
<file path=[Content_Types].xml><?xml version="1.0" encoding="utf-8"?>
<Types xmlns="http://schemas.openxmlformats.org/package/2006/content-types">
  <Default Extension="bin" ContentType="application/vnd.openxmlformats-officedocument.oleObject"/>
  <Default Extension="jpeg" ContentType="image/jpeg"/>
  <Default Extension="png" ContentType="image/png"/>
  <Default Extension="rels" ContentType="application/vnd.openxmlformats-package.relationships+xml"/>
  <Default Extension="vml" ContentType="application/vnd.openxmlformats-officedocument.vmlDrawing"/>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2.xml" ContentType="application/vnd.openxmlformats-officedocument.presentationml.notesSlide+xml"/>
  <Override PartName="/ppt/tags/tag6.xml" ContentType="application/vnd.openxmlformats-officedocument.presentationml.tags+xml"/>
  <Override PartName="/ppt/tags/tag7.xml" ContentType="application/vnd.openxmlformats-officedocument.presentationml.tags+xml"/>
  <Override PartName="/ppt/notesSlides/notesSlide3.xml" ContentType="application/vnd.openxmlformats-officedocument.presentationml.notesSlide+xml"/>
  <Override PartName="/ppt/tags/tag8.xml" ContentType="application/vnd.openxmlformats-officedocument.presentationml.tags+xml"/>
  <Override PartName="/ppt/tags/tag9.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11.xml" ContentType="application/vnd.openxmlformats-officedocument.presentationml.notesSlide+xml"/>
  <Override PartName="/ppt/tags/tag12.xml" ContentType="application/vnd.openxmlformats-officedocument.presentationml.tags+xml"/>
  <Override PartName="/ppt/tags/tag13.xml" ContentType="application/vnd.openxmlformats-officedocument.presentationml.tags+xml"/>
  <Override PartName="/ppt/notesSlides/notesSlide12.xml" ContentType="application/vnd.openxmlformats-officedocument.presentationml.notesSlide+xml"/>
  <Override PartName="/ppt/tags/tag14.xml" ContentType="application/vnd.openxmlformats-officedocument.presentationml.tags+xml"/>
  <Override PartName="/ppt/tags/tag15.xml" ContentType="application/vnd.openxmlformats-officedocument.presentationml.tags+xml"/>
  <Override PartName="/ppt/notesSlides/notesSlide13.xml" ContentType="application/vnd.openxmlformats-officedocument.presentationml.notesSlide+xml"/>
  <Override PartName="/ppt/tags/tag16.xml" ContentType="application/vnd.openxmlformats-officedocument.presentationml.tags+xml"/>
  <Override PartName="/ppt/tags/tag17.xml" ContentType="application/vnd.openxmlformats-officedocument.presentationml.tags+xml"/>
  <Override PartName="/ppt/notesSlides/notesSlide14.xml" ContentType="application/vnd.openxmlformats-officedocument.presentationml.notesSlide+xml"/>
  <Override PartName="/ppt/tags/tag18.xml" ContentType="application/vnd.openxmlformats-officedocument.presentationml.tags+xml"/>
  <Override PartName="/ppt/tags/tag19.xml" ContentType="application/vnd.openxmlformats-officedocument.presentationml.tags+xml"/>
  <Override PartName="/ppt/notesSlides/notesSlide15.xml" ContentType="application/vnd.openxmlformats-officedocument.presentationml.notesSlide+xml"/>
  <Override PartName="/ppt/tags/tag20.xml" ContentType="application/vnd.openxmlformats-officedocument.presentationml.tags+xml"/>
  <Override PartName="/ppt/tags/tag21.xml" ContentType="application/vnd.openxmlformats-officedocument.presentationml.tags+xml"/>
  <Override PartName="/ppt/notesSlides/notesSlide16.xml" ContentType="application/vnd.openxmlformats-officedocument.presentationml.notesSlide+xml"/>
  <Override PartName="/ppt/tags/tag22.xml" ContentType="application/vnd.openxmlformats-officedocument.presentationml.tags+xml"/>
  <Override PartName="/ppt/tags/tag23.xml" ContentType="application/vnd.openxmlformats-officedocument.presentationml.tags+xml"/>
  <Override PartName="/ppt/notesSlides/notesSlide17.xml" ContentType="application/vnd.openxmlformats-officedocument.presentationml.notesSlide+xml"/>
  <Override PartName="/ppt/tags/tag24.xml" ContentType="application/vnd.openxmlformats-officedocument.presentationml.tags+xml"/>
  <Override PartName="/ppt/tags/tag25.xml" ContentType="application/vnd.openxmlformats-officedocument.presentationml.tags+xml"/>
  <Override PartName="/ppt/notesSlides/notesSlide18.xml" ContentType="application/vnd.openxmlformats-officedocument.presentationml.notesSlide+xml"/>
  <Override PartName="/ppt/tags/tag26.xml" ContentType="application/vnd.openxmlformats-officedocument.presentationml.tags+xml"/>
  <Override PartName="/ppt/tags/tag27.xml" ContentType="application/vnd.openxmlformats-officedocument.presentationml.tags+xml"/>
  <Override PartName="/ppt/notesSlides/notesSlide19.xml" ContentType="application/vnd.openxmlformats-officedocument.presentationml.notesSlide+xml"/>
  <Override PartName="/ppt/tags/tag28.xml" ContentType="application/vnd.openxmlformats-officedocument.presentationml.tags+xml"/>
  <Override PartName="/ppt/tags/tag29.xml" ContentType="application/vnd.openxmlformats-officedocument.presentationml.tags+xml"/>
  <Override PartName="/ppt/notesSlides/notesSlide20.xml" ContentType="application/vnd.openxmlformats-officedocument.presentationml.notesSlide+xml"/>
  <Override PartName="/ppt/tags/tag30.xml" ContentType="application/vnd.openxmlformats-officedocument.presentationml.tags+xml"/>
  <Override PartName="/ppt/tags/tag31.xml" ContentType="application/vnd.openxmlformats-officedocument.presentationml.tags+xml"/>
  <Override PartName="/ppt/notesSlides/notesSlide21.xml" ContentType="application/vnd.openxmlformats-officedocument.presentationml.notesSlide+xml"/>
  <Override PartName="/ppt/tags/tag32.xml" ContentType="application/vnd.openxmlformats-officedocument.presentationml.tags+xml"/>
  <Override PartName="/ppt/tags/tag33.xml" ContentType="application/vnd.openxmlformats-officedocument.presentationml.tags+xml"/>
  <Override PartName="/ppt/notesSlides/notesSlide22.xml" ContentType="application/vnd.openxmlformats-officedocument.presentationml.notesSlide+xml"/>
  <Override PartName="/ppt/tags/tag34.xml" ContentType="application/vnd.openxmlformats-officedocument.presentationml.tags+xml"/>
  <Override PartName="/ppt/tags/tag35.xml" ContentType="application/vnd.openxmlformats-officedocument.presentationml.tags+xml"/>
  <Override PartName="/ppt/notesSlides/notesSlide23.xml" ContentType="application/vnd.openxmlformats-officedocument.presentationml.notesSlide+xml"/>
  <Override PartName="/ppt/tags/tag36.xml" ContentType="application/vnd.openxmlformats-officedocument.presentationml.tags+xml"/>
  <Override PartName="/ppt/tags/tag37.xml" ContentType="application/vnd.openxmlformats-officedocument.presentationml.tags+xml"/>
  <Override PartName="/ppt/notesSlides/notesSlide24.xml" ContentType="application/vnd.openxmlformats-officedocument.presentationml.notesSlide+xml"/>
  <Override PartName="/ppt/tags/tag38.xml" ContentType="application/vnd.openxmlformats-officedocument.presentationml.tags+xml"/>
  <Override PartName="/ppt/tags/tag39.xml" ContentType="application/vnd.openxmlformats-officedocument.presentationml.tags+xml"/>
  <Override PartName="/ppt/notesSlides/notesSlide25.xml" ContentType="application/vnd.openxmlformats-officedocument.presentationml.notesSlide+xml"/>
  <Override PartName="/ppt/tags/tag40.xml" ContentType="application/vnd.openxmlformats-officedocument.presentationml.tags+xml"/>
  <Override PartName="/ppt/tags/tag41.xml" ContentType="application/vnd.openxmlformats-officedocument.presentationml.tags+xml"/>
  <Override PartName="/ppt/notesSlides/notesSlide26.xml" ContentType="application/vnd.openxmlformats-officedocument.presentationml.notesSlide+xml"/>
  <Override PartName="/ppt/tags/tag42.xml" ContentType="application/vnd.openxmlformats-officedocument.presentationml.tags+xml"/>
  <Override PartName="/ppt/tags/tag43.xml" ContentType="application/vnd.openxmlformats-officedocument.presentationml.tags+xml"/>
  <Override PartName="/ppt/notesSlides/notesSlide27.xml" ContentType="application/vnd.openxmlformats-officedocument.presentationml.notesSlide+xml"/>
  <Override PartName="/ppt/tags/tag44.xml" ContentType="application/vnd.openxmlformats-officedocument.presentationml.tags+xml"/>
  <Override PartName="/ppt/tags/tag45.xml" ContentType="application/vnd.openxmlformats-officedocument.presentationml.tags+xml"/>
  <Override PartName="/ppt/notesSlides/notesSlide28.xml" ContentType="application/vnd.openxmlformats-officedocument.presentationml.notesSlide+xml"/>
  <Override PartName="/ppt/tags/tag46.xml" ContentType="application/vnd.openxmlformats-officedocument.presentationml.tags+xml"/>
  <Override PartName="/ppt/tags/tag47.xml" ContentType="application/vnd.openxmlformats-officedocument.presentationml.tags+xml"/>
  <Override PartName="/ppt/notesSlides/notesSlide29.xml" ContentType="application/vnd.openxmlformats-officedocument.presentationml.notesSlide+xml"/>
  <Override PartName="/ppt/tags/tag48.xml" ContentType="application/vnd.openxmlformats-officedocument.presentationml.tags+xml"/>
  <Override PartName="/ppt/tags/tag49.xml" ContentType="application/vnd.openxmlformats-officedocument.presentationml.tags+xml"/>
  <Override PartName="/ppt/notesSlides/notesSlide30.xml" ContentType="application/vnd.openxmlformats-officedocument.presentationml.notesSlide+xml"/>
  <Override PartName="/ppt/tags/tag50.xml" ContentType="application/vnd.openxmlformats-officedocument.presentationml.tags+xml"/>
  <Override PartName="/ppt/tags/tag51.xml" ContentType="application/vnd.openxmlformats-officedocument.presentationml.tags+xml"/>
  <Override PartName="/ppt/notesSlides/notesSlide31.xml" ContentType="application/vnd.openxmlformats-officedocument.presentationml.notesSlide+xml"/>
  <Override PartName="/ppt/tags/tag52.xml" ContentType="application/vnd.openxmlformats-officedocument.presentationml.tags+xml"/>
  <Override PartName="/ppt/tags/tag53.xml" ContentType="application/vnd.openxmlformats-officedocument.presentationml.tags+xml"/>
  <Override PartName="/ppt/notesSlides/notesSlide32.xml" ContentType="application/vnd.openxmlformats-officedocument.presentationml.notesSlide+xml"/>
  <Override PartName="/ppt/tags/tag54.xml" ContentType="application/vnd.openxmlformats-officedocument.presentationml.tags+xml"/>
  <Override PartName="/ppt/tags/tag55.xml" ContentType="application/vnd.openxmlformats-officedocument.presentationml.tags+xml"/>
  <Override PartName="/ppt/notesSlides/notesSlide33.xml" ContentType="application/vnd.openxmlformats-officedocument.presentationml.notesSlide+xml"/>
  <Override PartName="/ppt/tags/tag56.xml" ContentType="application/vnd.openxmlformats-officedocument.presentationml.tags+xml"/>
  <Override PartName="/ppt/tags/tag57.xml" ContentType="application/vnd.openxmlformats-officedocument.presentationml.tags+xml"/>
  <Override PartName="/ppt/notesSlides/notesSlide34.xml" ContentType="application/vnd.openxmlformats-officedocument.presentationml.notesSlide+xml"/>
  <Override PartName="/ppt/tags/tag58.xml" ContentType="application/vnd.openxmlformats-officedocument.presentationml.tags+xml"/>
  <Override PartName="/ppt/tags/tag59.xml" ContentType="application/vnd.openxmlformats-officedocument.presentationml.tags+xml"/>
  <Override PartName="/ppt/notesSlides/notesSlide35.xml" ContentType="application/vnd.openxmlformats-officedocument.presentationml.notesSlide+xml"/>
  <Override PartName="/ppt/tags/tag60.xml" ContentType="application/vnd.openxmlformats-officedocument.presentationml.tags+xml"/>
  <Override PartName="/ppt/tags/tag61.xml" ContentType="application/vnd.openxmlformats-officedocument.presentationml.tags+xml"/>
  <Override PartName="/ppt/notesSlides/notesSlide36.xml" ContentType="application/vnd.openxmlformats-officedocument.presentationml.notesSlide+xml"/>
  <Override PartName="/ppt/tags/tag62.xml" ContentType="application/vnd.openxmlformats-officedocument.presentationml.tags+xml"/>
  <Override PartName="/ppt/tags/tag63.xml" ContentType="application/vnd.openxmlformats-officedocument.presentationml.tags+xml"/>
  <Override PartName="/ppt/notesSlides/notesSlide37.xml" ContentType="application/vnd.openxmlformats-officedocument.presentationml.notesSlide+xml"/>
  <Override PartName="/ppt/tags/tag64.xml" ContentType="application/vnd.openxmlformats-officedocument.presentationml.tags+xml"/>
  <Override PartName="/ppt/tags/tag65.xml" ContentType="application/vnd.openxmlformats-officedocument.presentationml.tags+xml"/>
  <Override PartName="/ppt/notesSlides/notesSlide38.xml" ContentType="application/vnd.openxmlformats-officedocument.presentationml.notesSlide+xml"/>
  <Override PartName="/ppt/tags/tag66.xml" ContentType="application/vnd.openxmlformats-officedocument.presentationml.tags+xml"/>
  <Override PartName="/ppt/tags/tag67.xml" ContentType="application/vnd.openxmlformats-officedocument.presentationml.tags+xml"/>
  <Override PartName="/ppt/notesSlides/notesSlide39.xml" ContentType="application/vnd.openxmlformats-officedocument.presentationml.notesSlide+xml"/>
  <Override PartName="/ppt/tags/tag68.xml" ContentType="application/vnd.openxmlformats-officedocument.presentationml.tags+xml"/>
  <Override PartName="/ppt/tags/tag69.xml" ContentType="application/vnd.openxmlformats-officedocument.presentationml.tags+xml"/>
  <Override PartName="/ppt/notesSlides/notesSlide40.xml" ContentType="application/vnd.openxmlformats-officedocument.presentationml.notesSlide+xml"/>
  <Override PartName="/ppt/tags/tag70.xml" ContentType="application/vnd.openxmlformats-officedocument.presentationml.tags+xml"/>
  <Override PartName="/ppt/tags/tag71.xml" ContentType="application/vnd.openxmlformats-officedocument.presentationml.tags+xml"/>
  <Override PartName="/ppt/notesSlides/notesSlide41.xml" ContentType="application/vnd.openxmlformats-officedocument.presentationml.notesSlide+xml"/>
  <Override PartName="/ppt/tags/tag72.xml" ContentType="application/vnd.openxmlformats-officedocument.presentationml.tags+xml"/>
  <Override PartName="/ppt/tags/tag73.xml" ContentType="application/vnd.openxmlformats-officedocument.presentationml.tags+xml"/>
  <Override PartName="/ppt/notesSlides/notesSlide42.xml" ContentType="application/vnd.openxmlformats-officedocument.presentationml.notesSlide+xml"/>
  <Override PartName="/ppt/tags/tag74.xml" ContentType="application/vnd.openxmlformats-officedocument.presentationml.tags+xml"/>
  <Override PartName="/ppt/tags/tag75.xml" ContentType="application/vnd.openxmlformats-officedocument.presentationml.tags+xml"/>
  <Override PartName="/ppt/notesSlides/notesSlide43.xml" ContentType="application/vnd.openxmlformats-officedocument.presentationml.notesSlide+xml"/>
  <Override PartName="/ppt/tags/tag76.xml" ContentType="application/vnd.openxmlformats-officedocument.presentationml.tags+xml"/>
  <Override PartName="/ppt/tags/tag77.xml" ContentType="application/vnd.openxmlformats-officedocument.presentationml.tags+xml"/>
  <Override PartName="/ppt/notesSlides/notesSlide44.xml" ContentType="application/vnd.openxmlformats-officedocument.presentationml.notesSlide+xml"/>
  <Override PartName="/ppt/tags/tag78.xml" ContentType="application/vnd.openxmlformats-officedocument.presentationml.tags+xml"/>
  <Override PartName="/ppt/tags/tag79.xml" ContentType="application/vnd.openxmlformats-officedocument.presentationml.tags+xml"/>
  <Override PartName="/ppt/notesSlides/notesSlide45.xml" ContentType="application/vnd.openxmlformats-officedocument.presentationml.notesSlide+xml"/>
  <Override PartName="/ppt/tags/tag80.xml" ContentType="application/vnd.openxmlformats-officedocument.presentationml.tags+xml"/>
  <Override PartName="/ppt/tags/tag81.xml" ContentType="application/vnd.openxmlformats-officedocument.presentationml.tags+xml"/>
  <Override PartName="/ppt/notesSlides/notesSlide46.xml" ContentType="application/vnd.openxmlformats-officedocument.presentationml.notesSlide+xml"/>
  <Override PartName="/ppt/tags/tag82.xml" ContentType="application/vnd.openxmlformats-officedocument.presentationml.tags+xml"/>
  <Override PartName="/ppt/tags/tag83.xml" ContentType="application/vnd.openxmlformats-officedocument.presentationml.tags+xml"/>
  <Override PartName="/ppt/notesSlides/notesSlide47.xml" ContentType="application/vnd.openxmlformats-officedocument.presentationml.notesSlide+xml"/>
  <Override PartName="/ppt/tags/tag84.xml" ContentType="application/vnd.openxmlformats-officedocument.presentationml.tags+xml"/>
  <Override PartName="/ppt/tags/tag85.xml" ContentType="application/vnd.openxmlformats-officedocument.presentationml.tags+xml"/>
  <Override PartName="/ppt/notesSlides/notesSlide48.xml" ContentType="application/vnd.openxmlformats-officedocument.presentationml.notesSlide+xml"/>
  <Override PartName="/ppt/tags/tag86.xml" ContentType="application/vnd.openxmlformats-officedocument.presentationml.tags+xml"/>
  <Override PartName="/ppt/tags/tag87.xml" ContentType="application/vnd.openxmlformats-officedocument.presentationml.tags+xml"/>
  <Override PartName="/ppt/notesSlides/notesSlide49.xml" ContentType="application/vnd.openxmlformats-officedocument.presentationml.notesSlide+xml"/>
  <Override PartName="/ppt/tags/tag88.xml" ContentType="application/vnd.openxmlformats-officedocument.presentationml.tags+xml"/>
  <Override PartName="/ppt/tags/tag89.xml" ContentType="application/vnd.openxmlformats-officedocument.presentationml.tags+xml"/>
  <Override PartName="/ppt/notesSlides/notesSlide50.xml" ContentType="application/vnd.openxmlformats-officedocument.presentationml.notesSlide+xml"/>
  <Override PartName="/ppt/tags/tag90.xml" ContentType="application/vnd.openxmlformats-officedocument.presentationml.tags+xml"/>
  <Override PartName="/ppt/tags/tag91.xml" ContentType="application/vnd.openxmlformats-officedocument.presentationml.tags+xml"/>
  <Override PartName="/ppt/notesSlides/notesSlide51.xml" ContentType="application/vnd.openxmlformats-officedocument.presentationml.notesSlide+xml"/>
  <Override PartName="/ppt/tags/tag92.xml" ContentType="application/vnd.openxmlformats-officedocument.presentationml.tags+xml"/>
  <Override PartName="/ppt/tags/tag93.xml" ContentType="application/vnd.openxmlformats-officedocument.presentationml.tags+xml"/>
  <Override PartName="/ppt/notesSlides/notesSlide52.xml" ContentType="application/vnd.openxmlformats-officedocument.presentationml.notesSlide+xml"/>
  <Override PartName="/ppt/tags/tag94.xml" ContentType="application/vnd.openxmlformats-officedocument.presentationml.tags+xml"/>
  <Override PartName="/ppt/tags/tag95.xml" ContentType="application/vnd.openxmlformats-officedocument.presentationml.tags+xml"/>
  <Override PartName="/ppt/notesSlides/notesSlide53.xml" ContentType="application/vnd.openxmlformats-officedocument.presentationml.notesSlide+xml"/>
  <Override PartName="/ppt/tags/tag96.xml" ContentType="application/vnd.openxmlformats-officedocument.presentationml.tags+xml"/>
  <Override PartName="/ppt/tags/tag97.xml" ContentType="application/vnd.openxmlformats-officedocument.presentationml.tags+xml"/>
  <Override PartName="/ppt/notesSlides/notesSlide54.xml" ContentType="application/vnd.openxmlformats-officedocument.presentationml.notesSlide+xml"/>
  <Override PartName="/ppt/tags/tag98.xml" ContentType="application/vnd.openxmlformats-officedocument.presentationml.tags+xml"/>
  <Override PartName="/ppt/tags/tag99.xml" ContentType="application/vnd.openxmlformats-officedocument.presentationml.tags+xml"/>
  <Override PartName="/ppt/notesSlides/notesSlide55.xml" ContentType="application/vnd.openxmlformats-officedocument.presentationml.notesSlide+xml"/>
  <Override PartName="/ppt/tags/tag100.xml" ContentType="application/vnd.openxmlformats-officedocument.presentationml.tags+xml"/>
  <Override PartName="/ppt/tags/tag101.xml" ContentType="application/vnd.openxmlformats-officedocument.presentationml.tags+xml"/>
  <Override PartName="/ppt/notesSlides/notesSlide56.xml" ContentType="application/vnd.openxmlformats-officedocument.presentationml.notesSlide+xml"/>
  <Override PartName="/ppt/tags/tag102.xml" ContentType="application/vnd.openxmlformats-officedocument.presentationml.tags+xml"/>
  <Override PartName="/ppt/tags/tag103.xml" ContentType="application/vnd.openxmlformats-officedocument.presentationml.tags+xml"/>
  <Override PartName="/ppt/notesSlides/notesSlide57.xml" ContentType="application/vnd.openxmlformats-officedocument.presentationml.notesSlide+xml"/>
  <Override PartName="/ppt/tags/tag104.xml" ContentType="application/vnd.openxmlformats-officedocument.presentationml.tags+xml"/>
  <Override PartName="/ppt/tags/tag105.xml" ContentType="application/vnd.openxmlformats-officedocument.presentationml.tags+xml"/>
  <Override PartName="/ppt/notesSlides/notesSlide58.xml" ContentType="application/vnd.openxmlformats-officedocument.presentationml.notesSlide+xml"/>
  <Override PartName="/ppt/tags/tag106.xml" ContentType="application/vnd.openxmlformats-officedocument.presentationml.tags+xml"/>
  <Override PartName="/ppt/tags/tag107.xml" ContentType="application/vnd.openxmlformats-officedocument.presentationml.tags+xml"/>
  <Override PartName="/ppt/notesSlides/notesSlide59.xml" ContentType="application/vnd.openxmlformats-officedocument.presentationml.notesSlide+xml"/>
  <Override PartName="/ppt/tags/tag108.xml" ContentType="application/vnd.openxmlformats-officedocument.presentationml.tags+xml"/>
  <Override PartName="/ppt/tags/tag109.xml" ContentType="application/vnd.openxmlformats-officedocument.presentationml.tags+xml"/>
  <Override PartName="/ppt/notesSlides/notesSlide60.xml" ContentType="application/vnd.openxmlformats-officedocument.presentationml.notesSlide+xml"/>
  <Override PartName="/ppt/tags/tag110.xml" ContentType="application/vnd.openxmlformats-officedocument.presentationml.tags+xml"/>
  <Override PartName="/ppt/tags/tag111.xml" ContentType="application/vnd.openxmlformats-officedocument.presentationml.tags+xml"/>
  <Override PartName="/ppt/notesSlides/notesSlide61.xml" ContentType="application/vnd.openxmlformats-officedocument.presentationml.notesSlide+xml"/>
  <Override PartName="/ppt/tags/tag112.xml" ContentType="application/vnd.openxmlformats-officedocument.presentationml.tags+xml"/>
  <Override PartName="/ppt/tags/tag113.xml" ContentType="application/vnd.openxmlformats-officedocument.presentationml.tags+xml"/>
  <Override PartName="/ppt/notesSlides/notesSlide62.xml" ContentType="application/vnd.openxmlformats-officedocument.presentationml.notesSlide+xml"/>
  <Override PartName="/ppt/tags/tag114.xml" ContentType="application/vnd.openxmlformats-officedocument.presentationml.tags+xml"/>
  <Override PartName="/ppt/tags/tag115.xml" ContentType="application/vnd.openxmlformats-officedocument.presentationml.tags+xml"/>
  <Override PartName="/ppt/notesSlides/notesSlide63.xml" ContentType="application/vnd.openxmlformats-officedocument.presentationml.notesSlide+xml"/>
  <Override PartName="/ppt/tags/tag116.xml" ContentType="application/vnd.openxmlformats-officedocument.presentationml.tags+xml"/>
  <Override PartName="/ppt/tags/tag117.xml" ContentType="application/vnd.openxmlformats-officedocument.presentationml.tags+xml"/>
  <Override PartName="/ppt/notesSlides/notesSlide64.xml" ContentType="application/vnd.openxmlformats-officedocument.presentationml.notesSlide+xml"/>
  <Override PartName="/ppt/tags/tag118.xml" ContentType="application/vnd.openxmlformats-officedocument.presentationml.tags+xml"/>
  <Override PartName="/ppt/tags/tag119.xml" ContentType="application/vnd.openxmlformats-officedocument.presentationml.tags+xml"/>
  <Override PartName="/ppt/notesSlides/notesSlide65.xml" ContentType="application/vnd.openxmlformats-officedocument.presentationml.notesSlide+xml"/>
  <Override PartName="/ppt/tags/tag120.xml" ContentType="application/vnd.openxmlformats-officedocument.presentationml.tags+xml"/>
  <Override PartName="/ppt/tags/tag121.xml" ContentType="application/vnd.openxmlformats-officedocument.presentationml.tags+xml"/>
  <Override PartName="/ppt/notesSlides/notesSlide66.xml" ContentType="application/vnd.openxmlformats-officedocument.presentationml.notesSlide+xml"/>
  <Override PartName="/ppt/tags/tag122.xml" ContentType="application/vnd.openxmlformats-officedocument.presentationml.tags+xml"/>
  <Override PartName="/ppt/tags/tag123.xml" ContentType="application/vnd.openxmlformats-officedocument.presentationml.tags+xml"/>
  <Override PartName="/ppt/notesSlides/notesSlide67.xml" ContentType="application/vnd.openxmlformats-officedocument.presentationml.notesSlide+xml"/>
  <Override PartName="/ppt/tags/tag124.xml" ContentType="application/vnd.openxmlformats-officedocument.presentationml.tags+xml"/>
  <Override PartName="/ppt/tags/tag125.xml" ContentType="application/vnd.openxmlformats-officedocument.presentationml.tags+xml"/>
  <Override PartName="/ppt/notesSlides/notesSlide68.xml" ContentType="application/vnd.openxmlformats-officedocument.presentationml.notesSlide+xml"/>
  <Override PartName="/ppt/tags/tag126.xml" ContentType="application/vnd.openxmlformats-officedocument.presentationml.tags+xml"/>
  <Override PartName="/ppt/tags/tag127.xml" ContentType="application/vnd.openxmlformats-officedocument.presentationml.tags+xml"/>
  <Override PartName="/ppt/notesSlides/notesSlide69.xml" ContentType="application/vnd.openxmlformats-officedocument.presentationml.notesSlide+xml"/>
  <Override PartName="/ppt/tags/tag128.xml" ContentType="application/vnd.openxmlformats-officedocument.presentationml.tags+xml"/>
  <Override PartName="/ppt/tags/tag129.xml" ContentType="application/vnd.openxmlformats-officedocument.presentationml.tags+xml"/>
  <Override PartName="/ppt/notesSlides/notesSlide70.xml" ContentType="application/vnd.openxmlformats-officedocument.presentationml.notesSlide+xml"/>
  <Override PartName="/ppt/tags/tag130.xml" ContentType="application/vnd.openxmlformats-officedocument.presentationml.tags+xml"/>
  <Override PartName="/ppt/tags/tag131.xml" ContentType="application/vnd.openxmlformats-officedocument.presentationml.tags+xml"/>
  <Override PartName="/ppt/notesSlides/notesSlide71.xml" ContentType="application/vnd.openxmlformats-officedocument.presentationml.notesSlide+xml"/>
  <Override PartName="/ppt/tags/tag132.xml" ContentType="application/vnd.openxmlformats-officedocument.presentationml.tags+xml"/>
  <Override PartName="/ppt/tags/tag133.xml" ContentType="application/vnd.openxmlformats-officedocument.presentationml.tags+xml"/>
  <Override PartName="/ppt/notesSlides/notesSlide72.xml" ContentType="application/vnd.openxmlformats-officedocument.presentationml.notesSlide+xml"/>
  <Override PartName="/ppt/tags/tag134.xml" ContentType="application/vnd.openxmlformats-officedocument.presentationml.tags+xml"/>
  <Override PartName="/ppt/tags/tag135.xml" ContentType="application/vnd.openxmlformats-officedocument.presentationml.tags+xml"/>
  <Override PartName="/ppt/notesSlides/notesSlide73.xml" ContentType="application/vnd.openxmlformats-officedocument.presentationml.notesSlide+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notesSlides/notesSlide74.xml" ContentType="application/vnd.openxmlformats-officedocument.presentationml.notesSlide+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notesSlides/notesSlide75.xml" ContentType="application/vnd.openxmlformats-officedocument.presentationml.notesSlide+xml"/>
  <Override PartName="/ppt/tags/tag151.xml" ContentType="application/vnd.openxmlformats-officedocument.presentationml.tags+xml"/>
  <Override PartName="/ppt/tags/tag152.xml" ContentType="application/vnd.openxmlformats-officedocument.presentationml.tags+xml"/>
  <Override PartName="/ppt/notesSlides/notesSlide76.xml" ContentType="application/vnd.openxmlformats-officedocument.presentationml.notesSlide+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notesSlides/notesSlide77.xml" ContentType="application/vnd.openxmlformats-officedocument.presentationml.notesSlide+xml"/>
  <Override PartName="/ppt/tags/tag167.xml" ContentType="application/vnd.openxmlformats-officedocument.presentationml.tags+xml"/>
  <Override PartName="/ppt/tags/tag168.xml" ContentType="application/vnd.openxmlformats-officedocument.presentationml.tags+xml"/>
  <Override PartName="/ppt/notesSlides/notesSlide78.xml" ContentType="application/vnd.openxmlformats-officedocument.presentationml.notesSlide+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notesSlides/notesSlide79.xml" ContentType="application/vnd.openxmlformats-officedocument.presentationml.notesSlide+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notesSlides/notesSlide80.xml" ContentType="application/vnd.openxmlformats-officedocument.presentationml.notesSlide+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notesSlides/notesSlide81.xml" ContentType="application/vnd.openxmlformats-officedocument.presentationml.notesSlide+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notesSlides/notesSlide82.xml" ContentType="application/vnd.openxmlformats-officedocument.presentationml.notesSlide+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notesSlides/notesSlide83.xml" ContentType="application/vnd.openxmlformats-officedocument.presentationml.notesSlide+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notesSlides/notesSlide84.xml" ContentType="application/vnd.openxmlformats-officedocument.presentationml.notesSlide+xml"/>
  <Override PartName="/ppt/tags/tag281.xml" ContentType="application/vnd.openxmlformats-officedocument.presentationml.tags+xml"/>
  <Override PartName="/ppt/tags/tag282.xml" ContentType="application/vnd.openxmlformats-officedocument.presentationml.tags+xml"/>
  <Override PartName="/ppt/notesSlides/notesSlide85.xml" ContentType="application/vnd.openxmlformats-officedocument.presentationml.notesSlide+xml"/>
  <Override PartName="/ppt/tags/tag283.xml" ContentType="application/vnd.openxmlformats-officedocument.presentationml.tags+xml"/>
  <Override PartName="/ppt/tags/tag284.xml" ContentType="application/vnd.openxmlformats-officedocument.presentationml.tags+xml"/>
  <Override PartName="/ppt/notesSlides/notesSlide86.xml" ContentType="application/vnd.openxmlformats-officedocument.presentationml.notesSlide+xml"/>
  <Override PartName="/ppt/tags/tag285.xml" ContentType="application/vnd.openxmlformats-officedocument.presentationml.tags+xml"/>
  <Override PartName="/ppt/tags/tag286.xml" ContentType="application/vnd.openxmlformats-officedocument.presentationml.tags+xml"/>
  <Override PartName="/ppt/notesSlides/notesSlide87.xml" ContentType="application/vnd.openxmlformats-officedocument.presentationml.notesSlide+xml"/>
  <Override PartName="/ppt/tags/tag287.xml" ContentType="application/vnd.openxmlformats-officedocument.presentationml.tags+xml"/>
  <Override PartName="/ppt/tags/tag288.xml" ContentType="application/vnd.openxmlformats-officedocument.presentationml.tags+xml"/>
  <Override PartName="/ppt/notesSlides/notesSlide88.xml" ContentType="application/vnd.openxmlformats-officedocument.presentationml.notesSlide+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notesSlides/notesSlide89.xml" ContentType="application/vnd.openxmlformats-officedocument.presentationml.notesSlide+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notesSlides/notesSlide90.xml" ContentType="application/vnd.openxmlformats-officedocument.presentationml.notesSlide+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notesSlides/notesSlide91.xml" ContentType="application/vnd.openxmlformats-officedocument.presentationml.notesSlide+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notesSlides/notesSlide92.xml" ContentType="application/vnd.openxmlformats-officedocument.presentationml.notesSlide+xml"/>
  <Override PartName="/ppt/tags/tag328.xml" ContentType="application/vnd.openxmlformats-officedocument.presentationml.tags+xml"/>
  <Override PartName="/ppt/tags/tag329.xml" ContentType="application/vnd.openxmlformats-officedocument.presentationml.tags+xml"/>
  <Override PartName="/ppt/notesSlides/notesSlide93.xml" ContentType="application/vnd.openxmlformats-officedocument.presentationml.notesSlide+xml"/>
  <Override PartName="/ppt/tags/tag330.xml" ContentType="application/vnd.openxmlformats-officedocument.presentationml.tags+xml"/>
  <Override PartName="/ppt/tags/tag331.xml" ContentType="application/vnd.openxmlformats-officedocument.presentationml.tags+xml"/>
  <Override PartName="/ppt/notesSlides/notesSlide94.xml" ContentType="application/vnd.openxmlformats-officedocument.presentationml.notesSlide+xml"/>
  <Override PartName="/ppt/tags/tag332.xml" ContentType="application/vnd.openxmlformats-officedocument.presentationml.tags+xml"/>
  <Override PartName="/ppt/tags/tag333.xml" ContentType="application/vnd.openxmlformats-officedocument.presentationml.tags+xml"/>
  <Override PartName="/ppt/notesSlides/notesSlide95.xml" ContentType="application/vnd.openxmlformats-officedocument.presentationml.notesSlide+xml"/>
  <Override PartName="/ppt/tags/tag334.xml" ContentType="application/vnd.openxmlformats-officedocument.presentationml.tags+xml"/>
  <Override PartName="/ppt/tags/tag335.xml" ContentType="application/vnd.openxmlformats-officedocument.presentationml.tags+xml"/>
  <Override PartName="/ppt/notesSlides/notesSlide96.xml" ContentType="application/vnd.openxmlformats-officedocument.presentationml.notesSlide+xml"/>
  <Override PartName="/ppt/tags/tag336.xml" ContentType="application/vnd.openxmlformats-officedocument.presentationml.tags+xml"/>
  <Override PartName="/ppt/tags/tag337.xml" ContentType="application/vnd.openxmlformats-officedocument.presentationml.tags+xml"/>
  <Override PartName="/ppt/notesSlides/notesSlide97.xml" ContentType="application/vnd.openxmlformats-officedocument.presentationml.notesSlide+xml"/>
  <Override PartName="/ppt/tags/tag338.xml" ContentType="application/vnd.openxmlformats-officedocument.presentationml.tags+xml"/>
  <Override PartName="/ppt/tags/tag339.xml" ContentType="application/vnd.openxmlformats-officedocument.presentationml.tags+xml"/>
  <Override PartName="/ppt/notesSlides/notesSlide98.xml" ContentType="application/vnd.openxmlformats-officedocument.presentationml.notesSlide+xml"/>
  <Override PartName="/ppt/tags/tag340.xml" ContentType="application/vnd.openxmlformats-officedocument.presentationml.tags+xml"/>
  <Override PartName="/ppt/tags/tag341.xml" ContentType="application/vnd.openxmlformats-officedocument.presentationml.tags+xml"/>
  <Override PartName="/ppt/notesSlides/notesSlide99.xml" ContentType="application/vnd.openxmlformats-officedocument.presentationml.notesSlide+xml"/>
  <Override PartName="/ppt/tags/tag342.xml" ContentType="application/vnd.openxmlformats-officedocument.presentationml.tags+xml"/>
  <Override PartName="/ppt/tags/tag343.xml" ContentType="application/vnd.openxmlformats-officedocument.presentationml.tags+xml"/>
  <Override PartName="/ppt/notesSlides/notesSlide100.xml" ContentType="application/vnd.openxmlformats-officedocument.presentationml.notesSlide+xml"/>
  <Override PartName="/ppt/tags/tag344.xml" ContentType="application/vnd.openxmlformats-officedocument.presentationml.tags+xml"/>
  <Override PartName="/ppt/tags/tag345.xml" ContentType="application/vnd.openxmlformats-officedocument.presentationml.tags+xml"/>
  <Override PartName="/ppt/notesSlides/notesSlide101.xml" ContentType="application/vnd.openxmlformats-officedocument.presentationml.notesSlide+xml"/>
  <Override PartName="/ppt/tags/tag346.xml" ContentType="application/vnd.openxmlformats-officedocument.presentationml.tags+xml"/>
  <Override PartName="/ppt/tags/tag347.xml" ContentType="application/vnd.openxmlformats-officedocument.presentationml.tags+xml"/>
  <Override PartName="/ppt/notesSlides/notesSlide102.xml" ContentType="application/vnd.openxmlformats-officedocument.presentationml.notesSlide+xml"/>
  <Override PartName="/ppt/tags/tag348.xml" ContentType="application/vnd.openxmlformats-officedocument.presentationml.tags+xml"/>
  <Override PartName="/ppt/tags/tag349.xml" ContentType="application/vnd.openxmlformats-officedocument.presentationml.tags+xml"/>
  <Override PartName="/ppt/notesSlides/notesSlide103.xml" ContentType="application/vnd.openxmlformats-officedocument.presentationml.notesSlide+xml"/>
  <Override PartName="/ppt/tags/tag350.xml" ContentType="application/vnd.openxmlformats-officedocument.presentationml.tags+xml"/>
  <Override PartName="/ppt/tags/tag351.xml" ContentType="application/vnd.openxmlformats-officedocument.presentationml.tags+xml"/>
  <Override PartName="/ppt/notesSlides/notesSlide104.xml" ContentType="application/vnd.openxmlformats-officedocument.presentationml.notesSlide+xml"/>
  <Override PartName="/ppt/tags/tag352.xml" ContentType="application/vnd.openxmlformats-officedocument.presentationml.tags+xml"/>
  <Override PartName="/ppt/tags/tag353.xml" ContentType="application/vnd.openxmlformats-officedocument.presentationml.tags+xml"/>
  <Override PartName="/ppt/notesSlides/notesSlide105.xml" ContentType="application/vnd.openxmlformats-officedocument.presentationml.notesSlide+xml"/>
  <Override PartName="/ppt/tags/tag354.xml" ContentType="application/vnd.openxmlformats-officedocument.presentationml.tags+xml"/>
  <Override PartName="/ppt/tags/tag355.xml" ContentType="application/vnd.openxmlformats-officedocument.presentationml.tags+xml"/>
  <Override PartName="/ppt/notesSlides/notesSlide106.xml" ContentType="application/vnd.openxmlformats-officedocument.presentationml.notesSlide+xml"/>
  <Override PartName="/ppt/tags/tag356.xml" ContentType="application/vnd.openxmlformats-officedocument.presentationml.tags+xml"/>
  <Override PartName="/ppt/tags/tag357.xml" ContentType="application/vnd.openxmlformats-officedocument.presentationml.tags+xml"/>
  <Override PartName="/ppt/notesSlides/notesSlide107.xml" ContentType="application/vnd.openxmlformats-officedocument.presentationml.notesSlide+xml"/>
  <Override PartName="/ppt/tags/tag358.xml" ContentType="application/vnd.openxmlformats-officedocument.presentationml.tags+xml"/>
  <Override PartName="/ppt/tags/tag359.xml" ContentType="application/vnd.openxmlformats-officedocument.presentationml.tags+xml"/>
  <Override PartName="/ppt/notesSlides/notesSlide108.xml" ContentType="application/vnd.openxmlformats-officedocument.presentationml.notesSlide+xml"/>
  <Override PartName="/ppt/tags/tag360.xml" ContentType="application/vnd.openxmlformats-officedocument.presentationml.tags+xml"/>
  <Override PartName="/ppt/tags/tag361.xml" ContentType="application/vnd.openxmlformats-officedocument.presentationml.tags+xml"/>
  <Override PartName="/ppt/notesSlides/notesSlide109.xml" ContentType="application/vnd.openxmlformats-officedocument.presentationml.notesSlide+xml"/>
  <Override PartName="/ppt/tags/tag362.xml" ContentType="application/vnd.openxmlformats-officedocument.presentationml.tags+xml"/>
  <Override PartName="/ppt/tags/tag363.xml" ContentType="application/vnd.openxmlformats-officedocument.presentationml.tags+xml"/>
  <Override PartName="/ppt/notesSlides/notesSlide110.xml" ContentType="application/vnd.openxmlformats-officedocument.presentationml.notesSlide+xml"/>
  <Override PartName="/ppt/tags/tag364.xml" ContentType="application/vnd.openxmlformats-officedocument.presentationml.tags+xml"/>
  <Override PartName="/ppt/tags/tag365.xml" ContentType="application/vnd.openxmlformats-officedocument.presentationml.tags+xml"/>
  <Override PartName="/ppt/notesSlides/notesSlide111.xml" ContentType="application/vnd.openxmlformats-officedocument.presentationml.notesSlide+xml"/>
  <Override PartName="/ppt/tags/tag366.xml" ContentType="application/vnd.openxmlformats-officedocument.presentationml.tags+xml"/>
  <Override PartName="/ppt/tags/tag367.xml" ContentType="application/vnd.openxmlformats-officedocument.presentationml.tags+xml"/>
  <Override PartName="/ppt/notesSlides/notesSlide112.xml" ContentType="application/vnd.openxmlformats-officedocument.presentationml.notesSlide+xml"/>
  <Override PartName="/ppt/tags/tag368.xml" ContentType="application/vnd.openxmlformats-officedocument.presentationml.tags+xml"/>
  <Override PartName="/ppt/tags/tag369.xml" ContentType="application/vnd.openxmlformats-officedocument.presentationml.tags+xml"/>
  <Override PartName="/ppt/notesSlides/notesSlide113.xml" ContentType="application/vnd.openxmlformats-officedocument.presentationml.notesSlide+xml"/>
  <Override PartName="/ppt/tags/tag370.xml" ContentType="application/vnd.openxmlformats-officedocument.presentationml.tags+xml"/>
  <Override PartName="/ppt/tags/tag371.xml" ContentType="application/vnd.openxmlformats-officedocument.presentationml.tags+xml"/>
  <Override PartName="/ppt/notesSlides/notesSlide114.xml" ContentType="application/vnd.openxmlformats-officedocument.presentationml.notesSlide+xml"/>
  <Override PartName="/ppt/tags/tag372.xml" ContentType="application/vnd.openxmlformats-officedocument.presentationml.tags+xml"/>
  <Override PartName="/ppt/tags/tag373.xml" ContentType="application/vnd.openxmlformats-officedocument.presentationml.tags+xml"/>
  <Override PartName="/ppt/notesSlides/notesSlide115.xml" ContentType="application/vnd.openxmlformats-officedocument.presentationml.notesSlide+xml"/>
  <Override PartName="/ppt/tags/tag374.xml" ContentType="application/vnd.openxmlformats-officedocument.presentationml.tags+xml"/>
  <Override PartName="/ppt/tags/tag375.xml" ContentType="application/vnd.openxmlformats-officedocument.presentationml.tags+xml"/>
  <Override PartName="/ppt/notesSlides/notesSlide116.xml" ContentType="application/vnd.openxmlformats-officedocument.presentationml.notesSlide+xml"/>
  <Override PartName="/ppt/tags/tag376.xml" ContentType="application/vnd.openxmlformats-officedocument.presentationml.tags+xml"/>
  <Override PartName="/ppt/tags/tag377.xml" ContentType="application/vnd.openxmlformats-officedocument.presentationml.tags+xml"/>
  <Override PartName="/ppt/notesSlides/notesSlide117.xml" ContentType="application/vnd.openxmlformats-officedocument.presentationml.notesSlide+xml"/>
  <Override PartName="/ppt/tags/tag378.xml" ContentType="application/vnd.openxmlformats-officedocument.presentationml.tags+xml"/>
  <Override PartName="/ppt/tags/tag379.xml" ContentType="application/vnd.openxmlformats-officedocument.presentationml.tags+xml"/>
  <Override PartName="/ppt/notesSlides/notesSlide118.xml" ContentType="application/vnd.openxmlformats-officedocument.presentationml.notesSlide+xml"/>
  <Override PartName="/ppt/tags/tag380.xml" ContentType="application/vnd.openxmlformats-officedocument.presentationml.tags+xml"/>
  <Override PartName="/ppt/tags/tag381.xml" ContentType="application/vnd.openxmlformats-officedocument.presentationml.tags+xml"/>
  <Override PartName="/ppt/notesSlides/notesSlide119.xml" ContentType="application/vnd.openxmlformats-officedocument.presentationml.notesSlide+xml"/>
  <Override PartName="/ppt/tags/tag382.xml" ContentType="application/vnd.openxmlformats-officedocument.presentationml.tags+xml"/>
  <Override PartName="/ppt/tags/tag383.xml" ContentType="application/vnd.openxmlformats-officedocument.presentationml.tags+xml"/>
  <Override PartName="/ppt/notesSlides/notesSlide120.xml" ContentType="application/vnd.openxmlformats-officedocument.presentationml.notesSlide+xml"/>
  <Override PartName="/ppt/tags/tag384.xml" ContentType="application/vnd.openxmlformats-officedocument.presentationml.tags+xml"/>
  <Override PartName="/ppt/tags/tag385.xml" ContentType="application/vnd.openxmlformats-officedocument.presentationml.tags+xml"/>
  <Override PartName="/ppt/notesSlides/notesSlide121.xml" ContentType="application/vnd.openxmlformats-officedocument.presentationml.notesSlide+xml"/>
  <Override PartName="/ppt/tags/tag386.xml" ContentType="application/vnd.openxmlformats-officedocument.presentationml.tags+xml"/>
  <Override PartName="/ppt/tags/tag387.xml" ContentType="application/vnd.openxmlformats-officedocument.presentationml.tags+xml"/>
  <Override PartName="/ppt/notesSlides/notesSlide122.xml" ContentType="application/vnd.openxmlformats-officedocument.presentationml.notesSlide+xml"/>
  <Override PartName="/ppt/tags/tag388.xml" ContentType="application/vnd.openxmlformats-officedocument.presentationml.tags+xml"/>
  <Override PartName="/ppt/tags/tag389.xml" ContentType="application/vnd.openxmlformats-officedocument.presentationml.tags+xml"/>
  <Override PartName="/ppt/notesSlides/notesSlide123.xml" ContentType="application/vnd.openxmlformats-officedocument.presentationml.notesSlide+xml"/>
  <Override PartName="/ppt/tags/tag390.xml" ContentType="application/vnd.openxmlformats-officedocument.presentationml.tags+xml"/>
  <Override PartName="/ppt/tags/tag391.xml" ContentType="application/vnd.openxmlformats-officedocument.presentationml.tags+xml"/>
  <Override PartName="/ppt/notesSlides/notesSlide124.xml" ContentType="application/vnd.openxmlformats-officedocument.presentationml.notesSlide+xml"/>
  <Override PartName="/ppt/tags/tag392.xml" ContentType="application/vnd.openxmlformats-officedocument.presentationml.tags+xml"/>
  <Override PartName="/ppt/tags/tag393.xml" ContentType="application/vnd.openxmlformats-officedocument.presentationml.tags+xml"/>
  <Override PartName="/ppt/notesSlides/notesSlide125.xml" ContentType="application/vnd.openxmlformats-officedocument.presentationml.notesSlide+xml"/>
  <Override PartName="/ppt/tags/tag394.xml" ContentType="application/vnd.openxmlformats-officedocument.presentationml.tags+xml"/>
  <Override PartName="/ppt/tags/tag395.xml" ContentType="application/vnd.openxmlformats-officedocument.presentationml.tags+xml"/>
  <Override PartName="/ppt/notesSlides/notesSlide126.xml" ContentType="application/vnd.openxmlformats-officedocument.presentationml.notesSlide+xml"/>
  <Override PartName="/ppt/tags/tag396.xml" ContentType="application/vnd.openxmlformats-officedocument.presentationml.tags+xml"/>
  <Override PartName="/ppt/tags/tag397.xml" ContentType="application/vnd.openxmlformats-officedocument.presentationml.tags+xml"/>
  <Override PartName="/ppt/notesSlides/notesSlide127.xml" ContentType="application/vnd.openxmlformats-officedocument.presentationml.notesSlide+xml"/>
  <Override PartName="/ppt/tags/tag398.xml" ContentType="application/vnd.openxmlformats-officedocument.presentationml.tags+xml"/>
  <Override PartName="/ppt/tags/tag399.xml" ContentType="application/vnd.openxmlformats-officedocument.presentationml.tags+xml"/>
  <Override PartName="/ppt/notesSlides/notesSlide128.xml" ContentType="application/vnd.openxmlformats-officedocument.presentationml.notesSlide+xml"/>
  <Override PartName="/ppt/tags/tag400.xml" ContentType="application/vnd.openxmlformats-officedocument.presentationml.tags+xml"/>
  <Override PartName="/ppt/tags/tag401.xml" ContentType="application/vnd.openxmlformats-officedocument.presentationml.tags+xml"/>
  <Override PartName="/ppt/notesSlides/notesSlide129.xml" ContentType="application/vnd.openxmlformats-officedocument.presentationml.notesSlide+xml"/>
  <Override PartName="/ppt/tags/tag402.xml" ContentType="application/vnd.openxmlformats-officedocument.presentationml.tags+xml"/>
  <Override PartName="/ppt/tags/tag403.xml" ContentType="application/vnd.openxmlformats-officedocument.presentationml.tags+xml"/>
  <Override PartName="/ppt/notesSlides/notesSlide130.xml" ContentType="application/vnd.openxmlformats-officedocument.presentationml.notesSlide+xml"/>
  <Override PartName="/ppt/tags/tag404.xml" ContentType="application/vnd.openxmlformats-officedocument.presentationml.tags+xml"/>
  <Override PartName="/ppt/tags/tag405.xml" ContentType="application/vnd.openxmlformats-officedocument.presentationml.tags+xml"/>
  <Override PartName="/ppt/notesSlides/notesSlide131.xml" ContentType="application/vnd.openxmlformats-officedocument.presentationml.notesSlide+xml"/>
  <Override PartName="/ppt/tags/tag406.xml" ContentType="application/vnd.openxmlformats-officedocument.presentationml.tags+xml"/>
  <Override PartName="/ppt/tags/tag407.xml" ContentType="application/vnd.openxmlformats-officedocument.presentationml.tags+xml"/>
  <Override PartName="/ppt/notesSlides/notesSlide132.xml" ContentType="application/vnd.openxmlformats-officedocument.presentationml.notesSlide+xml"/>
  <Override PartName="/ppt/tags/tag408.xml" ContentType="application/vnd.openxmlformats-officedocument.presentationml.tags+xml"/>
  <Override PartName="/ppt/tags/tag409.xml" ContentType="application/vnd.openxmlformats-officedocument.presentationml.tags+xml"/>
  <Override PartName="/ppt/notesSlides/notesSlide133.xml" ContentType="application/vnd.openxmlformats-officedocument.presentationml.notesSlide+xml"/>
  <Override PartName="/ppt/tags/tag410.xml" ContentType="application/vnd.openxmlformats-officedocument.presentationml.tags+xml"/>
  <Override PartName="/ppt/tags/tag411.xml" ContentType="application/vnd.openxmlformats-officedocument.presentationml.tags+xml"/>
  <Override PartName="/ppt/notesSlides/notesSlide134.xml" ContentType="application/vnd.openxmlformats-officedocument.presentationml.notesSlide+xml"/>
  <Override PartName="/ppt/tags/tag412.xml" ContentType="application/vnd.openxmlformats-officedocument.presentationml.tags+xml"/>
  <Override PartName="/ppt/tags/tag413.xml" ContentType="application/vnd.openxmlformats-officedocument.presentationml.tags+xml"/>
  <Override PartName="/ppt/notesSlides/notesSlide135.xml" ContentType="application/vnd.openxmlformats-officedocument.presentationml.notesSlide+xml"/>
  <Override PartName="/ppt/tags/tag414.xml" ContentType="application/vnd.openxmlformats-officedocument.presentationml.tags+xml"/>
  <Override PartName="/ppt/tags/tag415.xml" ContentType="application/vnd.openxmlformats-officedocument.presentationml.tags+xml"/>
  <Override PartName="/ppt/notesSlides/notesSlide136.xml" ContentType="application/vnd.openxmlformats-officedocument.presentationml.notesSlide+xml"/>
  <Override PartName="/ppt/tags/tag416.xml" ContentType="application/vnd.openxmlformats-officedocument.presentationml.tags+xml"/>
  <Override PartName="/ppt/tags/tag417.xml" ContentType="application/vnd.openxmlformats-officedocument.presentationml.tags+xml"/>
  <Override PartName="/ppt/notesSlides/notesSlide137.xml" ContentType="application/vnd.openxmlformats-officedocument.presentationml.notesSlide+xml"/>
  <Override PartName="/ppt/tags/tag418.xml" ContentType="application/vnd.openxmlformats-officedocument.presentationml.tags+xml"/>
  <Override PartName="/ppt/tags/tag419.xml" ContentType="application/vnd.openxmlformats-officedocument.presentationml.tags+xml"/>
  <Override PartName="/ppt/notesSlides/notesSlide138.xml" ContentType="application/vnd.openxmlformats-officedocument.presentationml.notesSlide+xml"/>
  <Override PartName="/ppt/tags/tag420.xml" ContentType="application/vnd.openxmlformats-officedocument.presentationml.tags+xml"/>
  <Override PartName="/ppt/tags/tag421.xml" ContentType="application/vnd.openxmlformats-officedocument.presentationml.tags+xml"/>
  <Override PartName="/ppt/notesSlides/notesSlide139.xml" ContentType="application/vnd.openxmlformats-officedocument.presentationml.notesSlide+xml"/>
  <Override PartName="/ppt/tags/tag422.xml" ContentType="application/vnd.openxmlformats-officedocument.presentationml.tags+xml"/>
  <Override PartName="/ppt/tags/tag423.xml" ContentType="application/vnd.openxmlformats-officedocument.presentationml.tags+xml"/>
  <Override PartName="/ppt/notesSlides/notesSlide140.xml" ContentType="application/vnd.openxmlformats-officedocument.presentationml.notesSlide+xml"/>
  <Override PartName="/ppt/tags/tag424.xml" ContentType="application/vnd.openxmlformats-officedocument.presentationml.tags+xml"/>
  <Override PartName="/ppt/tags/tag425.xml" ContentType="application/vnd.openxmlformats-officedocument.presentationml.tags+xml"/>
  <Override PartName="/ppt/notesSlides/notesSlide141.xml" ContentType="application/vnd.openxmlformats-officedocument.presentationml.notesSlide+xml"/>
  <Override PartName="/ppt/tags/tag426.xml" ContentType="application/vnd.openxmlformats-officedocument.presentationml.tags+xml"/>
  <Override PartName="/ppt/tags/tag427.xml" ContentType="application/vnd.openxmlformats-officedocument.presentationml.tags+xml"/>
  <Override PartName="/ppt/notesSlides/notesSlide142.xml" ContentType="application/vnd.openxmlformats-officedocument.presentationml.notesSlide+xml"/>
  <Override PartName="/ppt/tags/tag428.xml" ContentType="application/vnd.openxmlformats-officedocument.presentationml.tags+xml"/>
  <Override PartName="/ppt/tags/tag429.xml" ContentType="application/vnd.openxmlformats-officedocument.presentationml.tags+xml"/>
  <Override PartName="/ppt/notesSlides/notesSlide143.xml" ContentType="application/vnd.openxmlformats-officedocument.presentationml.notesSlide+xml"/>
  <Override PartName="/ppt/tags/tag430.xml" ContentType="application/vnd.openxmlformats-officedocument.presentationml.tags+xml"/>
  <Override PartName="/ppt/tags/tag431.xml" ContentType="application/vnd.openxmlformats-officedocument.presentationml.tags+xml"/>
  <Override PartName="/ppt/notesSlides/notesSlide144.xml" ContentType="application/vnd.openxmlformats-officedocument.presentationml.notesSlide+xml"/>
  <Override PartName="/ppt/tags/tag432.xml" ContentType="application/vnd.openxmlformats-officedocument.presentationml.tags+xml"/>
  <Override PartName="/ppt/tags/tag433.xml" ContentType="application/vnd.openxmlformats-officedocument.presentationml.tags+xml"/>
  <Override PartName="/ppt/notesSlides/notesSlide145.xml" ContentType="application/vnd.openxmlformats-officedocument.presentationml.notesSlide+xml"/>
  <Override PartName="/ppt/tags/tag434.xml" ContentType="application/vnd.openxmlformats-officedocument.presentationml.tags+xml"/>
  <Override PartName="/ppt/tags/tag435.xml" ContentType="application/vnd.openxmlformats-officedocument.presentationml.tags+xml"/>
  <Override PartName="/ppt/notesSlides/notesSlide14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p:sldMasterIdLst>
    <p:sldMasterId id="2147483648" r:id="rId1"/>
    <p:sldMasterId id="2147483652" r:id="rId2"/>
  </p:sldMasterIdLst>
  <p:notesMasterIdLst>
    <p:notesMasterId r:id="rId159"/>
  </p:notesMasterIdLst>
  <p:sldIdLst>
    <p:sldId id="3033" r:id="rId3"/>
    <p:sldId id="3034" r:id="rId4"/>
    <p:sldId id="3035" r:id="rId5"/>
    <p:sldId id="3046" r:id="rId6"/>
    <p:sldId id="2769" r:id="rId7"/>
    <p:sldId id="2775" r:id="rId8"/>
    <p:sldId id="2770" r:id="rId9"/>
    <p:sldId id="3036" r:id="rId10"/>
    <p:sldId id="2805" r:id="rId11"/>
    <p:sldId id="3042" r:id="rId12"/>
    <p:sldId id="3037" r:id="rId13"/>
    <p:sldId id="3038" r:id="rId14"/>
    <p:sldId id="3039" r:id="rId15"/>
    <p:sldId id="3040" r:id="rId16"/>
    <p:sldId id="3041" r:id="rId17"/>
    <p:sldId id="3043" r:id="rId18"/>
    <p:sldId id="1220" r:id="rId19"/>
    <p:sldId id="1225" r:id="rId20"/>
    <p:sldId id="1226" r:id="rId21"/>
    <p:sldId id="1227" r:id="rId22"/>
    <p:sldId id="1228" r:id="rId23"/>
    <p:sldId id="1232" r:id="rId24"/>
    <p:sldId id="1233" r:id="rId25"/>
    <p:sldId id="1235" r:id="rId26"/>
    <p:sldId id="1236" r:id="rId27"/>
    <p:sldId id="1237" r:id="rId28"/>
    <p:sldId id="1242" r:id="rId29"/>
    <p:sldId id="1244" r:id="rId30"/>
    <p:sldId id="1245" r:id="rId31"/>
    <p:sldId id="1246" r:id="rId32"/>
    <p:sldId id="1247" r:id="rId33"/>
    <p:sldId id="1253" r:id="rId34"/>
    <p:sldId id="1254" r:id="rId35"/>
    <p:sldId id="1255" r:id="rId36"/>
    <p:sldId id="1256" r:id="rId37"/>
    <p:sldId id="1262" r:id="rId38"/>
    <p:sldId id="1263" r:id="rId39"/>
    <p:sldId id="1264" r:id="rId40"/>
    <p:sldId id="1265" r:id="rId41"/>
    <p:sldId id="1274" r:id="rId42"/>
    <p:sldId id="1275" r:id="rId43"/>
    <p:sldId id="1276" r:id="rId44"/>
    <p:sldId id="1277" r:id="rId45"/>
    <p:sldId id="1278" r:id="rId46"/>
    <p:sldId id="1284" r:id="rId47"/>
    <p:sldId id="1285" r:id="rId48"/>
    <p:sldId id="1286" r:id="rId49"/>
    <p:sldId id="1271" r:id="rId50"/>
    <p:sldId id="1272" r:id="rId51"/>
    <p:sldId id="1273" r:id="rId52"/>
    <p:sldId id="1292" r:id="rId53"/>
    <p:sldId id="1293" r:id="rId54"/>
    <p:sldId id="1295" r:id="rId55"/>
    <p:sldId id="1299" r:id="rId56"/>
    <p:sldId id="1300" r:id="rId57"/>
    <p:sldId id="1301" r:id="rId58"/>
    <p:sldId id="1302" r:id="rId59"/>
    <p:sldId id="1315" r:id="rId60"/>
    <p:sldId id="1316" r:id="rId61"/>
    <p:sldId id="1317" r:id="rId62"/>
    <p:sldId id="1303" r:id="rId63"/>
    <p:sldId id="1304" r:id="rId64"/>
    <p:sldId id="1305" r:id="rId65"/>
    <p:sldId id="1320" r:id="rId66"/>
    <p:sldId id="1321" r:id="rId67"/>
    <p:sldId id="1322" r:id="rId68"/>
    <p:sldId id="1323" r:id="rId69"/>
    <p:sldId id="1324" r:id="rId70"/>
    <p:sldId id="1335" r:id="rId71"/>
    <p:sldId id="1336" r:id="rId72"/>
    <p:sldId id="1337" r:id="rId73"/>
    <p:sldId id="1338" r:id="rId74"/>
    <p:sldId id="1325" r:id="rId75"/>
    <p:sldId id="1326" r:id="rId76"/>
    <p:sldId id="1348" r:id="rId77"/>
    <p:sldId id="1349" r:id="rId78"/>
    <p:sldId id="3044" r:id="rId79"/>
    <p:sldId id="2894" r:id="rId80"/>
    <p:sldId id="2895" r:id="rId81"/>
    <p:sldId id="2896" r:id="rId82"/>
    <p:sldId id="2897" r:id="rId83"/>
    <p:sldId id="2898" r:id="rId84"/>
    <p:sldId id="2900" r:id="rId85"/>
    <p:sldId id="2901" r:id="rId86"/>
    <p:sldId id="3047" r:id="rId87"/>
    <p:sldId id="2902" r:id="rId88"/>
    <p:sldId id="2903" r:id="rId89"/>
    <p:sldId id="2904" r:id="rId90"/>
    <p:sldId id="2905" r:id="rId91"/>
    <p:sldId id="2907" r:id="rId92"/>
    <p:sldId id="2908" r:id="rId93"/>
    <p:sldId id="2909" r:id="rId94"/>
    <p:sldId id="2910" r:id="rId95"/>
    <p:sldId id="2911" r:id="rId96"/>
    <p:sldId id="2912" r:id="rId97"/>
    <p:sldId id="2913" r:id="rId98"/>
    <p:sldId id="2916" r:id="rId99"/>
    <p:sldId id="2917" r:id="rId100"/>
    <p:sldId id="2918" r:id="rId101"/>
    <p:sldId id="2919" r:id="rId102"/>
    <p:sldId id="2921" r:id="rId103"/>
    <p:sldId id="2922" r:id="rId104"/>
    <p:sldId id="3045" r:id="rId105"/>
    <p:sldId id="2935" r:id="rId106"/>
    <p:sldId id="2936" r:id="rId107"/>
    <p:sldId id="2937" r:id="rId108"/>
    <p:sldId id="2939" r:id="rId109"/>
    <p:sldId id="2940" r:id="rId110"/>
    <p:sldId id="2941" r:id="rId111"/>
    <p:sldId id="2942" r:id="rId112"/>
    <p:sldId id="2943" r:id="rId113"/>
    <p:sldId id="2945" r:id="rId114"/>
    <p:sldId id="2946" r:id="rId115"/>
    <p:sldId id="2947" r:id="rId116"/>
    <p:sldId id="2949" r:id="rId117"/>
    <p:sldId id="2950" r:id="rId118"/>
    <p:sldId id="2951" r:id="rId119"/>
    <p:sldId id="2952" r:id="rId120"/>
    <p:sldId id="2953" r:id="rId121"/>
    <p:sldId id="2954" r:id="rId122"/>
    <p:sldId id="2955" r:id="rId123"/>
    <p:sldId id="2956" r:id="rId124"/>
    <p:sldId id="2957" r:id="rId125"/>
    <p:sldId id="2958" r:id="rId126"/>
    <p:sldId id="2959" r:id="rId127"/>
    <p:sldId id="2960" r:id="rId128"/>
    <p:sldId id="2961" r:id="rId129"/>
    <p:sldId id="2962" r:id="rId130"/>
    <p:sldId id="2963" r:id="rId131"/>
    <p:sldId id="2964" r:id="rId132"/>
    <p:sldId id="2965" r:id="rId133"/>
    <p:sldId id="2967" r:id="rId134"/>
    <p:sldId id="2968" r:id="rId135"/>
    <p:sldId id="2969" r:id="rId136"/>
    <p:sldId id="2970" r:id="rId137"/>
    <p:sldId id="2971" r:id="rId138"/>
    <p:sldId id="2972" r:id="rId139"/>
    <p:sldId id="2973" r:id="rId140"/>
    <p:sldId id="2974" r:id="rId141"/>
    <p:sldId id="2975" r:id="rId142"/>
    <p:sldId id="2976" r:id="rId143"/>
    <p:sldId id="2977" r:id="rId144"/>
    <p:sldId id="2978" r:id="rId145"/>
    <p:sldId id="2979" r:id="rId146"/>
    <p:sldId id="2980" r:id="rId147"/>
    <p:sldId id="2981" r:id="rId148"/>
    <p:sldId id="2924" r:id="rId149"/>
    <p:sldId id="2925" r:id="rId150"/>
    <p:sldId id="2926" r:id="rId151"/>
    <p:sldId id="2927" r:id="rId152"/>
    <p:sldId id="2928" r:id="rId153"/>
    <p:sldId id="2929" r:id="rId154"/>
    <p:sldId id="2930" r:id="rId155"/>
    <p:sldId id="2931" r:id="rId156"/>
    <p:sldId id="3048" r:id="rId157"/>
    <p:sldId id="2933" r:id="rId158"/>
  </p:sldIdLst>
  <p:sldSz cx="12858750" cy="7232650"/>
  <p:notesSz cx="6858000" cy="9144000"/>
  <p:defaultTex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640080" indent="-18288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1282700" indent="-3683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925955" indent="-554355"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2568575" indent="-739775"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p:defaultTextStyle>
  <p:extLst>
    <p:ext uri="{EFAFB233-063F-42B5-8137-9DF3F51BA10A}">
      <p15:sldGuideLst xmlns:p15="http://schemas.microsoft.com/office/powerpoint/2012/main">
        <p15:guide id="1" orient="horz" pos="360">
          <p15:clr>
            <a:srgbClr val="A4A3A4"/>
          </p15:clr>
        </p15:guide>
        <p15:guide id="2" pos="4050">
          <p15:clr>
            <a:srgbClr val="A4A3A4"/>
          </p15:clr>
        </p15:guide>
        <p15:guide id="3" pos="462">
          <p15:clr>
            <a:srgbClr val="A4A3A4"/>
          </p15:clr>
        </p15:guide>
        <p15:guide id="4" orient="horz" pos="4183">
          <p15:clr>
            <a:srgbClr val="A4A3A4"/>
          </p15:clr>
        </p15:guide>
        <p15:guide id="5" pos="7588">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3366"/>
    <a:srgbClr val="BFBFBF"/>
    <a:srgbClr val="212E3C"/>
    <a:srgbClr val="FBBF09"/>
    <a:srgbClr val="EF4232"/>
    <a:srgbClr val="03A9F0"/>
    <a:srgbClr val="FFFFFF"/>
    <a:srgbClr val="FABCA8"/>
    <a:srgbClr val="57562F"/>
    <a:srgbClr val="FBCDB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无样式，网格型">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0189" autoAdjust="0"/>
    <p:restoredTop sz="92986" autoAdjust="0"/>
  </p:normalViewPr>
  <p:slideViewPr>
    <p:cSldViewPr>
      <p:cViewPr varScale="1">
        <p:scale>
          <a:sx n="81" d="100"/>
          <a:sy n="81" d="100"/>
        </p:scale>
        <p:origin x="802" y="53"/>
      </p:cViewPr>
      <p:guideLst>
        <p:guide orient="horz" pos="360"/>
        <p:guide pos="4050"/>
        <p:guide pos="462"/>
        <p:guide orient="horz" pos="4183"/>
        <p:guide pos="7588"/>
      </p:guideLst>
    </p:cSldViewPr>
  </p:slideViewPr>
  <p:outlineViewPr>
    <p:cViewPr>
      <p:scale>
        <a:sx n="100" d="100"/>
        <a:sy n="100" d="100"/>
      </p:scale>
      <p:origin x="0" y="-14412"/>
    </p:cViewPr>
  </p:outlineViewPr>
  <p:notesTextViewPr>
    <p:cViewPr>
      <p:scale>
        <a:sx n="1" d="1"/>
        <a:sy n="1" d="1"/>
      </p:scale>
      <p:origin x="0" y="0"/>
    </p:cViewPr>
  </p:notesTextViewPr>
  <p:sorterViewPr>
    <p:cViewPr>
      <p:scale>
        <a:sx n="25" d="100"/>
        <a:sy n="25"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38" Type="http://schemas.openxmlformats.org/officeDocument/2006/relationships/slide" Target="slides/slide136.xml"/><Relationship Id="rId154" Type="http://schemas.openxmlformats.org/officeDocument/2006/relationships/slide" Target="slides/slide152.xml"/><Relationship Id="rId159" Type="http://schemas.openxmlformats.org/officeDocument/2006/relationships/notesMaster" Target="notesMasters/notesMaster1.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144" Type="http://schemas.openxmlformats.org/officeDocument/2006/relationships/slide" Target="slides/slide142.xml"/><Relationship Id="rId149" Type="http://schemas.openxmlformats.org/officeDocument/2006/relationships/slide" Target="slides/slide147.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160" Type="http://schemas.openxmlformats.org/officeDocument/2006/relationships/presProps" Target="presProps.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slide" Target="slides/slide137.xml"/><Relationship Id="rId80" Type="http://schemas.openxmlformats.org/officeDocument/2006/relationships/slide" Target="slides/slide78.xml"/><Relationship Id="rId85" Type="http://schemas.openxmlformats.org/officeDocument/2006/relationships/slide" Target="slides/slide83.xml"/><Relationship Id="rId150" Type="http://schemas.openxmlformats.org/officeDocument/2006/relationships/slide" Target="slides/slide148.xml"/><Relationship Id="rId155" Type="http://schemas.openxmlformats.org/officeDocument/2006/relationships/slide" Target="slides/slide15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slide" Target="slides/slide127.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40" Type="http://schemas.openxmlformats.org/officeDocument/2006/relationships/slide" Target="slides/slide138.xml"/><Relationship Id="rId145" Type="http://schemas.openxmlformats.org/officeDocument/2006/relationships/slide" Target="slides/slide143.xml"/><Relationship Id="rId16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slide" Target="slides/slide112.xml"/><Relationship Id="rId119" Type="http://schemas.openxmlformats.org/officeDocument/2006/relationships/slide" Target="slides/slide117.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30" Type="http://schemas.openxmlformats.org/officeDocument/2006/relationships/slide" Target="slides/slide128.xml"/><Relationship Id="rId135" Type="http://schemas.openxmlformats.org/officeDocument/2006/relationships/slide" Target="slides/slide133.xml"/><Relationship Id="rId143" Type="http://schemas.openxmlformats.org/officeDocument/2006/relationships/slide" Target="slides/slide141.xml"/><Relationship Id="rId148" Type="http://schemas.openxmlformats.org/officeDocument/2006/relationships/slide" Target="slides/slide146.xml"/><Relationship Id="rId151" Type="http://schemas.openxmlformats.org/officeDocument/2006/relationships/slide" Target="slides/slide149.xml"/><Relationship Id="rId156" Type="http://schemas.openxmlformats.org/officeDocument/2006/relationships/slide" Target="slides/slide154.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theme" Target="theme/theme1.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slide" Target="slides/slide155.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tableStyles" Target="tableStyles.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7.w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76.wmf"/><Relationship Id="rId2" Type="http://schemas.openxmlformats.org/officeDocument/2006/relationships/image" Target="../media/image75.wmf"/><Relationship Id="rId1" Type="http://schemas.openxmlformats.org/officeDocument/2006/relationships/image" Target="../media/image74.wmf"/><Relationship Id="rId5" Type="http://schemas.openxmlformats.org/officeDocument/2006/relationships/image" Target="../media/image78.wmf"/><Relationship Id="rId4" Type="http://schemas.openxmlformats.org/officeDocument/2006/relationships/image" Target="../media/image77.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pPr>
              <a:defRPr/>
            </a:pPr>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pPr>
              <a:defRPr/>
            </a:pPr>
            <a:fld id="{06024D97-E667-405D-B634-E583E2108D71}" type="datetimeFigureOut">
              <a:rPr lang="zh-CN" altLang="en-US"/>
              <a:t>2022-03-07</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pPr lvl="0"/>
            <a:endParaRPr lang="zh-CN" altLang="en-US" noProof="0"/>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noProof="0"/>
              <a:t>单击此处编辑母版文本样式</a:t>
            </a:r>
          </a:p>
          <a:p>
            <a:pPr lvl="1"/>
            <a:r>
              <a:rPr lang="zh-CN" altLang="en-US" noProof="0"/>
              <a:t>第二级</a:t>
            </a:r>
          </a:p>
          <a:p>
            <a:pPr lvl="2"/>
            <a:r>
              <a:rPr lang="zh-CN" altLang="en-US" noProof="0"/>
              <a:t>第三级</a:t>
            </a:r>
          </a:p>
          <a:p>
            <a:pPr lvl="3"/>
            <a:r>
              <a:rPr lang="zh-CN" altLang="en-US" noProof="0"/>
              <a:t>第四级</a:t>
            </a:r>
          </a:p>
          <a:p>
            <a:pPr lvl="4"/>
            <a:r>
              <a:rPr lang="zh-CN" altLang="en-US" noProof="0"/>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pPr>
              <a:defRPr/>
            </a:pPr>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lstStyle>
            <a:lvl1pPr algn="r">
              <a:defRPr sz="1200"/>
            </a:lvl1pPr>
          </a:lstStyle>
          <a:p>
            <a:fld id="{418F03C3-53C1-4F10-8DAF-D1F318E96C6E}" type="slidenum">
              <a:rPr lang="zh-CN" altLang="en-US"/>
              <a:t>‹#›</a:t>
            </a:fld>
            <a:endParaRPr lang="zh-CN" altLang="en-US"/>
          </a:p>
        </p:txBody>
      </p:sp>
    </p:spTree>
    <p:extLst>
      <p:ext uri="{BB962C8B-B14F-4D97-AF65-F5344CB8AC3E}">
        <p14:creationId xmlns:p14="http://schemas.microsoft.com/office/powerpoint/2010/main" val="4358974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300" kern="1200">
        <a:solidFill>
          <a:schemeClr val="tx1"/>
        </a:solidFill>
        <a:latin typeface="+mn-lt"/>
        <a:ea typeface="+mn-ea"/>
        <a:cs typeface="+mn-cs"/>
      </a:defRPr>
    </a:lvl1pPr>
    <a:lvl2pPr marL="455930" algn="l" rtl="0" eaLnBrk="0" fontAlgn="base" hangingPunct="0">
      <a:spcBef>
        <a:spcPct val="30000"/>
      </a:spcBef>
      <a:spcAft>
        <a:spcPct val="0"/>
      </a:spcAft>
      <a:defRPr sz="1300" kern="1200">
        <a:solidFill>
          <a:schemeClr val="tx1"/>
        </a:solidFill>
        <a:latin typeface="+mn-lt"/>
        <a:ea typeface="+mn-ea"/>
        <a:cs typeface="+mn-cs"/>
      </a:defRPr>
    </a:lvl2pPr>
    <a:lvl3pPr marL="913130" algn="l" rtl="0" eaLnBrk="0" fontAlgn="base" hangingPunct="0">
      <a:spcBef>
        <a:spcPct val="30000"/>
      </a:spcBef>
      <a:spcAft>
        <a:spcPct val="0"/>
      </a:spcAft>
      <a:defRPr sz="1300" kern="1200">
        <a:solidFill>
          <a:schemeClr val="tx1"/>
        </a:solidFill>
        <a:latin typeface="+mn-lt"/>
        <a:ea typeface="+mn-ea"/>
        <a:cs typeface="+mn-cs"/>
      </a:defRPr>
    </a:lvl3pPr>
    <a:lvl4pPr marL="1370330" algn="l" rtl="0" eaLnBrk="0" fontAlgn="base" hangingPunct="0">
      <a:spcBef>
        <a:spcPct val="30000"/>
      </a:spcBef>
      <a:spcAft>
        <a:spcPct val="0"/>
      </a:spcAft>
      <a:defRPr sz="1300" kern="1200">
        <a:solidFill>
          <a:schemeClr val="tx1"/>
        </a:solidFill>
        <a:latin typeface="+mn-lt"/>
        <a:ea typeface="+mn-ea"/>
        <a:cs typeface="+mn-cs"/>
      </a:defRPr>
    </a:lvl4pPr>
    <a:lvl5pPr marL="1827530" algn="l" rtl="0" eaLnBrk="0" fontAlgn="base" hangingPunct="0">
      <a:spcBef>
        <a:spcPct val="30000"/>
      </a:spcBef>
      <a:spcAft>
        <a:spcPct val="0"/>
      </a:spcAft>
      <a:defRPr sz="1300" kern="1200">
        <a:solidFill>
          <a:schemeClr val="tx1"/>
        </a:solidFill>
        <a:latin typeface="+mn-lt"/>
        <a:ea typeface="+mn-ea"/>
        <a:cs typeface="+mn-cs"/>
      </a:defRPr>
    </a:lvl5pPr>
    <a:lvl6pPr marL="2285365" algn="l" defTabSz="913765" rtl="0" eaLnBrk="1" latinLnBrk="0" hangingPunct="1">
      <a:defRPr sz="1300" kern="1200">
        <a:solidFill>
          <a:schemeClr val="tx1"/>
        </a:solidFill>
        <a:latin typeface="+mn-lt"/>
        <a:ea typeface="+mn-ea"/>
        <a:cs typeface="+mn-cs"/>
      </a:defRPr>
    </a:lvl6pPr>
    <a:lvl7pPr marL="2742565" algn="l" defTabSz="913765" rtl="0" eaLnBrk="1" latinLnBrk="0" hangingPunct="1">
      <a:defRPr sz="1300" kern="1200">
        <a:solidFill>
          <a:schemeClr val="tx1"/>
        </a:solidFill>
        <a:latin typeface="+mn-lt"/>
        <a:ea typeface="+mn-ea"/>
        <a:cs typeface="+mn-cs"/>
      </a:defRPr>
    </a:lvl7pPr>
    <a:lvl8pPr marL="3199765" algn="l" defTabSz="913765" rtl="0" eaLnBrk="1" latinLnBrk="0" hangingPunct="1">
      <a:defRPr sz="1300" kern="1200">
        <a:solidFill>
          <a:schemeClr val="tx1"/>
        </a:solidFill>
        <a:latin typeface="+mn-lt"/>
        <a:ea typeface="+mn-ea"/>
        <a:cs typeface="+mn-cs"/>
      </a:defRPr>
    </a:lvl8pPr>
    <a:lvl9pPr marL="3656965" algn="l" defTabSz="913765" rtl="0" eaLnBrk="1" latinLnBrk="0" hangingPunct="1">
      <a:defRPr sz="13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5</a:t>
            </a:fld>
            <a:endParaRPr lang="en-US"/>
          </a:p>
        </p:txBody>
      </p:sp>
    </p:spTree>
    <p:extLst>
      <p:ext uri="{BB962C8B-B14F-4D97-AF65-F5344CB8AC3E}">
        <p14:creationId xmlns:p14="http://schemas.microsoft.com/office/powerpoint/2010/main" val="186008905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991" name="幻灯片图像占位符 1"/>
          <p:cNvSpPr>
            <a:spLocks noGrp="1" noRot="1" noChangeAspect="1"/>
          </p:cNvSpPr>
          <p:nvPr>
            <p:ph type="sldImg"/>
          </p:nvPr>
        </p:nvSpPr>
        <p:spPr/>
      </p:sp>
      <p:sp>
        <p:nvSpPr>
          <p:cNvPr id="1048992" name="备注占位符 2"/>
          <p:cNvSpPr>
            <a:spLocks noGrp="1"/>
          </p:cNvSpPr>
          <p:nvPr>
            <p:ph type="body" idx="1"/>
          </p:nvPr>
        </p:nvSpPr>
        <p:spPr/>
        <p:txBody>
          <a:bodyPr/>
          <a:lstStyle/>
          <a:p>
            <a:endParaRPr lang="zh-CN" altLang="en-US"/>
          </a:p>
        </p:txBody>
      </p:sp>
      <p:sp>
        <p:nvSpPr>
          <p:cNvPr id="1048993" name="灯片编号占位符 3"/>
          <p:cNvSpPr>
            <a:spLocks noGrp="1"/>
          </p:cNvSpPr>
          <p:nvPr>
            <p:ph type="sldNum" sz="quarter" idx="10"/>
          </p:nvPr>
        </p:nvSpPr>
        <p:spPr/>
        <p:txBody>
          <a:bodyPr/>
          <a:lstStyle/>
          <a:p>
            <a:fld id="{1FDEC0FF-01A4-4528-B1C9-456C0105900A}" type="slidenum">
              <a:rPr lang="zh-CN" altLang="en-US" smtClean="0"/>
              <a:t>15</a:t>
            </a:fld>
            <a:endParaRPr lang="zh-CN" altLang="en-US"/>
          </a:p>
        </p:txBody>
      </p:sp>
    </p:spTree>
    <p:extLst>
      <p:ext uri="{BB962C8B-B14F-4D97-AF65-F5344CB8AC3E}">
        <p14:creationId xmlns:p14="http://schemas.microsoft.com/office/powerpoint/2010/main" val="203628435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8F03C3-53C1-4F10-8DAF-D1F318E96C6E}" type="slidenum">
              <a:rPr lang="zh-CN" altLang="en-US" smtClean="0"/>
              <a:t>109</a:t>
            </a:fld>
            <a:endParaRPr lang="zh-CN" altLang="en-US"/>
          </a:p>
        </p:txBody>
      </p:sp>
    </p:spTree>
    <p:extLst>
      <p:ext uri="{BB962C8B-B14F-4D97-AF65-F5344CB8AC3E}">
        <p14:creationId xmlns:p14="http://schemas.microsoft.com/office/powerpoint/2010/main" val="3837434113"/>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8F03C3-53C1-4F10-8DAF-D1F318E96C6E}" type="slidenum">
              <a:rPr lang="zh-CN" altLang="en-US" smtClean="0"/>
              <a:t>110</a:t>
            </a:fld>
            <a:endParaRPr lang="zh-CN" altLang="en-US"/>
          </a:p>
        </p:txBody>
      </p:sp>
    </p:spTree>
    <p:extLst>
      <p:ext uri="{BB962C8B-B14F-4D97-AF65-F5344CB8AC3E}">
        <p14:creationId xmlns:p14="http://schemas.microsoft.com/office/powerpoint/2010/main" val="316114842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8F03C3-53C1-4F10-8DAF-D1F318E96C6E}" type="slidenum">
              <a:rPr lang="zh-CN" altLang="en-US" smtClean="0"/>
              <a:t>111</a:t>
            </a:fld>
            <a:endParaRPr lang="zh-CN" altLang="en-US"/>
          </a:p>
        </p:txBody>
      </p:sp>
    </p:spTree>
    <p:extLst>
      <p:ext uri="{BB962C8B-B14F-4D97-AF65-F5344CB8AC3E}">
        <p14:creationId xmlns:p14="http://schemas.microsoft.com/office/powerpoint/2010/main" val="97999084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112</a:t>
            </a:fld>
            <a:endParaRPr lang="en-US"/>
          </a:p>
        </p:txBody>
      </p:sp>
    </p:spTree>
    <p:extLst>
      <p:ext uri="{BB962C8B-B14F-4D97-AF65-F5344CB8AC3E}">
        <p14:creationId xmlns:p14="http://schemas.microsoft.com/office/powerpoint/2010/main" val="217238772"/>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113</a:t>
            </a:fld>
            <a:endParaRPr lang="en-US"/>
          </a:p>
        </p:txBody>
      </p:sp>
    </p:spTree>
    <p:extLst>
      <p:ext uri="{BB962C8B-B14F-4D97-AF65-F5344CB8AC3E}">
        <p14:creationId xmlns:p14="http://schemas.microsoft.com/office/powerpoint/2010/main" val="59267793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114</a:t>
            </a:fld>
            <a:endParaRPr lang="en-US"/>
          </a:p>
        </p:txBody>
      </p:sp>
    </p:spTree>
    <p:extLst>
      <p:ext uri="{BB962C8B-B14F-4D97-AF65-F5344CB8AC3E}">
        <p14:creationId xmlns:p14="http://schemas.microsoft.com/office/powerpoint/2010/main" val="208033619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115</a:t>
            </a:fld>
            <a:endParaRPr lang="en-US"/>
          </a:p>
        </p:txBody>
      </p:sp>
    </p:spTree>
    <p:extLst>
      <p:ext uri="{BB962C8B-B14F-4D97-AF65-F5344CB8AC3E}">
        <p14:creationId xmlns:p14="http://schemas.microsoft.com/office/powerpoint/2010/main" val="317684652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116</a:t>
            </a:fld>
            <a:endParaRPr lang="en-US"/>
          </a:p>
        </p:txBody>
      </p:sp>
    </p:spTree>
    <p:extLst>
      <p:ext uri="{BB962C8B-B14F-4D97-AF65-F5344CB8AC3E}">
        <p14:creationId xmlns:p14="http://schemas.microsoft.com/office/powerpoint/2010/main" val="26364958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117</a:t>
            </a:fld>
            <a:endParaRPr lang="en-US"/>
          </a:p>
        </p:txBody>
      </p:sp>
    </p:spTree>
    <p:extLst>
      <p:ext uri="{BB962C8B-B14F-4D97-AF65-F5344CB8AC3E}">
        <p14:creationId xmlns:p14="http://schemas.microsoft.com/office/powerpoint/2010/main" val="212764949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118</a:t>
            </a:fld>
            <a:endParaRPr lang="en-US"/>
          </a:p>
        </p:txBody>
      </p:sp>
    </p:spTree>
    <p:extLst>
      <p:ext uri="{BB962C8B-B14F-4D97-AF65-F5344CB8AC3E}">
        <p14:creationId xmlns:p14="http://schemas.microsoft.com/office/powerpoint/2010/main" val="337490031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17</a:t>
            </a:fld>
            <a:endParaRPr lang="en-US"/>
          </a:p>
        </p:txBody>
      </p:sp>
    </p:spTree>
    <p:extLst>
      <p:ext uri="{BB962C8B-B14F-4D97-AF65-F5344CB8AC3E}">
        <p14:creationId xmlns:p14="http://schemas.microsoft.com/office/powerpoint/2010/main" val="18312125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119</a:t>
            </a:fld>
            <a:endParaRPr lang="en-US"/>
          </a:p>
        </p:txBody>
      </p:sp>
    </p:spTree>
    <p:extLst>
      <p:ext uri="{BB962C8B-B14F-4D97-AF65-F5344CB8AC3E}">
        <p14:creationId xmlns:p14="http://schemas.microsoft.com/office/powerpoint/2010/main" val="60152245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120</a:t>
            </a:fld>
            <a:endParaRPr lang="en-US"/>
          </a:p>
        </p:txBody>
      </p:sp>
    </p:spTree>
    <p:extLst>
      <p:ext uri="{BB962C8B-B14F-4D97-AF65-F5344CB8AC3E}">
        <p14:creationId xmlns:p14="http://schemas.microsoft.com/office/powerpoint/2010/main" val="376890931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121</a:t>
            </a:fld>
            <a:endParaRPr lang="en-US"/>
          </a:p>
        </p:txBody>
      </p:sp>
    </p:spTree>
    <p:extLst>
      <p:ext uri="{BB962C8B-B14F-4D97-AF65-F5344CB8AC3E}">
        <p14:creationId xmlns:p14="http://schemas.microsoft.com/office/powerpoint/2010/main" val="226951298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122</a:t>
            </a:fld>
            <a:endParaRPr lang="en-US"/>
          </a:p>
        </p:txBody>
      </p:sp>
    </p:spTree>
    <p:extLst>
      <p:ext uri="{BB962C8B-B14F-4D97-AF65-F5344CB8AC3E}">
        <p14:creationId xmlns:p14="http://schemas.microsoft.com/office/powerpoint/2010/main" val="785383391"/>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123</a:t>
            </a:fld>
            <a:endParaRPr lang="en-US"/>
          </a:p>
        </p:txBody>
      </p:sp>
    </p:spTree>
    <p:extLst>
      <p:ext uri="{BB962C8B-B14F-4D97-AF65-F5344CB8AC3E}">
        <p14:creationId xmlns:p14="http://schemas.microsoft.com/office/powerpoint/2010/main" val="3036423134"/>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124</a:t>
            </a:fld>
            <a:endParaRPr lang="en-US"/>
          </a:p>
        </p:txBody>
      </p:sp>
    </p:spTree>
    <p:extLst>
      <p:ext uri="{BB962C8B-B14F-4D97-AF65-F5344CB8AC3E}">
        <p14:creationId xmlns:p14="http://schemas.microsoft.com/office/powerpoint/2010/main" val="223784621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125</a:t>
            </a:fld>
            <a:endParaRPr lang="en-US"/>
          </a:p>
        </p:txBody>
      </p:sp>
    </p:spTree>
    <p:extLst>
      <p:ext uri="{BB962C8B-B14F-4D97-AF65-F5344CB8AC3E}">
        <p14:creationId xmlns:p14="http://schemas.microsoft.com/office/powerpoint/2010/main" val="3207215830"/>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126</a:t>
            </a:fld>
            <a:endParaRPr lang="en-US"/>
          </a:p>
        </p:txBody>
      </p:sp>
    </p:spTree>
    <p:extLst>
      <p:ext uri="{BB962C8B-B14F-4D97-AF65-F5344CB8AC3E}">
        <p14:creationId xmlns:p14="http://schemas.microsoft.com/office/powerpoint/2010/main" val="1833947300"/>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127</a:t>
            </a:fld>
            <a:endParaRPr lang="en-US"/>
          </a:p>
        </p:txBody>
      </p:sp>
    </p:spTree>
    <p:extLst>
      <p:ext uri="{BB962C8B-B14F-4D97-AF65-F5344CB8AC3E}">
        <p14:creationId xmlns:p14="http://schemas.microsoft.com/office/powerpoint/2010/main" val="1595050236"/>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128</a:t>
            </a:fld>
            <a:endParaRPr lang="en-US"/>
          </a:p>
        </p:txBody>
      </p:sp>
    </p:spTree>
    <p:extLst>
      <p:ext uri="{BB962C8B-B14F-4D97-AF65-F5344CB8AC3E}">
        <p14:creationId xmlns:p14="http://schemas.microsoft.com/office/powerpoint/2010/main" val="389008947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18</a:t>
            </a:fld>
            <a:endParaRPr lang="en-US"/>
          </a:p>
        </p:txBody>
      </p:sp>
    </p:spTree>
    <p:extLst>
      <p:ext uri="{BB962C8B-B14F-4D97-AF65-F5344CB8AC3E}">
        <p14:creationId xmlns:p14="http://schemas.microsoft.com/office/powerpoint/2010/main" val="4207961884"/>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129</a:t>
            </a:fld>
            <a:endParaRPr lang="en-US"/>
          </a:p>
        </p:txBody>
      </p:sp>
    </p:spTree>
    <p:extLst>
      <p:ext uri="{BB962C8B-B14F-4D97-AF65-F5344CB8AC3E}">
        <p14:creationId xmlns:p14="http://schemas.microsoft.com/office/powerpoint/2010/main" val="1748414207"/>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130</a:t>
            </a:fld>
            <a:endParaRPr lang="en-US"/>
          </a:p>
        </p:txBody>
      </p:sp>
    </p:spTree>
    <p:extLst>
      <p:ext uri="{BB962C8B-B14F-4D97-AF65-F5344CB8AC3E}">
        <p14:creationId xmlns:p14="http://schemas.microsoft.com/office/powerpoint/2010/main" val="1076173643"/>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131</a:t>
            </a:fld>
            <a:endParaRPr lang="en-US"/>
          </a:p>
        </p:txBody>
      </p:sp>
    </p:spTree>
    <p:extLst>
      <p:ext uri="{BB962C8B-B14F-4D97-AF65-F5344CB8AC3E}">
        <p14:creationId xmlns:p14="http://schemas.microsoft.com/office/powerpoint/2010/main" val="81933502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132</a:t>
            </a:fld>
            <a:endParaRPr lang="en-US"/>
          </a:p>
        </p:txBody>
      </p:sp>
    </p:spTree>
    <p:extLst>
      <p:ext uri="{BB962C8B-B14F-4D97-AF65-F5344CB8AC3E}">
        <p14:creationId xmlns:p14="http://schemas.microsoft.com/office/powerpoint/2010/main" val="1766849792"/>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133</a:t>
            </a:fld>
            <a:endParaRPr lang="en-US"/>
          </a:p>
        </p:txBody>
      </p:sp>
    </p:spTree>
    <p:extLst>
      <p:ext uri="{BB962C8B-B14F-4D97-AF65-F5344CB8AC3E}">
        <p14:creationId xmlns:p14="http://schemas.microsoft.com/office/powerpoint/2010/main" val="2170104412"/>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134</a:t>
            </a:fld>
            <a:endParaRPr lang="en-US"/>
          </a:p>
        </p:txBody>
      </p:sp>
    </p:spTree>
    <p:extLst>
      <p:ext uri="{BB962C8B-B14F-4D97-AF65-F5344CB8AC3E}">
        <p14:creationId xmlns:p14="http://schemas.microsoft.com/office/powerpoint/2010/main" val="754294386"/>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135</a:t>
            </a:fld>
            <a:endParaRPr lang="en-US"/>
          </a:p>
        </p:txBody>
      </p:sp>
    </p:spTree>
    <p:extLst>
      <p:ext uri="{BB962C8B-B14F-4D97-AF65-F5344CB8AC3E}">
        <p14:creationId xmlns:p14="http://schemas.microsoft.com/office/powerpoint/2010/main" val="1451913971"/>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136</a:t>
            </a:fld>
            <a:endParaRPr lang="en-US"/>
          </a:p>
        </p:txBody>
      </p:sp>
    </p:spTree>
    <p:extLst>
      <p:ext uri="{BB962C8B-B14F-4D97-AF65-F5344CB8AC3E}">
        <p14:creationId xmlns:p14="http://schemas.microsoft.com/office/powerpoint/2010/main" val="189765909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137</a:t>
            </a:fld>
            <a:endParaRPr lang="en-US"/>
          </a:p>
        </p:txBody>
      </p:sp>
    </p:spTree>
    <p:extLst>
      <p:ext uri="{BB962C8B-B14F-4D97-AF65-F5344CB8AC3E}">
        <p14:creationId xmlns:p14="http://schemas.microsoft.com/office/powerpoint/2010/main" val="2497950660"/>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138</a:t>
            </a:fld>
            <a:endParaRPr lang="en-US"/>
          </a:p>
        </p:txBody>
      </p:sp>
    </p:spTree>
    <p:extLst>
      <p:ext uri="{BB962C8B-B14F-4D97-AF65-F5344CB8AC3E}">
        <p14:creationId xmlns:p14="http://schemas.microsoft.com/office/powerpoint/2010/main" val="340804832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19</a:t>
            </a:fld>
            <a:endParaRPr lang="en-US"/>
          </a:p>
        </p:txBody>
      </p:sp>
    </p:spTree>
    <p:extLst>
      <p:ext uri="{BB962C8B-B14F-4D97-AF65-F5344CB8AC3E}">
        <p14:creationId xmlns:p14="http://schemas.microsoft.com/office/powerpoint/2010/main" val="1172371340"/>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139</a:t>
            </a:fld>
            <a:endParaRPr lang="en-US"/>
          </a:p>
        </p:txBody>
      </p:sp>
    </p:spTree>
    <p:extLst>
      <p:ext uri="{BB962C8B-B14F-4D97-AF65-F5344CB8AC3E}">
        <p14:creationId xmlns:p14="http://schemas.microsoft.com/office/powerpoint/2010/main" val="3254162425"/>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140</a:t>
            </a:fld>
            <a:endParaRPr lang="en-US"/>
          </a:p>
        </p:txBody>
      </p:sp>
    </p:spTree>
    <p:extLst>
      <p:ext uri="{BB962C8B-B14F-4D97-AF65-F5344CB8AC3E}">
        <p14:creationId xmlns:p14="http://schemas.microsoft.com/office/powerpoint/2010/main" val="393731416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141</a:t>
            </a:fld>
            <a:endParaRPr lang="en-US"/>
          </a:p>
        </p:txBody>
      </p:sp>
    </p:spTree>
    <p:extLst>
      <p:ext uri="{BB962C8B-B14F-4D97-AF65-F5344CB8AC3E}">
        <p14:creationId xmlns:p14="http://schemas.microsoft.com/office/powerpoint/2010/main" val="2174352577"/>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142</a:t>
            </a:fld>
            <a:endParaRPr lang="en-US"/>
          </a:p>
        </p:txBody>
      </p:sp>
    </p:spTree>
    <p:extLst>
      <p:ext uri="{BB962C8B-B14F-4D97-AF65-F5344CB8AC3E}">
        <p14:creationId xmlns:p14="http://schemas.microsoft.com/office/powerpoint/2010/main" val="1866570639"/>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143</a:t>
            </a:fld>
            <a:endParaRPr lang="en-US"/>
          </a:p>
        </p:txBody>
      </p:sp>
    </p:spTree>
    <p:extLst>
      <p:ext uri="{BB962C8B-B14F-4D97-AF65-F5344CB8AC3E}">
        <p14:creationId xmlns:p14="http://schemas.microsoft.com/office/powerpoint/2010/main" val="1330448554"/>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144</a:t>
            </a:fld>
            <a:endParaRPr lang="en-US"/>
          </a:p>
        </p:txBody>
      </p:sp>
    </p:spTree>
    <p:extLst>
      <p:ext uri="{BB962C8B-B14F-4D97-AF65-F5344CB8AC3E}">
        <p14:creationId xmlns:p14="http://schemas.microsoft.com/office/powerpoint/2010/main" val="3076815788"/>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145</a:t>
            </a:fld>
            <a:endParaRPr lang="en-US"/>
          </a:p>
        </p:txBody>
      </p:sp>
    </p:spTree>
    <p:extLst>
      <p:ext uri="{BB962C8B-B14F-4D97-AF65-F5344CB8AC3E}">
        <p14:creationId xmlns:p14="http://schemas.microsoft.com/office/powerpoint/2010/main" val="2346702097"/>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146</a:t>
            </a:fld>
            <a:endParaRPr lang="en-US"/>
          </a:p>
        </p:txBody>
      </p:sp>
    </p:spTree>
    <p:extLst>
      <p:ext uri="{BB962C8B-B14F-4D97-AF65-F5344CB8AC3E}">
        <p14:creationId xmlns:p14="http://schemas.microsoft.com/office/powerpoint/2010/main" val="156640926"/>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147</a:t>
            </a:fld>
            <a:endParaRPr lang="en-US"/>
          </a:p>
        </p:txBody>
      </p:sp>
    </p:spTree>
    <p:extLst>
      <p:ext uri="{BB962C8B-B14F-4D97-AF65-F5344CB8AC3E}">
        <p14:creationId xmlns:p14="http://schemas.microsoft.com/office/powerpoint/2010/main" val="349547309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148</a:t>
            </a:fld>
            <a:endParaRPr lang="en-US"/>
          </a:p>
        </p:txBody>
      </p:sp>
    </p:spTree>
    <p:extLst>
      <p:ext uri="{BB962C8B-B14F-4D97-AF65-F5344CB8AC3E}">
        <p14:creationId xmlns:p14="http://schemas.microsoft.com/office/powerpoint/2010/main" val="204356320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20</a:t>
            </a:fld>
            <a:endParaRPr lang="en-US"/>
          </a:p>
        </p:txBody>
      </p:sp>
    </p:spTree>
    <p:extLst>
      <p:ext uri="{BB962C8B-B14F-4D97-AF65-F5344CB8AC3E}">
        <p14:creationId xmlns:p14="http://schemas.microsoft.com/office/powerpoint/2010/main" val="198448684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149</a:t>
            </a:fld>
            <a:endParaRPr lang="en-US"/>
          </a:p>
        </p:txBody>
      </p:sp>
    </p:spTree>
    <p:extLst>
      <p:ext uri="{BB962C8B-B14F-4D97-AF65-F5344CB8AC3E}">
        <p14:creationId xmlns:p14="http://schemas.microsoft.com/office/powerpoint/2010/main" val="1919539941"/>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150</a:t>
            </a:fld>
            <a:endParaRPr lang="en-US"/>
          </a:p>
        </p:txBody>
      </p:sp>
    </p:spTree>
    <p:extLst>
      <p:ext uri="{BB962C8B-B14F-4D97-AF65-F5344CB8AC3E}">
        <p14:creationId xmlns:p14="http://schemas.microsoft.com/office/powerpoint/2010/main" val="617536631"/>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151</a:t>
            </a:fld>
            <a:endParaRPr lang="en-US"/>
          </a:p>
        </p:txBody>
      </p:sp>
    </p:spTree>
    <p:extLst>
      <p:ext uri="{BB962C8B-B14F-4D97-AF65-F5344CB8AC3E}">
        <p14:creationId xmlns:p14="http://schemas.microsoft.com/office/powerpoint/2010/main" val="1942290564"/>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152</a:t>
            </a:fld>
            <a:endParaRPr lang="en-US"/>
          </a:p>
        </p:txBody>
      </p:sp>
    </p:spTree>
    <p:extLst>
      <p:ext uri="{BB962C8B-B14F-4D97-AF65-F5344CB8AC3E}">
        <p14:creationId xmlns:p14="http://schemas.microsoft.com/office/powerpoint/2010/main" val="2092926709"/>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153</a:t>
            </a:fld>
            <a:endParaRPr lang="en-US"/>
          </a:p>
        </p:txBody>
      </p:sp>
    </p:spTree>
    <p:extLst>
      <p:ext uri="{BB962C8B-B14F-4D97-AF65-F5344CB8AC3E}">
        <p14:creationId xmlns:p14="http://schemas.microsoft.com/office/powerpoint/2010/main" val="3011725484"/>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154</a:t>
            </a:fld>
            <a:endParaRPr lang="en-US"/>
          </a:p>
        </p:txBody>
      </p:sp>
    </p:spTree>
    <p:extLst>
      <p:ext uri="{BB962C8B-B14F-4D97-AF65-F5344CB8AC3E}">
        <p14:creationId xmlns:p14="http://schemas.microsoft.com/office/powerpoint/2010/main" val="89748155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156</a:t>
            </a:fld>
            <a:endParaRPr lang="en-US"/>
          </a:p>
        </p:txBody>
      </p:sp>
    </p:spTree>
    <p:extLst>
      <p:ext uri="{BB962C8B-B14F-4D97-AF65-F5344CB8AC3E}">
        <p14:creationId xmlns:p14="http://schemas.microsoft.com/office/powerpoint/2010/main" val="265932323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21</a:t>
            </a:fld>
            <a:endParaRPr lang="en-US"/>
          </a:p>
        </p:txBody>
      </p:sp>
    </p:spTree>
    <p:extLst>
      <p:ext uri="{BB962C8B-B14F-4D97-AF65-F5344CB8AC3E}">
        <p14:creationId xmlns:p14="http://schemas.microsoft.com/office/powerpoint/2010/main" val="194097980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22</a:t>
            </a:fld>
            <a:endParaRPr lang="en-US"/>
          </a:p>
        </p:txBody>
      </p:sp>
    </p:spTree>
    <p:extLst>
      <p:ext uri="{BB962C8B-B14F-4D97-AF65-F5344CB8AC3E}">
        <p14:creationId xmlns:p14="http://schemas.microsoft.com/office/powerpoint/2010/main" val="304196293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23</a:t>
            </a:fld>
            <a:endParaRPr lang="en-US"/>
          </a:p>
        </p:txBody>
      </p:sp>
    </p:spTree>
    <p:extLst>
      <p:ext uri="{BB962C8B-B14F-4D97-AF65-F5344CB8AC3E}">
        <p14:creationId xmlns:p14="http://schemas.microsoft.com/office/powerpoint/2010/main" val="332203135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24</a:t>
            </a:fld>
            <a:endParaRPr lang="en-US"/>
          </a:p>
        </p:txBody>
      </p:sp>
    </p:spTree>
    <p:extLst>
      <p:ext uri="{BB962C8B-B14F-4D97-AF65-F5344CB8AC3E}">
        <p14:creationId xmlns:p14="http://schemas.microsoft.com/office/powerpoint/2010/main" val="366551710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25</a:t>
            </a:fld>
            <a:endParaRPr lang="en-US"/>
          </a:p>
        </p:txBody>
      </p:sp>
    </p:spTree>
    <p:extLst>
      <p:ext uri="{BB962C8B-B14F-4D97-AF65-F5344CB8AC3E}">
        <p14:creationId xmlns:p14="http://schemas.microsoft.com/office/powerpoint/2010/main" val="3934167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8F03C3-53C1-4F10-8DAF-D1F318E96C6E}" type="slidenum">
              <a:rPr lang="zh-CN" altLang="en-US" smtClean="0"/>
              <a:t>6</a:t>
            </a:fld>
            <a:endParaRPr lang="zh-CN" altLang="en-US"/>
          </a:p>
        </p:txBody>
      </p:sp>
    </p:spTree>
    <p:extLst>
      <p:ext uri="{BB962C8B-B14F-4D97-AF65-F5344CB8AC3E}">
        <p14:creationId xmlns:p14="http://schemas.microsoft.com/office/powerpoint/2010/main" val="209827411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26</a:t>
            </a:fld>
            <a:endParaRPr lang="en-US"/>
          </a:p>
        </p:txBody>
      </p:sp>
    </p:spTree>
    <p:extLst>
      <p:ext uri="{BB962C8B-B14F-4D97-AF65-F5344CB8AC3E}">
        <p14:creationId xmlns:p14="http://schemas.microsoft.com/office/powerpoint/2010/main" val="27683903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27</a:t>
            </a:fld>
            <a:endParaRPr lang="en-US"/>
          </a:p>
        </p:txBody>
      </p:sp>
    </p:spTree>
    <p:extLst>
      <p:ext uri="{BB962C8B-B14F-4D97-AF65-F5344CB8AC3E}">
        <p14:creationId xmlns:p14="http://schemas.microsoft.com/office/powerpoint/2010/main" val="224940805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28</a:t>
            </a:fld>
            <a:endParaRPr lang="en-US"/>
          </a:p>
        </p:txBody>
      </p:sp>
    </p:spTree>
    <p:extLst>
      <p:ext uri="{BB962C8B-B14F-4D97-AF65-F5344CB8AC3E}">
        <p14:creationId xmlns:p14="http://schemas.microsoft.com/office/powerpoint/2010/main" val="102916129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29</a:t>
            </a:fld>
            <a:endParaRPr lang="en-US"/>
          </a:p>
        </p:txBody>
      </p:sp>
    </p:spTree>
    <p:extLst>
      <p:ext uri="{BB962C8B-B14F-4D97-AF65-F5344CB8AC3E}">
        <p14:creationId xmlns:p14="http://schemas.microsoft.com/office/powerpoint/2010/main" val="416626017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30</a:t>
            </a:fld>
            <a:endParaRPr lang="en-US"/>
          </a:p>
        </p:txBody>
      </p:sp>
    </p:spTree>
    <p:extLst>
      <p:ext uri="{BB962C8B-B14F-4D97-AF65-F5344CB8AC3E}">
        <p14:creationId xmlns:p14="http://schemas.microsoft.com/office/powerpoint/2010/main" val="120497926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31</a:t>
            </a:fld>
            <a:endParaRPr lang="en-US"/>
          </a:p>
        </p:txBody>
      </p:sp>
    </p:spTree>
    <p:extLst>
      <p:ext uri="{BB962C8B-B14F-4D97-AF65-F5344CB8AC3E}">
        <p14:creationId xmlns:p14="http://schemas.microsoft.com/office/powerpoint/2010/main" val="90121059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32</a:t>
            </a:fld>
            <a:endParaRPr lang="en-US"/>
          </a:p>
        </p:txBody>
      </p:sp>
    </p:spTree>
    <p:extLst>
      <p:ext uri="{BB962C8B-B14F-4D97-AF65-F5344CB8AC3E}">
        <p14:creationId xmlns:p14="http://schemas.microsoft.com/office/powerpoint/2010/main" val="244823544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33</a:t>
            </a:fld>
            <a:endParaRPr lang="en-US"/>
          </a:p>
        </p:txBody>
      </p:sp>
    </p:spTree>
    <p:extLst>
      <p:ext uri="{BB962C8B-B14F-4D97-AF65-F5344CB8AC3E}">
        <p14:creationId xmlns:p14="http://schemas.microsoft.com/office/powerpoint/2010/main" val="52237208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34</a:t>
            </a:fld>
            <a:endParaRPr lang="en-US"/>
          </a:p>
        </p:txBody>
      </p:sp>
    </p:spTree>
    <p:extLst>
      <p:ext uri="{BB962C8B-B14F-4D97-AF65-F5344CB8AC3E}">
        <p14:creationId xmlns:p14="http://schemas.microsoft.com/office/powerpoint/2010/main" val="87942282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35</a:t>
            </a:fld>
            <a:endParaRPr lang="en-US"/>
          </a:p>
        </p:txBody>
      </p:sp>
    </p:spTree>
    <p:extLst>
      <p:ext uri="{BB962C8B-B14F-4D97-AF65-F5344CB8AC3E}">
        <p14:creationId xmlns:p14="http://schemas.microsoft.com/office/powerpoint/2010/main" val="36330984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7</a:t>
            </a:fld>
            <a:endParaRPr lang="en-US"/>
          </a:p>
        </p:txBody>
      </p:sp>
    </p:spTree>
    <p:extLst>
      <p:ext uri="{BB962C8B-B14F-4D97-AF65-F5344CB8AC3E}">
        <p14:creationId xmlns:p14="http://schemas.microsoft.com/office/powerpoint/2010/main" val="344386098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36</a:t>
            </a:fld>
            <a:endParaRPr lang="en-US"/>
          </a:p>
        </p:txBody>
      </p:sp>
    </p:spTree>
    <p:extLst>
      <p:ext uri="{BB962C8B-B14F-4D97-AF65-F5344CB8AC3E}">
        <p14:creationId xmlns:p14="http://schemas.microsoft.com/office/powerpoint/2010/main" val="253410886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37</a:t>
            </a:fld>
            <a:endParaRPr lang="en-US"/>
          </a:p>
        </p:txBody>
      </p:sp>
    </p:spTree>
    <p:extLst>
      <p:ext uri="{BB962C8B-B14F-4D97-AF65-F5344CB8AC3E}">
        <p14:creationId xmlns:p14="http://schemas.microsoft.com/office/powerpoint/2010/main" val="221499538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38</a:t>
            </a:fld>
            <a:endParaRPr lang="en-US"/>
          </a:p>
        </p:txBody>
      </p:sp>
    </p:spTree>
    <p:extLst>
      <p:ext uri="{BB962C8B-B14F-4D97-AF65-F5344CB8AC3E}">
        <p14:creationId xmlns:p14="http://schemas.microsoft.com/office/powerpoint/2010/main" val="8120428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39</a:t>
            </a:fld>
            <a:endParaRPr lang="en-US"/>
          </a:p>
        </p:txBody>
      </p:sp>
    </p:spTree>
    <p:extLst>
      <p:ext uri="{BB962C8B-B14F-4D97-AF65-F5344CB8AC3E}">
        <p14:creationId xmlns:p14="http://schemas.microsoft.com/office/powerpoint/2010/main" val="184870729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40</a:t>
            </a:fld>
            <a:endParaRPr lang="en-US"/>
          </a:p>
        </p:txBody>
      </p:sp>
    </p:spTree>
    <p:extLst>
      <p:ext uri="{BB962C8B-B14F-4D97-AF65-F5344CB8AC3E}">
        <p14:creationId xmlns:p14="http://schemas.microsoft.com/office/powerpoint/2010/main" val="254165371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41</a:t>
            </a:fld>
            <a:endParaRPr lang="en-US"/>
          </a:p>
        </p:txBody>
      </p:sp>
    </p:spTree>
    <p:extLst>
      <p:ext uri="{BB962C8B-B14F-4D97-AF65-F5344CB8AC3E}">
        <p14:creationId xmlns:p14="http://schemas.microsoft.com/office/powerpoint/2010/main" val="403720508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42</a:t>
            </a:fld>
            <a:endParaRPr lang="en-US"/>
          </a:p>
        </p:txBody>
      </p:sp>
    </p:spTree>
    <p:extLst>
      <p:ext uri="{BB962C8B-B14F-4D97-AF65-F5344CB8AC3E}">
        <p14:creationId xmlns:p14="http://schemas.microsoft.com/office/powerpoint/2010/main" val="30669645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43</a:t>
            </a:fld>
            <a:endParaRPr lang="en-US"/>
          </a:p>
        </p:txBody>
      </p:sp>
    </p:spTree>
    <p:extLst>
      <p:ext uri="{BB962C8B-B14F-4D97-AF65-F5344CB8AC3E}">
        <p14:creationId xmlns:p14="http://schemas.microsoft.com/office/powerpoint/2010/main" val="318433882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44</a:t>
            </a:fld>
            <a:endParaRPr lang="en-US"/>
          </a:p>
        </p:txBody>
      </p:sp>
    </p:spTree>
    <p:extLst>
      <p:ext uri="{BB962C8B-B14F-4D97-AF65-F5344CB8AC3E}">
        <p14:creationId xmlns:p14="http://schemas.microsoft.com/office/powerpoint/2010/main" val="139277494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45</a:t>
            </a:fld>
            <a:endParaRPr lang="en-US"/>
          </a:p>
        </p:txBody>
      </p:sp>
    </p:spTree>
    <p:extLst>
      <p:ext uri="{BB962C8B-B14F-4D97-AF65-F5344CB8AC3E}">
        <p14:creationId xmlns:p14="http://schemas.microsoft.com/office/powerpoint/2010/main" val="183151581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9</a:t>
            </a:fld>
            <a:endParaRPr lang="en-US"/>
          </a:p>
        </p:txBody>
      </p:sp>
    </p:spTree>
    <p:extLst>
      <p:ext uri="{BB962C8B-B14F-4D97-AF65-F5344CB8AC3E}">
        <p14:creationId xmlns:p14="http://schemas.microsoft.com/office/powerpoint/2010/main" val="257191817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46</a:t>
            </a:fld>
            <a:endParaRPr lang="en-US"/>
          </a:p>
        </p:txBody>
      </p:sp>
    </p:spTree>
    <p:extLst>
      <p:ext uri="{BB962C8B-B14F-4D97-AF65-F5344CB8AC3E}">
        <p14:creationId xmlns:p14="http://schemas.microsoft.com/office/powerpoint/2010/main" val="67371185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47</a:t>
            </a:fld>
            <a:endParaRPr lang="en-US"/>
          </a:p>
        </p:txBody>
      </p:sp>
    </p:spTree>
    <p:extLst>
      <p:ext uri="{BB962C8B-B14F-4D97-AF65-F5344CB8AC3E}">
        <p14:creationId xmlns:p14="http://schemas.microsoft.com/office/powerpoint/2010/main" val="221229244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48</a:t>
            </a:fld>
            <a:endParaRPr lang="en-US"/>
          </a:p>
        </p:txBody>
      </p:sp>
    </p:spTree>
    <p:extLst>
      <p:ext uri="{BB962C8B-B14F-4D97-AF65-F5344CB8AC3E}">
        <p14:creationId xmlns:p14="http://schemas.microsoft.com/office/powerpoint/2010/main" val="95167581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49</a:t>
            </a:fld>
            <a:endParaRPr lang="en-US"/>
          </a:p>
        </p:txBody>
      </p:sp>
    </p:spTree>
    <p:extLst>
      <p:ext uri="{BB962C8B-B14F-4D97-AF65-F5344CB8AC3E}">
        <p14:creationId xmlns:p14="http://schemas.microsoft.com/office/powerpoint/2010/main" val="343526067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50</a:t>
            </a:fld>
            <a:endParaRPr lang="en-US"/>
          </a:p>
        </p:txBody>
      </p:sp>
    </p:spTree>
    <p:extLst>
      <p:ext uri="{BB962C8B-B14F-4D97-AF65-F5344CB8AC3E}">
        <p14:creationId xmlns:p14="http://schemas.microsoft.com/office/powerpoint/2010/main" val="410150761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51</a:t>
            </a:fld>
            <a:endParaRPr lang="en-US"/>
          </a:p>
        </p:txBody>
      </p:sp>
    </p:spTree>
    <p:extLst>
      <p:ext uri="{BB962C8B-B14F-4D97-AF65-F5344CB8AC3E}">
        <p14:creationId xmlns:p14="http://schemas.microsoft.com/office/powerpoint/2010/main" val="226216327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52</a:t>
            </a:fld>
            <a:endParaRPr lang="en-US"/>
          </a:p>
        </p:txBody>
      </p:sp>
    </p:spTree>
    <p:extLst>
      <p:ext uri="{BB962C8B-B14F-4D97-AF65-F5344CB8AC3E}">
        <p14:creationId xmlns:p14="http://schemas.microsoft.com/office/powerpoint/2010/main" val="399521730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53</a:t>
            </a:fld>
            <a:endParaRPr lang="en-US"/>
          </a:p>
        </p:txBody>
      </p:sp>
    </p:spTree>
    <p:extLst>
      <p:ext uri="{BB962C8B-B14F-4D97-AF65-F5344CB8AC3E}">
        <p14:creationId xmlns:p14="http://schemas.microsoft.com/office/powerpoint/2010/main" val="213473834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54</a:t>
            </a:fld>
            <a:endParaRPr lang="en-US"/>
          </a:p>
        </p:txBody>
      </p:sp>
    </p:spTree>
    <p:extLst>
      <p:ext uri="{BB962C8B-B14F-4D97-AF65-F5344CB8AC3E}">
        <p14:creationId xmlns:p14="http://schemas.microsoft.com/office/powerpoint/2010/main" val="307113438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55</a:t>
            </a:fld>
            <a:endParaRPr lang="en-US"/>
          </a:p>
        </p:txBody>
      </p:sp>
    </p:spTree>
    <p:extLst>
      <p:ext uri="{BB962C8B-B14F-4D97-AF65-F5344CB8AC3E}">
        <p14:creationId xmlns:p14="http://schemas.microsoft.com/office/powerpoint/2010/main" val="98305874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777" name="幻灯片图像占位符 1"/>
          <p:cNvSpPr>
            <a:spLocks noGrp="1" noRot="1" noChangeAspect="1"/>
          </p:cNvSpPr>
          <p:nvPr>
            <p:ph type="sldImg"/>
          </p:nvPr>
        </p:nvSpPr>
        <p:spPr/>
      </p:sp>
      <p:sp>
        <p:nvSpPr>
          <p:cNvPr id="1048778" name="备注占位符 2"/>
          <p:cNvSpPr>
            <a:spLocks noGrp="1"/>
          </p:cNvSpPr>
          <p:nvPr>
            <p:ph type="body" idx="1"/>
          </p:nvPr>
        </p:nvSpPr>
        <p:spPr/>
        <p:txBody>
          <a:bodyPr/>
          <a:lstStyle/>
          <a:p>
            <a:endParaRPr lang="zh-CN" altLang="en-US"/>
          </a:p>
        </p:txBody>
      </p:sp>
      <p:sp>
        <p:nvSpPr>
          <p:cNvPr id="1048779" name="灯片编号占位符 3"/>
          <p:cNvSpPr>
            <a:spLocks noGrp="1"/>
          </p:cNvSpPr>
          <p:nvPr>
            <p:ph type="sldNum" sz="quarter" idx="10"/>
          </p:nvPr>
        </p:nvSpPr>
        <p:spPr/>
        <p:txBody>
          <a:bodyPr/>
          <a:lstStyle/>
          <a:p>
            <a:fld id="{1FDEC0FF-01A4-4528-B1C9-456C0105900A}" type="slidenum">
              <a:rPr lang="zh-CN" altLang="en-US" smtClean="0"/>
              <a:t>10</a:t>
            </a:fld>
            <a:endParaRPr lang="zh-CN" altLang="en-US"/>
          </a:p>
        </p:txBody>
      </p:sp>
    </p:spTree>
    <p:extLst>
      <p:ext uri="{BB962C8B-B14F-4D97-AF65-F5344CB8AC3E}">
        <p14:creationId xmlns:p14="http://schemas.microsoft.com/office/powerpoint/2010/main" val="101538775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56</a:t>
            </a:fld>
            <a:endParaRPr lang="en-US"/>
          </a:p>
        </p:txBody>
      </p:sp>
    </p:spTree>
    <p:extLst>
      <p:ext uri="{BB962C8B-B14F-4D97-AF65-F5344CB8AC3E}">
        <p14:creationId xmlns:p14="http://schemas.microsoft.com/office/powerpoint/2010/main" val="353427853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57</a:t>
            </a:fld>
            <a:endParaRPr lang="en-US"/>
          </a:p>
        </p:txBody>
      </p:sp>
    </p:spTree>
    <p:extLst>
      <p:ext uri="{BB962C8B-B14F-4D97-AF65-F5344CB8AC3E}">
        <p14:creationId xmlns:p14="http://schemas.microsoft.com/office/powerpoint/2010/main" val="281854315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58</a:t>
            </a:fld>
            <a:endParaRPr lang="en-US"/>
          </a:p>
        </p:txBody>
      </p:sp>
    </p:spTree>
    <p:extLst>
      <p:ext uri="{BB962C8B-B14F-4D97-AF65-F5344CB8AC3E}">
        <p14:creationId xmlns:p14="http://schemas.microsoft.com/office/powerpoint/2010/main" val="382138429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59</a:t>
            </a:fld>
            <a:endParaRPr lang="en-US"/>
          </a:p>
        </p:txBody>
      </p:sp>
    </p:spTree>
    <p:extLst>
      <p:ext uri="{BB962C8B-B14F-4D97-AF65-F5344CB8AC3E}">
        <p14:creationId xmlns:p14="http://schemas.microsoft.com/office/powerpoint/2010/main" val="254324530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60</a:t>
            </a:fld>
            <a:endParaRPr lang="en-US"/>
          </a:p>
        </p:txBody>
      </p:sp>
    </p:spTree>
    <p:extLst>
      <p:ext uri="{BB962C8B-B14F-4D97-AF65-F5344CB8AC3E}">
        <p14:creationId xmlns:p14="http://schemas.microsoft.com/office/powerpoint/2010/main" val="152650169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61</a:t>
            </a:fld>
            <a:endParaRPr lang="en-US"/>
          </a:p>
        </p:txBody>
      </p:sp>
    </p:spTree>
    <p:extLst>
      <p:ext uri="{BB962C8B-B14F-4D97-AF65-F5344CB8AC3E}">
        <p14:creationId xmlns:p14="http://schemas.microsoft.com/office/powerpoint/2010/main" val="97590063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62</a:t>
            </a:fld>
            <a:endParaRPr lang="en-US"/>
          </a:p>
        </p:txBody>
      </p:sp>
    </p:spTree>
    <p:extLst>
      <p:ext uri="{BB962C8B-B14F-4D97-AF65-F5344CB8AC3E}">
        <p14:creationId xmlns:p14="http://schemas.microsoft.com/office/powerpoint/2010/main" val="71656714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63</a:t>
            </a:fld>
            <a:endParaRPr lang="en-US"/>
          </a:p>
        </p:txBody>
      </p:sp>
    </p:spTree>
    <p:extLst>
      <p:ext uri="{BB962C8B-B14F-4D97-AF65-F5344CB8AC3E}">
        <p14:creationId xmlns:p14="http://schemas.microsoft.com/office/powerpoint/2010/main" val="334130760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64</a:t>
            </a:fld>
            <a:endParaRPr lang="en-US"/>
          </a:p>
        </p:txBody>
      </p:sp>
    </p:spTree>
    <p:extLst>
      <p:ext uri="{BB962C8B-B14F-4D97-AF65-F5344CB8AC3E}">
        <p14:creationId xmlns:p14="http://schemas.microsoft.com/office/powerpoint/2010/main" val="104780421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65</a:t>
            </a:fld>
            <a:endParaRPr lang="en-US"/>
          </a:p>
        </p:txBody>
      </p:sp>
    </p:spTree>
    <p:extLst>
      <p:ext uri="{BB962C8B-B14F-4D97-AF65-F5344CB8AC3E}">
        <p14:creationId xmlns:p14="http://schemas.microsoft.com/office/powerpoint/2010/main" val="337075317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915" name="幻灯片图像占位符 1"/>
          <p:cNvSpPr>
            <a:spLocks noGrp="1" noRot="1" noChangeAspect="1"/>
          </p:cNvSpPr>
          <p:nvPr>
            <p:ph type="sldImg"/>
          </p:nvPr>
        </p:nvSpPr>
        <p:spPr/>
      </p:sp>
      <p:sp>
        <p:nvSpPr>
          <p:cNvPr id="1048916" name="备注占位符 2"/>
          <p:cNvSpPr>
            <a:spLocks noGrp="1"/>
          </p:cNvSpPr>
          <p:nvPr>
            <p:ph type="body" idx="1"/>
          </p:nvPr>
        </p:nvSpPr>
        <p:spPr/>
        <p:txBody>
          <a:bodyPr/>
          <a:lstStyle/>
          <a:p>
            <a:endParaRPr lang="zh-CN" altLang="en-US"/>
          </a:p>
        </p:txBody>
      </p:sp>
      <p:sp>
        <p:nvSpPr>
          <p:cNvPr id="1048917" name="灯片编号占位符 3"/>
          <p:cNvSpPr>
            <a:spLocks noGrp="1"/>
          </p:cNvSpPr>
          <p:nvPr>
            <p:ph type="sldNum" sz="quarter" idx="10"/>
          </p:nvPr>
        </p:nvSpPr>
        <p:spPr/>
        <p:txBody>
          <a:bodyPr/>
          <a:lstStyle/>
          <a:p>
            <a:fld id="{1FDEC0FF-01A4-4528-B1C9-456C0105900A}" type="slidenum">
              <a:rPr lang="zh-CN" altLang="en-US" smtClean="0"/>
              <a:t>11</a:t>
            </a:fld>
            <a:endParaRPr lang="zh-CN" altLang="en-US"/>
          </a:p>
        </p:txBody>
      </p:sp>
    </p:spTree>
    <p:extLst>
      <p:ext uri="{BB962C8B-B14F-4D97-AF65-F5344CB8AC3E}">
        <p14:creationId xmlns:p14="http://schemas.microsoft.com/office/powerpoint/2010/main" val="420702812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66</a:t>
            </a:fld>
            <a:endParaRPr lang="en-US"/>
          </a:p>
        </p:txBody>
      </p:sp>
    </p:spTree>
    <p:extLst>
      <p:ext uri="{BB962C8B-B14F-4D97-AF65-F5344CB8AC3E}">
        <p14:creationId xmlns:p14="http://schemas.microsoft.com/office/powerpoint/2010/main" val="183358590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67</a:t>
            </a:fld>
            <a:endParaRPr lang="en-US"/>
          </a:p>
        </p:txBody>
      </p:sp>
    </p:spTree>
    <p:extLst>
      <p:ext uri="{BB962C8B-B14F-4D97-AF65-F5344CB8AC3E}">
        <p14:creationId xmlns:p14="http://schemas.microsoft.com/office/powerpoint/2010/main" val="7834241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68</a:t>
            </a:fld>
            <a:endParaRPr lang="en-US"/>
          </a:p>
        </p:txBody>
      </p:sp>
    </p:spTree>
    <p:extLst>
      <p:ext uri="{BB962C8B-B14F-4D97-AF65-F5344CB8AC3E}">
        <p14:creationId xmlns:p14="http://schemas.microsoft.com/office/powerpoint/2010/main" val="425998901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69</a:t>
            </a:fld>
            <a:endParaRPr lang="en-US"/>
          </a:p>
        </p:txBody>
      </p:sp>
    </p:spTree>
    <p:extLst>
      <p:ext uri="{BB962C8B-B14F-4D97-AF65-F5344CB8AC3E}">
        <p14:creationId xmlns:p14="http://schemas.microsoft.com/office/powerpoint/2010/main" val="77971296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70</a:t>
            </a:fld>
            <a:endParaRPr lang="en-US"/>
          </a:p>
        </p:txBody>
      </p:sp>
    </p:spTree>
    <p:extLst>
      <p:ext uri="{BB962C8B-B14F-4D97-AF65-F5344CB8AC3E}">
        <p14:creationId xmlns:p14="http://schemas.microsoft.com/office/powerpoint/2010/main" val="172829541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71</a:t>
            </a:fld>
            <a:endParaRPr lang="en-US"/>
          </a:p>
        </p:txBody>
      </p:sp>
    </p:spTree>
    <p:extLst>
      <p:ext uri="{BB962C8B-B14F-4D97-AF65-F5344CB8AC3E}">
        <p14:creationId xmlns:p14="http://schemas.microsoft.com/office/powerpoint/2010/main" val="378299690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72</a:t>
            </a:fld>
            <a:endParaRPr lang="en-US"/>
          </a:p>
        </p:txBody>
      </p:sp>
    </p:spTree>
    <p:extLst>
      <p:ext uri="{BB962C8B-B14F-4D97-AF65-F5344CB8AC3E}">
        <p14:creationId xmlns:p14="http://schemas.microsoft.com/office/powerpoint/2010/main" val="129079691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73</a:t>
            </a:fld>
            <a:endParaRPr lang="en-US"/>
          </a:p>
        </p:txBody>
      </p:sp>
    </p:spTree>
    <p:extLst>
      <p:ext uri="{BB962C8B-B14F-4D97-AF65-F5344CB8AC3E}">
        <p14:creationId xmlns:p14="http://schemas.microsoft.com/office/powerpoint/2010/main" val="364940440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74</a:t>
            </a:fld>
            <a:endParaRPr lang="en-US"/>
          </a:p>
        </p:txBody>
      </p:sp>
    </p:spTree>
    <p:extLst>
      <p:ext uri="{BB962C8B-B14F-4D97-AF65-F5344CB8AC3E}">
        <p14:creationId xmlns:p14="http://schemas.microsoft.com/office/powerpoint/2010/main" val="47734920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75</a:t>
            </a:fld>
            <a:endParaRPr lang="en-US"/>
          </a:p>
        </p:txBody>
      </p:sp>
    </p:spTree>
    <p:extLst>
      <p:ext uri="{BB962C8B-B14F-4D97-AF65-F5344CB8AC3E}">
        <p14:creationId xmlns:p14="http://schemas.microsoft.com/office/powerpoint/2010/main" val="253545774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769" name="幻灯片图像占位符 1"/>
          <p:cNvSpPr>
            <a:spLocks noGrp="1" noRot="1" noChangeAspect="1"/>
          </p:cNvSpPr>
          <p:nvPr>
            <p:ph type="sldImg"/>
          </p:nvPr>
        </p:nvSpPr>
        <p:spPr/>
      </p:sp>
      <p:sp>
        <p:nvSpPr>
          <p:cNvPr id="1048770" name="备注占位符 2"/>
          <p:cNvSpPr>
            <a:spLocks noGrp="1"/>
          </p:cNvSpPr>
          <p:nvPr>
            <p:ph type="body" idx="1"/>
          </p:nvPr>
        </p:nvSpPr>
        <p:spPr/>
        <p:txBody>
          <a:bodyPr/>
          <a:lstStyle/>
          <a:p>
            <a:endParaRPr lang="zh-CN" altLang="en-US"/>
          </a:p>
        </p:txBody>
      </p:sp>
      <p:sp>
        <p:nvSpPr>
          <p:cNvPr id="1048771" name="灯片编号占位符 3"/>
          <p:cNvSpPr>
            <a:spLocks noGrp="1"/>
          </p:cNvSpPr>
          <p:nvPr>
            <p:ph type="sldNum" sz="quarter" idx="10"/>
          </p:nvPr>
        </p:nvSpPr>
        <p:spPr/>
        <p:txBody>
          <a:bodyPr/>
          <a:lstStyle/>
          <a:p>
            <a:fld id="{1FDEC0FF-01A4-4528-B1C9-456C0105900A}" type="slidenum">
              <a:rPr lang="zh-CN" altLang="en-US" smtClean="0"/>
              <a:t>12</a:t>
            </a:fld>
            <a:endParaRPr lang="zh-CN" altLang="en-US"/>
          </a:p>
        </p:txBody>
      </p:sp>
    </p:spTree>
    <p:extLst>
      <p:ext uri="{BB962C8B-B14F-4D97-AF65-F5344CB8AC3E}">
        <p14:creationId xmlns:p14="http://schemas.microsoft.com/office/powerpoint/2010/main" val="138952182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76</a:t>
            </a:fld>
            <a:endParaRPr lang="en-US"/>
          </a:p>
        </p:txBody>
      </p:sp>
    </p:spTree>
    <p:extLst>
      <p:ext uri="{BB962C8B-B14F-4D97-AF65-F5344CB8AC3E}">
        <p14:creationId xmlns:p14="http://schemas.microsoft.com/office/powerpoint/2010/main" val="173580729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78</a:t>
            </a:fld>
            <a:endParaRPr lang="en-US"/>
          </a:p>
        </p:txBody>
      </p:sp>
    </p:spTree>
    <p:extLst>
      <p:ext uri="{BB962C8B-B14F-4D97-AF65-F5344CB8AC3E}">
        <p14:creationId xmlns:p14="http://schemas.microsoft.com/office/powerpoint/2010/main" val="243826746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79</a:t>
            </a:fld>
            <a:endParaRPr lang="en-US"/>
          </a:p>
        </p:txBody>
      </p:sp>
    </p:spTree>
    <p:extLst>
      <p:ext uri="{BB962C8B-B14F-4D97-AF65-F5344CB8AC3E}">
        <p14:creationId xmlns:p14="http://schemas.microsoft.com/office/powerpoint/2010/main" val="299695093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80</a:t>
            </a:fld>
            <a:endParaRPr lang="en-US"/>
          </a:p>
        </p:txBody>
      </p:sp>
    </p:spTree>
    <p:extLst>
      <p:ext uri="{BB962C8B-B14F-4D97-AF65-F5344CB8AC3E}">
        <p14:creationId xmlns:p14="http://schemas.microsoft.com/office/powerpoint/2010/main" val="24634113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81</a:t>
            </a:fld>
            <a:endParaRPr lang="en-US"/>
          </a:p>
        </p:txBody>
      </p:sp>
    </p:spTree>
    <p:extLst>
      <p:ext uri="{BB962C8B-B14F-4D97-AF65-F5344CB8AC3E}">
        <p14:creationId xmlns:p14="http://schemas.microsoft.com/office/powerpoint/2010/main" val="212109123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82</a:t>
            </a:fld>
            <a:endParaRPr lang="en-US"/>
          </a:p>
        </p:txBody>
      </p:sp>
    </p:spTree>
    <p:extLst>
      <p:ext uri="{BB962C8B-B14F-4D97-AF65-F5344CB8AC3E}">
        <p14:creationId xmlns:p14="http://schemas.microsoft.com/office/powerpoint/2010/main" val="299373089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83</a:t>
            </a:fld>
            <a:endParaRPr lang="en-US"/>
          </a:p>
        </p:txBody>
      </p:sp>
    </p:spTree>
    <p:extLst>
      <p:ext uri="{BB962C8B-B14F-4D97-AF65-F5344CB8AC3E}">
        <p14:creationId xmlns:p14="http://schemas.microsoft.com/office/powerpoint/2010/main" val="323442149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84</a:t>
            </a:fld>
            <a:endParaRPr lang="en-US"/>
          </a:p>
        </p:txBody>
      </p:sp>
    </p:spTree>
    <p:extLst>
      <p:ext uri="{BB962C8B-B14F-4D97-AF65-F5344CB8AC3E}">
        <p14:creationId xmlns:p14="http://schemas.microsoft.com/office/powerpoint/2010/main" val="352328079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86</a:t>
            </a:fld>
            <a:endParaRPr lang="en-US"/>
          </a:p>
        </p:txBody>
      </p:sp>
    </p:spTree>
    <p:extLst>
      <p:ext uri="{BB962C8B-B14F-4D97-AF65-F5344CB8AC3E}">
        <p14:creationId xmlns:p14="http://schemas.microsoft.com/office/powerpoint/2010/main" val="38271232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87</a:t>
            </a:fld>
            <a:endParaRPr lang="en-US"/>
          </a:p>
        </p:txBody>
      </p:sp>
    </p:spTree>
    <p:extLst>
      <p:ext uri="{BB962C8B-B14F-4D97-AF65-F5344CB8AC3E}">
        <p14:creationId xmlns:p14="http://schemas.microsoft.com/office/powerpoint/2010/main" val="225279178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741" name="幻灯片图像占位符 1"/>
          <p:cNvSpPr>
            <a:spLocks noGrp="1" noRot="1" noChangeAspect="1"/>
          </p:cNvSpPr>
          <p:nvPr>
            <p:ph type="sldImg"/>
          </p:nvPr>
        </p:nvSpPr>
        <p:spPr/>
      </p:sp>
      <p:sp>
        <p:nvSpPr>
          <p:cNvPr id="1048742" name="备注占位符 2"/>
          <p:cNvSpPr>
            <a:spLocks noGrp="1"/>
          </p:cNvSpPr>
          <p:nvPr>
            <p:ph type="body" idx="1"/>
          </p:nvPr>
        </p:nvSpPr>
        <p:spPr/>
        <p:txBody>
          <a:bodyPr/>
          <a:lstStyle/>
          <a:p>
            <a:endParaRPr lang="zh-CN" altLang="en-US"/>
          </a:p>
        </p:txBody>
      </p:sp>
      <p:sp>
        <p:nvSpPr>
          <p:cNvPr id="1048743" name="灯片编号占位符 3"/>
          <p:cNvSpPr>
            <a:spLocks noGrp="1"/>
          </p:cNvSpPr>
          <p:nvPr>
            <p:ph type="sldNum" sz="quarter" idx="10"/>
          </p:nvPr>
        </p:nvSpPr>
        <p:spPr/>
        <p:txBody>
          <a:bodyPr/>
          <a:lstStyle/>
          <a:p>
            <a:fld id="{1FDEC0FF-01A4-4528-B1C9-456C0105900A}" type="slidenum">
              <a:rPr lang="zh-CN" altLang="en-US" smtClean="0"/>
              <a:t>13</a:t>
            </a:fld>
            <a:endParaRPr lang="zh-CN" altLang="en-US"/>
          </a:p>
        </p:txBody>
      </p:sp>
    </p:spTree>
    <p:extLst>
      <p:ext uri="{BB962C8B-B14F-4D97-AF65-F5344CB8AC3E}">
        <p14:creationId xmlns:p14="http://schemas.microsoft.com/office/powerpoint/2010/main" val="399757014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88</a:t>
            </a:fld>
            <a:endParaRPr lang="en-US"/>
          </a:p>
        </p:txBody>
      </p:sp>
    </p:spTree>
    <p:extLst>
      <p:ext uri="{BB962C8B-B14F-4D97-AF65-F5344CB8AC3E}">
        <p14:creationId xmlns:p14="http://schemas.microsoft.com/office/powerpoint/2010/main" val="7108647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89</a:t>
            </a:fld>
            <a:endParaRPr lang="en-US"/>
          </a:p>
        </p:txBody>
      </p:sp>
    </p:spTree>
    <p:extLst>
      <p:ext uri="{BB962C8B-B14F-4D97-AF65-F5344CB8AC3E}">
        <p14:creationId xmlns:p14="http://schemas.microsoft.com/office/powerpoint/2010/main" val="107822450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90</a:t>
            </a:fld>
            <a:endParaRPr lang="en-US"/>
          </a:p>
        </p:txBody>
      </p:sp>
    </p:spTree>
    <p:extLst>
      <p:ext uri="{BB962C8B-B14F-4D97-AF65-F5344CB8AC3E}">
        <p14:creationId xmlns:p14="http://schemas.microsoft.com/office/powerpoint/2010/main" val="141960109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91</a:t>
            </a:fld>
            <a:endParaRPr lang="en-US"/>
          </a:p>
        </p:txBody>
      </p:sp>
    </p:spTree>
    <p:extLst>
      <p:ext uri="{BB962C8B-B14F-4D97-AF65-F5344CB8AC3E}">
        <p14:creationId xmlns:p14="http://schemas.microsoft.com/office/powerpoint/2010/main" val="378827908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92</a:t>
            </a:fld>
            <a:endParaRPr lang="en-US"/>
          </a:p>
        </p:txBody>
      </p:sp>
    </p:spTree>
    <p:extLst>
      <p:ext uri="{BB962C8B-B14F-4D97-AF65-F5344CB8AC3E}">
        <p14:creationId xmlns:p14="http://schemas.microsoft.com/office/powerpoint/2010/main" val="215438013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93</a:t>
            </a:fld>
            <a:endParaRPr lang="en-US"/>
          </a:p>
        </p:txBody>
      </p:sp>
    </p:spTree>
    <p:extLst>
      <p:ext uri="{BB962C8B-B14F-4D97-AF65-F5344CB8AC3E}">
        <p14:creationId xmlns:p14="http://schemas.microsoft.com/office/powerpoint/2010/main" val="9450607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94</a:t>
            </a:fld>
            <a:endParaRPr lang="en-US"/>
          </a:p>
        </p:txBody>
      </p:sp>
    </p:spTree>
    <p:extLst>
      <p:ext uri="{BB962C8B-B14F-4D97-AF65-F5344CB8AC3E}">
        <p14:creationId xmlns:p14="http://schemas.microsoft.com/office/powerpoint/2010/main" val="114805441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95</a:t>
            </a:fld>
            <a:endParaRPr lang="en-US"/>
          </a:p>
        </p:txBody>
      </p:sp>
    </p:spTree>
    <p:extLst>
      <p:ext uri="{BB962C8B-B14F-4D97-AF65-F5344CB8AC3E}">
        <p14:creationId xmlns:p14="http://schemas.microsoft.com/office/powerpoint/2010/main" val="235599248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96</a:t>
            </a:fld>
            <a:endParaRPr lang="en-US"/>
          </a:p>
        </p:txBody>
      </p:sp>
    </p:spTree>
    <p:extLst>
      <p:ext uri="{BB962C8B-B14F-4D97-AF65-F5344CB8AC3E}">
        <p14:creationId xmlns:p14="http://schemas.microsoft.com/office/powerpoint/2010/main" val="141862403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97</a:t>
            </a:fld>
            <a:endParaRPr lang="en-US"/>
          </a:p>
        </p:txBody>
      </p:sp>
    </p:spTree>
    <p:extLst>
      <p:ext uri="{BB962C8B-B14F-4D97-AF65-F5344CB8AC3E}">
        <p14:creationId xmlns:p14="http://schemas.microsoft.com/office/powerpoint/2010/main" val="28238407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970" name="幻灯片图像占位符 1"/>
          <p:cNvSpPr>
            <a:spLocks noGrp="1" noRot="1" noChangeAspect="1"/>
          </p:cNvSpPr>
          <p:nvPr>
            <p:ph type="sldImg"/>
          </p:nvPr>
        </p:nvSpPr>
        <p:spPr/>
      </p:sp>
      <p:sp>
        <p:nvSpPr>
          <p:cNvPr id="1048971" name="备注占位符 2"/>
          <p:cNvSpPr>
            <a:spLocks noGrp="1"/>
          </p:cNvSpPr>
          <p:nvPr>
            <p:ph type="body" idx="1"/>
          </p:nvPr>
        </p:nvSpPr>
        <p:spPr/>
        <p:txBody>
          <a:bodyPr/>
          <a:lstStyle/>
          <a:p>
            <a:endParaRPr lang="zh-CN" altLang="en-US"/>
          </a:p>
        </p:txBody>
      </p:sp>
      <p:sp>
        <p:nvSpPr>
          <p:cNvPr id="1048972" name="灯片编号占位符 3"/>
          <p:cNvSpPr>
            <a:spLocks noGrp="1"/>
          </p:cNvSpPr>
          <p:nvPr>
            <p:ph type="sldNum" sz="quarter" idx="10"/>
          </p:nvPr>
        </p:nvSpPr>
        <p:spPr/>
        <p:txBody>
          <a:bodyPr/>
          <a:lstStyle/>
          <a:p>
            <a:fld id="{1FDEC0FF-01A4-4528-B1C9-456C0105900A}" type="slidenum">
              <a:rPr lang="zh-CN" altLang="en-US" smtClean="0"/>
              <a:t>14</a:t>
            </a:fld>
            <a:endParaRPr lang="zh-CN" altLang="en-US"/>
          </a:p>
        </p:txBody>
      </p:sp>
    </p:spTree>
    <p:extLst>
      <p:ext uri="{BB962C8B-B14F-4D97-AF65-F5344CB8AC3E}">
        <p14:creationId xmlns:p14="http://schemas.microsoft.com/office/powerpoint/2010/main" val="230853810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98</a:t>
            </a:fld>
            <a:endParaRPr lang="en-US"/>
          </a:p>
        </p:txBody>
      </p:sp>
    </p:spTree>
    <p:extLst>
      <p:ext uri="{BB962C8B-B14F-4D97-AF65-F5344CB8AC3E}">
        <p14:creationId xmlns:p14="http://schemas.microsoft.com/office/powerpoint/2010/main" val="124510078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99</a:t>
            </a:fld>
            <a:endParaRPr lang="en-US"/>
          </a:p>
        </p:txBody>
      </p:sp>
    </p:spTree>
    <p:extLst>
      <p:ext uri="{BB962C8B-B14F-4D97-AF65-F5344CB8AC3E}">
        <p14:creationId xmlns:p14="http://schemas.microsoft.com/office/powerpoint/2010/main" val="370980865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100</a:t>
            </a:fld>
            <a:endParaRPr lang="en-US"/>
          </a:p>
        </p:txBody>
      </p:sp>
    </p:spTree>
    <p:extLst>
      <p:ext uri="{BB962C8B-B14F-4D97-AF65-F5344CB8AC3E}">
        <p14:creationId xmlns:p14="http://schemas.microsoft.com/office/powerpoint/2010/main" val="137946338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101</a:t>
            </a:fld>
            <a:endParaRPr lang="en-US"/>
          </a:p>
        </p:txBody>
      </p:sp>
    </p:spTree>
    <p:extLst>
      <p:ext uri="{BB962C8B-B14F-4D97-AF65-F5344CB8AC3E}">
        <p14:creationId xmlns:p14="http://schemas.microsoft.com/office/powerpoint/2010/main" val="207561675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102</a:t>
            </a:fld>
            <a:endParaRPr lang="en-US"/>
          </a:p>
        </p:txBody>
      </p:sp>
    </p:spTree>
    <p:extLst>
      <p:ext uri="{BB962C8B-B14F-4D97-AF65-F5344CB8AC3E}">
        <p14:creationId xmlns:p14="http://schemas.microsoft.com/office/powerpoint/2010/main" val="423882754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104</a:t>
            </a:fld>
            <a:endParaRPr lang="en-US"/>
          </a:p>
        </p:txBody>
      </p:sp>
    </p:spTree>
    <p:extLst>
      <p:ext uri="{BB962C8B-B14F-4D97-AF65-F5344CB8AC3E}">
        <p14:creationId xmlns:p14="http://schemas.microsoft.com/office/powerpoint/2010/main" val="406983834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105</a:t>
            </a:fld>
            <a:endParaRPr lang="en-US"/>
          </a:p>
        </p:txBody>
      </p:sp>
    </p:spTree>
    <p:extLst>
      <p:ext uri="{BB962C8B-B14F-4D97-AF65-F5344CB8AC3E}">
        <p14:creationId xmlns:p14="http://schemas.microsoft.com/office/powerpoint/2010/main" val="327425755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106</a:t>
            </a:fld>
            <a:endParaRPr lang="en-US"/>
          </a:p>
        </p:txBody>
      </p:sp>
    </p:spTree>
    <p:extLst>
      <p:ext uri="{BB962C8B-B14F-4D97-AF65-F5344CB8AC3E}">
        <p14:creationId xmlns:p14="http://schemas.microsoft.com/office/powerpoint/2010/main" val="743477471"/>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8F03C3-53C1-4F10-8DAF-D1F318E96C6E}" type="slidenum">
              <a:rPr lang="zh-CN" altLang="en-US" smtClean="0"/>
              <a:t>107</a:t>
            </a:fld>
            <a:endParaRPr lang="zh-CN" altLang="en-US"/>
          </a:p>
        </p:txBody>
      </p:sp>
    </p:spTree>
    <p:extLst>
      <p:ext uri="{BB962C8B-B14F-4D97-AF65-F5344CB8AC3E}">
        <p14:creationId xmlns:p14="http://schemas.microsoft.com/office/powerpoint/2010/main" val="324854440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18F03C3-53C1-4F10-8DAF-D1F318E96C6E}" type="slidenum">
              <a:rPr lang="zh-CN" altLang="en-US" smtClean="0"/>
              <a:t>108</a:t>
            </a:fld>
            <a:endParaRPr lang="zh-CN" altLang="en-US"/>
          </a:p>
        </p:txBody>
      </p:sp>
    </p:spTree>
    <p:extLst>
      <p:ext uri="{BB962C8B-B14F-4D97-AF65-F5344CB8AC3E}">
        <p14:creationId xmlns:p14="http://schemas.microsoft.com/office/powerpoint/2010/main" val="148354240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84039" y="6703596"/>
            <a:ext cx="2893219" cy="386187"/>
          </a:xfrm>
          <a:prstGeom prst="rect">
            <a:avLst/>
          </a:prstGeom>
        </p:spPr>
        <p:txBody>
          <a:bodyPr/>
          <a:lstStyle/>
          <a:p>
            <a:fld id="{E3AD87B8-9A4B-45E2-BBE5-FB86ADE287A3}" type="datetimeFigureOut">
              <a:rPr lang="zh-CN" altLang="en-US" smtClean="0"/>
              <a:t>2022-03-07</a:t>
            </a:fld>
            <a:endParaRPr lang="zh-CN" altLang="en-US"/>
          </a:p>
        </p:txBody>
      </p:sp>
      <p:sp>
        <p:nvSpPr>
          <p:cNvPr id="3" name="页脚占位符 2"/>
          <p:cNvSpPr>
            <a:spLocks noGrp="1"/>
          </p:cNvSpPr>
          <p:nvPr>
            <p:ph type="ftr" sz="quarter" idx="11"/>
          </p:nvPr>
        </p:nvSpPr>
        <p:spPr>
          <a:xfrm>
            <a:off x="4259461" y="6703596"/>
            <a:ext cx="4339828" cy="386187"/>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9081492" y="6703596"/>
            <a:ext cx="2893219" cy="386187"/>
          </a:xfrm>
          <a:prstGeom prst="rect">
            <a:avLst/>
          </a:prstGeom>
        </p:spPr>
        <p:txBody>
          <a:bodyPr/>
          <a:lstStyle/>
          <a:p>
            <a:fld id="{37AAA611-6692-4583-86AB-5AB9B972BD46}"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1048657" name="日期占位符 1"/>
          <p:cNvSpPr>
            <a:spLocks noGrp="1"/>
          </p:cNvSpPr>
          <p:nvPr>
            <p:ph type="dt" sz="half" idx="10"/>
          </p:nvPr>
        </p:nvSpPr>
        <p:spPr/>
        <p:txBody>
          <a:bodyPr/>
          <a:lstStyle/>
          <a:p>
            <a:fld id="{13ACA1CE-4246-4898-8D09-07E20314EA8E}" type="datetimeFigureOut">
              <a:rPr lang="zh-CN" altLang="en-US" smtClean="0"/>
              <a:t>2022-03-07</a:t>
            </a:fld>
            <a:endParaRPr lang="zh-CN" altLang="en-US"/>
          </a:p>
        </p:txBody>
      </p:sp>
      <p:sp>
        <p:nvSpPr>
          <p:cNvPr id="1048658" name="页脚占位符 2"/>
          <p:cNvSpPr>
            <a:spLocks noGrp="1"/>
          </p:cNvSpPr>
          <p:nvPr>
            <p:ph type="ftr" sz="quarter" idx="11"/>
          </p:nvPr>
        </p:nvSpPr>
        <p:spPr/>
        <p:txBody>
          <a:bodyPr/>
          <a:lstStyle/>
          <a:p>
            <a:endParaRPr lang="zh-CN" altLang="en-US"/>
          </a:p>
        </p:txBody>
      </p:sp>
      <p:sp>
        <p:nvSpPr>
          <p:cNvPr id="1048659" name="灯片编号占位符 3"/>
          <p:cNvSpPr>
            <a:spLocks noGrp="1"/>
          </p:cNvSpPr>
          <p:nvPr>
            <p:ph type="sldNum" sz="quarter" idx="12"/>
          </p:nvPr>
        </p:nvSpPr>
        <p:spPr/>
        <p:txBody>
          <a:bodyPr/>
          <a:lstStyle/>
          <a:p>
            <a:fld id="{3C5D072F-CDE1-4839-BC66-B07364161366}"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1049065" name="标题 1"/>
          <p:cNvSpPr>
            <a:spLocks noGrp="1"/>
          </p:cNvSpPr>
          <p:nvPr>
            <p:ph type="title"/>
          </p:nvPr>
        </p:nvSpPr>
        <p:spPr>
          <a:xfrm>
            <a:off x="885714" y="482177"/>
            <a:ext cx="4147281" cy="1687618"/>
          </a:xfrm>
        </p:spPr>
        <p:txBody>
          <a:bodyPr anchor="b"/>
          <a:lstStyle>
            <a:lvl1pPr>
              <a:defRPr sz="3375"/>
            </a:lvl1pPr>
          </a:lstStyle>
          <a:p>
            <a:r>
              <a:rPr lang="zh-CN" altLang="en-US"/>
              <a:t>单击此处编辑母版标题样式</a:t>
            </a:r>
          </a:p>
        </p:txBody>
      </p:sp>
      <p:sp>
        <p:nvSpPr>
          <p:cNvPr id="1049066" name="内容占位符 2"/>
          <p:cNvSpPr>
            <a:spLocks noGrp="1"/>
          </p:cNvSpPr>
          <p:nvPr>
            <p:ph idx="1" hasCustomPrompt="1"/>
          </p:nvPr>
        </p:nvSpPr>
        <p:spPr>
          <a:xfrm>
            <a:off x="5466644" y="1041368"/>
            <a:ext cx="6509742" cy="5139869"/>
          </a:xfrm>
        </p:spPr>
        <p:txBody>
          <a:bodyPr/>
          <a:lstStyle>
            <a:lvl1pPr>
              <a:defRPr sz="3375"/>
            </a:lvl1pPr>
            <a:lvl2pPr>
              <a:defRPr sz="2955"/>
            </a:lvl2pPr>
            <a:lvl3pPr>
              <a:defRPr sz="2530"/>
            </a:lvl3pPr>
            <a:lvl4pPr>
              <a:defRPr sz="2110"/>
            </a:lvl4pPr>
            <a:lvl5pPr>
              <a:defRPr sz="2110"/>
            </a:lvl5pPr>
            <a:lvl6pPr>
              <a:defRPr sz="2110"/>
            </a:lvl6pPr>
            <a:lvl7pPr>
              <a:defRPr sz="2110"/>
            </a:lvl7pPr>
            <a:lvl8pPr>
              <a:defRPr sz="2110"/>
            </a:lvl8pPr>
            <a:lvl9pPr>
              <a:defRPr sz="211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1049067" name="文本占位符 3"/>
          <p:cNvSpPr>
            <a:spLocks noGrp="1"/>
          </p:cNvSpPr>
          <p:nvPr>
            <p:ph type="body" sz="half" idx="2" hasCustomPrompt="1"/>
          </p:nvPr>
        </p:nvSpPr>
        <p:spPr>
          <a:xfrm>
            <a:off x="885714" y="2169795"/>
            <a:ext cx="4147281" cy="4019814"/>
          </a:xfrm>
        </p:spPr>
        <p:txBody>
          <a:bodyPr/>
          <a:lstStyle>
            <a:lvl1pPr marL="0" indent="0">
              <a:buNone/>
              <a:defRPr sz="1685"/>
            </a:lvl1pPr>
            <a:lvl2pPr marL="481965" indent="0">
              <a:buNone/>
              <a:defRPr sz="1475"/>
            </a:lvl2pPr>
            <a:lvl3pPr marL="964565" indent="0">
              <a:buNone/>
              <a:defRPr sz="1265"/>
            </a:lvl3pPr>
            <a:lvl4pPr marL="1446530" indent="0">
              <a:buNone/>
              <a:defRPr sz="1055"/>
            </a:lvl4pPr>
            <a:lvl5pPr marL="1928495" indent="0">
              <a:buNone/>
              <a:defRPr sz="1055"/>
            </a:lvl5pPr>
            <a:lvl6pPr marL="2411095" indent="0">
              <a:buNone/>
              <a:defRPr sz="1055"/>
            </a:lvl6pPr>
            <a:lvl7pPr marL="2893060" indent="0">
              <a:buNone/>
              <a:defRPr sz="1055"/>
            </a:lvl7pPr>
            <a:lvl8pPr marL="3375025" indent="0">
              <a:buNone/>
              <a:defRPr sz="1055"/>
            </a:lvl8pPr>
            <a:lvl9pPr marL="3857625" indent="0">
              <a:buNone/>
              <a:defRPr sz="1055"/>
            </a:lvl9pPr>
          </a:lstStyle>
          <a:p>
            <a:pPr lvl="0"/>
            <a:r>
              <a:rPr lang="zh-CN" altLang="en-US"/>
              <a:t>编辑母版文本样式</a:t>
            </a:r>
          </a:p>
        </p:txBody>
      </p:sp>
      <p:sp>
        <p:nvSpPr>
          <p:cNvPr id="1049068" name="日期占位符 4"/>
          <p:cNvSpPr>
            <a:spLocks noGrp="1"/>
          </p:cNvSpPr>
          <p:nvPr>
            <p:ph type="dt" sz="half" idx="10"/>
          </p:nvPr>
        </p:nvSpPr>
        <p:spPr/>
        <p:txBody>
          <a:bodyPr/>
          <a:lstStyle/>
          <a:p>
            <a:fld id="{13ACA1CE-4246-4898-8D09-07E20314EA8E}" type="datetimeFigureOut">
              <a:rPr lang="zh-CN" altLang="en-US" smtClean="0"/>
              <a:t>2022-03-07</a:t>
            </a:fld>
            <a:endParaRPr lang="zh-CN" altLang="en-US"/>
          </a:p>
        </p:txBody>
      </p:sp>
      <p:sp>
        <p:nvSpPr>
          <p:cNvPr id="1049069" name="页脚占位符 5"/>
          <p:cNvSpPr>
            <a:spLocks noGrp="1"/>
          </p:cNvSpPr>
          <p:nvPr>
            <p:ph type="ftr" sz="quarter" idx="11"/>
          </p:nvPr>
        </p:nvSpPr>
        <p:spPr/>
        <p:txBody>
          <a:bodyPr/>
          <a:lstStyle/>
          <a:p>
            <a:endParaRPr lang="zh-CN" altLang="en-US"/>
          </a:p>
        </p:txBody>
      </p:sp>
      <p:sp>
        <p:nvSpPr>
          <p:cNvPr id="1049070" name="灯片编号占位符 6"/>
          <p:cNvSpPr>
            <a:spLocks noGrp="1"/>
          </p:cNvSpPr>
          <p:nvPr>
            <p:ph type="sldNum" sz="quarter" idx="12"/>
          </p:nvPr>
        </p:nvSpPr>
        <p:spPr/>
        <p:txBody>
          <a:bodyPr/>
          <a:lstStyle/>
          <a:p>
            <a:fld id="{3C5D072F-CDE1-4839-BC66-B07364161366}" type="slidenum">
              <a:rPr lang="zh-CN" altLang="en-US" smtClean="0"/>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1049049" name="标题 1"/>
          <p:cNvSpPr>
            <a:spLocks noGrp="1"/>
          </p:cNvSpPr>
          <p:nvPr>
            <p:ph type="title"/>
          </p:nvPr>
        </p:nvSpPr>
        <p:spPr>
          <a:xfrm>
            <a:off x="885714" y="482177"/>
            <a:ext cx="4147281" cy="1687618"/>
          </a:xfrm>
        </p:spPr>
        <p:txBody>
          <a:bodyPr anchor="b"/>
          <a:lstStyle>
            <a:lvl1pPr>
              <a:defRPr sz="3375"/>
            </a:lvl1pPr>
          </a:lstStyle>
          <a:p>
            <a:r>
              <a:rPr lang="zh-CN" altLang="en-US"/>
              <a:t>单击此处编辑母版标题样式</a:t>
            </a:r>
          </a:p>
        </p:txBody>
      </p:sp>
      <p:sp>
        <p:nvSpPr>
          <p:cNvPr id="1049050" name="图片占位符 2"/>
          <p:cNvSpPr>
            <a:spLocks noGrp="1"/>
          </p:cNvSpPr>
          <p:nvPr>
            <p:ph type="pic" idx="1"/>
          </p:nvPr>
        </p:nvSpPr>
        <p:spPr>
          <a:xfrm>
            <a:off x="5466644" y="1041368"/>
            <a:ext cx="6509742" cy="5139869"/>
          </a:xfrm>
        </p:spPr>
        <p:txBody>
          <a:bodyPr/>
          <a:lstStyle>
            <a:lvl1pPr marL="0" indent="0">
              <a:buNone/>
              <a:defRPr sz="3375"/>
            </a:lvl1pPr>
            <a:lvl2pPr marL="481965" indent="0">
              <a:buNone/>
              <a:defRPr sz="2955"/>
            </a:lvl2pPr>
            <a:lvl3pPr marL="964565" indent="0">
              <a:buNone/>
              <a:defRPr sz="2530"/>
            </a:lvl3pPr>
            <a:lvl4pPr marL="1446530" indent="0">
              <a:buNone/>
              <a:defRPr sz="2110"/>
            </a:lvl4pPr>
            <a:lvl5pPr marL="1928495" indent="0">
              <a:buNone/>
              <a:defRPr sz="2110"/>
            </a:lvl5pPr>
            <a:lvl6pPr marL="2411095" indent="0">
              <a:buNone/>
              <a:defRPr sz="2110"/>
            </a:lvl6pPr>
            <a:lvl7pPr marL="2893060" indent="0">
              <a:buNone/>
              <a:defRPr sz="2110"/>
            </a:lvl7pPr>
            <a:lvl8pPr marL="3375025" indent="0">
              <a:buNone/>
              <a:defRPr sz="2110"/>
            </a:lvl8pPr>
            <a:lvl9pPr marL="3857625" indent="0">
              <a:buNone/>
              <a:defRPr sz="2110"/>
            </a:lvl9pPr>
          </a:lstStyle>
          <a:p>
            <a:endParaRPr lang="zh-CN" altLang="en-US"/>
          </a:p>
        </p:txBody>
      </p:sp>
      <p:sp>
        <p:nvSpPr>
          <p:cNvPr id="1049051" name="文本占位符 3"/>
          <p:cNvSpPr>
            <a:spLocks noGrp="1"/>
          </p:cNvSpPr>
          <p:nvPr>
            <p:ph type="body" sz="half" idx="2" hasCustomPrompt="1"/>
          </p:nvPr>
        </p:nvSpPr>
        <p:spPr>
          <a:xfrm>
            <a:off x="885714" y="2169795"/>
            <a:ext cx="4147281" cy="4019814"/>
          </a:xfrm>
        </p:spPr>
        <p:txBody>
          <a:bodyPr/>
          <a:lstStyle>
            <a:lvl1pPr marL="0" indent="0">
              <a:buNone/>
              <a:defRPr sz="1685"/>
            </a:lvl1pPr>
            <a:lvl2pPr marL="481965" indent="0">
              <a:buNone/>
              <a:defRPr sz="1475"/>
            </a:lvl2pPr>
            <a:lvl3pPr marL="964565" indent="0">
              <a:buNone/>
              <a:defRPr sz="1265"/>
            </a:lvl3pPr>
            <a:lvl4pPr marL="1446530" indent="0">
              <a:buNone/>
              <a:defRPr sz="1055"/>
            </a:lvl4pPr>
            <a:lvl5pPr marL="1928495" indent="0">
              <a:buNone/>
              <a:defRPr sz="1055"/>
            </a:lvl5pPr>
            <a:lvl6pPr marL="2411095" indent="0">
              <a:buNone/>
              <a:defRPr sz="1055"/>
            </a:lvl6pPr>
            <a:lvl7pPr marL="2893060" indent="0">
              <a:buNone/>
              <a:defRPr sz="1055"/>
            </a:lvl7pPr>
            <a:lvl8pPr marL="3375025" indent="0">
              <a:buNone/>
              <a:defRPr sz="1055"/>
            </a:lvl8pPr>
            <a:lvl9pPr marL="3857625" indent="0">
              <a:buNone/>
              <a:defRPr sz="1055"/>
            </a:lvl9pPr>
          </a:lstStyle>
          <a:p>
            <a:pPr lvl="0"/>
            <a:r>
              <a:rPr lang="zh-CN" altLang="en-US"/>
              <a:t>编辑母版文本样式</a:t>
            </a:r>
          </a:p>
        </p:txBody>
      </p:sp>
      <p:sp>
        <p:nvSpPr>
          <p:cNvPr id="1049052" name="日期占位符 4"/>
          <p:cNvSpPr>
            <a:spLocks noGrp="1"/>
          </p:cNvSpPr>
          <p:nvPr>
            <p:ph type="dt" sz="half" idx="10"/>
          </p:nvPr>
        </p:nvSpPr>
        <p:spPr/>
        <p:txBody>
          <a:bodyPr/>
          <a:lstStyle/>
          <a:p>
            <a:fld id="{13ACA1CE-4246-4898-8D09-07E20314EA8E}" type="datetimeFigureOut">
              <a:rPr lang="zh-CN" altLang="en-US" smtClean="0"/>
              <a:t>2022-03-07</a:t>
            </a:fld>
            <a:endParaRPr lang="zh-CN" altLang="en-US"/>
          </a:p>
        </p:txBody>
      </p:sp>
      <p:sp>
        <p:nvSpPr>
          <p:cNvPr id="1049053" name="页脚占位符 5"/>
          <p:cNvSpPr>
            <a:spLocks noGrp="1"/>
          </p:cNvSpPr>
          <p:nvPr>
            <p:ph type="ftr" sz="quarter" idx="11"/>
          </p:nvPr>
        </p:nvSpPr>
        <p:spPr/>
        <p:txBody>
          <a:bodyPr/>
          <a:lstStyle/>
          <a:p>
            <a:endParaRPr lang="zh-CN" altLang="en-US"/>
          </a:p>
        </p:txBody>
      </p:sp>
      <p:sp>
        <p:nvSpPr>
          <p:cNvPr id="1049054" name="灯片编号占位符 6"/>
          <p:cNvSpPr>
            <a:spLocks noGrp="1"/>
          </p:cNvSpPr>
          <p:nvPr>
            <p:ph type="sldNum" sz="quarter" idx="12"/>
          </p:nvPr>
        </p:nvSpPr>
        <p:spPr/>
        <p:txBody>
          <a:bodyPr/>
          <a:lstStyle/>
          <a:p>
            <a:fld id="{3C5D072F-CDE1-4839-BC66-B07364161366}" type="slidenum">
              <a:rPr lang="zh-CN" altLang="en-US" smtClean="0"/>
              <a:t>‹#›</a:t>
            </a:fld>
            <a:endParaRPr lang="zh-CN" alt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1049060" name="标题 1"/>
          <p:cNvSpPr>
            <a:spLocks noGrp="1"/>
          </p:cNvSpPr>
          <p:nvPr>
            <p:ph type="title"/>
          </p:nvPr>
        </p:nvSpPr>
        <p:spPr/>
        <p:txBody>
          <a:bodyPr/>
          <a:lstStyle/>
          <a:p>
            <a:r>
              <a:rPr lang="zh-CN" altLang="en-US"/>
              <a:t>单击此处编辑母版标题样式</a:t>
            </a:r>
          </a:p>
        </p:txBody>
      </p:sp>
      <p:sp>
        <p:nvSpPr>
          <p:cNvPr id="1049061"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1049062" name="日期占位符 3"/>
          <p:cNvSpPr>
            <a:spLocks noGrp="1"/>
          </p:cNvSpPr>
          <p:nvPr>
            <p:ph type="dt" sz="half" idx="10"/>
          </p:nvPr>
        </p:nvSpPr>
        <p:spPr/>
        <p:txBody>
          <a:bodyPr/>
          <a:lstStyle/>
          <a:p>
            <a:fld id="{13ACA1CE-4246-4898-8D09-07E20314EA8E}" type="datetimeFigureOut">
              <a:rPr lang="zh-CN" altLang="en-US" smtClean="0"/>
              <a:t>2022-03-07</a:t>
            </a:fld>
            <a:endParaRPr lang="zh-CN" altLang="en-US"/>
          </a:p>
        </p:txBody>
      </p:sp>
      <p:sp>
        <p:nvSpPr>
          <p:cNvPr id="1049063" name="页脚占位符 4"/>
          <p:cNvSpPr>
            <a:spLocks noGrp="1"/>
          </p:cNvSpPr>
          <p:nvPr>
            <p:ph type="ftr" sz="quarter" idx="11"/>
          </p:nvPr>
        </p:nvSpPr>
        <p:spPr/>
        <p:txBody>
          <a:bodyPr/>
          <a:lstStyle/>
          <a:p>
            <a:endParaRPr lang="zh-CN" altLang="en-US"/>
          </a:p>
        </p:txBody>
      </p:sp>
      <p:sp>
        <p:nvSpPr>
          <p:cNvPr id="1049064" name="灯片编号占位符 5"/>
          <p:cNvSpPr>
            <a:spLocks noGrp="1"/>
          </p:cNvSpPr>
          <p:nvPr>
            <p:ph type="sldNum" sz="quarter" idx="12"/>
          </p:nvPr>
        </p:nvSpPr>
        <p:spPr/>
        <p:txBody>
          <a:bodyPr/>
          <a:lstStyle/>
          <a:p>
            <a:fld id="{3C5D072F-CDE1-4839-BC66-B07364161366}" type="slidenum">
              <a:rPr lang="zh-CN" altLang="en-US" smtClean="0"/>
              <a:t>‹#›</a:t>
            </a:fld>
            <a:endParaRPr lang="zh-CN" alt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1049044" name="竖排标题 1"/>
          <p:cNvSpPr>
            <a:spLocks noGrp="1"/>
          </p:cNvSpPr>
          <p:nvPr>
            <p:ph type="title" orient="vert"/>
          </p:nvPr>
        </p:nvSpPr>
        <p:spPr>
          <a:xfrm>
            <a:off x="9202043" y="385072"/>
            <a:ext cx="2772668" cy="6129337"/>
          </a:xfrm>
        </p:spPr>
        <p:txBody>
          <a:bodyPr vert="eaVert"/>
          <a:lstStyle/>
          <a:p>
            <a:r>
              <a:rPr lang="zh-CN" altLang="en-US"/>
              <a:t>单击此处编辑母版标题样式</a:t>
            </a:r>
          </a:p>
        </p:txBody>
      </p:sp>
      <p:sp>
        <p:nvSpPr>
          <p:cNvPr id="1049045" name="竖排文字占位符 2"/>
          <p:cNvSpPr>
            <a:spLocks noGrp="1"/>
          </p:cNvSpPr>
          <p:nvPr>
            <p:ph type="body" orient="vert" idx="1" hasCustomPrompt="1"/>
          </p:nvPr>
        </p:nvSpPr>
        <p:spPr>
          <a:xfrm>
            <a:off x="884039" y="385072"/>
            <a:ext cx="8157270" cy="6129337"/>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1049046" name="日期占位符 3"/>
          <p:cNvSpPr>
            <a:spLocks noGrp="1"/>
          </p:cNvSpPr>
          <p:nvPr>
            <p:ph type="dt" sz="half" idx="10"/>
          </p:nvPr>
        </p:nvSpPr>
        <p:spPr/>
        <p:txBody>
          <a:bodyPr/>
          <a:lstStyle/>
          <a:p>
            <a:fld id="{13ACA1CE-4246-4898-8D09-07E20314EA8E}" type="datetimeFigureOut">
              <a:rPr lang="zh-CN" altLang="en-US" smtClean="0"/>
              <a:t>2022-03-07</a:t>
            </a:fld>
            <a:endParaRPr lang="zh-CN" altLang="en-US"/>
          </a:p>
        </p:txBody>
      </p:sp>
      <p:sp>
        <p:nvSpPr>
          <p:cNvPr id="1049047" name="页脚占位符 4"/>
          <p:cNvSpPr>
            <a:spLocks noGrp="1"/>
          </p:cNvSpPr>
          <p:nvPr>
            <p:ph type="ftr" sz="quarter" idx="11"/>
          </p:nvPr>
        </p:nvSpPr>
        <p:spPr/>
        <p:txBody>
          <a:bodyPr/>
          <a:lstStyle/>
          <a:p>
            <a:endParaRPr lang="zh-CN" altLang="en-US"/>
          </a:p>
        </p:txBody>
      </p:sp>
      <p:sp>
        <p:nvSpPr>
          <p:cNvPr id="1049048" name="灯片编号占位符 5"/>
          <p:cNvSpPr>
            <a:spLocks noGrp="1"/>
          </p:cNvSpPr>
          <p:nvPr>
            <p:ph type="sldNum" sz="quarter" idx="12"/>
          </p:nvPr>
        </p:nvSpPr>
        <p:spPr/>
        <p:txBody>
          <a:bodyPr/>
          <a:lstStyle/>
          <a:p>
            <a:fld id="{3C5D072F-CDE1-4839-BC66-B07364161366}" type="slidenum">
              <a:rPr lang="zh-CN" altLang="en-US" smtClean="0"/>
              <a:t>‹#›</a:t>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p:spPr>
        <p:txBody>
          <a:bodyPr/>
          <a:lstStyle/>
          <a:p>
            <a:fld id="{AC1B7B3F-A56B-4310-A966-BD55D80449F1}" type="datetimeFigureOut">
              <a:rPr lang="zh-CN" altLang="en-US" smtClean="0"/>
              <a:t>2022-03-07</a:t>
            </a:fld>
            <a:endParaRPr lang="zh-CN" altLang="en-US"/>
          </a:p>
        </p:txBody>
      </p:sp>
      <p:sp>
        <p:nvSpPr>
          <p:cNvPr id="4" name="页脚占位符 3"/>
          <p:cNvSpPr>
            <a:spLocks noGrp="1"/>
          </p:cNvSpPr>
          <p:nvPr>
            <p:ph type="ftr" sz="quarter" idx="11"/>
          </p:nvPr>
        </p:nvSpPr>
        <p:spPr>
          <a:xfrm>
            <a:off x="4038600" y="6356350"/>
            <a:ext cx="4114800" cy="365125"/>
          </a:xfr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p:spPr>
        <p:txBody>
          <a:bodyPr/>
          <a:lstStyle/>
          <a:p>
            <a:fld id="{73127340-2293-49D2-96F1-6E7BF0C8FD9C}" type="slidenum">
              <a:rPr lang="zh-CN" altLang="en-US" smtClean="0"/>
              <a:t>‹#›</a:t>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1048581" name="标题 1"/>
          <p:cNvSpPr>
            <a:spLocks noGrp="1"/>
          </p:cNvSpPr>
          <p:nvPr>
            <p:ph type="title"/>
          </p:nvPr>
        </p:nvSpPr>
        <p:spPr>
          <a:xfrm>
            <a:off x="884039" y="385072"/>
            <a:ext cx="11090672" cy="1397978"/>
          </a:xfrm>
        </p:spPr>
        <p:txBody>
          <a:bodyPr/>
          <a:lstStyle/>
          <a:p>
            <a:r>
              <a:rPr lang="zh-CN" altLang="en-US"/>
              <a:t>单击此处编辑母版标题样式</a:t>
            </a:r>
          </a:p>
        </p:txBody>
      </p:sp>
      <p:sp>
        <p:nvSpPr>
          <p:cNvPr id="1048582" name="内容占位符 2"/>
          <p:cNvSpPr>
            <a:spLocks noGrp="1"/>
          </p:cNvSpPr>
          <p:nvPr>
            <p:ph idx="1" hasCustomPrompt="1"/>
          </p:nvPr>
        </p:nvSpPr>
        <p:spPr>
          <a:xfrm>
            <a:off x="884039" y="1925358"/>
            <a:ext cx="11090672" cy="4589050"/>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1048583" name="日期占位符 3"/>
          <p:cNvSpPr>
            <a:spLocks noGrp="1"/>
          </p:cNvSpPr>
          <p:nvPr>
            <p:ph type="dt" sz="half" idx="10"/>
          </p:nvPr>
        </p:nvSpPr>
        <p:spPr>
          <a:xfrm>
            <a:off x="884039" y="6703595"/>
            <a:ext cx="2893219" cy="385072"/>
          </a:xfrm>
        </p:spPr>
        <p:txBody>
          <a:bodyPr/>
          <a:lstStyle/>
          <a:p>
            <a:fld id="{13ACA1CE-4246-4898-8D09-07E20314EA8E}" type="datetimeFigureOut">
              <a:rPr lang="zh-CN" altLang="en-US" smtClean="0"/>
              <a:t>2022-03-07</a:t>
            </a:fld>
            <a:endParaRPr lang="zh-CN" altLang="en-US"/>
          </a:p>
        </p:txBody>
      </p:sp>
      <p:sp>
        <p:nvSpPr>
          <p:cNvPr id="1048584" name="页脚占位符 4"/>
          <p:cNvSpPr>
            <a:spLocks noGrp="1"/>
          </p:cNvSpPr>
          <p:nvPr>
            <p:ph type="ftr" sz="quarter" idx="11"/>
          </p:nvPr>
        </p:nvSpPr>
        <p:spPr>
          <a:xfrm>
            <a:off x="4259461" y="6703595"/>
            <a:ext cx="4339828" cy="385072"/>
          </a:xfrm>
        </p:spPr>
        <p:txBody>
          <a:bodyPr/>
          <a:lstStyle/>
          <a:p>
            <a:endParaRPr lang="zh-CN" altLang="en-US"/>
          </a:p>
        </p:txBody>
      </p:sp>
      <p:sp>
        <p:nvSpPr>
          <p:cNvPr id="1048585" name="灯片编号占位符 5"/>
          <p:cNvSpPr>
            <a:spLocks noGrp="1"/>
          </p:cNvSpPr>
          <p:nvPr>
            <p:ph type="sldNum" sz="quarter" idx="12"/>
          </p:nvPr>
        </p:nvSpPr>
        <p:spPr>
          <a:xfrm>
            <a:off x="9081492" y="6703595"/>
            <a:ext cx="2893219" cy="385072"/>
          </a:xfrm>
        </p:spPr>
        <p:txBody>
          <a:bodyPr/>
          <a:lstStyle/>
          <a:p>
            <a:fld id="{3C5D072F-CDE1-4839-BC66-B07364161366}" type="slidenum">
              <a:rPr lang="zh-CN" altLang="en-US" smtClean="0"/>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1048603" name="标题 1"/>
          <p:cNvSpPr>
            <a:spLocks noGrp="1"/>
          </p:cNvSpPr>
          <p:nvPr>
            <p:ph type="ctrTitle"/>
          </p:nvPr>
        </p:nvSpPr>
        <p:spPr>
          <a:xfrm>
            <a:off x="1607344" y="1183677"/>
            <a:ext cx="9644063" cy="2518034"/>
          </a:xfrm>
        </p:spPr>
        <p:txBody>
          <a:bodyPr anchor="b"/>
          <a:lstStyle>
            <a:lvl1pPr algn="ctr">
              <a:defRPr sz="6330"/>
            </a:lvl1pPr>
          </a:lstStyle>
          <a:p>
            <a:r>
              <a:rPr lang="zh-CN" altLang="en-US"/>
              <a:t>单击此处编辑母版标题样式</a:t>
            </a:r>
          </a:p>
        </p:txBody>
      </p:sp>
      <p:sp>
        <p:nvSpPr>
          <p:cNvPr id="1048604" name="副标题 2"/>
          <p:cNvSpPr>
            <a:spLocks noGrp="1"/>
          </p:cNvSpPr>
          <p:nvPr>
            <p:ph type="subTitle" idx="1" hasCustomPrompt="1"/>
          </p:nvPr>
        </p:nvSpPr>
        <p:spPr>
          <a:xfrm>
            <a:off x="1607344" y="3798816"/>
            <a:ext cx="9644063" cy="1746216"/>
          </a:xfrm>
        </p:spPr>
        <p:txBody>
          <a:bodyPr/>
          <a:lstStyle>
            <a:lvl1pPr marL="0" indent="0" algn="ctr">
              <a:buNone/>
              <a:defRPr sz="2530"/>
            </a:lvl1pPr>
            <a:lvl2pPr marL="481965" indent="0" algn="ctr">
              <a:buNone/>
              <a:defRPr sz="2110"/>
            </a:lvl2pPr>
            <a:lvl3pPr marL="964565" indent="0" algn="ctr">
              <a:buNone/>
              <a:defRPr sz="1900"/>
            </a:lvl3pPr>
            <a:lvl4pPr marL="1446530" indent="0" algn="ctr">
              <a:buNone/>
              <a:defRPr sz="1685"/>
            </a:lvl4pPr>
            <a:lvl5pPr marL="1928495" indent="0" algn="ctr">
              <a:buNone/>
              <a:defRPr sz="1685"/>
            </a:lvl5pPr>
            <a:lvl6pPr marL="2411095" indent="0" algn="ctr">
              <a:buNone/>
              <a:defRPr sz="1685"/>
            </a:lvl6pPr>
            <a:lvl7pPr marL="2893060" indent="0" algn="ctr">
              <a:buNone/>
              <a:defRPr sz="1685"/>
            </a:lvl7pPr>
            <a:lvl8pPr marL="3375025" indent="0" algn="ctr">
              <a:buNone/>
              <a:defRPr sz="1685"/>
            </a:lvl8pPr>
            <a:lvl9pPr marL="3857625" indent="0" algn="ctr">
              <a:buNone/>
              <a:defRPr sz="1685"/>
            </a:lvl9pPr>
          </a:lstStyle>
          <a:p>
            <a:r>
              <a:rPr lang="zh-CN" altLang="en-US"/>
              <a:t>单击以编辑母版副标题样式</a:t>
            </a:r>
          </a:p>
        </p:txBody>
      </p:sp>
      <p:sp>
        <p:nvSpPr>
          <p:cNvPr id="1048605" name="日期占位符 3"/>
          <p:cNvSpPr>
            <a:spLocks noGrp="1"/>
          </p:cNvSpPr>
          <p:nvPr>
            <p:ph type="dt" sz="half" idx="10"/>
          </p:nvPr>
        </p:nvSpPr>
        <p:spPr/>
        <p:txBody>
          <a:bodyPr/>
          <a:lstStyle/>
          <a:p>
            <a:fld id="{13ACA1CE-4246-4898-8D09-07E20314EA8E}" type="datetimeFigureOut">
              <a:rPr lang="zh-CN" altLang="en-US" smtClean="0"/>
              <a:t>2022-03-07</a:t>
            </a:fld>
            <a:endParaRPr lang="zh-CN" altLang="en-US"/>
          </a:p>
        </p:txBody>
      </p:sp>
      <p:sp>
        <p:nvSpPr>
          <p:cNvPr id="1048606" name="页脚占位符 4"/>
          <p:cNvSpPr>
            <a:spLocks noGrp="1"/>
          </p:cNvSpPr>
          <p:nvPr>
            <p:ph type="ftr" sz="quarter" idx="11"/>
          </p:nvPr>
        </p:nvSpPr>
        <p:spPr/>
        <p:txBody>
          <a:bodyPr/>
          <a:lstStyle/>
          <a:p>
            <a:endParaRPr lang="zh-CN" altLang="en-US"/>
          </a:p>
        </p:txBody>
      </p:sp>
      <p:sp>
        <p:nvSpPr>
          <p:cNvPr id="1048607" name="灯片编号占位符 5"/>
          <p:cNvSpPr>
            <a:spLocks noGrp="1"/>
          </p:cNvSpPr>
          <p:nvPr>
            <p:ph type="sldNum" sz="quarter" idx="12"/>
          </p:nvPr>
        </p:nvSpPr>
        <p:spPr/>
        <p:txBody>
          <a:bodyPr/>
          <a:lstStyle/>
          <a:p>
            <a:fld id="{3C5D072F-CDE1-4839-BC66-B07364161366}"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1048581" name="标题 1"/>
          <p:cNvSpPr>
            <a:spLocks noGrp="1"/>
          </p:cNvSpPr>
          <p:nvPr>
            <p:ph type="title"/>
          </p:nvPr>
        </p:nvSpPr>
        <p:spPr/>
        <p:txBody>
          <a:bodyPr/>
          <a:lstStyle/>
          <a:p>
            <a:r>
              <a:rPr lang="zh-CN" altLang="en-US"/>
              <a:t>单击此处编辑母版标题样式</a:t>
            </a:r>
          </a:p>
        </p:txBody>
      </p:sp>
      <p:sp>
        <p:nvSpPr>
          <p:cNvPr id="1048582"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1048583" name="日期占位符 3"/>
          <p:cNvSpPr>
            <a:spLocks noGrp="1"/>
          </p:cNvSpPr>
          <p:nvPr>
            <p:ph type="dt" sz="half" idx="10"/>
          </p:nvPr>
        </p:nvSpPr>
        <p:spPr/>
        <p:txBody>
          <a:bodyPr/>
          <a:lstStyle/>
          <a:p>
            <a:fld id="{13ACA1CE-4246-4898-8D09-07E20314EA8E}" type="datetimeFigureOut">
              <a:rPr lang="zh-CN" altLang="en-US" smtClean="0"/>
              <a:t>2022-03-07</a:t>
            </a:fld>
            <a:endParaRPr lang="zh-CN" altLang="en-US"/>
          </a:p>
        </p:txBody>
      </p:sp>
      <p:sp>
        <p:nvSpPr>
          <p:cNvPr id="1048584" name="页脚占位符 4"/>
          <p:cNvSpPr>
            <a:spLocks noGrp="1"/>
          </p:cNvSpPr>
          <p:nvPr>
            <p:ph type="ftr" sz="quarter" idx="11"/>
          </p:nvPr>
        </p:nvSpPr>
        <p:spPr/>
        <p:txBody>
          <a:bodyPr/>
          <a:lstStyle/>
          <a:p>
            <a:endParaRPr lang="zh-CN" altLang="en-US"/>
          </a:p>
        </p:txBody>
      </p:sp>
      <p:sp>
        <p:nvSpPr>
          <p:cNvPr id="1048585" name="灯片编号占位符 5"/>
          <p:cNvSpPr>
            <a:spLocks noGrp="1"/>
          </p:cNvSpPr>
          <p:nvPr>
            <p:ph type="sldNum" sz="quarter" idx="12"/>
          </p:nvPr>
        </p:nvSpPr>
        <p:spPr/>
        <p:txBody>
          <a:bodyPr/>
          <a:lstStyle/>
          <a:p>
            <a:fld id="{3C5D072F-CDE1-4839-BC66-B07364161366}"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1049055" name="标题 1"/>
          <p:cNvSpPr>
            <a:spLocks noGrp="1"/>
          </p:cNvSpPr>
          <p:nvPr>
            <p:ph type="title"/>
          </p:nvPr>
        </p:nvSpPr>
        <p:spPr>
          <a:xfrm>
            <a:off x="877342" y="1803140"/>
            <a:ext cx="11090672" cy="3008581"/>
          </a:xfrm>
        </p:spPr>
        <p:txBody>
          <a:bodyPr anchor="b"/>
          <a:lstStyle>
            <a:lvl1pPr>
              <a:defRPr sz="6330"/>
            </a:lvl1pPr>
          </a:lstStyle>
          <a:p>
            <a:r>
              <a:rPr lang="zh-CN" altLang="en-US"/>
              <a:t>单击此处编辑母版标题样式</a:t>
            </a:r>
          </a:p>
        </p:txBody>
      </p:sp>
      <p:sp>
        <p:nvSpPr>
          <p:cNvPr id="1049056" name="文本占位符 2"/>
          <p:cNvSpPr>
            <a:spLocks noGrp="1"/>
          </p:cNvSpPr>
          <p:nvPr>
            <p:ph type="body" idx="1" hasCustomPrompt="1"/>
          </p:nvPr>
        </p:nvSpPr>
        <p:spPr>
          <a:xfrm>
            <a:off x="877342" y="4840184"/>
            <a:ext cx="11090672" cy="1582142"/>
          </a:xfrm>
        </p:spPr>
        <p:txBody>
          <a:bodyPr/>
          <a:lstStyle>
            <a:lvl1pPr marL="0" indent="0">
              <a:buNone/>
              <a:defRPr sz="2530">
                <a:solidFill>
                  <a:schemeClr val="tx1">
                    <a:tint val="75000"/>
                  </a:schemeClr>
                </a:solidFill>
              </a:defRPr>
            </a:lvl1pPr>
            <a:lvl2pPr marL="481965" indent="0">
              <a:buNone/>
              <a:defRPr sz="2110">
                <a:solidFill>
                  <a:schemeClr val="tx1">
                    <a:tint val="75000"/>
                  </a:schemeClr>
                </a:solidFill>
              </a:defRPr>
            </a:lvl2pPr>
            <a:lvl3pPr marL="964565" indent="0">
              <a:buNone/>
              <a:defRPr sz="1900">
                <a:solidFill>
                  <a:schemeClr val="tx1">
                    <a:tint val="75000"/>
                  </a:schemeClr>
                </a:solidFill>
              </a:defRPr>
            </a:lvl3pPr>
            <a:lvl4pPr marL="1446530" indent="0">
              <a:buNone/>
              <a:defRPr sz="1685">
                <a:solidFill>
                  <a:schemeClr val="tx1">
                    <a:tint val="75000"/>
                  </a:schemeClr>
                </a:solidFill>
              </a:defRPr>
            </a:lvl4pPr>
            <a:lvl5pPr marL="1928495" indent="0">
              <a:buNone/>
              <a:defRPr sz="1685">
                <a:solidFill>
                  <a:schemeClr val="tx1">
                    <a:tint val="75000"/>
                  </a:schemeClr>
                </a:solidFill>
              </a:defRPr>
            </a:lvl5pPr>
            <a:lvl6pPr marL="2411095" indent="0">
              <a:buNone/>
              <a:defRPr sz="1685">
                <a:solidFill>
                  <a:schemeClr val="tx1">
                    <a:tint val="75000"/>
                  </a:schemeClr>
                </a:solidFill>
              </a:defRPr>
            </a:lvl6pPr>
            <a:lvl7pPr marL="2893060" indent="0">
              <a:buNone/>
              <a:defRPr sz="1685">
                <a:solidFill>
                  <a:schemeClr val="tx1">
                    <a:tint val="75000"/>
                  </a:schemeClr>
                </a:solidFill>
              </a:defRPr>
            </a:lvl7pPr>
            <a:lvl8pPr marL="3375025" indent="0">
              <a:buNone/>
              <a:defRPr sz="1685">
                <a:solidFill>
                  <a:schemeClr val="tx1">
                    <a:tint val="75000"/>
                  </a:schemeClr>
                </a:solidFill>
              </a:defRPr>
            </a:lvl8pPr>
            <a:lvl9pPr marL="3857625" indent="0">
              <a:buNone/>
              <a:defRPr sz="1685">
                <a:solidFill>
                  <a:schemeClr val="tx1">
                    <a:tint val="75000"/>
                  </a:schemeClr>
                </a:solidFill>
              </a:defRPr>
            </a:lvl9pPr>
          </a:lstStyle>
          <a:p>
            <a:pPr lvl="0"/>
            <a:r>
              <a:rPr lang="zh-CN" altLang="en-US"/>
              <a:t>编辑母版文本样式</a:t>
            </a:r>
          </a:p>
        </p:txBody>
      </p:sp>
      <p:sp>
        <p:nvSpPr>
          <p:cNvPr id="1049057" name="日期占位符 3"/>
          <p:cNvSpPr>
            <a:spLocks noGrp="1"/>
          </p:cNvSpPr>
          <p:nvPr>
            <p:ph type="dt" sz="half" idx="10"/>
          </p:nvPr>
        </p:nvSpPr>
        <p:spPr/>
        <p:txBody>
          <a:bodyPr/>
          <a:lstStyle/>
          <a:p>
            <a:fld id="{13ACA1CE-4246-4898-8D09-07E20314EA8E}" type="datetimeFigureOut">
              <a:rPr lang="zh-CN" altLang="en-US" smtClean="0"/>
              <a:t>2022-03-07</a:t>
            </a:fld>
            <a:endParaRPr lang="zh-CN" altLang="en-US"/>
          </a:p>
        </p:txBody>
      </p:sp>
      <p:sp>
        <p:nvSpPr>
          <p:cNvPr id="1049058" name="页脚占位符 4"/>
          <p:cNvSpPr>
            <a:spLocks noGrp="1"/>
          </p:cNvSpPr>
          <p:nvPr>
            <p:ph type="ftr" sz="quarter" idx="11"/>
          </p:nvPr>
        </p:nvSpPr>
        <p:spPr/>
        <p:txBody>
          <a:bodyPr/>
          <a:lstStyle/>
          <a:p>
            <a:endParaRPr lang="zh-CN" altLang="en-US"/>
          </a:p>
        </p:txBody>
      </p:sp>
      <p:sp>
        <p:nvSpPr>
          <p:cNvPr id="1049059" name="灯片编号占位符 5"/>
          <p:cNvSpPr>
            <a:spLocks noGrp="1"/>
          </p:cNvSpPr>
          <p:nvPr>
            <p:ph type="sldNum" sz="quarter" idx="12"/>
          </p:nvPr>
        </p:nvSpPr>
        <p:spPr/>
        <p:txBody>
          <a:bodyPr/>
          <a:lstStyle/>
          <a:p>
            <a:fld id="{3C5D072F-CDE1-4839-BC66-B07364161366}"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1049026" name="标题 1"/>
          <p:cNvSpPr>
            <a:spLocks noGrp="1"/>
          </p:cNvSpPr>
          <p:nvPr>
            <p:ph type="title"/>
          </p:nvPr>
        </p:nvSpPr>
        <p:spPr/>
        <p:txBody>
          <a:bodyPr/>
          <a:lstStyle/>
          <a:p>
            <a:r>
              <a:rPr lang="zh-CN" altLang="en-US"/>
              <a:t>单击此处编辑母版标题样式</a:t>
            </a:r>
          </a:p>
        </p:txBody>
      </p:sp>
      <p:sp>
        <p:nvSpPr>
          <p:cNvPr id="1049027" name="内容占位符 2"/>
          <p:cNvSpPr>
            <a:spLocks noGrp="1"/>
          </p:cNvSpPr>
          <p:nvPr>
            <p:ph sz="half" idx="1" hasCustomPrompt="1"/>
          </p:nvPr>
        </p:nvSpPr>
        <p:spPr>
          <a:xfrm>
            <a:off x="884039" y="1925358"/>
            <a:ext cx="5464969" cy="4589050"/>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1049028" name="内容占位符 3"/>
          <p:cNvSpPr>
            <a:spLocks noGrp="1"/>
          </p:cNvSpPr>
          <p:nvPr>
            <p:ph sz="half" idx="2" hasCustomPrompt="1"/>
          </p:nvPr>
        </p:nvSpPr>
        <p:spPr>
          <a:xfrm>
            <a:off x="6509742" y="1925358"/>
            <a:ext cx="5464969" cy="4589050"/>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1049029" name="日期占位符 4"/>
          <p:cNvSpPr>
            <a:spLocks noGrp="1"/>
          </p:cNvSpPr>
          <p:nvPr>
            <p:ph type="dt" sz="half" idx="10"/>
          </p:nvPr>
        </p:nvSpPr>
        <p:spPr/>
        <p:txBody>
          <a:bodyPr/>
          <a:lstStyle/>
          <a:p>
            <a:fld id="{13ACA1CE-4246-4898-8D09-07E20314EA8E}" type="datetimeFigureOut">
              <a:rPr lang="zh-CN" altLang="en-US" smtClean="0"/>
              <a:t>2022-03-07</a:t>
            </a:fld>
            <a:endParaRPr lang="zh-CN" altLang="en-US"/>
          </a:p>
        </p:txBody>
      </p:sp>
      <p:sp>
        <p:nvSpPr>
          <p:cNvPr id="1049030" name="页脚占位符 5"/>
          <p:cNvSpPr>
            <a:spLocks noGrp="1"/>
          </p:cNvSpPr>
          <p:nvPr>
            <p:ph type="ftr" sz="quarter" idx="11"/>
          </p:nvPr>
        </p:nvSpPr>
        <p:spPr/>
        <p:txBody>
          <a:bodyPr/>
          <a:lstStyle/>
          <a:p>
            <a:endParaRPr lang="zh-CN" altLang="en-US"/>
          </a:p>
        </p:txBody>
      </p:sp>
      <p:sp>
        <p:nvSpPr>
          <p:cNvPr id="1049031" name="灯片编号占位符 6"/>
          <p:cNvSpPr>
            <a:spLocks noGrp="1"/>
          </p:cNvSpPr>
          <p:nvPr>
            <p:ph type="sldNum" sz="quarter" idx="12"/>
          </p:nvPr>
        </p:nvSpPr>
        <p:spPr/>
        <p:txBody>
          <a:bodyPr/>
          <a:lstStyle/>
          <a:p>
            <a:fld id="{3C5D072F-CDE1-4839-BC66-B07364161366}"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1049032" name="标题 1"/>
          <p:cNvSpPr>
            <a:spLocks noGrp="1"/>
          </p:cNvSpPr>
          <p:nvPr>
            <p:ph type="title"/>
          </p:nvPr>
        </p:nvSpPr>
        <p:spPr>
          <a:xfrm>
            <a:off x="885714" y="385072"/>
            <a:ext cx="11090672" cy="1397978"/>
          </a:xfrm>
        </p:spPr>
        <p:txBody>
          <a:bodyPr/>
          <a:lstStyle/>
          <a:p>
            <a:r>
              <a:rPr lang="zh-CN" altLang="en-US"/>
              <a:t>单击此处编辑母版标题样式</a:t>
            </a:r>
          </a:p>
        </p:txBody>
      </p:sp>
      <p:sp>
        <p:nvSpPr>
          <p:cNvPr id="1049033" name="文本占位符 2"/>
          <p:cNvSpPr>
            <a:spLocks noGrp="1"/>
          </p:cNvSpPr>
          <p:nvPr>
            <p:ph type="body" idx="1" hasCustomPrompt="1"/>
          </p:nvPr>
        </p:nvSpPr>
        <p:spPr>
          <a:xfrm>
            <a:off x="885714" y="1773004"/>
            <a:ext cx="5439853" cy="868922"/>
          </a:xfrm>
        </p:spPr>
        <p:txBody>
          <a:bodyPr anchor="b"/>
          <a:lstStyle>
            <a:lvl1pPr marL="0" indent="0">
              <a:buNone/>
              <a:defRPr sz="2530" b="1"/>
            </a:lvl1pPr>
            <a:lvl2pPr marL="481965" indent="0">
              <a:buNone/>
              <a:defRPr sz="2110" b="1"/>
            </a:lvl2pPr>
            <a:lvl3pPr marL="964565" indent="0">
              <a:buNone/>
              <a:defRPr sz="1900" b="1"/>
            </a:lvl3pPr>
            <a:lvl4pPr marL="1446530" indent="0">
              <a:buNone/>
              <a:defRPr sz="1685" b="1"/>
            </a:lvl4pPr>
            <a:lvl5pPr marL="1928495" indent="0">
              <a:buNone/>
              <a:defRPr sz="1685" b="1"/>
            </a:lvl5pPr>
            <a:lvl6pPr marL="2411095" indent="0">
              <a:buNone/>
              <a:defRPr sz="1685" b="1"/>
            </a:lvl6pPr>
            <a:lvl7pPr marL="2893060" indent="0">
              <a:buNone/>
              <a:defRPr sz="1685" b="1"/>
            </a:lvl7pPr>
            <a:lvl8pPr marL="3375025" indent="0">
              <a:buNone/>
              <a:defRPr sz="1685" b="1"/>
            </a:lvl8pPr>
            <a:lvl9pPr marL="3857625" indent="0">
              <a:buNone/>
              <a:defRPr sz="1685" b="1"/>
            </a:lvl9pPr>
          </a:lstStyle>
          <a:p>
            <a:pPr lvl="0"/>
            <a:r>
              <a:rPr lang="zh-CN" altLang="en-US"/>
              <a:t>编辑母版文本样式</a:t>
            </a:r>
          </a:p>
        </p:txBody>
      </p:sp>
      <p:sp>
        <p:nvSpPr>
          <p:cNvPr id="1049034" name="内容占位符 3"/>
          <p:cNvSpPr>
            <a:spLocks noGrp="1"/>
          </p:cNvSpPr>
          <p:nvPr>
            <p:ph sz="half" idx="2" hasCustomPrompt="1"/>
          </p:nvPr>
        </p:nvSpPr>
        <p:spPr>
          <a:xfrm>
            <a:off x="885714" y="2641926"/>
            <a:ext cx="5439853" cy="3885876"/>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1049035" name="文本占位符 4"/>
          <p:cNvSpPr>
            <a:spLocks noGrp="1"/>
          </p:cNvSpPr>
          <p:nvPr>
            <p:ph type="body" sz="quarter" idx="3" hasCustomPrompt="1"/>
          </p:nvPr>
        </p:nvSpPr>
        <p:spPr>
          <a:xfrm>
            <a:off x="6509742" y="1773004"/>
            <a:ext cx="5466644" cy="868922"/>
          </a:xfrm>
        </p:spPr>
        <p:txBody>
          <a:bodyPr anchor="b"/>
          <a:lstStyle>
            <a:lvl1pPr marL="0" indent="0">
              <a:buNone/>
              <a:defRPr sz="2530" b="1"/>
            </a:lvl1pPr>
            <a:lvl2pPr marL="481965" indent="0">
              <a:buNone/>
              <a:defRPr sz="2110" b="1"/>
            </a:lvl2pPr>
            <a:lvl3pPr marL="964565" indent="0">
              <a:buNone/>
              <a:defRPr sz="1900" b="1"/>
            </a:lvl3pPr>
            <a:lvl4pPr marL="1446530" indent="0">
              <a:buNone/>
              <a:defRPr sz="1685" b="1"/>
            </a:lvl4pPr>
            <a:lvl5pPr marL="1928495" indent="0">
              <a:buNone/>
              <a:defRPr sz="1685" b="1"/>
            </a:lvl5pPr>
            <a:lvl6pPr marL="2411095" indent="0">
              <a:buNone/>
              <a:defRPr sz="1685" b="1"/>
            </a:lvl6pPr>
            <a:lvl7pPr marL="2893060" indent="0">
              <a:buNone/>
              <a:defRPr sz="1685" b="1"/>
            </a:lvl7pPr>
            <a:lvl8pPr marL="3375025" indent="0">
              <a:buNone/>
              <a:defRPr sz="1685" b="1"/>
            </a:lvl8pPr>
            <a:lvl9pPr marL="3857625" indent="0">
              <a:buNone/>
              <a:defRPr sz="1685" b="1"/>
            </a:lvl9pPr>
          </a:lstStyle>
          <a:p>
            <a:pPr lvl="0"/>
            <a:r>
              <a:rPr lang="zh-CN" altLang="en-US"/>
              <a:t>编辑母版文本样式</a:t>
            </a:r>
          </a:p>
        </p:txBody>
      </p:sp>
      <p:sp>
        <p:nvSpPr>
          <p:cNvPr id="1049036" name="内容占位符 5"/>
          <p:cNvSpPr>
            <a:spLocks noGrp="1"/>
          </p:cNvSpPr>
          <p:nvPr>
            <p:ph sz="quarter" idx="4" hasCustomPrompt="1"/>
          </p:nvPr>
        </p:nvSpPr>
        <p:spPr>
          <a:xfrm>
            <a:off x="6509742" y="2641926"/>
            <a:ext cx="5466644" cy="3885876"/>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1049037" name="日期占位符 6"/>
          <p:cNvSpPr>
            <a:spLocks noGrp="1"/>
          </p:cNvSpPr>
          <p:nvPr>
            <p:ph type="dt" sz="half" idx="10"/>
          </p:nvPr>
        </p:nvSpPr>
        <p:spPr/>
        <p:txBody>
          <a:bodyPr/>
          <a:lstStyle/>
          <a:p>
            <a:fld id="{13ACA1CE-4246-4898-8D09-07E20314EA8E}" type="datetimeFigureOut">
              <a:rPr lang="zh-CN" altLang="en-US" smtClean="0"/>
              <a:t>2022-03-07</a:t>
            </a:fld>
            <a:endParaRPr lang="zh-CN" altLang="en-US"/>
          </a:p>
        </p:txBody>
      </p:sp>
      <p:sp>
        <p:nvSpPr>
          <p:cNvPr id="1049038" name="页脚占位符 7"/>
          <p:cNvSpPr>
            <a:spLocks noGrp="1"/>
          </p:cNvSpPr>
          <p:nvPr>
            <p:ph type="ftr" sz="quarter" idx="11"/>
          </p:nvPr>
        </p:nvSpPr>
        <p:spPr/>
        <p:txBody>
          <a:bodyPr/>
          <a:lstStyle/>
          <a:p>
            <a:endParaRPr lang="zh-CN" altLang="en-US"/>
          </a:p>
        </p:txBody>
      </p:sp>
      <p:sp>
        <p:nvSpPr>
          <p:cNvPr id="1049039" name="灯片编号占位符 8"/>
          <p:cNvSpPr>
            <a:spLocks noGrp="1"/>
          </p:cNvSpPr>
          <p:nvPr>
            <p:ph type="sldNum" sz="quarter" idx="12"/>
          </p:nvPr>
        </p:nvSpPr>
        <p:spPr/>
        <p:txBody>
          <a:bodyPr/>
          <a:lstStyle/>
          <a:p>
            <a:fld id="{3C5D072F-CDE1-4839-BC66-B07364161366}"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1049040" name="标题 1"/>
          <p:cNvSpPr>
            <a:spLocks noGrp="1"/>
          </p:cNvSpPr>
          <p:nvPr>
            <p:ph type="title"/>
          </p:nvPr>
        </p:nvSpPr>
        <p:spPr/>
        <p:txBody>
          <a:bodyPr/>
          <a:lstStyle/>
          <a:p>
            <a:r>
              <a:rPr lang="zh-CN" altLang="en-US"/>
              <a:t>单击此处编辑母版标题样式</a:t>
            </a:r>
          </a:p>
        </p:txBody>
      </p:sp>
      <p:sp>
        <p:nvSpPr>
          <p:cNvPr id="1049041" name="日期占位符 2"/>
          <p:cNvSpPr>
            <a:spLocks noGrp="1"/>
          </p:cNvSpPr>
          <p:nvPr>
            <p:ph type="dt" sz="half" idx="10"/>
          </p:nvPr>
        </p:nvSpPr>
        <p:spPr/>
        <p:txBody>
          <a:bodyPr/>
          <a:lstStyle/>
          <a:p>
            <a:fld id="{13ACA1CE-4246-4898-8D09-07E20314EA8E}" type="datetimeFigureOut">
              <a:rPr lang="zh-CN" altLang="en-US" smtClean="0"/>
              <a:t>2022-03-07</a:t>
            </a:fld>
            <a:endParaRPr lang="zh-CN" altLang="en-US"/>
          </a:p>
        </p:txBody>
      </p:sp>
      <p:sp>
        <p:nvSpPr>
          <p:cNvPr id="1049042" name="页脚占位符 3"/>
          <p:cNvSpPr>
            <a:spLocks noGrp="1"/>
          </p:cNvSpPr>
          <p:nvPr>
            <p:ph type="ftr" sz="quarter" idx="11"/>
          </p:nvPr>
        </p:nvSpPr>
        <p:spPr/>
        <p:txBody>
          <a:bodyPr/>
          <a:lstStyle/>
          <a:p>
            <a:endParaRPr lang="zh-CN" altLang="en-US"/>
          </a:p>
        </p:txBody>
      </p:sp>
      <p:sp>
        <p:nvSpPr>
          <p:cNvPr id="1049043" name="灯片编号占位符 4"/>
          <p:cNvSpPr>
            <a:spLocks noGrp="1"/>
          </p:cNvSpPr>
          <p:nvPr>
            <p:ph type="sldNum" sz="quarter" idx="12"/>
          </p:nvPr>
        </p:nvSpPr>
        <p:spPr/>
        <p:txBody>
          <a:bodyPr/>
          <a:lstStyle/>
          <a:p>
            <a:fld id="{3C5D072F-CDE1-4839-BC66-B07364161366}"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1.xml"/><Relationship Id="rId13" Type="http://schemas.openxmlformats.org/officeDocument/2006/relationships/image" Target="../media/image1.png"/><Relationship Id="rId3" Type="http://schemas.openxmlformats.org/officeDocument/2006/relationships/slideLayout" Target="../slideLayouts/slideLayout6.xml"/><Relationship Id="rId7" Type="http://schemas.openxmlformats.org/officeDocument/2006/relationships/slideLayout" Target="../slideLayouts/slideLayout10.xml"/><Relationship Id="rId12" Type="http://schemas.openxmlformats.org/officeDocument/2006/relationships/theme" Target="../theme/theme2.xml"/><Relationship Id="rId2" Type="http://schemas.openxmlformats.org/officeDocument/2006/relationships/slideLayout" Target="../slideLayouts/slideLayout5.xml"/><Relationship Id="rId1" Type="http://schemas.openxmlformats.org/officeDocument/2006/relationships/slideLayout" Target="../slideLayouts/slideLayout4.xml"/><Relationship Id="rId6" Type="http://schemas.openxmlformats.org/officeDocument/2006/relationships/slideLayout" Target="../slideLayouts/slideLayout9.xml"/><Relationship Id="rId11" Type="http://schemas.openxmlformats.org/officeDocument/2006/relationships/slideLayout" Target="../slideLayouts/slideLayout14.xml"/><Relationship Id="rId5" Type="http://schemas.openxmlformats.org/officeDocument/2006/relationships/slideLayout" Target="../slideLayouts/slideLayout8.xml"/><Relationship Id="rId10" Type="http://schemas.openxmlformats.org/officeDocument/2006/relationships/slideLayout" Target="../slideLayouts/slideLayout13.xml"/><Relationship Id="rId4" Type="http://schemas.openxmlformats.org/officeDocument/2006/relationships/slideLayout" Target="../slideLayouts/slideLayout7.xml"/><Relationship Id="rId9" Type="http://schemas.openxmlformats.org/officeDocument/2006/relationships/slideLayout" Target="../slideLayouts/slideLayout1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835"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1048576" name="标题占位符 1"/>
          <p:cNvSpPr>
            <a:spLocks noGrp="1"/>
          </p:cNvSpPr>
          <p:nvPr>
            <p:ph type="title"/>
          </p:nvPr>
        </p:nvSpPr>
        <p:spPr>
          <a:xfrm>
            <a:off x="884039" y="385072"/>
            <a:ext cx="11090672" cy="1397978"/>
          </a:xfrm>
          <a:prstGeom prst="rect">
            <a:avLst/>
          </a:prstGeom>
        </p:spPr>
        <p:txBody>
          <a:bodyPr vert="horz" lIns="91440" tIns="45720" rIns="91440" bIns="45720" rtlCol="0" anchor="ctr">
            <a:normAutofit/>
          </a:bodyPr>
          <a:lstStyle/>
          <a:p>
            <a:r>
              <a:rPr lang="zh-CN" altLang="en-US"/>
              <a:t>单击此处编辑母版标题样式</a:t>
            </a:r>
          </a:p>
        </p:txBody>
      </p:sp>
      <p:sp>
        <p:nvSpPr>
          <p:cNvPr id="1048577" name="文本占位符 2"/>
          <p:cNvSpPr>
            <a:spLocks noGrp="1"/>
          </p:cNvSpPr>
          <p:nvPr>
            <p:ph type="body" idx="1"/>
          </p:nvPr>
        </p:nvSpPr>
        <p:spPr>
          <a:xfrm>
            <a:off x="884039" y="1925358"/>
            <a:ext cx="11090672" cy="4589050"/>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1048578" name="日期占位符 3"/>
          <p:cNvSpPr>
            <a:spLocks noGrp="1"/>
          </p:cNvSpPr>
          <p:nvPr>
            <p:ph type="dt" sz="half" idx="2"/>
          </p:nvPr>
        </p:nvSpPr>
        <p:spPr>
          <a:xfrm>
            <a:off x="884039" y="6703595"/>
            <a:ext cx="2893219" cy="385072"/>
          </a:xfrm>
          <a:prstGeom prst="rect">
            <a:avLst/>
          </a:prstGeom>
        </p:spPr>
        <p:txBody>
          <a:bodyPr vert="horz" lIns="91440" tIns="45720" rIns="91440" bIns="45720" rtlCol="0" anchor="ctr"/>
          <a:lstStyle>
            <a:lvl1pPr algn="l">
              <a:defRPr sz="1265">
                <a:solidFill>
                  <a:schemeClr val="tx1">
                    <a:tint val="75000"/>
                  </a:schemeClr>
                </a:solidFill>
              </a:defRPr>
            </a:lvl1pPr>
          </a:lstStyle>
          <a:p>
            <a:fld id="{13ACA1CE-4246-4898-8D09-07E20314EA8E}" type="datetimeFigureOut">
              <a:rPr lang="zh-CN" altLang="en-US" smtClean="0"/>
              <a:t>2022-03-07</a:t>
            </a:fld>
            <a:endParaRPr lang="zh-CN" altLang="en-US"/>
          </a:p>
        </p:txBody>
      </p:sp>
      <p:sp>
        <p:nvSpPr>
          <p:cNvPr id="1048579" name="页脚占位符 4"/>
          <p:cNvSpPr>
            <a:spLocks noGrp="1"/>
          </p:cNvSpPr>
          <p:nvPr>
            <p:ph type="ftr" sz="quarter" idx="3"/>
          </p:nvPr>
        </p:nvSpPr>
        <p:spPr>
          <a:xfrm>
            <a:off x="4259461" y="6703595"/>
            <a:ext cx="4339828" cy="385072"/>
          </a:xfrm>
          <a:prstGeom prst="rect">
            <a:avLst/>
          </a:prstGeom>
        </p:spPr>
        <p:txBody>
          <a:bodyPr vert="horz" lIns="91440" tIns="45720" rIns="91440" bIns="45720" rtlCol="0" anchor="ctr"/>
          <a:lstStyle>
            <a:lvl1pPr algn="ctr">
              <a:defRPr sz="1265">
                <a:solidFill>
                  <a:schemeClr val="tx1">
                    <a:tint val="75000"/>
                  </a:schemeClr>
                </a:solidFill>
              </a:defRPr>
            </a:lvl1pPr>
          </a:lstStyle>
          <a:p>
            <a:endParaRPr lang="zh-CN" altLang="en-US"/>
          </a:p>
        </p:txBody>
      </p:sp>
      <p:sp>
        <p:nvSpPr>
          <p:cNvPr id="1048580" name="灯片编号占位符 5"/>
          <p:cNvSpPr>
            <a:spLocks noGrp="1"/>
          </p:cNvSpPr>
          <p:nvPr>
            <p:ph type="sldNum" sz="quarter" idx="4"/>
          </p:nvPr>
        </p:nvSpPr>
        <p:spPr>
          <a:xfrm>
            <a:off x="9081492" y="6703595"/>
            <a:ext cx="2893219" cy="385072"/>
          </a:xfrm>
          <a:prstGeom prst="rect">
            <a:avLst/>
          </a:prstGeom>
        </p:spPr>
        <p:txBody>
          <a:bodyPr vert="horz" lIns="91440" tIns="45720" rIns="91440" bIns="45720" rtlCol="0" anchor="ctr"/>
          <a:lstStyle>
            <a:lvl1pPr algn="r">
              <a:defRPr sz="1265">
                <a:solidFill>
                  <a:schemeClr val="tx1">
                    <a:tint val="75000"/>
                  </a:schemeClr>
                </a:solidFill>
              </a:defRPr>
            </a:lvl1pPr>
          </a:lstStyle>
          <a:p>
            <a:fld id="{3C5D072F-CDE1-4839-BC66-B07364161366}"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53" r:id="rId1"/>
    <p:sldLayoutId id="2147483654" r:id="rId2"/>
    <p:sldLayoutId id="2147483655" r:id="rId3"/>
    <p:sldLayoutId id="2147483656" r:id="rId4"/>
    <p:sldLayoutId id="2147483657" r:id="rId5"/>
    <p:sldLayoutId id="2147483658" r:id="rId6"/>
    <p:sldLayoutId id="2147483659" r:id="rId7"/>
    <p:sldLayoutId id="2147483660" r:id="rId8"/>
    <p:sldLayoutId id="2147483661" r:id="rId9"/>
    <p:sldLayoutId id="2147483662" r:id="rId10"/>
    <p:sldLayoutId id="2147483663" r:id="rId11"/>
  </p:sldLayoutIdLst>
  <p:txStyles>
    <p:titleStyle>
      <a:lvl1pPr algn="l" defTabSz="964565" rtl="0" eaLnBrk="1" latinLnBrk="0" hangingPunct="1">
        <a:lnSpc>
          <a:spcPct val="90000"/>
        </a:lnSpc>
        <a:spcBef>
          <a:spcPct val="0"/>
        </a:spcBef>
        <a:buNone/>
        <a:defRPr sz="4640" kern="1200">
          <a:solidFill>
            <a:schemeClr val="tx1"/>
          </a:solidFill>
          <a:latin typeface="+mj-lt"/>
          <a:ea typeface="+mj-ea"/>
          <a:cs typeface="+mj-cs"/>
        </a:defRPr>
      </a:lvl1pPr>
    </p:titleStyle>
    <p:bodyStyle>
      <a:lvl1pPr marL="241300" indent="-241300" algn="l" defTabSz="964565" rtl="0" eaLnBrk="1" latinLnBrk="0" hangingPunct="1">
        <a:lnSpc>
          <a:spcPct val="90000"/>
        </a:lnSpc>
        <a:spcBef>
          <a:spcPts val="1055"/>
        </a:spcBef>
        <a:buFont typeface="Arial" panose="020B0604020202020204" pitchFamily="34" charset="0"/>
        <a:buChar char="•"/>
        <a:defRPr sz="2955" kern="1200">
          <a:solidFill>
            <a:schemeClr val="tx1"/>
          </a:solidFill>
          <a:latin typeface="+mn-lt"/>
          <a:ea typeface="+mn-ea"/>
          <a:cs typeface="+mn-cs"/>
        </a:defRPr>
      </a:lvl1pPr>
      <a:lvl2pPr marL="723265" indent="-241300" algn="l" defTabSz="964565" rtl="0" eaLnBrk="1" latinLnBrk="0" hangingPunct="1">
        <a:lnSpc>
          <a:spcPct val="90000"/>
        </a:lnSpc>
        <a:spcBef>
          <a:spcPct val="106000"/>
        </a:spcBef>
        <a:buFont typeface="Arial" panose="020B0604020202020204" pitchFamily="34" charset="0"/>
        <a:buChar char="•"/>
        <a:defRPr sz="2530" kern="1200">
          <a:solidFill>
            <a:schemeClr val="tx1"/>
          </a:solidFill>
          <a:latin typeface="+mn-lt"/>
          <a:ea typeface="+mn-ea"/>
          <a:cs typeface="+mn-cs"/>
        </a:defRPr>
      </a:lvl2pPr>
      <a:lvl3pPr marL="1205230" indent="-241300" algn="l" defTabSz="964565" rtl="0" eaLnBrk="1" latinLnBrk="0" hangingPunct="1">
        <a:lnSpc>
          <a:spcPct val="90000"/>
        </a:lnSpc>
        <a:spcBef>
          <a:spcPct val="106000"/>
        </a:spcBef>
        <a:buFont typeface="Arial" panose="020B0604020202020204" pitchFamily="34" charset="0"/>
        <a:buChar char="•"/>
        <a:defRPr sz="2110" kern="1200">
          <a:solidFill>
            <a:schemeClr val="tx1"/>
          </a:solidFill>
          <a:latin typeface="+mn-lt"/>
          <a:ea typeface="+mn-ea"/>
          <a:cs typeface="+mn-cs"/>
        </a:defRPr>
      </a:lvl3pPr>
      <a:lvl4pPr marL="1687830" indent="-241300" algn="l" defTabSz="964565" rtl="0" eaLnBrk="1" latinLnBrk="0" hangingPunct="1">
        <a:lnSpc>
          <a:spcPct val="90000"/>
        </a:lnSpc>
        <a:spcBef>
          <a:spcPct val="106000"/>
        </a:spcBef>
        <a:buFont typeface="Arial" panose="020B0604020202020204" pitchFamily="34" charset="0"/>
        <a:buChar char="•"/>
        <a:defRPr sz="1900" kern="1200">
          <a:solidFill>
            <a:schemeClr val="tx1"/>
          </a:solidFill>
          <a:latin typeface="+mn-lt"/>
          <a:ea typeface="+mn-ea"/>
          <a:cs typeface="+mn-cs"/>
        </a:defRPr>
      </a:lvl4pPr>
      <a:lvl5pPr marL="2169795" indent="-241300" algn="l" defTabSz="964565" rtl="0" eaLnBrk="1" latinLnBrk="0" hangingPunct="1">
        <a:lnSpc>
          <a:spcPct val="90000"/>
        </a:lnSpc>
        <a:spcBef>
          <a:spcPct val="106000"/>
        </a:spcBef>
        <a:buFont typeface="Arial" panose="020B0604020202020204" pitchFamily="34" charset="0"/>
        <a:buChar char="•"/>
        <a:defRPr sz="1900" kern="1200">
          <a:solidFill>
            <a:schemeClr val="tx1"/>
          </a:solidFill>
          <a:latin typeface="+mn-lt"/>
          <a:ea typeface="+mn-ea"/>
          <a:cs typeface="+mn-cs"/>
        </a:defRPr>
      </a:lvl5pPr>
      <a:lvl6pPr marL="2651760" indent="-241300" algn="l" defTabSz="964565" rtl="0" eaLnBrk="1" latinLnBrk="0" hangingPunct="1">
        <a:lnSpc>
          <a:spcPct val="90000"/>
        </a:lnSpc>
        <a:spcBef>
          <a:spcPct val="106000"/>
        </a:spcBef>
        <a:buFont typeface="Arial" panose="020B0604020202020204" pitchFamily="34" charset="0"/>
        <a:buChar char="•"/>
        <a:defRPr sz="1900" kern="1200">
          <a:solidFill>
            <a:schemeClr val="tx1"/>
          </a:solidFill>
          <a:latin typeface="+mn-lt"/>
          <a:ea typeface="+mn-ea"/>
          <a:cs typeface="+mn-cs"/>
        </a:defRPr>
      </a:lvl6pPr>
      <a:lvl7pPr marL="3134360" indent="-241300" algn="l" defTabSz="964565" rtl="0" eaLnBrk="1" latinLnBrk="0" hangingPunct="1">
        <a:lnSpc>
          <a:spcPct val="90000"/>
        </a:lnSpc>
        <a:spcBef>
          <a:spcPct val="106000"/>
        </a:spcBef>
        <a:buFont typeface="Arial" panose="020B0604020202020204" pitchFamily="34" charset="0"/>
        <a:buChar char="•"/>
        <a:defRPr sz="1900" kern="1200">
          <a:solidFill>
            <a:schemeClr val="tx1"/>
          </a:solidFill>
          <a:latin typeface="+mn-lt"/>
          <a:ea typeface="+mn-ea"/>
          <a:cs typeface="+mn-cs"/>
        </a:defRPr>
      </a:lvl7pPr>
      <a:lvl8pPr marL="3616325" indent="-241300" algn="l" defTabSz="964565" rtl="0" eaLnBrk="1" latinLnBrk="0" hangingPunct="1">
        <a:lnSpc>
          <a:spcPct val="90000"/>
        </a:lnSpc>
        <a:spcBef>
          <a:spcPct val="106000"/>
        </a:spcBef>
        <a:buFont typeface="Arial" panose="020B0604020202020204" pitchFamily="34" charset="0"/>
        <a:buChar char="•"/>
        <a:defRPr sz="1900" kern="1200">
          <a:solidFill>
            <a:schemeClr val="tx1"/>
          </a:solidFill>
          <a:latin typeface="+mn-lt"/>
          <a:ea typeface="+mn-ea"/>
          <a:cs typeface="+mn-cs"/>
        </a:defRPr>
      </a:lvl8pPr>
      <a:lvl9pPr marL="4098290" indent="-241300" algn="l" defTabSz="964565" rtl="0" eaLnBrk="1" latinLnBrk="0" hangingPunct="1">
        <a:lnSpc>
          <a:spcPct val="90000"/>
        </a:lnSpc>
        <a:spcBef>
          <a:spcPct val="106000"/>
        </a:spcBef>
        <a:buFont typeface="Arial" panose="020B0604020202020204" pitchFamily="34" charset="0"/>
        <a:buChar char="•"/>
        <a:defRPr sz="1900" kern="1200">
          <a:solidFill>
            <a:schemeClr val="tx1"/>
          </a:solidFill>
          <a:latin typeface="+mn-lt"/>
          <a:ea typeface="+mn-ea"/>
          <a:cs typeface="+mn-cs"/>
        </a:defRPr>
      </a:lvl9pPr>
    </p:bodyStyle>
    <p:otherStyle>
      <a:defPPr>
        <a:defRPr lang="zh-CN"/>
      </a:defPPr>
      <a:lvl1pPr marL="0" algn="l" defTabSz="964565" rtl="0" eaLnBrk="1" latinLnBrk="0" hangingPunct="1">
        <a:defRPr sz="1900" kern="1200">
          <a:solidFill>
            <a:schemeClr val="tx1"/>
          </a:solidFill>
          <a:latin typeface="+mn-lt"/>
          <a:ea typeface="+mn-ea"/>
          <a:cs typeface="+mn-cs"/>
        </a:defRPr>
      </a:lvl1pPr>
      <a:lvl2pPr marL="481965" algn="l" defTabSz="964565" rtl="0" eaLnBrk="1" latinLnBrk="0" hangingPunct="1">
        <a:defRPr sz="1900" kern="1200">
          <a:solidFill>
            <a:schemeClr val="tx1"/>
          </a:solidFill>
          <a:latin typeface="+mn-lt"/>
          <a:ea typeface="+mn-ea"/>
          <a:cs typeface="+mn-cs"/>
        </a:defRPr>
      </a:lvl2pPr>
      <a:lvl3pPr marL="964565" algn="l" defTabSz="964565" rtl="0" eaLnBrk="1" latinLnBrk="0" hangingPunct="1">
        <a:defRPr sz="1900" kern="1200">
          <a:solidFill>
            <a:schemeClr val="tx1"/>
          </a:solidFill>
          <a:latin typeface="+mn-lt"/>
          <a:ea typeface="+mn-ea"/>
          <a:cs typeface="+mn-cs"/>
        </a:defRPr>
      </a:lvl3pPr>
      <a:lvl4pPr marL="1446530" algn="l" defTabSz="964565" rtl="0" eaLnBrk="1" latinLnBrk="0" hangingPunct="1">
        <a:defRPr sz="1900" kern="1200">
          <a:solidFill>
            <a:schemeClr val="tx1"/>
          </a:solidFill>
          <a:latin typeface="+mn-lt"/>
          <a:ea typeface="+mn-ea"/>
          <a:cs typeface="+mn-cs"/>
        </a:defRPr>
      </a:lvl4pPr>
      <a:lvl5pPr marL="1928495" algn="l" defTabSz="964565" rtl="0" eaLnBrk="1" latinLnBrk="0" hangingPunct="1">
        <a:defRPr sz="1900" kern="1200">
          <a:solidFill>
            <a:schemeClr val="tx1"/>
          </a:solidFill>
          <a:latin typeface="+mn-lt"/>
          <a:ea typeface="+mn-ea"/>
          <a:cs typeface="+mn-cs"/>
        </a:defRPr>
      </a:lvl5pPr>
      <a:lvl6pPr marL="2411095" algn="l" defTabSz="964565" rtl="0" eaLnBrk="1" latinLnBrk="0" hangingPunct="1">
        <a:defRPr sz="1900" kern="1200">
          <a:solidFill>
            <a:schemeClr val="tx1"/>
          </a:solidFill>
          <a:latin typeface="+mn-lt"/>
          <a:ea typeface="+mn-ea"/>
          <a:cs typeface="+mn-cs"/>
        </a:defRPr>
      </a:lvl6pPr>
      <a:lvl7pPr marL="2893060" algn="l" defTabSz="964565" rtl="0" eaLnBrk="1" latinLnBrk="0" hangingPunct="1">
        <a:defRPr sz="1900" kern="1200">
          <a:solidFill>
            <a:schemeClr val="tx1"/>
          </a:solidFill>
          <a:latin typeface="+mn-lt"/>
          <a:ea typeface="+mn-ea"/>
          <a:cs typeface="+mn-cs"/>
        </a:defRPr>
      </a:lvl7pPr>
      <a:lvl8pPr marL="3375025" algn="l" defTabSz="964565" rtl="0" eaLnBrk="1" latinLnBrk="0" hangingPunct="1">
        <a:defRPr sz="1900" kern="1200">
          <a:solidFill>
            <a:schemeClr val="tx1"/>
          </a:solidFill>
          <a:latin typeface="+mn-lt"/>
          <a:ea typeface="+mn-ea"/>
          <a:cs typeface="+mn-cs"/>
        </a:defRPr>
      </a:lvl8pPr>
      <a:lvl9pPr marL="3857625" algn="l" defTabSz="964565" rtl="0" eaLnBrk="1" latinLnBrk="0" hangingPunct="1">
        <a:defRPr sz="19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5.xml"/><Relationship Id="rId1" Type="http://schemas.openxmlformats.org/officeDocument/2006/relationships/slideLayout" Target="../slideLayouts/slideLayout3.xml"/><Relationship Id="rId5" Type="http://schemas.openxmlformats.org/officeDocument/2006/relationships/image" Target="../media/image7.png"/><Relationship Id="rId4" Type="http://schemas.openxmlformats.org/officeDocument/2006/relationships/image" Target="../media/image6.png"/></Relationships>
</file>

<file path=ppt/slides/_rels/slide100.xml.rels><?xml version="1.0" encoding="UTF-8" standalone="yes"?>
<Relationships xmlns="http://schemas.openxmlformats.org/package/2006/relationships"><Relationship Id="rId8" Type="http://schemas.openxmlformats.org/officeDocument/2006/relationships/tags" Target="../tags/tag324.xml"/><Relationship Id="rId13" Type="http://schemas.openxmlformats.org/officeDocument/2006/relationships/notesSlide" Target="../notesSlides/notesSlide92.xml"/><Relationship Id="rId3" Type="http://schemas.openxmlformats.org/officeDocument/2006/relationships/tags" Target="../tags/tag319.xml"/><Relationship Id="rId7" Type="http://schemas.openxmlformats.org/officeDocument/2006/relationships/tags" Target="../tags/tag323.xml"/><Relationship Id="rId12" Type="http://schemas.openxmlformats.org/officeDocument/2006/relationships/slideLayout" Target="../slideLayouts/slideLayout1.xml"/><Relationship Id="rId2" Type="http://schemas.openxmlformats.org/officeDocument/2006/relationships/tags" Target="../tags/tag318.xml"/><Relationship Id="rId1" Type="http://schemas.openxmlformats.org/officeDocument/2006/relationships/tags" Target="../tags/tag317.xml"/><Relationship Id="rId6" Type="http://schemas.openxmlformats.org/officeDocument/2006/relationships/tags" Target="../tags/tag322.xml"/><Relationship Id="rId11" Type="http://schemas.openxmlformats.org/officeDocument/2006/relationships/tags" Target="../tags/tag327.xml"/><Relationship Id="rId5" Type="http://schemas.openxmlformats.org/officeDocument/2006/relationships/tags" Target="../tags/tag321.xml"/><Relationship Id="rId10" Type="http://schemas.openxmlformats.org/officeDocument/2006/relationships/tags" Target="../tags/tag326.xml"/><Relationship Id="rId4" Type="http://schemas.openxmlformats.org/officeDocument/2006/relationships/tags" Target="../tags/tag320.xml"/><Relationship Id="rId9" Type="http://schemas.openxmlformats.org/officeDocument/2006/relationships/tags" Target="../tags/tag325.xml"/><Relationship Id="rId14" Type="http://schemas.openxmlformats.org/officeDocument/2006/relationships/image" Target="../media/image58.png"/></Relationships>
</file>

<file path=ppt/slides/_rels/slide10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29.xml"/><Relationship Id="rId1" Type="http://schemas.openxmlformats.org/officeDocument/2006/relationships/tags" Target="../tags/tag328.xml"/><Relationship Id="rId4" Type="http://schemas.openxmlformats.org/officeDocument/2006/relationships/notesSlide" Target="../notesSlides/notesSlide93.xml"/></Relationships>
</file>

<file path=ppt/slides/_rels/slide10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31.xml"/><Relationship Id="rId1" Type="http://schemas.openxmlformats.org/officeDocument/2006/relationships/tags" Target="../tags/tag330.xml"/><Relationship Id="rId5" Type="http://schemas.openxmlformats.org/officeDocument/2006/relationships/image" Target="../media/image41.png"/><Relationship Id="rId4" Type="http://schemas.openxmlformats.org/officeDocument/2006/relationships/notesSlide" Target="../notesSlides/notesSlide94.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3" Type="http://schemas.openxmlformats.org/officeDocument/2006/relationships/slideLayout" Target="../slideLayouts/slideLayout1.xml"/><Relationship Id="rId7" Type="http://schemas.openxmlformats.org/officeDocument/2006/relationships/image" Target="../media/image61.png"/><Relationship Id="rId2" Type="http://schemas.openxmlformats.org/officeDocument/2006/relationships/tags" Target="../tags/tag333.xml"/><Relationship Id="rId1" Type="http://schemas.openxmlformats.org/officeDocument/2006/relationships/tags" Target="../tags/tag332.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notesSlide" Target="../notesSlides/notesSlide95.xml"/></Relationships>
</file>

<file path=ppt/slides/_rels/slide10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35.xml"/><Relationship Id="rId1" Type="http://schemas.openxmlformats.org/officeDocument/2006/relationships/tags" Target="../tags/tag334.xml"/><Relationship Id="rId4" Type="http://schemas.openxmlformats.org/officeDocument/2006/relationships/notesSlide" Target="../notesSlides/notesSlide96.xml"/></Relationships>
</file>

<file path=ppt/slides/_rels/slide10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37.xml"/><Relationship Id="rId1" Type="http://schemas.openxmlformats.org/officeDocument/2006/relationships/tags" Target="../tags/tag336.xml"/><Relationship Id="rId4" Type="http://schemas.openxmlformats.org/officeDocument/2006/relationships/notesSlide" Target="../notesSlides/notesSlide97.xml"/></Relationships>
</file>

<file path=ppt/slides/_rels/slide107.xml.rels><?xml version="1.0" encoding="UTF-8" standalone="yes"?>
<Relationships xmlns="http://schemas.openxmlformats.org/package/2006/relationships"><Relationship Id="rId3" Type="http://schemas.openxmlformats.org/officeDocument/2006/relationships/slideLayout" Target="../slideLayouts/slideLayout1.xml"/><Relationship Id="rId7" Type="http://schemas.openxmlformats.org/officeDocument/2006/relationships/image" Target="../media/image64.jpeg"/><Relationship Id="rId2" Type="http://schemas.openxmlformats.org/officeDocument/2006/relationships/tags" Target="../tags/tag339.xml"/><Relationship Id="rId1" Type="http://schemas.openxmlformats.org/officeDocument/2006/relationships/tags" Target="../tags/tag338.xml"/><Relationship Id="rId6" Type="http://schemas.openxmlformats.org/officeDocument/2006/relationships/image" Target="../media/image63.jpeg"/><Relationship Id="rId5" Type="http://schemas.openxmlformats.org/officeDocument/2006/relationships/image" Target="../media/image62.png"/><Relationship Id="rId4" Type="http://schemas.openxmlformats.org/officeDocument/2006/relationships/notesSlide" Target="../notesSlides/notesSlide98.xml"/></Relationships>
</file>

<file path=ppt/slides/_rels/slide10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41.xml"/><Relationship Id="rId1" Type="http://schemas.openxmlformats.org/officeDocument/2006/relationships/tags" Target="../tags/tag340.xml"/><Relationship Id="rId5" Type="http://schemas.openxmlformats.org/officeDocument/2006/relationships/image" Target="../media/image65.jpeg"/><Relationship Id="rId4" Type="http://schemas.openxmlformats.org/officeDocument/2006/relationships/notesSlide" Target="../notesSlides/notesSlide99.xml"/></Relationships>
</file>

<file path=ppt/slides/_rels/slide10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43.xml"/><Relationship Id="rId1" Type="http://schemas.openxmlformats.org/officeDocument/2006/relationships/tags" Target="../tags/tag342.xml"/><Relationship Id="rId4" Type="http://schemas.openxmlformats.org/officeDocument/2006/relationships/notesSlide" Target="../notesSlides/notesSlide100.xml"/></Relationships>
</file>

<file path=ppt/slides/_rels/slide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4.xml"/><Relationship Id="rId4" Type="http://schemas.openxmlformats.org/officeDocument/2006/relationships/image" Target="../media/image7.png"/></Relationships>
</file>

<file path=ppt/slides/_rels/slide11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45.xml"/><Relationship Id="rId1" Type="http://schemas.openxmlformats.org/officeDocument/2006/relationships/tags" Target="../tags/tag344.xml"/><Relationship Id="rId5" Type="http://schemas.openxmlformats.org/officeDocument/2006/relationships/image" Target="../media/image66.png"/><Relationship Id="rId4" Type="http://schemas.openxmlformats.org/officeDocument/2006/relationships/notesSlide" Target="../notesSlides/notesSlide101.xml"/></Relationships>
</file>

<file path=ppt/slides/_rels/slide11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47.xml"/><Relationship Id="rId1" Type="http://schemas.openxmlformats.org/officeDocument/2006/relationships/tags" Target="../tags/tag346.xml"/><Relationship Id="rId4" Type="http://schemas.openxmlformats.org/officeDocument/2006/relationships/notesSlide" Target="../notesSlides/notesSlide102.xml"/></Relationships>
</file>

<file path=ppt/slides/_rels/slide11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49.xml"/><Relationship Id="rId1" Type="http://schemas.openxmlformats.org/officeDocument/2006/relationships/tags" Target="../tags/tag348.xml"/><Relationship Id="rId4" Type="http://schemas.openxmlformats.org/officeDocument/2006/relationships/notesSlide" Target="../notesSlides/notesSlide103.xml"/></Relationships>
</file>

<file path=ppt/slides/_rels/slide11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51.xml"/><Relationship Id="rId1" Type="http://schemas.openxmlformats.org/officeDocument/2006/relationships/tags" Target="../tags/tag350.xml"/><Relationship Id="rId4" Type="http://schemas.openxmlformats.org/officeDocument/2006/relationships/notesSlide" Target="../notesSlides/notesSlide104.xml"/></Relationships>
</file>

<file path=ppt/slides/_rels/slide11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53.xml"/><Relationship Id="rId1" Type="http://schemas.openxmlformats.org/officeDocument/2006/relationships/tags" Target="../tags/tag352.xml"/><Relationship Id="rId4" Type="http://schemas.openxmlformats.org/officeDocument/2006/relationships/notesSlide" Target="../notesSlides/notesSlide105.xml"/></Relationships>
</file>

<file path=ppt/slides/_rels/slide11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55.xml"/><Relationship Id="rId1" Type="http://schemas.openxmlformats.org/officeDocument/2006/relationships/tags" Target="../tags/tag354.xml"/><Relationship Id="rId4" Type="http://schemas.openxmlformats.org/officeDocument/2006/relationships/notesSlide" Target="../notesSlides/notesSlide106.xml"/></Relationships>
</file>

<file path=ppt/slides/_rels/slide11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57.xml"/><Relationship Id="rId1" Type="http://schemas.openxmlformats.org/officeDocument/2006/relationships/tags" Target="../tags/tag356.xml"/><Relationship Id="rId4" Type="http://schemas.openxmlformats.org/officeDocument/2006/relationships/notesSlide" Target="../notesSlides/notesSlide107.xml"/></Relationships>
</file>

<file path=ppt/slides/_rels/slide117.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59.xml"/><Relationship Id="rId1" Type="http://schemas.openxmlformats.org/officeDocument/2006/relationships/tags" Target="../tags/tag358.xml"/><Relationship Id="rId4" Type="http://schemas.openxmlformats.org/officeDocument/2006/relationships/notesSlide" Target="../notesSlides/notesSlide108.xml"/></Relationships>
</file>

<file path=ppt/slides/_rels/slide11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61.xml"/><Relationship Id="rId1" Type="http://schemas.openxmlformats.org/officeDocument/2006/relationships/tags" Target="../tags/tag360.xml"/><Relationship Id="rId4" Type="http://schemas.openxmlformats.org/officeDocument/2006/relationships/notesSlide" Target="../notesSlides/notesSlide109.xml"/></Relationships>
</file>

<file path=ppt/slides/_rels/slide11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63.xml"/><Relationship Id="rId1" Type="http://schemas.openxmlformats.org/officeDocument/2006/relationships/tags" Target="../tags/tag362.xml"/><Relationship Id="rId4" Type="http://schemas.openxmlformats.org/officeDocument/2006/relationships/notesSlide" Target="../notesSlides/notesSlide110.xml"/></Relationships>
</file>

<file path=ppt/slides/_rels/slide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7.xml"/><Relationship Id="rId1" Type="http://schemas.openxmlformats.org/officeDocument/2006/relationships/slideLayout" Target="../slideLayouts/slideLayout4.xml"/><Relationship Id="rId5" Type="http://schemas.openxmlformats.org/officeDocument/2006/relationships/image" Target="../media/image7.png"/><Relationship Id="rId4" Type="http://schemas.openxmlformats.org/officeDocument/2006/relationships/image" Target="../media/image6.png"/></Relationships>
</file>

<file path=ppt/slides/_rels/slide12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65.xml"/><Relationship Id="rId1" Type="http://schemas.openxmlformats.org/officeDocument/2006/relationships/tags" Target="../tags/tag364.xml"/><Relationship Id="rId4" Type="http://schemas.openxmlformats.org/officeDocument/2006/relationships/notesSlide" Target="../notesSlides/notesSlide111.xml"/></Relationships>
</file>

<file path=ppt/slides/_rels/slide12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67.xml"/><Relationship Id="rId1" Type="http://schemas.openxmlformats.org/officeDocument/2006/relationships/tags" Target="../tags/tag366.xml"/><Relationship Id="rId4" Type="http://schemas.openxmlformats.org/officeDocument/2006/relationships/notesSlide" Target="../notesSlides/notesSlide112.xml"/></Relationships>
</file>

<file path=ppt/slides/_rels/slide12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69.xml"/><Relationship Id="rId1" Type="http://schemas.openxmlformats.org/officeDocument/2006/relationships/tags" Target="../tags/tag368.xml"/><Relationship Id="rId4" Type="http://schemas.openxmlformats.org/officeDocument/2006/relationships/notesSlide" Target="../notesSlides/notesSlide113.xml"/></Relationships>
</file>

<file path=ppt/slides/_rels/slide12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71.xml"/><Relationship Id="rId1" Type="http://schemas.openxmlformats.org/officeDocument/2006/relationships/tags" Target="../tags/tag370.xml"/><Relationship Id="rId5" Type="http://schemas.openxmlformats.org/officeDocument/2006/relationships/image" Target="../media/image67.png"/><Relationship Id="rId4" Type="http://schemas.openxmlformats.org/officeDocument/2006/relationships/notesSlide" Target="../notesSlides/notesSlide114.xml"/></Relationships>
</file>

<file path=ppt/slides/_rels/slide124.xml.rels><?xml version="1.0" encoding="UTF-8" standalone="yes"?>
<Relationships xmlns="http://schemas.openxmlformats.org/package/2006/relationships"><Relationship Id="rId3" Type="http://schemas.openxmlformats.org/officeDocument/2006/relationships/slideLayout" Target="../slideLayouts/slideLayout1.xml"/><Relationship Id="rId7" Type="http://schemas.openxmlformats.org/officeDocument/2006/relationships/image" Target="../media/image70.png"/><Relationship Id="rId2" Type="http://schemas.openxmlformats.org/officeDocument/2006/relationships/tags" Target="../tags/tag373.xml"/><Relationship Id="rId1" Type="http://schemas.openxmlformats.org/officeDocument/2006/relationships/tags" Target="../tags/tag372.xml"/><Relationship Id="rId6" Type="http://schemas.openxmlformats.org/officeDocument/2006/relationships/image" Target="../media/image69.png"/><Relationship Id="rId5" Type="http://schemas.openxmlformats.org/officeDocument/2006/relationships/image" Target="../media/image68.png"/><Relationship Id="rId4" Type="http://schemas.openxmlformats.org/officeDocument/2006/relationships/notesSlide" Target="../notesSlides/notesSlide115.xml"/></Relationships>
</file>

<file path=ppt/slides/_rels/slide12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75.xml"/><Relationship Id="rId1" Type="http://schemas.openxmlformats.org/officeDocument/2006/relationships/tags" Target="../tags/tag374.xml"/><Relationship Id="rId4" Type="http://schemas.openxmlformats.org/officeDocument/2006/relationships/notesSlide" Target="../notesSlides/notesSlide116.xml"/></Relationships>
</file>

<file path=ppt/slides/_rels/slide12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77.xml"/><Relationship Id="rId1" Type="http://schemas.openxmlformats.org/officeDocument/2006/relationships/tags" Target="../tags/tag376.xml"/><Relationship Id="rId4" Type="http://schemas.openxmlformats.org/officeDocument/2006/relationships/notesSlide" Target="../notesSlides/notesSlide117.xml"/></Relationships>
</file>

<file path=ppt/slides/_rels/slide127.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79.xml"/><Relationship Id="rId1" Type="http://schemas.openxmlformats.org/officeDocument/2006/relationships/tags" Target="../tags/tag378.xml"/><Relationship Id="rId5" Type="http://schemas.openxmlformats.org/officeDocument/2006/relationships/image" Target="../media/image71.png"/><Relationship Id="rId4" Type="http://schemas.openxmlformats.org/officeDocument/2006/relationships/notesSlide" Target="../notesSlides/notesSlide118.xml"/></Relationships>
</file>

<file path=ppt/slides/_rels/slide12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81.xml"/><Relationship Id="rId1" Type="http://schemas.openxmlformats.org/officeDocument/2006/relationships/tags" Target="../tags/tag380.xml"/><Relationship Id="rId4" Type="http://schemas.openxmlformats.org/officeDocument/2006/relationships/notesSlide" Target="../notesSlides/notesSlide119.xml"/></Relationships>
</file>

<file path=ppt/slides/_rels/slide12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83.xml"/><Relationship Id="rId1" Type="http://schemas.openxmlformats.org/officeDocument/2006/relationships/tags" Target="../tags/tag382.xml"/><Relationship Id="rId4" Type="http://schemas.openxmlformats.org/officeDocument/2006/relationships/notesSlide" Target="../notesSlides/notesSlide120.xml"/></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8.xml"/><Relationship Id="rId1" Type="http://schemas.openxmlformats.org/officeDocument/2006/relationships/slideLayout" Target="../slideLayouts/slideLayout4.xml"/><Relationship Id="rId5" Type="http://schemas.openxmlformats.org/officeDocument/2006/relationships/image" Target="../media/image7.png"/><Relationship Id="rId4" Type="http://schemas.openxmlformats.org/officeDocument/2006/relationships/image" Target="../media/image6.png"/></Relationships>
</file>

<file path=ppt/slides/_rels/slide13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85.xml"/><Relationship Id="rId1" Type="http://schemas.openxmlformats.org/officeDocument/2006/relationships/tags" Target="../tags/tag384.xml"/><Relationship Id="rId6" Type="http://schemas.openxmlformats.org/officeDocument/2006/relationships/image" Target="../media/image73.jpeg"/><Relationship Id="rId5" Type="http://schemas.openxmlformats.org/officeDocument/2006/relationships/image" Target="../media/image72.jpeg"/><Relationship Id="rId4" Type="http://schemas.openxmlformats.org/officeDocument/2006/relationships/notesSlide" Target="../notesSlides/notesSlide121.xml"/></Relationships>
</file>

<file path=ppt/slides/_rels/slide13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87.xml"/><Relationship Id="rId1" Type="http://schemas.openxmlformats.org/officeDocument/2006/relationships/tags" Target="../tags/tag386.xml"/><Relationship Id="rId4" Type="http://schemas.openxmlformats.org/officeDocument/2006/relationships/notesSlide" Target="../notesSlides/notesSlide122.xml"/></Relationships>
</file>

<file path=ppt/slides/_rels/slide13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89.xml"/><Relationship Id="rId1" Type="http://schemas.openxmlformats.org/officeDocument/2006/relationships/tags" Target="../tags/tag388.xml"/><Relationship Id="rId4" Type="http://schemas.openxmlformats.org/officeDocument/2006/relationships/notesSlide" Target="../notesSlides/notesSlide123.xml"/></Relationships>
</file>

<file path=ppt/slides/_rels/slide133.xml.rels><?xml version="1.0" encoding="UTF-8" standalone="yes"?>
<Relationships xmlns="http://schemas.openxmlformats.org/package/2006/relationships"><Relationship Id="rId8" Type="http://schemas.openxmlformats.org/officeDocument/2006/relationships/oleObject" Target="../embeddings/oleObject3.bin"/><Relationship Id="rId13" Type="http://schemas.openxmlformats.org/officeDocument/2006/relationships/image" Target="../media/image77.wmf"/><Relationship Id="rId3" Type="http://schemas.openxmlformats.org/officeDocument/2006/relationships/tags" Target="../tags/tag391.xml"/><Relationship Id="rId7" Type="http://schemas.openxmlformats.org/officeDocument/2006/relationships/image" Target="../media/image74.wmf"/><Relationship Id="rId12" Type="http://schemas.openxmlformats.org/officeDocument/2006/relationships/oleObject" Target="../embeddings/oleObject5.bin"/><Relationship Id="rId2" Type="http://schemas.openxmlformats.org/officeDocument/2006/relationships/tags" Target="../tags/tag390.xml"/><Relationship Id="rId1" Type="http://schemas.openxmlformats.org/officeDocument/2006/relationships/vmlDrawing" Target="../drawings/vmlDrawing2.vml"/><Relationship Id="rId6" Type="http://schemas.openxmlformats.org/officeDocument/2006/relationships/oleObject" Target="../embeddings/oleObject2.bin"/><Relationship Id="rId11" Type="http://schemas.openxmlformats.org/officeDocument/2006/relationships/image" Target="../media/image76.wmf"/><Relationship Id="rId5" Type="http://schemas.openxmlformats.org/officeDocument/2006/relationships/notesSlide" Target="../notesSlides/notesSlide124.xml"/><Relationship Id="rId15" Type="http://schemas.openxmlformats.org/officeDocument/2006/relationships/image" Target="../media/image78.wmf"/><Relationship Id="rId10" Type="http://schemas.openxmlformats.org/officeDocument/2006/relationships/oleObject" Target="../embeddings/oleObject4.bin"/><Relationship Id="rId4" Type="http://schemas.openxmlformats.org/officeDocument/2006/relationships/slideLayout" Target="../slideLayouts/slideLayout1.xml"/><Relationship Id="rId9" Type="http://schemas.openxmlformats.org/officeDocument/2006/relationships/image" Target="../media/image75.wmf"/><Relationship Id="rId14" Type="http://schemas.openxmlformats.org/officeDocument/2006/relationships/oleObject" Target="../embeddings/oleObject6.bin"/></Relationships>
</file>

<file path=ppt/slides/_rels/slide13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93.xml"/><Relationship Id="rId1" Type="http://schemas.openxmlformats.org/officeDocument/2006/relationships/tags" Target="../tags/tag392.xml"/><Relationship Id="rId5" Type="http://schemas.openxmlformats.org/officeDocument/2006/relationships/image" Target="../media/image79.png"/><Relationship Id="rId4" Type="http://schemas.openxmlformats.org/officeDocument/2006/relationships/notesSlide" Target="../notesSlides/notesSlide125.xml"/></Relationships>
</file>

<file path=ppt/slides/_rels/slide13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95.xml"/><Relationship Id="rId1" Type="http://schemas.openxmlformats.org/officeDocument/2006/relationships/tags" Target="../tags/tag394.xml"/><Relationship Id="rId5" Type="http://schemas.openxmlformats.org/officeDocument/2006/relationships/image" Target="../media/image80.png"/><Relationship Id="rId4" Type="http://schemas.openxmlformats.org/officeDocument/2006/relationships/notesSlide" Target="../notesSlides/notesSlide126.xml"/></Relationships>
</file>

<file path=ppt/slides/_rels/slide13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97.xml"/><Relationship Id="rId1" Type="http://schemas.openxmlformats.org/officeDocument/2006/relationships/tags" Target="../tags/tag396.xml"/><Relationship Id="rId6" Type="http://schemas.openxmlformats.org/officeDocument/2006/relationships/image" Target="../media/image82.jpeg"/><Relationship Id="rId5" Type="http://schemas.openxmlformats.org/officeDocument/2006/relationships/image" Target="../media/image81.png"/><Relationship Id="rId4" Type="http://schemas.openxmlformats.org/officeDocument/2006/relationships/notesSlide" Target="../notesSlides/notesSlide127.xml"/></Relationships>
</file>

<file path=ppt/slides/_rels/slide137.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99.xml"/><Relationship Id="rId1" Type="http://schemas.openxmlformats.org/officeDocument/2006/relationships/tags" Target="../tags/tag398.xml"/><Relationship Id="rId4" Type="http://schemas.openxmlformats.org/officeDocument/2006/relationships/notesSlide" Target="../notesSlides/notesSlide128.xml"/></Relationships>
</file>

<file path=ppt/slides/_rels/slide13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01.xml"/><Relationship Id="rId1" Type="http://schemas.openxmlformats.org/officeDocument/2006/relationships/tags" Target="../tags/tag400.xml"/><Relationship Id="rId4" Type="http://schemas.openxmlformats.org/officeDocument/2006/relationships/notesSlide" Target="../notesSlides/notesSlide129.xml"/></Relationships>
</file>

<file path=ppt/slides/_rels/slide13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03.xml"/><Relationship Id="rId1" Type="http://schemas.openxmlformats.org/officeDocument/2006/relationships/tags" Target="../tags/tag402.xml"/><Relationship Id="rId4" Type="http://schemas.openxmlformats.org/officeDocument/2006/relationships/notesSlide" Target="../notesSlides/notesSlide130.xml"/></Relationships>
</file>

<file path=ppt/slides/_rels/slide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xml"/><Relationship Id="rId1" Type="http://schemas.openxmlformats.org/officeDocument/2006/relationships/slideLayout" Target="../slideLayouts/slideLayout5.xml"/><Relationship Id="rId5" Type="http://schemas.openxmlformats.org/officeDocument/2006/relationships/image" Target="../media/image7.png"/><Relationship Id="rId4" Type="http://schemas.openxmlformats.org/officeDocument/2006/relationships/image" Target="../media/image6.png"/></Relationships>
</file>

<file path=ppt/slides/_rels/slide14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05.xml"/><Relationship Id="rId1" Type="http://schemas.openxmlformats.org/officeDocument/2006/relationships/tags" Target="../tags/tag404.xml"/><Relationship Id="rId4" Type="http://schemas.openxmlformats.org/officeDocument/2006/relationships/notesSlide" Target="../notesSlides/notesSlide131.xml"/></Relationships>
</file>

<file path=ppt/slides/_rels/slide14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07.xml"/><Relationship Id="rId1" Type="http://schemas.openxmlformats.org/officeDocument/2006/relationships/tags" Target="../tags/tag406.xml"/><Relationship Id="rId4" Type="http://schemas.openxmlformats.org/officeDocument/2006/relationships/notesSlide" Target="../notesSlides/notesSlide132.xml"/></Relationships>
</file>

<file path=ppt/slides/_rels/slide14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09.xml"/><Relationship Id="rId1" Type="http://schemas.openxmlformats.org/officeDocument/2006/relationships/tags" Target="../tags/tag408.xml"/><Relationship Id="rId4" Type="http://schemas.openxmlformats.org/officeDocument/2006/relationships/notesSlide" Target="../notesSlides/notesSlide133.xml"/></Relationships>
</file>

<file path=ppt/slides/_rels/slide14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11.xml"/><Relationship Id="rId1" Type="http://schemas.openxmlformats.org/officeDocument/2006/relationships/tags" Target="../tags/tag410.xml"/><Relationship Id="rId5" Type="http://schemas.openxmlformats.org/officeDocument/2006/relationships/image" Target="../media/image83.png"/><Relationship Id="rId4" Type="http://schemas.openxmlformats.org/officeDocument/2006/relationships/notesSlide" Target="../notesSlides/notesSlide134.xml"/></Relationships>
</file>

<file path=ppt/slides/_rels/slide14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13.xml"/><Relationship Id="rId1" Type="http://schemas.openxmlformats.org/officeDocument/2006/relationships/tags" Target="../tags/tag412.xml"/><Relationship Id="rId4" Type="http://schemas.openxmlformats.org/officeDocument/2006/relationships/notesSlide" Target="../notesSlides/notesSlide135.xml"/></Relationships>
</file>

<file path=ppt/slides/_rels/slide14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15.xml"/><Relationship Id="rId1" Type="http://schemas.openxmlformats.org/officeDocument/2006/relationships/tags" Target="../tags/tag414.xml"/><Relationship Id="rId5" Type="http://schemas.openxmlformats.org/officeDocument/2006/relationships/image" Target="../media/image84.png"/><Relationship Id="rId4" Type="http://schemas.openxmlformats.org/officeDocument/2006/relationships/notesSlide" Target="../notesSlides/notesSlide136.xml"/></Relationships>
</file>

<file path=ppt/slides/_rels/slide14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17.xml"/><Relationship Id="rId1" Type="http://schemas.openxmlformats.org/officeDocument/2006/relationships/tags" Target="../tags/tag416.xml"/><Relationship Id="rId4" Type="http://schemas.openxmlformats.org/officeDocument/2006/relationships/notesSlide" Target="../notesSlides/notesSlide137.xml"/></Relationships>
</file>

<file path=ppt/slides/_rels/slide147.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19.xml"/><Relationship Id="rId1" Type="http://schemas.openxmlformats.org/officeDocument/2006/relationships/tags" Target="../tags/tag418.xml"/><Relationship Id="rId5" Type="http://schemas.openxmlformats.org/officeDocument/2006/relationships/image" Target="../media/image85.jpeg"/><Relationship Id="rId4" Type="http://schemas.openxmlformats.org/officeDocument/2006/relationships/notesSlide" Target="../notesSlides/notesSlide138.xml"/></Relationships>
</file>

<file path=ppt/slides/_rels/slide14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21.xml"/><Relationship Id="rId1" Type="http://schemas.openxmlformats.org/officeDocument/2006/relationships/tags" Target="../tags/tag420.xml"/><Relationship Id="rId5" Type="http://schemas.openxmlformats.org/officeDocument/2006/relationships/image" Target="../media/image86.png"/><Relationship Id="rId4" Type="http://schemas.openxmlformats.org/officeDocument/2006/relationships/notesSlide" Target="../notesSlides/notesSlide139.xml"/></Relationships>
</file>

<file path=ppt/slides/_rels/slide14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23.xml"/><Relationship Id="rId1" Type="http://schemas.openxmlformats.org/officeDocument/2006/relationships/tags" Target="../tags/tag422.xml"/><Relationship Id="rId4" Type="http://schemas.openxmlformats.org/officeDocument/2006/relationships/notesSlide" Target="../notesSlides/notesSlide140.xml"/></Relationships>
</file>

<file path=ppt/slides/_rels/slide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0.xml"/><Relationship Id="rId1" Type="http://schemas.openxmlformats.org/officeDocument/2006/relationships/slideLayout" Target="../slideLayouts/slideLayout5.xml"/><Relationship Id="rId5" Type="http://schemas.openxmlformats.org/officeDocument/2006/relationships/image" Target="../media/image7.png"/><Relationship Id="rId4" Type="http://schemas.openxmlformats.org/officeDocument/2006/relationships/image" Target="../media/image6.png"/></Relationships>
</file>

<file path=ppt/slides/_rels/slide15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25.xml"/><Relationship Id="rId1" Type="http://schemas.openxmlformats.org/officeDocument/2006/relationships/tags" Target="../tags/tag424.xml"/><Relationship Id="rId5" Type="http://schemas.openxmlformats.org/officeDocument/2006/relationships/image" Target="../media/image87.png"/><Relationship Id="rId4" Type="http://schemas.openxmlformats.org/officeDocument/2006/relationships/notesSlide" Target="../notesSlides/notesSlide141.xml"/></Relationships>
</file>

<file path=ppt/slides/_rels/slide15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27.xml"/><Relationship Id="rId1" Type="http://schemas.openxmlformats.org/officeDocument/2006/relationships/tags" Target="../tags/tag426.xml"/><Relationship Id="rId4" Type="http://schemas.openxmlformats.org/officeDocument/2006/relationships/notesSlide" Target="../notesSlides/notesSlide142.xml"/></Relationships>
</file>

<file path=ppt/slides/_rels/slide15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29.xml"/><Relationship Id="rId1" Type="http://schemas.openxmlformats.org/officeDocument/2006/relationships/tags" Target="../tags/tag428.xml"/><Relationship Id="rId5" Type="http://schemas.openxmlformats.org/officeDocument/2006/relationships/image" Target="../media/image88.png"/><Relationship Id="rId4" Type="http://schemas.openxmlformats.org/officeDocument/2006/relationships/notesSlide" Target="../notesSlides/notesSlide143.xml"/></Relationships>
</file>

<file path=ppt/slides/_rels/slide15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31.xml"/><Relationship Id="rId1" Type="http://schemas.openxmlformats.org/officeDocument/2006/relationships/tags" Target="../tags/tag430.xml"/><Relationship Id="rId4" Type="http://schemas.openxmlformats.org/officeDocument/2006/relationships/notesSlide" Target="../notesSlides/notesSlide144.xml"/></Relationships>
</file>

<file path=ppt/slides/_rels/slide15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33.xml"/><Relationship Id="rId1" Type="http://schemas.openxmlformats.org/officeDocument/2006/relationships/tags" Target="../tags/tag432.xml"/><Relationship Id="rId5" Type="http://schemas.openxmlformats.org/officeDocument/2006/relationships/image" Target="../media/image89.jpeg"/><Relationship Id="rId4" Type="http://schemas.openxmlformats.org/officeDocument/2006/relationships/notesSlide" Target="../notesSlides/notesSlide145.xml"/></Relationships>
</file>

<file path=ppt/slides/_rels/slide15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35.xml"/><Relationship Id="rId1" Type="http://schemas.openxmlformats.org/officeDocument/2006/relationships/tags" Target="../tags/tag434.xml"/><Relationship Id="rId6" Type="http://schemas.openxmlformats.org/officeDocument/2006/relationships/image" Target="../media/image91.jpeg"/><Relationship Id="rId5" Type="http://schemas.openxmlformats.org/officeDocument/2006/relationships/image" Target="../media/image90.jpeg"/><Relationship Id="rId4" Type="http://schemas.openxmlformats.org/officeDocument/2006/relationships/notesSlide" Target="../notesSlides/notesSlide14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1.xml"/><Relationship Id="rId1" Type="http://schemas.openxmlformats.org/officeDocument/2006/relationships/tags" Target="../tags/tag10.xml"/><Relationship Id="rId5" Type="http://schemas.openxmlformats.org/officeDocument/2006/relationships/image" Target="../media/image10.png"/><Relationship Id="rId4" Type="http://schemas.openxmlformats.org/officeDocument/2006/relationships/notesSlide" Target="../notesSlides/notesSlide11.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1.xml"/><Relationship Id="rId7" Type="http://schemas.openxmlformats.org/officeDocument/2006/relationships/image" Target="../media/image13.png"/><Relationship Id="rId2" Type="http://schemas.openxmlformats.org/officeDocument/2006/relationships/tags" Target="../tags/tag13.xml"/><Relationship Id="rId1" Type="http://schemas.openxmlformats.org/officeDocument/2006/relationships/tags" Target="../tags/tag12.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notesSlide" Target="../notesSlides/notesSlide12.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5.xml"/><Relationship Id="rId1" Type="http://schemas.openxmlformats.org/officeDocument/2006/relationships/tags" Target="../tags/tag14.xml"/><Relationship Id="rId4" Type="http://schemas.openxmlformats.org/officeDocument/2006/relationships/notesSlide" Target="../notesSlides/notesSlide13.xml"/></Relationships>
</file>

<file path=ppt/slides/_rels/slide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7.xml"/><Relationship Id="rId1" Type="http://schemas.openxmlformats.org/officeDocument/2006/relationships/tags" Target="../tags/tag16.xml"/><Relationship Id="rId4" Type="http://schemas.openxmlformats.org/officeDocument/2006/relationships/notesSlide" Target="../notesSlides/notesSlide14.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1.xml"/><Relationship Id="rId7" Type="http://schemas.openxmlformats.org/officeDocument/2006/relationships/image" Target="../media/image16.png"/><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notesSlide" Target="../notesSlides/notesSlide15.xml"/></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1.xml"/><Relationship Id="rId1" Type="http://schemas.openxmlformats.org/officeDocument/2006/relationships/tags" Target="../tags/tag20.xml"/><Relationship Id="rId4" Type="http://schemas.openxmlformats.org/officeDocument/2006/relationships/notesSlide" Target="../notesSlides/notesSlide16.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3.xml"/><Relationship Id="rId1" Type="http://schemas.openxmlformats.org/officeDocument/2006/relationships/tags" Target="../tags/tag22.xml"/><Relationship Id="rId4" Type="http://schemas.openxmlformats.org/officeDocument/2006/relationships/notesSlide" Target="../notesSlides/notesSlide17.xml"/></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5.xml"/><Relationship Id="rId1" Type="http://schemas.openxmlformats.org/officeDocument/2006/relationships/tags" Target="../tags/tag24.xml"/><Relationship Id="rId4" Type="http://schemas.openxmlformats.org/officeDocument/2006/relationships/notesSlide" Target="../notesSlides/notesSlide18.xml"/></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7.xml"/><Relationship Id="rId1" Type="http://schemas.openxmlformats.org/officeDocument/2006/relationships/tags" Target="../tags/tag26.xml"/><Relationship Id="rId4" Type="http://schemas.openxmlformats.org/officeDocument/2006/relationships/notesSlide" Target="../notesSlides/notesSlide19.xml"/></Relationships>
</file>

<file path=ppt/slides/_rels/slide2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9.xml"/><Relationship Id="rId1" Type="http://schemas.openxmlformats.org/officeDocument/2006/relationships/tags" Target="../tags/tag28.xml"/><Relationship Id="rId4" Type="http://schemas.openxmlformats.org/officeDocument/2006/relationships/notesSlide" Target="../notesSlides/notesSlide20.xml"/></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1.xml"/><Relationship Id="rId7" Type="http://schemas.openxmlformats.org/officeDocument/2006/relationships/image" Target="../media/image19.jpeg"/><Relationship Id="rId2" Type="http://schemas.openxmlformats.org/officeDocument/2006/relationships/tags" Target="../tags/tag31.xml"/><Relationship Id="rId1" Type="http://schemas.openxmlformats.org/officeDocument/2006/relationships/tags" Target="../tags/tag30.xml"/><Relationship Id="rId6" Type="http://schemas.openxmlformats.org/officeDocument/2006/relationships/image" Target="../media/image18.jpeg"/><Relationship Id="rId5" Type="http://schemas.openxmlformats.org/officeDocument/2006/relationships/image" Target="../media/image17.png"/><Relationship Id="rId4" Type="http://schemas.openxmlformats.org/officeDocument/2006/relationships/notesSlide" Target="../notesSlides/notesSlide21.xml"/></Relationships>
</file>

<file path=ppt/slides/_rels/slide2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3.xml"/><Relationship Id="rId1" Type="http://schemas.openxmlformats.org/officeDocument/2006/relationships/tags" Target="../tags/tag32.xml"/><Relationship Id="rId5" Type="http://schemas.openxmlformats.org/officeDocument/2006/relationships/image" Target="../media/image20.png"/><Relationship Id="rId4" Type="http://schemas.openxmlformats.org/officeDocument/2006/relationships/notesSlide" Target="../notesSlides/notesSlide22.xml"/></Relationships>
</file>

<file path=ppt/slides/_rels/slide29.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slideLayout" Target="../slideLayouts/slideLayout1.xml"/><Relationship Id="rId7" Type="http://schemas.openxmlformats.org/officeDocument/2006/relationships/image" Target="../media/image23.png"/><Relationship Id="rId2" Type="http://schemas.openxmlformats.org/officeDocument/2006/relationships/tags" Target="../tags/tag35.xml"/><Relationship Id="rId1" Type="http://schemas.openxmlformats.org/officeDocument/2006/relationships/tags" Target="../tags/tag34.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notesSlide" Target="../notesSlides/notesSlide2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7.xml"/><Relationship Id="rId1" Type="http://schemas.openxmlformats.org/officeDocument/2006/relationships/tags" Target="../tags/tag36.xml"/><Relationship Id="rId4" Type="http://schemas.openxmlformats.org/officeDocument/2006/relationships/notesSlide" Target="../notesSlides/notesSlide24.xml"/></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9.xml"/><Relationship Id="rId1" Type="http://schemas.openxmlformats.org/officeDocument/2006/relationships/tags" Target="../tags/tag38.xml"/><Relationship Id="rId4" Type="http://schemas.openxmlformats.org/officeDocument/2006/relationships/notesSlide" Target="../notesSlides/notesSlide25.xml"/></Relationships>
</file>

<file path=ppt/slides/_rels/slide3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1.xml"/><Relationship Id="rId1" Type="http://schemas.openxmlformats.org/officeDocument/2006/relationships/tags" Target="../tags/tag40.xml"/><Relationship Id="rId4" Type="http://schemas.openxmlformats.org/officeDocument/2006/relationships/notesSlide" Target="../notesSlides/notesSlide26.xml"/></Relationships>
</file>

<file path=ppt/slides/_rels/slide3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3.xml"/><Relationship Id="rId1" Type="http://schemas.openxmlformats.org/officeDocument/2006/relationships/tags" Target="../tags/tag42.xml"/><Relationship Id="rId4" Type="http://schemas.openxmlformats.org/officeDocument/2006/relationships/notesSlide" Target="../notesSlides/notesSlide27.xml"/></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5.xml"/><Relationship Id="rId1" Type="http://schemas.openxmlformats.org/officeDocument/2006/relationships/tags" Target="../tags/tag44.xml"/><Relationship Id="rId4" Type="http://schemas.openxmlformats.org/officeDocument/2006/relationships/notesSlide" Target="../notesSlides/notesSlide28.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7.xml"/><Relationship Id="rId1" Type="http://schemas.openxmlformats.org/officeDocument/2006/relationships/tags" Target="../tags/tag46.xml"/><Relationship Id="rId4" Type="http://schemas.openxmlformats.org/officeDocument/2006/relationships/notesSlide" Target="../notesSlides/notesSlide29.xml"/></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9.xml"/><Relationship Id="rId1" Type="http://schemas.openxmlformats.org/officeDocument/2006/relationships/tags" Target="../tags/tag48.xml"/><Relationship Id="rId4" Type="http://schemas.openxmlformats.org/officeDocument/2006/relationships/notesSlide" Target="../notesSlides/notesSlide30.xml"/></Relationships>
</file>

<file path=ppt/slides/_rels/slide37.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51.xml"/><Relationship Id="rId1" Type="http://schemas.openxmlformats.org/officeDocument/2006/relationships/tags" Target="../tags/tag50.xml"/><Relationship Id="rId4" Type="http://schemas.openxmlformats.org/officeDocument/2006/relationships/notesSlide" Target="../notesSlides/notesSlide31.xml"/></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53.xml"/><Relationship Id="rId1" Type="http://schemas.openxmlformats.org/officeDocument/2006/relationships/tags" Target="../tags/tag52.xml"/><Relationship Id="rId4" Type="http://schemas.openxmlformats.org/officeDocument/2006/relationships/notesSlide" Target="../notesSlides/notesSlide32.xml"/></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55.xml"/><Relationship Id="rId1" Type="http://schemas.openxmlformats.org/officeDocument/2006/relationships/tags" Target="../tags/tag54.xml"/><Relationship Id="rId4" Type="http://schemas.openxmlformats.org/officeDocument/2006/relationships/notesSlide" Target="../notesSlides/notesSlide33.xml"/></Relationships>
</file>

<file path=ppt/slides/_rels/slide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57.xml"/><Relationship Id="rId1" Type="http://schemas.openxmlformats.org/officeDocument/2006/relationships/tags" Target="../tags/tag56.xml"/><Relationship Id="rId4" Type="http://schemas.openxmlformats.org/officeDocument/2006/relationships/notesSlide" Target="../notesSlides/notesSlide34.xml"/></Relationships>
</file>

<file path=ppt/slides/_rels/slide4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59.xml"/><Relationship Id="rId1" Type="http://schemas.openxmlformats.org/officeDocument/2006/relationships/tags" Target="../tags/tag58.xml"/><Relationship Id="rId4" Type="http://schemas.openxmlformats.org/officeDocument/2006/relationships/notesSlide" Target="../notesSlides/notesSlide35.xml"/></Relationships>
</file>

<file path=ppt/slides/_rels/slide4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61.xml"/><Relationship Id="rId1" Type="http://schemas.openxmlformats.org/officeDocument/2006/relationships/tags" Target="../tags/tag60.xml"/><Relationship Id="rId4" Type="http://schemas.openxmlformats.org/officeDocument/2006/relationships/notesSlide" Target="../notesSlides/notesSlide36.xml"/></Relationships>
</file>

<file path=ppt/slides/_rels/slide4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63.xml"/><Relationship Id="rId1" Type="http://schemas.openxmlformats.org/officeDocument/2006/relationships/tags" Target="../tags/tag62.xml"/><Relationship Id="rId4" Type="http://schemas.openxmlformats.org/officeDocument/2006/relationships/notesSlide" Target="../notesSlides/notesSlide37.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65.xml"/><Relationship Id="rId1" Type="http://schemas.openxmlformats.org/officeDocument/2006/relationships/tags" Target="../tags/tag64.xml"/><Relationship Id="rId4" Type="http://schemas.openxmlformats.org/officeDocument/2006/relationships/notesSlide" Target="../notesSlides/notesSlide38.xml"/></Relationships>
</file>

<file path=ppt/slides/_rels/slide4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67.xml"/><Relationship Id="rId1" Type="http://schemas.openxmlformats.org/officeDocument/2006/relationships/tags" Target="../tags/tag66.xml"/><Relationship Id="rId4" Type="http://schemas.openxmlformats.org/officeDocument/2006/relationships/notesSlide" Target="../notesSlides/notesSlide39.xml"/></Relationships>
</file>

<file path=ppt/slides/_rels/slide4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69.xml"/><Relationship Id="rId1" Type="http://schemas.openxmlformats.org/officeDocument/2006/relationships/tags" Target="../tags/tag68.xml"/><Relationship Id="rId4" Type="http://schemas.openxmlformats.org/officeDocument/2006/relationships/notesSlide" Target="../notesSlides/notesSlide40.xml"/></Relationships>
</file>

<file path=ppt/slides/_rels/slide47.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71.xml"/><Relationship Id="rId1" Type="http://schemas.openxmlformats.org/officeDocument/2006/relationships/tags" Target="../tags/tag70.xml"/><Relationship Id="rId4" Type="http://schemas.openxmlformats.org/officeDocument/2006/relationships/notesSlide" Target="../notesSlides/notesSlide41.xml"/></Relationships>
</file>

<file path=ppt/slides/_rels/slide4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73.xml"/><Relationship Id="rId1" Type="http://schemas.openxmlformats.org/officeDocument/2006/relationships/tags" Target="../tags/tag72.xml"/><Relationship Id="rId4" Type="http://schemas.openxmlformats.org/officeDocument/2006/relationships/notesSlide" Target="../notesSlides/notesSlide42.xml"/></Relationships>
</file>

<file path=ppt/slides/_rels/slide4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75.xml"/><Relationship Id="rId1" Type="http://schemas.openxmlformats.org/officeDocument/2006/relationships/tags" Target="../tags/tag74.xml"/><Relationship Id="rId4" Type="http://schemas.openxmlformats.org/officeDocument/2006/relationships/notesSlide" Target="../notesSlides/notesSlide43.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xml"/><Relationship Id="rId1" Type="http://schemas.openxmlformats.org/officeDocument/2006/relationships/tags" Target="../tags/tag1.xml"/><Relationship Id="rId4" Type="http://schemas.openxmlformats.org/officeDocument/2006/relationships/notesSlide" Target="../notesSlides/notesSlide1.xml"/></Relationships>
</file>

<file path=ppt/slides/_rels/slide5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77.xml"/><Relationship Id="rId1" Type="http://schemas.openxmlformats.org/officeDocument/2006/relationships/tags" Target="../tags/tag76.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notesSlide" Target="../notesSlides/notesSlide44.xml"/></Relationships>
</file>

<file path=ppt/slides/_rels/slide5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79.xml"/><Relationship Id="rId1" Type="http://schemas.openxmlformats.org/officeDocument/2006/relationships/tags" Target="../tags/tag78.xml"/><Relationship Id="rId4" Type="http://schemas.openxmlformats.org/officeDocument/2006/relationships/notesSlide" Target="../notesSlides/notesSlide45.xml"/></Relationships>
</file>

<file path=ppt/slides/_rels/slide5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81.xml"/><Relationship Id="rId1" Type="http://schemas.openxmlformats.org/officeDocument/2006/relationships/tags" Target="../tags/tag80.xml"/><Relationship Id="rId4" Type="http://schemas.openxmlformats.org/officeDocument/2006/relationships/notesSlide" Target="../notesSlides/notesSlide46.xml"/></Relationships>
</file>

<file path=ppt/slides/_rels/slide53.xml.rels><?xml version="1.0" encoding="UTF-8" standalone="yes"?>
<Relationships xmlns="http://schemas.openxmlformats.org/package/2006/relationships"><Relationship Id="rId3" Type="http://schemas.openxmlformats.org/officeDocument/2006/relationships/tags" Target="../tags/tag83.xml"/><Relationship Id="rId7" Type="http://schemas.openxmlformats.org/officeDocument/2006/relationships/image" Target="../media/image27.wmf"/><Relationship Id="rId2" Type="http://schemas.openxmlformats.org/officeDocument/2006/relationships/tags" Target="../tags/tag82.xml"/><Relationship Id="rId1" Type="http://schemas.openxmlformats.org/officeDocument/2006/relationships/vmlDrawing" Target="../drawings/vmlDrawing1.vml"/><Relationship Id="rId6" Type="http://schemas.openxmlformats.org/officeDocument/2006/relationships/oleObject" Target="../embeddings/oleObject1.bin"/><Relationship Id="rId5" Type="http://schemas.openxmlformats.org/officeDocument/2006/relationships/notesSlide" Target="../notesSlides/notesSlide47.xml"/><Relationship Id="rId4"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85.xml"/><Relationship Id="rId1" Type="http://schemas.openxmlformats.org/officeDocument/2006/relationships/tags" Target="../tags/tag84.xml"/><Relationship Id="rId5" Type="http://schemas.openxmlformats.org/officeDocument/2006/relationships/image" Target="../media/image28.png"/><Relationship Id="rId4" Type="http://schemas.openxmlformats.org/officeDocument/2006/relationships/notesSlide" Target="../notesSlides/notesSlide48.xml"/></Relationships>
</file>

<file path=ppt/slides/_rels/slide5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87.xml"/><Relationship Id="rId1" Type="http://schemas.openxmlformats.org/officeDocument/2006/relationships/tags" Target="../tags/tag86.xml"/><Relationship Id="rId4" Type="http://schemas.openxmlformats.org/officeDocument/2006/relationships/notesSlide" Target="../notesSlides/notesSlide49.xml"/></Relationships>
</file>

<file path=ppt/slides/_rels/slide5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89.xml"/><Relationship Id="rId1" Type="http://schemas.openxmlformats.org/officeDocument/2006/relationships/tags" Target="../tags/tag88.xml"/><Relationship Id="rId4" Type="http://schemas.openxmlformats.org/officeDocument/2006/relationships/notesSlide" Target="../notesSlides/notesSlide50.xml"/></Relationships>
</file>

<file path=ppt/slides/_rels/slide57.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91.xml"/><Relationship Id="rId1" Type="http://schemas.openxmlformats.org/officeDocument/2006/relationships/tags" Target="../tags/tag90.xml"/><Relationship Id="rId4" Type="http://schemas.openxmlformats.org/officeDocument/2006/relationships/notesSlide" Target="../notesSlides/notesSlide51.xml"/></Relationships>
</file>

<file path=ppt/slides/_rels/slide5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93.xml"/><Relationship Id="rId1" Type="http://schemas.openxmlformats.org/officeDocument/2006/relationships/tags" Target="../tags/tag92.xml"/><Relationship Id="rId4" Type="http://schemas.openxmlformats.org/officeDocument/2006/relationships/notesSlide" Target="../notesSlides/notesSlide52.xml"/></Relationships>
</file>

<file path=ppt/slides/_rels/slide5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95.xml"/><Relationship Id="rId1" Type="http://schemas.openxmlformats.org/officeDocument/2006/relationships/tags" Target="../tags/tag94.xml"/><Relationship Id="rId4" Type="http://schemas.openxmlformats.org/officeDocument/2006/relationships/notesSlide" Target="../notesSlides/notesSlide53.xml"/></Relationships>
</file>

<file path=ppt/slides/_rels/slide6.xml.rels><?xml version="1.0" encoding="UTF-8" standalone="yes"?>
<Relationships xmlns="http://schemas.openxmlformats.org/package/2006/relationships"><Relationship Id="rId3" Type="http://schemas.openxmlformats.org/officeDocument/2006/relationships/tags" Target="../tags/tag5.xml"/><Relationship Id="rId2" Type="http://schemas.openxmlformats.org/officeDocument/2006/relationships/tags" Target="../tags/tag4.xml"/><Relationship Id="rId1" Type="http://schemas.openxmlformats.org/officeDocument/2006/relationships/tags" Target="../tags/tag3.xml"/><Relationship Id="rId5" Type="http://schemas.openxmlformats.org/officeDocument/2006/relationships/notesSlide" Target="../notesSlides/notesSlide2.xml"/><Relationship Id="rId4"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97.xml"/><Relationship Id="rId1" Type="http://schemas.openxmlformats.org/officeDocument/2006/relationships/tags" Target="../tags/tag96.xml"/><Relationship Id="rId4" Type="http://schemas.openxmlformats.org/officeDocument/2006/relationships/notesSlide" Target="../notesSlides/notesSlide54.xml"/></Relationships>
</file>

<file path=ppt/slides/_rels/slide6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99.xml"/><Relationship Id="rId1" Type="http://schemas.openxmlformats.org/officeDocument/2006/relationships/tags" Target="../tags/tag98.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notesSlide" Target="../notesSlides/notesSlide55.xml"/></Relationships>
</file>

<file path=ppt/slides/_rels/slide6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01.xml"/><Relationship Id="rId1" Type="http://schemas.openxmlformats.org/officeDocument/2006/relationships/tags" Target="../tags/tag100.xml"/><Relationship Id="rId5" Type="http://schemas.openxmlformats.org/officeDocument/2006/relationships/image" Target="../media/image31.jpeg"/><Relationship Id="rId4" Type="http://schemas.openxmlformats.org/officeDocument/2006/relationships/notesSlide" Target="../notesSlides/notesSlide56.xml"/></Relationships>
</file>

<file path=ppt/slides/_rels/slide6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03.xml"/><Relationship Id="rId1" Type="http://schemas.openxmlformats.org/officeDocument/2006/relationships/tags" Target="../tags/tag102.xml"/><Relationship Id="rId4" Type="http://schemas.openxmlformats.org/officeDocument/2006/relationships/notesSlide" Target="../notesSlides/notesSlide57.xml"/></Relationships>
</file>

<file path=ppt/slides/_rels/slide64.xml.rels><?xml version="1.0" encoding="UTF-8" standalone="yes"?>
<Relationships xmlns="http://schemas.openxmlformats.org/package/2006/relationships"><Relationship Id="rId3" Type="http://schemas.openxmlformats.org/officeDocument/2006/relationships/slideLayout" Target="../slideLayouts/slideLayout1.xml"/><Relationship Id="rId7" Type="http://schemas.openxmlformats.org/officeDocument/2006/relationships/image" Target="../media/image34.jpeg"/><Relationship Id="rId2" Type="http://schemas.openxmlformats.org/officeDocument/2006/relationships/tags" Target="../tags/tag105.xml"/><Relationship Id="rId1" Type="http://schemas.openxmlformats.org/officeDocument/2006/relationships/tags" Target="../tags/tag104.xml"/><Relationship Id="rId6" Type="http://schemas.openxmlformats.org/officeDocument/2006/relationships/image" Target="../media/image33.jpeg"/><Relationship Id="rId5" Type="http://schemas.openxmlformats.org/officeDocument/2006/relationships/image" Target="../media/image32.jpeg"/><Relationship Id="rId4" Type="http://schemas.openxmlformats.org/officeDocument/2006/relationships/notesSlide" Target="../notesSlides/notesSlide58.xml"/></Relationships>
</file>

<file path=ppt/slides/_rels/slide6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07.xml"/><Relationship Id="rId1" Type="http://schemas.openxmlformats.org/officeDocument/2006/relationships/tags" Target="../tags/tag106.xml"/><Relationship Id="rId4" Type="http://schemas.openxmlformats.org/officeDocument/2006/relationships/notesSlide" Target="../notesSlides/notesSlide59.xml"/></Relationships>
</file>

<file path=ppt/slides/_rels/slide6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09.xml"/><Relationship Id="rId1" Type="http://schemas.openxmlformats.org/officeDocument/2006/relationships/tags" Target="../tags/tag108.xml"/><Relationship Id="rId4" Type="http://schemas.openxmlformats.org/officeDocument/2006/relationships/notesSlide" Target="../notesSlides/notesSlide60.xml"/></Relationships>
</file>

<file path=ppt/slides/_rels/slide67.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11.xml"/><Relationship Id="rId1" Type="http://schemas.openxmlformats.org/officeDocument/2006/relationships/tags" Target="../tags/tag110.xml"/><Relationship Id="rId4" Type="http://schemas.openxmlformats.org/officeDocument/2006/relationships/notesSlide" Target="../notesSlides/notesSlide61.xml"/></Relationships>
</file>

<file path=ppt/slides/_rels/slide6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13.xml"/><Relationship Id="rId1" Type="http://schemas.openxmlformats.org/officeDocument/2006/relationships/tags" Target="../tags/tag112.xml"/><Relationship Id="rId4" Type="http://schemas.openxmlformats.org/officeDocument/2006/relationships/notesSlide" Target="../notesSlides/notesSlide62.xml"/></Relationships>
</file>

<file path=ppt/slides/_rels/slide6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15.xml"/><Relationship Id="rId1" Type="http://schemas.openxmlformats.org/officeDocument/2006/relationships/tags" Target="../tags/tag114.xml"/><Relationship Id="rId4" Type="http://schemas.openxmlformats.org/officeDocument/2006/relationships/notesSlide" Target="../notesSlides/notesSlide63.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7.xml"/><Relationship Id="rId1" Type="http://schemas.openxmlformats.org/officeDocument/2006/relationships/tags" Target="../tags/tag6.xml"/><Relationship Id="rId4" Type="http://schemas.openxmlformats.org/officeDocument/2006/relationships/notesSlide" Target="../notesSlides/notesSlide3.xml"/></Relationships>
</file>

<file path=ppt/slides/_rels/slide7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17.xml"/><Relationship Id="rId1" Type="http://schemas.openxmlformats.org/officeDocument/2006/relationships/tags" Target="../tags/tag116.xml"/><Relationship Id="rId4" Type="http://schemas.openxmlformats.org/officeDocument/2006/relationships/notesSlide" Target="../notesSlides/notesSlide64.xml"/></Relationships>
</file>

<file path=ppt/slides/_rels/slide7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19.xml"/><Relationship Id="rId1" Type="http://schemas.openxmlformats.org/officeDocument/2006/relationships/tags" Target="../tags/tag118.xml"/><Relationship Id="rId4" Type="http://schemas.openxmlformats.org/officeDocument/2006/relationships/notesSlide" Target="../notesSlides/notesSlide65.xml"/></Relationships>
</file>

<file path=ppt/slides/_rels/slide7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21.xml"/><Relationship Id="rId1" Type="http://schemas.openxmlformats.org/officeDocument/2006/relationships/tags" Target="../tags/tag120.xml"/><Relationship Id="rId4" Type="http://schemas.openxmlformats.org/officeDocument/2006/relationships/notesSlide" Target="../notesSlides/notesSlide66.xml"/></Relationships>
</file>

<file path=ppt/slides/_rels/slide7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23.xml"/><Relationship Id="rId1" Type="http://schemas.openxmlformats.org/officeDocument/2006/relationships/tags" Target="../tags/tag122.xml"/><Relationship Id="rId5" Type="http://schemas.openxmlformats.org/officeDocument/2006/relationships/image" Target="../media/image35.png"/><Relationship Id="rId4" Type="http://schemas.openxmlformats.org/officeDocument/2006/relationships/notesSlide" Target="../notesSlides/notesSlide67.xml"/></Relationships>
</file>

<file path=ppt/slides/_rels/slide7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25.xml"/><Relationship Id="rId1" Type="http://schemas.openxmlformats.org/officeDocument/2006/relationships/tags" Target="../tags/tag124.xml"/><Relationship Id="rId5" Type="http://schemas.openxmlformats.org/officeDocument/2006/relationships/image" Target="../media/image36.jpeg"/><Relationship Id="rId4" Type="http://schemas.openxmlformats.org/officeDocument/2006/relationships/notesSlide" Target="../notesSlides/notesSlide68.xml"/></Relationships>
</file>

<file path=ppt/slides/_rels/slide7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27.xml"/><Relationship Id="rId1" Type="http://schemas.openxmlformats.org/officeDocument/2006/relationships/tags" Target="../tags/tag126.xml"/><Relationship Id="rId5" Type="http://schemas.openxmlformats.org/officeDocument/2006/relationships/image" Target="../media/image37.jpeg"/><Relationship Id="rId4" Type="http://schemas.openxmlformats.org/officeDocument/2006/relationships/notesSlide" Target="../notesSlides/notesSlide69.xml"/></Relationships>
</file>

<file path=ppt/slides/_rels/slide7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29.xml"/><Relationship Id="rId1" Type="http://schemas.openxmlformats.org/officeDocument/2006/relationships/tags" Target="../tags/tag128.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notesSlide" Target="../notesSlides/notesSlide70.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31.xml"/><Relationship Id="rId1" Type="http://schemas.openxmlformats.org/officeDocument/2006/relationships/tags" Target="../tags/tag130.xml"/><Relationship Id="rId6" Type="http://schemas.openxmlformats.org/officeDocument/2006/relationships/image" Target="../media/image41.png"/><Relationship Id="rId5" Type="http://schemas.openxmlformats.org/officeDocument/2006/relationships/image" Target="../media/image40.jpeg"/><Relationship Id="rId4" Type="http://schemas.openxmlformats.org/officeDocument/2006/relationships/notesSlide" Target="../notesSlides/notesSlide71.xml"/></Relationships>
</file>

<file path=ppt/slides/_rels/slide7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33.xml"/><Relationship Id="rId1" Type="http://schemas.openxmlformats.org/officeDocument/2006/relationships/tags" Target="../tags/tag132.xml"/><Relationship Id="rId5" Type="http://schemas.openxmlformats.org/officeDocument/2006/relationships/image" Target="../media/image42.png"/><Relationship Id="rId4" Type="http://schemas.openxmlformats.org/officeDocument/2006/relationships/notesSlide" Target="../notesSlides/notesSlide7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35.xml"/><Relationship Id="rId1" Type="http://schemas.openxmlformats.org/officeDocument/2006/relationships/tags" Target="../tags/tag134.xml"/><Relationship Id="rId5" Type="http://schemas.openxmlformats.org/officeDocument/2006/relationships/image" Target="../media/image43.jpeg"/><Relationship Id="rId4" Type="http://schemas.openxmlformats.org/officeDocument/2006/relationships/notesSlide" Target="../notesSlides/notesSlide73.xml"/></Relationships>
</file>

<file path=ppt/slides/_rels/slide81.xml.rels><?xml version="1.0" encoding="UTF-8" standalone="yes"?>
<Relationships xmlns="http://schemas.openxmlformats.org/package/2006/relationships"><Relationship Id="rId8" Type="http://schemas.openxmlformats.org/officeDocument/2006/relationships/tags" Target="../tags/tag143.xml"/><Relationship Id="rId3" Type="http://schemas.openxmlformats.org/officeDocument/2006/relationships/tags" Target="../tags/tag138.xml"/><Relationship Id="rId7" Type="http://schemas.openxmlformats.org/officeDocument/2006/relationships/tags" Target="../tags/tag142.xml"/><Relationship Id="rId2" Type="http://schemas.openxmlformats.org/officeDocument/2006/relationships/tags" Target="../tags/tag137.xml"/><Relationship Id="rId1" Type="http://schemas.openxmlformats.org/officeDocument/2006/relationships/tags" Target="../tags/tag136.xml"/><Relationship Id="rId6" Type="http://schemas.openxmlformats.org/officeDocument/2006/relationships/tags" Target="../tags/tag141.xml"/><Relationship Id="rId11" Type="http://schemas.openxmlformats.org/officeDocument/2006/relationships/image" Target="../media/image44.jpeg"/><Relationship Id="rId5" Type="http://schemas.openxmlformats.org/officeDocument/2006/relationships/tags" Target="../tags/tag140.xml"/><Relationship Id="rId10" Type="http://schemas.openxmlformats.org/officeDocument/2006/relationships/notesSlide" Target="../notesSlides/notesSlide74.xml"/><Relationship Id="rId4" Type="http://schemas.openxmlformats.org/officeDocument/2006/relationships/tags" Target="../tags/tag139.xml"/><Relationship Id="rId9"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8" Type="http://schemas.openxmlformats.org/officeDocument/2006/relationships/slideLayout" Target="../slideLayouts/slideLayout1.xml"/><Relationship Id="rId3" Type="http://schemas.openxmlformats.org/officeDocument/2006/relationships/tags" Target="../tags/tag146.xml"/><Relationship Id="rId7" Type="http://schemas.openxmlformats.org/officeDocument/2006/relationships/tags" Target="../tags/tag150.xml"/><Relationship Id="rId2" Type="http://schemas.openxmlformats.org/officeDocument/2006/relationships/tags" Target="../tags/tag145.xml"/><Relationship Id="rId1" Type="http://schemas.openxmlformats.org/officeDocument/2006/relationships/tags" Target="../tags/tag144.xml"/><Relationship Id="rId6" Type="http://schemas.openxmlformats.org/officeDocument/2006/relationships/tags" Target="../tags/tag149.xml"/><Relationship Id="rId5" Type="http://schemas.openxmlformats.org/officeDocument/2006/relationships/tags" Target="../tags/tag148.xml"/><Relationship Id="rId4" Type="http://schemas.openxmlformats.org/officeDocument/2006/relationships/tags" Target="../tags/tag147.xml"/><Relationship Id="rId9" Type="http://schemas.openxmlformats.org/officeDocument/2006/relationships/notesSlide" Target="../notesSlides/notesSlide75.xml"/></Relationships>
</file>

<file path=ppt/slides/_rels/slide8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52.xml"/><Relationship Id="rId1" Type="http://schemas.openxmlformats.org/officeDocument/2006/relationships/tags" Target="../tags/tag151.xml"/><Relationship Id="rId5" Type="http://schemas.openxmlformats.org/officeDocument/2006/relationships/image" Target="../media/image45.png"/><Relationship Id="rId4" Type="http://schemas.openxmlformats.org/officeDocument/2006/relationships/notesSlide" Target="../notesSlides/notesSlide76.xml"/></Relationships>
</file>

<file path=ppt/slides/_rels/slide84.xml.rels><?xml version="1.0" encoding="UTF-8" standalone="yes"?>
<Relationships xmlns="http://schemas.openxmlformats.org/package/2006/relationships"><Relationship Id="rId8" Type="http://schemas.openxmlformats.org/officeDocument/2006/relationships/tags" Target="../tags/tag160.xml"/><Relationship Id="rId13" Type="http://schemas.openxmlformats.org/officeDocument/2006/relationships/tags" Target="../tags/tag165.xml"/><Relationship Id="rId3" Type="http://schemas.openxmlformats.org/officeDocument/2006/relationships/tags" Target="../tags/tag155.xml"/><Relationship Id="rId7" Type="http://schemas.openxmlformats.org/officeDocument/2006/relationships/tags" Target="../tags/tag159.xml"/><Relationship Id="rId12" Type="http://schemas.openxmlformats.org/officeDocument/2006/relationships/tags" Target="../tags/tag164.xml"/><Relationship Id="rId2" Type="http://schemas.openxmlformats.org/officeDocument/2006/relationships/tags" Target="../tags/tag154.xml"/><Relationship Id="rId16" Type="http://schemas.openxmlformats.org/officeDocument/2006/relationships/notesSlide" Target="../notesSlides/notesSlide77.xml"/><Relationship Id="rId1" Type="http://schemas.openxmlformats.org/officeDocument/2006/relationships/tags" Target="../tags/tag153.xml"/><Relationship Id="rId6" Type="http://schemas.openxmlformats.org/officeDocument/2006/relationships/tags" Target="../tags/tag158.xml"/><Relationship Id="rId11" Type="http://schemas.openxmlformats.org/officeDocument/2006/relationships/tags" Target="../tags/tag163.xml"/><Relationship Id="rId5" Type="http://schemas.openxmlformats.org/officeDocument/2006/relationships/tags" Target="../tags/tag157.xml"/><Relationship Id="rId15" Type="http://schemas.openxmlformats.org/officeDocument/2006/relationships/slideLayout" Target="../slideLayouts/slideLayout1.xml"/><Relationship Id="rId10" Type="http://schemas.openxmlformats.org/officeDocument/2006/relationships/tags" Target="../tags/tag162.xml"/><Relationship Id="rId4" Type="http://schemas.openxmlformats.org/officeDocument/2006/relationships/tags" Target="../tags/tag156.xml"/><Relationship Id="rId9" Type="http://schemas.openxmlformats.org/officeDocument/2006/relationships/tags" Target="../tags/tag161.xml"/><Relationship Id="rId14" Type="http://schemas.openxmlformats.org/officeDocument/2006/relationships/tags" Target="../tags/tag166.xml"/></Relationships>
</file>

<file path=ppt/slides/_rels/slide8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68.xml"/><Relationship Id="rId1" Type="http://schemas.openxmlformats.org/officeDocument/2006/relationships/tags" Target="../tags/tag167.xml"/><Relationship Id="rId5" Type="http://schemas.openxmlformats.org/officeDocument/2006/relationships/image" Target="../media/image46.png"/><Relationship Id="rId4" Type="http://schemas.openxmlformats.org/officeDocument/2006/relationships/notesSlide" Target="../notesSlides/notesSlide78.xml"/></Relationships>
</file>

<file path=ppt/slides/_rels/slide87.xml.rels><?xml version="1.0" encoding="UTF-8" standalone="yes"?>
<Relationships xmlns="http://schemas.openxmlformats.org/package/2006/relationships"><Relationship Id="rId8" Type="http://schemas.openxmlformats.org/officeDocument/2006/relationships/notesSlide" Target="../notesSlides/notesSlide79.xml"/><Relationship Id="rId3" Type="http://schemas.openxmlformats.org/officeDocument/2006/relationships/tags" Target="../tags/tag171.xml"/><Relationship Id="rId7" Type="http://schemas.openxmlformats.org/officeDocument/2006/relationships/slideLayout" Target="../slideLayouts/slideLayout1.xml"/><Relationship Id="rId2" Type="http://schemas.openxmlformats.org/officeDocument/2006/relationships/tags" Target="../tags/tag170.xml"/><Relationship Id="rId1" Type="http://schemas.openxmlformats.org/officeDocument/2006/relationships/tags" Target="../tags/tag169.xml"/><Relationship Id="rId6" Type="http://schemas.openxmlformats.org/officeDocument/2006/relationships/tags" Target="../tags/tag174.xml"/><Relationship Id="rId11" Type="http://schemas.openxmlformats.org/officeDocument/2006/relationships/image" Target="../media/image49.jpeg"/><Relationship Id="rId5" Type="http://schemas.openxmlformats.org/officeDocument/2006/relationships/tags" Target="../tags/tag173.xml"/><Relationship Id="rId10" Type="http://schemas.openxmlformats.org/officeDocument/2006/relationships/image" Target="../media/image48.jpeg"/><Relationship Id="rId4" Type="http://schemas.openxmlformats.org/officeDocument/2006/relationships/tags" Target="../tags/tag172.xml"/><Relationship Id="rId9" Type="http://schemas.openxmlformats.org/officeDocument/2006/relationships/image" Target="../media/image47.jpeg"/></Relationships>
</file>

<file path=ppt/slides/_rels/slide88.xml.rels><?xml version="1.0" encoding="UTF-8" standalone="yes"?>
<Relationships xmlns="http://schemas.openxmlformats.org/package/2006/relationships"><Relationship Id="rId8" Type="http://schemas.openxmlformats.org/officeDocument/2006/relationships/image" Target="../media/image50.jpeg"/><Relationship Id="rId3" Type="http://schemas.openxmlformats.org/officeDocument/2006/relationships/tags" Target="../tags/tag177.xml"/><Relationship Id="rId7" Type="http://schemas.openxmlformats.org/officeDocument/2006/relationships/notesSlide" Target="../notesSlides/notesSlide80.xml"/><Relationship Id="rId2" Type="http://schemas.openxmlformats.org/officeDocument/2006/relationships/tags" Target="../tags/tag176.xml"/><Relationship Id="rId1" Type="http://schemas.openxmlformats.org/officeDocument/2006/relationships/tags" Target="../tags/tag175.xml"/><Relationship Id="rId6" Type="http://schemas.openxmlformats.org/officeDocument/2006/relationships/slideLayout" Target="../slideLayouts/slideLayout1.xml"/><Relationship Id="rId5" Type="http://schemas.openxmlformats.org/officeDocument/2006/relationships/tags" Target="../tags/tag179.xml"/><Relationship Id="rId4" Type="http://schemas.openxmlformats.org/officeDocument/2006/relationships/tags" Target="../tags/tag178.xml"/><Relationship Id="rId9" Type="http://schemas.openxmlformats.org/officeDocument/2006/relationships/image" Target="../media/image51.jpeg"/></Relationships>
</file>

<file path=ppt/slides/_rels/slide89.xml.rels><?xml version="1.0" encoding="UTF-8" standalone="yes"?>
<Relationships xmlns="http://schemas.openxmlformats.org/package/2006/relationships"><Relationship Id="rId8" Type="http://schemas.openxmlformats.org/officeDocument/2006/relationships/slideLayout" Target="../slideLayouts/slideLayout1.xml"/><Relationship Id="rId3" Type="http://schemas.openxmlformats.org/officeDocument/2006/relationships/tags" Target="../tags/tag182.xml"/><Relationship Id="rId7" Type="http://schemas.openxmlformats.org/officeDocument/2006/relationships/tags" Target="../tags/tag186.xml"/><Relationship Id="rId12" Type="http://schemas.openxmlformats.org/officeDocument/2006/relationships/image" Target="../media/image54.jpeg"/><Relationship Id="rId2" Type="http://schemas.openxmlformats.org/officeDocument/2006/relationships/tags" Target="../tags/tag181.xml"/><Relationship Id="rId1" Type="http://schemas.openxmlformats.org/officeDocument/2006/relationships/tags" Target="../tags/tag180.xml"/><Relationship Id="rId6" Type="http://schemas.openxmlformats.org/officeDocument/2006/relationships/tags" Target="../tags/tag185.xml"/><Relationship Id="rId11" Type="http://schemas.openxmlformats.org/officeDocument/2006/relationships/image" Target="../media/image53.jpeg"/><Relationship Id="rId5" Type="http://schemas.openxmlformats.org/officeDocument/2006/relationships/tags" Target="../tags/tag184.xml"/><Relationship Id="rId10" Type="http://schemas.openxmlformats.org/officeDocument/2006/relationships/image" Target="../media/image52.jpeg"/><Relationship Id="rId4" Type="http://schemas.openxmlformats.org/officeDocument/2006/relationships/tags" Target="../tags/tag183.xml"/><Relationship Id="rId9" Type="http://schemas.openxmlformats.org/officeDocument/2006/relationships/notesSlide" Target="../notesSlides/notesSlide81.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9.xml"/><Relationship Id="rId1" Type="http://schemas.openxmlformats.org/officeDocument/2006/relationships/tags" Target="../tags/tag8.xml"/><Relationship Id="rId4" Type="http://schemas.openxmlformats.org/officeDocument/2006/relationships/notesSlide" Target="../notesSlides/notesSlide4.xml"/></Relationships>
</file>

<file path=ppt/slides/_rels/slide90.xml.rels><?xml version="1.0" encoding="UTF-8" standalone="yes"?>
<Relationships xmlns="http://schemas.openxmlformats.org/package/2006/relationships"><Relationship Id="rId8" Type="http://schemas.openxmlformats.org/officeDocument/2006/relationships/tags" Target="../tags/tag194.xml"/><Relationship Id="rId13" Type="http://schemas.openxmlformats.org/officeDocument/2006/relationships/tags" Target="../tags/tag199.xml"/><Relationship Id="rId18" Type="http://schemas.openxmlformats.org/officeDocument/2006/relationships/tags" Target="../tags/tag204.xml"/><Relationship Id="rId26" Type="http://schemas.openxmlformats.org/officeDocument/2006/relationships/tags" Target="../tags/tag212.xml"/><Relationship Id="rId39" Type="http://schemas.openxmlformats.org/officeDocument/2006/relationships/tags" Target="../tags/tag225.xml"/><Relationship Id="rId3" Type="http://schemas.openxmlformats.org/officeDocument/2006/relationships/tags" Target="../tags/tag189.xml"/><Relationship Id="rId21" Type="http://schemas.openxmlformats.org/officeDocument/2006/relationships/tags" Target="../tags/tag207.xml"/><Relationship Id="rId34" Type="http://schemas.openxmlformats.org/officeDocument/2006/relationships/tags" Target="../tags/tag220.xml"/><Relationship Id="rId42" Type="http://schemas.openxmlformats.org/officeDocument/2006/relationships/tags" Target="../tags/tag228.xml"/><Relationship Id="rId7" Type="http://schemas.openxmlformats.org/officeDocument/2006/relationships/tags" Target="../tags/tag193.xml"/><Relationship Id="rId12" Type="http://schemas.openxmlformats.org/officeDocument/2006/relationships/tags" Target="../tags/tag198.xml"/><Relationship Id="rId17" Type="http://schemas.openxmlformats.org/officeDocument/2006/relationships/tags" Target="../tags/tag203.xml"/><Relationship Id="rId25" Type="http://schemas.openxmlformats.org/officeDocument/2006/relationships/tags" Target="../tags/tag211.xml"/><Relationship Id="rId33" Type="http://schemas.openxmlformats.org/officeDocument/2006/relationships/tags" Target="../tags/tag219.xml"/><Relationship Id="rId38" Type="http://schemas.openxmlformats.org/officeDocument/2006/relationships/tags" Target="../tags/tag224.xml"/><Relationship Id="rId2" Type="http://schemas.openxmlformats.org/officeDocument/2006/relationships/tags" Target="../tags/tag188.xml"/><Relationship Id="rId16" Type="http://schemas.openxmlformats.org/officeDocument/2006/relationships/tags" Target="../tags/tag202.xml"/><Relationship Id="rId20" Type="http://schemas.openxmlformats.org/officeDocument/2006/relationships/tags" Target="../tags/tag206.xml"/><Relationship Id="rId29" Type="http://schemas.openxmlformats.org/officeDocument/2006/relationships/tags" Target="../tags/tag215.xml"/><Relationship Id="rId41" Type="http://schemas.openxmlformats.org/officeDocument/2006/relationships/tags" Target="../tags/tag227.xml"/><Relationship Id="rId1" Type="http://schemas.openxmlformats.org/officeDocument/2006/relationships/tags" Target="../tags/tag187.xml"/><Relationship Id="rId6" Type="http://schemas.openxmlformats.org/officeDocument/2006/relationships/tags" Target="../tags/tag192.xml"/><Relationship Id="rId11" Type="http://schemas.openxmlformats.org/officeDocument/2006/relationships/tags" Target="../tags/tag197.xml"/><Relationship Id="rId24" Type="http://schemas.openxmlformats.org/officeDocument/2006/relationships/tags" Target="../tags/tag210.xml"/><Relationship Id="rId32" Type="http://schemas.openxmlformats.org/officeDocument/2006/relationships/tags" Target="../tags/tag218.xml"/><Relationship Id="rId37" Type="http://schemas.openxmlformats.org/officeDocument/2006/relationships/tags" Target="../tags/tag223.xml"/><Relationship Id="rId40" Type="http://schemas.openxmlformats.org/officeDocument/2006/relationships/tags" Target="../tags/tag226.xml"/><Relationship Id="rId45" Type="http://schemas.openxmlformats.org/officeDocument/2006/relationships/notesSlide" Target="../notesSlides/notesSlide82.xml"/><Relationship Id="rId5" Type="http://schemas.openxmlformats.org/officeDocument/2006/relationships/tags" Target="../tags/tag191.xml"/><Relationship Id="rId15" Type="http://schemas.openxmlformats.org/officeDocument/2006/relationships/tags" Target="../tags/tag201.xml"/><Relationship Id="rId23" Type="http://schemas.openxmlformats.org/officeDocument/2006/relationships/tags" Target="../tags/tag209.xml"/><Relationship Id="rId28" Type="http://schemas.openxmlformats.org/officeDocument/2006/relationships/tags" Target="../tags/tag214.xml"/><Relationship Id="rId36" Type="http://schemas.openxmlformats.org/officeDocument/2006/relationships/tags" Target="../tags/tag222.xml"/><Relationship Id="rId10" Type="http://schemas.openxmlformats.org/officeDocument/2006/relationships/tags" Target="../tags/tag196.xml"/><Relationship Id="rId19" Type="http://schemas.openxmlformats.org/officeDocument/2006/relationships/tags" Target="../tags/tag205.xml"/><Relationship Id="rId31" Type="http://schemas.openxmlformats.org/officeDocument/2006/relationships/tags" Target="../tags/tag217.xml"/><Relationship Id="rId44" Type="http://schemas.openxmlformats.org/officeDocument/2006/relationships/slideLayout" Target="../slideLayouts/slideLayout1.xml"/><Relationship Id="rId4" Type="http://schemas.openxmlformats.org/officeDocument/2006/relationships/tags" Target="../tags/tag190.xml"/><Relationship Id="rId9" Type="http://schemas.openxmlformats.org/officeDocument/2006/relationships/tags" Target="../tags/tag195.xml"/><Relationship Id="rId14" Type="http://schemas.openxmlformats.org/officeDocument/2006/relationships/tags" Target="../tags/tag200.xml"/><Relationship Id="rId22" Type="http://schemas.openxmlformats.org/officeDocument/2006/relationships/tags" Target="../tags/tag208.xml"/><Relationship Id="rId27" Type="http://schemas.openxmlformats.org/officeDocument/2006/relationships/tags" Target="../tags/tag213.xml"/><Relationship Id="rId30" Type="http://schemas.openxmlformats.org/officeDocument/2006/relationships/tags" Target="../tags/tag216.xml"/><Relationship Id="rId35" Type="http://schemas.openxmlformats.org/officeDocument/2006/relationships/tags" Target="../tags/tag221.xml"/><Relationship Id="rId43" Type="http://schemas.openxmlformats.org/officeDocument/2006/relationships/tags" Target="../tags/tag229.xml"/></Relationships>
</file>

<file path=ppt/slides/_rels/slide91.xml.rels><?xml version="1.0" encoding="UTF-8" standalone="yes"?>
<Relationships xmlns="http://schemas.openxmlformats.org/package/2006/relationships"><Relationship Id="rId8" Type="http://schemas.openxmlformats.org/officeDocument/2006/relationships/tags" Target="../tags/tag237.xml"/><Relationship Id="rId13" Type="http://schemas.openxmlformats.org/officeDocument/2006/relationships/tags" Target="../tags/tag242.xml"/><Relationship Id="rId18" Type="http://schemas.openxmlformats.org/officeDocument/2006/relationships/tags" Target="../tags/tag247.xml"/><Relationship Id="rId26" Type="http://schemas.openxmlformats.org/officeDocument/2006/relationships/tags" Target="../tags/tag255.xml"/><Relationship Id="rId3" Type="http://schemas.openxmlformats.org/officeDocument/2006/relationships/tags" Target="../tags/tag232.xml"/><Relationship Id="rId21" Type="http://schemas.openxmlformats.org/officeDocument/2006/relationships/tags" Target="../tags/tag250.xml"/><Relationship Id="rId7" Type="http://schemas.openxmlformats.org/officeDocument/2006/relationships/tags" Target="../tags/tag236.xml"/><Relationship Id="rId12" Type="http://schemas.openxmlformats.org/officeDocument/2006/relationships/tags" Target="../tags/tag241.xml"/><Relationship Id="rId17" Type="http://schemas.openxmlformats.org/officeDocument/2006/relationships/tags" Target="../tags/tag246.xml"/><Relationship Id="rId25" Type="http://schemas.openxmlformats.org/officeDocument/2006/relationships/tags" Target="../tags/tag254.xml"/><Relationship Id="rId2" Type="http://schemas.openxmlformats.org/officeDocument/2006/relationships/tags" Target="../tags/tag231.xml"/><Relationship Id="rId16" Type="http://schemas.openxmlformats.org/officeDocument/2006/relationships/tags" Target="../tags/tag245.xml"/><Relationship Id="rId20" Type="http://schemas.openxmlformats.org/officeDocument/2006/relationships/tags" Target="../tags/tag249.xml"/><Relationship Id="rId29" Type="http://schemas.openxmlformats.org/officeDocument/2006/relationships/tags" Target="../tags/tag258.xml"/><Relationship Id="rId1" Type="http://schemas.openxmlformats.org/officeDocument/2006/relationships/tags" Target="../tags/tag230.xml"/><Relationship Id="rId6" Type="http://schemas.openxmlformats.org/officeDocument/2006/relationships/tags" Target="../tags/tag235.xml"/><Relationship Id="rId11" Type="http://schemas.openxmlformats.org/officeDocument/2006/relationships/tags" Target="../tags/tag240.xml"/><Relationship Id="rId24" Type="http://schemas.openxmlformats.org/officeDocument/2006/relationships/tags" Target="../tags/tag253.xml"/><Relationship Id="rId5" Type="http://schemas.openxmlformats.org/officeDocument/2006/relationships/tags" Target="../tags/tag234.xml"/><Relationship Id="rId15" Type="http://schemas.openxmlformats.org/officeDocument/2006/relationships/tags" Target="../tags/tag244.xml"/><Relationship Id="rId23" Type="http://schemas.openxmlformats.org/officeDocument/2006/relationships/tags" Target="../tags/tag252.xml"/><Relationship Id="rId28" Type="http://schemas.openxmlformats.org/officeDocument/2006/relationships/tags" Target="../tags/tag257.xml"/><Relationship Id="rId10" Type="http://schemas.openxmlformats.org/officeDocument/2006/relationships/tags" Target="../tags/tag239.xml"/><Relationship Id="rId19" Type="http://schemas.openxmlformats.org/officeDocument/2006/relationships/tags" Target="../tags/tag248.xml"/><Relationship Id="rId31" Type="http://schemas.openxmlformats.org/officeDocument/2006/relationships/notesSlide" Target="../notesSlides/notesSlide83.xml"/><Relationship Id="rId4" Type="http://schemas.openxmlformats.org/officeDocument/2006/relationships/tags" Target="../tags/tag233.xml"/><Relationship Id="rId9" Type="http://schemas.openxmlformats.org/officeDocument/2006/relationships/tags" Target="../tags/tag238.xml"/><Relationship Id="rId14" Type="http://schemas.openxmlformats.org/officeDocument/2006/relationships/tags" Target="../tags/tag243.xml"/><Relationship Id="rId22" Type="http://schemas.openxmlformats.org/officeDocument/2006/relationships/tags" Target="../tags/tag251.xml"/><Relationship Id="rId27" Type="http://schemas.openxmlformats.org/officeDocument/2006/relationships/tags" Target="../tags/tag256.xml"/><Relationship Id="rId30"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8" Type="http://schemas.openxmlformats.org/officeDocument/2006/relationships/tags" Target="../tags/tag266.xml"/><Relationship Id="rId13" Type="http://schemas.openxmlformats.org/officeDocument/2006/relationships/tags" Target="../tags/tag271.xml"/><Relationship Id="rId18" Type="http://schemas.openxmlformats.org/officeDocument/2006/relationships/tags" Target="../tags/tag276.xml"/><Relationship Id="rId3" Type="http://schemas.openxmlformats.org/officeDocument/2006/relationships/tags" Target="../tags/tag261.xml"/><Relationship Id="rId21" Type="http://schemas.openxmlformats.org/officeDocument/2006/relationships/tags" Target="../tags/tag279.xml"/><Relationship Id="rId7" Type="http://schemas.openxmlformats.org/officeDocument/2006/relationships/tags" Target="../tags/tag265.xml"/><Relationship Id="rId12" Type="http://schemas.openxmlformats.org/officeDocument/2006/relationships/tags" Target="../tags/tag270.xml"/><Relationship Id="rId17" Type="http://schemas.openxmlformats.org/officeDocument/2006/relationships/tags" Target="../tags/tag275.xml"/><Relationship Id="rId2" Type="http://schemas.openxmlformats.org/officeDocument/2006/relationships/tags" Target="../tags/tag260.xml"/><Relationship Id="rId16" Type="http://schemas.openxmlformats.org/officeDocument/2006/relationships/tags" Target="../tags/tag274.xml"/><Relationship Id="rId20" Type="http://schemas.openxmlformats.org/officeDocument/2006/relationships/tags" Target="../tags/tag278.xml"/><Relationship Id="rId1" Type="http://schemas.openxmlformats.org/officeDocument/2006/relationships/tags" Target="../tags/tag259.xml"/><Relationship Id="rId6" Type="http://schemas.openxmlformats.org/officeDocument/2006/relationships/tags" Target="../tags/tag264.xml"/><Relationship Id="rId11" Type="http://schemas.openxmlformats.org/officeDocument/2006/relationships/tags" Target="../tags/tag269.xml"/><Relationship Id="rId24" Type="http://schemas.openxmlformats.org/officeDocument/2006/relationships/notesSlide" Target="../notesSlides/notesSlide84.xml"/><Relationship Id="rId5" Type="http://schemas.openxmlformats.org/officeDocument/2006/relationships/tags" Target="../tags/tag263.xml"/><Relationship Id="rId15" Type="http://schemas.openxmlformats.org/officeDocument/2006/relationships/tags" Target="../tags/tag273.xml"/><Relationship Id="rId23" Type="http://schemas.openxmlformats.org/officeDocument/2006/relationships/slideLayout" Target="../slideLayouts/slideLayout1.xml"/><Relationship Id="rId10" Type="http://schemas.openxmlformats.org/officeDocument/2006/relationships/tags" Target="../tags/tag268.xml"/><Relationship Id="rId19" Type="http://schemas.openxmlformats.org/officeDocument/2006/relationships/tags" Target="../tags/tag277.xml"/><Relationship Id="rId4" Type="http://schemas.openxmlformats.org/officeDocument/2006/relationships/tags" Target="../tags/tag262.xml"/><Relationship Id="rId9" Type="http://schemas.openxmlformats.org/officeDocument/2006/relationships/tags" Target="../tags/tag267.xml"/><Relationship Id="rId14" Type="http://schemas.openxmlformats.org/officeDocument/2006/relationships/tags" Target="../tags/tag272.xml"/><Relationship Id="rId22" Type="http://schemas.openxmlformats.org/officeDocument/2006/relationships/tags" Target="../tags/tag280.xml"/></Relationships>
</file>

<file path=ppt/slides/_rels/slide9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82.xml"/><Relationship Id="rId1" Type="http://schemas.openxmlformats.org/officeDocument/2006/relationships/tags" Target="../tags/tag281.xml"/><Relationship Id="rId5" Type="http://schemas.openxmlformats.org/officeDocument/2006/relationships/image" Target="../media/image55.png"/><Relationship Id="rId4" Type="http://schemas.openxmlformats.org/officeDocument/2006/relationships/notesSlide" Target="../notesSlides/notesSlide85.xml"/></Relationships>
</file>

<file path=ppt/slides/_rels/slide9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84.xml"/><Relationship Id="rId1" Type="http://schemas.openxmlformats.org/officeDocument/2006/relationships/tags" Target="../tags/tag283.xml"/><Relationship Id="rId5" Type="http://schemas.openxmlformats.org/officeDocument/2006/relationships/image" Target="../media/image55.png"/><Relationship Id="rId4" Type="http://schemas.openxmlformats.org/officeDocument/2006/relationships/notesSlide" Target="../notesSlides/notesSlide86.xml"/></Relationships>
</file>

<file path=ppt/slides/_rels/slide9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86.xml"/><Relationship Id="rId1" Type="http://schemas.openxmlformats.org/officeDocument/2006/relationships/tags" Target="../tags/tag285.xml"/><Relationship Id="rId5" Type="http://schemas.openxmlformats.org/officeDocument/2006/relationships/image" Target="../media/image55.png"/><Relationship Id="rId4" Type="http://schemas.openxmlformats.org/officeDocument/2006/relationships/notesSlide" Target="../notesSlides/notesSlide87.xml"/></Relationships>
</file>

<file path=ppt/slides/_rels/slide9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88.xml"/><Relationship Id="rId1" Type="http://schemas.openxmlformats.org/officeDocument/2006/relationships/tags" Target="../tags/tag287.xml"/><Relationship Id="rId5" Type="http://schemas.openxmlformats.org/officeDocument/2006/relationships/image" Target="../media/image55.png"/><Relationship Id="rId4" Type="http://schemas.openxmlformats.org/officeDocument/2006/relationships/notesSlide" Target="../notesSlides/notesSlide88.xml"/></Relationships>
</file>

<file path=ppt/slides/_rels/slide97.xml.rels><?xml version="1.0" encoding="UTF-8" standalone="yes"?>
<Relationships xmlns="http://schemas.openxmlformats.org/package/2006/relationships"><Relationship Id="rId8" Type="http://schemas.openxmlformats.org/officeDocument/2006/relationships/tags" Target="../tags/tag296.xml"/><Relationship Id="rId13" Type="http://schemas.openxmlformats.org/officeDocument/2006/relationships/notesSlide" Target="../notesSlides/notesSlide89.xml"/><Relationship Id="rId3" Type="http://schemas.openxmlformats.org/officeDocument/2006/relationships/tags" Target="../tags/tag291.xml"/><Relationship Id="rId7" Type="http://schemas.openxmlformats.org/officeDocument/2006/relationships/tags" Target="../tags/tag295.xml"/><Relationship Id="rId12" Type="http://schemas.openxmlformats.org/officeDocument/2006/relationships/slideLayout" Target="../slideLayouts/slideLayout1.xml"/><Relationship Id="rId2" Type="http://schemas.openxmlformats.org/officeDocument/2006/relationships/tags" Target="../tags/tag290.xml"/><Relationship Id="rId1" Type="http://schemas.openxmlformats.org/officeDocument/2006/relationships/tags" Target="../tags/tag289.xml"/><Relationship Id="rId6" Type="http://schemas.openxmlformats.org/officeDocument/2006/relationships/tags" Target="../tags/tag294.xml"/><Relationship Id="rId11" Type="http://schemas.openxmlformats.org/officeDocument/2006/relationships/tags" Target="../tags/tag299.xml"/><Relationship Id="rId5" Type="http://schemas.openxmlformats.org/officeDocument/2006/relationships/tags" Target="../tags/tag293.xml"/><Relationship Id="rId10" Type="http://schemas.openxmlformats.org/officeDocument/2006/relationships/tags" Target="../tags/tag298.xml"/><Relationship Id="rId4" Type="http://schemas.openxmlformats.org/officeDocument/2006/relationships/tags" Target="../tags/tag292.xml"/><Relationship Id="rId9" Type="http://schemas.openxmlformats.org/officeDocument/2006/relationships/tags" Target="../tags/tag297.xml"/><Relationship Id="rId14" Type="http://schemas.openxmlformats.org/officeDocument/2006/relationships/image" Target="../media/image56.png"/></Relationships>
</file>

<file path=ppt/slides/_rels/slide98.xml.rels><?xml version="1.0" encoding="UTF-8" standalone="yes"?>
<Relationships xmlns="http://schemas.openxmlformats.org/package/2006/relationships"><Relationship Id="rId8" Type="http://schemas.openxmlformats.org/officeDocument/2006/relationships/tags" Target="../tags/tag307.xml"/><Relationship Id="rId13" Type="http://schemas.openxmlformats.org/officeDocument/2006/relationships/tags" Target="../tags/tag312.xml"/><Relationship Id="rId3" Type="http://schemas.openxmlformats.org/officeDocument/2006/relationships/tags" Target="../tags/tag302.xml"/><Relationship Id="rId7" Type="http://schemas.openxmlformats.org/officeDocument/2006/relationships/tags" Target="../tags/tag306.xml"/><Relationship Id="rId12" Type="http://schemas.openxmlformats.org/officeDocument/2006/relationships/tags" Target="../tags/tag311.xml"/><Relationship Id="rId2" Type="http://schemas.openxmlformats.org/officeDocument/2006/relationships/tags" Target="../tags/tag301.xml"/><Relationship Id="rId16" Type="http://schemas.openxmlformats.org/officeDocument/2006/relationships/notesSlide" Target="../notesSlides/notesSlide90.xml"/><Relationship Id="rId1" Type="http://schemas.openxmlformats.org/officeDocument/2006/relationships/tags" Target="../tags/tag300.xml"/><Relationship Id="rId6" Type="http://schemas.openxmlformats.org/officeDocument/2006/relationships/tags" Target="../tags/tag305.xml"/><Relationship Id="rId11" Type="http://schemas.openxmlformats.org/officeDocument/2006/relationships/tags" Target="../tags/tag310.xml"/><Relationship Id="rId5" Type="http://schemas.openxmlformats.org/officeDocument/2006/relationships/tags" Target="../tags/tag304.xml"/><Relationship Id="rId15" Type="http://schemas.openxmlformats.org/officeDocument/2006/relationships/slideLayout" Target="../slideLayouts/slideLayout1.xml"/><Relationship Id="rId10" Type="http://schemas.openxmlformats.org/officeDocument/2006/relationships/tags" Target="../tags/tag309.xml"/><Relationship Id="rId4" Type="http://schemas.openxmlformats.org/officeDocument/2006/relationships/tags" Target="../tags/tag303.xml"/><Relationship Id="rId9" Type="http://schemas.openxmlformats.org/officeDocument/2006/relationships/tags" Target="../tags/tag308.xml"/><Relationship Id="rId14" Type="http://schemas.openxmlformats.org/officeDocument/2006/relationships/tags" Target="../tags/tag313.xml"/></Relationships>
</file>

<file path=ppt/slides/_rels/slide99.xml.rels><?xml version="1.0" encoding="UTF-8" standalone="yes"?>
<Relationships xmlns="http://schemas.openxmlformats.org/package/2006/relationships"><Relationship Id="rId3" Type="http://schemas.openxmlformats.org/officeDocument/2006/relationships/tags" Target="../tags/tag316.xml"/><Relationship Id="rId2" Type="http://schemas.openxmlformats.org/officeDocument/2006/relationships/tags" Target="../tags/tag315.xml"/><Relationship Id="rId1" Type="http://schemas.openxmlformats.org/officeDocument/2006/relationships/tags" Target="../tags/tag314.xml"/><Relationship Id="rId6" Type="http://schemas.openxmlformats.org/officeDocument/2006/relationships/image" Target="../media/image57.jpeg"/><Relationship Id="rId5" Type="http://schemas.openxmlformats.org/officeDocument/2006/relationships/notesSlide" Target="../notesSlides/notesSlide91.xml"/><Relationship Id="rId4"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descr="图片第140张"/>
          <p:cNvPicPr>
            <a:picLocks noChangeAspect="1"/>
          </p:cNvPicPr>
          <p:nvPr/>
        </p:nvPicPr>
        <p:blipFill>
          <a:blip r:embed="rId2"/>
          <a:stretch>
            <a:fillRect/>
          </a:stretch>
        </p:blipFill>
        <p:spPr>
          <a:xfrm>
            <a:off x="0" y="0"/>
            <a:ext cx="12858750" cy="7233285"/>
          </a:xfrm>
          <a:prstGeom prst="rect">
            <a:avLst/>
          </a:prstGeom>
        </p:spPr>
      </p:pic>
      <p:sp>
        <p:nvSpPr>
          <p:cNvPr id="5" name="矩形 4"/>
          <p:cNvSpPr/>
          <p:nvPr/>
        </p:nvSpPr>
        <p:spPr>
          <a:xfrm>
            <a:off x="0" y="2527300"/>
            <a:ext cx="12858750" cy="2573020"/>
          </a:xfrm>
          <a:prstGeom prst="rect">
            <a:avLst/>
          </a:prstGeom>
          <a:solidFill>
            <a:srgbClr val="D9D9D9">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259"/>
          <p:cNvSpPr>
            <a:spLocks noChangeArrowheads="1"/>
          </p:cNvSpPr>
          <p:nvPr/>
        </p:nvSpPr>
        <p:spPr bwMode="auto">
          <a:xfrm>
            <a:off x="3036253" y="2731770"/>
            <a:ext cx="6785610" cy="830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gn="ctr">
              <a:buNone/>
            </a:pPr>
            <a:r>
              <a:rPr lang="zh-CN" altLang="en-US" sz="5400" b="1" cap="all" dirty="0">
                <a:solidFill>
                  <a:schemeClr val="tx1"/>
                </a:solidFill>
                <a:cs typeface="Arial" panose="020B0604020202020204" pitchFamily="34" charset="0"/>
              </a:rPr>
              <a:t>安全月主题培训</a:t>
            </a:r>
          </a:p>
        </p:txBody>
      </p:sp>
      <p:sp>
        <p:nvSpPr>
          <p:cNvPr id="100" name="文本框 99"/>
          <p:cNvSpPr txBox="1"/>
          <p:nvPr/>
        </p:nvSpPr>
        <p:spPr>
          <a:xfrm>
            <a:off x="1861820" y="4077970"/>
            <a:ext cx="9135110" cy="829945"/>
          </a:xfrm>
          <a:prstGeom prst="rect">
            <a:avLst/>
          </a:prstGeom>
          <a:noFill/>
          <a:ln w="9525">
            <a:noFill/>
          </a:ln>
        </p:spPr>
        <p:txBody>
          <a:bodyPr wrap="square">
            <a:spAutoFit/>
          </a:bodyPr>
          <a:lstStyle/>
          <a:p>
            <a:pPr marL="0" indent="0"/>
            <a:r>
              <a:rPr lang="zh-CN" sz="48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“消除事故隐患，筑牢安全防线”</a:t>
            </a:r>
            <a:endParaRPr lang="zh-CN" altLang="en-US" sz="48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7192" name="Picture 2"/>
          <p:cNvPicPr>
            <a:picLocks noChangeAspect="1" noChangeArrowheads="1"/>
          </p:cNvPicPr>
          <p:nvPr/>
        </p:nvPicPr>
        <p:blipFill>
          <a:blip r:embed="rId3"/>
          <a:stretch>
            <a:fillRect/>
          </a:stretch>
        </p:blipFill>
        <p:spPr bwMode="auto">
          <a:xfrm>
            <a:off x="1358806" y="1773579"/>
            <a:ext cx="3312083" cy="4482353"/>
          </a:xfrm>
          <a:prstGeom prst="rect">
            <a:avLst/>
          </a:prstGeom>
          <a:noFill/>
          <a:ln>
            <a:noFill/>
          </a:ln>
          <a:effectLst/>
        </p:spPr>
      </p:pic>
      <p:sp>
        <p:nvSpPr>
          <p:cNvPr id="1048772" name="矩形 6"/>
          <p:cNvSpPr/>
          <p:nvPr/>
        </p:nvSpPr>
        <p:spPr>
          <a:xfrm>
            <a:off x="5404438" y="2236765"/>
            <a:ext cx="6103225" cy="2640330"/>
          </a:xfrm>
          <a:prstGeom prst="rect">
            <a:avLst/>
          </a:prstGeom>
        </p:spPr>
        <p:txBody>
          <a:bodyPr wrap="square">
            <a:spAutoFit/>
          </a:bodyPr>
          <a:lstStyle/>
          <a:p>
            <a:pPr>
              <a:lnSpc>
                <a:spcPct val="150000"/>
              </a:lnSpc>
            </a:pPr>
            <a:r>
              <a:rPr lang="zh-CN" altLang="en-US" sz="1580" dirty="0">
                <a:solidFill>
                  <a:schemeClr val="tx1">
                    <a:lumMod val="75000"/>
                    <a:lumOff val="25000"/>
                  </a:schemeClr>
                </a:solidFill>
                <a:latin typeface="微软雅黑" panose="020B0503020204020204" pitchFamily="34" charset="-122"/>
                <a:ea typeface="微软雅黑" panose="020B0503020204020204" pitchFamily="34" charset="-122"/>
                <a:sym typeface="+mn-ea"/>
              </a:rPr>
              <a:t>以习近平新时代中国特色社会主义思想为指导，深入学习宣传贯彻党的十九大和十九届二中、三中、四中全会精神，深入学习贯彻习近平总书记关于安全生产重要论述，贯彻落实党中央、国务院关于安全生产重大决策部署，着眼加强疫情防控常态化条件下安全生产和专项整治三年行动排查整治工作，推动各级树牢安全发展理念，压紧压实安全生产责任，深入排查安全风险隐患，扎实推进问题整改，坚决遏制重特大事故发生，切实维护人民群众生命财产安全。</a:t>
            </a:r>
            <a:endParaRPr lang="zh-CN" altLang="en-US" sz="1580"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1048773" name="圆角矩形 7"/>
          <p:cNvSpPr/>
          <p:nvPr/>
        </p:nvSpPr>
        <p:spPr>
          <a:xfrm>
            <a:off x="5076602" y="1781375"/>
            <a:ext cx="6536173" cy="3217860"/>
          </a:xfrm>
          <a:prstGeom prst="roundRect">
            <a:avLst/>
          </a:prstGeom>
          <a:noFill/>
          <a:ln w="19050">
            <a:solidFill>
              <a:schemeClr val="bg1">
                <a:lumMod val="50000"/>
              </a:schemeClr>
            </a:solidFill>
            <a:prstDash val="sysDot"/>
          </a:ln>
        </p:spPr>
        <p:txBody>
          <a:bodyPr vert="horz" wrap="square" lIns="96435" tIns="48217" rIns="96435" bIns="48217" numCol="1" anchor="t" anchorCtr="0" compatLnSpc="1"/>
          <a:lstStyle/>
          <a:p>
            <a:endParaRPr lang="zh-CN" altLang="en-US" sz="100"/>
          </a:p>
        </p:txBody>
      </p:sp>
      <p:sp>
        <p:nvSpPr>
          <p:cNvPr id="1048774" name="圆角矩形 8"/>
          <p:cNvSpPr/>
          <p:nvPr/>
        </p:nvSpPr>
        <p:spPr>
          <a:xfrm>
            <a:off x="5719280" y="1446530"/>
            <a:ext cx="5250815" cy="669690"/>
          </a:xfrm>
          <a:prstGeom prst="roundRect">
            <a:avLst/>
          </a:prstGeom>
          <a:gradFill>
            <a:gsLst>
              <a:gs pos="0">
                <a:srgbClr val="FFED00"/>
              </a:gs>
              <a:gs pos="57000">
                <a:srgbClr val="F40000"/>
              </a:gs>
              <a:gs pos="100000">
                <a:srgbClr val="B70000"/>
              </a:gs>
            </a:gsLst>
            <a:lin ang="7200000" scaled="0"/>
          </a:gradFill>
          <a:ln>
            <a:solidFill>
              <a:srgbClr val="FFC000"/>
            </a:solidFill>
          </a:ln>
          <a:effectLst>
            <a:outerShdw blurRad="393700" dist="38100" dir="6300000" sx="107000" sy="107000" algn="t"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p>
        </p:txBody>
      </p:sp>
      <p:sp>
        <p:nvSpPr>
          <p:cNvPr id="1048775" name="矩形 5"/>
          <p:cNvSpPr/>
          <p:nvPr/>
        </p:nvSpPr>
        <p:spPr>
          <a:xfrm>
            <a:off x="5900794" y="1537933"/>
            <a:ext cx="4831080" cy="480060"/>
          </a:xfrm>
          <a:prstGeom prst="rect">
            <a:avLst/>
          </a:prstGeom>
        </p:spPr>
        <p:txBody>
          <a:bodyPr wrap="none">
            <a:spAutoFit/>
          </a:bodyPr>
          <a:lstStyle/>
          <a:p>
            <a:r>
              <a:rPr lang="zh-CN" altLang="en-US" sz="2530" b="1" dirty="0">
                <a:solidFill>
                  <a:srgbClr val="FFE699"/>
                </a:solidFill>
                <a:latin typeface="微软雅黑" panose="020B0503020204020204" pitchFamily="34" charset="-122"/>
                <a:ea typeface="微软雅黑" panose="020B0503020204020204" pitchFamily="34" charset="-122"/>
              </a:rPr>
              <a:t>20</a:t>
            </a:r>
            <a:r>
              <a:rPr lang="en-US" sz="2530" b="1" dirty="0">
                <a:solidFill>
                  <a:srgbClr val="FFE699"/>
                </a:solidFill>
                <a:latin typeface="微软雅黑" panose="020B0503020204020204" pitchFamily="34" charset="-122"/>
                <a:ea typeface="微软雅黑" panose="020B0503020204020204" pitchFamily="34" charset="-122"/>
              </a:rPr>
              <a:t>20</a:t>
            </a:r>
            <a:r>
              <a:rPr lang="zh-CN" altLang="en-US" sz="2530" b="1" dirty="0">
                <a:solidFill>
                  <a:srgbClr val="FFE699"/>
                </a:solidFill>
                <a:latin typeface="微软雅黑" panose="020B0503020204020204" pitchFamily="34" charset="-122"/>
                <a:ea typeface="微软雅黑" panose="020B0503020204020204" pitchFamily="34" charset="-122"/>
              </a:rPr>
              <a:t>年安全生产工作的总体思路</a:t>
            </a:r>
          </a:p>
        </p:txBody>
      </p:sp>
      <p:grpSp>
        <p:nvGrpSpPr>
          <p:cNvPr id="123" name="组合 9"/>
          <p:cNvGrpSpPr/>
          <p:nvPr/>
        </p:nvGrpSpPr>
        <p:grpSpPr>
          <a:xfrm>
            <a:off x="353" y="229270"/>
            <a:ext cx="12858044" cy="742501"/>
            <a:chOff x="0" y="217394"/>
            <a:chExt cx="12192000" cy="704040"/>
          </a:xfrm>
        </p:grpSpPr>
        <p:pic>
          <p:nvPicPr>
            <p:cNvPr id="2097193" name="图片 10"/>
            <p:cNvPicPr>
              <a:picLocks noChangeAspect="1"/>
            </p:cNvPicPr>
            <p:nvPr/>
          </p:nvPicPr>
          <p:blipFill>
            <a:blip r:embed="rId4" cstate="print"/>
            <a:stretch>
              <a:fillRect/>
            </a:stretch>
          </p:blipFill>
          <p:spPr>
            <a:xfrm>
              <a:off x="8088923" y="246423"/>
              <a:ext cx="4103077" cy="675011"/>
            </a:xfrm>
            <a:prstGeom prst="rect">
              <a:avLst/>
            </a:prstGeom>
          </p:spPr>
        </p:pic>
        <p:cxnSp>
          <p:nvCxnSpPr>
            <p:cNvPr id="3145748" name="直接连接符 11"/>
            <p:cNvCxnSpPr/>
            <p:nvPr/>
          </p:nvCxnSpPr>
          <p:spPr>
            <a:xfrm>
              <a:off x="0" y="921434"/>
              <a:ext cx="12192000" cy="0"/>
            </a:xfrm>
            <a:prstGeom prst="line">
              <a:avLst/>
            </a:prstGeom>
            <a:ln w="6350">
              <a:solidFill>
                <a:srgbClr val="C00000"/>
              </a:solidFill>
            </a:ln>
          </p:spPr>
          <p:style>
            <a:lnRef idx="1">
              <a:schemeClr val="accent1"/>
            </a:lnRef>
            <a:fillRef idx="0">
              <a:schemeClr val="accent1"/>
            </a:fillRef>
            <a:effectRef idx="0">
              <a:schemeClr val="accent1"/>
            </a:effectRef>
            <a:fontRef idx="minor">
              <a:schemeClr val="tx1"/>
            </a:fontRef>
          </p:style>
        </p:cxnSp>
        <p:sp>
          <p:nvSpPr>
            <p:cNvPr id="1048776" name="标题 3"/>
            <p:cNvSpPr txBox="1"/>
            <p:nvPr/>
          </p:nvSpPr>
          <p:spPr>
            <a:xfrm>
              <a:off x="1193750" y="247813"/>
              <a:ext cx="4524879" cy="67223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altLang="zh-CN" sz="3375" b="1" dirty="0">
                  <a:solidFill>
                    <a:srgbClr val="C00000"/>
                  </a:solidFill>
                  <a:latin typeface="微软雅黑" panose="020B0503020204020204" pitchFamily="34" charset="-122"/>
                  <a:ea typeface="微软雅黑" panose="020B0503020204020204" pitchFamily="34" charset="-122"/>
                </a:rPr>
                <a:t>2020</a:t>
              </a:r>
              <a:r>
                <a:rPr lang="zh-CN" altLang="en-US" sz="3375" b="1" dirty="0">
                  <a:solidFill>
                    <a:srgbClr val="C00000"/>
                  </a:solidFill>
                  <a:latin typeface="微软雅黑" panose="020B0503020204020204" pitchFamily="34" charset="-122"/>
                  <a:ea typeface="微软雅黑" panose="020B0503020204020204" pitchFamily="34" charset="-122"/>
                </a:rPr>
                <a:t>安全生产总体思路</a:t>
              </a:r>
            </a:p>
          </p:txBody>
        </p:sp>
        <p:pic>
          <p:nvPicPr>
            <p:cNvPr id="2097194" name="图片 13"/>
            <p:cNvPicPr>
              <a:picLocks noChangeAspect="1"/>
            </p:cNvPicPr>
            <p:nvPr/>
          </p:nvPicPr>
          <p:blipFill>
            <a:blip r:embed="rId5" cstate="print"/>
            <a:stretch>
              <a:fillRect/>
            </a:stretch>
          </p:blipFill>
          <p:spPr>
            <a:xfrm>
              <a:off x="287572" y="217394"/>
              <a:ext cx="795864" cy="675011"/>
            </a:xfrm>
            <a:prstGeom prst="rect">
              <a:avLst/>
            </a:prstGeom>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097192"/>
                                        </p:tgtEl>
                                        <p:attrNameLst>
                                          <p:attrName>style.visibility</p:attrName>
                                        </p:attrNameLst>
                                      </p:cBhvr>
                                      <p:to>
                                        <p:strVal val="visible"/>
                                      </p:to>
                                    </p:set>
                                    <p:anim calcmode="lin" valueType="num">
                                      <p:cBhvr additive="base">
                                        <p:cTn id="7" dur="750" fill="hold"/>
                                        <p:tgtEl>
                                          <p:spTgt spid="2097192"/>
                                        </p:tgtEl>
                                        <p:attrNameLst>
                                          <p:attrName>ppt_x</p:attrName>
                                        </p:attrNameLst>
                                      </p:cBhvr>
                                      <p:tavLst>
                                        <p:tav tm="0">
                                          <p:val>
                                            <p:strVal val="0-#ppt_w/2"/>
                                          </p:val>
                                        </p:tav>
                                        <p:tav tm="100000">
                                          <p:val>
                                            <p:strVal val="#ppt_x"/>
                                          </p:val>
                                        </p:tav>
                                      </p:tavLst>
                                    </p:anim>
                                    <p:anim calcmode="lin" valueType="num">
                                      <p:cBhvr additive="base">
                                        <p:cTn id="8" dur="750" fill="hold"/>
                                        <p:tgtEl>
                                          <p:spTgt spid="209719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2" presetClass="entr" presetSubtype="8" fill="hold" grpId="0" nodeType="afterEffect">
                                  <p:stCondLst>
                                    <p:cond delay="0"/>
                                  </p:stCondLst>
                                  <p:childTnLst>
                                    <p:set>
                                      <p:cBhvr>
                                        <p:cTn id="11" dur="1" fill="hold">
                                          <p:stCondLst>
                                            <p:cond delay="0"/>
                                          </p:stCondLst>
                                        </p:cTn>
                                        <p:tgtEl>
                                          <p:spTgt spid="1048775"/>
                                        </p:tgtEl>
                                        <p:attrNameLst>
                                          <p:attrName>style.visibility</p:attrName>
                                        </p:attrNameLst>
                                      </p:cBhvr>
                                      <p:to>
                                        <p:strVal val="visible"/>
                                      </p:to>
                                    </p:set>
                                    <p:animEffect transition="in" filter="wipe(left)">
                                      <p:cBhvr>
                                        <p:cTn id="12" dur="500"/>
                                        <p:tgtEl>
                                          <p:spTgt spid="1048775"/>
                                        </p:tgtEl>
                                      </p:cBhvr>
                                    </p:animEffect>
                                  </p:childTnLst>
                                </p:cTn>
                              </p:par>
                            </p:childTnLst>
                          </p:cTn>
                        </p:par>
                        <p:par>
                          <p:cTn id="13" fill="hold">
                            <p:stCondLst>
                              <p:cond delay="1500"/>
                            </p:stCondLst>
                            <p:childTnLst>
                              <p:par>
                                <p:cTn id="14" presetID="22" presetClass="entr" presetSubtype="4" fill="hold" grpId="0" nodeType="afterEffect">
                                  <p:stCondLst>
                                    <p:cond delay="0"/>
                                  </p:stCondLst>
                                  <p:childTnLst>
                                    <p:set>
                                      <p:cBhvr>
                                        <p:cTn id="15" dur="1" fill="hold">
                                          <p:stCondLst>
                                            <p:cond delay="0"/>
                                          </p:stCondLst>
                                        </p:cTn>
                                        <p:tgtEl>
                                          <p:spTgt spid="1048772"/>
                                        </p:tgtEl>
                                        <p:attrNameLst>
                                          <p:attrName>style.visibility</p:attrName>
                                        </p:attrNameLst>
                                      </p:cBhvr>
                                      <p:to>
                                        <p:strVal val="visible"/>
                                      </p:to>
                                    </p:set>
                                    <p:animEffect transition="in" filter="wipe(down)">
                                      <p:cBhvr>
                                        <p:cTn id="16" dur="500"/>
                                        <p:tgtEl>
                                          <p:spTgt spid="1048772"/>
                                        </p:tgtEl>
                                      </p:cBhvr>
                                    </p:animEffect>
                                  </p:childTnLst>
                                </p:cTn>
                              </p:par>
                            </p:childTnLst>
                          </p:cTn>
                        </p:par>
                        <p:par>
                          <p:cTn id="17" fill="hold">
                            <p:stCondLst>
                              <p:cond delay="2000"/>
                            </p:stCondLst>
                            <p:childTnLst>
                              <p:par>
                                <p:cTn id="18" presetID="14" presetClass="entr" presetSubtype="10" fill="hold" grpId="0" nodeType="afterEffect">
                                  <p:stCondLst>
                                    <p:cond delay="0"/>
                                  </p:stCondLst>
                                  <p:childTnLst>
                                    <p:set>
                                      <p:cBhvr>
                                        <p:cTn id="19" dur="1" fill="hold">
                                          <p:stCondLst>
                                            <p:cond delay="0"/>
                                          </p:stCondLst>
                                        </p:cTn>
                                        <p:tgtEl>
                                          <p:spTgt spid="1048774"/>
                                        </p:tgtEl>
                                        <p:attrNameLst>
                                          <p:attrName>style.visibility</p:attrName>
                                        </p:attrNameLst>
                                      </p:cBhvr>
                                      <p:to>
                                        <p:strVal val="visible"/>
                                      </p:to>
                                    </p:set>
                                    <p:animEffect transition="in" filter="randombar(horizontal)">
                                      <p:cBhvr>
                                        <p:cTn id="20" dur="500"/>
                                        <p:tgtEl>
                                          <p:spTgt spid="1048774"/>
                                        </p:tgtEl>
                                      </p:cBhvr>
                                    </p:animEffect>
                                  </p:childTnLst>
                                </p:cTn>
                              </p:par>
                            </p:childTnLst>
                          </p:cTn>
                        </p:par>
                        <p:par>
                          <p:cTn id="21" fill="hold">
                            <p:stCondLst>
                              <p:cond delay="2500"/>
                            </p:stCondLst>
                            <p:childTnLst>
                              <p:par>
                                <p:cTn id="22" presetID="22" presetClass="entr" presetSubtype="8" fill="hold" grpId="0" nodeType="afterEffect">
                                  <p:stCondLst>
                                    <p:cond delay="0"/>
                                  </p:stCondLst>
                                  <p:childTnLst>
                                    <p:set>
                                      <p:cBhvr>
                                        <p:cTn id="23" dur="1" fill="hold">
                                          <p:stCondLst>
                                            <p:cond delay="0"/>
                                          </p:stCondLst>
                                        </p:cTn>
                                        <p:tgtEl>
                                          <p:spTgt spid="1048773"/>
                                        </p:tgtEl>
                                        <p:attrNameLst>
                                          <p:attrName>style.visibility</p:attrName>
                                        </p:attrNameLst>
                                      </p:cBhvr>
                                      <p:to>
                                        <p:strVal val="visible"/>
                                      </p:to>
                                    </p:set>
                                    <p:animEffect transition="in" filter="wipe(left)">
                                      <p:cBhvr>
                                        <p:cTn id="24" dur="500"/>
                                        <p:tgtEl>
                                          <p:spTgt spid="10487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8772" grpId="0"/>
      <p:bldP spid="1048773" grpId="0" bldLvl="0" animBg="1"/>
      <p:bldP spid="1048774" grpId="0" bldLvl="0" animBg="1"/>
      <p:bldP spid="1048775"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 name="组合 2"/>
          <p:cNvGrpSpPr/>
          <p:nvPr/>
        </p:nvGrpSpPr>
        <p:grpSpPr bwMode="auto">
          <a:xfrm>
            <a:off x="2039938" y="2195513"/>
            <a:ext cx="2778125" cy="2727325"/>
            <a:chOff x="2418572" y="2810379"/>
            <a:chExt cx="2778881" cy="2726827"/>
          </a:xfrm>
        </p:grpSpPr>
        <p:sp>
          <p:nvSpPr>
            <p:cNvPr id="6" name="MH_Other_1"/>
            <p:cNvSpPr/>
            <p:nvPr>
              <p:custDataLst>
                <p:tags r:id="rId9"/>
              </p:custDataLst>
            </p:nvPr>
          </p:nvSpPr>
          <p:spPr>
            <a:xfrm>
              <a:off x="2969584" y="2810379"/>
              <a:ext cx="1676856" cy="825349"/>
            </a:xfrm>
            <a:custGeom>
              <a:avLst/>
              <a:gdLst>
                <a:gd name="connsiteX0" fmla="*/ 0 w 1521440"/>
                <a:gd name="connsiteY0" fmla="*/ 0 h 749300"/>
                <a:gd name="connsiteX1" fmla="*/ 1521440 w 1521440"/>
                <a:gd name="connsiteY1" fmla="*/ 0 h 749300"/>
                <a:gd name="connsiteX2" fmla="*/ 1507239 w 1521440"/>
                <a:gd name="connsiteY2" fmla="*/ 140870 h 749300"/>
                <a:gd name="connsiteX3" fmla="*/ 760720 w 1521440"/>
                <a:gd name="connsiteY3" fmla="*/ 749300 h 749300"/>
                <a:gd name="connsiteX4" fmla="*/ 14201 w 1521440"/>
                <a:gd name="connsiteY4" fmla="*/ 140870 h 749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440" h="749300">
                  <a:moveTo>
                    <a:pt x="0" y="0"/>
                  </a:moveTo>
                  <a:lnTo>
                    <a:pt x="1521440" y="0"/>
                  </a:lnTo>
                  <a:lnTo>
                    <a:pt x="1507239" y="140870"/>
                  </a:lnTo>
                  <a:cubicBezTo>
                    <a:pt x="1436185" y="488100"/>
                    <a:pt x="1128956" y="749300"/>
                    <a:pt x="760720" y="749300"/>
                  </a:cubicBezTo>
                  <a:cubicBezTo>
                    <a:pt x="392484" y="749300"/>
                    <a:pt x="85255" y="488100"/>
                    <a:pt x="14201" y="140870"/>
                  </a:cubicBezTo>
                  <a:close/>
                </a:path>
              </a:pathLst>
            </a:custGeom>
            <a:solidFill>
              <a:srgbClr val="47B6E7"/>
            </a:solidFill>
            <a:ln w="12700" cap="flat" cmpd="sng" algn="ctr">
              <a:noFill/>
              <a:prstDash val="solid"/>
              <a:miter lim="800000"/>
            </a:ln>
            <a:effectLst/>
          </p:spPr>
          <p:txBody>
            <a:bodyPr anchor="ctr"/>
            <a:lstStyle/>
            <a:p>
              <a:pPr algn="ctr" fontAlgn="auto">
                <a:spcBef>
                  <a:spcPts val="0"/>
                </a:spcBef>
                <a:spcAft>
                  <a:spcPts val="0"/>
                </a:spcAft>
                <a:buFontTx/>
                <a:buNone/>
                <a:defRPr/>
              </a:pPr>
              <a:r>
                <a:rPr lang="en-US" altLang="zh-CN" sz="3525" b="1" kern="0" dirty="0">
                  <a:solidFill>
                    <a:srgbClr val="FFFFFF"/>
                  </a:solidFill>
                  <a:ea typeface="幼圆" panose="02010509060101010101" pitchFamily="49" charset="-122"/>
                </a:rPr>
                <a:t>01</a:t>
              </a:r>
              <a:endParaRPr lang="zh-CN" altLang="en-US" sz="3525" b="1" kern="0" dirty="0">
                <a:solidFill>
                  <a:srgbClr val="FFFFFF"/>
                </a:solidFill>
                <a:ea typeface="幼圆" panose="02010509060101010101" pitchFamily="49" charset="-122"/>
              </a:endParaRPr>
            </a:p>
          </p:txBody>
        </p:sp>
        <p:pic>
          <p:nvPicPr>
            <p:cNvPr id="7" name="MH_Other_2"/>
            <p:cNvPicPr>
              <a:picLocks noChangeArrowheads="1"/>
            </p:cNvPicPr>
            <p:nvPr>
              <p:custDataLst>
                <p:tags r:id="rId10"/>
              </p:custDataLst>
            </p:nvPr>
          </p:nvPicPr>
          <p:blipFill>
            <a:blip r:embed="rId14">
              <a:extLst>
                <a:ext uri="{28A0092B-C50C-407E-A947-70E740481C1C}">
                  <a14:useLocalDpi xmlns:a14="http://schemas.microsoft.com/office/drawing/2010/main" val="0"/>
                </a:ext>
              </a:extLst>
            </a:blip>
            <a:srcRect t="50887"/>
            <a:stretch>
              <a:fillRect/>
            </a:stretch>
          </p:blipFill>
          <p:spPr bwMode="auto">
            <a:xfrm>
              <a:off x="2418572" y="2810379"/>
              <a:ext cx="2778881" cy="118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MH_Other_3"/>
            <p:cNvSpPr>
              <a:spLocks noChangeArrowheads="1"/>
            </p:cNvSpPr>
            <p:nvPr>
              <p:custDataLst>
                <p:tags r:id="rId11"/>
              </p:custDataLst>
            </p:nvPr>
          </p:nvSpPr>
          <p:spPr bwMode="auto">
            <a:xfrm>
              <a:off x="2623313" y="4083019"/>
              <a:ext cx="2369398" cy="145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120000"/>
                </a:lnSpc>
              </a:pPr>
              <a:r>
                <a:rPr lang="zh-CN" altLang="zh-CN" sz="2000" b="1">
                  <a:solidFill>
                    <a:srgbClr val="1A93C8"/>
                  </a:solidFill>
                  <a:ea typeface="幼圆" panose="02010509060101010101" pitchFamily="49" charset="-122"/>
                </a:rPr>
                <a:t>完善企业的各项安全规章制度</a:t>
              </a:r>
              <a:endParaRPr lang="en-US" altLang="zh-CN" sz="2000" b="1">
                <a:solidFill>
                  <a:srgbClr val="1A93C8"/>
                </a:solidFill>
                <a:ea typeface="幼圆" panose="02010509060101010101" pitchFamily="49" charset="-122"/>
              </a:endParaRPr>
            </a:p>
          </p:txBody>
        </p:sp>
      </p:grpSp>
      <p:grpSp>
        <p:nvGrpSpPr>
          <p:cNvPr id="9" name="组合 5"/>
          <p:cNvGrpSpPr/>
          <p:nvPr/>
        </p:nvGrpSpPr>
        <p:grpSpPr bwMode="auto">
          <a:xfrm>
            <a:off x="5192713" y="2195513"/>
            <a:ext cx="2778125" cy="2640012"/>
            <a:chOff x="5330447" y="2810379"/>
            <a:chExt cx="2778881" cy="2639669"/>
          </a:xfrm>
        </p:grpSpPr>
        <p:sp>
          <p:nvSpPr>
            <p:cNvPr id="10" name="MH_Other_4"/>
            <p:cNvSpPr/>
            <p:nvPr>
              <p:custDataLst>
                <p:tags r:id="rId6"/>
              </p:custDataLst>
            </p:nvPr>
          </p:nvSpPr>
          <p:spPr>
            <a:xfrm>
              <a:off x="5881459" y="2810379"/>
              <a:ext cx="1676856" cy="825393"/>
            </a:xfrm>
            <a:custGeom>
              <a:avLst/>
              <a:gdLst>
                <a:gd name="connsiteX0" fmla="*/ 0 w 1521440"/>
                <a:gd name="connsiteY0" fmla="*/ 0 h 749300"/>
                <a:gd name="connsiteX1" fmla="*/ 1521440 w 1521440"/>
                <a:gd name="connsiteY1" fmla="*/ 0 h 749300"/>
                <a:gd name="connsiteX2" fmla="*/ 1507239 w 1521440"/>
                <a:gd name="connsiteY2" fmla="*/ 140870 h 749300"/>
                <a:gd name="connsiteX3" fmla="*/ 760720 w 1521440"/>
                <a:gd name="connsiteY3" fmla="*/ 749300 h 749300"/>
                <a:gd name="connsiteX4" fmla="*/ 14201 w 1521440"/>
                <a:gd name="connsiteY4" fmla="*/ 140870 h 749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440" h="749300">
                  <a:moveTo>
                    <a:pt x="0" y="0"/>
                  </a:moveTo>
                  <a:lnTo>
                    <a:pt x="1521440" y="0"/>
                  </a:lnTo>
                  <a:lnTo>
                    <a:pt x="1507239" y="140870"/>
                  </a:lnTo>
                  <a:cubicBezTo>
                    <a:pt x="1436185" y="488100"/>
                    <a:pt x="1128956" y="749300"/>
                    <a:pt x="760720" y="749300"/>
                  </a:cubicBezTo>
                  <a:cubicBezTo>
                    <a:pt x="392484" y="749300"/>
                    <a:pt x="85255" y="488100"/>
                    <a:pt x="14201" y="140870"/>
                  </a:cubicBezTo>
                  <a:close/>
                </a:path>
              </a:pathLst>
            </a:custGeom>
            <a:solidFill>
              <a:srgbClr val="628EE3"/>
            </a:solidFill>
            <a:ln w="12700" cap="flat" cmpd="sng" algn="ctr">
              <a:noFill/>
              <a:prstDash val="solid"/>
              <a:miter lim="800000"/>
            </a:ln>
            <a:effectLst/>
          </p:spPr>
          <p:txBody>
            <a:bodyPr anchor="ctr"/>
            <a:lstStyle/>
            <a:p>
              <a:pPr algn="ctr" fontAlgn="auto">
                <a:spcBef>
                  <a:spcPts val="0"/>
                </a:spcBef>
                <a:spcAft>
                  <a:spcPts val="0"/>
                </a:spcAft>
                <a:buFontTx/>
                <a:buNone/>
                <a:defRPr/>
              </a:pPr>
              <a:r>
                <a:rPr lang="en-US" altLang="zh-CN" sz="3525" b="1" kern="0" dirty="0">
                  <a:solidFill>
                    <a:srgbClr val="FFFFFF"/>
                  </a:solidFill>
                  <a:ea typeface="幼圆" panose="02010509060101010101" pitchFamily="49" charset="-122"/>
                </a:rPr>
                <a:t>02</a:t>
              </a:r>
              <a:endParaRPr lang="zh-CN" altLang="en-US" sz="3525" b="1" kern="0" dirty="0">
                <a:solidFill>
                  <a:srgbClr val="FFFFFF"/>
                </a:solidFill>
                <a:ea typeface="幼圆" panose="02010509060101010101" pitchFamily="49" charset="-122"/>
              </a:endParaRPr>
            </a:p>
          </p:txBody>
        </p:sp>
        <p:pic>
          <p:nvPicPr>
            <p:cNvPr id="11" name="MH_Other_5"/>
            <p:cNvPicPr>
              <a:picLocks noChangeArrowheads="1"/>
            </p:cNvPicPr>
            <p:nvPr>
              <p:custDataLst>
                <p:tags r:id="rId7"/>
              </p:custDataLst>
            </p:nvPr>
          </p:nvPicPr>
          <p:blipFill>
            <a:blip r:embed="rId14">
              <a:extLst>
                <a:ext uri="{28A0092B-C50C-407E-A947-70E740481C1C}">
                  <a14:useLocalDpi xmlns:a14="http://schemas.microsoft.com/office/drawing/2010/main" val="0"/>
                </a:ext>
              </a:extLst>
            </a:blip>
            <a:srcRect t="50887"/>
            <a:stretch>
              <a:fillRect/>
            </a:stretch>
          </p:blipFill>
          <p:spPr bwMode="auto">
            <a:xfrm>
              <a:off x="5330447" y="2810379"/>
              <a:ext cx="2778881" cy="118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MH_Other_6"/>
            <p:cNvSpPr>
              <a:spLocks noChangeArrowheads="1"/>
            </p:cNvSpPr>
            <p:nvPr>
              <p:custDataLst>
                <p:tags r:id="rId8"/>
              </p:custDataLst>
            </p:nvPr>
          </p:nvSpPr>
          <p:spPr bwMode="auto">
            <a:xfrm>
              <a:off x="5432817" y="3995861"/>
              <a:ext cx="2574140" cy="145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150000"/>
                </a:lnSpc>
              </a:pPr>
              <a:r>
                <a:rPr lang="zh-CN" altLang="zh-CN" sz="2000" b="1">
                  <a:solidFill>
                    <a:srgbClr val="255FCF"/>
                  </a:solidFill>
                  <a:ea typeface="幼圆" panose="02010509060101010101" pitchFamily="49" charset="-122"/>
                </a:rPr>
                <a:t>定期组织员工参加安全知识培训与安全应急预案的演练，增强员工的安全意识</a:t>
              </a:r>
            </a:p>
          </p:txBody>
        </p:sp>
      </p:grpSp>
      <p:grpSp>
        <p:nvGrpSpPr>
          <p:cNvPr id="13" name="组合 1"/>
          <p:cNvGrpSpPr/>
          <p:nvPr/>
        </p:nvGrpSpPr>
        <p:grpSpPr bwMode="auto">
          <a:xfrm>
            <a:off x="8343900" y="2195513"/>
            <a:ext cx="2954338" cy="2727325"/>
            <a:chOff x="8344692" y="2810379"/>
            <a:chExt cx="2953343" cy="2726827"/>
          </a:xfrm>
        </p:grpSpPr>
        <p:sp>
          <p:nvSpPr>
            <p:cNvPr id="14" name="MH_Other_7"/>
            <p:cNvSpPr/>
            <p:nvPr>
              <p:custDataLst>
                <p:tags r:id="rId3"/>
              </p:custDataLst>
            </p:nvPr>
          </p:nvSpPr>
          <p:spPr>
            <a:xfrm>
              <a:off x="8982652" y="2810379"/>
              <a:ext cx="1677423" cy="825349"/>
            </a:xfrm>
            <a:custGeom>
              <a:avLst/>
              <a:gdLst>
                <a:gd name="connsiteX0" fmla="*/ 0 w 1521440"/>
                <a:gd name="connsiteY0" fmla="*/ 0 h 749300"/>
                <a:gd name="connsiteX1" fmla="*/ 1521440 w 1521440"/>
                <a:gd name="connsiteY1" fmla="*/ 0 h 749300"/>
                <a:gd name="connsiteX2" fmla="*/ 1507239 w 1521440"/>
                <a:gd name="connsiteY2" fmla="*/ 140870 h 749300"/>
                <a:gd name="connsiteX3" fmla="*/ 760720 w 1521440"/>
                <a:gd name="connsiteY3" fmla="*/ 749300 h 749300"/>
                <a:gd name="connsiteX4" fmla="*/ 14201 w 1521440"/>
                <a:gd name="connsiteY4" fmla="*/ 140870 h 749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440" h="749300">
                  <a:moveTo>
                    <a:pt x="0" y="0"/>
                  </a:moveTo>
                  <a:lnTo>
                    <a:pt x="1521440" y="0"/>
                  </a:lnTo>
                  <a:lnTo>
                    <a:pt x="1507239" y="140870"/>
                  </a:lnTo>
                  <a:cubicBezTo>
                    <a:pt x="1436185" y="488100"/>
                    <a:pt x="1128956" y="749300"/>
                    <a:pt x="760720" y="749300"/>
                  </a:cubicBezTo>
                  <a:cubicBezTo>
                    <a:pt x="392484" y="749300"/>
                    <a:pt x="85255" y="488100"/>
                    <a:pt x="14201" y="140870"/>
                  </a:cubicBezTo>
                  <a:close/>
                </a:path>
              </a:pathLst>
            </a:custGeom>
            <a:solidFill>
              <a:srgbClr val="2BC3B5"/>
            </a:solidFill>
            <a:ln w="12700" cap="flat" cmpd="sng" algn="ctr">
              <a:noFill/>
              <a:prstDash val="solid"/>
              <a:miter lim="800000"/>
            </a:ln>
            <a:effectLst/>
          </p:spPr>
          <p:txBody>
            <a:bodyPr anchor="ctr"/>
            <a:lstStyle/>
            <a:p>
              <a:pPr algn="ctr" fontAlgn="auto">
                <a:spcBef>
                  <a:spcPts val="0"/>
                </a:spcBef>
                <a:spcAft>
                  <a:spcPts val="0"/>
                </a:spcAft>
                <a:buFontTx/>
                <a:buNone/>
                <a:defRPr/>
              </a:pPr>
              <a:r>
                <a:rPr lang="en-US" altLang="zh-CN" sz="3525" b="1" kern="0" dirty="0">
                  <a:solidFill>
                    <a:srgbClr val="FFFFFF"/>
                  </a:solidFill>
                  <a:ea typeface="幼圆" panose="02010509060101010101" pitchFamily="49" charset="-122"/>
                </a:rPr>
                <a:t>03</a:t>
              </a:r>
              <a:endParaRPr lang="zh-CN" altLang="en-US" sz="3525" b="1" kern="0" dirty="0">
                <a:solidFill>
                  <a:srgbClr val="FFFFFF"/>
                </a:solidFill>
                <a:ea typeface="幼圆" panose="02010509060101010101" pitchFamily="49" charset="-122"/>
              </a:endParaRPr>
            </a:p>
          </p:txBody>
        </p:sp>
        <p:pic>
          <p:nvPicPr>
            <p:cNvPr id="15" name="MH_Other_8"/>
            <p:cNvPicPr>
              <a:picLocks noChangeArrowheads="1"/>
            </p:cNvPicPr>
            <p:nvPr>
              <p:custDataLst>
                <p:tags r:id="rId4"/>
              </p:custDataLst>
            </p:nvPr>
          </p:nvPicPr>
          <p:blipFill>
            <a:blip r:embed="rId14">
              <a:extLst>
                <a:ext uri="{28A0092B-C50C-407E-A947-70E740481C1C}">
                  <a14:useLocalDpi xmlns:a14="http://schemas.microsoft.com/office/drawing/2010/main" val="0"/>
                </a:ext>
              </a:extLst>
            </a:blip>
            <a:srcRect t="50887"/>
            <a:stretch>
              <a:fillRect/>
            </a:stretch>
          </p:blipFill>
          <p:spPr bwMode="auto">
            <a:xfrm>
              <a:off x="8431923" y="2810379"/>
              <a:ext cx="2778881" cy="118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MH_Other_9"/>
            <p:cNvSpPr>
              <a:spLocks noChangeArrowheads="1"/>
            </p:cNvSpPr>
            <p:nvPr>
              <p:custDataLst>
                <p:tags r:id="rId5"/>
              </p:custDataLst>
            </p:nvPr>
          </p:nvSpPr>
          <p:spPr bwMode="auto">
            <a:xfrm>
              <a:off x="8344692" y="4083019"/>
              <a:ext cx="2953343" cy="145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120000"/>
                </a:lnSpc>
              </a:pPr>
              <a:r>
                <a:rPr lang="zh-CN" altLang="zh-CN" sz="2000" b="1">
                  <a:solidFill>
                    <a:srgbClr val="209288"/>
                  </a:solidFill>
                  <a:ea typeface="幼圆" panose="02010509060101010101" pitchFamily="49" charset="-122"/>
                </a:rPr>
                <a:t>各级主管的督察工作要到位、细致、亲切、人性化，让员工切实体会到安全与他们时时相伴，培养员工主动要求安全的习惯，从而形成良好的安全文化氛围。</a:t>
              </a:r>
              <a:endParaRPr lang="en-US" altLang="zh-CN" sz="2000" b="1">
                <a:solidFill>
                  <a:srgbClr val="209288"/>
                </a:solidFill>
                <a:ea typeface="幼圆" panose="02010509060101010101" pitchFamily="49" charset="-122"/>
              </a:endParaRPr>
            </a:p>
          </p:txBody>
        </p:sp>
      </p:grpSp>
      <p:sp>
        <p:nvSpPr>
          <p:cNvPr id="17" name="Content Placeholder 2"/>
          <p:cNvSpPr txBox="1"/>
          <p:nvPr/>
        </p:nvSpPr>
        <p:spPr>
          <a:xfrm>
            <a:off x="812751" y="159941"/>
            <a:ext cx="4176464"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四、隐患排查及治理要求</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199" name="Content Placeholder 2"/>
          <p:cNvSpPr txBox="1"/>
          <p:nvPr/>
        </p:nvSpPr>
        <p:spPr>
          <a:xfrm>
            <a:off x="739887" y="957713"/>
            <a:ext cx="4608512"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排查治理注意事项</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 name="Text Box 4"/>
          <p:cNvSpPr txBox="1">
            <a:spLocks noChangeArrowheads="1"/>
          </p:cNvSpPr>
          <p:nvPr/>
        </p:nvSpPr>
        <p:spPr bwMode="auto">
          <a:xfrm>
            <a:off x="1543050" y="1573213"/>
            <a:ext cx="10729913" cy="441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a:spAutoFit/>
          </a:bodyPr>
          <a:lstStyle>
            <a:lvl1pPr marL="285750" indent="-285750" eaLnBrk="0" hangingPunct="0">
              <a:tabLst>
                <a:tab pos="711200" algn="l"/>
              </a:tabLst>
              <a:defRPr>
                <a:solidFill>
                  <a:schemeClr val="tx1"/>
                </a:solidFill>
                <a:latin typeface="Calibri" panose="020F0502020204030204" pitchFamily="34" charset="0"/>
              </a:defRPr>
            </a:lvl1pPr>
            <a:lvl2pPr marL="742950" indent="-285750" eaLnBrk="0" hangingPunct="0">
              <a:tabLst>
                <a:tab pos="711200" algn="l"/>
              </a:tabLst>
              <a:defRPr>
                <a:solidFill>
                  <a:schemeClr val="tx1"/>
                </a:solidFill>
                <a:latin typeface="Calibri" panose="020F0502020204030204" pitchFamily="34" charset="0"/>
              </a:defRPr>
            </a:lvl2pPr>
            <a:lvl3pPr marL="1143000" indent="-228600" eaLnBrk="0" hangingPunct="0">
              <a:tabLst>
                <a:tab pos="711200" algn="l"/>
              </a:tabLst>
              <a:defRPr>
                <a:solidFill>
                  <a:schemeClr val="tx1"/>
                </a:solidFill>
                <a:latin typeface="Calibri" panose="020F0502020204030204" pitchFamily="34" charset="0"/>
              </a:defRPr>
            </a:lvl3pPr>
            <a:lvl4pPr marL="1600200" indent="-228600" eaLnBrk="0" hangingPunct="0">
              <a:tabLst>
                <a:tab pos="711200" algn="l"/>
              </a:tabLst>
              <a:defRPr>
                <a:solidFill>
                  <a:schemeClr val="tx1"/>
                </a:solidFill>
                <a:latin typeface="Calibri" panose="020F0502020204030204" pitchFamily="34" charset="0"/>
              </a:defRPr>
            </a:lvl4pPr>
            <a:lvl5pPr marL="2057400" indent="-228600" eaLnBrk="0" hangingPunct="0">
              <a:tabLst>
                <a:tab pos="711200" algn="l"/>
              </a:tabLst>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tabLst>
                <a:tab pos="711200" algn="l"/>
              </a:tabLs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tabLst>
                <a:tab pos="711200" algn="l"/>
              </a:tabLs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tabLst>
                <a:tab pos="711200" algn="l"/>
              </a:tabLs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tabLst>
                <a:tab pos="711200" algn="l"/>
              </a:tabLst>
              <a:defRPr>
                <a:solidFill>
                  <a:schemeClr val="tx1"/>
                </a:solidFill>
                <a:latin typeface="Calibri" panose="020F0502020204030204" pitchFamily="34" charset="0"/>
              </a:defRPr>
            </a:lvl9pPr>
          </a:lstStyle>
          <a:p>
            <a:pPr eaLnBrk="1" hangingPunct="1">
              <a:lnSpc>
                <a:spcPct val="150000"/>
              </a:lnSpc>
              <a:buClr>
                <a:srgbClr val="FF0000"/>
              </a:buClr>
              <a:buSzPct val="90000"/>
              <a:buFont typeface="Wingdings" panose="05000000000000000000" pitchFamily="2" charset="2"/>
              <a:buChar char="n"/>
            </a:pPr>
            <a:r>
              <a:rPr lang="zh-CN" altLang="zh-CN" sz="2400">
                <a:solidFill>
                  <a:srgbClr val="000000"/>
                </a:solidFill>
                <a:latin typeface="微软雅黑" panose="020B0503020204020204" pitchFamily="34" charset="-122"/>
                <a:ea typeface="微软雅黑" panose="020B0503020204020204" pitchFamily="34" charset="-122"/>
              </a:rPr>
              <a:t>对排</a:t>
            </a:r>
            <a:r>
              <a:rPr lang="zh-CN" altLang="zh-CN" sz="2400">
                <a:latin typeface="微软雅黑" panose="020B0503020204020204" pitchFamily="34" charset="-122"/>
                <a:ea typeface="微软雅黑" panose="020B0503020204020204" pitchFamily="34" charset="-122"/>
              </a:rPr>
              <a:t>查出的隐患记录</a:t>
            </a:r>
            <a:r>
              <a:rPr lang="zh-CN" altLang="zh-CN" sz="2400">
                <a:solidFill>
                  <a:srgbClr val="FF0000"/>
                </a:solidFill>
                <a:latin typeface="微软雅黑" panose="020B0503020204020204" pitchFamily="34" charset="-122"/>
                <a:ea typeface="微软雅黑" panose="020B0503020204020204" pitchFamily="34" charset="-122"/>
              </a:rPr>
              <a:t>建档</a:t>
            </a:r>
            <a:r>
              <a:rPr lang="zh-CN" altLang="zh-CN" sz="2400">
                <a:latin typeface="微软雅黑" panose="020B0503020204020204" pitchFamily="34" charset="-122"/>
                <a:ea typeface="微软雅黑" panose="020B0503020204020204" pitchFamily="34" charset="-122"/>
              </a:rPr>
              <a:t>，并在下一阶段工作</a:t>
            </a:r>
            <a:r>
              <a:rPr lang="zh-CN" altLang="en-US" sz="2400">
                <a:latin typeface="微软雅黑" panose="020B0503020204020204" pitchFamily="34" charset="-122"/>
                <a:ea typeface="微软雅黑" panose="020B0503020204020204" pitchFamily="34" charset="-122"/>
              </a:rPr>
              <a:t>中</a:t>
            </a:r>
            <a:r>
              <a:rPr lang="zh-CN" altLang="zh-CN" sz="2400">
                <a:latin typeface="微软雅黑" panose="020B0503020204020204" pitchFamily="34" charset="-122"/>
                <a:ea typeface="微软雅黑" panose="020B0503020204020204" pitchFamily="34" charset="-122"/>
              </a:rPr>
              <a:t>进行整改治理，整改验收完成后形成闭环。</a:t>
            </a:r>
          </a:p>
          <a:p>
            <a:pPr eaLnBrk="1" hangingPunct="1">
              <a:lnSpc>
                <a:spcPct val="150000"/>
              </a:lnSpc>
              <a:buClr>
                <a:srgbClr val="FF0000"/>
              </a:buClr>
              <a:buSzPct val="90000"/>
              <a:buFont typeface="Wingdings" panose="05000000000000000000" pitchFamily="2" charset="2"/>
              <a:buChar char="n"/>
            </a:pPr>
            <a:r>
              <a:rPr lang="zh-CN" altLang="zh-CN" sz="2400">
                <a:latin typeface="微软雅黑" panose="020B0503020204020204" pitchFamily="34" charset="-122"/>
                <a:ea typeface="微软雅黑" panose="020B0503020204020204" pitchFamily="34" charset="-122"/>
              </a:rPr>
              <a:t>排查治理工作中应从细节着手，多听取一线员工的合理意见与建议，将他们好的经验经过科学加工形成制度，注意排查治理工作的方式方法，要人性化管理，切忌强迫服从。</a:t>
            </a:r>
            <a:endParaRPr lang="en-US" altLang="zh-CN" sz="2400">
              <a:latin typeface="微软雅黑" panose="020B0503020204020204" pitchFamily="34" charset="-122"/>
              <a:ea typeface="微软雅黑" panose="020B0503020204020204" pitchFamily="34" charset="-122"/>
            </a:endParaRPr>
          </a:p>
          <a:p>
            <a:pPr eaLnBrk="1" hangingPunct="1">
              <a:lnSpc>
                <a:spcPct val="150000"/>
              </a:lnSpc>
              <a:buClr>
                <a:srgbClr val="FF0000"/>
              </a:buClr>
              <a:buSzPct val="90000"/>
              <a:buFont typeface="Wingdings" panose="05000000000000000000" pitchFamily="2" charset="2"/>
              <a:buChar char="n"/>
            </a:pPr>
            <a:r>
              <a:rPr lang="zh-CN" altLang="zh-CN" sz="2400">
                <a:latin typeface="微软雅黑" panose="020B0503020204020204" pitchFamily="34" charset="-122"/>
                <a:ea typeface="微软雅黑" panose="020B0503020204020204" pitchFamily="34" charset="-122"/>
              </a:rPr>
              <a:t>隐患的排查治理是一个动态的过程，旧的隐患消除了，新的隐患还会产生；明显的隐患治理了，潜在的隐患还存在，不能一劳永逸，要作为经常性的工作，持续改进，坚持不懈地抓下去。</a:t>
            </a:r>
            <a:endParaRPr lang="zh-CN" altLang="zh-CN" sz="2400">
              <a:solidFill>
                <a:srgbClr val="000000"/>
              </a:solidFill>
              <a:latin typeface="微软雅黑" panose="020B0503020204020204" pitchFamily="34" charset="-122"/>
              <a:ea typeface="微软雅黑" panose="020B0503020204020204" pitchFamily="34" charset="-122"/>
            </a:endParaRPr>
          </a:p>
        </p:txBody>
      </p:sp>
      <p:sp>
        <p:nvSpPr>
          <p:cNvPr id="6" name="Content Placeholder 2"/>
          <p:cNvSpPr txBox="1"/>
          <p:nvPr/>
        </p:nvSpPr>
        <p:spPr>
          <a:xfrm>
            <a:off x="812751" y="159941"/>
            <a:ext cx="4176464"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四、隐患排查及治理要求</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pic>
        <p:nvPicPr>
          <p:cNvPr id="5" name="图片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63675" y="965596"/>
            <a:ext cx="9867900" cy="6179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38"/>
          <p:cNvSpPr txBox="1">
            <a:spLocks noChangeArrowheads="1"/>
          </p:cNvSpPr>
          <p:nvPr/>
        </p:nvSpPr>
        <p:spPr bwMode="auto">
          <a:xfrm>
            <a:off x="3841750" y="1077913"/>
            <a:ext cx="5111750" cy="291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a:spAutoFit/>
          </a:bodyPr>
          <a:lstStyle>
            <a:lvl1pPr eaLnBrk="0" hangingPunct="0">
              <a:tabLst>
                <a:tab pos="1549400" algn="l"/>
              </a:tabLst>
              <a:defRPr>
                <a:solidFill>
                  <a:schemeClr val="tx1"/>
                </a:solidFill>
                <a:latin typeface="Calibri" panose="020F0502020204030204" pitchFamily="34" charset="0"/>
              </a:defRPr>
            </a:lvl1pPr>
            <a:lvl2pPr marL="742950" indent="-285750" eaLnBrk="0" hangingPunct="0">
              <a:tabLst>
                <a:tab pos="1549400" algn="l"/>
              </a:tabLst>
              <a:defRPr>
                <a:solidFill>
                  <a:schemeClr val="tx1"/>
                </a:solidFill>
                <a:latin typeface="Calibri" panose="020F0502020204030204" pitchFamily="34" charset="0"/>
              </a:defRPr>
            </a:lvl2pPr>
            <a:lvl3pPr marL="1143000" indent="-228600" eaLnBrk="0" hangingPunct="0">
              <a:tabLst>
                <a:tab pos="1549400" algn="l"/>
              </a:tabLst>
              <a:defRPr>
                <a:solidFill>
                  <a:schemeClr val="tx1"/>
                </a:solidFill>
                <a:latin typeface="Calibri" panose="020F0502020204030204" pitchFamily="34" charset="0"/>
              </a:defRPr>
            </a:lvl3pPr>
            <a:lvl4pPr marL="1600200" indent="-228600" eaLnBrk="0" hangingPunct="0">
              <a:tabLst>
                <a:tab pos="1549400" algn="l"/>
              </a:tabLst>
              <a:defRPr>
                <a:solidFill>
                  <a:schemeClr val="tx1"/>
                </a:solidFill>
                <a:latin typeface="Calibri" panose="020F0502020204030204" pitchFamily="34" charset="0"/>
              </a:defRPr>
            </a:lvl4pPr>
            <a:lvl5pPr marL="2057400" indent="-228600" eaLnBrk="0" hangingPunct="0">
              <a:tabLst>
                <a:tab pos="1549400" algn="l"/>
              </a:tabLst>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tabLst>
                <a:tab pos="1549400" algn="l"/>
              </a:tabLs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tabLst>
                <a:tab pos="1549400" algn="l"/>
              </a:tabLs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tabLst>
                <a:tab pos="1549400" algn="l"/>
              </a:tabLs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tabLst>
                <a:tab pos="1549400" algn="l"/>
              </a:tabLst>
              <a:defRPr>
                <a:solidFill>
                  <a:schemeClr val="tx1"/>
                </a:solidFill>
                <a:latin typeface="Calibri" panose="020F0502020204030204" pitchFamily="34" charset="0"/>
              </a:defRPr>
            </a:lvl9pPr>
          </a:lstStyle>
          <a:p>
            <a:pPr eaLnBrk="1" hangingPunct="1">
              <a:lnSpc>
                <a:spcPts val="7925"/>
              </a:lnSpc>
              <a:buSzPct val="100000"/>
              <a:buFont typeface="Times New Roman" panose="02020603050405020304" pitchFamily="18" charset="0"/>
              <a:buNone/>
            </a:pPr>
            <a:r>
              <a:rPr lang="zh-CN" altLang="zh-CN" sz="3200" b="1" dirty="0">
                <a:latin typeface="微软雅黑" panose="020B0503020204020204" pitchFamily="34" charset="-122"/>
                <a:ea typeface="微软雅黑" panose="020B0503020204020204" pitchFamily="34" charset="-122"/>
              </a:rPr>
              <a:t>消除作业现场的隐患，是消除各类事故的基本保证。需要</a:t>
            </a:r>
            <a:r>
              <a:rPr lang="zh-CN" altLang="zh-CN" sz="3600" b="1" dirty="0">
                <a:solidFill>
                  <a:srgbClr val="FF0000"/>
                </a:solidFill>
                <a:latin typeface="微软雅黑" panose="020B0503020204020204" pitchFamily="34" charset="-122"/>
                <a:ea typeface="微软雅黑" panose="020B0503020204020204" pitchFamily="34" charset="-122"/>
              </a:rPr>
              <a:t>全员参与，共同应对</a:t>
            </a:r>
            <a:r>
              <a:rPr lang="zh-CN" altLang="zh-CN" sz="3200" b="1" dirty="0">
                <a:latin typeface="微软雅黑" panose="020B0503020204020204" pitchFamily="34" charset="-122"/>
                <a:ea typeface="微软雅黑" panose="020B0503020204020204" pitchFamily="34" charset="-122"/>
              </a:rPr>
              <a:t>。</a:t>
            </a:r>
          </a:p>
        </p:txBody>
      </p:sp>
      <p:sp>
        <p:nvSpPr>
          <p:cNvPr id="7" name="Content Placeholder 2"/>
          <p:cNvSpPr txBox="1"/>
          <p:nvPr/>
        </p:nvSpPr>
        <p:spPr>
          <a:xfrm>
            <a:off x="812751" y="159941"/>
            <a:ext cx="4176464"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四、隐患排查及治理要求</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333375" y="1446871"/>
            <a:ext cx="12192000" cy="4710850"/>
            <a:chOff x="0" y="2147149"/>
            <a:chExt cx="12192000" cy="4710850"/>
          </a:xfrm>
        </p:grpSpPr>
        <p:sp>
          <p:nvSpPr>
            <p:cNvPr id="10" name="iṥḻíḋe"/>
            <p:cNvSpPr/>
            <p:nvPr/>
          </p:nvSpPr>
          <p:spPr bwMode="auto">
            <a:xfrm>
              <a:off x="0" y="4866467"/>
              <a:ext cx="12192000" cy="1991532"/>
            </a:xfrm>
            <a:custGeom>
              <a:avLst/>
              <a:gdLst>
                <a:gd name="connsiteX0" fmla="*/ 0 w 12192000"/>
                <a:gd name="connsiteY0" fmla="*/ 0 h 2750949"/>
                <a:gd name="connsiteX1" fmla="*/ 12192000 w 12192000"/>
                <a:gd name="connsiteY1" fmla="*/ 0 h 2750949"/>
                <a:gd name="connsiteX2" fmla="*/ 12192000 w 12192000"/>
                <a:gd name="connsiteY2" fmla="*/ 2750949 h 2750949"/>
                <a:gd name="connsiteX3" fmla="*/ 0 w 12192000"/>
                <a:gd name="connsiteY3" fmla="*/ 2750949 h 2750949"/>
                <a:gd name="connsiteX4" fmla="*/ 0 w 12192000"/>
                <a:gd name="connsiteY4" fmla="*/ 0 h 2750949"/>
                <a:gd name="connsiteX0-1" fmla="*/ 0 w 12192000"/>
                <a:gd name="connsiteY0-2" fmla="*/ 30997 h 2781946"/>
                <a:gd name="connsiteX1-3" fmla="*/ 3130658 w 12192000"/>
                <a:gd name="connsiteY1-4" fmla="*/ 0 h 2781946"/>
                <a:gd name="connsiteX2-5" fmla="*/ 12192000 w 12192000"/>
                <a:gd name="connsiteY2-6" fmla="*/ 30997 h 2781946"/>
                <a:gd name="connsiteX3-7" fmla="*/ 12192000 w 12192000"/>
                <a:gd name="connsiteY3-8" fmla="*/ 2781946 h 2781946"/>
                <a:gd name="connsiteX4-9" fmla="*/ 0 w 12192000"/>
                <a:gd name="connsiteY4-10" fmla="*/ 2781946 h 2781946"/>
                <a:gd name="connsiteX5" fmla="*/ 0 w 12192000"/>
                <a:gd name="connsiteY5" fmla="*/ 30997 h 2781946"/>
                <a:gd name="connsiteX0-11" fmla="*/ 0 w 12192000"/>
                <a:gd name="connsiteY0-12" fmla="*/ 790414 h 3541363"/>
                <a:gd name="connsiteX1-13" fmla="*/ 3115160 w 12192000"/>
                <a:gd name="connsiteY1-14" fmla="*/ 0 h 3541363"/>
                <a:gd name="connsiteX2-15" fmla="*/ 12192000 w 12192000"/>
                <a:gd name="connsiteY2-16" fmla="*/ 790414 h 3541363"/>
                <a:gd name="connsiteX3-17" fmla="*/ 12192000 w 12192000"/>
                <a:gd name="connsiteY3-18" fmla="*/ 3541363 h 3541363"/>
                <a:gd name="connsiteX4-19" fmla="*/ 0 w 12192000"/>
                <a:gd name="connsiteY4-20" fmla="*/ 3541363 h 3541363"/>
                <a:gd name="connsiteX5-21" fmla="*/ 0 w 12192000"/>
                <a:gd name="connsiteY5-22" fmla="*/ 790414 h 3541363"/>
                <a:gd name="connsiteX0-23" fmla="*/ 0 w 12192000"/>
                <a:gd name="connsiteY0-24" fmla="*/ 1645817 h 4396766"/>
                <a:gd name="connsiteX1-25" fmla="*/ 3549112 w 12192000"/>
                <a:gd name="connsiteY1-26" fmla="*/ 0 h 4396766"/>
                <a:gd name="connsiteX2-27" fmla="*/ 12192000 w 12192000"/>
                <a:gd name="connsiteY2-28" fmla="*/ 1645817 h 4396766"/>
                <a:gd name="connsiteX3-29" fmla="*/ 12192000 w 12192000"/>
                <a:gd name="connsiteY3-30" fmla="*/ 4396766 h 4396766"/>
                <a:gd name="connsiteX4-31" fmla="*/ 0 w 12192000"/>
                <a:gd name="connsiteY4-32" fmla="*/ 4396766 h 4396766"/>
                <a:gd name="connsiteX5-33" fmla="*/ 0 w 12192000"/>
                <a:gd name="connsiteY5-34" fmla="*/ 1645817 h 439676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Lst>
              <a:rect l="l" t="t" r="r" b="b"/>
              <a:pathLst>
                <a:path w="12192000" h="4396766">
                  <a:moveTo>
                    <a:pt x="0" y="1645817"/>
                  </a:moveTo>
                  <a:lnTo>
                    <a:pt x="3549112" y="0"/>
                  </a:lnTo>
                  <a:lnTo>
                    <a:pt x="12192000" y="1645817"/>
                  </a:lnTo>
                  <a:lnTo>
                    <a:pt x="12192000" y="4396766"/>
                  </a:lnTo>
                  <a:lnTo>
                    <a:pt x="0" y="4396766"/>
                  </a:lnTo>
                  <a:lnTo>
                    <a:pt x="0" y="1645817"/>
                  </a:lnTo>
                  <a:close/>
                </a:path>
              </a:pathLst>
            </a:custGeom>
            <a:pattFill prst="wdDnDiag">
              <a:fgClr>
                <a:schemeClr val="bg1">
                  <a:lumMod val="95000"/>
                </a:schemeClr>
              </a:fgClr>
              <a:bgClr>
                <a:schemeClr val="bg1"/>
              </a:bgClr>
            </a:patt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a:bodyPr>
            <a:lstStyle/>
            <a:p>
              <a:pPr algn="ctr" defTabSz="913765"/>
              <a:endParaRPr lang="zh-CN" altLang="en-US" sz="2000" b="1">
                <a:solidFill>
                  <a:schemeClr val="bg1"/>
                </a:solidFill>
              </a:endParaRPr>
            </a:p>
          </p:txBody>
        </p:sp>
        <p:grpSp>
          <p:nvGrpSpPr>
            <p:cNvPr id="11" name="íŝļïḍe"/>
            <p:cNvGrpSpPr/>
            <p:nvPr/>
          </p:nvGrpSpPr>
          <p:grpSpPr>
            <a:xfrm>
              <a:off x="976363" y="2147149"/>
              <a:ext cx="5859098" cy="3239755"/>
              <a:chOff x="503602" y="2132856"/>
              <a:chExt cx="5859098" cy="3239755"/>
            </a:xfrm>
          </p:grpSpPr>
          <p:grpSp>
            <p:nvGrpSpPr>
              <p:cNvPr id="12" name="iśliḋé"/>
              <p:cNvGrpSpPr/>
              <p:nvPr/>
            </p:nvGrpSpPr>
            <p:grpSpPr>
              <a:xfrm>
                <a:off x="503602" y="5249691"/>
                <a:ext cx="5859098" cy="122920"/>
                <a:chOff x="-1348120" y="5777968"/>
                <a:chExt cx="9361040" cy="187524"/>
              </a:xfrm>
            </p:grpSpPr>
            <p:sp>
              <p:nvSpPr>
                <p:cNvPr id="20" name="îṩ1ídê"/>
                <p:cNvSpPr/>
                <p:nvPr/>
              </p:nvSpPr>
              <p:spPr>
                <a:xfrm flipV="1">
                  <a:off x="-1348120" y="5928916"/>
                  <a:ext cx="9361040" cy="36576"/>
                </a:xfrm>
                <a:prstGeom prst="trapezoid">
                  <a:avLst>
                    <a:gd name="adj" fmla="val 814192"/>
                  </a:avLst>
                </a:prstGeom>
                <a:solidFill>
                  <a:srgbClr val="80808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a:p>
              </p:txBody>
            </p:sp>
            <p:sp>
              <p:nvSpPr>
                <p:cNvPr id="21" name="íṩľîḑè"/>
                <p:cNvSpPr/>
                <p:nvPr/>
              </p:nvSpPr>
              <p:spPr>
                <a:xfrm>
                  <a:off x="-1348120" y="5777968"/>
                  <a:ext cx="9361040" cy="151090"/>
                </a:xfrm>
                <a:prstGeom prst="rect">
                  <a:avLst/>
                </a:prstGeom>
                <a:solidFill>
                  <a:srgbClr val="DDDDDD"/>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a:p>
              </p:txBody>
            </p:sp>
          </p:grpSp>
          <p:grpSp>
            <p:nvGrpSpPr>
              <p:cNvPr id="13" name="íś1îḋé"/>
              <p:cNvGrpSpPr/>
              <p:nvPr/>
            </p:nvGrpSpPr>
            <p:grpSpPr>
              <a:xfrm>
                <a:off x="1002671" y="2132856"/>
                <a:ext cx="4860960" cy="3080807"/>
                <a:chOff x="-375492" y="1139528"/>
                <a:chExt cx="7415785" cy="4700016"/>
              </a:xfrm>
            </p:grpSpPr>
            <p:grpSp>
              <p:nvGrpSpPr>
                <p:cNvPr id="15" name="î$lïḑe"/>
                <p:cNvGrpSpPr/>
                <p:nvPr/>
              </p:nvGrpSpPr>
              <p:grpSpPr>
                <a:xfrm>
                  <a:off x="-375492" y="1139528"/>
                  <a:ext cx="7415785" cy="4700016"/>
                  <a:chOff x="-375492" y="1139528"/>
                  <a:chExt cx="7415785" cy="4700016"/>
                </a:xfrm>
              </p:grpSpPr>
              <p:sp>
                <p:nvSpPr>
                  <p:cNvPr id="17" name="íšḷíďê"/>
                  <p:cNvSpPr/>
                  <p:nvPr/>
                </p:nvSpPr>
                <p:spPr>
                  <a:xfrm>
                    <a:off x="-375492" y="1139528"/>
                    <a:ext cx="7415784" cy="4700016"/>
                  </a:xfrm>
                  <a:custGeom>
                    <a:avLst/>
                    <a:gdLst>
                      <a:gd name="connsiteX0" fmla="*/ 224028 w 7415784"/>
                      <a:gd name="connsiteY0" fmla="*/ 269748 h 4700016"/>
                      <a:gd name="connsiteX1" fmla="*/ 224028 w 7415784"/>
                      <a:gd name="connsiteY1" fmla="*/ 4430268 h 4700016"/>
                      <a:gd name="connsiteX2" fmla="*/ 7191756 w 7415784"/>
                      <a:gd name="connsiteY2" fmla="*/ 4430268 h 4700016"/>
                      <a:gd name="connsiteX3" fmla="*/ 7191756 w 7415784"/>
                      <a:gd name="connsiteY3" fmla="*/ 269748 h 4700016"/>
                      <a:gd name="connsiteX4" fmla="*/ 266867 w 7415784"/>
                      <a:gd name="connsiteY4" fmla="*/ 0 h 4700016"/>
                      <a:gd name="connsiteX5" fmla="*/ 7148917 w 7415784"/>
                      <a:gd name="connsiteY5" fmla="*/ 0 h 4700016"/>
                      <a:gd name="connsiteX6" fmla="*/ 7415784 w 7415784"/>
                      <a:gd name="connsiteY6" fmla="*/ 266867 h 4700016"/>
                      <a:gd name="connsiteX7" fmla="*/ 7415784 w 7415784"/>
                      <a:gd name="connsiteY7" fmla="*/ 4433149 h 4700016"/>
                      <a:gd name="connsiteX8" fmla="*/ 7148917 w 7415784"/>
                      <a:gd name="connsiteY8" fmla="*/ 4700016 h 4700016"/>
                      <a:gd name="connsiteX9" fmla="*/ 266867 w 7415784"/>
                      <a:gd name="connsiteY9" fmla="*/ 4700016 h 4700016"/>
                      <a:gd name="connsiteX10" fmla="*/ 0 w 7415784"/>
                      <a:gd name="connsiteY10" fmla="*/ 4433149 h 4700016"/>
                      <a:gd name="connsiteX11" fmla="*/ 0 w 7415784"/>
                      <a:gd name="connsiteY11" fmla="*/ 266867 h 4700016"/>
                      <a:gd name="connsiteX12" fmla="*/ 266867 w 7415784"/>
                      <a:gd name="connsiteY12" fmla="*/ 0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5784" h="4700016">
                        <a:moveTo>
                          <a:pt x="224028" y="269748"/>
                        </a:moveTo>
                        <a:lnTo>
                          <a:pt x="224028" y="4430268"/>
                        </a:lnTo>
                        <a:lnTo>
                          <a:pt x="7191756" y="4430268"/>
                        </a:lnTo>
                        <a:lnTo>
                          <a:pt x="7191756" y="269748"/>
                        </a:lnTo>
                        <a:close/>
                        <a:moveTo>
                          <a:pt x="266867" y="0"/>
                        </a:moveTo>
                        <a:lnTo>
                          <a:pt x="7148917" y="0"/>
                        </a:lnTo>
                        <a:cubicBezTo>
                          <a:pt x="7296304" y="0"/>
                          <a:pt x="7415784" y="119480"/>
                          <a:pt x="7415784" y="266867"/>
                        </a:cubicBezTo>
                        <a:lnTo>
                          <a:pt x="7415784" y="4433149"/>
                        </a:lnTo>
                        <a:cubicBezTo>
                          <a:pt x="7415784" y="4580536"/>
                          <a:pt x="7296304" y="4700016"/>
                          <a:pt x="7148917" y="4700016"/>
                        </a:cubicBezTo>
                        <a:lnTo>
                          <a:pt x="266867" y="4700016"/>
                        </a:lnTo>
                        <a:cubicBezTo>
                          <a:pt x="119480" y="4700016"/>
                          <a:pt x="0" y="4580536"/>
                          <a:pt x="0" y="4433149"/>
                        </a:cubicBezTo>
                        <a:lnTo>
                          <a:pt x="0" y="266867"/>
                        </a:lnTo>
                        <a:cubicBezTo>
                          <a:pt x="0" y="119480"/>
                          <a:pt x="119480" y="0"/>
                          <a:pt x="266867" y="0"/>
                        </a:cubicBezTo>
                        <a:close/>
                      </a:path>
                    </a:pathLst>
                  </a:cu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a:p>
                </p:txBody>
              </p:sp>
              <p:sp>
                <p:nvSpPr>
                  <p:cNvPr id="18" name="îSḷíḑè"/>
                  <p:cNvSpPr/>
                  <p:nvPr/>
                </p:nvSpPr>
                <p:spPr>
                  <a:xfrm>
                    <a:off x="-358011" y="1160080"/>
                    <a:ext cx="7380820" cy="4658913"/>
                  </a:xfrm>
                  <a:custGeom>
                    <a:avLst/>
                    <a:gdLst>
                      <a:gd name="connsiteX0" fmla="*/ 252028 w 7380820"/>
                      <a:gd name="connsiteY0" fmla="*/ 295230 h 4658912"/>
                      <a:gd name="connsiteX1" fmla="*/ 252028 w 7380820"/>
                      <a:gd name="connsiteY1" fmla="*/ 4363682 h 4658912"/>
                      <a:gd name="connsiteX2" fmla="*/ 7128792 w 7380820"/>
                      <a:gd name="connsiteY2" fmla="*/ 4363682 h 4658912"/>
                      <a:gd name="connsiteX3" fmla="*/ 7128792 w 7380820"/>
                      <a:gd name="connsiteY3" fmla="*/ 295230 h 4658912"/>
                      <a:gd name="connsiteX4" fmla="*/ 264533 w 7380820"/>
                      <a:gd name="connsiteY4" fmla="*/ 0 h 4658912"/>
                      <a:gd name="connsiteX5" fmla="*/ 7116287 w 7380820"/>
                      <a:gd name="connsiteY5" fmla="*/ 0 h 4658912"/>
                      <a:gd name="connsiteX6" fmla="*/ 7380820 w 7380820"/>
                      <a:gd name="connsiteY6" fmla="*/ 264533 h 4658912"/>
                      <a:gd name="connsiteX7" fmla="*/ 7380820 w 7380820"/>
                      <a:gd name="connsiteY7" fmla="*/ 4394379 h 4658912"/>
                      <a:gd name="connsiteX8" fmla="*/ 7116287 w 7380820"/>
                      <a:gd name="connsiteY8" fmla="*/ 4658912 h 4658912"/>
                      <a:gd name="connsiteX9" fmla="*/ 264533 w 7380820"/>
                      <a:gd name="connsiteY9" fmla="*/ 4658912 h 4658912"/>
                      <a:gd name="connsiteX10" fmla="*/ 0 w 7380820"/>
                      <a:gd name="connsiteY10" fmla="*/ 4394379 h 4658912"/>
                      <a:gd name="connsiteX11" fmla="*/ 0 w 7380820"/>
                      <a:gd name="connsiteY11" fmla="*/ 264533 h 4658912"/>
                      <a:gd name="connsiteX12" fmla="*/ 264533 w 7380820"/>
                      <a:gd name="connsiteY12" fmla="*/ 0 h 465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0820" h="4658912">
                        <a:moveTo>
                          <a:pt x="252028" y="295230"/>
                        </a:moveTo>
                        <a:lnTo>
                          <a:pt x="252028" y="4363682"/>
                        </a:lnTo>
                        <a:lnTo>
                          <a:pt x="7128792" y="4363682"/>
                        </a:lnTo>
                        <a:lnTo>
                          <a:pt x="7128792" y="295230"/>
                        </a:lnTo>
                        <a:close/>
                        <a:moveTo>
                          <a:pt x="264533" y="0"/>
                        </a:moveTo>
                        <a:lnTo>
                          <a:pt x="7116287" y="0"/>
                        </a:lnTo>
                        <a:cubicBezTo>
                          <a:pt x="7262385" y="0"/>
                          <a:pt x="7380820" y="118435"/>
                          <a:pt x="7380820" y="264533"/>
                        </a:cubicBezTo>
                        <a:lnTo>
                          <a:pt x="7380820" y="4394379"/>
                        </a:lnTo>
                        <a:cubicBezTo>
                          <a:pt x="7380820" y="4540477"/>
                          <a:pt x="7262385" y="4658912"/>
                          <a:pt x="7116287" y="4658912"/>
                        </a:cubicBezTo>
                        <a:lnTo>
                          <a:pt x="264533" y="4658912"/>
                        </a:lnTo>
                        <a:cubicBezTo>
                          <a:pt x="118435" y="4658912"/>
                          <a:pt x="0" y="4540477"/>
                          <a:pt x="0" y="4394379"/>
                        </a:cubicBezTo>
                        <a:lnTo>
                          <a:pt x="0" y="264533"/>
                        </a:lnTo>
                        <a:cubicBezTo>
                          <a:pt x="0" y="118435"/>
                          <a:pt x="118435" y="0"/>
                          <a:pt x="264533" y="0"/>
                        </a:cubicBezTo>
                        <a:close/>
                      </a:path>
                    </a:pathLst>
                  </a:cu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dirty="0"/>
                  </a:p>
                </p:txBody>
              </p:sp>
              <p:sp>
                <p:nvSpPr>
                  <p:cNvPr id="19" name="ïŝļiḑê" hidden="1"/>
                  <p:cNvSpPr/>
                  <p:nvPr/>
                </p:nvSpPr>
                <p:spPr>
                  <a:xfrm>
                    <a:off x="4509683" y="1139528"/>
                    <a:ext cx="2530610" cy="4700016"/>
                  </a:xfrm>
                  <a:custGeom>
                    <a:avLst/>
                    <a:gdLst>
                      <a:gd name="connsiteX0" fmla="*/ 0 w 2530610"/>
                      <a:gd name="connsiteY0" fmla="*/ 0 h 4700016"/>
                      <a:gd name="connsiteX1" fmla="*/ 2263743 w 2530610"/>
                      <a:gd name="connsiteY1" fmla="*/ 0 h 4700016"/>
                      <a:gd name="connsiteX2" fmla="*/ 2530610 w 2530610"/>
                      <a:gd name="connsiteY2" fmla="*/ 266867 h 4700016"/>
                      <a:gd name="connsiteX3" fmla="*/ 2530610 w 2530610"/>
                      <a:gd name="connsiteY3" fmla="*/ 4433149 h 4700016"/>
                      <a:gd name="connsiteX4" fmla="*/ 2263743 w 2530610"/>
                      <a:gd name="connsiteY4" fmla="*/ 4700016 h 4700016"/>
                      <a:gd name="connsiteX5" fmla="*/ 1961175 w 2530610"/>
                      <a:gd name="connsiteY5" fmla="*/ 4700016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0610" h="4700016">
                        <a:moveTo>
                          <a:pt x="0" y="0"/>
                        </a:moveTo>
                        <a:lnTo>
                          <a:pt x="2263743" y="0"/>
                        </a:lnTo>
                        <a:cubicBezTo>
                          <a:pt x="2411130" y="0"/>
                          <a:pt x="2530610" y="119480"/>
                          <a:pt x="2530610" y="266867"/>
                        </a:cubicBezTo>
                        <a:lnTo>
                          <a:pt x="2530610" y="4433149"/>
                        </a:lnTo>
                        <a:cubicBezTo>
                          <a:pt x="2530610" y="4580536"/>
                          <a:pt x="2411130" y="4700016"/>
                          <a:pt x="2263743" y="4700016"/>
                        </a:cubicBezTo>
                        <a:lnTo>
                          <a:pt x="1961175" y="4700016"/>
                        </a:lnTo>
                        <a:close/>
                      </a:path>
                    </a:pathLst>
                  </a:custGeom>
                  <a:gradFill>
                    <a:gsLst>
                      <a:gs pos="0">
                        <a:srgbClr val="FFFFFF">
                          <a:alpha val="30000"/>
                        </a:srgbClr>
                      </a:gs>
                      <a:gs pos="100000">
                        <a:srgbClr val="FFFFFF">
                          <a:alpha val="0"/>
                        </a:srgbClr>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dirty="0"/>
                  </a:p>
                </p:txBody>
              </p:sp>
            </p:grpSp>
            <p:sp>
              <p:nvSpPr>
                <p:cNvPr id="16" name="íşḻîḓé"/>
                <p:cNvSpPr/>
                <p:nvPr/>
              </p:nvSpPr>
              <p:spPr>
                <a:xfrm>
                  <a:off x="3260392" y="1241052"/>
                  <a:ext cx="144016" cy="144016"/>
                </a:xfrm>
                <a:prstGeom prst="ellipse">
                  <a:avLst/>
                </a:prstGeom>
                <a:gradFill flip="none" rotWithShape="1">
                  <a:gsLst>
                    <a:gs pos="17000">
                      <a:schemeClr val="tx1"/>
                    </a:gs>
                    <a:gs pos="34000">
                      <a:srgbClr val="000000">
                        <a:lumMod val="84000"/>
                        <a:lumOff val="16000"/>
                      </a:srgbClr>
                    </a:gs>
                    <a:gs pos="100000">
                      <a:schemeClr val="bg1">
                        <a:lumMod val="50000"/>
                        <a:lumOff val="5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a:p>
              </p:txBody>
            </p:sp>
          </p:grpSp>
          <p:sp>
            <p:nvSpPr>
              <p:cNvPr id="14" name="ïŝlïḍê"/>
              <p:cNvSpPr/>
              <p:nvPr/>
            </p:nvSpPr>
            <p:spPr>
              <a:xfrm>
                <a:off x="1166336" y="2313357"/>
                <a:ext cx="4515875" cy="2699819"/>
              </a:xfrm>
              <a:prstGeom prst="rect">
                <a:avLst/>
              </a:prstGeom>
              <a:pattFill prst="pct5">
                <a:fgClr>
                  <a:srgbClr val="E4E6EA"/>
                </a:fgClr>
                <a:bgClr>
                  <a:srgbClr val="ADB5BF"/>
                </a:bgClr>
              </a:pattFill>
              <a:ln w="6350" cap="flat" cmpd="sng" algn="ctr">
                <a:solidFill>
                  <a:schemeClr val="tx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
          <p:nvSpPr>
            <p:cNvPr id="38" name="iṥ1îḍè"/>
            <p:cNvSpPr/>
            <p:nvPr/>
          </p:nvSpPr>
          <p:spPr>
            <a:xfrm>
              <a:off x="6465570" y="3507954"/>
              <a:ext cx="5537200" cy="1080770"/>
            </a:xfrm>
            <a:prstGeom prst="rect">
              <a:avLst/>
            </a:prstGeom>
          </p:spPr>
          <p:txBody>
            <a:bodyPr/>
            <a:lstStyle/>
            <a:p>
              <a:pPr>
                <a:buSzPct val="25000"/>
              </a:pPr>
              <a:r>
                <a:rPr lang="en-US" altLang="zh-CN" sz="4000" b="1" dirty="0">
                  <a:solidFill>
                    <a:srgbClr val="00B0F0"/>
                  </a:solidFill>
                  <a:latin typeface="微软雅黑" panose="020B0503020204020204" pitchFamily="34" charset="-122"/>
                  <a:ea typeface="微软雅黑" panose="020B0503020204020204" pitchFamily="34" charset="-122"/>
                  <a:cs typeface="微软雅黑" panose="020B0503020204020204" pitchFamily="34" charset="-122"/>
                </a:rPr>
                <a:t>05</a:t>
              </a:r>
              <a:r>
                <a:rPr lang="zh-CN" altLang="en-US" sz="4000" b="1" dirty="0">
                  <a:solidFill>
                    <a:srgbClr val="00B0F0"/>
                  </a:solidFill>
                  <a:latin typeface="微软雅黑" panose="020B0503020204020204" pitchFamily="34" charset="-122"/>
                  <a:ea typeface="微软雅黑" panose="020B0503020204020204" pitchFamily="34" charset="-122"/>
                  <a:cs typeface="微软雅黑" panose="020B0503020204020204" pitchFamily="34" charset="-122"/>
                  <a:sym typeface="+mn-lt"/>
                </a:rPr>
                <a:t>事故处理流程</a:t>
              </a:r>
            </a:p>
          </p:txBody>
        </p:sp>
      </p:gr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199"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 name="文本框 1"/>
          <p:cNvSpPr txBox="1"/>
          <p:nvPr/>
        </p:nvSpPr>
        <p:spPr>
          <a:xfrm>
            <a:off x="883677" y="1204472"/>
            <a:ext cx="10411946" cy="2169825"/>
          </a:xfrm>
          <a:prstGeom prst="rect">
            <a:avLst/>
          </a:prstGeom>
          <a:noFill/>
          <a:ln>
            <a:noFill/>
          </a:ln>
        </p:spPr>
        <p:txBody>
          <a:bodyPr wrap="square" rtlCol="0">
            <a:spAutoFit/>
          </a:bodyPr>
          <a:lstStyle/>
          <a:p>
            <a:pPr marL="285750" indent="-285750">
              <a:lnSpc>
                <a:spcPct val="150000"/>
              </a:lnSpc>
              <a:spcBef>
                <a:spcPts val="600"/>
              </a:spcBef>
              <a:buClr>
                <a:srgbClr val="C00000"/>
              </a:buClr>
              <a:buFont typeface="Wingdings" panose="05000000000000000000" pitchFamily="2" charset="2"/>
              <a:buChar char="p"/>
              <a:defRPr/>
            </a:pPr>
            <a:r>
              <a:rPr lang="zh-CN" altLang="en-US" sz="2000" kern="100" dirty="0">
                <a:latin typeface="微软雅黑" panose="020B0503020204020204" pitchFamily="34" charset="-122"/>
                <a:ea typeface="微软雅黑" panose="020B0503020204020204" pitchFamily="34" charset="-122"/>
              </a:rPr>
              <a:t>事件（</a:t>
            </a:r>
            <a:r>
              <a:rPr lang="en-US" altLang="zh-CN" sz="2000" kern="100" dirty="0">
                <a:latin typeface="微软雅黑" panose="020B0503020204020204" pitchFamily="34" charset="-122"/>
                <a:ea typeface="微软雅黑" panose="020B0503020204020204" pitchFamily="34" charset="-122"/>
              </a:rPr>
              <a:t>Incident</a:t>
            </a:r>
            <a:r>
              <a:rPr lang="zh-CN" altLang="en-US" sz="2000" kern="100" dirty="0">
                <a:latin typeface="微软雅黑" panose="020B0503020204020204" pitchFamily="34" charset="-122"/>
                <a:ea typeface="微软雅黑" panose="020B0503020204020204" pitchFamily="34" charset="-122"/>
              </a:rPr>
              <a:t>）：导致或可能导致死亡、疾病、伤害、损失或者其他损失的意外情况。</a:t>
            </a:r>
            <a:endParaRPr lang="en-US" altLang="zh-CN" sz="2000" kern="100" dirty="0">
              <a:latin typeface="微软雅黑" panose="020B0503020204020204" pitchFamily="34" charset="-122"/>
              <a:ea typeface="微软雅黑" panose="020B0503020204020204" pitchFamily="34" charset="-122"/>
            </a:endParaRPr>
          </a:p>
          <a:p>
            <a:pPr marL="285750" indent="-285750">
              <a:lnSpc>
                <a:spcPct val="150000"/>
              </a:lnSpc>
              <a:spcBef>
                <a:spcPts val="600"/>
              </a:spcBef>
              <a:buClr>
                <a:srgbClr val="C00000"/>
              </a:buClr>
              <a:buFont typeface="Wingdings" panose="05000000000000000000" pitchFamily="2" charset="2"/>
              <a:buChar char="p"/>
              <a:defRPr/>
            </a:pPr>
            <a:r>
              <a:rPr lang="zh-CN" altLang="en-US" sz="2000" kern="100" dirty="0">
                <a:latin typeface="微软雅黑" panose="020B0503020204020204" pitchFamily="34" charset="-122"/>
                <a:ea typeface="微软雅黑" panose="020B0503020204020204" pitchFamily="34" charset="-122"/>
              </a:rPr>
              <a:t>未遂事件（</a:t>
            </a:r>
            <a:r>
              <a:rPr lang="en-US" altLang="zh-CN" sz="2000" kern="100" dirty="0">
                <a:latin typeface="微软雅黑" panose="020B0503020204020204" pitchFamily="34" charset="-122"/>
                <a:ea typeface="微软雅黑" panose="020B0503020204020204" pitchFamily="34" charset="-122"/>
              </a:rPr>
              <a:t>Near Miss</a:t>
            </a:r>
            <a:r>
              <a:rPr lang="zh-CN" altLang="en-US" sz="2000" kern="100" dirty="0">
                <a:latin typeface="微软雅黑" panose="020B0503020204020204" pitchFamily="34" charset="-122"/>
                <a:ea typeface="微软雅黑" panose="020B0503020204020204" pitchFamily="34" charset="-122"/>
              </a:rPr>
              <a:t>）：已经发生并潜在可能导致死亡、疾病、伤害、损失或者其他损</a:t>
            </a:r>
            <a:endParaRPr lang="en-US" altLang="zh-CN" sz="2000" kern="100" dirty="0">
              <a:latin typeface="微软雅黑" panose="020B0503020204020204" pitchFamily="34" charset="-122"/>
              <a:ea typeface="微软雅黑" panose="020B0503020204020204" pitchFamily="34" charset="-122"/>
            </a:endParaRPr>
          </a:p>
          <a:p>
            <a:pPr>
              <a:lnSpc>
                <a:spcPct val="150000"/>
              </a:lnSpc>
              <a:spcBef>
                <a:spcPts val="600"/>
              </a:spcBef>
              <a:buClr>
                <a:srgbClr val="C00000"/>
              </a:buClr>
              <a:defRPr/>
            </a:pPr>
            <a:r>
              <a:rPr lang="zh-CN" altLang="en-US" sz="2000" kern="100" dirty="0">
                <a:latin typeface="微软雅黑" panose="020B0503020204020204" pitchFamily="34" charset="-122"/>
                <a:ea typeface="微软雅黑" panose="020B0503020204020204" pitchFamily="34" charset="-122"/>
              </a:rPr>
              <a:t>失的事件。</a:t>
            </a:r>
            <a:endParaRPr lang="en-US" altLang="zh-CN" sz="2000" kern="100" dirty="0">
              <a:latin typeface="微软雅黑" panose="020B0503020204020204" pitchFamily="34" charset="-122"/>
              <a:ea typeface="微软雅黑" panose="020B0503020204020204" pitchFamily="34" charset="-122"/>
            </a:endParaRPr>
          </a:p>
          <a:p>
            <a:pPr marL="285750" indent="-285750">
              <a:lnSpc>
                <a:spcPct val="150000"/>
              </a:lnSpc>
              <a:spcBef>
                <a:spcPts val="600"/>
              </a:spcBef>
              <a:buClr>
                <a:srgbClr val="C00000"/>
              </a:buClr>
              <a:buFont typeface="Wingdings" panose="05000000000000000000" pitchFamily="2" charset="2"/>
              <a:buChar char="p"/>
              <a:defRPr/>
            </a:pPr>
            <a:r>
              <a:rPr lang="zh-CN" altLang="en-US" sz="2000" kern="100" dirty="0">
                <a:latin typeface="微软雅黑" panose="020B0503020204020204" pitchFamily="34" charset="-122"/>
                <a:ea typeface="微软雅黑" panose="020B0503020204020204" pitchFamily="34" charset="-122"/>
              </a:rPr>
              <a:t>事故（</a:t>
            </a:r>
            <a:r>
              <a:rPr lang="en-US" altLang="zh-CN" sz="2000" kern="100" dirty="0">
                <a:latin typeface="微软雅黑" panose="020B0503020204020204" pitchFamily="34" charset="-122"/>
                <a:ea typeface="微软雅黑" panose="020B0503020204020204" pitchFamily="34" charset="-122"/>
              </a:rPr>
              <a:t>Accident</a:t>
            </a:r>
            <a:r>
              <a:rPr lang="zh-CN" altLang="en-US" sz="2000" kern="100" dirty="0">
                <a:latin typeface="微软雅黑" panose="020B0503020204020204" pitchFamily="34" charset="-122"/>
                <a:ea typeface="微软雅黑" panose="020B0503020204020204" pitchFamily="34" charset="-122"/>
              </a:rPr>
              <a:t>）：造成死亡、疾病、伤害、损坏或者其他损失的事件。</a:t>
            </a:r>
          </a:p>
        </p:txBody>
      </p:sp>
      <p:grpSp>
        <p:nvGrpSpPr>
          <p:cNvPr id="6" name="组合 5"/>
          <p:cNvGrpSpPr/>
          <p:nvPr/>
        </p:nvGrpSpPr>
        <p:grpSpPr>
          <a:xfrm>
            <a:off x="379687" y="4063353"/>
            <a:ext cx="11610426" cy="2053643"/>
            <a:chOff x="257580" y="4316828"/>
            <a:chExt cx="11610426" cy="1453409"/>
          </a:xfrm>
        </p:grpSpPr>
        <p:pic>
          <p:nvPicPr>
            <p:cNvPr id="7" name="图片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990790" y="4388919"/>
              <a:ext cx="3877216" cy="1381318"/>
            </a:xfrm>
            <a:prstGeom prst="rect">
              <a:avLst/>
            </a:prstGeom>
          </p:spPr>
        </p:pic>
        <p:pic>
          <p:nvPicPr>
            <p:cNvPr id="8" name="图片 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111306" y="4316828"/>
              <a:ext cx="3877216" cy="1381318"/>
            </a:xfrm>
            <a:prstGeom prst="rect">
              <a:avLst/>
            </a:prstGeom>
          </p:spPr>
        </p:pic>
        <p:pic>
          <p:nvPicPr>
            <p:cNvPr id="9" name="图片 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7580" y="4343783"/>
              <a:ext cx="3877216" cy="1381318"/>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27" name="组合 26"/>
          <p:cNvGrpSpPr/>
          <p:nvPr/>
        </p:nvGrpSpPr>
        <p:grpSpPr>
          <a:xfrm>
            <a:off x="8675483" y="1207157"/>
            <a:ext cx="1871980" cy="4341179"/>
            <a:chOff x="8305803" y="1200146"/>
            <a:chExt cx="1871980" cy="4341179"/>
          </a:xfrm>
        </p:grpSpPr>
        <p:grpSp>
          <p:nvGrpSpPr>
            <p:cNvPr id="28" name="Group 4"/>
            <p:cNvGrpSpPr/>
            <p:nvPr/>
          </p:nvGrpSpPr>
          <p:grpSpPr>
            <a:xfrm>
              <a:off x="9259880" y="1200146"/>
              <a:ext cx="614950" cy="1181273"/>
              <a:chOff x="1912" y="2168"/>
              <a:chExt cx="544" cy="960"/>
            </a:xfrm>
          </p:grpSpPr>
          <p:sp>
            <p:nvSpPr>
              <p:cNvPr id="99" name="Rectangle 5"/>
              <p:cNvSpPr/>
              <p:nvPr/>
            </p:nvSpPr>
            <p:spPr>
              <a:xfrm>
                <a:off x="2003" y="3056"/>
                <a:ext cx="333" cy="72"/>
              </a:xfrm>
              <a:prstGeom prst="rect">
                <a:avLst/>
              </a:prstGeom>
              <a:no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zh-CN" sz="1400" dirty="0">
                  <a:latin typeface="Times New Roman" panose="02020603050405020304" pitchFamily="18" charset="0"/>
                  <a:ea typeface="华文楷体" panose="02010600040101010101" pitchFamily="2" charset="-122"/>
                </a:endParaRPr>
              </a:p>
            </p:txBody>
          </p:sp>
          <p:sp>
            <p:nvSpPr>
              <p:cNvPr id="100" name="Freeform 6"/>
              <p:cNvSpPr/>
              <p:nvPr/>
            </p:nvSpPr>
            <p:spPr>
              <a:xfrm>
                <a:off x="1942" y="2443"/>
                <a:ext cx="103" cy="235"/>
              </a:xfrm>
              <a:custGeom>
                <a:avLst/>
                <a:gdLst>
                  <a:gd name="txL" fmla="*/ 0 w 424"/>
                  <a:gd name="txT" fmla="*/ 0 h 1261"/>
                  <a:gd name="txR" fmla="*/ 424 w 424"/>
                  <a:gd name="txB" fmla="*/ 1261 h 1261"/>
                </a:gdLst>
                <a:ahLst/>
                <a:cxnLst>
                  <a:cxn ang="0">
                    <a:pos x="0" y="0"/>
                  </a:cxn>
                  <a:cxn ang="0">
                    <a:pos x="0" y="0"/>
                  </a:cxn>
                  <a:cxn ang="0">
                    <a:pos x="0" y="0"/>
                  </a:cxn>
                  <a:cxn ang="0">
                    <a:pos x="0" y="0"/>
                  </a:cxn>
                  <a:cxn ang="0">
                    <a:pos x="0" y="0"/>
                  </a:cxn>
                  <a:cxn ang="0">
                    <a:pos x="0" y="0"/>
                  </a:cxn>
                  <a:cxn ang="0">
                    <a:pos x="0" y="0"/>
                  </a:cxn>
                </a:cxnLst>
                <a:rect l="txL" t="txT" r="txR" b="txB"/>
                <a:pathLst>
                  <a:path w="424" h="1261">
                    <a:moveTo>
                      <a:pt x="424" y="586"/>
                    </a:moveTo>
                    <a:lnTo>
                      <a:pt x="323" y="752"/>
                    </a:lnTo>
                    <a:lnTo>
                      <a:pt x="252" y="1261"/>
                    </a:lnTo>
                    <a:lnTo>
                      <a:pt x="0" y="1261"/>
                    </a:lnTo>
                    <a:lnTo>
                      <a:pt x="12" y="526"/>
                    </a:lnTo>
                    <a:lnTo>
                      <a:pt x="424" y="0"/>
                    </a:lnTo>
                    <a:lnTo>
                      <a:pt x="424" y="586"/>
                    </a:lnTo>
                    <a:close/>
                  </a:path>
                </a:pathLst>
              </a:custGeom>
              <a:solidFill>
                <a:srgbClr val="B2D8E5">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Freeform 7"/>
              <p:cNvSpPr/>
              <p:nvPr/>
            </p:nvSpPr>
            <p:spPr>
              <a:xfrm>
                <a:off x="1942" y="2443"/>
                <a:ext cx="103" cy="235"/>
              </a:xfrm>
              <a:custGeom>
                <a:avLst/>
                <a:gdLst>
                  <a:gd name="txL" fmla="*/ 0 w 424"/>
                  <a:gd name="txT" fmla="*/ 0 h 1261"/>
                  <a:gd name="txR" fmla="*/ 424 w 424"/>
                  <a:gd name="txB" fmla="*/ 1261 h 1261"/>
                </a:gdLst>
                <a:ahLst/>
                <a:cxnLst>
                  <a:cxn ang="0">
                    <a:pos x="0" y="0"/>
                  </a:cxn>
                  <a:cxn ang="0">
                    <a:pos x="0" y="0"/>
                  </a:cxn>
                  <a:cxn ang="0">
                    <a:pos x="0" y="0"/>
                  </a:cxn>
                  <a:cxn ang="0">
                    <a:pos x="0" y="0"/>
                  </a:cxn>
                  <a:cxn ang="0">
                    <a:pos x="0" y="0"/>
                  </a:cxn>
                  <a:cxn ang="0">
                    <a:pos x="0" y="0"/>
                  </a:cxn>
                </a:cxnLst>
                <a:rect l="txL" t="txT" r="txR" b="txB"/>
                <a:pathLst>
                  <a:path w="424" h="1261">
                    <a:moveTo>
                      <a:pt x="424" y="586"/>
                    </a:moveTo>
                    <a:lnTo>
                      <a:pt x="323" y="752"/>
                    </a:lnTo>
                    <a:lnTo>
                      <a:pt x="252" y="1261"/>
                    </a:lnTo>
                    <a:lnTo>
                      <a:pt x="0" y="1261"/>
                    </a:lnTo>
                    <a:lnTo>
                      <a:pt x="12" y="526"/>
                    </a:lnTo>
                    <a:lnTo>
                      <a:pt x="424" y="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Freeform 8"/>
              <p:cNvSpPr/>
              <p:nvPr/>
            </p:nvSpPr>
            <p:spPr>
              <a:xfrm>
                <a:off x="2067" y="2216"/>
                <a:ext cx="221" cy="223"/>
              </a:xfrm>
              <a:custGeom>
                <a:avLst/>
                <a:gdLst>
                  <a:gd name="txL" fmla="*/ 0 w 907"/>
                  <a:gd name="txT" fmla="*/ 0 h 1201"/>
                  <a:gd name="txR" fmla="*/ 907 w 907"/>
                  <a:gd name="txB" fmla="*/ 1201 h 1201"/>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907" h="1201">
                    <a:moveTo>
                      <a:pt x="907" y="740"/>
                    </a:moveTo>
                    <a:lnTo>
                      <a:pt x="899" y="834"/>
                    </a:lnTo>
                    <a:lnTo>
                      <a:pt x="869" y="919"/>
                    </a:lnTo>
                    <a:lnTo>
                      <a:pt x="827" y="1000"/>
                    </a:lnTo>
                    <a:lnTo>
                      <a:pt x="773" y="1064"/>
                    </a:lnTo>
                    <a:lnTo>
                      <a:pt x="706" y="1124"/>
                    </a:lnTo>
                    <a:lnTo>
                      <a:pt x="630" y="1167"/>
                    </a:lnTo>
                    <a:lnTo>
                      <a:pt x="546" y="1193"/>
                    </a:lnTo>
                    <a:lnTo>
                      <a:pt x="458" y="1201"/>
                    </a:lnTo>
                    <a:lnTo>
                      <a:pt x="366" y="1193"/>
                    </a:lnTo>
                    <a:lnTo>
                      <a:pt x="282" y="1167"/>
                    </a:lnTo>
                    <a:lnTo>
                      <a:pt x="202" y="1124"/>
                    </a:lnTo>
                    <a:lnTo>
                      <a:pt x="135" y="1064"/>
                    </a:lnTo>
                    <a:lnTo>
                      <a:pt x="80" y="1000"/>
                    </a:lnTo>
                    <a:lnTo>
                      <a:pt x="38" y="919"/>
                    </a:lnTo>
                    <a:lnTo>
                      <a:pt x="9" y="834"/>
                    </a:lnTo>
                    <a:lnTo>
                      <a:pt x="0" y="740"/>
                    </a:lnTo>
                    <a:lnTo>
                      <a:pt x="0" y="462"/>
                    </a:lnTo>
                    <a:lnTo>
                      <a:pt x="9" y="368"/>
                    </a:lnTo>
                    <a:lnTo>
                      <a:pt x="38" y="282"/>
                    </a:lnTo>
                    <a:lnTo>
                      <a:pt x="80" y="201"/>
                    </a:lnTo>
                    <a:lnTo>
                      <a:pt x="135" y="133"/>
                    </a:lnTo>
                    <a:lnTo>
                      <a:pt x="202" y="77"/>
                    </a:lnTo>
                    <a:lnTo>
                      <a:pt x="282" y="35"/>
                    </a:lnTo>
                    <a:lnTo>
                      <a:pt x="366" y="9"/>
                    </a:lnTo>
                    <a:lnTo>
                      <a:pt x="458" y="0"/>
                    </a:lnTo>
                    <a:lnTo>
                      <a:pt x="546" y="9"/>
                    </a:lnTo>
                    <a:lnTo>
                      <a:pt x="630" y="35"/>
                    </a:lnTo>
                    <a:lnTo>
                      <a:pt x="706" y="77"/>
                    </a:lnTo>
                    <a:lnTo>
                      <a:pt x="773" y="133"/>
                    </a:lnTo>
                    <a:lnTo>
                      <a:pt x="827" y="201"/>
                    </a:lnTo>
                    <a:lnTo>
                      <a:pt x="869" y="282"/>
                    </a:lnTo>
                    <a:lnTo>
                      <a:pt x="899" y="368"/>
                    </a:lnTo>
                    <a:lnTo>
                      <a:pt x="907" y="462"/>
                    </a:lnTo>
                    <a:lnTo>
                      <a:pt x="907" y="740"/>
                    </a:lnTo>
                    <a:close/>
                  </a:path>
                </a:pathLst>
              </a:custGeom>
              <a:solidFill>
                <a:srgbClr val="FFD8CC">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Freeform 9"/>
              <p:cNvSpPr/>
              <p:nvPr/>
            </p:nvSpPr>
            <p:spPr>
              <a:xfrm>
                <a:off x="2067" y="2216"/>
                <a:ext cx="221" cy="223"/>
              </a:xfrm>
              <a:custGeom>
                <a:avLst/>
                <a:gdLst>
                  <a:gd name="txL" fmla="*/ 0 w 907"/>
                  <a:gd name="txT" fmla="*/ 0 h 1201"/>
                  <a:gd name="txR" fmla="*/ 907 w 907"/>
                  <a:gd name="txB" fmla="*/ 1201 h 1201"/>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907" h="1201">
                    <a:moveTo>
                      <a:pt x="907" y="740"/>
                    </a:moveTo>
                    <a:lnTo>
                      <a:pt x="907" y="740"/>
                    </a:lnTo>
                    <a:lnTo>
                      <a:pt x="899" y="834"/>
                    </a:lnTo>
                    <a:lnTo>
                      <a:pt x="869" y="919"/>
                    </a:lnTo>
                    <a:lnTo>
                      <a:pt x="827" y="1000"/>
                    </a:lnTo>
                    <a:lnTo>
                      <a:pt x="773" y="1064"/>
                    </a:lnTo>
                    <a:lnTo>
                      <a:pt x="706" y="1124"/>
                    </a:lnTo>
                    <a:lnTo>
                      <a:pt x="630" y="1167"/>
                    </a:lnTo>
                    <a:lnTo>
                      <a:pt x="546" y="1193"/>
                    </a:lnTo>
                    <a:lnTo>
                      <a:pt x="458" y="1201"/>
                    </a:lnTo>
                    <a:lnTo>
                      <a:pt x="366" y="1193"/>
                    </a:lnTo>
                    <a:lnTo>
                      <a:pt x="282" y="1167"/>
                    </a:lnTo>
                    <a:lnTo>
                      <a:pt x="202" y="1124"/>
                    </a:lnTo>
                    <a:lnTo>
                      <a:pt x="135" y="1064"/>
                    </a:lnTo>
                    <a:lnTo>
                      <a:pt x="80" y="1000"/>
                    </a:lnTo>
                    <a:lnTo>
                      <a:pt x="38" y="919"/>
                    </a:lnTo>
                    <a:lnTo>
                      <a:pt x="9" y="834"/>
                    </a:lnTo>
                    <a:lnTo>
                      <a:pt x="0" y="740"/>
                    </a:lnTo>
                    <a:lnTo>
                      <a:pt x="0" y="462"/>
                    </a:lnTo>
                    <a:lnTo>
                      <a:pt x="9" y="368"/>
                    </a:lnTo>
                    <a:lnTo>
                      <a:pt x="38" y="282"/>
                    </a:lnTo>
                    <a:lnTo>
                      <a:pt x="80" y="201"/>
                    </a:lnTo>
                    <a:lnTo>
                      <a:pt x="135" y="133"/>
                    </a:lnTo>
                    <a:lnTo>
                      <a:pt x="202" y="77"/>
                    </a:lnTo>
                    <a:lnTo>
                      <a:pt x="282" y="35"/>
                    </a:lnTo>
                    <a:lnTo>
                      <a:pt x="366" y="9"/>
                    </a:lnTo>
                    <a:lnTo>
                      <a:pt x="458" y="0"/>
                    </a:lnTo>
                    <a:lnTo>
                      <a:pt x="546" y="9"/>
                    </a:lnTo>
                    <a:lnTo>
                      <a:pt x="630" y="35"/>
                    </a:lnTo>
                    <a:lnTo>
                      <a:pt x="706" y="77"/>
                    </a:lnTo>
                    <a:lnTo>
                      <a:pt x="773" y="133"/>
                    </a:lnTo>
                    <a:lnTo>
                      <a:pt x="827" y="201"/>
                    </a:lnTo>
                    <a:lnTo>
                      <a:pt x="869" y="282"/>
                    </a:lnTo>
                    <a:lnTo>
                      <a:pt x="899" y="368"/>
                    </a:lnTo>
                    <a:lnTo>
                      <a:pt x="907" y="462"/>
                    </a:lnTo>
                    <a:lnTo>
                      <a:pt x="907" y="74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Rectangle 10"/>
              <p:cNvSpPr/>
              <p:nvPr/>
            </p:nvSpPr>
            <p:spPr>
              <a:xfrm>
                <a:off x="2045" y="2439"/>
                <a:ext cx="277" cy="243"/>
              </a:xfrm>
              <a:prstGeom prst="rect">
                <a:avLst/>
              </a:prstGeom>
              <a:solidFill>
                <a:srgbClr val="B2D8E5"/>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105" name="Rectangle 11"/>
              <p:cNvSpPr/>
              <p:nvPr/>
            </p:nvSpPr>
            <p:spPr>
              <a:xfrm>
                <a:off x="2045" y="2439"/>
                <a:ext cx="277" cy="243"/>
              </a:xfrm>
              <a:prstGeom prst="rect">
                <a:avLst/>
              </a:prstGeom>
              <a:noFill/>
              <a:ln w="0" cap="flat" cmpd="sng">
                <a:solidFill>
                  <a:srgbClr val="000000"/>
                </a:solidFill>
                <a:prstDash val="solid"/>
                <a:miter/>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106" name="Freeform 12"/>
              <p:cNvSpPr/>
              <p:nvPr/>
            </p:nvSpPr>
            <p:spPr>
              <a:xfrm>
                <a:off x="2045" y="2682"/>
                <a:ext cx="277" cy="359"/>
              </a:xfrm>
              <a:custGeom>
                <a:avLst/>
                <a:gdLst>
                  <a:gd name="txL" fmla="*/ 0 w 1134"/>
                  <a:gd name="txT" fmla="*/ 0 h 1923"/>
                  <a:gd name="txR" fmla="*/ 1134 w 1134"/>
                  <a:gd name="txB" fmla="*/ 1923 h 1923"/>
                </a:gdLst>
                <a:ahLst/>
                <a:cxnLst>
                  <a:cxn ang="0">
                    <a:pos x="0" y="0"/>
                  </a:cxn>
                  <a:cxn ang="0">
                    <a:pos x="0" y="0"/>
                  </a:cxn>
                  <a:cxn ang="0">
                    <a:pos x="0" y="0"/>
                  </a:cxn>
                  <a:cxn ang="0">
                    <a:pos x="0" y="0"/>
                  </a:cxn>
                  <a:cxn ang="0">
                    <a:pos x="0" y="0"/>
                  </a:cxn>
                </a:cxnLst>
                <a:rect l="txL" t="txT" r="txR" b="txB"/>
                <a:pathLst>
                  <a:path w="1134" h="1923">
                    <a:moveTo>
                      <a:pt x="928" y="1923"/>
                    </a:moveTo>
                    <a:lnTo>
                      <a:pt x="1134" y="0"/>
                    </a:lnTo>
                    <a:lnTo>
                      <a:pt x="0" y="0"/>
                    </a:lnTo>
                    <a:lnTo>
                      <a:pt x="223" y="1923"/>
                    </a:lnTo>
                    <a:lnTo>
                      <a:pt x="928" y="1923"/>
                    </a:lnTo>
                    <a:close/>
                  </a:path>
                </a:pathLst>
              </a:custGeom>
              <a:solidFill>
                <a:srgbClr val="333399">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Freeform 13"/>
              <p:cNvSpPr/>
              <p:nvPr/>
            </p:nvSpPr>
            <p:spPr>
              <a:xfrm>
                <a:off x="2016" y="3041"/>
                <a:ext cx="339" cy="84"/>
              </a:xfrm>
              <a:custGeom>
                <a:avLst/>
                <a:gdLst>
                  <a:gd name="txL" fmla="*/ 0 w 1386"/>
                  <a:gd name="txT" fmla="*/ 0 h 453"/>
                  <a:gd name="txR" fmla="*/ 1386 w 1386"/>
                  <a:gd name="txB" fmla="*/ 453 h 453"/>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1386" h="453">
                    <a:moveTo>
                      <a:pt x="1017" y="0"/>
                    </a:moveTo>
                    <a:lnTo>
                      <a:pt x="1386" y="299"/>
                    </a:lnTo>
                    <a:lnTo>
                      <a:pt x="1386" y="453"/>
                    </a:lnTo>
                    <a:lnTo>
                      <a:pt x="735" y="453"/>
                    </a:lnTo>
                    <a:lnTo>
                      <a:pt x="693" y="167"/>
                    </a:lnTo>
                    <a:lnTo>
                      <a:pt x="651" y="453"/>
                    </a:lnTo>
                    <a:lnTo>
                      <a:pt x="0" y="453"/>
                    </a:lnTo>
                    <a:lnTo>
                      <a:pt x="0" y="299"/>
                    </a:lnTo>
                    <a:lnTo>
                      <a:pt x="370" y="0"/>
                    </a:lnTo>
                    <a:lnTo>
                      <a:pt x="1017" y="0"/>
                    </a:lnTo>
                    <a:close/>
                  </a:path>
                </a:pathLst>
              </a:custGeom>
              <a:solidFill>
                <a:srgbClr val="0000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Freeform 14"/>
              <p:cNvSpPr/>
              <p:nvPr/>
            </p:nvSpPr>
            <p:spPr>
              <a:xfrm>
                <a:off x="2016" y="3041"/>
                <a:ext cx="339" cy="84"/>
              </a:xfrm>
              <a:custGeom>
                <a:avLst/>
                <a:gdLst>
                  <a:gd name="txL" fmla="*/ 0 w 1386"/>
                  <a:gd name="txT" fmla="*/ 0 h 453"/>
                  <a:gd name="txR" fmla="*/ 1386 w 1386"/>
                  <a:gd name="txB" fmla="*/ 453 h 453"/>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1386" h="453">
                    <a:moveTo>
                      <a:pt x="1017" y="0"/>
                    </a:moveTo>
                    <a:lnTo>
                      <a:pt x="1386" y="299"/>
                    </a:lnTo>
                    <a:lnTo>
                      <a:pt x="1386" y="453"/>
                    </a:lnTo>
                    <a:lnTo>
                      <a:pt x="735" y="453"/>
                    </a:lnTo>
                    <a:lnTo>
                      <a:pt x="693" y="167"/>
                    </a:lnTo>
                    <a:lnTo>
                      <a:pt x="651" y="453"/>
                    </a:lnTo>
                    <a:lnTo>
                      <a:pt x="0" y="453"/>
                    </a:lnTo>
                    <a:lnTo>
                      <a:pt x="0" y="299"/>
                    </a:lnTo>
                    <a:lnTo>
                      <a:pt x="370" y="0"/>
                    </a:lnTo>
                    <a:lnTo>
                      <a:pt x="1017" y="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Freeform 15"/>
              <p:cNvSpPr/>
              <p:nvPr/>
            </p:nvSpPr>
            <p:spPr>
              <a:xfrm>
                <a:off x="1912" y="2673"/>
                <a:ext cx="113" cy="87"/>
              </a:xfrm>
              <a:custGeom>
                <a:avLst/>
                <a:gdLst>
                  <a:gd name="txL" fmla="*/ 0 w 462"/>
                  <a:gd name="txT" fmla="*/ 0 h 466"/>
                  <a:gd name="txR" fmla="*/ 462 w 462"/>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462" h="466">
                    <a:moveTo>
                      <a:pt x="202" y="466"/>
                    </a:moveTo>
                    <a:lnTo>
                      <a:pt x="202" y="171"/>
                    </a:lnTo>
                    <a:lnTo>
                      <a:pt x="340" y="171"/>
                    </a:lnTo>
                    <a:lnTo>
                      <a:pt x="340" y="436"/>
                    </a:lnTo>
                    <a:lnTo>
                      <a:pt x="391" y="402"/>
                    </a:lnTo>
                    <a:lnTo>
                      <a:pt x="428" y="350"/>
                    </a:lnTo>
                    <a:lnTo>
                      <a:pt x="454" y="295"/>
                    </a:lnTo>
                    <a:lnTo>
                      <a:pt x="462" y="231"/>
                    </a:lnTo>
                    <a:lnTo>
                      <a:pt x="458" y="184"/>
                    </a:lnTo>
                    <a:lnTo>
                      <a:pt x="445" y="141"/>
                    </a:lnTo>
                    <a:lnTo>
                      <a:pt x="424" y="103"/>
                    </a:lnTo>
                    <a:lnTo>
                      <a:pt x="395" y="68"/>
                    </a:lnTo>
                    <a:lnTo>
                      <a:pt x="361" y="38"/>
                    </a:lnTo>
                    <a:lnTo>
                      <a:pt x="319" y="17"/>
                    </a:lnTo>
                    <a:lnTo>
                      <a:pt x="277" y="4"/>
                    </a:lnTo>
                    <a:lnTo>
                      <a:pt x="231" y="0"/>
                    </a:lnTo>
                    <a:lnTo>
                      <a:pt x="185" y="4"/>
                    </a:lnTo>
                    <a:lnTo>
                      <a:pt x="143" y="17"/>
                    </a:lnTo>
                    <a:lnTo>
                      <a:pt x="101" y="38"/>
                    </a:lnTo>
                    <a:lnTo>
                      <a:pt x="67" y="68"/>
                    </a:lnTo>
                    <a:lnTo>
                      <a:pt x="38" y="103"/>
                    </a:lnTo>
                    <a:lnTo>
                      <a:pt x="17" y="141"/>
                    </a:lnTo>
                    <a:lnTo>
                      <a:pt x="4" y="184"/>
                    </a:lnTo>
                    <a:lnTo>
                      <a:pt x="0" y="231"/>
                    </a:lnTo>
                    <a:lnTo>
                      <a:pt x="4" y="273"/>
                    </a:lnTo>
                    <a:lnTo>
                      <a:pt x="17" y="316"/>
                    </a:lnTo>
                    <a:lnTo>
                      <a:pt x="34" y="355"/>
                    </a:lnTo>
                    <a:lnTo>
                      <a:pt x="59" y="385"/>
                    </a:lnTo>
                    <a:lnTo>
                      <a:pt x="88" y="414"/>
                    </a:lnTo>
                    <a:lnTo>
                      <a:pt x="122" y="440"/>
                    </a:lnTo>
                    <a:lnTo>
                      <a:pt x="160" y="457"/>
                    </a:lnTo>
                    <a:lnTo>
                      <a:pt x="202" y="466"/>
                    </a:lnTo>
                    <a:close/>
                  </a:path>
                </a:pathLst>
              </a:custGeom>
              <a:solidFill>
                <a:srgbClr val="FFD8CC">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Freeform 16"/>
              <p:cNvSpPr/>
              <p:nvPr/>
            </p:nvSpPr>
            <p:spPr>
              <a:xfrm>
                <a:off x="1912" y="2673"/>
                <a:ext cx="113" cy="87"/>
              </a:xfrm>
              <a:custGeom>
                <a:avLst/>
                <a:gdLst>
                  <a:gd name="txL" fmla="*/ 0 w 462"/>
                  <a:gd name="txT" fmla="*/ 0 h 466"/>
                  <a:gd name="txR" fmla="*/ 462 w 462"/>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462" h="466">
                    <a:moveTo>
                      <a:pt x="202" y="466"/>
                    </a:moveTo>
                    <a:lnTo>
                      <a:pt x="202" y="171"/>
                    </a:lnTo>
                    <a:lnTo>
                      <a:pt x="340" y="171"/>
                    </a:lnTo>
                    <a:lnTo>
                      <a:pt x="340" y="436"/>
                    </a:lnTo>
                    <a:lnTo>
                      <a:pt x="391" y="402"/>
                    </a:lnTo>
                    <a:lnTo>
                      <a:pt x="428" y="350"/>
                    </a:lnTo>
                    <a:lnTo>
                      <a:pt x="454" y="295"/>
                    </a:lnTo>
                    <a:lnTo>
                      <a:pt x="462" y="231"/>
                    </a:lnTo>
                    <a:lnTo>
                      <a:pt x="458" y="184"/>
                    </a:lnTo>
                    <a:lnTo>
                      <a:pt x="445" y="141"/>
                    </a:lnTo>
                    <a:lnTo>
                      <a:pt x="424" y="103"/>
                    </a:lnTo>
                    <a:lnTo>
                      <a:pt x="395" y="68"/>
                    </a:lnTo>
                    <a:lnTo>
                      <a:pt x="361" y="38"/>
                    </a:lnTo>
                    <a:lnTo>
                      <a:pt x="319" y="17"/>
                    </a:lnTo>
                    <a:lnTo>
                      <a:pt x="277" y="4"/>
                    </a:lnTo>
                    <a:lnTo>
                      <a:pt x="231" y="0"/>
                    </a:lnTo>
                    <a:lnTo>
                      <a:pt x="185" y="4"/>
                    </a:lnTo>
                    <a:lnTo>
                      <a:pt x="143" y="17"/>
                    </a:lnTo>
                    <a:lnTo>
                      <a:pt x="101" y="38"/>
                    </a:lnTo>
                    <a:lnTo>
                      <a:pt x="67" y="68"/>
                    </a:lnTo>
                    <a:lnTo>
                      <a:pt x="38" y="103"/>
                    </a:lnTo>
                    <a:lnTo>
                      <a:pt x="17" y="141"/>
                    </a:lnTo>
                    <a:lnTo>
                      <a:pt x="4" y="184"/>
                    </a:lnTo>
                    <a:lnTo>
                      <a:pt x="0" y="231"/>
                    </a:lnTo>
                    <a:lnTo>
                      <a:pt x="4" y="273"/>
                    </a:lnTo>
                    <a:lnTo>
                      <a:pt x="17" y="316"/>
                    </a:lnTo>
                    <a:lnTo>
                      <a:pt x="34" y="355"/>
                    </a:lnTo>
                    <a:lnTo>
                      <a:pt x="59" y="385"/>
                    </a:lnTo>
                    <a:lnTo>
                      <a:pt x="88" y="414"/>
                    </a:lnTo>
                    <a:lnTo>
                      <a:pt x="122" y="440"/>
                    </a:lnTo>
                    <a:lnTo>
                      <a:pt x="160" y="457"/>
                    </a:lnTo>
                    <a:lnTo>
                      <a:pt x="202" y="466"/>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nvGrpSpPr>
              <p:cNvPr id="111" name="Group 17"/>
              <p:cNvGrpSpPr/>
              <p:nvPr/>
            </p:nvGrpSpPr>
            <p:grpSpPr>
              <a:xfrm flipV="1">
                <a:off x="2315" y="2182"/>
                <a:ext cx="141" cy="361"/>
                <a:chOff x="2315" y="2443"/>
                <a:chExt cx="141" cy="361"/>
              </a:xfrm>
            </p:grpSpPr>
            <p:sp>
              <p:nvSpPr>
                <p:cNvPr id="126" name="Freeform 18"/>
                <p:cNvSpPr/>
                <p:nvPr/>
              </p:nvSpPr>
              <p:spPr>
                <a:xfrm>
                  <a:off x="2322" y="2443"/>
                  <a:ext cx="104" cy="235"/>
                </a:xfrm>
                <a:custGeom>
                  <a:avLst/>
                  <a:gdLst>
                    <a:gd name="txL" fmla="*/ 0 w 428"/>
                    <a:gd name="txT" fmla="*/ 0 h 1261"/>
                    <a:gd name="txR" fmla="*/ 428 w 428"/>
                    <a:gd name="txB" fmla="*/ 1261 h 1261"/>
                  </a:gdLst>
                  <a:ahLst/>
                  <a:cxnLst>
                    <a:cxn ang="0">
                      <a:pos x="0" y="0"/>
                    </a:cxn>
                    <a:cxn ang="0">
                      <a:pos x="0" y="0"/>
                    </a:cxn>
                    <a:cxn ang="0">
                      <a:pos x="0" y="0"/>
                    </a:cxn>
                    <a:cxn ang="0">
                      <a:pos x="0" y="0"/>
                    </a:cxn>
                    <a:cxn ang="0">
                      <a:pos x="0" y="0"/>
                    </a:cxn>
                    <a:cxn ang="0">
                      <a:pos x="0" y="0"/>
                    </a:cxn>
                    <a:cxn ang="0">
                      <a:pos x="0" y="0"/>
                    </a:cxn>
                  </a:cxnLst>
                  <a:rect l="txL" t="txT" r="txR" b="txB"/>
                  <a:pathLst>
                    <a:path w="428" h="1261">
                      <a:moveTo>
                        <a:pt x="0" y="586"/>
                      </a:moveTo>
                      <a:lnTo>
                        <a:pt x="105" y="752"/>
                      </a:lnTo>
                      <a:lnTo>
                        <a:pt x="176" y="1261"/>
                      </a:lnTo>
                      <a:lnTo>
                        <a:pt x="428" y="1261"/>
                      </a:lnTo>
                      <a:lnTo>
                        <a:pt x="416" y="526"/>
                      </a:lnTo>
                      <a:lnTo>
                        <a:pt x="0" y="0"/>
                      </a:lnTo>
                      <a:lnTo>
                        <a:pt x="0" y="586"/>
                      </a:lnTo>
                      <a:close/>
                    </a:path>
                  </a:pathLst>
                </a:custGeom>
                <a:solidFill>
                  <a:srgbClr val="B2D8E5">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Freeform 19"/>
                <p:cNvSpPr/>
                <p:nvPr/>
              </p:nvSpPr>
              <p:spPr>
                <a:xfrm>
                  <a:off x="2322" y="2443"/>
                  <a:ext cx="104" cy="235"/>
                </a:xfrm>
                <a:custGeom>
                  <a:avLst/>
                  <a:gdLst>
                    <a:gd name="txL" fmla="*/ 0 w 428"/>
                    <a:gd name="txT" fmla="*/ 0 h 1261"/>
                    <a:gd name="txR" fmla="*/ 428 w 428"/>
                    <a:gd name="txB" fmla="*/ 1261 h 1261"/>
                  </a:gdLst>
                  <a:ahLst/>
                  <a:cxnLst>
                    <a:cxn ang="0">
                      <a:pos x="0" y="0"/>
                    </a:cxn>
                    <a:cxn ang="0">
                      <a:pos x="0" y="0"/>
                    </a:cxn>
                    <a:cxn ang="0">
                      <a:pos x="0" y="0"/>
                    </a:cxn>
                    <a:cxn ang="0">
                      <a:pos x="0" y="0"/>
                    </a:cxn>
                    <a:cxn ang="0">
                      <a:pos x="0" y="0"/>
                    </a:cxn>
                    <a:cxn ang="0">
                      <a:pos x="0" y="0"/>
                    </a:cxn>
                  </a:cxnLst>
                  <a:rect l="txL" t="txT" r="txR" b="txB"/>
                  <a:pathLst>
                    <a:path w="428" h="1261">
                      <a:moveTo>
                        <a:pt x="0" y="586"/>
                      </a:moveTo>
                      <a:lnTo>
                        <a:pt x="105" y="752"/>
                      </a:lnTo>
                      <a:lnTo>
                        <a:pt x="176" y="1261"/>
                      </a:lnTo>
                      <a:lnTo>
                        <a:pt x="428" y="1261"/>
                      </a:lnTo>
                      <a:lnTo>
                        <a:pt x="416" y="526"/>
                      </a:lnTo>
                      <a:lnTo>
                        <a:pt x="0" y="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Freeform 20"/>
                <p:cNvSpPr/>
                <p:nvPr/>
              </p:nvSpPr>
              <p:spPr>
                <a:xfrm>
                  <a:off x="2315" y="2684"/>
                  <a:ext cx="70" cy="120"/>
                </a:xfrm>
                <a:custGeom>
                  <a:avLst/>
                  <a:gdLst>
                    <a:gd name="txL" fmla="*/ 0 w 290"/>
                    <a:gd name="txT" fmla="*/ 0 h 645"/>
                    <a:gd name="txR" fmla="*/ 290 w 290"/>
                    <a:gd name="txB" fmla="*/ 645 h 645"/>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290" h="645">
                      <a:moveTo>
                        <a:pt x="17" y="68"/>
                      </a:moveTo>
                      <a:lnTo>
                        <a:pt x="194" y="0"/>
                      </a:lnTo>
                      <a:lnTo>
                        <a:pt x="290" y="478"/>
                      </a:lnTo>
                      <a:lnTo>
                        <a:pt x="244" y="504"/>
                      </a:lnTo>
                      <a:lnTo>
                        <a:pt x="118" y="226"/>
                      </a:lnTo>
                      <a:lnTo>
                        <a:pt x="223" y="478"/>
                      </a:lnTo>
                      <a:lnTo>
                        <a:pt x="135" y="645"/>
                      </a:lnTo>
                      <a:lnTo>
                        <a:pt x="51" y="239"/>
                      </a:lnTo>
                      <a:lnTo>
                        <a:pt x="42" y="248"/>
                      </a:lnTo>
                      <a:lnTo>
                        <a:pt x="30" y="265"/>
                      </a:lnTo>
                      <a:lnTo>
                        <a:pt x="13" y="278"/>
                      </a:lnTo>
                      <a:lnTo>
                        <a:pt x="0" y="269"/>
                      </a:lnTo>
                      <a:lnTo>
                        <a:pt x="0" y="226"/>
                      </a:lnTo>
                      <a:lnTo>
                        <a:pt x="5" y="158"/>
                      </a:lnTo>
                      <a:lnTo>
                        <a:pt x="13" y="94"/>
                      </a:lnTo>
                      <a:lnTo>
                        <a:pt x="17" y="68"/>
                      </a:lnTo>
                      <a:close/>
                    </a:path>
                  </a:pathLst>
                </a:custGeom>
                <a:solidFill>
                  <a:srgbClr val="FFFFFF">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Freeform 21"/>
                <p:cNvSpPr/>
                <p:nvPr/>
              </p:nvSpPr>
              <p:spPr>
                <a:xfrm>
                  <a:off x="2343" y="2673"/>
                  <a:ext cx="113" cy="87"/>
                </a:xfrm>
                <a:custGeom>
                  <a:avLst/>
                  <a:gdLst>
                    <a:gd name="txL" fmla="*/ 0 w 462"/>
                    <a:gd name="txT" fmla="*/ 0 h 466"/>
                    <a:gd name="txR" fmla="*/ 462 w 462"/>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462" h="466">
                      <a:moveTo>
                        <a:pt x="260" y="466"/>
                      </a:moveTo>
                      <a:lnTo>
                        <a:pt x="260" y="171"/>
                      </a:lnTo>
                      <a:lnTo>
                        <a:pt x="122" y="171"/>
                      </a:lnTo>
                      <a:lnTo>
                        <a:pt x="122" y="436"/>
                      </a:lnTo>
                      <a:lnTo>
                        <a:pt x="118" y="436"/>
                      </a:lnTo>
                      <a:lnTo>
                        <a:pt x="71" y="402"/>
                      </a:lnTo>
                      <a:lnTo>
                        <a:pt x="34" y="350"/>
                      </a:lnTo>
                      <a:lnTo>
                        <a:pt x="8" y="295"/>
                      </a:lnTo>
                      <a:lnTo>
                        <a:pt x="0" y="231"/>
                      </a:lnTo>
                      <a:lnTo>
                        <a:pt x="4" y="184"/>
                      </a:lnTo>
                      <a:lnTo>
                        <a:pt x="17" y="141"/>
                      </a:lnTo>
                      <a:lnTo>
                        <a:pt x="38" y="103"/>
                      </a:lnTo>
                      <a:lnTo>
                        <a:pt x="67" y="68"/>
                      </a:lnTo>
                      <a:lnTo>
                        <a:pt x="101" y="38"/>
                      </a:lnTo>
                      <a:lnTo>
                        <a:pt x="143" y="17"/>
                      </a:lnTo>
                      <a:lnTo>
                        <a:pt x="185" y="4"/>
                      </a:lnTo>
                      <a:lnTo>
                        <a:pt x="231" y="0"/>
                      </a:lnTo>
                      <a:lnTo>
                        <a:pt x="277" y="4"/>
                      </a:lnTo>
                      <a:lnTo>
                        <a:pt x="319" y="17"/>
                      </a:lnTo>
                      <a:lnTo>
                        <a:pt x="361" y="38"/>
                      </a:lnTo>
                      <a:lnTo>
                        <a:pt x="395" y="68"/>
                      </a:lnTo>
                      <a:lnTo>
                        <a:pt x="424" y="103"/>
                      </a:lnTo>
                      <a:lnTo>
                        <a:pt x="445" y="141"/>
                      </a:lnTo>
                      <a:lnTo>
                        <a:pt x="458" y="184"/>
                      </a:lnTo>
                      <a:lnTo>
                        <a:pt x="462" y="231"/>
                      </a:lnTo>
                      <a:lnTo>
                        <a:pt x="458" y="273"/>
                      </a:lnTo>
                      <a:lnTo>
                        <a:pt x="445" y="316"/>
                      </a:lnTo>
                      <a:lnTo>
                        <a:pt x="428" y="355"/>
                      </a:lnTo>
                      <a:lnTo>
                        <a:pt x="403" y="385"/>
                      </a:lnTo>
                      <a:lnTo>
                        <a:pt x="374" y="414"/>
                      </a:lnTo>
                      <a:lnTo>
                        <a:pt x="340" y="440"/>
                      </a:lnTo>
                      <a:lnTo>
                        <a:pt x="302" y="457"/>
                      </a:lnTo>
                      <a:lnTo>
                        <a:pt x="260" y="466"/>
                      </a:lnTo>
                      <a:close/>
                    </a:path>
                  </a:pathLst>
                </a:custGeom>
                <a:solidFill>
                  <a:srgbClr val="FFD8CC">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Freeform 22"/>
                <p:cNvSpPr/>
                <p:nvPr/>
              </p:nvSpPr>
              <p:spPr>
                <a:xfrm>
                  <a:off x="2343" y="2673"/>
                  <a:ext cx="113" cy="87"/>
                </a:xfrm>
                <a:custGeom>
                  <a:avLst/>
                  <a:gdLst>
                    <a:gd name="txL" fmla="*/ 0 w 462"/>
                    <a:gd name="txT" fmla="*/ 0 h 466"/>
                    <a:gd name="txR" fmla="*/ 462 w 462"/>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462" h="466">
                      <a:moveTo>
                        <a:pt x="260" y="466"/>
                      </a:moveTo>
                      <a:lnTo>
                        <a:pt x="260" y="171"/>
                      </a:lnTo>
                      <a:lnTo>
                        <a:pt x="122" y="171"/>
                      </a:lnTo>
                      <a:lnTo>
                        <a:pt x="122" y="436"/>
                      </a:lnTo>
                      <a:lnTo>
                        <a:pt x="118" y="436"/>
                      </a:lnTo>
                      <a:lnTo>
                        <a:pt x="71" y="402"/>
                      </a:lnTo>
                      <a:lnTo>
                        <a:pt x="34" y="350"/>
                      </a:lnTo>
                      <a:lnTo>
                        <a:pt x="8" y="295"/>
                      </a:lnTo>
                      <a:lnTo>
                        <a:pt x="0" y="231"/>
                      </a:lnTo>
                      <a:lnTo>
                        <a:pt x="4" y="184"/>
                      </a:lnTo>
                      <a:lnTo>
                        <a:pt x="17" y="141"/>
                      </a:lnTo>
                      <a:lnTo>
                        <a:pt x="38" y="103"/>
                      </a:lnTo>
                      <a:lnTo>
                        <a:pt x="67" y="68"/>
                      </a:lnTo>
                      <a:lnTo>
                        <a:pt x="101" y="38"/>
                      </a:lnTo>
                      <a:lnTo>
                        <a:pt x="143" y="17"/>
                      </a:lnTo>
                      <a:lnTo>
                        <a:pt x="185" y="4"/>
                      </a:lnTo>
                      <a:lnTo>
                        <a:pt x="231" y="0"/>
                      </a:lnTo>
                      <a:lnTo>
                        <a:pt x="277" y="4"/>
                      </a:lnTo>
                      <a:lnTo>
                        <a:pt x="319" y="17"/>
                      </a:lnTo>
                      <a:lnTo>
                        <a:pt x="361" y="38"/>
                      </a:lnTo>
                      <a:lnTo>
                        <a:pt x="395" y="68"/>
                      </a:lnTo>
                      <a:lnTo>
                        <a:pt x="424" y="103"/>
                      </a:lnTo>
                      <a:lnTo>
                        <a:pt x="445" y="141"/>
                      </a:lnTo>
                      <a:lnTo>
                        <a:pt x="458" y="184"/>
                      </a:lnTo>
                      <a:lnTo>
                        <a:pt x="462" y="231"/>
                      </a:lnTo>
                      <a:lnTo>
                        <a:pt x="458" y="273"/>
                      </a:lnTo>
                      <a:lnTo>
                        <a:pt x="445" y="316"/>
                      </a:lnTo>
                      <a:lnTo>
                        <a:pt x="428" y="355"/>
                      </a:lnTo>
                      <a:lnTo>
                        <a:pt x="403" y="385"/>
                      </a:lnTo>
                      <a:lnTo>
                        <a:pt x="374" y="414"/>
                      </a:lnTo>
                      <a:lnTo>
                        <a:pt x="340" y="440"/>
                      </a:lnTo>
                      <a:lnTo>
                        <a:pt x="302" y="457"/>
                      </a:lnTo>
                      <a:lnTo>
                        <a:pt x="260" y="466"/>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112" name="Freeform 23"/>
              <p:cNvSpPr/>
              <p:nvPr/>
            </p:nvSpPr>
            <p:spPr>
              <a:xfrm>
                <a:off x="2061" y="2168"/>
                <a:ext cx="235" cy="117"/>
              </a:xfrm>
              <a:custGeom>
                <a:avLst/>
                <a:gdLst>
                  <a:gd name="txL" fmla="*/ 0 w 966"/>
                  <a:gd name="txT" fmla="*/ 0 h 628"/>
                  <a:gd name="txR" fmla="*/ 966 w 966"/>
                  <a:gd name="txB" fmla="*/ 628 h 628"/>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966" h="628">
                    <a:moveTo>
                      <a:pt x="966" y="547"/>
                    </a:moveTo>
                    <a:lnTo>
                      <a:pt x="957" y="436"/>
                    </a:lnTo>
                    <a:lnTo>
                      <a:pt x="928" y="333"/>
                    </a:lnTo>
                    <a:lnTo>
                      <a:pt x="882" y="239"/>
                    </a:lnTo>
                    <a:lnTo>
                      <a:pt x="823" y="158"/>
                    </a:lnTo>
                    <a:lnTo>
                      <a:pt x="752" y="94"/>
                    </a:lnTo>
                    <a:lnTo>
                      <a:pt x="672" y="43"/>
                    </a:lnTo>
                    <a:lnTo>
                      <a:pt x="579" y="13"/>
                    </a:lnTo>
                    <a:lnTo>
                      <a:pt x="483" y="0"/>
                    </a:lnTo>
                    <a:lnTo>
                      <a:pt x="386" y="13"/>
                    </a:lnTo>
                    <a:lnTo>
                      <a:pt x="294" y="43"/>
                    </a:lnTo>
                    <a:lnTo>
                      <a:pt x="214" y="94"/>
                    </a:lnTo>
                    <a:lnTo>
                      <a:pt x="143" y="158"/>
                    </a:lnTo>
                    <a:lnTo>
                      <a:pt x="84" y="239"/>
                    </a:lnTo>
                    <a:lnTo>
                      <a:pt x="38" y="333"/>
                    </a:lnTo>
                    <a:lnTo>
                      <a:pt x="8" y="436"/>
                    </a:lnTo>
                    <a:lnTo>
                      <a:pt x="0" y="547"/>
                    </a:lnTo>
                    <a:lnTo>
                      <a:pt x="0" y="628"/>
                    </a:lnTo>
                    <a:lnTo>
                      <a:pt x="966" y="628"/>
                    </a:lnTo>
                    <a:lnTo>
                      <a:pt x="966" y="547"/>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Freeform 24"/>
              <p:cNvSpPr/>
              <p:nvPr/>
            </p:nvSpPr>
            <p:spPr>
              <a:xfrm>
                <a:off x="2061" y="2168"/>
                <a:ext cx="235" cy="117"/>
              </a:xfrm>
              <a:custGeom>
                <a:avLst/>
                <a:gdLst>
                  <a:gd name="txL" fmla="*/ 0 w 966"/>
                  <a:gd name="txT" fmla="*/ 0 h 628"/>
                  <a:gd name="txR" fmla="*/ 966 w 966"/>
                  <a:gd name="txB" fmla="*/ 628 h 628"/>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966" h="628">
                    <a:moveTo>
                      <a:pt x="966" y="547"/>
                    </a:moveTo>
                    <a:lnTo>
                      <a:pt x="966" y="547"/>
                    </a:lnTo>
                    <a:lnTo>
                      <a:pt x="957" y="436"/>
                    </a:lnTo>
                    <a:lnTo>
                      <a:pt x="928" y="333"/>
                    </a:lnTo>
                    <a:lnTo>
                      <a:pt x="882" y="239"/>
                    </a:lnTo>
                    <a:lnTo>
                      <a:pt x="823" y="158"/>
                    </a:lnTo>
                    <a:lnTo>
                      <a:pt x="752" y="94"/>
                    </a:lnTo>
                    <a:lnTo>
                      <a:pt x="672" y="43"/>
                    </a:lnTo>
                    <a:lnTo>
                      <a:pt x="579" y="13"/>
                    </a:lnTo>
                    <a:lnTo>
                      <a:pt x="483" y="0"/>
                    </a:lnTo>
                    <a:lnTo>
                      <a:pt x="386" y="13"/>
                    </a:lnTo>
                    <a:lnTo>
                      <a:pt x="294" y="43"/>
                    </a:lnTo>
                    <a:lnTo>
                      <a:pt x="214" y="94"/>
                    </a:lnTo>
                    <a:lnTo>
                      <a:pt x="143" y="158"/>
                    </a:lnTo>
                    <a:lnTo>
                      <a:pt x="84" y="239"/>
                    </a:lnTo>
                    <a:lnTo>
                      <a:pt x="38" y="333"/>
                    </a:lnTo>
                    <a:lnTo>
                      <a:pt x="8" y="436"/>
                    </a:lnTo>
                    <a:lnTo>
                      <a:pt x="0" y="547"/>
                    </a:lnTo>
                    <a:lnTo>
                      <a:pt x="0" y="628"/>
                    </a:lnTo>
                    <a:lnTo>
                      <a:pt x="966" y="628"/>
                    </a:lnTo>
                    <a:lnTo>
                      <a:pt x="966" y="547"/>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Rectangle 25"/>
              <p:cNvSpPr/>
              <p:nvPr/>
            </p:nvSpPr>
            <p:spPr>
              <a:xfrm>
                <a:off x="2049" y="2269"/>
                <a:ext cx="263" cy="19"/>
              </a:xfrm>
              <a:prstGeom prst="rect">
                <a:avLst/>
              </a:prstGeom>
              <a:solidFill>
                <a:srgbClr val="FF3300"/>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115" name="Rectangle 26"/>
              <p:cNvSpPr/>
              <p:nvPr/>
            </p:nvSpPr>
            <p:spPr>
              <a:xfrm>
                <a:off x="2049" y="2269"/>
                <a:ext cx="263" cy="19"/>
              </a:xfrm>
              <a:prstGeom prst="rect">
                <a:avLst/>
              </a:prstGeom>
              <a:solidFill>
                <a:srgbClr val="FF3300"/>
              </a:solidFill>
              <a:ln w="0" cap="flat" cmpd="sng">
                <a:solidFill>
                  <a:srgbClr val="000000"/>
                </a:solidFill>
                <a:prstDash val="solid"/>
                <a:miter/>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116" name="Freeform 27"/>
              <p:cNvSpPr/>
              <p:nvPr/>
            </p:nvSpPr>
            <p:spPr>
              <a:xfrm>
                <a:off x="2072" y="2175"/>
                <a:ext cx="94" cy="89"/>
              </a:xfrm>
              <a:custGeom>
                <a:avLst/>
                <a:gdLst>
                  <a:gd name="txL" fmla="*/ 0 w 387"/>
                  <a:gd name="txT" fmla="*/ 0 h 475"/>
                  <a:gd name="txR" fmla="*/ 387 w 387"/>
                  <a:gd name="txB" fmla="*/ 475 h 475"/>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87" h="475">
                    <a:moveTo>
                      <a:pt x="206" y="475"/>
                    </a:moveTo>
                    <a:lnTo>
                      <a:pt x="214" y="381"/>
                    </a:lnTo>
                    <a:lnTo>
                      <a:pt x="231" y="291"/>
                    </a:lnTo>
                    <a:lnTo>
                      <a:pt x="261" y="210"/>
                    </a:lnTo>
                    <a:lnTo>
                      <a:pt x="294" y="141"/>
                    </a:lnTo>
                    <a:lnTo>
                      <a:pt x="328" y="82"/>
                    </a:lnTo>
                    <a:lnTo>
                      <a:pt x="357" y="39"/>
                    </a:lnTo>
                    <a:lnTo>
                      <a:pt x="378" y="9"/>
                    </a:lnTo>
                    <a:lnTo>
                      <a:pt x="387" y="0"/>
                    </a:lnTo>
                    <a:lnTo>
                      <a:pt x="265" y="43"/>
                    </a:lnTo>
                    <a:lnTo>
                      <a:pt x="172" y="107"/>
                    </a:lnTo>
                    <a:lnTo>
                      <a:pt x="105" y="184"/>
                    </a:lnTo>
                    <a:lnTo>
                      <a:pt x="59" y="265"/>
                    </a:lnTo>
                    <a:lnTo>
                      <a:pt x="25" y="342"/>
                    </a:lnTo>
                    <a:lnTo>
                      <a:pt x="9" y="411"/>
                    </a:lnTo>
                    <a:lnTo>
                      <a:pt x="0" y="458"/>
                    </a:lnTo>
                    <a:lnTo>
                      <a:pt x="0" y="475"/>
                    </a:lnTo>
                    <a:lnTo>
                      <a:pt x="206" y="475"/>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Freeform 28"/>
              <p:cNvSpPr/>
              <p:nvPr/>
            </p:nvSpPr>
            <p:spPr>
              <a:xfrm>
                <a:off x="2072" y="2175"/>
                <a:ext cx="94" cy="89"/>
              </a:xfrm>
              <a:custGeom>
                <a:avLst/>
                <a:gdLst>
                  <a:gd name="txL" fmla="*/ 0 w 387"/>
                  <a:gd name="txT" fmla="*/ 0 h 475"/>
                  <a:gd name="txR" fmla="*/ 387 w 387"/>
                  <a:gd name="txB" fmla="*/ 475 h 475"/>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87" h="475">
                    <a:moveTo>
                      <a:pt x="206" y="475"/>
                    </a:moveTo>
                    <a:lnTo>
                      <a:pt x="206" y="475"/>
                    </a:lnTo>
                    <a:lnTo>
                      <a:pt x="214" y="381"/>
                    </a:lnTo>
                    <a:lnTo>
                      <a:pt x="231" y="291"/>
                    </a:lnTo>
                    <a:lnTo>
                      <a:pt x="261" y="210"/>
                    </a:lnTo>
                    <a:lnTo>
                      <a:pt x="294" y="141"/>
                    </a:lnTo>
                    <a:lnTo>
                      <a:pt x="328" y="82"/>
                    </a:lnTo>
                    <a:lnTo>
                      <a:pt x="357" y="39"/>
                    </a:lnTo>
                    <a:lnTo>
                      <a:pt x="378" y="9"/>
                    </a:lnTo>
                    <a:lnTo>
                      <a:pt x="387" y="0"/>
                    </a:lnTo>
                    <a:lnTo>
                      <a:pt x="265" y="43"/>
                    </a:lnTo>
                    <a:lnTo>
                      <a:pt x="172" y="107"/>
                    </a:lnTo>
                    <a:lnTo>
                      <a:pt x="105" y="184"/>
                    </a:lnTo>
                    <a:lnTo>
                      <a:pt x="59" y="265"/>
                    </a:lnTo>
                    <a:lnTo>
                      <a:pt x="25" y="342"/>
                    </a:lnTo>
                    <a:lnTo>
                      <a:pt x="9" y="411"/>
                    </a:lnTo>
                    <a:lnTo>
                      <a:pt x="0" y="458"/>
                    </a:lnTo>
                    <a:lnTo>
                      <a:pt x="0" y="475"/>
                    </a:lnTo>
                    <a:lnTo>
                      <a:pt x="206" y="475"/>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Freeform 29"/>
              <p:cNvSpPr/>
              <p:nvPr/>
            </p:nvSpPr>
            <p:spPr>
              <a:xfrm>
                <a:off x="2186" y="2175"/>
                <a:ext cx="98" cy="89"/>
              </a:xfrm>
              <a:custGeom>
                <a:avLst/>
                <a:gdLst>
                  <a:gd name="txL" fmla="*/ 0 w 399"/>
                  <a:gd name="txT" fmla="*/ 0 h 475"/>
                  <a:gd name="txR" fmla="*/ 399 w 399"/>
                  <a:gd name="txB" fmla="*/ 475 h 475"/>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99" h="475">
                    <a:moveTo>
                      <a:pt x="399" y="475"/>
                    </a:moveTo>
                    <a:lnTo>
                      <a:pt x="399" y="458"/>
                    </a:lnTo>
                    <a:lnTo>
                      <a:pt x="391" y="411"/>
                    </a:lnTo>
                    <a:lnTo>
                      <a:pt x="374" y="342"/>
                    </a:lnTo>
                    <a:lnTo>
                      <a:pt x="341" y="261"/>
                    </a:lnTo>
                    <a:lnTo>
                      <a:pt x="294" y="180"/>
                    </a:lnTo>
                    <a:lnTo>
                      <a:pt x="223" y="103"/>
                    </a:lnTo>
                    <a:lnTo>
                      <a:pt x="126" y="39"/>
                    </a:lnTo>
                    <a:lnTo>
                      <a:pt x="0" y="0"/>
                    </a:lnTo>
                    <a:lnTo>
                      <a:pt x="9" y="9"/>
                    </a:lnTo>
                    <a:lnTo>
                      <a:pt x="26" y="39"/>
                    </a:lnTo>
                    <a:lnTo>
                      <a:pt x="55" y="82"/>
                    </a:lnTo>
                    <a:lnTo>
                      <a:pt x="89" y="137"/>
                    </a:lnTo>
                    <a:lnTo>
                      <a:pt x="122" y="206"/>
                    </a:lnTo>
                    <a:lnTo>
                      <a:pt x="152" y="282"/>
                    </a:lnTo>
                    <a:lnTo>
                      <a:pt x="173" y="368"/>
                    </a:lnTo>
                    <a:lnTo>
                      <a:pt x="185" y="453"/>
                    </a:lnTo>
                    <a:lnTo>
                      <a:pt x="185" y="475"/>
                    </a:lnTo>
                    <a:lnTo>
                      <a:pt x="374" y="475"/>
                    </a:lnTo>
                    <a:lnTo>
                      <a:pt x="399" y="475"/>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Freeform 30"/>
              <p:cNvSpPr/>
              <p:nvPr/>
            </p:nvSpPr>
            <p:spPr>
              <a:xfrm>
                <a:off x="2186" y="2175"/>
                <a:ext cx="98" cy="89"/>
              </a:xfrm>
              <a:custGeom>
                <a:avLst/>
                <a:gdLst>
                  <a:gd name="txL" fmla="*/ 0 w 399"/>
                  <a:gd name="txT" fmla="*/ 0 h 475"/>
                  <a:gd name="txR" fmla="*/ 399 w 399"/>
                  <a:gd name="txB" fmla="*/ 475 h 475"/>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99" h="475">
                    <a:moveTo>
                      <a:pt x="399" y="475"/>
                    </a:moveTo>
                    <a:lnTo>
                      <a:pt x="399" y="475"/>
                    </a:lnTo>
                    <a:lnTo>
                      <a:pt x="399" y="458"/>
                    </a:lnTo>
                    <a:lnTo>
                      <a:pt x="391" y="411"/>
                    </a:lnTo>
                    <a:lnTo>
                      <a:pt x="374" y="342"/>
                    </a:lnTo>
                    <a:lnTo>
                      <a:pt x="341" y="261"/>
                    </a:lnTo>
                    <a:lnTo>
                      <a:pt x="294" y="180"/>
                    </a:lnTo>
                    <a:lnTo>
                      <a:pt x="223" y="103"/>
                    </a:lnTo>
                    <a:lnTo>
                      <a:pt x="126" y="39"/>
                    </a:lnTo>
                    <a:lnTo>
                      <a:pt x="0" y="0"/>
                    </a:lnTo>
                    <a:lnTo>
                      <a:pt x="9" y="9"/>
                    </a:lnTo>
                    <a:lnTo>
                      <a:pt x="26" y="39"/>
                    </a:lnTo>
                    <a:lnTo>
                      <a:pt x="55" y="82"/>
                    </a:lnTo>
                    <a:lnTo>
                      <a:pt x="89" y="137"/>
                    </a:lnTo>
                    <a:lnTo>
                      <a:pt x="122" y="206"/>
                    </a:lnTo>
                    <a:lnTo>
                      <a:pt x="152" y="282"/>
                    </a:lnTo>
                    <a:lnTo>
                      <a:pt x="173" y="368"/>
                    </a:lnTo>
                    <a:lnTo>
                      <a:pt x="185" y="453"/>
                    </a:lnTo>
                    <a:lnTo>
                      <a:pt x="185" y="475"/>
                    </a:lnTo>
                    <a:lnTo>
                      <a:pt x="374" y="475"/>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Freeform 31"/>
              <p:cNvSpPr/>
              <p:nvPr/>
            </p:nvSpPr>
            <p:spPr>
              <a:xfrm>
                <a:off x="2134" y="2177"/>
                <a:ext cx="87" cy="87"/>
              </a:xfrm>
              <a:custGeom>
                <a:avLst/>
                <a:gdLst>
                  <a:gd name="txL" fmla="*/ 0 w 357"/>
                  <a:gd name="txT" fmla="*/ 0 h 466"/>
                  <a:gd name="txR" fmla="*/ 357 w 357"/>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57" h="466">
                    <a:moveTo>
                      <a:pt x="357" y="436"/>
                    </a:moveTo>
                    <a:lnTo>
                      <a:pt x="336" y="325"/>
                    </a:lnTo>
                    <a:lnTo>
                      <a:pt x="307" y="231"/>
                    </a:lnTo>
                    <a:lnTo>
                      <a:pt x="277" y="154"/>
                    </a:lnTo>
                    <a:lnTo>
                      <a:pt x="244" y="94"/>
                    </a:lnTo>
                    <a:lnTo>
                      <a:pt x="214" y="51"/>
                    </a:lnTo>
                    <a:lnTo>
                      <a:pt x="189" y="21"/>
                    </a:lnTo>
                    <a:lnTo>
                      <a:pt x="173" y="4"/>
                    </a:lnTo>
                    <a:lnTo>
                      <a:pt x="168" y="0"/>
                    </a:lnTo>
                    <a:lnTo>
                      <a:pt x="114" y="68"/>
                    </a:lnTo>
                    <a:lnTo>
                      <a:pt x="72" y="141"/>
                    </a:lnTo>
                    <a:lnTo>
                      <a:pt x="42" y="222"/>
                    </a:lnTo>
                    <a:lnTo>
                      <a:pt x="21" y="295"/>
                    </a:lnTo>
                    <a:lnTo>
                      <a:pt x="9" y="363"/>
                    </a:lnTo>
                    <a:lnTo>
                      <a:pt x="5" y="414"/>
                    </a:lnTo>
                    <a:lnTo>
                      <a:pt x="0" y="453"/>
                    </a:lnTo>
                    <a:lnTo>
                      <a:pt x="0" y="466"/>
                    </a:lnTo>
                    <a:lnTo>
                      <a:pt x="357" y="466"/>
                    </a:lnTo>
                    <a:lnTo>
                      <a:pt x="357" y="436"/>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Freeform 32"/>
              <p:cNvSpPr/>
              <p:nvPr/>
            </p:nvSpPr>
            <p:spPr>
              <a:xfrm>
                <a:off x="2134" y="2177"/>
                <a:ext cx="87" cy="87"/>
              </a:xfrm>
              <a:custGeom>
                <a:avLst/>
                <a:gdLst>
                  <a:gd name="txL" fmla="*/ 0 w 357"/>
                  <a:gd name="txT" fmla="*/ 0 h 466"/>
                  <a:gd name="txR" fmla="*/ 357 w 357"/>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57" h="466">
                    <a:moveTo>
                      <a:pt x="357" y="436"/>
                    </a:moveTo>
                    <a:lnTo>
                      <a:pt x="357" y="436"/>
                    </a:lnTo>
                    <a:lnTo>
                      <a:pt x="336" y="325"/>
                    </a:lnTo>
                    <a:lnTo>
                      <a:pt x="307" y="231"/>
                    </a:lnTo>
                    <a:lnTo>
                      <a:pt x="277" y="154"/>
                    </a:lnTo>
                    <a:lnTo>
                      <a:pt x="244" y="94"/>
                    </a:lnTo>
                    <a:lnTo>
                      <a:pt x="214" y="51"/>
                    </a:lnTo>
                    <a:lnTo>
                      <a:pt x="189" y="21"/>
                    </a:lnTo>
                    <a:lnTo>
                      <a:pt x="173" y="4"/>
                    </a:lnTo>
                    <a:lnTo>
                      <a:pt x="168" y="0"/>
                    </a:lnTo>
                    <a:lnTo>
                      <a:pt x="114" y="68"/>
                    </a:lnTo>
                    <a:lnTo>
                      <a:pt x="72" y="141"/>
                    </a:lnTo>
                    <a:lnTo>
                      <a:pt x="42" y="222"/>
                    </a:lnTo>
                    <a:lnTo>
                      <a:pt x="21" y="295"/>
                    </a:lnTo>
                    <a:lnTo>
                      <a:pt x="9" y="363"/>
                    </a:lnTo>
                    <a:lnTo>
                      <a:pt x="5" y="414"/>
                    </a:lnTo>
                    <a:lnTo>
                      <a:pt x="0" y="453"/>
                    </a:lnTo>
                    <a:lnTo>
                      <a:pt x="0" y="466"/>
                    </a:lnTo>
                    <a:lnTo>
                      <a:pt x="357" y="466"/>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Freeform 33"/>
              <p:cNvSpPr/>
              <p:nvPr/>
            </p:nvSpPr>
            <p:spPr>
              <a:xfrm>
                <a:off x="2103" y="2269"/>
                <a:ext cx="0" cy="20"/>
              </a:xfrm>
              <a:custGeom>
                <a:avLst/>
                <a:gdLst>
                  <a:gd name="txL" fmla="*/ 0 w 0"/>
                  <a:gd name="txT" fmla="*/ 0 h 106"/>
                  <a:gd name="txR" fmla="*/ 0 w 0"/>
                  <a:gd name="txB" fmla="*/ 106 h 106"/>
                </a:gdLst>
                <a:ahLst/>
                <a:cxnLst>
                  <a:cxn ang="0">
                    <a:pos x="0" y="0"/>
                  </a:cxn>
                  <a:cxn ang="0">
                    <a:pos x="0" y="0"/>
                  </a:cxn>
                  <a:cxn ang="0">
                    <a:pos x="0" y="0"/>
                  </a:cxn>
                </a:cxnLst>
                <a:rect l="txL" t="txT" r="txR" b="txB"/>
                <a:pathLst>
                  <a:path h="106">
                    <a:moveTo>
                      <a:pt x="0" y="0"/>
                    </a:moveTo>
                    <a:lnTo>
                      <a:pt x="0" y="106"/>
                    </a:lnTo>
                    <a:lnTo>
                      <a:pt x="0" y="0"/>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Line 34"/>
              <p:cNvSpPr/>
              <p:nvPr/>
            </p:nvSpPr>
            <p:spPr>
              <a:xfrm>
                <a:off x="2103" y="2269"/>
                <a:ext cx="0" cy="20"/>
              </a:xfrm>
              <a:prstGeom prst="line">
                <a:avLst/>
              </a:prstGeom>
              <a:ln w="0" cap="flat" cmpd="sng">
                <a:solidFill>
                  <a:srgbClr val="000000"/>
                </a:solidFill>
                <a:prstDash val="solid"/>
                <a:headEnd type="none" w="med" len="med"/>
                <a:tailEnd type="none" w="med" len="med"/>
              </a:ln>
            </p:spPr>
          </p:sp>
          <p:sp>
            <p:nvSpPr>
              <p:cNvPr id="124" name="Freeform 35"/>
              <p:cNvSpPr/>
              <p:nvPr/>
            </p:nvSpPr>
            <p:spPr>
              <a:xfrm>
                <a:off x="2256" y="2270"/>
                <a:ext cx="0" cy="19"/>
              </a:xfrm>
              <a:custGeom>
                <a:avLst/>
                <a:gdLst>
                  <a:gd name="txL" fmla="*/ 0 w 0"/>
                  <a:gd name="txT" fmla="*/ 0 h 102"/>
                  <a:gd name="txR" fmla="*/ 0 w 0"/>
                  <a:gd name="txB" fmla="*/ 102 h 102"/>
                </a:gdLst>
                <a:ahLst/>
                <a:cxnLst>
                  <a:cxn ang="0">
                    <a:pos x="0" y="0"/>
                  </a:cxn>
                  <a:cxn ang="0">
                    <a:pos x="0" y="0"/>
                  </a:cxn>
                  <a:cxn ang="0">
                    <a:pos x="0" y="0"/>
                  </a:cxn>
                </a:cxnLst>
                <a:rect l="txL" t="txT" r="txR" b="txB"/>
                <a:pathLst>
                  <a:path h="102">
                    <a:moveTo>
                      <a:pt x="0" y="0"/>
                    </a:moveTo>
                    <a:lnTo>
                      <a:pt x="0" y="102"/>
                    </a:lnTo>
                    <a:lnTo>
                      <a:pt x="0" y="0"/>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Line 36"/>
              <p:cNvSpPr/>
              <p:nvPr/>
            </p:nvSpPr>
            <p:spPr>
              <a:xfrm>
                <a:off x="2256" y="2270"/>
                <a:ext cx="0" cy="19"/>
              </a:xfrm>
              <a:prstGeom prst="line">
                <a:avLst/>
              </a:prstGeom>
              <a:ln w="0" cap="flat" cmpd="sng">
                <a:solidFill>
                  <a:srgbClr val="000000"/>
                </a:solidFill>
                <a:prstDash val="solid"/>
                <a:headEnd type="none" w="med" len="med"/>
                <a:tailEnd type="none" w="med" len="med"/>
              </a:ln>
            </p:spPr>
          </p:sp>
        </p:grpSp>
        <p:sp>
          <p:nvSpPr>
            <p:cNvPr id="29" name="Rectangle 37"/>
            <p:cNvSpPr/>
            <p:nvPr/>
          </p:nvSpPr>
          <p:spPr>
            <a:xfrm>
              <a:off x="8721799" y="2420795"/>
              <a:ext cx="1455984" cy="137815"/>
            </a:xfrm>
            <a:prstGeom prst="rect">
              <a:avLst/>
            </a:prstGeom>
            <a:solidFill>
              <a:srgbClr val="9933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grpSp>
          <p:nvGrpSpPr>
            <p:cNvPr id="30" name="Group 38"/>
            <p:cNvGrpSpPr/>
            <p:nvPr/>
          </p:nvGrpSpPr>
          <p:grpSpPr>
            <a:xfrm>
              <a:off x="8586148" y="1672655"/>
              <a:ext cx="768687" cy="738296"/>
              <a:chOff x="3976" y="1000"/>
              <a:chExt cx="680" cy="600"/>
            </a:xfrm>
          </p:grpSpPr>
          <p:sp>
            <p:nvSpPr>
              <p:cNvPr id="92" name="AutoShape 39"/>
              <p:cNvSpPr/>
              <p:nvPr/>
            </p:nvSpPr>
            <p:spPr>
              <a:xfrm>
                <a:off x="4080" y="1424"/>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93" name="AutoShape 40"/>
              <p:cNvSpPr/>
              <p:nvPr/>
            </p:nvSpPr>
            <p:spPr>
              <a:xfrm>
                <a:off x="4328" y="1424"/>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94" name="AutoShape 41"/>
              <p:cNvSpPr/>
              <p:nvPr/>
            </p:nvSpPr>
            <p:spPr>
              <a:xfrm>
                <a:off x="4072" y="1296"/>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95" name="AutoShape 42"/>
              <p:cNvSpPr/>
              <p:nvPr/>
            </p:nvSpPr>
            <p:spPr>
              <a:xfrm>
                <a:off x="4312" y="1288"/>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96" name="AutoShape 43"/>
              <p:cNvSpPr/>
              <p:nvPr/>
            </p:nvSpPr>
            <p:spPr>
              <a:xfrm>
                <a:off x="3976" y="1176"/>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97" name="AutoShape 44"/>
              <p:cNvSpPr/>
              <p:nvPr/>
            </p:nvSpPr>
            <p:spPr>
              <a:xfrm>
                <a:off x="4352" y="1136"/>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98" name="AutoShape 45"/>
              <p:cNvSpPr/>
              <p:nvPr/>
            </p:nvSpPr>
            <p:spPr>
              <a:xfrm>
                <a:off x="4136" y="1000"/>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grpSp>
        <p:sp>
          <p:nvSpPr>
            <p:cNvPr id="31" name="Rectangle 140"/>
            <p:cNvSpPr/>
            <p:nvPr/>
          </p:nvSpPr>
          <p:spPr>
            <a:xfrm rot="5400000">
              <a:off x="7595418" y="3984253"/>
              <a:ext cx="2986406" cy="127738"/>
            </a:xfrm>
            <a:prstGeom prst="rect">
              <a:avLst/>
            </a:prstGeom>
            <a:solidFill>
              <a:srgbClr val="9933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grpSp>
          <p:nvGrpSpPr>
            <p:cNvPr id="32" name="Group 142"/>
            <p:cNvGrpSpPr/>
            <p:nvPr/>
          </p:nvGrpSpPr>
          <p:grpSpPr>
            <a:xfrm>
              <a:off x="8477627" y="4291144"/>
              <a:ext cx="616080" cy="1188656"/>
              <a:chOff x="1104" y="0"/>
              <a:chExt cx="2230" cy="5152"/>
            </a:xfrm>
          </p:grpSpPr>
          <p:sp>
            <p:nvSpPr>
              <p:cNvPr id="52" name="Rectangle 143"/>
              <p:cNvSpPr/>
              <p:nvPr/>
            </p:nvSpPr>
            <p:spPr>
              <a:xfrm>
                <a:off x="1476" y="4768"/>
                <a:ext cx="1368" cy="384"/>
              </a:xfrm>
              <a:prstGeom prst="rect">
                <a:avLst/>
              </a:prstGeom>
              <a:no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zh-CN" sz="1400" dirty="0">
                  <a:latin typeface="Times New Roman" panose="02020603050405020304" pitchFamily="18" charset="0"/>
                  <a:ea typeface="华文楷体" panose="02010600040101010101" pitchFamily="2" charset="-122"/>
                </a:endParaRPr>
              </a:p>
            </p:txBody>
          </p:sp>
          <p:sp>
            <p:nvSpPr>
              <p:cNvPr id="53" name="Freeform 144"/>
              <p:cNvSpPr/>
              <p:nvPr/>
            </p:nvSpPr>
            <p:spPr>
              <a:xfrm>
                <a:off x="1226" y="1474"/>
                <a:ext cx="424" cy="1261"/>
              </a:xfrm>
              <a:custGeom>
                <a:avLst/>
                <a:gdLst>
                  <a:gd name="txL" fmla="*/ 0 w 424"/>
                  <a:gd name="txT" fmla="*/ 0 h 1261"/>
                  <a:gd name="txR" fmla="*/ 424 w 424"/>
                  <a:gd name="txB" fmla="*/ 1261 h 1261"/>
                </a:gdLst>
                <a:ahLst/>
                <a:cxnLst>
                  <a:cxn ang="0">
                    <a:pos x="424" y="586"/>
                  </a:cxn>
                  <a:cxn ang="0">
                    <a:pos x="323" y="752"/>
                  </a:cxn>
                  <a:cxn ang="0">
                    <a:pos x="252" y="1261"/>
                  </a:cxn>
                  <a:cxn ang="0">
                    <a:pos x="0" y="1261"/>
                  </a:cxn>
                  <a:cxn ang="0">
                    <a:pos x="12" y="526"/>
                  </a:cxn>
                  <a:cxn ang="0">
                    <a:pos x="424" y="0"/>
                  </a:cxn>
                  <a:cxn ang="0">
                    <a:pos x="424" y="586"/>
                  </a:cxn>
                </a:cxnLst>
                <a:rect l="txL" t="txT" r="txR" b="txB"/>
                <a:pathLst>
                  <a:path w="424" h="1261">
                    <a:moveTo>
                      <a:pt x="424" y="586"/>
                    </a:moveTo>
                    <a:lnTo>
                      <a:pt x="323" y="752"/>
                    </a:lnTo>
                    <a:lnTo>
                      <a:pt x="252" y="1261"/>
                    </a:lnTo>
                    <a:lnTo>
                      <a:pt x="0" y="1261"/>
                    </a:lnTo>
                    <a:lnTo>
                      <a:pt x="12" y="526"/>
                    </a:lnTo>
                    <a:lnTo>
                      <a:pt x="424" y="0"/>
                    </a:lnTo>
                    <a:lnTo>
                      <a:pt x="424" y="586"/>
                    </a:lnTo>
                    <a:close/>
                  </a:path>
                </a:pathLst>
              </a:custGeom>
              <a:solidFill>
                <a:srgbClr val="B2D8E5">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Freeform 145"/>
              <p:cNvSpPr/>
              <p:nvPr/>
            </p:nvSpPr>
            <p:spPr>
              <a:xfrm>
                <a:off x="1226" y="1474"/>
                <a:ext cx="424" cy="1261"/>
              </a:xfrm>
              <a:custGeom>
                <a:avLst/>
                <a:gdLst>
                  <a:gd name="txL" fmla="*/ 0 w 424"/>
                  <a:gd name="txT" fmla="*/ 0 h 1261"/>
                  <a:gd name="txR" fmla="*/ 424 w 424"/>
                  <a:gd name="txB" fmla="*/ 1261 h 1261"/>
                </a:gdLst>
                <a:ahLst/>
                <a:cxnLst>
                  <a:cxn ang="0">
                    <a:pos x="424" y="586"/>
                  </a:cxn>
                  <a:cxn ang="0">
                    <a:pos x="323" y="752"/>
                  </a:cxn>
                  <a:cxn ang="0">
                    <a:pos x="252" y="1261"/>
                  </a:cxn>
                  <a:cxn ang="0">
                    <a:pos x="0" y="1261"/>
                  </a:cxn>
                  <a:cxn ang="0">
                    <a:pos x="12" y="526"/>
                  </a:cxn>
                  <a:cxn ang="0">
                    <a:pos x="424" y="0"/>
                  </a:cxn>
                </a:cxnLst>
                <a:rect l="txL" t="txT" r="txR" b="txB"/>
                <a:pathLst>
                  <a:path w="424" h="1261">
                    <a:moveTo>
                      <a:pt x="424" y="586"/>
                    </a:moveTo>
                    <a:lnTo>
                      <a:pt x="323" y="752"/>
                    </a:lnTo>
                    <a:lnTo>
                      <a:pt x="252" y="1261"/>
                    </a:lnTo>
                    <a:lnTo>
                      <a:pt x="0" y="1261"/>
                    </a:lnTo>
                    <a:lnTo>
                      <a:pt x="12" y="526"/>
                    </a:lnTo>
                    <a:lnTo>
                      <a:pt x="424" y="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146"/>
              <p:cNvSpPr/>
              <p:nvPr/>
            </p:nvSpPr>
            <p:spPr>
              <a:xfrm>
                <a:off x="2784" y="1474"/>
                <a:ext cx="428" cy="1261"/>
              </a:xfrm>
              <a:custGeom>
                <a:avLst/>
                <a:gdLst>
                  <a:gd name="txL" fmla="*/ 0 w 428"/>
                  <a:gd name="txT" fmla="*/ 0 h 1261"/>
                  <a:gd name="txR" fmla="*/ 428 w 428"/>
                  <a:gd name="txB" fmla="*/ 1261 h 1261"/>
                </a:gdLst>
                <a:ahLst/>
                <a:cxnLst>
                  <a:cxn ang="0">
                    <a:pos x="0" y="586"/>
                  </a:cxn>
                  <a:cxn ang="0">
                    <a:pos x="105" y="752"/>
                  </a:cxn>
                  <a:cxn ang="0">
                    <a:pos x="176" y="1261"/>
                  </a:cxn>
                  <a:cxn ang="0">
                    <a:pos x="428" y="1261"/>
                  </a:cxn>
                  <a:cxn ang="0">
                    <a:pos x="416" y="526"/>
                  </a:cxn>
                  <a:cxn ang="0">
                    <a:pos x="0" y="0"/>
                  </a:cxn>
                  <a:cxn ang="0">
                    <a:pos x="0" y="586"/>
                  </a:cxn>
                </a:cxnLst>
                <a:rect l="txL" t="txT" r="txR" b="txB"/>
                <a:pathLst>
                  <a:path w="428" h="1261">
                    <a:moveTo>
                      <a:pt x="0" y="586"/>
                    </a:moveTo>
                    <a:lnTo>
                      <a:pt x="105" y="752"/>
                    </a:lnTo>
                    <a:lnTo>
                      <a:pt x="176" y="1261"/>
                    </a:lnTo>
                    <a:lnTo>
                      <a:pt x="428" y="1261"/>
                    </a:lnTo>
                    <a:lnTo>
                      <a:pt x="416" y="526"/>
                    </a:lnTo>
                    <a:lnTo>
                      <a:pt x="0" y="0"/>
                    </a:lnTo>
                    <a:lnTo>
                      <a:pt x="0" y="586"/>
                    </a:lnTo>
                    <a:close/>
                  </a:path>
                </a:pathLst>
              </a:custGeom>
              <a:solidFill>
                <a:srgbClr val="B2D8E5">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147"/>
              <p:cNvSpPr/>
              <p:nvPr/>
            </p:nvSpPr>
            <p:spPr>
              <a:xfrm>
                <a:off x="2784" y="1474"/>
                <a:ext cx="428" cy="1261"/>
              </a:xfrm>
              <a:custGeom>
                <a:avLst/>
                <a:gdLst>
                  <a:gd name="txL" fmla="*/ 0 w 428"/>
                  <a:gd name="txT" fmla="*/ 0 h 1261"/>
                  <a:gd name="txR" fmla="*/ 428 w 428"/>
                  <a:gd name="txB" fmla="*/ 1261 h 1261"/>
                </a:gdLst>
                <a:ahLst/>
                <a:cxnLst>
                  <a:cxn ang="0">
                    <a:pos x="0" y="586"/>
                  </a:cxn>
                  <a:cxn ang="0">
                    <a:pos x="105" y="752"/>
                  </a:cxn>
                  <a:cxn ang="0">
                    <a:pos x="176" y="1261"/>
                  </a:cxn>
                  <a:cxn ang="0">
                    <a:pos x="428" y="1261"/>
                  </a:cxn>
                  <a:cxn ang="0">
                    <a:pos x="416" y="526"/>
                  </a:cxn>
                  <a:cxn ang="0">
                    <a:pos x="0" y="0"/>
                  </a:cxn>
                </a:cxnLst>
                <a:rect l="txL" t="txT" r="txR" b="txB"/>
                <a:pathLst>
                  <a:path w="428" h="1261">
                    <a:moveTo>
                      <a:pt x="0" y="586"/>
                    </a:moveTo>
                    <a:lnTo>
                      <a:pt x="105" y="752"/>
                    </a:lnTo>
                    <a:lnTo>
                      <a:pt x="176" y="1261"/>
                    </a:lnTo>
                    <a:lnTo>
                      <a:pt x="428" y="1261"/>
                    </a:lnTo>
                    <a:lnTo>
                      <a:pt x="416" y="526"/>
                    </a:lnTo>
                    <a:lnTo>
                      <a:pt x="0" y="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148"/>
              <p:cNvSpPr/>
              <p:nvPr/>
            </p:nvSpPr>
            <p:spPr>
              <a:xfrm>
                <a:off x="1738" y="256"/>
                <a:ext cx="907" cy="1201"/>
              </a:xfrm>
              <a:custGeom>
                <a:avLst/>
                <a:gdLst>
                  <a:gd name="txL" fmla="*/ 0 w 907"/>
                  <a:gd name="txT" fmla="*/ 0 h 1201"/>
                  <a:gd name="txR" fmla="*/ 907 w 907"/>
                  <a:gd name="txB" fmla="*/ 1201 h 1201"/>
                </a:gdLst>
                <a:ahLst/>
                <a:cxnLst>
                  <a:cxn ang="0">
                    <a:pos x="907" y="740"/>
                  </a:cxn>
                  <a:cxn ang="0">
                    <a:pos x="899" y="834"/>
                  </a:cxn>
                  <a:cxn ang="0">
                    <a:pos x="869" y="919"/>
                  </a:cxn>
                  <a:cxn ang="0">
                    <a:pos x="827" y="1000"/>
                  </a:cxn>
                  <a:cxn ang="0">
                    <a:pos x="773" y="1064"/>
                  </a:cxn>
                  <a:cxn ang="0">
                    <a:pos x="706" y="1124"/>
                  </a:cxn>
                  <a:cxn ang="0">
                    <a:pos x="630" y="1167"/>
                  </a:cxn>
                  <a:cxn ang="0">
                    <a:pos x="546" y="1193"/>
                  </a:cxn>
                  <a:cxn ang="0">
                    <a:pos x="458" y="1201"/>
                  </a:cxn>
                  <a:cxn ang="0">
                    <a:pos x="366" y="1193"/>
                  </a:cxn>
                  <a:cxn ang="0">
                    <a:pos x="282" y="1167"/>
                  </a:cxn>
                  <a:cxn ang="0">
                    <a:pos x="202" y="1124"/>
                  </a:cxn>
                  <a:cxn ang="0">
                    <a:pos x="135" y="1064"/>
                  </a:cxn>
                  <a:cxn ang="0">
                    <a:pos x="80" y="1000"/>
                  </a:cxn>
                  <a:cxn ang="0">
                    <a:pos x="38" y="919"/>
                  </a:cxn>
                  <a:cxn ang="0">
                    <a:pos x="9" y="834"/>
                  </a:cxn>
                  <a:cxn ang="0">
                    <a:pos x="0" y="740"/>
                  </a:cxn>
                  <a:cxn ang="0">
                    <a:pos x="0" y="462"/>
                  </a:cxn>
                  <a:cxn ang="0">
                    <a:pos x="9" y="368"/>
                  </a:cxn>
                  <a:cxn ang="0">
                    <a:pos x="38" y="282"/>
                  </a:cxn>
                  <a:cxn ang="0">
                    <a:pos x="80" y="201"/>
                  </a:cxn>
                  <a:cxn ang="0">
                    <a:pos x="135" y="133"/>
                  </a:cxn>
                  <a:cxn ang="0">
                    <a:pos x="202" y="77"/>
                  </a:cxn>
                  <a:cxn ang="0">
                    <a:pos x="282" y="35"/>
                  </a:cxn>
                  <a:cxn ang="0">
                    <a:pos x="366" y="9"/>
                  </a:cxn>
                  <a:cxn ang="0">
                    <a:pos x="458" y="0"/>
                  </a:cxn>
                  <a:cxn ang="0">
                    <a:pos x="546" y="9"/>
                  </a:cxn>
                  <a:cxn ang="0">
                    <a:pos x="630" y="35"/>
                  </a:cxn>
                  <a:cxn ang="0">
                    <a:pos x="706" y="77"/>
                  </a:cxn>
                  <a:cxn ang="0">
                    <a:pos x="773" y="133"/>
                  </a:cxn>
                  <a:cxn ang="0">
                    <a:pos x="827" y="201"/>
                  </a:cxn>
                  <a:cxn ang="0">
                    <a:pos x="869" y="282"/>
                  </a:cxn>
                  <a:cxn ang="0">
                    <a:pos x="899" y="368"/>
                  </a:cxn>
                  <a:cxn ang="0">
                    <a:pos x="907" y="462"/>
                  </a:cxn>
                  <a:cxn ang="0">
                    <a:pos x="907" y="740"/>
                  </a:cxn>
                </a:cxnLst>
                <a:rect l="txL" t="txT" r="txR" b="txB"/>
                <a:pathLst>
                  <a:path w="907" h="1201">
                    <a:moveTo>
                      <a:pt x="907" y="740"/>
                    </a:moveTo>
                    <a:lnTo>
                      <a:pt x="899" y="834"/>
                    </a:lnTo>
                    <a:lnTo>
                      <a:pt x="869" y="919"/>
                    </a:lnTo>
                    <a:lnTo>
                      <a:pt x="827" y="1000"/>
                    </a:lnTo>
                    <a:lnTo>
                      <a:pt x="773" y="1064"/>
                    </a:lnTo>
                    <a:lnTo>
                      <a:pt x="706" y="1124"/>
                    </a:lnTo>
                    <a:lnTo>
                      <a:pt x="630" y="1167"/>
                    </a:lnTo>
                    <a:lnTo>
                      <a:pt x="546" y="1193"/>
                    </a:lnTo>
                    <a:lnTo>
                      <a:pt x="458" y="1201"/>
                    </a:lnTo>
                    <a:lnTo>
                      <a:pt x="366" y="1193"/>
                    </a:lnTo>
                    <a:lnTo>
                      <a:pt x="282" y="1167"/>
                    </a:lnTo>
                    <a:lnTo>
                      <a:pt x="202" y="1124"/>
                    </a:lnTo>
                    <a:lnTo>
                      <a:pt x="135" y="1064"/>
                    </a:lnTo>
                    <a:lnTo>
                      <a:pt x="80" y="1000"/>
                    </a:lnTo>
                    <a:lnTo>
                      <a:pt x="38" y="919"/>
                    </a:lnTo>
                    <a:lnTo>
                      <a:pt x="9" y="834"/>
                    </a:lnTo>
                    <a:lnTo>
                      <a:pt x="0" y="740"/>
                    </a:lnTo>
                    <a:lnTo>
                      <a:pt x="0" y="462"/>
                    </a:lnTo>
                    <a:lnTo>
                      <a:pt x="9" y="368"/>
                    </a:lnTo>
                    <a:lnTo>
                      <a:pt x="38" y="282"/>
                    </a:lnTo>
                    <a:lnTo>
                      <a:pt x="80" y="201"/>
                    </a:lnTo>
                    <a:lnTo>
                      <a:pt x="135" y="133"/>
                    </a:lnTo>
                    <a:lnTo>
                      <a:pt x="202" y="77"/>
                    </a:lnTo>
                    <a:lnTo>
                      <a:pt x="282" y="35"/>
                    </a:lnTo>
                    <a:lnTo>
                      <a:pt x="366" y="9"/>
                    </a:lnTo>
                    <a:lnTo>
                      <a:pt x="458" y="0"/>
                    </a:lnTo>
                    <a:lnTo>
                      <a:pt x="546" y="9"/>
                    </a:lnTo>
                    <a:lnTo>
                      <a:pt x="630" y="35"/>
                    </a:lnTo>
                    <a:lnTo>
                      <a:pt x="706" y="77"/>
                    </a:lnTo>
                    <a:lnTo>
                      <a:pt x="773" y="133"/>
                    </a:lnTo>
                    <a:lnTo>
                      <a:pt x="827" y="201"/>
                    </a:lnTo>
                    <a:lnTo>
                      <a:pt x="869" y="282"/>
                    </a:lnTo>
                    <a:lnTo>
                      <a:pt x="899" y="368"/>
                    </a:lnTo>
                    <a:lnTo>
                      <a:pt x="907" y="462"/>
                    </a:lnTo>
                    <a:lnTo>
                      <a:pt x="907" y="740"/>
                    </a:lnTo>
                    <a:close/>
                  </a:path>
                </a:pathLst>
              </a:custGeom>
              <a:solidFill>
                <a:srgbClr val="FFD8CC">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149"/>
              <p:cNvSpPr/>
              <p:nvPr/>
            </p:nvSpPr>
            <p:spPr>
              <a:xfrm>
                <a:off x="1738" y="256"/>
                <a:ext cx="907" cy="1201"/>
              </a:xfrm>
              <a:custGeom>
                <a:avLst/>
                <a:gdLst>
                  <a:gd name="txL" fmla="*/ 0 w 907"/>
                  <a:gd name="txT" fmla="*/ 0 h 1201"/>
                  <a:gd name="txR" fmla="*/ 907 w 907"/>
                  <a:gd name="txB" fmla="*/ 1201 h 1201"/>
                </a:gdLst>
                <a:ahLst/>
                <a:cxnLst>
                  <a:cxn ang="0">
                    <a:pos x="907" y="740"/>
                  </a:cxn>
                  <a:cxn ang="0">
                    <a:pos x="907" y="740"/>
                  </a:cxn>
                  <a:cxn ang="0">
                    <a:pos x="899" y="834"/>
                  </a:cxn>
                  <a:cxn ang="0">
                    <a:pos x="869" y="919"/>
                  </a:cxn>
                  <a:cxn ang="0">
                    <a:pos x="827" y="1000"/>
                  </a:cxn>
                  <a:cxn ang="0">
                    <a:pos x="773" y="1064"/>
                  </a:cxn>
                  <a:cxn ang="0">
                    <a:pos x="706" y="1124"/>
                  </a:cxn>
                  <a:cxn ang="0">
                    <a:pos x="630" y="1167"/>
                  </a:cxn>
                  <a:cxn ang="0">
                    <a:pos x="546" y="1193"/>
                  </a:cxn>
                  <a:cxn ang="0">
                    <a:pos x="458" y="1201"/>
                  </a:cxn>
                  <a:cxn ang="0">
                    <a:pos x="458" y="1201"/>
                  </a:cxn>
                  <a:cxn ang="0">
                    <a:pos x="366" y="1193"/>
                  </a:cxn>
                  <a:cxn ang="0">
                    <a:pos x="282" y="1167"/>
                  </a:cxn>
                  <a:cxn ang="0">
                    <a:pos x="202" y="1124"/>
                  </a:cxn>
                  <a:cxn ang="0">
                    <a:pos x="135" y="1064"/>
                  </a:cxn>
                  <a:cxn ang="0">
                    <a:pos x="80" y="1000"/>
                  </a:cxn>
                  <a:cxn ang="0">
                    <a:pos x="38" y="919"/>
                  </a:cxn>
                  <a:cxn ang="0">
                    <a:pos x="9" y="834"/>
                  </a:cxn>
                  <a:cxn ang="0">
                    <a:pos x="0" y="740"/>
                  </a:cxn>
                  <a:cxn ang="0">
                    <a:pos x="0" y="462"/>
                  </a:cxn>
                  <a:cxn ang="0">
                    <a:pos x="0" y="462"/>
                  </a:cxn>
                  <a:cxn ang="0">
                    <a:pos x="9" y="368"/>
                  </a:cxn>
                  <a:cxn ang="0">
                    <a:pos x="38" y="282"/>
                  </a:cxn>
                  <a:cxn ang="0">
                    <a:pos x="80" y="201"/>
                  </a:cxn>
                  <a:cxn ang="0">
                    <a:pos x="135" y="133"/>
                  </a:cxn>
                  <a:cxn ang="0">
                    <a:pos x="202" y="77"/>
                  </a:cxn>
                  <a:cxn ang="0">
                    <a:pos x="282" y="35"/>
                  </a:cxn>
                  <a:cxn ang="0">
                    <a:pos x="366" y="9"/>
                  </a:cxn>
                  <a:cxn ang="0">
                    <a:pos x="458" y="0"/>
                  </a:cxn>
                  <a:cxn ang="0">
                    <a:pos x="458" y="0"/>
                  </a:cxn>
                  <a:cxn ang="0">
                    <a:pos x="546" y="9"/>
                  </a:cxn>
                  <a:cxn ang="0">
                    <a:pos x="630" y="35"/>
                  </a:cxn>
                  <a:cxn ang="0">
                    <a:pos x="706" y="77"/>
                  </a:cxn>
                  <a:cxn ang="0">
                    <a:pos x="773" y="133"/>
                  </a:cxn>
                  <a:cxn ang="0">
                    <a:pos x="827" y="201"/>
                  </a:cxn>
                  <a:cxn ang="0">
                    <a:pos x="869" y="282"/>
                  </a:cxn>
                  <a:cxn ang="0">
                    <a:pos x="899" y="368"/>
                  </a:cxn>
                  <a:cxn ang="0">
                    <a:pos x="907" y="462"/>
                  </a:cxn>
                  <a:cxn ang="0">
                    <a:pos x="907" y="740"/>
                  </a:cxn>
                </a:cxnLst>
                <a:rect l="txL" t="txT" r="txR" b="txB"/>
                <a:pathLst>
                  <a:path w="907" h="1201">
                    <a:moveTo>
                      <a:pt x="907" y="740"/>
                    </a:moveTo>
                    <a:lnTo>
                      <a:pt x="907" y="740"/>
                    </a:lnTo>
                    <a:lnTo>
                      <a:pt x="899" y="834"/>
                    </a:lnTo>
                    <a:lnTo>
                      <a:pt x="869" y="919"/>
                    </a:lnTo>
                    <a:lnTo>
                      <a:pt x="827" y="1000"/>
                    </a:lnTo>
                    <a:lnTo>
                      <a:pt x="773" y="1064"/>
                    </a:lnTo>
                    <a:lnTo>
                      <a:pt x="706" y="1124"/>
                    </a:lnTo>
                    <a:lnTo>
                      <a:pt x="630" y="1167"/>
                    </a:lnTo>
                    <a:lnTo>
                      <a:pt x="546" y="1193"/>
                    </a:lnTo>
                    <a:lnTo>
                      <a:pt x="458" y="1201"/>
                    </a:lnTo>
                    <a:lnTo>
                      <a:pt x="366" y="1193"/>
                    </a:lnTo>
                    <a:lnTo>
                      <a:pt x="282" y="1167"/>
                    </a:lnTo>
                    <a:lnTo>
                      <a:pt x="202" y="1124"/>
                    </a:lnTo>
                    <a:lnTo>
                      <a:pt x="135" y="1064"/>
                    </a:lnTo>
                    <a:lnTo>
                      <a:pt x="80" y="1000"/>
                    </a:lnTo>
                    <a:lnTo>
                      <a:pt x="38" y="919"/>
                    </a:lnTo>
                    <a:lnTo>
                      <a:pt x="9" y="834"/>
                    </a:lnTo>
                    <a:lnTo>
                      <a:pt x="0" y="740"/>
                    </a:lnTo>
                    <a:lnTo>
                      <a:pt x="0" y="462"/>
                    </a:lnTo>
                    <a:lnTo>
                      <a:pt x="9" y="368"/>
                    </a:lnTo>
                    <a:lnTo>
                      <a:pt x="38" y="282"/>
                    </a:lnTo>
                    <a:lnTo>
                      <a:pt x="80" y="201"/>
                    </a:lnTo>
                    <a:lnTo>
                      <a:pt x="135" y="133"/>
                    </a:lnTo>
                    <a:lnTo>
                      <a:pt x="202" y="77"/>
                    </a:lnTo>
                    <a:lnTo>
                      <a:pt x="282" y="35"/>
                    </a:lnTo>
                    <a:lnTo>
                      <a:pt x="366" y="9"/>
                    </a:lnTo>
                    <a:lnTo>
                      <a:pt x="458" y="0"/>
                    </a:lnTo>
                    <a:lnTo>
                      <a:pt x="546" y="9"/>
                    </a:lnTo>
                    <a:lnTo>
                      <a:pt x="630" y="35"/>
                    </a:lnTo>
                    <a:lnTo>
                      <a:pt x="706" y="77"/>
                    </a:lnTo>
                    <a:lnTo>
                      <a:pt x="773" y="133"/>
                    </a:lnTo>
                    <a:lnTo>
                      <a:pt x="827" y="201"/>
                    </a:lnTo>
                    <a:lnTo>
                      <a:pt x="869" y="282"/>
                    </a:lnTo>
                    <a:lnTo>
                      <a:pt x="899" y="368"/>
                    </a:lnTo>
                    <a:lnTo>
                      <a:pt x="907" y="462"/>
                    </a:lnTo>
                    <a:lnTo>
                      <a:pt x="907" y="74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150"/>
              <p:cNvSpPr/>
              <p:nvPr/>
            </p:nvSpPr>
            <p:spPr>
              <a:xfrm>
                <a:off x="1860" y="726"/>
                <a:ext cx="349" cy="308"/>
              </a:xfrm>
              <a:custGeom>
                <a:avLst/>
                <a:gdLst>
                  <a:gd name="txL" fmla="*/ 0 w 349"/>
                  <a:gd name="txT" fmla="*/ 0 h 308"/>
                  <a:gd name="txR" fmla="*/ 349 w 349"/>
                  <a:gd name="txB" fmla="*/ 308 h 308"/>
                </a:gdLst>
                <a:ahLst/>
                <a:cxnLst>
                  <a:cxn ang="0">
                    <a:pos x="294" y="308"/>
                  </a:cxn>
                  <a:cxn ang="0">
                    <a:pos x="349" y="308"/>
                  </a:cxn>
                  <a:cxn ang="0">
                    <a:pos x="349" y="0"/>
                  </a:cxn>
                  <a:cxn ang="0">
                    <a:pos x="0" y="0"/>
                  </a:cxn>
                  <a:cxn ang="0">
                    <a:pos x="0" y="52"/>
                  </a:cxn>
                  <a:cxn ang="0">
                    <a:pos x="294" y="52"/>
                  </a:cxn>
                  <a:cxn ang="0">
                    <a:pos x="294" y="308"/>
                  </a:cxn>
                </a:cxnLst>
                <a:rect l="txL" t="txT" r="txR" b="txB"/>
                <a:pathLst>
                  <a:path w="349" h="308">
                    <a:moveTo>
                      <a:pt x="294" y="308"/>
                    </a:moveTo>
                    <a:lnTo>
                      <a:pt x="349" y="308"/>
                    </a:lnTo>
                    <a:lnTo>
                      <a:pt x="349" y="0"/>
                    </a:lnTo>
                    <a:lnTo>
                      <a:pt x="0" y="0"/>
                    </a:lnTo>
                    <a:lnTo>
                      <a:pt x="0" y="52"/>
                    </a:lnTo>
                    <a:lnTo>
                      <a:pt x="294" y="52"/>
                    </a:lnTo>
                    <a:lnTo>
                      <a:pt x="294" y="308"/>
                    </a:lnTo>
                    <a:close/>
                  </a:path>
                </a:pathLst>
              </a:custGeom>
              <a:solidFill>
                <a:srgbClr val="0000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Rectangle 151"/>
              <p:cNvSpPr/>
              <p:nvPr/>
            </p:nvSpPr>
            <p:spPr>
              <a:xfrm>
                <a:off x="2032" y="1205"/>
                <a:ext cx="298" cy="34"/>
              </a:xfrm>
              <a:prstGeom prst="rect">
                <a:avLst/>
              </a:prstGeom>
              <a:solidFill>
                <a:srgbClr val="000000"/>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61" name="Rectangle 152"/>
              <p:cNvSpPr/>
              <p:nvPr/>
            </p:nvSpPr>
            <p:spPr>
              <a:xfrm>
                <a:off x="1650" y="1457"/>
                <a:ext cx="1134" cy="1303"/>
              </a:xfrm>
              <a:prstGeom prst="rect">
                <a:avLst/>
              </a:prstGeom>
              <a:solidFill>
                <a:srgbClr val="B2D8E5"/>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62" name="Rectangle 153"/>
              <p:cNvSpPr/>
              <p:nvPr/>
            </p:nvSpPr>
            <p:spPr>
              <a:xfrm>
                <a:off x="1650" y="1457"/>
                <a:ext cx="1134" cy="1303"/>
              </a:xfrm>
              <a:prstGeom prst="rect">
                <a:avLst/>
              </a:prstGeom>
              <a:noFill/>
              <a:ln w="0" cap="flat" cmpd="sng">
                <a:solidFill>
                  <a:srgbClr val="000000"/>
                </a:solidFill>
                <a:prstDash val="solid"/>
                <a:miter/>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63" name="Freeform 154"/>
              <p:cNvSpPr/>
              <p:nvPr/>
            </p:nvSpPr>
            <p:spPr>
              <a:xfrm>
                <a:off x="1650" y="2760"/>
                <a:ext cx="1134" cy="1923"/>
              </a:xfrm>
              <a:custGeom>
                <a:avLst/>
                <a:gdLst>
                  <a:gd name="txL" fmla="*/ 0 w 1134"/>
                  <a:gd name="txT" fmla="*/ 0 h 1923"/>
                  <a:gd name="txR" fmla="*/ 1134 w 1134"/>
                  <a:gd name="txB" fmla="*/ 1923 h 1923"/>
                </a:gdLst>
                <a:ahLst/>
                <a:cxnLst>
                  <a:cxn ang="0">
                    <a:pos x="928" y="1923"/>
                  </a:cxn>
                  <a:cxn ang="0">
                    <a:pos x="1134" y="0"/>
                  </a:cxn>
                  <a:cxn ang="0">
                    <a:pos x="0" y="0"/>
                  </a:cxn>
                  <a:cxn ang="0">
                    <a:pos x="223" y="1923"/>
                  </a:cxn>
                  <a:cxn ang="0">
                    <a:pos x="928" y="1923"/>
                  </a:cxn>
                </a:cxnLst>
                <a:rect l="txL" t="txT" r="txR" b="txB"/>
                <a:pathLst>
                  <a:path w="1134" h="1923">
                    <a:moveTo>
                      <a:pt x="928" y="1923"/>
                    </a:moveTo>
                    <a:lnTo>
                      <a:pt x="1134" y="0"/>
                    </a:lnTo>
                    <a:lnTo>
                      <a:pt x="0" y="0"/>
                    </a:lnTo>
                    <a:lnTo>
                      <a:pt x="223" y="1923"/>
                    </a:lnTo>
                    <a:lnTo>
                      <a:pt x="928" y="1923"/>
                    </a:lnTo>
                    <a:close/>
                  </a:path>
                </a:pathLst>
              </a:custGeom>
              <a:solidFill>
                <a:srgbClr val="333399">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Line 155"/>
              <p:cNvSpPr/>
              <p:nvPr/>
            </p:nvSpPr>
            <p:spPr>
              <a:xfrm>
                <a:off x="2209" y="1457"/>
                <a:ext cx="1" cy="1290"/>
              </a:xfrm>
              <a:prstGeom prst="line">
                <a:avLst/>
              </a:prstGeom>
              <a:ln w="0" cap="flat" cmpd="sng">
                <a:solidFill>
                  <a:srgbClr val="000000"/>
                </a:solidFill>
                <a:prstDash val="solid"/>
                <a:headEnd type="none" w="med" len="med"/>
                <a:tailEnd type="none" w="med" len="med"/>
              </a:ln>
            </p:spPr>
          </p:sp>
          <p:sp>
            <p:nvSpPr>
              <p:cNvPr id="65" name="Freeform 156"/>
              <p:cNvSpPr/>
              <p:nvPr/>
            </p:nvSpPr>
            <p:spPr>
              <a:xfrm>
                <a:off x="1532" y="4683"/>
                <a:ext cx="1386" cy="453"/>
              </a:xfrm>
              <a:custGeom>
                <a:avLst/>
                <a:gdLst>
                  <a:gd name="txL" fmla="*/ 0 w 1386"/>
                  <a:gd name="txT" fmla="*/ 0 h 453"/>
                  <a:gd name="txR" fmla="*/ 1386 w 1386"/>
                  <a:gd name="txB" fmla="*/ 453 h 453"/>
                </a:gdLst>
                <a:ahLst/>
                <a:cxnLst>
                  <a:cxn ang="0">
                    <a:pos x="1017" y="0"/>
                  </a:cxn>
                  <a:cxn ang="0">
                    <a:pos x="1386" y="299"/>
                  </a:cxn>
                  <a:cxn ang="0">
                    <a:pos x="1386" y="453"/>
                  </a:cxn>
                  <a:cxn ang="0">
                    <a:pos x="735" y="453"/>
                  </a:cxn>
                  <a:cxn ang="0">
                    <a:pos x="693" y="167"/>
                  </a:cxn>
                  <a:cxn ang="0">
                    <a:pos x="651" y="453"/>
                  </a:cxn>
                  <a:cxn ang="0">
                    <a:pos x="0" y="453"/>
                  </a:cxn>
                  <a:cxn ang="0">
                    <a:pos x="0" y="299"/>
                  </a:cxn>
                  <a:cxn ang="0">
                    <a:pos x="370" y="0"/>
                  </a:cxn>
                  <a:cxn ang="0">
                    <a:pos x="1017" y="0"/>
                  </a:cxn>
                </a:cxnLst>
                <a:rect l="txL" t="txT" r="txR" b="txB"/>
                <a:pathLst>
                  <a:path w="1386" h="453">
                    <a:moveTo>
                      <a:pt x="1017" y="0"/>
                    </a:moveTo>
                    <a:lnTo>
                      <a:pt x="1386" y="299"/>
                    </a:lnTo>
                    <a:lnTo>
                      <a:pt x="1386" y="453"/>
                    </a:lnTo>
                    <a:lnTo>
                      <a:pt x="735" y="453"/>
                    </a:lnTo>
                    <a:lnTo>
                      <a:pt x="693" y="167"/>
                    </a:lnTo>
                    <a:lnTo>
                      <a:pt x="651" y="453"/>
                    </a:lnTo>
                    <a:lnTo>
                      <a:pt x="0" y="453"/>
                    </a:lnTo>
                    <a:lnTo>
                      <a:pt x="0" y="299"/>
                    </a:lnTo>
                    <a:lnTo>
                      <a:pt x="370" y="0"/>
                    </a:lnTo>
                    <a:lnTo>
                      <a:pt x="1017" y="0"/>
                    </a:lnTo>
                    <a:close/>
                  </a:path>
                </a:pathLst>
              </a:custGeom>
              <a:solidFill>
                <a:srgbClr val="0000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Freeform 157"/>
              <p:cNvSpPr/>
              <p:nvPr/>
            </p:nvSpPr>
            <p:spPr>
              <a:xfrm>
                <a:off x="1532" y="4683"/>
                <a:ext cx="1386" cy="453"/>
              </a:xfrm>
              <a:custGeom>
                <a:avLst/>
                <a:gdLst>
                  <a:gd name="txL" fmla="*/ 0 w 1386"/>
                  <a:gd name="txT" fmla="*/ 0 h 453"/>
                  <a:gd name="txR" fmla="*/ 1386 w 1386"/>
                  <a:gd name="txB" fmla="*/ 453 h 453"/>
                </a:gdLst>
                <a:ahLst/>
                <a:cxnLst>
                  <a:cxn ang="0">
                    <a:pos x="1017" y="0"/>
                  </a:cxn>
                  <a:cxn ang="0">
                    <a:pos x="1386" y="299"/>
                  </a:cxn>
                  <a:cxn ang="0">
                    <a:pos x="1386" y="453"/>
                  </a:cxn>
                  <a:cxn ang="0">
                    <a:pos x="735" y="453"/>
                  </a:cxn>
                  <a:cxn ang="0">
                    <a:pos x="693" y="167"/>
                  </a:cxn>
                  <a:cxn ang="0">
                    <a:pos x="651" y="453"/>
                  </a:cxn>
                  <a:cxn ang="0">
                    <a:pos x="0" y="453"/>
                  </a:cxn>
                  <a:cxn ang="0">
                    <a:pos x="0" y="299"/>
                  </a:cxn>
                  <a:cxn ang="0">
                    <a:pos x="370" y="0"/>
                  </a:cxn>
                  <a:cxn ang="0">
                    <a:pos x="1017" y="0"/>
                  </a:cxn>
                </a:cxnLst>
                <a:rect l="txL" t="txT" r="txR" b="txB"/>
                <a:pathLst>
                  <a:path w="1386" h="453">
                    <a:moveTo>
                      <a:pt x="1017" y="0"/>
                    </a:moveTo>
                    <a:lnTo>
                      <a:pt x="1386" y="299"/>
                    </a:lnTo>
                    <a:lnTo>
                      <a:pt x="1386" y="453"/>
                    </a:lnTo>
                    <a:lnTo>
                      <a:pt x="735" y="453"/>
                    </a:lnTo>
                    <a:lnTo>
                      <a:pt x="693" y="167"/>
                    </a:lnTo>
                    <a:lnTo>
                      <a:pt x="651" y="453"/>
                    </a:lnTo>
                    <a:lnTo>
                      <a:pt x="0" y="453"/>
                    </a:lnTo>
                    <a:lnTo>
                      <a:pt x="0" y="299"/>
                    </a:lnTo>
                    <a:lnTo>
                      <a:pt x="370" y="0"/>
                    </a:lnTo>
                    <a:lnTo>
                      <a:pt x="1017" y="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158"/>
              <p:cNvSpPr/>
              <p:nvPr/>
            </p:nvSpPr>
            <p:spPr>
              <a:xfrm>
                <a:off x="2754" y="2769"/>
                <a:ext cx="290" cy="645"/>
              </a:xfrm>
              <a:custGeom>
                <a:avLst/>
                <a:gdLst>
                  <a:gd name="txL" fmla="*/ 0 w 290"/>
                  <a:gd name="txT" fmla="*/ 0 h 645"/>
                  <a:gd name="txR" fmla="*/ 290 w 290"/>
                  <a:gd name="txB" fmla="*/ 645 h 645"/>
                </a:gdLst>
                <a:ahLst/>
                <a:cxnLst>
                  <a:cxn ang="0">
                    <a:pos x="17" y="68"/>
                  </a:cxn>
                  <a:cxn ang="0">
                    <a:pos x="194" y="0"/>
                  </a:cxn>
                  <a:cxn ang="0">
                    <a:pos x="290" y="478"/>
                  </a:cxn>
                  <a:cxn ang="0">
                    <a:pos x="244" y="504"/>
                  </a:cxn>
                  <a:cxn ang="0">
                    <a:pos x="118" y="226"/>
                  </a:cxn>
                  <a:cxn ang="0">
                    <a:pos x="223" y="478"/>
                  </a:cxn>
                  <a:cxn ang="0">
                    <a:pos x="135" y="645"/>
                  </a:cxn>
                  <a:cxn ang="0">
                    <a:pos x="51" y="239"/>
                  </a:cxn>
                  <a:cxn ang="0">
                    <a:pos x="42" y="248"/>
                  </a:cxn>
                  <a:cxn ang="0">
                    <a:pos x="30" y="265"/>
                  </a:cxn>
                  <a:cxn ang="0">
                    <a:pos x="13" y="278"/>
                  </a:cxn>
                  <a:cxn ang="0">
                    <a:pos x="0" y="269"/>
                  </a:cxn>
                  <a:cxn ang="0">
                    <a:pos x="0" y="226"/>
                  </a:cxn>
                  <a:cxn ang="0">
                    <a:pos x="5" y="158"/>
                  </a:cxn>
                  <a:cxn ang="0">
                    <a:pos x="13" y="94"/>
                  </a:cxn>
                  <a:cxn ang="0">
                    <a:pos x="17" y="68"/>
                  </a:cxn>
                </a:cxnLst>
                <a:rect l="txL" t="txT" r="txR" b="txB"/>
                <a:pathLst>
                  <a:path w="290" h="645">
                    <a:moveTo>
                      <a:pt x="17" y="68"/>
                    </a:moveTo>
                    <a:lnTo>
                      <a:pt x="194" y="0"/>
                    </a:lnTo>
                    <a:lnTo>
                      <a:pt x="290" y="478"/>
                    </a:lnTo>
                    <a:lnTo>
                      <a:pt x="244" y="504"/>
                    </a:lnTo>
                    <a:lnTo>
                      <a:pt x="118" y="226"/>
                    </a:lnTo>
                    <a:lnTo>
                      <a:pt x="223" y="478"/>
                    </a:lnTo>
                    <a:lnTo>
                      <a:pt x="135" y="645"/>
                    </a:lnTo>
                    <a:lnTo>
                      <a:pt x="51" y="239"/>
                    </a:lnTo>
                    <a:lnTo>
                      <a:pt x="42" y="248"/>
                    </a:lnTo>
                    <a:lnTo>
                      <a:pt x="30" y="265"/>
                    </a:lnTo>
                    <a:lnTo>
                      <a:pt x="13" y="278"/>
                    </a:lnTo>
                    <a:lnTo>
                      <a:pt x="0" y="269"/>
                    </a:lnTo>
                    <a:lnTo>
                      <a:pt x="0" y="226"/>
                    </a:lnTo>
                    <a:lnTo>
                      <a:pt x="5" y="158"/>
                    </a:lnTo>
                    <a:lnTo>
                      <a:pt x="13" y="94"/>
                    </a:lnTo>
                    <a:lnTo>
                      <a:pt x="17" y="68"/>
                    </a:lnTo>
                    <a:close/>
                  </a:path>
                </a:pathLst>
              </a:custGeom>
              <a:solidFill>
                <a:srgbClr val="FFFFFF">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Freeform 159"/>
              <p:cNvSpPr/>
              <p:nvPr/>
            </p:nvSpPr>
            <p:spPr>
              <a:xfrm>
                <a:off x="1104" y="2709"/>
                <a:ext cx="462" cy="466"/>
              </a:xfrm>
              <a:custGeom>
                <a:avLst/>
                <a:gdLst>
                  <a:gd name="txL" fmla="*/ 0 w 462"/>
                  <a:gd name="txT" fmla="*/ 0 h 466"/>
                  <a:gd name="txR" fmla="*/ 462 w 462"/>
                  <a:gd name="txB" fmla="*/ 466 h 466"/>
                </a:gdLst>
                <a:ahLst/>
                <a:cxnLst>
                  <a:cxn ang="0">
                    <a:pos x="202" y="466"/>
                  </a:cxn>
                  <a:cxn ang="0">
                    <a:pos x="202" y="171"/>
                  </a:cxn>
                  <a:cxn ang="0">
                    <a:pos x="340" y="171"/>
                  </a:cxn>
                  <a:cxn ang="0">
                    <a:pos x="340" y="436"/>
                  </a:cxn>
                  <a:cxn ang="0">
                    <a:pos x="340" y="436"/>
                  </a:cxn>
                  <a:cxn ang="0">
                    <a:pos x="391" y="402"/>
                  </a:cxn>
                  <a:cxn ang="0">
                    <a:pos x="428" y="350"/>
                  </a:cxn>
                  <a:cxn ang="0">
                    <a:pos x="454" y="295"/>
                  </a:cxn>
                  <a:cxn ang="0">
                    <a:pos x="462" y="231"/>
                  </a:cxn>
                  <a:cxn ang="0">
                    <a:pos x="458" y="184"/>
                  </a:cxn>
                  <a:cxn ang="0">
                    <a:pos x="445" y="141"/>
                  </a:cxn>
                  <a:cxn ang="0">
                    <a:pos x="424" y="103"/>
                  </a:cxn>
                  <a:cxn ang="0">
                    <a:pos x="395" y="68"/>
                  </a:cxn>
                  <a:cxn ang="0">
                    <a:pos x="361" y="38"/>
                  </a:cxn>
                  <a:cxn ang="0">
                    <a:pos x="319" y="17"/>
                  </a:cxn>
                  <a:cxn ang="0">
                    <a:pos x="277" y="4"/>
                  </a:cxn>
                  <a:cxn ang="0">
                    <a:pos x="231" y="0"/>
                  </a:cxn>
                  <a:cxn ang="0">
                    <a:pos x="185" y="4"/>
                  </a:cxn>
                  <a:cxn ang="0">
                    <a:pos x="143" y="17"/>
                  </a:cxn>
                  <a:cxn ang="0">
                    <a:pos x="101" y="38"/>
                  </a:cxn>
                  <a:cxn ang="0">
                    <a:pos x="67" y="68"/>
                  </a:cxn>
                  <a:cxn ang="0">
                    <a:pos x="38" y="103"/>
                  </a:cxn>
                  <a:cxn ang="0">
                    <a:pos x="17" y="141"/>
                  </a:cxn>
                  <a:cxn ang="0">
                    <a:pos x="4" y="184"/>
                  </a:cxn>
                  <a:cxn ang="0">
                    <a:pos x="0" y="231"/>
                  </a:cxn>
                  <a:cxn ang="0">
                    <a:pos x="4" y="273"/>
                  </a:cxn>
                  <a:cxn ang="0">
                    <a:pos x="17" y="316"/>
                  </a:cxn>
                  <a:cxn ang="0">
                    <a:pos x="34" y="355"/>
                  </a:cxn>
                  <a:cxn ang="0">
                    <a:pos x="59" y="385"/>
                  </a:cxn>
                  <a:cxn ang="0">
                    <a:pos x="88" y="414"/>
                  </a:cxn>
                  <a:cxn ang="0">
                    <a:pos x="122" y="440"/>
                  </a:cxn>
                  <a:cxn ang="0">
                    <a:pos x="160" y="457"/>
                  </a:cxn>
                  <a:cxn ang="0">
                    <a:pos x="202" y="466"/>
                  </a:cxn>
                  <a:cxn ang="0">
                    <a:pos x="202" y="466"/>
                  </a:cxn>
                </a:cxnLst>
                <a:rect l="txL" t="txT" r="txR" b="txB"/>
                <a:pathLst>
                  <a:path w="462" h="466">
                    <a:moveTo>
                      <a:pt x="202" y="466"/>
                    </a:moveTo>
                    <a:lnTo>
                      <a:pt x="202" y="171"/>
                    </a:lnTo>
                    <a:lnTo>
                      <a:pt x="340" y="171"/>
                    </a:lnTo>
                    <a:lnTo>
                      <a:pt x="340" y="436"/>
                    </a:lnTo>
                    <a:lnTo>
                      <a:pt x="391" y="402"/>
                    </a:lnTo>
                    <a:lnTo>
                      <a:pt x="428" y="350"/>
                    </a:lnTo>
                    <a:lnTo>
                      <a:pt x="454" y="295"/>
                    </a:lnTo>
                    <a:lnTo>
                      <a:pt x="462" y="231"/>
                    </a:lnTo>
                    <a:lnTo>
                      <a:pt x="458" y="184"/>
                    </a:lnTo>
                    <a:lnTo>
                      <a:pt x="445" y="141"/>
                    </a:lnTo>
                    <a:lnTo>
                      <a:pt x="424" y="103"/>
                    </a:lnTo>
                    <a:lnTo>
                      <a:pt x="395" y="68"/>
                    </a:lnTo>
                    <a:lnTo>
                      <a:pt x="361" y="38"/>
                    </a:lnTo>
                    <a:lnTo>
                      <a:pt x="319" y="17"/>
                    </a:lnTo>
                    <a:lnTo>
                      <a:pt x="277" y="4"/>
                    </a:lnTo>
                    <a:lnTo>
                      <a:pt x="231" y="0"/>
                    </a:lnTo>
                    <a:lnTo>
                      <a:pt x="185" y="4"/>
                    </a:lnTo>
                    <a:lnTo>
                      <a:pt x="143" y="17"/>
                    </a:lnTo>
                    <a:lnTo>
                      <a:pt x="101" y="38"/>
                    </a:lnTo>
                    <a:lnTo>
                      <a:pt x="67" y="68"/>
                    </a:lnTo>
                    <a:lnTo>
                      <a:pt x="38" y="103"/>
                    </a:lnTo>
                    <a:lnTo>
                      <a:pt x="17" y="141"/>
                    </a:lnTo>
                    <a:lnTo>
                      <a:pt x="4" y="184"/>
                    </a:lnTo>
                    <a:lnTo>
                      <a:pt x="0" y="231"/>
                    </a:lnTo>
                    <a:lnTo>
                      <a:pt x="4" y="273"/>
                    </a:lnTo>
                    <a:lnTo>
                      <a:pt x="17" y="316"/>
                    </a:lnTo>
                    <a:lnTo>
                      <a:pt x="34" y="355"/>
                    </a:lnTo>
                    <a:lnTo>
                      <a:pt x="59" y="385"/>
                    </a:lnTo>
                    <a:lnTo>
                      <a:pt x="88" y="414"/>
                    </a:lnTo>
                    <a:lnTo>
                      <a:pt x="122" y="440"/>
                    </a:lnTo>
                    <a:lnTo>
                      <a:pt x="160" y="457"/>
                    </a:lnTo>
                    <a:lnTo>
                      <a:pt x="202" y="466"/>
                    </a:lnTo>
                    <a:close/>
                  </a:path>
                </a:pathLst>
              </a:custGeom>
              <a:solidFill>
                <a:srgbClr val="FFD8CC">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160"/>
              <p:cNvSpPr/>
              <p:nvPr/>
            </p:nvSpPr>
            <p:spPr>
              <a:xfrm>
                <a:off x="1104" y="2709"/>
                <a:ext cx="462" cy="466"/>
              </a:xfrm>
              <a:custGeom>
                <a:avLst/>
                <a:gdLst>
                  <a:gd name="txL" fmla="*/ 0 w 462"/>
                  <a:gd name="txT" fmla="*/ 0 h 466"/>
                  <a:gd name="txR" fmla="*/ 462 w 462"/>
                  <a:gd name="txB" fmla="*/ 466 h 466"/>
                </a:gdLst>
                <a:ahLst/>
                <a:cxnLst>
                  <a:cxn ang="0">
                    <a:pos x="202" y="466"/>
                  </a:cxn>
                  <a:cxn ang="0">
                    <a:pos x="202" y="171"/>
                  </a:cxn>
                  <a:cxn ang="0">
                    <a:pos x="340" y="171"/>
                  </a:cxn>
                  <a:cxn ang="0">
                    <a:pos x="340" y="436"/>
                  </a:cxn>
                  <a:cxn ang="0">
                    <a:pos x="340" y="436"/>
                  </a:cxn>
                  <a:cxn ang="0">
                    <a:pos x="340" y="436"/>
                  </a:cxn>
                  <a:cxn ang="0">
                    <a:pos x="391" y="402"/>
                  </a:cxn>
                  <a:cxn ang="0">
                    <a:pos x="428" y="350"/>
                  </a:cxn>
                  <a:cxn ang="0">
                    <a:pos x="454" y="295"/>
                  </a:cxn>
                  <a:cxn ang="0">
                    <a:pos x="462" y="231"/>
                  </a:cxn>
                  <a:cxn ang="0">
                    <a:pos x="462" y="231"/>
                  </a:cxn>
                  <a:cxn ang="0">
                    <a:pos x="458" y="184"/>
                  </a:cxn>
                  <a:cxn ang="0">
                    <a:pos x="445" y="141"/>
                  </a:cxn>
                  <a:cxn ang="0">
                    <a:pos x="424" y="103"/>
                  </a:cxn>
                  <a:cxn ang="0">
                    <a:pos x="395" y="68"/>
                  </a:cxn>
                  <a:cxn ang="0">
                    <a:pos x="361" y="38"/>
                  </a:cxn>
                  <a:cxn ang="0">
                    <a:pos x="319" y="17"/>
                  </a:cxn>
                  <a:cxn ang="0">
                    <a:pos x="277" y="4"/>
                  </a:cxn>
                  <a:cxn ang="0">
                    <a:pos x="231" y="0"/>
                  </a:cxn>
                  <a:cxn ang="0">
                    <a:pos x="231" y="0"/>
                  </a:cxn>
                  <a:cxn ang="0">
                    <a:pos x="185" y="4"/>
                  </a:cxn>
                  <a:cxn ang="0">
                    <a:pos x="143" y="17"/>
                  </a:cxn>
                  <a:cxn ang="0">
                    <a:pos x="101" y="38"/>
                  </a:cxn>
                  <a:cxn ang="0">
                    <a:pos x="67" y="68"/>
                  </a:cxn>
                  <a:cxn ang="0">
                    <a:pos x="38" y="103"/>
                  </a:cxn>
                  <a:cxn ang="0">
                    <a:pos x="17" y="141"/>
                  </a:cxn>
                  <a:cxn ang="0">
                    <a:pos x="4" y="184"/>
                  </a:cxn>
                  <a:cxn ang="0">
                    <a:pos x="0" y="231"/>
                  </a:cxn>
                  <a:cxn ang="0">
                    <a:pos x="0" y="231"/>
                  </a:cxn>
                  <a:cxn ang="0">
                    <a:pos x="4" y="273"/>
                  </a:cxn>
                  <a:cxn ang="0">
                    <a:pos x="17" y="316"/>
                  </a:cxn>
                  <a:cxn ang="0">
                    <a:pos x="34" y="355"/>
                  </a:cxn>
                  <a:cxn ang="0">
                    <a:pos x="59" y="385"/>
                  </a:cxn>
                  <a:cxn ang="0">
                    <a:pos x="88" y="414"/>
                  </a:cxn>
                  <a:cxn ang="0">
                    <a:pos x="122" y="440"/>
                  </a:cxn>
                  <a:cxn ang="0">
                    <a:pos x="160" y="457"/>
                  </a:cxn>
                  <a:cxn ang="0">
                    <a:pos x="202" y="466"/>
                  </a:cxn>
                  <a:cxn ang="0">
                    <a:pos x="202" y="466"/>
                  </a:cxn>
                </a:cxnLst>
                <a:rect l="txL" t="txT" r="txR" b="txB"/>
                <a:pathLst>
                  <a:path w="462" h="466">
                    <a:moveTo>
                      <a:pt x="202" y="466"/>
                    </a:moveTo>
                    <a:lnTo>
                      <a:pt x="202" y="171"/>
                    </a:lnTo>
                    <a:lnTo>
                      <a:pt x="340" y="171"/>
                    </a:lnTo>
                    <a:lnTo>
                      <a:pt x="340" y="436"/>
                    </a:lnTo>
                    <a:lnTo>
                      <a:pt x="391" y="402"/>
                    </a:lnTo>
                    <a:lnTo>
                      <a:pt x="428" y="350"/>
                    </a:lnTo>
                    <a:lnTo>
                      <a:pt x="454" y="295"/>
                    </a:lnTo>
                    <a:lnTo>
                      <a:pt x="462" y="231"/>
                    </a:lnTo>
                    <a:lnTo>
                      <a:pt x="458" y="184"/>
                    </a:lnTo>
                    <a:lnTo>
                      <a:pt x="445" y="141"/>
                    </a:lnTo>
                    <a:lnTo>
                      <a:pt x="424" y="103"/>
                    </a:lnTo>
                    <a:lnTo>
                      <a:pt x="395" y="68"/>
                    </a:lnTo>
                    <a:lnTo>
                      <a:pt x="361" y="38"/>
                    </a:lnTo>
                    <a:lnTo>
                      <a:pt x="319" y="17"/>
                    </a:lnTo>
                    <a:lnTo>
                      <a:pt x="277" y="4"/>
                    </a:lnTo>
                    <a:lnTo>
                      <a:pt x="231" y="0"/>
                    </a:lnTo>
                    <a:lnTo>
                      <a:pt x="185" y="4"/>
                    </a:lnTo>
                    <a:lnTo>
                      <a:pt x="143" y="17"/>
                    </a:lnTo>
                    <a:lnTo>
                      <a:pt x="101" y="38"/>
                    </a:lnTo>
                    <a:lnTo>
                      <a:pt x="67" y="68"/>
                    </a:lnTo>
                    <a:lnTo>
                      <a:pt x="38" y="103"/>
                    </a:lnTo>
                    <a:lnTo>
                      <a:pt x="17" y="141"/>
                    </a:lnTo>
                    <a:lnTo>
                      <a:pt x="4" y="184"/>
                    </a:lnTo>
                    <a:lnTo>
                      <a:pt x="0" y="231"/>
                    </a:lnTo>
                    <a:lnTo>
                      <a:pt x="4" y="273"/>
                    </a:lnTo>
                    <a:lnTo>
                      <a:pt x="17" y="316"/>
                    </a:lnTo>
                    <a:lnTo>
                      <a:pt x="34" y="355"/>
                    </a:lnTo>
                    <a:lnTo>
                      <a:pt x="59" y="385"/>
                    </a:lnTo>
                    <a:lnTo>
                      <a:pt x="88" y="414"/>
                    </a:lnTo>
                    <a:lnTo>
                      <a:pt x="122" y="440"/>
                    </a:lnTo>
                    <a:lnTo>
                      <a:pt x="160" y="457"/>
                    </a:lnTo>
                    <a:lnTo>
                      <a:pt x="202" y="466"/>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161"/>
              <p:cNvSpPr/>
              <p:nvPr/>
            </p:nvSpPr>
            <p:spPr>
              <a:xfrm>
                <a:off x="2872" y="2709"/>
                <a:ext cx="462" cy="466"/>
              </a:xfrm>
              <a:custGeom>
                <a:avLst/>
                <a:gdLst>
                  <a:gd name="txL" fmla="*/ 0 w 462"/>
                  <a:gd name="txT" fmla="*/ 0 h 466"/>
                  <a:gd name="txR" fmla="*/ 462 w 462"/>
                  <a:gd name="txB" fmla="*/ 466 h 466"/>
                </a:gdLst>
                <a:ahLst/>
                <a:cxnLst>
                  <a:cxn ang="0">
                    <a:pos x="260" y="466"/>
                  </a:cxn>
                  <a:cxn ang="0">
                    <a:pos x="260" y="171"/>
                  </a:cxn>
                  <a:cxn ang="0">
                    <a:pos x="122" y="171"/>
                  </a:cxn>
                  <a:cxn ang="0">
                    <a:pos x="122" y="436"/>
                  </a:cxn>
                  <a:cxn ang="0">
                    <a:pos x="118" y="436"/>
                  </a:cxn>
                  <a:cxn ang="0">
                    <a:pos x="71" y="402"/>
                  </a:cxn>
                  <a:cxn ang="0">
                    <a:pos x="34" y="350"/>
                  </a:cxn>
                  <a:cxn ang="0">
                    <a:pos x="8" y="295"/>
                  </a:cxn>
                  <a:cxn ang="0">
                    <a:pos x="0" y="231"/>
                  </a:cxn>
                  <a:cxn ang="0">
                    <a:pos x="4" y="184"/>
                  </a:cxn>
                  <a:cxn ang="0">
                    <a:pos x="17" y="141"/>
                  </a:cxn>
                  <a:cxn ang="0">
                    <a:pos x="38" y="103"/>
                  </a:cxn>
                  <a:cxn ang="0">
                    <a:pos x="67" y="68"/>
                  </a:cxn>
                  <a:cxn ang="0">
                    <a:pos x="101" y="38"/>
                  </a:cxn>
                  <a:cxn ang="0">
                    <a:pos x="143" y="17"/>
                  </a:cxn>
                  <a:cxn ang="0">
                    <a:pos x="185" y="4"/>
                  </a:cxn>
                  <a:cxn ang="0">
                    <a:pos x="231" y="0"/>
                  </a:cxn>
                  <a:cxn ang="0">
                    <a:pos x="277" y="4"/>
                  </a:cxn>
                  <a:cxn ang="0">
                    <a:pos x="319" y="17"/>
                  </a:cxn>
                  <a:cxn ang="0">
                    <a:pos x="361" y="38"/>
                  </a:cxn>
                  <a:cxn ang="0">
                    <a:pos x="395" y="68"/>
                  </a:cxn>
                  <a:cxn ang="0">
                    <a:pos x="424" y="103"/>
                  </a:cxn>
                  <a:cxn ang="0">
                    <a:pos x="445" y="141"/>
                  </a:cxn>
                  <a:cxn ang="0">
                    <a:pos x="458" y="184"/>
                  </a:cxn>
                  <a:cxn ang="0">
                    <a:pos x="462" y="231"/>
                  </a:cxn>
                  <a:cxn ang="0">
                    <a:pos x="458" y="273"/>
                  </a:cxn>
                  <a:cxn ang="0">
                    <a:pos x="445" y="316"/>
                  </a:cxn>
                  <a:cxn ang="0">
                    <a:pos x="428" y="355"/>
                  </a:cxn>
                  <a:cxn ang="0">
                    <a:pos x="403" y="385"/>
                  </a:cxn>
                  <a:cxn ang="0">
                    <a:pos x="374" y="414"/>
                  </a:cxn>
                  <a:cxn ang="0">
                    <a:pos x="340" y="440"/>
                  </a:cxn>
                  <a:cxn ang="0">
                    <a:pos x="302" y="457"/>
                  </a:cxn>
                  <a:cxn ang="0">
                    <a:pos x="260" y="466"/>
                  </a:cxn>
                  <a:cxn ang="0">
                    <a:pos x="260" y="466"/>
                  </a:cxn>
                </a:cxnLst>
                <a:rect l="txL" t="txT" r="txR" b="txB"/>
                <a:pathLst>
                  <a:path w="462" h="466">
                    <a:moveTo>
                      <a:pt x="260" y="466"/>
                    </a:moveTo>
                    <a:lnTo>
                      <a:pt x="260" y="171"/>
                    </a:lnTo>
                    <a:lnTo>
                      <a:pt x="122" y="171"/>
                    </a:lnTo>
                    <a:lnTo>
                      <a:pt x="122" y="436"/>
                    </a:lnTo>
                    <a:lnTo>
                      <a:pt x="118" y="436"/>
                    </a:lnTo>
                    <a:lnTo>
                      <a:pt x="71" y="402"/>
                    </a:lnTo>
                    <a:lnTo>
                      <a:pt x="34" y="350"/>
                    </a:lnTo>
                    <a:lnTo>
                      <a:pt x="8" y="295"/>
                    </a:lnTo>
                    <a:lnTo>
                      <a:pt x="0" y="231"/>
                    </a:lnTo>
                    <a:lnTo>
                      <a:pt x="4" y="184"/>
                    </a:lnTo>
                    <a:lnTo>
                      <a:pt x="17" y="141"/>
                    </a:lnTo>
                    <a:lnTo>
                      <a:pt x="38" y="103"/>
                    </a:lnTo>
                    <a:lnTo>
                      <a:pt x="67" y="68"/>
                    </a:lnTo>
                    <a:lnTo>
                      <a:pt x="101" y="38"/>
                    </a:lnTo>
                    <a:lnTo>
                      <a:pt x="143" y="17"/>
                    </a:lnTo>
                    <a:lnTo>
                      <a:pt x="185" y="4"/>
                    </a:lnTo>
                    <a:lnTo>
                      <a:pt x="231" y="0"/>
                    </a:lnTo>
                    <a:lnTo>
                      <a:pt x="277" y="4"/>
                    </a:lnTo>
                    <a:lnTo>
                      <a:pt x="319" y="17"/>
                    </a:lnTo>
                    <a:lnTo>
                      <a:pt x="361" y="38"/>
                    </a:lnTo>
                    <a:lnTo>
                      <a:pt x="395" y="68"/>
                    </a:lnTo>
                    <a:lnTo>
                      <a:pt x="424" y="103"/>
                    </a:lnTo>
                    <a:lnTo>
                      <a:pt x="445" y="141"/>
                    </a:lnTo>
                    <a:lnTo>
                      <a:pt x="458" y="184"/>
                    </a:lnTo>
                    <a:lnTo>
                      <a:pt x="462" y="231"/>
                    </a:lnTo>
                    <a:lnTo>
                      <a:pt x="458" y="273"/>
                    </a:lnTo>
                    <a:lnTo>
                      <a:pt x="445" y="316"/>
                    </a:lnTo>
                    <a:lnTo>
                      <a:pt x="428" y="355"/>
                    </a:lnTo>
                    <a:lnTo>
                      <a:pt x="403" y="385"/>
                    </a:lnTo>
                    <a:lnTo>
                      <a:pt x="374" y="414"/>
                    </a:lnTo>
                    <a:lnTo>
                      <a:pt x="340" y="440"/>
                    </a:lnTo>
                    <a:lnTo>
                      <a:pt x="302" y="457"/>
                    </a:lnTo>
                    <a:lnTo>
                      <a:pt x="260" y="466"/>
                    </a:lnTo>
                    <a:close/>
                  </a:path>
                </a:pathLst>
              </a:custGeom>
              <a:solidFill>
                <a:srgbClr val="FFD8CC">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162"/>
              <p:cNvSpPr/>
              <p:nvPr/>
            </p:nvSpPr>
            <p:spPr>
              <a:xfrm>
                <a:off x="2872" y="2709"/>
                <a:ext cx="462" cy="466"/>
              </a:xfrm>
              <a:custGeom>
                <a:avLst/>
                <a:gdLst>
                  <a:gd name="txL" fmla="*/ 0 w 462"/>
                  <a:gd name="txT" fmla="*/ 0 h 466"/>
                  <a:gd name="txR" fmla="*/ 462 w 462"/>
                  <a:gd name="txB" fmla="*/ 466 h 466"/>
                </a:gdLst>
                <a:ahLst/>
                <a:cxnLst>
                  <a:cxn ang="0">
                    <a:pos x="260" y="466"/>
                  </a:cxn>
                  <a:cxn ang="0">
                    <a:pos x="260" y="171"/>
                  </a:cxn>
                  <a:cxn ang="0">
                    <a:pos x="122" y="171"/>
                  </a:cxn>
                  <a:cxn ang="0">
                    <a:pos x="122" y="436"/>
                  </a:cxn>
                  <a:cxn ang="0">
                    <a:pos x="118" y="436"/>
                  </a:cxn>
                  <a:cxn ang="0">
                    <a:pos x="118" y="436"/>
                  </a:cxn>
                  <a:cxn ang="0">
                    <a:pos x="71" y="402"/>
                  </a:cxn>
                  <a:cxn ang="0">
                    <a:pos x="34" y="350"/>
                  </a:cxn>
                  <a:cxn ang="0">
                    <a:pos x="8" y="295"/>
                  </a:cxn>
                  <a:cxn ang="0">
                    <a:pos x="0" y="231"/>
                  </a:cxn>
                  <a:cxn ang="0">
                    <a:pos x="0" y="231"/>
                  </a:cxn>
                  <a:cxn ang="0">
                    <a:pos x="4" y="184"/>
                  </a:cxn>
                  <a:cxn ang="0">
                    <a:pos x="17" y="141"/>
                  </a:cxn>
                  <a:cxn ang="0">
                    <a:pos x="38" y="103"/>
                  </a:cxn>
                  <a:cxn ang="0">
                    <a:pos x="67" y="68"/>
                  </a:cxn>
                  <a:cxn ang="0">
                    <a:pos x="101" y="38"/>
                  </a:cxn>
                  <a:cxn ang="0">
                    <a:pos x="143" y="17"/>
                  </a:cxn>
                  <a:cxn ang="0">
                    <a:pos x="185" y="4"/>
                  </a:cxn>
                  <a:cxn ang="0">
                    <a:pos x="231" y="0"/>
                  </a:cxn>
                  <a:cxn ang="0">
                    <a:pos x="231" y="0"/>
                  </a:cxn>
                  <a:cxn ang="0">
                    <a:pos x="277" y="4"/>
                  </a:cxn>
                  <a:cxn ang="0">
                    <a:pos x="319" y="17"/>
                  </a:cxn>
                  <a:cxn ang="0">
                    <a:pos x="361" y="38"/>
                  </a:cxn>
                  <a:cxn ang="0">
                    <a:pos x="395" y="68"/>
                  </a:cxn>
                  <a:cxn ang="0">
                    <a:pos x="424" y="103"/>
                  </a:cxn>
                  <a:cxn ang="0">
                    <a:pos x="445" y="141"/>
                  </a:cxn>
                  <a:cxn ang="0">
                    <a:pos x="458" y="184"/>
                  </a:cxn>
                  <a:cxn ang="0">
                    <a:pos x="462" y="231"/>
                  </a:cxn>
                  <a:cxn ang="0">
                    <a:pos x="462" y="231"/>
                  </a:cxn>
                  <a:cxn ang="0">
                    <a:pos x="458" y="273"/>
                  </a:cxn>
                  <a:cxn ang="0">
                    <a:pos x="445" y="316"/>
                  </a:cxn>
                  <a:cxn ang="0">
                    <a:pos x="428" y="355"/>
                  </a:cxn>
                  <a:cxn ang="0">
                    <a:pos x="403" y="385"/>
                  </a:cxn>
                  <a:cxn ang="0">
                    <a:pos x="374" y="414"/>
                  </a:cxn>
                  <a:cxn ang="0">
                    <a:pos x="340" y="440"/>
                  </a:cxn>
                  <a:cxn ang="0">
                    <a:pos x="302" y="457"/>
                  </a:cxn>
                  <a:cxn ang="0">
                    <a:pos x="260" y="466"/>
                  </a:cxn>
                  <a:cxn ang="0">
                    <a:pos x="260" y="466"/>
                  </a:cxn>
                </a:cxnLst>
                <a:rect l="txL" t="txT" r="txR" b="txB"/>
                <a:pathLst>
                  <a:path w="462" h="466">
                    <a:moveTo>
                      <a:pt x="260" y="466"/>
                    </a:moveTo>
                    <a:lnTo>
                      <a:pt x="260" y="171"/>
                    </a:lnTo>
                    <a:lnTo>
                      <a:pt x="122" y="171"/>
                    </a:lnTo>
                    <a:lnTo>
                      <a:pt x="122" y="436"/>
                    </a:lnTo>
                    <a:lnTo>
                      <a:pt x="118" y="436"/>
                    </a:lnTo>
                    <a:lnTo>
                      <a:pt x="71" y="402"/>
                    </a:lnTo>
                    <a:lnTo>
                      <a:pt x="34" y="350"/>
                    </a:lnTo>
                    <a:lnTo>
                      <a:pt x="8" y="295"/>
                    </a:lnTo>
                    <a:lnTo>
                      <a:pt x="0" y="231"/>
                    </a:lnTo>
                    <a:lnTo>
                      <a:pt x="4" y="184"/>
                    </a:lnTo>
                    <a:lnTo>
                      <a:pt x="17" y="141"/>
                    </a:lnTo>
                    <a:lnTo>
                      <a:pt x="38" y="103"/>
                    </a:lnTo>
                    <a:lnTo>
                      <a:pt x="67" y="68"/>
                    </a:lnTo>
                    <a:lnTo>
                      <a:pt x="101" y="38"/>
                    </a:lnTo>
                    <a:lnTo>
                      <a:pt x="143" y="17"/>
                    </a:lnTo>
                    <a:lnTo>
                      <a:pt x="185" y="4"/>
                    </a:lnTo>
                    <a:lnTo>
                      <a:pt x="231" y="0"/>
                    </a:lnTo>
                    <a:lnTo>
                      <a:pt x="277" y="4"/>
                    </a:lnTo>
                    <a:lnTo>
                      <a:pt x="319" y="17"/>
                    </a:lnTo>
                    <a:lnTo>
                      <a:pt x="361" y="38"/>
                    </a:lnTo>
                    <a:lnTo>
                      <a:pt x="395" y="68"/>
                    </a:lnTo>
                    <a:lnTo>
                      <a:pt x="424" y="103"/>
                    </a:lnTo>
                    <a:lnTo>
                      <a:pt x="445" y="141"/>
                    </a:lnTo>
                    <a:lnTo>
                      <a:pt x="458" y="184"/>
                    </a:lnTo>
                    <a:lnTo>
                      <a:pt x="462" y="231"/>
                    </a:lnTo>
                    <a:lnTo>
                      <a:pt x="458" y="273"/>
                    </a:lnTo>
                    <a:lnTo>
                      <a:pt x="445" y="316"/>
                    </a:lnTo>
                    <a:lnTo>
                      <a:pt x="428" y="355"/>
                    </a:lnTo>
                    <a:lnTo>
                      <a:pt x="403" y="385"/>
                    </a:lnTo>
                    <a:lnTo>
                      <a:pt x="374" y="414"/>
                    </a:lnTo>
                    <a:lnTo>
                      <a:pt x="340" y="440"/>
                    </a:lnTo>
                    <a:lnTo>
                      <a:pt x="302" y="457"/>
                    </a:lnTo>
                    <a:lnTo>
                      <a:pt x="260" y="466"/>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Rectangle 163"/>
              <p:cNvSpPr/>
              <p:nvPr/>
            </p:nvSpPr>
            <p:spPr>
              <a:xfrm>
                <a:off x="2049" y="2790"/>
                <a:ext cx="353" cy="167"/>
              </a:xfrm>
              <a:prstGeom prst="rect">
                <a:avLst/>
              </a:prstGeom>
              <a:solidFill>
                <a:srgbClr val="F2A500"/>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73" name="Freeform 164"/>
              <p:cNvSpPr/>
              <p:nvPr/>
            </p:nvSpPr>
            <p:spPr>
              <a:xfrm>
                <a:off x="1713" y="0"/>
                <a:ext cx="966" cy="628"/>
              </a:xfrm>
              <a:custGeom>
                <a:avLst/>
                <a:gdLst>
                  <a:gd name="txL" fmla="*/ 0 w 966"/>
                  <a:gd name="txT" fmla="*/ 0 h 628"/>
                  <a:gd name="txR" fmla="*/ 966 w 966"/>
                  <a:gd name="txB" fmla="*/ 628 h 628"/>
                </a:gdLst>
                <a:ahLst/>
                <a:cxnLst>
                  <a:cxn ang="0">
                    <a:pos x="966" y="547"/>
                  </a:cxn>
                  <a:cxn ang="0">
                    <a:pos x="957" y="436"/>
                  </a:cxn>
                  <a:cxn ang="0">
                    <a:pos x="928" y="333"/>
                  </a:cxn>
                  <a:cxn ang="0">
                    <a:pos x="882" y="239"/>
                  </a:cxn>
                  <a:cxn ang="0">
                    <a:pos x="823" y="158"/>
                  </a:cxn>
                  <a:cxn ang="0">
                    <a:pos x="752" y="94"/>
                  </a:cxn>
                  <a:cxn ang="0">
                    <a:pos x="672" y="43"/>
                  </a:cxn>
                  <a:cxn ang="0">
                    <a:pos x="579" y="13"/>
                  </a:cxn>
                  <a:cxn ang="0">
                    <a:pos x="483" y="0"/>
                  </a:cxn>
                  <a:cxn ang="0">
                    <a:pos x="386" y="13"/>
                  </a:cxn>
                  <a:cxn ang="0">
                    <a:pos x="294" y="43"/>
                  </a:cxn>
                  <a:cxn ang="0">
                    <a:pos x="214" y="94"/>
                  </a:cxn>
                  <a:cxn ang="0">
                    <a:pos x="143" y="158"/>
                  </a:cxn>
                  <a:cxn ang="0">
                    <a:pos x="84" y="239"/>
                  </a:cxn>
                  <a:cxn ang="0">
                    <a:pos x="38" y="333"/>
                  </a:cxn>
                  <a:cxn ang="0">
                    <a:pos x="8" y="436"/>
                  </a:cxn>
                  <a:cxn ang="0">
                    <a:pos x="0" y="547"/>
                  </a:cxn>
                  <a:cxn ang="0">
                    <a:pos x="0" y="628"/>
                  </a:cxn>
                  <a:cxn ang="0">
                    <a:pos x="966" y="628"/>
                  </a:cxn>
                  <a:cxn ang="0">
                    <a:pos x="966" y="547"/>
                  </a:cxn>
                </a:cxnLst>
                <a:rect l="txL" t="txT" r="txR" b="txB"/>
                <a:pathLst>
                  <a:path w="966" h="628">
                    <a:moveTo>
                      <a:pt x="966" y="547"/>
                    </a:moveTo>
                    <a:lnTo>
                      <a:pt x="957" y="436"/>
                    </a:lnTo>
                    <a:lnTo>
                      <a:pt x="928" y="333"/>
                    </a:lnTo>
                    <a:lnTo>
                      <a:pt x="882" y="239"/>
                    </a:lnTo>
                    <a:lnTo>
                      <a:pt x="823" y="158"/>
                    </a:lnTo>
                    <a:lnTo>
                      <a:pt x="752" y="94"/>
                    </a:lnTo>
                    <a:lnTo>
                      <a:pt x="672" y="43"/>
                    </a:lnTo>
                    <a:lnTo>
                      <a:pt x="579" y="13"/>
                    </a:lnTo>
                    <a:lnTo>
                      <a:pt x="483" y="0"/>
                    </a:lnTo>
                    <a:lnTo>
                      <a:pt x="386" y="13"/>
                    </a:lnTo>
                    <a:lnTo>
                      <a:pt x="294" y="43"/>
                    </a:lnTo>
                    <a:lnTo>
                      <a:pt x="214" y="94"/>
                    </a:lnTo>
                    <a:lnTo>
                      <a:pt x="143" y="158"/>
                    </a:lnTo>
                    <a:lnTo>
                      <a:pt x="84" y="239"/>
                    </a:lnTo>
                    <a:lnTo>
                      <a:pt x="38" y="333"/>
                    </a:lnTo>
                    <a:lnTo>
                      <a:pt x="8" y="436"/>
                    </a:lnTo>
                    <a:lnTo>
                      <a:pt x="0" y="547"/>
                    </a:lnTo>
                    <a:lnTo>
                      <a:pt x="0" y="628"/>
                    </a:lnTo>
                    <a:lnTo>
                      <a:pt x="966" y="628"/>
                    </a:lnTo>
                    <a:lnTo>
                      <a:pt x="966" y="547"/>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165"/>
              <p:cNvSpPr/>
              <p:nvPr/>
            </p:nvSpPr>
            <p:spPr>
              <a:xfrm>
                <a:off x="1713" y="0"/>
                <a:ext cx="966" cy="628"/>
              </a:xfrm>
              <a:custGeom>
                <a:avLst/>
                <a:gdLst>
                  <a:gd name="txL" fmla="*/ 0 w 966"/>
                  <a:gd name="txT" fmla="*/ 0 h 628"/>
                  <a:gd name="txR" fmla="*/ 966 w 966"/>
                  <a:gd name="txB" fmla="*/ 628 h 628"/>
                </a:gdLst>
                <a:ahLst/>
                <a:cxnLst>
                  <a:cxn ang="0">
                    <a:pos x="966" y="547"/>
                  </a:cxn>
                  <a:cxn ang="0">
                    <a:pos x="966" y="547"/>
                  </a:cxn>
                  <a:cxn ang="0">
                    <a:pos x="957" y="436"/>
                  </a:cxn>
                  <a:cxn ang="0">
                    <a:pos x="928" y="333"/>
                  </a:cxn>
                  <a:cxn ang="0">
                    <a:pos x="882" y="239"/>
                  </a:cxn>
                  <a:cxn ang="0">
                    <a:pos x="823" y="158"/>
                  </a:cxn>
                  <a:cxn ang="0">
                    <a:pos x="752" y="94"/>
                  </a:cxn>
                  <a:cxn ang="0">
                    <a:pos x="672" y="43"/>
                  </a:cxn>
                  <a:cxn ang="0">
                    <a:pos x="579" y="13"/>
                  </a:cxn>
                  <a:cxn ang="0">
                    <a:pos x="483" y="0"/>
                  </a:cxn>
                  <a:cxn ang="0">
                    <a:pos x="483" y="0"/>
                  </a:cxn>
                  <a:cxn ang="0">
                    <a:pos x="386" y="13"/>
                  </a:cxn>
                  <a:cxn ang="0">
                    <a:pos x="294" y="43"/>
                  </a:cxn>
                  <a:cxn ang="0">
                    <a:pos x="214" y="94"/>
                  </a:cxn>
                  <a:cxn ang="0">
                    <a:pos x="143" y="158"/>
                  </a:cxn>
                  <a:cxn ang="0">
                    <a:pos x="84" y="239"/>
                  </a:cxn>
                  <a:cxn ang="0">
                    <a:pos x="38" y="333"/>
                  </a:cxn>
                  <a:cxn ang="0">
                    <a:pos x="8" y="436"/>
                  </a:cxn>
                  <a:cxn ang="0">
                    <a:pos x="0" y="547"/>
                  </a:cxn>
                  <a:cxn ang="0">
                    <a:pos x="0" y="628"/>
                  </a:cxn>
                  <a:cxn ang="0">
                    <a:pos x="966" y="628"/>
                  </a:cxn>
                  <a:cxn ang="0">
                    <a:pos x="966" y="547"/>
                  </a:cxn>
                </a:cxnLst>
                <a:rect l="txL" t="txT" r="txR" b="txB"/>
                <a:pathLst>
                  <a:path w="966" h="628">
                    <a:moveTo>
                      <a:pt x="966" y="547"/>
                    </a:moveTo>
                    <a:lnTo>
                      <a:pt x="966" y="547"/>
                    </a:lnTo>
                    <a:lnTo>
                      <a:pt x="957" y="436"/>
                    </a:lnTo>
                    <a:lnTo>
                      <a:pt x="928" y="333"/>
                    </a:lnTo>
                    <a:lnTo>
                      <a:pt x="882" y="239"/>
                    </a:lnTo>
                    <a:lnTo>
                      <a:pt x="823" y="158"/>
                    </a:lnTo>
                    <a:lnTo>
                      <a:pt x="752" y="94"/>
                    </a:lnTo>
                    <a:lnTo>
                      <a:pt x="672" y="43"/>
                    </a:lnTo>
                    <a:lnTo>
                      <a:pt x="579" y="13"/>
                    </a:lnTo>
                    <a:lnTo>
                      <a:pt x="483" y="0"/>
                    </a:lnTo>
                    <a:lnTo>
                      <a:pt x="386" y="13"/>
                    </a:lnTo>
                    <a:lnTo>
                      <a:pt x="294" y="43"/>
                    </a:lnTo>
                    <a:lnTo>
                      <a:pt x="214" y="94"/>
                    </a:lnTo>
                    <a:lnTo>
                      <a:pt x="143" y="158"/>
                    </a:lnTo>
                    <a:lnTo>
                      <a:pt x="84" y="239"/>
                    </a:lnTo>
                    <a:lnTo>
                      <a:pt x="38" y="333"/>
                    </a:lnTo>
                    <a:lnTo>
                      <a:pt x="8" y="436"/>
                    </a:lnTo>
                    <a:lnTo>
                      <a:pt x="0" y="547"/>
                    </a:lnTo>
                    <a:lnTo>
                      <a:pt x="0" y="628"/>
                    </a:lnTo>
                    <a:lnTo>
                      <a:pt x="966" y="628"/>
                    </a:lnTo>
                    <a:lnTo>
                      <a:pt x="966" y="547"/>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Rectangle 166"/>
              <p:cNvSpPr/>
              <p:nvPr/>
            </p:nvSpPr>
            <p:spPr>
              <a:xfrm>
                <a:off x="1667" y="543"/>
                <a:ext cx="1075" cy="102"/>
              </a:xfrm>
              <a:prstGeom prst="rect">
                <a:avLst/>
              </a:prstGeom>
              <a:solidFill>
                <a:srgbClr val="FF3300"/>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76" name="Rectangle 167"/>
              <p:cNvSpPr/>
              <p:nvPr/>
            </p:nvSpPr>
            <p:spPr>
              <a:xfrm>
                <a:off x="1667" y="543"/>
                <a:ext cx="1075" cy="102"/>
              </a:xfrm>
              <a:prstGeom prst="rect">
                <a:avLst/>
              </a:prstGeom>
              <a:solidFill>
                <a:srgbClr val="FF3300"/>
              </a:solidFill>
              <a:ln w="0" cap="flat" cmpd="sng">
                <a:solidFill>
                  <a:srgbClr val="000000"/>
                </a:solidFill>
                <a:prstDash val="solid"/>
                <a:miter/>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82" name="Freeform 168"/>
              <p:cNvSpPr/>
              <p:nvPr/>
            </p:nvSpPr>
            <p:spPr>
              <a:xfrm>
                <a:off x="1759" y="38"/>
                <a:ext cx="387" cy="475"/>
              </a:xfrm>
              <a:custGeom>
                <a:avLst/>
                <a:gdLst>
                  <a:gd name="txL" fmla="*/ 0 w 387"/>
                  <a:gd name="txT" fmla="*/ 0 h 475"/>
                  <a:gd name="txR" fmla="*/ 387 w 387"/>
                  <a:gd name="txB" fmla="*/ 475 h 475"/>
                </a:gdLst>
                <a:ahLst/>
                <a:cxnLst>
                  <a:cxn ang="0">
                    <a:pos x="206" y="475"/>
                  </a:cxn>
                  <a:cxn ang="0">
                    <a:pos x="214" y="381"/>
                  </a:cxn>
                  <a:cxn ang="0">
                    <a:pos x="231" y="291"/>
                  </a:cxn>
                  <a:cxn ang="0">
                    <a:pos x="261" y="210"/>
                  </a:cxn>
                  <a:cxn ang="0">
                    <a:pos x="294" y="141"/>
                  </a:cxn>
                  <a:cxn ang="0">
                    <a:pos x="328" y="82"/>
                  </a:cxn>
                  <a:cxn ang="0">
                    <a:pos x="357" y="39"/>
                  </a:cxn>
                  <a:cxn ang="0">
                    <a:pos x="378" y="9"/>
                  </a:cxn>
                  <a:cxn ang="0">
                    <a:pos x="387" y="0"/>
                  </a:cxn>
                  <a:cxn ang="0">
                    <a:pos x="265" y="43"/>
                  </a:cxn>
                  <a:cxn ang="0">
                    <a:pos x="172" y="107"/>
                  </a:cxn>
                  <a:cxn ang="0">
                    <a:pos x="105" y="184"/>
                  </a:cxn>
                  <a:cxn ang="0">
                    <a:pos x="59" y="265"/>
                  </a:cxn>
                  <a:cxn ang="0">
                    <a:pos x="25" y="342"/>
                  </a:cxn>
                  <a:cxn ang="0">
                    <a:pos x="9" y="411"/>
                  </a:cxn>
                  <a:cxn ang="0">
                    <a:pos x="0" y="458"/>
                  </a:cxn>
                  <a:cxn ang="0">
                    <a:pos x="0" y="475"/>
                  </a:cxn>
                  <a:cxn ang="0">
                    <a:pos x="206" y="475"/>
                  </a:cxn>
                </a:cxnLst>
                <a:rect l="txL" t="txT" r="txR" b="txB"/>
                <a:pathLst>
                  <a:path w="387" h="475">
                    <a:moveTo>
                      <a:pt x="206" y="475"/>
                    </a:moveTo>
                    <a:lnTo>
                      <a:pt x="214" y="381"/>
                    </a:lnTo>
                    <a:lnTo>
                      <a:pt x="231" y="291"/>
                    </a:lnTo>
                    <a:lnTo>
                      <a:pt x="261" y="210"/>
                    </a:lnTo>
                    <a:lnTo>
                      <a:pt x="294" y="141"/>
                    </a:lnTo>
                    <a:lnTo>
                      <a:pt x="328" y="82"/>
                    </a:lnTo>
                    <a:lnTo>
                      <a:pt x="357" y="39"/>
                    </a:lnTo>
                    <a:lnTo>
                      <a:pt x="378" y="9"/>
                    </a:lnTo>
                    <a:lnTo>
                      <a:pt x="387" y="0"/>
                    </a:lnTo>
                    <a:lnTo>
                      <a:pt x="265" y="43"/>
                    </a:lnTo>
                    <a:lnTo>
                      <a:pt x="172" y="107"/>
                    </a:lnTo>
                    <a:lnTo>
                      <a:pt x="105" y="184"/>
                    </a:lnTo>
                    <a:lnTo>
                      <a:pt x="59" y="265"/>
                    </a:lnTo>
                    <a:lnTo>
                      <a:pt x="25" y="342"/>
                    </a:lnTo>
                    <a:lnTo>
                      <a:pt x="9" y="411"/>
                    </a:lnTo>
                    <a:lnTo>
                      <a:pt x="0" y="458"/>
                    </a:lnTo>
                    <a:lnTo>
                      <a:pt x="0" y="475"/>
                    </a:lnTo>
                    <a:lnTo>
                      <a:pt x="206" y="475"/>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169"/>
              <p:cNvSpPr/>
              <p:nvPr/>
            </p:nvSpPr>
            <p:spPr>
              <a:xfrm>
                <a:off x="1759" y="38"/>
                <a:ext cx="387" cy="475"/>
              </a:xfrm>
              <a:custGeom>
                <a:avLst/>
                <a:gdLst>
                  <a:gd name="txL" fmla="*/ 0 w 387"/>
                  <a:gd name="txT" fmla="*/ 0 h 475"/>
                  <a:gd name="txR" fmla="*/ 387 w 387"/>
                  <a:gd name="txB" fmla="*/ 475 h 475"/>
                </a:gdLst>
                <a:ahLst/>
                <a:cxnLst>
                  <a:cxn ang="0">
                    <a:pos x="206" y="475"/>
                  </a:cxn>
                  <a:cxn ang="0">
                    <a:pos x="206" y="475"/>
                  </a:cxn>
                  <a:cxn ang="0">
                    <a:pos x="214" y="381"/>
                  </a:cxn>
                  <a:cxn ang="0">
                    <a:pos x="231" y="291"/>
                  </a:cxn>
                  <a:cxn ang="0">
                    <a:pos x="261" y="210"/>
                  </a:cxn>
                  <a:cxn ang="0">
                    <a:pos x="294" y="141"/>
                  </a:cxn>
                  <a:cxn ang="0">
                    <a:pos x="328" y="82"/>
                  </a:cxn>
                  <a:cxn ang="0">
                    <a:pos x="357" y="39"/>
                  </a:cxn>
                  <a:cxn ang="0">
                    <a:pos x="378" y="9"/>
                  </a:cxn>
                  <a:cxn ang="0">
                    <a:pos x="387" y="0"/>
                  </a:cxn>
                  <a:cxn ang="0">
                    <a:pos x="387" y="0"/>
                  </a:cxn>
                  <a:cxn ang="0">
                    <a:pos x="265" y="43"/>
                  </a:cxn>
                  <a:cxn ang="0">
                    <a:pos x="172" y="107"/>
                  </a:cxn>
                  <a:cxn ang="0">
                    <a:pos x="105" y="184"/>
                  </a:cxn>
                  <a:cxn ang="0">
                    <a:pos x="59" y="265"/>
                  </a:cxn>
                  <a:cxn ang="0">
                    <a:pos x="25" y="342"/>
                  </a:cxn>
                  <a:cxn ang="0">
                    <a:pos x="9" y="411"/>
                  </a:cxn>
                  <a:cxn ang="0">
                    <a:pos x="0" y="458"/>
                  </a:cxn>
                  <a:cxn ang="0">
                    <a:pos x="0" y="475"/>
                  </a:cxn>
                  <a:cxn ang="0">
                    <a:pos x="206" y="475"/>
                  </a:cxn>
                </a:cxnLst>
                <a:rect l="txL" t="txT" r="txR" b="txB"/>
                <a:pathLst>
                  <a:path w="387" h="475">
                    <a:moveTo>
                      <a:pt x="206" y="475"/>
                    </a:moveTo>
                    <a:lnTo>
                      <a:pt x="206" y="475"/>
                    </a:lnTo>
                    <a:lnTo>
                      <a:pt x="214" y="381"/>
                    </a:lnTo>
                    <a:lnTo>
                      <a:pt x="231" y="291"/>
                    </a:lnTo>
                    <a:lnTo>
                      <a:pt x="261" y="210"/>
                    </a:lnTo>
                    <a:lnTo>
                      <a:pt x="294" y="141"/>
                    </a:lnTo>
                    <a:lnTo>
                      <a:pt x="328" y="82"/>
                    </a:lnTo>
                    <a:lnTo>
                      <a:pt x="357" y="39"/>
                    </a:lnTo>
                    <a:lnTo>
                      <a:pt x="378" y="9"/>
                    </a:lnTo>
                    <a:lnTo>
                      <a:pt x="387" y="0"/>
                    </a:lnTo>
                    <a:lnTo>
                      <a:pt x="265" y="43"/>
                    </a:lnTo>
                    <a:lnTo>
                      <a:pt x="172" y="107"/>
                    </a:lnTo>
                    <a:lnTo>
                      <a:pt x="105" y="184"/>
                    </a:lnTo>
                    <a:lnTo>
                      <a:pt x="59" y="265"/>
                    </a:lnTo>
                    <a:lnTo>
                      <a:pt x="25" y="342"/>
                    </a:lnTo>
                    <a:lnTo>
                      <a:pt x="9" y="411"/>
                    </a:lnTo>
                    <a:lnTo>
                      <a:pt x="0" y="458"/>
                    </a:lnTo>
                    <a:lnTo>
                      <a:pt x="0" y="475"/>
                    </a:lnTo>
                    <a:lnTo>
                      <a:pt x="206" y="475"/>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170"/>
              <p:cNvSpPr/>
              <p:nvPr/>
            </p:nvSpPr>
            <p:spPr>
              <a:xfrm>
                <a:off x="2229" y="38"/>
                <a:ext cx="399" cy="475"/>
              </a:xfrm>
              <a:custGeom>
                <a:avLst/>
                <a:gdLst>
                  <a:gd name="txL" fmla="*/ 0 w 399"/>
                  <a:gd name="txT" fmla="*/ 0 h 475"/>
                  <a:gd name="txR" fmla="*/ 399 w 399"/>
                  <a:gd name="txB" fmla="*/ 475 h 475"/>
                </a:gdLst>
                <a:ahLst/>
                <a:cxnLst>
                  <a:cxn ang="0">
                    <a:pos x="399" y="475"/>
                  </a:cxn>
                  <a:cxn ang="0">
                    <a:pos x="399" y="458"/>
                  </a:cxn>
                  <a:cxn ang="0">
                    <a:pos x="391" y="411"/>
                  </a:cxn>
                  <a:cxn ang="0">
                    <a:pos x="374" y="342"/>
                  </a:cxn>
                  <a:cxn ang="0">
                    <a:pos x="341" y="261"/>
                  </a:cxn>
                  <a:cxn ang="0">
                    <a:pos x="294" y="180"/>
                  </a:cxn>
                  <a:cxn ang="0">
                    <a:pos x="223" y="103"/>
                  </a:cxn>
                  <a:cxn ang="0">
                    <a:pos x="126" y="39"/>
                  </a:cxn>
                  <a:cxn ang="0">
                    <a:pos x="0" y="0"/>
                  </a:cxn>
                  <a:cxn ang="0">
                    <a:pos x="9" y="9"/>
                  </a:cxn>
                  <a:cxn ang="0">
                    <a:pos x="26" y="39"/>
                  </a:cxn>
                  <a:cxn ang="0">
                    <a:pos x="55" y="82"/>
                  </a:cxn>
                  <a:cxn ang="0">
                    <a:pos x="89" y="137"/>
                  </a:cxn>
                  <a:cxn ang="0">
                    <a:pos x="122" y="206"/>
                  </a:cxn>
                  <a:cxn ang="0">
                    <a:pos x="152" y="282"/>
                  </a:cxn>
                  <a:cxn ang="0">
                    <a:pos x="173" y="368"/>
                  </a:cxn>
                  <a:cxn ang="0">
                    <a:pos x="185" y="453"/>
                  </a:cxn>
                  <a:cxn ang="0">
                    <a:pos x="185" y="475"/>
                  </a:cxn>
                  <a:cxn ang="0">
                    <a:pos x="374" y="475"/>
                  </a:cxn>
                  <a:cxn ang="0">
                    <a:pos x="399" y="475"/>
                  </a:cxn>
                </a:cxnLst>
                <a:rect l="txL" t="txT" r="txR" b="txB"/>
                <a:pathLst>
                  <a:path w="399" h="475">
                    <a:moveTo>
                      <a:pt x="399" y="475"/>
                    </a:moveTo>
                    <a:lnTo>
                      <a:pt x="399" y="458"/>
                    </a:lnTo>
                    <a:lnTo>
                      <a:pt x="391" y="411"/>
                    </a:lnTo>
                    <a:lnTo>
                      <a:pt x="374" y="342"/>
                    </a:lnTo>
                    <a:lnTo>
                      <a:pt x="341" y="261"/>
                    </a:lnTo>
                    <a:lnTo>
                      <a:pt x="294" y="180"/>
                    </a:lnTo>
                    <a:lnTo>
                      <a:pt x="223" y="103"/>
                    </a:lnTo>
                    <a:lnTo>
                      <a:pt x="126" y="39"/>
                    </a:lnTo>
                    <a:lnTo>
                      <a:pt x="0" y="0"/>
                    </a:lnTo>
                    <a:lnTo>
                      <a:pt x="9" y="9"/>
                    </a:lnTo>
                    <a:lnTo>
                      <a:pt x="26" y="39"/>
                    </a:lnTo>
                    <a:lnTo>
                      <a:pt x="55" y="82"/>
                    </a:lnTo>
                    <a:lnTo>
                      <a:pt x="89" y="137"/>
                    </a:lnTo>
                    <a:lnTo>
                      <a:pt x="122" y="206"/>
                    </a:lnTo>
                    <a:lnTo>
                      <a:pt x="152" y="282"/>
                    </a:lnTo>
                    <a:lnTo>
                      <a:pt x="173" y="368"/>
                    </a:lnTo>
                    <a:lnTo>
                      <a:pt x="185" y="453"/>
                    </a:lnTo>
                    <a:lnTo>
                      <a:pt x="185" y="475"/>
                    </a:lnTo>
                    <a:lnTo>
                      <a:pt x="374" y="475"/>
                    </a:lnTo>
                    <a:lnTo>
                      <a:pt x="399" y="475"/>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171"/>
              <p:cNvSpPr/>
              <p:nvPr/>
            </p:nvSpPr>
            <p:spPr>
              <a:xfrm>
                <a:off x="2229" y="38"/>
                <a:ext cx="399" cy="475"/>
              </a:xfrm>
              <a:custGeom>
                <a:avLst/>
                <a:gdLst>
                  <a:gd name="txL" fmla="*/ 0 w 399"/>
                  <a:gd name="txT" fmla="*/ 0 h 475"/>
                  <a:gd name="txR" fmla="*/ 399 w 399"/>
                  <a:gd name="txB" fmla="*/ 475 h 475"/>
                </a:gdLst>
                <a:ahLst/>
                <a:cxnLst>
                  <a:cxn ang="0">
                    <a:pos x="399" y="475"/>
                  </a:cxn>
                  <a:cxn ang="0">
                    <a:pos x="399" y="475"/>
                  </a:cxn>
                  <a:cxn ang="0">
                    <a:pos x="399" y="458"/>
                  </a:cxn>
                  <a:cxn ang="0">
                    <a:pos x="391" y="411"/>
                  </a:cxn>
                  <a:cxn ang="0">
                    <a:pos x="374" y="342"/>
                  </a:cxn>
                  <a:cxn ang="0">
                    <a:pos x="341" y="261"/>
                  </a:cxn>
                  <a:cxn ang="0">
                    <a:pos x="294" y="180"/>
                  </a:cxn>
                  <a:cxn ang="0">
                    <a:pos x="223" y="103"/>
                  </a:cxn>
                  <a:cxn ang="0">
                    <a:pos x="126" y="39"/>
                  </a:cxn>
                  <a:cxn ang="0">
                    <a:pos x="0" y="0"/>
                  </a:cxn>
                  <a:cxn ang="0">
                    <a:pos x="0" y="0"/>
                  </a:cxn>
                  <a:cxn ang="0">
                    <a:pos x="9" y="9"/>
                  </a:cxn>
                  <a:cxn ang="0">
                    <a:pos x="26" y="39"/>
                  </a:cxn>
                  <a:cxn ang="0">
                    <a:pos x="55" y="82"/>
                  </a:cxn>
                  <a:cxn ang="0">
                    <a:pos x="89" y="137"/>
                  </a:cxn>
                  <a:cxn ang="0">
                    <a:pos x="122" y="206"/>
                  </a:cxn>
                  <a:cxn ang="0">
                    <a:pos x="152" y="282"/>
                  </a:cxn>
                  <a:cxn ang="0">
                    <a:pos x="173" y="368"/>
                  </a:cxn>
                  <a:cxn ang="0">
                    <a:pos x="185" y="453"/>
                  </a:cxn>
                  <a:cxn ang="0">
                    <a:pos x="185" y="475"/>
                  </a:cxn>
                  <a:cxn ang="0">
                    <a:pos x="374" y="475"/>
                  </a:cxn>
                </a:cxnLst>
                <a:rect l="txL" t="txT" r="txR" b="txB"/>
                <a:pathLst>
                  <a:path w="399" h="475">
                    <a:moveTo>
                      <a:pt x="399" y="475"/>
                    </a:moveTo>
                    <a:lnTo>
                      <a:pt x="399" y="475"/>
                    </a:lnTo>
                    <a:lnTo>
                      <a:pt x="399" y="458"/>
                    </a:lnTo>
                    <a:lnTo>
                      <a:pt x="391" y="411"/>
                    </a:lnTo>
                    <a:lnTo>
                      <a:pt x="374" y="342"/>
                    </a:lnTo>
                    <a:lnTo>
                      <a:pt x="341" y="261"/>
                    </a:lnTo>
                    <a:lnTo>
                      <a:pt x="294" y="180"/>
                    </a:lnTo>
                    <a:lnTo>
                      <a:pt x="223" y="103"/>
                    </a:lnTo>
                    <a:lnTo>
                      <a:pt x="126" y="39"/>
                    </a:lnTo>
                    <a:lnTo>
                      <a:pt x="0" y="0"/>
                    </a:lnTo>
                    <a:lnTo>
                      <a:pt x="9" y="9"/>
                    </a:lnTo>
                    <a:lnTo>
                      <a:pt x="26" y="39"/>
                    </a:lnTo>
                    <a:lnTo>
                      <a:pt x="55" y="82"/>
                    </a:lnTo>
                    <a:lnTo>
                      <a:pt x="89" y="137"/>
                    </a:lnTo>
                    <a:lnTo>
                      <a:pt x="122" y="206"/>
                    </a:lnTo>
                    <a:lnTo>
                      <a:pt x="152" y="282"/>
                    </a:lnTo>
                    <a:lnTo>
                      <a:pt x="173" y="368"/>
                    </a:lnTo>
                    <a:lnTo>
                      <a:pt x="185" y="453"/>
                    </a:lnTo>
                    <a:lnTo>
                      <a:pt x="185" y="475"/>
                    </a:lnTo>
                    <a:lnTo>
                      <a:pt x="374" y="475"/>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172"/>
              <p:cNvSpPr/>
              <p:nvPr/>
            </p:nvSpPr>
            <p:spPr>
              <a:xfrm>
                <a:off x="2015" y="47"/>
                <a:ext cx="357" cy="466"/>
              </a:xfrm>
              <a:custGeom>
                <a:avLst/>
                <a:gdLst>
                  <a:gd name="txL" fmla="*/ 0 w 357"/>
                  <a:gd name="txT" fmla="*/ 0 h 466"/>
                  <a:gd name="txR" fmla="*/ 357 w 357"/>
                  <a:gd name="txB" fmla="*/ 466 h 466"/>
                </a:gdLst>
                <a:ahLst/>
                <a:cxnLst>
                  <a:cxn ang="0">
                    <a:pos x="357" y="436"/>
                  </a:cxn>
                  <a:cxn ang="0">
                    <a:pos x="336" y="325"/>
                  </a:cxn>
                  <a:cxn ang="0">
                    <a:pos x="307" y="231"/>
                  </a:cxn>
                  <a:cxn ang="0">
                    <a:pos x="277" y="154"/>
                  </a:cxn>
                  <a:cxn ang="0">
                    <a:pos x="244" y="94"/>
                  </a:cxn>
                  <a:cxn ang="0">
                    <a:pos x="214" y="51"/>
                  </a:cxn>
                  <a:cxn ang="0">
                    <a:pos x="189" y="21"/>
                  </a:cxn>
                  <a:cxn ang="0">
                    <a:pos x="173" y="4"/>
                  </a:cxn>
                  <a:cxn ang="0">
                    <a:pos x="168" y="0"/>
                  </a:cxn>
                  <a:cxn ang="0">
                    <a:pos x="114" y="68"/>
                  </a:cxn>
                  <a:cxn ang="0">
                    <a:pos x="72" y="141"/>
                  </a:cxn>
                  <a:cxn ang="0">
                    <a:pos x="42" y="222"/>
                  </a:cxn>
                  <a:cxn ang="0">
                    <a:pos x="21" y="295"/>
                  </a:cxn>
                  <a:cxn ang="0">
                    <a:pos x="9" y="363"/>
                  </a:cxn>
                  <a:cxn ang="0">
                    <a:pos x="5" y="414"/>
                  </a:cxn>
                  <a:cxn ang="0">
                    <a:pos x="0" y="453"/>
                  </a:cxn>
                  <a:cxn ang="0">
                    <a:pos x="0" y="466"/>
                  </a:cxn>
                  <a:cxn ang="0">
                    <a:pos x="0" y="466"/>
                  </a:cxn>
                  <a:cxn ang="0">
                    <a:pos x="357" y="466"/>
                  </a:cxn>
                  <a:cxn ang="0">
                    <a:pos x="357" y="436"/>
                  </a:cxn>
                </a:cxnLst>
                <a:rect l="txL" t="txT" r="txR" b="txB"/>
                <a:pathLst>
                  <a:path w="357" h="466">
                    <a:moveTo>
                      <a:pt x="357" y="436"/>
                    </a:moveTo>
                    <a:lnTo>
                      <a:pt x="336" y="325"/>
                    </a:lnTo>
                    <a:lnTo>
                      <a:pt x="307" y="231"/>
                    </a:lnTo>
                    <a:lnTo>
                      <a:pt x="277" y="154"/>
                    </a:lnTo>
                    <a:lnTo>
                      <a:pt x="244" y="94"/>
                    </a:lnTo>
                    <a:lnTo>
                      <a:pt x="214" y="51"/>
                    </a:lnTo>
                    <a:lnTo>
                      <a:pt x="189" y="21"/>
                    </a:lnTo>
                    <a:lnTo>
                      <a:pt x="173" y="4"/>
                    </a:lnTo>
                    <a:lnTo>
                      <a:pt x="168" y="0"/>
                    </a:lnTo>
                    <a:lnTo>
                      <a:pt x="114" y="68"/>
                    </a:lnTo>
                    <a:lnTo>
                      <a:pt x="72" y="141"/>
                    </a:lnTo>
                    <a:lnTo>
                      <a:pt x="42" y="222"/>
                    </a:lnTo>
                    <a:lnTo>
                      <a:pt x="21" y="295"/>
                    </a:lnTo>
                    <a:lnTo>
                      <a:pt x="9" y="363"/>
                    </a:lnTo>
                    <a:lnTo>
                      <a:pt x="5" y="414"/>
                    </a:lnTo>
                    <a:lnTo>
                      <a:pt x="0" y="453"/>
                    </a:lnTo>
                    <a:lnTo>
                      <a:pt x="0" y="466"/>
                    </a:lnTo>
                    <a:lnTo>
                      <a:pt x="357" y="466"/>
                    </a:lnTo>
                    <a:lnTo>
                      <a:pt x="357" y="436"/>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173"/>
              <p:cNvSpPr/>
              <p:nvPr/>
            </p:nvSpPr>
            <p:spPr>
              <a:xfrm>
                <a:off x="2015" y="47"/>
                <a:ext cx="357" cy="466"/>
              </a:xfrm>
              <a:custGeom>
                <a:avLst/>
                <a:gdLst>
                  <a:gd name="txL" fmla="*/ 0 w 357"/>
                  <a:gd name="txT" fmla="*/ 0 h 466"/>
                  <a:gd name="txR" fmla="*/ 357 w 357"/>
                  <a:gd name="txB" fmla="*/ 466 h 466"/>
                </a:gdLst>
                <a:ahLst/>
                <a:cxnLst>
                  <a:cxn ang="0">
                    <a:pos x="357" y="436"/>
                  </a:cxn>
                  <a:cxn ang="0">
                    <a:pos x="357" y="436"/>
                  </a:cxn>
                  <a:cxn ang="0">
                    <a:pos x="336" y="325"/>
                  </a:cxn>
                  <a:cxn ang="0">
                    <a:pos x="307" y="231"/>
                  </a:cxn>
                  <a:cxn ang="0">
                    <a:pos x="277" y="154"/>
                  </a:cxn>
                  <a:cxn ang="0">
                    <a:pos x="244" y="94"/>
                  </a:cxn>
                  <a:cxn ang="0">
                    <a:pos x="214" y="51"/>
                  </a:cxn>
                  <a:cxn ang="0">
                    <a:pos x="189" y="21"/>
                  </a:cxn>
                  <a:cxn ang="0">
                    <a:pos x="173" y="4"/>
                  </a:cxn>
                  <a:cxn ang="0">
                    <a:pos x="168" y="0"/>
                  </a:cxn>
                  <a:cxn ang="0">
                    <a:pos x="168" y="0"/>
                  </a:cxn>
                  <a:cxn ang="0">
                    <a:pos x="114" y="68"/>
                  </a:cxn>
                  <a:cxn ang="0">
                    <a:pos x="72" y="141"/>
                  </a:cxn>
                  <a:cxn ang="0">
                    <a:pos x="42" y="222"/>
                  </a:cxn>
                  <a:cxn ang="0">
                    <a:pos x="21" y="295"/>
                  </a:cxn>
                  <a:cxn ang="0">
                    <a:pos x="9" y="363"/>
                  </a:cxn>
                  <a:cxn ang="0">
                    <a:pos x="5" y="414"/>
                  </a:cxn>
                  <a:cxn ang="0">
                    <a:pos x="0" y="453"/>
                  </a:cxn>
                  <a:cxn ang="0">
                    <a:pos x="0" y="466"/>
                  </a:cxn>
                  <a:cxn ang="0">
                    <a:pos x="0" y="466"/>
                  </a:cxn>
                  <a:cxn ang="0">
                    <a:pos x="357" y="466"/>
                  </a:cxn>
                </a:cxnLst>
                <a:rect l="txL" t="txT" r="txR" b="txB"/>
                <a:pathLst>
                  <a:path w="357" h="466">
                    <a:moveTo>
                      <a:pt x="357" y="436"/>
                    </a:moveTo>
                    <a:lnTo>
                      <a:pt x="357" y="436"/>
                    </a:lnTo>
                    <a:lnTo>
                      <a:pt x="336" y="325"/>
                    </a:lnTo>
                    <a:lnTo>
                      <a:pt x="307" y="231"/>
                    </a:lnTo>
                    <a:lnTo>
                      <a:pt x="277" y="154"/>
                    </a:lnTo>
                    <a:lnTo>
                      <a:pt x="244" y="94"/>
                    </a:lnTo>
                    <a:lnTo>
                      <a:pt x="214" y="51"/>
                    </a:lnTo>
                    <a:lnTo>
                      <a:pt x="189" y="21"/>
                    </a:lnTo>
                    <a:lnTo>
                      <a:pt x="173" y="4"/>
                    </a:lnTo>
                    <a:lnTo>
                      <a:pt x="168" y="0"/>
                    </a:lnTo>
                    <a:lnTo>
                      <a:pt x="114" y="68"/>
                    </a:lnTo>
                    <a:lnTo>
                      <a:pt x="72" y="141"/>
                    </a:lnTo>
                    <a:lnTo>
                      <a:pt x="42" y="222"/>
                    </a:lnTo>
                    <a:lnTo>
                      <a:pt x="21" y="295"/>
                    </a:lnTo>
                    <a:lnTo>
                      <a:pt x="9" y="363"/>
                    </a:lnTo>
                    <a:lnTo>
                      <a:pt x="5" y="414"/>
                    </a:lnTo>
                    <a:lnTo>
                      <a:pt x="0" y="453"/>
                    </a:lnTo>
                    <a:lnTo>
                      <a:pt x="0" y="466"/>
                    </a:lnTo>
                    <a:lnTo>
                      <a:pt x="357" y="466"/>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174"/>
              <p:cNvSpPr/>
              <p:nvPr/>
            </p:nvSpPr>
            <p:spPr>
              <a:xfrm>
                <a:off x="1885" y="543"/>
                <a:ext cx="1" cy="106"/>
              </a:xfrm>
              <a:custGeom>
                <a:avLst/>
                <a:gdLst>
                  <a:gd name="txL" fmla="*/ 0 w 1"/>
                  <a:gd name="txT" fmla="*/ 0 h 106"/>
                  <a:gd name="txR" fmla="*/ 1 w 1"/>
                  <a:gd name="txB" fmla="*/ 106 h 106"/>
                </a:gdLst>
                <a:ahLst/>
                <a:cxnLst>
                  <a:cxn ang="0">
                    <a:pos x="0" y="0"/>
                  </a:cxn>
                  <a:cxn ang="0">
                    <a:pos x="0" y="106"/>
                  </a:cxn>
                  <a:cxn ang="0">
                    <a:pos x="0" y="0"/>
                  </a:cxn>
                </a:cxnLst>
                <a:rect l="txL" t="txT" r="txR" b="txB"/>
                <a:pathLst>
                  <a:path w="1" h="106">
                    <a:moveTo>
                      <a:pt x="0" y="0"/>
                    </a:moveTo>
                    <a:lnTo>
                      <a:pt x="0" y="106"/>
                    </a:lnTo>
                    <a:lnTo>
                      <a:pt x="0" y="0"/>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Line 175"/>
              <p:cNvSpPr/>
              <p:nvPr/>
            </p:nvSpPr>
            <p:spPr>
              <a:xfrm>
                <a:off x="1885" y="543"/>
                <a:ext cx="1" cy="106"/>
              </a:xfrm>
              <a:prstGeom prst="line">
                <a:avLst/>
              </a:prstGeom>
              <a:ln w="0" cap="flat" cmpd="sng">
                <a:solidFill>
                  <a:srgbClr val="000000"/>
                </a:solidFill>
                <a:prstDash val="solid"/>
                <a:headEnd type="none" w="med" len="med"/>
                <a:tailEnd type="none" w="med" len="med"/>
              </a:ln>
            </p:spPr>
          </p:sp>
          <p:sp>
            <p:nvSpPr>
              <p:cNvPr id="90" name="Freeform 176"/>
              <p:cNvSpPr/>
              <p:nvPr/>
            </p:nvSpPr>
            <p:spPr>
              <a:xfrm>
                <a:off x="2515" y="547"/>
                <a:ext cx="1" cy="102"/>
              </a:xfrm>
              <a:custGeom>
                <a:avLst/>
                <a:gdLst>
                  <a:gd name="txL" fmla="*/ 0 w 1"/>
                  <a:gd name="txT" fmla="*/ 0 h 102"/>
                  <a:gd name="txR" fmla="*/ 1 w 1"/>
                  <a:gd name="txB" fmla="*/ 102 h 102"/>
                </a:gdLst>
                <a:ahLst/>
                <a:cxnLst>
                  <a:cxn ang="0">
                    <a:pos x="0" y="0"/>
                  </a:cxn>
                  <a:cxn ang="0">
                    <a:pos x="0" y="102"/>
                  </a:cxn>
                  <a:cxn ang="0">
                    <a:pos x="0" y="0"/>
                  </a:cxn>
                </a:cxnLst>
                <a:rect l="txL" t="txT" r="txR" b="txB"/>
                <a:pathLst>
                  <a:path w="1" h="102">
                    <a:moveTo>
                      <a:pt x="0" y="0"/>
                    </a:moveTo>
                    <a:lnTo>
                      <a:pt x="0" y="102"/>
                    </a:lnTo>
                    <a:lnTo>
                      <a:pt x="0" y="0"/>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Line 177"/>
              <p:cNvSpPr/>
              <p:nvPr/>
            </p:nvSpPr>
            <p:spPr>
              <a:xfrm>
                <a:off x="2515" y="547"/>
                <a:ext cx="1" cy="102"/>
              </a:xfrm>
              <a:prstGeom prst="line">
                <a:avLst/>
              </a:prstGeom>
              <a:ln w="0" cap="flat" cmpd="sng">
                <a:solidFill>
                  <a:srgbClr val="000000"/>
                </a:solidFill>
                <a:prstDash val="solid"/>
                <a:headEnd type="none" w="med" len="med"/>
                <a:tailEnd type="none" w="med" len="med"/>
              </a:ln>
            </p:spPr>
          </p:sp>
        </p:grpSp>
        <p:sp>
          <p:nvSpPr>
            <p:cNvPr id="33" name="AutoShape 178"/>
            <p:cNvSpPr/>
            <p:nvPr/>
          </p:nvSpPr>
          <p:spPr>
            <a:xfrm>
              <a:off x="8360063" y="4586462"/>
              <a:ext cx="470256" cy="246099"/>
            </a:xfrm>
            <a:prstGeom prst="irregularSeal1">
              <a:avLst/>
            </a:prstGeom>
            <a:solidFill>
              <a:srgbClr val="FFFF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34" name="AutoShape 180"/>
            <p:cNvSpPr/>
            <p:nvPr/>
          </p:nvSpPr>
          <p:spPr>
            <a:xfrm>
              <a:off x="8305803" y="4369896"/>
              <a:ext cx="343649" cy="216567"/>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grpSp>
          <p:nvGrpSpPr>
            <p:cNvPr id="35" name="Group 182"/>
            <p:cNvGrpSpPr/>
            <p:nvPr/>
          </p:nvGrpSpPr>
          <p:grpSpPr>
            <a:xfrm>
              <a:off x="8332933" y="3448257"/>
              <a:ext cx="256606" cy="836735"/>
              <a:chOff x="272" y="2523"/>
              <a:chExt cx="227" cy="680"/>
            </a:xfrm>
          </p:grpSpPr>
          <p:sp>
            <p:nvSpPr>
              <p:cNvPr id="37" name="Line 183"/>
              <p:cNvSpPr/>
              <p:nvPr/>
            </p:nvSpPr>
            <p:spPr>
              <a:xfrm>
                <a:off x="272" y="2682"/>
                <a:ext cx="0" cy="476"/>
              </a:xfrm>
              <a:prstGeom prst="line">
                <a:avLst/>
              </a:prstGeom>
              <a:ln w="9525" cap="flat" cmpd="sng">
                <a:solidFill>
                  <a:srgbClr val="969696"/>
                </a:solidFill>
                <a:prstDash val="solid"/>
                <a:headEnd type="none" w="med" len="med"/>
                <a:tailEnd type="none" w="med" len="med"/>
              </a:ln>
            </p:spPr>
          </p:sp>
          <p:sp>
            <p:nvSpPr>
              <p:cNvPr id="49" name="Line 184"/>
              <p:cNvSpPr/>
              <p:nvPr/>
            </p:nvSpPr>
            <p:spPr>
              <a:xfrm>
                <a:off x="340" y="2523"/>
                <a:ext cx="0" cy="476"/>
              </a:xfrm>
              <a:prstGeom prst="line">
                <a:avLst/>
              </a:prstGeom>
              <a:ln w="9525" cap="flat" cmpd="sng">
                <a:solidFill>
                  <a:srgbClr val="969696"/>
                </a:solidFill>
                <a:prstDash val="solid"/>
                <a:headEnd type="none" w="med" len="med"/>
                <a:tailEnd type="none" w="med" len="med"/>
              </a:ln>
            </p:spPr>
          </p:sp>
          <p:sp>
            <p:nvSpPr>
              <p:cNvPr id="50" name="Line 185"/>
              <p:cNvSpPr/>
              <p:nvPr/>
            </p:nvSpPr>
            <p:spPr>
              <a:xfrm>
                <a:off x="431" y="2863"/>
                <a:ext cx="0" cy="340"/>
              </a:xfrm>
              <a:prstGeom prst="line">
                <a:avLst/>
              </a:prstGeom>
              <a:ln w="9525" cap="flat" cmpd="sng">
                <a:solidFill>
                  <a:srgbClr val="969696"/>
                </a:solidFill>
                <a:prstDash val="solid"/>
                <a:headEnd type="none" w="med" len="med"/>
                <a:tailEnd type="none" w="med" len="med"/>
              </a:ln>
            </p:spPr>
          </p:sp>
          <p:sp>
            <p:nvSpPr>
              <p:cNvPr id="51" name="Line 186"/>
              <p:cNvSpPr/>
              <p:nvPr/>
            </p:nvSpPr>
            <p:spPr>
              <a:xfrm>
                <a:off x="499" y="2772"/>
                <a:ext cx="0" cy="340"/>
              </a:xfrm>
              <a:prstGeom prst="line">
                <a:avLst/>
              </a:prstGeom>
              <a:ln w="9525" cap="flat" cmpd="sng">
                <a:solidFill>
                  <a:srgbClr val="969696"/>
                </a:solidFill>
                <a:prstDash val="solid"/>
                <a:headEnd type="none" w="med" len="med"/>
                <a:tailEnd type="none" w="med" len="med"/>
              </a:ln>
            </p:spPr>
          </p:sp>
        </p:grpSp>
        <p:sp>
          <p:nvSpPr>
            <p:cNvPr id="36" name="Rectangle 139"/>
            <p:cNvSpPr/>
            <p:nvPr/>
          </p:nvSpPr>
          <p:spPr>
            <a:xfrm rot="5400000">
              <a:off x="8518973" y="3984253"/>
              <a:ext cx="2986406" cy="127738"/>
            </a:xfrm>
            <a:prstGeom prst="rect">
              <a:avLst/>
            </a:prstGeom>
            <a:solidFill>
              <a:srgbClr val="9933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grpSp>
      <p:grpSp>
        <p:nvGrpSpPr>
          <p:cNvPr id="131" name="Group 244"/>
          <p:cNvGrpSpPr/>
          <p:nvPr/>
        </p:nvGrpSpPr>
        <p:grpSpPr>
          <a:xfrm>
            <a:off x="6115704" y="1196823"/>
            <a:ext cx="1939765" cy="4341179"/>
            <a:chOff x="2273" y="373"/>
            <a:chExt cx="1632" cy="3504"/>
          </a:xfrm>
        </p:grpSpPr>
        <p:grpSp>
          <p:nvGrpSpPr>
            <p:cNvPr id="132" name="Group 47"/>
            <p:cNvGrpSpPr/>
            <p:nvPr/>
          </p:nvGrpSpPr>
          <p:grpSpPr>
            <a:xfrm>
              <a:off x="3085" y="373"/>
              <a:ext cx="544" cy="960"/>
              <a:chOff x="1912" y="2168"/>
              <a:chExt cx="544" cy="960"/>
            </a:xfrm>
          </p:grpSpPr>
          <p:sp>
            <p:nvSpPr>
              <p:cNvPr id="186" name="Rectangle 48"/>
              <p:cNvSpPr/>
              <p:nvPr/>
            </p:nvSpPr>
            <p:spPr>
              <a:xfrm>
                <a:off x="2003" y="3056"/>
                <a:ext cx="333" cy="72"/>
              </a:xfrm>
              <a:prstGeom prst="rect">
                <a:avLst/>
              </a:prstGeom>
              <a:no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zh-CN" sz="1400" dirty="0">
                  <a:latin typeface="Times New Roman" panose="02020603050405020304" pitchFamily="18" charset="0"/>
                  <a:ea typeface="华文楷体" panose="02010600040101010101" pitchFamily="2" charset="-122"/>
                </a:endParaRPr>
              </a:p>
            </p:txBody>
          </p:sp>
          <p:sp>
            <p:nvSpPr>
              <p:cNvPr id="187" name="Freeform 49"/>
              <p:cNvSpPr/>
              <p:nvPr/>
            </p:nvSpPr>
            <p:spPr>
              <a:xfrm>
                <a:off x="1942" y="2443"/>
                <a:ext cx="103" cy="235"/>
              </a:xfrm>
              <a:custGeom>
                <a:avLst/>
                <a:gdLst>
                  <a:gd name="txL" fmla="*/ 0 w 424"/>
                  <a:gd name="txT" fmla="*/ 0 h 1261"/>
                  <a:gd name="txR" fmla="*/ 424 w 424"/>
                  <a:gd name="txB" fmla="*/ 1261 h 1261"/>
                </a:gdLst>
                <a:ahLst/>
                <a:cxnLst>
                  <a:cxn ang="0">
                    <a:pos x="0" y="0"/>
                  </a:cxn>
                  <a:cxn ang="0">
                    <a:pos x="0" y="0"/>
                  </a:cxn>
                  <a:cxn ang="0">
                    <a:pos x="0" y="0"/>
                  </a:cxn>
                  <a:cxn ang="0">
                    <a:pos x="0" y="0"/>
                  </a:cxn>
                  <a:cxn ang="0">
                    <a:pos x="0" y="0"/>
                  </a:cxn>
                  <a:cxn ang="0">
                    <a:pos x="0" y="0"/>
                  </a:cxn>
                  <a:cxn ang="0">
                    <a:pos x="0" y="0"/>
                  </a:cxn>
                </a:cxnLst>
                <a:rect l="txL" t="txT" r="txR" b="txB"/>
                <a:pathLst>
                  <a:path w="424" h="1261">
                    <a:moveTo>
                      <a:pt x="424" y="586"/>
                    </a:moveTo>
                    <a:lnTo>
                      <a:pt x="323" y="752"/>
                    </a:lnTo>
                    <a:lnTo>
                      <a:pt x="252" y="1261"/>
                    </a:lnTo>
                    <a:lnTo>
                      <a:pt x="0" y="1261"/>
                    </a:lnTo>
                    <a:lnTo>
                      <a:pt x="12" y="526"/>
                    </a:lnTo>
                    <a:lnTo>
                      <a:pt x="424" y="0"/>
                    </a:lnTo>
                    <a:lnTo>
                      <a:pt x="424" y="586"/>
                    </a:lnTo>
                    <a:close/>
                  </a:path>
                </a:pathLst>
              </a:custGeom>
              <a:solidFill>
                <a:srgbClr val="B2D8E5">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Freeform 50"/>
              <p:cNvSpPr/>
              <p:nvPr/>
            </p:nvSpPr>
            <p:spPr>
              <a:xfrm>
                <a:off x="1942" y="2443"/>
                <a:ext cx="103" cy="235"/>
              </a:xfrm>
              <a:custGeom>
                <a:avLst/>
                <a:gdLst>
                  <a:gd name="txL" fmla="*/ 0 w 424"/>
                  <a:gd name="txT" fmla="*/ 0 h 1261"/>
                  <a:gd name="txR" fmla="*/ 424 w 424"/>
                  <a:gd name="txB" fmla="*/ 1261 h 1261"/>
                </a:gdLst>
                <a:ahLst/>
                <a:cxnLst>
                  <a:cxn ang="0">
                    <a:pos x="0" y="0"/>
                  </a:cxn>
                  <a:cxn ang="0">
                    <a:pos x="0" y="0"/>
                  </a:cxn>
                  <a:cxn ang="0">
                    <a:pos x="0" y="0"/>
                  </a:cxn>
                  <a:cxn ang="0">
                    <a:pos x="0" y="0"/>
                  </a:cxn>
                  <a:cxn ang="0">
                    <a:pos x="0" y="0"/>
                  </a:cxn>
                  <a:cxn ang="0">
                    <a:pos x="0" y="0"/>
                  </a:cxn>
                </a:cxnLst>
                <a:rect l="txL" t="txT" r="txR" b="txB"/>
                <a:pathLst>
                  <a:path w="424" h="1261">
                    <a:moveTo>
                      <a:pt x="424" y="586"/>
                    </a:moveTo>
                    <a:lnTo>
                      <a:pt x="323" y="752"/>
                    </a:lnTo>
                    <a:lnTo>
                      <a:pt x="252" y="1261"/>
                    </a:lnTo>
                    <a:lnTo>
                      <a:pt x="0" y="1261"/>
                    </a:lnTo>
                    <a:lnTo>
                      <a:pt x="12" y="526"/>
                    </a:lnTo>
                    <a:lnTo>
                      <a:pt x="424" y="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Freeform 51"/>
              <p:cNvSpPr/>
              <p:nvPr/>
            </p:nvSpPr>
            <p:spPr>
              <a:xfrm>
                <a:off x="2067" y="2216"/>
                <a:ext cx="221" cy="223"/>
              </a:xfrm>
              <a:custGeom>
                <a:avLst/>
                <a:gdLst>
                  <a:gd name="txL" fmla="*/ 0 w 907"/>
                  <a:gd name="txT" fmla="*/ 0 h 1201"/>
                  <a:gd name="txR" fmla="*/ 907 w 907"/>
                  <a:gd name="txB" fmla="*/ 1201 h 1201"/>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907" h="1201">
                    <a:moveTo>
                      <a:pt x="907" y="740"/>
                    </a:moveTo>
                    <a:lnTo>
                      <a:pt x="899" y="834"/>
                    </a:lnTo>
                    <a:lnTo>
                      <a:pt x="869" y="919"/>
                    </a:lnTo>
                    <a:lnTo>
                      <a:pt x="827" y="1000"/>
                    </a:lnTo>
                    <a:lnTo>
                      <a:pt x="773" y="1064"/>
                    </a:lnTo>
                    <a:lnTo>
                      <a:pt x="706" y="1124"/>
                    </a:lnTo>
                    <a:lnTo>
                      <a:pt x="630" y="1167"/>
                    </a:lnTo>
                    <a:lnTo>
                      <a:pt x="546" y="1193"/>
                    </a:lnTo>
                    <a:lnTo>
                      <a:pt x="458" y="1201"/>
                    </a:lnTo>
                    <a:lnTo>
                      <a:pt x="366" y="1193"/>
                    </a:lnTo>
                    <a:lnTo>
                      <a:pt x="282" y="1167"/>
                    </a:lnTo>
                    <a:lnTo>
                      <a:pt x="202" y="1124"/>
                    </a:lnTo>
                    <a:lnTo>
                      <a:pt x="135" y="1064"/>
                    </a:lnTo>
                    <a:lnTo>
                      <a:pt x="80" y="1000"/>
                    </a:lnTo>
                    <a:lnTo>
                      <a:pt x="38" y="919"/>
                    </a:lnTo>
                    <a:lnTo>
                      <a:pt x="9" y="834"/>
                    </a:lnTo>
                    <a:lnTo>
                      <a:pt x="0" y="740"/>
                    </a:lnTo>
                    <a:lnTo>
                      <a:pt x="0" y="462"/>
                    </a:lnTo>
                    <a:lnTo>
                      <a:pt x="9" y="368"/>
                    </a:lnTo>
                    <a:lnTo>
                      <a:pt x="38" y="282"/>
                    </a:lnTo>
                    <a:lnTo>
                      <a:pt x="80" y="201"/>
                    </a:lnTo>
                    <a:lnTo>
                      <a:pt x="135" y="133"/>
                    </a:lnTo>
                    <a:lnTo>
                      <a:pt x="202" y="77"/>
                    </a:lnTo>
                    <a:lnTo>
                      <a:pt x="282" y="35"/>
                    </a:lnTo>
                    <a:lnTo>
                      <a:pt x="366" y="9"/>
                    </a:lnTo>
                    <a:lnTo>
                      <a:pt x="458" y="0"/>
                    </a:lnTo>
                    <a:lnTo>
                      <a:pt x="546" y="9"/>
                    </a:lnTo>
                    <a:lnTo>
                      <a:pt x="630" y="35"/>
                    </a:lnTo>
                    <a:lnTo>
                      <a:pt x="706" y="77"/>
                    </a:lnTo>
                    <a:lnTo>
                      <a:pt x="773" y="133"/>
                    </a:lnTo>
                    <a:lnTo>
                      <a:pt x="827" y="201"/>
                    </a:lnTo>
                    <a:lnTo>
                      <a:pt x="869" y="282"/>
                    </a:lnTo>
                    <a:lnTo>
                      <a:pt x="899" y="368"/>
                    </a:lnTo>
                    <a:lnTo>
                      <a:pt x="907" y="462"/>
                    </a:lnTo>
                    <a:lnTo>
                      <a:pt x="907" y="740"/>
                    </a:lnTo>
                    <a:close/>
                  </a:path>
                </a:pathLst>
              </a:custGeom>
              <a:solidFill>
                <a:srgbClr val="FFD8CC">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Freeform 52"/>
              <p:cNvSpPr/>
              <p:nvPr/>
            </p:nvSpPr>
            <p:spPr>
              <a:xfrm>
                <a:off x="2067" y="2216"/>
                <a:ext cx="221" cy="223"/>
              </a:xfrm>
              <a:custGeom>
                <a:avLst/>
                <a:gdLst>
                  <a:gd name="txL" fmla="*/ 0 w 907"/>
                  <a:gd name="txT" fmla="*/ 0 h 1201"/>
                  <a:gd name="txR" fmla="*/ 907 w 907"/>
                  <a:gd name="txB" fmla="*/ 1201 h 1201"/>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907" h="1201">
                    <a:moveTo>
                      <a:pt x="907" y="740"/>
                    </a:moveTo>
                    <a:lnTo>
                      <a:pt x="907" y="740"/>
                    </a:lnTo>
                    <a:lnTo>
                      <a:pt x="899" y="834"/>
                    </a:lnTo>
                    <a:lnTo>
                      <a:pt x="869" y="919"/>
                    </a:lnTo>
                    <a:lnTo>
                      <a:pt x="827" y="1000"/>
                    </a:lnTo>
                    <a:lnTo>
                      <a:pt x="773" y="1064"/>
                    </a:lnTo>
                    <a:lnTo>
                      <a:pt x="706" y="1124"/>
                    </a:lnTo>
                    <a:lnTo>
                      <a:pt x="630" y="1167"/>
                    </a:lnTo>
                    <a:lnTo>
                      <a:pt x="546" y="1193"/>
                    </a:lnTo>
                    <a:lnTo>
                      <a:pt x="458" y="1201"/>
                    </a:lnTo>
                    <a:lnTo>
                      <a:pt x="366" y="1193"/>
                    </a:lnTo>
                    <a:lnTo>
                      <a:pt x="282" y="1167"/>
                    </a:lnTo>
                    <a:lnTo>
                      <a:pt x="202" y="1124"/>
                    </a:lnTo>
                    <a:lnTo>
                      <a:pt x="135" y="1064"/>
                    </a:lnTo>
                    <a:lnTo>
                      <a:pt x="80" y="1000"/>
                    </a:lnTo>
                    <a:lnTo>
                      <a:pt x="38" y="919"/>
                    </a:lnTo>
                    <a:lnTo>
                      <a:pt x="9" y="834"/>
                    </a:lnTo>
                    <a:lnTo>
                      <a:pt x="0" y="740"/>
                    </a:lnTo>
                    <a:lnTo>
                      <a:pt x="0" y="462"/>
                    </a:lnTo>
                    <a:lnTo>
                      <a:pt x="9" y="368"/>
                    </a:lnTo>
                    <a:lnTo>
                      <a:pt x="38" y="282"/>
                    </a:lnTo>
                    <a:lnTo>
                      <a:pt x="80" y="201"/>
                    </a:lnTo>
                    <a:lnTo>
                      <a:pt x="135" y="133"/>
                    </a:lnTo>
                    <a:lnTo>
                      <a:pt x="202" y="77"/>
                    </a:lnTo>
                    <a:lnTo>
                      <a:pt x="282" y="35"/>
                    </a:lnTo>
                    <a:lnTo>
                      <a:pt x="366" y="9"/>
                    </a:lnTo>
                    <a:lnTo>
                      <a:pt x="458" y="0"/>
                    </a:lnTo>
                    <a:lnTo>
                      <a:pt x="546" y="9"/>
                    </a:lnTo>
                    <a:lnTo>
                      <a:pt x="630" y="35"/>
                    </a:lnTo>
                    <a:lnTo>
                      <a:pt x="706" y="77"/>
                    </a:lnTo>
                    <a:lnTo>
                      <a:pt x="773" y="133"/>
                    </a:lnTo>
                    <a:lnTo>
                      <a:pt x="827" y="201"/>
                    </a:lnTo>
                    <a:lnTo>
                      <a:pt x="869" y="282"/>
                    </a:lnTo>
                    <a:lnTo>
                      <a:pt x="899" y="368"/>
                    </a:lnTo>
                    <a:lnTo>
                      <a:pt x="907" y="462"/>
                    </a:lnTo>
                    <a:lnTo>
                      <a:pt x="907" y="74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Rectangle 53"/>
              <p:cNvSpPr/>
              <p:nvPr/>
            </p:nvSpPr>
            <p:spPr>
              <a:xfrm>
                <a:off x="2045" y="2439"/>
                <a:ext cx="277" cy="243"/>
              </a:xfrm>
              <a:prstGeom prst="rect">
                <a:avLst/>
              </a:prstGeom>
              <a:solidFill>
                <a:srgbClr val="B2D8E5"/>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192" name="Rectangle 54"/>
              <p:cNvSpPr/>
              <p:nvPr/>
            </p:nvSpPr>
            <p:spPr>
              <a:xfrm>
                <a:off x="2045" y="2439"/>
                <a:ext cx="277" cy="243"/>
              </a:xfrm>
              <a:prstGeom prst="rect">
                <a:avLst/>
              </a:prstGeom>
              <a:noFill/>
              <a:ln w="0" cap="flat" cmpd="sng">
                <a:solidFill>
                  <a:srgbClr val="000000"/>
                </a:solidFill>
                <a:prstDash val="solid"/>
                <a:miter/>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193" name="Freeform 55"/>
              <p:cNvSpPr/>
              <p:nvPr/>
            </p:nvSpPr>
            <p:spPr>
              <a:xfrm>
                <a:off x="2045" y="2682"/>
                <a:ext cx="277" cy="359"/>
              </a:xfrm>
              <a:custGeom>
                <a:avLst/>
                <a:gdLst>
                  <a:gd name="txL" fmla="*/ 0 w 1134"/>
                  <a:gd name="txT" fmla="*/ 0 h 1923"/>
                  <a:gd name="txR" fmla="*/ 1134 w 1134"/>
                  <a:gd name="txB" fmla="*/ 1923 h 1923"/>
                </a:gdLst>
                <a:ahLst/>
                <a:cxnLst>
                  <a:cxn ang="0">
                    <a:pos x="0" y="0"/>
                  </a:cxn>
                  <a:cxn ang="0">
                    <a:pos x="0" y="0"/>
                  </a:cxn>
                  <a:cxn ang="0">
                    <a:pos x="0" y="0"/>
                  </a:cxn>
                  <a:cxn ang="0">
                    <a:pos x="0" y="0"/>
                  </a:cxn>
                  <a:cxn ang="0">
                    <a:pos x="0" y="0"/>
                  </a:cxn>
                </a:cxnLst>
                <a:rect l="txL" t="txT" r="txR" b="txB"/>
                <a:pathLst>
                  <a:path w="1134" h="1923">
                    <a:moveTo>
                      <a:pt x="928" y="1923"/>
                    </a:moveTo>
                    <a:lnTo>
                      <a:pt x="1134" y="0"/>
                    </a:lnTo>
                    <a:lnTo>
                      <a:pt x="0" y="0"/>
                    </a:lnTo>
                    <a:lnTo>
                      <a:pt x="223" y="1923"/>
                    </a:lnTo>
                    <a:lnTo>
                      <a:pt x="928" y="1923"/>
                    </a:lnTo>
                    <a:close/>
                  </a:path>
                </a:pathLst>
              </a:custGeom>
              <a:solidFill>
                <a:srgbClr val="333399">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Freeform 56"/>
              <p:cNvSpPr/>
              <p:nvPr/>
            </p:nvSpPr>
            <p:spPr>
              <a:xfrm>
                <a:off x="2016" y="3041"/>
                <a:ext cx="339" cy="84"/>
              </a:xfrm>
              <a:custGeom>
                <a:avLst/>
                <a:gdLst>
                  <a:gd name="txL" fmla="*/ 0 w 1386"/>
                  <a:gd name="txT" fmla="*/ 0 h 453"/>
                  <a:gd name="txR" fmla="*/ 1386 w 1386"/>
                  <a:gd name="txB" fmla="*/ 453 h 453"/>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1386" h="453">
                    <a:moveTo>
                      <a:pt x="1017" y="0"/>
                    </a:moveTo>
                    <a:lnTo>
                      <a:pt x="1386" y="299"/>
                    </a:lnTo>
                    <a:lnTo>
                      <a:pt x="1386" y="453"/>
                    </a:lnTo>
                    <a:lnTo>
                      <a:pt x="735" y="453"/>
                    </a:lnTo>
                    <a:lnTo>
                      <a:pt x="693" y="167"/>
                    </a:lnTo>
                    <a:lnTo>
                      <a:pt x="651" y="453"/>
                    </a:lnTo>
                    <a:lnTo>
                      <a:pt x="0" y="453"/>
                    </a:lnTo>
                    <a:lnTo>
                      <a:pt x="0" y="299"/>
                    </a:lnTo>
                    <a:lnTo>
                      <a:pt x="370" y="0"/>
                    </a:lnTo>
                    <a:lnTo>
                      <a:pt x="1017" y="0"/>
                    </a:lnTo>
                    <a:close/>
                  </a:path>
                </a:pathLst>
              </a:custGeom>
              <a:solidFill>
                <a:srgbClr val="0000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Freeform 57"/>
              <p:cNvSpPr/>
              <p:nvPr/>
            </p:nvSpPr>
            <p:spPr>
              <a:xfrm>
                <a:off x="2016" y="3041"/>
                <a:ext cx="339" cy="84"/>
              </a:xfrm>
              <a:custGeom>
                <a:avLst/>
                <a:gdLst>
                  <a:gd name="txL" fmla="*/ 0 w 1386"/>
                  <a:gd name="txT" fmla="*/ 0 h 453"/>
                  <a:gd name="txR" fmla="*/ 1386 w 1386"/>
                  <a:gd name="txB" fmla="*/ 453 h 453"/>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1386" h="453">
                    <a:moveTo>
                      <a:pt x="1017" y="0"/>
                    </a:moveTo>
                    <a:lnTo>
                      <a:pt x="1386" y="299"/>
                    </a:lnTo>
                    <a:lnTo>
                      <a:pt x="1386" y="453"/>
                    </a:lnTo>
                    <a:lnTo>
                      <a:pt x="735" y="453"/>
                    </a:lnTo>
                    <a:lnTo>
                      <a:pt x="693" y="167"/>
                    </a:lnTo>
                    <a:lnTo>
                      <a:pt x="651" y="453"/>
                    </a:lnTo>
                    <a:lnTo>
                      <a:pt x="0" y="453"/>
                    </a:lnTo>
                    <a:lnTo>
                      <a:pt x="0" y="299"/>
                    </a:lnTo>
                    <a:lnTo>
                      <a:pt x="370" y="0"/>
                    </a:lnTo>
                    <a:lnTo>
                      <a:pt x="1017" y="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Freeform 58"/>
              <p:cNvSpPr/>
              <p:nvPr/>
            </p:nvSpPr>
            <p:spPr>
              <a:xfrm>
                <a:off x="1912" y="2673"/>
                <a:ext cx="113" cy="87"/>
              </a:xfrm>
              <a:custGeom>
                <a:avLst/>
                <a:gdLst>
                  <a:gd name="txL" fmla="*/ 0 w 462"/>
                  <a:gd name="txT" fmla="*/ 0 h 466"/>
                  <a:gd name="txR" fmla="*/ 462 w 462"/>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462" h="466">
                    <a:moveTo>
                      <a:pt x="202" y="466"/>
                    </a:moveTo>
                    <a:lnTo>
                      <a:pt x="202" y="171"/>
                    </a:lnTo>
                    <a:lnTo>
                      <a:pt x="340" y="171"/>
                    </a:lnTo>
                    <a:lnTo>
                      <a:pt x="340" y="436"/>
                    </a:lnTo>
                    <a:lnTo>
                      <a:pt x="391" y="402"/>
                    </a:lnTo>
                    <a:lnTo>
                      <a:pt x="428" y="350"/>
                    </a:lnTo>
                    <a:lnTo>
                      <a:pt x="454" y="295"/>
                    </a:lnTo>
                    <a:lnTo>
                      <a:pt x="462" y="231"/>
                    </a:lnTo>
                    <a:lnTo>
                      <a:pt x="458" y="184"/>
                    </a:lnTo>
                    <a:lnTo>
                      <a:pt x="445" y="141"/>
                    </a:lnTo>
                    <a:lnTo>
                      <a:pt x="424" y="103"/>
                    </a:lnTo>
                    <a:lnTo>
                      <a:pt x="395" y="68"/>
                    </a:lnTo>
                    <a:lnTo>
                      <a:pt x="361" y="38"/>
                    </a:lnTo>
                    <a:lnTo>
                      <a:pt x="319" y="17"/>
                    </a:lnTo>
                    <a:lnTo>
                      <a:pt x="277" y="4"/>
                    </a:lnTo>
                    <a:lnTo>
                      <a:pt x="231" y="0"/>
                    </a:lnTo>
                    <a:lnTo>
                      <a:pt x="185" y="4"/>
                    </a:lnTo>
                    <a:lnTo>
                      <a:pt x="143" y="17"/>
                    </a:lnTo>
                    <a:lnTo>
                      <a:pt x="101" y="38"/>
                    </a:lnTo>
                    <a:lnTo>
                      <a:pt x="67" y="68"/>
                    </a:lnTo>
                    <a:lnTo>
                      <a:pt x="38" y="103"/>
                    </a:lnTo>
                    <a:lnTo>
                      <a:pt x="17" y="141"/>
                    </a:lnTo>
                    <a:lnTo>
                      <a:pt x="4" y="184"/>
                    </a:lnTo>
                    <a:lnTo>
                      <a:pt x="0" y="231"/>
                    </a:lnTo>
                    <a:lnTo>
                      <a:pt x="4" y="273"/>
                    </a:lnTo>
                    <a:lnTo>
                      <a:pt x="17" y="316"/>
                    </a:lnTo>
                    <a:lnTo>
                      <a:pt x="34" y="355"/>
                    </a:lnTo>
                    <a:lnTo>
                      <a:pt x="59" y="385"/>
                    </a:lnTo>
                    <a:lnTo>
                      <a:pt x="88" y="414"/>
                    </a:lnTo>
                    <a:lnTo>
                      <a:pt x="122" y="440"/>
                    </a:lnTo>
                    <a:lnTo>
                      <a:pt x="160" y="457"/>
                    </a:lnTo>
                    <a:lnTo>
                      <a:pt x="202" y="466"/>
                    </a:lnTo>
                    <a:close/>
                  </a:path>
                </a:pathLst>
              </a:custGeom>
              <a:solidFill>
                <a:srgbClr val="FFD8CC">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Freeform 59"/>
              <p:cNvSpPr/>
              <p:nvPr/>
            </p:nvSpPr>
            <p:spPr>
              <a:xfrm>
                <a:off x="1912" y="2673"/>
                <a:ext cx="113" cy="87"/>
              </a:xfrm>
              <a:custGeom>
                <a:avLst/>
                <a:gdLst>
                  <a:gd name="txL" fmla="*/ 0 w 462"/>
                  <a:gd name="txT" fmla="*/ 0 h 466"/>
                  <a:gd name="txR" fmla="*/ 462 w 462"/>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462" h="466">
                    <a:moveTo>
                      <a:pt x="202" y="466"/>
                    </a:moveTo>
                    <a:lnTo>
                      <a:pt x="202" y="171"/>
                    </a:lnTo>
                    <a:lnTo>
                      <a:pt x="340" y="171"/>
                    </a:lnTo>
                    <a:lnTo>
                      <a:pt x="340" y="436"/>
                    </a:lnTo>
                    <a:lnTo>
                      <a:pt x="391" y="402"/>
                    </a:lnTo>
                    <a:lnTo>
                      <a:pt x="428" y="350"/>
                    </a:lnTo>
                    <a:lnTo>
                      <a:pt x="454" y="295"/>
                    </a:lnTo>
                    <a:lnTo>
                      <a:pt x="462" y="231"/>
                    </a:lnTo>
                    <a:lnTo>
                      <a:pt x="458" y="184"/>
                    </a:lnTo>
                    <a:lnTo>
                      <a:pt x="445" y="141"/>
                    </a:lnTo>
                    <a:lnTo>
                      <a:pt x="424" y="103"/>
                    </a:lnTo>
                    <a:lnTo>
                      <a:pt x="395" y="68"/>
                    </a:lnTo>
                    <a:lnTo>
                      <a:pt x="361" y="38"/>
                    </a:lnTo>
                    <a:lnTo>
                      <a:pt x="319" y="17"/>
                    </a:lnTo>
                    <a:lnTo>
                      <a:pt x="277" y="4"/>
                    </a:lnTo>
                    <a:lnTo>
                      <a:pt x="231" y="0"/>
                    </a:lnTo>
                    <a:lnTo>
                      <a:pt x="185" y="4"/>
                    </a:lnTo>
                    <a:lnTo>
                      <a:pt x="143" y="17"/>
                    </a:lnTo>
                    <a:lnTo>
                      <a:pt x="101" y="38"/>
                    </a:lnTo>
                    <a:lnTo>
                      <a:pt x="67" y="68"/>
                    </a:lnTo>
                    <a:lnTo>
                      <a:pt x="38" y="103"/>
                    </a:lnTo>
                    <a:lnTo>
                      <a:pt x="17" y="141"/>
                    </a:lnTo>
                    <a:lnTo>
                      <a:pt x="4" y="184"/>
                    </a:lnTo>
                    <a:lnTo>
                      <a:pt x="0" y="231"/>
                    </a:lnTo>
                    <a:lnTo>
                      <a:pt x="4" y="273"/>
                    </a:lnTo>
                    <a:lnTo>
                      <a:pt x="17" y="316"/>
                    </a:lnTo>
                    <a:lnTo>
                      <a:pt x="34" y="355"/>
                    </a:lnTo>
                    <a:lnTo>
                      <a:pt x="59" y="385"/>
                    </a:lnTo>
                    <a:lnTo>
                      <a:pt x="88" y="414"/>
                    </a:lnTo>
                    <a:lnTo>
                      <a:pt x="122" y="440"/>
                    </a:lnTo>
                    <a:lnTo>
                      <a:pt x="160" y="457"/>
                    </a:lnTo>
                    <a:lnTo>
                      <a:pt x="202" y="466"/>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nvGrpSpPr>
              <p:cNvPr id="201" name="Group 60"/>
              <p:cNvGrpSpPr/>
              <p:nvPr/>
            </p:nvGrpSpPr>
            <p:grpSpPr>
              <a:xfrm flipV="1">
                <a:off x="2315" y="2182"/>
                <a:ext cx="141" cy="361"/>
                <a:chOff x="2315" y="2443"/>
                <a:chExt cx="141" cy="361"/>
              </a:xfrm>
            </p:grpSpPr>
            <p:sp>
              <p:nvSpPr>
                <p:cNvPr id="220" name="Freeform 61"/>
                <p:cNvSpPr/>
                <p:nvPr/>
              </p:nvSpPr>
              <p:spPr>
                <a:xfrm>
                  <a:off x="2322" y="2443"/>
                  <a:ext cx="104" cy="235"/>
                </a:xfrm>
                <a:custGeom>
                  <a:avLst/>
                  <a:gdLst>
                    <a:gd name="txL" fmla="*/ 0 w 428"/>
                    <a:gd name="txT" fmla="*/ 0 h 1261"/>
                    <a:gd name="txR" fmla="*/ 428 w 428"/>
                    <a:gd name="txB" fmla="*/ 1261 h 1261"/>
                  </a:gdLst>
                  <a:ahLst/>
                  <a:cxnLst>
                    <a:cxn ang="0">
                      <a:pos x="0" y="0"/>
                    </a:cxn>
                    <a:cxn ang="0">
                      <a:pos x="0" y="0"/>
                    </a:cxn>
                    <a:cxn ang="0">
                      <a:pos x="0" y="0"/>
                    </a:cxn>
                    <a:cxn ang="0">
                      <a:pos x="0" y="0"/>
                    </a:cxn>
                    <a:cxn ang="0">
                      <a:pos x="0" y="0"/>
                    </a:cxn>
                    <a:cxn ang="0">
                      <a:pos x="0" y="0"/>
                    </a:cxn>
                    <a:cxn ang="0">
                      <a:pos x="0" y="0"/>
                    </a:cxn>
                  </a:cxnLst>
                  <a:rect l="txL" t="txT" r="txR" b="txB"/>
                  <a:pathLst>
                    <a:path w="428" h="1261">
                      <a:moveTo>
                        <a:pt x="0" y="586"/>
                      </a:moveTo>
                      <a:lnTo>
                        <a:pt x="105" y="752"/>
                      </a:lnTo>
                      <a:lnTo>
                        <a:pt x="176" y="1261"/>
                      </a:lnTo>
                      <a:lnTo>
                        <a:pt x="428" y="1261"/>
                      </a:lnTo>
                      <a:lnTo>
                        <a:pt x="416" y="526"/>
                      </a:lnTo>
                      <a:lnTo>
                        <a:pt x="0" y="0"/>
                      </a:lnTo>
                      <a:lnTo>
                        <a:pt x="0" y="586"/>
                      </a:lnTo>
                      <a:close/>
                    </a:path>
                  </a:pathLst>
                </a:custGeom>
                <a:solidFill>
                  <a:srgbClr val="B2D8E5">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Freeform 62"/>
                <p:cNvSpPr/>
                <p:nvPr/>
              </p:nvSpPr>
              <p:spPr>
                <a:xfrm>
                  <a:off x="2322" y="2443"/>
                  <a:ext cx="104" cy="235"/>
                </a:xfrm>
                <a:custGeom>
                  <a:avLst/>
                  <a:gdLst>
                    <a:gd name="txL" fmla="*/ 0 w 428"/>
                    <a:gd name="txT" fmla="*/ 0 h 1261"/>
                    <a:gd name="txR" fmla="*/ 428 w 428"/>
                    <a:gd name="txB" fmla="*/ 1261 h 1261"/>
                  </a:gdLst>
                  <a:ahLst/>
                  <a:cxnLst>
                    <a:cxn ang="0">
                      <a:pos x="0" y="0"/>
                    </a:cxn>
                    <a:cxn ang="0">
                      <a:pos x="0" y="0"/>
                    </a:cxn>
                    <a:cxn ang="0">
                      <a:pos x="0" y="0"/>
                    </a:cxn>
                    <a:cxn ang="0">
                      <a:pos x="0" y="0"/>
                    </a:cxn>
                    <a:cxn ang="0">
                      <a:pos x="0" y="0"/>
                    </a:cxn>
                    <a:cxn ang="0">
                      <a:pos x="0" y="0"/>
                    </a:cxn>
                  </a:cxnLst>
                  <a:rect l="txL" t="txT" r="txR" b="txB"/>
                  <a:pathLst>
                    <a:path w="428" h="1261">
                      <a:moveTo>
                        <a:pt x="0" y="586"/>
                      </a:moveTo>
                      <a:lnTo>
                        <a:pt x="105" y="752"/>
                      </a:lnTo>
                      <a:lnTo>
                        <a:pt x="176" y="1261"/>
                      </a:lnTo>
                      <a:lnTo>
                        <a:pt x="428" y="1261"/>
                      </a:lnTo>
                      <a:lnTo>
                        <a:pt x="416" y="526"/>
                      </a:lnTo>
                      <a:lnTo>
                        <a:pt x="0" y="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Freeform 63"/>
                <p:cNvSpPr/>
                <p:nvPr/>
              </p:nvSpPr>
              <p:spPr>
                <a:xfrm>
                  <a:off x="2315" y="2684"/>
                  <a:ext cx="70" cy="120"/>
                </a:xfrm>
                <a:custGeom>
                  <a:avLst/>
                  <a:gdLst>
                    <a:gd name="txL" fmla="*/ 0 w 290"/>
                    <a:gd name="txT" fmla="*/ 0 h 645"/>
                    <a:gd name="txR" fmla="*/ 290 w 290"/>
                    <a:gd name="txB" fmla="*/ 645 h 645"/>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290" h="645">
                      <a:moveTo>
                        <a:pt x="17" y="68"/>
                      </a:moveTo>
                      <a:lnTo>
                        <a:pt x="194" y="0"/>
                      </a:lnTo>
                      <a:lnTo>
                        <a:pt x="290" y="478"/>
                      </a:lnTo>
                      <a:lnTo>
                        <a:pt x="244" y="504"/>
                      </a:lnTo>
                      <a:lnTo>
                        <a:pt x="118" y="226"/>
                      </a:lnTo>
                      <a:lnTo>
                        <a:pt x="223" y="478"/>
                      </a:lnTo>
                      <a:lnTo>
                        <a:pt x="135" y="645"/>
                      </a:lnTo>
                      <a:lnTo>
                        <a:pt x="51" y="239"/>
                      </a:lnTo>
                      <a:lnTo>
                        <a:pt x="42" y="248"/>
                      </a:lnTo>
                      <a:lnTo>
                        <a:pt x="30" y="265"/>
                      </a:lnTo>
                      <a:lnTo>
                        <a:pt x="13" y="278"/>
                      </a:lnTo>
                      <a:lnTo>
                        <a:pt x="0" y="269"/>
                      </a:lnTo>
                      <a:lnTo>
                        <a:pt x="0" y="226"/>
                      </a:lnTo>
                      <a:lnTo>
                        <a:pt x="5" y="158"/>
                      </a:lnTo>
                      <a:lnTo>
                        <a:pt x="13" y="94"/>
                      </a:lnTo>
                      <a:lnTo>
                        <a:pt x="17" y="68"/>
                      </a:lnTo>
                      <a:close/>
                    </a:path>
                  </a:pathLst>
                </a:custGeom>
                <a:solidFill>
                  <a:srgbClr val="FFFFFF">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Freeform 64"/>
                <p:cNvSpPr/>
                <p:nvPr/>
              </p:nvSpPr>
              <p:spPr>
                <a:xfrm>
                  <a:off x="2343" y="2673"/>
                  <a:ext cx="113" cy="87"/>
                </a:xfrm>
                <a:custGeom>
                  <a:avLst/>
                  <a:gdLst>
                    <a:gd name="txL" fmla="*/ 0 w 462"/>
                    <a:gd name="txT" fmla="*/ 0 h 466"/>
                    <a:gd name="txR" fmla="*/ 462 w 462"/>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462" h="466">
                      <a:moveTo>
                        <a:pt x="260" y="466"/>
                      </a:moveTo>
                      <a:lnTo>
                        <a:pt x="260" y="171"/>
                      </a:lnTo>
                      <a:lnTo>
                        <a:pt x="122" y="171"/>
                      </a:lnTo>
                      <a:lnTo>
                        <a:pt x="122" y="436"/>
                      </a:lnTo>
                      <a:lnTo>
                        <a:pt x="118" y="436"/>
                      </a:lnTo>
                      <a:lnTo>
                        <a:pt x="71" y="402"/>
                      </a:lnTo>
                      <a:lnTo>
                        <a:pt x="34" y="350"/>
                      </a:lnTo>
                      <a:lnTo>
                        <a:pt x="8" y="295"/>
                      </a:lnTo>
                      <a:lnTo>
                        <a:pt x="0" y="231"/>
                      </a:lnTo>
                      <a:lnTo>
                        <a:pt x="4" y="184"/>
                      </a:lnTo>
                      <a:lnTo>
                        <a:pt x="17" y="141"/>
                      </a:lnTo>
                      <a:lnTo>
                        <a:pt x="38" y="103"/>
                      </a:lnTo>
                      <a:lnTo>
                        <a:pt x="67" y="68"/>
                      </a:lnTo>
                      <a:lnTo>
                        <a:pt x="101" y="38"/>
                      </a:lnTo>
                      <a:lnTo>
                        <a:pt x="143" y="17"/>
                      </a:lnTo>
                      <a:lnTo>
                        <a:pt x="185" y="4"/>
                      </a:lnTo>
                      <a:lnTo>
                        <a:pt x="231" y="0"/>
                      </a:lnTo>
                      <a:lnTo>
                        <a:pt x="277" y="4"/>
                      </a:lnTo>
                      <a:lnTo>
                        <a:pt x="319" y="17"/>
                      </a:lnTo>
                      <a:lnTo>
                        <a:pt x="361" y="38"/>
                      </a:lnTo>
                      <a:lnTo>
                        <a:pt x="395" y="68"/>
                      </a:lnTo>
                      <a:lnTo>
                        <a:pt x="424" y="103"/>
                      </a:lnTo>
                      <a:lnTo>
                        <a:pt x="445" y="141"/>
                      </a:lnTo>
                      <a:lnTo>
                        <a:pt x="458" y="184"/>
                      </a:lnTo>
                      <a:lnTo>
                        <a:pt x="462" y="231"/>
                      </a:lnTo>
                      <a:lnTo>
                        <a:pt x="458" y="273"/>
                      </a:lnTo>
                      <a:lnTo>
                        <a:pt x="445" y="316"/>
                      </a:lnTo>
                      <a:lnTo>
                        <a:pt x="428" y="355"/>
                      </a:lnTo>
                      <a:lnTo>
                        <a:pt x="403" y="385"/>
                      </a:lnTo>
                      <a:lnTo>
                        <a:pt x="374" y="414"/>
                      </a:lnTo>
                      <a:lnTo>
                        <a:pt x="340" y="440"/>
                      </a:lnTo>
                      <a:lnTo>
                        <a:pt x="302" y="457"/>
                      </a:lnTo>
                      <a:lnTo>
                        <a:pt x="260" y="466"/>
                      </a:lnTo>
                      <a:close/>
                    </a:path>
                  </a:pathLst>
                </a:custGeom>
                <a:solidFill>
                  <a:srgbClr val="FFD8CC">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Freeform 65"/>
                <p:cNvSpPr/>
                <p:nvPr/>
              </p:nvSpPr>
              <p:spPr>
                <a:xfrm>
                  <a:off x="2343" y="2673"/>
                  <a:ext cx="113" cy="87"/>
                </a:xfrm>
                <a:custGeom>
                  <a:avLst/>
                  <a:gdLst>
                    <a:gd name="txL" fmla="*/ 0 w 462"/>
                    <a:gd name="txT" fmla="*/ 0 h 466"/>
                    <a:gd name="txR" fmla="*/ 462 w 462"/>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462" h="466">
                      <a:moveTo>
                        <a:pt x="260" y="466"/>
                      </a:moveTo>
                      <a:lnTo>
                        <a:pt x="260" y="171"/>
                      </a:lnTo>
                      <a:lnTo>
                        <a:pt x="122" y="171"/>
                      </a:lnTo>
                      <a:lnTo>
                        <a:pt x="122" y="436"/>
                      </a:lnTo>
                      <a:lnTo>
                        <a:pt x="118" y="436"/>
                      </a:lnTo>
                      <a:lnTo>
                        <a:pt x="71" y="402"/>
                      </a:lnTo>
                      <a:lnTo>
                        <a:pt x="34" y="350"/>
                      </a:lnTo>
                      <a:lnTo>
                        <a:pt x="8" y="295"/>
                      </a:lnTo>
                      <a:lnTo>
                        <a:pt x="0" y="231"/>
                      </a:lnTo>
                      <a:lnTo>
                        <a:pt x="4" y="184"/>
                      </a:lnTo>
                      <a:lnTo>
                        <a:pt x="17" y="141"/>
                      </a:lnTo>
                      <a:lnTo>
                        <a:pt x="38" y="103"/>
                      </a:lnTo>
                      <a:lnTo>
                        <a:pt x="67" y="68"/>
                      </a:lnTo>
                      <a:lnTo>
                        <a:pt x="101" y="38"/>
                      </a:lnTo>
                      <a:lnTo>
                        <a:pt x="143" y="17"/>
                      </a:lnTo>
                      <a:lnTo>
                        <a:pt x="185" y="4"/>
                      </a:lnTo>
                      <a:lnTo>
                        <a:pt x="231" y="0"/>
                      </a:lnTo>
                      <a:lnTo>
                        <a:pt x="277" y="4"/>
                      </a:lnTo>
                      <a:lnTo>
                        <a:pt x="319" y="17"/>
                      </a:lnTo>
                      <a:lnTo>
                        <a:pt x="361" y="38"/>
                      </a:lnTo>
                      <a:lnTo>
                        <a:pt x="395" y="68"/>
                      </a:lnTo>
                      <a:lnTo>
                        <a:pt x="424" y="103"/>
                      </a:lnTo>
                      <a:lnTo>
                        <a:pt x="445" y="141"/>
                      </a:lnTo>
                      <a:lnTo>
                        <a:pt x="458" y="184"/>
                      </a:lnTo>
                      <a:lnTo>
                        <a:pt x="462" y="231"/>
                      </a:lnTo>
                      <a:lnTo>
                        <a:pt x="458" y="273"/>
                      </a:lnTo>
                      <a:lnTo>
                        <a:pt x="445" y="316"/>
                      </a:lnTo>
                      <a:lnTo>
                        <a:pt x="428" y="355"/>
                      </a:lnTo>
                      <a:lnTo>
                        <a:pt x="403" y="385"/>
                      </a:lnTo>
                      <a:lnTo>
                        <a:pt x="374" y="414"/>
                      </a:lnTo>
                      <a:lnTo>
                        <a:pt x="340" y="440"/>
                      </a:lnTo>
                      <a:lnTo>
                        <a:pt x="302" y="457"/>
                      </a:lnTo>
                      <a:lnTo>
                        <a:pt x="260" y="466"/>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202" name="Freeform 66"/>
              <p:cNvSpPr/>
              <p:nvPr/>
            </p:nvSpPr>
            <p:spPr>
              <a:xfrm>
                <a:off x="2061" y="2168"/>
                <a:ext cx="235" cy="117"/>
              </a:xfrm>
              <a:custGeom>
                <a:avLst/>
                <a:gdLst>
                  <a:gd name="txL" fmla="*/ 0 w 966"/>
                  <a:gd name="txT" fmla="*/ 0 h 628"/>
                  <a:gd name="txR" fmla="*/ 966 w 966"/>
                  <a:gd name="txB" fmla="*/ 628 h 628"/>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966" h="628">
                    <a:moveTo>
                      <a:pt x="966" y="547"/>
                    </a:moveTo>
                    <a:lnTo>
                      <a:pt x="957" y="436"/>
                    </a:lnTo>
                    <a:lnTo>
                      <a:pt x="928" y="333"/>
                    </a:lnTo>
                    <a:lnTo>
                      <a:pt x="882" y="239"/>
                    </a:lnTo>
                    <a:lnTo>
                      <a:pt x="823" y="158"/>
                    </a:lnTo>
                    <a:lnTo>
                      <a:pt x="752" y="94"/>
                    </a:lnTo>
                    <a:lnTo>
                      <a:pt x="672" y="43"/>
                    </a:lnTo>
                    <a:lnTo>
                      <a:pt x="579" y="13"/>
                    </a:lnTo>
                    <a:lnTo>
                      <a:pt x="483" y="0"/>
                    </a:lnTo>
                    <a:lnTo>
                      <a:pt x="386" y="13"/>
                    </a:lnTo>
                    <a:lnTo>
                      <a:pt x="294" y="43"/>
                    </a:lnTo>
                    <a:lnTo>
                      <a:pt x="214" y="94"/>
                    </a:lnTo>
                    <a:lnTo>
                      <a:pt x="143" y="158"/>
                    </a:lnTo>
                    <a:lnTo>
                      <a:pt x="84" y="239"/>
                    </a:lnTo>
                    <a:lnTo>
                      <a:pt x="38" y="333"/>
                    </a:lnTo>
                    <a:lnTo>
                      <a:pt x="8" y="436"/>
                    </a:lnTo>
                    <a:lnTo>
                      <a:pt x="0" y="547"/>
                    </a:lnTo>
                    <a:lnTo>
                      <a:pt x="0" y="628"/>
                    </a:lnTo>
                    <a:lnTo>
                      <a:pt x="966" y="628"/>
                    </a:lnTo>
                    <a:lnTo>
                      <a:pt x="966" y="547"/>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Freeform 67"/>
              <p:cNvSpPr/>
              <p:nvPr/>
            </p:nvSpPr>
            <p:spPr>
              <a:xfrm>
                <a:off x="2061" y="2168"/>
                <a:ext cx="235" cy="117"/>
              </a:xfrm>
              <a:custGeom>
                <a:avLst/>
                <a:gdLst>
                  <a:gd name="txL" fmla="*/ 0 w 966"/>
                  <a:gd name="txT" fmla="*/ 0 h 628"/>
                  <a:gd name="txR" fmla="*/ 966 w 966"/>
                  <a:gd name="txB" fmla="*/ 628 h 628"/>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966" h="628">
                    <a:moveTo>
                      <a:pt x="966" y="547"/>
                    </a:moveTo>
                    <a:lnTo>
                      <a:pt x="966" y="547"/>
                    </a:lnTo>
                    <a:lnTo>
                      <a:pt x="957" y="436"/>
                    </a:lnTo>
                    <a:lnTo>
                      <a:pt x="928" y="333"/>
                    </a:lnTo>
                    <a:lnTo>
                      <a:pt x="882" y="239"/>
                    </a:lnTo>
                    <a:lnTo>
                      <a:pt x="823" y="158"/>
                    </a:lnTo>
                    <a:lnTo>
                      <a:pt x="752" y="94"/>
                    </a:lnTo>
                    <a:lnTo>
                      <a:pt x="672" y="43"/>
                    </a:lnTo>
                    <a:lnTo>
                      <a:pt x="579" y="13"/>
                    </a:lnTo>
                    <a:lnTo>
                      <a:pt x="483" y="0"/>
                    </a:lnTo>
                    <a:lnTo>
                      <a:pt x="386" y="13"/>
                    </a:lnTo>
                    <a:lnTo>
                      <a:pt x="294" y="43"/>
                    </a:lnTo>
                    <a:lnTo>
                      <a:pt x="214" y="94"/>
                    </a:lnTo>
                    <a:lnTo>
                      <a:pt x="143" y="158"/>
                    </a:lnTo>
                    <a:lnTo>
                      <a:pt x="84" y="239"/>
                    </a:lnTo>
                    <a:lnTo>
                      <a:pt x="38" y="333"/>
                    </a:lnTo>
                    <a:lnTo>
                      <a:pt x="8" y="436"/>
                    </a:lnTo>
                    <a:lnTo>
                      <a:pt x="0" y="547"/>
                    </a:lnTo>
                    <a:lnTo>
                      <a:pt x="0" y="628"/>
                    </a:lnTo>
                    <a:lnTo>
                      <a:pt x="966" y="628"/>
                    </a:lnTo>
                    <a:lnTo>
                      <a:pt x="966" y="547"/>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Rectangle 68"/>
              <p:cNvSpPr/>
              <p:nvPr/>
            </p:nvSpPr>
            <p:spPr>
              <a:xfrm>
                <a:off x="2049" y="2269"/>
                <a:ext cx="263" cy="19"/>
              </a:xfrm>
              <a:prstGeom prst="rect">
                <a:avLst/>
              </a:prstGeom>
              <a:solidFill>
                <a:srgbClr val="FF3300"/>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209" name="Rectangle 69"/>
              <p:cNvSpPr/>
              <p:nvPr/>
            </p:nvSpPr>
            <p:spPr>
              <a:xfrm>
                <a:off x="2049" y="2269"/>
                <a:ext cx="263" cy="19"/>
              </a:xfrm>
              <a:prstGeom prst="rect">
                <a:avLst/>
              </a:prstGeom>
              <a:solidFill>
                <a:srgbClr val="FF3300"/>
              </a:solidFill>
              <a:ln w="0" cap="flat" cmpd="sng">
                <a:solidFill>
                  <a:srgbClr val="000000"/>
                </a:solidFill>
                <a:prstDash val="solid"/>
                <a:miter/>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210" name="Freeform 70"/>
              <p:cNvSpPr/>
              <p:nvPr/>
            </p:nvSpPr>
            <p:spPr>
              <a:xfrm>
                <a:off x="2072" y="2175"/>
                <a:ext cx="94" cy="89"/>
              </a:xfrm>
              <a:custGeom>
                <a:avLst/>
                <a:gdLst>
                  <a:gd name="txL" fmla="*/ 0 w 387"/>
                  <a:gd name="txT" fmla="*/ 0 h 475"/>
                  <a:gd name="txR" fmla="*/ 387 w 387"/>
                  <a:gd name="txB" fmla="*/ 475 h 475"/>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87" h="475">
                    <a:moveTo>
                      <a:pt x="206" y="475"/>
                    </a:moveTo>
                    <a:lnTo>
                      <a:pt x="214" y="381"/>
                    </a:lnTo>
                    <a:lnTo>
                      <a:pt x="231" y="291"/>
                    </a:lnTo>
                    <a:lnTo>
                      <a:pt x="261" y="210"/>
                    </a:lnTo>
                    <a:lnTo>
                      <a:pt x="294" y="141"/>
                    </a:lnTo>
                    <a:lnTo>
                      <a:pt x="328" y="82"/>
                    </a:lnTo>
                    <a:lnTo>
                      <a:pt x="357" y="39"/>
                    </a:lnTo>
                    <a:lnTo>
                      <a:pt x="378" y="9"/>
                    </a:lnTo>
                    <a:lnTo>
                      <a:pt x="387" y="0"/>
                    </a:lnTo>
                    <a:lnTo>
                      <a:pt x="265" y="43"/>
                    </a:lnTo>
                    <a:lnTo>
                      <a:pt x="172" y="107"/>
                    </a:lnTo>
                    <a:lnTo>
                      <a:pt x="105" y="184"/>
                    </a:lnTo>
                    <a:lnTo>
                      <a:pt x="59" y="265"/>
                    </a:lnTo>
                    <a:lnTo>
                      <a:pt x="25" y="342"/>
                    </a:lnTo>
                    <a:lnTo>
                      <a:pt x="9" y="411"/>
                    </a:lnTo>
                    <a:lnTo>
                      <a:pt x="0" y="458"/>
                    </a:lnTo>
                    <a:lnTo>
                      <a:pt x="0" y="475"/>
                    </a:lnTo>
                    <a:lnTo>
                      <a:pt x="206" y="475"/>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Freeform 71"/>
              <p:cNvSpPr/>
              <p:nvPr/>
            </p:nvSpPr>
            <p:spPr>
              <a:xfrm>
                <a:off x="2072" y="2175"/>
                <a:ext cx="94" cy="89"/>
              </a:xfrm>
              <a:custGeom>
                <a:avLst/>
                <a:gdLst>
                  <a:gd name="txL" fmla="*/ 0 w 387"/>
                  <a:gd name="txT" fmla="*/ 0 h 475"/>
                  <a:gd name="txR" fmla="*/ 387 w 387"/>
                  <a:gd name="txB" fmla="*/ 475 h 475"/>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87" h="475">
                    <a:moveTo>
                      <a:pt x="206" y="475"/>
                    </a:moveTo>
                    <a:lnTo>
                      <a:pt x="206" y="475"/>
                    </a:lnTo>
                    <a:lnTo>
                      <a:pt x="214" y="381"/>
                    </a:lnTo>
                    <a:lnTo>
                      <a:pt x="231" y="291"/>
                    </a:lnTo>
                    <a:lnTo>
                      <a:pt x="261" y="210"/>
                    </a:lnTo>
                    <a:lnTo>
                      <a:pt x="294" y="141"/>
                    </a:lnTo>
                    <a:lnTo>
                      <a:pt x="328" y="82"/>
                    </a:lnTo>
                    <a:lnTo>
                      <a:pt x="357" y="39"/>
                    </a:lnTo>
                    <a:lnTo>
                      <a:pt x="378" y="9"/>
                    </a:lnTo>
                    <a:lnTo>
                      <a:pt x="387" y="0"/>
                    </a:lnTo>
                    <a:lnTo>
                      <a:pt x="265" y="43"/>
                    </a:lnTo>
                    <a:lnTo>
                      <a:pt x="172" y="107"/>
                    </a:lnTo>
                    <a:lnTo>
                      <a:pt x="105" y="184"/>
                    </a:lnTo>
                    <a:lnTo>
                      <a:pt x="59" y="265"/>
                    </a:lnTo>
                    <a:lnTo>
                      <a:pt x="25" y="342"/>
                    </a:lnTo>
                    <a:lnTo>
                      <a:pt x="9" y="411"/>
                    </a:lnTo>
                    <a:lnTo>
                      <a:pt x="0" y="458"/>
                    </a:lnTo>
                    <a:lnTo>
                      <a:pt x="0" y="475"/>
                    </a:lnTo>
                    <a:lnTo>
                      <a:pt x="206" y="475"/>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Freeform 72"/>
              <p:cNvSpPr/>
              <p:nvPr/>
            </p:nvSpPr>
            <p:spPr>
              <a:xfrm>
                <a:off x="2186" y="2175"/>
                <a:ext cx="98" cy="89"/>
              </a:xfrm>
              <a:custGeom>
                <a:avLst/>
                <a:gdLst>
                  <a:gd name="txL" fmla="*/ 0 w 399"/>
                  <a:gd name="txT" fmla="*/ 0 h 475"/>
                  <a:gd name="txR" fmla="*/ 399 w 399"/>
                  <a:gd name="txB" fmla="*/ 475 h 475"/>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99" h="475">
                    <a:moveTo>
                      <a:pt x="399" y="475"/>
                    </a:moveTo>
                    <a:lnTo>
                      <a:pt x="399" y="458"/>
                    </a:lnTo>
                    <a:lnTo>
                      <a:pt x="391" y="411"/>
                    </a:lnTo>
                    <a:lnTo>
                      <a:pt x="374" y="342"/>
                    </a:lnTo>
                    <a:lnTo>
                      <a:pt x="341" y="261"/>
                    </a:lnTo>
                    <a:lnTo>
                      <a:pt x="294" y="180"/>
                    </a:lnTo>
                    <a:lnTo>
                      <a:pt x="223" y="103"/>
                    </a:lnTo>
                    <a:lnTo>
                      <a:pt x="126" y="39"/>
                    </a:lnTo>
                    <a:lnTo>
                      <a:pt x="0" y="0"/>
                    </a:lnTo>
                    <a:lnTo>
                      <a:pt x="9" y="9"/>
                    </a:lnTo>
                    <a:lnTo>
                      <a:pt x="26" y="39"/>
                    </a:lnTo>
                    <a:lnTo>
                      <a:pt x="55" y="82"/>
                    </a:lnTo>
                    <a:lnTo>
                      <a:pt x="89" y="137"/>
                    </a:lnTo>
                    <a:lnTo>
                      <a:pt x="122" y="206"/>
                    </a:lnTo>
                    <a:lnTo>
                      <a:pt x="152" y="282"/>
                    </a:lnTo>
                    <a:lnTo>
                      <a:pt x="173" y="368"/>
                    </a:lnTo>
                    <a:lnTo>
                      <a:pt x="185" y="453"/>
                    </a:lnTo>
                    <a:lnTo>
                      <a:pt x="185" y="475"/>
                    </a:lnTo>
                    <a:lnTo>
                      <a:pt x="374" y="475"/>
                    </a:lnTo>
                    <a:lnTo>
                      <a:pt x="399" y="475"/>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Freeform 73"/>
              <p:cNvSpPr/>
              <p:nvPr/>
            </p:nvSpPr>
            <p:spPr>
              <a:xfrm>
                <a:off x="2186" y="2175"/>
                <a:ext cx="98" cy="89"/>
              </a:xfrm>
              <a:custGeom>
                <a:avLst/>
                <a:gdLst>
                  <a:gd name="txL" fmla="*/ 0 w 399"/>
                  <a:gd name="txT" fmla="*/ 0 h 475"/>
                  <a:gd name="txR" fmla="*/ 399 w 399"/>
                  <a:gd name="txB" fmla="*/ 475 h 475"/>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99" h="475">
                    <a:moveTo>
                      <a:pt x="399" y="475"/>
                    </a:moveTo>
                    <a:lnTo>
                      <a:pt x="399" y="475"/>
                    </a:lnTo>
                    <a:lnTo>
                      <a:pt x="399" y="458"/>
                    </a:lnTo>
                    <a:lnTo>
                      <a:pt x="391" y="411"/>
                    </a:lnTo>
                    <a:lnTo>
                      <a:pt x="374" y="342"/>
                    </a:lnTo>
                    <a:lnTo>
                      <a:pt x="341" y="261"/>
                    </a:lnTo>
                    <a:lnTo>
                      <a:pt x="294" y="180"/>
                    </a:lnTo>
                    <a:lnTo>
                      <a:pt x="223" y="103"/>
                    </a:lnTo>
                    <a:lnTo>
                      <a:pt x="126" y="39"/>
                    </a:lnTo>
                    <a:lnTo>
                      <a:pt x="0" y="0"/>
                    </a:lnTo>
                    <a:lnTo>
                      <a:pt x="9" y="9"/>
                    </a:lnTo>
                    <a:lnTo>
                      <a:pt x="26" y="39"/>
                    </a:lnTo>
                    <a:lnTo>
                      <a:pt x="55" y="82"/>
                    </a:lnTo>
                    <a:lnTo>
                      <a:pt x="89" y="137"/>
                    </a:lnTo>
                    <a:lnTo>
                      <a:pt x="122" y="206"/>
                    </a:lnTo>
                    <a:lnTo>
                      <a:pt x="152" y="282"/>
                    </a:lnTo>
                    <a:lnTo>
                      <a:pt x="173" y="368"/>
                    </a:lnTo>
                    <a:lnTo>
                      <a:pt x="185" y="453"/>
                    </a:lnTo>
                    <a:lnTo>
                      <a:pt x="185" y="475"/>
                    </a:lnTo>
                    <a:lnTo>
                      <a:pt x="374" y="475"/>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Freeform 74"/>
              <p:cNvSpPr/>
              <p:nvPr/>
            </p:nvSpPr>
            <p:spPr>
              <a:xfrm>
                <a:off x="2134" y="2177"/>
                <a:ext cx="87" cy="87"/>
              </a:xfrm>
              <a:custGeom>
                <a:avLst/>
                <a:gdLst>
                  <a:gd name="txL" fmla="*/ 0 w 357"/>
                  <a:gd name="txT" fmla="*/ 0 h 466"/>
                  <a:gd name="txR" fmla="*/ 357 w 357"/>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57" h="466">
                    <a:moveTo>
                      <a:pt x="357" y="436"/>
                    </a:moveTo>
                    <a:lnTo>
                      <a:pt x="336" y="325"/>
                    </a:lnTo>
                    <a:lnTo>
                      <a:pt x="307" y="231"/>
                    </a:lnTo>
                    <a:lnTo>
                      <a:pt x="277" y="154"/>
                    </a:lnTo>
                    <a:lnTo>
                      <a:pt x="244" y="94"/>
                    </a:lnTo>
                    <a:lnTo>
                      <a:pt x="214" y="51"/>
                    </a:lnTo>
                    <a:lnTo>
                      <a:pt x="189" y="21"/>
                    </a:lnTo>
                    <a:lnTo>
                      <a:pt x="173" y="4"/>
                    </a:lnTo>
                    <a:lnTo>
                      <a:pt x="168" y="0"/>
                    </a:lnTo>
                    <a:lnTo>
                      <a:pt x="114" y="68"/>
                    </a:lnTo>
                    <a:lnTo>
                      <a:pt x="72" y="141"/>
                    </a:lnTo>
                    <a:lnTo>
                      <a:pt x="42" y="222"/>
                    </a:lnTo>
                    <a:lnTo>
                      <a:pt x="21" y="295"/>
                    </a:lnTo>
                    <a:lnTo>
                      <a:pt x="9" y="363"/>
                    </a:lnTo>
                    <a:lnTo>
                      <a:pt x="5" y="414"/>
                    </a:lnTo>
                    <a:lnTo>
                      <a:pt x="0" y="453"/>
                    </a:lnTo>
                    <a:lnTo>
                      <a:pt x="0" y="466"/>
                    </a:lnTo>
                    <a:lnTo>
                      <a:pt x="357" y="466"/>
                    </a:lnTo>
                    <a:lnTo>
                      <a:pt x="357" y="436"/>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Freeform 75"/>
              <p:cNvSpPr/>
              <p:nvPr/>
            </p:nvSpPr>
            <p:spPr>
              <a:xfrm>
                <a:off x="2134" y="2177"/>
                <a:ext cx="87" cy="87"/>
              </a:xfrm>
              <a:custGeom>
                <a:avLst/>
                <a:gdLst>
                  <a:gd name="txL" fmla="*/ 0 w 357"/>
                  <a:gd name="txT" fmla="*/ 0 h 466"/>
                  <a:gd name="txR" fmla="*/ 357 w 357"/>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57" h="466">
                    <a:moveTo>
                      <a:pt x="357" y="436"/>
                    </a:moveTo>
                    <a:lnTo>
                      <a:pt x="357" y="436"/>
                    </a:lnTo>
                    <a:lnTo>
                      <a:pt x="336" y="325"/>
                    </a:lnTo>
                    <a:lnTo>
                      <a:pt x="307" y="231"/>
                    </a:lnTo>
                    <a:lnTo>
                      <a:pt x="277" y="154"/>
                    </a:lnTo>
                    <a:lnTo>
                      <a:pt x="244" y="94"/>
                    </a:lnTo>
                    <a:lnTo>
                      <a:pt x="214" y="51"/>
                    </a:lnTo>
                    <a:lnTo>
                      <a:pt x="189" y="21"/>
                    </a:lnTo>
                    <a:lnTo>
                      <a:pt x="173" y="4"/>
                    </a:lnTo>
                    <a:lnTo>
                      <a:pt x="168" y="0"/>
                    </a:lnTo>
                    <a:lnTo>
                      <a:pt x="114" y="68"/>
                    </a:lnTo>
                    <a:lnTo>
                      <a:pt x="72" y="141"/>
                    </a:lnTo>
                    <a:lnTo>
                      <a:pt x="42" y="222"/>
                    </a:lnTo>
                    <a:lnTo>
                      <a:pt x="21" y="295"/>
                    </a:lnTo>
                    <a:lnTo>
                      <a:pt x="9" y="363"/>
                    </a:lnTo>
                    <a:lnTo>
                      <a:pt x="5" y="414"/>
                    </a:lnTo>
                    <a:lnTo>
                      <a:pt x="0" y="453"/>
                    </a:lnTo>
                    <a:lnTo>
                      <a:pt x="0" y="466"/>
                    </a:lnTo>
                    <a:lnTo>
                      <a:pt x="357" y="466"/>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Freeform 76"/>
              <p:cNvSpPr/>
              <p:nvPr/>
            </p:nvSpPr>
            <p:spPr>
              <a:xfrm>
                <a:off x="2103" y="2269"/>
                <a:ext cx="0" cy="20"/>
              </a:xfrm>
              <a:custGeom>
                <a:avLst/>
                <a:gdLst>
                  <a:gd name="txL" fmla="*/ 0 w 0"/>
                  <a:gd name="txT" fmla="*/ 0 h 106"/>
                  <a:gd name="txR" fmla="*/ 0 w 0"/>
                  <a:gd name="txB" fmla="*/ 106 h 106"/>
                </a:gdLst>
                <a:ahLst/>
                <a:cxnLst>
                  <a:cxn ang="0">
                    <a:pos x="0" y="0"/>
                  </a:cxn>
                  <a:cxn ang="0">
                    <a:pos x="0" y="0"/>
                  </a:cxn>
                  <a:cxn ang="0">
                    <a:pos x="0" y="0"/>
                  </a:cxn>
                </a:cxnLst>
                <a:rect l="txL" t="txT" r="txR" b="txB"/>
                <a:pathLst>
                  <a:path h="106">
                    <a:moveTo>
                      <a:pt x="0" y="0"/>
                    </a:moveTo>
                    <a:lnTo>
                      <a:pt x="0" y="106"/>
                    </a:lnTo>
                    <a:lnTo>
                      <a:pt x="0" y="0"/>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Line 77"/>
              <p:cNvSpPr/>
              <p:nvPr/>
            </p:nvSpPr>
            <p:spPr>
              <a:xfrm>
                <a:off x="2103" y="2269"/>
                <a:ext cx="0" cy="20"/>
              </a:xfrm>
              <a:prstGeom prst="line">
                <a:avLst/>
              </a:prstGeom>
              <a:ln w="0" cap="flat" cmpd="sng">
                <a:solidFill>
                  <a:srgbClr val="000000"/>
                </a:solidFill>
                <a:prstDash val="solid"/>
                <a:headEnd type="none" w="med" len="med"/>
                <a:tailEnd type="none" w="med" len="med"/>
              </a:ln>
            </p:spPr>
          </p:sp>
          <p:sp>
            <p:nvSpPr>
              <p:cNvPr id="218" name="Freeform 78"/>
              <p:cNvSpPr/>
              <p:nvPr/>
            </p:nvSpPr>
            <p:spPr>
              <a:xfrm>
                <a:off x="2256" y="2270"/>
                <a:ext cx="0" cy="19"/>
              </a:xfrm>
              <a:custGeom>
                <a:avLst/>
                <a:gdLst>
                  <a:gd name="txL" fmla="*/ 0 w 0"/>
                  <a:gd name="txT" fmla="*/ 0 h 102"/>
                  <a:gd name="txR" fmla="*/ 0 w 0"/>
                  <a:gd name="txB" fmla="*/ 102 h 102"/>
                </a:gdLst>
                <a:ahLst/>
                <a:cxnLst>
                  <a:cxn ang="0">
                    <a:pos x="0" y="0"/>
                  </a:cxn>
                  <a:cxn ang="0">
                    <a:pos x="0" y="0"/>
                  </a:cxn>
                  <a:cxn ang="0">
                    <a:pos x="0" y="0"/>
                  </a:cxn>
                </a:cxnLst>
                <a:rect l="txL" t="txT" r="txR" b="txB"/>
                <a:pathLst>
                  <a:path h="102">
                    <a:moveTo>
                      <a:pt x="0" y="0"/>
                    </a:moveTo>
                    <a:lnTo>
                      <a:pt x="0" y="102"/>
                    </a:lnTo>
                    <a:lnTo>
                      <a:pt x="0" y="0"/>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Line 79"/>
              <p:cNvSpPr/>
              <p:nvPr/>
            </p:nvSpPr>
            <p:spPr>
              <a:xfrm>
                <a:off x="2256" y="2270"/>
                <a:ext cx="0" cy="19"/>
              </a:xfrm>
              <a:prstGeom prst="line">
                <a:avLst/>
              </a:prstGeom>
              <a:ln w="0" cap="flat" cmpd="sng">
                <a:solidFill>
                  <a:srgbClr val="000000"/>
                </a:solidFill>
                <a:prstDash val="solid"/>
                <a:headEnd type="none" w="med" len="med"/>
                <a:tailEnd type="none" w="med" len="med"/>
              </a:ln>
            </p:spPr>
          </p:sp>
        </p:grpSp>
        <p:sp>
          <p:nvSpPr>
            <p:cNvPr id="133" name="Rectangle 80"/>
            <p:cNvSpPr/>
            <p:nvPr/>
          </p:nvSpPr>
          <p:spPr>
            <a:xfrm>
              <a:off x="2617" y="1338"/>
              <a:ext cx="1288" cy="112"/>
            </a:xfrm>
            <a:prstGeom prst="rect">
              <a:avLst/>
            </a:prstGeom>
            <a:solidFill>
              <a:srgbClr val="9933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grpSp>
          <p:nvGrpSpPr>
            <p:cNvPr id="134" name="Group 81"/>
            <p:cNvGrpSpPr/>
            <p:nvPr/>
          </p:nvGrpSpPr>
          <p:grpSpPr>
            <a:xfrm>
              <a:off x="2497" y="730"/>
              <a:ext cx="680" cy="600"/>
              <a:chOff x="3976" y="1000"/>
              <a:chExt cx="680" cy="600"/>
            </a:xfrm>
          </p:grpSpPr>
          <p:sp>
            <p:nvSpPr>
              <p:cNvPr id="179" name="AutoShape 82"/>
              <p:cNvSpPr/>
              <p:nvPr/>
            </p:nvSpPr>
            <p:spPr>
              <a:xfrm>
                <a:off x="4080" y="1424"/>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180" name="AutoShape 83"/>
              <p:cNvSpPr/>
              <p:nvPr/>
            </p:nvSpPr>
            <p:spPr>
              <a:xfrm>
                <a:off x="4328" y="1424"/>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181" name="AutoShape 84"/>
              <p:cNvSpPr/>
              <p:nvPr/>
            </p:nvSpPr>
            <p:spPr>
              <a:xfrm>
                <a:off x="4072" y="1296"/>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182" name="AutoShape 85"/>
              <p:cNvSpPr/>
              <p:nvPr/>
            </p:nvSpPr>
            <p:spPr>
              <a:xfrm>
                <a:off x="4312" y="1288"/>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183" name="AutoShape 86"/>
              <p:cNvSpPr/>
              <p:nvPr/>
            </p:nvSpPr>
            <p:spPr>
              <a:xfrm>
                <a:off x="3976" y="1176"/>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184" name="AutoShape 87"/>
              <p:cNvSpPr/>
              <p:nvPr/>
            </p:nvSpPr>
            <p:spPr>
              <a:xfrm>
                <a:off x="4352" y="1136"/>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185" name="AutoShape 88"/>
              <p:cNvSpPr/>
              <p:nvPr/>
            </p:nvSpPr>
            <p:spPr>
              <a:xfrm>
                <a:off x="4136" y="1000"/>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grpSp>
        <p:sp>
          <p:nvSpPr>
            <p:cNvPr id="135" name="Rectangle 187"/>
            <p:cNvSpPr/>
            <p:nvPr/>
          </p:nvSpPr>
          <p:spPr>
            <a:xfrm rot="5400000">
              <a:off x="2539" y="2607"/>
              <a:ext cx="2427" cy="113"/>
            </a:xfrm>
            <a:prstGeom prst="rect">
              <a:avLst/>
            </a:prstGeom>
            <a:solidFill>
              <a:srgbClr val="9933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136" name="Rectangle 188"/>
            <p:cNvSpPr/>
            <p:nvPr/>
          </p:nvSpPr>
          <p:spPr>
            <a:xfrm rot="5400000">
              <a:off x="1814" y="2607"/>
              <a:ext cx="2427" cy="113"/>
            </a:xfrm>
            <a:prstGeom prst="rect">
              <a:avLst/>
            </a:prstGeom>
            <a:solidFill>
              <a:srgbClr val="9933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grpSp>
          <p:nvGrpSpPr>
            <p:cNvPr id="137" name="Group 196"/>
            <p:cNvGrpSpPr/>
            <p:nvPr/>
          </p:nvGrpSpPr>
          <p:grpSpPr>
            <a:xfrm>
              <a:off x="2681" y="2845"/>
              <a:ext cx="545" cy="966"/>
              <a:chOff x="1104" y="0"/>
              <a:chExt cx="2230" cy="5152"/>
            </a:xfrm>
          </p:grpSpPr>
          <p:sp>
            <p:nvSpPr>
              <p:cNvPr id="144" name="Rectangle 197"/>
              <p:cNvSpPr/>
              <p:nvPr/>
            </p:nvSpPr>
            <p:spPr>
              <a:xfrm>
                <a:off x="1476" y="4768"/>
                <a:ext cx="1368" cy="384"/>
              </a:xfrm>
              <a:prstGeom prst="rect">
                <a:avLst/>
              </a:prstGeom>
              <a:no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zh-CN" sz="1400" dirty="0">
                  <a:latin typeface="Times New Roman" panose="02020603050405020304" pitchFamily="18" charset="0"/>
                  <a:ea typeface="华文楷体" panose="02010600040101010101" pitchFamily="2" charset="-122"/>
                </a:endParaRPr>
              </a:p>
            </p:txBody>
          </p:sp>
          <p:sp>
            <p:nvSpPr>
              <p:cNvPr id="145" name="Freeform 198"/>
              <p:cNvSpPr/>
              <p:nvPr/>
            </p:nvSpPr>
            <p:spPr>
              <a:xfrm>
                <a:off x="1226" y="1474"/>
                <a:ext cx="424" cy="1261"/>
              </a:xfrm>
              <a:custGeom>
                <a:avLst/>
                <a:gdLst>
                  <a:gd name="txL" fmla="*/ 0 w 424"/>
                  <a:gd name="txT" fmla="*/ 0 h 1261"/>
                  <a:gd name="txR" fmla="*/ 424 w 424"/>
                  <a:gd name="txB" fmla="*/ 1261 h 1261"/>
                </a:gdLst>
                <a:ahLst/>
                <a:cxnLst>
                  <a:cxn ang="0">
                    <a:pos x="424" y="586"/>
                  </a:cxn>
                  <a:cxn ang="0">
                    <a:pos x="323" y="752"/>
                  </a:cxn>
                  <a:cxn ang="0">
                    <a:pos x="252" y="1261"/>
                  </a:cxn>
                  <a:cxn ang="0">
                    <a:pos x="0" y="1261"/>
                  </a:cxn>
                  <a:cxn ang="0">
                    <a:pos x="12" y="526"/>
                  </a:cxn>
                  <a:cxn ang="0">
                    <a:pos x="424" y="0"/>
                  </a:cxn>
                  <a:cxn ang="0">
                    <a:pos x="424" y="586"/>
                  </a:cxn>
                </a:cxnLst>
                <a:rect l="txL" t="txT" r="txR" b="txB"/>
                <a:pathLst>
                  <a:path w="424" h="1261">
                    <a:moveTo>
                      <a:pt x="424" y="586"/>
                    </a:moveTo>
                    <a:lnTo>
                      <a:pt x="323" y="752"/>
                    </a:lnTo>
                    <a:lnTo>
                      <a:pt x="252" y="1261"/>
                    </a:lnTo>
                    <a:lnTo>
                      <a:pt x="0" y="1261"/>
                    </a:lnTo>
                    <a:lnTo>
                      <a:pt x="12" y="526"/>
                    </a:lnTo>
                    <a:lnTo>
                      <a:pt x="424" y="0"/>
                    </a:lnTo>
                    <a:lnTo>
                      <a:pt x="424" y="586"/>
                    </a:lnTo>
                    <a:close/>
                  </a:path>
                </a:pathLst>
              </a:custGeom>
              <a:solidFill>
                <a:srgbClr val="B2D8E5">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Freeform 199"/>
              <p:cNvSpPr/>
              <p:nvPr/>
            </p:nvSpPr>
            <p:spPr>
              <a:xfrm>
                <a:off x="1226" y="1474"/>
                <a:ext cx="424" cy="1261"/>
              </a:xfrm>
              <a:custGeom>
                <a:avLst/>
                <a:gdLst>
                  <a:gd name="txL" fmla="*/ 0 w 424"/>
                  <a:gd name="txT" fmla="*/ 0 h 1261"/>
                  <a:gd name="txR" fmla="*/ 424 w 424"/>
                  <a:gd name="txB" fmla="*/ 1261 h 1261"/>
                </a:gdLst>
                <a:ahLst/>
                <a:cxnLst>
                  <a:cxn ang="0">
                    <a:pos x="424" y="586"/>
                  </a:cxn>
                  <a:cxn ang="0">
                    <a:pos x="323" y="752"/>
                  </a:cxn>
                  <a:cxn ang="0">
                    <a:pos x="252" y="1261"/>
                  </a:cxn>
                  <a:cxn ang="0">
                    <a:pos x="0" y="1261"/>
                  </a:cxn>
                  <a:cxn ang="0">
                    <a:pos x="12" y="526"/>
                  </a:cxn>
                  <a:cxn ang="0">
                    <a:pos x="424" y="0"/>
                  </a:cxn>
                </a:cxnLst>
                <a:rect l="txL" t="txT" r="txR" b="txB"/>
                <a:pathLst>
                  <a:path w="424" h="1261">
                    <a:moveTo>
                      <a:pt x="424" y="586"/>
                    </a:moveTo>
                    <a:lnTo>
                      <a:pt x="323" y="752"/>
                    </a:lnTo>
                    <a:lnTo>
                      <a:pt x="252" y="1261"/>
                    </a:lnTo>
                    <a:lnTo>
                      <a:pt x="0" y="1261"/>
                    </a:lnTo>
                    <a:lnTo>
                      <a:pt x="12" y="526"/>
                    </a:lnTo>
                    <a:lnTo>
                      <a:pt x="424" y="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Freeform 200"/>
              <p:cNvSpPr/>
              <p:nvPr/>
            </p:nvSpPr>
            <p:spPr>
              <a:xfrm>
                <a:off x="2784" y="1474"/>
                <a:ext cx="428" cy="1261"/>
              </a:xfrm>
              <a:custGeom>
                <a:avLst/>
                <a:gdLst>
                  <a:gd name="txL" fmla="*/ 0 w 428"/>
                  <a:gd name="txT" fmla="*/ 0 h 1261"/>
                  <a:gd name="txR" fmla="*/ 428 w 428"/>
                  <a:gd name="txB" fmla="*/ 1261 h 1261"/>
                </a:gdLst>
                <a:ahLst/>
                <a:cxnLst>
                  <a:cxn ang="0">
                    <a:pos x="0" y="586"/>
                  </a:cxn>
                  <a:cxn ang="0">
                    <a:pos x="105" y="752"/>
                  </a:cxn>
                  <a:cxn ang="0">
                    <a:pos x="176" y="1261"/>
                  </a:cxn>
                  <a:cxn ang="0">
                    <a:pos x="428" y="1261"/>
                  </a:cxn>
                  <a:cxn ang="0">
                    <a:pos x="416" y="526"/>
                  </a:cxn>
                  <a:cxn ang="0">
                    <a:pos x="0" y="0"/>
                  </a:cxn>
                  <a:cxn ang="0">
                    <a:pos x="0" y="586"/>
                  </a:cxn>
                </a:cxnLst>
                <a:rect l="txL" t="txT" r="txR" b="txB"/>
                <a:pathLst>
                  <a:path w="428" h="1261">
                    <a:moveTo>
                      <a:pt x="0" y="586"/>
                    </a:moveTo>
                    <a:lnTo>
                      <a:pt x="105" y="752"/>
                    </a:lnTo>
                    <a:lnTo>
                      <a:pt x="176" y="1261"/>
                    </a:lnTo>
                    <a:lnTo>
                      <a:pt x="428" y="1261"/>
                    </a:lnTo>
                    <a:lnTo>
                      <a:pt x="416" y="526"/>
                    </a:lnTo>
                    <a:lnTo>
                      <a:pt x="0" y="0"/>
                    </a:lnTo>
                    <a:lnTo>
                      <a:pt x="0" y="586"/>
                    </a:lnTo>
                    <a:close/>
                  </a:path>
                </a:pathLst>
              </a:custGeom>
              <a:solidFill>
                <a:srgbClr val="B2D8E5">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Freeform 201"/>
              <p:cNvSpPr/>
              <p:nvPr/>
            </p:nvSpPr>
            <p:spPr>
              <a:xfrm>
                <a:off x="2784" y="1474"/>
                <a:ext cx="428" cy="1261"/>
              </a:xfrm>
              <a:custGeom>
                <a:avLst/>
                <a:gdLst>
                  <a:gd name="txL" fmla="*/ 0 w 428"/>
                  <a:gd name="txT" fmla="*/ 0 h 1261"/>
                  <a:gd name="txR" fmla="*/ 428 w 428"/>
                  <a:gd name="txB" fmla="*/ 1261 h 1261"/>
                </a:gdLst>
                <a:ahLst/>
                <a:cxnLst>
                  <a:cxn ang="0">
                    <a:pos x="0" y="586"/>
                  </a:cxn>
                  <a:cxn ang="0">
                    <a:pos x="105" y="752"/>
                  </a:cxn>
                  <a:cxn ang="0">
                    <a:pos x="176" y="1261"/>
                  </a:cxn>
                  <a:cxn ang="0">
                    <a:pos x="428" y="1261"/>
                  </a:cxn>
                  <a:cxn ang="0">
                    <a:pos x="416" y="526"/>
                  </a:cxn>
                  <a:cxn ang="0">
                    <a:pos x="0" y="0"/>
                  </a:cxn>
                </a:cxnLst>
                <a:rect l="txL" t="txT" r="txR" b="txB"/>
                <a:pathLst>
                  <a:path w="428" h="1261">
                    <a:moveTo>
                      <a:pt x="0" y="586"/>
                    </a:moveTo>
                    <a:lnTo>
                      <a:pt x="105" y="752"/>
                    </a:lnTo>
                    <a:lnTo>
                      <a:pt x="176" y="1261"/>
                    </a:lnTo>
                    <a:lnTo>
                      <a:pt x="428" y="1261"/>
                    </a:lnTo>
                    <a:lnTo>
                      <a:pt x="416" y="526"/>
                    </a:lnTo>
                    <a:lnTo>
                      <a:pt x="0" y="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Freeform 202"/>
              <p:cNvSpPr/>
              <p:nvPr/>
            </p:nvSpPr>
            <p:spPr>
              <a:xfrm>
                <a:off x="1738" y="256"/>
                <a:ext cx="907" cy="1201"/>
              </a:xfrm>
              <a:custGeom>
                <a:avLst/>
                <a:gdLst>
                  <a:gd name="txL" fmla="*/ 0 w 907"/>
                  <a:gd name="txT" fmla="*/ 0 h 1201"/>
                  <a:gd name="txR" fmla="*/ 907 w 907"/>
                  <a:gd name="txB" fmla="*/ 1201 h 1201"/>
                </a:gdLst>
                <a:ahLst/>
                <a:cxnLst>
                  <a:cxn ang="0">
                    <a:pos x="907" y="740"/>
                  </a:cxn>
                  <a:cxn ang="0">
                    <a:pos x="899" y="834"/>
                  </a:cxn>
                  <a:cxn ang="0">
                    <a:pos x="869" y="919"/>
                  </a:cxn>
                  <a:cxn ang="0">
                    <a:pos x="827" y="1000"/>
                  </a:cxn>
                  <a:cxn ang="0">
                    <a:pos x="773" y="1064"/>
                  </a:cxn>
                  <a:cxn ang="0">
                    <a:pos x="706" y="1124"/>
                  </a:cxn>
                  <a:cxn ang="0">
                    <a:pos x="630" y="1167"/>
                  </a:cxn>
                  <a:cxn ang="0">
                    <a:pos x="546" y="1193"/>
                  </a:cxn>
                  <a:cxn ang="0">
                    <a:pos x="458" y="1201"/>
                  </a:cxn>
                  <a:cxn ang="0">
                    <a:pos x="366" y="1193"/>
                  </a:cxn>
                  <a:cxn ang="0">
                    <a:pos x="282" y="1167"/>
                  </a:cxn>
                  <a:cxn ang="0">
                    <a:pos x="202" y="1124"/>
                  </a:cxn>
                  <a:cxn ang="0">
                    <a:pos x="135" y="1064"/>
                  </a:cxn>
                  <a:cxn ang="0">
                    <a:pos x="80" y="1000"/>
                  </a:cxn>
                  <a:cxn ang="0">
                    <a:pos x="38" y="919"/>
                  </a:cxn>
                  <a:cxn ang="0">
                    <a:pos x="9" y="834"/>
                  </a:cxn>
                  <a:cxn ang="0">
                    <a:pos x="0" y="740"/>
                  </a:cxn>
                  <a:cxn ang="0">
                    <a:pos x="0" y="462"/>
                  </a:cxn>
                  <a:cxn ang="0">
                    <a:pos x="9" y="368"/>
                  </a:cxn>
                  <a:cxn ang="0">
                    <a:pos x="38" y="282"/>
                  </a:cxn>
                  <a:cxn ang="0">
                    <a:pos x="80" y="201"/>
                  </a:cxn>
                  <a:cxn ang="0">
                    <a:pos x="135" y="133"/>
                  </a:cxn>
                  <a:cxn ang="0">
                    <a:pos x="202" y="77"/>
                  </a:cxn>
                  <a:cxn ang="0">
                    <a:pos x="282" y="35"/>
                  </a:cxn>
                  <a:cxn ang="0">
                    <a:pos x="366" y="9"/>
                  </a:cxn>
                  <a:cxn ang="0">
                    <a:pos x="458" y="0"/>
                  </a:cxn>
                  <a:cxn ang="0">
                    <a:pos x="546" y="9"/>
                  </a:cxn>
                  <a:cxn ang="0">
                    <a:pos x="630" y="35"/>
                  </a:cxn>
                  <a:cxn ang="0">
                    <a:pos x="706" y="77"/>
                  </a:cxn>
                  <a:cxn ang="0">
                    <a:pos x="773" y="133"/>
                  </a:cxn>
                  <a:cxn ang="0">
                    <a:pos x="827" y="201"/>
                  </a:cxn>
                  <a:cxn ang="0">
                    <a:pos x="869" y="282"/>
                  </a:cxn>
                  <a:cxn ang="0">
                    <a:pos x="899" y="368"/>
                  </a:cxn>
                  <a:cxn ang="0">
                    <a:pos x="907" y="462"/>
                  </a:cxn>
                  <a:cxn ang="0">
                    <a:pos x="907" y="740"/>
                  </a:cxn>
                </a:cxnLst>
                <a:rect l="txL" t="txT" r="txR" b="txB"/>
                <a:pathLst>
                  <a:path w="907" h="1201">
                    <a:moveTo>
                      <a:pt x="907" y="740"/>
                    </a:moveTo>
                    <a:lnTo>
                      <a:pt x="899" y="834"/>
                    </a:lnTo>
                    <a:lnTo>
                      <a:pt x="869" y="919"/>
                    </a:lnTo>
                    <a:lnTo>
                      <a:pt x="827" y="1000"/>
                    </a:lnTo>
                    <a:lnTo>
                      <a:pt x="773" y="1064"/>
                    </a:lnTo>
                    <a:lnTo>
                      <a:pt x="706" y="1124"/>
                    </a:lnTo>
                    <a:lnTo>
                      <a:pt x="630" y="1167"/>
                    </a:lnTo>
                    <a:lnTo>
                      <a:pt x="546" y="1193"/>
                    </a:lnTo>
                    <a:lnTo>
                      <a:pt x="458" y="1201"/>
                    </a:lnTo>
                    <a:lnTo>
                      <a:pt x="366" y="1193"/>
                    </a:lnTo>
                    <a:lnTo>
                      <a:pt x="282" y="1167"/>
                    </a:lnTo>
                    <a:lnTo>
                      <a:pt x="202" y="1124"/>
                    </a:lnTo>
                    <a:lnTo>
                      <a:pt x="135" y="1064"/>
                    </a:lnTo>
                    <a:lnTo>
                      <a:pt x="80" y="1000"/>
                    </a:lnTo>
                    <a:lnTo>
                      <a:pt x="38" y="919"/>
                    </a:lnTo>
                    <a:lnTo>
                      <a:pt x="9" y="834"/>
                    </a:lnTo>
                    <a:lnTo>
                      <a:pt x="0" y="740"/>
                    </a:lnTo>
                    <a:lnTo>
                      <a:pt x="0" y="462"/>
                    </a:lnTo>
                    <a:lnTo>
                      <a:pt x="9" y="368"/>
                    </a:lnTo>
                    <a:lnTo>
                      <a:pt x="38" y="282"/>
                    </a:lnTo>
                    <a:lnTo>
                      <a:pt x="80" y="201"/>
                    </a:lnTo>
                    <a:lnTo>
                      <a:pt x="135" y="133"/>
                    </a:lnTo>
                    <a:lnTo>
                      <a:pt x="202" y="77"/>
                    </a:lnTo>
                    <a:lnTo>
                      <a:pt x="282" y="35"/>
                    </a:lnTo>
                    <a:lnTo>
                      <a:pt x="366" y="9"/>
                    </a:lnTo>
                    <a:lnTo>
                      <a:pt x="458" y="0"/>
                    </a:lnTo>
                    <a:lnTo>
                      <a:pt x="546" y="9"/>
                    </a:lnTo>
                    <a:lnTo>
                      <a:pt x="630" y="35"/>
                    </a:lnTo>
                    <a:lnTo>
                      <a:pt x="706" y="77"/>
                    </a:lnTo>
                    <a:lnTo>
                      <a:pt x="773" y="133"/>
                    </a:lnTo>
                    <a:lnTo>
                      <a:pt x="827" y="201"/>
                    </a:lnTo>
                    <a:lnTo>
                      <a:pt x="869" y="282"/>
                    </a:lnTo>
                    <a:lnTo>
                      <a:pt x="899" y="368"/>
                    </a:lnTo>
                    <a:lnTo>
                      <a:pt x="907" y="462"/>
                    </a:lnTo>
                    <a:lnTo>
                      <a:pt x="907" y="740"/>
                    </a:lnTo>
                    <a:close/>
                  </a:path>
                </a:pathLst>
              </a:custGeom>
              <a:solidFill>
                <a:srgbClr val="FFD8CC">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Freeform 203"/>
              <p:cNvSpPr/>
              <p:nvPr/>
            </p:nvSpPr>
            <p:spPr>
              <a:xfrm>
                <a:off x="1738" y="256"/>
                <a:ext cx="907" cy="1201"/>
              </a:xfrm>
              <a:custGeom>
                <a:avLst/>
                <a:gdLst>
                  <a:gd name="txL" fmla="*/ 0 w 907"/>
                  <a:gd name="txT" fmla="*/ 0 h 1201"/>
                  <a:gd name="txR" fmla="*/ 907 w 907"/>
                  <a:gd name="txB" fmla="*/ 1201 h 1201"/>
                </a:gdLst>
                <a:ahLst/>
                <a:cxnLst>
                  <a:cxn ang="0">
                    <a:pos x="907" y="740"/>
                  </a:cxn>
                  <a:cxn ang="0">
                    <a:pos x="907" y="740"/>
                  </a:cxn>
                  <a:cxn ang="0">
                    <a:pos x="899" y="834"/>
                  </a:cxn>
                  <a:cxn ang="0">
                    <a:pos x="869" y="919"/>
                  </a:cxn>
                  <a:cxn ang="0">
                    <a:pos x="827" y="1000"/>
                  </a:cxn>
                  <a:cxn ang="0">
                    <a:pos x="773" y="1064"/>
                  </a:cxn>
                  <a:cxn ang="0">
                    <a:pos x="706" y="1124"/>
                  </a:cxn>
                  <a:cxn ang="0">
                    <a:pos x="630" y="1167"/>
                  </a:cxn>
                  <a:cxn ang="0">
                    <a:pos x="546" y="1193"/>
                  </a:cxn>
                  <a:cxn ang="0">
                    <a:pos x="458" y="1201"/>
                  </a:cxn>
                  <a:cxn ang="0">
                    <a:pos x="458" y="1201"/>
                  </a:cxn>
                  <a:cxn ang="0">
                    <a:pos x="366" y="1193"/>
                  </a:cxn>
                  <a:cxn ang="0">
                    <a:pos x="282" y="1167"/>
                  </a:cxn>
                  <a:cxn ang="0">
                    <a:pos x="202" y="1124"/>
                  </a:cxn>
                  <a:cxn ang="0">
                    <a:pos x="135" y="1064"/>
                  </a:cxn>
                  <a:cxn ang="0">
                    <a:pos x="80" y="1000"/>
                  </a:cxn>
                  <a:cxn ang="0">
                    <a:pos x="38" y="919"/>
                  </a:cxn>
                  <a:cxn ang="0">
                    <a:pos x="9" y="834"/>
                  </a:cxn>
                  <a:cxn ang="0">
                    <a:pos x="0" y="740"/>
                  </a:cxn>
                  <a:cxn ang="0">
                    <a:pos x="0" y="462"/>
                  </a:cxn>
                  <a:cxn ang="0">
                    <a:pos x="0" y="462"/>
                  </a:cxn>
                  <a:cxn ang="0">
                    <a:pos x="9" y="368"/>
                  </a:cxn>
                  <a:cxn ang="0">
                    <a:pos x="38" y="282"/>
                  </a:cxn>
                  <a:cxn ang="0">
                    <a:pos x="80" y="201"/>
                  </a:cxn>
                  <a:cxn ang="0">
                    <a:pos x="135" y="133"/>
                  </a:cxn>
                  <a:cxn ang="0">
                    <a:pos x="202" y="77"/>
                  </a:cxn>
                  <a:cxn ang="0">
                    <a:pos x="282" y="35"/>
                  </a:cxn>
                  <a:cxn ang="0">
                    <a:pos x="366" y="9"/>
                  </a:cxn>
                  <a:cxn ang="0">
                    <a:pos x="458" y="0"/>
                  </a:cxn>
                  <a:cxn ang="0">
                    <a:pos x="458" y="0"/>
                  </a:cxn>
                  <a:cxn ang="0">
                    <a:pos x="546" y="9"/>
                  </a:cxn>
                  <a:cxn ang="0">
                    <a:pos x="630" y="35"/>
                  </a:cxn>
                  <a:cxn ang="0">
                    <a:pos x="706" y="77"/>
                  </a:cxn>
                  <a:cxn ang="0">
                    <a:pos x="773" y="133"/>
                  </a:cxn>
                  <a:cxn ang="0">
                    <a:pos x="827" y="201"/>
                  </a:cxn>
                  <a:cxn ang="0">
                    <a:pos x="869" y="282"/>
                  </a:cxn>
                  <a:cxn ang="0">
                    <a:pos x="899" y="368"/>
                  </a:cxn>
                  <a:cxn ang="0">
                    <a:pos x="907" y="462"/>
                  </a:cxn>
                  <a:cxn ang="0">
                    <a:pos x="907" y="740"/>
                  </a:cxn>
                </a:cxnLst>
                <a:rect l="txL" t="txT" r="txR" b="txB"/>
                <a:pathLst>
                  <a:path w="907" h="1201">
                    <a:moveTo>
                      <a:pt x="907" y="740"/>
                    </a:moveTo>
                    <a:lnTo>
                      <a:pt x="907" y="740"/>
                    </a:lnTo>
                    <a:lnTo>
                      <a:pt x="899" y="834"/>
                    </a:lnTo>
                    <a:lnTo>
                      <a:pt x="869" y="919"/>
                    </a:lnTo>
                    <a:lnTo>
                      <a:pt x="827" y="1000"/>
                    </a:lnTo>
                    <a:lnTo>
                      <a:pt x="773" y="1064"/>
                    </a:lnTo>
                    <a:lnTo>
                      <a:pt x="706" y="1124"/>
                    </a:lnTo>
                    <a:lnTo>
                      <a:pt x="630" y="1167"/>
                    </a:lnTo>
                    <a:lnTo>
                      <a:pt x="546" y="1193"/>
                    </a:lnTo>
                    <a:lnTo>
                      <a:pt x="458" y="1201"/>
                    </a:lnTo>
                    <a:lnTo>
                      <a:pt x="366" y="1193"/>
                    </a:lnTo>
                    <a:lnTo>
                      <a:pt x="282" y="1167"/>
                    </a:lnTo>
                    <a:lnTo>
                      <a:pt x="202" y="1124"/>
                    </a:lnTo>
                    <a:lnTo>
                      <a:pt x="135" y="1064"/>
                    </a:lnTo>
                    <a:lnTo>
                      <a:pt x="80" y="1000"/>
                    </a:lnTo>
                    <a:lnTo>
                      <a:pt x="38" y="919"/>
                    </a:lnTo>
                    <a:lnTo>
                      <a:pt x="9" y="834"/>
                    </a:lnTo>
                    <a:lnTo>
                      <a:pt x="0" y="740"/>
                    </a:lnTo>
                    <a:lnTo>
                      <a:pt x="0" y="462"/>
                    </a:lnTo>
                    <a:lnTo>
                      <a:pt x="9" y="368"/>
                    </a:lnTo>
                    <a:lnTo>
                      <a:pt x="38" y="282"/>
                    </a:lnTo>
                    <a:lnTo>
                      <a:pt x="80" y="201"/>
                    </a:lnTo>
                    <a:lnTo>
                      <a:pt x="135" y="133"/>
                    </a:lnTo>
                    <a:lnTo>
                      <a:pt x="202" y="77"/>
                    </a:lnTo>
                    <a:lnTo>
                      <a:pt x="282" y="35"/>
                    </a:lnTo>
                    <a:lnTo>
                      <a:pt x="366" y="9"/>
                    </a:lnTo>
                    <a:lnTo>
                      <a:pt x="458" y="0"/>
                    </a:lnTo>
                    <a:lnTo>
                      <a:pt x="546" y="9"/>
                    </a:lnTo>
                    <a:lnTo>
                      <a:pt x="630" y="35"/>
                    </a:lnTo>
                    <a:lnTo>
                      <a:pt x="706" y="77"/>
                    </a:lnTo>
                    <a:lnTo>
                      <a:pt x="773" y="133"/>
                    </a:lnTo>
                    <a:lnTo>
                      <a:pt x="827" y="201"/>
                    </a:lnTo>
                    <a:lnTo>
                      <a:pt x="869" y="282"/>
                    </a:lnTo>
                    <a:lnTo>
                      <a:pt x="899" y="368"/>
                    </a:lnTo>
                    <a:lnTo>
                      <a:pt x="907" y="462"/>
                    </a:lnTo>
                    <a:lnTo>
                      <a:pt x="907" y="74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Freeform 204"/>
              <p:cNvSpPr/>
              <p:nvPr/>
            </p:nvSpPr>
            <p:spPr>
              <a:xfrm>
                <a:off x="1860" y="726"/>
                <a:ext cx="349" cy="308"/>
              </a:xfrm>
              <a:custGeom>
                <a:avLst/>
                <a:gdLst>
                  <a:gd name="txL" fmla="*/ 0 w 349"/>
                  <a:gd name="txT" fmla="*/ 0 h 308"/>
                  <a:gd name="txR" fmla="*/ 349 w 349"/>
                  <a:gd name="txB" fmla="*/ 308 h 308"/>
                </a:gdLst>
                <a:ahLst/>
                <a:cxnLst>
                  <a:cxn ang="0">
                    <a:pos x="294" y="308"/>
                  </a:cxn>
                  <a:cxn ang="0">
                    <a:pos x="349" y="308"/>
                  </a:cxn>
                  <a:cxn ang="0">
                    <a:pos x="349" y="0"/>
                  </a:cxn>
                  <a:cxn ang="0">
                    <a:pos x="0" y="0"/>
                  </a:cxn>
                  <a:cxn ang="0">
                    <a:pos x="0" y="52"/>
                  </a:cxn>
                  <a:cxn ang="0">
                    <a:pos x="294" y="52"/>
                  </a:cxn>
                  <a:cxn ang="0">
                    <a:pos x="294" y="308"/>
                  </a:cxn>
                </a:cxnLst>
                <a:rect l="txL" t="txT" r="txR" b="txB"/>
                <a:pathLst>
                  <a:path w="349" h="308">
                    <a:moveTo>
                      <a:pt x="294" y="308"/>
                    </a:moveTo>
                    <a:lnTo>
                      <a:pt x="349" y="308"/>
                    </a:lnTo>
                    <a:lnTo>
                      <a:pt x="349" y="0"/>
                    </a:lnTo>
                    <a:lnTo>
                      <a:pt x="0" y="0"/>
                    </a:lnTo>
                    <a:lnTo>
                      <a:pt x="0" y="52"/>
                    </a:lnTo>
                    <a:lnTo>
                      <a:pt x="294" y="52"/>
                    </a:lnTo>
                    <a:lnTo>
                      <a:pt x="294" y="308"/>
                    </a:lnTo>
                    <a:close/>
                  </a:path>
                </a:pathLst>
              </a:custGeom>
              <a:solidFill>
                <a:srgbClr val="0000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Rectangle 205"/>
              <p:cNvSpPr/>
              <p:nvPr/>
            </p:nvSpPr>
            <p:spPr>
              <a:xfrm>
                <a:off x="2032" y="1205"/>
                <a:ext cx="298" cy="34"/>
              </a:xfrm>
              <a:prstGeom prst="rect">
                <a:avLst/>
              </a:prstGeom>
              <a:solidFill>
                <a:srgbClr val="000000"/>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153" name="Rectangle 206"/>
              <p:cNvSpPr/>
              <p:nvPr/>
            </p:nvSpPr>
            <p:spPr>
              <a:xfrm>
                <a:off x="1650" y="1457"/>
                <a:ext cx="1134" cy="1303"/>
              </a:xfrm>
              <a:prstGeom prst="rect">
                <a:avLst/>
              </a:prstGeom>
              <a:solidFill>
                <a:srgbClr val="B2D8E5"/>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154" name="Rectangle 207"/>
              <p:cNvSpPr/>
              <p:nvPr/>
            </p:nvSpPr>
            <p:spPr>
              <a:xfrm>
                <a:off x="1650" y="1457"/>
                <a:ext cx="1134" cy="1303"/>
              </a:xfrm>
              <a:prstGeom prst="rect">
                <a:avLst/>
              </a:prstGeom>
              <a:noFill/>
              <a:ln w="0" cap="flat" cmpd="sng">
                <a:solidFill>
                  <a:srgbClr val="000000"/>
                </a:solidFill>
                <a:prstDash val="solid"/>
                <a:miter/>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155" name="Freeform 208"/>
              <p:cNvSpPr/>
              <p:nvPr/>
            </p:nvSpPr>
            <p:spPr>
              <a:xfrm>
                <a:off x="1650" y="2760"/>
                <a:ext cx="1134" cy="1923"/>
              </a:xfrm>
              <a:custGeom>
                <a:avLst/>
                <a:gdLst>
                  <a:gd name="txL" fmla="*/ 0 w 1134"/>
                  <a:gd name="txT" fmla="*/ 0 h 1923"/>
                  <a:gd name="txR" fmla="*/ 1134 w 1134"/>
                  <a:gd name="txB" fmla="*/ 1923 h 1923"/>
                </a:gdLst>
                <a:ahLst/>
                <a:cxnLst>
                  <a:cxn ang="0">
                    <a:pos x="928" y="1923"/>
                  </a:cxn>
                  <a:cxn ang="0">
                    <a:pos x="1134" y="0"/>
                  </a:cxn>
                  <a:cxn ang="0">
                    <a:pos x="0" y="0"/>
                  </a:cxn>
                  <a:cxn ang="0">
                    <a:pos x="223" y="1923"/>
                  </a:cxn>
                  <a:cxn ang="0">
                    <a:pos x="928" y="1923"/>
                  </a:cxn>
                </a:cxnLst>
                <a:rect l="txL" t="txT" r="txR" b="txB"/>
                <a:pathLst>
                  <a:path w="1134" h="1923">
                    <a:moveTo>
                      <a:pt x="928" y="1923"/>
                    </a:moveTo>
                    <a:lnTo>
                      <a:pt x="1134" y="0"/>
                    </a:lnTo>
                    <a:lnTo>
                      <a:pt x="0" y="0"/>
                    </a:lnTo>
                    <a:lnTo>
                      <a:pt x="223" y="1923"/>
                    </a:lnTo>
                    <a:lnTo>
                      <a:pt x="928" y="1923"/>
                    </a:lnTo>
                    <a:close/>
                  </a:path>
                </a:pathLst>
              </a:custGeom>
              <a:solidFill>
                <a:srgbClr val="333399">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Line 209"/>
              <p:cNvSpPr/>
              <p:nvPr/>
            </p:nvSpPr>
            <p:spPr>
              <a:xfrm>
                <a:off x="2209" y="1457"/>
                <a:ext cx="1" cy="1290"/>
              </a:xfrm>
              <a:prstGeom prst="line">
                <a:avLst/>
              </a:prstGeom>
              <a:ln w="0" cap="flat" cmpd="sng">
                <a:solidFill>
                  <a:srgbClr val="000000"/>
                </a:solidFill>
                <a:prstDash val="solid"/>
                <a:headEnd type="none" w="med" len="med"/>
                <a:tailEnd type="none" w="med" len="med"/>
              </a:ln>
            </p:spPr>
          </p:sp>
          <p:sp>
            <p:nvSpPr>
              <p:cNvPr id="157" name="Freeform 210"/>
              <p:cNvSpPr/>
              <p:nvPr/>
            </p:nvSpPr>
            <p:spPr>
              <a:xfrm>
                <a:off x="1532" y="4683"/>
                <a:ext cx="1386" cy="453"/>
              </a:xfrm>
              <a:custGeom>
                <a:avLst/>
                <a:gdLst>
                  <a:gd name="txL" fmla="*/ 0 w 1386"/>
                  <a:gd name="txT" fmla="*/ 0 h 453"/>
                  <a:gd name="txR" fmla="*/ 1386 w 1386"/>
                  <a:gd name="txB" fmla="*/ 453 h 453"/>
                </a:gdLst>
                <a:ahLst/>
                <a:cxnLst>
                  <a:cxn ang="0">
                    <a:pos x="1017" y="0"/>
                  </a:cxn>
                  <a:cxn ang="0">
                    <a:pos x="1386" y="299"/>
                  </a:cxn>
                  <a:cxn ang="0">
                    <a:pos x="1386" y="453"/>
                  </a:cxn>
                  <a:cxn ang="0">
                    <a:pos x="735" y="453"/>
                  </a:cxn>
                  <a:cxn ang="0">
                    <a:pos x="693" y="167"/>
                  </a:cxn>
                  <a:cxn ang="0">
                    <a:pos x="651" y="453"/>
                  </a:cxn>
                  <a:cxn ang="0">
                    <a:pos x="0" y="453"/>
                  </a:cxn>
                  <a:cxn ang="0">
                    <a:pos x="0" y="299"/>
                  </a:cxn>
                  <a:cxn ang="0">
                    <a:pos x="370" y="0"/>
                  </a:cxn>
                  <a:cxn ang="0">
                    <a:pos x="1017" y="0"/>
                  </a:cxn>
                </a:cxnLst>
                <a:rect l="txL" t="txT" r="txR" b="txB"/>
                <a:pathLst>
                  <a:path w="1386" h="453">
                    <a:moveTo>
                      <a:pt x="1017" y="0"/>
                    </a:moveTo>
                    <a:lnTo>
                      <a:pt x="1386" y="299"/>
                    </a:lnTo>
                    <a:lnTo>
                      <a:pt x="1386" y="453"/>
                    </a:lnTo>
                    <a:lnTo>
                      <a:pt x="735" y="453"/>
                    </a:lnTo>
                    <a:lnTo>
                      <a:pt x="693" y="167"/>
                    </a:lnTo>
                    <a:lnTo>
                      <a:pt x="651" y="453"/>
                    </a:lnTo>
                    <a:lnTo>
                      <a:pt x="0" y="453"/>
                    </a:lnTo>
                    <a:lnTo>
                      <a:pt x="0" y="299"/>
                    </a:lnTo>
                    <a:lnTo>
                      <a:pt x="370" y="0"/>
                    </a:lnTo>
                    <a:lnTo>
                      <a:pt x="1017" y="0"/>
                    </a:lnTo>
                    <a:close/>
                  </a:path>
                </a:pathLst>
              </a:custGeom>
              <a:solidFill>
                <a:srgbClr val="0000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Freeform 211"/>
              <p:cNvSpPr/>
              <p:nvPr/>
            </p:nvSpPr>
            <p:spPr>
              <a:xfrm>
                <a:off x="1532" y="4683"/>
                <a:ext cx="1386" cy="453"/>
              </a:xfrm>
              <a:custGeom>
                <a:avLst/>
                <a:gdLst>
                  <a:gd name="txL" fmla="*/ 0 w 1386"/>
                  <a:gd name="txT" fmla="*/ 0 h 453"/>
                  <a:gd name="txR" fmla="*/ 1386 w 1386"/>
                  <a:gd name="txB" fmla="*/ 453 h 453"/>
                </a:gdLst>
                <a:ahLst/>
                <a:cxnLst>
                  <a:cxn ang="0">
                    <a:pos x="1017" y="0"/>
                  </a:cxn>
                  <a:cxn ang="0">
                    <a:pos x="1386" y="299"/>
                  </a:cxn>
                  <a:cxn ang="0">
                    <a:pos x="1386" y="453"/>
                  </a:cxn>
                  <a:cxn ang="0">
                    <a:pos x="735" y="453"/>
                  </a:cxn>
                  <a:cxn ang="0">
                    <a:pos x="693" y="167"/>
                  </a:cxn>
                  <a:cxn ang="0">
                    <a:pos x="651" y="453"/>
                  </a:cxn>
                  <a:cxn ang="0">
                    <a:pos x="0" y="453"/>
                  </a:cxn>
                  <a:cxn ang="0">
                    <a:pos x="0" y="299"/>
                  </a:cxn>
                  <a:cxn ang="0">
                    <a:pos x="370" y="0"/>
                  </a:cxn>
                  <a:cxn ang="0">
                    <a:pos x="1017" y="0"/>
                  </a:cxn>
                </a:cxnLst>
                <a:rect l="txL" t="txT" r="txR" b="txB"/>
                <a:pathLst>
                  <a:path w="1386" h="453">
                    <a:moveTo>
                      <a:pt x="1017" y="0"/>
                    </a:moveTo>
                    <a:lnTo>
                      <a:pt x="1386" y="299"/>
                    </a:lnTo>
                    <a:lnTo>
                      <a:pt x="1386" y="453"/>
                    </a:lnTo>
                    <a:lnTo>
                      <a:pt x="735" y="453"/>
                    </a:lnTo>
                    <a:lnTo>
                      <a:pt x="693" y="167"/>
                    </a:lnTo>
                    <a:lnTo>
                      <a:pt x="651" y="453"/>
                    </a:lnTo>
                    <a:lnTo>
                      <a:pt x="0" y="453"/>
                    </a:lnTo>
                    <a:lnTo>
                      <a:pt x="0" y="299"/>
                    </a:lnTo>
                    <a:lnTo>
                      <a:pt x="370" y="0"/>
                    </a:lnTo>
                    <a:lnTo>
                      <a:pt x="1017" y="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Freeform 212"/>
              <p:cNvSpPr/>
              <p:nvPr/>
            </p:nvSpPr>
            <p:spPr>
              <a:xfrm>
                <a:off x="2754" y="2769"/>
                <a:ext cx="290" cy="645"/>
              </a:xfrm>
              <a:custGeom>
                <a:avLst/>
                <a:gdLst>
                  <a:gd name="txL" fmla="*/ 0 w 290"/>
                  <a:gd name="txT" fmla="*/ 0 h 645"/>
                  <a:gd name="txR" fmla="*/ 290 w 290"/>
                  <a:gd name="txB" fmla="*/ 645 h 645"/>
                </a:gdLst>
                <a:ahLst/>
                <a:cxnLst>
                  <a:cxn ang="0">
                    <a:pos x="17" y="68"/>
                  </a:cxn>
                  <a:cxn ang="0">
                    <a:pos x="194" y="0"/>
                  </a:cxn>
                  <a:cxn ang="0">
                    <a:pos x="290" y="478"/>
                  </a:cxn>
                  <a:cxn ang="0">
                    <a:pos x="244" y="504"/>
                  </a:cxn>
                  <a:cxn ang="0">
                    <a:pos x="118" y="226"/>
                  </a:cxn>
                  <a:cxn ang="0">
                    <a:pos x="223" y="478"/>
                  </a:cxn>
                  <a:cxn ang="0">
                    <a:pos x="135" y="645"/>
                  </a:cxn>
                  <a:cxn ang="0">
                    <a:pos x="51" y="239"/>
                  </a:cxn>
                  <a:cxn ang="0">
                    <a:pos x="42" y="248"/>
                  </a:cxn>
                  <a:cxn ang="0">
                    <a:pos x="30" y="265"/>
                  </a:cxn>
                  <a:cxn ang="0">
                    <a:pos x="13" y="278"/>
                  </a:cxn>
                  <a:cxn ang="0">
                    <a:pos x="0" y="269"/>
                  </a:cxn>
                  <a:cxn ang="0">
                    <a:pos x="0" y="226"/>
                  </a:cxn>
                  <a:cxn ang="0">
                    <a:pos x="5" y="158"/>
                  </a:cxn>
                  <a:cxn ang="0">
                    <a:pos x="13" y="94"/>
                  </a:cxn>
                  <a:cxn ang="0">
                    <a:pos x="17" y="68"/>
                  </a:cxn>
                </a:cxnLst>
                <a:rect l="txL" t="txT" r="txR" b="txB"/>
                <a:pathLst>
                  <a:path w="290" h="645">
                    <a:moveTo>
                      <a:pt x="17" y="68"/>
                    </a:moveTo>
                    <a:lnTo>
                      <a:pt x="194" y="0"/>
                    </a:lnTo>
                    <a:lnTo>
                      <a:pt x="290" y="478"/>
                    </a:lnTo>
                    <a:lnTo>
                      <a:pt x="244" y="504"/>
                    </a:lnTo>
                    <a:lnTo>
                      <a:pt x="118" y="226"/>
                    </a:lnTo>
                    <a:lnTo>
                      <a:pt x="223" y="478"/>
                    </a:lnTo>
                    <a:lnTo>
                      <a:pt x="135" y="645"/>
                    </a:lnTo>
                    <a:lnTo>
                      <a:pt x="51" y="239"/>
                    </a:lnTo>
                    <a:lnTo>
                      <a:pt x="42" y="248"/>
                    </a:lnTo>
                    <a:lnTo>
                      <a:pt x="30" y="265"/>
                    </a:lnTo>
                    <a:lnTo>
                      <a:pt x="13" y="278"/>
                    </a:lnTo>
                    <a:lnTo>
                      <a:pt x="0" y="269"/>
                    </a:lnTo>
                    <a:lnTo>
                      <a:pt x="0" y="226"/>
                    </a:lnTo>
                    <a:lnTo>
                      <a:pt x="5" y="158"/>
                    </a:lnTo>
                    <a:lnTo>
                      <a:pt x="13" y="94"/>
                    </a:lnTo>
                    <a:lnTo>
                      <a:pt x="17" y="68"/>
                    </a:lnTo>
                    <a:close/>
                  </a:path>
                </a:pathLst>
              </a:custGeom>
              <a:solidFill>
                <a:srgbClr val="FFFFFF">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Freeform 213"/>
              <p:cNvSpPr/>
              <p:nvPr/>
            </p:nvSpPr>
            <p:spPr>
              <a:xfrm>
                <a:off x="1104" y="2709"/>
                <a:ext cx="462" cy="466"/>
              </a:xfrm>
              <a:custGeom>
                <a:avLst/>
                <a:gdLst>
                  <a:gd name="txL" fmla="*/ 0 w 462"/>
                  <a:gd name="txT" fmla="*/ 0 h 466"/>
                  <a:gd name="txR" fmla="*/ 462 w 462"/>
                  <a:gd name="txB" fmla="*/ 466 h 466"/>
                </a:gdLst>
                <a:ahLst/>
                <a:cxnLst>
                  <a:cxn ang="0">
                    <a:pos x="202" y="466"/>
                  </a:cxn>
                  <a:cxn ang="0">
                    <a:pos x="202" y="171"/>
                  </a:cxn>
                  <a:cxn ang="0">
                    <a:pos x="340" y="171"/>
                  </a:cxn>
                  <a:cxn ang="0">
                    <a:pos x="340" y="436"/>
                  </a:cxn>
                  <a:cxn ang="0">
                    <a:pos x="340" y="436"/>
                  </a:cxn>
                  <a:cxn ang="0">
                    <a:pos x="391" y="402"/>
                  </a:cxn>
                  <a:cxn ang="0">
                    <a:pos x="428" y="350"/>
                  </a:cxn>
                  <a:cxn ang="0">
                    <a:pos x="454" y="295"/>
                  </a:cxn>
                  <a:cxn ang="0">
                    <a:pos x="462" y="231"/>
                  </a:cxn>
                  <a:cxn ang="0">
                    <a:pos x="458" y="184"/>
                  </a:cxn>
                  <a:cxn ang="0">
                    <a:pos x="445" y="141"/>
                  </a:cxn>
                  <a:cxn ang="0">
                    <a:pos x="424" y="103"/>
                  </a:cxn>
                  <a:cxn ang="0">
                    <a:pos x="395" y="68"/>
                  </a:cxn>
                  <a:cxn ang="0">
                    <a:pos x="361" y="38"/>
                  </a:cxn>
                  <a:cxn ang="0">
                    <a:pos x="319" y="17"/>
                  </a:cxn>
                  <a:cxn ang="0">
                    <a:pos x="277" y="4"/>
                  </a:cxn>
                  <a:cxn ang="0">
                    <a:pos x="231" y="0"/>
                  </a:cxn>
                  <a:cxn ang="0">
                    <a:pos x="185" y="4"/>
                  </a:cxn>
                  <a:cxn ang="0">
                    <a:pos x="143" y="17"/>
                  </a:cxn>
                  <a:cxn ang="0">
                    <a:pos x="101" y="38"/>
                  </a:cxn>
                  <a:cxn ang="0">
                    <a:pos x="67" y="68"/>
                  </a:cxn>
                  <a:cxn ang="0">
                    <a:pos x="38" y="103"/>
                  </a:cxn>
                  <a:cxn ang="0">
                    <a:pos x="17" y="141"/>
                  </a:cxn>
                  <a:cxn ang="0">
                    <a:pos x="4" y="184"/>
                  </a:cxn>
                  <a:cxn ang="0">
                    <a:pos x="0" y="231"/>
                  </a:cxn>
                  <a:cxn ang="0">
                    <a:pos x="4" y="273"/>
                  </a:cxn>
                  <a:cxn ang="0">
                    <a:pos x="17" y="316"/>
                  </a:cxn>
                  <a:cxn ang="0">
                    <a:pos x="34" y="355"/>
                  </a:cxn>
                  <a:cxn ang="0">
                    <a:pos x="59" y="385"/>
                  </a:cxn>
                  <a:cxn ang="0">
                    <a:pos x="88" y="414"/>
                  </a:cxn>
                  <a:cxn ang="0">
                    <a:pos x="122" y="440"/>
                  </a:cxn>
                  <a:cxn ang="0">
                    <a:pos x="160" y="457"/>
                  </a:cxn>
                  <a:cxn ang="0">
                    <a:pos x="202" y="466"/>
                  </a:cxn>
                  <a:cxn ang="0">
                    <a:pos x="202" y="466"/>
                  </a:cxn>
                </a:cxnLst>
                <a:rect l="txL" t="txT" r="txR" b="txB"/>
                <a:pathLst>
                  <a:path w="462" h="466">
                    <a:moveTo>
                      <a:pt x="202" y="466"/>
                    </a:moveTo>
                    <a:lnTo>
                      <a:pt x="202" y="171"/>
                    </a:lnTo>
                    <a:lnTo>
                      <a:pt x="340" y="171"/>
                    </a:lnTo>
                    <a:lnTo>
                      <a:pt x="340" y="436"/>
                    </a:lnTo>
                    <a:lnTo>
                      <a:pt x="391" y="402"/>
                    </a:lnTo>
                    <a:lnTo>
                      <a:pt x="428" y="350"/>
                    </a:lnTo>
                    <a:lnTo>
                      <a:pt x="454" y="295"/>
                    </a:lnTo>
                    <a:lnTo>
                      <a:pt x="462" y="231"/>
                    </a:lnTo>
                    <a:lnTo>
                      <a:pt x="458" y="184"/>
                    </a:lnTo>
                    <a:lnTo>
                      <a:pt x="445" y="141"/>
                    </a:lnTo>
                    <a:lnTo>
                      <a:pt x="424" y="103"/>
                    </a:lnTo>
                    <a:lnTo>
                      <a:pt x="395" y="68"/>
                    </a:lnTo>
                    <a:lnTo>
                      <a:pt x="361" y="38"/>
                    </a:lnTo>
                    <a:lnTo>
                      <a:pt x="319" y="17"/>
                    </a:lnTo>
                    <a:lnTo>
                      <a:pt x="277" y="4"/>
                    </a:lnTo>
                    <a:lnTo>
                      <a:pt x="231" y="0"/>
                    </a:lnTo>
                    <a:lnTo>
                      <a:pt x="185" y="4"/>
                    </a:lnTo>
                    <a:lnTo>
                      <a:pt x="143" y="17"/>
                    </a:lnTo>
                    <a:lnTo>
                      <a:pt x="101" y="38"/>
                    </a:lnTo>
                    <a:lnTo>
                      <a:pt x="67" y="68"/>
                    </a:lnTo>
                    <a:lnTo>
                      <a:pt x="38" y="103"/>
                    </a:lnTo>
                    <a:lnTo>
                      <a:pt x="17" y="141"/>
                    </a:lnTo>
                    <a:lnTo>
                      <a:pt x="4" y="184"/>
                    </a:lnTo>
                    <a:lnTo>
                      <a:pt x="0" y="231"/>
                    </a:lnTo>
                    <a:lnTo>
                      <a:pt x="4" y="273"/>
                    </a:lnTo>
                    <a:lnTo>
                      <a:pt x="17" y="316"/>
                    </a:lnTo>
                    <a:lnTo>
                      <a:pt x="34" y="355"/>
                    </a:lnTo>
                    <a:lnTo>
                      <a:pt x="59" y="385"/>
                    </a:lnTo>
                    <a:lnTo>
                      <a:pt x="88" y="414"/>
                    </a:lnTo>
                    <a:lnTo>
                      <a:pt x="122" y="440"/>
                    </a:lnTo>
                    <a:lnTo>
                      <a:pt x="160" y="457"/>
                    </a:lnTo>
                    <a:lnTo>
                      <a:pt x="202" y="466"/>
                    </a:lnTo>
                    <a:close/>
                  </a:path>
                </a:pathLst>
              </a:custGeom>
              <a:solidFill>
                <a:srgbClr val="FFD8CC">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Freeform 214"/>
              <p:cNvSpPr/>
              <p:nvPr/>
            </p:nvSpPr>
            <p:spPr>
              <a:xfrm>
                <a:off x="1104" y="2709"/>
                <a:ext cx="462" cy="466"/>
              </a:xfrm>
              <a:custGeom>
                <a:avLst/>
                <a:gdLst>
                  <a:gd name="txL" fmla="*/ 0 w 462"/>
                  <a:gd name="txT" fmla="*/ 0 h 466"/>
                  <a:gd name="txR" fmla="*/ 462 w 462"/>
                  <a:gd name="txB" fmla="*/ 466 h 466"/>
                </a:gdLst>
                <a:ahLst/>
                <a:cxnLst>
                  <a:cxn ang="0">
                    <a:pos x="202" y="466"/>
                  </a:cxn>
                  <a:cxn ang="0">
                    <a:pos x="202" y="171"/>
                  </a:cxn>
                  <a:cxn ang="0">
                    <a:pos x="340" y="171"/>
                  </a:cxn>
                  <a:cxn ang="0">
                    <a:pos x="340" y="436"/>
                  </a:cxn>
                  <a:cxn ang="0">
                    <a:pos x="340" y="436"/>
                  </a:cxn>
                  <a:cxn ang="0">
                    <a:pos x="340" y="436"/>
                  </a:cxn>
                  <a:cxn ang="0">
                    <a:pos x="391" y="402"/>
                  </a:cxn>
                  <a:cxn ang="0">
                    <a:pos x="428" y="350"/>
                  </a:cxn>
                  <a:cxn ang="0">
                    <a:pos x="454" y="295"/>
                  </a:cxn>
                  <a:cxn ang="0">
                    <a:pos x="462" y="231"/>
                  </a:cxn>
                  <a:cxn ang="0">
                    <a:pos x="462" y="231"/>
                  </a:cxn>
                  <a:cxn ang="0">
                    <a:pos x="458" y="184"/>
                  </a:cxn>
                  <a:cxn ang="0">
                    <a:pos x="445" y="141"/>
                  </a:cxn>
                  <a:cxn ang="0">
                    <a:pos x="424" y="103"/>
                  </a:cxn>
                  <a:cxn ang="0">
                    <a:pos x="395" y="68"/>
                  </a:cxn>
                  <a:cxn ang="0">
                    <a:pos x="361" y="38"/>
                  </a:cxn>
                  <a:cxn ang="0">
                    <a:pos x="319" y="17"/>
                  </a:cxn>
                  <a:cxn ang="0">
                    <a:pos x="277" y="4"/>
                  </a:cxn>
                  <a:cxn ang="0">
                    <a:pos x="231" y="0"/>
                  </a:cxn>
                  <a:cxn ang="0">
                    <a:pos x="231" y="0"/>
                  </a:cxn>
                  <a:cxn ang="0">
                    <a:pos x="185" y="4"/>
                  </a:cxn>
                  <a:cxn ang="0">
                    <a:pos x="143" y="17"/>
                  </a:cxn>
                  <a:cxn ang="0">
                    <a:pos x="101" y="38"/>
                  </a:cxn>
                  <a:cxn ang="0">
                    <a:pos x="67" y="68"/>
                  </a:cxn>
                  <a:cxn ang="0">
                    <a:pos x="38" y="103"/>
                  </a:cxn>
                  <a:cxn ang="0">
                    <a:pos x="17" y="141"/>
                  </a:cxn>
                  <a:cxn ang="0">
                    <a:pos x="4" y="184"/>
                  </a:cxn>
                  <a:cxn ang="0">
                    <a:pos x="0" y="231"/>
                  </a:cxn>
                  <a:cxn ang="0">
                    <a:pos x="0" y="231"/>
                  </a:cxn>
                  <a:cxn ang="0">
                    <a:pos x="4" y="273"/>
                  </a:cxn>
                  <a:cxn ang="0">
                    <a:pos x="17" y="316"/>
                  </a:cxn>
                  <a:cxn ang="0">
                    <a:pos x="34" y="355"/>
                  </a:cxn>
                  <a:cxn ang="0">
                    <a:pos x="59" y="385"/>
                  </a:cxn>
                  <a:cxn ang="0">
                    <a:pos x="88" y="414"/>
                  </a:cxn>
                  <a:cxn ang="0">
                    <a:pos x="122" y="440"/>
                  </a:cxn>
                  <a:cxn ang="0">
                    <a:pos x="160" y="457"/>
                  </a:cxn>
                  <a:cxn ang="0">
                    <a:pos x="202" y="466"/>
                  </a:cxn>
                  <a:cxn ang="0">
                    <a:pos x="202" y="466"/>
                  </a:cxn>
                </a:cxnLst>
                <a:rect l="txL" t="txT" r="txR" b="txB"/>
                <a:pathLst>
                  <a:path w="462" h="466">
                    <a:moveTo>
                      <a:pt x="202" y="466"/>
                    </a:moveTo>
                    <a:lnTo>
                      <a:pt x="202" y="171"/>
                    </a:lnTo>
                    <a:lnTo>
                      <a:pt x="340" y="171"/>
                    </a:lnTo>
                    <a:lnTo>
                      <a:pt x="340" y="436"/>
                    </a:lnTo>
                    <a:lnTo>
                      <a:pt x="391" y="402"/>
                    </a:lnTo>
                    <a:lnTo>
                      <a:pt x="428" y="350"/>
                    </a:lnTo>
                    <a:lnTo>
                      <a:pt x="454" y="295"/>
                    </a:lnTo>
                    <a:lnTo>
                      <a:pt x="462" y="231"/>
                    </a:lnTo>
                    <a:lnTo>
                      <a:pt x="458" y="184"/>
                    </a:lnTo>
                    <a:lnTo>
                      <a:pt x="445" y="141"/>
                    </a:lnTo>
                    <a:lnTo>
                      <a:pt x="424" y="103"/>
                    </a:lnTo>
                    <a:lnTo>
                      <a:pt x="395" y="68"/>
                    </a:lnTo>
                    <a:lnTo>
                      <a:pt x="361" y="38"/>
                    </a:lnTo>
                    <a:lnTo>
                      <a:pt x="319" y="17"/>
                    </a:lnTo>
                    <a:lnTo>
                      <a:pt x="277" y="4"/>
                    </a:lnTo>
                    <a:lnTo>
                      <a:pt x="231" y="0"/>
                    </a:lnTo>
                    <a:lnTo>
                      <a:pt x="185" y="4"/>
                    </a:lnTo>
                    <a:lnTo>
                      <a:pt x="143" y="17"/>
                    </a:lnTo>
                    <a:lnTo>
                      <a:pt x="101" y="38"/>
                    </a:lnTo>
                    <a:lnTo>
                      <a:pt x="67" y="68"/>
                    </a:lnTo>
                    <a:lnTo>
                      <a:pt x="38" y="103"/>
                    </a:lnTo>
                    <a:lnTo>
                      <a:pt x="17" y="141"/>
                    </a:lnTo>
                    <a:lnTo>
                      <a:pt x="4" y="184"/>
                    </a:lnTo>
                    <a:lnTo>
                      <a:pt x="0" y="231"/>
                    </a:lnTo>
                    <a:lnTo>
                      <a:pt x="4" y="273"/>
                    </a:lnTo>
                    <a:lnTo>
                      <a:pt x="17" y="316"/>
                    </a:lnTo>
                    <a:lnTo>
                      <a:pt x="34" y="355"/>
                    </a:lnTo>
                    <a:lnTo>
                      <a:pt x="59" y="385"/>
                    </a:lnTo>
                    <a:lnTo>
                      <a:pt x="88" y="414"/>
                    </a:lnTo>
                    <a:lnTo>
                      <a:pt x="122" y="440"/>
                    </a:lnTo>
                    <a:lnTo>
                      <a:pt x="160" y="457"/>
                    </a:lnTo>
                    <a:lnTo>
                      <a:pt x="202" y="466"/>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Freeform 215"/>
              <p:cNvSpPr/>
              <p:nvPr/>
            </p:nvSpPr>
            <p:spPr>
              <a:xfrm>
                <a:off x="2872" y="2709"/>
                <a:ext cx="462" cy="466"/>
              </a:xfrm>
              <a:custGeom>
                <a:avLst/>
                <a:gdLst>
                  <a:gd name="txL" fmla="*/ 0 w 462"/>
                  <a:gd name="txT" fmla="*/ 0 h 466"/>
                  <a:gd name="txR" fmla="*/ 462 w 462"/>
                  <a:gd name="txB" fmla="*/ 466 h 466"/>
                </a:gdLst>
                <a:ahLst/>
                <a:cxnLst>
                  <a:cxn ang="0">
                    <a:pos x="260" y="466"/>
                  </a:cxn>
                  <a:cxn ang="0">
                    <a:pos x="260" y="171"/>
                  </a:cxn>
                  <a:cxn ang="0">
                    <a:pos x="122" y="171"/>
                  </a:cxn>
                  <a:cxn ang="0">
                    <a:pos x="122" y="436"/>
                  </a:cxn>
                  <a:cxn ang="0">
                    <a:pos x="118" y="436"/>
                  </a:cxn>
                  <a:cxn ang="0">
                    <a:pos x="71" y="402"/>
                  </a:cxn>
                  <a:cxn ang="0">
                    <a:pos x="34" y="350"/>
                  </a:cxn>
                  <a:cxn ang="0">
                    <a:pos x="8" y="295"/>
                  </a:cxn>
                  <a:cxn ang="0">
                    <a:pos x="0" y="231"/>
                  </a:cxn>
                  <a:cxn ang="0">
                    <a:pos x="4" y="184"/>
                  </a:cxn>
                  <a:cxn ang="0">
                    <a:pos x="17" y="141"/>
                  </a:cxn>
                  <a:cxn ang="0">
                    <a:pos x="38" y="103"/>
                  </a:cxn>
                  <a:cxn ang="0">
                    <a:pos x="67" y="68"/>
                  </a:cxn>
                  <a:cxn ang="0">
                    <a:pos x="101" y="38"/>
                  </a:cxn>
                  <a:cxn ang="0">
                    <a:pos x="143" y="17"/>
                  </a:cxn>
                  <a:cxn ang="0">
                    <a:pos x="185" y="4"/>
                  </a:cxn>
                  <a:cxn ang="0">
                    <a:pos x="231" y="0"/>
                  </a:cxn>
                  <a:cxn ang="0">
                    <a:pos x="277" y="4"/>
                  </a:cxn>
                  <a:cxn ang="0">
                    <a:pos x="319" y="17"/>
                  </a:cxn>
                  <a:cxn ang="0">
                    <a:pos x="361" y="38"/>
                  </a:cxn>
                  <a:cxn ang="0">
                    <a:pos x="395" y="68"/>
                  </a:cxn>
                  <a:cxn ang="0">
                    <a:pos x="424" y="103"/>
                  </a:cxn>
                  <a:cxn ang="0">
                    <a:pos x="445" y="141"/>
                  </a:cxn>
                  <a:cxn ang="0">
                    <a:pos x="458" y="184"/>
                  </a:cxn>
                  <a:cxn ang="0">
                    <a:pos x="462" y="231"/>
                  </a:cxn>
                  <a:cxn ang="0">
                    <a:pos x="458" y="273"/>
                  </a:cxn>
                  <a:cxn ang="0">
                    <a:pos x="445" y="316"/>
                  </a:cxn>
                  <a:cxn ang="0">
                    <a:pos x="428" y="355"/>
                  </a:cxn>
                  <a:cxn ang="0">
                    <a:pos x="403" y="385"/>
                  </a:cxn>
                  <a:cxn ang="0">
                    <a:pos x="374" y="414"/>
                  </a:cxn>
                  <a:cxn ang="0">
                    <a:pos x="340" y="440"/>
                  </a:cxn>
                  <a:cxn ang="0">
                    <a:pos x="302" y="457"/>
                  </a:cxn>
                  <a:cxn ang="0">
                    <a:pos x="260" y="466"/>
                  </a:cxn>
                  <a:cxn ang="0">
                    <a:pos x="260" y="466"/>
                  </a:cxn>
                </a:cxnLst>
                <a:rect l="txL" t="txT" r="txR" b="txB"/>
                <a:pathLst>
                  <a:path w="462" h="466">
                    <a:moveTo>
                      <a:pt x="260" y="466"/>
                    </a:moveTo>
                    <a:lnTo>
                      <a:pt x="260" y="171"/>
                    </a:lnTo>
                    <a:lnTo>
                      <a:pt x="122" y="171"/>
                    </a:lnTo>
                    <a:lnTo>
                      <a:pt x="122" y="436"/>
                    </a:lnTo>
                    <a:lnTo>
                      <a:pt x="118" y="436"/>
                    </a:lnTo>
                    <a:lnTo>
                      <a:pt x="71" y="402"/>
                    </a:lnTo>
                    <a:lnTo>
                      <a:pt x="34" y="350"/>
                    </a:lnTo>
                    <a:lnTo>
                      <a:pt x="8" y="295"/>
                    </a:lnTo>
                    <a:lnTo>
                      <a:pt x="0" y="231"/>
                    </a:lnTo>
                    <a:lnTo>
                      <a:pt x="4" y="184"/>
                    </a:lnTo>
                    <a:lnTo>
                      <a:pt x="17" y="141"/>
                    </a:lnTo>
                    <a:lnTo>
                      <a:pt x="38" y="103"/>
                    </a:lnTo>
                    <a:lnTo>
                      <a:pt x="67" y="68"/>
                    </a:lnTo>
                    <a:lnTo>
                      <a:pt x="101" y="38"/>
                    </a:lnTo>
                    <a:lnTo>
                      <a:pt x="143" y="17"/>
                    </a:lnTo>
                    <a:lnTo>
                      <a:pt x="185" y="4"/>
                    </a:lnTo>
                    <a:lnTo>
                      <a:pt x="231" y="0"/>
                    </a:lnTo>
                    <a:lnTo>
                      <a:pt x="277" y="4"/>
                    </a:lnTo>
                    <a:lnTo>
                      <a:pt x="319" y="17"/>
                    </a:lnTo>
                    <a:lnTo>
                      <a:pt x="361" y="38"/>
                    </a:lnTo>
                    <a:lnTo>
                      <a:pt x="395" y="68"/>
                    </a:lnTo>
                    <a:lnTo>
                      <a:pt x="424" y="103"/>
                    </a:lnTo>
                    <a:lnTo>
                      <a:pt x="445" y="141"/>
                    </a:lnTo>
                    <a:lnTo>
                      <a:pt x="458" y="184"/>
                    </a:lnTo>
                    <a:lnTo>
                      <a:pt x="462" y="231"/>
                    </a:lnTo>
                    <a:lnTo>
                      <a:pt x="458" y="273"/>
                    </a:lnTo>
                    <a:lnTo>
                      <a:pt x="445" y="316"/>
                    </a:lnTo>
                    <a:lnTo>
                      <a:pt x="428" y="355"/>
                    </a:lnTo>
                    <a:lnTo>
                      <a:pt x="403" y="385"/>
                    </a:lnTo>
                    <a:lnTo>
                      <a:pt x="374" y="414"/>
                    </a:lnTo>
                    <a:lnTo>
                      <a:pt x="340" y="440"/>
                    </a:lnTo>
                    <a:lnTo>
                      <a:pt x="302" y="457"/>
                    </a:lnTo>
                    <a:lnTo>
                      <a:pt x="260" y="466"/>
                    </a:lnTo>
                    <a:close/>
                  </a:path>
                </a:pathLst>
              </a:custGeom>
              <a:solidFill>
                <a:srgbClr val="FFD8CC">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Freeform 216"/>
              <p:cNvSpPr/>
              <p:nvPr/>
            </p:nvSpPr>
            <p:spPr>
              <a:xfrm>
                <a:off x="2872" y="2709"/>
                <a:ext cx="462" cy="466"/>
              </a:xfrm>
              <a:custGeom>
                <a:avLst/>
                <a:gdLst>
                  <a:gd name="txL" fmla="*/ 0 w 462"/>
                  <a:gd name="txT" fmla="*/ 0 h 466"/>
                  <a:gd name="txR" fmla="*/ 462 w 462"/>
                  <a:gd name="txB" fmla="*/ 466 h 466"/>
                </a:gdLst>
                <a:ahLst/>
                <a:cxnLst>
                  <a:cxn ang="0">
                    <a:pos x="260" y="466"/>
                  </a:cxn>
                  <a:cxn ang="0">
                    <a:pos x="260" y="171"/>
                  </a:cxn>
                  <a:cxn ang="0">
                    <a:pos x="122" y="171"/>
                  </a:cxn>
                  <a:cxn ang="0">
                    <a:pos x="122" y="436"/>
                  </a:cxn>
                  <a:cxn ang="0">
                    <a:pos x="118" y="436"/>
                  </a:cxn>
                  <a:cxn ang="0">
                    <a:pos x="118" y="436"/>
                  </a:cxn>
                  <a:cxn ang="0">
                    <a:pos x="71" y="402"/>
                  </a:cxn>
                  <a:cxn ang="0">
                    <a:pos x="34" y="350"/>
                  </a:cxn>
                  <a:cxn ang="0">
                    <a:pos x="8" y="295"/>
                  </a:cxn>
                  <a:cxn ang="0">
                    <a:pos x="0" y="231"/>
                  </a:cxn>
                  <a:cxn ang="0">
                    <a:pos x="0" y="231"/>
                  </a:cxn>
                  <a:cxn ang="0">
                    <a:pos x="4" y="184"/>
                  </a:cxn>
                  <a:cxn ang="0">
                    <a:pos x="17" y="141"/>
                  </a:cxn>
                  <a:cxn ang="0">
                    <a:pos x="38" y="103"/>
                  </a:cxn>
                  <a:cxn ang="0">
                    <a:pos x="67" y="68"/>
                  </a:cxn>
                  <a:cxn ang="0">
                    <a:pos x="101" y="38"/>
                  </a:cxn>
                  <a:cxn ang="0">
                    <a:pos x="143" y="17"/>
                  </a:cxn>
                  <a:cxn ang="0">
                    <a:pos x="185" y="4"/>
                  </a:cxn>
                  <a:cxn ang="0">
                    <a:pos x="231" y="0"/>
                  </a:cxn>
                  <a:cxn ang="0">
                    <a:pos x="231" y="0"/>
                  </a:cxn>
                  <a:cxn ang="0">
                    <a:pos x="277" y="4"/>
                  </a:cxn>
                  <a:cxn ang="0">
                    <a:pos x="319" y="17"/>
                  </a:cxn>
                  <a:cxn ang="0">
                    <a:pos x="361" y="38"/>
                  </a:cxn>
                  <a:cxn ang="0">
                    <a:pos x="395" y="68"/>
                  </a:cxn>
                  <a:cxn ang="0">
                    <a:pos x="424" y="103"/>
                  </a:cxn>
                  <a:cxn ang="0">
                    <a:pos x="445" y="141"/>
                  </a:cxn>
                  <a:cxn ang="0">
                    <a:pos x="458" y="184"/>
                  </a:cxn>
                  <a:cxn ang="0">
                    <a:pos x="462" y="231"/>
                  </a:cxn>
                  <a:cxn ang="0">
                    <a:pos x="462" y="231"/>
                  </a:cxn>
                  <a:cxn ang="0">
                    <a:pos x="458" y="273"/>
                  </a:cxn>
                  <a:cxn ang="0">
                    <a:pos x="445" y="316"/>
                  </a:cxn>
                  <a:cxn ang="0">
                    <a:pos x="428" y="355"/>
                  </a:cxn>
                  <a:cxn ang="0">
                    <a:pos x="403" y="385"/>
                  </a:cxn>
                  <a:cxn ang="0">
                    <a:pos x="374" y="414"/>
                  </a:cxn>
                  <a:cxn ang="0">
                    <a:pos x="340" y="440"/>
                  </a:cxn>
                  <a:cxn ang="0">
                    <a:pos x="302" y="457"/>
                  </a:cxn>
                  <a:cxn ang="0">
                    <a:pos x="260" y="466"/>
                  </a:cxn>
                  <a:cxn ang="0">
                    <a:pos x="260" y="466"/>
                  </a:cxn>
                </a:cxnLst>
                <a:rect l="txL" t="txT" r="txR" b="txB"/>
                <a:pathLst>
                  <a:path w="462" h="466">
                    <a:moveTo>
                      <a:pt x="260" y="466"/>
                    </a:moveTo>
                    <a:lnTo>
                      <a:pt x="260" y="171"/>
                    </a:lnTo>
                    <a:lnTo>
                      <a:pt x="122" y="171"/>
                    </a:lnTo>
                    <a:lnTo>
                      <a:pt x="122" y="436"/>
                    </a:lnTo>
                    <a:lnTo>
                      <a:pt x="118" y="436"/>
                    </a:lnTo>
                    <a:lnTo>
                      <a:pt x="71" y="402"/>
                    </a:lnTo>
                    <a:lnTo>
                      <a:pt x="34" y="350"/>
                    </a:lnTo>
                    <a:lnTo>
                      <a:pt x="8" y="295"/>
                    </a:lnTo>
                    <a:lnTo>
                      <a:pt x="0" y="231"/>
                    </a:lnTo>
                    <a:lnTo>
                      <a:pt x="4" y="184"/>
                    </a:lnTo>
                    <a:lnTo>
                      <a:pt x="17" y="141"/>
                    </a:lnTo>
                    <a:lnTo>
                      <a:pt x="38" y="103"/>
                    </a:lnTo>
                    <a:lnTo>
                      <a:pt x="67" y="68"/>
                    </a:lnTo>
                    <a:lnTo>
                      <a:pt x="101" y="38"/>
                    </a:lnTo>
                    <a:lnTo>
                      <a:pt x="143" y="17"/>
                    </a:lnTo>
                    <a:lnTo>
                      <a:pt x="185" y="4"/>
                    </a:lnTo>
                    <a:lnTo>
                      <a:pt x="231" y="0"/>
                    </a:lnTo>
                    <a:lnTo>
                      <a:pt x="277" y="4"/>
                    </a:lnTo>
                    <a:lnTo>
                      <a:pt x="319" y="17"/>
                    </a:lnTo>
                    <a:lnTo>
                      <a:pt x="361" y="38"/>
                    </a:lnTo>
                    <a:lnTo>
                      <a:pt x="395" y="68"/>
                    </a:lnTo>
                    <a:lnTo>
                      <a:pt x="424" y="103"/>
                    </a:lnTo>
                    <a:lnTo>
                      <a:pt x="445" y="141"/>
                    </a:lnTo>
                    <a:lnTo>
                      <a:pt x="458" y="184"/>
                    </a:lnTo>
                    <a:lnTo>
                      <a:pt x="462" y="231"/>
                    </a:lnTo>
                    <a:lnTo>
                      <a:pt x="458" y="273"/>
                    </a:lnTo>
                    <a:lnTo>
                      <a:pt x="445" y="316"/>
                    </a:lnTo>
                    <a:lnTo>
                      <a:pt x="428" y="355"/>
                    </a:lnTo>
                    <a:lnTo>
                      <a:pt x="403" y="385"/>
                    </a:lnTo>
                    <a:lnTo>
                      <a:pt x="374" y="414"/>
                    </a:lnTo>
                    <a:lnTo>
                      <a:pt x="340" y="440"/>
                    </a:lnTo>
                    <a:lnTo>
                      <a:pt x="302" y="457"/>
                    </a:lnTo>
                    <a:lnTo>
                      <a:pt x="260" y="466"/>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Rectangle 217"/>
              <p:cNvSpPr/>
              <p:nvPr/>
            </p:nvSpPr>
            <p:spPr>
              <a:xfrm>
                <a:off x="2049" y="2790"/>
                <a:ext cx="353" cy="167"/>
              </a:xfrm>
              <a:prstGeom prst="rect">
                <a:avLst/>
              </a:prstGeom>
              <a:solidFill>
                <a:srgbClr val="F2A500"/>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165" name="Freeform 218"/>
              <p:cNvSpPr/>
              <p:nvPr/>
            </p:nvSpPr>
            <p:spPr>
              <a:xfrm>
                <a:off x="1713" y="0"/>
                <a:ext cx="966" cy="628"/>
              </a:xfrm>
              <a:custGeom>
                <a:avLst/>
                <a:gdLst>
                  <a:gd name="txL" fmla="*/ 0 w 966"/>
                  <a:gd name="txT" fmla="*/ 0 h 628"/>
                  <a:gd name="txR" fmla="*/ 966 w 966"/>
                  <a:gd name="txB" fmla="*/ 628 h 628"/>
                </a:gdLst>
                <a:ahLst/>
                <a:cxnLst>
                  <a:cxn ang="0">
                    <a:pos x="966" y="547"/>
                  </a:cxn>
                  <a:cxn ang="0">
                    <a:pos x="957" y="436"/>
                  </a:cxn>
                  <a:cxn ang="0">
                    <a:pos x="928" y="333"/>
                  </a:cxn>
                  <a:cxn ang="0">
                    <a:pos x="882" y="239"/>
                  </a:cxn>
                  <a:cxn ang="0">
                    <a:pos x="823" y="158"/>
                  </a:cxn>
                  <a:cxn ang="0">
                    <a:pos x="752" y="94"/>
                  </a:cxn>
                  <a:cxn ang="0">
                    <a:pos x="672" y="43"/>
                  </a:cxn>
                  <a:cxn ang="0">
                    <a:pos x="579" y="13"/>
                  </a:cxn>
                  <a:cxn ang="0">
                    <a:pos x="483" y="0"/>
                  </a:cxn>
                  <a:cxn ang="0">
                    <a:pos x="386" y="13"/>
                  </a:cxn>
                  <a:cxn ang="0">
                    <a:pos x="294" y="43"/>
                  </a:cxn>
                  <a:cxn ang="0">
                    <a:pos x="214" y="94"/>
                  </a:cxn>
                  <a:cxn ang="0">
                    <a:pos x="143" y="158"/>
                  </a:cxn>
                  <a:cxn ang="0">
                    <a:pos x="84" y="239"/>
                  </a:cxn>
                  <a:cxn ang="0">
                    <a:pos x="38" y="333"/>
                  </a:cxn>
                  <a:cxn ang="0">
                    <a:pos x="8" y="436"/>
                  </a:cxn>
                  <a:cxn ang="0">
                    <a:pos x="0" y="547"/>
                  </a:cxn>
                  <a:cxn ang="0">
                    <a:pos x="0" y="628"/>
                  </a:cxn>
                  <a:cxn ang="0">
                    <a:pos x="966" y="628"/>
                  </a:cxn>
                  <a:cxn ang="0">
                    <a:pos x="966" y="547"/>
                  </a:cxn>
                </a:cxnLst>
                <a:rect l="txL" t="txT" r="txR" b="txB"/>
                <a:pathLst>
                  <a:path w="966" h="628">
                    <a:moveTo>
                      <a:pt x="966" y="547"/>
                    </a:moveTo>
                    <a:lnTo>
                      <a:pt x="957" y="436"/>
                    </a:lnTo>
                    <a:lnTo>
                      <a:pt x="928" y="333"/>
                    </a:lnTo>
                    <a:lnTo>
                      <a:pt x="882" y="239"/>
                    </a:lnTo>
                    <a:lnTo>
                      <a:pt x="823" y="158"/>
                    </a:lnTo>
                    <a:lnTo>
                      <a:pt x="752" y="94"/>
                    </a:lnTo>
                    <a:lnTo>
                      <a:pt x="672" y="43"/>
                    </a:lnTo>
                    <a:lnTo>
                      <a:pt x="579" y="13"/>
                    </a:lnTo>
                    <a:lnTo>
                      <a:pt x="483" y="0"/>
                    </a:lnTo>
                    <a:lnTo>
                      <a:pt x="386" y="13"/>
                    </a:lnTo>
                    <a:lnTo>
                      <a:pt x="294" y="43"/>
                    </a:lnTo>
                    <a:lnTo>
                      <a:pt x="214" y="94"/>
                    </a:lnTo>
                    <a:lnTo>
                      <a:pt x="143" y="158"/>
                    </a:lnTo>
                    <a:lnTo>
                      <a:pt x="84" y="239"/>
                    </a:lnTo>
                    <a:lnTo>
                      <a:pt x="38" y="333"/>
                    </a:lnTo>
                    <a:lnTo>
                      <a:pt x="8" y="436"/>
                    </a:lnTo>
                    <a:lnTo>
                      <a:pt x="0" y="547"/>
                    </a:lnTo>
                    <a:lnTo>
                      <a:pt x="0" y="628"/>
                    </a:lnTo>
                    <a:lnTo>
                      <a:pt x="966" y="628"/>
                    </a:lnTo>
                    <a:lnTo>
                      <a:pt x="966" y="547"/>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Freeform 219"/>
              <p:cNvSpPr/>
              <p:nvPr/>
            </p:nvSpPr>
            <p:spPr>
              <a:xfrm>
                <a:off x="1713" y="0"/>
                <a:ext cx="966" cy="628"/>
              </a:xfrm>
              <a:custGeom>
                <a:avLst/>
                <a:gdLst>
                  <a:gd name="txL" fmla="*/ 0 w 966"/>
                  <a:gd name="txT" fmla="*/ 0 h 628"/>
                  <a:gd name="txR" fmla="*/ 966 w 966"/>
                  <a:gd name="txB" fmla="*/ 628 h 628"/>
                </a:gdLst>
                <a:ahLst/>
                <a:cxnLst>
                  <a:cxn ang="0">
                    <a:pos x="966" y="547"/>
                  </a:cxn>
                  <a:cxn ang="0">
                    <a:pos x="966" y="547"/>
                  </a:cxn>
                  <a:cxn ang="0">
                    <a:pos x="957" y="436"/>
                  </a:cxn>
                  <a:cxn ang="0">
                    <a:pos x="928" y="333"/>
                  </a:cxn>
                  <a:cxn ang="0">
                    <a:pos x="882" y="239"/>
                  </a:cxn>
                  <a:cxn ang="0">
                    <a:pos x="823" y="158"/>
                  </a:cxn>
                  <a:cxn ang="0">
                    <a:pos x="752" y="94"/>
                  </a:cxn>
                  <a:cxn ang="0">
                    <a:pos x="672" y="43"/>
                  </a:cxn>
                  <a:cxn ang="0">
                    <a:pos x="579" y="13"/>
                  </a:cxn>
                  <a:cxn ang="0">
                    <a:pos x="483" y="0"/>
                  </a:cxn>
                  <a:cxn ang="0">
                    <a:pos x="483" y="0"/>
                  </a:cxn>
                  <a:cxn ang="0">
                    <a:pos x="386" y="13"/>
                  </a:cxn>
                  <a:cxn ang="0">
                    <a:pos x="294" y="43"/>
                  </a:cxn>
                  <a:cxn ang="0">
                    <a:pos x="214" y="94"/>
                  </a:cxn>
                  <a:cxn ang="0">
                    <a:pos x="143" y="158"/>
                  </a:cxn>
                  <a:cxn ang="0">
                    <a:pos x="84" y="239"/>
                  </a:cxn>
                  <a:cxn ang="0">
                    <a:pos x="38" y="333"/>
                  </a:cxn>
                  <a:cxn ang="0">
                    <a:pos x="8" y="436"/>
                  </a:cxn>
                  <a:cxn ang="0">
                    <a:pos x="0" y="547"/>
                  </a:cxn>
                  <a:cxn ang="0">
                    <a:pos x="0" y="628"/>
                  </a:cxn>
                  <a:cxn ang="0">
                    <a:pos x="966" y="628"/>
                  </a:cxn>
                  <a:cxn ang="0">
                    <a:pos x="966" y="547"/>
                  </a:cxn>
                </a:cxnLst>
                <a:rect l="txL" t="txT" r="txR" b="txB"/>
                <a:pathLst>
                  <a:path w="966" h="628">
                    <a:moveTo>
                      <a:pt x="966" y="547"/>
                    </a:moveTo>
                    <a:lnTo>
                      <a:pt x="966" y="547"/>
                    </a:lnTo>
                    <a:lnTo>
                      <a:pt x="957" y="436"/>
                    </a:lnTo>
                    <a:lnTo>
                      <a:pt x="928" y="333"/>
                    </a:lnTo>
                    <a:lnTo>
                      <a:pt x="882" y="239"/>
                    </a:lnTo>
                    <a:lnTo>
                      <a:pt x="823" y="158"/>
                    </a:lnTo>
                    <a:lnTo>
                      <a:pt x="752" y="94"/>
                    </a:lnTo>
                    <a:lnTo>
                      <a:pt x="672" y="43"/>
                    </a:lnTo>
                    <a:lnTo>
                      <a:pt x="579" y="13"/>
                    </a:lnTo>
                    <a:lnTo>
                      <a:pt x="483" y="0"/>
                    </a:lnTo>
                    <a:lnTo>
                      <a:pt x="386" y="13"/>
                    </a:lnTo>
                    <a:lnTo>
                      <a:pt x="294" y="43"/>
                    </a:lnTo>
                    <a:lnTo>
                      <a:pt x="214" y="94"/>
                    </a:lnTo>
                    <a:lnTo>
                      <a:pt x="143" y="158"/>
                    </a:lnTo>
                    <a:lnTo>
                      <a:pt x="84" y="239"/>
                    </a:lnTo>
                    <a:lnTo>
                      <a:pt x="38" y="333"/>
                    </a:lnTo>
                    <a:lnTo>
                      <a:pt x="8" y="436"/>
                    </a:lnTo>
                    <a:lnTo>
                      <a:pt x="0" y="547"/>
                    </a:lnTo>
                    <a:lnTo>
                      <a:pt x="0" y="628"/>
                    </a:lnTo>
                    <a:lnTo>
                      <a:pt x="966" y="628"/>
                    </a:lnTo>
                    <a:lnTo>
                      <a:pt x="966" y="547"/>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Rectangle 220"/>
              <p:cNvSpPr/>
              <p:nvPr/>
            </p:nvSpPr>
            <p:spPr>
              <a:xfrm>
                <a:off x="1667" y="543"/>
                <a:ext cx="1075" cy="102"/>
              </a:xfrm>
              <a:prstGeom prst="rect">
                <a:avLst/>
              </a:prstGeom>
              <a:solidFill>
                <a:srgbClr val="FF3300"/>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168" name="Rectangle 221"/>
              <p:cNvSpPr/>
              <p:nvPr/>
            </p:nvSpPr>
            <p:spPr>
              <a:xfrm>
                <a:off x="1667" y="543"/>
                <a:ext cx="1075" cy="102"/>
              </a:xfrm>
              <a:prstGeom prst="rect">
                <a:avLst/>
              </a:prstGeom>
              <a:solidFill>
                <a:srgbClr val="FF3300"/>
              </a:solidFill>
              <a:ln w="0" cap="flat" cmpd="sng">
                <a:solidFill>
                  <a:srgbClr val="000000"/>
                </a:solidFill>
                <a:prstDash val="solid"/>
                <a:miter/>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169" name="Freeform 222"/>
              <p:cNvSpPr/>
              <p:nvPr/>
            </p:nvSpPr>
            <p:spPr>
              <a:xfrm>
                <a:off x="1759" y="38"/>
                <a:ext cx="387" cy="475"/>
              </a:xfrm>
              <a:custGeom>
                <a:avLst/>
                <a:gdLst>
                  <a:gd name="txL" fmla="*/ 0 w 387"/>
                  <a:gd name="txT" fmla="*/ 0 h 475"/>
                  <a:gd name="txR" fmla="*/ 387 w 387"/>
                  <a:gd name="txB" fmla="*/ 475 h 475"/>
                </a:gdLst>
                <a:ahLst/>
                <a:cxnLst>
                  <a:cxn ang="0">
                    <a:pos x="206" y="475"/>
                  </a:cxn>
                  <a:cxn ang="0">
                    <a:pos x="214" y="381"/>
                  </a:cxn>
                  <a:cxn ang="0">
                    <a:pos x="231" y="291"/>
                  </a:cxn>
                  <a:cxn ang="0">
                    <a:pos x="261" y="210"/>
                  </a:cxn>
                  <a:cxn ang="0">
                    <a:pos x="294" y="141"/>
                  </a:cxn>
                  <a:cxn ang="0">
                    <a:pos x="328" y="82"/>
                  </a:cxn>
                  <a:cxn ang="0">
                    <a:pos x="357" y="39"/>
                  </a:cxn>
                  <a:cxn ang="0">
                    <a:pos x="378" y="9"/>
                  </a:cxn>
                  <a:cxn ang="0">
                    <a:pos x="387" y="0"/>
                  </a:cxn>
                  <a:cxn ang="0">
                    <a:pos x="265" y="43"/>
                  </a:cxn>
                  <a:cxn ang="0">
                    <a:pos x="172" y="107"/>
                  </a:cxn>
                  <a:cxn ang="0">
                    <a:pos x="105" y="184"/>
                  </a:cxn>
                  <a:cxn ang="0">
                    <a:pos x="59" y="265"/>
                  </a:cxn>
                  <a:cxn ang="0">
                    <a:pos x="25" y="342"/>
                  </a:cxn>
                  <a:cxn ang="0">
                    <a:pos x="9" y="411"/>
                  </a:cxn>
                  <a:cxn ang="0">
                    <a:pos x="0" y="458"/>
                  </a:cxn>
                  <a:cxn ang="0">
                    <a:pos x="0" y="475"/>
                  </a:cxn>
                  <a:cxn ang="0">
                    <a:pos x="206" y="475"/>
                  </a:cxn>
                </a:cxnLst>
                <a:rect l="txL" t="txT" r="txR" b="txB"/>
                <a:pathLst>
                  <a:path w="387" h="475">
                    <a:moveTo>
                      <a:pt x="206" y="475"/>
                    </a:moveTo>
                    <a:lnTo>
                      <a:pt x="214" y="381"/>
                    </a:lnTo>
                    <a:lnTo>
                      <a:pt x="231" y="291"/>
                    </a:lnTo>
                    <a:lnTo>
                      <a:pt x="261" y="210"/>
                    </a:lnTo>
                    <a:lnTo>
                      <a:pt x="294" y="141"/>
                    </a:lnTo>
                    <a:lnTo>
                      <a:pt x="328" y="82"/>
                    </a:lnTo>
                    <a:lnTo>
                      <a:pt x="357" y="39"/>
                    </a:lnTo>
                    <a:lnTo>
                      <a:pt x="378" y="9"/>
                    </a:lnTo>
                    <a:lnTo>
                      <a:pt x="387" y="0"/>
                    </a:lnTo>
                    <a:lnTo>
                      <a:pt x="265" y="43"/>
                    </a:lnTo>
                    <a:lnTo>
                      <a:pt x="172" y="107"/>
                    </a:lnTo>
                    <a:lnTo>
                      <a:pt x="105" y="184"/>
                    </a:lnTo>
                    <a:lnTo>
                      <a:pt x="59" y="265"/>
                    </a:lnTo>
                    <a:lnTo>
                      <a:pt x="25" y="342"/>
                    </a:lnTo>
                    <a:lnTo>
                      <a:pt x="9" y="411"/>
                    </a:lnTo>
                    <a:lnTo>
                      <a:pt x="0" y="458"/>
                    </a:lnTo>
                    <a:lnTo>
                      <a:pt x="0" y="475"/>
                    </a:lnTo>
                    <a:lnTo>
                      <a:pt x="206" y="475"/>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Freeform 223"/>
              <p:cNvSpPr/>
              <p:nvPr/>
            </p:nvSpPr>
            <p:spPr>
              <a:xfrm>
                <a:off x="1759" y="38"/>
                <a:ext cx="387" cy="475"/>
              </a:xfrm>
              <a:custGeom>
                <a:avLst/>
                <a:gdLst>
                  <a:gd name="txL" fmla="*/ 0 w 387"/>
                  <a:gd name="txT" fmla="*/ 0 h 475"/>
                  <a:gd name="txR" fmla="*/ 387 w 387"/>
                  <a:gd name="txB" fmla="*/ 475 h 475"/>
                </a:gdLst>
                <a:ahLst/>
                <a:cxnLst>
                  <a:cxn ang="0">
                    <a:pos x="206" y="475"/>
                  </a:cxn>
                  <a:cxn ang="0">
                    <a:pos x="206" y="475"/>
                  </a:cxn>
                  <a:cxn ang="0">
                    <a:pos x="214" y="381"/>
                  </a:cxn>
                  <a:cxn ang="0">
                    <a:pos x="231" y="291"/>
                  </a:cxn>
                  <a:cxn ang="0">
                    <a:pos x="261" y="210"/>
                  </a:cxn>
                  <a:cxn ang="0">
                    <a:pos x="294" y="141"/>
                  </a:cxn>
                  <a:cxn ang="0">
                    <a:pos x="328" y="82"/>
                  </a:cxn>
                  <a:cxn ang="0">
                    <a:pos x="357" y="39"/>
                  </a:cxn>
                  <a:cxn ang="0">
                    <a:pos x="378" y="9"/>
                  </a:cxn>
                  <a:cxn ang="0">
                    <a:pos x="387" y="0"/>
                  </a:cxn>
                  <a:cxn ang="0">
                    <a:pos x="387" y="0"/>
                  </a:cxn>
                  <a:cxn ang="0">
                    <a:pos x="265" y="43"/>
                  </a:cxn>
                  <a:cxn ang="0">
                    <a:pos x="172" y="107"/>
                  </a:cxn>
                  <a:cxn ang="0">
                    <a:pos x="105" y="184"/>
                  </a:cxn>
                  <a:cxn ang="0">
                    <a:pos x="59" y="265"/>
                  </a:cxn>
                  <a:cxn ang="0">
                    <a:pos x="25" y="342"/>
                  </a:cxn>
                  <a:cxn ang="0">
                    <a:pos x="9" y="411"/>
                  </a:cxn>
                  <a:cxn ang="0">
                    <a:pos x="0" y="458"/>
                  </a:cxn>
                  <a:cxn ang="0">
                    <a:pos x="0" y="475"/>
                  </a:cxn>
                  <a:cxn ang="0">
                    <a:pos x="206" y="475"/>
                  </a:cxn>
                </a:cxnLst>
                <a:rect l="txL" t="txT" r="txR" b="txB"/>
                <a:pathLst>
                  <a:path w="387" h="475">
                    <a:moveTo>
                      <a:pt x="206" y="475"/>
                    </a:moveTo>
                    <a:lnTo>
                      <a:pt x="206" y="475"/>
                    </a:lnTo>
                    <a:lnTo>
                      <a:pt x="214" y="381"/>
                    </a:lnTo>
                    <a:lnTo>
                      <a:pt x="231" y="291"/>
                    </a:lnTo>
                    <a:lnTo>
                      <a:pt x="261" y="210"/>
                    </a:lnTo>
                    <a:lnTo>
                      <a:pt x="294" y="141"/>
                    </a:lnTo>
                    <a:lnTo>
                      <a:pt x="328" y="82"/>
                    </a:lnTo>
                    <a:lnTo>
                      <a:pt x="357" y="39"/>
                    </a:lnTo>
                    <a:lnTo>
                      <a:pt x="378" y="9"/>
                    </a:lnTo>
                    <a:lnTo>
                      <a:pt x="387" y="0"/>
                    </a:lnTo>
                    <a:lnTo>
                      <a:pt x="265" y="43"/>
                    </a:lnTo>
                    <a:lnTo>
                      <a:pt x="172" y="107"/>
                    </a:lnTo>
                    <a:lnTo>
                      <a:pt x="105" y="184"/>
                    </a:lnTo>
                    <a:lnTo>
                      <a:pt x="59" y="265"/>
                    </a:lnTo>
                    <a:lnTo>
                      <a:pt x="25" y="342"/>
                    </a:lnTo>
                    <a:lnTo>
                      <a:pt x="9" y="411"/>
                    </a:lnTo>
                    <a:lnTo>
                      <a:pt x="0" y="458"/>
                    </a:lnTo>
                    <a:lnTo>
                      <a:pt x="0" y="475"/>
                    </a:lnTo>
                    <a:lnTo>
                      <a:pt x="206" y="475"/>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Freeform 224"/>
              <p:cNvSpPr/>
              <p:nvPr/>
            </p:nvSpPr>
            <p:spPr>
              <a:xfrm>
                <a:off x="2229" y="38"/>
                <a:ext cx="399" cy="475"/>
              </a:xfrm>
              <a:custGeom>
                <a:avLst/>
                <a:gdLst>
                  <a:gd name="txL" fmla="*/ 0 w 399"/>
                  <a:gd name="txT" fmla="*/ 0 h 475"/>
                  <a:gd name="txR" fmla="*/ 399 w 399"/>
                  <a:gd name="txB" fmla="*/ 475 h 475"/>
                </a:gdLst>
                <a:ahLst/>
                <a:cxnLst>
                  <a:cxn ang="0">
                    <a:pos x="399" y="475"/>
                  </a:cxn>
                  <a:cxn ang="0">
                    <a:pos x="399" y="458"/>
                  </a:cxn>
                  <a:cxn ang="0">
                    <a:pos x="391" y="411"/>
                  </a:cxn>
                  <a:cxn ang="0">
                    <a:pos x="374" y="342"/>
                  </a:cxn>
                  <a:cxn ang="0">
                    <a:pos x="341" y="261"/>
                  </a:cxn>
                  <a:cxn ang="0">
                    <a:pos x="294" y="180"/>
                  </a:cxn>
                  <a:cxn ang="0">
                    <a:pos x="223" y="103"/>
                  </a:cxn>
                  <a:cxn ang="0">
                    <a:pos x="126" y="39"/>
                  </a:cxn>
                  <a:cxn ang="0">
                    <a:pos x="0" y="0"/>
                  </a:cxn>
                  <a:cxn ang="0">
                    <a:pos x="9" y="9"/>
                  </a:cxn>
                  <a:cxn ang="0">
                    <a:pos x="26" y="39"/>
                  </a:cxn>
                  <a:cxn ang="0">
                    <a:pos x="55" y="82"/>
                  </a:cxn>
                  <a:cxn ang="0">
                    <a:pos x="89" y="137"/>
                  </a:cxn>
                  <a:cxn ang="0">
                    <a:pos x="122" y="206"/>
                  </a:cxn>
                  <a:cxn ang="0">
                    <a:pos x="152" y="282"/>
                  </a:cxn>
                  <a:cxn ang="0">
                    <a:pos x="173" y="368"/>
                  </a:cxn>
                  <a:cxn ang="0">
                    <a:pos x="185" y="453"/>
                  </a:cxn>
                  <a:cxn ang="0">
                    <a:pos x="185" y="475"/>
                  </a:cxn>
                  <a:cxn ang="0">
                    <a:pos x="374" y="475"/>
                  </a:cxn>
                  <a:cxn ang="0">
                    <a:pos x="399" y="475"/>
                  </a:cxn>
                </a:cxnLst>
                <a:rect l="txL" t="txT" r="txR" b="txB"/>
                <a:pathLst>
                  <a:path w="399" h="475">
                    <a:moveTo>
                      <a:pt x="399" y="475"/>
                    </a:moveTo>
                    <a:lnTo>
                      <a:pt x="399" y="458"/>
                    </a:lnTo>
                    <a:lnTo>
                      <a:pt x="391" y="411"/>
                    </a:lnTo>
                    <a:lnTo>
                      <a:pt x="374" y="342"/>
                    </a:lnTo>
                    <a:lnTo>
                      <a:pt x="341" y="261"/>
                    </a:lnTo>
                    <a:lnTo>
                      <a:pt x="294" y="180"/>
                    </a:lnTo>
                    <a:lnTo>
                      <a:pt x="223" y="103"/>
                    </a:lnTo>
                    <a:lnTo>
                      <a:pt x="126" y="39"/>
                    </a:lnTo>
                    <a:lnTo>
                      <a:pt x="0" y="0"/>
                    </a:lnTo>
                    <a:lnTo>
                      <a:pt x="9" y="9"/>
                    </a:lnTo>
                    <a:lnTo>
                      <a:pt x="26" y="39"/>
                    </a:lnTo>
                    <a:lnTo>
                      <a:pt x="55" y="82"/>
                    </a:lnTo>
                    <a:lnTo>
                      <a:pt x="89" y="137"/>
                    </a:lnTo>
                    <a:lnTo>
                      <a:pt x="122" y="206"/>
                    </a:lnTo>
                    <a:lnTo>
                      <a:pt x="152" y="282"/>
                    </a:lnTo>
                    <a:lnTo>
                      <a:pt x="173" y="368"/>
                    </a:lnTo>
                    <a:lnTo>
                      <a:pt x="185" y="453"/>
                    </a:lnTo>
                    <a:lnTo>
                      <a:pt x="185" y="475"/>
                    </a:lnTo>
                    <a:lnTo>
                      <a:pt x="374" y="475"/>
                    </a:lnTo>
                    <a:lnTo>
                      <a:pt x="399" y="475"/>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Freeform 225"/>
              <p:cNvSpPr/>
              <p:nvPr/>
            </p:nvSpPr>
            <p:spPr>
              <a:xfrm>
                <a:off x="2229" y="38"/>
                <a:ext cx="399" cy="475"/>
              </a:xfrm>
              <a:custGeom>
                <a:avLst/>
                <a:gdLst>
                  <a:gd name="txL" fmla="*/ 0 w 399"/>
                  <a:gd name="txT" fmla="*/ 0 h 475"/>
                  <a:gd name="txR" fmla="*/ 399 w 399"/>
                  <a:gd name="txB" fmla="*/ 475 h 475"/>
                </a:gdLst>
                <a:ahLst/>
                <a:cxnLst>
                  <a:cxn ang="0">
                    <a:pos x="399" y="475"/>
                  </a:cxn>
                  <a:cxn ang="0">
                    <a:pos x="399" y="475"/>
                  </a:cxn>
                  <a:cxn ang="0">
                    <a:pos x="399" y="458"/>
                  </a:cxn>
                  <a:cxn ang="0">
                    <a:pos x="391" y="411"/>
                  </a:cxn>
                  <a:cxn ang="0">
                    <a:pos x="374" y="342"/>
                  </a:cxn>
                  <a:cxn ang="0">
                    <a:pos x="341" y="261"/>
                  </a:cxn>
                  <a:cxn ang="0">
                    <a:pos x="294" y="180"/>
                  </a:cxn>
                  <a:cxn ang="0">
                    <a:pos x="223" y="103"/>
                  </a:cxn>
                  <a:cxn ang="0">
                    <a:pos x="126" y="39"/>
                  </a:cxn>
                  <a:cxn ang="0">
                    <a:pos x="0" y="0"/>
                  </a:cxn>
                  <a:cxn ang="0">
                    <a:pos x="0" y="0"/>
                  </a:cxn>
                  <a:cxn ang="0">
                    <a:pos x="9" y="9"/>
                  </a:cxn>
                  <a:cxn ang="0">
                    <a:pos x="26" y="39"/>
                  </a:cxn>
                  <a:cxn ang="0">
                    <a:pos x="55" y="82"/>
                  </a:cxn>
                  <a:cxn ang="0">
                    <a:pos x="89" y="137"/>
                  </a:cxn>
                  <a:cxn ang="0">
                    <a:pos x="122" y="206"/>
                  </a:cxn>
                  <a:cxn ang="0">
                    <a:pos x="152" y="282"/>
                  </a:cxn>
                  <a:cxn ang="0">
                    <a:pos x="173" y="368"/>
                  </a:cxn>
                  <a:cxn ang="0">
                    <a:pos x="185" y="453"/>
                  </a:cxn>
                  <a:cxn ang="0">
                    <a:pos x="185" y="475"/>
                  </a:cxn>
                  <a:cxn ang="0">
                    <a:pos x="374" y="475"/>
                  </a:cxn>
                </a:cxnLst>
                <a:rect l="txL" t="txT" r="txR" b="txB"/>
                <a:pathLst>
                  <a:path w="399" h="475">
                    <a:moveTo>
                      <a:pt x="399" y="475"/>
                    </a:moveTo>
                    <a:lnTo>
                      <a:pt x="399" y="475"/>
                    </a:lnTo>
                    <a:lnTo>
                      <a:pt x="399" y="458"/>
                    </a:lnTo>
                    <a:lnTo>
                      <a:pt x="391" y="411"/>
                    </a:lnTo>
                    <a:lnTo>
                      <a:pt x="374" y="342"/>
                    </a:lnTo>
                    <a:lnTo>
                      <a:pt x="341" y="261"/>
                    </a:lnTo>
                    <a:lnTo>
                      <a:pt x="294" y="180"/>
                    </a:lnTo>
                    <a:lnTo>
                      <a:pt x="223" y="103"/>
                    </a:lnTo>
                    <a:lnTo>
                      <a:pt x="126" y="39"/>
                    </a:lnTo>
                    <a:lnTo>
                      <a:pt x="0" y="0"/>
                    </a:lnTo>
                    <a:lnTo>
                      <a:pt x="9" y="9"/>
                    </a:lnTo>
                    <a:lnTo>
                      <a:pt x="26" y="39"/>
                    </a:lnTo>
                    <a:lnTo>
                      <a:pt x="55" y="82"/>
                    </a:lnTo>
                    <a:lnTo>
                      <a:pt x="89" y="137"/>
                    </a:lnTo>
                    <a:lnTo>
                      <a:pt x="122" y="206"/>
                    </a:lnTo>
                    <a:lnTo>
                      <a:pt x="152" y="282"/>
                    </a:lnTo>
                    <a:lnTo>
                      <a:pt x="173" y="368"/>
                    </a:lnTo>
                    <a:lnTo>
                      <a:pt x="185" y="453"/>
                    </a:lnTo>
                    <a:lnTo>
                      <a:pt x="185" y="475"/>
                    </a:lnTo>
                    <a:lnTo>
                      <a:pt x="374" y="475"/>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Freeform 226"/>
              <p:cNvSpPr/>
              <p:nvPr/>
            </p:nvSpPr>
            <p:spPr>
              <a:xfrm>
                <a:off x="2015" y="47"/>
                <a:ext cx="357" cy="466"/>
              </a:xfrm>
              <a:custGeom>
                <a:avLst/>
                <a:gdLst>
                  <a:gd name="txL" fmla="*/ 0 w 357"/>
                  <a:gd name="txT" fmla="*/ 0 h 466"/>
                  <a:gd name="txR" fmla="*/ 357 w 357"/>
                  <a:gd name="txB" fmla="*/ 466 h 466"/>
                </a:gdLst>
                <a:ahLst/>
                <a:cxnLst>
                  <a:cxn ang="0">
                    <a:pos x="357" y="436"/>
                  </a:cxn>
                  <a:cxn ang="0">
                    <a:pos x="336" y="325"/>
                  </a:cxn>
                  <a:cxn ang="0">
                    <a:pos x="307" y="231"/>
                  </a:cxn>
                  <a:cxn ang="0">
                    <a:pos x="277" y="154"/>
                  </a:cxn>
                  <a:cxn ang="0">
                    <a:pos x="244" y="94"/>
                  </a:cxn>
                  <a:cxn ang="0">
                    <a:pos x="214" y="51"/>
                  </a:cxn>
                  <a:cxn ang="0">
                    <a:pos x="189" y="21"/>
                  </a:cxn>
                  <a:cxn ang="0">
                    <a:pos x="173" y="4"/>
                  </a:cxn>
                  <a:cxn ang="0">
                    <a:pos x="168" y="0"/>
                  </a:cxn>
                  <a:cxn ang="0">
                    <a:pos x="114" y="68"/>
                  </a:cxn>
                  <a:cxn ang="0">
                    <a:pos x="72" y="141"/>
                  </a:cxn>
                  <a:cxn ang="0">
                    <a:pos x="42" y="222"/>
                  </a:cxn>
                  <a:cxn ang="0">
                    <a:pos x="21" y="295"/>
                  </a:cxn>
                  <a:cxn ang="0">
                    <a:pos x="9" y="363"/>
                  </a:cxn>
                  <a:cxn ang="0">
                    <a:pos x="5" y="414"/>
                  </a:cxn>
                  <a:cxn ang="0">
                    <a:pos x="0" y="453"/>
                  </a:cxn>
                  <a:cxn ang="0">
                    <a:pos x="0" y="466"/>
                  </a:cxn>
                  <a:cxn ang="0">
                    <a:pos x="0" y="466"/>
                  </a:cxn>
                  <a:cxn ang="0">
                    <a:pos x="357" y="466"/>
                  </a:cxn>
                  <a:cxn ang="0">
                    <a:pos x="357" y="436"/>
                  </a:cxn>
                </a:cxnLst>
                <a:rect l="txL" t="txT" r="txR" b="txB"/>
                <a:pathLst>
                  <a:path w="357" h="466">
                    <a:moveTo>
                      <a:pt x="357" y="436"/>
                    </a:moveTo>
                    <a:lnTo>
                      <a:pt x="336" y="325"/>
                    </a:lnTo>
                    <a:lnTo>
                      <a:pt x="307" y="231"/>
                    </a:lnTo>
                    <a:lnTo>
                      <a:pt x="277" y="154"/>
                    </a:lnTo>
                    <a:lnTo>
                      <a:pt x="244" y="94"/>
                    </a:lnTo>
                    <a:lnTo>
                      <a:pt x="214" y="51"/>
                    </a:lnTo>
                    <a:lnTo>
                      <a:pt x="189" y="21"/>
                    </a:lnTo>
                    <a:lnTo>
                      <a:pt x="173" y="4"/>
                    </a:lnTo>
                    <a:lnTo>
                      <a:pt x="168" y="0"/>
                    </a:lnTo>
                    <a:lnTo>
                      <a:pt x="114" y="68"/>
                    </a:lnTo>
                    <a:lnTo>
                      <a:pt x="72" y="141"/>
                    </a:lnTo>
                    <a:lnTo>
                      <a:pt x="42" y="222"/>
                    </a:lnTo>
                    <a:lnTo>
                      <a:pt x="21" y="295"/>
                    </a:lnTo>
                    <a:lnTo>
                      <a:pt x="9" y="363"/>
                    </a:lnTo>
                    <a:lnTo>
                      <a:pt x="5" y="414"/>
                    </a:lnTo>
                    <a:lnTo>
                      <a:pt x="0" y="453"/>
                    </a:lnTo>
                    <a:lnTo>
                      <a:pt x="0" y="466"/>
                    </a:lnTo>
                    <a:lnTo>
                      <a:pt x="357" y="466"/>
                    </a:lnTo>
                    <a:lnTo>
                      <a:pt x="357" y="436"/>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Freeform 227"/>
              <p:cNvSpPr/>
              <p:nvPr/>
            </p:nvSpPr>
            <p:spPr>
              <a:xfrm>
                <a:off x="2015" y="47"/>
                <a:ext cx="357" cy="466"/>
              </a:xfrm>
              <a:custGeom>
                <a:avLst/>
                <a:gdLst>
                  <a:gd name="txL" fmla="*/ 0 w 357"/>
                  <a:gd name="txT" fmla="*/ 0 h 466"/>
                  <a:gd name="txR" fmla="*/ 357 w 357"/>
                  <a:gd name="txB" fmla="*/ 466 h 466"/>
                </a:gdLst>
                <a:ahLst/>
                <a:cxnLst>
                  <a:cxn ang="0">
                    <a:pos x="357" y="436"/>
                  </a:cxn>
                  <a:cxn ang="0">
                    <a:pos x="357" y="436"/>
                  </a:cxn>
                  <a:cxn ang="0">
                    <a:pos x="336" y="325"/>
                  </a:cxn>
                  <a:cxn ang="0">
                    <a:pos x="307" y="231"/>
                  </a:cxn>
                  <a:cxn ang="0">
                    <a:pos x="277" y="154"/>
                  </a:cxn>
                  <a:cxn ang="0">
                    <a:pos x="244" y="94"/>
                  </a:cxn>
                  <a:cxn ang="0">
                    <a:pos x="214" y="51"/>
                  </a:cxn>
                  <a:cxn ang="0">
                    <a:pos x="189" y="21"/>
                  </a:cxn>
                  <a:cxn ang="0">
                    <a:pos x="173" y="4"/>
                  </a:cxn>
                  <a:cxn ang="0">
                    <a:pos x="168" y="0"/>
                  </a:cxn>
                  <a:cxn ang="0">
                    <a:pos x="168" y="0"/>
                  </a:cxn>
                  <a:cxn ang="0">
                    <a:pos x="114" y="68"/>
                  </a:cxn>
                  <a:cxn ang="0">
                    <a:pos x="72" y="141"/>
                  </a:cxn>
                  <a:cxn ang="0">
                    <a:pos x="42" y="222"/>
                  </a:cxn>
                  <a:cxn ang="0">
                    <a:pos x="21" y="295"/>
                  </a:cxn>
                  <a:cxn ang="0">
                    <a:pos x="9" y="363"/>
                  </a:cxn>
                  <a:cxn ang="0">
                    <a:pos x="5" y="414"/>
                  </a:cxn>
                  <a:cxn ang="0">
                    <a:pos x="0" y="453"/>
                  </a:cxn>
                  <a:cxn ang="0">
                    <a:pos x="0" y="466"/>
                  </a:cxn>
                  <a:cxn ang="0">
                    <a:pos x="0" y="466"/>
                  </a:cxn>
                  <a:cxn ang="0">
                    <a:pos x="357" y="466"/>
                  </a:cxn>
                </a:cxnLst>
                <a:rect l="txL" t="txT" r="txR" b="txB"/>
                <a:pathLst>
                  <a:path w="357" h="466">
                    <a:moveTo>
                      <a:pt x="357" y="436"/>
                    </a:moveTo>
                    <a:lnTo>
                      <a:pt x="357" y="436"/>
                    </a:lnTo>
                    <a:lnTo>
                      <a:pt x="336" y="325"/>
                    </a:lnTo>
                    <a:lnTo>
                      <a:pt x="307" y="231"/>
                    </a:lnTo>
                    <a:lnTo>
                      <a:pt x="277" y="154"/>
                    </a:lnTo>
                    <a:lnTo>
                      <a:pt x="244" y="94"/>
                    </a:lnTo>
                    <a:lnTo>
                      <a:pt x="214" y="51"/>
                    </a:lnTo>
                    <a:lnTo>
                      <a:pt x="189" y="21"/>
                    </a:lnTo>
                    <a:lnTo>
                      <a:pt x="173" y="4"/>
                    </a:lnTo>
                    <a:lnTo>
                      <a:pt x="168" y="0"/>
                    </a:lnTo>
                    <a:lnTo>
                      <a:pt x="114" y="68"/>
                    </a:lnTo>
                    <a:lnTo>
                      <a:pt x="72" y="141"/>
                    </a:lnTo>
                    <a:lnTo>
                      <a:pt x="42" y="222"/>
                    </a:lnTo>
                    <a:lnTo>
                      <a:pt x="21" y="295"/>
                    </a:lnTo>
                    <a:lnTo>
                      <a:pt x="9" y="363"/>
                    </a:lnTo>
                    <a:lnTo>
                      <a:pt x="5" y="414"/>
                    </a:lnTo>
                    <a:lnTo>
                      <a:pt x="0" y="453"/>
                    </a:lnTo>
                    <a:lnTo>
                      <a:pt x="0" y="466"/>
                    </a:lnTo>
                    <a:lnTo>
                      <a:pt x="357" y="466"/>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Freeform 228"/>
              <p:cNvSpPr/>
              <p:nvPr/>
            </p:nvSpPr>
            <p:spPr>
              <a:xfrm>
                <a:off x="1885" y="543"/>
                <a:ext cx="1" cy="106"/>
              </a:xfrm>
              <a:custGeom>
                <a:avLst/>
                <a:gdLst>
                  <a:gd name="txL" fmla="*/ 0 w 1"/>
                  <a:gd name="txT" fmla="*/ 0 h 106"/>
                  <a:gd name="txR" fmla="*/ 1 w 1"/>
                  <a:gd name="txB" fmla="*/ 106 h 106"/>
                </a:gdLst>
                <a:ahLst/>
                <a:cxnLst>
                  <a:cxn ang="0">
                    <a:pos x="0" y="0"/>
                  </a:cxn>
                  <a:cxn ang="0">
                    <a:pos x="0" y="106"/>
                  </a:cxn>
                  <a:cxn ang="0">
                    <a:pos x="0" y="0"/>
                  </a:cxn>
                </a:cxnLst>
                <a:rect l="txL" t="txT" r="txR" b="txB"/>
                <a:pathLst>
                  <a:path w="1" h="106">
                    <a:moveTo>
                      <a:pt x="0" y="0"/>
                    </a:moveTo>
                    <a:lnTo>
                      <a:pt x="0" y="106"/>
                    </a:lnTo>
                    <a:lnTo>
                      <a:pt x="0" y="0"/>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Line 229"/>
              <p:cNvSpPr/>
              <p:nvPr/>
            </p:nvSpPr>
            <p:spPr>
              <a:xfrm>
                <a:off x="1885" y="543"/>
                <a:ext cx="1" cy="106"/>
              </a:xfrm>
              <a:prstGeom prst="line">
                <a:avLst/>
              </a:prstGeom>
              <a:ln w="0" cap="flat" cmpd="sng">
                <a:solidFill>
                  <a:srgbClr val="000000"/>
                </a:solidFill>
                <a:prstDash val="solid"/>
                <a:headEnd type="none" w="med" len="med"/>
                <a:tailEnd type="none" w="med" len="med"/>
              </a:ln>
            </p:spPr>
          </p:sp>
          <p:sp>
            <p:nvSpPr>
              <p:cNvPr id="177" name="Freeform 230"/>
              <p:cNvSpPr/>
              <p:nvPr/>
            </p:nvSpPr>
            <p:spPr>
              <a:xfrm>
                <a:off x="2515" y="547"/>
                <a:ext cx="1" cy="102"/>
              </a:xfrm>
              <a:custGeom>
                <a:avLst/>
                <a:gdLst>
                  <a:gd name="txL" fmla="*/ 0 w 1"/>
                  <a:gd name="txT" fmla="*/ 0 h 102"/>
                  <a:gd name="txR" fmla="*/ 1 w 1"/>
                  <a:gd name="txB" fmla="*/ 102 h 102"/>
                </a:gdLst>
                <a:ahLst/>
                <a:cxnLst>
                  <a:cxn ang="0">
                    <a:pos x="0" y="0"/>
                  </a:cxn>
                  <a:cxn ang="0">
                    <a:pos x="0" y="102"/>
                  </a:cxn>
                  <a:cxn ang="0">
                    <a:pos x="0" y="0"/>
                  </a:cxn>
                </a:cxnLst>
                <a:rect l="txL" t="txT" r="txR" b="txB"/>
                <a:pathLst>
                  <a:path w="1" h="102">
                    <a:moveTo>
                      <a:pt x="0" y="0"/>
                    </a:moveTo>
                    <a:lnTo>
                      <a:pt x="0" y="102"/>
                    </a:lnTo>
                    <a:lnTo>
                      <a:pt x="0" y="0"/>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Line 231"/>
              <p:cNvSpPr/>
              <p:nvPr/>
            </p:nvSpPr>
            <p:spPr>
              <a:xfrm>
                <a:off x="2515" y="547"/>
                <a:ext cx="1" cy="102"/>
              </a:xfrm>
              <a:prstGeom prst="line">
                <a:avLst/>
              </a:prstGeom>
              <a:ln w="0" cap="flat" cmpd="sng">
                <a:solidFill>
                  <a:srgbClr val="000000"/>
                </a:solidFill>
                <a:prstDash val="solid"/>
                <a:headEnd type="none" w="med" len="med"/>
                <a:tailEnd type="none" w="med" len="med"/>
              </a:ln>
            </p:spPr>
          </p:sp>
        </p:grpSp>
        <p:sp>
          <p:nvSpPr>
            <p:cNvPr id="138" name="AutoShape 232"/>
            <p:cNvSpPr/>
            <p:nvPr/>
          </p:nvSpPr>
          <p:spPr>
            <a:xfrm>
              <a:off x="2273" y="3605"/>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grpSp>
          <p:nvGrpSpPr>
            <p:cNvPr id="139" name="Group 233"/>
            <p:cNvGrpSpPr/>
            <p:nvPr/>
          </p:nvGrpSpPr>
          <p:grpSpPr>
            <a:xfrm>
              <a:off x="2313" y="2834"/>
              <a:ext cx="227" cy="680"/>
              <a:chOff x="272" y="2523"/>
              <a:chExt cx="227" cy="680"/>
            </a:xfrm>
          </p:grpSpPr>
          <p:sp>
            <p:nvSpPr>
              <p:cNvPr id="140" name="Line 234"/>
              <p:cNvSpPr/>
              <p:nvPr/>
            </p:nvSpPr>
            <p:spPr>
              <a:xfrm>
                <a:off x="272" y="2682"/>
                <a:ext cx="0" cy="476"/>
              </a:xfrm>
              <a:prstGeom prst="line">
                <a:avLst/>
              </a:prstGeom>
              <a:ln w="9525" cap="flat" cmpd="sng">
                <a:solidFill>
                  <a:srgbClr val="969696"/>
                </a:solidFill>
                <a:prstDash val="solid"/>
                <a:headEnd type="none" w="med" len="med"/>
                <a:tailEnd type="none" w="med" len="med"/>
              </a:ln>
            </p:spPr>
          </p:sp>
          <p:sp>
            <p:nvSpPr>
              <p:cNvPr id="141" name="Line 235"/>
              <p:cNvSpPr/>
              <p:nvPr/>
            </p:nvSpPr>
            <p:spPr>
              <a:xfrm>
                <a:off x="340" y="2523"/>
                <a:ext cx="0" cy="476"/>
              </a:xfrm>
              <a:prstGeom prst="line">
                <a:avLst/>
              </a:prstGeom>
              <a:ln w="9525" cap="flat" cmpd="sng">
                <a:solidFill>
                  <a:srgbClr val="969696"/>
                </a:solidFill>
                <a:prstDash val="solid"/>
                <a:headEnd type="none" w="med" len="med"/>
                <a:tailEnd type="none" w="med" len="med"/>
              </a:ln>
            </p:spPr>
          </p:sp>
          <p:sp>
            <p:nvSpPr>
              <p:cNvPr id="142" name="Line 236"/>
              <p:cNvSpPr/>
              <p:nvPr/>
            </p:nvSpPr>
            <p:spPr>
              <a:xfrm>
                <a:off x="431" y="2863"/>
                <a:ext cx="0" cy="340"/>
              </a:xfrm>
              <a:prstGeom prst="line">
                <a:avLst/>
              </a:prstGeom>
              <a:ln w="9525" cap="flat" cmpd="sng">
                <a:solidFill>
                  <a:srgbClr val="969696"/>
                </a:solidFill>
                <a:prstDash val="solid"/>
                <a:headEnd type="none" w="med" len="med"/>
                <a:tailEnd type="none" w="med" len="med"/>
              </a:ln>
            </p:spPr>
          </p:sp>
          <p:sp>
            <p:nvSpPr>
              <p:cNvPr id="143" name="Line 237"/>
              <p:cNvSpPr/>
              <p:nvPr/>
            </p:nvSpPr>
            <p:spPr>
              <a:xfrm>
                <a:off x="499" y="2772"/>
                <a:ext cx="0" cy="340"/>
              </a:xfrm>
              <a:prstGeom prst="line">
                <a:avLst/>
              </a:prstGeom>
              <a:ln w="9525" cap="flat" cmpd="sng">
                <a:solidFill>
                  <a:srgbClr val="969696"/>
                </a:solidFill>
                <a:prstDash val="solid"/>
                <a:headEnd type="none" w="med" len="med"/>
                <a:tailEnd type="none" w="med" len="med"/>
              </a:ln>
            </p:spPr>
          </p:sp>
        </p:grpSp>
      </p:grpSp>
      <p:grpSp>
        <p:nvGrpSpPr>
          <p:cNvPr id="225" name="组合 224"/>
          <p:cNvGrpSpPr>
            <a:grpSpLocks noChangeAspect="1"/>
          </p:cNvGrpSpPr>
          <p:nvPr/>
        </p:nvGrpSpPr>
        <p:grpSpPr>
          <a:xfrm>
            <a:off x="1708168" y="1141941"/>
            <a:ext cx="1606550" cy="4341179"/>
            <a:chOff x="714349" y="2143117"/>
            <a:chExt cx="1630040" cy="3868748"/>
          </a:xfrm>
        </p:grpSpPr>
        <p:grpSp>
          <p:nvGrpSpPr>
            <p:cNvPr id="226" name="Group 245"/>
            <p:cNvGrpSpPr/>
            <p:nvPr/>
          </p:nvGrpSpPr>
          <p:grpSpPr>
            <a:xfrm>
              <a:off x="714349" y="2143117"/>
              <a:ext cx="1630040" cy="3868748"/>
              <a:chOff x="4233" y="346"/>
              <a:chExt cx="1408" cy="3531"/>
            </a:xfrm>
          </p:grpSpPr>
          <p:grpSp>
            <p:nvGrpSpPr>
              <p:cNvPr id="228" name="Group 90"/>
              <p:cNvGrpSpPr/>
              <p:nvPr/>
            </p:nvGrpSpPr>
            <p:grpSpPr>
              <a:xfrm>
                <a:off x="4857" y="346"/>
                <a:ext cx="544" cy="960"/>
                <a:chOff x="1912" y="2168"/>
                <a:chExt cx="544" cy="960"/>
              </a:xfrm>
            </p:grpSpPr>
            <p:sp>
              <p:nvSpPr>
                <p:cNvPr id="240" name="Rectangle 91"/>
                <p:cNvSpPr/>
                <p:nvPr/>
              </p:nvSpPr>
              <p:spPr>
                <a:xfrm>
                  <a:off x="2003" y="3056"/>
                  <a:ext cx="333" cy="72"/>
                </a:xfrm>
                <a:prstGeom prst="rect">
                  <a:avLst/>
                </a:prstGeom>
                <a:no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zh-CN" sz="1400" dirty="0">
                    <a:latin typeface="Times New Roman" panose="02020603050405020304" pitchFamily="18" charset="0"/>
                    <a:ea typeface="华文楷体" panose="02010600040101010101" pitchFamily="2" charset="-122"/>
                  </a:endParaRPr>
                </a:p>
              </p:txBody>
            </p:sp>
            <p:sp>
              <p:nvSpPr>
                <p:cNvPr id="241" name="Freeform 92"/>
                <p:cNvSpPr/>
                <p:nvPr/>
              </p:nvSpPr>
              <p:spPr>
                <a:xfrm>
                  <a:off x="1942" y="2443"/>
                  <a:ext cx="103" cy="235"/>
                </a:xfrm>
                <a:custGeom>
                  <a:avLst/>
                  <a:gdLst>
                    <a:gd name="txL" fmla="*/ 0 w 424"/>
                    <a:gd name="txT" fmla="*/ 0 h 1261"/>
                    <a:gd name="txR" fmla="*/ 424 w 424"/>
                    <a:gd name="txB" fmla="*/ 1261 h 1261"/>
                  </a:gdLst>
                  <a:ahLst/>
                  <a:cxnLst>
                    <a:cxn ang="0">
                      <a:pos x="0" y="0"/>
                    </a:cxn>
                    <a:cxn ang="0">
                      <a:pos x="0" y="0"/>
                    </a:cxn>
                    <a:cxn ang="0">
                      <a:pos x="0" y="0"/>
                    </a:cxn>
                    <a:cxn ang="0">
                      <a:pos x="0" y="0"/>
                    </a:cxn>
                    <a:cxn ang="0">
                      <a:pos x="0" y="0"/>
                    </a:cxn>
                    <a:cxn ang="0">
                      <a:pos x="0" y="0"/>
                    </a:cxn>
                    <a:cxn ang="0">
                      <a:pos x="0" y="0"/>
                    </a:cxn>
                  </a:cxnLst>
                  <a:rect l="txL" t="txT" r="txR" b="txB"/>
                  <a:pathLst>
                    <a:path w="424" h="1261">
                      <a:moveTo>
                        <a:pt x="424" y="586"/>
                      </a:moveTo>
                      <a:lnTo>
                        <a:pt x="323" y="752"/>
                      </a:lnTo>
                      <a:lnTo>
                        <a:pt x="252" y="1261"/>
                      </a:lnTo>
                      <a:lnTo>
                        <a:pt x="0" y="1261"/>
                      </a:lnTo>
                      <a:lnTo>
                        <a:pt x="12" y="526"/>
                      </a:lnTo>
                      <a:lnTo>
                        <a:pt x="424" y="0"/>
                      </a:lnTo>
                      <a:lnTo>
                        <a:pt x="424" y="586"/>
                      </a:lnTo>
                      <a:close/>
                    </a:path>
                  </a:pathLst>
                </a:custGeom>
                <a:solidFill>
                  <a:srgbClr val="B2D8E5">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Freeform 93"/>
                <p:cNvSpPr/>
                <p:nvPr/>
              </p:nvSpPr>
              <p:spPr>
                <a:xfrm>
                  <a:off x="1942" y="2443"/>
                  <a:ext cx="103" cy="235"/>
                </a:xfrm>
                <a:custGeom>
                  <a:avLst/>
                  <a:gdLst>
                    <a:gd name="txL" fmla="*/ 0 w 424"/>
                    <a:gd name="txT" fmla="*/ 0 h 1261"/>
                    <a:gd name="txR" fmla="*/ 424 w 424"/>
                    <a:gd name="txB" fmla="*/ 1261 h 1261"/>
                  </a:gdLst>
                  <a:ahLst/>
                  <a:cxnLst>
                    <a:cxn ang="0">
                      <a:pos x="0" y="0"/>
                    </a:cxn>
                    <a:cxn ang="0">
                      <a:pos x="0" y="0"/>
                    </a:cxn>
                    <a:cxn ang="0">
                      <a:pos x="0" y="0"/>
                    </a:cxn>
                    <a:cxn ang="0">
                      <a:pos x="0" y="0"/>
                    </a:cxn>
                    <a:cxn ang="0">
                      <a:pos x="0" y="0"/>
                    </a:cxn>
                    <a:cxn ang="0">
                      <a:pos x="0" y="0"/>
                    </a:cxn>
                  </a:cxnLst>
                  <a:rect l="txL" t="txT" r="txR" b="txB"/>
                  <a:pathLst>
                    <a:path w="424" h="1261">
                      <a:moveTo>
                        <a:pt x="424" y="586"/>
                      </a:moveTo>
                      <a:lnTo>
                        <a:pt x="323" y="752"/>
                      </a:lnTo>
                      <a:lnTo>
                        <a:pt x="252" y="1261"/>
                      </a:lnTo>
                      <a:lnTo>
                        <a:pt x="0" y="1261"/>
                      </a:lnTo>
                      <a:lnTo>
                        <a:pt x="12" y="526"/>
                      </a:lnTo>
                      <a:lnTo>
                        <a:pt x="424" y="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Freeform 94"/>
                <p:cNvSpPr/>
                <p:nvPr/>
              </p:nvSpPr>
              <p:spPr>
                <a:xfrm>
                  <a:off x="2067" y="2216"/>
                  <a:ext cx="221" cy="223"/>
                </a:xfrm>
                <a:custGeom>
                  <a:avLst/>
                  <a:gdLst>
                    <a:gd name="txL" fmla="*/ 0 w 907"/>
                    <a:gd name="txT" fmla="*/ 0 h 1201"/>
                    <a:gd name="txR" fmla="*/ 907 w 907"/>
                    <a:gd name="txB" fmla="*/ 1201 h 1201"/>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907" h="1201">
                      <a:moveTo>
                        <a:pt x="907" y="740"/>
                      </a:moveTo>
                      <a:lnTo>
                        <a:pt x="899" y="834"/>
                      </a:lnTo>
                      <a:lnTo>
                        <a:pt x="869" y="919"/>
                      </a:lnTo>
                      <a:lnTo>
                        <a:pt x="827" y="1000"/>
                      </a:lnTo>
                      <a:lnTo>
                        <a:pt x="773" y="1064"/>
                      </a:lnTo>
                      <a:lnTo>
                        <a:pt x="706" y="1124"/>
                      </a:lnTo>
                      <a:lnTo>
                        <a:pt x="630" y="1167"/>
                      </a:lnTo>
                      <a:lnTo>
                        <a:pt x="546" y="1193"/>
                      </a:lnTo>
                      <a:lnTo>
                        <a:pt x="458" y="1201"/>
                      </a:lnTo>
                      <a:lnTo>
                        <a:pt x="366" y="1193"/>
                      </a:lnTo>
                      <a:lnTo>
                        <a:pt x="282" y="1167"/>
                      </a:lnTo>
                      <a:lnTo>
                        <a:pt x="202" y="1124"/>
                      </a:lnTo>
                      <a:lnTo>
                        <a:pt x="135" y="1064"/>
                      </a:lnTo>
                      <a:lnTo>
                        <a:pt x="80" y="1000"/>
                      </a:lnTo>
                      <a:lnTo>
                        <a:pt x="38" y="919"/>
                      </a:lnTo>
                      <a:lnTo>
                        <a:pt x="9" y="834"/>
                      </a:lnTo>
                      <a:lnTo>
                        <a:pt x="0" y="740"/>
                      </a:lnTo>
                      <a:lnTo>
                        <a:pt x="0" y="462"/>
                      </a:lnTo>
                      <a:lnTo>
                        <a:pt x="9" y="368"/>
                      </a:lnTo>
                      <a:lnTo>
                        <a:pt x="38" y="282"/>
                      </a:lnTo>
                      <a:lnTo>
                        <a:pt x="80" y="201"/>
                      </a:lnTo>
                      <a:lnTo>
                        <a:pt x="135" y="133"/>
                      </a:lnTo>
                      <a:lnTo>
                        <a:pt x="202" y="77"/>
                      </a:lnTo>
                      <a:lnTo>
                        <a:pt x="282" y="35"/>
                      </a:lnTo>
                      <a:lnTo>
                        <a:pt x="366" y="9"/>
                      </a:lnTo>
                      <a:lnTo>
                        <a:pt x="458" y="0"/>
                      </a:lnTo>
                      <a:lnTo>
                        <a:pt x="546" y="9"/>
                      </a:lnTo>
                      <a:lnTo>
                        <a:pt x="630" y="35"/>
                      </a:lnTo>
                      <a:lnTo>
                        <a:pt x="706" y="77"/>
                      </a:lnTo>
                      <a:lnTo>
                        <a:pt x="773" y="133"/>
                      </a:lnTo>
                      <a:lnTo>
                        <a:pt x="827" y="201"/>
                      </a:lnTo>
                      <a:lnTo>
                        <a:pt x="869" y="282"/>
                      </a:lnTo>
                      <a:lnTo>
                        <a:pt x="899" y="368"/>
                      </a:lnTo>
                      <a:lnTo>
                        <a:pt x="907" y="462"/>
                      </a:lnTo>
                      <a:lnTo>
                        <a:pt x="907" y="740"/>
                      </a:lnTo>
                      <a:close/>
                    </a:path>
                  </a:pathLst>
                </a:custGeom>
                <a:solidFill>
                  <a:srgbClr val="FFD8CC">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Freeform 95"/>
                <p:cNvSpPr/>
                <p:nvPr/>
              </p:nvSpPr>
              <p:spPr>
                <a:xfrm>
                  <a:off x="2067" y="2216"/>
                  <a:ext cx="221" cy="223"/>
                </a:xfrm>
                <a:custGeom>
                  <a:avLst/>
                  <a:gdLst>
                    <a:gd name="txL" fmla="*/ 0 w 907"/>
                    <a:gd name="txT" fmla="*/ 0 h 1201"/>
                    <a:gd name="txR" fmla="*/ 907 w 907"/>
                    <a:gd name="txB" fmla="*/ 1201 h 1201"/>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907" h="1201">
                      <a:moveTo>
                        <a:pt x="907" y="740"/>
                      </a:moveTo>
                      <a:lnTo>
                        <a:pt x="907" y="740"/>
                      </a:lnTo>
                      <a:lnTo>
                        <a:pt x="899" y="834"/>
                      </a:lnTo>
                      <a:lnTo>
                        <a:pt x="869" y="919"/>
                      </a:lnTo>
                      <a:lnTo>
                        <a:pt x="827" y="1000"/>
                      </a:lnTo>
                      <a:lnTo>
                        <a:pt x="773" y="1064"/>
                      </a:lnTo>
                      <a:lnTo>
                        <a:pt x="706" y="1124"/>
                      </a:lnTo>
                      <a:lnTo>
                        <a:pt x="630" y="1167"/>
                      </a:lnTo>
                      <a:lnTo>
                        <a:pt x="546" y="1193"/>
                      </a:lnTo>
                      <a:lnTo>
                        <a:pt x="458" y="1201"/>
                      </a:lnTo>
                      <a:lnTo>
                        <a:pt x="366" y="1193"/>
                      </a:lnTo>
                      <a:lnTo>
                        <a:pt x="282" y="1167"/>
                      </a:lnTo>
                      <a:lnTo>
                        <a:pt x="202" y="1124"/>
                      </a:lnTo>
                      <a:lnTo>
                        <a:pt x="135" y="1064"/>
                      </a:lnTo>
                      <a:lnTo>
                        <a:pt x="80" y="1000"/>
                      </a:lnTo>
                      <a:lnTo>
                        <a:pt x="38" y="919"/>
                      </a:lnTo>
                      <a:lnTo>
                        <a:pt x="9" y="834"/>
                      </a:lnTo>
                      <a:lnTo>
                        <a:pt x="0" y="740"/>
                      </a:lnTo>
                      <a:lnTo>
                        <a:pt x="0" y="462"/>
                      </a:lnTo>
                      <a:lnTo>
                        <a:pt x="9" y="368"/>
                      </a:lnTo>
                      <a:lnTo>
                        <a:pt x="38" y="282"/>
                      </a:lnTo>
                      <a:lnTo>
                        <a:pt x="80" y="201"/>
                      </a:lnTo>
                      <a:lnTo>
                        <a:pt x="135" y="133"/>
                      </a:lnTo>
                      <a:lnTo>
                        <a:pt x="202" y="77"/>
                      </a:lnTo>
                      <a:lnTo>
                        <a:pt x="282" y="35"/>
                      </a:lnTo>
                      <a:lnTo>
                        <a:pt x="366" y="9"/>
                      </a:lnTo>
                      <a:lnTo>
                        <a:pt x="458" y="0"/>
                      </a:lnTo>
                      <a:lnTo>
                        <a:pt x="546" y="9"/>
                      </a:lnTo>
                      <a:lnTo>
                        <a:pt x="630" y="35"/>
                      </a:lnTo>
                      <a:lnTo>
                        <a:pt x="706" y="77"/>
                      </a:lnTo>
                      <a:lnTo>
                        <a:pt x="773" y="133"/>
                      </a:lnTo>
                      <a:lnTo>
                        <a:pt x="827" y="201"/>
                      </a:lnTo>
                      <a:lnTo>
                        <a:pt x="869" y="282"/>
                      </a:lnTo>
                      <a:lnTo>
                        <a:pt x="899" y="368"/>
                      </a:lnTo>
                      <a:lnTo>
                        <a:pt x="907" y="462"/>
                      </a:lnTo>
                      <a:lnTo>
                        <a:pt x="907" y="74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Rectangle 96"/>
                <p:cNvSpPr/>
                <p:nvPr/>
              </p:nvSpPr>
              <p:spPr>
                <a:xfrm>
                  <a:off x="2045" y="2439"/>
                  <a:ext cx="277" cy="243"/>
                </a:xfrm>
                <a:prstGeom prst="rect">
                  <a:avLst/>
                </a:prstGeom>
                <a:solidFill>
                  <a:srgbClr val="B2D8E5"/>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246" name="Rectangle 97"/>
                <p:cNvSpPr/>
                <p:nvPr/>
              </p:nvSpPr>
              <p:spPr>
                <a:xfrm>
                  <a:off x="2045" y="2439"/>
                  <a:ext cx="277" cy="243"/>
                </a:xfrm>
                <a:prstGeom prst="rect">
                  <a:avLst/>
                </a:prstGeom>
                <a:noFill/>
                <a:ln w="0" cap="flat" cmpd="sng">
                  <a:solidFill>
                    <a:srgbClr val="000000"/>
                  </a:solidFill>
                  <a:prstDash val="solid"/>
                  <a:miter/>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247" name="Freeform 98"/>
                <p:cNvSpPr/>
                <p:nvPr/>
              </p:nvSpPr>
              <p:spPr>
                <a:xfrm>
                  <a:off x="2045" y="2682"/>
                  <a:ext cx="277" cy="359"/>
                </a:xfrm>
                <a:custGeom>
                  <a:avLst/>
                  <a:gdLst>
                    <a:gd name="txL" fmla="*/ 0 w 1134"/>
                    <a:gd name="txT" fmla="*/ 0 h 1923"/>
                    <a:gd name="txR" fmla="*/ 1134 w 1134"/>
                    <a:gd name="txB" fmla="*/ 1923 h 1923"/>
                  </a:gdLst>
                  <a:ahLst/>
                  <a:cxnLst>
                    <a:cxn ang="0">
                      <a:pos x="0" y="0"/>
                    </a:cxn>
                    <a:cxn ang="0">
                      <a:pos x="0" y="0"/>
                    </a:cxn>
                    <a:cxn ang="0">
                      <a:pos x="0" y="0"/>
                    </a:cxn>
                    <a:cxn ang="0">
                      <a:pos x="0" y="0"/>
                    </a:cxn>
                    <a:cxn ang="0">
                      <a:pos x="0" y="0"/>
                    </a:cxn>
                  </a:cxnLst>
                  <a:rect l="txL" t="txT" r="txR" b="txB"/>
                  <a:pathLst>
                    <a:path w="1134" h="1923">
                      <a:moveTo>
                        <a:pt x="928" y="1923"/>
                      </a:moveTo>
                      <a:lnTo>
                        <a:pt x="1134" y="0"/>
                      </a:lnTo>
                      <a:lnTo>
                        <a:pt x="0" y="0"/>
                      </a:lnTo>
                      <a:lnTo>
                        <a:pt x="223" y="1923"/>
                      </a:lnTo>
                      <a:lnTo>
                        <a:pt x="928" y="1923"/>
                      </a:lnTo>
                      <a:close/>
                    </a:path>
                  </a:pathLst>
                </a:custGeom>
                <a:solidFill>
                  <a:srgbClr val="333399">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Freeform 99"/>
                <p:cNvSpPr/>
                <p:nvPr/>
              </p:nvSpPr>
              <p:spPr>
                <a:xfrm>
                  <a:off x="2016" y="3041"/>
                  <a:ext cx="339" cy="84"/>
                </a:xfrm>
                <a:custGeom>
                  <a:avLst/>
                  <a:gdLst>
                    <a:gd name="txL" fmla="*/ 0 w 1386"/>
                    <a:gd name="txT" fmla="*/ 0 h 453"/>
                    <a:gd name="txR" fmla="*/ 1386 w 1386"/>
                    <a:gd name="txB" fmla="*/ 453 h 453"/>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1386" h="453">
                      <a:moveTo>
                        <a:pt x="1017" y="0"/>
                      </a:moveTo>
                      <a:lnTo>
                        <a:pt x="1386" y="299"/>
                      </a:lnTo>
                      <a:lnTo>
                        <a:pt x="1386" y="453"/>
                      </a:lnTo>
                      <a:lnTo>
                        <a:pt x="735" y="453"/>
                      </a:lnTo>
                      <a:lnTo>
                        <a:pt x="693" y="167"/>
                      </a:lnTo>
                      <a:lnTo>
                        <a:pt x="651" y="453"/>
                      </a:lnTo>
                      <a:lnTo>
                        <a:pt x="0" y="453"/>
                      </a:lnTo>
                      <a:lnTo>
                        <a:pt x="0" y="299"/>
                      </a:lnTo>
                      <a:lnTo>
                        <a:pt x="370" y="0"/>
                      </a:lnTo>
                      <a:lnTo>
                        <a:pt x="1017" y="0"/>
                      </a:lnTo>
                      <a:close/>
                    </a:path>
                  </a:pathLst>
                </a:custGeom>
                <a:solidFill>
                  <a:srgbClr val="0000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Freeform 100"/>
                <p:cNvSpPr/>
                <p:nvPr/>
              </p:nvSpPr>
              <p:spPr>
                <a:xfrm>
                  <a:off x="2016" y="3041"/>
                  <a:ext cx="339" cy="84"/>
                </a:xfrm>
                <a:custGeom>
                  <a:avLst/>
                  <a:gdLst>
                    <a:gd name="txL" fmla="*/ 0 w 1386"/>
                    <a:gd name="txT" fmla="*/ 0 h 453"/>
                    <a:gd name="txR" fmla="*/ 1386 w 1386"/>
                    <a:gd name="txB" fmla="*/ 453 h 453"/>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1386" h="453">
                      <a:moveTo>
                        <a:pt x="1017" y="0"/>
                      </a:moveTo>
                      <a:lnTo>
                        <a:pt x="1386" y="299"/>
                      </a:lnTo>
                      <a:lnTo>
                        <a:pt x="1386" y="453"/>
                      </a:lnTo>
                      <a:lnTo>
                        <a:pt x="735" y="453"/>
                      </a:lnTo>
                      <a:lnTo>
                        <a:pt x="693" y="167"/>
                      </a:lnTo>
                      <a:lnTo>
                        <a:pt x="651" y="453"/>
                      </a:lnTo>
                      <a:lnTo>
                        <a:pt x="0" y="453"/>
                      </a:lnTo>
                      <a:lnTo>
                        <a:pt x="0" y="299"/>
                      </a:lnTo>
                      <a:lnTo>
                        <a:pt x="370" y="0"/>
                      </a:lnTo>
                      <a:lnTo>
                        <a:pt x="1017" y="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Freeform 101"/>
                <p:cNvSpPr/>
                <p:nvPr/>
              </p:nvSpPr>
              <p:spPr>
                <a:xfrm>
                  <a:off x="1912" y="2673"/>
                  <a:ext cx="113" cy="87"/>
                </a:xfrm>
                <a:custGeom>
                  <a:avLst/>
                  <a:gdLst>
                    <a:gd name="txL" fmla="*/ 0 w 462"/>
                    <a:gd name="txT" fmla="*/ 0 h 466"/>
                    <a:gd name="txR" fmla="*/ 462 w 462"/>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462" h="466">
                      <a:moveTo>
                        <a:pt x="202" y="466"/>
                      </a:moveTo>
                      <a:lnTo>
                        <a:pt x="202" y="171"/>
                      </a:lnTo>
                      <a:lnTo>
                        <a:pt x="340" y="171"/>
                      </a:lnTo>
                      <a:lnTo>
                        <a:pt x="340" y="436"/>
                      </a:lnTo>
                      <a:lnTo>
                        <a:pt x="391" y="402"/>
                      </a:lnTo>
                      <a:lnTo>
                        <a:pt x="428" y="350"/>
                      </a:lnTo>
                      <a:lnTo>
                        <a:pt x="454" y="295"/>
                      </a:lnTo>
                      <a:lnTo>
                        <a:pt x="462" y="231"/>
                      </a:lnTo>
                      <a:lnTo>
                        <a:pt x="458" y="184"/>
                      </a:lnTo>
                      <a:lnTo>
                        <a:pt x="445" y="141"/>
                      </a:lnTo>
                      <a:lnTo>
                        <a:pt x="424" y="103"/>
                      </a:lnTo>
                      <a:lnTo>
                        <a:pt x="395" y="68"/>
                      </a:lnTo>
                      <a:lnTo>
                        <a:pt x="361" y="38"/>
                      </a:lnTo>
                      <a:lnTo>
                        <a:pt x="319" y="17"/>
                      </a:lnTo>
                      <a:lnTo>
                        <a:pt x="277" y="4"/>
                      </a:lnTo>
                      <a:lnTo>
                        <a:pt x="231" y="0"/>
                      </a:lnTo>
                      <a:lnTo>
                        <a:pt x="185" y="4"/>
                      </a:lnTo>
                      <a:lnTo>
                        <a:pt x="143" y="17"/>
                      </a:lnTo>
                      <a:lnTo>
                        <a:pt x="101" y="38"/>
                      </a:lnTo>
                      <a:lnTo>
                        <a:pt x="67" y="68"/>
                      </a:lnTo>
                      <a:lnTo>
                        <a:pt x="38" y="103"/>
                      </a:lnTo>
                      <a:lnTo>
                        <a:pt x="17" y="141"/>
                      </a:lnTo>
                      <a:lnTo>
                        <a:pt x="4" y="184"/>
                      </a:lnTo>
                      <a:lnTo>
                        <a:pt x="0" y="231"/>
                      </a:lnTo>
                      <a:lnTo>
                        <a:pt x="4" y="273"/>
                      </a:lnTo>
                      <a:lnTo>
                        <a:pt x="17" y="316"/>
                      </a:lnTo>
                      <a:lnTo>
                        <a:pt x="34" y="355"/>
                      </a:lnTo>
                      <a:lnTo>
                        <a:pt x="59" y="385"/>
                      </a:lnTo>
                      <a:lnTo>
                        <a:pt x="88" y="414"/>
                      </a:lnTo>
                      <a:lnTo>
                        <a:pt x="122" y="440"/>
                      </a:lnTo>
                      <a:lnTo>
                        <a:pt x="160" y="457"/>
                      </a:lnTo>
                      <a:lnTo>
                        <a:pt x="202" y="466"/>
                      </a:lnTo>
                      <a:close/>
                    </a:path>
                  </a:pathLst>
                </a:custGeom>
                <a:solidFill>
                  <a:srgbClr val="FFD8CC">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Freeform 102"/>
                <p:cNvSpPr/>
                <p:nvPr/>
              </p:nvSpPr>
              <p:spPr>
                <a:xfrm>
                  <a:off x="1912" y="2673"/>
                  <a:ext cx="113" cy="87"/>
                </a:xfrm>
                <a:custGeom>
                  <a:avLst/>
                  <a:gdLst>
                    <a:gd name="txL" fmla="*/ 0 w 462"/>
                    <a:gd name="txT" fmla="*/ 0 h 466"/>
                    <a:gd name="txR" fmla="*/ 462 w 462"/>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462" h="466">
                      <a:moveTo>
                        <a:pt x="202" y="466"/>
                      </a:moveTo>
                      <a:lnTo>
                        <a:pt x="202" y="171"/>
                      </a:lnTo>
                      <a:lnTo>
                        <a:pt x="340" y="171"/>
                      </a:lnTo>
                      <a:lnTo>
                        <a:pt x="340" y="436"/>
                      </a:lnTo>
                      <a:lnTo>
                        <a:pt x="391" y="402"/>
                      </a:lnTo>
                      <a:lnTo>
                        <a:pt x="428" y="350"/>
                      </a:lnTo>
                      <a:lnTo>
                        <a:pt x="454" y="295"/>
                      </a:lnTo>
                      <a:lnTo>
                        <a:pt x="462" y="231"/>
                      </a:lnTo>
                      <a:lnTo>
                        <a:pt x="458" y="184"/>
                      </a:lnTo>
                      <a:lnTo>
                        <a:pt x="445" y="141"/>
                      </a:lnTo>
                      <a:lnTo>
                        <a:pt x="424" y="103"/>
                      </a:lnTo>
                      <a:lnTo>
                        <a:pt x="395" y="68"/>
                      </a:lnTo>
                      <a:lnTo>
                        <a:pt x="361" y="38"/>
                      </a:lnTo>
                      <a:lnTo>
                        <a:pt x="319" y="17"/>
                      </a:lnTo>
                      <a:lnTo>
                        <a:pt x="277" y="4"/>
                      </a:lnTo>
                      <a:lnTo>
                        <a:pt x="231" y="0"/>
                      </a:lnTo>
                      <a:lnTo>
                        <a:pt x="185" y="4"/>
                      </a:lnTo>
                      <a:lnTo>
                        <a:pt x="143" y="17"/>
                      </a:lnTo>
                      <a:lnTo>
                        <a:pt x="101" y="38"/>
                      </a:lnTo>
                      <a:lnTo>
                        <a:pt x="67" y="68"/>
                      </a:lnTo>
                      <a:lnTo>
                        <a:pt x="38" y="103"/>
                      </a:lnTo>
                      <a:lnTo>
                        <a:pt x="17" y="141"/>
                      </a:lnTo>
                      <a:lnTo>
                        <a:pt x="4" y="184"/>
                      </a:lnTo>
                      <a:lnTo>
                        <a:pt x="0" y="231"/>
                      </a:lnTo>
                      <a:lnTo>
                        <a:pt x="4" y="273"/>
                      </a:lnTo>
                      <a:lnTo>
                        <a:pt x="17" y="316"/>
                      </a:lnTo>
                      <a:lnTo>
                        <a:pt x="34" y="355"/>
                      </a:lnTo>
                      <a:lnTo>
                        <a:pt x="59" y="385"/>
                      </a:lnTo>
                      <a:lnTo>
                        <a:pt x="88" y="414"/>
                      </a:lnTo>
                      <a:lnTo>
                        <a:pt x="122" y="440"/>
                      </a:lnTo>
                      <a:lnTo>
                        <a:pt x="160" y="457"/>
                      </a:lnTo>
                      <a:lnTo>
                        <a:pt x="202" y="466"/>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nvGrpSpPr>
                <p:cNvPr id="252" name="Group 103"/>
                <p:cNvGrpSpPr/>
                <p:nvPr/>
              </p:nvGrpSpPr>
              <p:grpSpPr>
                <a:xfrm flipV="1">
                  <a:off x="2315" y="2182"/>
                  <a:ext cx="141" cy="361"/>
                  <a:chOff x="2315" y="2443"/>
                  <a:chExt cx="141" cy="361"/>
                </a:xfrm>
              </p:grpSpPr>
              <p:sp>
                <p:nvSpPr>
                  <p:cNvPr id="267" name="Freeform 104"/>
                  <p:cNvSpPr/>
                  <p:nvPr/>
                </p:nvSpPr>
                <p:spPr>
                  <a:xfrm>
                    <a:off x="2322" y="2443"/>
                    <a:ext cx="104" cy="235"/>
                  </a:xfrm>
                  <a:custGeom>
                    <a:avLst/>
                    <a:gdLst>
                      <a:gd name="txL" fmla="*/ 0 w 428"/>
                      <a:gd name="txT" fmla="*/ 0 h 1261"/>
                      <a:gd name="txR" fmla="*/ 428 w 428"/>
                      <a:gd name="txB" fmla="*/ 1261 h 1261"/>
                    </a:gdLst>
                    <a:ahLst/>
                    <a:cxnLst>
                      <a:cxn ang="0">
                        <a:pos x="0" y="0"/>
                      </a:cxn>
                      <a:cxn ang="0">
                        <a:pos x="0" y="0"/>
                      </a:cxn>
                      <a:cxn ang="0">
                        <a:pos x="0" y="0"/>
                      </a:cxn>
                      <a:cxn ang="0">
                        <a:pos x="0" y="0"/>
                      </a:cxn>
                      <a:cxn ang="0">
                        <a:pos x="0" y="0"/>
                      </a:cxn>
                      <a:cxn ang="0">
                        <a:pos x="0" y="0"/>
                      </a:cxn>
                      <a:cxn ang="0">
                        <a:pos x="0" y="0"/>
                      </a:cxn>
                    </a:cxnLst>
                    <a:rect l="txL" t="txT" r="txR" b="txB"/>
                    <a:pathLst>
                      <a:path w="428" h="1261">
                        <a:moveTo>
                          <a:pt x="0" y="586"/>
                        </a:moveTo>
                        <a:lnTo>
                          <a:pt x="105" y="752"/>
                        </a:lnTo>
                        <a:lnTo>
                          <a:pt x="176" y="1261"/>
                        </a:lnTo>
                        <a:lnTo>
                          <a:pt x="428" y="1261"/>
                        </a:lnTo>
                        <a:lnTo>
                          <a:pt x="416" y="526"/>
                        </a:lnTo>
                        <a:lnTo>
                          <a:pt x="0" y="0"/>
                        </a:lnTo>
                        <a:lnTo>
                          <a:pt x="0" y="586"/>
                        </a:lnTo>
                        <a:close/>
                      </a:path>
                    </a:pathLst>
                  </a:custGeom>
                  <a:solidFill>
                    <a:srgbClr val="B2D8E5">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Freeform 105"/>
                  <p:cNvSpPr/>
                  <p:nvPr/>
                </p:nvSpPr>
                <p:spPr>
                  <a:xfrm>
                    <a:off x="2322" y="2443"/>
                    <a:ext cx="104" cy="235"/>
                  </a:xfrm>
                  <a:custGeom>
                    <a:avLst/>
                    <a:gdLst>
                      <a:gd name="txL" fmla="*/ 0 w 428"/>
                      <a:gd name="txT" fmla="*/ 0 h 1261"/>
                      <a:gd name="txR" fmla="*/ 428 w 428"/>
                      <a:gd name="txB" fmla="*/ 1261 h 1261"/>
                    </a:gdLst>
                    <a:ahLst/>
                    <a:cxnLst>
                      <a:cxn ang="0">
                        <a:pos x="0" y="0"/>
                      </a:cxn>
                      <a:cxn ang="0">
                        <a:pos x="0" y="0"/>
                      </a:cxn>
                      <a:cxn ang="0">
                        <a:pos x="0" y="0"/>
                      </a:cxn>
                      <a:cxn ang="0">
                        <a:pos x="0" y="0"/>
                      </a:cxn>
                      <a:cxn ang="0">
                        <a:pos x="0" y="0"/>
                      </a:cxn>
                      <a:cxn ang="0">
                        <a:pos x="0" y="0"/>
                      </a:cxn>
                    </a:cxnLst>
                    <a:rect l="txL" t="txT" r="txR" b="txB"/>
                    <a:pathLst>
                      <a:path w="428" h="1261">
                        <a:moveTo>
                          <a:pt x="0" y="586"/>
                        </a:moveTo>
                        <a:lnTo>
                          <a:pt x="105" y="752"/>
                        </a:lnTo>
                        <a:lnTo>
                          <a:pt x="176" y="1261"/>
                        </a:lnTo>
                        <a:lnTo>
                          <a:pt x="428" y="1261"/>
                        </a:lnTo>
                        <a:lnTo>
                          <a:pt x="416" y="526"/>
                        </a:lnTo>
                        <a:lnTo>
                          <a:pt x="0" y="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Freeform 106"/>
                  <p:cNvSpPr/>
                  <p:nvPr/>
                </p:nvSpPr>
                <p:spPr>
                  <a:xfrm>
                    <a:off x="2315" y="2684"/>
                    <a:ext cx="70" cy="120"/>
                  </a:xfrm>
                  <a:custGeom>
                    <a:avLst/>
                    <a:gdLst>
                      <a:gd name="txL" fmla="*/ 0 w 290"/>
                      <a:gd name="txT" fmla="*/ 0 h 645"/>
                      <a:gd name="txR" fmla="*/ 290 w 290"/>
                      <a:gd name="txB" fmla="*/ 645 h 645"/>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290" h="645">
                        <a:moveTo>
                          <a:pt x="17" y="68"/>
                        </a:moveTo>
                        <a:lnTo>
                          <a:pt x="194" y="0"/>
                        </a:lnTo>
                        <a:lnTo>
                          <a:pt x="290" y="478"/>
                        </a:lnTo>
                        <a:lnTo>
                          <a:pt x="244" y="504"/>
                        </a:lnTo>
                        <a:lnTo>
                          <a:pt x="118" y="226"/>
                        </a:lnTo>
                        <a:lnTo>
                          <a:pt x="223" y="478"/>
                        </a:lnTo>
                        <a:lnTo>
                          <a:pt x="135" y="645"/>
                        </a:lnTo>
                        <a:lnTo>
                          <a:pt x="51" y="239"/>
                        </a:lnTo>
                        <a:lnTo>
                          <a:pt x="42" y="248"/>
                        </a:lnTo>
                        <a:lnTo>
                          <a:pt x="30" y="265"/>
                        </a:lnTo>
                        <a:lnTo>
                          <a:pt x="13" y="278"/>
                        </a:lnTo>
                        <a:lnTo>
                          <a:pt x="0" y="269"/>
                        </a:lnTo>
                        <a:lnTo>
                          <a:pt x="0" y="226"/>
                        </a:lnTo>
                        <a:lnTo>
                          <a:pt x="5" y="158"/>
                        </a:lnTo>
                        <a:lnTo>
                          <a:pt x="13" y="94"/>
                        </a:lnTo>
                        <a:lnTo>
                          <a:pt x="17" y="68"/>
                        </a:lnTo>
                        <a:close/>
                      </a:path>
                    </a:pathLst>
                  </a:custGeom>
                  <a:solidFill>
                    <a:srgbClr val="FFFFFF">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Freeform 107"/>
                  <p:cNvSpPr/>
                  <p:nvPr/>
                </p:nvSpPr>
                <p:spPr>
                  <a:xfrm>
                    <a:off x="2343" y="2673"/>
                    <a:ext cx="113" cy="87"/>
                  </a:xfrm>
                  <a:custGeom>
                    <a:avLst/>
                    <a:gdLst>
                      <a:gd name="txL" fmla="*/ 0 w 462"/>
                      <a:gd name="txT" fmla="*/ 0 h 466"/>
                      <a:gd name="txR" fmla="*/ 462 w 462"/>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462" h="466">
                        <a:moveTo>
                          <a:pt x="260" y="466"/>
                        </a:moveTo>
                        <a:lnTo>
                          <a:pt x="260" y="171"/>
                        </a:lnTo>
                        <a:lnTo>
                          <a:pt x="122" y="171"/>
                        </a:lnTo>
                        <a:lnTo>
                          <a:pt x="122" y="436"/>
                        </a:lnTo>
                        <a:lnTo>
                          <a:pt x="118" y="436"/>
                        </a:lnTo>
                        <a:lnTo>
                          <a:pt x="71" y="402"/>
                        </a:lnTo>
                        <a:lnTo>
                          <a:pt x="34" y="350"/>
                        </a:lnTo>
                        <a:lnTo>
                          <a:pt x="8" y="295"/>
                        </a:lnTo>
                        <a:lnTo>
                          <a:pt x="0" y="231"/>
                        </a:lnTo>
                        <a:lnTo>
                          <a:pt x="4" y="184"/>
                        </a:lnTo>
                        <a:lnTo>
                          <a:pt x="17" y="141"/>
                        </a:lnTo>
                        <a:lnTo>
                          <a:pt x="38" y="103"/>
                        </a:lnTo>
                        <a:lnTo>
                          <a:pt x="67" y="68"/>
                        </a:lnTo>
                        <a:lnTo>
                          <a:pt x="101" y="38"/>
                        </a:lnTo>
                        <a:lnTo>
                          <a:pt x="143" y="17"/>
                        </a:lnTo>
                        <a:lnTo>
                          <a:pt x="185" y="4"/>
                        </a:lnTo>
                        <a:lnTo>
                          <a:pt x="231" y="0"/>
                        </a:lnTo>
                        <a:lnTo>
                          <a:pt x="277" y="4"/>
                        </a:lnTo>
                        <a:lnTo>
                          <a:pt x="319" y="17"/>
                        </a:lnTo>
                        <a:lnTo>
                          <a:pt x="361" y="38"/>
                        </a:lnTo>
                        <a:lnTo>
                          <a:pt x="395" y="68"/>
                        </a:lnTo>
                        <a:lnTo>
                          <a:pt x="424" y="103"/>
                        </a:lnTo>
                        <a:lnTo>
                          <a:pt x="445" y="141"/>
                        </a:lnTo>
                        <a:lnTo>
                          <a:pt x="458" y="184"/>
                        </a:lnTo>
                        <a:lnTo>
                          <a:pt x="462" y="231"/>
                        </a:lnTo>
                        <a:lnTo>
                          <a:pt x="458" y="273"/>
                        </a:lnTo>
                        <a:lnTo>
                          <a:pt x="445" y="316"/>
                        </a:lnTo>
                        <a:lnTo>
                          <a:pt x="428" y="355"/>
                        </a:lnTo>
                        <a:lnTo>
                          <a:pt x="403" y="385"/>
                        </a:lnTo>
                        <a:lnTo>
                          <a:pt x="374" y="414"/>
                        </a:lnTo>
                        <a:lnTo>
                          <a:pt x="340" y="440"/>
                        </a:lnTo>
                        <a:lnTo>
                          <a:pt x="302" y="457"/>
                        </a:lnTo>
                        <a:lnTo>
                          <a:pt x="260" y="466"/>
                        </a:lnTo>
                        <a:close/>
                      </a:path>
                    </a:pathLst>
                  </a:custGeom>
                  <a:solidFill>
                    <a:srgbClr val="FFD8CC">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Freeform 108"/>
                  <p:cNvSpPr/>
                  <p:nvPr/>
                </p:nvSpPr>
                <p:spPr>
                  <a:xfrm>
                    <a:off x="2343" y="2673"/>
                    <a:ext cx="113" cy="87"/>
                  </a:xfrm>
                  <a:custGeom>
                    <a:avLst/>
                    <a:gdLst>
                      <a:gd name="txL" fmla="*/ 0 w 462"/>
                      <a:gd name="txT" fmla="*/ 0 h 466"/>
                      <a:gd name="txR" fmla="*/ 462 w 462"/>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462" h="466">
                        <a:moveTo>
                          <a:pt x="260" y="466"/>
                        </a:moveTo>
                        <a:lnTo>
                          <a:pt x="260" y="171"/>
                        </a:lnTo>
                        <a:lnTo>
                          <a:pt x="122" y="171"/>
                        </a:lnTo>
                        <a:lnTo>
                          <a:pt x="122" y="436"/>
                        </a:lnTo>
                        <a:lnTo>
                          <a:pt x="118" y="436"/>
                        </a:lnTo>
                        <a:lnTo>
                          <a:pt x="71" y="402"/>
                        </a:lnTo>
                        <a:lnTo>
                          <a:pt x="34" y="350"/>
                        </a:lnTo>
                        <a:lnTo>
                          <a:pt x="8" y="295"/>
                        </a:lnTo>
                        <a:lnTo>
                          <a:pt x="0" y="231"/>
                        </a:lnTo>
                        <a:lnTo>
                          <a:pt x="4" y="184"/>
                        </a:lnTo>
                        <a:lnTo>
                          <a:pt x="17" y="141"/>
                        </a:lnTo>
                        <a:lnTo>
                          <a:pt x="38" y="103"/>
                        </a:lnTo>
                        <a:lnTo>
                          <a:pt x="67" y="68"/>
                        </a:lnTo>
                        <a:lnTo>
                          <a:pt x="101" y="38"/>
                        </a:lnTo>
                        <a:lnTo>
                          <a:pt x="143" y="17"/>
                        </a:lnTo>
                        <a:lnTo>
                          <a:pt x="185" y="4"/>
                        </a:lnTo>
                        <a:lnTo>
                          <a:pt x="231" y="0"/>
                        </a:lnTo>
                        <a:lnTo>
                          <a:pt x="277" y="4"/>
                        </a:lnTo>
                        <a:lnTo>
                          <a:pt x="319" y="17"/>
                        </a:lnTo>
                        <a:lnTo>
                          <a:pt x="361" y="38"/>
                        </a:lnTo>
                        <a:lnTo>
                          <a:pt x="395" y="68"/>
                        </a:lnTo>
                        <a:lnTo>
                          <a:pt x="424" y="103"/>
                        </a:lnTo>
                        <a:lnTo>
                          <a:pt x="445" y="141"/>
                        </a:lnTo>
                        <a:lnTo>
                          <a:pt x="458" y="184"/>
                        </a:lnTo>
                        <a:lnTo>
                          <a:pt x="462" y="231"/>
                        </a:lnTo>
                        <a:lnTo>
                          <a:pt x="458" y="273"/>
                        </a:lnTo>
                        <a:lnTo>
                          <a:pt x="445" y="316"/>
                        </a:lnTo>
                        <a:lnTo>
                          <a:pt x="428" y="355"/>
                        </a:lnTo>
                        <a:lnTo>
                          <a:pt x="403" y="385"/>
                        </a:lnTo>
                        <a:lnTo>
                          <a:pt x="374" y="414"/>
                        </a:lnTo>
                        <a:lnTo>
                          <a:pt x="340" y="440"/>
                        </a:lnTo>
                        <a:lnTo>
                          <a:pt x="302" y="457"/>
                        </a:lnTo>
                        <a:lnTo>
                          <a:pt x="260" y="466"/>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253" name="Freeform 109"/>
                <p:cNvSpPr/>
                <p:nvPr/>
              </p:nvSpPr>
              <p:spPr>
                <a:xfrm>
                  <a:off x="2061" y="2168"/>
                  <a:ext cx="235" cy="117"/>
                </a:xfrm>
                <a:custGeom>
                  <a:avLst/>
                  <a:gdLst>
                    <a:gd name="txL" fmla="*/ 0 w 966"/>
                    <a:gd name="txT" fmla="*/ 0 h 628"/>
                    <a:gd name="txR" fmla="*/ 966 w 966"/>
                    <a:gd name="txB" fmla="*/ 628 h 628"/>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966" h="628">
                      <a:moveTo>
                        <a:pt x="966" y="547"/>
                      </a:moveTo>
                      <a:lnTo>
                        <a:pt x="957" y="436"/>
                      </a:lnTo>
                      <a:lnTo>
                        <a:pt x="928" y="333"/>
                      </a:lnTo>
                      <a:lnTo>
                        <a:pt x="882" y="239"/>
                      </a:lnTo>
                      <a:lnTo>
                        <a:pt x="823" y="158"/>
                      </a:lnTo>
                      <a:lnTo>
                        <a:pt x="752" y="94"/>
                      </a:lnTo>
                      <a:lnTo>
                        <a:pt x="672" y="43"/>
                      </a:lnTo>
                      <a:lnTo>
                        <a:pt x="579" y="13"/>
                      </a:lnTo>
                      <a:lnTo>
                        <a:pt x="483" y="0"/>
                      </a:lnTo>
                      <a:lnTo>
                        <a:pt x="386" y="13"/>
                      </a:lnTo>
                      <a:lnTo>
                        <a:pt x="294" y="43"/>
                      </a:lnTo>
                      <a:lnTo>
                        <a:pt x="214" y="94"/>
                      </a:lnTo>
                      <a:lnTo>
                        <a:pt x="143" y="158"/>
                      </a:lnTo>
                      <a:lnTo>
                        <a:pt x="84" y="239"/>
                      </a:lnTo>
                      <a:lnTo>
                        <a:pt x="38" y="333"/>
                      </a:lnTo>
                      <a:lnTo>
                        <a:pt x="8" y="436"/>
                      </a:lnTo>
                      <a:lnTo>
                        <a:pt x="0" y="547"/>
                      </a:lnTo>
                      <a:lnTo>
                        <a:pt x="0" y="628"/>
                      </a:lnTo>
                      <a:lnTo>
                        <a:pt x="966" y="628"/>
                      </a:lnTo>
                      <a:lnTo>
                        <a:pt x="966" y="547"/>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Freeform 110"/>
                <p:cNvSpPr/>
                <p:nvPr/>
              </p:nvSpPr>
              <p:spPr>
                <a:xfrm>
                  <a:off x="2061" y="2168"/>
                  <a:ext cx="235" cy="117"/>
                </a:xfrm>
                <a:custGeom>
                  <a:avLst/>
                  <a:gdLst>
                    <a:gd name="txL" fmla="*/ 0 w 966"/>
                    <a:gd name="txT" fmla="*/ 0 h 628"/>
                    <a:gd name="txR" fmla="*/ 966 w 966"/>
                    <a:gd name="txB" fmla="*/ 628 h 628"/>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966" h="628">
                      <a:moveTo>
                        <a:pt x="966" y="547"/>
                      </a:moveTo>
                      <a:lnTo>
                        <a:pt x="966" y="547"/>
                      </a:lnTo>
                      <a:lnTo>
                        <a:pt x="957" y="436"/>
                      </a:lnTo>
                      <a:lnTo>
                        <a:pt x="928" y="333"/>
                      </a:lnTo>
                      <a:lnTo>
                        <a:pt x="882" y="239"/>
                      </a:lnTo>
                      <a:lnTo>
                        <a:pt x="823" y="158"/>
                      </a:lnTo>
                      <a:lnTo>
                        <a:pt x="752" y="94"/>
                      </a:lnTo>
                      <a:lnTo>
                        <a:pt x="672" y="43"/>
                      </a:lnTo>
                      <a:lnTo>
                        <a:pt x="579" y="13"/>
                      </a:lnTo>
                      <a:lnTo>
                        <a:pt x="483" y="0"/>
                      </a:lnTo>
                      <a:lnTo>
                        <a:pt x="386" y="13"/>
                      </a:lnTo>
                      <a:lnTo>
                        <a:pt x="294" y="43"/>
                      </a:lnTo>
                      <a:lnTo>
                        <a:pt x="214" y="94"/>
                      </a:lnTo>
                      <a:lnTo>
                        <a:pt x="143" y="158"/>
                      </a:lnTo>
                      <a:lnTo>
                        <a:pt x="84" y="239"/>
                      </a:lnTo>
                      <a:lnTo>
                        <a:pt x="38" y="333"/>
                      </a:lnTo>
                      <a:lnTo>
                        <a:pt x="8" y="436"/>
                      </a:lnTo>
                      <a:lnTo>
                        <a:pt x="0" y="547"/>
                      </a:lnTo>
                      <a:lnTo>
                        <a:pt x="0" y="628"/>
                      </a:lnTo>
                      <a:lnTo>
                        <a:pt x="966" y="628"/>
                      </a:lnTo>
                      <a:lnTo>
                        <a:pt x="966" y="547"/>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Rectangle 111"/>
                <p:cNvSpPr/>
                <p:nvPr/>
              </p:nvSpPr>
              <p:spPr>
                <a:xfrm>
                  <a:off x="2049" y="2269"/>
                  <a:ext cx="263" cy="19"/>
                </a:xfrm>
                <a:prstGeom prst="rect">
                  <a:avLst/>
                </a:prstGeom>
                <a:solidFill>
                  <a:srgbClr val="FF3300"/>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256" name="Rectangle 112"/>
                <p:cNvSpPr/>
                <p:nvPr/>
              </p:nvSpPr>
              <p:spPr>
                <a:xfrm>
                  <a:off x="2049" y="2269"/>
                  <a:ext cx="263" cy="19"/>
                </a:xfrm>
                <a:prstGeom prst="rect">
                  <a:avLst/>
                </a:prstGeom>
                <a:solidFill>
                  <a:srgbClr val="FF3300"/>
                </a:solidFill>
                <a:ln w="0" cap="flat" cmpd="sng">
                  <a:solidFill>
                    <a:srgbClr val="000000"/>
                  </a:solidFill>
                  <a:prstDash val="solid"/>
                  <a:miter/>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257" name="Freeform 113"/>
                <p:cNvSpPr/>
                <p:nvPr/>
              </p:nvSpPr>
              <p:spPr>
                <a:xfrm>
                  <a:off x="2072" y="2175"/>
                  <a:ext cx="94" cy="89"/>
                </a:xfrm>
                <a:custGeom>
                  <a:avLst/>
                  <a:gdLst>
                    <a:gd name="txL" fmla="*/ 0 w 387"/>
                    <a:gd name="txT" fmla="*/ 0 h 475"/>
                    <a:gd name="txR" fmla="*/ 387 w 387"/>
                    <a:gd name="txB" fmla="*/ 475 h 475"/>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87" h="475">
                      <a:moveTo>
                        <a:pt x="206" y="475"/>
                      </a:moveTo>
                      <a:lnTo>
                        <a:pt x="214" y="381"/>
                      </a:lnTo>
                      <a:lnTo>
                        <a:pt x="231" y="291"/>
                      </a:lnTo>
                      <a:lnTo>
                        <a:pt x="261" y="210"/>
                      </a:lnTo>
                      <a:lnTo>
                        <a:pt x="294" y="141"/>
                      </a:lnTo>
                      <a:lnTo>
                        <a:pt x="328" y="82"/>
                      </a:lnTo>
                      <a:lnTo>
                        <a:pt x="357" y="39"/>
                      </a:lnTo>
                      <a:lnTo>
                        <a:pt x="378" y="9"/>
                      </a:lnTo>
                      <a:lnTo>
                        <a:pt x="387" y="0"/>
                      </a:lnTo>
                      <a:lnTo>
                        <a:pt x="265" y="43"/>
                      </a:lnTo>
                      <a:lnTo>
                        <a:pt x="172" y="107"/>
                      </a:lnTo>
                      <a:lnTo>
                        <a:pt x="105" y="184"/>
                      </a:lnTo>
                      <a:lnTo>
                        <a:pt x="59" y="265"/>
                      </a:lnTo>
                      <a:lnTo>
                        <a:pt x="25" y="342"/>
                      </a:lnTo>
                      <a:lnTo>
                        <a:pt x="9" y="411"/>
                      </a:lnTo>
                      <a:lnTo>
                        <a:pt x="0" y="458"/>
                      </a:lnTo>
                      <a:lnTo>
                        <a:pt x="0" y="475"/>
                      </a:lnTo>
                      <a:lnTo>
                        <a:pt x="206" y="475"/>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Freeform 114"/>
                <p:cNvSpPr/>
                <p:nvPr/>
              </p:nvSpPr>
              <p:spPr>
                <a:xfrm>
                  <a:off x="2072" y="2175"/>
                  <a:ext cx="94" cy="89"/>
                </a:xfrm>
                <a:custGeom>
                  <a:avLst/>
                  <a:gdLst>
                    <a:gd name="txL" fmla="*/ 0 w 387"/>
                    <a:gd name="txT" fmla="*/ 0 h 475"/>
                    <a:gd name="txR" fmla="*/ 387 w 387"/>
                    <a:gd name="txB" fmla="*/ 475 h 475"/>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87" h="475">
                      <a:moveTo>
                        <a:pt x="206" y="475"/>
                      </a:moveTo>
                      <a:lnTo>
                        <a:pt x="206" y="475"/>
                      </a:lnTo>
                      <a:lnTo>
                        <a:pt x="214" y="381"/>
                      </a:lnTo>
                      <a:lnTo>
                        <a:pt x="231" y="291"/>
                      </a:lnTo>
                      <a:lnTo>
                        <a:pt x="261" y="210"/>
                      </a:lnTo>
                      <a:lnTo>
                        <a:pt x="294" y="141"/>
                      </a:lnTo>
                      <a:lnTo>
                        <a:pt x="328" y="82"/>
                      </a:lnTo>
                      <a:lnTo>
                        <a:pt x="357" y="39"/>
                      </a:lnTo>
                      <a:lnTo>
                        <a:pt x="378" y="9"/>
                      </a:lnTo>
                      <a:lnTo>
                        <a:pt x="387" y="0"/>
                      </a:lnTo>
                      <a:lnTo>
                        <a:pt x="265" y="43"/>
                      </a:lnTo>
                      <a:lnTo>
                        <a:pt x="172" y="107"/>
                      </a:lnTo>
                      <a:lnTo>
                        <a:pt x="105" y="184"/>
                      </a:lnTo>
                      <a:lnTo>
                        <a:pt x="59" y="265"/>
                      </a:lnTo>
                      <a:lnTo>
                        <a:pt x="25" y="342"/>
                      </a:lnTo>
                      <a:lnTo>
                        <a:pt x="9" y="411"/>
                      </a:lnTo>
                      <a:lnTo>
                        <a:pt x="0" y="458"/>
                      </a:lnTo>
                      <a:lnTo>
                        <a:pt x="0" y="475"/>
                      </a:lnTo>
                      <a:lnTo>
                        <a:pt x="206" y="475"/>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Freeform 115"/>
                <p:cNvSpPr/>
                <p:nvPr/>
              </p:nvSpPr>
              <p:spPr>
                <a:xfrm>
                  <a:off x="2186" y="2175"/>
                  <a:ext cx="98" cy="89"/>
                </a:xfrm>
                <a:custGeom>
                  <a:avLst/>
                  <a:gdLst>
                    <a:gd name="txL" fmla="*/ 0 w 399"/>
                    <a:gd name="txT" fmla="*/ 0 h 475"/>
                    <a:gd name="txR" fmla="*/ 399 w 399"/>
                    <a:gd name="txB" fmla="*/ 475 h 475"/>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99" h="475">
                      <a:moveTo>
                        <a:pt x="399" y="475"/>
                      </a:moveTo>
                      <a:lnTo>
                        <a:pt x="399" y="458"/>
                      </a:lnTo>
                      <a:lnTo>
                        <a:pt x="391" y="411"/>
                      </a:lnTo>
                      <a:lnTo>
                        <a:pt x="374" y="342"/>
                      </a:lnTo>
                      <a:lnTo>
                        <a:pt x="341" y="261"/>
                      </a:lnTo>
                      <a:lnTo>
                        <a:pt x="294" y="180"/>
                      </a:lnTo>
                      <a:lnTo>
                        <a:pt x="223" y="103"/>
                      </a:lnTo>
                      <a:lnTo>
                        <a:pt x="126" y="39"/>
                      </a:lnTo>
                      <a:lnTo>
                        <a:pt x="0" y="0"/>
                      </a:lnTo>
                      <a:lnTo>
                        <a:pt x="9" y="9"/>
                      </a:lnTo>
                      <a:lnTo>
                        <a:pt x="26" y="39"/>
                      </a:lnTo>
                      <a:lnTo>
                        <a:pt x="55" y="82"/>
                      </a:lnTo>
                      <a:lnTo>
                        <a:pt x="89" y="137"/>
                      </a:lnTo>
                      <a:lnTo>
                        <a:pt x="122" y="206"/>
                      </a:lnTo>
                      <a:lnTo>
                        <a:pt x="152" y="282"/>
                      </a:lnTo>
                      <a:lnTo>
                        <a:pt x="173" y="368"/>
                      </a:lnTo>
                      <a:lnTo>
                        <a:pt x="185" y="453"/>
                      </a:lnTo>
                      <a:lnTo>
                        <a:pt x="185" y="475"/>
                      </a:lnTo>
                      <a:lnTo>
                        <a:pt x="374" y="475"/>
                      </a:lnTo>
                      <a:lnTo>
                        <a:pt x="399" y="475"/>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Freeform 116"/>
                <p:cNvSpPr/>
                <p:nvPr/>
              </p:nvSpPr>
              <p:spPr>
                <a:xfrm>
                  <a:off x="2186" y="2175"/>
                  <a:ext cx="98" cy="89"/>
                </a:xfrm>
                <a:custGeom>
                  <a:avLst/>
                  <a:gdLst>
                    <a:gd name="txL" fmla="*/ 0 w 399"/>
                    <a:gd name="txT" fmla="*/ 0 h 475"/>
                    <a:gd name="txR" fmla="*/ 399 w 399"/>
                    <a:gd name="txB" fmla="*/ 475 h 475"/>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99" h="475">
                      <a:moveTo>
                        <a:pt x="399" y="475"/>
                      </a:moveTo>
                      <a:lnTo>
                        <a:pt x="399" y="475"/>
                      </a:lnTo>
                      <a:lnTo>
                        <a:pt x="399" y="458"/>
                      </a:lnTo>
                      <a:lnTo>
                        <a:pt x="391" y="411"/>
                      </a:lnTo>
                      <a:lnTo>
                        <a:pt x="374" y="342"/>
                      </a:lnTo>
                      <a:lnTo>
                        <a:pt x="341" y="261"/>
                      </a:lnTo>
                      <a:lnTo>
                        <a:pt x="294" y="180"/>
                      </a:lnTo>
                      <a:lnTo>
                        <a:pt x="223" y="103"/>
                      </a:lnTo>
                      <a:lnTo>
                        <a:pt x="126" y="39"/>
                      </a:lnTo>
                      <a:lnTo>
                        <a:pt x="0" y="0"/>
                      </a:lnTo>
                      <a:lnTo>
                        <a:pt x="9" y="9"/>
                      </a:lnTo>
                      <a:lnTo>
                        <a:pt x="26" y="39"/>
                      </a:lnTo>
                      <a:lnTo>
                        <a:pt x="55" y="82"/>
                      </a:lnTo>
                      <a:lnTo>
                        <a:pt x="89" y="137"/>
                      </a:lnTo>
                      <a:lnTo>
                        <a:pt x="122" y="206"/>
                      </a:lnTo>
                      <a:lnTo>
                        <a:pt x="152" y="282"/>
                      </a:lnTo>
                      <a:lnTo>
                        <a:pt x="173" y="368"/>
                      </a:lnTo>
                      <a:lnTo>
                        <a:pt x="185" y="453"/>
                      </a:lnTo>
                      <a:lnTo>
                        <a:pt x="185" y="475"/>
                      </a:lnTo>
                      <a:lnTo>
                        <a:pt x="374" y="475"/>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Freeform 117"/>
                <p:cNvSpPr/>
                <p:nvPr/>
              </p:nvSpPr>
              <p:spPr>
                <a:xfrm>
                  <a:off x="2134" y="2177"/>
                  <a:ext cx="87" cy="87"/>
                </a:xfrm>
                <a:custGeom>
                  <a:avLst/>
                  <a:gdLst>
                    <a:gd name="txL" fmla="*/ 0 w 357"/>
                    <a:gd name="txT" fmla="*/ 0 h 466"/>
                    <a:gd name="txR" fmla="*/ 357 w 357"/>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57" h="466">
                      <a:moveTo>
                        <a:pt x="357" y="436"/>
                      </a:moveTo>
                      <a:lnTo>
                        <a:pt x="336" y="325"/>
                      </a:lnTo>
                      <a:lnTo>
                        <a:pt x="307" y="231"/>
                      </a:lnTo>
                      <a:lnTo>
                        <a:pt x="277" y="154"/>
                      </a:lnTo>
                      <a:lnTo>
                        <a:pt x="244" y="94"/>
                      </a:lnTo>
                      <a:lnTo>
                        <a:pt x="214" y="51"/>
                      </a:lnTo>
                      <a:lnTo>
                        <a:pt x="189" y="21"/>
                      </a:lnTo>
                      <a:lnTo>
                        <a:pt x="173" y="4"/>
                      </a:lnTo>
                      <a:lnTo>
                        <a:pt x="168" y="0"/>
                      </a:lnTo>
                      <a:lnTo>
                        <a:pt x="114" y="68"/>
                      </a:lnTo>
                      <a:lnTo>
                        <a:pt x="72" y="141"/>
                      </a:lnTo>
                      <a:lnTo>
                        <a:pt x="42" y="222"/>
                      </a:lnTo>
                      <a:lnTo>
                        <a:pt x="21" y="295"/>
                      </a:lnTo>
                      <a:lnTo>
                        <a:pt x="9" y="363"/>
                      </a:lnTo>
                      <a:lnTo>
                        <a:pt x="5" y="414"/>
                      </a:lnTo>
                      <a:lnTo>
                        <a:pt x="0" y="453"/>
                      </a:lnTo>
                      <a:lnTo>
                        <a:pt x="0" y="466"/>
                      </a:lnTo>
                      <a:lnTo>
                        <a:pt x="357" y="466"/>
                      </a:lnTo>
                      <a:lnTo>
                        <a:pt x="357" y="436"/>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Freeform 118"/>
                <p:cNvSpPr/>
                <p:nvPr/>
              </p:nvSpPr>
              <p:spPr>
                <a:xfrm>
                  <a:off x="2134" y="2177"/>
                  <a:ext cx="87" cy="87"/>
                </a:xfrm>
                <a:custGeom>
                  <a:avLst/>
                  <a:gdLst>
                    <a:gd name="txL" fmla="*/ 0 w 357"/>
                    <a:gd name="txT" fmla="*/ 0 h 466"/>
                    <a:gd name="txR" fmla="*/ 357 w 357"/>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57" h="466">
                      <a:moveTo>
                        <a:pt x="357" y="436"/>
                      </a:moveTo>
                      <a:lnTo>
                        <a:pt x="357" y="436"/>
                      </a:lnTo>
                      <a:lnTo>
                        <a:pt x="336" y="325"/>
                      </a:lnTo>
                      <a:lnTo>
                        <a:pt x="307" y="231"/>
                      </a:lnTo>
                      <a:lnTo>
                        <a:pt x="277" y="154"/>
                      </a:lnTo>
                      <a:lnTo>
                        <a:pt x="244" y="94"/>
                      </a:lnTo>
                      <a:lnTo>
                        <a:pt x="214" y="51"/>
                      </a:lnTo>
                      <a:lnTo>
                        <a:pt x="189" y="21"/>
                      </a:lnTo>
                      <a:lnTo>
                        <a:pt x="173" y="4"/>
                      </a:lnTo>
                      <a:lnTo>
                        <a:pt x="168" y="0"/>
                      </a:lnTo>
                      <a:lnTo>
                        <a:pt x="114" y="68"/>
                      </a:lnTo>
                      <a:lnTo>
                        <a:pt x="72" y="141"/>
                      </a:lnTo>
                      <a:lnTo>
                        <a:pt x="42" y="222"/>
                      </a:lnTo>
                      <a:lnTo>
                        <a:pt x="21" y="295"/>
                      </a:lnTo>
                      <a:lnTo>
                        <a:pt x="9" y="363"/>
                      </a:lnTo>
                      <a:lnTo>
                        <a:pt x="5" y="414"/>
                      </a:lnTo>
                      <a:lnTo>
                        <a:pt x="0" y="453"/>
                      </a:lnTo>
                      <a:lnTo>
                        <a:pt x="0" y="466"/>
                      </a:lnTo>
                      <a:lnTo>
                        <a:pt x="357" y="466"/>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Freeform 119"/>
                <p:cNvSpPr/>
                <p:nvPr/>
              </p:nvSpPr>
              <p:spPr>
                <a:xfrm>
                  <a:off x="2103" y="2269"/>
                  <a:ext cx="0" cy="20"/>
                </a:xfrm>
                <a:custGeom>
                  <a:avLst/>
                  <a:gdLst>
                    <a:gd name="txL" fmla="*/ 0 w 0"/>
                    <a:gd name="txT" fmla="*/ 0 h 106"/>
                    <a:gd name="txR" fmla="*/ 0 w 0"/>
                    <a:gd name="txB" fmla="*/ 106 h 106"/>
                  </a:gdLst>
                  <a:ahLst/>
                  <a:cxnLst>
                    <a:cxn ang="0">
                      <a:pos x="0" y="0"/>
                    </a:cxn>
                    <a:cxn ang="0">
                      <a:pos x="0" y="0"/>
                    </a:cxn>
                    <a:cxn ang="0">
                      <a:pos x="0" y="0"/>
                    </a:cxn>
                  </a:cxnLst>
                  <a:rect l="txL" t="txT" r="txR" b="txB"/>
                  <a:pathLst>
                    <a:path h="106">
                      <a:moveTo>
                        <a:pt x="0" y="0"/>
                      </a:moveTo>
                      <a:lnTo>
                        <a:pt x="0" y="106"/>
                      </a:lnTo>
                      <a:lnTo>
                        <a:pt x="0" y="0"/>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Line 120"/>
                <p:cNvSpPr/>
                <p:nvPr/>
              </p:nvSpPr>
              <p:spPr>
                <a:xfrm>
                  <a:off x="2103" y="2269"/>
                  <a:ext cx="0" cy="20"/>
                </a:xfrm>
                <a:prstGeom prst="line">
                  <a:avLst/>
                </a:prstGeom>
                <a:ln w="0" cap="flat" cmpd="sng">
                  <a:solidFill>
                    <a:srgbClr val="000000"/>
                  </a:solidFill>
                  <a:prstDash val="solid"/>
                  <a:headEnd type="none" w="med" len="med"/>
                  <a:tailEnd type="none" w="med" len="med"/>
                </a:ln>
              </p:spPr>
            </p:sp>
            <p:sp>
              <p:nvSpPr>
                <p:cNvPr id="265" name="Freeform 121"/>
                <p:cNvSpPr/>
                <p:nvPr/>
              </p:nvSpPr>
              <p:spPr>
                <a:xfrm>
                  <a:off x="2256" y="2270"/>
                  <a:ext cx="0" cy="19"/>
                </a:xfrm>
                <a:custGeom>
                  <a:avLst/>
                  <a:gdLst>
                    <a:gd name="txL" fmla="*/ 0 w 0"/>
                    <a:gd name="txT" fmla="*/ 0 h 102"/>
                    <a:gd name="txR" fmla="*/ 0 w 0"/>
                    <a:gd name="txB" fmla="*/ 102 h 102"/>
                  </a:gdLst>
                  <a:ahLst/>
                  <a:cxnLst>
                    <a:cxn ang="0">
                      <a:pos x="0" y="0"/>
                    </a:cxn>
                    <a:cxn ang="0">
                      <a:pos x="0" y="0"/>
                    </a:cxn>
                    <a:cxn ang="0">
                      <a:pos x="0" y="0"/>
                    </a:cxn>
                  </a:cxnLst>
                  <a:rect l="txL" t="txT" r="txR" b="txB"/>
                  <a:pathLst>
                    <a:path h="102">
                      <a:moveTo>
                        <a:pt x="0" y="0"/>
                      </a:moveTo>
                      <a:lnTo>
                        <a:pt x="0" y="102"/>
                      </a:lnTo>
                      <a:lnTo>
                        <a:pt x="0" y="0"/>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Line 122"/>
                <p:cNvSpPr/>
                <p:nvPr/>
              </p:nvSpPr>
              <p:spPr>
                <a:xfrm>
                  <a:off x="2256" y="2270"/>
                  <a:ext cx="0" cy="19"/>
                </a:xfrm>
                <a:prstGeom prst="line">
                  <a:avLst/>
                </a:prstGeom>
                <a:ln w="0" cap="flat" cmpd="sng">
                  <a:solidFill>
                    <a:srgbClr val="000000"/>
                  </a:solidFill>
                  <a:prstDash val="solid"/>
                  <a:headEnd type="none" w="med" len="med"/>
                  <a:tailEnd type="none" w="med" len="med"/>
                </a:ln>
              </p:spPr>
            </p:sp>
          </p:grpSp>
          <p:sp>
            <p:nvSpPr>
              <p:cNvPr id="229" name="Rectangle 123"/>
              <p:cNvSpPr/>
              <p:nvPr/>
            </p:nvSpPr>
            <p:spPr>
              <a:xfrm>
                <a:off x="4353" y="1338"/>
                <a:ext cx="1288" cy="112"/>
              </a:xfrm>
              <a:prstGeom prst="rect">
                <a:avLst/>
              </a:prstGeom>
              <a:solidFill>
                <a:srgbClr val="9933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grpSp>
            <p:nvGrpSpPr>
              <p:cNvPr id="230" name="Group 124"/>
              <p:cNvGrpSpPr/>
              <p:nvPr/>
            </p:nvGrpSpPr>
            <p:grpSpPr>
              <a:xfrm>
                <a:off x="4233" y="730"/>
                <a:ext cx="680" cy="600"/>
                <a:chOff x="3976" y="1000"/>
                <a:chExt cx="680" cy="600"/>
              </a:xfrm>
            </p:grpSpPr>
            <p:sp>
              <p:nvSpPr>
                <p:cNvPr id="233" name="AutoShape 125"/>
                <p:cNvSpPr/>
                <p:nvPr/>
              </p:nvSpPr>
              <p:spPr>
                <a:xfrm>
                  <a:off x="4080" y="1424"/>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234" name="AutoShape 126"/>
                <p:cNvSpPr/>
                <p:nvPr/>
              </p:nvSpPr>
              <p:spPr>
                <a:xfrm>
                  <a:off x="4328" y="1424"/>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235" name="AutoShape 127"/>
                <p:cNvSpPr/>
                <p:nvPr/>
              </p:nvSpPr>
              <p:spPr>
                <a:xfrm>
                  <a:off x="4072" y="1296"/>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236" name="AutoShape 128"/>
                <p:cNvSpPr/>
                <p:nvPr/>
              </p:nvSpPr>
              <p:spPr>
                <a:xfrm>
                  <a:off x="4312" y="1288"/>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237" name="AutoShape 129"/>
                <p:cNvSpPr/>
                <p:nvPr/>
              </p:nvSpPr>
              <p:spPr>
                <a:xfrm>
                  <a:off x="3976" y="1176"/>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238" name="AutoShape 130"/>
                <p:cNvSpPr/>
                <p:nvPr/>
              </p:nvSpPr>
              <p:spPr>
                <a:xfrm>
                  <a:off x="4352" y="1136"/>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239" name="AutoShape 131"/>
                <p:cNvSpPr/>
                <p:nvPr/>
              </p:nvSpPr>
              <p:spPr>
                <a:xfrm>
                  <a:off x="4136" y="1000"/>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grpSp>
          <p:sp>
            <p:nvSpPr>
              <p:cNvPr id="231" name="Rectangle 189"/>
              <p:cNvSpPr/>
              <p:nvPr/>
            </p:nvSpPr>
            <p:spPr>
              <a:xfrm rot="5400000">
                <a:off x="4239" y="2607"/>
                <a:ext cx="2427" cy="113"/>
              </a:xfrm>
              <a:prstGeom prst="rect">
                <a:avLst/>
              </a:prstGeom>
              <a:solidFill>
                <a:srgbClr val="9933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232" name="Rectangle 190"/>
              <p:cNvSpPr/>
              <p:nvPr/>
            </p:nvSpPr>
            <p:spPr>
              <a:xfrm rot="5400000">
                <a:off x="3514" y="2607"/>
                <a:ext cx="2427" cy="113"/>
              </a:xfrm>
              <a:prstGeom prst="rect">
                <a:avLst/>
              </a:prstGeom>
              <a:solidFill>
                <a:srgbClr val="9933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grpSp>
        <p:sp>
          <p:nvSpPr>
            <p:cNvPr id="227" name="AutoShape 132"/>
            <p:cNvSpPr/>
            <p:nvPr/>
          </p:nvSpPr>
          <p:spPr>
            <a:xfrm>
              <a:off x="785786" y="2416805"/>
              <a:ext cx="351940" cy="192835"/>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grpSp>
      <p:grpSp>
        <p:nvGrpSpPr>
          <p:cNvPr id="272" name="Group 245"/>
          <p:cNvGrpSpPr/>
          <p:nvPr/>
        </p:nvGrpSpPr>
        <p:grpSpPr>
          <a:xfrm>
            <a:off x="3999913" y="1200146"/>
            <a:ext cx="1662431" cy="4341179"/>
            <a:chOff x="4233" y="346"/>
            <a:chExt cx="1408" cy="3531"/>
          </a:xfrm>
        </p:grpSpPr>
        <p:grpSp>
          <p:nvGrpSpPr>
            <p:cNvPr id="273" name="Group 90"/>
            <p:cNvGrpSpPr/>
            <p:nvPr/>
          </p:nvGrpSpPr>
          <p:grpSpPr>
            <a:xfrm>
              <a:off x="4857" y="346"/>
              <a:ext cx="544" cy="960"/>
              <a:chOff x="1912" y="2168"/>
              <a:chExt cx="544" cy="960"/>
            </a:xfrm>
          </p:grpSpPr>
          <p:sp>
            <p:nvSpPr>
              <p:cNvPr id="291" name="Rectangle 91"/>
              <p:cNvSpPr/>
              <p:nvPr/>
            </p:nvSpPr>
            <p:spPr>
              <a:xfrm>
                <a:off x="2003" y="3056"/>
                <a:ext cx="333" cy="72"/>
              </a:xfrm>
              <a:prstGeom prst="rect">
                <a:avLst/>
              </a:prstGeom>
              <a:no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zh-CN" sz="1400" dirty="0">
                  <a:latin typeface="Times New Roman" panose="02020603050405020304" pitchFamily="18" charset="0"/>
                  <a:ea typeface="华文楷体" panose="02010600040101010101" pitchFamily="2" charset="-122"/>
                </a:endParaRPr>
              </a:p>
            </p:txBody>
          </p:sp>
          <p:sp>
            <p:nvSpPr>
              <p:cNvPr id="292" name="Freeform 92"/>
              <p:cNvSpPr/>
              <p:nvPr/>
            </p:nvSpPr>
            <p:spPr>
              <a:xfrm>
                <a:off x="1942" y="2443"/>
                <a:ext cx="103" cy="235"/>
              </a:xfrm>
              <a:custGeom>
                <a:avLst/>
                <a:gdLst>
                  <a:gd name="txL" fmla="*/ 0 w 424"/>
                  <a:gd name="txT" fmla="*/ 0 h 1261"/>
                  <a:gd name="txR" fmla="*/ 424 w 424"/>
                  <a:gd name="txB" fmla="*/ 1261 h 1261"/>
                </a:gdLst>
                <a:ahLst/>
                <a:cxnLst>
                  <a:cxn ang="0">
                    <a:pos x="0" y="0"/>
                  </a:cxn>
                  <a:cxn ang="0">
                    <a:pos x="0" y="0"/>
                  </a:cxn>
                  <a:cxn ang="0">
                    <a:pos x="0" y="0"/>
                  </a:cxn>
                  <a:cxn ang="0">
                    <a:pos x="0" y="0"/>
                  </a:cxn>
                  <a:cxn ang="0">
                    <a:pos x="0" y="0"/>
                  </a:cxn>
                  <a:cxn ang="0">
                    <a:pos x="0" y="0"/>
                  </a:cxn>
                  <a:cxn ang="0">
                    <a:pos x="0" y="0"/>
                  </a:cxn>
                </a:cxnLst>
                <a:rect l="txL" t="txT" r="txR" b="txB"/>
                <a:pathLst>
                  <a:path w="424" h="1261">
                    <a:moveTo>
                      <a:pt x="424" y="586"/>
                    </a:moveTo>
                    <a:lnTo>
                      <a:pt x="323" y="752"/>
                    </a:lnTo>
                    <a:lnTo>
                      <a:pt x="252" y="1261"/>
                    </a:lnTo>
                    <a:lnTo>
                      <a:pt x="0" y="1261"/>
                    </a:lnTo>
                    <a:lnTo>
                      <a:pt x="12" y="526"/>
                    </a:lnTo>
                    <a:lnTo>
                      <a:pt x="424" y="0"/>
                    </a:lnTo>
                    <a:lnTo>
                      <a:pt x="424" y="586"/>
                    </a:lnTo>
                    <a:close/>
                  </a:path>
                </a:pathLst>
              </a:custGeom>
              <a:solidFill>
                <a:srgbClr val="B2D8E5">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Freeform 93"/>
              <p:cNvSpPr/>
              <p:nvPr/>
            </p:nvSpPr>
            <p:spPr>
              <a:xfrm>
                <a:off x="1942" y="2443"/>
                <a:ext cx="103" cy="235"/>
              </a:xfrm>
              <a:custGeom>
                <a:avLst/>
                <a:gdLst>
                  <a:gd name="txL" fmla="*/ 0 w 424"/>
                  <a:gd name="txT" fmla="*/ 0 h 1261"/>
                  <a:gd name="txR" fmla="*/ 424 w 424"/>
                  <a:gd name="txB" fmla="*/ 1261 h 1261"/>
                </a:gdLst>
                <a:ahLst/>
                <a:cxnLst>
                  <a:cxn ang="0">
                    <a:pos x="0" y="0"/>
                  </a:cxn>
                  <a:cxn ang="0">
                    <a:pos x="0" y="0"/>
                  </a:cxn>
                  <a:cxn ang="0">
                    <a:pos x="0" y="0"/>
                  </a:cxn>
                  <a:cxn ang="0">
                    <a:pos x="0" y="0"/>
                  </a:cxn>
                  <a:cxn ang="0">
                    <a:pos x="0" y="0"/>
                  </a:cxn>
                  <a:cxn ang="0">
                    <a:pos x="0" y="0"/>
                  </a:cxn>
                </a:cxnLst>
                <a:rect l="txL" t="txT" r="txR" b="txB"/>
                <a:pathLst>
                  <a:path w="424" h="1261">
                    <a:moveTo>
                      <a:pt x="424" y="586"/>
                    </a:moveTo>
                    <a:lnTo>
                      <a:pt x="323" y="752"/>
                    </a:lnTo>
                    <a:lnTo>
                      <a:pt x="252" y="1261"/>
                    </a:lnTo>
                    <a:lnTo>
                      <a:pt x="0" y="1261"/>
                    </a:lnTo>
                    <a:lnTo>
                      <a:pt x="12" y="526"/>
                    </a:lnTo>
                    <a:lnTo>
                      <a:pt x="424" y="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Freeform 94"/>
              <p:cNvSpPr/>
              <p:nvPr/>
            </p:nvSpPr>
            <p:spPr>
              <a:xfrm>
                <a:off x="2067" y="2216"/>
                <a:ext cx="221" cy="223"/>
              </a:xfrm>
              <a:custGeom>
                <a:avLst/>
                <a:gdLst>
                  <a:gd name="txL" fmla="*/ 0 w 907"/>
                  <a:gd name="txT" fmla="*/ 0 h 1201"/>
                  <a:gd name="txR" fmla="*/ 907 w 907"/>
                  <a:gd name="txB" fmla="*/ 1201 h 1201"/>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907" h="1201">
                    <a:moveTo>
                      <a:pt x="907" y="740"/>
                    </a:moveTo>
                    <a:lnTo>
                      <a:pt x="899" y="834"/>
                    </a:lnTo>
                    <a:lnTo>
                      <a:pt x="869" y="919"/>
                    </a:lnTo>
                    <a:lnTo>
                      <a:pt x="827" y="1000"/>
                    </a:lnTo>
                    <a:lnTo>
                      <a:pt x="773" y="1064"/>
                    </a:lnTo>
                    <a:lnTo>
                      <a:pt x="706" y="1124"/>
                    </a:lnTo>
                    <a:lnTo>
                      <a:pt x="630" y="1167"/>
                    </a:lnTo>
                    <a:lnTo>
                      <a:pt x="546" y="1193"/>
                    </a:lnTo>
                    <a:lnTo>
                      <a:pt x="458" y="1201"/>
                    </a:lnTo>
                    <a:lnTo>
                      <a:pt x="366" y="1193"/>
                    </a:lnTo>
                    <a:lnTo>
                      <a:pt x="282" y="1167"/>
                    </a:lnTo>
                    <a:lnTo>
                      <a:pt x="202" y="1124"/>
                    </a:lnTo>
                    <a:lnTo>
                      <a:pt x="135" y="1064"/>
                    </a:lnTo>
                    <a:lnTo>
                      <a:pt x="80" y="1000"/>
                    </a:lnTo>
                    <a:lnTo>
                      <a:pt x="38" y="919"/>
                    </a:lnTo>
                    <a:lnTo>
                      <a:pt x="9" y="834"/>
                    </a:lnTo>
                    <a:lnTo>
                      <a:pt x="0" y="740"/>
                    </a:lnTo>
                    <a:lnTo>
                      <a:pt x="0" y="462"/>
                    </a:lnTo>
                    <a:lnTo>
                      <a:pt x="9" y="368"/>
                    </a:lnTo>
                    <a:lnTo>
                      <a:pt x="38" y="282"/>
                    </a:lnTo>
                    <a:lnTo>
                      <a:pt x="80" y="201"/>
                    </a:lnTo>
                    <a:lnTo>
                      <a:pt x="135" y="133"/>
                    </a:lnTo>
                    <a:lnTo>
                      <a:pt x="202" y="77"/>
                    </a:lnTo>
                    <a:lnTo>
                      <a:pt x="282" y="35"/>
                    </a:lnTo>
                    <a:lnTo>
                      <a:pt x="366" y="9"/>
                    </a:lnTo>
                    <a:lnTo>
                      <a:pt x="458" y="0"/>
                    </a:lnTo>
                    <a:lnTo>
                      <a:pt x="546" y="9"/>
                    </a:lnTo>
                    <a:lnTo>
                      <a:pt x="630" y="35"/>
                    </a:lnTo>
                    <a:lnTo>
                      <a:pt x="706" y="77"/>
                    </a:lnTo>
                    <a:lnTo>
                      <a:pt x="773" y="133"/>
                    </a:lnTo>
                    <a:lnTo>
                      <a:pt x="827" y="201"/>
                    </a:lnTo>
                    <a:lnTo>
                      <a:pt x="869" y="282"/>
                    </a:lnTo>
                    <a:lnTo>
                      <a:pt x="899" y="368"/>
                    </a:lnTo>
                    <a:lnTo>
                      <a:pt x="907" y="462"/>
                    </a:lnTo>
                    <a:lnTo>
                      <a:pt x="907" y="740"/>
                    </a:lnTo>
                    <a:close/>
                  </a:path>
                </a:pathLst>
              </a:custGeom>
              <a:solidFill>
                <a:srgbClr val="FFD8CC">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Freeform 95"/>
              <p:cNvSpPr/>
              <p:nvPr/>
            </p:nvSpPr>
            <p:spPr>
              <a:xfrm>
                <a:off x="2067" y="2216"/>
                <a:ext cx="221" cy="223"/>
              </a:xfrm>
              <a:custGeom>
                <a:avLst/>
                <a:gdLst>
                  <a:gd name="txL" fmla="*/ 0 w 907"/>
                  <a:gd name="txT" fmla="*/ 0 h 1201"/>
                  <a:gd name="txR" fmla="*/ 907 w 907"/>
                  <a:gd name="txB" fmla="*/ 1201 h 1201"/>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907" h="1201">
                    <a:moveTo>
                      <a:pt x="907" y="740"/>
                    </a:moveTo>
                    <a:lnTo>
                      <a:pt x="907" y="740"/>
                    </a:lnTo>
                    <a:lnTo>
                      <a:pt x="899" y="834"/>
                    </a:lnTo>
                    <a:lnTo>
                      <a:pt x="869" y="919"/>
                    </a:lnTo>
                    <a:lnTo>
                      <a:pt x="827" y="1000"/>
                    </a:lnTo>
                    <a:lnTo>
                      <a:pt x="773" y="1064"/>
                    </a:lnTo>
                    <a:lnTo>
                      <a:pt x="706" y="1124"/>
                    </a:lnTo>
                    <a:lnTo>
                      <a:pt x="630" y="1167"/>
                    </a:lnTo>
                    <a:lnTo>
                      <a:pt x="546" y="1193"/>
                    </a:lnTo>
                    <a:lnTo>
                      <a:pt x="458" y="1201"/>
                    </a:lnTo>
                    <a:lnTo>
                      <a:pt x="366" y="1193"/>
                    </a:lnTo>
                    <a:lnTo>
                      <a:pt x="282" y="1167"/>
                    </a:lnTo>
                    <a:lnTo>
                      <a:pt x="202" y="1124"/>
                    </a:lnTo>
                    <a:lnTo>
                      <a:pt x="135" y="1064"/>
                    </a:lnTo>
                    <a:lnTo>
                      <a:pt x="80" y="1000"/>
                    </a:lnTo>
                    <a:lnTo>
                      <a:pt x="38" y="919"/>
                    </a:lnTo>
                    <a:lnTo>
                      <a:pt x="9" y="834"/>
                    </a:lnTo>
                    <a:lnTo>
                      <a:pt x="0" y="740"/>
                    </a:lnTo>
                    <a:lnTo>
                      <a:pt x="0" y="462"/>
                    </a:lnTo>
                    <a:lnTo>
                      <a:pt x="9" y="368"/>
                    </a:lnTo>
                    <a:lnTo>
                      <a:pt x="38" y="282"/>
                    </a:lnTo>
                    <a:lnTo>
                      <a:pt x="80" y="201"/>
                    </a:lnTo>
                    <a:lnTo>
                      <a:pt x="135" y="133"/>
                    </a:lnTo>
                    <a:lnTo>
                      <a:pt x="202" y="77"/>
                    </a:lnTo>
                    <a:lnTo>
                      <a:pt x="282" y="35"/>
                    </a:lnTo>
                    <a:lnTo>
                      <a:pt x="366" y="9"/>
                    </a:lnTo>
                    <a:lnTo>
                      <a:pt x="458" y="0"/>
                    </a:lnTo>
                    <a:lnTo>
                      <a:pt x="546" y="9"/>
                    </a:lnTo>
                    <a:lnTo>
                      <a:pt x="630" y="35"/>
                    </a:lnTo>
                    <a:lnTo>
                      <a:pt x="706" y="77"/>
                    </a:lnTo>
                    <a:lnTo>
                      <a:pt x="773" y="133"/>
                    </a:lnTo>
                    <a:lnTo>
                      <a:pt x="827" y="201"/>
                    </a:lnTo>
                    <a:lnTo>
                      <a:pt x="869" y="282"/>
                    </a:lnTo>
                    <a:lnTo>
                      <a:pt x="899" y="368"/>
                    </a:lnTo>
                    <a:lnTo>
                      <a:pt x="907" y="462"/>
                    </a:lnTo>
                    <a:lnTo>
                      <a:pt x="907" y="74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Rectangle 96"/>
              <p:cNvSpPr/>
              <p:nvPr/>
            </p:nvSpPr>
            <p:spPr>
              <a:xfrm>
                <a:off x="2045" y="2439"/>
                <a:ext cx="277" cy="243"/>
              </a:xfrm>
              <a:prstGeom prst="rect">
                <a:avLst/>
              </a:prstGeom>
              <a:solidFill>
                <a:srgbClr val="B2D8E5"/>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297" name="Rectangle 97"/>
              <p:cNvSpPr/>
              <p:nvPr/>
            </p:nvSpPr>
            <p:spPr>
              <a:xfrm>
                <a:off x="2045" y="2439"/>
                <a:ext cx="277" cy="243"/>
              </a:xfrm>
              <a:prstGeom prst="rect">
                <a:avLst/>
              </a:prstGeom>
              <a:noFill/>
              <a:ln w="0" cap="flat" cmpd="sng">
                <a:solidFill>
                  <a:srgbClr val="000000"/>
                </a:solidFill>
                <a:prstDash val="solid"/>
                <a:miter/>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298" name="Freeform 98"/>
              <p:cNvSpPr/>
              <p:nvPr/>
            </p:nvSpPr>
            <p:spPr>
              <a:xfrm>
                <a:off x="2045" y="2682"/>
                <a:ext cx="277" cy="359"/>
              </a:xfrm>
              <a:custGeom>
                <a:avLst/>
                <a:gdLst>
                  <a:gd name="txL" fmla="*/ 0 w 1134"/>
                  <a:gd name="txT" fmla="*/ 0 h 1923"/>
                  <a:gd name="txR" fmla="*/ 1134 w 1134"/>
                  <a:gd name="txB" fmla="*/ 1923 h 1923"/>
                </a:gdLst>
                <a:ahLst/>
                <a:cxnLst>
                  <a:cxn ang="0">
                    <a:pos x="0" y="0"/>
                  </a:cxn>
                  <a:cxn ang="0">
                    <a:pos x="0" y="0"/>
                  </a:cxn>
                  <a:cxn ang="0">
                    <a:pos x="0" y="0"/>
                  </a:cxn>
                  <a:cxn ang="0">
                    <a:pos x="0" y="0"/>
                  </a:cxn>
                  <a:cxn ang="0">
                    <a:pos x="0" y="0"/>
                  </a:cxn>
                </a:cxnLst>
                <a:rect l="txL" t="txT" r="txR" b="txB"/>
                <a:pathLst>
                  <a:path w="1134" h="1923">
                    <a:moveTo>
                      <a:pt x="928" y="1923"/>
                    </a:moveTo>
                    <a:lnTo>
                      <a:pt x="1134" y="0"/>
                    </a:lnTo>
                    <a:lnTo>
                      <a:pt x="0" y="0"/>
                    </a:lnTo>
                    <a:lnTo>
                      <a:pt x="223" y="1923"/>
                    </a:lnTo>
                    <a:lnTo>
                      <a:pt x="928" y="1923"/>
                    </a:lnTo>
                    <a:close/>
                  </a:path>
                </a:pathLst>
              </a:custGeom>
              <a:solidFill>
                <a:srgbClr val="333399">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Freeform 99"/>
              <p:cNvSpPr/>
              <p:nvPr/>
            </p:nvSpPr>
            <p:spPr>
              <a:xfrm>
                <a:off x="2016" y="3041"/>
                <a:ext cx="339" cy="84"/>
              </a:xfrm>
              <a:custGeom>
                <a:avLst/>
                <a:gdLst>
                  <a:gd name="txL" fmla="*/ 0 w 1386"/>
                  <a:gd name="txT" fmla="*/ 0 h 453"/>
                  <a:gd name="txR" fmla="*/ 1386 w 1386"/>
                  <a:gd name="txB" fmla="*/ 453 h 453"/>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1386" h="453">
                    <a:moveTo>
                      <a:pt x="1017" y="0"/>
                    </a:moveTo>
                    <a:lnTo>
                      <a:pt x="1386" y="299"/>
                    </a:lnTo>
                    <a:lnTo>
                      <a:pt x="1386" y="453"/>
                    </a:lnTo>
                    <a:lnTo>
                      <a:pt x="735" y="453"/>
                    </a:lnTo>
                    <a:lnTo>
                      <a:pt x="693" y="167"/>
                    </a:lnTo>
                    <a:lnTo>
                      <a:pt x="651" y="453"/>
                    </a:lnTo>
                    <a:lnTo>
                      <a:pt x="0" y="453"/>
                    </a:lnTo>
                    <a:lnTo>
                      <a:pt x="0" y="299"/>
                    </a:lnTo>
                    <a:lnTo>
                      <a:pt x="370" y="0"/>
                    </a:lnTo>
                    <a:lnTo>
                      <a:pt x="1017" y="0"/>
                    </a:lnTo>
                    <a:close/>
                  </a:path>
                </a:pathLst>
              </a:custGeom>
              <a:solidFill>
                <a:srgbClr val="0000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Freeform 100"/>
              <p:cNvSpPr/>
              <p:nvPr/>
            </p:nvSpPr>
            <p:spPr>
              <a:xfrm>
                <a:off x="2016" y="3041"/>
                <a:ext cx="339" cy="84"/>
              </a:xfrm>
              <a:custGeom>
                <a:avLst/>
                <a:gdLst>
                  <a:gd name="txL" fmla="*/ 0 w 1386"/>
                  <a:gd name="txT" fmla="*/ 0 h 453"/>
                  <a:gd name="txR" fmla="*/ 1386 w 1386"/>
                  <a:gd name="txB" fmla="*/ 453 h 453"/>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1386" h="453">
                    <a:moveTo>
                      <a:pt x="1017" y="0"/>
                    </a:moveTo>
                    <a:lnTo>
                      <a:pt x="1386" y="299"/>
                    </a:lnTo>
                    <a:lnTo>
                      <a:pt x="1386" y="453"/>
                    </a:lnTo>
                    <a:lnTo>
                      <a:pt x="735" y="453"/>
                    </a:lnTo>
                    <a:lnTo>
                      <a:pt x="693" y="167"/>
                    </a:lnTo>
                    <a:lnTo>
                      <a:pt x="651" y="453"/>
                    </a:lnTo>
                    <a:lnTo>
                      <a:pt x="0" y="453"/>
                    </a:lnTo>
                    <a:lnTo>
                      <a:pt x="0" y="299"/>
                    </a:lnTo>
                    <a:lnTo>
                      <a:pt x="370" y="0"/>
                    </a:lnTo>
                    <a:lnTo>
                      <a:pt x="1017" y="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Freeform 101"/>
              <p:cNvSpPr/>
              <p:nvPr/>
            </p:nvSpPr>
            <p:spPr>
              <a:xfrm>
                <a:off x="1912" y="2673"/>
                <a:ext cx="113" cy="87"/>
              </a:xfrm>
              <a:custGeom>
                <a:avLst/>
                <a:gdLst>
                  <a:gd name="txL" fmla="*/ 0 w 462"/>
                  <a:gd name="txT" fmla="*/ 0 h 466"/>
                  <a:gd name="txR" fmla="*/ 462 w 462"/>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462" h="466">
                    <a:moveTo>
                      <a:pt x="202" y="466"/>
                    </a:moveTo>
                    <a:lnTo>
                      <a:pt x="202" y="171"/>
                    </a:lnTo>
                    <a:lnTo>
                      <a:pt x="340" y="171"/>
                    </a:lnTo>
                    <a:lnTo>
                      <a:pt x="340" y="436"/>
                    </a:lnTo>
                    <a:lnTo>
                      <a:pt x="391" y="402"/>
                    </a:lnTo>
                    <a:lnTo>
                      <a:pt x="428" y="350"/>
                    </a:lnTo>
                    <a:lnTo>
                      <a:pt x="454" y="295"/>
                    </a:lnTo>
                    <a:lnTo>
                      <a:pt x="462" y="231"/>
                    </a:lnTo>
                    <a:lnTo>
                      <a:pt x="458" y="184"/>
                    </a:lnTo>
                    <a:lnTo>
                      <a:pt x="445" y="141"/>
                    </a:lnTo>
                    <a:lnTo>
                      <a:pt x="424" y="103"/>
                    </a:lnTo>
                    <a:lnTo>
                      <a:pt x="395" y="68"/>
                    </a:lnTo>
                    <a:lnTo>
                      <a:pt x="361" y="38"/>
                    </a:lnTo>
                    <a:lnTo>
                      <a:pt x="319" y="17"/>
                    </a:lnTo>
                    <a:lnTo>
                      <a:pt x="277" y="4"/>
                    </a:lnTo>
                    <a:lnTo>
                      <a:pt x="231" y="0"/>
                    </a:lnTo>
                    <a:lnTo>
                      <a:pt x="185" y="4"/>
                    </a:lnTo>
                    <a:lnTo>
                      <a:pt x="143" y="17"/>
                    </a:lnTo>
                    <a:lnTo>
                      <a:pt x="101" y="38"/>
                    </a:lnTo>
                    <a:lnTo>
                      <a:pt x="67" y="68"/>
                    </a:lnTo>
                    <a:lnTo>
                      <a:pt x="38" y="103"/>
                    </a:lnTo>
                    <a:lnTo>
                      <a:pt x="17" y="141"/>
                    </a:lnTo>
                    <a:lnTo>
                      <a:pt x="4" y="184"/>
                    </a:lnTo>
                    <a:lnTo>
                      <a:pt x="0" y="231"/>
                    </a:lnTo>
                    <a:lnTo>
                      <a:pt x="4" y="273"/>
                    </a:lnTo>
                    <a:lnTo>
                      <a:pt x="17" y="316"/>
                    </a:lnTo>
                    <a:lnTo>
                      <a:pt x="34" y="355"/>
                    </a:lnTo>
                    <a:lnTo>
                      <a:pt x="59" y="385"/>
                    </a:lnTo>
                    <a:lnTo>
                      <a:pt x="88" y="414"/>
                    </a:lnTo>
                    <a:lnTo>
                      <a:pt x="122" y="440"/>
                    </a:lnTo>
                    <a:lnTo>
                      <a:pt x="160" y="457"/>
                    </a:lnTo>
                    <a:lnTo>
                      <a:pt x="202" y="466"/>
                    </a:lnTo>
                    <a:close/>
                  </a:path>
                </a:pathLst>
              </a:custGeom>
              <a:solidFill>
                <a:srgbClr val="FFD8CC">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Freeform 102"/>
              <p:cNvSpPr/>
              <p:nvPr/>
            </p:nvSpPr>
            <p:spPr>
              <a:xfrm>
                <a:off x="1912" y="2673"/>
                <a:ext cx="113" cy="87"/>
              </a:xfrm>
              <a:custGeom>
                <a:avLst/>
                <a:gdLst>
                  <a:gd name="txL" fmla="*/ 0 w 462"/>
                  <a:gd name="txT" fmla="*/ 0 h 466"/>
                  <a:gd name="txR" fmla="*/ 462 w 462"/>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462" h="466">
                    <a:moveTo>
                      <a:pt x="202" y="466"/>
                    </a:moveTo>
                    <a:lnTo>
                      <a:pt x="202" y="171"/>
                    </a:lnTo>
                    <a:lnTo>
                      <a:pt x="340" y="171"/>
                    </a:lnTo>
                    <a:lnTo>
                      <a:pt x="340" y="436"/>
                    </a:lnTo>
                    <a:lnTo>
                      <a:pt x="391" y="402"/>
                    </a:lnTo>
                    <a:lnTo>
                      <a:pt x="428" y="350"/>
                    </a:lnTo>
                    <a:lnTo>
                      <a:pt x="454" y="295"/>
                    </a:lnTo>
                    <a:lnTo>
                      <a:pt x="462" y="231"/>
                    </a:lnTo>
                    <a:lnTo>
                      <a:pt x="458" y="184"/>
                    </a:lnTo>
                    <a:lnTo>
                      <a:pt x="445" y="141"/>
                    </a:lnTo>
                    <a:lnTo>
                      <a:pt x="424" y="103"/>
                    </a:lnTo>
                    <a:lnTo>
                      <a:pt x="395" y="68"/>
                    </a:lnTo>
                    <a:lnTo>
                      <a:pt x="361" y="38"/>
                    </a:lnTo>
                    <a:lnTo>
                      <a:pt x="319" y="17"/>
                    </a:lnTo>
                    <a:lnTo>
                      <a:pt x="277" y="4"/>
                    </a:lnTo>
                    <a:lnTo>
                      <a:pt x="231" y="0"/>
                    </a:lnTo>
                    <a:lnTo>
                      <a:pt x="185" y="4"/>
                    </a:lnTo>
                    <a:lnTo>
                      <a:pt x="143" y="17"/>
                    </a:lnTo>
                    <a:lnTo>
                      <a:pt x="101" y="38"/>
                    </a:lnTo>
                    <a:lnTo>
                      <a:pt x="67" y="68"/>
                    </a:lnTo>
                    <a:lnTo>
                      <a:pt x="38" y="103"/>
                    </a:lnTo>
                    <a:lnTo>
                      <a:pt x="17" y="141"/>
                    </a:lnTo>
                    <a:lnTo>
                      <a:pt x="4" y="184"/>
                    </a:lnTo>
                    <a:lnTo>
                      <a:pt x="0" y="231"/>
                    </a:lnTo>
                    <a:lnTo>
                      <a:pt x="4" y="273"/>
                    </a:lnTo>
                    <a:lnTo>
                      <a:pt x="17" y="316"/>
                    </a:lnTo>
                    <a:lnTo>
                      <a:pt x="34" y="355"/>
                    </a:lnTo>
                    <a:lnTo>
                      <a:pt x="59" y="385"/>
                    </a:lnTo>
                    <a:lnTo>
                      <a:pt x="88" y="414"/>
                    </a:lnTo>
                    <a:lnTo>
                      <a:pt x="122" y="440"/>
                    </a:lnTo>
                    <a:lnTo>
                      <a:pt x="160" y="457"/>
                    </a:lnTo>
                    <a:lnTo>
                      <a:pt x="202" y="466"/>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nvGrpSpPr>
              <p:cNvPr id="303" name="Group 103"/>
              <p:cNvGrpSpPr/>
              <p:nvPr/>
            </p:nvGrpSpPr>
            <p:grpSpPr>
              <a:xfrm flipV="1">
                <a:off x="2315" y="2182"/>
                <a:ext cx="141" cy="361"/>
                <a:chOff x="2315" y="2443"/>
                <a:chExt cx="141" cy="361"/>
              </a:xfrm>
            </p:grpSpPr>
            <p:sp>
              <p:nvSpPr>
                <p:cNvPr id="318" name="Freeform 104"/>
                <p:cNvSpPr/>
                <p:nvPr/>
              </p:nvSpPr>
              <p:spPr>
                <a:xfrm>
                  <a:off x="2322" y="2443"/>
                  <a:ext cx="104" cy="235"/>
                </a:xfrm>
                <a:custGeom>
                  <a:avLst/>
                  <a:gdLst>
                    <a:gd name="txL" fmla="*/ 0 w 428"/>
                    <a:gd name="txT" fmla="*/ 0 h 1261"/>
                    <a:gd name="txR" fmla="*/ 428 w 428"/>
                    <a:gd name="txB" fmla="*/ 1261 h 1261"/>
                  </a:gdLst>
                  <a:ahLst/>
                  <a:cxnLst>
                    <a:cxn ang="0">
                      <a:pos x="0" y="0"/>
                    </a:cxn>
                    <a:cxn ang="0">
                      <a:pos x="0" y="0"/>
                    </a:cxn>
                    <a:cxn ang="0">
                      <a:pos x="0" y="0"/>
                    </a:cxn>
                    <a:cxn ang="0">
                      <a:pos x="0" y="0"/>
                    </a:cxn>
                    <a:cxn ang="0">
                      <a:pos x="0" y="0"/>
                    </a:cxn>
                    <a:cxn ang="0">
                      <a:pos x="0" y="0"/>
                    </a:cxn>
                    <a:cxn ang="0">
                      <a:pos x="0" y="0"/>
                    </a:cxn>
                  </a:cxnLst>
                  <a:rect l="txL" t="txT" r="txR" b="txB"/>
                  <a:pathLst>
                    <a:path w="428" h="1261">
                      <a:moveTo>
                        <a:pt x="0" y="586"/>
                      </a:moveTo>
                      <a:lnTo>
                        <a:pt x="105" y="752"/>
                      </a:lnTo>
                      <a:lnTo>
                        <a:pt x="176" y="1261"/>
                      </a:lnTo>
                      <a:lnTo>
                        <a:pt x="428" y="1261"/>
                      </a:lnTo>
                      <a:lnTo>
                        <a:pt x="416" y="526"/>
                      </a:lnTo>
                      <a:lnTo>
                        <a:pt x="0" y="0"/>
                      </a:lnTo>
                      <a:lnTo>
                        <a:pt x="0" y="586"/>
                      </a:lnTo>
                      <a:close/>
                    </a:path>
                  </a:pathLst>
                </a:custGeom>
                <a:solidFill>
                  <a:srgbClr val="B2D8E5">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Freeform 105"/>
                <p:cNvSpPr/>
                <p:nvPr/>
              </p:nvSpPr>
              <p:spPr>
                <a:xfrm>
                  <a:off x="2322" y="2443"/>
                  <a:ext cx="104" cy="235"/>
                </a:xfrm>
                <a:custGeom>
                  <a:avLst/>
                  <a:gdLst>
                    <a:gd name="txL" fmla="*/ 0 w 428"/>
                    <a:gd name="txT" fmla="*/ 0 h 1261"/>
                    <a:gd name="txR" fmla="*/ 428 w 428"/>
                    <a:gd name="txB" fmla="*/ 1261 h 1261"/>
                  </a:gdLst>
                  <a:ahLst/>
                  <a:cxnLst>
                    <a:cxn ang="0">
                      <a:pos x="0" y="0"/>
                    </a:cxn>
                    <a:cxn ang="0">
                      <a:pos x="0" y="0"/>
                    </a:cxn>
                    <a:cxn ang="0">
                      <a:pos x="0" y="0"/>
                    </a:cxn>
                    <a:cxn ang="0">
                      <a:pos x="0" y="0"/>
                    </a:cxn>
                    <a:cxn ang="0">
                      <a:pos x="0" y="0"/>
                    </a:cxn>
                    <a:cxn ang="0">
                      <a:pos x="0" y="0"/>
                    </a:cxn>
                  </a:cxnLst>
                  <a:rect l="txL" t="txT" r="txR" b="txB"/>
                  <a:pathLst>
                    <a:path w="428" h="1261">
                      <a:moveTo>
                        <a:pt x="0" y="586"/>
                      </a:moveTo>
                      <a:lnTo>
                        <a:pt x="105" y="752"/>
                      </a:lnTo>
                      <a:lnTo>
                        <a:pt x="176" y="1261"/>
                      </a:lnTo>
                      <a:lnTo>
                        <a:pt x="428" y="1261"/>
                      </a:lnTo>
                      <a:lnTo>
                        <a:pt x="416" y="526"/>
                      </a:lnTo>
                      <a:lnTo>
                        <a:pt x="0" y="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Freeform 106"/>
                <p:cNvSpPr/>
                <p:nvPr/>
              </p:nvSpPr>
              <p:spPr>
                <a:xfrm>
                  <a:off x="2315" y="2684"/>
                  <a:ext cx="70" cy="120"/>
                </a:xfrm>
                <a:custGeom>
                  <a:avLst/>
                  <a:gdLst>
                    <a:gd name="txL" fmla="*/ 0 w 290"/>
                    <a:gd name="txT" fmla="*/ 0 h 645"/>
                    <a:gd name="txR" fmla="*/ 290 w 290"/>
                    <a:gd name="txB" fmla="*/ 645 h 645"/>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290" h="645">
                      <a:moveTo>
                        <a:pt x="17" y="68"/>
                      </a:moveTo>
                      <a:lnTo>
                        <a:pt x="194" y="0"/>
                      </a:lnTo>
                      <a:lnTo>
                        <a:pt x="290" y="478"/>
                      </a:lnTo>
                      <a:lnTo>
                        <a:pt x="244" y="504"/>
                      </a:lnTo>
                      <a:lnTo>
                        <a:pt x="118" y="226"/>
                      </a:lnTo>
                      <a:lnTo>
                        <a:pt x="223" y="478"/>
                      </a:lnTo>
                      <a:lnTo>
                        <a:pt x="135" y="645"/>
                      </a:lnTo>
                      <a:lnTo>
                        <a:pt x="51" y="239"/>
                      </a:lnTo>
                      <a:lnTo>
                        <a:pt x="42" y="248"/>
                      </a:lnTo>
                      <a:lnTo>
                        <a:pt x="30" y="265"/>
                      </a:lnTo>
                      <a:lnTo>
                        <a:pt x="13" y="278"/>
                      </a:lnTo>
                      <a:lnTo>
                        <a:pt x="0" y="269"/>
                      </a:lnTo>
                      <a:lnTo>
                        <a:pt x="0" y="226"/>
                      </a:lnTo>
                      <a:lnTo>
                        <a:pt x="5" y="158"/>
                      </a:lnTo>
                      <a:lnTo>
                        <a:pt x="13" y="94"/>
                      </a:lnTo>
                      <a:lnTo>
                        <a:pt x="17" y="68"/>
                      </a:lnTo>
                      <a:close/>
                    </a:path>
                  </a:pathLst>
                </a:custGeom>
                <a:solidFill>
                  <a:srgbClr val="FFFFFF">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Freeform 107"/>
                <p:cNvSpPr/>
                <p:nvPr/>
              </p:nvSpPr>
              <p:spPr>
                <a:xfrm>
                  <a:off x="2343" y="2673"/>
                  <a:ext cx="113" cy="87"/>
                </a:xfrm>
                <a:custGeom>
                  <a:avLst/>
                  <a:gdLst>
                    <a:gd name="txL" fmla="*/ 0 w 462"/>
                    <a:gd name="txT" fmla="*/ 0 h 466"/>
                    <a:gd name="txR" fmla="*/ 462 w 462"/>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462" h="466">
                      <a:moveTo>
                        <a:pt x="260" y="466"/>
                      </a:moveTo>
                      <a:lnTo>
                        <a:pt x="260" y="171"/>
                      </a:lnTo>
                      <a:lnTo>
                        <a:pt x="122" y="171"/>
                      </a:lnTo>
                      <a:lnTo>
                        <a:pt x="122" y="436"/>
                      </a:lnTo>
                      <a:lnTo>
                        <a:pt x="118" y="436"/>
                      </a:lnTo>
                      <a:lnTo>
                        <a:pt x="71" y="402"/>
                      </a:lnTo>
                      <a:lnTo>
                        <a:pt x="34" y="350"/>
                      </a:lnTo>
                      <a:lnTo>
                        <a:pt x="8" y="295"/>
                      </a:lnTo>
                      <a:lnTo>
                        <a:pt x="0" y="231"/>
                      </a:lnTo>
                      <a:lnTo>
                        <a:pt x="4" y="184"/>
                      </a:lnTo>
                      <a:lnTo>
                        <a:pt x="17" y="141"/>
                      </a:lnTo>
                      <a:lnTo>
                        <a:pt x="38" y="103"/>
                      </a:lnTo>
                      <a:lnTo>
                        <a:pt x="67" y="68"/>
                      </a:lnTo>
                      <a:lnTo>
                        <a:pt x="101" y="38"/>
                      </a:lnTo>
                      <a:lnTo>
                        <a:pt x="143" y="17"/>
                      </a:lnTo>
                      <a:lnTo>
                        <a:pt x="185" y="4"/>
                      </a:lnTo>
                      <a:lnTo>
                        <a:pt x="231" y="0"/>
                      </a:lnTo>
                      <a:lnTo>
                        <a:pt x="277" y="4"/>
                      </a:lnTo>
                      <a:lnTo>
                        <a:pt x="319" y="17"/>
                      </a:lnTo>
                      <a:lnTo>
                        <a:pt x="361" y="38"/>
                      </a:lnTo>
                      <a:lnTo>
                        <a:pt x="395" y="68"/>
                      </a:lnTo>
                      <a:lnTo>
                        <a:pt x="424" y="103"/>
                      </a:lnTo>
                      <a:lnTo>
                        <a:pt x="445" y="141"/>
                      </a:lnTo>
                      <a:lnTo>
                        <a:pt x="458" y="184"/>
                      </a:lnTo>
                      <a:lnTo>
                        <a:pt x="462" y="231"/>
                      </a:lnTo>
                      <a:lnTo>
                        <a:pt x="458" y="273"/>
                      </a:lnTo>
                      <a:lnTo>
                        <a:pt x="445" y="316"/>
                      </a:lnTo>
                      <a:lnTo>
                        <a:pt x="428" y="355"/>
                      </a:lnTo>
                      <a:lnTo>
                        <a:pt x="403" y="385"/>
                      </a:lnTo>
                      <a:lnTo>
                        <a:pt x="374" y="414"/>
                      </a:lnTo>
                      <a:lnTo>
                        <a:pt x="340" y="440"/>
                      </a:lnTo>
                      <a:lnTo>
                        <a:pt x="302" y="457"/>
                      </a:lnTo>
                      <a:lnTo>
                        <a:pt x="260" y="466"/>
                      </a:lnTo>
                      <a:close/>
                    </a:path>
                  </a:pathLst>
                </a:custGeom>
                <a:solidFill>
                  <a:srgbClr val="FFD8CC">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Freeform 108"/>
                <p:cNvSpPr/>
                <p:nvPr/>
              </p:nvSpPr>
              <p:spPr>
                <a:xfrm>
                  <a:off x="2343" y="2673"/>
                  <a:ext cx="113" cy="87"/>
                </a:xfrm>
                <a:custGeom>
                  <a:avLst/>
                  <a:gdLst>
                    <a:gd name="txL" fmla="*/ 0 w 462"/>
                    <a:gd name="txT" fmla="*/ 0 h 466"/>
                    <a:gd name="txR" fmla="*/ 462 w 462"/>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462" h="466">
                      <a:moveTo>
                        <a:pt x="260" y="466"/>
                      </a:moveTo>
                      <a:lnTo>
                        <a:pt x="260" y="171"/>
                      </a:lnTo>
                      <a:lnTo>
                        <a:pt x="122" y="171"/>
                      </a:lnTo>
                      <a:lnTo>
                        <a:pt x="122" y="436"/>
                      </a:lnTo>
                      <a:lnTo>
                        <a:pt x="118" y="436"/>
                      </a:lnTo>
                      <a:lnTo>
                        <a:pt x="71" y="402"/>
                      </a:lnTo>
                      <a:lnTo>
                        <a:pt x="34" y="350"/>
                      </a:lnTo>
                      <a:lnTo>
                        <a:pt x="8" y="295"/>
                      </a:lnTo>
                      <a:lnTo>
                        <a:pt x="0" y="231"/>
                      </a:lnTo>
                      <a:lnTo>
                        <a:pt x="4" y="184"/>
                      </a:lnTo>
                      <a:lnTo>
                        <a:pt x="17" y="141"/>
                      </a:lnTo>
                      <a:lnTo>
                        <a:pt x="38" y="103"/>
                      </a:lnTo>
                      <a:lnTo>
                        <a:pt x="67" y="68"/>
                      </a:lnTo>
                      <a:lnTo>
                        <a:pt x="101" y="38"/>
                      </a:lnTo>
                      <a:lnTo>
                        <a:pt x="143" y="17"/>
                      </a:lnTo>
                      <a:lnTo>
                        <a:pt x="185" y="4"/>
                      </a:lnTo>
                      <a:lnTo>
                        <a:pt x="231" y="0"/>
                      </a:lnTo>
                      <a:lnTo>
                        <a:pt x="277" y="4"/>
                      </a:lnTo>
                      <a:lnTo>
                        <a:pt x="319" y="17"/>
                      </a:lnTo>
                      <a:lnTo>
                        <a:pt x="361" y="38"/>
                      </a:lnTo>
                      <a:lnTo>
                        <a:pt x="395" y="68"/>
                      </a:lnTo>
                      <a:lnTo>
                        <a:pt x="424" y="103"/>
                      </a:lnTo>
                      <a:lnTo>
                        <a:pt x="445" y="141"/>
                      </a:lnTo>
                      <a:lnTo>
                        <a:pt x="458" y="184"/>
                      </a:lnTo>
                      <a:lnTo>
                        <a:pt x="462" y="231"/>
                      </a:lnTo>
                      <a:lnTo>
                        <a:pt x="458" y="273"/>
                      </a:lnTo>
                      <a:lnTo>
                        <a:pt x="445" y="316"/>
                      </a:lnTo>
                      <a:lnTo>
                        <a:pt x="428" y="355"/>
                      </a:lnTo>
                      <a:lnTo>
                        <a:pt x="403" y="385"/>
                      </a:lnTo>
                      <a:lnTo>
                        <a:pt x="374" y="414"/>
                      </a:lnTo>
                      <a:lnTo>
                        <a:pt x="340" y="440"/>
                      </a:lnTo>
                      <a:lnTo>
                        <a:pt x="302" y="457"/>
                      </a:lnTo>
                      <a:lnTo>
                        <a:pt x="260" y="466"/>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304" name="Freeform 109"/>
              <p:cNvSpPr/>
              <p:nvPr/>
            </p:nvSpPr>
            <p:spPr>
              <a:xfrm>
                <a:off x="2061" y="2168"/>
                <a:ext cx="235" cy="117"/>
              </a:xfrm>
              <a:custGeom>
                <a:avLst/>
                <a:gdLst>
                  <a:gd name="txL" fmla="*/ 0 w 966"/>
                  <a:gd name="txT" fmla="*/ 0 h 628"/>
                  <a:gd name="txR" fmla="*/ 966 w 966"/>
                  <a:gd name="txB" fmla="*/ 628 h 628"/>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966" h="628">
                    <a:moveTo>
                      <a:pt x="966" y="547"/>
                    </a:moveTo>
                    <a:lnTo>
                      <a:pt x="957" y="436"/>
                    </a:lnTo>
                    <a:lnTo>
                      <a:pt x="928" y="333"/>
                    </a:lnTo>
                    <a:lnTo>
                      <a:pt x="882" y="239"/>
                    </a:lnTo>
                    <a:lnTo>
                      <a:pt x="823" y="158"/>
                    </a:lnTo>
                    <a:lnTo>
                      <a:pt x="752" y="94"/>
                    </a:lnTo>
                    <a:lnTo>
                      <a:pt x="672" y="43"/>
                    </a:lnTo>
                    <a:lnTo>
                      <a:pt x="579" y="13"/>
                    </a:lnTo>
                    <a:lnTo>
                      <a:pt x="483" y="0"/>
                    </a:lnTo>
                    <a:lnTo>
                      <a:pt x="386" y="13"/>
                    </a:lnTo>
                    <a:lnTo>
                      <a:pt x="294" y="43"/>
                    </a:lnTo>
                    <a:lnTo>
                      <a:pt x="214" y="94"/>
                    </a:lnTo>
                    <a:lnTo>
                      <a:pt x="143" y="158"/>
                    </a:lnTo>
                    <a:lnTo>
                      <a:pt x="84" y="239"/>
                    </a:lnTo>
                    <a:lnTo>
                      <a:pt x="38" y="333"/>
                    </a:lnTo>
                    <a:lnTo>
                      <a:pt x="8" y="436"/>
                    </a:lnTo>
                    <a:lnTo>
                      <a:pt x="0" y="547"/>
                    </a:lnTo>
                    <a:lnTo>
                      <a:pt x="0" y="628"/>
                    </a:lnTo>
                    <a:lnTo>
                      <a:pt x="966" y="628"/>
                    </a:lnTo>
                    <a:lnTo>
                      <a:pt x="966" y="547"/>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Freeform 110"/>
              <p:cNvSpPr/>
              <p:nvPr/>
            </p:nvSpPr>
            <p:spPr>
              <a:xfrm>
                <a:off x="2061" y="2168"/>
                <a:ext cx="235" cy="117"/>
              </a:xfrm>
              <a:custGeom>
                <a:avLst/>
                <a:gdLst>
                  <a:gd name="txL" fmla="*/ 0 w 966"/>
                  <a:gd name="txT" fmla="*/ 0 h 628"/>
                  <a:gd name="txR" fmla="*/ 966 w 966"/>
                  <a:gd name="txB" fmla="*/ 628 h 628"/>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966" h="628">
                    <a:moveTo>
                      <a:pt x="966" y="547"/>
                    </a:moveTo>
                    <a:lnTo>
                      <a:pt x="966" y="547"/>
                    </a:lnTo>
                    <a:lnTo>
                      <a:pt x="957" y="436"/>
                    </a:lnTo>
                    <a:lnTo>
                      <a:pt x="928" y="333"/>
                    </a:lnTo>
                    <a:lnTo>
                      <a:pt x="882" y="239"/>
                    </a:lnTo>
                    <a:lnTo>
                      <a:pt x="823" y="158"/>
                    </a:lnTo>
                    <a:lnTo>
                      <a:pt x="752" y="94"/>
                    </a:lnTo>
                    <a:lnTo>
                      <a:pt x="672" y="43"/>
                    </a:lnTo>
                    <a:lnTo>
                      <a:pt x="579" y="13"/>
                    </a:lnTo>
                    <a:lnTo>
                      <a:pt x="483" y="0"/>
                    </a:lnTo>
                    <a:lnTo>
                      <a:pt x="386" y="13"/>
                    </a:lnTo>
                    <a:lnTo>
                      <a:pt x="294" y="43"/>
                    </a:lnTo>
                    <a:lnTo>
                      <a:pt x="214" y="94"/>
                    </a:lnTo>
                    <a:lnTo>
                      <a:pt x="143" y="158"/>
                    </a:lnTo>
                    <a:lnTo>
                      <a:pt x="84" y="239"/>
                    </a:lnTo>
                    <a:lnTo>
                      <a:pt x="38" y="333"/>
                    </a:lnTo>
                    <a:lnTo>
                      <a:pt x="8" y="436"/>
                    </a:lnTo>
                    <a:lnTo>
                      <a:pt x="0" y="547"/>
                    </a:lnTo>
                    <a:lnTo>
                      <a:pt x="0" y="628"/>
                    </a:lnTo>
                    <a:lnTo>
                      <a:pt x="966" y="628"/>
                    </a:lnTo>
                    <a:lnTo>
                      <a:pt x="966" y="547"/>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Rectangle 111"/>
              <p:cNvSpPr/>
              <p:nvPr/>
            </p:nvSpPr>
            <p:spPr>
              <a:xfrm>
                <a:off x="2049" y="2269"/>
                <a:ext cx="263" cy="19"/>
              </a:xfrm>
              <a:prstGeom prst="rect">
                <a:avLst/>
              </a:prstGeom>
              <a:solidFill>
                <a:srgbClr val="FF3300"/>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307" name="Rectangle 112"/>
              <p:cNvSpPr/>
              <p:nvPr/>
            </p:nvSpPr>
            <p:spPr>
              <a:xfrm>
                <a:off x="2049" y="2269"/>
                <a:ext cx="263" cy="19"/>
              </a:xfrm>
              <a:prstGeom prst="rect">
                <a:avLst/>
              </a:prstGeom>
              <a:solidFill>
                <a:srgbClr val="FF3300"/>
              </a:solidFill>
              <a:ln w="0" cap="flat" cmpd="sng">
                <a:solidFill>
                  <a:srgbClr val="000000"/>
                </a:solidFill>
                <a:prstDash val="solid"/>
                <a:miter/>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308" name="Freeform 113"/>
              <p:cNvSpPr/>
              <p:nvPr/>
            </p:nvSpPr>
            <p:spPr>
              <a:xfrm>
                <a:off x="2072" y="2175"/>
                <a:ext cx="94" cy="89"/>
              </a:xfrm>
              <a:custGeom>
                <a:avLst/>
                <a:gdLst>
                  <a:gd name="txL" fmla="*/ 0 w 387"/>
                  <a:gd name="txT" fmla="*/ 0 h 475"/>
                  <a:gd name="txR" fmla="*/ 387 w 387"/>
                  <a:gd name="txB" fmla="*/ 475 h 475"/>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87" h="475">
                    <a:moveTo>
                      <a:pt x="206" y="475"/>
                    </a:moveTo>
                    <a:lnTo>
                      <a:pt x="214" y="381"/>
                    </a:lnTo>
                    <a:lnTo>
                      <a:pt x="231" y="291"/>
                    </a:lnTo>
                    <a:lnTo>
                      <a:pt x="261" y="210"/>
                    </a:lnTo>
                    <a:lnTo>
                      <a:pt x="294" y="141"/>
                    </a:lnTo>
                    <a:lnTo>
                      <a:pt x="328" y="82"/>
                    </a:lnTo>
                    <a:lnTo>
                      <a:pt x="357" y="39"/>
                    </a:lnTo>
                    <a:lnTo>
                      <a:pt x="378" y="9"/>
                    </a:lnTo>
                    <a:lnTo>
                      <a:pt x="387" y="0"/>
                    </a:lnTo>
                    <a:lnTo>
                      <a:pt x="265" y="43"/>
                    </a:lnTo>
                    <a:lnTo>
                      <a:pt x="172" y="107"/>
                    </a:lnTo>
                    <a:lnTo>
                      <a:pt x="105" y="184"/>
                    </a:lnTo>
                    <a:lnTo>
                      <a:pt x="59" y="265"/>
                    </a:lnTo>
                    <a:lnTo>
                      <a:pt x="25" y="342"/>
                    </a:lnTo>
                    <a:lnTo>
                      <a:pt x="9" y="411"/>
                    </a:lnTo>
                    <a:lnTo>
                      <a:pt x="0" y="458"/>
                    </a:lnTo>
                    <a:lnTo>
                      <a:pt x="0" y="475"/>
                    </a:lnTo>
                    <a:lnTo>
                      <a:pt x="206" y="475"/>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Freeform 114"/>
              <p:cNvSpPr/>
              <p:nvPr/>
            </p:nvSpPr>
            <p:spPr>
              <a:xfrm>
                <a:off x="2072" y="2175"/>
                <a:ext cx="94" cy="89"/>
              </a:xfrm>
              <a:custGeom>
                <a:avLst/>
                <a:gdLst>
                  <a:gd name="txL" fmla="*/ 0 w 387"/>
                  <a:gd name="txT" fmla="*/ 0 h 475"/>
                  <a:gd name="txR" fmla="*/ 387 w 387"/>
                  <a:gd name="txB" fmla="*/ 475 h 475"/>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87" h="475">
                    <a:moveTo>
                      <a:pt x="206" y="475"/>
                    </a:moveTo>
                    <a:lnTo>
                      <a:pt x="206" y="475"/>
                    </a:lnTo>
                    <a:lnTo>
                      <a:pt x="214" y="381"/>
                    </a:lnTo>
                    <a:lnTo>
                      <a:pt x="231" y="291"/>
                    </a:lnTo>
                    <a:lnTo>
                      <a:pt x="261" y="210"/>
                    </a:lnTo>
                    <a:lnTo>
                      <a:pt x="294" y="141"/>
                    </a:lnTo>
                    <a:lnTo>
                      <a:pt x="328" y="82"/>
                    </a:lnTo>
                    <a:lnTo>
                      <a:pt x="357" y="39"/>
                    </a:lnTo>
                    <a:lnTo>
                      <a:pt x="378" y="9"/>
                    </a:lnTo>
                    <a:lnTo>
                      <a:pt x="387" y="0"/>
                    </a:lnTo>
                    <a:lnTo>
                      <a:pt x="265" y="43"/>
                    </a:lnTo>
                    <a:lnTo>
                      <a:pt x="172" y="107"/>
                    </a:lnTo>
                    <a:lnTo>
                      <a:pt x="105" y="184"/>
                    </a:lnTo>
                    <a:lnTo>
                      <a:pt x="59" y="265"/>
                    </a:lnTo>
                    <a:lnTo>
                      <a:pt x="25" y="342"/>
                    </a:lnTo>
                    <a:lnTo>
                      <a:pt x="9" y="411"/>
                    </a:lnTo>
                    <a:lnTo>
                      <a:pt x="0" y="458"/>
                    </a:lnTo>
                    <a:lnTo>
                      <a:pt x="0" y="475"/>
                    </a:lnTo>
                    <a:lnTo>
                      <a:pt x="206" y="475"/>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Freeform 115"/>
              <p:cNvSpPr/>
              <p:nvPr/>
            </p:nvSpPr>
            <p:spPr>
              <a:xfrm>
                <a:off x="2186" y="2175"/>
                <a:ext cx="98" cy="89"/>
              </a:xfrm>
              <a:custGeom>
                <a:avLst/>
                <a:gdLst>
                  <a:gd name="txL" fmla="*/ 0 w 399"/>
                  <a:gd name="txT" fmla="*/ 0 h 475"/>
                  <a:gd name="txR" fmla="*/ 399 w 399"/>
                  <a:gd name="txB" fmla="*/ 475 h 475"/>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99" h="475">
                    <a:moveTo>
                      <a:pt x="399" y="475"/>
                    </a:moveTo>
                    <a:lnTo>
                      <a:pt x="399" y="458"/>
                    </a:lnTo>
                    <a:lnTo>
                      <a:pt x="391" y="411"/>
                    </a:lnTo>
                    <a:lnTo>
                      <a:pt x="374" y="342"/>
                    </a:lnTo>
                    <a:lnTo>
                      <a:pt x="341" y="261"/>
                    </a:lnTo>
                    <a:lnTo>
                      <a:pt x="294" y="180"/>
                    </a:lnTo>
                    <a:lnTo>
                      <a:pt x="223" y="103"/>
                    </a:lnTo>
                    <a:lnTo>
                      <a:pt x="126" y="39"/>
                    </a:lnTo>
                    <a:lnTo>
                      <a:pt x="0" y="0"/>
                    </a:lnTo>
                    <a:lnTo>
                      <a:pt x="9" y="9"/>
                    </a:lnTo>
                    <a:lnTo>
                      <a:pt x="26" y="39"/>
                    </a:lnTo>
                    <a:lnTo>
                      <a:pt x="55" y="82"/>
                    </a:lnTo>
                    <a:lnTo>
                      <a:pt x="89" y="137"/>
                    </a:lnTo>
                    <a:lnTo>
                      <a:pt x="122" y="206"/>
                    </a:lnTo>
                    <a:lnTo>
                      <a:pt x="152" y="282"/>
                    </a:lnTo>
                    <a:lnTo>
                      <a:pt x="173" y="368"/>
                    </a:lnTo>
                    <a:lnTo>
                      <a:pt x="185" y="453"/>
                    </a:lnTo>
                    <a:lnTo>
                      <a:pt x="185" y="475"/>
                    </a:lnTo>
                    <a:lnTo>
                      <a:pt x="374" y="475"/>
                    </a:lnTo>
                    <a:lnTo>
                      <a:pt x="399" y="475"/>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Freeform 116"/>
              <p:cNvSpPr/>
              <p:nvPr/>
            </p:nvSpPr>
            <p:spPr>
              <a:xfrm>
                <a:off x="2186" y="2175"/>
                <a:ext cx="98" cy="89"/>
              </a:xfrm>
              <a:custGeom>
                <a:avLst/>
                <a:gdLst>
                  <a:gd name="txL" fmla="*/ 0 w 399"/>
                  <a:gd name="txT" fmla="*/ 0 h 475"/>
                  <a:gd name="txR" fmla="*/ 399 w 399"/>
                  <a:gd name="txB" fmla="*/ 475 h 475"/>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99" h="475">
                    <a:moveTo>
                      <a:pt x="399" y="475"/>
                    </a:moveTo>
                    <a:lnTo>
                      <a:pt x="399" y="475"/>
                    </a:lnTo>
                    <a:lnTo>
                      <a:pt x="399" y="458"/>
                    </a:lnTo>
                    <a:lnTo>
                      <a:pt x="391" y="411"/>
                    </a:lnTo>
                    <a:lnTo>
                      <a:pt x="374" y="342"/>
                    </a:lnTo>
                    <a:lnTo>
                      <a:pt x="341" y="261"/>
                    </a:lnTo>
                    <a:lnTo>
                      <a:pt x="294" y="180"/>
                    </a:lnTo>
                    <a:lnTo>
                      <a:pt x="223" y="103"/>
                    </a:lnTo>
                    <a:lnTo>
                      <a:pt x="126" y="39"/>
                    </a:lnTo>
                    <a:lnTo>
                      <a:pt x="0" y="0"/>
                    </a:lnTo>
                    <a:lnTo>
                      <a:pt x="9" y="9"/>
                    </a:lnTo>
                    <a:lnTo>
                      <a:pt x="26" y="39"/>
                    </a:lnTo>
                    <a:lnTo>
                      <a:pt x="55" y="82"/>
                    </a:lnTo>
                    <a:lnTo>
                      <a:pt x="89" y="137"/>
                    </a:lnTo>
                    <a:lnTo>
                      <a:pt x="122" y="206"/>
                    </a:lnTo>
                    <a:lnTo>
                      <a:pt x="152" y="282"/>
                    </a:lnTo>
                    <a:lnTo>
                      <a:pt x="173" y="368"/>
                    </a:lnTo>
                    <a:lnTo>
                      <a:pt x="185" y="453"/>
                    </a:lnTo>
                    <a:lnTo>
                      <a:pt x="185" y="475"/>
                    </a:lnTo>
                    <a:lnTo>
                      <a:pt x="374" y="475"/>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Freeform 117"/>
              <p:cNvSpPr/>
              <p:nvPr/>
            </p:nvSpPr>
            <p:spPr>
              <a:xfrm>
                <a:off x="2134" y="2177"/>
                <a:ext cx="87" cy="87"/>
              </a:xfrm>
              <a:custGeom>
                <a:avLst/>
                <a:gdLst>
                  <a:gd name="txL" fmla="*/ 0 w 357"/>
                  <a:gd name="txT" fmla="*/ 0 h 466"/>
                  <a:gd name="txR" fmla="*/ 357 w 357"/>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57" h="466">
                    <a:moveTo>
                      <a:pt x="357" y="436"/>
                    </a:moveTo>
                    <a:lnTo>
                      <a:pt x="336" y="325"/>
                    </a:lnTo>
                    <a:lnTo>
                      <a:pt x="307" y="231"/>
                    </a:lnTo>
                    <a:lnTo>
                      <a:pt x="277" y="154"/>
                    </a:lnTo>
                    <a:lnTo>
                      <a:pt x="244" y="94"/>
                    </a:lnTo>
                    <a:lnTo>
                      <a:pt x="214" y="51"/>
                    </a:lnTo>
                    <a:lnTo>
                      <a:pt x="189" y="21"/>
                    </a:lnTo>
                    <a:lnTo>
                      <a:pt x="173" y="4"/>
                    </a:lnTo>
                    <a:lnTo>
                      <a:pt x="168" y="0"/>
                    </a:lnTo>
                    <a:lnTo>
                      <a:pt x="114" y="68"/>
                    </a:lnTo>
                    <a:lnTo>
                      <a:pt x="72" y="141"/>
                    </a:lnTo>
                    <a:lnTo>
                      <a:pt x="42" y="222"/>
                    </a:lnTo>
                    <a:lnTo>
                      <a:pt x="21" y="295"/>
                    </a:lnTo>
                    <a:lnTo>
                      <a:pt x="9" y="363"/>
                    </a:lnTo>
                    <a:lnTo>
                      <a:pt x="5" y="414"/>
                    </a:lnTo>
                    <a:lnTo>
                      <a:pt x="0" y="453"/>
                    </a:lnTo>
                    <a:lnTo>
                      <a:pt x="0" y="466"/>
                    </a:lnTo>
                    <a:lnTo>
                      <a:pt x="357" y="466"/>
                    </a:lnTo>
                    <a:lnTo>
                      <a:pt x="357" y="436"/>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Freeform 118"/>
              <p:cNvSpPr/>
              <p:nvPr/>
            </p:nvSpPr>
            <p:spPr>
              <a:xfrm>
                <a:off x="2134" y="2177"/>
                <a:ext cx="87" cy="87"/>
              </a:xfrm>
              <a:custGeom>
                <a:avLst/>
                <a:gdLst>
                  <a:gd name="txL" fmla="*/ 0 w 357"/>
                  <a:gd name="txT" fmla="*/ 0 h 466"/>
                  <a:gd name="txR" fmla="*/ 357 w 357"/>
                  <a:gd name="txB" fmla="*/ 466 h 466"/>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txL" t="txT" r="txR" b="txB"/>
                <a:pathLst>
                  <a:path w="357" h="466">
                    <a:moveTo>
                      <a:pt x="357" y="436"/>
                    </a:moveTo>
                    <a:lnTo>
                      <a:pt x="357" y="436"/>
                    </a:lnTo>
                    <a:lnTo>
                      <a:pt x="336" y="325"/>
                    </a:lnTo>
                    <a:lnTo>
                      <a:pt x="307" y="231"/>
                    </a:lnTo>
                    <a:lnTo>
                      <a:pt x="277" y="154"/>
                    </a:lnTo>
                    <a:lnTo>
                      <a:pt x="244" y="94"/>
                    </a:lnTo>
                    <a:lnTo>
                      <a:pt x="214" y="51"/>
                    </a:lnTo>
                    <a:lnTo>
                      <a:pt x="189" y="21"/>
                    </a:lnTo>
                    <a:lnTo>
                      <a:pt x="173" y="4"/>
                    </a:lnTo>
                    <a:lnTo>
                      <a:pt x="168" y="0"/>
                    </a:lnTo>
                    <a:lnTo>
                      <a:pt x="114" y="68"/>
                    </a:lnTo>
                    <a:lnTo>
                      <a:pt x="72" y="141"/>
                    </a:lnTo>
                    <a:lnTo>
                      <a:pt x="42" y="222"/>
                    </a:lnTo>
                    <a:lnTo>
                      <a:pt x="21" y="295"/>
                    </a:lnTo>
                    <a:lnTo>
                      <a:pt x="9" y="363"/>
                    </a:lnTo>
                    <a:lnTo>
                      <a:pt x="5" y="414"/>
                    </a:lnTo>
                    <a:lnTo>
                      <a:pt x="0" y="453"/>
                    </a:lnTo>
                    <a:lnTo>
                      <a:pt x="0" y="466"/>
                    </a:lnTo>
                    <a:lnTo>
                      <a:pt x="357" y="466"/>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Freeform 119"/>
              <p:cNvSpPr/>
              <p:nvPr/>
            </p:nvSpPr>
            <p:spPr>
              <a:xfrm>
                <a:off x="2103" y="2269"/>
                <a:ext cx="0" cy="20"/>
              </a:xfrm>
              <a:custGeom>
                <a:avLst/>
                <a:gdLst>
                  <a:gd name="txL" fmla="*/ 0 w 0"/>
                  <a:gd name="txT" fmla="*/ 0 h 106"/>
                  <a:gd name="txR" fmla="*/ 0 w 0"/>
                  <a:gd name="txB" fmla="*/ 106 h 106"/>
                </a:gdLst>
                <a:ahLst/>
                <a:cxnLst>
                  <a:cxn ang="0">
                    <a:pos x="0" y="0"/>
                  </a:cxn>
                  <a:cxn ang="0">
                    <a:pos x="0" y="0"/>
                  </a:cxn>
                  <a:cxn ang="0">
                    <a:pos x="0" y="0"/>
                  </a:cxn>
                </a:cxnLst>
                <a:rect l="txL" t="txT" r="txR" b="txB"/>
                <a:pathLst>
                  <a:path h="106">
                    <a:moveTo>
                      <a:pt x="0" y="0"/>
                    </a:moveTo>
                    <a:lnTo>
                      <a:pt x="0" y="106"/>
                    </a:lnTo>
                    <a:lnTo>
                      <a:pt x="0" y="0"/>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Line 120"/>
              <p:cNvSpPr/>
              <p:nvPr/>
            </p:nvSpPr>
            <p:spPr>
              <a:xfrm>
                <a:off x="2103" y="2269"/>
                <a:ext cx="0" cy="20"/>
              </a:xfrm>
              <a:prstGeom prst="line">
                <a:avLst/>
              </a:prstGeom>
              <a:ln w="0" cap="flat" cmpd="sng">
                <a:solidFill>
                  <a:srgbClr val="000000"/>
                </a:solidFill>
                <a:prstDash val="solid"/>
                <a:headEnd type="none" w="med" len="med"/>
                <a:tailEnd type="none" w="med" len="med"/>
              </a:ln>
            </p:spPr>
          </p:sp>
          <p:sp>
            <p:nvSpPr>
              <p:cNvPr id="316" name="Freeform 121"/>
              <p:cNvSpPr/>
              <p:nvPr/>
            </p:nvSpPr>
            <p:spPr>
              <a:xfrm>
                <a:off x="2256" y="2270"/>
                <a:ext cx="0" cy="19"/>
              </a:xfrm>
              <a:custGeom>
                <a:avLst/>
                <a:gdLst>
                  <a:gd name="txL" fmla="*/ 0 w 0"/>
                  <a:gd name="txT" fmla="*/ 0 h 102"/>
                  <a:gd name="txR" fmla="*/ 0 w 0"/>
                  <a:gd name="txB" fmla="*/ 102 h 102"/>
                </a:gdLst>
                <a:ahLst/>
                <a:cxnLst>
                  <a:cxn ang="0">
                    <a:pos x="0" y="0"/>
                  </a:cxn>
                  <a:cxn ang="0">
                    <a:pos x="0" y="0"/>
                  </a:cxn>
                  <a:cxn ang="0">
                    <a:pos x="0" y="0"/>
                  </a:cxn>
                </a:cxnLst>
                <a:rect l="txL" t="txT" r="txR" b="txB"/>
                <a:pathLst>
                  <a:path h="102">
                    <a:moveTo>
                      <a:pt x="0" y="0"/>
                    </a:moveTo>
                    <a:lnTo>
                      <a:pt x="0" y="102"/>
                    </a:lnTo>
                    <a:lnTo>
                      <a:pt x="0" y="0"/>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Line 122"/>
              <p:cNvSpPr/>
              <p:nvPr/>
            </p:nvSpPr>
            <p:spPr>
              <a:xfrm>
                <a:off x="2256" y="2270"/>
                <a:ext cx="0" cy="19"/>
              </a:xfrm>
              <a:prstGeom prst="line">
                <a:avLst/>
              </a:prstGeom>
              <a:ln w="0" cap="flat" cmpd="sng">
                <a:solidFill>
                  <a:srgbClr val="000000"/>
                </a:solidFill>
                <a:prstDash val="solid"/>
                <a:headEnd type="none" w="med" len="med"/>
                <a:tailEnd type="none" w="med" len="med"/>
              </a:ln>
            </p:spPr>
          </p:sp>
        </p:grpSp>
        <p:sp>
          <p:nvSpPr>
            <p:cNvPr id="274" name="Rectangle 123"/>
            <p:cNvSpPr/>
            <p:nvPr/>
          </p:nvSpPr>
          <p:spPr>
            <a:xfrm>
              <a:off x="4353" y="1338"/>
              <a:ext cx="1288" cy="112"/>
            </a:xfrm>
            <a:prstGeom prst="rect">
              <a:avLst/>
            </a:prstGeom>
            <a:solidFill>
              <a:srgbClr val="9933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grpSp>
          <p:nvGrpSpPr>
            <p:cNvPr id="275" name="Group 124"/>
            <p:cNvGrpSpPr/>
            <p:nvPr/>
          </p:nvGrpSpPr>
          <p:grpSpPr>
            <a:xfrm>
              <a:off x="4233" y="730"/>
              <a:ext cx="680" cy="600"/>
              <a:chOff x="3976" y="1000"/>
              <a:chExt cx="680" cy="600"/>
            </a:xfrm>
          </p:grpSpPr>
          <p:sp>
            <p:nvSpPr>
              <p:cNvPr id="284" name="AutoShape 125"/>
              <p:cNvSpPr/>
              <p:nvPr/>
            </p:nvSpPr>
            <p:spPr>
              <a:xfrm>
                <a:off x="4080" y="1424"/>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285" name="AutoShape 126"/>
              <p:cNvSpPr/>
              <p:nvPr/>
            </p:nvSpPr>
            <p:spPr>
              <a:xfrm>
                <a:off x="4328" y="1424"/>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286" name="AutoShape 127"/>
              <p:cNvSpPr/>
              <p:nvPr/>
            </p:nvSpPr>
            <p:spPr>
              <a:xfrm>
                <a:off x="4072" y="1296"/>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287" name="AutoShape 128"/>
              <p:cNvSpPr/>
              <p:nvPr/>
            </p:nvSpPr>
            <p:spPr>
              <a:xfrm>
                <a:off x="4312" y="1288"/>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288" name="AutoShape 129"/>
              <p:cNvSpPr/>
              <p:nvPr/>
            </p:nvSpPr>
            <p:spPr>
              <a:xfrm>
                <a:off x="3976" y="1176"/>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289" name="AutoShape 130"/>
              <p:cNvSpPr/>
              <p:nvPr/>
            </p:nvSpPr>
            <p:spPr>
              <a:xfrm>
                <a:off x="4352" y="1136"/>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290" name="AutoShape 131"/>
              <p:cNvSpPr/>
              <p:nvPr/>
            </p:nvSpPr>
            <p:spPr>
              <a:xfrm>
                <a:off x="4136" y="1000"/>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grpSp>
        <p:sp>
          <p:nvSpPr>
            <p:cNvPr id="276" name="AutoShape 132"/>
            <p:cNvSpPr/>
            <p:nvPr/>
          </p:nvSpPr>
          <p:spPr>
            <a:xfrm>
              <a:off x="4263" y="3605"/>
              <a:ext cx="304" cy="176"/>
            </a:xfrm>
            <a:prstGeom prst="cube">
              <a:avLst>
                <a:gd name="adj" fmla="val 25000"/>
              </a:avLst>
            </a:prstGeom>
            <a:solidFill>
              <a:srgbClr val="FF66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grpSp>
          <p:nvGrpSpPr>
            <p:cNvPr id="277" name="Group 134"/>
            <p:cNvGrpSpPr/>
            <p:nvPr/>
          </p:nvGrpSpPr>
          <p:grpSpPr>
            <a:xfrm>
              <a:off x="4304" y="2834"/>
              <a:ext cx="227" cy="680"/>
              <a:chOff x="272" y="2523"/>
              <a:chExt cx="227" cy="680"/>
            </a:xfrm>
          </p:grpSpPr>
          <p:sp>
            <p:nvSpPr>
              <p:cNvPr id="280" name="Line 135"/>
              <p:cNvSpPr/>
              <p:nvPr/>
            </p:nvSpPr>
            <p:spPr>
              <a:xfrm>
                <a:off x="272" y="2682"/>
                <a:ext cx="0" cy="476"/>
              </a:xfrm>
              <a:prstGeom prst="line">
                <a:avLst/>
              </a:prstGeom>
              <a:ln w="9525" cap="flat" cmpd="sng">
                <a:solidFill>
                  <a:srgbClr val="969696"/>
                </a:solidFill>
                <a:prstDash val="solid"/>
                <a:headEnd type="none" w="med" len="med"/>
                <a:tailEnd type="none" w="med" len="med"/>
              </a:ln>
            </p:spPr>
          </p:sp>
          <p:sp>
            <p:nvSpPr>
              <p:cNvPr id="281" name="Line 136"/>
              <p:cNvSpPr/>
              <p:nvPr/>
            </p:nvSpPr>
            <p:spPr>
              <a:xfrm>
                <a:off x="340" y="2523"/>
                <a:ext cx="0" cy="476"/>
              </a:xfrm>
              <a:prstGeom prst="line">
                <a:avLst/>
              </a:prstGeom>
              <a:ln w="9525" cap="flat" cmpd="sng">
                <a:solidFill>
                  <a:srgbClr val="969696"/>
                </a:solidFill>
                <a:prstDash val="solid"/>
                <a:headEnd type="none" w="med" len="med"/>
                <a:tailEnd type="none" w="med" len="med"/>
              </a:ln>
            </p:spPr>
          </p:sp>
          <p:sp>
            <p:nvSpPr>
              <p:cNvPr id="282" name="Line 137"/>
              <p:cNvSpPr/>
              <p:nvPr/>
            </p:nvSpPr>
            <p:spPr>
              <a:xfrm>
                <a:off x="431" y="2863"/>
                <a:ext cx="0" cy="340"/>
              </a:xfrm>
              <a:prstGeom prst="line">
                <a:avLst/>
              </a:prstGeom>
              <a:ln w="9525" cap="flat" cmpd="sng">
                <a:solidFill>
                  <a:srgbClr val="969696"/>
                </a:solidFill>
                <a:prstDash val="solid"/>
                <a:headEnd type="none" w="med" len="med"/>
                <a:tailEnd type="none" w="med" len="med"/>
              </a:ln>
            </p:spPr>
          </p:sp>
          <p:sp>
            <p:nvSpPr>
              <p:cNvPr id="283" name="Line 138"/>
              <p:cNvSpPr/>
              <p:nvPr/>
            </p:nvSpPr>
            <p:spPr>
              <a:xfrm>
                <a:off x="499" y="2772"/>
                <a:ext cx="0" cy="340"/>
              </a:xfrm>
              <a:prstGeom prst="line">
                <a:avLst/>
              </a:prstGeom>
              <a:ln w="9525" cap="flat" cmpd="sng">
                <a:solidFill>
                  <a:srgbClr val="969696"/>
                </a:solidFill>
                <a:prstDash val="solid"/>
                <a:headEnd type="none" w="med" len="med"/>
                <a:tailEnd type="none" w="med" len="med"/>
              </a:ln>
            </p:spPr>
          </p:sp>
        </p:grpSp>
        <p:sp>
          <p:nvSpPr>
            <p:cNvPr id="278" name="Rectangle 189"/>
            <p:cNvSpPr/>
            <p:nvPr/>
          </p:nvSpPr>
          <p:spPr>
            <a:xfrm rot="5400000">
              <a:off x="4239" y="2607"/>
              <a:ext cx="2427" cy="113"/>
            </a:xfrm>
            <a:prstGeom prst="rect">
              <a:avLst/>
            </a:prstGeom>
            <a:solidFill>
              <a:srgbClr val="9933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sp>
          <p:nvSpPr>
            <p:cNvPr id="279" name="Rectangle 190"/>
            <p:cNvSpPr/>
            <p:nvPr/>
          </p:nvSpPr>
          <p:spPr>
            <a:xfrm rot="5400000">
              <a:off x="3514" y="2607"/>
              <a:ext cx="2427" cy="113"/>
            </a:xfrm>
            <a:prstGeom prst="rect">
              <a:avLst/>
            </a:prstGeom>
            <a:solidFill>
              <a:srgbClr val="993300"/>
            </a:solidFill>
            <a:ln w="9525" cap="flat" cmpd="sng">
              <a:solidFill>
                <a:schemeClr val="tx1"/>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华文楷体" panose="02010600040101010101" pitchFamily="2" charset="-122"/>
              </a:endParaRPr>
            </a:p>
          </p:txBody>
        </p:sp>
      </p:grpSp>
      <p:sp>
        <p:nvSpPr>
          <p:cNvPr id="323" name="TextBox 74"/>
          <p:cNvSpPr txBox="1"/>
          <p:nvPr/>
        </p:nvSpPr>
        <p:spPr>
          <a:xfrm>
            <a:off x="2036802" y="5787833"/>
            <a:ext cx="1507142" cy="400110"/>
          </a:xfrm>
          <a:prstGeom prst="rect">
            <a:avLst/>
          </a:prstGeom>
          <a:noFill/>
        </p:spPr>
        <p:txBody>
          <a:bodyPr wrap="square" rtlCol="0">
            <a:spAutoFit/>
          </a:bodyPr>
          <a:lstStyle/>
          <a:p>
            <a:pPr algn="ctr">
              <a:defRPr/>
            </a:pPr>
            <a:r>
              <a:rPr lang="zh-CN" altLang="en-US" sz="2000" b="1" dirty="0">
                <a:solidFill>
                  <a:srgbClr val="5C5C5C"/>
                </a:solidFill>
                <a:latin typeface="微软雅黑" panose="020B0503020204020204" pitchFamily="34" charset="-122"/>
                <a:ea typeface="微软雅黑" panose="020B0503020204020204" pitchFamily="34" charset="-122"/>
              </a:rPr>
              <a:t>事故隐患</a:t>
            </a:r>
            <a:endParaRPr lang="en-US" sz="2000" b="1" dirty="0">
              <a:solidFill>
                <a:srgbClr val="5C5C5C"/>
              </a:solidFill>
              <a:latin typeface="微软雅黑" panose="020B0503020204020204" pitchFamily="34" charset="-122"/>
              <a:ea typeface="微软雅黑" panose="020B0503020204020204" pitchFamily="34" charset="-122"/>
            </a:endParaRPr>
          </a:p>
        </p:txBody>
      </p:sp>
      <p:sp>
        <p:nvSpPr>
          <p:cNvPr id="324" name="TextBox 74"/>
          <p:cNvSpPr txBox="1"/>
          <p:nvPr/>
        </p:nvSpPr>
        <p:spPr>
          <a:xfrm>
            <a:off x="4138543" y="5782515"/>
            <a:ext cx="1507142" cy="400110"/>
          </a:xfrm>
          <a:prstGeom prst="rect">
            <a:avLst/>
          </a:prstGeom>
          <a:noFill/>
        </p:spPr>
        <p:txBody>
          <a:bodyPr wrap="square" rtlCol="0">
            <a:spAutoFit/>
          </a:bodyPr>
          <a:lstStyle/>
          <a:p>
            <a:pPr algn="ctr">
              <a:defRPr/>
            </a:pPr>
            <a:r>
              <a:rPr lang="zh-CN" altLang="en-US" sz="2000" b="1" dirty="0">
                <a:solidFill>
                  <a:srgbClr val="5C5C5C"/>
                </a:solidFill>
                <a:latin typeface="微软雅黑" panose="020B0503020204020204" pitchFamily="34" charset="-122"/>
                <a:ea typeface="微软雅黑" panose="020B0503020204020204" pitchFamily="34" charset="-122"/>
              </a:rPr>
              <a:t>事件</a:t>
            </a:r>
            <a:endParaRPr lang="en-US" sz="2000" b="1" dirty="0">
              <a:solidFill>
                <a:srgbClr val="5C5C5C"/>
              </a:solidFill>
              <a:latin typeface="微软雅黑" panose="020B0503020204020204" pitchFamily="34" charset="-122"/>
              <a:ea typeface="微软雅黑" panose="020B0503020204020204" pitchFamily="34" charset="-122"/>
            </a:endParaRPr>
          </a:p>
        </p:txBody>
      </p:sp>
      <p:sp>
        <p:nvSpPr>
          <p:cNvPr id="325" name="TextBox 74"/>
          <p:cNvSpPr txBox="1"/>
          <p:nvPr/>
        </p:nvSpPr>
        <p:spPr>
          <a:xfrm>
            <a:off x="6607887" y="5778611"/>
            <a:ext cx="1507142" cy="400110"/>
          </a:xfrm>
          <a:prstGeom prst="rect">
            <a:avLst/>
          </a:prstGeom>
          <a:noFill/>
        </p:spPr>
        <p:txBody>
          <a:bodyPr wrap="square" rtlCol="0">
            <a:spAutoFit/>
          </a:bodyPr>
          <a:lstStyle/>
          <a:p>
            <a:pPr algn="ctr">
              <a:defRPr/>
            </a:pPr>
            <a:r>
              <a:rPr lang="zh-CN" altLang="en-US" sz="2000" b="1" dirty="0">
                <a:solidFill>
                  <a:srgbClr val="5C5C5C"/>
                </a:solidFill>
                <a:latin typeface="微软雅黑" panose="020B0503020204020204" pitchFamily="34" charset="-122"/>
                <a:ea typeface="微软雅黑" panose="020B0503020204020204" pitchFamily="34" charset="-122"/>
              </a:rPr>
              <a:t>未遂事件</a:t>
            </a:r>
            <a:endParaRPr lang="en-US" sz="2000" b="1" dirty="0">
              <a:solidFill>
                <a:srgbClr val="5C5C5C"/>
              </a:solidFill>
              <a:latin typeface="微软雅黑" panose="020B0503020204020204" pitchFamily="34" charset="-122"/>
              <a:ea typeface="微软雅黑" panose="020B0503020204020204" pitchFamily="34" charset="-122"/>
            </a:endParaRPr>
          </a:p>
        </p:txBody>
      </p:sp>
      <p:sp>
        <p:nvSpPr>
          <p:cNvPr id="326" name="TextBox 74"/>
          <p:cNvSpPr txBox="1"/>
          <p:nvPr/>
        </p:nvSpPr>
        <p:spPr>
          <a:xfrm>
            <a:off x="9056166" y="5778611"/>
            <a:ext cx="1507142" cy="400110"/>
          </a:xfrm>
          <a:prstGeom prst="rect">
            <a:avLst/>
          </a:prstGeom>
          <a:noFill/>
        </p:spPr>
        <p:txBody>
          <a:bodyPr wrap="square" rtlCol="0">
            <a:spAutoFit/>
          </a:bodyPr>
          <a:lstStyle/>
          <a:p>
            <a:pPr algn="ctr">
              <a:defRPr/>
            </a:pPr>
            <a:r>
              <a:rPr lang="zh-CN" altLang="en-US" sz="2000" b="1" dirty="0">
                <a:solidFill>
                  <a:srgbClr val="5C5C5C"/>
                </a:solidFill>
                <a:latin typeface="微软雅黑" panose="020B0503020204020204" pitchFamily="34" charset="-122"/>
                <a:ea typeface="微软雅黑" panose="020B0503020204020204" pitchFamily="34" charset="-122"/>
              </a:rPr>
              <a:t>事故</a:t>
            </a:r>
            <a:endParaRPr lang="en-US" sz="2000" b="1" dirty="0">
              <a:solidFill>
                <a:srgbClr val="5C5C5C"/>
              </a:solidFill>
              <a:latin typeface="微软雅黑" panose="020B0503020204020204" pitchFamily="34" charset="-122"/>
              <a:ea typeface="微软雅黑" panose="020B0503020204020204" pitchFamily="34" charset="-122"/>
            </a:endParaRPr>
          </a:p>
        </p:txBody>
      </p:sp>
      <p:sp>
        <p:nvSpPr>
          <p:cNvPr id="327"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withEffect">
                                  <p:stCondLst>
                                    <p:cond delay="0"/>
                                  </p:stCondLst>
                                  <p:childTnLst>
                                    <p:set>
                                      <p:cBhvr>
                                        <p:cTn id="6" dur="1" fill="hold">
                                          <p:stCondLst>
                                            <p:cond delay="0"/>
                                          </p:stCondLst>
                                        </p:cTn>
                                        <p:tgtEl>
                                          <p:spTgt spid="323"/>
                                        </p:tgtEl>
                                        <p:attrNameLst>
                                          <p:attrName>style.visibility</p:attrName>
                                        </p:attrNameLst>
                                      </p:cBhvr>
                                      <p:to>
                                        <p:strVal val="visible"/>
                                      </p:to>
                                    </p:set>
                                    <p:anim calcmode="lin" valueType="num">
                                      <p:cBhvr additive="base">
                                        <p:cTn id="7" dur="250" fill="hold"/>
                                        <p:tgtEl>
                                          <p:spTgt spid="323"/>
                                        </p:tgtEl>
                                        <p:attrNameLst>
                                          <p:attrName>ppt_x</p:attrName>
                                        </p:attrNameLst>
                                      </p:cBhvr>
                                      <p:tavLst>
                                        <p:tav tm="0">
                                          <p:val>
                                            <p:strVal val="#ppt_x"/>
                                          </p:val>
                                        </p:tav>
                                        <p:tav tm="100000">
                                          <p:val>
                                            <p:strVal val="#ppt_x"/>
                                          </p:val>
                                        </p:tav>
                                      </p:tavLst>
                                    </p:anim>
                                    <p:anim calcmode="lin" valueType="num">
                                      <p:cBhvr additive="base">
                                        <p:cTn id="8" dur="250" fill="hold"/>
                                        <p:tgtEl>
                                          <p:spTgt spid="323"/>
                                        </p:tgtEl>
                                        <p:attrNameLst>
                                          <p:attrName>ppt_y</p:attrName>
                                        </p:attrNameLst>
                                      </p:cBhvr>
                                      <p:tavLst>
                                        <p:tav tm="0">
                                          <p:val>
                                            <p:strVal val="1+#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4"/>
                                        </p:tgtEl>
                                        <p:attrNameLst>
                                          <p:attrName>style.visibility</p:attrName>
                                        </p:attrNameLst>
                                      </p:cBhvr>
                                      <p:to>
                                        <p:strVal val="visible"/>
                                      </p:to>
                                    </p:set>
                                    <p:anim calcmode="lin" valueType="num">
                                      <p:cBhvr additive="base">
                                        <p:cTn id="11" dur="250" fill="hold"/>
                                        <p:tgtEl>
                                          <p:spTgt spid="324"/>
                                        </p:tgtEl>
                                        <p:attrNameLst>
                                          <p:attrName>ppt_x</p:attrName>
                                        </p:attrNameLst>
                                      </p:cBhvr>
                                      <p:tavLst>
                                        <p:tav tm="0">
                                          <p:val>
                                            <p:strVal val="#ppt_x"/>
                                          </p:val>
                                        </p:tav>
                                        <p:tav tm="100000">
                                          <p:val>
                                            <p:strVal val="#ppt_x"/>
                                          </p:val>
                                        </p:tav>
                                      </p:tavLst>
                                    </p:anim>
                                    <p:anim calcmode="lin" valueType="num">
                                      <p:cBhvr additive="base">
                                        <p:cTn id="12" dur="250" fill="hold"/>
                                        <p:tgtEl>
                                          <p:spTgt spid="324"/>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0" nodeType="withEffect">
                                  <p:stCondLst>
                                    <p:cond delay="0"/>
                                  </p:stCondLst>
                                  <p:childTnLst>
                                    <p:set>
                                      <p:cBhvr>
                                        <p:cTn id="14" dur="1" fill="hold">
                                          <p:stCondLst>
                                            <p:cond delay="0"/>
                                          </p:stCondLst>
                                        </p:cTn>
                                        <p:tgtEl>
                                          <p:spTgt spid="325"/>
                                        </p:tgtEl>
                                        <p:attrNameLst>
                                          <p:attrName>style.visibility</p:attrName>
                                        </p:attrNameLst>
                                      </p:cBhvr>
                                      <p:to>
                                        <p:strVal val="visible"/>
                                      </p:to>
                                    </p:set>
                                    <p:anim calcmode="lin" valueType="num">
                                      <p:cBhvr additive="base">
                                        <p:cTn id="15" dur="250" fill="hold"/>
                                        <p:tgtEl>
                                          <p:spTgt spid="325"/>
                                        </p:tgtEl>
                                        <p:attrNameLst>
                                          <p:attrName>ppt_x</p:attrName>
                                        </p:attrNameLst>
                                      </p:cBhvr>
                                      <p:tavLst>
                                        <p:tav tm="0">
                                          <p:val>
                                            <p:strVal val="#ppt_x"/>
                                          </p:val>
                                        </p:tav>
                                        <p:tav tm="100000">
                                          <p:val>
                                            <p:strVal val="#ppt_x"/>
                                          </p:val>
                                        </p:tav>
                                      </p:tavLst>
                                    </p:anim>
                                    <p:anim calcmode="lin" valueType="num">
                                      <p:cBhvr additive="base">
                                        <p:cTn id="16" dur="250" fill="hold"/>
                                        <p:tgtEl>
                                          <p:spTgt spid="325"/>
                                        </p:tgtEl>
                                        <p:attrNameLst>
                                          <p:attrName>ppt_y</p:attrName>
                                        </p:attrNameLst>
                                      </p:cBhvr>
                                      <p:tavLst>
                                        <p:tav tm="0">
                                          <p:val>
                                            <p:strVal val="1+#ppt_h/2"/>
                                          </p:val>
                                        </p:tav>
                                        <p:tav tm="100000">
                                          <p:val>
                                            <p:strVal val="#ppt_y"/>
                                          </p:val>
                                        </p:tav>
                                      </p:tavLst>
                                    </p:anim>
                                  </p:childTnLst>
                                </p:cTn>
                              </p:par>
                              <p:par>
                                <p:cTn id="17" presetID="2" presetClass="entr" presetSubtype="4" accel="50000" decel="50000" fill="hold" grpId="0" nodeType="withEffect">
                                  <p:stCondLst>
                                    <p:cond delay="0"/>
                                  </p:stCondLst>
                                  <p:childTnLst>
                                    <p:set>
                                      <p:cBhvr>
                                        <p:cTn id="18" dur="1" fill="hold">
                                          <p:stCondLst>
                                            <p:cond delay="0"/>
                                          </p:stCondLst>
                                        </p:cTn>
                                        <p:tgtEl>
                                          <p:spTgt spid="326"/>
                                        </p:tgtEl>
                                        <p:attrNameLst>
                                          <p:attrName>style.visibility</p:attrName>
                                        </p:attrNameLst>
                                      </p:cBhvr>
                                      <p:to>
                                        <p:strVal val="visible"/>
                                      </p:to>
                                    </p:set>
                                    <p:anim calcmode="lin" valueType="num">
                                      <p:cBhvr additive="base">
                                        <p:cTn id="19" dur="250" fill="hold"/>
                                        <p:tgtEl>
                                          <p:spTgt spid="326"/>
                                        </p:tgtEl>
                                        <p:attrNameLst>
                                          <p:attrName>ppt_x</p:attrName>
                                        </p:attrNameLst>
                                      </p:cBhvr>
                                      <p:tavLst>
                                        <p:tav tm="0">
                                          <p:val>
                                            <p:strVal val="#ppt_x"/>
                                          </p:val>
                                        </p:tav>
                                        <p:tav tm="100000">
                                          <p:val>
                                            <p:strVal val="#ppt_x"/>
                                          </p:val>
                                        </p:tav>
                                      </p:tavLst>
                                    </p:anim>
                                    <p:anim calcmode="lin" valueType="num">
                                      <p:cBhvr additive="base">
                                        <p:cTn id="20" dur="250" fill="hold"/>
                                        <p:tgtEl>
                                          <p:spTgt spid="3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p:bldP spid="324" grpId="0"/>
      <p:bldP spid="325" grpId="0"/>
      <p:bldP spid="326"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椭圆 22"/>
          <p:cNvSpPr/>
          <p:nvPr/>
        </p:nvSpPr>
        <p:spPr bwMode="auto">
          <a:xfrm>
            <a:off x="2472854" y="4399738"/>
            <a:ext cx="976887" cy="314898"/>
          </a:xfrm>
          <a:custGeom>
            <a:avLst/>
            <a:gdLst>
              <a:gd name="T0" fmla="*/ 0 w 1403048"/>
              <a:gd name="T1" fmla="*/ 0 h 461949"/>
              <a:gd name="T2" fmla="*/ 1403048 w 1403048"/>
              <a:gd name="T3" fmla="*/ 461949 h 461949"/>
            </a:gdLst>
            <a:ahLst/>
            <a:cxnLst/>
            <a:rect l="T0" t="T1" r="T2" b="T3"/>
            <a:pathLst>
              <a:path w="1403048" h="461949">
                <a:moveTo>
                  <a:pt x="701524" y="0"/>
                </a:moveTo>
                <a:cubicBezTo>
                  <a:pt x="1016136" y="0"/>
                  <a:pt x="1286342" y="190126"/>
                  <a:pt x="1403048" y="461949"/>
                </a:cubicBezTo>
                <a:lnTo>
                  <a:pt x="0" y="461949"/>
                </a:lnTo>
                <a:cubicBezTo>
                  <a:pt x="116706" y="190126"/>
                  <a:pt x="386912" y="0"/>
                  <a:pt x="701524" y="0"/>
                </a:cubicBezTo>
                <a:close/>
              </a:path>
            </a:pathLst>
          </a:custGeom>
          <a:solidFill>
            <a:srgbClr val="F09C2A">
              <a:alpha val="70000"/>
            </a:srgbClr>
          </a:solidFill>
          <a:ln>
            <a:noFill/>
          </a:ln>
        </p:spPr>
        <p:txBody>
          <a:bodyPr lIns="0" tIns="0" rIns="0" bIns="0" anchor="ctr"/>
          <a:lstStyle>
            <a:lvl1pPr>
              <a:spcBef>
                <a:spcPct val="20000"/>
              </a:spcBef>
              <a:buFont typeface="Arial" panose="020B0604020202020204" pitchFamily="34" charset="0"/>
              <a:buChar char="•"/>
              <a:defRPr sz="3200">
                <a:solidFill>
                  <a:schemeClr val="tx1"/>
                </a:solidFill>
                <a:latin typeface="Arial Narrow" panose="020B0606020202030204" pitchFamily="34" charset="0"/>
                <a:ea typeface="微软雅黑" panose="020B0503020204020204" pitchFamily="34" charset="-122"/>
              </a:defRPr>
            </a:lvl1pPr>
            <a:lvl2pPr marL="742950" indent="-285750">
              <a:spcBef>
                <a:spcPct val="20000"/>
              </a:spcBef>
              <a:buFont typeface="Arial" panose="020B0604020202020204" pitchFamily="34" charset="0"/>
              <a:buChar char="–"/>
              <a:defRPr sz="2800">
                <a:solidFill>
                  <a:schemeClr val="tx1"/>
                </a:solidFill>
                <a:latin typeface="Arial Narrow" panose="020B0606020202030204" pitchFamily="34" charset="0"/>
                <a:ea typeface="微软雅黑" panose="020B0503020204020204" pitchFamily="34" charset="-122"/>
              </a:defRPr>
            </a:lvl2pPr>
            <a:lvl3pPr marL="1143000" indent="-228600">
              <a:spcBef>
                <a:spcPct val="20000"/>
              </a:spcBef>
              <a:buFont typeface="Arial" panose="020B0604020202020204" pitchFamily="34" charset="0"/>
              <a:buChar char="•"/>
              <a:defRPr sz="2400">
                <a:solidFill>
                  <a:schemeClr val="tx1"/>
                </a:solidFill>
                <a:latin typeface="Arial Narrow" panose="020B0606020202030204" pitchFamily="34" charset="0"/>
                <a:ea typeface="微软雅黑" panose="020B0503020204020204" pitchFamily="34" charset="-122"/>
              </a:defRPr>
            </a:lvl3pPr>
            <a:lvl4pPr marL="1600200" indent="-228600">
              <a:spcBef>
                <a:spcPct val="20000"/>
              </a:spcBef>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4pPr>
            <a:lvl5pPr marL="2057400" indent="-228600">
              <a:spcBef>
                <a:spcPct val="20000"/>
              </a:spcBef>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9pPr>
          </a:lstStyle>
          <a:p>
            <a:pPr algn="ctr" eaLnBrk="1" hangingPunct="1">
              <a:spcBef>
                <a:spcPct val="0"/>
              </a:spcBef>
              <a:buFontTx/>
              <a:buNone/>
            </a:pPr>
            <a:endParaRPr lang="en-US" altLang="zh-CN" sz="2800" b="1" dirty="0">
              <a:solidFill>
                <a:srgbClr val="FFFFFF"/>
              </a:solidFill>
              <a:latin typeface="微软雅黑" panose="020B0503020204020204" pitchFamily="34" charset="-122"/>
            </a:endParaRPr>
          </a:p>
        </p:txBody>
      </p:sp>
      <p:sp>
        <p:nvSpPr>
          <p:cNvPr id="6" name="矩形 1"/>
          <p:cNvSpPr/>
          <p:nvPr/>
        </p:nvSpPr>
        <p:spPr>
          <a:xfrm rot="20398901">
            <a:off x="3422793" y="4343869"/>
            <a:ext cx="1659023" cy="363994"/>
          </a:xfrm>
          <a:custGeom>
            <a:avLst/>
            <a:gdLst>
              <a:gd name="connsiteX0" fmla="*/ 0 w 4180787"/>
              <a:gd name="connsiteY0" fmla="*/ 0 h 432613"/>
              <a:gd name="connsiteX1" fmla="*/ 4180787 w 4180787"/>
              <a:gd name="connsiteY1" fmla="*/ 0 h 432613"/>
              <a:gd name="connsiteX2" fmla="*/ 4180787 w 4180787"/>
              <a:gd name="connsiteY2" fmla="*/ 432613 h 432613"/>
              <a:gd name="connsiteX3" fmla="*/ 0 w 4180787"/>
              <a:gd name="connsiteY3" fmla="*/ 432613 h 432613"/>
              <a:gd name="connsiteX4" fmla="*/ 0 w 4180787"/>
              <a:gd name="connsiteY4" fmla="*/ 0 h 432613"/>
              <a:gd name="connsiteX0-1" fmla="*/ 0 w 4180787"/>
              <a:gd name="connsiteY0-2" fmla="*/ 0 h 446239"/>
              <a:gd name="connsiteX1-3" fmla="*/ 4180787 w 4180787"/>
              <a:gd name="connsiteY1-4" fmla="*/ 0 h 446239"/>
              <a:gd name="connsiteX2-5" fmla="*/ 4180787 w 4180787"/>
              <a:gd name="connsiteY2-6" fmla="*/ 432613 h 446239"/>
              <a:gd name="connsiteX3-7" fmla="*/ 1797892 w 4180787"/>
              <a:gd name="connsiteY3-8" fmla="*/ 446239 h 446239"/>
              <a:gd name="connsiteX4-9" fmla="*/ 0 w 4180787"/>
              <a:gd name="connsiteY4-10" fmla="*/ 432613 h 446239"/>
              <a:gd name="connsiteX5" fmla="*/ 0 w 4180787"/>
              <a:gd name="connsiteY5" fmla="*/ 0 h 446239"/>
              <a:gd name="connsiteX0-11" fmla="*/ 0 w 4180787"/>
              <a:gd name="connsiteY0-12" fmla="*/ 3102 h 449341"/>
              <a:gd name="connsiteX1-13" fmla="*/ 1774422 w 4180787"/>
              <a:gd name="connsiteY1-14" fmla="*/ 0 h 449341"/>
              <a:gd name="connsiteX2-15" fmla="*/ 4180787 w 4180787"/>
              <a:gd name="connsiteY2-16" fmla="*/ 3102 h 449341"/>
              <a:gd name="connsiteX3-17" fmla="*/ 4180787 w 4180787"/>
              <a:gd name="connsiteY3-18" fmla="*/ 435715 h 449341"/>
              <a:gd name="connsiteX4-19" fmla="*/ 1797892 w 4180787"/>
              <a:gd name="connsiteY4-20" fmla="*/ 449341 h 449341"/>
              <a:gd name="connsiteX5-21" fmla="*/ 0 w 4180787"/>
              <a:gd name="connsiteY5-22" fmla="*/ 435715 h 449341"/>
              <a:gd name="connsiteX6" fmla="*/ 0 w 4180787"/>
              <a:gd name="connsiteY6" fmla="*/ 3102 h 449341"/>
              <a:gd name="connsiteX0-23" fmla="*/ 0 w 4180787"/>
              <a:gd name="connsiteY0-24" fmla="*/ 0 h 446239"/>
              <a:gd name="connsiteX1-25" fmla="*/ 1791064 w 4180787"/>
              <a:gd name="connsiteY1-26" fmla="*/ 191058 h 446239"/>
              <a:gd name="connsiteX2-27" fmla="*/ 4180787 w 4180787"/>
              <a:gd name="connsiteY2-28" fmla="*/ 0 h 446239"/>
              <a:gd name="connsiteX3-29" fmla="*/ 4180787 w 4180787"/>
              <a:gd name="connsiteY3-30" fmla="*/ 432613 h 446239"/>
              <a:gd name="connsiteX4-31" fmla="*/ 1797892 w 4180787"/>
              <a:gd name="connsiteY4-32" fmla="*/ 446239 h 446239"/>
              <a:gd name="connsiteX5-33" fmla="*/ 0 w 4180787"/>
              <a:gd name="connsiteY5-34" fmla="*/ 432613 h 446239"/>
              <a:gd name="connsiteX6-35" fmla="*/ 0 w 4180787"/>
              <a:gd name="connsiteY6-36" fmla="*/ 0 h 446239"/>
              <a:gd name="connsiteX0-37" fmla="*/ 0 w 4180787"/>
              <a:gd name="connsiteY0-38" fmla="*/ 0 h 432613"/>
              <a:gd name="connsiteX1-39" fmla="*/ 1791064 w 4180787"/>
              <a:gd name="connsiteY1-40" fmla="*/ 191058 h 432613"/>
              <a:gd name="connsiteX2-41" fmla="*/ 4180787 w 4180787"/>
              <a:gd name="connsiteY2-42" fmla="*/ 0 h 432613"/>
              <a:gd name="connsiteX3-43" fmla="*/ 4180787 w 4180787"/>
              <a:gd name="connsiteY3-44" fmla="*/ 432613 h 432613"/>
              <a:gd name="connsiteX4-45" fmla="*/ 1740284 w 4180787"/>
              <a:gd name="connsiteY4-46" fmla="*/ 300725 h 432613"/>
              <a:gd name="connsiteX5-47" fmla="*/ 0 w 4180787"/>
              <a:gd name="connsiteY5-48" fmla="*/ 432613 h 432613"/>
              <a:gd name="connsiteX6-49" fmla="*/ 0 w 4180787"/>
              <a:gd name="connsiteY6-50" fmla="*/ 0 h 432613"/>
              <a:gd name="connsiteX0-51" fmla="*/ 0 w 4180787"/>
              <a:gd name="connsiteY0-52" fmla="*/ 0 h 432613"/>
              <a:gd name="connsiteX1-53" fmla="*/ 1835870 w 4180787"/>
              <a:gd name="connsiteY1-54" fmla="*/ 187218 h 432613"/>
              <a:gd name="connsiteX2-55" fmla="*/ 4180787 w 4180787"/>
              <a:gd name="connsiteY2-56" fmla="*/ 0 h 432613"/>
              <a:gd name="connsiteX3-57" fmla="*/ 4180787 w 4180787"/>
              <a:gd name="connsiteY3-58" fmla="*/ 432613 h 432613"/>
              <a:gd name="connsiteX4-59" fmla="*/ 1740284 w 4180787"/>
              <a:gd name="connsiteY4-60" fmla="*/ 300725 h 432613"/>
              <a:gd name="connsiteX5-61" fmla="*/ 0 w 4180787"/>
              <a:gd name="connsiteY5-62" fmla="*/ 432613 h 432613"/>
              <a:gd name="connsiteX6-63" fmla="*/ 0 w 4180787"/>
              <a:gd name="connsiteY6-64" fmla="*/ 0 h 432613"/>
              <a:gd name="connsiteX0-65" fmla="*/ 0 w 4180787"/>
              <a:gd name="connsiteY0-66" fmla="*/ 4908 h 437521"/>
              <a:gd name="connsiteX1-67" fmla="*/ 1835870 w 4180787"/>
              <a:gd name="connsiteY1-68" fmla="*/ 192126 h 437521"/>
              <a:gd name="connsiteX2-69" fmla="*/ 4180787 w 4180787"/>
              <a:gd name="connsiteY2-70" fmla="*/ 4908 h 437521"/>
              <a:gd name="connsiteX3-71" fmla="*/ 4180787 w 4180787"/>
              <a:gd name="connsiteY3-72" fmla="*/ 437521 h 437521"/>
              <a:gd name="connsiteX4-73" fmla="*/ 1740284 w 4180787"/>
              <a:gd name="connsiteY4-74" fmla="*/ 305633 h 437521"/>
              <a:gd name="connsiteX5-75" fmla="*/ 0 w 4180787"/>
              <a:gd name="connsiteY5-76" fmla="*/ 437521 h 437521"/>
              <a:gd name="connsiteX6-77" fmla="*/ 0 w 4180787"/>
              <a:gd name="connsiteY6-78" fmla="*/ 4908 h 437521"/>
              <a:gd name="connsiteX0-79" fmla="*/ 0 w 4180787"/>
              <a:gd name="connsiteY0-80" fmla="*/ 4908 h 446252"/>
              <a:gd name="connsiteX1-81" fmla="*/ 1835870 w 4180787"/>
              <a:gd name="connsiteY1-82" fmla="*/ 192126 h 446252"/>
              <a:gd name="connsiteX2-83" fmla="*/ 4180787 w 4180787"/>
              <a:gd name="connsiteY2-84" fmla="*/ 4908 h 446252"/>
              <a:gd name="connsiteX3-85" fmla="*/ 4180787 w 4180787"/>
              <a:gd name="connsiteY3-86" fmla="*/ 437521 h 446252"/>
              <a:gd name="connsiteX4-87" fmla="*/ 1740284 w 4180787"/>
              <a:gd name="connsiteY4-88" fmla="*/ 305633 h 446252"/>
              <a:gd name="connsiteX5-89" fmla="*/ 0 w 4180787"/>
              <a:gd name="connsiteY5-90" fmla="*/ 437521 h 446252"/>
              <a:gd name="connsiteX6-91" fmla="*/ 0 w 4180787"/>
              <a:gd name="connsiteY6-92" fmla="*/ 4908 h 446252"/>
              <a:gd name="connsiteX0-93" fmla="*/ 0 w 4180787"/>
              <a:gd name="connsiteY0-94" fmla="*/ 4107 h 445451"/>
              <a:gd name="connsiteX1-95" fmla="*/ 1779968 w 4180787"/>
              <a:gd name="connsiteY1-96" fmla="*/ 241252 h 445451"/>
              <a:gd name="connsiteX2-97" fmla="*/ 4180787 w 4180787"/>
              <a:gd name="connsiteY2-98" fmla="*/ 4107 h 445451"/>
              <a:gd name="connsiteX3-99" fmla="*/ 4180787 w 4180787"/>
              <a:gd name="connsiteY3-100" fmla="*/ 436720 h 445451"/>
              <a:gd name="connsiteX4-101" fmla="*/ 1740284 w 4180787"/>
              <a:gd name="connsiteY4-102" fmla="*/ 304832 h 445451"/>
              <a:gd name="connsiteX5-103" fmla="*/ 0 w 4180787"/>
              <a:gd name="connsiteY5-104" fmla="*/ 436720 h 445451"/>
              <a:gd name="connsiteX6-105" fmla="*/ 0 w 4180787"/>
              <a:gd name="connsiteY6-106" fmla="*/ 4107 h 445451"/>
              <a:gd name="connsiteX0-107" fmla="*/ 0 w 4180787"/>
              <a:gd name="connsiteY0-108" fmla="*/ 4107 h 445451"/>
              <a:gd name="connsiteX1-109" fmla="*/ 1779968 w 4180787"/>
              <a:gd name="connsiteY1-110" fmla="*/ 241252 h 445451"/>
              <a:gd name="connsiteX2-111" fmla="*/ 4180787 w 4180787"/>
              <a:gd name="connsiteY2-112" fmla="*/ 4107 h 445451"/>
              <a:gd name="connsiteX3-113" fmla="*/ 4180787 w 4180787"/>
              <a:gd name="connsiteY3-114" fmla="*/ 436720 h 445451"/>
              <a:gd name="connsiteX4-115" fmla="*/ 1740284 w 4180787"/>
              <a:gd name="connsiteY4-116" fmla="*/ 304832 h 445451"/>
              <a:gd name="connsiteX5-117" fmla="*/ 0 w 4180787"/>
              <a:gd name="connsiteY5-118" fmla="*/ 436720 h 445451"/>
              <a:gd name="connsiteX6-119" fmla="*/ 0 w 4180787"/>
              <a:gd name="connsiteY6-120" fmla="*/ 4107 h 445451"/>
              <a:gd name="connsiteX0-121" fmla="*/ 0 w 4180787"/>
              <a:gd name="connsiteY0-122" fmla="*/ 4107 h 436720"/>
              <a:gd name="connsiteX1-123" fmla="*/ 1779968 w 4180787"/>
              <a:gd name="connsiteY1-124" fmla="*/ 241252 h 436720"/>
              <a:gd name="connsiteX2-125" fmla="*/ 4180787 w 4180787"/>
              <a:gd name="connsiteY2-126" fmla="*/ 4107 h 436720"/>
              <a:gd name="connsiteX3-127" fmla="*/ 4180787 w 4180787"/>
              <a:gd name="connsiteY3-128" fmla="*/ 436720 h 436720"/>
              <a:gd name="connsiteX4-129" fmla="*/ 1740284 w 4180787"/>
              <a:gd name="connsiteY4-130" fmla="*/ 304832 h 436720"/>
              <a:gd name="connsiteX5-131" fmla="*/ 0 w 4180787"/>
              <a:gd name="connsiteY5-132" fmla="*/ 436720 h 436720"/>
              <a:gd name="connsiteX6-133" fmla="*/ 0 w 4180787"/>
              <a:gd name="connsiteY6-134" fmla="*/ 4107 h 436720"/>
              <a:gd name="connsiteX0-135" fmla="*/ 0 w 4180787"/>
              <a:gd name="connsiteY0-136" fmla="*/ 4107 h 436720"/>
              <a:gd name="connsiteX1-137" fmla="*/ 1779968 w 4180787"/>
              <a:gd name="connsiteY1-138" fmla="*/ 241252 h 436720"/>
              <a:gd name="connsiteX2-139" fmla="*/ 4180787 w 4180787"/>
              <a:gd name="connsiteY2-140" fmla="*/ 4107 h 436720"/>
              <a:gd name="connsiteX3-141" fmla="*/ 4180787 w 4180787"/>
              <a:gd name="connsiteY3-142" fmla="*/ 436720 h 436720"/>
              <a:gd name="connsiteX4-143" fmla="*/ 1740284 w 4180787"/>
              <a:gd name="connsiteY4-144" fmla="*/ 304832 h 436720"/>
              <a:gd name="connsiteX5-145" fmla="*/ 0 w 4180787"/>
              <a:gd name="connsiteY5-146" fmla="*/ 436720 h 436720"/>
              <a:gd name="connsiteX6-147" fmla="*/ 0 w 4180787"/>
              <a:gd name="connsiteY6-148" fmla="*/ 4107 h 436720"/>
              <a:gd name="connsiteX0-149" fmla="*/ 0 w 4180787"/>
              <a:gd name="connsiteY0-150" fmla="*/ 0 h 432613"/>
              <a:gd name="connsiteX1-151" fmla="*/ 1779968 w 4180787"/>
              <a:gd name="connsiteY1-152" fmla="*/ 237145 h 432613"/>
              <a:gd name="connsiteX2-153" fmla="*/ 4180787 w 4180787"/>
              <a:gd name="connsiteY2-154" fmla="*/ 0 h 432613"/>
              <a:gd name="connsiteX3-155" fmla="*/ 4180787 w 4180787"/>
              <a:gd name="connsiteY3-156" fmla="*/ 432613 h 432613"/>
              <a:gd name="connsiteX4-157" fmla="*/ 1740284 w 4180787"/>
              <a:gd name="connsiteY4-158" fmla="*/ 300725 h 432613"/>
              <a:gd name="connsiteX5-159" fmla="*/ 0 w 4180787"/>
              <a:gd name="connsiteY5-160" fmla="*/ 432613 h 432613"/>
              <a:gd name="connsiteX6-161" fmla="*/ 0 w 4180787"/>
              <a:gd name="connsiteY6-162" fmla="*/ 0 h 43261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35" y="connsiteY6-36"/>
              </a:cxn>
            </a:cxnLst>
            <a:rect l="l" t="t" r="r" b="b"/>
            <a:pathLst>
              <a:path w="4180787" h="432613">
                <a:moveTo>
                  <a:pt x="0" y="0"/>
                </a:moveTo>
                <a:cubicBezTo>
                  <a:pt x="455759" y="126804"/>
                  <a:pt x="1083170" y="237145"/>
                  <a:pt x="1779968" y="237145"/>
                </a:cubicBezTo>
                <a:cubicBezTo>
                  <a:pt x="2476766" y="237145"/>
                  <a:pt x="3713158" y="116136"/>
                  <a:pt x="4180787" y="0"/>
                </a:cubicBezTo>
                <a:lnTo>
                  <a:pt x="4180787" y="432613"/>
                </a:lnTo>
                <a:cubicBezTo>
                  <a:pt x="3758675" y="303509"/>
                  <a:pt x="2437082" y="300725"/>
                  <a:pt x="1740284" y="300725"/>
                </a:cubicBezTo>
                <a:cubicBezTo>
                  <a:pt x="1043486" y="300725"/>
                  <a:pt x="357043" y="386721"/>
                  <a:pt x="0" y="432613"/>
                </a:cubicBezTo>
                <a:lnTo>
                  <a:pt x="0" y="0"/>
                </a:lnTo>
                <a:close/>
              </a:path>
            </a:pathLst>
          </a:custGeom>
          <a:solidFill>
            <a:sysClr val="window" lastClr="FFFFFF">
              <a:lumMod val="85000"/>
            </a:sysClr>
          </a:solidFill>
          <a:ln w="25400" cap="flat" cmpd="sng" algn="ctr">
            <a:noFill/>
            <a:prstDash val="solid"/>
          </a:ln>
          <a:effectLst/>
        </p:spPr>
        <p:txBody>
          <a:bodyPr anchor="ctr"/>
          <a:lstStyle/>
          <a:p>
            <a:pPr algn="ctr">
              <a:defRPr/>
            </a:pPr>
            <a:endParaRPr lang="en-US" kern="0">
              <a:solidFill>
                <a:sysClr val="window" lastClr="FFFFFF"/>
              </a:solidFill>
              <a:latin typeface="微软雅黑" panose="020B0503020204020204" pitchFamily="34" charset="-122"/>
              <a:ea typeface="微软雅黑" panose="020B0503020204020204" pitchFamily="34" charset="-122"/>
            </a:endParaRPr>
          </a:p>
        </p:txBody>
      </p:sp>
      <p:sp>
        <p:nvSpPr>
          <p:cNvPr id="7" name="矩形 1"/>
          <p:cNvSpPr/>
          <p:nvPr/>
        </p:nvSpPr>
        <p:spPr>
          <a:xfrm rot="1963971">
            <a:off x="4315465" y="3101208"/>
            <a:ext cx="828669" cy="363994"/>
          </a:xfrm>
          <a:custGeom>
            <a:avLst/>
            <a:gdLst>
              <a:gd name="connsiteX0" fmla="*/ 0 w 4180787"/>
              <a:gd name="connsiteY0" fmla="*/ 0 h 432613"/>
              <a:gd name="connsiteX1" fmla="*/ 4180787 w 4180787"/>
              <a:gd name="connsiteY1" fmla="*/ 0 h 432613"/>
              <a:gd name="connsiteX2" fmla="*/ 4180787 w 4180787"/>
              <a:gd name="connsiteY2" fmla="*/ 432613 h 432613"/>
              <a:gd name="connsiteX3" fmla="*/ 0 w 4180787"/>
              <a:gd name="connsiteY3" fmla="*/ 432613 h 432613"/>
              <a:gd name="connsiteX4" fmla="*/ 0 w 4180787"/>
              <a:gd name="connsiteY4" fmla="*/ 0 h 432613"/>
              <a:gd name="connsiteX0-1" fmla="*/ 0 w 4180787"/>
              <a:gd name="connsiteY0-2" fmla="*/ 0 h 446239"/>
              <a:gd name="connsiteX1-3" fmla="*/ 4180787 w 4180787"/>
              <a:gd name="connsiteY1-4" fmla="*/ 0 h 446239"/>
              <a:gd name="connsiteX2-5" fmla="*/ 4180787 w 4180787"/>
              <a:gd name="connsiteY2-6" fmla="*/ 432613 h 446239"/>
              <a:gd name="connsiteX3-7" fmla="*/ 1797892 w 4180787"/>
              <a:gd name="connsiteY3-8" fmla="*/ 446239 h 446239"/>
              <a:gd name="connsiteX4-9" fmla="*/ 0 w 4180787"/>
              <a:gd name="connsiteY4-10" fmla="*/ 432613 h 446239"/>
              <a:gd name="connsiteX5" fmla="*/ 0 w 4180787"/>
              <a:gd name="connsiteY5" fmla="*/ 0 h 446239"/>
              <a:gd name="connsiteX0-11" fmla="*/ 0 w 4180787"/>
              <a:gd name="connsiteY0-12" fmla="*/ 3102 h 449341"/>
              <a:gd name="connsiteX1-13" fmla="*/ 1774422 w 4180787"/>
              <a:gd name="connsiteY1-14" fmla="*/ 0 h 449341"/>
              <a:gd name="connsiteX2-15" fmla="*/ 4180787 w 4180787"/>
              <a:gd name="connsiteY2-16" fmla="*/ 3102 h 449341"/>
              <a:gd name="connsiteX3-17" fmla="*/ 4180787 w 4180787"/>
              <a:gd name="connsiteY3-18" fmla="*/ 435715 h 449341"/>
              <a:gd name="connsiteX4-19" fmla="*/ 1797892 w 4180787"/>
              <a:gd name="connsiteY4-20" fmla="*/ 449341 h 449341"/>
              <a:gd name="connsiteX5-21" fmla="*/ 0 w 4180787"/>
              <a:gd name="connsiteY5-22" fmla="*/ 435715 h 449341"/>
              <a:gd name="connsiteX6" fmla="*/ 0 w 4180787"/>
              <a:gd name="connsiteY6" fmla="*/ 3102 h 449341"/>
              <a:gd name="connsiteX0-23" fmla="*/ 0 w 4180787"/>
              <a:gd name="connsiteY0-24" fmla="*/ 0 h 446239"/>
              <a:gd name="connsiteX1-25" fmla="*/ 1791064 w 4180787"/>
              <a:gd name="connsiteY1-26" fmla="*/ 191058 h 446239"/>
              <a:gd name="connsiteX2-27" fmla="*/ 4180787 w 4180787"/>
              <a:gd name="connsiteY2-28" fmla="*/ 0 h 446239"/>
              <a:gd name="connsiteX3-29" fmla="*/ 4180787 w 4180787"/>
              <a:gd name="connsiteY3-30" fmla="*/ 432613 h 446239"/>
              <a:gd name="connsiteX4-31" fmla="*/ 1797892 w 4180787"/>
              <a:gd name="connsiteY4-32" fmla="*/ 446239 h 446239"/>
              <a:gd name="connsiteX5-33" fmla="*/ 0 w 4180787"/>
              <a:gd name="connsiteY5-34" fmla="*/ 432613 h 446239"/>
              <a:gd name="connsiteX6-35" fmla="*/ 0 w 4180787"/>
              <a:gd name="connsiteY6-36" fmla="*/ 0 h 446239"/>
              <a:gd name="connsiteX0-37" fmla="*/ 0 w 4180787"/>
              <a:gd name="connsiteY0-38" fmla="*/ 0 h 432613"/>
              <a:gd name="connsiteX1-39" fmla="*/ 1791064 w 4180787"/>
              <a:gd name="connsiteY1-40" fmla="*/ 191058 h 432613"/>
              <a:gd name="connsiteX2-41" fmla="*/ 4180787 w 4180787"/>
              <a:gd name="connsiteY2-42" fmla="*/ 0 h 432613"/>
              <a:gd name="connsiteX3-43" fmla="*/ 4180787 w 4180787"/>
              <a:gd name="connsiteY3-44" fmla="*/ 432613 h 432613"/>
              <a:gd name="connsiteX4-45" fmla="*/ 1740284 w 4180787"/>
              <a:gd name="connsiteY4-46" fmla="*/ 300725 h 432613"/>
              <a:gd name="connsiteX5-47" fmla="*/ 0 w 4180787"/>
              <a:gd name="connsiteY5-48" fmla="*/ 432613 h 432613"/>
              <a:gd name="connsiteX6-49" fmla="*/ 0 w 4180787"/>
              <a:gd name="connsiteY6-50" fmla="*/ 0 h 432613"/>
              <a:gd name="connsiteX0-51" fmla="*/ 0 w 4180787"/>
              <a:gd name="connsiteY0-52" fmla="*/ 0 h 432613"/>
              <a:gd name="connsiteX1-53" fmla="*/ 1835870 w 4180787"/>
              <a:gd name="connsiteY1-54" fmla="*/ 187218 h 432613"/>
              <a:gd name="connsiteX2-55" fmla="*/ 4180787 w 4180787"/>
              <a:gd name="connsiteY2-56" fmla="*/ 0 h 432613"/>
              <a:gd name="connsiteX3-57" fmla="*/ 4180787 w 4180787"/>
              <a:gd name="connsiteY3-58" fmla="*/ 432613 h 432613"/>
              <a:gd name="connsiteX4-59" fmla="*/ 1740284 w 4180787"/>
              <a:gd name="connsiteY4-60" fmla="*/ 300725 h 432613"/>
              <a:gd name="connsiteX5-61" fmla="*/ 0 w 4180787"/>
              <a:gd name="connsiteY5-62" fmla="*/ 432613 h 432613"/>
              <a:gd name="connsiteX6-63" fmla="*/ 0 w 4180787"/>
              <a:gd name="connsiteY6-64" fmla="*/ 0 h 432613"/>
              <a:gd name="connsiteX0-65" fmla="*/ 0 w 4180787"/>
              <a:gd name="connsiteY0-66" fmla="*/ 4908 h 437521"/>
              <a:gd name="connsiteX1-67" fmla="*/ 1835870 w 4180787"/>
              <a:gd name="connsiteY1-68" fmla="*/ 192126 h 437521"/>
              <a:gd name="connsiteX2-69" fmla="*/ 4180787 w 4180787"/>
              <a:gd name="connsiteY2-70" fmla="*/ 4908 h 437521"/>
              <a:gd name="connsiteX3-71" fmla="*/ 4180787 w 4180787"/>
              <a:gd name="connsiteY3-72" fmla="*/ 437521 h 437521"/>
              <a:gd name="connsiteX4-73" fmla="*/ 1740284 w 4180787"/>
              <a:gd name="connsiteY4-74" fmla="*/ 305633 h 437521"/>
              <a:gd name="connsiteX5-75" fmla="*/ 0 w 4180787"/>
              <a:gd name="connsiteY5-76" fmla="*/ 437521 h 437521"/>
              <a:gd name="connsiteX6-77" fmla="*/ 0 w 4180787"/>
              <a:gd name="connsiteY6-78" fmla="*/ 4908 h 437521"/>
              <a:gd name="connsiteX0-79" fmla="*/ 0 w 4180787"/>
              <a:gd name="connsiteY0-80" fmla="*/ 4908 h 446252"/>
              <a:gd name="connsiteX1-81" fmla="*/ 1835870 w 4180787"/>
              <a:gd name="connsiteY1-82" fmla="*/ 192126 h 446252"/>
              <a:gd name="connsiteX2-83" fmla="*/ 4180787 w 4180787"/>
              <a:gd name="connsiteY2-84" fmla="*/ 4908 h 446252"/>
              <a:gd name="connsiteX3-85" fmla="*/ 4180787 w 4180787"/>
              <a:gd name="connsiteY3-86" fmla="*/ 437521 h 446252"/>
              <a:gd name="connsiteX4-87" fmla="*/ 1740284 w 4180787"/>
              <a:gd name="connsiteY4-88" fmla="*/ 305633 h 446252"/>
              <a:gd name="connsiteX5-89" fmla="*/ 0 w 4180787"/>
              <a:gd name="connsiteY5-90" fmla="*/ 437521 h 446252"/>
              <a:gd name="connsiteX6-91" fmla="*/ 0 w 4180787"/>
              <a:gd name="connsiteY6-92" fmla="*/ 4908 h 446252"/>
              <a:gd name="connsiteX0-93" fmla="*/ 0 w 4180787"/>
              <a:gd name="connsiteY0-94" fmla="*/ 4107 h 445451"/>
              <a:gd name="connsiteX1-95" fmla="*/ 1779968 w 4180787"/>
              <a:gd name="connsiteY1-96" fmla="*/ 241252 h 445451"/>
              <a:gd name="connsiteX2-97" fmla="*/ 4180787 w 4180787"/>
              <a:gd name="connsiteY2-98" fmla="*/ 4107 h 445451"/>
              <a:gd name="connsiteX3-99" fmla="*/ 4180787 w 4180787"/>
              <a:gd name="connsiteY3-100" fmla="*/ 436720 h 445451"/>
              <a:gd name="connsiteX4-101" fmla="*/ 1740284 w 4180787"/>
              <a:gd name="connsiteY4-102" fmla="*/ 304832 h 445451"/>
              <a:gd name="connsiteX5-103" fmla="*/ 0 w 4180787"/>
              <a:gd name="connsiteY5-104" fmla="*/ 436720 h 445451"/>
              <a:gd name="connsiteX6-105" fmla="*/ 0 w 4180787"/>
              <a:gd name="connsiteY6-106" fmla="*/ 4107 h 445451"/>
              <a:gd name="connsiteX0-107" fmla="*/ 0 w 4180787"/>
              <a:gd name="connsiteY0-108" fmla="*/ 4107 h 445451"/>
              <a:gd name="connsiteX1-109" fmla="*/ 1779968 w 4180787"/>
              <a:gd name="connsiteY1-110" fmla="*/ 241252 h 445451"/>
              <a:gd name="connsiteX2-111" fmla="*/ 4180787 w 4180787"/>
              <a:gd name="connsiteY2-112" fmla="*/ 4107 h 445451"/>
              <a:gd name="connsiteX3-113" fmla="*/ 4180787 w 4180787"/>
              <a:gd name="connsiteY3-114" fmla="*/ 436720 h 445451"/>
              <a:gd name="connsiteX4-115" fmla="*/ 1740284 w 4180787"/>
              <a:gd name="connsiteY4-116" fmla="*/ 304832 h 445451"/>
              <a:gd name="connsiteX5-117" fmla="*/ 0 w 4180787"/>
              <a:gd name="connsiteY5-118" fmla="*/ 436720 h 445451"/>
              <a:gd name="connsiteX6-119" fmla="*/ 0 w 4180787"/>
              <a:gd name="connsiteY6-120" fmla="*/ 4107 h 445451"/>
              <a:gd name="connsiteX0-121" fmla="*/ 0 w 4180787"/>
              <a:gd name="connsiteY0-122" fmla="*/ 4107 h 436720"/>
              <a:gd name="connsiteX1-123" fmla="*/ 1779968 w 4180787"/>
              <a:gd name="connsiteY1-124" fmla="*/ 241252 h 436720"/>
              <a:gd name="connsiteX2-125" fmla="*/ 4180787 w 4180787"/>
              <a:gd name="connsiteY2-126" fmla="*/ 4107 h 436720"/>
              <a:gd name="connsiteX3-127" fmla="*/ 4180787 w 4180787"/>
              <a:gd name="connsiteY3-128" fmla="*/ 436720 h 436720"/>
              <a:gd name="connsiteX4-129" fmla="*/ 1740284 w 4180787"/>
              <a:gd name="connsiteY4-130" fmla="*/ 304832 h 436720"/>
              <a:gd name="connsiteX5-131" fmla="*/ 0 w 4180787"/>
              <a:gd name="connsiteY5-132" fmla="*/ 436720 h 436720"/>
              <a:gd name="connsiteX6-133" fmla="*/ 0 w 4180787"/>
              <a:gd name="connsiteY6-134" fmla="*/ 4107 h 436720"/>
              <a:gd name="connsiteX0-135" fmla="*/ 0 w 4180787"/>
              <a:gd name="connsiteY0-136" fmla="*/ 4107 h 436720"/>
              <a:gd name="connsiteX1-137" fmla="*/ 1779968 w 4180787"/>
              <a:gd name="connsiteY1-138" fmla="*/ 241252 h 436720"/>
              <a:gd name="connsiteX2-139" fmla="*/ 4180787 w 4180787"/>
              <a:gd name="connsiteY2-140" fmla="*/ 4107 h 436720"/>
              <a:gd name="connsiteX3-141" fmla="*/ 4180787 w 4180787"/>
              <a:gd name="connsiteY3-142" fmla="*/ 436720 h 436720"/>
              <a:gd name="connsiteX4-143" fmla="*/ 1740284 w 4180787"/>
              <a:gd name="connsiteY4-144" fmla="*/ 304832 h 436720"/>
              <a:gd name="connsiteX5-145" fmla="*/ 0 w 4180787"/>
              <a:gd name="connsiteY5-146" fmla="*/ 436720 h 436720"/>
              <a:gd name="connsiteX6-147" fmla="*/ 0 w 4180787"/>
              <a:gd name="connsiteY6-148" fmla="*/ 4107 h 436720"/>
              <a:gd name="connsiteX0-149" fmla="*/ 0 w 4180787"/>
              <a:gd name="connsiteY0-150" fmla="*/ 0 h 432613"/>
              <a:gd name="connsiteX1-151" fmla="*/ 1779968 w 4180787"/>
              <a:gd name="connsiteY1-152" fmla="*/ 237145 h 432613"/>
              <a:gd name="connsiteX2-153" fmla="*/ 4180787 w 4180787"/>
              <a:gd name="connsiteY2-154" fmla="*/ 0 h 432613"/>
              <a:gd name="connsiteX3-155" fmla="*/ 4180787 w 4180787"/>
              <a:gd name="connsiteY3-156" fmla="*/ 432613 h 432613"/>
              <a:gd name="connsiteX4-157" fmla="*/ 1740284 w 4180787"/>
              <a:gd name="connsiteY4-158" fmla="*/ 300725 h 432613"/>
              <a:gd name="connsiteX5-159" fmla="*/ 0 w 4180787"/>
              <a:gd name="connsiteY5-160" fmla="*/ 432613 h 432613"/>
              <a:gd name="connsiteX6-161" fmla="*/ 0 w 4180787"/>
              <a:gd name="connsiteY6-162" fmla="*/ 0 h 43261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35" y="connsiteY6-36"/>
              </a:cxn>
            </a:cxnLst>
            <a:rect l="l" t="t" r="r" b="b"/>
            <a:pathLst>
              <a:path w="4180787" h="432613">
                <a:moveTo>
                  <a:pt x="0" y="0"/>
                </a:moveTo>
                <a:cubicBezTo>
                  <a:pt x="455759" y="126804"/>
                  <a:pt x="1083170" y="237145"/>
                  <a:pt x="1779968" y="237145"/>
                </a:cubicBezTo>
                <a:cubicBezTo>
                  <a:pt x="2476766" y="237145"/>
                  <a:pt x="3713158" y="116136"/>
                  <a:pt x="4180787" y="0"/>
                </a:cubicBezTo>
                <a:lnTo>
                  <a:pt x="4180787" y="432613"/>
                </a:lnTo>
                <a:cubicBezTo>
                  <a:pt x="3758675" y="303509"/>
                  <a:pt x="2437082" y="300725"/>
                  <a:pt x="1740284" y="300725"/>
                </a:cubicBezTo>
                <a:cubicBezTo>
                  <a:pt x="1043486" y="300725"/>
                  <a:pt x="357043" y="386721"/>
                  <a:pt x="0" y="432613"/>
                </a:cubicBezTo>
                <a:lnTo>
                  <a:pt x="0" y="0"/>
                </a:lnTo>
                <a:close/>
              </a:path>
            </a:pathLst>
          </a:custGeom>
          <a:solidFill>
            <a:sysClr val="window" lastClr="FFFFFF">
              <a:lumMod val="85000"/>
            </a:sysClr>
          </a:solidFill>
          <a:ln w="25400" cap="flat" cmpd="sng" algn="ctr">
            <a:noFill/>
            <a:prstDash val="solid"/>
          </a:ln>
          <a:effectLst/>
        </p:spPr>
        <p:txBody>
          <a:bodyPr anchor="ctr"/>
          <a:lstStyle/>
          <a:p>
            <a:pPr algn="ctr">
              <a:defRPr/>
            </a:pPr>
            <a:endParaRPr lang="en-US" kern="0">
              <a:solidFill>
                <a:sysClr val="window" lastClr="FFFFFF"/>
              </a:solidFill>
              <a:latin typeface="微软雅黑" panose="020B0503020204020204" pitchFamily="34" charset="-122"/>
              <a:ea typeface="微软雅黑" panose="020B0503020204020204" pitchFamily="34" charset="-122"/>
            </a:endParaRPr>
          </a:p>
        </p:txBody>
      </p:sp>
      <p:sp>
        <p:nvSpPr>
          <p:cNvPr id="8" name="矩形 1"/>
          <p:cNvSpPr/>
          <p:nvPr/>
        </p:nvSpPr>
        <p:spPr>
          <a:xfrm rot="5820142">
            <a:off x="5594338" y="2750022"/>
            <a:ext cx="460496" cy="370543"/>
          </a:xfrm>
          <a:custGeom>
            <a:avLst/>
            <a:gdLst>
              <a:gd name="connsiteX0" fmla="*/ 0 w 4180787"/>
              <a:gd name="connsiteY0" fmla="*/ 0 h 432613"/>
              <a:gd name="connsiteX1" fmla="*/ 4180787 w 4180787"/>
              <a:gd name="connsiteY1" fmla="*/ 0 h 432613"/>
              <a:gd name="connsiteX2" fmla="*/ 4180787 w 4180787"/>
              <a:gd name="connsiteY2" fmla="*/ 432613 h 432613"/>
              <a:gd name="connsiteX3" fmla="*/ 0 w 4180787"/>
              <a:gd name="connsiteY3" fmla="*/ 432613 h 432613"/>
              <a:gd name="connsiteX4" fmla="*/ 0 w 4180787"/>
              <a:gd name="connsiteY4" fmla="*/ 0 h 432613"/>
              <a:gd name="connsiteX0-1" fmla="*/ 0 w 4180787"/>
              <a:gd name="connsiteY0-2" fmla="*/ 0 h 446239"/>
              <a:gd name="connsiteX1-3" fmla="*/ 4180787 w 4180787"/>
              <a:gd name="connsiteY1-4" fmla="*/ 0 h 446239"/>
              <a:gd name="connsiteX2-5" fmla="*/ 4180787 w 4180787"/>
              <a:gd name="connsiteY2-6" fmla="*/ 432613 h 446239"/>
              <a:gd name="connsiteX3-7" fmla="*/ 1797892 w 4180787"/>
              <a:gd name="connsiteY3-8" fmla="*/ 446239 h 446239"/>
              <a:gd name="connsiteX4-9" fmla="*/ 0 w 4180787"/>
              <a:gd name="connsiteY4-10" fmla="*/ 432613 h 446239"/>
              <a:gd name="connsiteX5" fmla="*/ 0 w 4180787"/>
              <a:gd name="connsiteY5" fmla="*/ 0 h 446239"/>
              <a:gd name="connsiteX0-11" fmla="*/ 0 w 4180787"/>
              <a:gd name="connsiteY0-12" fmla="*/ 3102 h 449341"/>
              <a:gd name="connsiteX1-13" fmla="*/ 1774422 w 4180787"/>
              <a:gd name="connsiteY1-14" fmla="*/ 0 h 449341"/>
              <a:gd name="connsiteX2-15" fmla="*/ 4180787 w 4180787"/>
              <a:gd name="connsiteY2-16" fmla="*/ 3102 h 449341"/>
              <a:gd name="connsiteX3-17" fmla="*/ 4180787 w 4180787"/>
              <a:gd name="connsiteY3-18" fmla="*/ 435715 h 449341"/>
              <a:gd name="connsiteX4-19" fmla="*/ 1797892 w 4180787"/>
              <a:gd name="connsiteY4-20" fmla="*/ 449341 h 449341"/>
              <a:gd name="connsiteX5-21" fmla="*/ 0 w 4180787"/>
              <a:gd name="connsiteY5-22" fmla="*/ 435715 h 449341"/>
              <a:gd name="connsiteX6" fmla="*/ 0 w 4180787"/>
              <a:gd name="connsiteY6" fmla="*/ 3102 h 449341"/>
              <a:gd name="connsiteX0-23" fmla="*/ 0 w 4180787"/>
              <a:gd name="connsiteY0-24" fmla="*/ 0 h 446239"/>
              <a:gd name="connsiteX1-25" fmla="*/ 1791064 w 4180787"/>
              <a:gd name="connsiteY1-26" fmla="*/ 191058 h 446239"/>
              <a:gd name="connsiteX2-27" fmla="*/ 4180787 w 4180787"/>
              <a:gd name="connsiteY2-28" fmla="*/ 0 h 446239"/>
              <a:gd name="connsiteX3-29" fmla="*/ 4180787 w 4180787"/>
              <a:gd name="connsiteY3-30" fmla="*/ 432613 h 446239"/>
              <a:gd name="connsiteX4-31" fmla="*/ 1797892 w 4180787"/>
              <a:gd name="connsiteY4-32" fmla="*/ 446239 h 446239"/>
              <a:gd name="connsiteX5-33" fmla="*/ 0 w 4180787"/>
              <a:gd name="connsiteY5-34" fmla="*/ 432613 h 446239"/>
              <a:gd name="connsiteX6-35" fmla="*/ 0 w 4180787"/>
              <a:gd name="connsiteY6-36" fmla="*/ 0 h 446239"/>
              <a:gd name="connsiteX0-37" fmla="*/ 0 w 4180787"/>
              <a:gd name="connsiteY0-38" fmla="*/ 0 h 432613"/>
              <a:gd name="connsiteX1-39" fmla="*/ 1791064 w 4180787"/>
              <a:gd name="connsiteY1-40" fmla="*/ 191058 h 432613"/>
              <a:gd name="connsiteX2-41" fmla="*/ 4180787 w 4180787"/>
              <a:gd name="connsiteY2-42" fmla="*/ 0 h 432613"/>
              <a:gd name="connsiteX3-43" fmla="*/ 4180787 w 4180787"/>
              <a:gd name="connsiteY3-44" fmla="*/ 432613 h 432613"/>
              <a:gd name="connsiteX4-45" fmla="*/ 1740284 w 4180787"/>
              <a:gd name="connsiteY4-46" fmla="*/ 300725 h 432613"/>
              <a:gd name="connsiteX5-47" fmla="*/ 0 w 4180787"/>
              <a:gd name="connsiteY5-48" fmla="*/ 432613 h 432613"/>
              <a:gd name="connsiteX6-49" fmla="*/ 0 w 4180787"/>
              <a:gd name="connsiteY6-50" fmla="*/ 0 h 432613"/>
              <a:gd name="connsiteX0-51" fmla="*/ 0 w 4180787"/>
              <a:gd name="connsiteY0-52" fmla="*/ 0 h 432613"/>
              <a:gd name="connsiteX1-53" fmla="*/ 1835870 w 4180787"/>
              <a:gd name="connsiteY1-54" fmla="*/ 187218 h 432613"/>
              <a:gd name="connsiteX2-55" fmla="*/ 4180787 w 4180787"/>
              <a:gd name="connsiteY2-56" fmla="*/ 0 h 432613"/>
              <a:gd name="connsiteX3-57" fmla="*/ 4180787 w 4180787"/>
              <a:gd name="connsiteY3-58" fmla="*/ 432613 h 432613"/>
              <a:gd name="connsiteX4-59" fmla="*/ 1740284 w 4180787"/>
              <a:gd name="connsiteY4-60" fmla="*/ 300725 h 432613"/>
              <a:gd name="connsiteX5-61" fmla="*/ 0 w 4180787"/>
              <a:gd name="connsiteY5-62" fmla="*/ 432613 h 432613"/>
              <a:gd name="connsiteX6-63" fmla="*/ 0 w 4180787"/>
              <a:gd name="connsiteY6-64" fmla="*/ 0 h 432613"/>
              <a:gd name="connsiteX0-65" fmla="*/ 0 w 4180787"/>
              <a:gd name="connsiteY0-66" fmla="*/ 4908 h 437521"/>
              <a:gd name="connsiteX1-67" fmla="*/ 1835870 w 4180787"/>
              <a:gd name="connsiteY1-68" fmla="*/ 192126 h 437521"/>
              <a:gd name="connsiteX2-69" fmla="*/ 4180787 w 4180787"/>
              <a:gd name="connsiteY2-70" fmla="*/ 4908 h 437521"/>
              <a:gd name="connsiteX3-71" fmla="*/ 4180787 w 4180787"/>
              <a:gd name="connsiteY3-72" fmla="*/ 437521 h 437521"/>
              <a:gd name="connsiteX4-73" fmla="*/ 1740284 w 4180787"/>
              <a:gd name="connsiteY4-74" fmla="*/ 305633 h 437521"/>
              <a:gd name="connsiteX5-75" fmla="*/ 0 w 4180787"/>
              <a:gd name="connsiteY5-76" fmla="*/ 437521 h 437521"/>
              <a:gd name="connsiteX6-77" fmla="*/ 0 w 4180787"/>
              <a:gd name="connsiteY6-78" fmla="*/ 4908 h 437521"/>
              <a:gd name="connsiteX0-79" fmla="*/ 0 w 4180787"/>
              <a:gd name="connsiteY0-80" fmla="*/ 4908 h 446252"/>
              <a:gd name="connsiteX1-81" fmla="*/ 1835870 w 4180787"/>
              <a:gd name="connsiteY1-82" fmla="*/ 192126 h 446252"/>
              <a:gd name="connsiteX2-83" fmla="*/ 4180787 w 4180787"/>
              <a:gd name="connsiteY2-84" fmla="*/ 4908 h 446252"/>
              <a:gd name="connsiteX3-85" fmla="*/ 4180787 w 4180787"/>
              <a:gd name="connsiteY3-86" fmla="*/ 437521 h 446252"/>
              <a:gd name="connsiteX4-87" fmla="*/ 1740284 w 4180787"/>
              <a:gd name="connsiteY4-88" fmla="*/ 305633 h 446252"/>
              <a:gd name="connsiteX5-89" fmla="*/ 0 w 4180787"/>
              <a:gd name="connsiteY5-90" fmla="*/ 437521 h 446252"/>
              <a:gd name="connsiteX6-91" fmla="*/ 0 w 4180787"/>
              <a:gd name="connsiteY6-92" fmla="*/ 4908 h 446252"/>
              <a:gd name="connsiteX0-93" fmla="*/ 0 w 4180787"/>
              <a:gd name="connsiteY0-94" fmla="*/ 4107 h 445451"/>
              <a:gd name="connsiteX1-95" fmla="*/ 1779968 w 4180787"/>
              <a:gd name="connsiteY1-96" fmla="*/ 241252 h 445451"/>
              <a:gd name="connsiteX2-97" fmla="*/ 4180787 w 4180787"/>
              <a:gd name="connsiteY2-98" fmla="*/ 4107 h 445451"/>
              <a:gd name="connsiteX3-99" fmla="*/ 4180787 w 4180787"/>
              <a:gd name="connsiteY3-100" fmla="*/ 436720 h 445451"/>
              <a:gd name="connsiteX4-101" fmla="*/ 1740284 w 4180787"/>
              <a:gd name="connsiteY4-102" fmla="*/ 304832 h 445451"/>
              <a:gd name="connsiteX5-103" fmla="*/ 0 w 4180787"/>
              <a:gd name="connsiteY5-104" fmla="*/ 436720 h 445451"/>
              <a:gd name="connsiteX6-105" fmla="*/ 0 w 4180787"/>
              <a:gd name="connsiteY6-106" fmla="*/ 4107 h 445451"/>
              <a:gd name="connsiteX0-107" fmla="*/ 0 w 4180787"/>
              <a:gd name="connsiteY0-108" fmla="*/ 4107 h 445451"/>
              <a:gd name="connsiteX1-109" fmla="*/ 1779968 w 4180787"/>
              <a:gd name="connsiteY1-110" fmla="*/ 241252 h 445451"/>
              <a:gd name="connsiteX2-111" fmla="*/ 4180787 w 4180787"/>
              <a:gd name="connsiteY2-112" fmla="*/ 4107 h 445451"/>
              <a:gd name="connsiteX3-113" fmla="*/ 4180787 w 4180787"/>
              <a:gd name="connsiteY3-114" fmla="*/ 436720 h 445451"/>
              <a:gd name="connsiteX4-115" fmla="*/ 1740284 w 4180787"/>
              <a:gd name="connsiteY4-116" fmla="*/ 304832 h 445451"/>
              <a:gd name="connsiteX5-117" fmla="*/ 0 w 4180787"/>
              <a:gd name="connsiteY5-118" fmla="*/ 436720 h 445451"/>
              <a:gd name="connsiteX6-119" fmla="*/ 0 w 4180787"/>
              <a:gd name="connsiteY6-120" fmla="*/ 4107 h 445451"/>
              <a:gd name="connsiteX0-121" fmla="*/ 0 w 4180787"/>
              <a:gd name="connsiteY0-122" fmla="*/ 4107 h 436720"/>
              <a:gd name="connsiteX1-123" fmla="*/ 1779968 w 4180787"/>
              <a:gd name="connsiteY1-124" fmla="*/ 241252 h 436720"/>
              <a:gd name="connsiteX2-125" fmla="*/ 4180787 w 4180787"/>
              <a:gd name="connsiteY2-126" fmla="*/ 4107 h 436720"/>
              <a:gd name="connsiteX3-127" fmla="*/ 4180787 w 4180787"/>
              <a:gd name="connsiteY3-128" fmla="*/ 436720 h 436720"/>
              <a:gd name="connsiteX4-129" fmla="*/ 1740284 w 4180787"/>
              <a:gd name="connsiteY4-130" fmla="*/ 304832 h 436720"/>
              <a:gd name="connsiteX5-131" fmla="*/ 0 w 4180787"/>
              <a:gd name="connsiteY5-132" fmla="*/ 436720 h 436720"/>
              <a:gd name="connsiteX6-133" fmla="*/ 0 w 4180787"/>
              <a:gd name="connsiteY6-134" fmla="*/ 4107 h 436720"/>
              <a:gd name="connsiteX0-135" fmla="*/ 0 w 4180787"/>
              <a:gd name="connsiteY0-136" fmla="*/ 4107 h 436720"/>
              <a:gd name="connsiteX1-137" fmla="*/ 1779968 w 4180787"/>
              <a:gd name="connsiteY1-138" fmla="*/ 241252 h 436720"/>
              <a:gd name="connsiteX2-139" fmla="*/ 4180787 w 4180787"/>
              <a:gd name="connsiteY2-140" fmla="*/ 4107 h 436720"/>
              <a:gd name="connsiteX3-141" fmla="*/ 4180787 w 4180787"/>
              <a:gd name="connsiteY3-142" fmla="*/ 436720 h 436720"/>
              <a:gd name="connsiteX4-143" fmla="*/ 1740284 w 4180787"/>
              <a:gd name="connsiteY4-144" fmla="*/ 304832 h 436720"/>
              <a:gd name="connsiteX5-145" fmla="*/ 0 w 4180787"/>
              <a:gd name="connsiteY5-146" fmla="*/ 436720 h 436720"/>
              <a:gd name="connsiteX6-147" fmla="*/ 0 w 4180787"/>
              <a:gd name="connsiteY6-148" fmla="*/ 4107 h 436720"/>
              <a:gd name="connsiteX0-149" fmla="*/ 0 w 4180787"/>
              <a:gd name="connsiteY0-150" fmla="*/ 0 h 432613"/>
              <a:gd name="connsiteX1-151" fmla="*/ 1779968 w 4180787"/>
              <a:gd name="connsiteY1-152" fmla="*/ 237145 h 432613"/>
              <a:gd name="connsiteX2-153" fmla="*/ 4180787 w 4180787"/>
              <a:gd name="connsiteY2-154" fmla="*/ 0 h 432613"/>
              <a:gd name="connsiteX3-155" fmla="*/ 4180787 w 4180787"/>
              <a:gd name="connsiteY3-156" fmla="*/ 432613 h 432613"/>
              <a:gd name="connsiteX4-157" fmla="*/ 1740284 w 4180787"/>
              <a:gd name="connsiteY4-158" fmla="*/ 300725 h 432613"/>
              <a:gd name="connsiteX5-159" fmla="*/ 0 w 4180787"/>
              <a:gd name="connsiteY5-160" fmla="*/ 432613 h 432613"/>
              <a:gd name="connsiteX6-161" fmla="*/ 0 w 4180787"/>
              <a:gd name="connsiteY6-162" fmla="*/ 0 h 43261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35" y="connsiteY6-36"/>
              </a:cxn>
            </a:cxnLst>
            <a:rect l="l" t="t" r="r" b="b"/>
            <a:pathLst>
              <a:path w="4180787" h="432613">
                <a:moveTo>
                  <a:pt x="0" y="0"/>
                </a:moveTo>
                <a:cubicBezTo>
                  <a:pt x="455759" y="126804"/>
                  <a:pt x="1083170" y="237145"/>
                  <a:pt x="1779968" y="237145"/>
                </a:cubicBezTo>
                <a:cubicBezTo>
                  <a:pt x="2476766" y="237145"/>
                  <a:pt x="3713158" y="116136"/>
                  <a:pt x="4180787" y="0"/>
                </a:cubicBezTo>
                <a:lnTo>
                  <a:pt x="4180787" y="432613"/>
                </a:lnTo>
                <a:cubicBezTo>
                  <a:pt x="3758675" y="303509"/>
                  <a:pt x="2437082" y="300725"/>
                  <a:pt x="1740284" y="300725"/>
                </a:cubicBezTo>
                <a:cubicBezTo>
                  <a:pt x="1043486" y="300725"/>
                  <a:pt x="357043" y="386721"/>
                  <a:pt x="0" y="432613"/>
                </a:cubicBezTo>
                <a:lnTo>
                  <a:pt x="0" y="0"/>
                </a:lnTo>
                <a:close/>
              </a:path>
            </a:pathLst>
          </a:custGeom>
          <a:solidFill>
            <a:sysClr val="window" lastClr="FFFFFF">
              <a:lumMod val="85000"/>
            </a:sysClr>
          </a:solidFill>
          <a:ln w="25400" cap="flat" cmpd="sng" algn="ctr">
            <a:noFill/>
            <a:prstDash val="solid"/>
          </a:ln>
          <a:effectLst/>
        </p:spPr>
        <p:txBody>
          <a:bodyPr anchor="ctr"/>
          <a:lstStyle/>
          <a:p>
            <a:pPr algn="ctr">
              <a:defRPr/>
            </a:pPr>
            <a:endParaRPr lang="en-US" kern="0">
              <a:solidFill>
                <a:sysClr val="window" lastClr="FFFFFF"/>
              </a:solidFill>
              <a:latin typeface="微软雅黑" panose="020B0503020204020204" pitchFamily="34" charset="-122"/>
              <a:ea typeface="微软雅黑" panose="020B0503020204020204" pitchFamily="34" charset="-122"/>
            </a:endParaRPr>
          </a:p>
        </p:txBody>
      </p:sp>
      <p:sp>
        <p:nvSpPr>
          <p:cNvPr id="9" name="矩形 1"/>
          <p:cNvSpPr/>
          <p:nvPr/>
        </p:nvSpPr>
        <p:spPr>
          <a:xfrm rot="8270721">
            <a:off x="6254080" y="3045340"/>
            <a:ext cx="1170580" cy="363995"/>
          </a:xfrm>
          <a:custGeom>
            <a:avLst/>
            <a:gdLst>
              <a:gd name="connsiteX0" fmla="*/ 0 w 4180787"/>
              <a:gd name="connsiteY0" fmla="*/ 0 h 432613"/>
              <a:gd name="connsiteX1" fmla="*/ 4180787 w 4180787"/>
              <a:gd name="connsiteY1" fmla="*/ 0 h 432613"/>
              <a:gd name="connsiteX2" fmla="*/ 4180787 w 4180787"/>
              <a:gd name="connsiteY2" fmla="*/ 432613 h 432613"/>
              <a:gd name="connsiteX3" fmla="*/ 0 w 4180787"/>
              <a:gd name="connsiteY3" fmla="*/ 432613 h 432613"/>
              <a:gd name="connsiteX4" fmla="*/ 0 w 4180787"/>
              <a:gd name="connsiteY4" fmla="*/ 0 h 432613"/>
              <a:gd name="connsiteX0-1" fmla="*/ 0 w 4180787"/>
              <a:gd name="connsiteY0-2" fmla="*/ 0 h 446239"/>
              <a:gd name="connsiteX1-3" fmla="*/ 4180787 w 4180787"/>
              <a:gd name="connsiteY1-4" fmla="*/ 0 h 446239"/>
              <a:gd name="connsiteX2-5" fmla="*/ 4180787 w 4180787"/>
              <a:gd name="connsiteY2-6" fmla="*/ 432613 h 446239"/>
              <a:gd name="connsiteX3-7" fmla="*/ 1797892 w 4180787"/>
              <a:gd name="connsiteY3-8" fmla="*/ 446239 h 446239"/>
              <a:gd name="connsiteX4-9" fmla="*/ 0 w 4180787"/>
              <a:gd name="connsiteY4-10" fmla="*/ 432613 h 446239"/>
              <a:gd name="connsiteX5" fmla="*/ 0 w 4180787"/>
              <a:gd name="connsiteY5" fmla="*/ 0 h 446239"/>
              <a:gd name="connsiteX0-11" fmla="*/ 0 w 4180787"/>
              <a:gd name="connsiteY0-12" fmla="*/ 3102 h 449341"/>
              <a:gd name="connsiteX1-13" fmla="*/ 1774422 w 4180787"/>
              <a:gd name="connsiteY1-14" fmla="*/ 0 h 449341"/>
              <a:gd name="connsiteX2-15" fmla="*/ 4180787 w 4180787"/>
              <a:gd name="connsiteY2-16" fmla="*/ 3102 h 449341"/>
              <a:gd name="connsiteX3-17" fmla="*/ 4180787 w 4180787"/>
              <a:gd name="connsiteY3-18" fmla="*/ 435715 h 449341"/>
              <a:gd name="connsiteX4-19" fmla="*/ 1797892 w 4180787"/>
              <a:gd name="connsiteY4-20" fmla="*/ 449341 h 449341"/>
              <a:gd name="connsiteX5-21" fmla="*/ 0 w 4180787"/>
              <a:gd name="connsiteY5-22" fmla="*/ 435715 h 449341"/>
              <a:gd name="connsiteX6" fmla="*/ 0 w 4180787"/>
              <a:gd name="connsiteY6" fmla="*/ 3102 h 449341"/>
              <a:gd name="connsiteX0-23" fmla="*/ 0 w 4180787"/>
              <a:gd name="connsiteY0-24" fmla="*/ 0 h 446239"/>
              <a:gd name="connsiteX1-25" fmla="*/ 1791064 w 4180787"/>
              <a:gd name="connsiteY1-26" fmla="*/ 191058 h 446239"/>
              <a:gd name="connsiteX2-27" fmla="*/ 4180787 w 4180787"/>
              <a:gd name="connsiteY2-28" fmla="*/ 0 h 446239"/>
              <a:gd name="connsiteX3-29" fmla="*/ 4180787 w 4180787"/>
              <a:gd name="connsiteY3-30" fmla="*/ 432613 h 446239"/>
              <a:gd name="connsiteX4-31" fmla="*/ 1797892 w 4180787"/>
              <a:gd name="connsiteY4-32" fmla="*/ 446239 h 446239"/>
              <a:gd name="connsiteX5-33" fmla="*/ 0 w 4180787"/>
              <a:gd name="connsiteY5-34" fmla="*/ 432613 h 446239"/>
              <a:gd name="connsiteX6-35" fmla="*/ 0 w 4180787"/>
              <a:gd name="connsiteY6-36" fmla="*/ 0 h 446239"/>
              <a:gd name="connsiteX0-37" fmla="*/ 0 w 4180787"/>
              <a:gd name="connsiteY0-38" fmla="*/ 0 h 432613"/>
              <a:gd name="connsiteX1-39" fmla="*/ 1791064 w 4180787"/>
              <a:gd name="connsiteY1-40" fmla="*/ 191058 h 432613"/>
              <a:gd name="connsiteX2-41" fmla="*/ 4180787 w 4180787"/>
              <a:gd name="connsiteY2-42" fmla="*/ 0 h 432613"/>
              <a:gd name="connsiteX3-43" fmla="*/ 4180787 w 4180787"/>
              <a:gd name="connsiteY3-44" fmla="*/ 432613 h 432613"/>
              <a:gd name="connsiteX4-45" fmla="*/ 1740284 w 4180787"/>
              <a:gd name="connsiteY4-46" fmla="*/ 300725 h 432613"/>
              <a:gd name="connsiteX5-47" fmla="*/ 0 w 4180787"/>
              <a:gd name="connsiteY5-48" fmla="*/ 432613 h 432613"/>
              <a:gd name="connsiteX6-49" fmla="*/ 0 w 4180787"/>
              <a:gd name="connsiteY6-50" fmla="*/ 0 h 432613"/>
              <a:gd name="connsiteX0-51" fmla="*/ 0 w 4180787"/>
              <a:gd name="connsiteY0-52" fmla="*/ 0 h 432613"/>
              <a:gd name="connsiteX1-53" fmla="*/ 1835870 w 4180787"/>
              <a:gd name="connsiteY1-54" fmla="*/ 187218 h 432613"/>
              <a:gd name="connsiteX2-55" fmla="*/ 4180787 w 4180787"/>
              <a:gd name="connsiteY2-56" fmla="*/ 0 h 432613"/>
              <a:gd name="connsiteX3-57" fmla="*/ 4180787 w 4180787"/>
              <a:gd name="connsiteY3-58" fmla="*/ 432613 h 432613"/>
              <a:gd name="connsiteX4-59" fmla="*/ 1740284 w 4180787"/>
              <a:gd name="connsiteY4-60" fmla="*/ 300725 h 432613"/>
              <a:gd name="connsiteX5-61" fmla="*/ 0 w 4180787"/>
              <a:gd name="connsiteY5-62" fmla="*/ 432613 h 432613"/>
              <a:gd name="connsiteX6-63" fmla="*/ 0 w 4180787"/>
              <a:gd name="connsiteY6-64" fmla="*/ 0 h 432613"/>
              <a:gd name="connsiteX0-65" fmla="*/ 0 w 4180787"/>
              <a:gd name="connsiteY0-66" fmla="*/ 4908 h 437521"/>
              <a:gd name="connsiteX1-67" fmla="*/ 1835870 w 4180787"/>
              <a:gd name="connsiteY1-68" fmla="*/ 192126 h 437521"/>
              <a:gd name="connsiteX2-69" fmla="*/ 4180787 w 4180787"/>
              <a:gd name="connsiteY2-70" fmla="*/ 4908 h 437521"/>
              <a:gd name="connsiteX3-71" fmla="*/ 4180787 w 4180787"/>
              <a:gd name="connsiteY3-72" fmla="*/ 437521 h 437521"/>
              <a:gd name="connsiteX4-73" fmla="*/ 1740284 w 4180787"/>
              <a:gd name="connsiteY4-74" fmla="*/ 305633 h 437521"/>
              <a:gd name="connsiteX5-75" fmla="*/ 0 w 4180787"/>
              <a:gd name="connsiteY5-76" fmla="*/ 437521 h 437521"/>
              <a:gd name="connsiteX6-77" fmla="*/ 0 w 4180787"/>
              <a:gd name="connsiteY6-78" fmla="*/ 4908 h 437521"/>
              <a:gd name="connsiteX0-79" fmla="*/ 0 w 4180787"/>
              <a:gd name="connsiteY0-80" fmla="*/ 4908 h 446252"/>
              <a:gd name="connsiteX1-81" fmla="*/ 1835870 w 4180787"/>
              <a:gd name="connsiteY1-82" fmla="*/ 192126 h 446252"/>
              <a:gd name="connsiteX2-83" fmla="*/ 4180787 w 4180787"/>
              <a:gd name="connsiteY2-84" fmla="*/ 4908 h 446252"/>
              <a:gd name="connsiteX3-85" fmla="*/ 4180787 w 4180787"/>
              <a:gd name="connsiteY3-86" fmla="*/ 437521 h 446252"/>
              <a:gd name="connsiteX4-87" fmla="*/ 1740284 w 4180787"/>
              <a:gd name="connsiteY4-88" fmla="*/ 305633 h 446252"/>
              <a:gd name="connsiteX5-89" fmla="*/ 0 w 4180787"/>
              <a:gd name="connsiteY5-90" fmla="*/ 437521 h 446252"/>
              <a:gd name="connsiteX6-91" fmla="*/ 0 w 4180787"/>
              <a:gd name="connsiteY6-92" fmla="*/ 4908 h 446252"/>
              <a:gd name="connsiteX0-93" fmla="*/ 0 w 4180787"/>
              <a:gd name="connsiteY0-94" fmla="*/ 4107 h 445451"/>
              <a:gd name="connsiteX1-95" fmla="*/ 1779968 w 4180787"/>
              <a:gd name="connsiteY1-96" fmla="*/ 241252 h 445451"/>
              <a:gd name="connsiteX2-97" fmla="*/ 4180787 w 4180787"/>
              <a:gd name="connsiteY2-98" fmla="*/ 4107 h 445451"/>
              <a:gd name="connsiteX3-99" fmla="*/ 4180787 w 4180787"/>
              <a:gd name="connsiteY3-100" fmla="*/ 436720 h 445451"/>
              <a:gd name="connsiteX4-101" fmla="*/ 1740284 w 4180787"/>
              <a:gd name="connsiteY4-102" fmla="*/ 304832 h 445451"/>
              <a:gd name="connsiteX5-103" fmla="*/ 0 w 4180787"/>
              <a:gd name="connsiteY5-104" fmla="*/ 436720 h 445451"/>
              <a:gd name="connsiteX6-105" fmla="*/ 0 w 4180787"/>
              <a:gd name="connsiteY6-106" fmla="*/ 4107 h 445451"/>
              <a:gd name="connsiteX0-107" fmla="*/ 0 w 4180787"/>
              <a:gd name="connsiteY0-108" fmla="*/ 4107 h 445451"/>
              <a:gd name="connsiteX1-109" fmla="*/ 1779968 w 4180787"/>
              <a:gd name="connsiteY1-110" fmla="*/ 241252 h 445451"/>
              <a:gd name="connsiteX2-111" fmla="*/ 4180787 w 4180787"/>
              <a:gd name="connsiteY2-112" fmla="*/ 4107 h 445451"/>
              <a:gd name="connsiteX3-113" fmla="*/ 4180787 w 4180787"/>
              <a:gd name="connsiteY3-114" fmla="*/ 436720 h 445451"/>
              <a:gd name="connsiteX4-115" fmla="*/ 1740284 w 4180787"/>
              <a:gd name="connsiteY4-116" fmla="*/ 304832 h 445451"/>
              <a:gd name="connsiteX5-117" fmla="*/ 0 w 4180787"/>
              <a:gd name="connsiteY5-118" fmla="*/ 436720 h 445451"/>
              <a:gd name="connsiteX6-119" fmla="*/ 0 w 4180787"/>
              <a:gd name="connsiteY6-120" fmla="*/ 4107 h 445451"/>
              <a:gd name="connsiteX0-121" fmla="*/ 0 w 4180787"/>
              <a:gd name="connsiteY0-122" fmla="*/ 4107 h 436720"/>
              <a:gd name="connsiteX1-123" fmla="*/ 1779968 w 4180787"/>
              <a:gd name="connsiteY1-124" fmla="*/ 241252 h 436720"/>
              <a:gd name="connsiteX2-125" fmla="*/ 4180787 w 4180787"/>
              <a:gd name="connsiteY2-126" fmla="*/ 4107 h 436720"/>
              <a:gd name="connsiteX3-127" fmla="*/ 4180787 w 4180787"/>
              <a:gd name="connsiteY3-128" fmla="*/ 436720 h 436720"/>
              <a:gd name="connsiteX4-129" fmla="*/ 1740284 w 4180787"/>
              <a:gd name="connsiteY4-130" fmla="*/ 304832 h 436720"/>
              <a:gd name="connsiteX5-131" fmla="*/ 0 w 4180787"/>
              <a:gd name="connsiteY5-132" fmla="*/ 436720 h 436720"/>
              <a:gd name="connsiteX6-133" fmla="*/ 0 w 4180787"/>
              <a:gd name="connsiteY6-134" fmla="*/ 4107 h 436720"/>
              <a:gd name="connsiteX0-135" fmla="*/ 0 w 4180787"/>
              <a:gd name="connsiteY0-136" fmla="*/ 4107 h 436720"/>
              <a:gd name="connsiteX1-137" fmla="*/ 1779968 w 4180787"/>
              <a:gd name="connsiteY1-138" fmla="*/ 241252 h 436720"/>
              <a:gd name="connsiteX2-139" fmla="*/ 4180787 w 4180787"/>
              <a:gd name="connsiteY2-140" fmla="*/ 4107 h 436720"/>
              <a:gd name="connsiteX3-141" fmla="*/ 4180787 w 4180787"/>
              <a:gd name="connsiteY3-142" fmla="*/ 436720 h 436720"/>
              <a:gd name="connsiteX4-143" fmla="*/ 1740284 w 4180787"/>
              <a:gd name="connsiteY4-144" fmla="*/ 304832 h 436720"/>
              <a:gd name="connsiteX5-145" fmla="*/ 0 w 4180787"/>
              <a:gd name="connsiteY5-146" fmla="*/ 436720 h 436720"/>
              <a:gd name="connsiteX6-147" fmla="*/ 0 w 4180787"/>
              <a:gd name="connsiteY6-148" fmla="*/ 4107 h 436720"/>
              <a:gd name="connsiteX0-149" fmla="*/ 0 w 4180787"/>
              <a:gd name="connsiteY0-150" fmla="*/ 0 h 432613"/>
              <a:gd name="connsiteX1-151" fmla="*/ 1779968 w 4180787"/>
              <a:gd name="connsiteY1-152" fmla="*/ 237145 h 432613"/>
              <a:gd name="connsiteX2-153" fmla="*/ 4180787 w 4180787"/>
              <a:gd name="connsiteY2-154" fmla="*/ 0 h 432613"/>
              <a:gd name="connsiteX3-155" fmla="*/ 4180787 w 4180787"/>
              <a:gd name="connsiteY3-156" fmla="*/ 432613 h 432613"/>
              <a:gd name="connsiteX4-157" fmla="*/ 1740284 w 4180787"/>
              <a:gd name="connsiteY4-158" fmla="*/ 300725 h 432613"/>
              <a:gd name="connsiteX5-159" fmla="*/ 0 w 4180787"/>
              <a:gd name="connsiteY5-160" fmla="*/ 432613 h 432613"/>
              <a:gd name="connsiteX6-161" fmla="*/ 0 w 4180787"/>
              <a:gd name="connsiteY6-162" fmla="*/ 0 h 43261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35" y="connsiteY6-36"/>
              </a:cxn>
            </a:cxnLst>
            <a:rect l="l" t="t" r="r" b="b"/>
            <a:pathLst>
              <a:path w="4180787" h="432613">
                <a:moveTo>
                  <a:pt x="0" y="0"/>
                </a:moveTo>
                <a:cubicBezTo>
                  <a:pt x="455759" y="126804"/>
                  <a:pt x="1083170" y="237145"/>
                  <a:pt x="1779968" y="237145"/>
                </a:cubicBezTo>
                <a:cubicBezTo>
                  <a:pt x="2476766" y="237145"/>
                  <a:pt x="3713158" y="116136"/>
                  <a:pt x="4180787" y="0"/>
                </a:cubicBezTo>
                <a:lnTo>
                  <a:pt x="4180787" y="432613"/>
                </a:lnTo>
                <a:cubicBezTo>
                  <a:pt x="3758675" y="303509"/>
                  <a:pt x="2437082" y="300725"/>
                  <a:pt x="1740284" y="300725"/>
                </a:cubicBezTo>
                <a:cubicBezTo>
                  <a:pt x="1043486" y="300725"/>
                  <a:pt x="357043" y="386721"/>
                  <a:pt x="0" y="432613"/>
                </a:cubicBezTo>
                <a:lnTo>
                  <a:pt x="0" y="0"/>
                </a:lnTo>
                <a:close/>
              </a:path>
            </a:pathLst>
          </a:custGeom>
          <a:solidFill>
            <a:sysClr val="window" lastClr="FFFFFF">
              <a:lumMod val="85000"/>
            </a:sysClr>
          </a:solidFill>
          <a:ln w="25400" cap="flat" cmpd="sng" algn="ctr">
            <a:noFill/>
            <a:prstDash val="solid"/>
          </a:ln>
          <a:effectLst/>
        </p:spPr>
        <p:txBody>
          <a:bodyPr anchor="ctr"/>
          <a:lstStyle/>
          <a:p>
            <a:pPr algn="ctr">
              <a:defRPr/>
            </a:pPr>
            <a:endParaRPr lang="en-US" kern="0">
              <a:solidFill>
                <a:sysClr val="window" lastClr="FFFFFF"/>
              </a:solidFill>
              <a:latin typeface="微软雅黑" panose="020B0503020204020204" pitchFamily="34" charset="-122"/>
              <a:ea typeface="微软雅黑" panose="020B0503020204020204" pitchFamily="34" charset="-122"/>
            </a:endParaRPr>
          </a:p>
        </p:txBody>
      </p:sp>
      <p:sp>
        <p:nvSpPr>
          <p:cNvPr id="10" name="矩形 1"/>
          <p:cNvSpPr/>
          <p:nvPr/>
        </p:nvSpPr>
        <p:spPr>
          <a:xfrm rot="2326427">
            <a:off x="6164813" y="4640144"/>
            <a:ext cx="1032468" cy="363995"/>
          </a:xfrm>
          <a:custGeom>
            <a:avLst/>
            <a:gdLst>
              <a:gd name="connsiteX0" fmla="*/ 0 w 4180787"/>
              <a:gd name="connsiteY0" fmla="*/ 0 h 432613"/>
              <a:gd name="connsiteX1" fmla="*/ 4180787 w 4180787"/>
              <a:gd name="connsiteY1" fmla="*/ 0 h 432613"/>
              <a:gd name="connsiteX2" fmla="*/ 4180787 w 4180787"/>
              <a:gd name="connsiteY2" fmla="*/ 432613 h 432613"/>
              <a:gd name="connsiteX3" fmla="*/ 0 w 4180787"/>
              <a:gd name="connsiteY3" fmla="*/ 432613 h 432613"/>
              <a:gd name="connsiteX4" fmla="*/ 0 w 4180787"/>
              <a:gd name="connsiteY4" fmla="*/ 0 h 432613"/>
              <a:gd name="connsiteX0-1" fmla="*/ 0 w 4180787"/>
              <a:gd name="connsiteY0-2" fmla="*/ 0 h 446239"/>
              <a:gd name="connsiteX1-3" fmla="*/ 4180787 w 4180787"/>
              <a:gd name="connsiteY1-4" fmla="*/ 0 h 446239"/>
              <a:gd name="connsiteX2-5" fmla="*/ 4180787 w 4180787"/>
              <a:gd name="connsiteY2-6" fmla="*/ 432613 h 446239"/>
              <a:gd name="connsiteX3-7" fmla="*/ 1797892 w 4180787"/>
              <a:gd name="connsiteY3-8" fmla="*/ 446239 h 446239"/>
              <a:gd name="connsiteX4-9" fmla="*/ 0 w 4180787"/>
              <a:gd name="connsiteY4-10" fmla="*/ 432613 h 446239"/>
              <a:gd name="connsiteX5" fmla="*/ 0 w 4180787"/>
              <a:gd name="connsiteY5" fmla="*/ 0 h 446239"/>
              <a:gd name="connsiteX0-11" fmla="*/ 0 w 4180787"/>
              <a:gd name="connsiteY0-12" fmla="*/ 3102 h 449341"/>
              <a:gd name="connsiteX1-13" fmla="*/ 1774422 w 4180787"/>
              <a:gd name="connsiteY1-14" fmla="*/ 0 h 449341"/>
              <a:gd name="connsiteX2-15" fmla="*/ 4180787 w 4180787"/>
              <a:gd name="connsiteY2-16" fmla="*/ 3102 h 449341"/>
              <a:gd name="connsiteX3-17" fmla="*/ 4180787 w 4180787"/>
              <a:gd name="connsiteY3-18" fmla="*/ 435715 h 449341"/>
              <a:gd name="connsiteX4-19" fmla="*/ 1797892 w 4180787"/>
              <a:gd name="connsiteY4-20" fmla="*/ 449341 h 449341"/>
              <a:gd name="connsiteX5-21" fmla="*/ 0 w 4180787"/>
              <a:gd name="connsiteY5-22" fmla="*/ 435715 h 449341"/>
              <a:gd name="connsiteX6" fmla="*/ 0 w 4180787"/>
              <a:gd name="connsiteY6" fmla="*/ 3102 h 449341"/>
              <a:gd name="connsiteX0-23" fmla="*/ 0 w 4180787"/>
              <a:gd name="connsiteY0-24" fmla="*/ 0 h 446239"/>
              <a:gd name="connsiteX1-25" fmla="*/ 1791064 w 4180787"/>
              <a:gd name="connsiteY1-26" fmla="*/ 191058 h 446239"/>
              <a:gd name="connsiteX2-27" fmla="*/ 4180787 w 4180787"/>
              <a:gd name="connsiteY2-28" fmla="*/ 0 h 446239"/>
              <a:gd name="connsiteX3-29" fmla="*/ 4180787 w 4180787"/>
              <a:gd name="connsiteY3-30" fmla="*/ 432613 h 446239"/>
              <a:gd name="connsiteX4-31" fmla="*/ 1797892 w 4180787"/>
              <a:gd name="connsiteY4-32" fmla="*/ 446239 h 446239"/>
              <a:gd name="connsiteX5-33" fmla="*/ 0 w 4180787"/>
              <a:gd name="connsiteY5-34" fmla="*/ 432613 h 446239"/>
              <a:gd name="connsiteX6-35" fmla="*/ 0 w 4180787"/>
              <a:gd name="connsiteY6-36" fmla="*/ 0 h 446239"/>
              <a:gd name="connsiteX0-37" fmla="*/ 0 w 4180787"/>
              <a:gd name="connsiteY0-38" fmla="*/ 0 h 432613"/>
              <a:gd name="connsiteX1-39" fmla="*/ 1791064 w 4180787"/>
              <a:gd name="connsiteY1-40" fmla="*/ 191058 h 432613"/>
              <a:gd name="connsiteX2-41" fmla="*/ 4180787 w 4180787"/>
              <a:gd name="connsiteY2-42" fmla="*/ 0 h 432613"/>
              <a:gd name="connsiteX3-43" fmla="*/ 4180787 w 4180787"/>
              <a:gd name="connsiteY3-44" fmla="*/ 432613 h 432613"/>
              <a:gd name="connsiteX4-45" fmla="*/ 1740284 w 4180787"/>
              <a:gd name="connsiteY4-46" fmla="*/ 300725 h 432613"/>
              <a:gd name="connsiteX5-47" fmla="*/ 0 w 4180787"/>
              <a:gd name="connsiteY5-48" fmla="*/ 432613 h 432613"/>
              <a:gd name="connsiteX6-49" fmla="*/ 0 w 4180787"/>
              <a:gd name="connsiteY6-50" fmla="*/ 0 h 432613"/>
              <a:gd name="connsiteX0-51" fmla="*/ 0 w 4180787"/>
              <a:gd name="connsiteY0-52" fmla="*/ 0 h 432613"/>
              <a:gd name="connsiteX1-53" fmla="*/ 1835870 w 4180787"/>
              <a:gd name="connsiteY1-54" fmla="*/ 187218 h 432613"/>
              <a:gd name="connsiteX2-55" fmla="*/ 4180787 w 4180787"/>
              <a:gd name="connsiteY2-56" fmla="*/ 0 h 432613"/>
              <a:gd name="connsiteX3-57" fmla="*/ 4180787 w 4180787"/>
              <a:gd name="connsiteY3-58" fmla="*/ 432613 h 432613"/>
              <a:gd name="connsiteX4-59" fmla="*/ 1740284 w 4180787"/>
              <a:gd name="connsiteY4-60" fmla="*/ 300725 h 432613"/>
              <a:gd name="connsiteX5-61" fmla="*/ 0 w 4180787"/>
              <a:gd name="connsiteY5-62" fmla="*/ 432613 h 432613"/>
              <a:gd name="connsiteX6-63" fmla="*/ 0 w 4180787"/>
              <a:gd name="connsiteY6-64" fmla="*/ 0 h 432613"/>
              <a:gd name="connsiteX0-65" fmla="*/ 0 w 4180787"/>
              <a:gd name="connsiteY0-66" fmla="*/ 4908 h 437521"/>
              <a:gd name="connsiteX1-67" fmla="*/ 1835870 w 4180787"/>
              <a:gd name="connsiteY1-68" fmla="*/ 192126 h 437521"/>
              <a:gd name="connsiteX2-69" fmla="*/ 4180787 w 4180787"/>
              <a:gd name="connsiteY2-70" fmla="*/ 4908 h 437521"/>
              <a:gd name="connsiteX3-71" fmla="*/ 4180787 w 4180787"/>
              <a:gd name="connsiteY3-72" fmla="*/ 437521 h 437521"/>
              <a:gd name="connsiteX4-73" fmla="*/ 1740284 w 4180787"/>
              <a:gd name="connsiteY4-74" fmla="*/ 305633 h 437521"/>
              <a:gd name="connsiteX5-75" fmla="*/ 0 w 4180787"/>
              <a:gd name="connsiteY5-76" fmla="*/ 437521 h 437521"/>
              <a:gd name="connsiteX6-77" fmla="*/ 0 w 4180787"/>
              <a:gd name="connsiteY6-78" fmla="*/ 4908 h 437521"/>
              <a:gd name="connsiteX0-79" fmla="*/ 0 w 4180787"/>
              <a:gd name="connsiteY0-80" fmla="*/ 4908 h 446252"/>
              <a:gd name="connsiteX1-81" fmla="*/ 1835870 w 4180787"/>
              <a:gd name="connsiteY1-82" fmla="*/ 192126 h 446252"/>
              <a:gd name="connsiteX2-83" fmla="*/ 4180787 w 4180787"/>
              <a:gd name="connsiteY2-84" fmla="*/ 4908 h 446252"/>
              <a:gd name="connsiteX3-85" fmla="*/ 4180787 w 4180787"/>
              <a:gd name="connsiteY3-86" fmla="*/ 437521 h 446252"/>
              <a:gd name="connsiteX4-87" fmla="*/ 1740284 w 4180787"/>
              <a:gd name="connsiteY4-88" fmla="*/ 305633 h 446252"/>
              <a:gd name="connsiteX5-89" fmla="*/ 0 w 4180787"/>
              <a:gd name="connsiteY5-90" fmla="*/ 437521 h 446252"/>
              <a:gd name="connsiteX6-91" fmla="*/ 0 w 4180787"/>
              <a:gd name="connsiteY6-92" fmla="*/ 4908 h 446252"/>
              <a:gd name="connsiteX0-93" fmla="*/ 0 w 4180787"/>
              <a:gd name="connsiteY0-94" fmla="*/ 4107 h 445451"/>
              <a:gd name="connsiteX1-95" fmla="*/ 1779968 w 4180787"/>
              <a:gd name="connsiteY1-96" fmla="*/ 241252 h 445451"/>
              <a:gd name="connsiteX2-97" fmla="*/ 4180787 w 4180787"/>
              <a:gd name="connsiteY2-98" fmla="*/ 4107 h 445451"/>
              <a:gd name="connsiteX3-99" fmla="*/ 4180787 w 4180787"/>
              <a:gd name="connsiteY3-100" fmla="*/ 436720 h 445451"/>
              <a:gd name="connsiteX4-101" fmla="*/ 1740284 w 4180787"/>
              <a:gd name="connsiteY4-102" fmla="*/ 304832 h 445451"/>
              <a:gd name="connsiteX5-103" fmla="*/ 0 w 4180787"/>
              <a:gd name="connsiteY5-104" fmla="*/ 436720 h 445451"/>
              <a:gd name="connsiteX6-105" fmla="*/ 0 w 4180787"/>
              <a:gd name="connsiteY6-106" fmla="*/ 4107 h 445451"/>
              <a:gd name="connsiteX0-107" fmla="*/ 0 w 4180787"/>
              <a:gd name="connsiteY0-108" fmla="*/ 4107 h 445451"/>
              <a:gd name="connsiteX1-109" fmla="*/ 1779968 w 4180787"/>
              <a:gd name="connsiteY1-110" fmla="*/ 241252 h 445451"/>
              <a:gd name="connsiteX2-111" fmla="*/ 4180787 w 4180787"/>
              <a:gd name="connsiteY2-112" fmla="*/ 4107 h 445451"/>
              <a:gd name="connsiteX3-113" fmla="*/ 4180787 w 4180787"/>
              <a:gd name="connsiteY3-114" fmla="*/ 436720 h 445451"/>
              <a:gd name="connsiteX4-115" fmla="*/ 1740284 w 4180787"/>
              <a:gd name="connsiteY4-116" fmla="*/ 304832 h 445451"/>
              <a:gd name="connsiteX5-117" fmla="*/ 0 w 4180787"/>
              <a:gd name="connsiteY5-118" fmla="*/ 436720 h 445451"/>
              <a:gd name="connsiteX6-119" fmla="*/ 0 w 4180787"/>
              <a:gd name="connsiteY6-120" fmla="*/ 4107 h 445451"/>
              <a:gd name="connsiteX0-121" fmla="*/ 0 w 4180787"/>
              <a:gd name="connsiteY0-122" fmla="*/ 4107 h 436720"/>
              <a:gd name="connsiteX1-123" fmla="*/ 1779968 w 4180787"/>
              <a:gd name="connsiteY1-124" fmla="*/ 241252 h 436720"/>
              <a:gd name="connsiteX2-125" fmla="*/ 4180787 w 4180787"/>
              <a:gd name="connsiteY2-126" fmla="*/ 4107 h 436720"/>
              <a:gd name="connsiteX3-127" fmla="*/ 4180787 w 4180787"/>
              <a:gd name="connsiteY3-128" fmla="*/ 436720 h 436720"/>
              <a:gd name="connsiteX4-129" fmla="*/ 1740284 w 4180787"/>
              <a:gd name="connsiteY4-130" fmla="*/ 304832 h 436720"/>
              <a:gd name="connsiteX5-131" fmla="*/ 0 w 4180787"/>
              <a:gd name="connsiteY5-132" fmla="*/ 436720 h 436720"/>
              <a:gd name="connsiteX6-133" fmla="*/ 0 w 4180787"/>
              <a:gd name="connsiteY6-134" fmla="*/ 4107 h 436720"/>
              <a:gd name="connsiteX0-135" fmla="*/ 0 w 4180787"/>
              <a:gd name="connsiteY0-136" fmla="*/ 4107 h 436720"/>
              <a:gd name="connsiteX1-137" fmla="*/ 1779968 w 4180787"/>
              <a:gd name="connsiteY1-138" fmla="*/ 241252 h 436720"/>
              <a:gd name="connsiteX2-139" fmla="*/ 4180787 w 4180787"/>
              <a:gd name="connsiteY2-140" fmla="*/ 4107 h 436720"/>
              <a:gd name="connsiteX3-141" fmla="*/ 4180787 w 4180787"/>
              <a:gd name="connsiteY3-142" fmla="*/ 436720 h 436720"/>
              <a:gd name="connsiteX4-143" fmla="*/ 1740284 w 4180787"/>
              <a:gd name="connsiteY4-144" fmla="*/ 304832 h 436720"/>
              <a:gd name="connsiteX5-145" fmla="*/ 0 w 4180787"/>
              <a:gd name="connsiteY5-146" fmla="*/ 436720 h 436720"/>
              <a:gd name="connsiteX6-147" fmla="*/ 0 w 4180787"/>
              <a:gd name="connsiteY6-148" fmla="*/ 4107 h 436720"/>
              <a:gd name="connsiteX0-149" fmla="*/ 0 w 4180787"/>
              <a:gd name="connsiteY0-150" fmla="*/ 0 h 432613"/>
              <a:gd name="connsiteX1-151" fmla="*/ 1779968 w 4180787"/>
              <a:gd name="connsiteY1-152" fmla="*/ 237145 h 432613"/>
              <a:gd name="connsiteX2-153" fmla="*/ 4180787 w 4180787"/>
              <a:gd name="connsiteY2-154" fmla="*/ 0 h 432613"/>
              <a:gd name="connsiteX3-155" fmla="*/ 4180787 w 4180787"/>
              <a:gd name="connsiteY3-156" fmla="*/ 432613 h 432613"/>
              <a:gd name="connsiteX4-157" fmla="*/ 1740284 w 4180787"/>
              <a:gd name="connsiteY4-158" fmla="*/ 300725 h 432613"/>
              <a:gd name="connsiteX5-159" fmla="*/ 0 w 4180787"/>
              <a:gd name="connsiteY5-160" fmla="*/ 432613 h 432613"/>
              <a:gd name="connsiteX6-161" fmla="*/ 0 w 4180787"/>
              <a:gd name="connsiteY6-162" fmla="*/ 0 h 43261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35" y="connsiteY6-36"/>
              </a:cxn>
            </a:cxnLst>
            <a:rect l="l" t="t" r="r" b="b"/>
            <a:pathLst>
              <a:path w="4180787" h="432613">
                <a:moveTo>
                  <a:pt x="0" y="0"/>
                </a:moveTo>
                <a:cubicBezTo>
                  <a:pt x="455759" y="126804"/>
                  <a:pt x="1083170" y="237145"/>
                  <a:pt x="1779968" y="237145"/>
                </a:cubicBezTo>
                <a:cubicBezTo>
                  <a:pt x="2476766" y="237145"/>
                  <a:pt x="3713158" y="116136"/>
                  <a:pt x="4180787" y="0"/>
                </a:cubicBezTo>
                <a:lnTo>
                  <a:pt x="4180787" y="432613"/>
                </a:lnTo>
                <a:cubicBezTo>
                  <a:pt x="3758675" y="303509"/>
                  <a:pt x="2437082" y="300725"/>
                  <a:pt x="1740284" y="300725"/>
                </a:cubicBezTo>
                <a:cubicBezTo>
                  <a:pt x="1043486" y="300725"/>
                  <a:pt x="357043" y="386721"/>
                  <a:pt x="0" y="432613"/>
                </a:cubicBezTo>
                <a:lnTo>
                  <a:pt x="0" y="0"/>
                </a:lnTo>
                <a:close/>
              </a:path>
            </a:pathLst>
          </a:custGeom>
          <a:solidFill>
            <a:sysClr val="window" lastClr="FFFFFF">
              <a:lumMod val="85000"/>
            </a:sysClr>
          </a:solidFill>
          <a:ln w="25400" cap="flat" cmpd="sng" algn="ctr">
            <a:noFill/>
            <a:prstDash val="solid"/>
          </a:ln>
          <a:effectLst/>
        </p:spPr>
        <p:txBody>
          <a:bodyPr anchor="ctr"/>
          <a:lstStyle/>
          <a:p>
            <a:pPr algn="ctr">
              <a:defRPr/>
            </a:pPr>
            <a:endParaRPr lang="en-US" kern="0">
              <a:solidFill>
                <a:sysClr val="window" lastClr="FFFFFF"/>
              </a:solidFill>
              <a:latin typeface="微软雅黑" panose="020B0503020204020204" pitchFamily="34" charset="-122"/>
              <a:ea typeface="微软雅黑" panose="020B0503020204020204" pitchFamily="34" charset="-122"/>
            </a:endParaRPr>
          </a:p>
        </p:txBody>
      </p:sp>
      <p:sp>
        <p:nvSpPr>
          <p:cNvPr id="11" name="矩形 1"/>
          <p:cNvSpPr/>
          <p:nvPr/>
        </p:nvSpPr>
        <p:spPr>
          <a:xfrm rot="6331166">
            <a:off x="5113811" y="4764690"/>
            <a:ext cx="656883" cy="370543"/>
          </a:xfrm>
          <a:custGeom>
            <a:avLst/>
            <a:gdLst>
              <a:gd name="connsiteX0" fmla="*/ 0 w 4180787"/>
              <a:gd name="connsiteY0" fmla="*/ 0 h 432613"/>
              <a:gd name="connsiteX1" fmla="*/ 4180787 w 4180787"/>
              <a:gd name="connsiteY1" fmla="*/ 0 h 432613"/>
              <a:gd name="connsiteX2" fmla="*/ 4180787 w 4180787"/>
              <a:gd name="connsiteY2" fmla="*/ 432613 h 432613"/>
              <a:gd name="connsiteX3" fmla="*/ 0 w 4180787"/>
              <a:gd name="connsiteY3" fmla="*/ 432613 h 432613"/>
              <a:gd name="connsiteX4" fmla="*/ 0 w 4180787"/>
              <a:gd name="connsiteY4" fmla="*/ 0 h 432613"/>
              <a:gd name="connsiteX0-1" fmla="*/ 0 w 4180787"/>
              <a:gd name="connsiteY0-2" fmla="*/ 0 h 446239"/>
              <a:gd name="connsiteX1-3" fmla="*/ 4180787 w 4180787"/>
              <a:gd name="connsiteY1-4" fmla="*/ 0 h 446239"/>
              <a:gd name="connsiteX2-5" fmla="*/ 4180787 w 4180787"/>
              <a:gd name="connsiteY2-6" fmla="*/ 432613 h 446239"/>
              <a:gd name="connsiteX3-7" fmla="*/ 1797892 w 4180787"/>
              <a:gd name="connsiteY3-8" fmla="*/ 446239 h 446239"/>
              <a:gd name="connsiteX4-9" fmla="*/ 0 w 4180787"/>
              <a:gd name="connsiteY4-10" fmla="*/ 432613 h 446239"/>
              <a:gd name="connsiteX5" fmla="*/ 0 w 4180787"/>
              <a:gd name="connsiteY5" fmla="*/ 0 h 446239"/>
              <a:gd name="connsiteX0-11" fmla="*/ 0 w 4180787"/>
              <a:gd name="connsiteY0-12" fmla="*/ 3102 h 449341"/>
              <a:gd name="connsiteX1-13" fmla="*/ 1774422 w 4180787"/>
              <a:gd name="connsiteY1-14" fmla="*/ 0 h 449341"/>
              <a:gd name="connsiteX2-15" fmla="*/ 4180787 w 4180787"/>
              <a:gd name="connsiteY2-16" fmla="*/ 3102 h 449341"/>
              <a:gd name="connsiteX3-17" fmla="*/ 4180787 w 4180787"/>
              <a:gd name="connsiteY3-18" fmla="*/ 435715 h 449341"/>
              <a:gd name="connsiteX4-19" fmla="*/ 1797892 w 4180787"/>
              <a:gd name="connsiteY4-20" fmla="*/ 449341 h 449341"/>
              <a:gd name="connsiteX5-21" fmla="*/ 0 w 4180787"/>
              <a:gd name="connsiteY5-22" fmla="*/ 435715 h 449341"/>
              <a:gd name="connsiteX6" fmla="*/ 0 w 4180787"/>
              <a:gd name="connsiteY6" fmla="*/ 3102 h 449341"/>
              <a:gd name="connsiteX0-23" fmla="*/ 0 w 4180787"/>
              <a:gd name="connsiteY0-24" fmla="*/ 0 h 446239"/>
              <a:gd name="connsiteX1-25" fmla="*/ 1791064 w 4180787"/>
              <a:gd name="connsiteY1-26" fmla="*/ 191058 h 446239"/>
              <a:gd name="connsiteX2-27" fmla="*/ 4180787 w 4180787"/>
              <a:gd name="connsiteY2-28" fmla="*/ 0 h 446239"/>
              <a:gd name="connsiteX3-29" fmla="*/ 4180787 w 4180787"/>
              <a:gd name="connsiteY3-30" fmla="*/ 432613 h 446239"/>
              <a:gd name="connsiteX4-31" fmla="*/ 1797892 w 4180787"/>
              <a:gd name="connsiteY4-32" fmla="*/ 446239 h 446239"/>
              <a:gd name="connsiteX5-33" fmla="*/ 0 w 4180787"/>
              <a:gd name="connsiteY5-34" fmla="*/ 432613 h 446239"/>
              <a:gd name="connsiteX6-35" fmla="*/ 0 w 4180787"/>
              <a:gd name="connsiteY6-36" fmla="*/ 0 h 446239"/>
              <a:gd name="connsiteX0-37" fmla="*/ 0 w 4180787"/>
              <a:gd name="connsiteY0-38" fmla="*/ 0 h 432613"/>
              <a:gd name="connsiteX1-39" fmla="*/ 1791064 w 4180787"/>
              <a:gd name="connsiteY1-40" fmla="*/ 191058 h 432613"/>
              <a:gd name="connsiteX2-41" fmla="*/ 4180787 w 4180787"/>
              <a:gd name="connsiteY2-42" fmla="*/ 0 h 432613"/>
              <a:gd name="connsiteX3-43" fmla="*/ 4180787 w 4180787"/>
              <a:gd name="connsiteY3-44" fmla="*/ 432613 h 432613"/>
              <a:gd name="connsiteX4-45" fmla="*/ 1740284 w 4180787"/>
              <a:gd name="connsiteY4-46" fmla="*/ 300725 h 432613"/>
              <a:gd name="connsiteX5-47" fmla="*/ 0 w 4180787"/>
              <a:gd name="connsiteY5-48" fmla="*/ 432613 h 432613"/>
              <a:gd name="connsiteX6-49" fmla="*/ 0 w 4180787"/>
              <a:gd name="connsiteY6-50" fmla="*/ 0 h 432613"/>
              <a:gd name="connsiteX0-51" fmla="*/ 0 w 4180787"/>
              <a:gd name="connsiteY0-52" fmla="*/ 0 h 432613"/>
              <a:gd name="connsiteX1-53" fmla="*/ 1835870 w 4180787"/>
              <a:gd name="connsiteY1-54" fmla="*/ 187218 h 432613"/>
              <a:gd name="connsiteX2-55" fmla="*/ 4180787 w 4180787"/>
              <a:gd name="connsiteY2-56" fmla="*/ 0 h 432613"/>
              <a:gd name="connsiteX3-57" fmla="*/ 4180787 w 4180787"/>
              <a:gd name="connsiteY3-58" fmla="*/ 432613 h 432613"/>
              <a:gd name="connsiteX4-59" fmla="*/ 1740284 w 4180787"/>
              <a:gd name="connsiteY4-60" fmla="*/ 300725 h 432613"/>
              <a:gd name="connsiteX5-61" fmla="*/ 0 w 4180787"/>
              <a:gd name="connsiteY5-62" fmla="*/ 432613 h 432613"/>
              <a:gd name="connsiteX6-63" fmla="*/ 0 w 4180787"/>
              <a:gd name="connsiteY6-64" fmla="*/ 0 h 432613"/>
              <a:gd name="connsiteX0-65" fmla="*/ 0 w 4180787"/>
              <a:gd name="connsiteY0-66" fmla="*/ 4908 h 437521"/>
              <a:gd name="connsiteX1-67" fmla="*/ 1835870 w 4180787"/>
              <a:gd name="connsiteY1-68" fmla="*/ 192126 h 437521"/>
              <a:gd name="connsiteX2-69" fmla="*/ 4180787 w 4180787"/>
              <a:gd name="connsiteY2-70" fmla="*/ 4908 h 437521"/>
              <a:gd name="connsiteX3-71" fmla="*/ 4180787 w 4180787"/>
              <a:gd name="connsiteY3-72" fmla="*/ 437521 h 437521"/>
              <a:gd name="connsiteX4-73" fmla="*/ 1740284 w 4180787"/>
              <a:gd name="connsiteY4-74" fmla="*/ 305633 h 437521"/>
              <a:gd name="connsiteX5-75" fmla="*/ 0 w 4180787"/>
              <a:gd name="connsiteY5-76" fmla="*/ 437521 h 437521"/>
              <a:gd name="connsiteX6-77" fmla="*/ 0 w 4180787"/>
              <a:gd name="connsiteY6-78" fmla="*/ 4908 h 437521"/>
              <a:gd name="connsiteX0-79" fmla="*/ 0 w 4180787"/>
              <a:gd name="connsiteY0-80" fmla="*/ 4908 h 446252"/>
              <a:gd name="connsiteX1-81" fmla="*/ 1835870 w 4180787"/>
              <a:gd name="connsiteY1-82" fmla="*/ 192126 h 446252"/>
              <a:gd name="connsiteX2-83" fmla="*/ 4180787 w 4180787"/>
              <a:gd name="connsiteY2-84" fmla="*/ 4908 h 446252"/>
              <a:gd name="connsiteX3-85" fmla="*/ 4180787 w 4180787"/>
              <a:gd name="connsiteY3-86" fmla="*/ 437521 h 446252"/>
              <a:gd name="connsiteX4-87" fmla="*/ 1740284 w 4180787"/>
              <a:gd name="connsiteY4-88" fmla="*/ 305633 h 446252"/>
              <a:gd name="connsiteX5-89" fmla="*/ 0 w 4180787"/>
              <a:gd name="connsiteY5-90" fmla="*/ 437521 h 446252"/>
              <a:gd name="connsiteX6-91" fmla="*/ 0 w 4180787"/>
              <a:gd name="connsiteY6-92" fmla="*/ 4908 h 446252"/>
              <a:gd name="connsiteX0-93" fmla="*/ 0 w 4180787"/>
              <a:gd name="connsiteY0-94" fmla="*/ 4107 h 445451"/>
              <a:gd name="connsiteX1-95" fmla="*/ 1779968 w 4180787"/>
              <a:gd name="connsiteY1-96" fmla="*/ 241252 h 445451"/>
              <a:gd name="connsiteX2-97" fmla="*/ 4180787 w 4180787"/>
              <a:gd name="connsiteY2-98" fmla="*/ 4107 h 445451"/>
              <a:gd name="connsiteX3-99" fmla="*/ 4180787 w 4180787"/>
              <a:gd name="connsiteY3-100" fmla="*/ 436720 h 445451"/>
              <a:gd name="connsiteX4-101" fmla="*/ 1740284 w 4180787"/>
              <a:gd name="connsiteY4-102" fmla="*/ 304832 h 445451"/>
              <a:gd name="connsiteX5-103" fmla="*/ 0 w 4180787"/>
              <a:gd name="connsiteY5-104" fmla="*/ 436720 h 445451"/>
              <a:gd name="connsiteX6-105" fmla="*/ 0 w 4180787"/>
              <a:gd name="connsiteY6-106" fmla="*/ 4107 h 445451"/>
              <a:gd name="connsiteX0-107" fmla="*/ 0 w 4180787"/>
              <a:gd name="connsiteY0-108" fmla="*/ 4107 h 445451"/>
              <a:gd name="connsiteX1-109" fmla="*/ 1779968 w 4180787"/>
              <a:gd name="connsiteY1-110" fmla="*/ 241252 h 445451"/>
              <a:gd name="connsiteX2-111" fmla="*/ 4180787 w 4180787"/>
              <a:gd name="connsiteY2-112" fmla="*/ 4107 h 445451"/>
              <a:gd name="connsiteX3-113" fmla="*/ 4180787 w 4180787"/>
              <a:gd name="connsiteY3-114" fmla="*/ 436720 h 445451"/>
              <a:gd name="connsiteX4-115" fmla="*/ 1740284 w 4180787"/>
              <a:gd name="connsiteY4-116" fmla="*/ 304832 h 445451"/>
              <a:gd name="connsiteX5-117" fmla="*/ 0 w 4180787"/>
              <a:gd name="connsiteY5-118" fmla="*/ 436720 h 445451"/>
              <a:gd name="connsiteX6-119" fmla="*/ 0 w 4180787"/>
              <a:gd name="connsiteY6-120" fmla="*/ 4107 h 445451"/>
              <a:gd name="connsiteX0-121" fmla="*/ 0 w 4180787"/>
              <a:gd name="connsiteY0-122" fmla="*/ 4107 h 436720"/>
              <a:gd name="connsiteX1-123" fmla="*/ 1779968 w 4180787"/>
              <a:gd name="connsiteY1-124" fmla="*/ 241252 h 436720"/>
              <a:gd name="connsiteX2-125" fmla="*/ 4180787 w 4180787"/>
              <a:gd name="connsiteY2-126" fmla="*/ 4107 h 436720"/>
              <a:gd name="connsiteX3-127" fmla="*/ 4180787 w 4180787"/>
              <a:gd name="connsiteY3-128" fmla="*/ 436720 h 436720"/>
              <a:gd name="connsiteX4-129" fmla="*/ 1740284 w 4180787"/>
              <a:gd name="connsiteY4-130" fmla="*/ 304832 h 436720"/>
              <a:gd name="connsiteX5-131" fmla="*/ 0 w 4180787"/>
              <a:gd name="connsiteY5-132" fmla="*/ 436720 h 436720"/>
              <a:gd name="connsiteX6-133" fmla="*/ 0 w 4180787"/>
              <a:gd name="connsiteY6-134" fmla="*/ 4107 h 436720"/>
              <a:gd name="connsiteX0-135" fmla="*/ 0 w 4180787"/>
              <a:gd name="connsiteY0-136" fmla="*/ 4107 h 436720"/>
              <a:gd name="connsiteX1-137" fmla="*/ 1779968 w 4180787"/>
              <a:gd name="connsiteY1-138" fmla="*/ 241252 h 436720"/>
              <a:gd name="connsiteX2-139" fmla="*/ 4180787 w 4180787"/>
              <a:gd name="connsiteY2-140" fmla="*/ 4107 h 436720"/>
              <a:gd name="connsiteX3-141" fmla="*/ 4180787 w 4180787"/>
              <a:gd name="connsiteY3-142" fmla="*/ 436720 h 436720"/>
              <a:gd name="connsiteX4-143" fmla="*/ 1740284 w 4180787"/>
              <a:gd name="connsiteY4-144" fmla="*/ 304832 h 436720"/>
              <a:gd name="connsiteX5-145" fmla="*/ 0 w 4180787"/>
              <a:gd name="connsiteY5-146" fmla="*/ 436720 h 436720"/>
              <a:gd name="connsiteX6-147" fmla="*/ 0 w 4180787"/>
              <a:gd name="connsiteY6-148" fmla="*/ 4107 h 436720"/>
              <a:gd name="connsiteX0-149" fmla="*/ 0 w 4180787"/>
              <a:gd name="connsiteY0-150" fmla="*/ 0 h 432613"/>
              <a:gd name="connsiteX1-151" fmla="*/ 1779968 w 4180787"/>
              <a:gd name="connsiteY1-152" fmla="*/ 237145 h 432613"/>
              <a:gd name="connsiteX2-153" fmla="*/ 4180787 w 4180787"/>
              <a:gd name="connsiteY2-154" fmla="*/ 0 h 432613"/>
              <a:gd name="connsiteX3-155" fmla="*/ 4180787 w 4180787"/>
              <a:gd name="connsiteY3-156" fmla="*/ 432613 h 432613"/>
              <a:gd name="connsiteX4-157" fmla="*/ 1740284 w 4180787"/>
              <a:gd name="connsiteY4-158" fmla="*/ 300725 h 432613"/>
              <a:gd name="connsiteX5-159" fmla="*/ 0 w 4180787"/>
              <a:gd name="connsiteY5-160" fmla="*/ 432613 h 432613"/>
              <a:gd name="connsiteX6-161" fmla="*/ 0 w 4180787"/>
              <a:gd name="connsiteY6-162" fmla="*/ 0 h 43261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35" y="connsiteY6-36"/>
              </a:cxn>
            </a:cxnLst>
            <a:rect l="l" t="t" r="r" b="b"/>
            <a:pathLst>
              <a:path w="4180787" h="432613">
                <a:moveTo>
                  <a:pt x="0" y="0"/>
                </a:moveTo>
                <a:cubicBezTo>
                  <a:pt x="455759" y="126804"/>
                  <a:pt x="1083170" y="237145"/>
                  <a:pt x="1779968" y="237145"/>
                </a:cubicBezTo>
                <a:cubicBezTo>
                  <a:pt x="2476766" y="237145"/>
                  <a:pt x="3713158" y="116136"/>
                  <a:pt x="4180787" y="0"/>
                </a:cubicBezTo>
                <a:lnTo>
                  <a:pt x="4180787" y="432613"/>
                </a:lnTo>
                <a:cubicBezTo>
                  <a:pt x="3758675" y="303509"/>
                  <a:pt x="2437082" y="300725"/>
                  <a:pt x="1740284" y="300725"/>
                </a:cubicBezTo>
                <a:cubicBezTo>
                  <a:pt x="1043486" y="300725"/>
                  <a:pt x="357043" y="386721"/>
                  <a:pt x="0" y="432613"/>
                </a:cubicBezTo>
                <a:lnTo>
                  <a:pt x="0" y="0"/>
                </a:lnTo>
                <a:close/>
              </a:path>
            </a:pathLst>
          </a:custGeom>
          <a:solidFill>
            <a:sysClr val="window" lastClr="FFFFFF">
              <a:lumMod val="85000"/>
            </a:sysClr>
          </a:solidFill>
          <a:ln w="25400" cap="flat" cmpd="sng" algn="ctr">
            <a:noFill/>
            <a:prstDash val="solid"/>
          </a:ln>
          <a:effectLst/>
        </p:spPr>
        <p:txBody>
          <a:bodyPr anchor="ctr"/>
          <a:lstStyle/>
          <a:p>
            <a:pPr algn="ctr">
              <a:defRPr/>
            </a:pPr>
            <a:endParaRPr lang="en-US" kern="0">
              <a:solidFill>
                <a:sysClr val="window" lastClr="FFFFFF"/>
              </a:solidFill>
              <a:latin typeface="微软雅黑" panose="020B0503020204020204" pitchFamily="34" charset="-122"/>
              <a:ea typeface="微软雅黑" panose="020B0503020204020204" pitchFamily="34" charset="-122"/>
            </a:endParaRPr>
          </a:p>
        </p:txBody>
      </p:sp>
      <p:sp>
        <p:nvSpPr>
          <p:cNvPr id="12" name="椭圆 11"/>
          <p:cNvSpPr/>
          <p:nvPr/>
        </p:nvSpPr>
        <p:spPr>
          <a:xfrm>
            <a:off x="3308262" y="2175137"/>
            <a:ext cx="1241319" cy="1220652"/>
          </a:xfrm>
          <a:prstGeom prst="ellipse">
            <a:avLst/>
          </a:prstGeom>
          <a:solidFill>
            <a:sysClr val="window" lastClr="FFFFFF"/>
          </a:solidFill>
          <a:ln w="76200" cap="flat" cmpd="sng" algn="ctr">
            <a:solidFill>
              <a:srgbClr val="377790"/>
            </a:solidFill>
            <a:prstDash val="solid"/>
          </a:ln>
          <a:effectLst/>
        </p:spPr>
        <p:txBody>
          <a:bodyPr lIns="0" tIns="180000" rIns="0" bIns="0" anchor="ctr"/>
          <a:lstStyle/>
          <a:p>
            <a:pPr algn="ctr" fontAlgn="t">
              <a:lnSpc>
                <a:spcPct val="120000"/>
              </a:lnSpc>
              <a:defRPr/>
            </a:pPr>
            <a:r>
              <a:rPr lang="zh-CN" altLang="en-US" sz="2000" b="1" kern="0" dirty="0">
                <a:latin typeface="微软雅黑" panose="020B0503020204020204" pitchFamily="34" charset="-122"/>
                <a:ea typeface="微软雅黑" panose="020B0503020204020204" pitchFamily="34" charset="-122"/>
              </a:rPr>
              <a:t>普遍性</a:t>
            </a:r>
            <a:endParaRPr lang="en-US" altLang="zh-CN" sz="2000" b="1" kern="0" dirty="0">
              <a:latin typeface="微软雅黑" panose="020B0503020204020204" pitchFamily="34" charset="-122"/>
              <a:ea typeface="微软雅黑" panose="020B0503020204020204" pitchFamily="34" charset="-122"/>
            </a:endParaRPr>
          </a:p>
        </p:txBody>
      </p:sp>
      <p:sp>
        <p:nvSpPr>
          <p:cNvPr id="13" name="椭圆 22"/>
          <p:cNvSpPr/>
          <p:nvPr/>
        </p:nvSpPr>
        <p:spPr bwMode="auto">
          <a:xfrm>
            <a:off x="3439635" y="2242858"/>
            <a:ext cx="976887" cy="316591"/>
          </a:xfrm>
          <a:custGeom>
            <a:avLst/>
            <a:gdLst>
              <a:gd name="T0" fmla="*/ 0 w 1403048"/>
              <a:gd name="T1" fmla="*/ 0 h 461949"/>
              <a:gd name="T2" fmla="*/ 1403048 w 1403048"/>
              <a:gd name="T3" fmla="*/ 461949 h 461949"/>
            </a:gdLst>
            <a:ahLst/>
            <a:cxnLst/>
            <a:rect l="T0" t="T1" r="T2" b="T3"/>
            <a:pathLst>
              <a:path w="1403048" h="461949">
                <a:moveTo>
                  <a:pt x="701524" y="0"/>
                </a:moveTo>
                <a:cubicBezTo>
                  <a:pt x="1016136" y="0"/>
                  <a:pt x="1286342" y="190126"/>
                  <a:pt x="1403048" y="461949"/>
                </a:cubicBezTo>
                <a:lnTo>
                  <a:pt x="0" y="461949"/>
                </a:lnTo>
                <a:cubicBezTo>
                  <a:pt x="116706" y="190126"/>
                  <a:pt x="386912" y="0"/>
                  <a:pt x="701524" y="0"/>
                </a:cubicBezTo>
                <a:close/>
              </a:path>
            </a:pathLst>
          </a:custGeom>
          <a:solidFill>
            <a:srgbClr val="377790">
              <a:alpha val="70000"/>
            </a:srgbClr>
          </a:solidFill>
          <a:ln>
            <a:noFill/>
          </a:ln>
        </p:spPr>
        <p:txBody>
          <a:bodyPr lIns="0" tIns="0" rIns="0" bIns="0" anchor="ctr"/>
          <a:lstStyle>
            <a:lvl1pPr>
              <a:spcBef>
                <a:spcPct val="20000"/>
              </a:spcBef>
              <a:buFont typeface="Arial" panose="020B0604020202020204" pitchFamily="34" charset="0"/>
              <a:buChar char="•"/>
              <a:defRPr sz="3200">
                <a:solidFill>
                  <a:schemeClr val="tx1"/>
                </a:solidFill>
                <a:latin typeface="Arial Narrow" panose="020B0606020202030204" pitchFamily="34" charset="0"/>
                <a:ea typeface="微软雅黑" panose="020B0503020204020204" pitchFamily="34" charset="-122"/>
              </a:defRPr>
            </a:lvl1pPr>
            <a:lvl2pPr marL="742950" indent="-285750">
              <a:spcBef>
                <a:spcPct val="20000"/>
              </a:spcBef>
              <a:buFont typeface="Arial" panose="020B0604020202020204" pitchFamily="34" charset="0"/>
              <a:buChar char="–"/>
              <a:defRPr sz="2800">
                <a:solidFill>
                  <a:schemeClr val="tx1"/>
                </a:solidFill>
                <a:latin typeface="Arial Narrow" panose="020B0606020202030204" pitchFamily="34" charset="0"/>
                <a:ea typeface="微软雅黑" panose="020B0503020204020204" pitchFamily="34" charset="-122"/>
              </a:defRPr>
            </a:lvl2pPr>
            <a:lvl3pPr marL="1143000" indent="-228600">
              <a:spcBef>
                <a:spcPct val="20000"/>
              </a:spcBef>
              <a:buFont typeface="Arial" panose="020B0604020202020204" pitchFamily="34" charset="0"/>
              <a:buChar char="•"/>
              <a:defRPr sz="2400">
                <a:solidFill>
                  <a:schemeClr val="tx1"/>
                </a:solidFill>
                <a:latin typeface="Arial Narrow" panose="020B0606020202030204" pitchFamily="34" charset="0"/>
                <a:ea typeface="微软雅黑" panose="020B0503020204020204" pitchFamily="34" charset="-122"/>
              </a:defRPr>
            </a:lvl3pPr>
            <a:lvl4pPr marL="1600200" indent="-228600">
              <a:spcBef>
                <a:spcPct val="20000"/>
              </a:spcBef>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4pPr>
            <a:lvl5pPr marL="2057400" indent="-228600">
              <a:spcBef>
                <a:spcPct val="20000"/>
              </a:spcBef>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9pPr>
          </a:lstStyle>
          <a:p>
            <a:pPr algn="ctr" eaLnBrk="1" hangingPunct="1">
              <a:spcBef>
                <a:spcPct val="0"/>
              </a:spcBef>
              <a:buFontTx/>
              <a:buNone/>
            </a:pPr>
            <a:r>
              <a:rPr lang="en-US" altLang="zh-CN" sz="2800" b="1">
                <a:solidFill>
                  <a:srgbClr val="FFFFFF"/>
                </a:solidFill>
                <a:latin typeface="微软雅黑" panose="020B0503020204020204" pitchFamily="34" charset="-122"/>
              </a:rPr>
              <a:t>1</a:t>
            </a:r>
          </a:p>
        </p:txBody>
      </p:sp>
      <p:sp>
        <p:nvSpPr>
          <p:cNvPr id="14" name="椭圆 13"/>
          <p:cNvSpPr/>
          <p:nvPr/>
        </p:nvSpPr>
        <p:spPr>
          <a:xfrm>
            <a:off x="2331375" y="4332017"/>
            <a:ext cx="1241319" cy="1218959"/>
          </a:xfrm>
          <a:prstGeom prst="ellipse">
            <a:avLst/>
          </a:prstGeom>
          <a:solidFill>
            <a:sysClr val="window" lastClr="FFFFFF"/>
          </a:solidFill>
          <a:ln w="76200" cap="flat" cmpd="sng" algn="ctr">
            <a:solidFill>
              <a:srgbClr val="F09C2A"/>
            </a:solidFill>
            <a:prstDash val="solid"/>
          </a:ln>
          <a:effectLst/>
        </p:spPr>
        <p:txBody>
          <a:bodyPr lIns="0" tIns="360000" rIns="0" bIns="0" anchor="t"/>
          <a:lstStyle/>
          <a:p>
            <a:pPr algn="ctr">
              <a:lnSpc>
                <a:spcPct val="120000"/>
              </a:lnSpc>
              <a:defRPr/>
            </a:pPr>
            <a:r>
              <a:rPr lang="zh-CN" altLang="en-US" sz="2000" b="1" kern="0" dirty="0">
                <a:latin typeface="微软雅黑" panose="020B0503020204020204" pitchFamily="34" charset="-122"/>
                <a:ea typeface="微软雅黑" panose="020B0503020204020204" pitchFamily="34" charset="-122"/>
              </a:rPr>
              <a:t>预测性</a:t>
            </a:r>
            <a:endParaRPr lang="en-US" altLang="zh-CN" sz="2000" b="1" kern="0" dirty="0">
              <a:latin typeface="微软雅黑" panose="020B0503020204020204" pitchFamily="34" charset="-122"/>
              <a:ea typeface="微软雅黑" panose="020B0503020204020204" pitchFamily="34" charset="-122"/>
            </a:endParaRPr>
          </a:p>
        </p:txBody>
      </p:sp>
      <p:sp>
        <p:nvSpPr>
          <p:cNvPr id="15" name="椭圆 14"/>
          <p:cNvSpPr/>
          <p:nvPr/>
        </p:nvSpPr>
        <p:spPr>
          <a:xfrm>
            <a:off x="4616952" y="5159895"/>
            <a:ext cx="1241320" cy="1220651"/>
          </a:xfrm>
          <a:prstGeom prst="ellipse">
            <a:avLst/>
          </a:prstGeom>
          <a:solidFill>
            <a:sysClr val="window" lastClr="FFFFFF"/>
          </a:solidFill>
          <a:ln w="76200" cap="flat" cmpd="sng" algn="ctr">
            <a:solidFill>
              <a:srgbClr val="686868"/>
            </a:solidFill>
            <a:prstDash val="solid"/>
          </a:ln>
          <a:effectLst/>
        </p:spPr>
        <p:txBody>
          <a:bodyPr lIns="0" tIns="360000" rIns="0" bIns="0" anchor="t"/>
          <a:lstStyle/>
          <a:p>
            <a:pPr algn="ctr">
              <a:lnSpc>
                <a:spcPct val="120000"/>
              </a:lnSpc>
              <a:defRPr/>
            </a:pPr>
            <a:r>
              <a:rPr lang="zh-CN" altLang="en-US" sz="2000" b="1" kern="0" dirty="0">
                <a:latin typeface="微软雅黑" panose="020B0503020204020204" pitchFamily="34" charset="-122"/>
                <a:ea typeface="微软雅黑" panose="020B0503020204020204" pitchFamily="34" charset="-122"/>
              </a:rPr>
              <a:t>再现性</a:t>
            </a:r>
            <a:endParaRPr lang="en-US" altLang="zh-CN" sz="2000" b="1" kern="0" dirty="0">
              <a:latin typeface="微软雅黑" panose="020B0503020204020204" pitchFamily="34" charset="-122"/>
              <a:ea typeface="微软雅黑" panose="020B0503020204020204" pitchFamily="34" charset="-122"/>
            </a:endParaRPr>
          </a:p>
        </p:txBody>
      </p:sp>
      <p:sp>
        <p:nvSpPr>
          <p:cNvPr id="16" name="椭圆 22"/>
          <p:cNvSpPr/>
          <p:nvPr/>
        </p:nvSpPr>
        <p:spPr>
          <a:xfrm>
            <a:off x="4748326" y="5227614"/>
            <a:ext cx="976887" cy="316590"/>
          </a:xfrm>
          <a:custGeom>
            <a:avLst/>
            <a:gdLst/>
            <a:ahLst/>
            <a:cxnLst/>
            <a:rect l="l" t="t" r="r" b="b"/>
            <a:pathLst>
              <a:path w="1403048" h="461949">
                <a:moveTo>
                  <a:pt x="701524" y="0"/>
                </a:moveTo>
                <a:cubicBezTo>
                  <a:pt x="1016136" y="0"/>
                  <a:pt x="1286342" y="190126"/>
                  <a:pt x="1403048" y="461949"/>
                </a:cubicBezTo>
                <a:lnTo>
                  <a:pt x="0" y="461949"/>
                </a:lnTo>
                <a:cubicBezTo>
                  <a:pt x="116706" y="190126"/>
                  <a:pt x="386912" y="0"/>
                  <a:pt x="701524" y="0"/>
                </a:cubicBezTo>
                <a:close/>
              </a:path>
            </a:pathLst>
          </a:custGeom>
          <a:solidFill>
            <a:srgbClr val="AD84C6">
              <a:lumMod val="60000"/>
              <a:lumOff val="40000"/>
            </a:srgbClr>
          </a:solidFill>
          <a:ln w="25400" cap="flat" cmpd="sng" algn="ctr">
            <a:noFill/>
            <a:prstDash val="solid"/>
          </a:ln>
          <a:effectLst/>
        </p:spPr>
        <p:txBody>
          <a:bodyPr lIns="0" tIns="0" rIns="0" bIns="0" anchor="ctr"/>
          <a:lstStyle/>
          <a:p>
            <a:pPr algn="ctr">
              <a:defRPr/>
            </a:pPr>
            <a:r>
              <a:rPr lang="en-US" sz="2800" b="1" kern="0" dirty="0">
                <a:solidFill>
                  <a:sysClr val="window" lastClr="FFFFFF"/>
                </a:solidFill>
                <a:latin typeface="微软雅黑" panose="020B0503020204020204" pitchFamily="34" charset="-122"/>
                <a:ea typeface="微软雅黑" panose="020B0503020204020204" pitchFamily="34" charset="-122"/>
              </a:rPr>
              <a:t>5</a:t>
            </a:r>
          </a:p>
        </p:txBody>
      </p:sp>
      <p:sp>
        <p:nvSpPr>
          <p:cNvPr id="17" name="椭圆 16"/>
          <p:cNvSpPr/>
          <p:nvPr/>
        </p:nvSpPr>
        <p:spPr>
          <a:xfrm>
            <a:off x="6884003" y="4844997"/>
            <a:ext cx="1241320" cy="1220651"/>
          </a:xfrm>
          <a:prstGeom prst="ellipse">
            <a:avLst/>
          </a:prstGeom>
          <a:solidFill>
            <a:sysClr val="window" lastClr="FFFFFF"/>
          </a:solidFill>
          <a:ln w="76200" cap="flat" cmpd="sng" algn="ctr">
            <a:solidFill>
              <a:srgbClr val="C0504D"/>
            </a:solidFill>
            <a:prstDash val="solid"/>
          </a:ln>
          <a:effectLst/>
        </p:spPr>
        <p:txBody>
          <a:bodyPr lIns="0" tIns="360000" rIns="0" bIns="0" anchor="t"/>
          <a:lstStyle/>
          <a:p>
            <a:pPr algn="ctr">
              <a:lnSpc>
                <a:spcPct val="120000"/>
              </a:lnSpc>
              <a:defRPr/>
            </a:pPr>
            <a:r>
              <a:rPr lang="zh-CN" altLang="en-US" sz="2000" b="1" kern="0" dirty="0">
                <a:latin typeface="微软雅黑" panose="020B0503020204020204" pitchFamily="34" charset="-122"/>
                <a:ea typeface="微软雅黑" panose="020B0503020204020204" pitchFamily="34" charset="-122"/>
              </a:rPr>
              <a:t>潜伏性</a:t>
            </a:r>
            <a:endParaRPr lang="en-US" altLang="zh-CN" sz="2000" b="1" kern="0" dirty="0">
              <a:latin typeface="微软雅黑" panose="020B0503020204020204" pitchFamily="34" charset="-122"/>
              <a:ea typeface="微软雅黑" panose="020B0503020204020204" pitchFamily="34" charset="-122"/>
            </a:endParaRPr>
          </a:p>
        </p:txBody>
      </p:sp>
      <p:sp>
        <p:nvSpPr>
          <p:cNvPr id="18" name="椭圆 22"/>
          <p:cNvSpPr/>
          <p:nvPr/>
        </p:nvSpPr>
        <p:spPr>
          <a:xfrm>
            <a:off x="7015377" y="4912716"/>
            <a:ext cx="976887" cy="316590"/>
          </a:xfrm>
          <a:custGeom>
            <a:avLst/>
            <a:gdLst/>
            <a:ahLst/>
            <a:cxnLst/>
            <a:rect l="l" t="t" r="r" b="b"/>
            <a:pathLst>
              <a:path w="1403048" h="461949">
                <a:moveTo>
                  <a:pt x="701524" y="0"/>
                </a:moveTo>
                <a:cubicBezTo>
                  <a:pt x="1016136" y="0"/>
                  <a:pt x="1286342" y="190126"/>
                  <a:pt x="1403048" y="461949"/>
                </a:cubicBezTo>
                <a:lnTo>
                  <a:pt x="0" y="461949"/>
                </a:lnTo>
                <a:cubicBezTo>
                  <a:pt x="116706" y="190126"/>
                  <a:pt x="386912" y="0"/>
                  <a:pt x="701524" y="0"/>
                </a:cubicBezTo>
                <a:close/>
              </a:path>
            </a:pathLst>
          </a:custGeom>
          <a:solidFill>
            <a:srgbClr val="AD84C6">
              <a:lumMod val="60000"/>
              <a:lumOff val="40000"/>
            </a:srgbClr>
          </a:solidFill>
          <a:ln w="25400" cap="flat" cmpd="sng" algn="ctr">
            <a:noFill/>
            <a:prstDash val="solid"/>
          </a:ln>
          <a:effectLst/>
        </p:spPr>
        <p:txBody>
          <a:bodyPr lIns="0" tIns="0" rIns="0" bIns="0" anchor="ctr"/>
          <a:lstStyle/>
          <a:p>
            <a:pPr algn="ctr">
              <a:defRPr/>
            </a:pPr>
            <a:r>
              <a:rPr lang="en-US" sz="2800" b="1" kern="0" dirty="0">
                <a:solidFill>
                  <a:sysClr val="window" lastClr="FFFFFF"/>
                </a:solidFill>
                <a:latin typeface="微软雅黑" panose="020B0503020204020204" pitchFamily="34" charset="-122"/>
                <a:ea typeface="微软雅黑" panose="020B0503020204020204" pitchFamily="34" charset="-122"/>
              </a:rPr>
              <a:t>4</a:t>
            </a:r>
          </a:p>
        </p:txBody>
      </p:sp>
      <p:sp>
        <p:nvSpPr>
          <p:cNvPr id="19" name="椭圆 18"/>
          <p:cNvSpPr/>
          <p:nvPr/>
        </p:nvSpPr>
        <p:spPr>
          <a:xfrm>
            <a:off x="5203084" y="1565658"/>
            <a:ext cx="1241320" cy="1220652"/>
          </a:xfrm>
          <a:prstGeom prst="ellipse">
            <a:avLst/>
          </a:prstGeom>
          <a:solidFill>
            <a:sysClr val="window" lastClr="FFFFFF"/>
          </a:solidFill>
          <a:ln w="76200" cap="flat" cmpd="sng" algn="ctr">
            <a:solidFill>
              <a:srgbClr val="189A80"/>
            </a:solidFill>
            <a:prstDash val="solid"/>
          </a:ln>
          <a:effectLst/>
        </p:spPr>
        <p:txBody>
          <a:bodyPr lIns="0" tIns="360000" rIns="0" bIns="0" anchor="t"/>
          <a:lstStyle/>
          <a:p>
            <a:pPr algn="ctr">
              <a:lnSpc>
                <a:spcPct val="120000"/>
              </a:lnSpc>
              <a:defRPr/>
            </a:pPr>
            <a:r>
              <a:rPr lang="zh-CN" altLang="en-US" sz="2000" b="1" kern="0" dirty="0">
                <a:latin typeface="微软雅黑" panose="020B0503020204020204" pitchFamily="34" charset="-122"/>
                <a:ea typeface="微软雅黑" panose="020B0503020204020204" pitchFamily="34" charset="-122"/>
              </a:rPr>
              <a:t>因果性</a:t>
            </a:r>
            <a:endParaRPr lang="en-US" altLang="zh-CN" sz="2000" b="1" kern="0" dirty="0">
              <a:latin typeface="微软雅黑" panose="020B0503020204020204" pitchFamily="34" charset="-122"/>
              <a:ea typeface="微软雅黑" panose="020B0503020204020204" pitchFamily="34" charset="-122"/>
            </a:endParaRPr>
          </a:p>
        </p:txBody>
      </p:sp>
      <p:sp>
        <p:nvSpPr>
          <p:cNvPr id="20" name="椭圆 22"/>
          <p:cNvSpPr/>
          <p:nvPr/>
        </p:nvSpPr>
        <p:spPr bwMode="auto">
          <a:xfrm>
            <a:off x="5344564" y="1633379"/>
            <a:ext cx="976887" cy="316591"/>
          </a:xfrm>
          <a:custGeom>
            <a:avLst/>
            <a:gdLst>
              <a:gd name="T0" fmla="*/ 0 w 1403048"/>
              <a:gd name="T1" fmla="*/ 0 h 461949"/>
              <a:gd name="T2" fmla="*/ 1403048 w 1403048"/>
              <a:gd name="T3" fmla="*/ 461949 h 461949"/>
            </a:gdLst>
            <a:ahLst/>
            <a:cxnLst/>
            <a:rect l="T0" t="T1" r="T2" b="T3"/>
            <a:pathLst>
              <a:path w="1403048" h="461949">
                <a:moveTo>
                  <a:pt x="701524" y="0"/>
                </a:moveTo>
                <a:cubicBezTo>
                  <a:pt x="1016136" y="0"/>
                  <a:pt x="1286342" y="190126"/>
                  <a:pt x="1403048" y="461949"/>
                </a:cubicBezTo>
                <a:lnTo>
                  <a:pt x="0" y="461949"/>
                </a:lnTo>
                <a:cubicBezTo>
                  <a:pt x="116706" y="190126"/>
                  <a:pt x="386912" y="0"/>
                  <a:pt x="701524" y="0"/>
                </a:cubicBezTo>
                <a:close/>
              </a:path>
            </a:pathLst>
          </a:custGeom>
          <a:solidFill>
            <a:srgbClr val="189A80">
              <a:alpha val="70000"/>
            </a:srgbClr>
          </a:solidFill>
          <a:ln>
            <a:noFill/>
          </a:ln>
        </p:spPr>
        <p:txBody>
          <a:bodyPr lIns="0" tIns="0" rIns="0" bIns="0" anchor="ctr"/>
          <a:lstStyle>
            <a:lvl1pPr>
              <a:spcBef>
                <a:spcPct val="20000"/>
              </a:spcBef>
              <a:buFont typeface="Arial" panose="020B0604020202020204" pitchFamily="34" charset="0"/>
              <a:buChar char="•"/>
              <a:defRPr sz="3200">
                <a:solidFill>
                  <a:schemeClr val="tx1"/>
                </a:solidFill>
                <a:latin typeface="Arial Narrow" panose="020B0606020202030204" pitchFamily="34" charset="0"/>
                <a:ea typeface="微软雅黑" panose="020B0503020204020204" pitchFamily="34" charset="-122"/>
              </a:defRPr>
            </a:lvl1pPr>
            <a:lvl2pPr marL="742950" indent="-285750">
              <a:spcBef>
                <a:spcPct val="20000"/>
              </a:spcBef>
              <a:buFont typeface="Arial" panose="020B0604020202020204" pitchFamily="34" charset="0"/>
              <a:buChar char="–"/>
              <a:defRPr sz="2800">
                <a:solidFill>
                  <a:schemeClr val="tx1"/>
                </a:solidFill>
                <a:latin typeface="Arial Narrow" panose="020B0606020202030204" pitchFamily="34" charset="0"/>
                <a:ea typeface="微软雅黑" panose="020B0503020204020204" pitchFamily="34" charset="-122"/>
              </a:defRPr>
            </a:lvl2pPr>
            <a:lvl3pPr marL="1143000" indent="-228600">
              <a:spcBef>
                <a:spcPct val="20000"/>
              </a:spcBef>
              <a:buFont typeface="Arial" panose="020B0604020202020204" pitchFamily="34" charset="0"/>
              <a:buChar char="•"/>
              <a:defRPr sz="2400">
                <a:solidFill>
                  <a:schemeClr val="tx1"/>
                </a:solidFill>
                <a:latin typeface="Arial Narrow" panose="020B0606020202030204" pitchFamily="34" charset="0"/>
                <a:ea typeface="微软雅黑" panose="020B0503020204020204" pitchFamily="34" charset="-122"/>
              </a:defRPr>
            </a:lvl3pPr>
            <a:lvl4pPr marL="1600200" indent="-228600">
              <a:spcBef>
                <a:spcPct val="20000"/>
              </a:spcBef>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4pPr>
            <a:lvl5pPr marL="2057400" indent="-228600">
              <a:spcBef>
                <a:spcPct val="20000"/>
              </a:spcBef>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9pPr>
          </a:lstStyle>
          <a:p>
            <a:pPr algn="ctr" eaLnBrk="1" hangingPunct="1">
              <a:spcBef>
                <a:spcPct val="0"/>
              </a:spcBef>
              <a:buFontTx/>
              <a:buNone/>
            </a:pPr>
            <a:r>
              <a:rPr lang="en-US" altLang="zh-CN" sz="2800" b="1">
                <a:solidFill>
                  <a:srgbClr val="FFFFFF"/>
                </a:solidFill>
                <a:latin typeface="微软雅黑" panose="020B0503020204020204" pitchFamily="34" charset="-122"/>
              </a:rPr>
              <a:t>2</a:t>
            </a:r>
          </a:p>
        </p:txBody>
      </p:sp>
      <p:sp>
        <p:nvSpPr>
          <p:cNvPr id="21" name="椭圆 20"/>
          <p:cNvSpPr/>
          <p:nvPr/>
        </p:nvSpPr>
        <p:spPr>
          <a:xfrm>
            <a:off x="7012008" y="1846696"/>
            <a:ext cx="1241320" cy="1220652"/>
          </a:xfrm>
          <a:prstGeom prst="ellipse">
            <a:avLst/>
          </a:prstGeom>
          <a:solidFill>
            <a:sysClr val="window" lastClr="FFFFFF"/>
          </a:solidFill>
          <a:ln w="76200" cap="flat" cmpd="sng" algn="ctr">
            <a:solidFill>
              <a:srgbClr val="C6780E"/>
            </a:solidFill>
            <a:prstDash val="solid"/>
          </a:ln>
          <a:effectLst/>
        </p:spPr>
        <p:txBody>
          <a:bodyPr lIns="0" tIns="360000" rIns="0" bIns="0" anchor="t"/>
          <a:lstStyle/>
          <a:p>
            <a:pPr algn="ctr">
              <a:lnSpc>
                <a:spcPct val="120000"/>
              </a:lnSpc>
              <a:defRPr/>
            </a:pPr>
            <a:r>
              <a:rPr lang="zh-CN" altLang="en-US" sz="2000" b="1" kern="0" dirty="0">
                <a:latin typeface="微软雅黑" panose="020B0503020204020204" pitchFamily="34" charset="-122"/>
                <a:ea typeface="微软雅黑" panose="020B0503020204020204" pitchFamily="34" charset="-122"/>
              </a:rPr>
              <a:t>偶然性</a:t>
            </a:r>
            <a:endParaRPr lang="en-US" altLang="zh-CN" sz="2000" b="1" kern="0" dirty="0">
              <a:latin typeface="微软雅黑" panose="020B0503020204020204" pitchFamily="34" charset="-122"/>
              <a:ea typeface="微软雅黑" panose="020B0503020204020204" pitchFamily="34" charset="-122"/>
            </a:endParaRPr>
          </a:p>
        </p:txBody>
      </p:sp>
      <p:sp>
        <p:nvSpPr>
          <p:cNvPr id="22" name="椭圆 22"/>
          <p:cNvSpPr/>
          <p:nvPr/>
        </p:nvSpPr>
        <p:spPr>
          <a:xfrm>
            <a:off x="7143383" y="1914417"/>
            <a:ext cx="976887" cy="316591"/>
          </a:xfrm>
          <a:custGeom>
            <a:avLst/>
            <a:gdLst/>
            <a:ahLst/>
            <a:cxnLst/>
            <a:rect l="l" t="t" r="r" b="b"/>
            <a:pathLst>
              <a:path w="1403048" h="461949">
                <a:moveTo>
                  <a:pt x="701524" y="0"/>
                </a:moveTo>
                <a:cubicBezTo>
                  <a:pt x="1016136" y="0"/>
                  <a:pt x="1286342" y="190126"/>
                  <a:pt x="1403048" y="461949"/>
                </a:cubicBezTo>
                <a:lnTo>
                  <a:pt x="0" y="461949"/>
                </a:lnTo>
                <a:cubicBezTo>
                  <a:pt x="116706" y="190126"/>
                  <a:pt x="386912" y="0"/>
                  <a:pt x="701524" y="0"/>
                </a:cubicBezTo>
                <a:close/>
              </a:path>
            </a:pathLst>
          </a:custGeom>
          <a:solidFill>
            <a:srgbClr val="C6780E">
              <a:alpha val="70000"/>
            </a:srgbClr>
          </a:solidFill>
          <a:ln w="25400" cap="flat" cmpd="sng" algn="ctr">
            <a:noFill/>
            <a:prstDash val="solid"/>
          </a:ln>
          <a:effectLst/>
        </p:spPr>
        <p:txBody>
          <a:bodyPr lIns="0" tIns="0" rIns="0" bIns="0" anchor="ctr"/>
          <a:lstStyle/>
          <a:p>
            <a:pPr algn="ctr">
              <a:defRPr/>
            </a:pPr>
            <a:r>
              <a:rPr lang="en-US" sz="2800" b="1" kern="0" dirty="0">
                <a:solidFill>
                  <a:sysClr val="window" lastClr="FFFFFF"/>
                </a:solidFill>
                <a:latin typeface="微软雅黑" panose="020B0503020204020204" pitchFamily="34" charset="-122"/>
                <a:ea typeface="微软雅黑" panose="020B0503020204020204" pitchFamily="34" charset="-122"/>
              </a:rPr>
              <a:t>3</a:t>
            </a:r>
          </a:p>
        </p:txBody>
      </p:sp>
      <p:sp>
        <p:nvSpPr>
          <p:cNvPr id="23" name="椭圆 22"/>
          <p:cNvSpPr/>
          <p:nvPr/>
        </p:nvSpPr>
        <p:spPr>
          <a:xfrm>
            <a:off x="2472854" y="4384750"/>
            <a:ext cx="976887" cy="314898"/>
          </a:xfrm>
          <a:custGeom>
            <a:avLst/>
            <a:gdLst/>
            <a:ahLst/>
            <a:cxnLst/>
            <a:rect l="l" t="t" r="r" b="b"/>
            <a:pathLst>
              <a:path w="1403048" h="461949">
                <a:moveTo>
                  <a:pt x="701524" y="0"/>
                </a:moveTo>
                <a:cubicBezTo>
                  <a:pt x="1016136" y="0"/>
                  <a:pt x="1286342" y="190126"/>
                  <a:pt x="1403048" y="461949"/>
                </a:cubicBezTo>
                <a:lnTo>
                  <a:pt x="0" y="461949"/>
                </a:lnTo>
                <a:cubicBezTo>
                  <a:pt x="116706" y="190126"/>
                  <a:pt x="386912" y="0"/>
                  <a:pt x="701524" y="0"/>
                </a:cubicBezTo>
                <a:close/>
              </a:path>
            </a:pathLst>
          </a:custGeom>
          <a:solidFill>
            <a:srgbClr val="F09C2A">
              <a:alpha val="70000"/>
            </a:srgbClr>
          </a:solidFill>
          <a:ln w="25400" cap="flat" cmpd="sng" algn="ctr">
            <a:noFill/>
            <a:prstDash val="solid"/>
          </a:ln>
          <a:effectLst/>
        </p:spPr>
        <p:txBody>
          <a:bodyPr lIns="0" tIns="0" rIns="0" bIns="0" anchor="ctr"/>
          <a:lstStyle/>
          <a:p>
            <a:pPr algn="ctr">
              <a:defRPr/>
            </a:pPr>
            <a:r>
              <a:rPr lang="en-US" sz="2800" b="1" kern="0" dirty="0">
                <a:solidFill>
                  <a:sysClr val="window" lastClr="FFFFFF"/>
                </a:solidFill>
                <a:latin typeface="微软雅黑" panose="020B0503020204020204" pitchFamily="34" charset="-122"/>
                <a:ea typeface="微软雅黑" panose="020B0503020204020204" pitchFamily="34" charset="-122"/>
              </a:rPr>
              <a:t>7</a:t>
            </a:r>
          </a:p>
        </p:txBody>
      </p:sp>
      <p:sp>
        <p:nvSpPr>
          <p:cNvPr id="24" name="椭圆 23"/>
          <p:cNvSpPr/>
          <p:nvPr/>
        </p:nvSpPr>
        <p:spPr>
          <a:xfrm>
            <a:off x="4822435" y="3057190"/>
            <a:ext cx="1773555" cy="1745481"/>
          </a:xfrm>
          <a:prstGeom prst="ellipse">
            <a:avLst/>
          </a:prstGeom>
          <a:solidFill>
            <a:srgbClr val="F58D76"/>
          </a:solidFill>
          <a:ln w="25400" cap="flat" cmpd="sng" algn="ctr">
            <a:solidFill>
              <a:sysClr val="window" lastClr="FFFFFF"/>
            </a:solidFill>
            <a:prstDash val="solid"/>
          </a:ln>
          <a:effectLst/>
        </p:spPr>
        <p:txBody>
          <a:bodyPr lIns="0" tIns="0" rIns="0" bIns="0" anchor="ctr"/>
          <a:lstStyle/>
          <a:p>
            <a:pPr algn="ctr">
              <a:lnSpc>
                <a:spcPct val="120000"/>
              </a:lnSpc>
              <a:defRPr/>
            </a:pPr>
            <a:r>
              <a:rPr lang="zh-CN" altLang="en-US" sz="2400" b="1" kern="0" dirty="0">
                <a:solidFill>
                  <a:sysClr val="window" lastClr="FFFFFF"/>
                </a:solidFill>
                <a:latin typeface="微软雅黑" panose="020B0503020204020204" pitchFamily="34" charset="-122"/>
                <a:ea typeface="微软雅黑" panose="020B0503020204020204" pitchFamily="34" charset="-122"/>
              </a:rPr>
              <a:t>事故</a:t>
            </a:r>
            <a:endParaRPr lang="en-US" altLang="zh-CN" sz="2400" b="1" kern="0" dirty="0">
              <a:solidFill>
                <a:sysClr val="window" lastClr="FFFFFF"/>
              </a:solidFill>
              <a:latin typeface="微软雅黑" panose="020B0503020204020204" pitchFamily="34" charset="-122"/>
              <a:ea typeface="微软雅黑" panose="020B0503020204020204" pitchFamily="34" charset="-122"/>
            </a:endParaRPr>
          </a:p>
          <a:p>
            <a:pPr algn="ctr">
              <a:lnSpc>
                <a:spcPct val="120000"/>
              </a:lnSpc>
              <a:defRPr/>
            </a:pPr>
            <a:r>
              <a:rPr lang="zh-CN" altLang="en-US" sz="2400" b="1" kern="0" dirty="0">
                <a:solidFill>
                  <a:sysClr val="window" lastClr="FFFFFF"/>
                </a:solidFill>
                <a:latin typeface="微软雅黑" panose="020B0503020204020204" pitchFamily="34" charset="-122"/>
                <a:ea typeface="微软雅黑" panose="020B0503020204020204" pitchFamily="34" charset="-122"/>
              </a:rPr>
              <a:t>特性</a:t>
            </a:r>
            <a:endParaRPr lang="en-US" altLang="zh-CN" sz="2400" b="1" kern="0" dirty="0">
              <a:solidFill>
                <a:sysClr val="window" lastClr="FFFFFF"/>
              </a:solidFill>
              <a:latin typeface="微软雅黑" panose="020B0503020204020204" pitchFamily="34" charset="-122"/>
              <a:ea typeface="微软雅黑" panose="020B0503020204020204" pitchFamily="34" charset="-122"/>
            </a:endParaRPr>
          </a:p>
        </p:txBody>
      </p:sp>
      <p:sp>
        <p:nvSpPr>
          <p:cNvPr id="25" name="椭圆 22"/>
          <p:cNvSpPr/>
          <p:nvPr/>
        </p:nvSpPr>
        <p:spPr>
          <a:xfrm>
            <a:off x="4748326" y="5227614"/>
            <a:ext cx="976887" cy="316590"/>
          </a:xfrm>
          <a:custGeom>
            <a:avLst/>
            <a:gdLst/>
            <a:ahLst/>
            <a:cxnLst/>
            <a:rect l="l" t="t" r="r" b="b"/>
            <a:pathLst>
              <a:path w="1403048" h="461949">
                <a:moveTo>
                  <a:pt x="701524" y="0"/>
                </a:moveTo>
                <a:cubicBezTo>
                  <a:pt x="1016136" y="0"/>
                  <a:pt x="1286342" y="190126"/>
                  <a:pt x="1403048" y="461949"/>
                </a:cubicBezTo>
                <a:lnTo>
                  <a:pt x="0" y="461949"/>
                </a:lnTo>
                <a:cubicBezTo>
                  <a:pt x="116706" y="190126"/>
                  <a:pt x="386912" y="0"/>
                  <a:pt x="701524" y="0"/>
                </a:cubicBezTo>
                <a:close/>
              </a:path>
            </a:pathLst>
          </a:custGeom>
          <a:solidFill>
            <a:srgbClr val="AD84C6">
              <a:lumMod val="60000"/>
              <a:lumOff val="40000"/>
            </a:srgbClr>
          </a:solidFill>
          <a:ln w="25400" cap="flat" cmpd="sng" algn="ctr">
            <a:noFill/>
            <a:prstDash val="solid"/>
          </a:ln>
          <a:effectLst/>
        </p:spPr>
        <p:txBody>
          <a:bodyPr lIns="0" tIns="0" rIns="0" bIns="0" anchor="ctr"/>
          <a:lstStyle/>
          <a:p>
            <a:pPr algn="ctr">
              <a:defRPr/>
            </a:pPr>
            <a:r>
              <a:rPr lang="en-US" sz="2800" b="1" kern="0" dirty="0">
                <a:solidFill>
                  <a:sysClr val="window" lastClr="FFFFFF"/>
                </a:solidFill>
                <a:latin typeface="微软雅黑" panose="020B0503020204020204" pitchFamily="34" charset="-122"/>
                <a:ea typeface="微软雅黑" panose="020B0503020204020204" pitchFamily="34" charset="-122"/>
              </a:rPr>
              <a:t>5</a:t>
            </a:r>
          </a:p>
        </p:txBody>
      </p:sp>
      <p:sp>
        <p:nvSpPr>
          <p:cNvPr id="26" name="椭圆 22"/>
          <p:cNvSpPr/>
          <p:nvPr/>
        </p:nvSpPr>
        <p:spPr bwMode="auto">
          <a:xfrm>
            <a:off x="7015377" y="4912716"/>
            <a:ext cx="976887" cy="316590"/>
          </a:xfrm>
          <a:custGeom>
            <a:avLst/>
            <a:gdLst>
              <a:gd name="T0" fmla="*/ 0 w 1403048"/>
              <a:gd name="T1" fmla="*/ 0 h 461949"/>
              <a:gd name="T2" fmla="*/ 1403048 w 1403048"/>
              <a:gd name="T3" fmla="*/ 461949 h 461949"/>
            </a:gdLst>
            <a:ahLst/>
            <a:cxnLst/>
            <a:rect l="T0" t="T1" r="T2" b="T3"/>
            <a:pathLst>
              <a:path w="1403048" h="461949">
                <a:moveTo>
                  <a:pt x="701524" y="0"/>
                </a:moveTo>
                <a:cubicBezTo>
                  <a:pt x="1016136" y="0"/>
                  <a:pt x="1286342" y="190126"/>
                  <a:pt x="1403048" y="461949"/>
                </a:cubicBezTo>
                <a:lnTo>
                  <a:pt x="0" y="461949"/>
                </a:lnTo>
                <a:cubicBezTo>
                  <a:pt x="116706" y="190126"/>
                  <a:pt x="386912" y="0"/>
                  <a:pt x="701524" y="0"/>
                </a:cubicBezTo>
                <a:close/>
              </a:path>
            </a:pathLst>
          </a:custGeom>
          <a:solidFill>
            <a:srgbClr val="C0504D">
              <a:alpha val="70000"/>
            </a:srgbClr>
          </a:solidFill>
          <a:ln>
            <a:noFill/>
          </a:ln>
        </p:spPr>
        <p:txBody>
          <a:bodyPr lIns="0" tIns="0" rIns="0" bIns="0" anchor="ctr"/>
          <a:lstStyle>
            <a:lvl1pPr>
              <a:spcBef>
                <a:spcPct val="20000"/>
              </a:spcBef>
              <a:buFont typeface="Arial" panose="020B0604020202020204" pitchFamily="34" charset="0"/>
              <a:buChar char="•"/>
              <a:defRPr sz="3200">
                <a:solidFill>
                  <a:schemeClr val="tx1"/>
                </a:solidFill>
                <a:latin typeface="Arial Narrow" panose="020B0606020202030204" pitchFamily="34" charset="0"/>
                <a:ea typeface="微软雅黑" panose="020B0503020204020204" pitchFamily="34" charset="-122"/>
              </a:defRPr>
            </a:lvl1pPr>
            <a:lvl2pPr marL="742950" indent="-285750">
              <a:spcBef>
                <a:spcPct val="20000"/>
              </a:spcBef>
              <a:buFont typeface="Arial" panose="020B0604020202020204" pitchFamily="34" charset="0"/>
              <a:buChar char="–"/>
              <a:defRPr sz="2800">
                <a:solidFill>
                  <a:schemeClr val="tx1"/>
                </a:solidFill>
                <a:latin typeface="Arial Narrow" panose="020B0606020202030204" pitchFamily="34" charset="0"/>
                <a:ea typeface="微软雅黑" panose="020B0503020204020204" pitchFamily="34" charset="-122"/>
              </a:defRPr>
            </a:lvl2pPr>
            <a:lvl3pPr marL="1143000" indent="-228600">
              <a:spcBef>
                <a:spcPct val="20000"/>
              </a:spcBef>
              <a:buFont typeface="Arial" panose="020B0604020202020204" pitchFamily="34" charset="0"/>
              <a:buChar char="•"/>
              <a:defRPr sz="2400">
                <a:solidFill>
                  <a:schemeClr val="tx1"/>
                </a:solidFill>
                <a:latin typeface="Arial Narrow" panose="020B0606020202030204" pitchFamily="34" charset="0"/>
                <a:ea typeface="微软雅黑" panose="020B0503020204020204" pitchFamily="34" charset="-122"/>
              </a:defRPr>
            </a:lvl3pPr>
            <a:lvl4pPr marL="1600200" indent="-228600">
              <a:spcBef>
                <a:spcPct val="20000"/>
              </a:spcBef>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4pPr>
            <a:lvl5pPr marL="2057400" indent="-228600">
              <a:spcBef>
                <a:spcPct val="20000"/>
              </a:spcBef>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9pPr>
          </a:lstStyle>
          <a:p>
            <a:pPr algn="ctr" eaLnBrk="1" hangingPunct="1">
              <a:spcBef>
                <a:spcPct val="0"/>
              </a:spcBef>
              <a:buFontTx/>
              <a:buNone/>
            </a:pPr>
            <a:r>
              <a:rPr lang="en-US" altLang="zh-CN" sz="2800" b="1" dirty="0">
                <a:solidFill>
                  <a:srgbClr val="FFFFFF"/>
                </a:solidFill>
                <a:latin typeface="微软雅黑" panose="020B0503020204020204" pitchFamily="34" charset="-122"/>
              </a:rPr>
              <a:t>5</a:t>
            </a:r>
          </a:p>
        </p:txBody>
      </p:sp>
      <p:sp>
        <p:nvSpPr>
          <p:cNvPr id="27" name="椭圆 22"/>
          <p:cNvSpPr/>
          <p:nvPr/>
        </p:nvSpPr>
        <p:spPr bwMode="auto">
          <a:xfrm>
            <a:off x="4748326" y="5227614"/>
            <a:ext cx="976887" cy="316590"/>
          </a:xfrm>
          <a:custGeom>
            <a:avLst/>
            <a:gdLst>
              <a:gd name="T0" fmla="*/ 0 w 1403048"/>
              <a:gd name="T1" fmla="*/ 0 h 461949"/>
              <a:gd name="T2" fmla="*/ 1403048 w 1403048"/>
              <a:gd name="T3" fmla="*/ 461949 h 461949"/>
            </a:gdLst>
            <a:ahLst/>
            <a:cxnLst/>
            <a:rect l="T0" t="T1" r="T2" b="T3"/>
            <a:pathLst>
              <a:path w="1403048" h="461949">
                <a:moveTo>
                  <a:pt x="701524" y="0"/>
                </a:moveTo>
                <a:cubicBezTo>
                  <a:pt x="1016136" y="0"/>
                  <a:pt x="1286342" y="190126"/>
                  <a:pt x="1403048" y="461949"/>
                </a:cubicBezTo>
                <a:lnTo>
                  <a:pt x="0" y="461949"/>
                </a:lnTo>
                <a:cubicBezTo>
                  <a:pt x="116706" y="190126"/>
                  <a:pt x="386912" y="0"/>
                  <a:pt x="701524" y="0"/>
                </a:cubicBezTo>
                <a:close/>
              </a:path>
            </a:pathLst>
          </a:custGeom>
          <a:solidFill>
            <a:srgbClr val="686868">
              <a:alpha val="70000"/>
            </a:srgbClr>
          </a:solidFill>
          <a:ln>
            <a:noFill/>
          </a:ln>
        </p:spPr>
        <p:txBody>
          <a:bodyPr lIns="0" tIns="0" rIns="0" bIns="0" anchor="ctr"/>
          <a:lstStyle>
            <a:lvl1pPr>
              <a:spcBef>
                <a:spcPct val="20000"/>
              </a:spcBef>
              <a:buFont typeface="Arial" panose="020B0604020202020204" pitchFamily="34" charset="0"/>
              <a:buChar char="•"/>
              <a:defRPr sz="3200">
                <a:solidFill>
                  <a:schemeClr val="tx1"/>
                </a:solidFill>
                <a:latin typeface="Arial Narrow" panose="020B0606020202030204" pitchFamily="34" charset="0"/>
                <a:ea typeface="微软雅黑" panose="020B0503020204020204" pitchFamily="34" charset="-122"/>
              </a:defRPr>
            </a:lvl1pPr>
            <a:lvl2pPr marL="742950" indent="-285750">
              <a:spcBef>
                <a:spcPct val="20000"/>
              </a:spcBef>
              <a:buFont typeface="Arial" panose="020B0604020202020204" pitchFamily="34" charset="0"/>
              <a:buChar char="–"/>
              <a:defRPr sz="2800">
                <a:solidFill>
                  <a:schemeClr val="tx1"/>
                </a:solidFill>
                <a:latin typeface="Arial Narrow" panose="020B0606020202030204" pitchFamily="34" charset="0"/>
                <a:ea typeface="微软雅黑" panose="020B0503020204020204" pitchFamily="34" charset="-122"/>
              </a:defRPr>
            </a:lvl2pPr>
            <a:lvl3pPr marL="1143000" indent="-228600">
              <a:spcBef>
                <a:spcPct val="20000"/>
              </a:spcBef>
              <a:buFont typeface="Arial" panose="020B0604020202020204" pitchFamily="34" charset="0"/>
              <a:buChar char="•"/>
              <a:defRPr sz="2400">
                <a:solidFill>
                  <a:schemeClr val="tx1"/>
                </a:solidFill>
                <a:latin typeface="Arial Narrow" panose="020B0606020202030204" pitchFamily="34" charset="0"/>
                <a:ea typeface="微软雅黑" panose="020B0503020204020204" pitchFamily="34" charset="-122"/>
              </a:defRPr>
            </a:lvl3pPr>
            <a:lvl4pPr marL="1600200" indent="-228600">
              <a:spcBef>
                <a:spcPct val="20000"/>
              </a:spcBef>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4pPr>
            <a:lvl5pPr marL="2057400" indent="-228600">
              <a:spcBef>
                <a:spcPct val="20000"/>
              </a:spcBef>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9pPr>
          </a:lstStyle>
          <a:p>
            <a:pPr algn="ctr" eaLnBrk="1" hangingPunct="1">
              <a:spcBef>
                <a:spcPct val="0"/>
              </a:spcBef>
              <a:buFontTx/>
              <a:buNone/>
            </a:pPr>
            <a:r>
              <a:rPr lang="en-US" altLang="zh-CN" sz="2800" b="1" dirty="0">
                <a:solidFill>
                  <a:srgbClr val="FFFFFF"/>
                </a:solidFill>
                <a:latin typeface="微软雅黑" panose="020B0503020204020204" pitchFamily="34" charset="-122"/>
              </a:rPr>
              <a:t>6</a:t>
            </a:r>
          </a:p>
        </p:txBody>
      </p:sp>
      <p:sp>
        <p:nvSpPr>
          <p:cNvPr id="28" name="椭圆 27"/>
          <p:cNvSpPr/>
          <p:nvPr/>
        </p:nvSpPr>
        <p:spPr>
          <a:xfrm>
            <a:off x="8576705" y="3331444"/>
            <a:ext cx="1241320" cy="1220651"/>
          </a:xfrm>
          <a:prstGeom prst="ellipse">
            <a:avLst/>
          </a:prstGeom>
          <a:solidFill>
            <a:sysClr val="window" lastClr="FFFFFF"/>
          </a:solidFill>
          <a:ln w="76200" cap="flat" cmpd="sng" algn="ctr">
            <a:solidFill>
              <a:srgbClr val="40314D"/>
            </a:solidFill>
            <a:prstDash val="solid"/>
          </a:ln>
          <a:effectLst/>
        </p:spPr>
        <p:txBody>
          <a:bodyPr lIns="0" tIns="360000" rIns="0" bIns="0" anchor="t"/>
          <a:lstStyle/>
          <a:p>
            <a:pPr algn="ctr">
              <a:lnSpc>
                <a:spcPct val="120000"/>
              </a:lnSpc>
              <a:defRPr/>
            </a:pPr>
            <a:r>
              <a:rPr lang="zh-CN" altLang="en-US" sz="2000" b="1" kern="0" dirty="0">
                <a:latin typeface="微软雅黑" panose="020B0503020204020204" pitchFamily="34" charset="-122"/>
                <a:ea typeface="微软雅黑" panose="020B0503020204020204" pitchFamily="34" charset="-122"/>
              </a:rPr>
              <a:t>必然性</a:t>
            </a:r>
            <a:endParaRPr lang="en-US" altLang="zh-CN" sz="2000" b="1" kern="0" dirty="0">
              <a:latin typeface="微软雅黑" panose="020B0503020204020204" pitchFamily="34" charset="-122"/>
              <a:ea typeface="微软雅黑" panose="020B0503020204020204" pitchFamily="34" charset="-122"/>
            </a:endParaRPr>
          </a:p>
        </p:txBody>
      </p:sp>
      <p:sp>
        <p:nvSpPr>
          <p:cNvPr id="29" name="椭圆 22"/>
          <p:cNvSpPr/>
          <p:nvPr/>
        </p:nvSpPr>
        <p:spPr>
          <a:xfrm>
            <a:off x="8708079" y="3399163"/>
            <a:ext cx="976887" cy="316590"/>
          </a:xfrm>
          <a:custGeom>
            <a:avLst/>
            <a:gdLst/>
            <a:ahLst/>
            <a:cxnLst/>
            <a:rect l="l" t="t" r="r" b="b"/>
            <a:pathLst>
              <a:path w="1403048" h="461949">
                <a:moveTo>
                  <a:pt x="701524" y="0"/>
                </a:moveTo>
                <a:cubicBezTo>
                  <a:pt x="1016136" y="0"/>
                  <a:pt x="1286342" y="190126"/>
                  <a:pt x="1403048" y="461949"/>
                </a:cubicBezTo>
                <a:lnTo>
                  <a:pt x="0" y="461949"/>
                </a:lnTo>
                <a:cubicBezTo>
                  <a:pt x="116706" y="190126"/>
                  <a:pt x="386912" y="0"/>
                  <a:pt x="701524" y="0"/>
                </a:cubicBezTo>
                <a:close/>
              </a:path>
            </a:pathLst>
          </a:custGeom>
          <a:solidFill>
            <a:srgbClr val="AD84C6">
              <a:lumMod val="60000"/>
              <a:lumOff val="40000"/>
            </a:srgbClr>
          </a:solidFill>
          <a:ln w="25400" cap="flat" cmpd="sng" algn="ctr">
            <a:noFill/>
            <a:prstDash val="solid"/>
          </a:ln>
          <a:effectLst/>
        </p:spPr>
        <p:txBody>
          <a:bodyPr lIns="0" tIns="0" rIns="0" bIns="0" anchor="ctr"/>
          <a:lstStyle/>
          <a:p>
            <a:pPr algn="ctr">
              <a:defRPr/>
            </a:pPr>
            <a:r>
              <a:rPr lang="en-US" sz="2800" b="1" kern="0" dirty="0">
                <a:solidFill>
                  <a:sysClr val="window" lastClr="FFFFFF"/>
                </a:solidFill>
                <a:latin typeface="微软雅黑" panose="020B0503020204020204" pitchFamily="34" charset="-122"/>
                <a:ea typeface="微软雅黑" panose="020B0503020204020204" pitchFamily="34" charset="-122"/>
              </a:rPr>
              <a:t>4</a:t>
            </a:r>
          </a:p>
        </p:txBody>
      </p:sp>
      <p:sp>
        <p:nvSpPr>
          <p:cNvPr id="30" name="椭圆 22"/>
          <p:cNvSpPr/>
          <p:nvPr/>
        </p:nvSpPr>
        <p:spPr bwMode="auto">
          <a:xfrm>
            <a:off x="8708079" y="3399163"/>
            <a:ext cx="976887" cy="316590"/>
          </a:xfrm>
          <a:custGeom>
            <a:avLst/>
            <a:gdLst>
              <a:gd name="T0" fmla="*/ 0 w 1403048"/>
              <a:gd name="T1" fmla="*/ 0 h 461949"/>
              <a:gd name="T2" fmla="*/ 1403048 w 1403048"/>
              <a:gd name="T3" fmla="*/ 461949 h 461949"/>
            </a:gdLst>
            <a:ahLst/>
            <a:cxnLst/>
            <a:rect l="T0" t="T1" r="T2" b="T3"/>
            <a:pathLst>
              <a:path w="1403048" h="461949">
                <a:moveTo>
                  <a:pt x="701524" y="0"/>
                </a:moveTo>
                <a:cubicBezTo>
                  <a:pt x="1016136" y="0"/>
                  <a:pt x="1286342" y="190126"/>
                  <a:pt x="1403048" y="461949"/>
                </a:cubicBezTo>
                <a:lnTo>
                  <a:pt x="0" y="461949"/>
                </a:lnTo>
                <a:cubicBezTo>
                  <a:pt x="116706" y="190126"/>
                  <a:pt x="386912" y="0"/>
                  <a:pt x="701524" y="0"/>
                </a:cubicBezTo>
                <a:close/>
              </a:path>
            </a:pathLst>
          </a:custGeom>
          <a:solidFill>
            <a:srgbClr val="40314D">
              <a:alpha val="70000"/>
            </a:srgbClr>
          </a:solidFill>
          <a:ln>
            <a:noFill/>
          </a:ln>
        </p:spPr>
        <p:txBody>
          <a:bodyPr lIns="0" tIns="0" rIns="0" bIns="0" anchor="ctr"/>
          <a:lstStyle>
            <a:lvl1pPr>
              <a:spcBef>
                <a:spcPct val="20000"/>
              </a:spcBef>
              <a:buFont typeface="Arial" panose="020B0604020202020204" pitchFamily="34" charset="0"/>
              <a:buChar char="•"/>
              <a:defRPr sz="3200">
                <a:solidFill>
                  <a:schemeClr val="tx1"/>
                </a:solidFill>
                <a:latin typeface="Arial Narrow" panose="020B0606020202030204" pitchFamily="34" charset="0"/>
                <a:ea typeface="微软雅黑" panose="020B0503020204020204" pitchFamily="34" charset="-122"/>
              </a:defRPr>
            </a:lvl1pPr>
            <a:lvl2pPr marL="742950" indent="-285750">
              <a:spcBef>
                <a:spcPct val="20000"/>
              </a:spcBef>
              <a:buFont typeface="Arial" panose="020B0604020202020204" pitchFamily="34" charset="0"/>
              <a:buChar char="–"/>
              <a:defRPr sz="2800">
                <a:solidFill>
                  <a:schemeClr val="tx1"/>
                </a:solidFill>
                <a:latin typeface="Arial Narrow" panose="020B0606020202030204" pitchFamily="34" charset="0"/>
                <a:ea typeface="微软雅黑" panose="020B0503020204020204" pitchFamily="34" charset="-122"/>
              </a:defRPr>
            </a:lvl2pPr>
            <a:lvl3pPr marL="1143000" indent="-228600">
              <a:spcBef>
                <a:spcPct val="20000"/>
              </a:spcBef>
              <a:buFont typeface="Arial" panose="020B0604020202020204" pitchFamily="34" charset="0"/>
              <a:buChar char="•"/>
              <a:defRPr sz="2400">
                <a:solidFill>
                  <a:schemeClr val="tx1"/>
                </a:solidFill>
                <a:latin typeface="Arial Narrow" panose="020B0606020202030204" pitchFamily="34" charset="0"/>
                <a:ea typeface="微软雅黑" panose="020B0503020204020204" pitchFamily="34" charset="-122"/>
              </a:defRPr>
            </a:lvl3pPr>
            <a:lvl4pPr marL="1600200" indent="-228600">
              <a:spcBef>
                <a:spcPct val="20000"/>
              </a:spcBef>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4pPr>
            <a:lvl5pPr marL="2057400" indent="-228600">
              <a:spcBef>
                <a:spcPct val="20000"/>
              </a:spcBef>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9pPr>
          </a:lstStyle>
          <a:p>
            <a:pPr algn="ctr" eaLnBrk="1" hangingPunct="1">
              <a:spcBef>
                <a:spcPct val="0"/>
              </a:spcBef>
              <a:buFontTx/>
              <a:buNone/>
            </a:pPr>
            <a:r>
              <a:rPr lang="en-US" altLang="zh-CN" sz="2800" b="1">
                <a:solidFill>
                  <a:srgbClr val="FFFFFF"/>
                </a:solidFill>
                <a:latin typeface="微软雅黑" panose="020B0503020204020204" pitchFamily="34" charset="-122"/>
              </a:rPr>
              <a:t>4</a:t>
            </a:r>
          </a:p>
        </p:txBody>
      </p:sp>
      <p:sp>
        <p:nvSpPr>
          <p:cNvPr id="31" name="矩形 1"/>
          <p:cNvSpPr/>
          <p:nvPr/>
        </p:nvSpPr>
        <p:spPr>
          <a:xfrm>
            <a:off x="6611149" y="3782218"/>
            <a:ext cx="1933562" cy="380500"/>
          </a:xfrm>
          <a:custGeom>
            <a:avLst/>
            <a:gdLst>
              <a:gd name="connsiteX0" fmla="*/ 0 w 4180787"/>
              <a:gd name="connsiteY0" fmla="*/ 0 h 432613"/>
              <a:gd name="connsiteX1" fmla="*/ 4180787 w 4180787"/>
              <a:gd name="connsiteY1" fmla="*/ 0 h 432613"/>
              <a:gd name="connsiteX2" fmla="*/ 4180787 w 4180787"/>
              <a:gd name="connsiteY2" fmla="*/ 432613 h 432613"/>
              <a:gd name="connsiteX3" fmla="*/ 0 w 4180787"/>
              <a:gd name="connsiteY3" fmla="*/ 432613 h 432613"/>
              <a:gd name="connsiteX4" fmla="*/ 0 w 4180787"/>
              <a:gd name="connsiteY4" fmla="*/ 0 h 432613"/>
              <a:gd name="connsiteX0-1" fmla="*/ 0 w 4180787"/>
              <a:gd name="connsiteY0-2" fmla="*/ 0 h 446239"/>
              <a:gd name="connsiteX1-3" fmla="*/ 4180787 w 4180787"/>
              <a:gd name="connsiteY1-4" fmla="*/ 0 h 446239"/>
              <a:gd name="connsiteX2-5" fmla="*/ 4180787 w 4180787"/>
              <a:gd name="connsiteY2-6" fmla="*/ 432613 h 446239"/>
              <a:gd name="connsiteX3-7" fmla="*/ 1797892 w 4180787"/>
              <a:gd name="connsiteY3-8" fmla="*/ 446239 h 446239"/>
              <a:gd name="connsiteX4-9" fmla="*/ 0 w 4180787"/>
              <a:gd name="connsiteY4-10" fmla="*/ 432613 h 446239"/>
              <a:gd name="connsiteX5" fmla="*/ 0 w 4180787"/>
              <a:gd name="connsiteY5" fmla="*/ 0 h 446239"/>
              <a:gd name="connsiteX0-11" fmla="*/ 0 w 4180787"/>
              <a:gd name="connsiteY0-12" fmla="*/ 3102 h 449341"/>
              <a:gd name="connsiteX1-13" fmla="*/ 1774422 w 4180787"/>
              <a:gd name="connsiteY1-14" fmla="*/ 0 h 449341"/>
              <a:gd name="connsiteX2-15" fmla="*/ 4180787 w 4180787"/>
              <a:gd name="connsiteY2-16" fmla="*/ 3102 h 449341"/>
              <a:gd name="connsiteX3-17" fmla="*/ 4180787 w 4180787"/>
              <a:gd name="connsiteY3-18" fmla="*/ 435715 h 449341"/>
              <a:gd name="connsiteX4-19" fmla="*/ 1797892 w 4180787"/>
              <a:gd name="connsiteY4-20" fmla="*/ 449341 h 449341"/>
              <a:gd name="connsiteX5-21" fmla="*/ 0 w 4180787"/>
              <a:gd name="connsiteY5-22" fmla="*/ 435715 h 449341"/>
              <a:gd name="connsiteX6" fmla="*/ 0 w 4180787"/>
              <a:gd name="connsiteY6" fmla="*/ 3102 h 449341"/>
              <a:gd name="connsiteX0-23" fmla="*/ 0 w 4180787"/>
              <a:gd name="connsiteY0-24" fmla="*/ 0 h 446239"/>
              <a:gd name="connsiteX1-25" fmla="*/ 1791064 w 4180787"/>
              <a:gd name="connsiteY1-26" fmla="*/ 191058 h 446239"/>
              <a:gd name="connsiteX2-27" fmla="*/ 4180787 w 4180787"/>
              <a:gd name="connsiteY2-28" fmla="*/ 0 h 446239"/>
              <a:gd name="connsiteX3-29" fmla="*/ 4180787 w 4180787"/>
              <a:gd name="connsiteY3-30" fmla="*/ 432613 h 446239"/>
              <a:gd name="connsiteX4-31" fmla="*/ 1797892 w 4180787"/>
              <a:gd name="connsiteY4-32" fmla="*/ 446239 h 446239"/>
              <a:gd name="connsiteX5-33" fmla="*/ 0 w 4180787"/>
              <a:gd name="connsiteY5-34" fmla="*/ 432613 h 446239"/>
              <a:gd name="connsiteX6-35" fmla="*/ 0 w 4180787"/>
              <a:gd name="connsiteY6-36" fmla="*/ 0 h 446239"/>
              <a:gd name="connsiteX0-37" fmla="*/ 0 w 4180787"/>
              <a:gd name="connsiteY0-38" fmla="*/ 0 h 432613"/>
              <a:gd name="connsiteX1-39" fmla="*/ 1791064 w 4180787"/>
              <a:gd name="connsiteY1-40" fmla="*/ 191058 h 432613"/>
              <a:gd name="connsiteX2-41" fmla="*/ 4180787 w 4180787"/>
              <a:gd name="connsiteY2-42" fmla="*/ 0 h 432613"/>
              <a:gd name="connsiteX3-43" fmla="*/ 4180787 w 4180787"/>
              <a:gd name="connsiteY3-44" fmla="*/ 432613 h 432613"/>
              <a:gd name="connsiteX4-45" fmla="*/ 1740284 w 4180787"/>
              <a:gd name="connsiteY4-46" fmla="*/ 300725 h 432613"/>
              <a:gd name="connsiteX5-47" fmla="*/ 0 w 4180787"/>
              <a:gd name="connsiteY5-48" fmla="*/ 432613 h 432613"/>
              <a:gd name="connsiteX6-49" fmla="*/ 0 w 4180787"/>
              <a:gd name="connsiteY6-50" fmla="*/ 0 h 432613"/>
              <a:gd name="connsiteX0-51" fmla="*/ 0 w 4180787"/>
              <a:gd name="connsiteY0-52" fmla="*/ 0 h 432613"/>
              <a:gd name="connsiteX1-53" fmla="*/ 1835870 w 4180787"/>
              <a:gd name="connsiteY1-54" fmla="*/ 187218 h 432613"/>
              <a:gd name="connsiteX2-55" fmla="*/ 4180787 w 4180787"/>
              <a:gd name="connsiteY2-56" fmla="*/ 0 h 432613"/>
              <a:gd name="connsiteX3-57" fmla="*/ 4180787 w 4180787"/>
              <a:gd name="connsiteY3-58" fmla="*/ 432613 h 432613"/>
              <a:gd name="connsiteX4-59" fmla="*/ 1740284 w 4180787"/>
              <a:gd name="connsiteY4-60" fmla="*/ 300725 h 432613"/>
              <a:gd name="connsiteX5-61" fmla="*/ 0 w 4180787"/>
              <a:gd name="connsiteY5-62" fmla="*/ 432613 h 432613"/>
              <a:gd name="connsiteX6-63" fmla="*/ 0 w 4180787"/>
              <a:gd name="connsiteY6-64" fmla="*/ 0 h 432613"/>
              <a:gd name="connsiteX0-65" fmla="*/ 0 w 4180787"/>
              <a:gd name="connsiteY0-66" fmla="*/ 4908 h 437521"/>
              <a:gd name="connsiteX1-67" fmla="*/ 1835870 w 4180787"/>
              <a:gd name="connsiteY1-68" fmla="*/ 192126 h 437521"/>
              <a:gd name="connsiteX2-69" fmla="*/ 4180787 w 4180787"/>
              <a:gd name="connsiteY2-70" fmla="*/ 4908 h 437521"/>
              <a:gd name="connsiteX3-71" fmla="*/ 4180787 w 4180787"/>
              <a:gd name="connsiteY3-72" fmla="*/ 437521 h 437521"/>
              <a:gd name="connsiteX4-73" fmla="*/ 1740284 w 4180787"/>
              <a:gd name="connsiteY4-74" fmla="*/ 305633 h 437521"/>
              <a:gd name="connsiteX5-75" fmla="*/ 0 w 4180787"/>
              <a:gd name="connsiteY5-76" fmla="*/ 437521 h 437521"/>
              <a:gd name="connsiteX6-77" fmla="*/ 0 w 4180787"/>
              <a:gd name="connsiteY6-78" fmla="*/ 4908 h 437521"/>
              <a:gd name="connsiteX0-79" fmla="*/ 0 w 4180787"/>
              <a:gd name="connsiteY0-80" fmla="*/ 4908 h 446252"/>
              <a:gd name="connsiteX1-81" fmla="*/ 1835870 w 4180787"/>
              <a:gd name="connsiteY1-82" fmla="*/ 192126 h 446252"/>
              <a:gd name="connsiteX2-83" fmla="*/ 4180787 w 4180787"/>
              <a:gd name="connsiteY2-84" fmla="*/ 4908 h 446252"/>
              <a:gd name="connsiteX3-85" fmla="*/ 4180787 w 4180787"/>
              <a:gd name="connsiteY3-86" fmla="*/ 437521 h 446252"/>
              <a:gd name="connsiteX4-87" fmla="*/ 1740284 w 4180787"/>
              <a:gd name="connsiteY4-88" fmla="*/ 305633 h 446252"/>
              <a:gd name="connsiteX5-89" fmla="*/ 0 w 4180787"/>
              <a:gd name="connsiteY5-90" fmla="*/ 437521 h 446252"/>
              <a:gd name="connsiteX6-91" fmla="*/ 0 w 4180787"/>
              <a:gd name="connsiteY6-92" fmla="*/ 4908 h 446252"/>
              <a:gd name="connsiteX0-93" fmla="*/ 0 w 4180787"/>
              <a:gd name="connsiteY0-94" fmla="*/ 4107 h 445451"/>
              <a:gd name="connsiteX1-95" fmla="*/ 1779968 w 4180787"/>
              <a:gd name="connsiteY1-96" fmla="*/ 241252 h 445451"/>
              <a:gd name="connsiteX2-97" fmla="*/ 4180787 w 4180787"/>
              <a:gd name="connsiteY2-98" fmla="*/ 4107 h 445451"/>
              <a:gd name="connsiteX3-99" fmla="*/ 4180787 w 4180787"/>
              <a:gd name="connsiteY3-100" fmla="*/ 436720 h 445451"/>
              <a:gd name="connsiteX4-101" fmla="*/ 1740284 w 4180787"/>
              <a:gd name="connsiteY4-102" fmla="*/ 304832 h 445451"/>
              <a:gd name="connsiteX5-103" fmla="*/ 0 w 4180787"/>
              <a:gd name="connsiteY5-104" fmla="*/ 436720 h 445451"/>
              <a:gd name="connsiteX6-105" fmla="*/ 0 w 4180787"/>
              <a:gd name="connsiteY6-106" fmla="*/ 4107 h 445451"/>
              <a:gd name="connsiteX0-107" fmla="*/ 0 w 4180787"/>
              <a:gd name="connsiteY0-108" fmla="*/ 4107 h 445451"/>
              <a:gd name="connsiteX1-109" fmla="*/ 1779968 w 4180787"/>
              <a:gd name="connsiteY1-110" fmla="*/ 241252 h 445451"/>
              <a:gd name="connsiteX2-111" fmla="*/ 4180787 w 4180787"/>
              <a:gd name="connsiteY2-112" fmla="*/ 4107 h 445451"/>
              <a:gd name="connsiteX3-113" fmla="*/ 4180787 w 4180787"/>
              <a:gd name="connsiteY3-114" fmla="*/ 436720 h 445451"/>
              <a:gd name="connsiteX4-115" fmla="*/ 1740284 w 4180787"/>
              <a:gd name="connsiteY4-116" fmla="*/ 304832 h 445451"/>
              <a:gd name="connsiteX5-117" fmla="*/ 0 w 4180787"/>
              <a:gd name="connsiteY5-118" fmla="*/ 436720 h 445451"/>
              <a:gd name="connsiteX6-119" fmla="*/ 0 w 4180787"/>
              <a:gd name="connsiteY6-120" fmla="*/ 4107 h 445451"/>
              <a:gd name="connsiteX0-121" fmla="*/ 0 w 4180787"/>
              <a:gd name="connsiteY0-122" fmla="*/ 4107 h 436720"/>
              <a:gd name="connsiteX1-123" fmla="*/ 1779968 w 4180787"/>
              <a:gd name="connsiteY1-124" fmla="*/ 241252 h 436720"/>
              <a:gd name="connsiteX2-125" fmla="*/ 4180787 w 4180787"/>
              <a:gd name="connsiteY2-126" fmla="*/ 4107 h 436720"/>
              <a:gd name="connsiteX3-127" fmla="*/ 4180787 w 4180787"/>
              <a:gd name="connsiteY3-128" fmla="*/ 436720 h 436720"/>
              <a:gd name="connsiteX4-129" fmla="*/ 1740284 w 4180787"/>
              <a:gd name="connsiteY4-130" fmla="*/ 304832 h 436720"/>
              <a:gd name="connsiteX5-131" fmla="*/ 0 w 4180787"/>
              <a:gd name="connsiteY5-132" fmla="*/ 436720 h 436720"/>
              <a:gd name="connsiteX6-133" fmla="*/ 0 w 4180787"/>
              <a:gd name="connsiteY6-134" fmla="*/ 4107 h 436720"/>
              <a:gd name="connsiteX0-135" fmla="*/ 0 w 4180787"/>
              <a:gd name="connsiteY0-136" fmla="*/ 4107 h 436720"/>
              <a:gd name="connsiteX1-137" fmla="*/ 1779968 w 4180787"/>
              <a:gd name="connsiteY1-138" fmla="*/ 241252 h 436720"/>
              <a:gd name="connsiteX2-139" fmla="*/ 4180787 w 4180787"/>
              <a:gd name="connsiteY2-140" fmla="*/ 4107 h 436720"/>
              <a:gd name="connsiteX3-141" fmla="*/ 4180787 w 4180787"/>
              <a:gd name="connsiteY3-142" fmla="*/ 436720 h 436720"/>
              <a:gd name="connsiteX4-143" fmla="*/ 1740284 w 4180787"/>
              <a:gd name="connsiteY4-144" fmla="*/ 304832 h 436720"/>
              <a:gd name="connsiteX5-145" fmla="*/ 0 w 4180787"/>
              <a:gd name="connsiteY5-146" fmla="*/ 436720 h 436720"/>
              <a:gd name="connsiteX6-147" fmla="*/ 0 w 4180787"/>
              <a:gd name="connsiteY6-148" fmla="*/ 4107 h 436720"/>
              <a:gd name="connsiteX0-149" fmla="*/ 0 w 4180787"/>
              <a:gd name="connsiteY0-150" fmla="*/ 0 h 432613"/>
              <a:gd name="connsiteX1-151" fmla="*/ 1779968 w 4180787"/>
              <a:gd name="connsiteY1-152" fmla="*/ 237145 h 432613"/>
              <a:gd name="connsiteX2-153" fmla="*/ 4180787 w 4180787"/>
              <a:gd name="connsiteY2-154" fmla="*/ 0 h 432613"/>
              <a:gd name="connsiteX3-155" fmla="*/ 4180787 w 4180787"/>
              <a:gd name="connsiteY3-156" fmla="*/ 432613 h 432613"/>
              <a:gd name="connsiteX4-157" fmla="*/ 1740284 w 4180787"/>
              <a:gd name="connsiteY4-158" fmla="*/ 300725 h 432613"/>
              <a:gd name="connsiteX5-159" fmla="*/ 0 w 4180787"/>
              <a:gd name="connsiteY5-160" fmla="*/ 432613 h 432613"/>
              <a:gd name="connsiteX6-161" fmla="*/ 0 w 4180787"/>
              <a:gd name="connsiteY6-162" fmla="*/ 0 h 43261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35" y="connsiteY6-36"/>
              </a:cxn>
            </a:cxnLst>
            <a:rect l="l" t="t" r="r" b="b"/>
            <a:pathLst>
              <a:path w="4180787" h="432613">
                <a:moveTo>
                  <a:pt x="0" y="0"/>
                </a:moveTo>
                <a:cubicBezTo>
                  <a:pt x="455759" y="126804"/>
                  <a:pt x="1083170" y="237145"/>
                  <a:pt x="1779968" y="237145"/>
                </a:cubicBezTo>
                <a:cubicBezTo>
                  <a:pt x="2476766" y="237145"/>
                  <a:pt x="3713158" y="116136"/>
                  <a:pt x="4180787" y="0"/>
                </a:cubicBezTo>
                <a:lnTo>
                  <a:pt x="4180787" y="432613"/>
                </a:lnTo>
                <a:cubicBezTo>
                  <a:pt x="3758675" y="303509"/>
                  <a:pt x="2437082" y="300725"/>
                  <a:pt x="1740284" y="300725"/>
                </a:cubicBezTo>
                <a:cubicBezTo>
                  <a:pt x="1043486" y="300725"/>
                  <a:pt x="357043" y="386721"/>
                  <a:pt x="0" y="432613"/>
                </a:cubicBezTo>
                <a:lnTo>
                  <a:pt x="0" y="0"/>
                </a:lnTo>
                <a:close/>
              </a:path>
            </a:pathLst>
          </a:custGeom>
          <a:solidFill>
            <a:sysClr val="window" lastClr="FFFFFF">
              <a:lumMod val="85000"/>
            </a:sysClr>
          </a:solidFill>
          <a:ln w="25400" cap="flat" cmpd="sng" algn="ctr">
            <a:noFill/>
            <a:prstDash val="solid"/>
          </a:ln>
          <a:effectLst/>
        </p:spPr>
        <p:txBody>
          <a:bodyPr anchor="ctr"/>
          <a:lstStyle/>
          <a:p>
            <a:pPr algn="ctr">
              <a:defRPr/>
            </a:pPr>
            <a:endParaRPr lang="en-US" kern="0">
              <a:solidFill>
                <a:sysClr val="window" lastClr="FFFFFF"/>
              </a:solidFill>
              <a:latin typeface="微软雅黑" panose="020B0503020204020204" pitchFamily="34" charset="-122"/>
              <a:ea typeface="微软雅黑" panose="020B0503020204020204" pitchFamily="34" charset="-122"/>
            </a:endParaRPr>
          </a:p>
        </p:txBody>
      </p:sp>
      <p:sp>
        <p:nvSpPr>
          <p:cNvPr id="32" name="Title 4"/>
          <p:cNvSpPr txBox="1"/>
          <p:nvPr/>
        </p:nvSpPr>
        <p:spPr>
          <a:xfrm>
            <a:off x="663319" y="1028656"/>
            <a:ext cx="3512064" cy="471365"/>
          </a:xfrm>
          <a:prstGeom prst="rect">
            <a:avLst/>
          </a:prstGeom>
        </p:spPr>
        <p:txBody>
          <a:bodyPr wrap="none" lIns="0" tIns="0" rIns="0" bIns="0" anchor="ctr">
            <a:noAutofit/>
          </a:bodyPr>
          <a:lstStyle>
            <a:lvl1pPr algn="ctr" defTabSz="1219200" rtl="0" eaLnBrk="1" latinLnBrk="0" hangingPunct="1">
              <a:spcBef>
                <a:spcPct val="0"/>
              </a:spcBef>
              <a:buNone/>
              <a:defRPr sz="3200" b="1" kern="1200" baseline="0">
                <a:solidFill>
                  <a:schemeClr val="tx1">
                    <a:lumMod val="90000"/>
                    <a:lumOff val="10000"/>
                  </a:schemeClr>
                </a:solidFill>
                <a:latin typeface="+mj-lt"/>
                <a:ea typeface="+mj-ea"/>
                <a:cs typeface="+mj-cs"/>
              </a:defRPr>
            </a:lvl1pPr>
          </a:lstStyle>
          <a:p>
            <a:pPr algn="l"/>
            <a:r>
              <a:rPr lang="zh-CN" altLang="en-US" sz="2400" kern="0" dirty="0">
                <a:solidFill>
                  <a:srgbClr val="262626"/>
                </a:solidFill>
                <a:latin typeface="微软雅黑" panose="020B0503020204020204" pitchFamily="34" charset="-122"/>
                <a:ea typeface="微软雅黑" panose="020B0503020204020204" pitchFamily="34" charset="-122"/>
                <a:cs typeface="+mn-cs"/>
              </a:rPr>
              <a:t>事故特性</a:t>
            </a:r>
            <a:endParaRPr lang="en-US" sz="2400" kern="0" dirty="0">
              <a:solidFill>
                <a:srgbClr val="262626"/>
              </a:solidFill>
              <a:latin typeface="微软雅黑" panose="020B0503020204020204" pitchFamily="34" charset="-122"/>
              <a:ea typeface="微软雅黑" panose="020B0503020204020204" pitchFamily="34" charset="-122"/>
              <a:cs typeface="+mn-cs"/>
            </a:endParaRPr>
          </a:p>
        </p:txBody>
      </p:sp>
      <p:sp>
        <p:nvSpPr>
          <p:cNvPr id="33"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任意多边形 28"/>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30" name="任意多边形 29"/>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31" name="Content Placeholder 2"/>
          <p:cNvSpPr txBox="1"/>
          <p:nvPr/>
        </p:nvSpPr>
        <p:spPr>
          <a:xfrm>
            <a:off x="697900" y="865704"/>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原因与目的</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32" name="组合 31"/>
          <p:cNvGrpSpPr/>
          <p:nvPr/>
        </p:nvGrpSpPr>
        <p:grpSpPr>
          <a:xfrm>
            <a:off x="4246006" y="4025677"/>
            <a:ext cx="4366737" cy="3099073"/>
            <a:chOff x="986954" y="1102112"/>
            <a:chExt cx="6096851" cy="4326935"/>
          </a:xfrm>
        </p:grpSpPr>
        <p:pic>
          <p:nvPicPr>
            <p:cNvPr id="33" name="图片 3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86954" y="1104093"/>
              <a:ext cx="6096851" cy="4324954"/>
            </a:xfrm>
            <a:prstGeom prst="rect">
              <a:avLst/>
            </a:prstGeom>
          </p:spPr>
        </p:pic>
        <p:sp>
          <p:nvSpPr>
            <p:cNvPr id="34" name="文本框 11"/>
            <p:cNvSpPr txBox="1"/>
            <p:nvPr/>
          </p:nvSpPr>
          <p:spPr>
            <a:xfrm>
              <a:off x="2751482" y="1102112"/>
              <a:ext cx="3329742" cy="709035"/>
            </a:xfrm>
            <a:prstGeom prst="rect">
              <a:avLst/>
            </a:prstGeom>
            <a:noFill/>
            <a:ln>
              <a:noFill/>
            </a:ln>
          </p:spPr>
          <p:txBody>
            <a:bodyPr wrap="square" rtlCol="0">
              <a:spAutoFit/>
            </a:bodyPr>
            <a:lstStyle/>
            <a:p>
              <a:pPr>
                <a:lnSpc>
                  <a:spcPct val="150000"/>
                </a:lnSpc>
                <a:buClr>
                  <a:srgbClr val="C00000"/>
                </a:buClr>
              </a:pPr>
              <a:r>
                <a:rPr lang="zh-CN" altLang="en-US" b="1" dirty="0">
                  <a:solidFill>
                    <a:srgbClr val="860000"/>
                  </a:solidFill>
                  <a:latin typeface="微软雅黑" panose="020B0503020204020204" pitchFamily="34" charset="-122"/>
                  <a:ea typeface="微软雅黑" panose="020B0503020204020204" pitchFamily="34" charset="-122"/>
                </a:rPr>
                <a:t>博帕尔毒气泄漏案</a:t>
              </a:r>
              <a:endParaRPr lang="en-US" altLang="zh-CN" b="1" dirty="0">
                <a:solidFill>
                  <a:srgbClr val="860000"/>
                </a:solidFill>
                <a:latin typeface="微软雅黑" panose="020B0503020204020204" pitchFamily="34" charset="-122"/>
                <a:ea typeface="微软雅黑" panose="020B0503020204020204" pitchFamily="34" charset="-122"/>
              </a:endParaRPr>
            </a:p>
          </p:txBody>
        </p:sp>
      </p:grpSp>
      <p:grpSp>
        <p:nvGrpSpPr>
          <p:cNvPr id="35" name="组合 34"/>
          <p:cNvGrpSpPr/>
          <p:nvPr/>
        </p:nvGrpSpPr>
        <p:grpSpPr>
          <a:xfrm>
            <a:off x="7365479" y="1345421"/>
            <a:ext cx="4554135" cy="2660995"/>
            <a:chOff x="3103785" y="1433403"/>
            <a:chExt cx="8737779" cy="5105509"/>
          </a:xfrm>
        </p:grpSpPr>
        <p:pic>
          <p:nvPicPr>
            <p:cNvPr id="36" name="图片 3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103785" y="1619542"/>
              <a:ext cx="8737779" cy="4919370"/>
            </a:xfrm>
            <a:prstGeom prst="rect">
              <a:avLst/>
            </a:prstGeom>
          </p:spPr>
        </p:pic>
        <p:sp>
          <p:nvSpPr>
            <p:cNvPr id="37" name="文本框 9"/>
            <p:cNvSpPr txBox="1"/>
            <p:nvPr/>
          </p:nvSpPr>
          <p:spPr>
            <a:xfrm>
              <a:off x="4118168" y="1433403"/>
              <a:ext cx="6709011" cy="1771544"/>
            </a:xfrm>
            <a:prstGeom prst="rect">
              <a:avLst/>
            </a:prstGeom>
            <a:noFill/>
            <a:ln>
              <a:noFill/>
            </a:ln>
          </p:spPr>
          <p:txBody>
            <a:bodyPr wrap="square" rtlCol="0">
              <a:spAutoFit/>
            </a:bodyPr>
            <a:lstStyle>
              <a:defPPr>
                <a:defRPr lang="zh-CN"/>
              </a:defPPr>
              <a:lvl1pPr algn="ctr">
                <a:lnSpc>
                  <a:spcPct val="150000"/>
                </a:lnSpc>
                <a:buClr>
                  <a:srgbClr val="C00000"/>
                </a:buClr>
                <a:defRPr b="1">
                  <a:solidFill>
                    <a:srgbClr val="860000"/>
                  </a:solidFill>
                  <a:latin typeface="微软雅黑" panose="020B0503020204020204" pitchFamily="34" charset="-122"/>
                  <a:ea typeface="微软雅黑" panose="020B0503020204020204" pitchFamily="34" charset="-122"/>
                </a:defRPr>
              </a:lvl1pPr>
            </a:lstStyle>
            <a:p>
              <a:r>
                <a:rPr lang="zh-CN" altLang="en-US" dirty="0"/>
                <a:t>“</a:t>
              </a:r>
              <a:r>
                <a:rPr lang="en-US" altLang="zh-CN" dirty="0"/>
                <a:t>Piper Alpha</a:t>
              </a:r>
              <a:r>
                <a:rPr lang="zh-CN" altLang="en-US" dirty="0"/>
                <a:t>”平台爆炸事故</a:t>
              </a:r>
            </a:p>
            <a:p>
              <a:r>
                <a:rPr lang="en-US" altLang="zh-CN" dirty="0"/>
                <a:t> 1988.7.6</a:t>
              </a:r>
              <a:endParaRPr lang="zh-CN" altLang="en-US" dirty="0"/>
            </a:p>
          </p:txBody>
        </p:sp>
      </p:grpSp>
      <p:grpSp>
        <p:nvGrpSpPr>
          <p:cNvPr id="38" name="组合 37"/>
          <p:cNvGrpSpPr/>
          <p:nvPr/>
        </p:nvGrpSpPr>
        <p:grpSpPr>
          <a:xfrm>
            <a:off x="452711" y="1442437"/>
            <a:ext cx="4658139" cy="2622339"/>
            <a:chOff x="422297" y="817861"/>
            <a:chExt cx="8636000" cy="4861709"/>
          </a:xfrm>
        </p:grpSpPr>
        <p:pic>
          <p:nvPicPr>
            <p:cNvPr id="39" name="图片 3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22297" y="853570"/>
              <a:ext cx="8636000" cy="4826000"/>
            </a:xfrm>
            <a:prstGeom prst="rect">
              <a:avLst/>
            </a:prstGeom>
          </p:spPr>
        </p:pic>
        <p:sp>
          <p:nvSpPr>
            <p:cNvPr id="40" name="文本框 2"/>
            <p:cNvSpPr txBox="1"/>
            <p:nvPr/>
          </p:nvSpPr>
          <p:spPr>
            <a:xfrm>
              <a:off x="1825444" y="817861"/>
              <a:ext cx="5829704" cy="1621115"/>
            </a:xfrm>
            <a:prstGeom prst="rect">
              <a:avLst/>
            </a:prstGeom>
            <a:noFill/>
            <a:ln>
              <a:noFill/>
            </a:ln>
          </p:spPr>
          <p:txBody>
            <a:bodyPr wrap="square" rtlCol="0">
              <a:spAutoFit/>
            </a:bodyPr>
            <a:lstStyle>
              <a:defPPr>
                <a:defRPr lang="zh-CN"/>
              </a:defPPr>
              <a:lvl1pPr>
                <a:lnSpc>
                  <a:spcPct val="150000"/>
                </a:lnSpc>
                <a:buClr>
                  <a:srgbClr val="C00000"/>
                </a:buClr>
                <a:defRPr b="1">
                  <a:solidFill>
                    <a:srgbClr val="860000"/>
                  </a:solidFill>
                  <a:latin typeface="微软雅黑" panose="020B0503020204020204" pitchFamily="34" charset="-122"/>
                  <a:ea typeface="微软雅黑" panose="020B0503020204020204" pitchFamily="34" charset="-122"/>
                </a:defRPr>
              </a:lvl1pPr>
            </a:lstStyle>
            <a:p>
              <a:pPr algn="ctr"/>
              <a:r>
                <a:rPr lang="zh-CN" altLang="en-US" dirty="0"/>
                <a:t>天津港火灾爆炸事故   </a:t>
              </a:r>
              <a:r>
                <a:rPr lang="en-US" altLang="zh-CN" dirty="0"/>
                <a:t>2015.8.12</a:t>
              </a:r>
              <a:endParaRPr lang="zh-CN" altLang="en-US" dirty="0"/>
            </a:p>
          </p:txBody>
        </p:sp>
      </p:grpSp>
      <p:sp>
        <p:nvSpPr>
          <p:cNvPr id="14"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任意多边形 28"/>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30" name="任意多边形 29"/>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左箭头标注 4"/>
          <p:cNvSpPr/>
          <p:nvPr/>
        </p:nvSpPr>
        <p:spPr>
          <a:xfrm>
            <a:off x="8354702" y="2343543"/>
            <a:ext cx="3353696" cy="3975372"/>
          </a:xfrm>
          <a:prstGeom prst="leftArrowCallout">
            <a:avLst>
              <a:gd name="adj1" fmla="val 12783"/>
              <a:gd name="adj2" fmla="val 12385"/>
              <a:gd name="adj3" fmla="val 5788"/>
              <a:gd name="adj4" fmla="val 89299"/>
            </a:avLst>
          </a:prstGeom>
          <a:solidFill>
            <a:srgbClr val="4F81BD"/>
          </a:solidFill>
          <a:ln>
            <a:noFill/>
          </a:ln>
          <a:effectLst>
            <a:outerShdw blurRad="190500" dist="228600" dir="2700000" algn="ctr">
              <a:srgbClr val="000000">
                <a:alpha val="30000"/>
              </a:srgbClr>
            </a:outerShdw>
            <a:softEdge rad="63500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片 5"/>
          <p:cNvPicPr>
            <a:picLocks noChangeAspect="1"/>
          </p:cNvPicPr>
          <p:nvPr/>
        </p:nvPicPr>
        <p:blipFill rotWithShape="1">
          <a:blip r:embed="rId5" cstate="print">
            <a:extLst>
              <a:ext uri="{28A0092B-C50C-407E-A947-70E740481C1C}">
                <a14:useLocalDpi xmlns:a14="http://schemas.microsoft.com/office/drawing/2010/main" val="0"/>
              </a:ext>
            </a:extLst>
          </a:blip>
          <a:srcRect t="6009" r="5031" b="8733"/>
          <a:stretch>
            <a:fillRect/>
          </a:stretch>
        </p:blipFill>
        <p:spPr>
          <a:xfrm>
            <a:off x="3951826" y="874467"/>
            <a:ext cx="4288347" cy="5847008"/>
          </a:xfrm>
          <a:prstGeom prst="rect">
            <a:avLst/>
          </a:prstGeom>
          <a:effectLst>
            <a:softEdge rad="25400"/>
          </a:effectLst>
        </p:spPr>
      </p:pic>
      <p:sp>
        <p:nvSpPr>
          <p:cNvPr id="7" name="左箭头标注 6"/>
          <p:cNvSpPr/>
          <p:nvPr/>
        </p:nvSpPr>
        <p:spPr>
          <a:xfrm>
            <a:off x="8366078" y="1114368"/>
            <a:ext cx="3353696" cy="876941"/>
          </a:xfrm>
          <a:prstGeom prst="leftArrowCallout">
            <a:avLst>
              <a:gd name="adj1" fmla="val 25000"/>
              <a:gd name="adj2" fmla="val 25000"/>
              <a:gd name="adj3" fmla="val 25000"/>
              <a:gd name="adj4" fmla="val 89299"/>
            </a:avLst>
          </a:prstGeom>
          <a:solidFill>
            <a:srgbClr val="C0504D"/>
          </a:solidFill>
          <a:ln>
            <a:solidFill>
              <a:srgbClr val="C0504D"/>
            </a:solidFill>
          </a:ln>
          <a:effectLst>
            <a:outerShdw blurRad="190500" dist="228600" dir="2700000" algn="ctr">
              <a:srgbClr val="000000">
                <a:alpha val="30000"/>
              </a:srgbClr>
            </a:outerShdw>
            <a:reflection blurRad="6350" stA="52000" endA="300" endPos="35000" dir="5400000" sy="-100000" algn="bl" rotWithShape="0"/>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3"/>
          <p:cNvSpPr txBox="1"/>
          <p:nvPr/>
        </p:nvSpPr>
        <p:spPr>
          <a:xfrm>
            <a:off x="8737599" y="1296857"/>
            <a:ext cx="3245134" cy="646331"/>
          </a:xfrm>
          <a:prstGeom prst="rect">
            <a:avLst/>
          </a:prstGeom>
          <a:noFill/>
          <a:ln>
            <a:noFill/>
          </a:ln>
        </p:spPr>
        <p:txBody>
          <a:bodyPr wrap="square" rtlCol="0">
            <a:spAutoFit/>
          </a:bodyPr>
          <a:lstStyle>
            <a:defPPr>
              <a:defRPr lang="zh-CN"/>
            </a:defPPr>
            <a:lvl1pPr indent="-285750">
              <a:lnSpc>
                <a:spcPct val="70000"/>
              </a:lnSpc>
              <a:spcBef>
                <a:spcPct val="50000"/>
              </a:spcBef>
              <a:buClr>
                <a:schemeClr val="bg1"/>
              </a:buClr>
              <a:buFont typeface="Wingdings" panose="05000000000000000000" pitchFamily="2" charset="2"/>
              <a:buChar char="Ø"/>
              <a:defRPr>
                <a:solidFill>
                  <a:schemeClr val="bg1"/>
                </a:solidFill>
                <a:latin typeface="微软雅黑" panose="020B0503020204020204" pitchFamily="34" charset="-122"/>
                <a:ea typeface="微软雅黑" panose="020B0503020204020204" pitchFamily="34" charset="-122"/>
              </a:defRPr>
            </a:lvl1pPr>
          </a:lstStyle>
          <a:p>
            <a:r>
              <a:rPr lang="zh-CN" altLang="en-US" dirty="0"/>
              <a:t> 对伤亡者的治疗、赔偿</a:t>
            </a:r>
            <a:endParaRPr lang="en-US" altLang="zh-CN" dirty="0"/>
          </a:p>
          <a:p>
            <a:r>
              <a:rPr lang="zh-CN" altLang="en-US" dirty="0"/>
              <a:t> 对损坏设备的修理、更换</a:t>
            </a:r>
          </a:p>
        </p:txBody>
      </p:sp>
      <p:sp>
        <p:nvSpPr>
          <p:cNvPr id="9" name="文本框 4"/>
          <p:cNvSpPr txBox="1"/>
          <p:nvPr/>
        </p:nvSpPr>
        <p:spPr>
          <a:xfrm>
            <a:off x="8840752" y="2497922"/>
            <a:ext cx="2982175" cy="3942618"/>
          </a:xfrm>
          <a:prstGeom prst="rect">
            <a:avLst/>
          </a:prstGeom>
          <a:noFill/>
          <a:ln>
            <a:noFill/>
          </a:ln>
        </p:spPr>
        <p:txBody>
          <a:bodyPr wrap="square" rtlCol="0">
            <a:spAutoFit/>
          </a:bodyPr>
          <a:lstStyle/>
          <a:p>
            <a:pPr indent="-285750">
              <a:lnSpc>
                <a:spcPct val="70000"/>
              </a:lnSpc>
              <a:spcBef>
                <a:spcPct val="50000"/>
              </a:spcBef>
              <a:buClr>
                <a:schemeClr val="bg1"/>
              </a:buClr>
              <a:buFont typeface="Wingdings" panose="05000000000000000000" pitchFamily="2" charset="2"/>
              <a:buChar char="Ø"/>
            </a:pPr>
            <a:r>
              <a:rPr lang="zh-CN" altLang="en-US" dirty="0">
                <a:solidFill>
                  <a:schemeClr val="bg1"/>
                </a:solidFill>
                <a:latin typeface="微软雅黑" panose="020B0503020204020204" pitchFamily="34" charset="-122"/>
                <a:ea typeface="微软雅黑" panose="020B0503020204020204" pitchFamily="34" charset="-122"/>
              </a:rPr>
              <a:t>应急的费用</a:t>
            </a:r>
          </a:p>
          <a:p>
            <a:pPr indent="-285750">
              <a:lnSpc>
                <a:spcPct val="70000"/>
              </a:lnSpc>
              <a:spcBef>
                <a:spcPct val="50000"/>
              </a:spcBef>
              <a:buClr>
                <a:schemeClr val="bg1"/>
              </a:buClr>
              <a:buFont typeface="Wingdings" panose="05000000000000000000" pitchFamily="2" charset="2"/>
              <a:buChar char="Ø"/>
            </a:pPr>
            <a:r>
              <a:rPr lang="zh-CN" altLang="en-US" dirty="0">
                <a:solidFill>
                  <a:schemeClr val="bg1"/>
                </a:solidFill>
                <a:latin typeface="微软雅黑" panose="020B0503020204020204" pitchFamily="34" charset="-122"/>
                <a:ea typeface="微软雅黑" panose="020B0503020204020204" pitchFamily="34" charset="-122"/>
              </a:rPr>
              <a:t>事故调查的花费</a:t>
            </a:r>
          </a:p>
          <a:p>
            <a:pPr indent="-285750">
              <a:lnSpc>
                <a:spcPct val="70000"/>
              </a:lnSpc>
              <a:spcBef>
                <a:spcPct val="50000"/>
              </a:spcBef>
              <a:buClr>
                <a:schemeClr val="bg1"/>
              </a:buClr>
              <a:buFont typeface="Wingdings" panose="05000000000000000000" pitchFamily="2" charset="2"/>
              <a:buChar char="Ø"/>
            </a:pPr>
            <a:r>
              <a:rPr lang="zh-CN" altLang="en-US" dirty="0">
                <a:solidFill>
                  <a:schemeClr val="bg1"/>
                </a:solidFill>
                <a:latin typeface="微软雅黑" panose="020B0503020204020204" pitchFamily="34" charset="-122"/>
                <a:ea typeface="微软雅黑" panose="020B0503020204020204" pitchFamily="34" charset="-122"/>
              </a:rPr>
              <a:t>替换伤亡者的花费</a:t>
            </a:r>
            <a:endParaRPr lang="en-US" altLang="zh-CN" dirty="0">
              <a:solidFill>
                <a:schemeClr val="bg1"/>
              </a:solidFill>
              <a:latin typeface="微软雅黑" panose="020B0503020204020204" pitchFamily="34" charset="-122"/>
              <a:ea typeface="微软雅黑" panose="020B0503020204020204" pitchFamily="34" charset="-122"/>
            </a:endParaRPr>
          </a:p>
          <a:p>
            <a:pPr indent="-285750">
              <a:lnSpc>
                <a:spcPct val="70000"/>
              </a:lnSpc>
              <a:spcBef>
                <a:spcPct val="50000"/>
              </a:spcBef>
              <a:buClr>
                <a:schemeClr val="bg1"/>
              </a:buClr>
              <a:buFont typeface="Wingdings" panose="05000000000000000000" pitchFamily="2" charset="2"/>
              <a:buChar char="Ø"/>
            </a:pPr>
            <a:r>
              <a:rPr lang="zh-CN" altLang="en-US" dirty="0">
                <a:solidFill>
                  <a:schemeClr val="bg1"/>
                </a:solidFill>
                <a:latin typeface="微软雅黑" panose="020B0503020204020204" pitchFamily="34" charset="-122"/>
                <a:ea typeface="微软雅黑" panose="020B0503020204020204" pitchFamily="34" charset="-122"/>
              </a:rPr>
              <a:t>加班工资</a:t>
            </a:r>
            <a:endParaRPr lang="en-US" altLang="zh-CN" dirty="0">
              <a:solidFill>
                <a:schemeClr val="bg1"/>
              </a:solidFill>
              <a:latin typeface="微软雅黑" panose="020B0503020204020204" pitchFamily="34" charset="-122"/>
              <a:ea typeface="微软雅黑" panose="020B0503020204020204" pitchFamily="34" charset="-122"/>
            </a:endParaRPr>
          </a:p>
          <a:p>
            <a:pPr indent="-285750">
              <a:lnSpc>
                <a:spcPct val="70000"/>
              </a:lnSpc>
              <a:spcBef>
                <a:spcPct val="50000"/>
              </a:spcBef>
              <a:buClr>
                <a:schemeClr val="bg1"/>
              </a:buClr>
              <a:buFont typeface="Wingdings" panose="05000000000000000000" pitchFamily="2" charset="2"/>
              <a:buChar char="Ø"/>
            </a:pPr>
            <a:r>
              <a:rPr lang="zh-CN" altLang="en-US" dirty="0">
                <a:solidFill>
                  <a:schemeClr val="bg1"/>
                </a:solidFill>
                <a:latin typeface="微软雅黑" panose="020B0503020204020204" pitchFamily="34" charset="-122"/>
                <a:ea typeface="微软雅黑" panose="020B0503020204020204" pitchFamily="34" charset="-122"/>
              </a:rPr>
              <a:t>时间损失的报酬</a:t>
            </a:r>
          </a:p>
          <a:p>
            <a:pPr indent="-285750">
              <a:lnSpc>
                <a:spcPct val="70000"/>
              </a:lnSpc>
              <a:spcBef>
                <a:spcPct val="50000"/>
              </a:spcBef>
              <a:buClr>
                <a:schemeClr val="bg1"/>
              </a:buClr>
              <a:buFont typeface="Wingdings" panose="05000000000000000000" pitchFamily="2" charset="2"/>
              <a:buChar char="Ø"/>
            </a:pPr>
            <a:r>
              <a:rPr lang="zh-CN" altLang="en-US" dirty="0">
                <a:solidFill>
                  <a:schemeClr val="bg1"/>
                </a:solidFill>
                <a:latin typeface="微软雅黑" panose="020B0503020204020204" pitchFamily="34" charset="-122"/>
                <a:ea typeface="微软雅黑" panose="020B0503020204020204" pitchFamily="34" charset="-122"/>
              </a:rPr>
              <a:t>停产的费用</a:t>
            </a:r>
          </a:p>
          <a:p>
            <a:pPr indent="-285750">
              <a:lnSpc>
                <a:spcPct val="70000"/>
              </a:lnSpc>
              <a:spcBef>
                <a:spcPct val="50000"/>
              </a:spcBef>
              <a:buClr>
                <a:schemeClr val="bg1"/>
              </a:buClr>
              <a:buFont typeface="Wingdings" panose="05000000000000000000" pitchFamily="2" charset="2"/>
              <a:buChar char="Ø"/>
            </a:pPr>
            <a:r>
              <a:rPr lang="zh-CN" altLang="en-US" dirty="0">
                <a:solidFill>
                  <a:schemeClr val="bg1"/>
                </a:solidFill>
                <a:latin typeface="微软雅黑" panose="020B0503020204020204" pitchFamily="34" charset="-122"/>
                <a:ea typeface="微软雅黑" panose="020B0503020204020204" pitchFamily="34" charset="-122"/>
              </a:rPr>
              <a:t>保险费用的增加</a:t>
            </a:r>
          </a:p>
          <a:p>
            <a:pPr indent="-285750">
              <a:lnSpc>
                <a:spcPct val="70000"/>
              </a:lnSpc>
              <a:spcBef>
                <a:spcPct val="50000"/>
              </a:spcBef>
              <a:buClr>
                <a:schemeClr val="bg1"/>
              </a:buClr>
              <a:buFont typeface="Wingdings" panose="05000000000000000000" pitchFamily="2" charset="2"/>
              <a:buChar char="Ø"/>
            </a:pPr>
            <a:r>
              <a:rPr lang="zh-CN" altLang="en-US" dirty="0">
                <a:solidFill>
                  <a:schemeClr val="bg1"/>
                </a:solidFill>
                <a:latin typeface="微软雅黑" panose="020B0503020204020204" pitchFamily="34" charset="-122"/>
                <a:ea typeface="微软雅黑" panose="020B0503020204020204" pitchFamily="34" charset="-122"/>
              </a:rPr>
              <a:t>清理现场的费用</a:t>
            </a:r>
          </a:p>
          <a:p>
            <a:pPr indent="-285750">
              <a:lnSpc>
                <a:spcPct val="70000"/>
              </a:lnSpc>
              <a:spcBef>
                <a:spcPct val="50000"/>
              </a:spcBef>
              <a:buClr>
                <a:schemeClr val="bg1"/>
              </a:buClr>
              <a:buFont typeface="Wingdings" panose="05000000000000000000" pitchFamily="2" charset="2"/>
              <a:buChar char="Ø"/>
            </a:pPr>
            <a:r>
              <a:rPr lang="zh-CN" altLang="en-US" dirty="0">
                <a:solidFill>
                  <a:schemeClr val="bg1"/>
                </a:solidFill>
                <a:latin typeface="微软雅黑" panose="020B0503020204020204" pitchFamily="34" charset="-122"/>
                <a:ea typeface="微软雅黑" panose="020B0503020204020204" pitchFamily="34" charset="-122"/>
              </a:rPr>
              <a:t>员工士气低落</a:t>
            </a:r>
            <a:endParaRPr lang="en-US" altLang="zh-CN" dirty="0">
              <a:solidFill>
                <a:schemeClr val="bg1"/>
              </a:solidFill>
              <a:latin typeface="微软雅黑" panose="020B0503020204020204" pitchFamily="34" charset="-122"/>
              <a:ea typeface="微软雅黑" panose="020B0503020204020204" pitchFamily="34" charset="-122"/>
            </a:endParaRPr>
          </a:p>
          <a:p>
            <a:pPr indent="-285750">
              <a:lnSpc>
                <a:spcPct val="70000"/>
              </a:lnSpc>
              <a:spcBef>
                <a:spcPct val="50000"/>
              </a:spcBef>
              <a:buClr>
                <a:schemeClr val="bg1"/>
              </a:buClr>
              <a:buFont typeface="Wingdings" panose="05000000000000000000" pitchFamily="2" charset="2"/>
              <a:buChar char="Ø"/>
            </a:pPr>
            <a:r>
              <a:rPr lang="zh-CN" altLang="en-US" dirty="0">
                <a:solidFill>
                  <a:schemeClr val="bg1"/>
                </a:solidFill>
                <a:latin typeface="微软雅黑" panose="020B0503020204020204" pitchFamily="34" charset="-122"/>
                <a:ea typeface="微软雅黑" panose="020B0503020204020204" pitchFamily="34" charset="-122"/>
              </a:rPr>
              <a:t>商业和信誉损失</a:t>
            </a:r>
            <a:endParaRPr lang="en-US" altLang="zh-CN" dirty="0">
              <a:solidFill>
                <a:schemeClr val="bg1"/>
              </a:solidFill>
              <a:latin typeface="微软雅黑" panose="020B0503020204020204" pitchFamily="34" charset="-122"/>
              <a:ea typeface="微软雅黑" panose="020B0503020204020204" pitchFamily="34" charset="-122"/>
            </a:endParaRPr>
          </a:p>
          <a:p>
            <a:pPr indent="-285750">
              <a:lnSpc>
                <a:spcPct val="70000"/>
              </a:lnSpc>
              <a:spcBef>
                <a:spcPct val="50000"/>
              </a:spcBef>
              <a:buClr>
                <a:schemeClr val="bg1"/>
              </a:buClr>
              <a:buFont typeface="Wingdings" panose="05000000000000000000" pitchFamily="2" charset="2"/>
              <a:buChar char="Ø"/>
            </a:pPr>
            <a:r>
              <a:rPr lang="zh-CN" altLang="en-US" dirty="0">
                <a:solidFill>
                  <a:schemeClr val="bg1"/>
                </a:solidFill>
                <a:latin typeface="微软雅黑" panose="020B0503020204020204" pitchFamily="34" charset="-122"/>
                <a:ea typeface="微软雅黑" panose="020B0503020204020204" pitchFamily="34" charset="-122"/>
              </a:rPr>
              <a:t>政府的罚款</a:t>
            </a:r>
            <a:endParaRPr lang="en-US" altLang="zh-CN" dirty="0">
              <a:solidFill>
                <a:schemeClr val="bg1"/>
              </a:solidFill>
              <a:latin typeface="微软雅黑" panose="020B0503020204020204" pitchFamily="34" charset="-122"/>
              <a:ea typeface="微软雅黑" panose="020B0503020204020204" pitchFamily="34" charset="-122"/>
            </a:endParaRPr>
          </a:p>
          <a:p>
            <a:pPr indent="-285750">
              <a:lnSpc>
                <a:spcPct val="70000"/>
              </a:lnSpc>
              <a:spcBef>
                <a:spcPct val="50000"/>
              </a:spcBef>
              <a:buClr>
                <a:schemeClr val="bg1"/>
              </a:buClr>
              <a:buFont typeface="Wingdings" panose="05000000000000000000" pitchFamily="2" charset="2"/>
              <a:buChar char="Ø"/>
            </a:pPr>
            <a:r>
              <a:rPr lang="en-US" altLang="zh-CN" dirty="0">
                <a:solidFill>
                  <a:schemeClr val="bg1"/>
                </a:solidFill>
                <a:latin typeface="微软雅黑" panose="020B0503020204020204" pitchFamily="34" charset="-122"/>
                <a:ea typeface="微软雅黑" panose="020B0503020204020204" pitchFamily="34" charset="-122"/>
              </a:rPr>
              <a:t> · · ·</a:t>
            </a:r>
            <a:endParaRPr lang="zh-CN" altLang="en-US" dirty="0">
              <a:solidFill>
                <a:schemeClr val="bg1"/>
              </a:solidFill>
              <a:latin typeface="微软雅黑" panose="020B0503020204020204" pitchFamily="34" charset="-122"/>
              <a:ea typeface="微软雅黑" panose="020B0503020204020204" pitchFamily="34" charset="-122"/>
            </a:endParaRPr>
          </a:p>
        </p:txBody>
      </p:sp>
      <p:cxnSp>
        <p:nvCxnSpPr>
          <p:cNvPr id="10" name="Straight Arrow Connector 46"/>
          <p:cNvCxnSpPr/>
          <p:nvPr/>
        </p:nvCxnSpPr>
        <p:spPr>
          <a:xfrm>
            <a:off x="2032000" y="2203610"/>
            <a:ext cx="3304275" cy="0"/>
          </a:xfrm>
          <a:prstGeom prst="straightConnector1">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11" name="Oval 35"/>
          <p:cNvSpPr/>
          <p:nvPr/>
        </p:nvSpPr>
        <p:spPr>
          <a:xfrm>
            <a:off x="2411820" y="1677032"/>
            <a:ext cx="1427950" cy="1053156"/>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396000" tIns="0" rIns="72000" bIns="396000" rtlCol="0" anchor="ctr"/>
          <a:lstStyle/>
          <a:p>
            <a:pPr algn="r"/>
            <a:r>
              <a:rPr lang="en-US" sz="2400" dirty="0">
                <a:solidFill>
                  <a:srgbClr val="C0504D"/>
                </a:solidFill>
              </a:rPr>
              <a:t>    </a:t>
            </a:r>
            <a:endParaRPr lang="en-US" sz="7200" b="1" dirty="0">
              <a:solidFill>
                <a:srgbClr val="C00002"/>
              </a:solidFill>
            </a:endParaRPr>
          </a:p>
        </p:txBody>
      </p:sp>
      <p:grpSp>
        <p:nvGrpSpPr>
          <p:cNvPr id="12" name="Group 51"/>
          <p:cNvGrpSpPr/>
          <p:nvPr/>
        </p:nvGrpSpPr>
        <p:grpSpPr>
          <a:xfrm>
            <a:off x="292786" y="1733264"/>
            <a:ext cx="1990658" cy="948220"/>
            <a:chOff x="597116" y="1401168"/>
            <a:chExt cx="1612997" cy="1133523"/>
          </a:xfrm>
        </p:grpSpPr>
        <p:sp>
          <p:nvSpPr>
            <p:cNvPr id="13" name="Rounded Rectangle 47"/>
            <p:cNvSpPr/>
            <p:nvPr/>
          </p:nvSpPr>
          <p:spPr>
            <a:xfrm>
              <a:off x="597117" y="1401168"/>
              <a:ext cx="1612996" cy="1133523"/>
            </a:xfrm>
            <a:prstGeom prst="roundRect">
              <a:avLst>
                <a:gd name="adj" fmla="val 941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4" name="TextBox 49"/>
            <p:cNvSpPr txBox="1"/>
            <p:nvPr/>
          </p:nvSpPr>
          <p:spPr>
            <a:xfrm>
              <a:off x="597116" y="1525056"/>
              <a:ext cx="1612996" cy="809430"/>
            </a:xfrm>
            <a:prstGeom prst="rect">
              <a:avLst/>
            </a:prstGeom>
            <a:noFill/>
          </p:spPr>
          <p:txBody>
            <a:bodyPr wrap="square" lIns="0" tIns="0" rIns="0" bIns="0" rtlCol="0">
              <a:spAutoFit/>
            </a:bodyPr>
            <a:lstStyle/>
            <a:p>
              <a:pPr algn="ctr" defTabSz="1219200">
                <a:spcBef>
                  <a:spcPct val="20000"/>
                </a:spcBef>
                <a:defRPr/>
              </a:pPr>
              <a:r>
                <a:rPr lang="zh-CN" altLang="en-US" sz="2000" b="1" dirty="0">
                  <a:solidFill>
                    <a:schemeClr val="bg1"/>
                  </a:solidFill>
                  <a:latin typeface="微软雅黑" panose="020B0503020204020204" pitchFamily="34" charset="-122"/>
                  <a:ea typeface="微软雅黑" panose="020B0503020204020204" pitchFamily="34" charset="-122"/>
                </a:rPr>
                <a:t>事故</a:t>
              </a:r>
              <a:endParaRPr lang="en-US" altLang="zh-CN" sz="2000" b="1" dirty="0">
                <a:solidFill>
                  <a:schemeClr val="bg1"/>
                </a:solidFill>
                <a:latin typeface="微软雅黑" panose="020B0503020204020204" pitchFamily="34" charset="-122"/>
                <a:ea typeface="微软雅黑" panose="020B0503020204020204" pitchFamily="34" charset="-122"/>
              </a:endParaRPr>
            </a:p>
            <a:p>
              <a:pPr algn="ctr" defTabSz="1219200">
                <a:spcBef>
                  <a:spcPct val="20000"/>
                </a:spcBef>
                <a:defRPr/>
              </a:pPr>
              <a:r>
                <a:rPr lang="zh-CN" altLang="en-US" sz="2000" b="1" dirty="0">
                  <a:solidFill>
                    <a:schemeClr val="bg1"/>
                  </a:solidFill>
                  <a:latin typeface="微软雅黑" panose="020B0503020204020204" pitchFamily="34" charset="-122"/>
                  <a:ea typeface="微软雅黑" panose="020B0503020204020204" pitchFamily="34" charset="-122"/>
                </a:rPr>
                <a:t>直接经济损失</a:t>
              </a:r>
              <a:endParaRPr lang="en-US" sz="2000" b="1" dirty="0">
                <a:solidFill>
                  <a:schemeClr val="bg1"/>
                </a:solidFill>
                <a:latin typeface="微软雅黑" panose="020B0503020204020204" pitchFamily="34" charset="-122"/>
                <a:ea typeface="微软雅黑" panose="020B0503020204020204" pitchFamily="34" charset="-122"/>
              </a:endParaRPr>
            </a:p>
          </p:txBody>
        </p:sp>
      </p:grpSp>
      <p:cxnSp>
        <p:nvCxnSpPr>
          <p:cNvPr id="15" name="Straight Arrow Connector 57"/>
          <p:cNvCxnSpPr/>
          <p:nvPr/>
        </p:nvCxnSpPr>
        <p:spPr>
          <a:xfrm flipV="1">
            <a:off x="2032000" y="4223185"/>
            <a:ext cx="3304275" cy="20711"/>
          </a:xfrm>
          <a:prstGeom prst="straightConnector1">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16" name="Rounded Rectangle 59"/>
          <p:cNvSpPr/>
          <p:nvPr/>
        </p:nvSpPr>
        <p:spPr>
          <a:xfrm>
            <a:off x="292787" y="3756389"/>
            <a:ext cx="1990657" cy="948220"/>
          </a:xfrm>
          <a:prstGeom prst="roundRect">
            <a:avLst>
              <a:gd name="adj" fmla="val 941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nvGrpSpPr>
          <p:cNvPr id="17" name="Group 56"/>
          <p:cNvGrpSpPr/>
          <p:nvPr/>
        </p:nvGrpSpPr>
        <p:grpSpPr>
          <a:xfrm>
            <a:off x="2397971" y="3708516"/>
            <a:ext cx="1427949" cy="1053156"/>
            <a:chOff x="2364466" y="3280395"/>
            <a:chExt cx="806494" cy="806498"/>
          </a:xfrm>
        </p:grpSpPr>
        <p:sp>
          <p:nvSpPr>
            <p:cNvPr id="18" name="Oval 13"/>
            <p:cNvSpPr/>
            <p:nvPr/>
          </p:nvSpPr>
          <p:spPr>
            <a:xfrm>
              <a:off x="2364466" y="3280395"/>
              <a:ext cx="806494" cy="806498"/>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19" name="Group 31"/>
            <p:cNvGrpSpPr/>
            <p:nvPr/>
          </p:nvGrpSpPr>
          <p:grpSpPr>
            <a:xfrm flipH="1">
              <a:off x="2809137" y="3683609"/>
              <a:ext cx="1193" cy="188404"/>
              <a:chOff x="2384425" y="3405189"/>
              <a:chExt cx="1588" cy="250825"/>
            </a:xfrm>
            <a:solidFill>
              <a:schemeClr val="accent1"/>
            </a:solidFill>
          </p:grpSpPr>
          <p:sp>
            <p:nvSpPr>
              <p:cNvPr id="20" name="Freeform 102"/>
              <p:cNvSpPr/>
              <p:nvPr/>
            </p:nvSpPr>
            <p:spPr bwMode="auto">
              <a:xfrm>
                <a:off x="2384425" y="3405189"/>
                <a:ext cx="1588" cy="250825"/>
              </a:xfrm>
              <a:custGeom>
                <a:avLst/>
                <a:gdLst/>
                <a:ahLst/>
                <a:cxnLst>
                  <a:cxn ang="0">
                    <a:pos x="0" y="0"/>
                  </a:cxn>
                  <a:cxn ang="0">
                    <a:pos x="0" y="158"/>
                  </a:cxn>
                  <a:cxn ang="0">
                    <a:pos x="0" y="0"/>
                  </a:cxn>
                </a:cxnLst>
                <a:rect l="0" t="0" r="r" b="b"/>
                <a:pathLst>
                  <a:path h="158">
                    <a:moveTo>
                      <a:pt x="0" y="0"/>
                    </a:moveTo>
                    <a:lnTo>
                      <a:pt x="0" y="158"/>
                    </a:lnTo>
                    <a:lnTo>
                      <a:pt x="0" y="0"/>
                    </a:lnTo>
                    <a:close/>
                  </a:path>
                </a:pathLst>
              </a:custGeom>
              <a:grpFill/>
              <a:ln w="9525">
                <a:noFill/>
                <a:round/>
              </a:ln>
            </p:spPr>
            <p:txBody>
              <a:bodyPr vert="horz" wrap="square" lIns="121920" tIns="60960" rIns="121920" bIns="60960" numCol="1" anchor="t" anchorCtr="0" compatLnSpc="1"/>
              <a:lstStyle/>
              <a:p>
                <a:endParaRPr lang="en-US" sz="2400"/>
              </a:p>
            </p:txBody>
          </p:sp>
          <p:sp>
            <p:nvSpPr>
              <p:cNvPr id="21" name="Line 103"/>
              <p:cNvSpPr>
                <a:spLocks noChangeShapeType="1"/>
              </p:cNvSpPr>
              <p:nvPr/>
            </p:nvSpPr>
            <p:spPr bwMode="auto">
              <a:xfrm>
                <a:off x="2384425" y="3405189"/>
                <a:ext cx="1588" cy="250825"/>
              </a:xfrm>
              <a:prstGeom prst="line">
                <a:avLst/>
              </a:prstGeom>
              <a:grpFill/>
              <a:ln w="9525">
                <a:noFill/>
                <a:round/>
              </a:ln>
            </p:spPr>
            <p:txBody>
              <a:bodyPr vert="horz" wrap="square" lIns="121920" tIns="60960" rIns="121920" bIns="60960" numCol="1" anchor="t" anchorCtr="0" compatLnSpc="1"/>
              <a:lstStyle/>
              <a:p>
                <a:endParaRPr lang="en-US" sz="2400"/>
              </a:p>
            </p:txBody>
          </p:sp>
        </p:grpSp>
      </p:grpSp>
      <p:sp>
        <p:nvSpPr>
          <p:cNvPr id="22" name="TextBox 49"/>
          <p:cNvSpPr txBox="1"/>
          <p:nvPr/>
        </p:nvSpPr>
        <p:spPr>
          <a:xfrm>
            <a:off x="261135" y="3899675"/>
            <a:ext cx="1990657" cy="677108"/>
          </a:xfrm>
          <a:prstGeom prst="rect">
            <a:avLst/>
          </a:prstGeom>
          <a:noFill/>
        </p:spPr>
        <p:txBody>
          <a:bodyPr wrap="square" lIns="0" tIns="0" rIns="0" bIns="0" rtlCol="0">
            <a:spAutoFit/>
          </a:bodyPr>
          <a:lstStyle>
            <a:defPPr>
              <a:defRPr lang="zh-CN"/>
            </a:defPPr>
            <a:lvl1pPr algn="ctr" defTabSz="1219200">
              <a:spcBef>
                <a:spcPct val="20000"/>
              </a:spcBef>
              <a:defRPr sz="2000" b="1">
                <a:solidFill>
                  <a:schemeClr val="bg1"/>
                </a:solidFill>
                <a:latin typeface="微软雅黑" panose="020B0503020204020204" pitchFamily="34" charset="-122"/>
                <a:ea typeface="微软雅黑" panose="020B0503020204020204" pitchFamily="34" charset="-122"/>
              </a:defRPr>
            </a:lvl1pPr>
          </a:lstStyle>
          <a:p>
            <a:r>
              <a:rPr lang="zh-CN" altLang="en-US" dirty="0"/>
              <a:t>事故</a:t>
            </a:r>
            <a:endParaRPr lang="en-US" altLang="zh-CN" dirty="0"/>
          </a:p>
          <a:p>
            <a:r>
              <a:rPr lang="zh-CN" altLang="en-US" dirty="0"/>
              <a:t>间接经济损失</a:t>
            </a:r>
            <a:endParaRPr lang="en-US" dirty="0"/>
          </a:p>
        </p:txBody>
      </p:sp>
      <p:sp>
        <p:nvSpPr>
          <p:cNvPr id="23" name="Freeform 69"/>
          <p:cNvSpPr/>
          <p:nvPr/>
        </p:nvSpPr>
        <p:spPr bwMode="auto">
          <a:xfrm>
            <a:off x="2597393" y="1915534"/>
            <a:ext cx="378282" cy="584447"/>
          </a:xfrm>
          <a:custGeom>
            <a:avLst/>
            <a:gdLst/>
            <a:ahLst/>
            <a:cxnLst>
              <a:cxn ang="0">
                <a:pos x="21" y="57"/>
              </a:cxn>
              <a:cxn ang="0">
                <a:pos x="21" y="63"/>
              </a:cxn>
              <a:cxn ang="0">
                <a:pos x="20" y="64"/>
              </a:cxn>
              <a:cxn ang="0">
                <a:pos x="15" y="64"/>
              </a:cxn>
              <a:cxn ang="0">
                <a:pos x="14" y="63"/>
              </a:cxn>
              <a:cxn ang="0">
                <a:pos x="14" y="57"/>
              </a:cxn>
              <a:cxn ang="0">
                <a:pos x="1" y="50"/>
              </a:cxn>
              <a:cxn ang="0">
                <a:pos x="1" y="49"/>
              </a:cxn>
              <a:cxn ang="0">
                <a:pos x="4" y="44"/>
              </a:cxn>
              <a:cxn ang="0">
                <a:pos x="5" y="43"/>
              </a:cxn>
              <a:cxn ang="0">
                <a:pos x="6" y="44"/>
              </a:cxn>
              <a:cxn ang="0">
                <a:pos x="17" y="49"/>
              </a:cxn>
              <a:cxn ang="0">
                <a:pos x="25" y="43"/>
              </a:cxn>
              <a:cxn ang="0">
                <a:pos x="16" y="36"/>
              </a:cxn>
              <a:cxn ang="0">
                <a:pos x="1" y="21"/>
              </a:cxn>
              <a:cxn ang="0">
                <a:pos x="14" y="8"/>
              </a:cxn>
              <a:cxn ang="0">
                <a:pos x="14" y="1"/>
              </a:cxn>
              <a:cxn ang="0">
                <a:pos x="15" y="0"/>
              </a:cxn>
              <a:cxn ang="0">
                <a:pos x="20" y="0"/>
              </a:cxn>
              <a:cxn ang="0">
                <a:pos x="21" y="1"/>
              </a:cxn>
              <a:cxn ang="0">
                <a:pos x="21" y="7"/>
              </a:cxn>
              <a:cxn ang="0">
                <a:pos x="32" y="12"/>
              </a:cxn>
              <a:cxn ang="0">
                <a:pos x="32" y="14"/>
              </a:cxn>
              <a:cxn ang="0">
                <a:pos x="29" y="19"/>
              </a:cxn>
              <a:cxn ang="0">
                <a:pos x="29" y="19"/>
              </a:cxn>
              <a:cxn ang="0">
                <a:pos x="28" y="19"/>
              </a:cxn>
              <a:cxn ang="0">
                <a:pos x="18" y="15"/>
              </a:cxn>
              <a:cxn ang="0">
                <a:pos x="10" y="21"/>
              </a:cxn>
              <a:cxn ang="0">
                <a:pos x="20" y="28"/>
              </a:cxn>
              <a:cxn ang="0">
                <a:pos x="34" y="42"/>
              </a:cxn>
              <a:cxn ang="0">
                <a:pos x="21" y="57"/>
              </a:cxn>
            </a:cxnLst>
            <a:rect l="0" t="0" r="r" b="b"/>
            <a:pathLst>
              <a:path w="34" h="64">
                <a:moveTo>
                  <a:pt x="21" y="57"/>
                </a:moveTo>
                <a:cubicBezTo>
                  <a:pt x="21" y="63"/>
                  <a:pt x="21" y="63"/>
                  <a:pt x="21" y="63"/>
                </a:cubicBezTo>
                <a:cubicBezTo>
                  <a:pt x="21" y="63"/>
                  <a:pt x="20" y="64"/>
                  <a:pt x="20" y="64"/>
                </a:cubicBezTo>
                <a:cubicBezTo>
                  <a:pt x="15" y="64"/>
                  <a:pt x="15" y="64"/>
                  <a:pt x="15" y="64"/>
                </a:cubicBezTo>
                <a:cubicBezTo>
                  <a:pt x="14" y="64"/>
                  <a:pt x="14" y="63"/>
                  <a:pt x="14" y="63"/>
                </a:cubicBezTo>
                <a:cubicBezTo>
                  <a:pt x="14" y="57"/>
                  <a:pt x="14" y="57"/>
                  <a:pt x="14" y="57"/>
                </a:cubicBezTo>
                <a:cubicBezTo>
                  <a:pt x="5" y="55"/>
                  <a:pt x="1" y="50"/>
                  <a:pt x="1" y="50"/>
                </a:cubicBezTo>
                <a:cubicBezTo>
                  <a:pt x="0" y="50"/>
                  <a:pt x="0" y="49"/>
                  <a:pt x="1" y="49"/>
                </a:cubicBezTo>
                <a:cubicBezTo>
                  <a:pt x="4" y="44"/>
                  <a:pt x="4" y="44"/>
                  <a:pt x="4" y="44"/>
                </a:cubicBezTo>
                <a:cubicBezTo>
                  <a:pt x="4" y="44"/>
                  <a:pt x="5" y="43"/>
                  <a:pt x="5" y="43"/>
                </a:cubicBezTo>
                <a:cubicBezTo>
                  <a:pt x="5" y="43"/>
                  <a:pt x="6" y="44"/>
                  <a:pt x="6" y="44"/>
                </a:cubicBezTo>
                <a:cubicBezTo>
                  <a:pt x="6" y="44"/>
                  <a:pt x="11" y="49"/>
                  <a:pt x="17" y="49"/>
                </a:cubicBezTo>
                <a:cubicBezTo>
                  <a:pt x="21" y="49"/>
                  <a:pt x="25" y="47"/>
                  <a:pt x="25" y="43"/>
                </a:cubicBezTo>
                <a:cubicBezTo>
                  <a:pt x="25" y="39"/>
                  <a:pt x="20" y="38"/>
                  <a:pt x="16" y="36"/>
                </a:cubicBezTo>
                <a:cubicBezTo>
                  <a:pt x="9" y="33"/>
                  <a:pt x="1" y="30"/>
                  <a:pt x="1" y="21"/>
                </a:cubicBezTo>
                <a:cubicBezTo>
                  <a:pt x="1" y="14"/>
                  <a:pt x="6" y="9"/>
                  <a:pt x="14" y="8"/>
                </a:cubicBezTo>
                <a:cubicBezTo>
                  <a:pt x="14" y="1"/>
                  <a:pt x="14" y="1"/>
                  <a:pt x="14" y="1"/>
                </a:cubicBezTo>
                <a:cubicBezTo>
                  <a:pt x="14" y="0"/>
                  <a:pt x="14" y="0"/>
                  <a:pt x="15" y="0"/>
                </a:cubicBezTo>
                <a:cubicBezTo>
                  <a:pt x="20" y="0"/>
                  <a:pt x="20" y="0"/>
                  <a:pt x="20" y="0"/>
                </a:cubicBezTo>
                <a:cubicBezTo>
                  <a:pt x="20" y="0"/>
                  <a:pt x="21" y="0"/>
                  <a:pt x="21" y="1"/>
                </a:cubicBezTo>
                <a:cubicBezTo>
                  <a:pt x="21" y="7"/>
                  <a:pt x="21" y="7"/>
                  <a:pt x="21" y="7"/>
                </a:cubicBezTo>
                <a:cubicBezTo>
                  <a:pt x="28" y="8"/>
                  <a:pt x="32" y="12"/>
                  <a:pt x="32" y="12"/>
                </a:cubicBezTo>
                <a:cubicBezTo>
                  <a:pt x="33" y="13"/>
                  <a:pt x="33" y="13"/>
                  <a:pt x="32" y="14"/>
                </a:cubicBezTo>
                <a:cubicBezTo>
                  <a:pt x="29" y="19"/>
                  <a:pt x="29" y="19"/>
                  <a:pt x="29" y="19"/>
                </a:cubicBezTo>
                <a:cubicBezTo>
                  <a:pt x="29" y="19"/>
                  <a:pt x="29" y="19"/>
                  <a:pt x="29" y="19"/>
                </a:cubicBezTo>
                <a:cubicBezTo>
                  <a:pt x="28" y="19"/>
                  <a:pt x="28" y="19"/>
                  <a:pt x="28" y="19"/>
                </a:cubicBezTo>
                <a:cubicBezTo>
                  <a:pt x="28" y="19"/>
                  <a:pt x="23" y="15"/>
                  <a:pt x="18" y="15"/>
                </a:cubicBezTo>
                <a:cubicBezTo>
                  <a:pt x="13" y="15"/>
                  <a:pt x="10" y="18"/>
                  <a:pt x="10" y="21"/>
                </a:cubicBezTo>
                <a:cubicBezTo>
                  <a:pt x="10" y="25"/>
                  <a:pt x="15" y="26"/>
                  <a:pt x="20" y="28"/>
                </a:cubicBezTo>
                <a:cubicBezTo>
                  <a:pt x="26" y="31"/>
                  <a:pt x="34" y="34"/>
                  <a:pt x="34" y="42"/>
                </a:cubicBezTo>
                <a:cubicBezTo>
                  <a:pt x="34" y="50"/>
                  <a:pt x="28" y="55"/>
                  <a:pt x="21" y="57"/>
                </a:cubicBezTo>
                <a:close/>
              </a:path>
            </a:pathLst>
          </a:custGeom>
          <a:solidFill>
            <a:srgbClr val="C0504D"/>
          </a:solidFill>
          <a:ln w="9525">
            <a:noFill/>
            <a:round/>
          </a:ln>
        </p:spPr>
        <p:txBody>
          <a:bodyPr vert="horz" wrap="square" lIns="121920" tIns="60960" rIns="121920" bIns="60960" numCol="1" anchor="t" anchorCtr="0" compatLnSpc="1"/>
          <a:lstStyle/>
          <a:p>
            <a:endParaRPr lang="en-US" sz="2400"/>
          </a:p>
        </p:txBody>
      </p:sp>
      <p:sp>
        <p:nvSpPr>
          <p:cNvPr id="24" name="Freeform 69"/>
          <p:cNvSpPr/>
          <p:nvPr/>
        </p:nvSpPr>
        <p:spPr bwMode="auto">
          <a:xfrm>
            <a:off x="2561767" y="3948891"/>
            <a:ext cx="413908" cy="578676"/>
          </a:xfrm>
          <a:custGeom>
            <a:avLst/>
            <a:gdLst/>
            <a:ahLst/>
            <a:cxnLst>
              <a:cxn ang="0">
                <a:pos x="21" y="57"/>
              </a:cxn>
              <a:cxn ang="0">
                <a:pos x="21" y="63"/>
              </a:cxn>
              <a:cxn ang="0">
                <a:pos x="20" y="64"/>
              </a:cxn>
              <a:cxn ang="0">
                <a:pos x="15" y="64"/>
              </a:cxn>
              <a:cxn ang="0">
                <a:pos x="14" y="63"/>
              </a:cxn>
              <a:cxn ang="0">
                <a:pos x="14" y="57"/>
              </a:cxn>
              <a:cxn ang="0">
                <a:pos x="1" y="50"/>
              </a:cxn>
              <a:cxn ang="0">
                <a:pos x="1" y="49"/>
              </a:cxn>
              <a:cxn ang="0">
                <a:pos x="4" y="44"/>
              </a:cxn>
              <a:cxn ang="0">
                <a:pos x="5" y="43"/>
              </a:cxn>
              <a:cxn ang="0">
                <a:pos x="6" y="44"/>
              </a:cxn>
              <a:cxn ang="0">
                <a:pos x="17" y="49"/>
              </a:cxn>
              <a:cxn ang="0">
                <a:pos x="25" y="43"/>
              </a:cxn>
              <a:cxn ang="0">
                <a:pos x="16" y="36"/>
              </a:cxn>
              <a:cxn ang="0">
                <a:pos x="1" y="21"/>
              </a:cxn>
              <a:cxn ang="0">
                <a:pos x="14" y="8"/>
              </a:cxn>
              <a:cxn ang="0">
                <a:pos x="14" y="1"/>
              </a:cxn>
              <a:cxn ang="0">
                <a:pos x="15" y="0"/>
              </a:cxn>
              <a:cxn ang="0">
                <a:pos x="20" y="0"/>
              </a:cxn>
              <a:cxn ang="0">
                <a:pos x="21" y="1"/>
              </a:cxn>
              <a:cxn ang="0">
                <a:pos x="21" y="7"/>
              </a:cxn>
              <a:cxn ang="0">
                <a:pos x="32" y="12"/>
              </a:cxn>
              <a:cxn ang="0">
                <a:pos x="32" y="14"/>
              </a:cxn>
              <a:cxn ang="0">
                <a:pos x="29" y="19"/>
              </a:cxn>
              <a:cxn ang="0">
                <a:pos x="29" y="19"/>
              </a:cxn>
              <a:cxn ang="0">
                <a:pos x="28" y="19"/>
              </a:cxn>
              <a:cxn ang="0">
                <a:pos x="18" y="15"/>
              </a:cxn>
              <a:cxn ang="0">
                <a:pos x="10" y="21"/>
              </a:cxn>
              <a:cxn ang="0">
                <a:pos x="20" y="28"/>
              </a:cxn>
              <a:cxn ang="0">
                <a:pos x="34" y="42"/>
              </a:cxn>
              <a:cxn ang="0">
                <a:pos x="21" y="57"/>
              </a:cxn>
            </a:cxnLst>
            <a:rect l="0" t="0" r="r" b="b"/>
            <a:pathLst>
              <a:path w="34" h="64">
                <a:moveTo>
                  <a:pt x="21" y="57"/>
                </a:moveTo>
                <a:cubicBezTo>
                  <a:pt x="21" y="63"/>
                  <a:pt x="21" y="63"/>
                  <a:pt x="21" y="63"/>
                </a:cubicBezTo>
                <a:cubicBezTo>
                  <a:pt x="21" y="63"/>
                  <a:pt x="20" y="64"/>
                  <a:pt x="20" y="64"/>
                </a:cubicBezTo>
                <a:cubicBezTo>
                  <a:pt x="15" y="64"/>
                  <a:pt x="15" y="64"/>
                  <a:pt x="15" y="64"/>
                </a:cubicBezTo>
                <a:cubicBezTo>
                  <a:pt x="14" y="64"/>
                  <a:pt x="14" y="63"/>
                  <a:pt x="14" y="63"/>
                </a:cubicBezTo>
                <a:cubicBezTo>
                  <a:pt x="14" y="57"/>
                  <a:pt x="14" y="57"/>
                  <a:pt x="14" y="57"/>
                </a:cubicBezTo>
                <a:cubicBezTo>
                  <a:pt x="5" y="55"/>
                  <a:pt x="1" y="50"/>
                  <a:pt x="1" y="50"/>
                </a:cubicBezTo>
                <a:cubicBezTo>
                  <a:pt x="0" y="50"/>
                  <a:pt x="0" y="49"/>
                  <a:pt x="1" y="49"/>
                </a:cubicBezTo>
                <a:cubicBezTo>
                  <a:pt x="4" y="44"/>
                  <a:pt x="4" y="44"/>
                  <a:pt x="4" y="44"/>
                </a:cubicBezTo>
                <a:cubicBezTo>
                  <a:pt x="4" y="44"/>
                  <a:pt x="5" y="43"/>
                  <a:pt x="5" y="43"/>
                </a:cubicBezTo>
                <a:cubicBezTo>
                  <a:pt x="5" y="43"/>
                  <a:pt x="6" y="44"/>
                  <a:pt x="6" y="44"/>
                </a:cubicBezTo>
                <a:cubicBezTo>
                  <a:pt x="6" y="44"/>
                  <a:pt x="11" y="49"/>
                  <a:pt x="17" y="49"/>
                </a:cubicBezTo>
                <a:cubicBezTo>
                  <a:pt x="21" y="49"/>
                  <a:pt x="25" y="47"/>
                  <a:pt x="25" y="43"/>
                </a:cubicBezTo>
                <a:cubicBezTo>
                  <a:pt x="25" y="39"/>
                  <a:pt x="20" y="38"/>
                  <a:pt x="16" y="36"/>
                </a:cubicBezTo>
                <a:cubicBezTo>
                  <a:pt x="9" y="33"/>
                  <a:pt x="1" y="30"/>
                  <a:pt x="1" y="21"/>
                </a:cubicBezTo>
                <a:cubicBezTo>
                  <a:pt x="1" y="14"/>
                  <a:pt x="6" y="9"/>
                  <a:pt x="14" y="8"/>
                </a:cubicBezTo>
                <a:cubicBezTo>
                  <a:pt x="14" y="1"/>
                  <a:pt x="14" y="1"/>
                  <a:pt x="14" y="1"/>
                </a:cubicBezTo>
                <a:cubicBezTo>
                  <a:pt x="14" y="0"/>
                  <a:pt x="14" y="0"/>
                  <a:pt x="15" y="0"/>
                </a:cubicBezTo>
                <a:cubicBezTo>
                  <a:pt x="20" y="0"/>
                  <a:pt x="20" y="0"/>
                  <a:pt x="20" y="0"/>
                </a:cubicBezTo>
                <a:cubicBezTo>
                  <a:pt x="20" y="0"/>
                  <a:pt x="21" y="0"/>
                  <a:pt x="21" y="1"/>
                </a:cubicBezTo>
                <a:cubicBezTo>
                  <a:pt x="21" y="7"/>
                  <a:pt x="21" y="7"/>
                  <a:pt x="21" y="7"/>
                </a:cubicBezTo>
                <a:cubicBezTo>
                  <a:pt x="28" y="8"/>
                  <a:pt x="32" y="12"/>
                  <a:pt x="32" y="12"/>
                </a:cubicBezTo>
                <a:cubicBezTo>
                  <a:pt x="33" y="13"/>
                  <a:pt x="33" y="13"/>
                  <a:pt x="32" y="14"/>
                </a:cubicBezTo>
                <a:cubicBezTo>
                  <a:pt x="29" y="19"/>
                  <a:pt x="29" y="19"/>
                  <a:pt x="29" y="19"/>
                </a:cubicBezTo>
                <a:cubicBezTo>
                  <a:pt x="29" y="19"/>
                  <a:pt x="29" y="19"/>
                  <a:pt x="29" y="19"/>
                </a:cubicBezTo>
                <a:cubicBezTo>
                  <a:pt x="28" y="19"/>
                  <a:pt x="28" y="19"/>
                  <a:pt x="28" y="19"/>
                </a:cubicBezTo>
                <a:cubicBezTo>
                  <a:pt x="28" y="19"/>
                  <a:pt x="23" y="15"/>
                  <a:pt x="18" y="15"/>
                </a:cubicBezTo>
                <a:cubicBezTo>
                  <a:pt x="13" y="15"/>
                  <a:pt x="10" y="18"/>
                  <a:pt x="10" y="21"/>
                </a:cubicBezTo>
                <a:cubicBezTo>
                  <a:pt x="10" y="25"/>
                  <a:pt x="15" y="26"/>
                  <a:pt x="20" y="28"/>
                </a:cubicBezTo>
                <a:cubicBezTo>
                  <a:pt x="26" y="31"/>
                  <a:pt x="34" y="34"/>
                  <a:pt x="34" y="42"/>
                </a:cubicBezTo>
                <a:cubicBezTo>
                  <a:pt x="34" y="50"/>
                  <a:pt x="28" y="55"/>
                  <a:pt x="21" y="57"/>
                </a:cubicBezTo>
                <a:close/>
              </a:path>
            </a:pathLst>
          </a:custGeom>
          <a:solidFill>
            <a:srgbClr val="4F81BD"/>
          </a:solidFill>
          <a:ln w="9525">
            <a:noFill/>
            <a:round/>
          </a:ln>
        </p:spPr>
        <p:txBody>
          <a:bodyPr vert="horz" wrap="square" lIns="121920" tIns="60960" rIns="121920" bIns="60960" numCol="1" anchor="t" anchorCtr="0" compatLnSpc="1"/>
          <a:lstStyle/>
          <a:p>
            <a:endParaRPr lang="en-US" sz="2400"/>
          </a:p>
        </p:txBody>
      </p:sp>
      <p:sp>
        <p:nvSpPr>
          <p:cNvPr id="25" name="文本框 55"/>
          <p:cNvSpPr txBox="1"/>
          <p:nvPr/>
        </p:nvSpPr>
        <p:spPr>
          <a:xfrm>
            <a:off x="2666340" y="3611912"/>
            <a:ext cx="1170957" cy="1226865"/>
          </a:xfrm>
          <a:prstGeom prst="rect">
            <a:avLst/>
          </a:prstGeom>
          <a:noFill/>
          <a:ln>
            <a:noFill/>
          </a:ln>
        </p:spPr>
        <p:txBody>
          <a:bodyPr wrap="square" tIns="72000" rtlCol="0" anchor="b">
            <a:spAutoFit/>
          </a:bodyPr>
          <a:lstStyle/>
          <a:p>
            <a:pPr algn="ctr">
              <a:buClr>
                <a:srgbClr val="C00000"/>
              </a:buClr>
            </a:pPr>
            <a:r>
              <a:rPr lang="en-US" altLang="zh-CN" sz="7200" b="1" dirty="0">
                <a:solidFill>
                  <a:srgbClr val="1F497D"/>
                </a:solidFill>
              </a:rPr>
              <a:t>?</a:t>
            </a:r>
            <a:endParaRPr lang="zh-CN" altLang="en-US" sz="7200" b="1" dirty="0">
              <a:solidFill>
                <a:srgbClr val="1F497D"/>
              </a:solidFill>
            </a:endParaRPr>
          </a:p>
        </p:txBody>
      </p:sp>
      <p:sp>
        <p:nvSpPr>
          <p:cNvPr id="26" name="文本框 60"/>
          <p:cNvSpPr txBox="1"/>
          <p:nvPr/>
        </p:nvSpPr>
        <p:spPr>
          <a:xfrm>
            <a:off x="2462424" y="1557017"/>
            <a:ext cx="1170957" cy="1226865"/>
          </a:xfrm>
          <a:prstGeom prst="rect">
            <a:avLst/>
          </a:prstGeom>
          <a:noFill/>
          <a:ln>
            <a:noFill/>
          </a:ln>
        </p:spPr>
        <p:txBody>
          <a:bodyPr wrap="square" tIns="72000" rtlCol="0">
            <a:spAutoFit/>
          </a:bodyPr>
          <a:lstStyle/>
          <a:p>
            <a:pPr algn="r">
              <a:buClr>
                <a:srgbClr val="C00000"/>
              </a:buClr>
            </a:pPr>
            <a:r>
              <a:rPr lang="en-US" altLang="zh-CN" sz="7200" b="1" dirty="0">
                <a:solidFill>
                  <a:srgbClr val="C00002"/>
                </a:solidFill>
              </a:rPr>
              <a:t>1</a:t>
            </a:r>
            <a:endParaRPr lang="zh-CN" altLang="en-US" sz="7200" b="1" dirty="0">
              <a:solidFill>
                <a:srgbClr val="C00002"/>
              </a:solidFill>
            </a:endParaRPr>
          </a:p>
        </p:txBody>
      </p:sp>
      <p:sp>
        <p:nvSpPr>
          <p:cNvPr id="27"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250" fill="hold"/>
                                        <p:tgtEl>
                                          <p:spTgt spid="26"/>
                                        </p:tgtEl>
                                        <p:attrNameLst>
                                          <p:attrName>ppt_w</p:attrName>
                                        </p:attrNameLst>
                                      </p:cBhvr>
                                      <p:tavLst>
                                        <p:tav tm="0">
                                          <p:val>
                                            <p:fltVal val="0"/>
                                          </p:val>
                                        </p:tav>
                                        <p:tav tm="100000">
                                          <p:val>
                                            <p:strVal val="#ppt_w"/>
                                          </p:val>
                                        </p:tav>
                                      </p:tavLst>
                                    </p:anim>
                                    <p:anim calcmode="lin" valueType="num">
                                      <p:cBhvr>
                                        <p:cTn id="8" dur="250" fill="hold"/>
                                        <p:tgtEl>
                                          <p:spTgt spid="26"/>
                                        </p:tgtEl>
                                        <p:attrNameLst>
                                          <p:attrName>ppt_h</p:attrName>
                                        </p:attrNameLst>
                                      </p:cBhvr>
                                      <p:tavLst>
                                        <p:tav tm="0">
                                          <p:val>
                                            <p:fltVal val="0"/>
                                          </p:val>
                                        </p:tav>
                                        <p:tav tm="100000">
                                          <p:val>
                                            <p:strVal val="#ppt_h"/>
                                          </p:val>
                                        </p:tav>
                                      </p:tavLst>
                                    </p:anim>
                                    <p:animEffect transition="in" filter="fade">
                                      <p:cBhvr>
                                        <p:cTn id="9" dur="250"/>
                                        <p:tgtEl>
                                          <p:spTgt spid="26"/>
                                        </p:tgtEl>
                                      </p:cBhvr>
                                    </p:animEffect>
                                  </p:childTnLst>
                                </p:cTn>
                              </p:par>
                              <p:par>
                                <p:cTn id="10" presetID="2" presetClass="entr" presetSubtype="4"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additive="base">
                                        <p:cTn id="12" dur="250" fill="hold"/>
                                        <p:tgtEl>
                                          <p:spTgt spid="25"/>
                                        </p:tgtEl>
                                        <p:attrNameLst>
                                          <p:attrName>ppt_x</p:attrName>
                                        </p:attrNameLst>
                                      </p:cBhvr>
                                      <p:tavLst>
                                        <p:tav tm="0">
                                          <p:val>
                                            <p:strVal val="#ppt_x"/>
                                          </p:val>
                                        </p:tav>
                                        <p:tav tm="100000">
                                          <p:val>
                                            <p:strVal val="#ppt_x"/>
                                          </p:val>
                                        </p:tav>
                                      </p:tavLst>
                                    </p:anim>
                                    <p:anim calcmode="lin" valueType="num">
                                      <p:cBhvr additive="base">
                                        <p:cTn id="13" dur="25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任意多边形 28"/>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30" name="任意多边形 29"/>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圆角矩形 14"/>
          <p:cNvSpPr/>
          <p:nvPr/>
        </p:nvSpPr>
        <p:spPr>
          <a:xfrm>
            <a:off x="3757525" y="873770"/>
            <a:ext cx="6916856" cy="393959"/>
          </a:xfrm>
          <a:custGeom>
            <a:avLst/>
            <a:gdLst/>
            <a:ahLst/>
            <a:cxnLst/>
            <a:rect l="l" t="t" r="r" b="b"/>
            <a:pathLst>
              <a:path w="4706546" h="492469">
                <a:moveTo>
                  <a:pt x="0" y="0"/>
                </a:moveTo>
                <a:lnTo>
                  <a:pt x="1697015" y="0"/>
                </a:lnTo>
                <a:lnTo>
                  <a:pt x="4460312" y="0"/>
                </a:lnTo>
                <a:cubicBezTo>
                  <a:pt x="4596303" y="0"/>
                  <a:pt x="4706546" y="110243"/>
                  <a:pt x="4706546" y="246235"/>
                </a:cubicBezTo>
                <a:cubicBezTo>
                  <a:pt x="4706546" y="382226"/>
                  <a:pt x="4596303" y="492469"/>
                  <a:pt x="4460312" y="492469"/>
                </a:cubicBezTo>
                <a:lnTo>
                  <a:pt x="1697015" y="492469"/>
                </a:lnTo>
                <a:lnTo>
                  <a:pt x="0" y="492469"/>
                </a:lnTo>
                <a:close/>
              </a:path>
            </a:pathLst>
          </a:custGeom>
          <a:solidFill>
            <a:srgbClr val="4BACC6"/>
          </a:solidFill>
          <a:ln w="25400" cap="flat" cmpd="sng" algn="ctr">
            <a:noFill/>
            <a:prstDash val="solid"/>
          </a:ln>
          <a:effectLst/>
        </p:spPr>
        <p:txBody>
          <a:bodyPr rtlCol="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a:t>
            </a:r>
            <a:r>
              <a:rPr kumimoji="0" lang="zh-CN" altLang="en-US"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生产安全事故报告和调查处理条例</a:t>
            </a:r>
            <a:r>
              <a:rPr kumimoji="0" lang="en-US" altLang="zh-CN"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a:t>
            </a:r>
            <a:endParaRPr kumimoji="0" lang="zh-CN" altLang="en-US"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endParaRPr>
          </a:p>
        </p:txBody>
      </p:sp>
      <p:sp>
        <p:nvSpPr>
          <p:cNvPr id="6" name="椭圆 1"/>
          <p:cNvSpPr/>
          <p:nvPr/>
        </p:nvSpPr>
        <p:spPr>
          <a:xfrm>
            <a:off x="2359210" y="801696"/>
            <a:ext cx="744024" cy="673787"/>
          </a:xfrm>
          <a:custGeom>
            <a:avLst/>
            <a:gdLst/>
            <a:ahLst/>
            <a:cxnLst/>
            <a:rect l="l" t="t" r="r" b="b"/>
            <a:pathLst>
              <a:path w="1648346" h="1656184">
                <a:moveTo>
                  <a:pt x="820254" y="0"/>
                </a:moveTo>
                <a:cubicBezTo>
                  <a:pt x="1277597" y="0"/>
                  <a:pt x="1648346" y="370749"/>
                  <a:pt x="1648346" y="828092"/>
                </a:cubicBezTo>
                <a:cubicBezTo>
                  <a:pt x="1648346" y="1285435"/>
                  <a:pt x="1277597" y="1656184"/>
                  <a:pt x="820254" y="1656184"/>
                </a:cubicBezTo>
                <a:cubicBezTo>
                  <a:pt x="771082" y="1656184"/>
                  <a:pt x="722910" y="1651898"/>
                  <a:pt x="676238" y="1642851"/>
                </a:cubicBezTo>
                <a:lnTo>
                  <a:pt x="676238" y="1458836"/>
                </a:lnTo>
                <a:cubicBezTo>
                  <a:pt x="722365" y="1470593"/>
                  <a:pt x="770659" y="1476164"/>
                  <a:pt x="820254" y="1476164"/>
                </a:cubicBezTo>
                <a:cubicBezTo>
                  <a:pt x="1178174" y="1476164"/>
                  <a:pt x="1468326" y="1186012"/>
                  <a:pt x="1468326" y="828092"/>
                </a:cubicBezTo>
                <a:cubicBezTo>
                  <a:pt x="1468326" y="470172"/>
                  <a:pt x="1178174" y="180020"/>
                  <a:pt x="820254" y="180020"/>
                </a:cubicBezTo>
                <a:cubicBezTo>
                  <a:pt x="499245" y="180020"/>
                  <a:pt x="232748" y="413413"/>
                  <a:pt x="183071" y="720080"/>
                </a:cubicBezTo>
                <a:lnTo>
                  <a:pt x="0" y="720080"/>
                </a:lnTo>
                <a:cubicBezTo>
                  <a:pt x="52132" y="313716"/>
                  <a:pt x="399556" y="0"/>
                  <a:pt x="820254" y="0"/>
                </a:cubicBezTo>
                <a:close/>
              </a:path>
            </a:pathLst>
          </a:custGeom>
          <a:solidFill>
            <a:srgbClr val="C0504D"/>
          </a:solidFill>
          <a:ln w="25400" cap="flat" cmpd="sng" algn="ctr">
            <a:noFill/>
            <a:prstDash val="solid"/>
          </a:ln>
          <a:effectLst/>
        </p:spPr>
        <p:txBody>
          <a:bodyPr rtlCol="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7" name="TextBox 29"/>
          <p:cNvSpPr txBox="1"/>
          <p:nvPr/>
        </p:nvSpPr>
        <p:spPr>
          <a:xfrm>
            <a:off x="2037710" y="1639488"/>
            <a:ext cx="1343731" cy="333339"/>
          </a:xfrm>
          <a:prstGeom prst="rect">
            <a:avLst/>
          </a:prstGeom>
          <a:noFill/>
        </p:spPr>
        <p:txBody>
          <a:bodyPr wrap="square" rtlCol="0">
            <a:sp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4400" b="1" i="0" u="none" strike="noStrike" kern="0" cap="none" spc="0" normalizeH="0" baseline="0" noProof="0" dirty="0">
                <a:ln>
                  <a:noFill/>
                </a:ln>
                <a:solidFill>
                  <a:srgbClr val="4BACC6">
                    <a:lumMod val="50000"/>
                  </a:srgbClr>
                </a:solidFill>
                <a:effectLst/>
                <a:uLnTx/>
                <a:uFillTx/>
                <a:latin typeface="Arial Rounded MT Bold" panose="020F0704030504030204" pitchFamily="34" charset="0"/>
                <a:ea typeface="微软雅黑" panose="020B0503020204020204" pitchFamily="34" charset="-122"/>
              </a:rPr>
              <a:t>B</a:t>
            </a:r>
            <a:endParaRPr kumimoji="0" lang="zh-CN" altLang="en-US" sz="4400" b="1" i="0" u="none" strike="noStrike" kern="0" cap="none" spc="0" normalizeH="0" baseline="0" noProof="0" dirty="0">
              <a:ln>
                <a:noFill/>
              </a:ln>
              <a:solidFill>
                <a:srgbClr val="4BACC6">
                  <a:lumMod val="50000"/>
                </a:srgbClr>
              </a:solidFill>
              <a:effectLst/>
              <a:uLnTx/>
              <a:uFillTx/>
              <a:latin typeface="Arial Rounded MT Bold" panose="020F0704030504030204" pitchFamily="34" charset="0"/>
              <a:ea typeface="微软雅黑" panose="020B0503020204020204" pitchFamily="34" charset="-122"/>
            </a:endParaRPr>
          </a:p>
        </p:txBody>
      </p:sp>
      <p:sp>
        <p:nvSpPr>
          <p:cNvPr id="8" name="TextBox 33"/>
          <p:cNvSpPr txBox="1"/>
          <p:nvPr/>
        </p:nvSpPr>
        <p:spPr>
          <a:xfrm>
            <a:off x="1727289" y="2611213"/>
            <a:ext cx="1343731" cy="333339"/>
          </a:xfrm>
          <a:prstGeom prst="rect">
            <a:avLst/>
          </a:prstGeom>
          <a:noFill/>
        </p:spPr>
        <p:txBody>
          <a:bodyPr wrap="square" rtlCol="0">
            <a:sp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4400" b="1" i="0" u="none" strike="noStrike" kern="0" cap="none" spc="0" normalizeH="0" baseline="0" noProof="0" dirty="0">
                <a:ln>
                  <a:noFill/>
                </a:ln>
                <a:solidFill>
                  <a:srgbClr val="4BACC6">
                    <a:lumMod val="50000"/>
                  </a:srgbClr>
                </a:solidFill>
                <a:effectLst/>
                <a:uLnTx/>
                <a:uFillTx/>
                <a:latin typeface="Arial Rounded MT Bold" panose="020F0704030504030204" pitchFamily="34" charset="0"/>
                <a:ea typeface="微软雅黑" panose="020B0503020204020204" pitchFamily="34" charset="-122"/>
              </a:rPr>
              <a:t>C</a:t>
            </a:r>
            <a:endParaRPr kumimoji="0" lang="zh-CN" altLang="en-US" sz="4400" b="1" i="0" u="none" strike="noStrike" kern="0" cap="none" spc="0" normalizeH="0" baseline="0" noProof="0" dirty="0">
              <a:ln>
                <a:noFill/>
              </a:ln>
              <a:solidFill>
                <a:srgbClr val="4BACC6">
                  <a:lumMod val="50000"/>
                </a:srgbClr>
              </a:solidFill>
              <a:effectLst/>
              <a:uLnTx/>
              <a:uFillTx/>
              <a:latin typeface="Arial Rounded MT Bold" panose="020F0704030504030204" pitchFamily="34" charset="0"/>
              <a:ea typeface="微软雅黑" panose="020B0503020204020204" pitchFamily="34" charset="-122"/>
            </a:endParaRPr>
          </a:p>
        </p:txBody>
      </p:sp>
      <p:sp>
        <p:nvSpPr>
          <p:cNvPr id="9" name="TextBox 37"/>
          <p:cNvSpPr txBox="1"/>
          <p:nvPr/>
        </p:nvSpPr>
        <p:spPr>
          <a:xfrm flipH="1">
            <a:off x="3611744" y="2025161"/>
            <a:ext cx="6424855" cy="146669"/>
          </a:xfrm>
          <a:prstGeom prst="rect">
            <a:avLst/>
          </a:prstGeom>
          <a:noFill/>
        </p:spPr>
        <p:txBody>
          <a:bodyPr wrap="square" rtlCol="0">
            <a:sp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2000" b="1" i="0" u="none" strike="noStrike" kern="0" cap="none" spc="0" normalizeH="0" baseline="0" noProof="0" dirty="0">
                <a:ln w="18415" cmpd="sng">
                  <a:noFill/>
                  <a:prstDash val="solid"/>
                </a:ln>
                <a:solidFill>
                  <a:sysClr val="window" lastClr="FFFFFF"/>
                </a:solidFill>
                <a:effectLst/>
                <a:uLnTx/>
                <a:uFillTx/>
                <a:latin typeface="Arial Rounded MT Bold" panose="020F0704030504030204" pitchFamily="34" charset="0"/>
                <a:ea typeface="微软雅黑" panose="020B0503020204020204" pitchFamily="34" charset="-122"/>
                <a:cs typeface="Times New Roman" panose="02020603050405020304" pitchFamily="18" charset="0"/>
              </a:rPr>
              <a:t>Your</a:t>
            </a:r>
            <a:r>
              <a:rPr kumimoji="0" lang="en-US" altLang="zh-CN" sz="1600" b="1" i="0" u="none" strike="noStrike" kern="0" cap="none" spc="0" normalizeH="0" baseline="0" noProof="0" dirty="0">
                <a:ln w="18415" cmpd="sng">
                  <a:noFill/>
                  <a:prstDash val="solid"/>
                </a:ln>
                <a:solidFill>
                  <a:sysClr val="window" lastClr="FFFFFF"/>
                </a:solidFill>
                <a:effectLst/>
                <a:uLnTx/>
                <a:uFillTx/>
                <a:latin typeface="Arial Rounded MT Bold" panose="020F0704030504030204" pitchFamily="34" charset="0"/>
                <a:ea typeface="微软雅黑" panose="020B0503020204020204" pitchFamily="34" charset="-122"/>
                <a:cs typeface="Times New Roman" panose="02020603050405020304" pitchFamily="18" charset="0"/>
              </a:rPr>
              <a:t>  </a:t>
            </a:r>
            <a:r>
              <a:rPr kumimoji="0" lang="en-US" altLang="zh-CN" sz="2000" b="1" i="0" u="none" strike="noStrike" kern="0" cap="none" spc="0" normalizeH="0" baseline="0" noProof="0" dirty="0">
                <a:ln w="18415" cmpd="sng">
                  <a:noFill/>
                  <a:prstDash val="solid"/>
                </a:ln>
                <a:solidFill>
                  <a:sysClr val="window" lastClr="FFFFFF"/>
                </a:solidFill>
                <a:effectLst/>
                <a:uLnTx/>
                <a:uFillTx/>
                <a:latin typeface="Arial Rounded MT Bold" panose="020F0704030504030204" pitchFamily="34" charset="0"/>
                <a:ea typeface="微软雅黑" panose="020B0503020204020204" pitchFamily="34" charset="-122"/>
                <a:cs typeface="Times New Roman" panose="02020603050405020304" pitchFamily="18" charset="0"/>
              </a:rPr>
              <a:t>text Your</a:t>
            </a:r>
            <a:r>
              <a:rPr kumimoji="0" lang="en-US" altLang="zh-CN" sz="1600" b="1" i="0" u="none" strike="noStrike" kern="0" cap="none" spc="0" normalizeH="0" baseline="0" noProof="0" dirty="0">
                <a:ln w="18415" cmpd="sng">
                  <a:noFill/>
                  <a:prstDash val="solid"/>
                </a:ln>
                <a:solidFill>
                  <a:sysClr val="window" lastClr="FFFFFF"/>
                </a:solidFill>
                <a:effectLst/>
                <a:uLnTx/>
                <a:uFillTx/>
                <a:latin typeface="Arial Rounded MT Bold" panose="020F0704030504030204" pitchFamily="34" charset="0"/>
                <a:ea typeface="微软雅黑" panose="020B0503020204020204" pitchFamily="34" charset="-122"/>
                <a:cs typeface="Times New Roman" panose="02020603050405020304" pitchFamily="18" charset="0"/>
              </a:rPr>
              <a:t>  </a:t>
            </a:r>
            <a:r>
              <a:rPr kumimoji="0" lang="en-US" altLang="zh-CN" sz="2000" b="1" i="0" u="none" strike="noStrike" kern="0" cap="none" spc="0" normalizeH="0" baseline="0" noProof="0" dirty="0">
                <a:ln w="18415" cmpd="sng">
                  <a:noFill/>
                  <a:prstDash val="solid"/>
                </a:ln>
                <a:solidFill>
                  <a:sysClr val="window" lastClr="FFFFFF"/>
                </a:solidFill>
                <a:effectLst/>
                <a:uLnTx/>
                <a:uFillTx/>
                <a:latin typeface="Arial Rounded MT Bold" panose="020F0704030504030204" pitchFamily="34" charset="0"/>
                <a:ea typeface="微软雅黑" panose="020B0503020204020204" pitchFamily="34" charset="-122"/>
                <a:cs typeface="Times New Roman" panose="02020603050405020304" pitchFamily="18" charset="0"/>
              </a:rPr>
              <a:t>text</a:t>
            </a:r>
            <a:r>
              <a:rPr kumimoji="0" lang="zh-CN" altLang="en-US" sz="2000" b="1" i="0" u="none" strike="noStrike" kern="0" cap="none" spc="0" normalizeH="0" baseline="0" noProof="0" dirty="0">
                <a:ln w="18415" cmpd="sng">
                  <a:noFill/>
                  <a:prstDash val="solid"/>
                </a:ln>
                <a:solidFill>
                  <a:sysClr val="window" lastClr="FFFFFF"/>
                </a:solidFill>
                <a:effectLst/>
                <a:uLnTx/>
                <a:uFillTx/>
                <a:latin typeface="Arial Rounded MT Bold" panose="020F0704030504030204" pitchFamily="34" charset="0"/>
                <a:ea typeface="微软雅黑" panose="020B0503020204020204" pitchFamily="34" charset="-122"/>
                <a:cs typeface="Times New Roman" panose="02020603050405020304" pitchFamily="18" charset="0"/>
              </a:rPr>
              <a:t> </a:t>
            </a:r>
            <a:r>
              <a:rPr kumimoji="0" lang="en-US" altLang="zh-CN" sz="2000" b="1" i="0" u="none" strike="noStrike" kern="0" cap="none" spc="0" normalizeH="0" baseline="0" noProof="0" dirty="0">
                <a:ln w="18415" cmpd="sng">
                  <a:noFill/>
                  <a:prstDash val="solid"/>
                </a:ln>
                <a:solidFill>
                  <a:sysClr val="window" lastClr="FFFFFF"/>
                </a:solidFill>
                <a:effectLst/>
                <a:uLnTx/>
                <a:uFillTx/>
                <a:latin typeface="Arial Rounded MT Bold" panose="020F0704030504030204" pitchFamily="34" charset="0"/>
                <a:ea typeface="微软雅黑" panose="020B0503020204020204" pitchFamily="34" charset="-122"/>
                <a:cs typeface="Times New Roman" panose="02020603050405020304" pitchFamily="18" charset="0"/>
              </a:rPr>
              <a:t>Your</a:t>
            </a:r>
            <a:r>
              <a:rPr kumimoji="0" lang="en-US" altLang="zh-CN" sz="1600" b="1" i="0" u="none" strike="noStrike" kern="0" cap="none" spc="0" normalizeH="0" baseline="0" noProof="0" dirty="0">
                <a:ln w="18415" cmpd="sng">
                  <a:noFill/>
                  <a:prstDash val="solid"/>
                </a:ln>
                <a:solidFill>
                  <a:sysClr val="window" lastClr="FFFFFF"/>
                </a:solidFill>
                <a:effectLst/>
                <a:uLnTx/>
                <a:uFillTx/>
                <a:latin typeface="Arial Rounded MT Bold" panose="020F0704030504030204" pitchFamily="34" charset="0"/>
                <a:ea typeface="微软雅黑" panose="020B0503020204020204" pitchFamily="34" charset="-122"/>
                <a:cs typeface="Times New Roman" panose="02020603050405020304" pitchFamily="18" charset="0"/>
              </a:rPr>
              <a:t>  </a:t>
            </a:r>
            <a:r>
              <a:rPr kumimoji="0" lang="en-US" altLang="zh-CN" sz="2000" b="1" i="0" u="none" strike="noStrike" kern="0" cap="none" spc="0" normalizeH="0" baseline="0" noProof="0" dirty="0">
                <a:ln w="18415" cmpd="sng">
                  <a:noFill/>
                  <a:prstDash val="solid"/>
                </a:ln>
                <a:solidFill>
                  <a:sysClr val="window" lastClr="FFFFFF"/>
                </a:solidFill>
                <a:effectLst/>
                <a:uLnTx/>
                <a:uFillTx/>
                <a:latin typeface="Arial Rounded MT Bold" panose="020F0704030504030204" pitchFamily="34" charset="0"/>
                <a:ea typeface="微软雅黑" panose="020B0503020204020204" pitchFamily="34" charset="-122"/>
                <a:cs typeface="Times New Roman" panose="02020603050405020304" pitchFamily="18" charset="0"/>
              </a:rPr>
              <a:t>text</a:t>
            </a:r>
            <a:endParaRPr kumimoji="0" lang="zh-CN" altLang="en-US" sz="2000" b="1" i="0" u="none" strike="noStrike" kern="0" cap="none" spc="0" normalizeH="0" baseline="0" noProof="0" dirty="0">
              <a:ln w="18415" cmpd="sng">
                <a:noFill/>
                <a:prstDash val="solid"/>
              </a:ln>
              <a:solidFill>
                <a:sysClr val="window" lastClr="FFFFFF"/>
              </a:solidFill>
              <a:effectLst/>
              <a:uLnTx/>
              <a:uFillTx/>
              <a:latin typeface="Arial Rounded MT Bold" panose="020F0704030504030204" pitchFamily="34" charset="0"/>
              <a:ea typeface="微软雅黑" panose="020B0503020204020204" pitchFamily="34" charset="-122"/>
              <a:cs typeface="Times New Roman" panose="02020603050405020304" pitchFamily="18" charset="0"/>
            </a:endParaRPr>
          </a:p>
        </p:txBody>
      </p:sp>
      <p:sp>
        <p:nvSpPr>
          <p:cNvPr id="10" name="文本框 2"/>
          <p:cNvSpPr txBox="1"/>
          <p:nvPr/>
        </p:nvSpPr>
        <p:spPr>
          <a:xfrm>
            <a:off x="3757525" y="1271211"/>
            <a:ext cx="6916857" cy="646331"/>
          </a:xfrm>
          <a:prstGeom prst="rect">
            <a:avLst/>
          </a:prstGeom>
          <a:noFill/>
          <a:ln>
            <a:noFill/>
          </a:ln>
        </p:spPr>
        <p:txBody>
          <a:bodyPr wrap="square" rtlCol="0">
            <a:spAutoFit/>
          </a:bodyPr>
          <a:lstStyle/>
          <a:p>
            <a:pPr>
              <a:buClr>
                <a:srgbClr val="C00000"/>
              </a:buClr>
            </a:pPr>
            <a:r>
              <a:rPr lang="zh-CN" altLang="en-US" dirty="0">
                <a:latin typeface="微软雅黑" panose="020B0503020204020204" pitchFamily="34" charset="-122"/>
                <a:ea typeface="微软雅黑" panose="020B0503020204020204" pitchFamily="34" charset="-122"/>
              </a:rPr>
              <a:t>生产经营活动中发生的造成人身伤亡或直接经济损失的生产安全事故的报告和调查处理，适用本条例</a:t>
            </a:r>
          </a:p>
        </p:txBody>
      </p:sp>
      <p:sp>
        <p:nvSpPr>
          <p:cNvPr id="11" name="圆角矩形 14"/>
          <p:cNvSpPr/>
          <p:nvPr/>
        </p:nvSpPr>
        <p:spPr>
          <a:xfrm>
            <a:off x="3365743" y="1886839"/>
            <a:ext cx="6916855" cy="393959"/>
          </a:xfrm>
          <a:custGeom>
            <a:avLst/>
            <a:gdLst/>
            <a:ahLst/>
            <a:cxnLst/>
            <a:rect l="l" t="t" r="r" b="b"/>
            <a:pathLst>
              <a:path w="4706546" h="492469">
                <a:moveTo>
                  <a:pt x="0" y="0"/>
                </a:moveTo>
                <a:lnTo>
                  <a:pt x="1697015" y="0"/>
                </a:lnTo>
                <a:lnTo>
                  <a:pt x="4460312" y="0"/>
                </a:lnTo>
                <a:cubicBezTo>
                  <a:pt x="4596303" y="0"/>
                  <a:pt x="4706546" y="110243"/>
                  <a:pt x="4706546" y="246235"/>
                </a:cubicBezTo>
                <a:cubicBezTo>
                  <a:pt x="4706546" y="382226"/>
                  <a:pt x="4596303" y="492469"/>
                  <a:pt x="4460312" y="492469"/>
                </a:cubicBezTo>
                <a:lnTo>
                  <a:pt x="1697015" y="492469"/>
                </a:lnTo>
                <a:lnTo>
                  <a:pt x="0" y="492469"/>
                </a:lnTo>
                <a:close/>
              </a:path>
            </a:pathLst>
          </a:custGeom>
          <a:solidFill>
            <a:srgbClr val="4BACC6"/>
          </a:solidFill>
          <a:ln w="25400" cap="flat" cmpd="sng" algn="ctr">
            <a:noFill/>
            <a:prstDash val="solid"/>
          </a:ln>
          <a:effectLst/>
        </p:spPr>
        <p:txBody>
          <a:bodyPr rtlCol="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a:t>
            </a:r>
            <a:r>
              <a:rPr kumimoji="0" lang="zh-CN" altLang="en-US"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企业职工伤亡事故调查分析规则</a:t>
            </a:r>
            <a:r>
              <a:rPr kumimoji="0" lang="en-US" altLang="zh-CN"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a:t>
            </a:r>
            <a:r>
              <a:rPr kumimoji="0" lang="zh-CN" altLang="en-US"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a:t>
            </a:r>
            <a:r>
              <a:rPr kumimoji="0" lang="en-US" altLang="zh-CN"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GB6442</a:t>
            </a:r>
            <a:r>
              <a:rPr kumimoji="0" lang="zh-CN" altLang="en-US"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a:t>
            </a:r>
          </a:p>
        </p:txBody>
      </p:sp>
      <p:sp>
        <p:nvSpPr>
          <p:cNvPr id="12" name="文本框 77"/>
          <p:cNvSpPr txBox="1"/>
          <p:nvPr/>
        </p:nvSpPr>
        <p:spPr>
          <a:xfrm>
            <a:off x="3461147" y="2274027"/>
            <a:ext cx="6916857" cy="646331"/>
          </a:xfrm>
          <a:prstGeom prst="rect">
            <a:avLst/>
          </a:prstGeom>
          <a:noFill/>
          <a:ln>
            <a:noFill/>
          </a:ln>
        </p:spPr>
        <p:txBody>
          <a:bodyPr wrap="square" rtlCol="0">
            <a:spAutoFit/>
          </a:bodyPr>
          <a:lstStyle/>
          <a:p>
            <a:pPr>
              <a:buClr>
                <a:srgbClr val="C00000"/>
              </a:buClr>
            </a:pPr>
            <a:r>
              <a:rPr lang="zh-CN" altLang="en-US" dirty="0">
                <a:latin typeface="微软雅黑" panose="020B0503020204020204" pitchFamily="34" charset="-122"/>
                <a:ea typeface="微软雅黑" panose="020B0503020204020204" pitchFamily="34" charset="-122"/>
              </a:rPr>
              <a:t>对企业职工在生产劳动过程中发生的伤亡事故（含急性中毒事故）进行调查分析的依据</a:t>
            </a:r>
          </a:p>
        </p:txBody>
      </p:sp>
      <p:sp>
        <p:nvSpPr>
          <p:cNvPr id="13" name="圆角矩形 14"/>
          <p:cNvSpPr/>
          <p:nvPr/>
        </p:nvSpPr>
        <p:spPr>
          <a:xfrm>
            <a:off x="3103235" y="2872710"/>
            <a:ext cx="6916855" cy="393959"/>
          </a:xfrm>
          <a:custGeom>
            <a:avLst/>
            <a:gdLst/>
            <a:ahLst/>
            <a:cxnLst/>
            <a:rect l="l" t="t" r="r" b="b"/>
            <a:pathLst>
              <a:path w="4706546" h="492469">
                <a:moveTo>
                  <a:pt x="0" y="0"/>
                </a:moveTo>
                <a:lnTo>
                  <a:pt x="1697015" y="0"/>
                </a:lnTo>
                <a:lnTo>
                  <a:pt x="4460312" y="0"/>
                </a:lnTo>
                <a:cubicBezTo>
                  <a:pt x="4596303" y="0"/>
                  <a:pt x="4706546" y="110243"/>
                  <a:pt x="4706546" y="246235"/>
                </a:cubicBezTo>
                <a:cubicBezTo>
                  <a:pt x="4706546" y="382226"/>
                  <a:pt x="4596303" y="492469"/>
                  <a:pt x="4460312" y="492469"/>
                </a:cubicBezTo>
                <a:lnTo>
                  <a:pt x="1697015" y="492469"/>
                </a:lnTo>
                <a:lnTo>
                  <a:pt x="0" y="492469"/>
                </a:lnTo>
                <a:close/>
              </a:path>
            </a:pathLst>
          </a:custGeom>
          <a:solidFill>
            <a:srgbClr val="4BACC6"/>
          </a:solidFill>
          <a:ln w="25400" cap="flat" cmpd="sng" algn="ctr">
            <a:noFill/>
            <a:prstDash val="solid"/>
          </a:ln>
          <a:effectLst/>
        </p:spPr>
        <p:txBody>
          <a:bodyPr rtlCol="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a:t>
            </a:r>
            <a:r>
              <a:rPr kumimoji="0" lang="zh-CN" altLang="en-US"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突发环境事件调查处理办法</a:t>
            </a:r>
            <a:r>
              <a:rPr kumimoji="0" lang="en-US" altLang="zh-CN"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a:t>
            </a:r>
            <a:r>
              <a:rPr kumimoji="0" lang="zh-CN" altLang="en-US"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（部令 第</a:t>
            </a:r>
            <a:r>
              <a:rPr kumimoji="0" lang="en-US" altLang="zh-CN"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32</a:t>
            </a:r>
            <a:r>
              <a:rPr kumimoji="0" lang="zh-CN" altLang="en-US"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号）</a:t>
            </a:r>
          </a:p>
        </p:txBody>
      </p:sp>
      <p:sp>
        <p:nvSpPr>
          <p:cNvPr id="14" name="文本框 79"/>
          <p:cNvSpPr txBox="1"/>
          <p:nvPr/>
        </p:nvSpPr>
        <p:spPr>
          <a:xfrm>
            <a:off x="3103234" y="3248332"/>
            <a:ext cx="6916857" cy="646331"/>
          </a:xfrm>
          <a:prstGeom prst="rect">
            <a:avLst/>
          </a:prstGeom>
          <a:noFill/>
          <a:ln>
            <a:noFill/>
          </a:ln>
        </p:spPr>
        <p:txBody>
          <a:bodyPr wrap="square" rtlCol="0">
            <a:spAutoFit/>
          </a:bodyPr>
          <a:lstStyle/>
          <a:p>
            <a:pPr>
              <a:buClr>
                <a:srgbClr val="C00000"/>
              </a:buClr>
            </a:pPr>
            <a:r>
              <a:rPr lang="zh-CN" altLang="en-US" dirty="0">
                <a:latin typeface="微软雅黑" panose="020B0503020204020204" pitchFamily="34" charset="-122"/>
                <a:ea typeface="微软雅黑" panose="020B0503020204020204" pitchFamily="34" charset="-122"/>
              </a:rPr>
              <a:t>本办法使用于对突发环境事件的原因、性质、责任的调查处理</a:t>
            </a:r>
          </a:p>
        </p:txBody>
      </p:sp>
      <p:sp>
        <p:nvSpPr>
          <p:cNvPr id="15" name="圆角矩形 14"/>
          <p:cNvSpPr/>
          <p:nvPr/>
        </p:nvSpPr>
        <p:spPr>
          <a:xfrm>
            <a:off x="2669968" y="3629778"/>
            <a:ext cx="6916856" cy="393959"/>
          </a:xfrm>
          <a:custGeom>
            <a:avLst/>
            <a:gdLst/>
            <a:ahLst/>
            <a:cxnLst/>
            <a:rect l="l" t="t" r="r" b="b"/>
            <a:pathLst>
              <a:path w="4706546" h="492469">
                <a:moveTo>
                  <a:pt x="0" y="0"/>
                </a:moveTo>
                <a:lnTo>
                  <a:pt x="1697015" y="0"/>
                </a:lnTo>
                <a:lnTo>
                  <a:pt x="4460312" y="0"/>
                </a:lnTo>
                <a:cubicBezTo>
                  <a:pt x="4596303" y="0"/>
                  <a:pt x="4706546" y="110243"/>
                  <a:pt x="4706546" y="246235"/>
                </a:cubicBezTo>
                <a:cubicBezTo>
                  <a:pt x="4706546" y="382226"/>
                  <a:pt x="4596303" y="492469"/>
                  <a:pt x="4460312" y="492469"/>
                </a:cubicBezTo>
                <a:lnTo>
                  <a:pt x="1697015" y="492469"/>
                </a:lnTo>
                <a:lnTo>
                  <a:pt x="0" y="492469"/>
                </a:lnTo>
                <a:close/>
              </a:path>
            </a:pathLst>
          </a:custGeom>
          <a:solidFill>
            <a:srgbClr val="4BACC6"/>
          </a:solidFill>
          <a:ln w="25400" cap="flat" cmpd="sng" algn="ctr">
            <a:noFill/>
            <a:prstDash val="solid"/>
          </a:ln>
          <a:effectLst/>
        </p:spPr>
        <p:txBody>
          <a:bodyPr rtlCol="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lvl="0" algn="ctr" fontAlgn="auto">
              <a:spcBef>
                <a:spcPts val="0"/>
              </a:spcBef>
              <a:spcAft>
                <a:spcPts val="0"/>
              </a:spcAft>
              <a:defRPr/>
            </a:pPr>
            <a:r>
              <a:rPr kumimoji="0" lang="en-US" altLang="zh-CN"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a:t>
            </a:r>
            <a:r>
              <a:rPr lang="zh-CN" altLang="en-US" sz="2000" b="1" kern="0" dirty="0">
                <a:solidFill>
                  <a:sysClr val="window" lastClr="FFFFFF"/>
                </a:solidFill>
                <a:latin typeface="微软雅黑" panose="020B0503020204020204" pitchFamily="34" charset="-122"/>
                <a:ea typeface="微软雅黑" panose="020B0503020204020204" pitchFamily="34" charset="-122"/>
              </a:rPr>
              <a:t>职业病危害事故调查处理办法</a:t>
            </a:r>
            <a:r>
              <a:rPr kumimoji="0" lang="en-US" altLang="zh-CN"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a:t>
            </a:r>
            <a:endParaRPr kumimoji="0" lang="zh-CN" altLang="en-US"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endParaRPr>
          </a:p>
        </p:txBody>
      </p:sp>
      <p:sp>
        <p:nvSpPr>
          <p:cNvPr id="16" name="TextBox 28"/>
          <p:cNvSpPr txBox="1"/>
          <p:nvPr/>
        </p:nvSpPr>
        <p:spPr>
          <a:xfrm>
            <a:off x="1296072" y="3465830"/>
            <a:ext cx="1343731" cy="769441"/>
          </a:xfrm>
          <a:prstGeom prst="rect">
            <a:avLst/>
          </a:prstGeom>
          <a:noFill/>
        </p:spPr>
        <p:txBody>
          <a:bodyPr wrap="square" rtlCol="0">
            <a:sp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4400" b="1" i="0" u="none" strike="noStrike" kern="0" cap="none" spc="0" normalizeH="0" baseline="0" noProof="0" dirty="0">
                <a:ln>
                  <a:noFill/>
                </a:ln>
                <a:solidFill>
                  <a:srgbClr val="4BACC6">
                    <a:lumMod val="50000"/>
                  </a:srgbClr>
                </a:solidFill>
                <a:effectLst/>
                <a:uLnTx/>
                <a:uFillTx/>
                <a:latin typeface="Arial Rounded MT Bold" panose="020F0704030504030204" pitchFamily="34" charset="0"/>
                <a:ea typeface="微软雅黑" panose="020B0503020204020204" pitchFamily="34" charset="-122"/>
              </a:rPr>
              <a:t>D</a:t>
            </a:r>
            <a:endParaRPr kumimoji="0" lang="zh-CN" altLang="en-US" sz="4400" b="1" i="0" u="none" strike="noStrike" kern="0" cap="none" spc="0" normalizeH="0" baseline="0" noProof="0" dirty="0">
              <a:ln>
                <a:noFill/>
              </a:ln>
              <a:solidFill>
                <a:srgbClr val="4BACC6">
                  <a:lumMod val="50000"/>
                </a:srgbClr>
              </a:solidFill>
              <a:effectLst/>
              <a:uLnTx/>
              <a:uFillTx/>
              <a:latin typeface="Arial Rounded MT Bold" panose="020F0704030504030204" pitchFamily="34" charset="0"/>
              <a:ea typeface="微软雅黑" panose="020B0503020204020204" pitchFamily="34" charset="-122"/>
            </a:endParaRPr>
          </a:p>
        </p:txBody>
      </p:sp>
      <p:sp>
        <p:nvSpPr>
          <p:cNvPr id="17" name="TextBox 29"/>
          <p:cNvSpPr txBox="1"/>
          <p:nvPr/>
        </p:nvSpPr>
        <p:spPr>
          <a:xfrm>
            <a:off x="886278" y="4376066"/>
            <a:ext cx="1343731" cy="769441"/>
          </a:xfrm>
          <a:prstGeom prst="rect">
            <a:avLst/>
          </a:prstGeom>
          <a:noFill/>
        </p:spPr>
        <p:txBody>
          <a:bodyPr wrap="square" rtlCol="0">
            <a:sp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4400" b="1" i="0" u="none" strike="noStrike" kern="0" cap="none" spc="0" normalizeH="0" baseline="0" noProof="0" dirty="0">
                <a:ln>
                  <a:noFill/>
                </a:ln>
                <a:solidFill>
                  <a:srgbClr val="4BACC6">
                    <a:lumMod val="50000"/>
                  </a:srgbClr>
                </a:solidFill>
                <a:effectLst/>
                <a:uLnTx/>
                <a:uFillTx/>
                <a:latin typeface="Arial Rounded MT Bold" panose="020F0704030504030204" pitchFamily="34" charset="0"/>
                <a:ea typeface="微软雅黑" panose="020B0503020204020204" pitchFamily="34" charset="-122"/>
              </a:rPr>
              <a:t>E</a:t>
            </a:r>
            <a:endParaRPr kumimoji="0" lang="zh-CN" altLang="en-US" sz="4400" b="1" i="0" u="none" strike="noStrike" kern="0" cap="none" spc="0" normalizeH="0" baseline="0" noProof="0" dirty="0">
              <a:ln>
                <a:noFill/>
              </a:ln>
              <a:solidFill>
                <a:srgbClr val="4BACC6">
                  <a:lumMod val="50000"/>
                </a:srgbClr>
              </a:solidFill>
              <a:effectLst/>
              <a:uLnTx/>
              <a:uFillTx/>
              <a:latin typeface="Arial Rounded MT Bold" panose="020F0704030504030204" pitchFamily="34" charset="0"/>
              <a:ea typeface="微软雅黑" panose="020B0503020204020204" pitchFamily="34" charset="-122"/>
            </a:endParaRPr>
          </a:p>
        </p:txBody>
      </p:sp>
      <p:sp>
        <p:nvSpPr>
          <p:cNvPr id="18" name="TextBox 33"/>
          <p:cNvSpPr txBox="1"/>
          <p:nvPr/>
        </p:nvSpPr>
        <p:spPr>
          <a:xfrm>
            <a:off x="593725" y="5365084"/>
            <a:ext cx="1343731" cy="769441"/>
          </a:xfrm>
          <a:prstGeom prst="rect">
            <a:avLst/>
          </a:prstGeom>
          <a:noFill/>
        </p:spPr>
        <p:txBody>
          <a:bodyPr wrap="square" rtlCol="0">
            <a:sp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4400" b="1" i="0" u="none" strike="noStrike" kern="0" cap="none" spc="0" normalizeH="0" baseline="0" noProof="0" dirty="0">
                <a:ln>
                  <a:noFill/>
                </a:ln>
                <a:solidFill>
                  <a:srgbClr val="4BACC6">
                    <a:lumMod val="50000"/>
                  </a:srgbClr>
                </a:solidFill>
                <a:effectLst/>
                <a:uLnTx/>
                <a:uFillTx/>
                <a:latin typeface="Arial Rounded MT Bold" panose="020F0704030504030204" pitchFamily="34" charset="0"/>
                <a:ea typeface="微软雅黑" panose="020B0503020204020204" pitchFamily="34" charset="-122"/>
              </a:rPr>
              <a:t>F</a:t>
            </a:r>
            <a:endParaRPr kumimoji="0" lang="zh-CN" altLang="en-US" sz="4400" b="1" i="0" u="none" strike="noStrike" kern="0" cap="none" spc="0" normalizeH="0" baseline="0" noProof="0" dirty="0">
              <a:ln>
                <a:noFill/>
              </a:ln>
              <a:solidFill>
                <a:srgbClr val="4BACC6">
                  <a:lumMod val="50000"/>
                </a:srgbClr>
              </a:solidFill>
              <a:effectLst/>
              <a:uLnTx/>
              <a:uFillTx/>
              <a:latin typeface="Arial Rounded MT Bold" panose="020F0704030504030204" pitchFamily="34" charset="0"/>
              <a:ea typeface="微软雅黑" panose="020B0503020204020204" pitchFamily="34" charset="-122"/>
            </a:endParaRPr>
          </a:p>
        </p:txBody>
      </p:sp>
      <p:sp>
        <p:nvSpPr>
          <p:cNvPr id="19" name="TextBox 37"/>
          <p:cNvSpPr txBox="1"/>
          <p:nvPr/>
        </p:nvSpPr>
        <p:spPr>
          <a:xfrm flipH="1">
            <a:off x="2581293" y="4734812"/>
            <a:ext cx="6424855" cy="146669"/>
          </a:xfrm>
          <a:prstGeom prst="rect">
            <a:avLst/>
          </a:prstGeom>
          <a:noFill/>
        </p:spPr>
        <p:txBody>
          <a:bodyPr wrap="square" rtlCol="0">
            <a:sp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2000" b="1" i="0" u="none" strike="noStrike" kern="0" cap="none" spc="0" normalizeH="0" baseline="0" noProof="0" dirty="0">
                <a:ln w="18415" cmpd="sng">
                  <a:noFill/>
                  <a:prstDash val="solid"/>
                </a:ln>
                <a:solidFill>
                  <a:sysClr val="window" lastClr="FFFFFF"/>
                </a:solidFill>
                <a:effectLst/>
                <a:uLnTx/>
                <a:uFillTx/>
                <a:latin typeface="Arial Rounded MT Bold" panose="020F0704030504030204" pitchFamily="34" charset="0"/>
                <a:ea typeface="微软雅黑" panose="020B0503020204020204" pitchFamily="34" charset="-122"/>
                <a:cs typeface="Times New Roman" panose="02020603050405020304" pitchFamily="18" charset="0"/>
              </a:rPr>
              <a:t>Your</a:t>
            </a:r>
            <a:r>
              <a:rPr kumimoji="0" lang="en-US" altLang="zh-CN" sz="1600" b="1" i="0" u="none" strike="noStrike" kern="0" cap="none" spc="0" normalizeH="0" baseline="0" noProof="0" dirty="0">
                <a:ln w="18415" cmpd="sng">
                  <a:noFill/>
                  <a:prstDash val="solid"/>
                </a:ln>
                <a:solidFill>
                  <a:sysClr val="window" lastClr="FFFFFF"/>
                </a:solidFill>
                <a:effectLst/>
                <a:uLnTx/>
                <a:uFillTx/>
                <a:latin typeface="Arial Rounded MT Bold" panose="020F0704030504030204" pitchFamily="34" charset="0"/>
                <a:ea typeface="微软雅黑" panose="020B0503020204020204" pitchFamily="34" charset="-122"/>
                <a:cs typeface="Times New Roman" panose="02020603050405020304" pitchFamily="18" charset="0"/>
              </a:rPr>
              <a:t>  </a:t>
            </a:r>
            <a:r>
              <a:rPr kumimoji="0" lang="en-US" altLang="zh-CN" sz="2000" b="1" i="0" u="none" strike="noStrike" kern="0" cap="none" spc="0" normalizeH="0" baseline="0" noProof="0" dirty="0">
                <a:ln w="18415" cmpd="sng">
                  <a:noFill/>
                  <a:prstDash val="solid"/>
                </a:ln>
                <a:solidFill>
                  <a:sysClr val="window" lastClr="FFFFFF"/>
                </a:solidFill>
                <a:effectLst/>
                <a:uLnTx/>
                <a:uFillTx/>
                <a:latin typeface="Arial Rounded MT Bold" panose="020F0704030504030204" pitchFamily="34" charset="0"/>
                <a:ea typeface="微软雅黑" panose="020B0503020204020204" pitchFamily="34" charset="-122"/>
                <a:cs typeface="Times New Roman" panose="02020603050405020304" pitchFamily="18" charset="0"/>
              </a:rPr>
              <a:t>text Your</a:t>
            </a:r>
            <a:r>
              <a:rPr kumimoji="0" lang="en-US" altLang="zh-CN" sz="1600" b="1" i="0" u="none" strike="noStrike" kern="0" cap="none" spc="0" normalizeH="0" baseline="0" noProof="0" dirty="0">
                <a:ln w="18415" cmpd="sng">
                  <a:noFill/>
                  <a:prstDash val="solid"/>
                </a:ln>
                <a:solidFill>
                  <a:sysClr val="window" lastClr="FFFFFF"/>
                </a:solidFill>
                <a:effectLst/>
                <a:uLnTx/>
                <a:uFillTx/>
                <a:latin typeface="Arial Rounded MT Bold" panose="020F0704030504030204" pitchFamily="34" charset="0"/>
                <a:ea typeface="微软雅黑" panose="020B0503020204020204" pitchFamily="34" charset="-122"/>
                <a:cs typeface="Times New Roman" panose="02020603050405020304" pitchFamily="18" charset="0"/>
              </a:rPr>
              <a:t>  </a:t>
            </a:r>
            <a:r>
              <a:rPr kumimoji="0" lang="en-US" altLang="zh-CN" sz="2000" b="1" i="0" u="none" strike="noStrike" kern="0" cap="none" spc="0" normalizeH="0" baseline="0" noProof="0" dirty="0">
                <a:ln w="18415" cmpd="sng">
                  <a:noFill/>
                  <a:prstDash val="solid"/>
                </a:ln>
                <a:solidFill>
                  <a:sysClr val="window" lastClr="FFFFFF"/>
                </a:solidFill>
                <a:effectLst/>
                <a:uLnTx/>
                <a:uFillTx/>
                <a:latin typeface="Arial Rounded MT Bold" panose="020F0704030504030204" pitchFamily="34" charset="0"/>
                <a:ea typeface="微软雅黑" panose="020B0503020204020204" pitchFamily="34" charset="-122"/>
                <a:cs typeface="Times New Roman" panose="02020603050405020304" pitchFamily="18" charset="0"/>
              </a:rPr>
              <a:t>text</a:t>
            </a:r>
            <a:r>
              <a:rPr kumimoji="0" lang="zh-CN" altLang="en-US" sz="2000" b="1" i="0" u="none" strike="noStrike" kern="0" cap="none" spc="0" normalizeH="0" baseline="0" noProof="0" dirty="0">
                <a:ln w="18415" cmpd="sng">
                  <a:noFill/>
                  <a:prstDash val="solid"/>
                </a:ln>
                <a:solidFill>
                  <a:sysClr val="window" lastClr="FFFFFF"/>
                </a:solidFill>
                <a:effectLst/>
                <a:uLnTx/>
                <a:uFillTx/>
                <a:latin typeface="Arial Rounded MT Bold" panose="020F0704030504030204" pitchFamily="34" charset="0"/>
                <a:ea typeface="微软雅黑" panose="020B0503020204020204" pitchFamily="34" charset="-122"/>
                <a:cs typeface="Times New Roman" panose="02020603050405020304" pitchFamily="18" charset="0"/>
              </a:rPr>
              <a:t> </a:t>
            </a:r>
            <a:r>
              <a:rPr kumimoji="0" lang="en-US" altLang="zh-CN" sz="2000" b="1" i="0" u="none" strike="noStrike" kern="0" cap="none" spc="0" normalizeH="0" baseline="0" noProof="0" dirty="0">
                <a:ln w="18415" cmpd="sng">
                  <a:noFill/>
                  <a:prstDash val="solid"/>
                </a:ln>
                <a:solidFill>
                  <a:sysClr val="window" lastClr="FFFFFF"/>
                </a:solidFill>
                <a:effectLst/>
                <a:uLnTx/>
                <a:uFillTx/>
                <a:latin typeface="Arial Rounded MT Bold" panose="020F0704030504030204" pitchFamily="34" charset="0"/>
                <a:ea typeface="微软雅黑" panose="020B0503020204020204" pitchFamily="34" charset="-122"/>
                <a:cs typeface="Times New Roman" panose="02020603050405020304" pitchFamily="18" charset="0"/>
              </a:rPr>
              <a:t>Your</a:t>
            </a:r>
            <a:r>
              <a:rPr kumimoji="0" lang="en-US" altLang="zh-CN" sz="1600" b="1" i="0" u="none" strike="noStrike" kern="0" cap="none" spc="0" normalizeH="0" baseline="0" noProof="0" dirty="0">
                <a:ln w="18415" cmpd="sng">
                  <a:noFill/>
                  <a:prstDash val="solid"/>
                </a:ln>
                <a:solidFill>
                  <a:sysClr val="window" lastClr="FFFFFF"/>
                </a:solidFill>
                <a:effectLst/>
                <a:uLnTx/>
                <a:uFillTx/>
                <a:latin typeface="Arial Rounded MT Bold" panose="020F0704030504030204" pitchFamily="34" charset="0"/>
                <a:ea typeface="微软雅黑" panose="020B0503020204020204" pitchFamily="34" charset="-122"/>
                <a:cs typeface="Times New Roman" panose="02020603050405020304" pitchFamily="18" charset="0"/>
              </a:rPr>
              <a:t>  </a:t>
            </a:r>
            <a:r>
              <a:rPr kumimoji="0" lang="en-US" altLang="zh-CN" sz="2000" b="1" i="0" u="none" strike="noStrike" kern="0" cap="none" spc="0" normalizeH="0" baseline="0" noProof="0" dirty="0">
                <a:ln w="18415" cmpd="sng">
                  <a:noFill/>
                  <a:prstDash val="solid"/>
                </a:ln>
                <a:solidFill>
                  <a:sysClr val="window" lastClr="FFFFFF"/>
                </a:solidFill>
                <a:effectLst/>
                <a:uLnTx/>
                <a:uFillTx/>
                <a:latin typeface="Arial Rounded MT Bold" panose="020F0704030504030204" pitchFamily="34" charset="0"/>
                <a:ea typeface="微软雅黑" panose="020B0503020204020204" pitchFamily="34" charset="-122"/>
                <a:cs typeface="Times New Roman" panose="02020603050405020304" pitchFamily="18" charset="0"/>
              </a:rPr>
              <a:t>text</a:t>
            </a:r>
            <a:endParaRPr kumimoji="0" lang="zh-CN" altLang="en-US" sz="2000" b="1" i="0" u="none" strike="noStrike" kern="0" cap="none" spc="0" normalizeH="0" baseline="0" noProof="0" dirty="0">
              <a:ln w="18415" cmpd="sng">
                <a:noFill/>
                <a:prstDash val="solid"/>
              </a:ln>
              <a:solidFill>
                <a:sysClr val="window" lastClr="FFFFFF"/>
              </a:solidFill>
              <a:effectLst/>
              <a:uLnTx/>
              <a:uFillTx/>
              <a:latin typeface="Arial Rounded MT Bold" panose="020F0704030504030204" pitchFamily="34" charset="0"/>
              <a:ea typeface="微软雅黑" panose="020B0503020204020204" pitchFamily="34" charset="-122"/>
              <a:cs typeface="Times New Roman" panose="02020603050405020304" pitchFamily="18" charset="0"/>
            </a:endParaRPr>
          </a:p>
        </p:txBody>
      </p:sp>
      <p:sp>
        <p:nvSpPr>
          <p:cNvPr id="20" name="TextBox 42"/>
          <p:cNvSpPr txBox="1"/>
          <p:nvPr/>
        </p:nvSpPr>
        <p:spPr>
          <a:xfrm rot="5400000">
            <a:off x="9779742" y="3591289"/>
            <a:ext cx="2400657" cy="1030451"/>
          </a:xfrm>
          <a:prstGeom prst="rect">
            <a:avLst/>
          </a:prstGeom>
          <a:noFill/>
        </p:spPr>
        <p:txBody>
          <a:bodyPr vert="vert270" wrap="square" rtlCol="0">
            <a:sp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r>
              <a:rPr lang="zh-CN" altLang="en-US" sz="36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法</a:t>
            </a:r>
            <a:endParaRPr lang="en-US" altLang="zh-CN" sz="36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pPr marL="0" marR="0" lvl="0" indent="0" algn="ctr" defTabSz="914400" eaLnBrk="1" fontAlgn="auto" latinLnBrk="0" hangingPunct="1">
              <a:lnSpc>
                <a:spcPct val="100000"/>
              </a:lnSpc>
              <a:spcBef>
                <a:spcPts val="0"/>
              </a:spcBef>
              <a:spcAft>
                <a:spcPts val="0"/>
              </a:spcAft>
              <a:buClrTx/>
              <a:buSzTx/>
              <a:buFontTx/>
              <a:buNone/>
              <a:defRPr/>
            </a:pPr>
            <a:r>
              <a:rPr lang="zh-CN" altLang="en-US" sz="36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律</a:t>
            </a:r>
            <a:endParaRPr lang="en-US" altLang="zh-CN" sz="36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pPr marL="0" marR="0" lvl="0" indent="0" algn="ctr" defTabSz="914400" eaLnBrk="1" fontAlgn="auto" latinLnBrk="0" hangingPunct="1">
              <a:lnSpc>
                <a:spcPct val="100000"/>
              </a:lnSpc>
              <a:spcBef>
                <a:spcPts val="0"/>
              </a:spcBef>
              <a:spcAft>
                <a:spcPts val="0"/>
              </a:spcAft>
              <a:buClrTx/>
              <a:buSzTx/>
              <a:buFontTx/>
              <a:buNone/>
              <a:defRPr/>
            </a:pPr>
            <a:r>
              <a:rPr lang="zh-CN" altLang="en-US" sz="36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法</a:t>
            </a:r>
            <a:endParaRPr lang="en-US" altLang="zh-CN" sz="36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pPr marL="0" marR="0" lvl="0" indent="0" algn="ctr" defTabSz="914400" eaLnBrk="1" fontAlgn="auto" latinLnBrk="0" hangingPunct="1">
              <a:lnSpc>
                <a:spcPct val="100000"/>
              </a:lnSpc>
              <a:spcBef>
                <a:spcPts val="0"/>
              </a:spcBef>
              <a:spcAft>
                <a:spcPts val="0"/>
              </a:spcAft>
              <a:buClrTx/>
              <a:buSzTx/>
              <a:buFontTx/>
              <a:buNone/>
              <a:defRPr/>
            </a:pPr>
            <a:r>
              <a:rPr lang="zh-CN" altLang="en-US" sz="36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规</a:t>
            </a:r>
            <a:endParaRPr kumimoji="0" lang="en-US" altLang="zh-CN" sz="3600" b="1" i="0" u="none" strike="noStrike" kern="0" cap="none" spc="0" normalizeH="0" baseline="0" noProof="0" dirty="0">
              <a:ln w="18415" cmpd="sng">
                <a:noFill/>
                <a:prstDash val="solid"/>
              </a:ln>
              <a:solidFill>
                <a:srgbClr val="4BACC6">
                  <a:lumMod val="50000"/>
                </a:srgbClr>
              </a:solidFill>
              <a:effectLst/>
              <a:uLnTx/>
              <a:uFillTx/>
              <a:latin typeface="Arial Rounded MT Bold" panose="020F0704030504030204" pitchFamily="34" charset="0"/>
              <a:ea typeface="微软雅黑" panose="020B0503020204020204" pitchFamily="34" charset="-122"/>
              <a:cs typeface="Times New Roman" panose="02020603050405020304" pitchFamily="18" charset="0"/>
            </a:endParaRPr>
          </a:p>
        </p:txBody>
      </p:sp>
      <p:sp>
        <p:nvSpPr>
          <p:cNvPr id="21" name="文本框 126"/>
          <p:cNvSpPr txBox="1"/>
          <p:nvPr/>
        </p:nvSpPr>
        <p:spPr>
          <a:xfrm>
            <a:off x="2581293" y="3979519"/>
            <a:ext cx="6916857" cy="646331"/>
          </a:xfrm>
          <a:prstGeom prst="rect">
            <a:avLst/>
          </a:prstGeom>
          <a:noFill/>
          <a:ln>
            <a:noFill/>
          </a:ln>
        </p:spPr>
        <p:txBody>
          <a:bodyPr wrap="square" rtlCol="0">
            <a:spAutoFit/>
          </a:bodyPr>
          <a:lstStyle/>
          <a:p>
            <a:pPr>
              <a:buClr>
                <a:srgbClr val="C00000"/>
              </a:buClr>
            </a:pPr>
            <a:r>
              <a:rPr lang="zh-CN" altLang="en-US" dirty="0">
                <a:latin typeface="微软雅黑" panose="020B0503020204020204" pitchFamily="34" charset="-122"/>
                <a:ea typeface="微软雅黑" panose="020B0503020204020204" pitchFamily="34" charset="-122"/>
              </a:rPr>
              <a:t>规范职业病危害事故的调查处理，及时有效地控制职业病危害事故，减轻职业病危害事故造成的损害</a:t>
            </a:r>
          </a:p>
        </p:txBody>
      </p:sp>
      <p:sp>
        <p:nvSpPr>
          <p:cNvPr id="22" name="圆角矩形 14"/>
          <p:cNvSpPr/>
          <p:nvPr/>
        </p:nvSpPr>
        <p:spPr>
          <a:xfrm>
            <a:off x="2224807" y="4608456"/>
            <a:ext cx="6916856" cy="393959"/>
          </a:xfrm>
          <a:custGeom>
            <a:avLst/>
            <a:gdLst/>
            <a:ahLst/>
            <a:cxnLst/>
            <a:rect l="l" t="t" r="r" b="b"/>
            <a:pathLst>
              <a:path w="4706546" h="492469">
                <a:moveTo>
                  <a:pt x="0" y="0"/>
                </a:moveTo>
                <a:lnTo>
                  <a:pt x="1697015" y="0"/>
                </a:lnTo>
                <a:lnTo>
                  <a:pt x="4460312" y="0"/>
                </a:lnTo>
                <a:cubicBezTo>
                  <a:pt x="4596303" y="0"/>
                  <a:pt x="4706546" y="110243"/>
                  <a:pt x="4706546" y="246235"/>
                </a:cubicBezTo>
                <a:cubicBezTo>
                  <a:pt x="4706546" y="382226"/>
                  <a:pt x="4596303" y="492469"/>
                  <a:pt x="4460312" y="492469"/>
                </a:cubicBezTo>
                <a:lnTo>
                  <a:pt x="1697015" y="492469"/>
                </a:lnTo>
                <a:lnTo>
                  <a:pt x="0" y="492469"/>
                </a:lnTo>
                <a:close/>
              </a:path>
            </a:pathLst>
          </a:custGeom>
          <a:solidFill>
            <a:srgbClr val="4BACC6"/>
          </a:solidFill>
          <a:ln w="25400" cap="flat" cmpd="sng" algn="ctr">
            <a:noFill/>
            <a:prstDash val="solid"/>
          </a:ln>
          <a:effectLst/>
        </p:spPr>
        <p:txBody>
          <a:bodyPr rtlCol="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a:t>
            </a:r>
            <a:r>
              <a:rPr lang="zh-CN" altLang="en-US" sz="2000" b="1" kern="0" dirty="0">
                <a:solidFill>
                  <a:sysClr val="window" lastClr="FFFFFF"/>
                </a:solidFill>
                <a:latin typeface="微软雅黑" panose="020B0503020204020204" pitchFamily="34" charset="-122"/>
                <a:ea typeface="微软雅黑" panose="020B0503020204020204" pitchFamily="34" charset="-122"/>
              </a:rPr>
              <a:t>火灾事故调查规定</a:t>
            </a:r>
            <a:r>
              <a:rPr kumimoji="0" lang="en-US" altLang="zh-CN"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a:t>
            </a:r>
            <a:r>
              <a:rPr kumimoji="0" lang="zh-CN" altLang="en-US"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a:t>
            </a:r>
            <a:r>
              <a:rPr lang="zh-CN" altLang="en-US" sz="2000" b="1" kern="0" dirty="0">
                <a:solidFill>
                  <a:sysClr val="window" lastClr="FFFFFF"/>
                </a:solidFill>
                <a:latin typeface="微软雅黑" panose="020B0503020204020204" pitchFamily="34" charset="-122"/>
                <a:ea typeface="微软雅黑" panose="020B0503020204020204" pitchFamily="34" charset="-122"/>
              </a:rPr>
              <a:t>公安</a:t>
            </a:r>
            <a:r>
              <a:rPr kumimoji="0" lang="zh-CN" altLang="en-US"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a:t>
            </a:r>
          </a:p>
        </p:txBody>
      </p:sp>
      <p:sp>
        <p:nvSpPr>
          <p:cNvPr id="23" name="文本框 128"/>
          <p:cNvSpPr txBox="1"/>
          <p:nvPr/>
        </p:nvSpPr>
        <p:spPr>
          <a:xfrm>
            <a:off x="2103929" y="5009378"/>
            <a:ext cx="6916857" cy="369332"/>
          </a:xfrm>
          <a:prstGeom prst="rect">
            <a:avLst/>
          </a:prstGeom>
          <a:noFill/>
          <a:ln>
            <a:noFill/>
          </a:ln>
        </p:spPr>
        <p:txBody>
          <a:bodyPr wrap="square" rtlCol="0">
            <a:spAutoFit/>
          </a:bodyPr>
          <a:lstStyle/>
          <a:p>
            <a:pPr>
              <a:buClr>
                <a:srgbClr val="C00000"/>
              </a:buClr>
            </a:pPr>
            <a:r>
              <a:rPr lang="zh-CN" altLang="en-US" dirty="0">
                <a:latin typeface="微软雅黑" panose="020B0503020204020204" pitchFamily="34" charset="-122"/>
                <a:ea typeface="微软雅黑" panose="020B0503020204020204" pitchFamily="34" charset="-122"/>
              </a:rPr>
              <a:t>公安机关消防机构调查火灾事故</a:t>
            </a:r>
          </a:p>
        </p:txBody>
      </p:sp>
      <p:sp>
        <p:nvSpPr>
          <p:cNvPr id="24" name="圆角矩形 14"/>
          <p:cNvSpPr/>
          <p:nvPr/>
        </p:nvSpPr>
        <p:spPr>
          <a:xfrm>
            <a:off x="1743389" y="5470259"/>
            <a:ext cx="6916856" cy="393959"/>
          </a:xfrm>
          <a:custGeom>
            <a:avLst/>
            <a:gdLst/>
            <a:ahLst/>
            <a:cxnLst/>
            <a:rect l="l" t="t" r="r" b="b"/>
            <a:pathLst>
              <a:path w="4706546" h="492469">
                <a:moveTo>
                  <a:pt x="0" y="0"/>
                </a:moveTo>
                <a:lnTo>
                  <a:pt x="1697015" y="0"/>
                </a:lnTo>
                <a:lnTo>
                  <a:pt x="4460312" y="0"/>
                </a:lnTo>
                <a:cubicBezTo>
                  <a:pt x="4596303" y="0"/>
                  <a:pt x="4706546" y="110243"/>
                  <a:pt x="4706546" y="246235"/>
                </a:cubicBezTo>
                <a:cubicBezTo>
                  <a:pt x="4706546" y="382226"/>
                  <a:pt x="4596303" y="492469"/>
                  <a:pt x="4460312" y="492469"/>
                </a:cubicBezTo>
                <a:lnTo>
                  <a:pt x="1697015" y="492469"/>
                </a:lnTo>
                <a:lnTo>
                  <a:pt x="0" y="492469"/>
                </a:lnTo>
                <a:close/>
              </a:path>
            </a:pathLst>
          </a:custGeom>
          <a:solidFill>
            <a:srgbClr val="4BACC6"/>
          </a:solidFill>
          <a:ln w="25400" cap="flat" cmpd="sng" algn="ctr">
            <a:noFill/>
            <a:prstDash val="solid"/>
          </a:ln>
          <a:effectLst/>
        </p:spPr>
        <p:txBody>
          <a:bodyPr rtlCol="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a:t>
            </a:r>
            <a:r>
              <a:rPr lang="zh-CN" altLang="en-US" sz="2000" b="1" kern="0" dirty="0">
                <a:solidFill>
                  <a:sysClr val="window" lastClr="FFFFFF"/>
                </a:solidFill>
                <a:latin typeface="微软雅黑" panose="020B0503020204020204" pitchFamily="34" charset="-122"/>
                <a:ea typeface="微软雅黑" panose="020B0503020204020204" pitchFamily="34" charset="-122"/>
              </a:rPr>
              <a:t>特种设备事故报告和调查处理规定</a:t>
            </a:r>
            <a:r>
              <a:rPr kumimoji="0" lang="en-US" altLang="zh-CN"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a:t>
            </a:r>
            <a:r>
              <a:rPr kumimoji="0" lang="zh-CN" altLang="en-US" sz="2000" b="1" i="0" u="none" strike="noStrike" kern="0" cap="none" spc="0" normalizeH="0" baseline="0" noProof="0" dirty="0">
                <a:ln>
                  <a:noFill/>
                </a:ln>
                <a:solidFill>
                  <a:sysClr val="window" lastClr="FFFFFF"/>
                </a:solidFill>
                <a:effectLst/>
                <a:uLnTx/>
                <a:uFillTx/>
                <a:latin typeface="微软雅黑" panose="020B0503020204020204" pitchFamily="34" charset="-122"/>
                <a:ea typeface="微软雅黑" panose="020B0503020204020204" pitchFamily="34" charset="-122"/>
                <a:cs typeface="+mn-cs"/>
              </a:rPr>
              <a:t>（质检）</a:t>
            </a:r>
          </a:p>
        </p:txBody>
      </p:sp>
      <p:sp>
        <p:nvSpPr>
          <p:cNvPr id="25" name="文本框 130"/>
          <p:cNvSpPr txBox="1"/>
          <p:nvPr/>
        </p:nvSpPr>
        <p:spPr>
          <a:xfrm>
            <a:off x="1607279" y="6047374"/>
            <a:ext cx="7910158" cy="646331"/>
          </a:xfrm>
          <a:prstGeom prst="rect">
            <a:avLst/>
          </a:prstGeom>
          <a:noFill/>
          <a:ln>
            <a:noFill/>
          </a:ln>
        </p:spPr>
        <p:txBody>
          <a:bodyPr wrap="square" rtlCol="0">
            <a:spAutoFit/>
          </a:bodyPr>
          <a:lstStyle/>
          <a:p>
            <a:pPr>
              <a:buClr>
                <a:srgbClr val="C00000"/>
              </a:buClr>
            </a:pPr>
            <a:r>
              <a:rPr lang="zh-CN" altLang="en-US" dirty="0">
                <a:latin typeface="微软雅黑" panose="020B0503020204020204" pitchFamily="34" charset="-122"/>
                <a:ea typeface="微软雅黑" panose="020B0503020204020204" pitchFamily="34" charset="-122"/>
              </a:rPr>
              <a:t>特种设备制造、安装、改造、维修、使用（含移动式压力容器、气瓶充装）、检验检测活动中发生的特种设备事故，其报告、调查和处理工作适用本规定</a:t>
            </a:r>
          </a:p>
        </p:txBody>
      </p:sp>
      <p:sp>
        <p:nvSpPr>
          <p:cNvPr id="26" name="椭圆 1"/>
          <p:cNvSpPr/>
          <p:nvPr/>
        </p:nvSpPr>
        <p:spPr>
          <a:xfrm>
            <a:off x="2004811" y="1656776"/>
            <a:ext cx="744024" cy="673787"/>
          </a:xfrm>
          <a:custGeom>
            <a:avLst/>
            <a:gdLst/>
            <a:ahLst/>
            <a:cxnLst/>
            <a:rect l="l" t="t" r="r" b="b"/>
            <a:pathLst>
              <a:path w="1648346" h="1656184">
                <a:moveTo>
                  <a:pt x="820254" y="0"/>
                </a:moveTo>
                <a:cubicBezTo>
                  <a:pt x="1277597" y="0"/>
                  <a:pt x="1648346" y="370749"/>
                  <a:pt x="1648346" y="828092"/>
                </a:cubicBezTo>
                <a:cubicBezTo>
                  <a:pt x="1648346" y="1285435"/>
                  <a:pt x="1277597" y="1656184"/>
                  <a:pt x="820254" y="1656184"/>
                </a:cubicBezTo>
                <a:cubicBezTo>
                  <a:pt x="771082" y="1656184"/>
                  <a:pt x="722910" y="1651898"/>
                  <a:pt x="676238" y="1642851"/>
                </a:cubicBezTo>
                <a:lnTo>
                  <a:pt x="676238" y="1458836"/>
                </a:lnTo>
                <a:cubicBezTo>
                  <a:pt x="722365" y="1470593"/>
                  <a:pt x="770659" y="1476164"/>
                  <a:pt x="820254" y="1476164"/>
                </a:cubicBezTo>
                <a:cubicBezTo>
                  <a:pt x="1178174" y="1476164"/>
                  <a:pt x="1468326" y="1186012"/>
                  <a:pt x="1468326" y="828092"/>
                </a:cubicBezTo>
                <a:cubicBezTo>
                  <a:pt x="1468326" y="470172"/>
                  <a:pt x="1178174" y="180020"/>
                  <a:pt x="820254" y="180020"/>
                </a:cubicBezTo>
                <a:cubicBezTo>
                  <a:pt x="499245" y="180020"/>
                  <a:pt x="232748" y="413413"/>
                  <a:pt x="183071" y="720080"/>
                </a:cubicBezTo>
                <a:lnTo>
                  <a:pt x="0" y="720080"/>
                </a:lnTo>
                <a:cubicBezTo>
                  <a:pt x="52132" y="313716"/>
                  <a:pt x="399556" y="0"/>
                  <a:pt x="820254" y="0"/>
                </a:cubicBezTo>
                <a:close/>
              </a:path>
            </a:pathLst>
          </a:custGeom>
          <a:solidFill>
            <a:srgbClr val="C0504D"/>
          </a:solidFill>
          <a:ln w="25400" cap="flat" cmpd="sng" algn="ctr">
            <a:noFill/>
            <a:prstDash val="solid"/>
          </a:ln>
          <a:effectLst/>
        </p:spPr>
        <p:txBody>
          <a:bodyPr rtlCol="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7" name="椭圆 1"/>
          <p:cNvSpPr/>
          <p:nvPr/>
        </p:nvSpPr>
        <p:spPr>
          <a:xfrm>
            <a:off x="1684451" y="2651248"/>
            <a:ext cx="744024" cy="673787"/>
          </a:xfrm>
          <a:custGeom>
            <a:avLst/>
            <a:gdLst/>
            <a:ahLst/>
            <a:cxnLst/>
            <a:rect l="l" t="t" r="r" b="b"/>
            <a:pathLst>
              <a:path w="1648346" h="1656184">
                <a:moveTo>
                  <a:pt x="820254" y="0"/>
                </a:moveTo>
                <a:cubicBezTo>
                  <a:pt x="1277597" y="0"/>
                  <a:pt x="1648346" y="370749"/>
                  <a:pt x="1648346" y="828092"/>
                </a:cubicBezTo>
                <a:cubicBezTo>
                  <a:pt x="1648346" y="1285435"/>
                  <a:pt x="1277597" y="1656184"/>
                  <a:pt x="820254" y="1656184"/>
                </a:cubicBezTo>
                <a:cubicBezTo>
                  <a:pt x="771082" y="1656184"/>
                  <a:pt x="722910" y="1651898"/>
                  <a:pt x="676238" y="1642851"/>
                </a:cubicBezTo>
                <a:lnTo>
                  <a:pt x="676238" y="1458836"/>
                </a:lnTo>
                <a:cubicBezTo>
                  <a:pt x="722365" y="1470593"/>
                  <a:pt x="770659" y="1476164"/>
                  <a:pt x="820254" y="1476164"/>
                </a:cubicBezTo>
                <a:cubicBezTo>
                  <a:pt x="1178174" y="1476164"/>
                  <a:pt x="1468326" y="1186012"/>
                  <a:pt x="1468326" y="828092"/>
                </a:cubicBezTo>
                <a:cubicBezTo>
                  <a:pt x="1468326" y="470172"/>
                  <a:pt x="1178174" y="180020"/>
                  <a:pt x="820254" y="180020"/>
                </a:cubicBezTo>
                <a:cubicBezTo>
                  <a:pt x="499245" y="180020"/>
                  <a:pt x="232748" y="413413"/>
                  <a:pt x="183071" y="720080"/>
                </a:cubicBezTo>
                <a:lnTo>
                  <a:pt x="0" y="720080"/>
                </a:lnTo>
                <a:cubicBezTo>
                  <a:pt x="52132" y="313716"/>
                  <a:pt x="399556" y="0"/>
                  <a:pt x="820254" y="0"/>
                </a:cubicBezTo>
                <a:close/>
              </a:path>
            </a:pathLst>
          </a:custGeom>
          <a:solidFill>
            <a:srgbClr val="C0504D"/>
          </a:solidFill>
          <a:ln w="25400" cap="flat" cmpd="sng" algn="ctr">
            <a:noFill/>
            <a:prstDash val="solid"/>
          </a:ln>
          <a:effectLst/>
        </p:spPr>
        <p:txBody>
          <a:bodyPr rtlCol="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8" name="椭圆 1"/>
          <p:cNvSpPr/>
          <p:nvPr/>
        </p:nvSpPr>
        <p:spPr>
          <a:xfrm>
            <a:off x="1235267" y="3482702"/>
            <a:ext cx="744024" cy="673787"/>
          </a:xfrm>
          <a:custGeom>
            <a:avLst/>
            <a:gdLst/>
            <a:ahLst/>
            <a:cxnLst/>
            <a:rect l="l" t="t" r="r" b="b"/>
            <a:pathLst>
              <a:path w="1648346" h="1656184">
                <a:moveTo>
                  <a:pt x="820254" y="0"/>
                </a:moveTo>
                <a:cubicBezTo>
                  <a:pt x="1277597" y="0"/>
                  <a:pt x="1648346" y="370749"/>
                  <a:pt x="1648346" y="828092"/>
                </a:cubicBezTo>
                <a:cubicBezTo>
                  <a:pt x="1648346" y="1285435"/>
                  <a:pt x="1277597" y="1656184"/>
                  <a:pt x="820254" y="1656184"/>
                </a:cubicBezTo>
                <a:cubicBezTo>
                  <a:pt x="771082" y="1656184"/>
                  <a:pt x="722910" y="1651898"/>
                  <a:pt x="676238" y="1642851"/>
                </a:cubicBezTo>
                <a:lnTo>
                  <a:pt x="676238" y="1458836"/>
                </a:lnTo>
                <a:cubicBezTo>
                  <a:pt x="722365" y="1470593"/>
                  <a:pt x="770659" y="1476164"/>
                  <a:pt x="820254" y="1476164"/>
                </a:cubicBezTo>
                <a:cubicBezTo>
                  <a:pt x="1178174" y="1476164"/>
                  <a:pt x="1468326" y="1186012"/>
                  <a:pt x="1468326" y="828092"/>
                </a:cubicBezTo>
                <a:cubicBezTo>
                  <a:pt x="1468326" y="470172"/>
                  <a:pt x="1178174" y="180020"/>
                  <a:pt x="820254" y="180020"/>
                </a:cubicBezTo>
                <a:cubicBezTo>
                  <a:pt x="499245" y="180020"/>
                  <a:pt x="232748" y="413413"/>
                  <a:pt x="183071" y="720080"/>
                </a:cubicBezTo>
                <a:lnTo>
                  <a:pt x="0" y="720080"/>
                </a:lnTo>
                <a:cubicBezTo>
                  <a:pt x="52132" y="313716"/>
                  <a:pt x="399556" y="0"/>
                  <a:pt x="820254" y="0"/>
                </a:cubicBezTo>
                <a:close/>
              </a:path>
            </a:pathLst>
          </a:custGeom>
          <a:solidFill>
            <a:srgbClr val="C0504D"/>
          </a:solidFill>
          <a:ln w="25400" cap="flat" cmpd="sng" algn="ctr">
            <a:noFill/>
            <a:prstDash val="solid"/>
          </a:ln>
          <a:effectLst/>
        </p:spPr>
        <p:txBody>
          <a:bodyPr rtlCol="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2" name="椭圆 1"/>
          <p:cNvSpPr/>
          <p:nvPr/>
        </p:nvSpPr>
        <p:spPr>
          <a:xfrm>
            <a:off x="821793" y="4423892"/>
            <a:ext cx="744024" cy="673787"/>
          </a:xfrm>
          <a:custGeom>
            <a:avLst/>
            <a:gdLst/>
            <a:ahLst/>
            <a:cxnLst/>
            <a:rect l="l" t="t" r="r" b="b"/>
            <a:pathLst>
              <a:path w="1648346" h="1656184">
                <a:moveTo>
                  <a:pt x="820254" y="0"/>
                </a:moveTo>
                <a:cubicBezTo>
                  <a:pt x="1277597" y="0"/>
                  <a:pt x="1648346" y="370749"/>
                  <a:pt x="1648346" y="828092"/>
                </a:cubicBezTo>
                <a:cubicBezTo>
                  <a:pt x="1648346" y="1285435"/>
                  <a:pt x="1277597" y="1656184"/>
                  <a:pt x="820254" y="1656184"/>
                </a:cubicBezTo>
                <a:cubicBezTo>
                  <a:pt x="771082" y="1656184"/>
                  <a:pt x="722910" y="1651898"/>
                  <a:pt x="676238" y="1642851"/>
                </a:cubicBezTo>
                <a:lnTo>
                  <a:pt x="676238" y="1458836"/>
                </a:lnTo>
                <a:cubicBezTo>
                  <a:pt x="722365" y="1470593"/>
                  <a:pt x="770659" y="1476164"/>
                  <a:pt x="820254" y="1476164"/>
                </a:cubicBezTo>
                <a:cubicBezTo>
                  <a:pt x="1178174" y="1476164"/>
                  <a:pt x="1468326" y="1186012"/>
                  <a:pt x="1468326" y="828092"/>
                </a:cubicBezTo>
                <a:cubicBezTo>
                  <a:pt x="1468326" y="470172"/>
                  <a:pt x="1178174" y="180020"/>
                  <a:pt x="820254" y="180020"/>
                </a:cubicBezTo>
                <a:cubicBezTo>
                  <a:pt x="499245" y="180020"/>
                  <a:pt x="232748" y="413413"/>
                  <a:pt x="183071" y="720080"/>
                </a:cubicBezTo>
                <a:lnTo>
                  <a:pt x="0" y="720080"/>
                </a:lnTo>
                <a:cubicBezTo>
                  <a:pt x="52132" y="313716"/>
                  <a:pt x="399556" y="0"/>
                  <a:pt x="820254" y="0"/>
                </a:cubicBezTo>
                <a:close/>
              </a:path>
            </a:pathLst>
          </a:custGeom>
          <a:solidFill>
            <a:srgbClr val="C0504D"/>
          </a:solidFill>
          <a:ln w="25400" cap="flat" cmpd="sng" algn="ctr">
            <a:noFill/>
            <a:prstDash val="solid"/>
          </a:ln>
          <a:effectLst/>
        </p:spPr>
        <p:txBody>
          <a:bodyPr rtlCol="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3" name="椭圆 1"/>
          <p:cNvSpPr/>
          <p:nvPr/>
        </p:nvSpPr>
        <p:spPr>
          <a:xfrm>
            <a:off x="462345" y="5389147"/>
            <a:ext cx="744024" cy="673787"/>
          </a:xfrm>
          <a:custGeom>
            <a:avLst/>
            <a:gdLst/>
            <a:ahLst/>
            <a:cxnLst/>
            <a:rect l="l" t="t" r="r" b="b"/>
            <a:pathLst>
              <a:path w="1648346" h="1656184">
                <a:moveTo>
                  <a:pt x="820254" y="0"/>
                </a:moveTo>
                <a:cubicBezTo>
                  <a:pt x="1277597" y="0"/>
                  <a:pt x="1648346" y="370749"/>
                  <a:pt x="1648346" y="828092"/>
                </a:cubicBezTo>
                <a:cubicBezTo>
                  <a:pt x="1648346" y="1285435"/>
                  <a:pt x="1277597" y="1656184"/>
                  <a:pt x="820254" y="1656184"/>
                </a:cubicBezTo>
                <a:cubicBezTo>
                  <a:pt x="771082" y="1656184"/>
                  <a:pt x="722910" y="1651898"/>
                  <a:pt x="676238" y="1642851"/>
                </a:cubicBezTo>
                <a:lnTo>
                  <a:pt x="676238" y="1458836"/>
                </a:lnTo>
                <a:cubicBezTo>
                  <a:pt x="722365" y="1470593"/>
                  <a:pt x="770659" y="1476164"/>
                  <a:pt x="820254" y="1476164"/>
                </a:cubicBezTo>
                <a:cubicBezTo>
                  <a:pt x="1178174" y="1476164"/>
                  <a:pt x="1468326" y="1186012"/>
                  <a:pt x="1468326" y="828092"/>
                </a:cubicBezTo>
                <a:cubicBezTo>
                  <a:pt x="1468326" y="470172"/>
                  <a:pt x="1178174" y="180020"/>
                  <a:pt x="820254" y="180020"/>
                </a:cubicBezTo>
                <a:cubicBezTo>
                  <a:pt x="499245" y="180020"/>
                  <a:pt x="232748" y="413413"/>
                  <a:pt x="183071" y="720080"/>
                </a:cubicBezTo>
                <a:lnTo>
                  <a:pt x="0" y="720080"/>
                </a:lnTo>
                <a:cubicBezTo>
                  <a:pt x="52132" y="313716"/>
                  <a:pt x="399556" y="0"/>
                  <a:pt x="820254" y="0"/>
                </a:cubicBezTo>
                <a:close/>
              </a:path>
            </a:pathLst>
          </a:custGeom>
          <a:solidFill>
            <a:srgbClr val="C0504D"/>
          </a:solidFill>
          <a:ln w="25400" cap="flat" cmpd="sng" algn="ctr">
            <a:noFill/>
            <a:prstDash val="solid"/>
          </a:ln>
          <a:effectLst/>
        </p:spPr>
        <p:txBody>
          <a:bodyPr rtlCol="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5" name="TextBox 28"/>
          <p:cNvSpPr txBox="1"/>
          <p:nvPr/>
        </p:nvSpPr>
        <p:spPr>
          <a:xfrm>
            <a:off x="2421348" y="736005"/>
            <a:ext cx="1343731" cy="333339"/>
          </a:xfrm>
          <a:prstGeom prst="rect">
            <a:avLst/>
          </a:prstGeom>
          <a:noFill/>
        </p:spPr>
        <p:txBody>
          <a:bodyPr wrap="square" rtlCol="0">
            <a:sp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4400" b="1" i="0" u="none" strike="noStrike" kern="0" cap="none" spc="0" normalizeH="0" baseline="0" noProof="0" dirty="0">
                <a:ln>
                  <a:noFill/>
                </a:ln>
                <a:solidFill>
                  <a:srgbClr val="4BACC6">
                    <a:lumMod val="50000"/>
                  </a:srgbClr>
                </a:solidFill>
                <a:effectLst/>
                <a:uLnTx/>
                <a:uFillTx/>
                <a:latin typeface="Arial Rounded MT Bold" panose="020F0704030504030204" pitchFamily="34" charset="0"/>
                <a:ea typeface="微软雅黑" panose="020B0503020204020204" pitchFamily="34" charset="-122"/>
              </a:rPr>
              <a:t>A</a:t>
            </a:r>
            <a:endParaRPr kumimoji="0" lang="zh-CN" altLang="en-US" sz="4400" b="1" i="0" u="none" strike="noStrike" kern="0" cap="none" spc="0" normalizeH="0" baseline="0" noProof="0" dirty="0">
              <a:ln>
                <a:noFill/>
              </a:ln>
              <a:solidFill>
                <a:srgbClr val="4BACC6">
                  <a:lumMod val="50000"/>
                </a:srgbClr>
              </a:solidFill>
              <a:effectLst/>
              <a:uLnTx/>
              <a:uFillTx/>
              <a:latin typeface="Arial Rounded MT Bold" panose="020F0704030504030204" pitchFamily="34" charset="0"/>
              <a:ea typeface="微软雅黑" panose="020B0503020204020204" pitchFamily="34" charset="-122"/>
            </a:endParaRPr>
          </a:p>
        </p:txBody>
      </p:sp>
      <p:sp>
        <p:nvSpPr>
          <p:cNvPr id="34" name="Content Placeholder 2"/>
          <p:cNvSpPr txBox="1"/>
          <p:nvPr/>
        </p:nvSpPr>
        <p:spPr>
          <a:xfrm>
            <a:off x="821793" y="122822"/>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904" name="圆角矩形 1"/>
          <p:cNvSpPr/>
          <p:nvPr/>
        </p:nvSpPr>
        <p:spPr>
          <a:xfrm>
            <a:off x="6546661" y="2097307"/>
            <a:ext cx="4708314" cy="1815253"/>
          </a:xfrm>
          <a:prstGeom prst="roundRect">
            <a:avLst/>
          </a:prstGeom>
          <a:noFill/>
          <a:ln w="19050">
            <a:solidFill>
              <a:schemeClr val="tx1">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7" rIns="96435" bIns="48217" numCol="1" spcCol="0" rtlCol="0" fromWordArt="0" anchor="ctr" anchorCtr="0" forceAA="0" compatLnSpc="1">
            <a:noAutofit/>
          </a:bodyPr>
          <a:lstStyle/>
          <a:p>
            <a:pPr algn="ctr"/>
            <a:endParaRPr lang="zh-CN" altLang="en-US" sz="1900">
              <a:solidFill>
                <a:schemeClr val="lt1"/>
              </a:solidFill>
            </a:endParaRPr>
          </a:p>
        </p:txBody>
      </p:sp>
      <p:sp>
        <p:nvSpPr>
          <p:cNvPr id="1048905" name="圆角矩形 2"/>
          <p:cNvSpPr/>
          <p:nvPr/>
        </p:nvSpPr>
        <p:spPr>
          <a:xfrm>
            <a:off x="6546661" y="4137565"/>
            <a:ext cx="4708314" cy="1815253"/>
          </a:xfrm>
          <a:prstGeom prst="roundRect">
            <a:avLst/>
          </a:prstGeom>
          <a:noFill/>
          <a:ln w="19050">
            <a:solidFill>
              <a:schemeClr val="tx1">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7" rIns="96435" bIns="48217" numCol="1" spcCol="0" rtlCol="0" fromWordArt="0" anchor="ctr" anchorCtr="0" forceAA="0" compatLnSpc="1">
            <a:noAutofit/>
          </a:bodyPr>
          <a:lstStyle/>
          <a:p>
            <a:pPr algn="ctr"/>
            <a:endParaRPr lang="zh-CN" altLang="en-US" sz="1900">
              <a:solidFill>
                <a:schemeClr val="lt1"/>
              </a:solidFill>
            </a:endParaRPr>
          </a:p>
        </p:txBody>
      </p:sp>
      <p:sp>
        <p:nvSpPr>
          <p:cNvPr id="1048906" name="圆角矩形 3"/>
          <p:cNvSpPr/>
          <p:nvPr/>
        </p:nvSpPr>
        <p:spPr>
          <a:xfrm>
            <a:off x="1603775" y="2097307"/>
            <a:ext cx="4708314" cy="1815253"/>
          </a:xfrm>
          <a:prstGeom prst="roundRect">
            <a:avLst/>
          </a:prstGeom>
          <a:noFill/>
          <a:ln w="19050">
            <a:solidFill>
              <a:schemeClr val="tx1">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7" rIns="96435" bIns="48217" numCol="1" spcCol="0" rtlCol="0" fromWordArt="0" anchor="ctr" anchorCtr="0" forceAA="0" compatLnSpc="1">
            <a:noAutofit/>
          </a:bodyPr>
          <a:lstStyle/>
          <a:p>
            <a:pPr algn="ctr"/>
            <a:endParaRPr lang="zh-CN" altLang="en-US" sz="1900">
              <a:solidFill>
                <a:schemeClr val="lt1"/>
              </a:solidFill>
            </a:endParaRPr>
          </a:p>
        </p:txBody>
      </p:sp>
      <p:sp>
        <p:nvSpPr>
          <p:cNvPr id="1048907" name="圆角矩形 4"/>
          <p:cNvSpPr/>
          <p:nvPr/>
        </p:nvSpPr>
        <p:spPr>
          <a:xfrm>
            <a:off x="1603775" y="4137565"/>
            <a:ext cx="4708314" cy="1815253"/>
          </a:xfrm>
          <a:prstGeom prst="roundRect">
            <a:avLst/>
          </a:prstGeom>
          <a:noFill/>
          <a:ln w="19050">
            <a:solidFill>
              <a:schemeClr val="tx1">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7" rIns="96435" bIns="48217" numCol="1" spcCol="0" rtlCol="0" fromWordArt="0" anchor="ctr" anchorCtr="0" forceAA="0" compatLnSpc="1">
            <a:noAutofit/>
          </a:bodyPr>
          <a:lstStyle/>
          <a:p>
            <a:pPr algn="ctr"/>
            <a:endParaRPr lang="zh-CN" altLang="en-US" sz="1900">
              <a:solidFill>
                <a:schemeClr val="tx1">
                  <a:lumMod val="85000"/>
                  <a:lumOff val="15000"/>
                </a:schemeClr>
              </a:solidFill>
            </a:endParaRPr>
          </a:p>
        </p:txBody>
      </p:sp>
      <p:sp>
        <p:nvSpPr>
          <p:cNvPr id="1048908" name="矩形 5"/>
          <p:cNvSpPr/>
          <p:nvPr/>
        </p:nvSpPr>
        <p:spPr>
          <a:xfrm>
            <a:off x="2024587" y="2368180"/>
            <a:ext cx="3262034" cy="808990"/>
          </a:xfrm>
          <a:prstGeom prst="rect">
            <a:avLst/>
          </a:prstGeom>
        </p:spPr>
        <p:txBody>
          <a:bodyPr wrap="square">
            <a:spAutoFit/>
          </a:bodyPr>
          <a:lstStyle/>
          <a:p>
            <a:pPr>
              <a:lnSpc>
                <a:spcPts val="2800"/>
              </a:lnSpc>
            </a:pPr>
            <a:r>
              <a:rPr lang="en-US" altLang="zh-CN" sz="19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900" dirty="0">
                <a:solidFill>
                  <a:schemeClr val="tx1">
                    <a:lumMod val="85000"/>
                    <a:lumOff val="15000"/>
                  </a:schemeClr>
                </a:solidFill>
                <a:latin typeface="微软雅黑" panose="020B0503020204020204" pitchFamily="34" charset="-122"/>
                <a:ea typeface="微软雅黑" panose="020B0503020204020204" pitchFamily="34" charset="-122"/>
              </a:rPr>
              <a:t>一</a:t>
            </a:r>
            <a:r>
              <a:rPr lang="en-US" altLang="zh-CN" sz="19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900" dirty="0">
                <a:solidFill>
                  <a:schemeClr val="tx1">
                    <a:lumMod val="85000"/>
                    <a:lumOff val="15000"/>
                  </a:schemeClr>
                </a:solidFill>
                <a:latin typeface="微软雅黑" panose="020B0503020204020204" pitchFamily="34" charset="-122"/>
                <a:ea typeface="微软雅黑" panose="020B0503020204020204" pitchFamily="34" charset="-122"/>
              </a:rPr>
              <a:t> 以习近平新时代中国特色社会主义思想为指导</a:t>
            </a:r>
          </a:p>
        </p:txBody>
      </p:sp>
      <p:sp>
        <p:nvSpPr>
          <p:cNvPr id="1048909" name="矩形 6"/>
          <p:cNvSpPr/>
          <p:nvPr/>
        </p:nvSpPr>
        <p:spPr>
          <a:xfrm>
            <a:off x="7747167" y="2214015"/>
            <a:ext cx="3262034" cy="1527175"/>
          </a:xfrm>
          <a:prstGeom prst="rect">
            <a:avLst/>
          </a:prstGeom>
        </p:spPr>
        <p:txBody>
          <a:bodyPr wrap="square">
            <a:spAutoFit/>
          </a:bodyPr>
          <a:lstStyle/>
          <a:p>
            <a:pPr>
              <a:lnSpc>
                <a:spcPts val="2800"/>
              </a:lnSpc>
            </a:pPr>
            <a:r>
              <a:rPr lang="en-US" altLang="zh-CN" sz="19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900" dirty="0">
                <a:solidFill>
                  <a:schemeClr val="tx1">
                    <a:lumMod val="85000"/>
                    <a:lumOff val="15000"/>
                  </a:schemeClr>
                </a:solidFill>
                <a:latin typeface="微软雅黑" panose="020B0503020204020204" pitchFamily="34" charset="-122"/>
                <a:ea typeface="微软雅黑" panose="020B0503020204020204" pitchFamily="34" charset="-122"/>
              </a:rPr>
              <a:t>二</a:t>
            </a:r>
            <a:r>
              <a:rPr lang="en-US" altLang="zh-CN" sz="19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900" dirty="0">
                <a:solidFill>
                  <a:schemeClr val="tx1">
                    <a:lumMod val="85000"/>
                    <a:lumOff val="15000"/>
                  </a:schemeClr>
                </a:solidFill>
                <a:latin typeface="微软雅黑" panose="020B0503020204020204" pitchFamily="34" charset="-122"/>
                <a:ea typeface="微软雅黑" panose="020B0503020204020204" pitchFamily="34" charset="-122"/>
              </a:rPr>
              <a:t> 以增强全民应急意识、提升公众安全素质、提高防灾减灾救灾能力、遏制重特大安全事故为目标</a:t>
            </a:r>
          </a:p>
        </p:txBody>
      </p:sp>
      <p:sp>
        <p:nvSpPr>
          <p:cNvPr id="1048910" name="矩形 7"/>
          <p:cNvSpPr/>
          <p:nvPr/>
        </p:nvSpPr>
        <p:spPr>
          <a:xfrm>
            <a:off x="1968604" y="4337021"/>
            <a:ext cx="3262034" cy="1527175"/>
          </a:xfrm>
          <a:prstGeom prst="rect">
            <a:avLst/>
          </a:prstGeom>
        </p:spPr>
        <p:txBody>
          <a:bodyPr wrap="square">
            <a:spAutoFit/>
          </a:bodyPr>
          <a:lstStyle/>
          <a:p>
            <a:pPr>
              <a:lnSpc>
                <a:spcPts val="2800"/>
              </a:lnSpc>
            </a:pPr>
            <a:r>
              <a:rPr lang="en-US" altLang="zh-CN" sz="19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900" dirty="0">
                <a:solidFill>
                  <a:schemeClr val="tx1">
                    <a:lumMod val="85000"/>
                    <a:lumOff val="15000"/>
                  </a:schemeClr>
                </a:solidFill>
                <a:latin typeface="微软雅黑" panose="020B0503020204020204" pitchFamily="34" charset="-122"/>
                <a:ea typeface="微软雅黑" panose="020B0503020204020204" pitchFamily="34" charset="-122"/>
              </a:rPr>
              <a:t>三</a:t>
            </a:r>
            <a:r>
              <a:rPr lang="en-US" altLang="zh-CN" sz="19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900" dirty="0">
                <a:solidFill>
                  <a:schemeClr val="tx1">
                    <a:lumMod val="85000"/>
                    <a:lumOff val="15000"/>
                  </a:schemeClr>
                </a:solidFill>
                <a:latin typeface="微软雅黑" panose="020B0503020204020204" pitchFamily="34" charset="-122"/>
                <a:ea typeface="微软雅黑" panose="020B0503020204020204" pitchFamily="34" charset="-122"/>
              </a:rPr>
              <a:t>以强化安全红线意识、落实安全责任、推进依法治理、深化专项整治、深化改革创新等为重点内容</a:t>
            </a:r>
          </a:p>
        </p:txBody>
      </p:sp>
      <p:sp>
        <p:nvSpPr>
          <p:cNvPr id="1048911" name="矩形 8"/>
          <p:cNvSpPr/>
          <p:nvPr/>
        </p:nvSpPr>
        <p:spPr>
          <a:xfrm>
            <a:off x="7713579" y="4406401"/>
            <a:ext cx="3262034" cy="1527175"/>
          </a:xfrm>
          <a:prstGeom prst="rect">
            <a:avLst/>
          </a:prstGeom>
        </p:spPr>
        <p:txBody>
          <a:bodyPr wrap="square">
            <a:spAutoFit/>
          </a:bodyPr>
          <a:lstStyle/>
          <a:p>
            <a:pPr>
              <a:lnSpc>
                <a:spcPts val="2800"/>
              </a:lnSpc>
            </a:pPr>
            <a:r>
              <a:rPr lang="en-US" altLang="zh-CN" sz="19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900" dirty="0">
                <a:solidFill>
                  <a:schemeClr val="tx1">
                    <a:lumMod val="85000"/>
                    <a:lumOff val="15000"/>
                  </a:schemeClr>
                </a:solidFill>
                <a:latin typeface="微软雅黑" panose="020B0503020204020204" pitchFamily="34" charset="-122"/>
                <a:ea typeface="微软雅黑" panose="020B0503020204020204" pitchFamily="34" charset="-122"/>
              </a:rPr>
              <a:t>四</a:t>
            </a:r>
            <a:r>
              <a:rPr lang="en-US" altLang="zh-CN" sz="19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900" dirty="0">
                <a:solidFill>
                  <a:schemeClr val="tx1">
                    <a:lumMod val="85000"/>
                    <a:lumOff val="15000"/>
                  </a:schemeClr>
                </a:solidFill>
                <a:latin typeface="微软雅黑" panose="020B0503020204020204" pitchFamily="34" charset="-122"/>
                <a:ea typeface="微软雅黑" panose="020B0503020204020204" pitchFamily="34" charset="-122"/>
              </a:rPr>
              <a:t>切实推动安全文化进企业、进学校、进机关、进社区、进农村、进家庭、进公共场所</a:t>
            </a:r>
          </a:p>
        </p:txBody>
      </p:sp>
      <p:sp>
        <p:nvSpPr>
          <p:cNvPr id="1048912" name="Freeform 5"/>
          <p:cNvSpPr/>
          <p:nvPr/>
        </p:nvSpPr>
        <p:spPr bwMode="auto">
          <a:xfrm>
            <a:off x="5174654" y="2618203"/>
            <a:ext cx="2509444" cy="2813719"/>
          </a:xfrm>
          <a:custGeom>
            <a:avLst/>
            <a:gdLst>
              <a:gd name="T0" fmla="*/ 1837 w 3175"/>
              <a:gd name="T1" fmla="*/ 92 h 3561"/>
              <a:gd name="T2" fmla="*/ 2381 w 3175"/>
              <a:gd name="T3" fmla="*/ 406 h 3561"/>
              <a:gd name="T4" fmla="*/ 2925 w 3175"/>
              <a:gd name="T5" fmla="*/ 720 h 3561"/>
              <a:gd name="T6" fmla="*/ 3175 w 3175"/>
              <a:gd name="T7" fmla="*/ 1153 h 3561"/>
              <a:gd name="T8" fmla="*/ 3175 w 3175"/>
              <a:gd name="T9" fmla="*/ 1781 h 3561"/>
              <a:gd name="T10" fmla="*/ 3175 w 3175"/>
              <a:gd name="T11" fmla="*/ 2408 h 3561"/>
              <a:gd name="T12" fmla="*/ 2925 w 3175"/>
              <a:gd name="T13" fmla="*/ 2841 h 3561"/>
              <a:gd name="T14" fmla="*/ 2381 w 3175"/>
              <a:gd name="T15" fmla="*/ 3155 h 3561"/>
              <a:gd name="T16" fmla="*/ 1837 w 3175"/>
              <a:gd name="T17" fmla="*/ 3469 h 3561"/>
              <a:gd name="T18" fmla="*/ 1338 w 3175"/>
              <a:gd name="T19" fmla="*/ 3469 h 3561"/>
              <a:gd name="T20" fmla="*/ 794 w 3175"/>
              <a:gd name="T21" fmla="*/ 3155 h 3561"/>
              <a:gd name="T22" fmla="*/ 250 w 3175"/>
              <a:gd name="T23" fmla="*/ 2841 h 3561"/>
              <a:gd name="T24" fmla="*/ 0 w 3175"/>
              <a:gd name="T25" fmla="*/ 2408 h 3561"/>
              <a:gd name="T26" fmla="*/ 0 w 3175"/>
              <a:gd name="T27" fmla="*/ 1781 h 3561"/>
              <a:gd name="T28" fmla="*/ 0 w 3175"/>
              <a:gd name="T29" fmla="*/ 1153 h 3561"/>
              <a:gd name="T30" fmla="*/ 250 w 3175"/>
              <a:gd name="T31" fmla="*/ 720 h 3561"/>
              <a:gd name="T32" fmla="*/ 794 w 3175"/>
              <a:gd name="T33" fmla="*/ 406 h 3561"/>
              <a:gd name="T34" fmla="*/ 1338 w 3175"/>
              <a:gd name="T35" fmla="*/ 92 h 3561"/>
              <a:gd name="T36" fmla="*/ 1837 w 3175"/>
              <a:gd name="T37" fmla="*/ 92 h 3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75" h="3561">
                <a:moveTo>
                  <a:pt x="1837" y="92"/>
                </a:moveTo>
                <a:lnTo>
                  <a:pt x="2381" y="406"/>
                </a:lnTo>
                <a:lnTo>
                  <a:pt x="2925" y="720"/>
                </a:lnTo>
                <a:cubicBezTo>
                  <a:pt x="3084" y="812"/>
                  <a:pt x="3175" y="969"/>
                  <a:pt x="3175" y="1153"/>
                </a:cubicBezTo>
                <a:lnTo>
                  <a:pt x="3175" y="1781"/>
                </a:lnTo>
                <a:lnTo>
                  <a:pt x="3175" y="2408"/>
                </a:lnTo>
                <a:cubicBezTo>
                  <a:pt x="3175" y="2592"/>
                  <a:pt x="3084" y="2750"/>
                  <a:pt x="2925" y="2841"/>
                </a:cubicBezTo>
                <a:lnTo>
                  <a:pt x="2381" y="3155"/>
                </a:lnTo>
                <a:lnTo>
                  <a:pt x="1837" y="3469"/>
                </a:lnTo>
                <a:cubicBezTo>
                  <a:pt x="1678" y="3561"/>
                  <a:pt x="1496" y="3561"/>
                  <a:pt x="1338" y="3469"/>
                </a:cubicBezTo>
                <a:lnTo>
                  <a:pt x="794" y="3155"/>
                </a:lnTo>
                <a:lnTo>
                  <a:pt x="250" y="2841"/>
                </a:lnTo>
                <a:cubicBezTo>
                  <a:pt x="91" y="2750"/>
                  <a:pt x="0" y="2592"/>
                  <a:pt x="0" y="2408"/>
                </a:cubicBezTo>
                <a:lnTo>
                  <a:pt x="0" y="1781"/>
                </a:lnTo>
                <a:lnTo>
                  <a:pt x="0" y="1153"/>
                </a:lnTo>
                <a:cubicBezTo>
                  <a:pt x="0" y="969"/>
                  <a:pt x="91" y="812"/>
                  <a:pt x="250" y="720"/>
                </a:cubicBezTo>
                <a:lnTo>
                  <a:pt x="794" y="406"/>
                </a:lnTo>
                <a:lnTo>
                  <a:pt x="1338" y="92"/>
                </a:lnTo>
                <a:cubicBezTo>
                  <a:pt x="1496" y="0"/>
                  <a:pt x="1678" y="0"/>
                  <a:pt x="1837" y="92"/>
                </a:cubicBezTo>
                <a:close/>
              </a:path>
            </a:pathLst>
          </a:custGeom>
          <a:gradFill flip="none" rotWithShape="1">
            <a:gsLst>
              <a:gs pos="0">
                <a:srgbClr val="B40000"/>
              </a:gs>
              <a:gs pos="67000">
                <a:srgbClr val="FF0000"/>
              </a:gs>
              <a:gs pos="100000">
                <a:srgbClr val="FFFF00"/>
              </a:gs>
            </a:gsLst>
            <a:lin ang="16200000" scaled="1"/>
          </a:gradFill>
          <a:ln w="28575">
            <a:gradFill>
              <a:gsLst>
                <a:gs pos="0">
                  <a:srgbClr val="FFA000"/>
                </a:gs>
                <a:gs pos="50000">
                  <a:srgbClr val="FFFF00"/>
                </a:gs>
                <a:gs pos="100000">
                  <a:srgbClr val="FFA000"/>
                </a:gs>
              </a:gsLst>
              <a:lin ang="1800000" scaled="0"/>
            </a:gradFill>
          </a:ln>
          <a:effectLst>
            <a:outerShdw blurRad="203200" dist="101600" dir="2700000" algn="tl"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900">
              <a:solidFill>
                <a:prstClr val="white"/>
              </a:solidFill>
            </a:endParaRPr>
          </a:p>
        </p:txBody>
      </p:sp>
      <p:sp>
        <p:nvSpPr>
          <p:cNvPr id="1048913" name="矩形 10"/>
          <p:cNvSpPr/>
          <p:nvPr/>
        </p:nvSpPr>
        <p:spPr>
          <a:xfrm>
            <a:off x="5293708" y="3444702"/>
            <a:ext cx="2412784" cy="1260475"/>
          </a:xfrm>
          <a:prstGeom prst="rect">
            <a:avLst/>
          </a:prstGeom>
          <a:noFill/>
          <a:effectLst/>
        </p:spPr>
        <p:txBody>
          <a:bodyPr wrap="square" rtlCol="0">
            <a:spAutoFit/>
          </a:bodyPr>
          <a:lstStyle/>
          <a:p>
            <a:pPr algn="ctr"/>
            <a:r>
              <a:rPr lang="zh-CN" altLang="en-US" sz="3795" b="1" dirty="0">
                <a:gradFill>
                  <a:gsLst>
                    <a:gs pos="0">
                      <a:srgbClr val="FFC000"/>
                    </a:gs>
                    <a:gs pos="33000">
                      <a:srgbClr val="FFFF99"/>
                    </a:gs>
                    <a:gs pos="66000">
                      <a:srgbClr val="F2B800"/>
                    </a:gs>
                    <a:gs pos="100000">
                      <a:srgbClr val="FFFF00"/>
                    </a:gs>
                  </a:gsLst>
                  <a:lin ang="5400000" scaled="0"/>
                </a:gradFill>
                <a:effectLst>
                  <a:outerShdw blurRad="152400" dist="152400" dir="2700000" algn="tl" rotWithShape="0">
                    <a:prstClr val="black">
                      <a:alpha val="60000"/>
                    </a:prstClr>
                  </a:outerShdw>
                </a:effectLst>
                <a:latin typeface="微软雅黑" panose="020B0503020204020204" pitchFamily="34" charset="-122"/>
                <a:ea typeface="微软雅黑" panose="020B0503020204020204" pitchFamily="34" charset="-122"/>
              </a:rPr>
              <a:t>安全生产总体思路</a:t>
            </a:r>
          </a:p>
        </p:txBody>
      </p:sp>
      <p:grpSp>
        <p:nvGrpSpPr>
          <p:cNvPr id="178" name="组合 12"/>
          <p:cNvGrpSpPr/>
          <p:nvPr/>
        </p:nvGrpSpPr>
        <p:grpSpPr>
          <a:xfrm>
            <a:off x="353" y="229270"/>
            <a:ext cx="12858044" cy="742501"/>
            <a:chOff x="0" y="217394"/>
            <a:chExt cx="12192000" cy="704040"/>
          </a:xfrm>
        </p:grpSpPr>
        <p:pic>
          <p:nvPicPr>
            <p:cNvPr id="2097234" name="图片 13"/>
            <p:cNvPicPr>
              <a:picLocks noChangeAspect="1"/>
            </p:cNvPicPr>
            <p:nvPr/>
          </p:nvPicPr>
          <p:blipFill>
            <a:blip r:embed="rId3" cstate="print"/>
            <a:stretch>
              <a:fillRect/>
            </a:stretch>
          </p:blipFill>
          <p:spPr>
            <a:xfrm>
              <a:off x="8088923" y="246423"/>
              <a:ext cx="4103077" cy="675011"/>
            </a:xfrm>
            <a:prstGeom prst="rect">
              <a:avLst/>
            </a:prstGeom>
          </p:spPr>
        </p:pic>
        <p:cxnSp>
          <p:nvCxnSpPr>
            <p:cNvPr id="3145756" name="直接连接符 14"/>
            <p:cNvCxnSpPr/>
            <p:nvPr/>
          </p:nvCxnSpPr>
          <p:spPr>
            <a:xfrm>
              <a:off x="0" y="921434"/>
              <a:ext cx="12192000" cy="0"/>
            </a:xfrm>
            <a:prstGeom prst="line">
              <a:avLst/>
            </a:prstGeom>
            <a:ln w="6350">
              <a:solidFill>
                <a:srgbClr val="C00000"/>
              </a:solidFill>
            </a:ln>
          </p:spPr>
          <p:style>
            <a:lnRef idx="1">
              <a:schemeClr val="accent1"/>
            </a:lnRef>
            <a:fillRef idx="0">
              <a:schemeClr val="accent1"/>
            </a:fillRef>
            <a:effectRef idx="0">
              <a:schemeClr val="accent1"/>
            </a:effectRef>
            <a:fontRef idx="minor">
              <a:schemeClr val="tx1"/>
            </a:fontRef>
          </p:style>
        </p:cxnSp>
        <p:sp>
          <p:nvSpPr>
            <p:cNvPr id="1048914" name="标题 3"/>
            <p:cNvSpPr txBox="1"/>
            <p:nvPr/>
          </p:nvSpPr>
          <p:spPr>
            <a:xfrm>
              <a:off x="1193750" y="247813"/>
              <a:ext cx="4524879" cy="67223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altLang="zh-CN" sz="3375" b="1" dirty="0">
                  <a:solidFill>
                    <a:srgbClr val="C00000"/>
                  </a:solidFill>
                  <a:latin typeface="微软雅黑" panose="020B0503020204020204" pitchFamily="34" charset="-122"/>
                  <a:ea typeface="微软雅黑" panose="020B0503020204020204" pitchFamily="34" charset="-122"/>
                </a:rPr>
                <a:t>2020</a:t>
              </a:r>
              <a:r>
                <a:rPr lang="zh-CN" altLang="en-US" sz="3375" b="1" dirty="0">
                  <a:solidFill>
                    <a:srgbClr val="C00000"/>
                  </a:solidFill>
                  <a:latin typeface="微软雅黑" panose="020B0503020204020204" pitchFamily="34" charset="-122"/>
                  <a:ea typeface="微软雅黑" panose="020B0503020204020204" pitchFamily="34" charset="-122"/>
                </a:rPr>
                <a:t>安全生产总体思路</a:t>
              </a:r>
            </a:p>
          </p:txBody>
        </p:sp>
        <p:pic>
          <p:nvPicPr>
            <p:cNvPr id="2097235" name="图片 16"/>
            <p:cNvPicPr>
              <a:picLocks noChangeAspect="1"/>
            </p:cNvPicPr>
            <p:nvPr/>
          </p:nvPicPr>
          <p:blipFill>
            <a:blip r:embed="rId4" cstate="print"/>
            <a:stretch>
              <a:fillRect/>
            </a:stretch>
          </p:blipFill>
          <p:spPr>
            <a:xfrm>
              <a:off x="287572" y="217394"/>
              <a:ext cx="795864" cy="675011"/>
            </a:xfrm>
            <a:prstGeom prst="rect">
              <a:avLst/>
            </a:prstGeom>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048912"/>
                                        </p:tgtEl>
                                        <p:attrNameLst>
                                          <p:attrName>style.visibility</p:attrName>
                                        </p:attrNameLst>
                                      </p:cBhvr>
                                      <p:to>
                                        <p:strVal val="visible"/>
                                      </p:to>
                                    </p:set>
                                    <p:anim calcmode="lin" valueType="num">
                                      <p:cBhvr>
                                        <p:cTn id="7" dur="250" fill="hold"/>
                                        <p:tgtEl>
                                          <p:spTgt spid="1048912"/>
                                        </p:tgtEl>
                                        <p:attrNameLst>
                                          <p:attrName>ppt_w</p:attrName>
                                        </p:attrNameLst>
                                      </p:cBhvr>
                                      <p:tavLst>
                                        <p:tav tm="0">
                                          <p:val>
                                            <p:fltVal val="0"/>
                                          </p:val>
                                        </p:tav>
                                        <p:tav tm="100000">
                                          <p:val>
                                            <p:strVal val="#ppt_w"/>
                                          </p:val>
                                        </p:tav>
                                      </p:tavLst>
                                    </p:anim>
                                    <p:anim calcmode="lin" valueType="num">
                                      <p:cBhvr>
                                        <p:cTn id="8" dur="250" fill="hold"/>
                                        <p:tgtEl>
                                          <p:spTgt spid="1048912"/>
                                        </p:tgtEl>
                                        <p:attrNameLst>
                                          <p:attrName>ppt_h</p:attrName>
                                        </p:attrNameLst>
                                      </p:cBhvr>
                                      <p:tavLst>
                                        <p:tav tm="0">
                                          <p:val>
                                            <p:fltVal val="0"/>
                                          </p:val>
                                        </p:tav>
                                        <p:tav tm="100000">
                                          <p:val>
                                            <p:strVal val="#ppt_h"/>
                                          </p:val>
                                        </p:tav>
                                      </p:tavLst>
                                    </p:anim>
                                    <p:animEffect transition="in" filter="fade">
                                      <p:cBhvr>
                                        <p:cTn id="9" dur="250"/>
                                        <p:tgtEl>
                                          <p:spTgt spid="1048912"/>
                                        </p:tgtEl>
                                      </p:cBhvr>
                                    </p:animEffect>
                                  </p:childTnLst>
                                </p:cTn>
                              </p:par>
                              <p:par>
                                <p:cTn id="10" presetID="6" presetClass="emph" presetSubtype="0" decel="100000" fill="hold" grpId="1" nodeType="withEffect">
                                  <p:stCondLst>
                                    <p:cond delay="200"/>
                                  </p:stCondLst>
                                  <p:childTnLst>
                                    <p:animScale>
                                      <p:cBhvr>
                                        <p:cTn id="11" dur="250" fill="hold"/>
                                        <p:tgtEl>
                                          <p:spTgt spid="1048912"/>
                                        </p:tgtEl>
                                      </p:cBhvr>
                                      <p:by x="120000" y="120000"/>
                                    </p:animScale>
                                  </p:childTnLst>
                                </p:cTn>
                              </p:par>
                              <p:par>
                                <p:cTn id="12" presetID="6" presetClass="emph" presetSubtype="0" decel="100000" fill="hold" grpId="2" nodeType="withEffect">
                                  <p:stCondLst>
                                    <p:cond delay="400"/>
                                  </p:stCondLst>
                                  <p:childTnLst>
                                    <p:animScale>
                                      <p:cBhvr>
                                        <p:cTn id="13" dur="250" fill="hold"/>
                                        <p:tgtEl>
                                          <p:spTgt spid="1048912"/>
                                        </p:tgtEl>
                                      </p:cBhvr>
                                      <p:by x="83000" y="83000"/>
                                    </p:animScale>
                                  </p:childTnLst>
                                </p:cTn>
                              </p:par>
                              <p:par>
                                <p:cTn id="14" presetID="53" presetClass="entr" presetSubtype="16" fill="hold" grpId="0" nodeType="withEffect">
                                  <p:stCondLst>
                                    <p:cond delay="600"/>
                                  </p:stCondLst>
                                  <p:childTnLst>
                                    <p:set>
                                      <p:cBhvr>
                                        <p:cTn id="15" dur="1" fill="hold">
                                          <p:stCondLst>
                                            <p:cond delay="0"/>
                                          </p:stCondLst>
                                        </p:cTn>
                                        <p:tgtEl>
                                          <p:spTgt spid="1048913"/>
                                        </p:tgtEl>
                                        <p:attrNameLst>
                                          <p:attrName>style.visibility</p:attrName>
                                        </p:attrNameLst>
                                      </p:cBhvr>
                                      <p:to>
                                        <p:strVal val="visible"/>
                                      </p:to>
                                    </p:set>
                                    <p:anim calcmode="lin" valueType="num">
                                      <p:cBhvr>
                                        <p:cTn id="16" dur="250" fill="hold"/>
                                        <p:tgtEl>
                                          <p:spTgt spid="1048913"/>
                                        </p:tgtEl>
                                        <p:attrNameLst>
                                          <p:attrName>ppt_w</p:attrName>
                                        </p:attrNameLst>
                                      </p:cBhvr>
                                      <p:tavLst>
                                        <p:tav tm="0">
                                          <p:val>
                                            <p:fltVal val="0"/>
                                          </p:val>
                                        </p:tav>
                                        <p:tav tm="100000">
                                          <p:val>
                                            <p:strVal val="#ppt_w"/>
                                          </p:val>
                                        </p:tav>
                                      </p:tavLst>
                                    </p:anim>
                                    <p:anim calcmode="lin" valueType="num">
                                      <p:cBhvr>
                                        <p:cTn id="17" dur="250" fill="hold"/>
                                        <p:tgtEl>
                                          <p:spTgt spid="1048913"/>
                                        </p:tgtEl>
                                        <p:attrNameLst>
                                          <p:attrName>ppt_h</p:attrName>
                                        </p:attrNameLst>
                                      </p:cBhvr>
                                      <p:tavLst>
                                        <p:tav tm="0">
                                          <p:val>
                                            <p:fltVal val="0"/>
                                          </p:val>
                                        </p:tav>
                                        <p:tav tm="100000">
                                          <p:val>
                                            <p:strVal val="#ppt_h"/>
                                          </p:val>
                                        </p:tav>
                                      </p:tavLst>
                                    </p:anim>
                                    <p:animEffect transition="in" filter="fade">
                                      <p:cBhvr>
                                        <p:cTn id="18" dur="250"/>
                                        <p:tgtEl>
                                          <p:spTgt spid="1048913"/>
                                        </p:tgtEl>
                                      </p:cBhvr>
                                    </p:animEffect>
                                  </p:childTnLst>
                                </p:cTn>
                              </p:par>
                              <p:par>
                                <p:cTn id="19" presetID="6" presetClass="emph" presetSubtype="0" decel="100000" fill="hold" grpId="1" nodeType="withEffect">
                                  <p:stCondLst>
                                    <p:cond delay="800"/>
                                  </p:stCondLst>
                                  <p:childTnLst>
                                    <p:animScale>
                                      <p:cBhvr>
                                        <p:cTn id="20" dur="250" fill="hold"/>
                                        <p:tgtEl>
                                          <p:spTgt spid="1048913"/>
                                        </p:tgtEl>
                                      </p:cBhvr>
                                      <p:by x="120000" y="120000"/>
                                    </p:animScale>
                                  </p:childTnLst>
                                </p:cTn>
                              </p:par>
                              <p:par>
                                <p:cTn id="21" presetID="6" presetClass="emph" presetSubtype="0" decel="100000" fill="hold" grpId="2" nodeType="withEffect">
                                  <p:stCondLst>
                                    <p:cond delay="1000"/>
                                  </p:stCondLst>
                                  <p:childTnLst>
                                    <p:animScale>
                                      <p:cBhvr>
                                        <p:cTn id="22" dur="250" fill="hold"/>
                                        <p:tgtEl>
                                          <p:spTgt spid="1048913"/>
                                        </p:tgtEl>
                                      </p:cBhvr>
                                      <p:by x="83000" y="83000"/>
                                    </p:animScale>
                                  </p:childTnLst>
                                </p:cTn>
                              </p:par>
                            </p:childTnLst>
                          </p:cTn>
                        </p:par>
                        <p:par>
                          <p:cTn id="23" fill="hold">
                            <p:stCondLst>
                              <p:cond delay="500"/>
                            </p:stCondLst>
                            <p:childTnLst>
                              <p:par>
                                <p:cTn id="24" presetID="53" presetClass="entr" presetSubtype="16" fill="hold" grpId="0" nodeType="afterEffect">
                                  <p:stCondLst>
                                    <p:cond delay="0"/>
                                  </p:stCondLst>
                                  <p:childTnLst>
                                    <p:set>
                                      <p:cBhvr>
                                        <p:cTn id="25" dur="1" fill="hold">
                                          <p:stCondLst>
                                            <p:cond delay="0"/>
                                          </p:stCondLst>
                                        </p:cTn>
                                        <p:tgtEl>
                                          <p:spTgt spid="1048906"/>
                                        </p:tgtEl>
                                        <p:attrNameLst>
                                          <p:attrName>style.visibility</p:attrName>
                                        </p:attrNameLst>
                                      </p:cBhvr>
                                      <p:to>
                                        <p:strVal val="visible"/>
                                      </p:to>
                                    </p:set>
                                    <p:anim calcmode="lin" valueType="num">
                                      <p:cBhvr>
                                        <p:cTn id="26" dur="500" fill="hold"/>
                                        <p:tgtEl>
                                          <p:spTgt spid="1048906"/>
                                        </p:tgtEl>
                                        <p:attrNameLst>
                                          <p:attrName>ppt_w</p:attrName>
                                        </p:attrNameLst>
                                      </p:cBhvr>
                                      <p:tavLst>
                                        <p:tav tm="0">
                                          <p:val>
                                            <p:fltVal val="0"/>
                                          </p:val>
                                        </p:tav>
                                        <p:tav tm="100000">
                                          <p:val>
                                            <p:strVal val="#ppt_w"/>
                                          </p:val>
                                        </p:tav>
                                      </p:tavLst>
                                    </p:anim>
                                    <p:anim calcmode="lin" valueType="num">
                                      <p:cBhvr>
                                        <p:cTn id="27" dur="500" fill="hold"/>
                                        <p:tgtEl>
                                          <p:spTgt spid="1048906"/>
                                        </p:tgtEl>
                                        <p:attrNameLst>
                                          <p:attrName>ppt_h</p:attrName>
                                        </p:attrNameLst>
                                      </p:cBhvr>
                                      <p:tavLst>
                                        <p:tav tm="0">
                                          <p:val>
                                            <p:fltVal val="0"/>
                                          </p:val>
                                        </p:tav>
                                        <p:tav tm="100000">
                                          <p:val>
                                            <p:strVal val="#ppt_h"/>
                                          </p:val>
                                        </p:tav>
                                      </p:tavLst>
                                    </p:anim>
                                    <p:animEffect transition="in" filter="fade">
                                      <p:cBhvr>
                                        <p:cTn id="28" dur="500"/>
                                        <p:tgtEl>
                                          <p:spTgt spid="1048906"/>
                                        </p:tgtEl>
                                      </p:cBhvr>
                                    </p:animEffect>
                                  </p:childTnLst>
                                </p:cTn>
                              </p:par>
                              <p:par>
                                <p:cTn id="29" presetID="53" presetClass="entr" presetSubtype="16" fill="hold" grpId="0" nodeType="withEffect">
                                  <p:stCondLst>
                                    <p:cond delay="200"/>
                                  </p:stCondLst>
                                  <p:childTnLst>
                                    <p:set>
                                      <p:cBhvr>
                                        <p:cTn id="30" dur="1" fill="hold">
                                          <p:stCondLst>
                                            <p:cond delay="0"/>
                                          </p:stCondLst>
                                        </p:cTn>
                                        <p:tgtEl>
                                          <p:spTgt spid="1048904"/>
                                        </p:tgtEl>
                                        <p:attrNameLst>
                                          <p:attrName>style.visibility</p:attrName>
                                        </p:attrNameLst>
                                      </p:cBhvr>
                                      <p:to>
                                        <p:strVal val="visible"/>
                                      </p:to>
                                    </p:set>
                                    <p:anim calcmode="lin" valueType="num">
                                      <p:cBhvr>
                                        <p:cTn id="31" dur="500" fill="hold"/>
                                        <p:tgtEl>
                                          <p:spTgt spid="1048904"/>
                                        </p:tgtEl>
                                        <p:attrNameLst>
                                          <p:attrName>ppt_w</p:attrName>
                                        </p:attrNameLst>
                                      </p:cBhvr>
                                      <p:tavLst>
                                        <p:tav tm="0">
                                          <p:val>
                                            <p:fltVal val="0"/>
                                          </p:val>
                                        </p:tav>
                                        <p:tav tm="100000">
                                          <p:val>
                                            <p:strVal val="#ppt_w"/>
                                          </p:val>
                                        </p:tav>
                                      </p:tavLst>
                                    </p:anim>
                                    <p:anim calcmode="lin" valueType="num">
                                      <p:cBhvr>
                                        <p:cTn id="32" dur="500" fill="hold"/>
                                        <p:tgtEl>
                                          <p:spTgt spid="1048904"/>
                                        </p:tgtEl>
                                        <p:attrNameLst>
                                          <p:attrName>ppt_h</p:attrName>
                                        </p:attrNameLst>
                                      </p:cBhvr>
                                      <p:tavLst>
                                        <p:tav tm="0">
                                          <p:val>
                                            <p:fltVal val="0"/>
                                          </p:val>
                                        </p:tav>
                                        <p:tav tm="100000">
                                          <p:val>
                                            <p:strVal val="#ppt_h"/>
                                          </p:val>
                                        </p:tav>
                                      </p:tavLst>
                                    </p:anim>
                                    <p:animEffect transition="in" filter="fade">
                                      <p:cBhvr>
                                        <p:cTn id="33" dur="500"/>
                                        <p:tgtEl>
                                          <p:spTgt spid="1048904"/>
                                        </p:tgtEl>
                                      </p:cBhvr>
                                    </p:animEffect>
                                  </p:childTnLst>
                                </p:cTn>
                              </p:par>
                              <p:par>
                                <p:cTn id="34" presetID="53" presetClass="entr" presetSubtype="16" fill="hold" grpId="0" nodeType="withEffect">
                                  <p:stCondLst>
                                    <p:cond delay="400"/>
                                  </p:stCondLst>
                                  <p:childTnLst>
                                    <p:set>
                                      <p:cBhvr>
                                        <p:cTn id="35" dur="1" fill="hold">
                                          <p:stCondLst>
                                            <p:cond delay="0"/>
                                          </p:stCondLst>
                                        </p:cTn>
                                        <p:tgtEl>
                                          <p:spTgt spid="1048907"/>
                                        </p:tgtEl>
                                        <p:attrNameLst>
                                          <p:attrName>style.visibility</p:attrName>
                                        </p:attrNameLst>
                                      </p:cBhvr>
                                      <p:to>
                                        <p:strVal val="visible"/>
                                      </p:to>
                                    </p:set>
                                    <p:anim calcmode="lin" valueType="num">
                                      <p:cBhvr>
                                        <p:cTn id="36" dur="500" fill="hold"/>
                                        <p:tgtEl>
                                          <p:spTgt spid="1048907"/>
                                        </p:tgtEl>
                                        <p:attrNameLst>
                                          <p:attrName>ppt_w</p:attrName>
                                        </p:attrNameLst>
                                      </p:cBhvr>
                                      <p:tavLst>
                                        <p:tav tm="0">
                                          <p:val>
                                            <p:fltVal val="0"/>
                                          </p:val>
                                        </p:tav>
                                        <p:tav tm="100000">
                                          <p:val>
                                            <p:strVal val="#ppt_w"/>
                                          </p:val>
                                        </p:tav>
                                      </p:tavLst>
                                    </p:anim>
                                    <p:anim calcmode="lin" valueType="num">
                                      <p:cBhvr>
                                        <p:cTn id="37" dur="500" fill="hold"/>
                                        <p:tgtEl>
                                          <p:spTgt spid="1048907"/>
                                        </p:tgtEl>
                                        <p:attrNameLst>
                                          <p:attrName>ppt_h</p:attrName>
                                        </p:attrNameLst>
                                      </p:cBhvr>
                                      <p:tavLst>
                                        <p:tav tm="0">
                                          <p:val>
                                            <p:fltVal val="0"/>
                                          </p:val>
                                        </p:tav>
                                        <p:tav tm="100000">
                                          <p:val>
                                            <p:strVal val="#ppt_h"/>
                                          </p:val>
                                        </p:tav>
                                      </p:tavLst>
                                    </p:anim>
                                    <p:animEffect transition="in" filter="fade">
                                      <p:cBhvr>
                                        <p:cTn id="38" dur="500"/>
                                        <p:tgtEl>
                                          <p:spTgt spid="1048907"/>
                                        </p:tgtEl>
                                      </p:cBhvr>
                                    </p:animEffect>
                                  </p:childTnLst>
                                </p:cTn>
                              </p:par>
                              <p:par>
                                <p:cTn id="39" presetID="53" presetClass="entr" presetSubtype="16" fill="hold" grpId="0" nodeType="withEffect">
                                  <p:stCondLst>
                                    <p:cond delay="600"/>
                                  </p:stCondLst>
                                  <p:childTnLst>
                                    <p:set>
                                      <p:cBhvr>
                                        <p:cTn id="40" dur="1" fill="hold">
                                          <p:stCondLst>
                                            <p:cond delay="0"/>
                                          </p:stCondLst>
                                        </p:cTn>
                                        <p:tgtEl>
                                          <p:spTgt spid="1048905"/>
                                        </p:tgtEl>
                                        <p:attrNameLst>
                                          <p:attrName>style.visibility</p:attrName>
                                        </p:attrNameLst>
                                      </p:cBhvr>
                                      <p:to>
                                        <p:strVal val="visible"/>
                                      </p:to>
                                    </p:set>
                                    <p:anim calcmode="lin" valueType="num">
                                      <p:cBhvr>
                                        <p:cTn id="41" dur="500" fill="hold"/>
                                        <p:tgtEl>
                                          <p:spTgt spid="1048905"/>
                                        </p:tgtEl>
                                        <p:attrNameLst>
                                          <p:attrName>ppt_w</p:attrName>
                                        </p:attrNameLst>
                                      </p:cBhvr>
                                      <p:tavLst>
                                        <p:tav tm="0">
                                          <p:val>
                                            <p:fltVal val="0"/>
                                          </p:val>
                                        </p:tav>
                                        <p:tav tm="100000">
                                          <p:val>
                                            <p:strVal val="#ppt_w"/>
                                          </p:val>
                                        </p:tav>
                                      </p:tavLst>
                                    </p:anim>
                                    <p:anim calcmode="lin" valueType="num">
                                      <p:cBhvr>
                                        <p:cTn id="42" dur="500" fill="hold"/>
                                        <p:tgtEl>
                                          <p:spTgt spid="1048905"/>
                                        </p:tgtEl>
                                        <p:attrNameLst>
                                          <p:attrName>ppt_h</p:attrName>
                                        </p:attrNameLst>
                                      </p:cBhvr>
                                      <p:tavLst>
                                        <p:tav tm="0">
                                          <p:val>
                                            <p:fltVal val="0"/>
                                          </p:val>
                                        </p:tav>
                                        <p:tav tm="100000">
                                          <p:val>
                                            <p:strVal val="#ppt_h"/>
                                          </p:val>
                                        </p:tav>
                                      </p:tavLst>
                                    </p:anim>
                                    <p:animEffect transition="in" filter="fade">
                                      <p:cBhvr>
                                        <p:cTn id="43" dur="500"/>
                                        <p:tgtEl>
                                          <p:spTgt spid="1048905"/>
                                        </p:tgtEl>
                                      </p:cBhvr>
                                    </p:animEffect>
                                  </p:childTnLst>
                                </p:cTn>
                              </p:par>
                            </p:childTnLst>
                          </p:cTn>
                        </p:par>
                        <p:par>
                          <p:cTn id="44" fill="hold">
                            <p:stCondLst>
                              <p:cond delay="1000"/>
                            </p:stCondLst>
                            <p:childTnLst>
                              <p:par>
                                <p:cTn id="45" presetID="53" presetClass="entr" presetSubtype="16" fill="hold" grpId="0" nodeType="afterEffect">
                                  <p:stCondLst>
                                    <p:cond delay="0"/>
                                  </p:stCondLst>
                                  <p:childTnLst>
                                    <p:set>
                                      <p:cBhvr>
                                        <p:cTn id="46" dur="1" fill="hold">
                                          <p:stCondLst>
                                            <p:cond delay="0"/>
                                          </p:stCondLst>
                                        </p:cTn>
                                        <p:tgtEl>
                                          <p:spTgt spid="1048908"/>
                                        </p:tgtEl>
                                        <p:attrNameLst>
                                          <p:attrName>style.visibility</p:attrName>
                                        </p:attrNameLst>
                                      </p:cBhvr>
                                      <p:to>
                                        <p:strVal val="visible"/>
                                      </p:to>
                                    </p:set>
                                    <p:anim calcmode="lin" valueType="num">
                                      <p:cBhvr>
                                        <p:cTn id="47" dur="500" fill="hold"/>
                                        <p:tgtEl>
                                          <p:spTgt spid="1048908"/>
                                        </p:tgtEl>
                                        <p:attrNameLst>
                                          <p:attrName>ppt_w</p:attrName>
                                        </p:attrNameLst>
                                      </p:cBhvr>
                                      <p:tavLst>
                                        <p:tav tm="0">
                                          <p:val>
                                            <p:fltVal val="0"/>
                                          </p:val>
                                        </p:tav>
                                        <p:tav tm="100000">
                                          <p:val>
                                            <p:strVal val="#ppt_w"/>
                                          </p:val>
                                        </p:tav>
                                      </p:tavLst>
                                    </p:anim>
                                    <p:anim calcmode="lin" valueType="num">
                                      <p:cBhvr>
                                        <p:cTn id="48" dur="500" fill="hold"/>
                                        <p:tgtEl>
                                          <p:spTgt spid="1048908"/>
                                        </p:tgtEl>
                                        <p:attrNameLst>
                                          <p:attrName>ppt_h</p:attrName>
                                        </p:attrNameLst>
                                      </p:cBhvr>
                                      <p:tavLst>
                                        <p:tav tm="0">
                                          <p:val>
                                            <p:fltVal val="0"/>
                                          </p:val>
                                        </p:tav>
                                        <p:tav tm="100000">
                                          <p:val>
                                            <p:strVal val="#ppt_h"/>
                                          </p:val>
                                        </p:tav>
                                      </p:tavLst>
                                    </p:anim>
                                    <p:animEffect transition="in" filter="fade">
                                      <p:cBhvr>
                                        <p:cTn id="49" dur="500"/>
                                        <p:tgtEl>
                                          <p:spTgt spid="1048908"/>
                                        </p:tgtEl>
                                      </p:cBhvr>
                                    </p:animEffect>
                                  </p:childTnLst>
                                </p:cTn>
                              </p:par>
                              <p:par>
                                <p:cTn id="50" presetID="53" presetClass="entr" presetSubtype="16" fill="hold" grpId="0" nodeType="withEffect">
                                  <p:stCondLst>
                                    <p:cond delay="200"/>
                                  </p:stCondLst>
                                  <p:childTnLst>
                                    <p:set>
                                      <p:cBhvr>
                                        <p:cTn id="51" dur="1" fill="hold">
                                          <p:stCondLst>
                                            <p:cond delay="0"/>
                                          </p:stCondLst>
                                        </p:cTn>
                                        <p:tgtEl>
                                          <p:spTgt spid="1048909"/>
                                        </p:tgtEl>
                                        <p:attrNameLst>
                                          <p:attrName>style.visibility</p:attrName>
                                        </p:attrNameLst>
                                      </p:cBhvr>
                                      <p:to>
                                        <p:strVal val="visible"/>
                                      </p:to>
                                    </p:set>
                                    <p:anim calcmode="lin" valueType="num">
                                      <p:cBhvr>
                                        <p:cTn id="52" dur="500" fill="hold"/>
                                        <p:tgtEl>
                                          <p:spTgt spid="1048909"/>
                                        </p:tgtEl>
                                        <p:attrNameLst>
                                          <p:attrName>ppt_w</p:attrName>
                                        </p:attrNameLst>
                                      </p:cBhvr>
                                      <p:tavLst>
                                        <p:tav tm="0">
                                          <p:val>
                                            <p:fltVal val="0"/>
                                          </p:val>
                                        </p:tav>
                                        <p:tav tm="100000">
                                          <p:val>
                                            <p:strVal val="#ppt_w"/>
                                          </p:val>
                                        </p:tav>
                                      </p:tavLst>
                                    </p:anim>
                                    <p:anim calcmode="lin" valueType="num">
                                      <p:cBhvr>
                                        <p:cTn id="53" dur="500" fill="hold"/>
                                        <p:tgtEl>
                                          <p:spTgt spid="1048909"/>
                                        </p:tgtEl>
                                        <p:attrNameLst>
                                          <p:attrName>ppt_h</p:attrName>
                                        </p:attrNameLst>
                                      </p:cBhvr>
                                      <p:tavLst>
                                        <p:tav tm="0">
                                          <p:val>
                                            <p:fltVal val="0"/>
                                          </p:val>
                                        </p:tav>
                                        <p:tav tm="100000">
                                          <p:val>
                                            <p:strVal val="#ppt_h"/>
                                          </p:val>
                                        </p:tav>
                                      </p:tavLst>
                                    </p:anim>
                                    <p:animEffect transition="in" filter="fade">
                                      <p:cBhvr>
                                        <p:cTn id="54" dur="500"/>
                                        <p:tgtEl>
                                          <p:spTgt spid="1048909"/>
                                        </p:tgtEl>
                                      </p:cBhvr>
                                    </p:animEffect>
                                  </p:childTnLst>
                                </p:cTn>
                              </p:par>
                              <p:par>
                                <p:cTn id="55" presetID="53" presetClass="entr" presetSubtype="16" fill="hold" grpId="0" nodeType="withEffect">
                                  <p:stCondLst>
                                    <p:cond delay="400"/>
                                  </p:stCondLst>
                                  <p:childTnLst>
                                    <p:set>
                                      <p:cBhvr>
                                        <p:cTn id="56" dur="1" fill="hold">
                                          <p:stCondLst>
                                            <p:cond delay="0"/>
                                          </p:stCondLst>
                                        </p:cTn>
                                        <p:tgtEl>
                                          <p:spTgt spid="1048910"/>
                                        </p:tgtEl>
                                        <p:attrNameLst>
                                          <p:attrName>style.visibility</p:attrName>
                                        </p:attrNameLst>
                                      </p:cBhvr>
                                      <p:to>
                                        <p:strVal val="visible"/>
                                      </p:to>
                                    </p:set>
                                    <p:anim calcmode="lin" valueType="num">
                                      <p:cBhvr>
                                        <p:cTn id="57" dur="500" fill="hold"/>
                                        <p:tgtEl>
                                          <p:spTgt spid="1048910"/>
                                        </p:tgtEl>
                                        <p:attrNameLst>
                                          <p:attrName>ppt_w</p:attrName>
                                        </p:attrNameLst>
                                      </p:cBhvr>
                                      <p:tavLst>
                                        <p:tav tm="0">
                                          <p:val>
                                            <p:fltVal val="0"/>
                                          </p:val>
                                        </p:tav>
                                        <p:tav tm="100000">
                                          <p:val>
                                            <p:strVal val="#ppt_w"/>
                                          </p:val>
                                        </p:tav>
                                      </p:tavLst>
                                    </p:anim>
                                    <p:anim calcmode="lin" valueType="num">
                                      <p:cBhvr>
                                        <p:cTn id="58" dur="500" fill="hold"/>
                                        <p:tgtEl>
                                          <p:spTgt spid="1048910"/>
                                        </p:tgtEl>
                                        <p:attrNameLst>
                                          <p:attrName>ppt_h</p:attrName>
                                        </p:attrNameLst>
                                      </p:cBhvr>
                                      <p:tavLst>
                                        <p:tav tm="0">
                                          <p:val>
                                            <p:fltVal val="0"/>
                                          </p:val>
                                        </p:tav>
                                        <p:tav tm="100000">
                                          <p:val>
                                            <p:strVal val="#ppt_h"/>
                                          </p:val>
                                        </p:tav>
                                      </p:tavLst>
                                    </p:anim>
                                    <p:animEffect transition="in" filter="fade">
                                      <p:cBhvr>
                                        <p:cTn id="59" dur="500"/>
                                        <p:tgtEl>
                                          <p:spTgt spid="1048910"/>
                                        </p:tgtEl>
                                      </p:cBhvr>
                                    </p:animEffect>
                                  </p:childTnLst>
                                </p:cTn>
                              </p:par>
                              <p:par>
                                <p:cTn id="60" presetID="53" presetClass="entr" presetSubtype="16" fill="hold" grpId="0" nodeType="withEffect">
                                  <p:stCondLst>
                                    <p:cond delay="600"/>
                                  </p:stCondLst>
                                  <p:childTnLst>
                                    <p:set>
                                      <p:cBhvr>
                                        <p:cTn id="61" dur="1" fill="hold">
                                          <p:stCondLst>
                                            <p:cond delay="0"/>
                                          </p:stCondLst>
                                        </p:cTn>
                                        <p:tgtEl>
                                          <p:spTgt spid="1048911"/>
                                        </p:tgtEl>
                                        <p:attrNameLst>
                                          <p:attrName>style.visibility</p:attrName>
                                        </p:attrNameLst>
                                      </p:cBhvr>
                                      <p:to>
                                        <p:strVal val="visible"/>
                                      </p:to>
                                    </p:set>
                                    <p:anim calcmode="lin" valueType="num">
                                      <p:cBhvr>
                                        <p:cTn id="62" dur="500" fill="hold"/>
                                        <p:tgtEl>
                                          <p:spTgt spid="1048911"/>
                                        </p:tgtEl>
                                        <p:attrNameLst>
                                          <p:attrName>ppt_w</p:attrName>
                                        </p:attrNameLst>
                                      </p:cBhvr>
                                      <p:tavLst>
                                        <p:tav tm="0">
                                          <p:val>
                                            <p:fltVal val="0"/>
                                          </p:val>
                                        </p:tav>
                                        <p:tav tm="100000">
                                          <p:val>
                                            <p:strVal val="#ppt_w"/>
                                          </p:val>
                                        </p:tav>
                                      </p:tavLst>
                                    </p:anim>
                                    <p:anim calcmode="lin" valueType="num">
                                      <p:cBhvr>
                                        <p:cTn id="63" dur="500" fill="hold"/>
                                        <p:tgtEl>
                                          <p:spTgt spid="1048911"/>
                                        </p:tgtEl>
                                        <p:attrNameLst>
                                          <p:attrName>ppt_h</p:attrName>
                                        </p:attrNameLst>
                                      </p:cBhvr>
                                      <p:tavLst>
                                        <p:tav tm="0">
                                          <p:val>
                                            <p:fltVal val="0"/>
                                          </p:val>
                                        </p:tav>
                                        <p:tav tm="100000">
                                          <p:val>
                                            <p:strVal val="#ppt_h"/>
                                          </p:val>
                                        </p:tav>
                                      </p:tavLst>
                                    </p:anim>
                                    <p:animEffect transition="in" filter="fade">
                                      <p:cBhvr>
                                        <p:cTn id="64" dur="500"/>
                                        <p:tgtEl>
                                          <p:spTgt spid="10489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8904" grpId="0" bldLvl="0" animBg="1"/>
      <p:bldP spid="1048905" grpId="0" bldLvl="0" animBg="1"/>
      <p:bldP spid="1048906" grpId="0" bldLvl="0" animBg="1"/>
      <p:bldP spid="1048907" grpId="0" bldLvl="0" animBg="1"/>
      <p:bldP spid="1048908" grpId="0"/>
      <p:bldP spid="1048909" grpId="0"/>
      <p:bldP spid="1048910" grpId="0"/>
      <p:bldP spid="1048911" grpId="0"/>
      <p:bldP spid="1048912" grpId="0" bldLvl="0" animBg="1"/>
      <p:bldP spid="1048912" grpId="1" bldLvl="0" animBg="1"/>
      <p:bldP spid="1048912" grpId="2" bldLvl="0" animBg="1"/>
      <p:bldP spid="1048913" grpId="0" bldLvl="0" animBg="1"/>
      <p:bldP spid="1048913" grpId="1" bldLvl="0" animBg="1"/>
      <p:bldP spid="1048913" grpId="2" bldLvl="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任意多边形 28"/>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30" name="任意多边形 29"/>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Rectangle 2"/>
          <p:cNvSpPr txBox="1">
            <a:spLocks noChangeArrowheads="1"/>
          </p:cNvSpPr>
          <p:nvPr/>
        </p:nvSpPr>
        <p:spPr>
          <a:xfrm>
            <a:off x="593725" y="1355394"/>
            <a:ext cx="2535534" cy="5334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552450" indent="-552450"/>
            <a:r>
              <a:rPr lang="zh-CN" altLang="en-US" sz="2400" b="1">
                <a:latin typeface="微软雅黑" panose="020B0503020204020204" pitchFamily="34" charset="-122"/>
                <a:ea typeface="微软雅黑" panose="020B0503020204020204" pitchFamily="34" charset="-122"/>
              </a:rPr>
              <a:t>事故调查目的</a:t>
            </a:r>
            <a:endParaRPr lang="zh-CN" altLang="en-US" sz="2400" b="1" dirty="0">
              <a:latin typeface="微软雅黑" panose="020B0503020204020204" pitchFamily="34" charset="-122"/>
              <a:ea typeface="微软雅黑" panose="020B0503020204020204" pitchFamily="34" charset="-122"/>
            </a:endParaRPr>
          </a:p>
        </p:txBody>
      </p:sp>
      <p:pic>
        <p:nvPicPr>
          <p:cNvPr id="6" name="图片 5"/>
          <p:cNvPicPr>
            <a:picLocks noChangeAspect="1"/>
          </p:cNvPicPr>
          <p:nvPr/>
        </p:nvPicPr>
        <p:blipFill>
          <a:blip r:embed="rId5"/>
          <a:stretch>
            <a:fillRect/>
          </a:stretch>
        </p:blipFill>
        <p:spPr>
          <a:xfrm rot="-60000">
            <a:off x="6877041" y="1804404"/>
            <a:ext cx="4923809" cy="3733333"/>
          </a:xfrm>
          <a:prstGeom prst="rect">
            <a:avLst/>
          </a:prstGeom>
        </p:spPr>
      </p:pic>
      <p:sp>
        <p:nvSpPr>
          <p:cNvPr id="7" name="Rectangle 3"/>
          <p:cNvSpPr txBox="1">
            <a:spLocks noChangeArrowheads="1"/>
          </p:cNvSpPr>
          <p:nvPr/>
        </p:nvSpPr>
        <p:spPr>
          <a:xfrm>
            <a:off x="593725" y="2276428"/>
            <a:ext cx="6759937" cy="3749675"/>
          </a:xfrm>
          <a:prstGeom prst="rect">
            <a:avLst/>
          </a:prstGeom>
        </p:spPr>
        <p:txBody>
          <a:bodyP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342900" lvl="1" indent="-342900">
              <a:lnSpc>
                <a:spcPct val="150000"/>
              </a:lnSpc>
              <a:spcBef>
                <a:spcPts val="0"/>
              </a:spcBef>
              <a:buClr>
                <a:srgbClr val="C00000"/>
              </a:buClr>
              <a:buFont typeface="Wingdings" panose="05000000000000000000" pitchFamily="2" charset="2"/>
              <a:buChar char="Ø"/>
            </a:pPr>
            <a:r>
              <a:rPr lang="en-US" altLang="zh-CN" sz="2000" dirty="0">
                <a:latin typeface="微软雅黑" panose="020B0503020204020204" pitchFamily="34" charset="-122"/>
                <a:ea typeface="微软雅黑" panose="020B0503020204020204" pitchFamily="34" charset="-122"/>
              </a:rPr>
              <a:t>  </a:t>
            </a:r>
            <a:r>
              <a:rPr lang="zh-CN" altLang="en-US" sz="2000" dirty="0">
                <a:latin typeface="微软雅黑" panose="020B0503020204020204" pitchFamily="34" charset="-122"/>
                <a:ea typeface="微软雅黑" panose="020B0503020204020204" pitchFamily="34" charset="-122"/>
              </a:rPr>
              <a:t>找出事故根本原因</a:t>
            </a:r>
            <a:endParaRPr lang="en-US" altLang="zh-CN" sz="2000" dirty="0">
              <a:latin typeface="微软雅黑" panose="020B0503020204020204" pitchFamily="34" charset="-122"/>
              <a:ea typeface="微软雅黑" panose="020B0503020204020204" pitchFamily="34" charset="-122"/>
            </a:endParaRPr>
          </a:p>
          <a:p>
            <a:pPr marL="342900" lvl="1" indent="-342900">
              <a:lnSpc>
                <a:spcPct val="150000"/>
              </a:lnSpc>
              <a:spcBef>
                <a:spcPts val="0"/>
              </a:spcBef>
              <a:buClr>
                <a:srgbClr val="C00000"/>
              </a:buClr>
              <a:buFont typeface="Wingdings" panose="05000000000000000000" pitchFamily="2" charset="2"/>
              <a:buChar char="Ø"/>
            </a:pPr>
            <a:r>
              <a:rPr lang="en-US" altLang="zh-CN" sz="2000" dirty="0">
                <a:latin typeface="微软雅黑" panose="020B0503020204020204" pitchFamily="34" charset="-122"/>
                <a:ea typeface="微软雅黑" panose="020B0503020204020204" pitchFamily="34" charset="-122"/>
              </a:rPr>
              <a:t>  </a:t>
            </a:r>
            <a:r>
              <a:rPr lang="zh-CN" altLang="en-US" sz="2000" dirty="0">
                <a:latin typeface="微软雅黑" panose="020B0503020204020204" pitchFamily="34" charset="-122"/>
                <a:ea typeface="微软雅黑" panose="020B0503020204020204" pitchFamily="34" charset="-122"/>
              </a:rPr>
              <a:t>避免类似事故再次发生</a:t>
            </a:r>
            <a:endParaRPr lang="en-US" altLang="zh-CN" sz="2000" dirty="0">
              <a:latin typeface="微软雅黑" panose="020B0503020204020204" pitchFamily="34" charset="-122"/>
              <a:ea typeface="微软雅黑" panose="020B0503020204020204" pitchFamily="34" charset="-122"/>
            </a:endParaRPr>
          </a:p>
          <a:p>
            <a:pPr marL="342900" lvl="1" indent="-342900">
              <a:lnSpc>
                <a:spcPct val="150000"/>
              </a:lnSpc>
              <a:spcBef>
                <a:spcPts val="0"/>
              </a:spcBef>
              <a:buClr>
                <a:srgbClr val="C00000"/>
              </a:buClr>
              <a:buFont typeface="Wingdings" panose="05000000000000000000" pitchFamily="2" charset="2"/>
              <a:buChar char="Ø"/>
            </a:pPr>
            <a:r>
              <a:rPr lang="zh-CN" altLang="en-US" sz="2000" dirty="0">
                <a:latin typeface="微软雅黑" panose="020B0503020204020204" pitchFamily="34" charset="-122"/>
                <a:ea typeface="微软雅黑" panose="020B0503020204020204" pitchFamily="34" charset="-122"/>
              </a:rPr>
              <a:t>  通过事故沟通，促进形成一个开放的企业氛围</a:t>
            </a:r>
            <a:endParaRPr lang="en-US" altLang="zh-CN" sz="2000" dirty="0">
              <a:latin typeface="微软雅黑" panose="020B0503020204020204" pitchFamily="34" charset="-122"/>
              <a:ea typeface="微软雅黑" panose="020B0503020204020204" pitchFamily="34" charset="-122"/>
            </a:endParaRPr>
          </a:p>
          <a:p>
            <a:pPr marL="342900" lvl="1" indent="-342900">
              <a:lnSpc>
                <a:spcPct val="150000"/>
              </a:lnSpc>
              <a:spcBef>
                <a:spcPts val="0"/>
              </a:spcBef>
              <a:buClr>
                <a:srgbClr val="C00000"/>
              </a:buClr>
              <a:buFont typeface="Wingdings" panose="05000000000000000000" pitchFamily="2" charset="2"/>
              <a:buChar char="Ø"/>
            </a:pPr>
            <a:r>
              <a:rPr lang="zh-CN" altLang="en-US" sz="2000" dirty="0">
                <a:latin typeface="微软雅黑" panose="020B0503020204020204" pitchFamily="34" charset="-122"/>
                <a:ea typeface="微软雅黑" panose="020B0503020204020204" pitchFamily="34" charset="-122"/>
              </a:rPr>
              <a:t>  对于制定和改进</a:t>
            </a:r>
            <a:r>
              <a:rPr lang="en-US" altLang="zh-CN" sz="2000" dirty="0">
                <a:latin typeface="微软雅黑" panose="020B0503020204020204" pitchFamily="34" charset="-122"/>
                <a:ea typeface="微软雅黑" panose="020B0503020204020204" pitchFamily="34" charset="-122"/>
              </a:rPr>
              <a:t>HSE</a:t>
            </a:r>
            <a:r>
              <a:rPr lang="zh-CN" altLang="en-US" sz="2000" dirty="0">
                <a:latin typeface="微软雅黑" panose="020B0503020204020204" pitchFamily="34" charset="-122"/>
                <a:ea typeface="微软雅黑" panose="020B0503020204020204" pitchFamily="34" charset="-122"/>
              </a:rPr>
              <a:t>体系、程序、标准提供意见</a:t>
            </a:r>
            <a:endParaRPr lang="en-US" altLang="zh-CN" sz="2000" dirty="0">
              <a:latin typeface="微软雅黑" panose="020B0503020204020204" pitchFamily="34" charset="-122"/>
              <a:ea typeface="微软雅黑" panose="020B0503020204020204" pitchFamily="34" charset="-122"/>
            </a:endParaRPr>
          </a:p>
          <a:p>
            <a:pPr marL="342900" lvl="1" indent="-342900">
              <a:lnSpc>
                <a:spcPct val="150000"/>
              </a:lnSpc>
              <a:spcBef>
                <a:spcPts val="0"/>
              </a:spcBef>
              <a:buClr>
                <a:srgbClr val="C00000"/>
              </a:buClr>
              <a:buFont typeface="Wingdings" panose="05000000000000000000" pitchFamily="2" charset="2"/>
              <a:buChar char="Ø"/>
            </a:pPr>
            <a:r>
              <a:rPr lang="en-US" altLang="zh-CN" sz="2000" dirty="0">
                <a:latin typeface="微软雅黑" panose="020B0503020204020204" pitchFamily="34" charset="-122"/>
                <a:ea typeface="微软雅黑" panose="020B0503020204020204" pitchFamily="34" charset="-122"/>
              </a:rPr>
              <a:t>  </a:t>
            </a:r>
            <a:r>
              <a:rPr lang="zh-CN" altLang="en-US" sz="2000" dirty="0">
                <a:latin typeface="微软雅黑" panose="020B0503020204020204" pitchFamily="34" charset="-122"/>
                <a:ea typeface="微软雅黑" panose="020B0503020204020204" pitchFamily="34" charset="-122"/>
              </a:rPr>
              <a:t>体现管理层的承诺</a:t>
            </a:r>
            <a:endParaRPr lang="en-US" altLang="zh-CN" sz="2000" dirty="0">
              <a:latin typeface="微软雅黑" panose="020B0503020204020204" pitchFamily="34" charset="-122"/>
              <a:ea typeface="微软雅黑" panose="020B0503020204020204" pitchFamily="34" charset="-122"/>
            </a:endParaRPr>
          </a:p>
          <a:p>
            <a:pPr marL="342900" lvl="1" indent="-342900">
              <a:lnSpc>
                <a:spcPct val="150000"/>
              </a:lnSpc>
              <a:spcBef>
                <a:spcPts val="0"/>
              </a:spcBef>
              <a:buClr>
                <a:srgbClr val="C00000"/>
              </a:buClr>
              <a:buFont typeface="Wingdings" panose="05000000000000000000" pitchFamily="2" charset="2"/>
              <a:buChar char="Ø"/>
            </a:pPr>
            <a:r>
              <a:rPr lang="en-US" altLang="zh-CN" sz="2000" dirty="0">
                <a:latin typeface="微软雅黑" panose="020B0503020204020204" pitchFamily="34" charset="-122"/>
                <a:ea typeface="微软雅黑" panose="020B0503020204020204" pitchFamily="34" charset="-122"/>
              </a:rPr>
              <a:t>  </a:t>
            </a:r>
            <a:r>
              <a:rPr lang="zh-CN" altLang="en-US" sz="2000" dirty="0">
                <a:latin typeface="微软雅黑" panose="020B0503020204020204" pitchFamily="34" charset="-122"/>
                <a:ea typeface="微软雅黑" panose="020B0503020204020204" pitchFamily="34" charset="-122"/>
              </a:rPr>
              <a:t>满足国家法律法规的相关规定</a:t>
            </a:r>
            <a:endParaRPr lang="en-US" altLang="zh-CN" sz="2000" dirty="0">
              <a:latin typeface="微软雅黑" panose="020B0503020204020204" pitchFamily="34" charset="-122"/>
              <a:ea typeface="微软雅黑" panose="020B0503020204020204" pitchFamily="34" charset="-122"/>
            </a:endParaRPr>
          </a:p>
          <a:p>
            <a:pPr marL="342900" lvl="1" indent="-342900">
              <a:lnSpc>
                <a:spcPct val="150000"/>
              </a:lnSpc>
              <a:spcBef>
                <a:spcPts val="0"/>
              </a:spcBef>
              <a:buClr>
                <a:srgbClr val="C00000"/>
              </a:buClr>
              <a:buFont typeface="Wingdings" panose="05000000000000000000" pitchFamily="2" charset="2"/>
              <a:buChar char="Ø"/>
            </a:pPr>
            <a:r>
              <a:rPr lang="en-US" altLang="zh-CN" sz="2000" dirty="0">
                <a:latin typeface="微软雅黑" panose="020B0503020204020204" pitchFamily="34" charset="-122"/>
                <a:ea typeface="微软雅黑" panose="020B0503020204020204" pitchFamily="34" charset="-122"/>
              </a:rPr>
              <a:t>  · · ·</a:t>
            </a:r>
            <a:endParaRPr lang="zh-CN" altLang="en-US" sz="2000" dirty="0">
              <a:latin typeface="微软雅黑" panose="020B0503020204020204" pitchFamily="34" charset="-122"/>
              <a:ea typeface="微软雅黑" panose="020B0503020204020204" pitchFamily="34" charset="-122"/>
            </a:endParaRPr>
          </a:p>
        </p:txBody>
      </p:sp>
      <p:sp>
        <p:nvSpPr>
          <p:cNvPr id="8"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任意多边形 28"/>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30" name="任意多边形 29"/>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文本框 1"/>
          <p:cNvSpPr txBox="1"/>
          <p:nvPr/>
        </p:nvSpPr>
        <p:spPr>
          <a:xfrm>
            <a:off x="680925" y="5315134"/>
            <a:ext cx="10795462" cy="1107996"/>
          </a:xfrm>
          <a:prstGeom prst="rect">
            <a:avLst/>
          </a:prstGeom>
          <a:noFill/>
          <a:ln>
            <a:noFill/>
          </a:ln>
        </p:spPr>
        <p:txBody>
          <a:bodyPr wrap="square" rtlCol="0">
            <a:spAutoFit/>
          </a:bodyPr>
          <a:lstStyle/>
          <a:p>
            <a:pPr indent="457200">
              <a:lnSpc>
                <a:spcPct val="150000"/>
              </a:lnSpc>
              <a:buClr>
                <a:srgbClr val="C00000"/>
              </a:buClr>
            </a:pPr>
            <a:r>
              <a:rPr lang="zh-CN" altLang="en-US" sz="2200" kern="0" dirty="0">
                <a:solidFill>
                  <a:srgbClr val="262626"/>
                </a:solidFill>
                <a:latin typeface="微软雅黑" panose="020B0503020204020204" pitchFamily="34" charset="-122"/>
                <a:ea typeface="微软雅黑" panose="020B0503020204020204" pitchFamily="34" charset="-122"/>
              </a:rPr>
              <a:t>事故比率不是本质上的事故原因理论，但是它证明了一个调查事实：险情或财产损失事件通常发生在重大伤亡事故之前。</a:t>
            </a:r>
          </a:p>
        </p:txBody>
      </p:sp>
      <p:sp>
        <p:nvSpPr>
          <p:cNvPr id="6" name="Rectangle 2"/>
          <p:cNvSpPr txBox="1">
            <a:spLocks noChangeArrowheads="1"/>
          </p:cNvSpPr>
          <p:nvPr/>
        </p:nvSpPr>
        <p:spPr>
          <a:xfrm>
            <a:off x="609601" y="782638"/>
            <a:ext cx="11137900" cy="5334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552450" indent="-552450"/>
            <a:r>
              <a:rPr lang="zh-CN" altLang="en-US" sz="2400" b="1">
                <a:latin typeface="微软雅黑" panose="020B0503020204020204" pitchFamily="34" charset="-122"/>
                <a:ea typeface="微软雅黑" panose="020B0503020204020204" pitchFamily="34" charset="-122"/>
              </a:rPr>
              <a:t>为什么要关注未遂事件？？</a:t>
            </a:r>
            <a:endParaRPr lang="zh-CN" altLang="en-US" sz="2400" b="1" dirty="0">
              <a:latin typeface="微软雅黑" panose="020B0503020204020204" pitchFamily="34" charset="-122"/>
              <a:ea typeface="微软雅黑" panose="020B0503020204020204" pitchFamily="34" charset="-122"/>
            </a:endParaRPr>
          </a:p>
        </p:txBody>
      </p:sp>
      <p:sp>
        <p:nvSpPr>
          <p:cNvPr id="7" name="Freeform 5"/>
          <p:cNvSpPr/>
          <p:nvPr/>
        </p:nvSpPr>
        <p:spPr bwMode="auto">
          <a:xfrm>
            <a:off x="5596057" y="1362774"/>
            <a:ext cx="4000500" cy="753533"/>
          </a:xfrm>
          <a:custGeom>
            <a:avLst/>
            <a:gdLst/>
            <a:ahLst/>
            <a:cxnLst>
              <a:cxn ang="0">
                <a:pos x="1756" y="356"/>
              </a:cxn>
              <a:cxn ang="0">
                <a:pos x="228" y="356"/>
              </a:cxn>
              <a:cxn ang="0">
                <a:pos x="0" y="0"/>
              </a:cxn>
              <a:cxn ang="0">
                <a:pos x="1761" y="0"/>
              </a:cxn>
              <a:cxn ang="0">
                <a:pos x="1890" y="185"/>
              </a:cxn>
              <a:cxn ang="0">
                <a:pos x="1756" y="356"/>
              </a:cxn>
            </a:cxnLst>
            <a:rect l="0" t="0" r="r" b="b"/>
            <a:pathLst>
              <a:path w="1890" h="356">
                <a:moveTo>
                  <a:pt x="1756" y="356"/>
                </a:moveTo>
                <a:lnTo>
                  <a:pt x="228" y="356"/>
                </a:lnTo>
                <a:lnTo>
                  <a:pt x="0" y="0"/>
                </a:lnTo>
                <a:lnTo>
                  <a:pt x="1761" y="0"/>
                </a:lnTo>
                <a:lnTo>
                  <a:pt x="1890" y="185"/>
                </a:lnTo>
                <a:lnTo>
                  <a:pt x="1756" y="356"/>
                </a:lnTo>
                <a:close/>
              </a:path>
            </a:pathLst>
          </a:custGeom>
          <a:solidFill>
            <a:srgbClr val="D24132">
              <a:alpha val="50000"/>
            </a:srgbClr>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8" name="Freeform 6"/>
          <p:cNvSpPr/>
          <p:nvPr/>
        </p:nvSpPr>
        <p:spPr bwMode="auto">
          <a:xfrm>
            <a:off x="6078656" y="2116307"/>
            <a:ext cx="4004733" cy="747184"/>
          </a:xfrm>
          <a:custGeom>
            <a:avLst/>
            <a:gdLst/>
            <a:ahLst/>
            <a:cxnLst>
              <a:cxn ang="0">
                <a:pos x="1892" y="182"/>
              </a:cxn>
              <a:cxn ang="0">
                <a:pos x="1756" y="353"/>
              </a:cxn>
              <a:cxn ang="0">
                <a:pos x="228" y="353"/>
              </a:cxn>
              <a:cxn ang="0">
                <a:pos x="0" y="0"/>
              </a:cxn>
              <a:cxn ang="0">
                <a:pos x="1763" y="0"/>
              </a:cxn>
              <a:cxn ang="0">
                <a:pos x="1892" y="182"/>
              </a:cxn>
            </a:cxnLst>
            <a:rect l="0" t="0" r="r" b="b"/>
            <a:pathLst>
              <a:path w="1892" h="353">
                <a:moveTo>
                  <a:pt x="1892" y="182"/>
                </a:moveTo>
                <a:lnTo>
                  <a:pt x="1756" y="353"/>
                </a:lnTo>
                <a:lnTo>
                  <a:pt x="228" y="353"/>
                </a:lnTo>
                <a:lnTo>
                  <a:pt x="0" y="0"/>
                </a:lnTo>
                <a:lnTo>
                  <a:pt x="1763" y="0"/>
                </a:lnTo>
                <a:lnTo>
                  <a:pt x="1892" y="182"/>
                </a:lnTo>
                <a:close/>
              </a:path>
            </a:pathLst>
          </a:custGeom>
          <a:solidFill>
            <a:srgbClr val="F09C2A">
              <a:alpha val="50000"/>
            </a:srgbClr>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9" name="Freeform 7"/>
          <p:cNvSpPr/>
          <p:nvPr/>
        </p:nvSpPr>
        <p:spPr bwMode="auto">
          <a:xfrm>
            <a:off x="6565490" y="2863491"/>
            <a:ext cx="4000500" cy="753533"/>
          </a:xfrm>
          <a:custGeom>
            <a:avLst/>
            <a:gdLst/>
            <a:ahLst/>
            <a:cxnLst>
              <a:cxn ang="0">
                <a:pos x="1890" y="185"/>
              </a:cxn>
              <a:cxn ang="0">
                <a:pos x="1756" y="356"/>
              </a:cxn>
              <a:cxn ang="0">
                <a:pos x="228" y="356"/>
              </a:cxn>
              <a:cxn ang="0">
                <a:pos x="0" y="0"/>
              </a:cxn>
              <a:cxn ang="0">
                <a:pos x="1761" y="0"/>
              </a:cxn>
              <a:cxn ang="0">
                <a:pos x="1890" y="185"/>
              </a:cxn>
            </a:cxnLst>
            <a:rect l="0" t="0" r="r" b="b"/>
            <a:pathLst>
              <a:path w="1890" h="356">
                <a:moveTo>
                  <a:pt x="1890" y="185"/>
                </a:moveTo>
                <a:lnTo>
                  <a:pt x="1756" y="356"/>
                </a:lnTo>
                <a:lnTo>
                  <a:pt x="228" y="356"/>
                </a:lnTo>
                <a:lnTo>
                  <a:pt x="0" y="0"/>
                </a:lnTo>
                <a:lnTo>
                  <a:pt x="1761" y="0"/>
                </a:lnTo>
                <a:lnTo>
                  <a:pt x="1890" y="185"/>
                </a:lnTo>
                <a:close/>
              </a:path>
            </a:pathLst>
          </a:custGeom>
          <a:solidFill>
            <a:srgbClr val="189A80">
              <a:alpha val="50000"/>
            </a:srgbClr>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0" name="Freeform 8"/>
          <p:cNvSpPr/>
          <p:nvPr/>
        </p:nvSpPr>
        <p:spPr bwMode="auto">
          <a:xfrm>
            <a:off x="7048090" y="3617024"/>
            <a:ext cx="4004733" cy="747184"/>
          </a:xfrm>
          <a:custGeom>
            <a:avLst/>
            <a:gdLst/>
            <a:ahLst/>
            <a:cxnLst>
              <a:cxn ang="0">
                <a:pos x="1756" y="353"/>
              </a:cxn>
              <a:cxn ang="0">
                <a:pos x="228" y="353"/>
              </a:cxn>
              <a:cxn ang="0">
                <a:pos x="0" y="0"/>
              </a:cxn>
              <a:cxn ang="0">
                <a:pos x="1761" y="0"/>
              </a:cxn>
              <a:cxn ang="0">
                <a:pos x="1892" y="184"/>
              </a:cxn>
              <a:cxn ang="0">
                <a:pos x="1756" y="353"/>
              </a:cxn>
            </a:cxnLst>
            <a:rect l="0" t="0" r="r" b="b"/>
            <a:pathLst>
              <a:path w="1892" h="353">
                <a:moveTo>
                  <a:pt x="1756" y="353"/>
                </a:moveTo>
                <a:lnTo>
                  <a:pt x="228" y="353"/>
                </a:lnTo>
                <a:lnTo>
                  <a:pt x="0" y="0"/>
                </a:lnTo>
                <a:lnTo>
                  <a:pt x="1761" y="0"/>
                </a:lnTo>
                <a:lnTo>
                  <a:pt x="1892" y="184"/>
                </a:lnTo>
                <a:lnTo>
                  <a:pt x="1756" y="353"/>
                </a:lnTo>
                <a:close/>
              </a:path>
            </a:pathLst>
          </a:custGeom>
          <a:solidFill>
            <a:srgbClr val="377790">
              <a:alpha val="50000"/>
            </a:srgbClr>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nvGrpSpPr>
          <p:cNvPr id="11" name="Group 26"/>
          <p:cNvGrpSpPr/>
          <p:nvPr/>
        </p:nvGrpSpPr>
        <p:grpSpPr>
          <a:xfrm>
            <a:off x="3462457" y="3248725"/>
            <a:ext cx="3934884" cy="1911351"/>
            <a:chOff x="1727200" y="2895601"/>
            <a:chExt cx="2951163" cy="1433513"/>
          </a:xfrm>
        </p:grpSpPr>
        <p:sp>
          <p:nvSpPr>
            <p:cNvPr id="12" name="Freeform 9"/>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rgbClr val="377790">
                <a:lumMod val="60000"/>
                <a:lumOff val="40000"/>
              </a:srgbClr>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3" name="Freeform 10"/>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rgbClr val="377790"/>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4" name="Freeform 11"/>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rgbClr val="377790">
                <a:lumMod val="75000"/>
              </a:srgbClr>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15" name="Group 27"/>
          <p:cNvGrpSpPr/>
          <p:nvPr/>
        </p:nvGrpSpPr>
        <p:grpSpPr>
          <a:xfrm>
            <a:off x="3976807" y="2571391"/>
            <a:ext cx="2937933" cy="1636184"/>
            <a:chOff x="2112963" y="2387601"/>
            <a:chExt cx="2203450" cy="1227138"/>
          </a:xfrm>
        </p:grpSpPr>
        <p:sp>
          <p:nvSpPr>
            <p:cNvPr id="16"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rgbClr val="189A80">
                <a:lumMod val="60000"/>
                <a:lumOff val="40000"/>
              </a:srgbClr>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7" name="Freeform 13"/>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rgbClr val="189A80"/>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8" name="Freeform 14"/>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rgbClr val="189A80">
                <a:lumMod val="50000"/>
              </a:srgbClr>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19" name="Group 28"/>
          <p:cNvGrpSpPr/>
          <p:nvPr/>
        </p:nvGrpSpPr>
        <p:grpSpPr>
          <a:xfrm>
            <a:off x="4474223" y="1985073"/>
            <a:ext cx="1943101" cy="1263652"/>
            <a:chOff x="2486025" y="1947863"/>
            <a:chExt cx="1457326" cy="947739"/>
          </a:xfrm>
        </p:grpSpPr>
        <p:sp>
          <p:nvSpPr>
            <p:cNvPr id="20" name="Freeform 15"/>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rgbClr val="F09C2A">
                <a:lumMod val="60000"/>
                <a:lumOff val="40000"/>
              </a:srgbClr>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21" name="Freeform 16"/>
            <p:cNvSpPr/>
            <p:nvPr/>
          </p:nvSpPr>
          <p:spPr bwMode="auto">
            <a:xfrm>
              <a:off x="3262313" y="2146302"/>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rgbClr val="F09C2A"/>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22" name="Freeform 17"/>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rgbClr val="F09C2A">
                <a:lumMod val="75000"/>
              </a:srgbClr>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23" name="Group 29"/>
          <p:cNvGrpSpPr/>
          <p:nvPr/>
        </p:nvGrpSpPr>
        <p:grpSpPr>
          <a:xfrm>
            <a:off x="4975874" y="1362774"/>
            <a:ext cx="950383" cy="916517"/>
            <a:chOff x="2862263" y="1481138"/>
            <a:chExt cx="712787" cy="687388"/>
          </a:xfrm>
        </p:grpSpPr>
        <p:sp>
          <p:nvSpPr>
            <p:cNvPr id="24" name="Freeform 18"/>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rgbClr val="D24132"/>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25" name="Freeform 19"/>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rgbClr val="D24132">
                <a:lumMod val="75000"/>
              </a:srgbClr>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sp>
        <p:nvSpPr>
          <p:cNvPr id="26" name="TextBox 31"/>
          <p:cNvSpPr txBox="1"/>
          <p:nvPr/>
        </p:nvSpPr>
        <p:spPr>
          <a:xfrm>
            <a:off x="6609143" y="1462542"/>
            <a:ext cx="2830685" cy="523220"/>
          </a:xfrm>
          <a:prstGeom prst="rect">
            <a:avLst/>
          </a:prstGeom>
          <a:noFill/>
        </p:spPr>
        <p:txBody>
          <a:bodyPr wrap="square" rtlCol="0">
            <a:spAutoFit/>
          </a:bodyPr>
          <a:lstStyle/>
          <a:p>
            <a:r>
              <a:rPr lang="zh-CN" altLang="en-US" sz="2800" dirty="0">
                <a:solidFill>
                  <a:srgbClr val="FFFFFF"/>
                </a:solidFill>
                <a:latin typeface="微软雅黑" panose="020B0503020204020204" pitchFamily="34" charset="-122"/>
                <a:ea typeface="微软雅黑" panose="020B0503020204020204" pitchFamily="34" charset="-122"/>
              </a:rPr>
              <a:t> 重伤亡事故</a:t>
            </a:r>
            <a:endParaRPr lang="en-US" sz="2800" dirty="0">
              <a:solidFill>
                <a:srgbClr val="FFFFFF"/>
              </a:solidFill>
              <a:latin typeface="微软雅黑" panose="020B0503020204020204" pitchFamily="34" charset="-122"/>
              <a:ea typeface="微软雅黑" panose="020B0503020204020204" pitchFamily="34" charset="-122"/>
            </a:endParaRPr>
          </a:p>
        </p:txBody>
      </p:sp>
      <p:sp>
        <p:nvSpPr>
          <p:cNvPr id="27" name="TextBox 34"/>
          <p:cNvSpPr txBox="1"/>
          <p:nvPr/>
        </p:nvSpPr>
        <p:spPr>
          <a:xfrm>
            <a:off x="7204535" y="2212900"/>
            <a:ext cx="2830685" cy="523220"/>
          </a:xfrm>
          <a:prstGeom prst="rect">
            <a:avLst/>
          </a:prstGeom>
          <a:noFill/>
        </p:spPr>
        <p:txBody>
          <a:bodyPr wrap="square" rtlCol="0">
            <a:spAutoFit/>
          </a:bodyPr>
          <a:lstStyle/>
          <a:p>
            <a:r>
              <a:rPr lang="zh-CN" altLang="en-US" sz="2800" dirty="0">
                <a:solidFill>
                  <a:srgbClr val="FFFFFF"/>
                </a:solidFill>
                <a:latin typeface="微软雅黑" panose="020B0503020204020204" pitchFamily="34" charset="-122"/>
                <a:ea typeface="微软雅黑" panose="020B0503020204020204" pitchFamily="34" charset="-122"/>
              </a:rPr>
              <a:t> 轻伤害事故</a:t>
            </a:r>
            <a:endParaRPr lang="en-US" sz="2800" dirty="0">
              <a:solidFill>
                <a:srgbClr val="FFFFFF"/>
              </a:solidFill>
              <a:latin typeface="微软雅黑" panose="020B0503020204020204" pitchFamily="34" charset="-122"/>
              <a:ea typeface="微软雅黑" panose="020B0503020204020204" pitchFamily="34" charset="-122"/>
            </a:endParaRPr>
          </a:p>
        </p:txBody>
      </p:sp>
      <p:sp>
        <p:nvSpPr>
          <p:cNvPr id="28" name="TextBox 35"/>
          <p:cNvSpPr txBox="1"/>
          <p:nvPr/>
        </p:nvSpPr>
        <p:spPr>
          <a:xfrm>
            <a:off x="7454044" y="2963259"/>
            <a:ext cx="2830685" cy="523220"/>
          </a:xfrm>
          <a:prstGeom prst="rect">
            <a:avLst/>
          </a:prstGeom>
          <a:noFill/>
        </p:spPr>
        <p:txBody>
          <a:bodyPr wrap="square" rtlCol="0">
            <a:spAutoFit/>
          </a:bodyPr>
          <a:lstStyle/>
          <a:p>
            <a:r>
              <a:rPr lang="zh-CN" altLang="en-US" sz="2800" dirty="0">
                <a:solidFill>
                  <a:srgbClr val="FFFFFF"/>
                </a:solidFill>
                <a:latin typeface="微软雅黑" panose="020B0503020204020204" pitchFamily="34" charset="-122"/>
                <a:ea typeface="微软雅黑" panose="020B0503020204020204" pitchFamily="34" charset="-122"/>
              </a:rPr>
              <a:t> 未遂事件</a:t>
            </a:r>
            <a:endParaRPr lang="en-US" sz="2800" dirty="0">
              <a:solidFill>
                <a:srgbClr val="FFFFFF"/>
              </a:solidFill>
              <a:latin typeface="微软雅黑" panose="020B0503020204020204" pitchFamily="34" charset="-122"/>
              <a:ea typeface="微软雅黑" panose="020B0503020204020204" pitchFamily="34" charset="-122"/>
            </a:endParaRPr>
          </a:p>
        </p:txBody>
      </p:sp>
      <p:sp>
        <p:nvSpPr>
          <p:cNvPr id="32" name="TextBox 36"/>
          <p:cNvSpPr txBox="1"/>
          <p:nvPr/>
        </p:nvSpPr>
        <p:spPr>
          <a:xfrm>
            <a:off x="8082218" y="3713618"/>
            <a:ext cx="2830685" cy="523220"/>
          </a:xfrm>
          <a:prstGeom prst="rect">
            <a:avLst/>
          </a:prstGeom>
          <a:noFill/>
        </p:spPr>
        <p:txBody>
          <a:bodyPr wrap="square" rtlCol="0">
            <a:spAutoFit/>
          </a:bodyPr>
          <a:lstStyle/>
          <a:p>
            <a:r>
              <a:rPr lang="zh-CN" altLang="en-US" sz="2800" dirty="0">
                <a:solidFill>
                  <a:srgbClr val="FFFFFF"/>
                </a:solidFill>
                <a:latin typeface="微软雅黑" panose="020B0503020204020204" pitchFamily="34" charset="-122"/>
                <a:ea typeface="微软雅黑" panose="020B0503020204020204" pitchFamily="34" charset="-122"/>
              </a:rPr>
              <a:t> 事故隐患</a:t>
            </a:r>
            <a:endParaRPr lang="en-US" sz="2800" dirty="0">
              <a:solidFill>
                <a:srgbClr val="FFFFFF"/>
              </a:solidFill>
              <a:latin typeface="微软雅黑" panose="020B0503020204020204" pitchFamily="34" charset="-122"/>
              <a:ea typeface="微软雅黑" panose="020B0503020204020204" pitchFamily="34" charset="-122"/>
            </a:endParaRPr>
          </a:p>
        </p:txBody>
      </p:sp>
      <p:cxnSp>
        <p:nvCxnSpPr>
          <p:cNvPr id="33" name="Straight Connector 40"/>
          <p:cNvCxnSpPr/>
          <p:nvPr/>
        </p:nvCxnSpPr>
        <p:spPr>
          <a:xfrm flipH="1">
            <a:off x="2314774" y="1818402"/>
            <a:ext cx="2563735" cy="0"/>
          </a:xfrm>
          <a:prstGeom prst="line">
            <a:avLst/>
          </a:prstGeom>
          <a:noFill/>
          <a:ln w="19050" cap="flat" cmpd="sng" algn="ctr">
            <a:solidFill>
              <a:srgbClr val="D24132"/>
            </a:solidFill>
            <a:prstDash val="sysDot"/>
            <a:headEnd type="oval"/>
            <a:tailEnd type="oval"/>
          </a:ln>
          <a:effectLst/>
        </p:spPr>
      </p:cxnSp>
      <p:sp>
        <p:nvSpPr>
          <p:cNvPr id="34" name="Text Placeholder 3"/>
          <p:cNvSpPr txBox="1"/>
          <p:nvPr/>
        </p:nvSpPr>
        <p:spPr>
          <a:xfrm>
            <a:off x="1290006" y="3937478"/>
            <a:ext cx="910507" cy="492443"/>
          </a:xfrm>
          <a:prstGeom prst="rect">
            <a:avLst/>
          </a:prstGeom>
        </p:spPr>
        <p:txBody>
          <a:bodyPr wrap="none" lIns="0" tIns="0" rIns="0" bIns="0" anchor="ctr">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200">
              <a:spcBef>
                <a:spcPct val="20000"/>
              </a:spcBef>
              <a:defRPr/>
            </a:pPr>
            <a:r>
              <a:rPr lang="en-US" sz="3200" dirty="0">
                <a:solidFill>
                  <a:srgbClr val="377790"/>
                </a:solidFill>
                <a:latin typeface="Arial" panose="020B0604020202020204"/>
              </a:rPr>
              <a:t>1000</a:t>
            </a:r>
          </a:p>
        </p:txBody>
      </p:sp>
      <p:sp>
        <p:nvSpPr>
          <p:cNvPr id="35" name="Text Placeholder 3"/>
          <p:cNvSpPr txBox="1"/>
          <p:nvPr/>
        </p:nvSpPr>
        <p:spPr>
          <a:xfrm>
            <a:off x="1631446" y="1556388"/>
            <a:ext cx="227627" cy="492443"/>
          </a:xfrm>
          <a:prstGeom prst="rect">
            <a:avLst/>
          </a:prstGeom>
        </p:spPr>
        <p:txBody>
          <a:bodyPr wrap="none" lIns="0" tIns="0" rIns="0" bIns="0" anchor="ctr">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200">
              <a:spcBef>
                <a:spcPct val="20000"/>
              </a:spcBef>
              <a:defRPr/>
            </a:pPr>
            <a:r>
              <a:rPr lang="en-US" sz="3200" dirty="0">
                <a:solidFill>
                  <a:srgbClr val="D24132"/>
                </a:solidFill>
                <a:latin typeface="Arial" panose="020B0604020202020204"/>
              </a:rPr>
              <a:t>1</a:t>
            </a:r>
          </a:p>
        </p:txBody>
      </p:sp>
      <p:sp>
        <p:nvSpPr>
          <p:cNvPr id="36" name="Text Placeholder 3"/>
          <p:cNvSpPr txBox="1"/>
          <p:nvPr/>
        </p:nvSpPr>
        <p:spPr>
          <a:xfrm>
            <a:off x="1403820" y="3113634"/>
            <a:ext cx="682879" cy="492443"/>
          </a:xfrm>
          <a:prstGeom prst="rect">
            <a:avLst/>
          </a:prstGeom>
        </p:spPr>
        <p:txBody>
          <a:bodyPr wrap="none" lIns="0" tIns="0" rIns="0" bIns="0" anchor="ctr">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200">
              <a:spcBef>
                <a:spcPct val="20000"/>
              </a:spcBef>
              <a:defRPr/>
            </a:pPr>
            <a:r>
              <a:rPr lang="en-US" sz="3200" dirty="0">
                <a:solidFill>
                  <a:srgbClr val="189A80"/>
                </a:solidFill>
                <a:latin typeface="Arial" panose="020B0604020202020204"/>
              </a:rPr>
              <a:t>300</a:t>
            </a:r>
          </a:p>
        </p:txBody>
      </p:sp>
      <p:sp>
        <p:nvSpPr>
          <p:cNvPr id="37" name="Text Placeholder 3"/>
          <p:cNvSpPr txBox="1"/>
          <p:nvPr/>
        </p:nvSpPr>
        <p:spPr>
          <a:xfrm>
            <a:off x="1517633" y="2335011"/>
            <a:ext cx="455253" cy="492443"/>
          </a:xfrm>
          <a:prstGeom prst="rect">
            <a:avLst/>
          </a:prstGeom>
        </p:spPr>
        <p:txBody>
          <a:bodyPr wrap="none" lIns="0" tIns="0" rIns="0" bIns="0" anchor="ctr">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200">
              <a:spcBef>
                <a:spcPct val="20000"/>
              </a:spcBef>
              <a:defRPr/>
            </a:pPr>
            <a:r>
              <a:rPr lang="en-US" sz="3200" dirty="0">
                <a:solidFill>
                  <a:srgbClr val="F09C2A"/>
                </a:solidFill>
                <a:latin typeface="Arial" panose="020B0604020202020204"/>
              </a:rPr>
              <a:t>29</a:t>
            </a:r>
          </a:p>
        </p:txBody>
      </p:sp>
      <p:cxnSp>
        <p:nvCxnSpPr>
          <p:cNvPr id="38" name="Straight Connector 46"/>
          <p:cNvCxnSpPr/>
          <p:nvPr/>
        </p:nvCxnSpPr>
        <p:spPr>
          <a:xfrm flipH="1">
            <a:off x="2314775" y="2571391"/>
            <a:ext cx="2159448" cy="0"/>
          </a:xfrm>
          <a:prstGeom prst="line">
            <a:avLst/>
          </a:prstGeom>
          <a:noFill/>
          <a:ln w="19050" cap="flat" cmpd="sng" algn="ctr">
            <a:solidFill>
              <a:srgbClr val="F09C2A"/>
            </a:solidFill>
            <a:prstDash val="sysDot"/>
            <a:headEnd type="oval"/>
            <a:tailEnd type="oval"/>
          </a:ln>
          <a:effectLst/>
        </p:spPr>
      </p:cxnSp>
      <p:cxnSp>
        <p:nvCxnSpPr>
          <p:cNvPr id="39" name="Straight Connector 48"/>
          <p:cNvCxnSpPr/>
          <p:nvPr/>
        </p:nvCxnSpPr>
        <p:spPr>
          <a:xfrm flipH="1">
            <a:off x="2314775" y="3381404"/>
            <a:ext cx="1662032" cy="0"/>
          </a:xfrm>
          <a:prstGeom prst="line">
            <a:avLst/>
          </a:prstGeom>
          <a:noFill/>
          <a:ln w="19050" cap="flat" cmpd="sng" algn="ctr">
            <a:solidFill>
              <a:srgbClr val="189A80"/>
            </a:solidFill>
            <a:prstDash val="sysDot"/>
            <a:headEnd type="oval"/>
            <a:tailEnd type="oval"/>
          </a:ln>
          <a:effectLst/>
        </p:spPr>
      </p:cxnSp>
      <p:cxnSp>
        <p:nvCxnSpPr>
          <p:cNvPr id="40" name="Straight Connector 50"/>
          <p:cNvCxnSpPr/>
          <p:nvPr/>
        </p:nvCxnSpPr>
        <p:spPr>
          <a:xfrm flipH="1">
            <a:off x="2314776" y="4207575"/>
            <a:ext cx="1147681" cy="0"/>
          </a:xfrm>
          <a:prstGeom prst="line">
            <a:avLst/>
          </a:prstGeom>
          <a:noFill/>
          <a:ln w="19050" cap="flat" cmpd="sng" algn="ctr">
            <a:solidFill>
              <a:srgbClr val="377790"/>
            </a:solidFill>
            <a:prstDash val="sysDot"/>
            <a:headEnd type="oval"/>
            <a:tailEnd type="oval"/>
          </a:ln>
          <a:effectLst/>
        </p:spPr>
      </p:cxnSp>
      <p:grpSp>
        <p:nvGrpSpPr>
          <p:cNvPr id="41" name="组合 40"/>
          <p:cNvGrpSpPr/>
          <p:nvPr/>
        </p:nvGrpSpPr>
        <p:grpSpPr>
          <a:xfrm>
            <a:off x="7462919" y="3826005"/>
            <a:ext cx="561566" cy="329221"/>
            <a:chOff x="6233338" y="4924592"/>
            <a:chExt cx="808555" cy="601547"/>
          </a:xfrm>
          <a:solidFill>
            <a:schemeClr val="bg1"/>
          </a:solidFill>
        </p:grpSpPr>
        <p:sp>
          <p:nvSpPr>
            <p:cNvPr id="42" name="Freeform 389"/>
            <p:cNvSpPr>
              <a:spLocks noEditPoints="1"/>
            </p:cNvSpPr>
            <p:nvPr/>
          </p:nvSpPr>
          <p:spPr bwMode="auto">
            <a:xfrm>
              <a:off x="6795936" y="5282347"/>
              <a:ext cx="245957" cy="243792"/>
            </a:xfrm>
            <a:custGeom>
              <a:avLst/>
              <a:gdLst>
                <a:gd name="T0" fmla="*/ 128 w 144"/>
                <a:gd name="T1" fmla="*/ 65 h 143"/>
                <a:gd name="T2" fmla="*/ 144 w 144"/>
                <a:gd name="T3" fmla="*/ 57 h 143"/>
                <a:gd name="T4" fmla="*/ 139 w 144"/>
                <a:gd name="T5" fmla="*/ 43 h 143"/>
                <a:gd name="T6" fmla="*/ 121 w 144"/>
                <a:gd name="T7" fmla="*/ 45 h 143"/>
                <a:gd name="T8" fmla="*/ 115 w 144"/>
                <a:gd name="T9" fmla="*/ 35 h 143"/>
                <a:gd name="T10" fmla="*/ 121 w 144"/>
                <a:gd name="T11" fmla="*/ 18 h 143"/>
                <a:gd name="T12" fmla="*/ 111 w 144"/>
                <a:gd name="T13" fmla="*/ 10 h 143"/>
                <a:gd name="T14" fmla="*/ 97 w 144"/>
                <a:gd name="T15" fmla="*/ 23 h 143"/>
                <a:gd name="T16" fmla="*/ 85 w 144"/>
                <a:gd name="T17" fmla="*/ 19 h 143"/>
                <a:gd name="T18" fmla="*/ 80 w 144"/>
                <a:gd name="T19" fmla="*/ 0 h 143"/>
                <a:gd name="T20" fmla="*/ 65 w 144"/>
                <a:gd name="T21" fmla="*/ 0 h 143"/>
                <a:gd name="T22" fmla="*/ 60 w 144"/>
                <a:gd name="T23" fmla="*/ 19 h 143"/>
                <a:gd name="T24" fmla="*/ 47 w 144"/>
                <a:gd name="T25" fmla="*/ 21 h 143"/>
                <a:gd name="T26" fmla="*/ 34 w 144"/>
                <a:gd name="T27" fmla="*/ 10 h 143"/>
                <a:gd name="T28" fmla="*/ 23 w 144"/>
                <a:gd name="T29" fmla="*/ 19 h 143"/>
                <a:gd name="T30" fmla="*/ 29 w 144"/>
                <a:gd name="T31" fmla="*/ 36 h 143"/>
                <a:gd name="T32" fmla="*/ 24 w 144"/>
                <a:gd name="T33" fmla="*/ 43 h 143"/>
                <a:gd name="T34" fmla="*/ 4 w 144"/>
                <a:gd name="T35" fmla="*/ 43 h 143"/>
                <a:gd name="T36" fmla="*/ 0 w 144"/>
                <a:gd name="T37" fmla="*/ 54 h 143"/>
                <a:gd name="T38" fmla="*/ 17 w 144"/>
                <a:gd name="T39" fmla="*/ 64 h 143"/>
                <a:gd name="T40" fmla="*/ 16 w 144"/>
                <a:gd name="T41" fmla="*/ 76 h 143"/>
                <a:gd name="T42" fmla="*/ 0 w 144"/>
                <a:gd name="T43" fmla="*/ 87 h 143"/>
                <a:gd name="T44" fmla="*/ 5 w 144"/>
                <a:gd name="T45" fmla="*/ 100 h 143"/>
                <a:gd name="T46" fmla="*/ 23 w 144"/>
                <a:gd name="T47" fmla="*/ 98 h 143"/>
                <a:gd name="T48" fmla="*/ 29 w 144"/>
                <a:gd name="T49" fmla="*/ 108 h 143"/>
                <a:gd name="T50" fmla="*/ 23 w 144"/>
                <a:gd name="T51" fmla="*/ 125 h 143"/>
                <a:gd name="T52" fmla="*/ 34 w 144"/>
                <a:gd name="T53" fmla="*/ 133 h 143"/>
                <a:gd name="T54" fmla="*/ 49 w 144"/>
                <a:gd name="T55" fmla="*/ 122 h 143"/>
                <a:gd name="T56" fmla="*/ 60 w 144"/>
                <a:gd name="T57" fmla="*/ 126 h 143"/>
                <a:gd name="T58" fmla="*/ 65 w 144"/>
                <a:gd name="T59" fmla="*/ 143 h 143"/>
                <a:gd name="T60" fmla="*/ 78 w 144"/>
                <a:gd name="T61" fmla="*/ 143 h 143"/>
                <a:gd name="T62" fmla="*/ 83 w 144"/>
                <a:gd name="T63" fmla="*/ 125 h 143"/>
                <a:gd name="T64" fmla="*/ 97 w 144"/>
                <a:gd name="T65" fmla="*/ 122 h 143"/>
                <a:gd name="T66" fmla="*/ 109 w 144"/>
                <a:gd name="T67" fmla="*/ 133 h 143"/>
                <a:gd name="T68" fmla="*/ 120 w 144"/>
                <a:gd name="T69" fmla="*/ 125 h 143"/>
                <a:gd name="T70" fmla="*/ 114 w 144"/>
                <a:gd name="T71" fmla="*/ 108 h 143"/>
                <a:gd name="T72" fmla="*/ 121 w 144"/>
                <a:gd name="T73" fmla="*/ 100 h 143"/>
                <a:gd name="T74" fmla="*/ 140 w 144"/>
                <a:gd name="T75" fmla="*/ 100 h 143"/>
                <a:gd name="T76" fmla="*/ 144 w 144"/>
                <a:gd name="T77" fmla="*/ 87 h 143"/>
                <a:gd name="T78" fmla="*/ 128 w 144"/>
                <a:gd name="T79" fmla="*/ 78 h 143"/>
                <a:gd name="T80" fmla="*/ 128 w 144"/>
                <a:gd name="T81" fmla="*/ 65 h 143"/>
                <a:gd name="T82" fmla="*/ 72 w 144"/>
                <a:gd name="T83" fmla="*/ 101 h 143"/>
                <a:gd name="T84" fmla="*/ 43 w 144"/>
                <a:gd name="T85" fmla="*/ 72 h 143"/>
                <a:gd name="T86" fmla="*/ 72 w 144"/>
                <a:gd name="T87" fmla="*/ 43 h 143"/>
                <a:gd name="T88" fmla="*/ 101 w 144"/>
                <a:gd name="T89" fmla="*/ 72 h 143"/>
                <a:gd name="T90" fmla="*/ 72 w 144"/>
                <a:gd name="T91" fmla="*/ 10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 h="143">
                  <a:moveTo>
                    <a:pt x="128" y="65"/>
                  </a:moveTo>
                  <a:cubicBezTo>
                    <a:pt x="144" y="57"/>
                    <a:pt x="144" y="57"/>
                    <a:pt x="144" y="57"/>
                  </a:cubicBezTo>
                  <a:cubicBezTo>
                    <a:pt x="139" y="43"/>
                    <a:pt x="139" y="43"/>
                    <a:pt x="139" y="43"/>
                  </a:cubicBezTo>
                  <a:cubicBezTo>
                    <a:pt x="121" y="45"/>
                    <a:pt x="121" y="45"/>
                    <a:pt x="121" y="45"/>
                  </a:cubicBezTo>
                  <a:cubicBezTo>
                    <a:pt x="115" y="35"/>
                    <a:pt x="115" y="35"/>
                    <a:pt x="115" y="35"/>
                  </a:cubicBezTo>
                  <a:cubicBezTo>
                    <a:pt x="121" y="18"/>
                    <a:pt x="121" y="18"/>
                    <a:pt x="121" y="18"/>
                  </a:cubicBezTo>
                  <a:cubicBezTo>
                    <a:pt x="111" y="10"/>
                    <a:pt x="111" y="10"/>
                    <a:pt x="111" y="10"/>
                  </a:cubicBezTo>
                  <a:cubicBezTo>
                    <a:pt x="97" y="23"/>
                    <a:pt x="97" y="23"/>
                    <a:pt x="97" y="23"/>
                  </a:cubicBezTo>
                  <a:cubicBezTo>
                    <a:pt x="85" y="19"/>
                    <a:pt x="85" y="19"/>
                    <a:pt x="85" y="19"/>
                  </a:cubicBezTo>
                  <a:cubicBezTo>
                    <a:pt x="80" y="0"/>
                    <a:pt x="80" y="0"/>
                    <a:pt x="80" y="0"/>
                  </a:cubicBezTo>
                  <a:cubicBezTo>
                    <a:pt x="65" y="0"/>
                    <a:pt x="65" y="0"/>
                    <a:pt x="65" y="0"/>
                  </a:cubicBezTo>
                  <a:cubicBezTo>
                    <a:pt x="60" y="19"/>
                    <a:pt x="60" y="19"/>
                    <a:pt x="60" y="19"/>
                  </a:cubicBezTo>
                  <a:cubicBezTo>
                    <a:pt x="47" y="21"/>
                    <a:pt x="47" y="21"/>
                    <a:pt x="47" y="21"/>
                  </a:cubicBezTo>
                  <a:cubicBezTo>
                    <a:pt x="34" y="10"/>
                    <a:pt x="34" y="10"/>
                    <a:pt x="34" y="10"/>
                  </a:cubicBezTo>
                  <a:cubicBezTo>
                    <a:pt x="23" y="19"/>
                    <a:pt x="23" y="19"/>
                    <a:pt x="23" y="19"/>
                  </a:cubicBezTo>
                  <a:cubicBezTo>
                    <a:pt x="29" y="36"/>
                    <a:pt x="29" y="36"/>
                    <a:pt x="29" y="36"/>
                  </a:cubicBezTo>
                  <a:cubicBezTo>
                    <a:pt x="24" y="43"/>
                    <a:pt x="24" y="43"/>
                    <a:pt x="24" y="43"/>
                  </a:cubicBezTo>
                  <a:cubicBezTo>
                    <a:pt x="4" y="43"/>
                    <a:pt x="4" y="43"/>
                    <a:pt x="4" y="43"/>
                  </a:cubicBezTo>
                  <a:cubicBezTo>
                    <a:pt x="0" y="54"/>
                    <a:pt x="0" y="54"/>
                    <a:pt x="0" y="54"/>
                  </a:cubicBezTo>
                  <a:cubicBezTo>
                    <a:pt x="17" y="64"/>
                    <a:pt x="17" y="64"/>
                    <a:pt x="17" y="64"/>
                  </a:cubicBezTo>
                  <a:cubicBezTo>
                    <a:pt x="16" y="76"/>
                    <a:pt x="16" y="76"/>
                    <a:pt x="16" y="76"/>
                  </a:cubicBezTo>
                  <a:cubicBezTo>
                    <a:pt x="0" y="87"/>
                    <a:pt x="0" y="87"/>
                    <a:pt x="0" y="87"/>
                  </a:cubicBezTo>
                  <a:cubicBezTo>
                    <a:pt x="5" y="100"/>
                    <a:pt x="5" y="100"/>
                    <a:pt x="5" y="100"/>
                  </a:cubicBezTo>
                  <a:cubicBezTo>
                    <a:pt x="23" y="98"/>
                    <a:pt x="23" y="98"/>
                    <a:pt x="23" y="98"/>
                  </a:cubicBezTo>
                  <a:cubicBezTo>
                    <a:pt x="29" y="108"/>
                    <a:pt x="29" y="108"/>
                    <a:pt x="29" y="108"/>
                  </a:cubicBezTo>
                  <a:cubicBezTo>
                    <a:pt x="23" y="125"/>
                    <a:pt x="23" y="125"/>
                    <a:pt x="23" y="125"/>
                  </a:cubicBezTo>
                  <a:cubicBezTo>
                    <a:pt x="34" y="133"/>
                    <a:pt x="34" y="133"/>
                    <a:pt x="34" y="133"/>
                  </a:cubicBezTo>
                  <a:cubicBezTo>
                    <a:pt x="49" y="122"/>
                    <a:pt x="49" y="122"/>
                    <a:pt x="49" y="122"/>
                  </a:cubicBezTo>
                  <a:cubicBezTo>
                    <a:pt x="60" y="126"/>
                    <a:pt x="60" y="126"/>
                    <a:pt x="60" y="126"/>
                  </a:cubicBezTo>
                  <a:cubicBezTo>
                    <a:pt x="65" y="143"/>
                    <a:pt x="65" y="143"/>
                    <a:pt x="65" y="143"/>
                  </a:cubicBezTo>
                  <a:cubicBezTo>
                    <a:pt x="78" y="143"/>
                    <a:pt x="78" y="143"/>
                    <a:pt x="78" y="143"/>
                  </a:cubicBezTo>
                  <a:cubicBezTo>
                    <a:pt x="83" y="125"/>
                    <a:pt x="83" y="125"/>
                    <a:pt x="83" y="125"/>
                  </a:cubicBezTo>
                  <a:cubicBezTo>
                    <a:pt x="97" y="122"/>
                    <a:pt x="97" y="122"/>
                    <a:pt x="97" y="122"/>
                  </a:cubicBezTo>
                  <a:cubicBezTo>
                    <a:pt x="109" y="133"/>
                    <a:pt x="109" y="133"/>
                    <a:pt x="109" y="133"/>
                  </a:cubicBezTo>
                  <a:cubicBezTo>
                    <a:pt x="120" y="125"/>
                    <a:pt x="120" y="125"/>
                    <a:pt x="120" y="125"/>
                  </a:cubicBezTo>
                  <a:cubicBezTo>
                    <a:pt x="114" y="108"/>
                    <a:pt x="114" y="108"/>
                    <a:pt x="114" y="108"/>
                  </a:cubicBezTo>
                  <a:cubicBezTo>
                    <a:pt x="121" y="100"/>
                    <a:pt x="121" y="100"/>
                    <a:pt x="121" y="100"/>
                  </a:cubicBezTo>
                  <a:cubicBezTo>
                    <a:pt x="140" y="100"/>
                    <a:pt x="140" y="100"/>
                    <a:pt x="140" y="100"/>
                  </a:cubicBezTo>
                  <a:cubicBezTo>
                    <a:pt x="144" y="87"/>
                    <a:pt x="144" y="87"/>
                    <a:pt x="144" y="87"/>
                  </a:cubicBezTo>
                  <a:cubicBezTo>
                    <a:pt x="128" y="78"/>
                    <a:pt x="128" y="78"/>
                    <a:pt x="128" y="78"/>
                  </a:cubicBezTo>
                  <a:lnTo>
                    <a:pt x="128" y="65"/>
                  </a:lnTo>
                  <a:close/>
                  <a:moveTo>
                    <a:pt x="72" y="101"/>
                  </a:moveTo>
                  <a:cubicBezTo>
                    <a:pt x="56" y="101"/>
                    <a:pt x="43" y="88"/>
                    <a:pt x="43" y="72"/>
                  </a:cubicBezTo>
                  <a:cubicBezTo>
                    <a:pt x="43" y="56"/>
                    <a:pt x="56" y="43"/>
                    <a:pt x="72" y="43"/>
                  </a:cubicBezTo>
                  <a:cubicBezTo>
                    <a:pt x="88" y="43"/>
                    <a:pt x="101" y="56"/>
                    <a:pt x="101" y="72"/>
                  </a:cubicBezTo>
                  <a:cubicBezTo>
                    <a:pt x="101" y="88"/>
                    <a:pt x="88" y="101"/>
                    <a:pt x="72"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chemeClr val="bg1"/>
                </a:solidFill>
                <a:effectLst/>
                <a:uLnTx/>
                <a:uFillTx/>
                <a:latin typeface="Arial" panose="020B0604020202020204"/>
              </a:endParaRPr>
            </a:p>
          </p:txBody>
        </p:sp>
        <p:sp>
          <p:nvSpPr>
            <p:cNvPr id="43" name="Freeform 390"/>
            <p:cNvSpPr>
              <a:spLocks noEditPoints="1"/>
            </p:cNvSpPr>
            <p:nvPr/>
          </p:nvSpPr>
          <p:spPr bwMode="auto">
            <a:xfrm>
              <a:off x="6875998" y="5362409"/>
              <a:ext cx="85832" cy="83668"/>
            </a:xfrm>
            <a:custGeom>
              <a:avLst/>
              <a:gdLst>
                <a:gd name="T0" fmla="*/ 25 w 50"/>
                <a:gd name="T1" fmla="*/ 0 h 49"/>
                <a:gd name="T2" fmla="*/ 0 w 50"/>
                <a:gd name="T3" fmla="*/ 25 h 49"/>
                <a:gd name="T4" fmla="*/ 25 w 50"/>
                <a:gd name="T5" fmla="*/ 49 h 49"/>
                <a:gd name="T6" fmla="*/ 50 w 50"/>
                <a:gd name="T7" fmla="*/ 25 h 49"/>
                <a:gd name="T8" fmla="*/ 25 w 50"/>
                <a:gd name="T9" fmla="*/ 0 h 49"/>
                <a:gd name="T10" fmla="*/ 25 w 50"/>
                <a:gd name="T11" fmla="*/ 43 h 49"/>
                <a:gd name="T12" fmla="*/ 6 w 50"/>
                <a:gd name="T13" fmla="*/ 25 h 49"/>
                <a:gd name="T14" fmla="*/ 25 w 50"/>
                <a:gd name="T15" fmla="*/ 6 h 49"/>
                <a:gd name="T16" fmla="*/ 44 w 50"/>
                <a:gd name="T17" fmla="*/ 25 h 49"/>
                <a:gd name="T18" fmla="*/ 25 w 50"/>
                <a:gd name="T19"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9">
                  <a:moveTo>
                    <a:pt x="25" y="0"/>
                  </a:moveTo>
                  <a:cubicBezTo>
                    <a:pt x="11" y="0"/>
                    <a:pt x="0" y="11"/>
                    <a:pt x="0" y="25"/>
                  </a:cubicBezTo>
                  <a:cubicBezTo>
                    <a:pt x="0" y="38"/>
                    <a:pt x="11" y="49"/>
                    <a:pt x="25" y="49"/>
                  </a:cubicBezTo>
                  <a:cubicBezTo>
                    <a:pt x="39" y="49"/>
                    <a:pt x="50" y="38"/>
                    <a:pt x="50" y="25"/>
                  </a:cubicBezTo>
                  <a:cubicBezTo>
                    <a:pt x="50" y="11"/>
                    <a:pt x="39" y="0"/>
                    <a:pt x="25" y="0"/>
                  </a:cubicBezTo>
                  <a:close/>
                  <a:moveTo>
                    <a:pt x="25" y="43"/>
                  </a:moveTo>
                  <a:cubicBezTo>
                    <a:pt x="15" y="43"/>
                    <a:pt x="6" y="35"/>
                    <a:pt x="6" y="25"/>
                  </a:cubicBezTo>
                  <a:cubicBezTo>
                    <a:pt x="6" y="14"/>
                    <a:pt x="15" y="6"/>
                    <a:pt x="25" y="6"/>
                  </a:cubicBezTo>
                  <a:cubicBezTo>
                    <a:pt x="35" y="6"/>
                    <a:pt x="44" y="14"/>
                    <a:pt x="44" y="25"/>
                  </a:cubicBezTo>
                  <a:cubicBezTo>
                    <a:pt x="44" y="35"/>
                    <a:pt x="35" y="43"/>
                    <a:pt x="2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chemeClr val="bg1"/>
                </a:solidFill>
                <a:effectLst/>
                <a:uLnTx/>
                <a:uFillTx/>
                <a:latin typeface="Arial" panose="020B0604020202020204"/>
              </a:endParaRPr>
            </a:p>
          </p:txBody>
        </p:sp>
        <p:sp>
          <p:nvSpPr>
            <p:cNvPr id="44" name="Freeform 391"/>
            <p:cNvSpPr>
              <a:spLocks noEditPoints="1"/>
            </p:cNvSpPr>
            <p:nvPr/>
          </p:nvSpPr>
          <p:spPr bwMode="auto">
            <a:xfrm>
              <a:off x="6233338" y="4924592"/>
              <a:ext cx="598662" cy="595056"/>
            </a:xfrm>
            <a:custGeom>
              <a:avLst/>
              <a:gdLst>
                <a:gd name="T0" fmla="*/ 341 w 351"/>
                <a:gd name="T1" fmla="*/ 243 h 349"/>
                <a:gd name="T2" fmla="*/ 351 w 351"/>
                <a:gd name="T3" fmla="*/ 213 h 349"/>
                <a:gd name="T4" fmla="*/ 313 w 351"/>
                <a:gd name="T5" fmla="*/ 189 h 349"/>
                <a:gd name="T6" fmla="*/ 313 w 351"/>
                <a:gd name="T7" fmla="*/ 159 h 349"/>
                <a:gd name="T8" fmla="*/ 351 w 351"/>
                <a:gd name="T9" fmla="*/ 137 h 349"/>
                <a:gd name="T10" fmla="*/ 339 w 351"/>
                <a:gd name="T11" fmla="*/ 106 h 349"/>
                <a:gd name="T12" fmla="*/ 295 w 351"/>
                <a:gd name="T13" fmla="*/ 109 h 349"/>
                <a:gd name="T14" fmla="*/ 280 w 351"/>
                <a:gd name="T15" fmla="*/ 86 h 349"/>
                <a:gd name="T16" fmla="*/ 295 w 351"/>
                <a:gd name="T17" fmla="*/ 42 h 349"/>
                <a:gd name="T18" fmla="*/ 270 w 351"/>
                <a:gd name="T19" fmla="*/ 23 h 349"/>
                <a:gd name="T20" fmla="*/ 236 w 351"/>
                <a:gd name="T21" fmla="*/ 55 h 349"/>
                <a:gd name="T22" fmla="*/ 206 w 351"/>
                <a:gd name="T23" fmla="*/ 47 h 349"/>
                <a:gd name="T24" fmla="*/ 194 w 351"/>
                <a:gd name="T25" fmla="*/ 0 h 349"/>
                <a:gd name="T26" fmla="*/ 159 w 351"/>
                <a:gd name="T27" fmla="*/ 0 h 349"/>
                <a:gd name="T28" fmla="*/ 147 w 351"/>
                <a:gd name="T29" fmla="*/ 46 h 349"/>
                <a:gd name="T30" fmla="*/ 115 w 351"/>
                <a:gd name="T31" fmla="*/ 51 h 349"/>
                <a:gd name="T32" fmla="*/ 84 w 351"/>
                <a:gd name="T33" fmla="*/ 23 h 349"/>
                <a:gd name="T34" fmla="*/ 55 w 351"/>
                <a:gd name="T35" fmla="*/ 47 h 349"/>
                <a:gd name="T36" fmla="*/ 71 w 351"/>
                <a:gd name="T37" fmla="*/ 87 h 349"/>
                <a:gd name="T38" fmla="*/ 57 w 351"/>
                <a:gd name="T39" fmla="*/ 106 h 349"/>
                <a:gd name="T40" fmla="*/ 10 w 351"/>
                <a:gd name="T41" fmla="*/ 104 h 349"/>
                <a:gd name="T42" fmla="*/ 0 w 351"/>
                <a:gd name="T43" fmla="*/ 132 h 349"/>
                <a:gd name="T44" fmla="*/ 41 w 351"/>
                <a:gd name="T45" fmla="*/ 156 h 349"/>
                <a:gd name="T46" fmla="*/ 38 w 351"/>
                <a:gd name="T47" fmla="*/ 186 h 349"/>
                <a:gd name="T48" fmla="*/ 0 w 351"/>
                <a:gd name="T49" fmla="*/ 211 h 349"/>
                <a:gd name="T50" fmla="*/ 12 w 351"/>
                <a:gd name="T51" fmla="*/ 244 h 349"/>
                <a:gd name="T52" fmla="*/ 55 w 351"/>
                <a:gd name="T53" fmla="*/ 239 h 349"/>
                <a:gd name="T54" fmla="*/ 69 w 351"/>
                <a:gd name="T55" fmla="*/ 264 h 349"/>
                <a:gd name="T56" fmla="*/ 55 w 351"/>
                <a:gd name="T57" fmla="*/ 304 h 349"/>
                <a:gd name="T58" fmla="*/ 84 w 351"/>
                <a:gd name="T59" fmla="*/ 324 h 349"/>
                <a:gd name="T60" fmla="*/ 119 w 351"/>
                <a:gd name="T61" fmla="*/ 296 h 349"/>
                <a:gd name="T62" fmla="*/ 146 w 351"/>
                <a:gd name="T63" fmla="*/ 307 h 349"/>
                <a:gd name="T64" fmla="*/ 158 w 351"/>
                <a:gd name="T65" fmla="*/ 349 h 349"/>
                <a:gd name="T66" fmla="*/ 190 w 351"/>
                <a:gd name="T67" fmla="*/ 349 h 349"/>
                <a:gd name="T68" fmla="*/ 202 w 351"/>
                <a:gd name="T69" fmla="*/ 305 h 349"/>
                <a:gd name="T70" fmla="*/ 236 w 351"/>
                <a:gd name="T71" fmla="*/ 297 h 349"/>
                <a:gd name="T72" fmla="*/ 266 w 351"/>
                <a:gd name="T73" fmla="*/ 324 h 349"/>
                <a:gd name="T74" fmla="*/ 293 w 351"/>
                <a:gd name="T75" fmla="*/ 306 h 349"/>
                <a:gd name="T76" fmla="*/ 277 w 351"/>
                <a:gd name="T77" fmla="*/ 265 h 349"/>
                <a:gd name="T78" fmla="*/ 296 w 351"/>
                <a:gd name="T79" fmla="*/ 243 h 349"/>
                <a:gd name="T80" fmla="*/ 341 w 351"/>
                <a:gd name="T81" fmla="*/ 243 h 349"/>
                <a:gd name="T82" fmla="*/ 175 w 351"/>
                <a:gd name="T83" fmla="*/ 246 h 349"/>
                <a:gd name="T84" fmla="*/ 104 w 351"/>
                <a:gd name="T85" fmla="*/ 175 h 349"/>
                <a:gd name="T86" fmla="*/ 175 w 351"/>
                <a:gd name="T87" fmla="*/ 103 h 349"/>
                <a:gd name="T88" fmla="*/ 247 w 351"/>
                <a:gd name="T89" fmla="*/ 175 h 349"/>
                <a:gd name="T90" fmla="*/ 175 w 351"/>
                <a:gd name="T91" fmla="*/ 246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1" h="349">
                  <a:moveTo>
                    <a:pt x="341" y="243"/>
                  </a:moveTo>
                  <a:cubicBezTo>
                    <a:pt x="351" y="213"/>
                    <a:pt x="351" y="213"/>
                    <a:pt x="351" y="213"/>
                  </a:cubicBezTo>
                  <a:cubicBezTo>
                    <a:pt x="313" y="189"/>
                    <a:pt x="313" y="189"/>
                    <a:pt x="313" y="189"/>
                  </a:cubicBezTo>
                  <a:cubicBezTo>
                    <a:pt x="313" y="159"/>
                    <a:pt x="313" y="159"/>
                    <a:pt x="313" y="159"/>
                  </a:cubicBezTo>
                  <a:cubicBezTo>
                    <a:pt x="351" y="137"/>
                    <a:pt x="351" y="137"/>
                    <a:pt x="351" y="137"/>
                  </a:cubicBezTo>
                  <a:cubicBezTo>
                    <a:pt x="339" y="106"/>
                    <a:pt x="339" y="106"/>
                    <a:pt x="339" y="106"/>
                  </a:cubicBezTo>
                  <a:cubicBezTo>
                    <a:pt x="295" y="109"/>
                    <a:pt x="295" y="109"/>
                    <a:pt x="295" y="109"/>
                  </a:cubicBezTo>
                  <a:cubicBezTo>
                    <a:pt x="280" y="86"/>
                    <a:pt x="280" y="86"/>
                    <a:pt x="280" y="86"/>
                  </a:cubicBezTo>
                  <a:cubicBezTo>
                    <a:pt x="295" y="42"/>
                    <a:pt x="295" y="42"/>
                    <a:pt x="295" y="42"/>
                  </a:cubicBezTo>
                  <a:cubicBezTo>
                    <a:pt x="270" y="23"/>
                    <a:pt x="270" y="23"/>
                    <a:pt x="270" y="23"/>
                  </a:cubicBezTo>
                  <a:cubicBezTo>
                    <a:pt x="236" y="55"/>
                    <a:pt x="236" y="55"/>
                    <a:pt x="236" y="55"/>
                  </a:cubicBezTo>
                  <a:cubicBezTo>
                    <a:pt x="206" y="47"/>
                    <a:pt x="206" y="47"/>
                    <a:pt x="206" y="47"/>
                  </a:cubicBezTo>
                  <a:cubicBezTo>
                    <a:pt x="194" y="0"/>
                    <a:pt x="194" y="0"/>
                    <a:pt x="194" y="0"/>
                  </a:cubicBezTo>
                  <a:cubicBezTo>
                    <a:pt x="159" y="0"/>
                    <a:pt x="159" y="0"/>
                    <a:pt x="159" y="0"/>
                  </a:cubicBezTo>
                  <a:cubicBezTo>
                    <a:pt x="147" y="46"/>
                    <a:pt x="147" y="46"/>
                    <a:pt x="147" y="46"/>
                  </a:cubicBezTo>
                  <a:cubicBezTo>
                    <a:pt x="115" y="51"/>
                    <a:pt x="115" y="51"/>
                    <a:pt x="115" y="51"/>
                  </a:cubicBezTo>
                  <a:cubicBezTo>
                    <a:pt x="84" y="23"/>
                    <a:pt x="84" y="23"/>
                    <a:pt x="84" y="23"/>
                  </a:cubicBezTo>
                  <a:cubicBezTo>
                    <a:pt x="55" y="47"/>
                    <a:pt x="55" y="47"/>
                    <a:pt x="55" y="47"/>
                  </a:cubicBezTo>
                  <a:cubicBezTo>
                    <a:pt x="71" y="87"/>
                    <a:pt x="71" y="87"/>
                    <a:pt x="71" y="87"/>
                  </a:cubicBezTo>
                  <a:cubicBezTo>
                    <a:pt x="57" y="106"/>
                    <a:pt x="57" y="106"/>
                    <a:pt x="57" y="106"/>
                  </a:cubicBezTo>
                  <a:cubicBezTo>
                    <a:pt x="10" y="104"/>
                    <a:pt x="10" y="104"/>
                    <a:pt x="10" y="104"/>
                  </a:cubicBezTo>
                  <a:cubicBezTo>
                    <a:pt x="0" y="132"/>
                    <a:pt x="0" y="132"/>
                    <a:pt x="0" y="132"/>
                  </a:cubicBezTo>
                  <a:cubicBezTo>
                    <a:pt x="41" y="156"/>
                    <a:pt x="41" y="156"/>
                    <a:pt x="41" y="156"/>
                  </a:cubicBezTo>
                  <a:cubicBezTo>
                    <a:pt x="38" y="186"/>
                    <a:pt x="38" y="186"/>
                    <a:pt x="38" y="186"/>
                  </a:cubicBezTo>
                  <a:cubicBezTo>
                    <a:pt x="0" y="211"/>
                    <a:pt x="0" y="211"/>
                    <a:pt x="0" y="211"/>
                  </a:cubicBezTo>
                  <a:cubicBezTo>
                    <a:pt x="12" y="244"/>
                    <a:pt x="12" y="244"/>
                    <a:pt x="12" y="244"/>
                  </a:cubicBezTo>
                  <a:cubicBezTo>
                    <a:pt x="55" y="239"/>
                    <a:pt x="55" y="239"/>
                    <a:pt x="55" y="239"/>
                  </a:cubicBezTo>
                  <a:cubicBezTo>
                    <a:pt x="69" y="264"/>
                    <a:pt x="69" y="264"/>
                    <a:pt x="69" y="264"/>
                  </a:cubicBezTo>
                  <a:cubicBezTo>
                    <a:pt x="55" y="304"/>
                    <a:pt x="55" y="304"/>
                    <a:pt x="55" y="304"/>
                  </a:cubicBezTo>
                  <a:cubicBezTo>
                    <a:pt x="84" y="324"/>
                    <a:pt x="84" y="324"/>
                    <a:pt x="84" y="324"/>
                  </a:cubicBezTo>
                  <a:cubicBezTo>
                    <a:pt x="119" y="296"/>
                    <a:pt x="119" y="296"/>
                    <a:pt x="119" y="296"/>
                  </a:cubicBezTo>
                  <a:cubicBezTo>
                    <a:pt x="146" y="307"/>
                    <a:pt x="146" y="307"/>
                    <a:pt x="146" y="307"/>
                  </a:cubicBezTo>
                  <a:cubicBezTo>
                    <a:pt x="158" y="349"/>
                    <a:pt x="158" y="349"/>
                    <a:pt x="158" y="349"/>
                  </a:cubicBezTo>
                  <a:cubicBezTo>
                    <a:pt x="190" y="349"/>
                    <a:pt x="190" y="349"/>
                    <a:pt x="190" y="349"/>
                  </a:cubicBezTo>
                  <a:cubicBezTo>
                    <a:pt x="202" y="305"/>
                    <a:pt x="202" y="305"/>
                    <a:pt x="202" y="305"/>
                  </a:cubicBezTo>
                  <a:cubicBezTo>
                    <a:pt x="236" y="297"/>
                    <a:pt x="236" y="297"/>
                    <a:pt x="236" y="297"/>
                  </a:cubicBezTo>
                  <a:cubicBezTo>
                    <a:pt x="266" y="324"/>
                    <a:pt x="266" y="324"/>
                    <a:pt x="266" y="324"/>
                  </a:cubicBezTo>
                  <a:cubicBezTo>
                    <a:pt x="293" y="306"/>
                    <a:pt x="293" y="306"/>
                    <a:pt x="293" y="306"/>
                  </a:cubicBezTo>
                  <a:cubicBezTo>
                    <a:pt x="277" y="265"/>
                    <a:pt x="277" y="265"/>
                    <a:pt x="277" y="265"/>
                  </a:cubicBezTo>
                  <a:cubicBezTo>
                    <a:pt x="296" y="243"/>
                    <a:pt x="296" y="243"/>
                    <a:pt x="296" y="243"/>
                  </a:cubicBezTo>
                  <a:lnTo>
                    <a:pt x="341" y="243"/>
                  </a:lnTo>
                  <a:close/>
                  <a:moveTo>
                    <a:pt x="175" y="246"/>
                  </a:moveTo>
                  <a:cubicBezTo>
                    <a:pt x="136" y="246"/>
                    <a:pt x="104" y="214"/>
                    <a:pt x="104" y="175"/>
                  </a:cubicBezTo>
                  <a:cubicBezTo>
                    <a:pt x="104" y="135"/>
                    <a:pt x="136" y="103"/>
                    <a:pt x="175" y="103"/>
                  </a:cubicBezTo>
                  <a:cubicBezTo>
                    <a:pt x="215" y="103"/>
                    <a:pt x="247" y="135"/>
                    <a:pt x="247" y="175"/>
                  </a:cubicBezTo>
                  <a:cubicBezTo>
                    <a:pt x="247" y="214"/>
                    <a:pt x="215" y="246"/>
                    <a:pt x="175" y="2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chemeClr val="bg1"/>
                </a:solidFill>
                <a:effectLst/>
                <a:uLnTx/>
                <a:uFillTx/>
                <a:latin typeface="Arial" panose="020B0604020202020204"/>
              </a:endParaRPr>
            </a:p>
          </p:txBody>
        </p:sp>
        <p:sp>
          <p:nvSpPr>
            <p:cNvPr id="45" name="Freeform 392"/>
            <p:cNvSpPr>
              <a:spLocks noEditPoints="1"/>
            </p:cNvSpPr>
            <p:nvPr/>
          </p:nvSpPr>
          <p:spPr bwMode="auto">
            <a:xfrm>
              <a:off x="6429526" y="5118616"/>
              <a:ext cx="206286" cy="206286"/>
            </a:xfrm>
            <a:custGeom>
              <a:avLst/>
              <a:gdLst>
                <a:gd name="T0" fmla="*/ 60 w 121"/>
                <a:gd name="T1" fmla="*/ 0 h 121"/>
                <a:gd name="T2" fmla="*/ 0 w 121"/>
                <a:gd name="T3" fmla="*/ 61 h 121"/>
                <a:gd name="T4" fmla="*/ 60 w 121"/>
                <a:gd name="T5" fmla="*/ 121 h 121"/>
                <a:gd name="T6" fmla="*/ 121 w 121"/>
                <a:gd name="T7" fmla="*/ 61 h 121"/>
                <a:gd name="T8" fmla="*/ 60 w 121"/>
                <a:gd name="T9" fmla="*/ 0 h 121"/>
                <a:gd name="T10" fmla="*/ 60 w 121"/>
                <a:gd name="T11" fmla="*/ 106 h 121"/>
                <a:gd name="T12" fmla="*/ 15 w 121"/>
                <a:gd name="T13" fmla="*/ 61 h 121"/>
                <a:gd name="T14" fmla="*/ 60 w 121"/>
                <a:gd name="T15" fmla="*/ 15 h 121"/>
                <a:gd name="T16" fmla="*/ 106 w 121"/>
                <a:gd name="T17" fmla="*/ 61 h 121"/>
                <a:gd name="T18" fmla="*/ 60 w 121"/>
                <a:gd name="T19"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0" y="0"/>
                  </a:moveTo>
                  <a:cubicBezTo>
                    <a:pt x="27" y="0"/>
                    <a:pt x="0" y="27"/>
                    <a:pt x="0" y="61"/>
                  </a:cubicBezTo>
                  <a:cubicBezTo>
                    <a:pt x="0" y="94"/>
                    <a:pt x="27" y="121"/>
                    <a:pt x="60" y="121"/>
                  </a:cubicBezTo>
                  <a:cubicBezTo>
                    <a:pt x="94" y="121"/>
                    <a:pt x="121" y="94"/>
                    <a:pt x="121" y="61"/>
                  </a:cubicBezTo>
                  <a:cubicBezTo>
                    <a:pt x="121" y="27"/>
                    <a:pt x="94" y="0"/>
                    <a:pt x="60" y="0"/>
                  </a:cubicBezTo>
                  <a:close/>
                  <a:moveTo>
                    <a:pt x="60" y="106"/>
                  </a:moveTo>
                  <a:cubicBezTo>
                    <a:pt x="35" y="106"/>
                    <a:pt x="15" y="86"/>
                    <a:pt x="15" y="61"/>
                  </a:cubicBezTo>
                  <a:cubicBezTo>
                    <a:pt x="15" y="35"/>
                    <a:pt x="35" y="15"/>
                    <a:pt x="60" y="15"/>
                  </a:cubicBezTo>
                  <a:cubicBezTo>
                    <a:pt x="86" y="15"/>
                    <a:pt x="106" y="35"/>
                    <a:pt x="106" y="61"/>
                  </a:cubicBezTo>
                  <a:cubicBezTo>
                    <a:pt x="106" y="86"/>
                    <a:pt x="86" y="106"/>
                    <a:pt x="60"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chemeClr val="bg1"/>
                </a:solidFill>
                <a:effectLst/>
                <a:uLnTx/>
                <a:uFillTx/>
                <a:latin typeface="Arial" panose="020B0604020202020204"/>
              </a:endParaRPr>
            </a:p>
          </p:txBody>
        </p:sp>
      </p:grpSp>
      <p:grpSp>
        <p:nvGrpSpPr>
          <p:cNvPr id="46" name="组合 45"/>
          <p:cNvGrpSpPr/>
          <p:nvPr/>
        </p:nvGrpSpPr>
        <p:grpSpPr>
          <a:xfrm>
            <a:off x="7044486" y="3039708"/>
            <a:ext cx="382041" cy="454538"/>
            <a:chOff x="5307937" y="4890692"/>
            <a:chExt cx="556107" cy="693150"/>
          </a:xfrm>
          <a:solidFill>
            <a:schemeClr val="bg1"/>
          </a:solidFill>
        </p:grpSpPr>
        <p:sp>
          <p:nvSpPr>
            <p:cNvPr id="47" name="Freeform 393"/>
            <p:cNvSpPr>
              <a:spLocks noEditPoints="1"/>
            </p:cNvSpPr>
            <p:nvPr/>
          </p:nvSpPr>
          <p:spPr bwMode="auto">
            <a:xfrm>
              <a:off x="5307937" y="5149632"/>
              <a:ext cx="556107" cy="434210"/>
            </a:xfrm>
            <a:custGeom>
              <a:avLst/>
              <a:gdLst>
                <a:gd name="T0" fmla="*/ 326 w 326"/>
                <a:gd name="T1" fmla="*/ 81 h 255"/>
                <a:gd name="T2" fmla="*/ 245 w 326"/>
                <a:gd name="T3" fmla="*/ 0 h 255"/>
                <a:gd name="T4" fmla="*/ 211 w 326"/>
                <a:gd name="T5" fmla="*/ 13 h 255"/>
                <a:gd name="T6" fmla="*/ 183 w 326"/>
                <a:gd name="T7" fmla="*/ 3 h 255"/>
                <a:gd name="T8" fmla="*/ 145 w 326"/>
                <a:gd name="T9" fmla="*/ 12 h 255"/>
                <a:gd name="T10" fmla="*/ 145 w 326"/>
                <a:gd name="T11" fmla="*/ 81 h 255"/>
                <a:gd name="T12" fmla="*/ 95 w 326"/>
                <a:gd name="T13" fmla="*/ 93 h 255"/>
                <a:gd name="T14" fmla="*/ 89 w 326"/>
                <a:gd name="T15" fmla="*/ 124 h 255"/>
                <a:gd name="T16" fmla="*/ 69 w 326"/>
                <a:gd name="T17" fmla="*/ 104 h 255"/>
                <a:gd name="T18" fmla="*/ 49 w 326"/>
                <a:gd name="T19" fmla="*/ 126 h 255"/>
                <a:gd name="T20" fmla="*/ 24 w 326"/>
                <a:gd name="T21" fmla="*/ 124 h 255"/>
                <a:gd name="T22" fmla="*/ 24 w 326"/>
                <a:gd name="T23" fmla="*/ 150 h 255"/>
                <a:gd name="T24" fmla="*/ 0 w 326"/>
                <a:gd name="T25" fmla="*/ 161 h 255"/>
                <a:gd name="T26" fmla="*/ 16 w 326"/>
                <a:gd name="T27" fmla="*/ 185 h 255"/>
                <a:gd name="T28" fmla="*/ 5 w 326"/>
                <a:gd name="T29" fmla="*/ 210 h 255"/>
                <a:gd name="T30" fmla="*/ 30 w 326"/>
                <a:gd name="T31" fmla="*/ 218 h 255"/>
                <a:gd name="T32" fmla="*/ 36 w 326"/>
                <a:gd name="T33" fmla="*/ 244 h 255"/>
                <a:gd name="T34" fmla="*/ 63 w 326"/>
                <a:gd name="T35" fmla="*/ 237 h 255"/>
                <a:gd name="T36" fmla="*/ 82 w 326"/>
                <a:gd name="T37" fmla="*/ 255 h 255"/>
                <a:gd name="T38" fmla="*/ 102 w 326"/>
                <a:gd name="T39" fmla="*/ 233 h 255"/>
                <a:gd name="T40" fmla="*/ 126 w 326"/>
                <a:gd name="T41" fmla="*/ 236 h 255"/>
                <a:gd name="T42" fmla="*/ 127 w 326"/>
                <a:gd name="T43" fmla="*/ 209 h 255"/>
                <a:gd name="T44" fmla="*/ 149 w 326"/>
                <a:gd name="T45" fmla="*/ 203 h 255"/>
                <a:gd name="T46" fmla="*/ 221 w 326"/>
                <a:gd name="T47" fmla="*/ 207 h 255"/>
                <a:gd name="T48" fmla="*/ 326 w 326"/>
                <a:gd name="T49" fmla="*/ 93 h 255"/>
                <a:gd name="T50" fmla="*/ 276 w 326"/>
                <a:gd name="T51" fmla="*/ 81 h 255"/>
                <a:gd name="T52" fmla="*/ 175 w 326"/>
                <a:gd name="T53" fmla="*/ 93 h 255"/>
                <a:gd name="T54" fmla="*/ 166 w 326"/>
                <a:gd name="T55" fmla="*/ 104 h 255"/>
                <a:gd name="T56" fmla="*/ 156 w 326"/>
                <a:gd name="T57" fmla="*/ 93 h 255"/>
                <a:gd name="T58" fmla="*/ 75 w 326"/>
                <a:gd name="T59" fmla="*/ 210 h 255"/>
                <a:gd name="T60" fmla="*/ 75 w 326"/>
                <a:gd name="T61" fmla="*/ 149 h 255"/>
                <a:gd name="T62" fmla="*/ 106 w 326"/>
                <a:gd name="T63" fmla="*/ 180 h 255"/>
                <a:gd name="T64" fmla="*/ 75 w 326"/>
                <a:gd name="T65" fmla="*/ 210 h 255"/>
                <a:gd name="T66" fmla="*/ 183 w 326"/>
                <a:gd name="T67" fmla="*/ 81 h 255"/>
                <a:gd name="T68" fmla="*/ 237 w 326"/>
                <a:gd name="T69" fmla="*/ 93 h 255"/>
                <a:gd name="T70" fmla="*/ 266 w 326"/>
                <a:gd name="T71" fmla="*/ 94 h 255"/>
                <a:gd name="T72" fmla="*/ 247 w 326"/>
                <a:gd name="T73" fmla="*/ 94 h 255"/>
                <a:gd name="T74" fmla="*/ 257 w 326"/>
                <a:gd name="T75" fmla="*/ 85 h 255"/>
                <a:gd name="T76" fmla="*/ 266 w 326"/>
                <a:gd name="T77" fmla="*/ 94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6" h="255">
                  <a:moveTo>
                    <a:pt x="276" y="81"/>
                  </a:moveTo>
                  <a:cubicBezTo>
                    <a:pt x="326" y="81"/>
                    <a:pt x="326" y="81"/>
                    <a:pt x="326" y="81"/>
                  </a:cubicBezTo>
                  <a:cubicBezTo>
                    <a:pt x="326" y="45"/>
                    <a:pt x="302" y="24"/>
                    <a:pt x="276" y="12"/>
                  </a:cubicBezTo>
                  <a:cubicBezTo>
                    <a:pt x="266" y="6"/>
                    <a:pt x="254" y="3"/>
                    <a:pt x="245" y="0"/>
                  </a:cubicBezTo>
                  <a:cubicBezTo>
                    <a:pt x="237" y="3"/>
                    <a:pt x="237" y="3"/>
                    <a:pt x="237" y="3"/>
                  </a:cubicBezTo>
                  <a:cubicBezTo>
                    <a:pt x="211" y="13"/>
                    <a:pt x="211" y="13"/>
                    <a:pt x="211" y="13"/>
                  </a:cubicBezTo>
                  <a:cubicBezTo>
                    <a:pt x="183" y="3"/>
                    <a:pt x="183" y="3"/>
                    <a:pt x="183" y="3"/>
                  </a:cubicBezTo>
                  <a:cubicBezTo>
                    <a:pt x="183" y="3"/>
                    <a:pt x="183" y="3"/>
                    <a:pt x="183" y="3"/>
                  </a:cubicBezTo>
                  <a:cubicBezTo>
                    <a:pt x="176" y="0"/>
                    <a:pt x="176" y="0"/>
                    <a:pt x="176" y="0"/>
                  </a:cubicBezTo>
                  <a:cubicBezTo>
                    <a:pt x="167" y="3"/>
                    <a:pt x="156" y="6"/>
                    <a:pt x="145" y="12"/>
                  </a:cubicBezTo>
                  <a:cubicBezTo>
                    <a:pt x="120" y="24"/>
                    <a:pt x="95" y="45"/>
                    <a:pt x="95" y="81"/>
                  </a:cubicBezTo>
                  <a:cubicBezTo>
                    <a:pt x="145" y="81"/>
                    <a:pt x="145" y="81"/>
                    <a:pt x="145" y="81"/>
                  </a:cubicBezTo>
                  <a:cubicBezTo>
                    <a:pt x="145" y="93"/>
                    <a:pt x="145" y="93"/>
                    <a:pt x="145" y="93"/>
                  </a:cubicBezTo>
                  <a:cubicBezTo>
                    <a:pt x="95" y="93"/>
                    <a:pt x="95" y="93"/>
                    <a:pt x="95" y="93"/>
                  </a:cubicBezTo>
                  <a:cubicBezTo>
                    <a:pt x="95" y="106"/>
                    <a:pt x="95" y="117"/>
                    <a:pt x="95" y="126"/>
                  </a:cubicBezTo>
                  <a:cubicBezTo>
                    <a:pt x="89" y="124"/>
                    <a:pt x="89" y="124"/>
                    <a:pt x="89" y="124"/>
                  </a:cubicBezTo>
                  <a:cubicBezTo>
                    <a:pt x="83" y="104"/>
                    <a:pt x="83" y="104"/>
                    <a:pt x="83" y="104"/>
                  </a:cubicBezTo>
                  <a:cubicBezTo>
                    <a:pt x="69" y="104"/>
                    <a:pt x="69" y="104"/>
                    <a:pt x="69" y="104"/>
                  </a:cubicBezTo>
                  <a:cubicBezTo>
                    <a:pt x="63" y="124"/>
                    <a:pt x="63" y="124"/>
                    <a:pt x="63" y="124"/>
                  </a:cubicBezTo>
                  <a:cubicBezTo>
                    <a:pt x="49" y="126"/>
                    <a:pt x="49" y="126"/>
                    <a:pt x="49" y="126"/>
                  </a:cubicBezTo>
                  <a:cubicBezTo>
                    <a:pt x="36" y="114"/>
                    <a:pt x="36" y="114"/>
                    <a:pt x="36" y="114"/>
                  </a:cubicBezTo>
                  <a:cubicBezTo>
                    <a:pt x="24" y="124"/>
                    <a:pt x="24" y="124"/>
                    <a:pt x="24" y="124"/>
                  </a:cubicBezTo>
                  <a:cubicBezTo>
                    <a:pt x="31" y="142"/>
                    <a:pt x="31" y="142"/>
                    <a:pt x="31" y="142"/>
                  </a:cubicBezTo>
                  <a:cubicBezTo>
                    <a:pt x="24" y="150"/>
                    <a:pt x="24" y="150"/>
                    <a:pt x="24" y="150"/>
                  </a:cubicBezTo>
                  <a:cubicBezTo>
                    <a:pt x="4" y="149"/>
                    <a:pt x="4" y="149"/>
                    <a:pt x="4" y="149"/>
                  </a:cubicBezTo>
                  <a:cubicBezTo>
                    <a:pt x="0" y="161"/>
                    <a:pt x="0" y="161"/>
                    <a:pt x="0" y="161"/>
                  </a:cubicBezTo>
                  <a:cubicBezTo>
                    <a:pt x="17" y="172"/>
                    <a:pt x="17" y="172"/>
                    <a:pt x="17" y="172"/>
                  </a:cubicBezTo>
                  <a:cubicBezTo>
                    <a:pt x="16" y="185"/>
                    <a:pt x="16" y="185"/>
                    <a:pt x="16" y="185"/>
                  </a:cubicBezTo>
                  <a:cubicBezTo>
                    <a:pt x="0" y="195"/>
                    <a:pt x="0" y="195"/>
                    <a:pt x="0" y="195"/>
                  </a:cubicBezTo>
                  <a:cubicBezTo>
                    <a:pt x="5" y="210"/>
                    <a:pt x="5" y="210"/>
                    <a:pt x="5" y="210"/>
                  </a:cubicBezTo>
                  <a:cubicBezTo>
                    <a:pt x="24" y="208"/>
                    <a:pt x="24" y="208"/>
                    <a:pt x="24" y="208"/>
                  </a:cubicBezTo>
                  <a:cubicBezTo>
                    <a:pt x="30" y="218"/>
                    <a:pt x="30" y="218"/>
                    <a:pt x="30" y="218"/>
                  </a:cubicBezTo>
                  <a:cubicBezTo>
                    <a:pt x="24" y="235"/>
                    <a:pt x="24" y="235"/>
                    <a:pt x="24" y="235"/>
                  </a:cubicBezTo>
                  <a:cubicBezTo>
                    <a:pt x="36" y="244"/>
                    <a:pt x="36" y="244"/>
                    <a:pt x="36" y="244"/>
                  </a:cubicBezTo>
                  <a:cubicBezTo>
                    <a:pt x="51" y="232"/>
                    <a:pt x="51" y="232"/>
                    <a:pt x="51" y="232"/>
                  </a:cubicBezTo>
                  <a:cubicBezTo>
                    <a:pt x="63" y="237"/>
                    <a:pt x="63" y="237"/>
                    <a:pt x="63" y="237"/>
                  </a:cubicBezTo>
                  <a:cubicBezTo>
                    <a:pt x="68" y="255"/>
                    <a:pt x="68" y="255"/>
                    <a:pt x="68" y="255"/>
                  </a:cubicBezTo>
                  <a:cubicBezTo>
                    <a:pt x="82" y="255"/>
                    <a:pt x="82" y="255"/>
                    <a:pt x="82" y="255"/>
                  </a:cubicBezTo>
                  <a:cubicBezTo>
                    <a:pt x="87" y="236"/>
                    <a:pt x="87" y="236"/>
                    <a:pt x="87" y="236"/>
                  </a:cubicBezTo>
                  <a:cubicBezTo>
                    <a:pt x="102" y="233"/>
                    <a:pt x="102" y="233"/>
                    <a:pt x="102" y="233"/>
                  </a:cubicBezTo>
                  <a:cubicBezTo>
                    <a:pt x="115" y="244"/>
                    <a:pt x="115" y="244"/>
                    <a:pt x="115" y="244"/>
                  </a:cubicBezTo>
                  <a:cubicBezTo>
                    <a:pt x="126" y="236"/>
                    <a:pt x="126" y="236"/>
                    <a:pt x="126" y="236"/>
                  </a:cubicBezTo>
                  <a:cubicBezTo>
                    <a:pt x="119" y="218"/>
                    <a:pt x="119" y="218"/>
                    <a:pt x="119" y="218"/>
                  </a:cubicBezTo>
                  <a:cubicBezTo>
                    <a:pt x="127" y="209"/>
                    <a:pt x="127" y="209"/>
                    <a:pt x="127" y="209"/>
                  </a:cubicBezTo>
                  <a:cubicBezTo>
                    <a:pt x="147" y="209"/>
                    <a:pt x="147" y="209"/>
                    <a:pt x="147" y="209"/>
                  </a:cubicBezTo>
                  <a:cubicBezTo>
                    <a:pt x="149" y="203"/>
                    <a:pt x="149" y="203"/>
                    <a:pt x="149" y="203"/>
                  </a:cubicBezTo>
                  <a:cubicBezTo>
                    <a:pt x="162" y="205"/>
                    <a:pt x="179" y="207"/>
                    <a:pt x="200" y="207"/>
                  </a:cubicBezTo>
                  <a:cubicBezTo>
                    <a:pt x="221" y="207"/>
                    <a:pt x="221" y="207"/>
                    <a:pt x="221" y="207"/>
                  </a:cubicBezTo>
                  <a:cubicBezTo>
                    <a:pt x="323" y="207"/>
                    <a:pt x="326" y="169"/>
                    <a:pt x="326" y="169"/>
                  </a:cubicBezTo>
                  <a:cubicBezTo>
                    <a:pt x="326" y="169"/>
                    <a:pt x="326" y="157"/>
                    <a:pt x="326" y="93"/>
                  </a:cubicBezTo>
                  <a:cubicBezTo>
                    <a:pt x="276" y="93"/>
                    <a:pt x="276" y="93"/>
                    <a:pt x="276" y="93"/>
                  </a:cubicBezTo>
                  <a:lnTo>
                    <a:pt x="276" y="81"/>
                  </a:lnTo>
                  <a:close/>
                  <a:moveTo>
                    <a:pt x="166" y="85"/>
                  </a:moveTo>
                  <a:cubicBezTo>
                    <a:pt x="171" y="85"/>
                    <a:pt x="175" y="88"/>
                    <a:pt x="175" y="93"/>
                  </a:cubicBezTo>
                  <a:cubicBezTo>
                    <a:pt x="175" y="93"/>
                    <a:pt x="175" y="94"/>
                    <a:pt x="175" y="94"/>
                  </a:cubicBezTo>
                  <a:cubicBezTo>
                    <a:pt x="175" y="100"/>
                    <a:pt x="171" y="104"/>
                    <a:pt x="166" y="104"/>
                  </a:cubicBezTo>
                  <a:cubicBezTo>
                    <a:pt x="160" y="104"/>
                    <a:pt x="156" y="100"/>
                    <a:pt x="156" y="94"/>
                  </a:cubicBezTo>
                  <a:cubicBezTo>
                    <a:pt x="156" y="94"/>
                    <a:pt x="156" y="93"/>
                    <a:pt x="156" y="93"/>
                  </a:cubicBezTo>
                  <a:cubicBezTo>
                    <a:pt x="157" y="88"/>
                    <a:pt x="161" y="85"/>
                    <a:pt x="166" y="85"/>
                  </a:cubicBezTo>
                  <a:close/>
                  <a:moveTo>
                    <a:pt x="75" y="210"/>
                  </a:moveTo>
                  <a:cubicBezTo>
                    <a:pt x="59" y="210"/>
                    <a:pt x="45" y="197"/>
                    <a:pt x="45" y="180"/>
                  </a:cubicBezTo>
                  <a:cubicBezTo>
                    <a:pt x="45" y="163"/>
                    <a:pt x="59" y="149"/>
                    <a:pt x="75" y="149"/>
                  </a:cubicBezTo>
                  <a:cubicBezTo>
                    <a:pt x="83" y="149"/>
                    <a:pt x="90" y="152"/>
                    <a:pt x="95" y="156"/>
                  </a:cubicBezTo>
                  <a:cubicBezTo>
                    <a:pt x="102" y="162"/>
                    <a:pt x="106" y="170"/>
                    <a:pt x="106" y="180"/>
                  </a:cubicBezTo>
                  <a:cubicBezTo>
                    <a:pt x="106" y="181"/>
                    <a:pt x="106" y="183"/>
                    <a:pt x="106" y="185"/>
                  </a:cubicBezTo>
                  <a:cubicBezTo>
                    <a:pt x="103" y="199"/>
                    <a:pt x="91" y="210"/>
                    <a:pt x="75" y="210"/>
                  </a:cubicBezTo>
                  <a:close/>
                  <a:moveTo>
                    <a:pt x="183" y="93"/>
                  </a:moveTo>
                  <a:cubicBezTo>
                    <a:pt x="183" y="81"/>
                    <a:pt x="183" y="81"/>
                    <a:pt x="183" y="81"/>
                  </a:cubicBezTo>
                  <a:cubicBezTo>
                    <a:pt x="237" y="81"/>
                    <a:pt x="237" y="81"/>
                    <a:pt x="237" y="81"/>
                  </a:cubicBezTo>
                  <a:cubicBezTo>
                    <a:pt x="237" y="93"/>
                    <a:pt x="237" y="93"/>
                    <a:pt x="237" y="93"/>
                  </a:cubicBezTo>
                  <a:lnTo>
                    <a:pt x="183" y="93"/>
                  </a:lnTo>
                  <a:close/>
                  <a:moveTo>
                    <a:pt x="266" y="94"/>
                  </a:moveTo>
                  <a:cubicBezTo>
                    <a:pt x="266" y="100"/>
                    <a:pt x="262" y="104"/>
                    <a:pt x="257" y="104"/>
                  </a:cubicBezTo>
                  <a:cubicBezTo>
                    <a:pt x="251" y="104"/>
                    <a:pt x="247" y="100"/>
                    <a:pt x="247" y="94"/>
                  </a:cubicBezTo>
                  <a:cubicBezTo>
                    <a:pt x="247" y="94"/>
                    <a:pt x="247" y="93"/>
                    <a:pt x="247" y="93"/>
                  </a:cubicBezTo>
                  <a:cubicBezTo>
                    <a:pt x="248" y="88"/>
                    <a:pt x="252" y="85"/>
                    <a:pt x="257" y="85"/>
                  </a:cubicBezTo>
                  <a:cubicBezTo>
                    <a:pt x="261" y="85"/>
                    <a:pt x="265" y="88"/>
                    <a:pt x="266" y="93"/>
                  </a:cubicBezTo>
                  <a:cubicBezTo>
                    <a:pt x="266" y="93"/>
                    <a:pt x="266" y="94"/>
                    <a:pt x="266"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chemeClr val="bg1"/>
                </a:solidFill>
                <a:effectLst/>
                <a:uLnTx/>
                <a:uFillTx/>
                <a:latin typeface="Arial" panose="020B0604020202020204"/>
              </a:endParaRPr>
            </a:p>
          </p:txBody>
        </p:sp>
        <p:sp>
          <p:nvSpPr>
            <p:cNvPr id="48" name="Freeform 394"/>
            <p:cNvSpPr/>
            <p:nvPr/>
          </p:nvSpPr>
          <p:spPr bwMode="auto">
            <a:xfrm>
              <a:off x="5553172" y="4890692"/>
              <a:ext cx="227203" cy="131273"/>
            </a:xfrm>
            <a:custGeom>
              <a:avLst/>
              <a:gdLst>
                <a:gd name="T0" fmla="*/ 27 w 133"/>
                <a:gd name="T1" fmla="*/ 77 h 77"/>
                <a:gd name="T2" fmla="*/ 39 w 133"/>
                <a:gd name="T3" fmla="*/ 49 h 77"/>
                <a:gd name="T4" fmla="*/ 39 w 133"/>
                <a:gd name="T5" fmla="*/ 77 h 77"/>
                <a:gd name="T6" fmla="*/ 91 w 133"/>
                <a:gd name="T7" fmla="*/ 77 h 77"/>
                <a:gd name="T8" fmla="*/ 91 w 133"/>
                <a:gd name="T9" fmla="*/ 49 h 77"/>
                <a:gd name="T10" fmla="*/ 103 w 133"/>
                <a:gd name="T11" fmla="*/ 77 h 77"/>
                <a:gd name="T12" fmla="*/ 125 w 133"/>
                <a:gd name="T13" fmla="*/ 77 h 77"/>
                <a:gd name="T14" fmla="*/ 133 w 133"/>
                <a:gd name="T15" fmla="*/ 77 h 77"/>
                <a:gd name="T16" fmla="*/ 67 w 133"/>
                <a:gd name="T17" fmla="*/ 0 h 77"/>
                <a:gd name="T18" fmla="*/ 0 w 133"/>
                <a:gd name="T19" fmla="*/ 77 h 77"/>
                <a:gd name="T20" fmla="*/ 8 w 133"/>
                <a:gd name="T21" fmla="*/ 77 h 77"/>
                <a:gd name="T22" fmla="*/ 27 w 133"/>
                <a:gd name="T23"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7">
                  <a:moveTo>
                    <a:pt x="27" y="77"/>
                  </a:moveTo>
                  <a:cubicBezTo>
                    <a:pt x="39" y="49"/>
                    <a:pt x="39" y="49"/>
                    <a:pt x="39" y="49"/>
                  </a:cubicBezTo>
                  <a:cubicBezTo>
                    <a:pt x="39" y="77"/>
                    <a:pt x="39" y="77"/>
                    <a:pt x="39" y="77"/>
                  </a:cubicBezTo>
                  <a:cubicBezTo>
                    <a:pt x="91" y="77"/>
                    <a:pt x="91" y="77"/>
                    <a:pt x="91" y="77"/>
                  </a:cubicBezTo>
                  <a:cubicBezTo>
                    <a:pt x="91" y="49"/>
                    <a:pt x="91" y="49"/>
                    <a:pt x="91" y="49"/>
                  </a:cubicBezTo>
                  <a:cubicBezTo>
                    <a:pt x="103" y="77"/>
                    <a:pt x="103" y="77"/>
                    <a:pt x="103" y="77"/>
                  </a:cubicBezTo>
                  <a:cubicBezTo>
                    <a:pt x="125" y="77"/>
                    <a:pt x="125" y="77"/>
                    <a:pt x="125" y="77"/>
                  </a:cubicBezTo>
                  <a:cubicBezTo>
                    <a:pt x="133" y="77"/>
                    <a:pt x="133" y="77"/>
                    <a:pt x="133" y="77"/>
                  </a:cubicBezTo>
                  <a:cubicBezTo>
                    <a:pt x="133" y="34"/>
                    <a:pt x="103" y="0"/>
                    <a:pt x="67" y="0"/>
                  </a:cubicBezTo>
                  <a:cubicBezTo>
                    <a:pt x="30" y="0"/>
                    <a:pt x="0" y="34"/>
                    <a:pt x="0" y="77"/>
                  </a:cubicBezTo>
                  <a:cubicBezTo>
                    <a:pt x="8" y="77"/>
                    <a:pt x="8" y="77"/>
                    <a:pt x="8" y="77"/>
                  </a:cubicBezTo>
                  <a:lnTo>
                    <a:pt x="27" y="7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chemeClr val="bg1"/>
                </a:solidFill>
                <a:effectLst/>
                <a:uLnTx/>
                <a:uFillTx/>
                <a:latin typeface="Arial" panose="020B0604020202020204"/>
              </a:endParaRPr>
            </a:p>
          </p:txBody>
        </p:sp>
        <p:sp>
          <p:nvSpPr>
            <p:cNvPr id="49" name="Freeform 395"/>
            <p:cNvSpPr/>
            <p:nvPr/>
          </p:nvSpPr>
          <p:spPr bwMode="auto">
            <a:xfrm>
              <a:off x="5569040" y="5038554"/>
              <a:ext cx="196188" cy="98816"/>
            </a:xfrm>
            <a:custGeom>
              <a:avLst/>
              <a:gdLst>
                <a:gd name="T0" fmla="*/ 58 w 115"/>
                <a:gd name="T1" fmla="*/ 58 h 58"/>
                <a:gd name="T2" fmla="*/ 115 w 115"/>
                <a:gd name="T3" fmla="*/ 0 h 58"/>
                <a:gd name="T4" fmla="*/ 0 w 115"/>
                <a:gd name="T5" fmla="*/ 0 h 58"/>
                <a:gd name="T6" fmla="*/ 58 w 115"/>
                <a:gd name="T7" fmla="*/ 58 h 58"/>
              </a:gdLst>
              <a:ahLst/>
              <a:cxnLst>
                <a:cxn ang="0">
                  <a:pos x="T0" y="T1"/>
                </a:cxn>
                <a:cxn ang="0">
                  <a:pos x="T2" y="T3"/>
                </a:cxn>
                <a:cxn ang="0">
                  <a:pos x="T4" y="T5"/>
                </a:cxn>
                <a:cxn ang="0">
                  <a:pos x="T6" y="T7"/>
                </a:cxn>
              </a:cxnLst>
              <a:rect l="0" t="0" r="r" b="b"/>
              <a:pathLst>
                <a:path w="115" h="58">
                  <a:moveTo>
                    <a:pt x="58" y="58"/>
                  </a:moveTo>
                  <a:cubicBezTo>
                    <a:pt x="87" y="58"/>
                    <a:pt x="111" y="33"/>
                    <a:pt x="115" y="0"/>
                  </a:cubicBezTo>
                  <a:cubicBezTo>
                    <a:pt x="0" y="0"/>
                    <a:pt x="0" y="0"/>
                    <a:pt x="0" y="0"/>
                  </a:cubicBezTo>
                  <a:cubicBezTo>
                    <a:pt x="4" y="33"/>
                    <a:pt x="28" y="58"/>
                    <a:pt x="58"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chemeClr val="bg1"/>
                </a:solidFill>
                <a:effectLst/>
                <a:uLnTx/>
                <a:uFillTx/>
                <a:latin typeface="Arial" panose="020B0604020202020204"/>
              </a:endParaRPr>
            </a:p>
          </p:txBody>
        </p:sp>
        <p:sp>
          <p:nvSpPr>
            <p:cNvPr id="50" name="Freeform 396"/>
            <p:cNvSpPr>
              <a:spLocks noEditPoints="1"/>
            </p:cNvSpPr>
            <p:nvPr/>
          </p:nvSpPr>
          <p:spPr bwMode="auto">
            <a:xfrm>
              <a:off x="5391605" y="5412177"/>
              <a:ext cx="90160" cy="88718"/>
            </a:xfrm>
            <a:custGeom>
              <a:avLst/>
              <a:gdLst>
                <a:gd name="T0" fmla="*/ 26 w 53"/>
                <a:gd name="T1" fmla="*/ 0 h 52"/>
                <a:gd name="T2" fmla="*/ 0 w 53"/>
                <a:gd name="T3" fmla="*/ 26 h 52"/>
                <a:gd name="T4" fmla="*/ 26 w 53"/>
                <a:gd name="T5" fmla="*/ 52 h 52"/>
                <a:gd name="T6" fmla="*/ 53 w 53"/>
                <a:gd name="T7" fmla="*/ 27 h 52"/>
                <a:gd name="T8" fmla="*/ 53 w 53"/>
                <a:gd name="T9" fmla="*/ 26 h 52"/>
                <a:gd name="T10" fmla="*/ 46 w 53"/>
                <a:gd name="T11" fmla="*/ 9 h 52"/>
                <a:gd name="T12" fmla="*/ 26 w 53"/>
                <a:gd name="T13" fmla="*/ 0 h 52"/>
                <a:gd name="T14" fmla="*/ 26 w 53"/>
                <a:gd name="T15" fmla="*/ 45 h 52"/>
                <a:gd name="T16" fmla="*/ 7 w 53"/>
                <a:gd name="T17" fmla="*/ 26 h 52"/>
                <a:gd name="T18" fmla="*/ 26 w 53"/>
                <a:gd name="T19" fmla="*/ 6 h 52"/>
                <a:gd name="T20" fmla="*/ 46 w 53"/>
                <a:gd name="T21" fmla="*/ 26 h 52"/>
                <a:gd name="T22" fmla="*/ 26 w 53"/>
                <a:gd name="T23"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52">
                  <a:moveTo>
                    <a:pt x="26" y="0"/>
                  </a:moveTo>
                  <a:cubicBezTo>
                    <a:pt x="12" y="0"/>
                    <a:pt x="0" y="11"/>
                    <a:pt x="0" y="26"/>
                  </a:cubicBezTo>
                  <a:cubicBezTo>
                    <a:pt x="0" y="40"/>
                    <a:pt x="12" y="52"/>
                    <a:pt x="26" y="52"/>
                  </a:cubicBezTo>
                  <a:cubicBezTo>
                    <a:pt x="40" y="52"/>
                    <a:pt x="52" y="41"/>
                    <a:pt x="53" y="27"/>
                  </a:cubicBezTo>
                  <a:cubicBezTo>
                    <a:pt x="53" y="26"/>
                    <a:pt x="53" y="26"/>
                    <a:pt x="53" y="26"/>
                  </a:cubicBezTo>
                  <a:cubicBezTo>
                    <a:pt x="53" y="19"/>
                    <a:pt x="50" y="13"/>
                    <a:pt x="46" y="9"/>
                  </a:cubicBezTo>
                  <a:cubicBezTo>
                    <a:pt x="41" y="3"/>
                    <a:pt x="34" y="0"/>
                    <a:pt x="26" y="0"/>
                  </a:cubicBezTo>
                  <a:close/>
                  <a:moveTo>
                    <a:pt x="26" y="45"/>
                  </a:moveTo>
                  <a:cubicBezTo>
                    <a:pt x="16" y="45"/>
                    <a:pt x="7" y="36"/>
                    <a:pt x="7" y="26"/>
                  </a:cubicBezTo>
                  <a:cubicBezTo>
                    <a:pt x="7" y="15"/>
                    <a:pt x="16" y="6"/>
                    <a:pt x="26" y="6"/>
                  </a:cubicBezTo>
                  <a:cubicBezTo>
                    <a:pt x="37" y="6"/>
                    <a:pt x="46" y="15"/>
                    <a:pt x="46" y="26"/>
                  </a:cubicBezTo>
                  <a:cubicBezTo>
                    <a:pt x="46" y="36"/>
                    <a:pt x="37" y="45"/>
                    <a:pt x="26"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chemeClr val="bg1"/>
                </a:solidFill>
                <a:effectLst/>
                <a:uLnTx/>
                <a:uFillTx/>
                <a:latin typeface="Arial" panose="020B0604020202020204"/>
              </a:endParaRPr>
            </a:p>
          </p:txBody>
        </p:sp>
      </p:grpSp>
      <p:sp>
        <p:nvSpPr>
          <p:cNvPr id="51" name="KSO_Shape"/>
          <p:cNvSpPr/>
          <p:nvPr/>
        </p:nvSpPr>
        <p:spPr bwMode="auto">
          <a:xfrm>
            <a:off x="6153200" y="1527335"/>
            <a:ext cx="311232" cy="374227"/>
          </a:xfrm>
          <a:custGeom>
            <a:avLst/>
            <a:gdLst>
              <a:gd name="T0" fmla="*/ 400645 w 3167063"/>
              <a:gd name="T1" fmla="*/ 2343740 h 3805237"/>
              <a:gd name="T2" fmla="*/ 1592738 w 3167063"/>
              <a:gd name="T3" fmla="*/ 2856296 h 3805237"/>
              <a:gd name="T4" fmla="*/ 2755942 w 3167063"/>
              <a:gd name="T5" fmla="*/ 2377382 h 3805237"/>
              <a:gd name="T6" fmla="*/ 2884199 w 3167063"/>
              <a:gd name="T7" fmla="*/ 2238373 h 3805237"/>
              <a:gd name="T8" fmla="*/ 3041663 w 3167063"/>
              <a:gd name="T9" fmla="*/ 2312638 h 3805237"/>
              <a:gd name="T10" fmla="*/ 3041663 w 3167063"/>
              <a:gd name="T11" fmla="*/ 2473863 h 3805237"/>
              <a:gd name="T12" fmla="*/ 3149920 w 3167063"/>
              <a:gd name="T13" fmla="*/ 2591290 h 3805237"/>
              <a:gd name="T14" fmla="*/ 3129602 w 3167063"/>
              <a:gd name="T15" fmla="*/ 2760767 h 3805237"/>
              <a:gd name="T16" fmla="*/ 2959121 w 3167063"/>
              <a:gd name="T17" fmla="*/ 2809959 h 3805237"/>
              <a:gd name="T18" fmla="*/ 2866103 w 3167063"/>
              <a:gd name="T19" fmla="*/ 2722365 h 3805237"/>
              <a:gd name="T20" fmla="*/ 2774672 w 3167063"/>
              <a:gd name="T21" fmla="*/ 3292682 h 3805237"/>
              <a:gd name="T22" fmla="*/ 2916263 w 3167063"/>
              <a:gd name="T23" fmla="*/ 3229842 h 3805237"/>
              <a:gd name="T24" fmla="*/ 3070553 w 3167063"/>
              <a:gd name="T25" fmla="*/ 3264753 h 3805237"/>
              <a:gd name="T26" fmla="*/ 3097220 w 3167063"/>
              <a:gd name="T27" fmla="*/ 3467236 h 3805237"/>
              <a:gd name="T28" fmla="*/ 2988011 w 3167063"/>
              <a:gd name="T29" fmla="*/ 3524363 h 3805237"/>
              <a:gd name="T30" fmla="*/ 3023567 w 3167063"/>
              <a:gd name="T31" fmla="*/ 3614814 h 3805237"/>
              <a:gd name="T32" fmla="*/ 2938486 w 3167063"/>
              <a:gd name="T33" fmla="*/ 3785878 h 3805237"/>
              <a:gd name="T34" fmla="*/ 2772768 w 3167063"/>
              <a:gd name="T35" fmla="*/ 3764614 h 3805237"/>
              <a:gd name="T36" fmla="*/ 2717846 w 3167063"/>
              <a:gd name="T37" fmla="*/ 3600215 h 3805237"/>
              <a:gd name="T38" fmla="*/ 1149870 w 3167063"/>
              <a:gd name="T39" fmla="*/ 3337749 h 3805237"/>
              <a:gd name="T40" fmla="*/ 414931 w 3167063"/>
              <a:gd name="T41" fmla="*/ 3741763 h 3805237"/>
              <a:gd name="T42" fmla="*/ 256197 w 3167063"/>
              <a:gd name="T43" fmla="*/ 3797620 h 3805237"/>
              <a:gd name="T44" fmla="*/ 140956 w 3167063"/>
              <a:gd name="T45" fmla="*/ 3679241 h 3805237"/>
              <a:gd name="T46" fmla="*/ 168893 w 3167063"/>
              <a:gd name="T47" fmla="*/ 3530393 h 3805237"/>
              <a:gd name="T48" fmla="*/ 45715 w 3167063"/>
              <a:gd name="T49" fmla="*/ 3405031 h 3805237"/>
              <a:gd name="T50" fmla="*/ 153972 w 3167063"/>
              <a:gd name="T51" fmla="*/ 3228255 h 3805237"/>
              <a:gd name="T52" fmla="*/ 274292 w 3167063"/>
              <a:gd name="T53" fmla="*/ 3241585 h 3805237"/>
              <a:gd name="T54" fmla="*/ 301595 w 3167063"/>
              <a:gd name="T55" fmla="*/ 2724586 h 3805237"/>
              <a:gd name="T56" fmla="*/ 146988 w 3167063"/>
              <a:gd name="T57" fmla="*/ 2816307 h 3805237"/>
              <a:gd name="T58" fmla="*/ 1270 w 3167063"/>
              <a:gd name="T59" fmla="*/ 2679202 h 3805237"/>
              <a:gd name="T60" fmla="*/ 59684 w 3167063"/>
              <a:gd name="T61" fmla="*/ 2538289 h 3805237"/>
              <a:gd name="T62" fmla="*/ 119368 w 3167063"/>
              <a:gd name="T63" fmla="*/ 2468150 h 3805237"/>
              <a:gd name="T64" fmla="*/ 165401 w 3167063"/>
              <a:gd name="T65" fmla="*/ 2266302 h 3805237"/>
              <a:gd name="T66" fmla="*/ 977652 w 3167063"/>
              <a:gd name="T67" fmla="*/ 894280 h 3805237"/>
              <a:gd name="T68" fmla="*/ 858572 w 3167063"/>
              <a:gd name="T69" fmla="*/ 1066977 h 3805237"/>
              <a:gd name="T70" fmla="*/ 944309 w 3167063"/>
              <a:gd name="T71" fmla="*/ 1304753 h 3805237"/>
              <a:gd name="T72" fmla="*/ 1152938 w 3167063"/>
              <a:gd name="T73" fmla="*/ 1354594 h 3805237"/>
              <a:gd name="T74" fmla="*/ 1320602 w 3167063"/>
              <a:gd name="T75" fmla="*/ 1239992 h 3805237"/>
              <a:gd name="T76" fmla="*/ 1333939 w 3167063"/>
              <a:gd name="T77" fmla="*/ 1006660 h 3805237"/>
              <a:gd name="T78" fmla="*/ 1193266 w 3167063"/>
              <a:gd name="T79" fmla="*/ 876820 h 3805237"/>
              <a:gd name="T80" fmla="*/ 1979512 w 3167063"/>
              <a:gd name="T81" fmla="*/ 880629 h 3805237"/>
              <a:gd name="T82" fmla="*/ 1829312 w 3167063"/>
              <a:gd name="T83" fmla="*/ 1082215 h 3805237"/>
              <a:gd name="T84" fmla="*/ 1935373 w 3167063"/>
              <a:gd name="T85" fmla="*/ 1315230 h 3805237"/>
              <a:gd name="T86" fmla="*/ 2166547 w 3167063"/>
              <a:gd name="T87" fmla="*/ 1347293 h 3805237"/>
              <a:gd name="T88" fmla="*/ 2316429 w 3167063"/>
              <a:gd name="T89" fmla="*/ 1208564 h 3805237"/>
              <a:gd name="T90" fmla="*/ 2309443 w 3167063"/>
              <a:gd name="T91" fmla="*/ 998724 h 3805237"/>
              <a:gd name="T92" fmla="*/ 2113834 w 3167063"/>
              <a:gd name="T93" fmla="*/ 859677 h 3805237"/>
              <a:gd name="T94" fmla="*/ 2054136 w 3167063"/>
              <a:gd name="T95" fmla="*/ 106031 h 3805237"/>
              <a:gd name="T96" fmla="*/ 2502829 w 3167063"/>
              <a:gd name="T97" fmla="*/ 490473 h 3805237"/>
              <a:gd name="T98" fmla="*/ 2652394 w 3167063"/>
              <a:gd name="T99" fmla="*/ 896502 h 3805237"/>
              <a:gd name="T100" fmla="*/ 2639057 w 3167063"/>
              <a:gd name="T101" fmla="*/ 1240309 h 3805237"/>
              <a:gd name="T102" fmla="*/ 2501242 w 3167063"/>
              <a:gd name="T103" fmla="*/ 1570466 h 3805237"/>
              <a:gd name="T104" fmla="*/ 2256731 w 3167063"/>
              <a:gd name="T105" fmla="*/ 1833956 h 3805237"/>
              <a:gd name="T106" fmla="*/ 2125584 w 3167063"/>
              <a:gd name="T107" fmla="*/ 2334905 h 3805237"/>
              <a:gd name="T108" fmla="*/ 2013172 w 3167063"/>
              <a:gd name="T109" fmla="*/ 2407921 h 3805237"/>
              <a:gd name="T110" fmla="*/ 1068152 w 3167063"/>
              <a:gd name="T111" fmla="*/ 2373635 h 3805237"/>
              <a:gd name="T112" fmla="*/ 1026871 w 3167063"/>
              <a:gd name="T113" fmla="*/ 2009828 h 3805237"/>
              <a:gd name="T114" fmla="*/ 677887 w 3167063"/>
              <a:gd name="T115" fmla="*/ 1577768 h 3805237"/>
              <a:gd name="T116" fmla="*/ 516574 w 3167063"/>
              <a:gd name="T117" fmla="*/ 1123485 h 3805237"/>
              <a:gd name="T118" fmla="*/ 555314 w 3167063"/>
              <a:gd name="T119" fmla="*/ 725710 h 3805237"/>
              <a:gd name="T120" fmla="*/ 716946 w 3167063"/>
              <a:gd name="T121" fmla="*/ 419680 h 3805237"/>
              <a:gd name="T122" fmla="*/ 970348 w 3167063"/>
              <a:gd name="T123" fmla="*/ 183174 h 3805237"/>
              <a:gd name="T124" fmla="*/ 1294881 w 3167063"/>
              <a:gd name="T125" fmla="*/ 39682 h 3805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7063" h="3805237">
                <a:moveTo>
                  <a:pt x="259371" y="2233612"/>
                </a:moveTo>
                <a:lnTo>
                  <a:pt x="267943" y="2235199"/>
                </a:lnTo>
                <a:lnTo>
                  <a:pt x="276515" y="2237103"/>
                </a:lnTo>
                <a:lnTo>
                  <a:pt x="284769" y="2239325"/>
                </a:lnTo>
                <a:lnTo>
                  <a:pt x="293023" y="2242181"/>
                </a:lnTo>
                <a:lnTo>
                  <a:pt x="301277" y="2245355"/>
                </a:lnTo>
                <a:lnTo>
                  <a:pt x="309214" y="2248846"/>
                </a:lnTo>
                <a:lnTo>
                  <a:pt x="316833" y="2252655"/>
                </a:lnTo>
                <a:lnTo>
                  <a:pt x="324452" y="2256780"/>
                </a:lnTo>
                <a:lnTo>
                  <a:pt x="332072" y="2261224"/>
                </a:lnTo>
                <a:lnTo>
                  <a:pt x="339056" y="2265984"/>
                </a:lnTo>
                <a:lnTo>
                  <a:pt x="345723" y="2270745"/>
                </a:lnTo>
                <a:lnTo>
                  <a:pt x="352389" y="2276457"/>
                </a:lnTo>
                <a:lnTo>
                  <a:pt x="358739" y="2281853"/>
                </a:lnTo>
                <a:lnTo>
                  <a:pt x="364771" y="2287565"/>
                </a:lnTo>
                <a:lnTo>
                  <a:pt x="370485" y="2293913"/>
                </a:lnTo>
                <a:lnTo>
                  <a:pt x="375882" y="2300260"/>
                </a:lnTo>
                <a:lnTo>
                  <a:pt x="380962" y="2306925"/>
                </a:lnTo>
                <a:lnTo>
                  <a:pt x="385406" y="2313907"/>
                </a:lnTo>
                <a:lnTo>
                  <a:pt x="390168" y="2320889"/>
                </a:lnTo>
                <a:lnTo>
                  <a:pt x="394295" y="2328506"/>
                </a:lnTo>
                <a:lnTo>
                  <a:pt x="397470" y="2336123"/>
                </a:lnTo>
                <a:lnTo>
                  <a:pt x="400645" y="2343740"/>
                </a:lnTo>
                <a:lnTo>
                  <a:pt x="403502" y="2351675"/>
                </a:lnTo>
                <a:lnTo>
                  <a:pt x="406042" y="2359926"/>
                </a:lnTo>
                <a:lnTo>
                  <a:pt x="407629" y="2368178"/>
                </a:lnTo>
                <a:lnTo>
                  <a:pt x="409216" y="2376747"/>
                </a:lnTo>
                <a:lnTo>
                  <a:pt x="410169" y="2385316"/>
                </a:lnTo>
                <a:lnTo>
                  <a:pt x="410804" y="2394202"/>
                </a:lnTo>
                <a:lnTo>
                  <a:pt x="410804" y="2403406"/>
                </a:lnTo>
                <a:lnTo>
                  <a:pt x="410169" y="2412293"/>
                </a:lnTo>
                <a:lnTo>
                  <a:pt x="408899" y="2421496"/>
                </a:lnTo>
                <a:lnTo>
                  <a:pt x="407311" y="2431017"/>
                </a:lnTo>
                <a:lnTo>
                  <a:pt x="551443" y="2484653"/>
                </a:lnTo>
                <a:lnTo>
                  <a:pt x="696208" y="2537972"/>
                </a:lnTo>
                <a:lnTo>
                  <a:pt x="840656" y="2590655"/>
                </a:lnTo>
                <a:lnTo>
                  <a:pt x="985422" y="2643022"/>
                </a:lnTo>
                <a:lnTo>
                  <a:pt x="1275270" y="2747755"/>
                </a:lnTo>
                <a:lnTo>
                  <a:pt x="1420036" y="2800121"/>
                </a:lnTo>
                <a:lnTo>
                  <a:pt x="1564484" y="2852805"/>
                </a:lnTo>
                <a:lnTo>
                  <a:pt x="1567341" y="2854074"/>
                </a:lnTo>
                <a:lnTo>
                  <a:pt x="1570515" y="2855344"/>
                </a:lnTo>
                <a:lnTo>
                  <a:pt x="1575912" y="2856613"/>
                </a:lnTo>
                <a:lnTo>
                  <a:pt x="1581627" y="2857248"/>
                </a:lnTo>
                <a:lnTo>
                  <a:pt x="1587024" y="2856930"/>
                </a:lnTo>
                <a:lnTo>
                  <a:pt x="1592738" y="2856296"/>
                </a:lnTo>
                <a:lnTo>
                  <a:pt x="1598453" y="2855344"/>
                </a:lnTo>
                <a:lnTo>
                  <a:pt x="1603850" y="2853439"/>
                </a:lnTo>
                <a:lnTo>
                  <a:pt x="1609564" y="2851852"/>
                </a:lnTo>
                <a:lnTo>
                  <a:pt x="1620041" y="2847409"/>
                </a:lnTo>
                <a:lnTo>
                  <a:pt x="1631152" y="2842331"/>
                </a:lnTo>
                <a:lnTo>
                  <a:pt x="1636866" y="2840110"/>
                </a:lnTo>
                <a:lnTo>
                  <a:pt x="1642263" y="2837888"/>
                </a:lnTo>
                <a:lnTo>
                  <a:pt x="1647343" y="2836301"/>
                </a:lnTo>
                <a:lnTo>
                  <a:pt x="1653057" y="2834714"/>
                </a:lnTo>
                <a:lnTo>
                  <a:pt x="1791473" y="2784252"/>
                </a:lnTo>
                <a:lnTo>
                  <a:pt x="1929255" y="2733790"/>
                </a:lnTo>
                <a:lnTo>
                  <a:pt x="2206404" y="2633818"/>
                </a:lnTo>
                <a:lnTo>
                  <a:pt x="2345138" y="2583673"/>
                </a:lnTo>
                <a:lnTo>
                  <a:pt x="2483554" y="2533211"/>
                </a:lnTo>
                <a:lnTo>
                  <a:pt x="2621653" y="2482749"/>
                </a:lnTo>
                <a:lnTo>
                  <a:pt x="2690543" y="2456725"/>
                </a:lnTo>
                <a:lnTo>
                  <a:pt x="2759116" y="2431017"/>
                </a:lnTo>
                <a:lnTo>
                  <a:pt x="2757212" y="2421814"/>
                </a:lnTo>
                <a:lnTo>
                  <a:pt x="2755942" y="2412927"/>
                </a:lnTo>
                <a:lnTo>
                  <a:pt x="2754989" y="2404041"/>
                </a:lnTo>
                <a:lnTo>
                  <a:pt x="2754672" y="2395154"/>
                </a:lnTo>
                <a:lnTo>
                  <a:pt x="2754989" y="2385951"/>
                </a:lnTo>
                <a:lnTo>
                  <a:pt x="2755942" y="2377382"/>
                </a:lnTo>
                <a:lnTo>
                  <a:pt x="2757212" y="2368813"/>
                </a:lnTo>
                <a:lnTo>
                  <a:pt x="2759116" y="2360244"/>
                </a:lnTo>
                <a:lnTo>
                  <a:pt x="2761339" y="2351992"/>
                </a:lnTo>
                <a:lnTo>
                  <a:pt x="2764196" y="2343740"/>
                </a:lnTo>
                <a:lnTo>
                  <a:pt x="2767688" y="2335171"/>
                </a:lnTo>
                <a:lnTo>
                  <a:pt x="2770863" y="2327237"/>
                </a:lnTo>
                <a:lnTo>
                  <a:pt x="2774990" y="2319937"/>
                </a:lnTo>
                <a:lnTo>
                  <a:pt x="2779752" y="2312320"/>
                </a:lnTo>
                <a:lnTo>
                  <a:pt x="2784514" y="2305021"/>
                </a:lnTo>
                <a:lnTo>
                  <a:pt x="2789911" y="2298039"/>
                </a:lnTo>
                <a:lnTo>
                  <a:pt x="2795625" y="2291374"/>
                </a:lnTo>
                <a:lnTo>
                  <a:pt x="2801340" y="2285026"/>
                </a:lnTo>
                <a:lnTo>
                  <a:pt x="2807689" y="2278679"/>
                </a:lnTo>
                <a:lnTo>
                  <a:pt x="2814038" y="2272966"/>
                </a:lnTo>
                <a:lnTo>
                  <a:pt x="2821023" y="2267571"/>
                </a:lnTo>
                <a:lnTo>
                  <a:pt x="2828325" y="2262493"/>
                </a:lnTo>
                <a:lnTo>
                  <a:pt x="2835626" y="2257733"/>
                </a:lnTo>
                <a:lnTo>
                  <a:pt x="2843246" y="2253607"/>
                </a:lnTo>
                <a:lnTo>
                  <a:pt x="2851182" y="2249481"/>
                </a:lnTo>
                <a:lnTo>
                  <a:pt x="2859119" y="2245990"/>
                </a:lnTo>
                <a:lnTo>
                  <a:pt x="2867373" y="2242816"/>
                </a:lnTo>
                <a:lnTo>
                  <a:pt x="2875627" y="2240594"/>
                </a:lnTo>
                <a:lnTo>
                  <a:pt x="2884199" y="2238373"/>
                </a:lnTo>
                <a:lnTo>
                  <a:pt x="2892771" y="2236786"/>
                </a:lnTo>
                <a:lnTo>
                  <a:pt x="2901660" y="2235516"/>
                </a:lnTo>
                <a:lnTo>
                  <a:pt x="2910866" y="2234882"/>
                </a:lnTo>
                <a:lnTo>
                  <a:pt x="2918803" y="2235834"/>
                </a:lnTo>
                <a:lnTo>
                  <a:pt x="2926422" y="2237421"/>
                </a:lnTo>
                <a:lnTo>
                  <a:pt x="2934359" y="2239008"/>
                </a:lnTo>
                <a:lnTo>
                  <a:pt x="2941661" y="2241229"/>
                </a:lnTo>
                <a:lnTo>
                  <a:pt x="2949280" y="2243451"/>
                </a:lnTo>
                <a:lnTo>
                  <a:pt x="2956582" y="2246307"/>
                </a:lnTo>
                <a:lnTo>
                  <a:pt x="2963883" y="2249163"/>
                </a:lnTo>
                <a:lnTo>
                  <a:pt x="2971185" y="2252655"/>
                </a:lnTo>
                <a:lnTo>
                  <a:pt x="2978170" y="2255828"/>
                </a:lnTo>
                <a:lnTo>
                  <a:pt x="2984836" y="2259637"/>
                </a:lnTo>
                <a:lnTo>
                  <a:pt x="2991821" y="2263763"/>
                </a:lnTo>
                <a:lnTo>
                  <a:pt x="2998170" y="2268523"/>
                </a:lnTo>
                <a:lnTo>
                  <a:pt x="3004519" y="2272966"/>
                </a:lnTo>
                <a:lnTo>
                  <a:pt x="3010551" y="2278044"/>
                </a:lnTo>
                <a:lnTo>
                  <a:pt x="3016266" y="2283122"/>
                </a:lnTo>
                <a:lnTo>
                  <a:pt x="3021980" y="2288518"/>
                </a:lnTo>
                <a:lnTo>
                  <a:pt x="3027377" y="2294230"/>
                </a:lnTo>
                <a:lnTo>
                  <a:pt x="3032139" y="2300260"/>
                </a:lnTo>
                <a:lnTo>
                  <a:pt x="3036901" y="2305973"/>
                </a:lnTo>
                <a:lnTo>
                  <a:pt x="3041663" y="2312638"/>
                </a:lnTo>
                <a:lnTo>
                  <a:pt x="3045790" y="2318668"/>
                </a:lnTo>
                <a:lnTo>
                  <a:pt x="3049600" y="2325650"/>
                </a:lnTo>
                <a:lnTo>
                  <a:pt x="3052775" y="2332632"/>
                </a:lnTo>
                <a:lnTo>
                  <a:pt x="3055949" y="2339614"/>
                </a:lnTo>
                <a:lnTo>
                  <a:pt x="3058806" y="2346597"/>
                </a:lnTo>
                <a:lnTo>
                  <a:pt x="3061346" y="2354214"/>
                </a:lnTo>
                <a:lnTo>
                  <a:pt x="3063251" y="2361830"/>
                </a:lnTo>
                <a:lnTo>
                  <a:pt x="3064521" y="2369447"/>
                </a:lnTo>
                <a:lnTo>
                  <a:pt x="3066108" y="2377382"/>
                </a:lnTo>
                <a:lnTo>
                  <a:pt x="3066743" y="2385316"/>
                </a:lnTo>
                <a:lnTo>
                  <a:pt x="3066743" y="2393568"/>
                </a:lnTo>
                <a:lnTo>
                  <a:pt x="3066743" y="2401502"/>
                </a:lnTo>
                <a:lnTo>
                  <a:pt x="3066743" y="2405628"/>
                </a:lnTo>
                <a:lnTo>
                  <a:pt x="3066743" y="2409754"/>
                </a:lnTo>
                <a:lnTo>
                  <a:pt x="3066743" y="2413562"/>
                </a:lnTo>
                <a:lnTo>
                  <a:pt x="3066426" y="2417688"/>
                </a:lnTo>
                <a:lnTo>
                  <a:pt x="3064838" y="2425305"/>
                </a:lnTo>
                <a:lnTo>
                  <a:pt x="3062934" y="2432604"/>
                </a:lnTo>
                <a:lnTo>
                  <a:pt x="3060076" y="2439904"/>
                </a:lnTo>
                <a:lnTo>
                  <a:pt x="3056902" y="2446886"/>
                </a:lnTo>
                <a:lnTo>
                  <a:pt x="3053727" y="2453551"/>
                </a:lnTo>
                <a:lnTo>
                  <a:pt x="3049917" y="2460533"/>
                </a:lnTo>
                <a:lnTo>
                  <a:pt x="3041663" y="2473863"/>
                </a:lnTo>
                <a:lnTo>
                  <a:pt x="3033092" y="2487192"/>
                </a:lnTo>
                <a:lnTo>
                  <a:pt x="3029599" y="2493857"/>
                </a:lnTo>
                <a:lnTo>
                  <a:pt x="3025790" y="2500522"/>
                </a:lnTo>
                <a:lnTo>
                  <a:pt x="3022298" y="2507504"/>
                </a:lnTo>
                <a:lnTo>
                  <a:pt x="3019440" y="2514804"/>
                </a:lnTo>
                <a:lnTo>
                  <a:pt x="3028647" y="2514486"/>
                </a:lnTo>
                <a:lnTo>
                  <a:pt x="3038171" y="2514804"/>
                </a:lnTo>
                <a:lnTo>
                  <a:pt x="3047060" y="2515438"/>
                </a:lnTo>
                <a:lnTo>
                  <a:pt x="3055949" y="2517025"/>
                </a:lnTo>
                <a:lnTo>
                  <a:pt x="3064521" y="2519247"/>
                </a:lnTo>
                <a:lnTo>
                  <a:pt x="3073410" y="2522421"/>
                </a:lnTo>
                <a:lnTo>
                  <a:pt x="3081347" y="2525277"/>
                </a:lnTo>
                <a:lnTo>
                  <a:pt x="3089283" y="2529085"/>
                </a:lnTo>
                <a:lnTo>
                  <a:pt x="3096585" y="2533529"/>
                </a:lnTo>
                <a:lnTo>
                  <a:pt x="3103887" y="2538607"/>
                </a:lnTo>
                <a:lnTo>
                  <a:pt x="3111189" y="2543684"/>
                </a:lnTo>
                <a:lnTo>
                  <a:pt x="3117855" y="2549397"/>
                </a:lnTo>
                <a:lnTo>
                  <a:pt x="3123887" y="2555745"/>
                </a:lnTo>
                <a:lnTo>
                  <a:pt x="3130237" y="2562409"/>
                </a:lnTo>
                <a:lnTo>
                  <a:pt x="3135634" y="2568757"/>
                </a:lnTo>
                <a:lnTo>
                  <a:pt x="3141031" y="2576056"/>
                </a:lnTo>
                <a:lnTo>
                  <a:pt x="3145793" y="2583673"/>
                </a:lnTo>
                <a:lnTo>
                  <a:pt x="3149920" y="2591290"/>
                </a:lnTo>
                <a:lnTo>
                  <a:pt x="3153729" y="2599225"/>
                </a:lnTo>
                <a:lnTo>
                  <a:pt x="3157221" y="2607476"/>
                </a:lnTo>
                <a:lnTo>
                  <a:pt x="3160079" y="2615728"/>
                </a:lnTo>
                <a:lnTo>
                  <a:pt x="3162619" y="2624297"/>
                </a:lnTo>
                <a:lnTo>
                  <a:pt x="3164841" y="2633183"/>
                </a:lnTo>
                <a:lnTo>
                  <a:pt x="3166111" y="2642070"/>
                </a:lnTo>
                <a:lnTo>
                  <a:pt x="3166745" y="2650956"/>
                </a:lnTo>
                <a:lnTo>
                  <a:pt x="3167063" y="2659843"/>
                </a:lnTo>
                <a:lnTo>
                  <a:pt x="3166745" y="2669046"/>
                </a:lnTo>
                <a:lnTo>
                  <a:pt x="3165793" y="2677933"/>
                </a:lnTo>
                <a:lnTo>
                  <a:pt x="3164523" y="2686819"/>
                </a:lnTo>
                <a:lnTo>
                  <a:pt x="3162301" y="2695706"/>
                </a:lnTo>
                <a:lnTo>
                  <a:pt x="3159444" y="2704909"/>
                </a:lnTo>
                <a:lnTo>
                  <a:pt x="3155951" y="2713478"/>
                </a:lnTo>
                <a:lnTo>
                  <a:pt x="3154047" y="2719191"/>
                </a:lnTo>
                <a:lnTo>
                  <a:pt x="3151507" y="2725221"/>
                </a:lnTo>
                <a:lnTo>
                  <a:pt x="3149285" y="2730616"/>
                </a:lnTo>
                <a:lnTo>
                  <a:pt x="3146427" y="2736329"/>
                </a:lnTo>
                <a:lnTo>
                  <a:pt x="3143570" y="2741407"/>
                </a:lnTo>
                <a:lnTo>
                  <a:pt x="3140713" y="2746485"/>
                </a:lnTo>
                <a:lnTo>
                  <a:pt x="3137221" y="2751246"/>
                </a:lnTo>
                <a:lnTo>
                  <a:pt x="3133411" y="2756324"/>
                </a:lnTo>
                <a:lnTo>
                  <a:pt x="3129602" y="2760767"/>
                </a:lnTo>
                <a:lnTo>
                  <a:pt x="3125792" y="2765210"/>
                </a:lnTo>
                <a:lnTo>
                  <a:pt x="3121347" y="2769336"/>
                </a:lnTo>
                <a:lnTo>
                  <a:pt x="3117221" y="2773462"/>
                </a:lnTo>
                <a:lnTo>
                  <a:pt x="3112459" y="2777270"/>
                </a:lnTo>
                <a:lnTo>
                  <a:pt x="3107697" y="2780761"/>
                </a:lnTo>
                <a:lnTo>
                  <a:pt x="3102935" y="2784252"/>
                </a:lnTo>
                <a:lnTo>
                  <a:pt x="3097855" y="2787426"/>
                </a:lnTo>
                <a:lnTo>
                  <a:pt x="3093093" y="2790600"/>
                </a:lnTo>
                <a:lnTo>
                  <a:pt x="3087379" y="2793773"/>
                </a:lnTo>
                <a:lnTo>
                  <a:pt x="3082299" y="2796312"/>
                </a:lnTo>
                <a:lnTo>
                  <a:pt x="3076585" y="2798851"/>
                </a:lnTo>
                <a:lnTo>
                  <a:pt x="3071188" y="2801390"/>
                </a:lnTo>
                <a:lnTo>
                  <a:pt x="3065791" y="2803295"/>
                </a:lnTo>
                <a:lnTo>
                  <a:pt x="3054044" y="2807103"/>
                </a:lnTo>
                <a:lnTo>
                  <a:pt x="3042298" y="2810277"/>
                </a:lnTo>
                <a:lnTo>
                  <a:pt x="3030552" y="2812816"/>
                </a:lnTo>
                <a:lnTo>
                  <a:pt x="3018488" y="2814085"/>
                </a:lnTo>
                <a:lnTo>
                  <a:pt x="3006424" y="2814720"/>
                </a:lnTo>
                <a:lnTo>
                  <a:pt x="2994360" y="2814720"/>
                </a:lnTo>
                <a:lnTo>
                  <a:pt x="2982297" y="2813768"/>
                </a:lnTo>
                <a:lnTo>
                  <a:pt x="2970550" y="2812498"/>
                </a:lnTo>
                <a:lnTo>
                  <a:pt x="2964518" y="2811229"/>
                </a:lnTo>
                <a:lnTo>
                  <a:pt x="2959121" y="2809959"/>
                </a:lnTo>
                <a:lnTo>
                  <a:pt x="2953090" y="2808372"/>
                </a:lnTo>
                <a:lnTo>
                  <a:pt x="2947693" y="2806468"/>
                </a:lnTo>
                <a:lnTo>
                  <a:pt x="2942296" y="2804881"/>
                </a:lnTo>
                <a:lnTo>
                  <a:pt x="2936899" y="2802660"/>
                </a:lnTo>
                <a:lnTo>
                  <a:pt x="2931502" y="2800438"/>
                </a:lnTo>
                <a:lnTo>
                  <a:pt x="2926740" y="2797582"/>
                </a:lnTo>
                <a:lnTo>
                  <a:pt x="2921343" y="2795043"/>
                </a:lnTo>
                <a:lnTo>
                  <a:pt x="2916581" y="2792187"/>
                </a:lnTo>
                <a:lnTo>
                  <a:pt x="2911819" y="2789013"/>
                </a:lnTo>
                <a:lnTo>
                  <a:pt x="2907374" y="2785522"/>
                </a:lnTo>
                <a:lnTo>
                  <a:pt x="2902930" y="2782031"/>
                </a:lnTo>
                <a:lnTo>
                  <a:pt x="2898802" y="2778222"/>
                </a:lnTo>
                <a:lnTo>
                  <a:pt x="2894675" y="2774096"/>
                </a:lnTo>
                <a:lnTo>
                  <a:pt x="2890866" y="2769971"/>
                </a:lnTo>
                <a:lnTo>
                  <a:pt x="2887374" y="2765527"/>
                </a:lnTo>
                <a:lnTo>
                  <a:pt x="2883881" y="2761084"/>
                </a:lnTo>
                <a:lnTo>
                  <a:pt x="2880389" y="2756324"/>
                </a:lnTo>
                <a:lnTo>
                  <a:pt x="2877532" y="2750928"/>
                </a:lnTo>
                <a:lnTo>
                  <a:pt x="2874992" y="2745850"/>
                </a:lnTo>
                <a:lnTo>
                  <a:pt x="2872135" y="2740455"/>
                </a:lnTo>
                <a:lnTo>
                  <a:pt x="2869913" y="2734425"/>
                </a:lnTo>
                <a:lnTo>
                  <a:pt x="2868008" y="2728712"/>
                </a:lnTo>
                <a:lnTo>
                  <a:pt x="2866103" y="2722365"/>
                </a:lnTo>
                <a:lnTo>
                  <a:pt x="2864833" y="2715700"/>
                </a:lnTo>
                <a:lnTo>
                  <a:pt x="2760386" y="2753150"/>
                </a:lnTo>
                <a:lnTo>
                  <a:pt x="2655939" y="2790282"/>
                </a:lnTo>
                <a:lnTo>
                  <a:pt x="2551810" y="2828367"/>
                </a:lnTo>
                <a:lnTo>
                  <a:pt x="2447680" y="2866134"/>
                </a:lnTo>
                <a:lnTo>
                  <a:pt x="2239104" y="2942621"/>
                </a:lnTo>
                <a:lnTo>
                  <a:pt x="2134974" y="2980388"/>
                </a:lnTo>
                <a:lnTo>
                  <a:pt x="2030844" y="3018155"/>
                </a:lnTo>
                <a:lnTo>
                  <a:pt x="2074020" y="3034976"/>
                </a:lnTo>
                <a:lnTo>
                  <a:pt x="2116878" y="3051479"/>
                </a:lnTo>
                <a:lnTo>
                  <a:pt x="2159736" y="3067983"/>
                </a:lnTo>
                <a:lnTo>
                  <a:pt x="2203230" y="3083851"/>
                </a:lnTo>
                <a:lnTo>
                  <a:pt x="2289898" y="3115588"/>
                </a:lnTo>
                <a:lnTo>
                  <a:pt x="2376567" y="3147008"/>
                </a:lnTo>
                <a:lnTo>
                  <a:pt x="2550540" y="3209213"/>
                </a:lnTo>
                <a:lnTo>
                  <a:pt x="2637526" y="3240950"/>
                </a:lnTo>
                <a:lnTo>
                  <a:pt x="2723877" y="3272687"/>
                </a:lnTo>
                <a:lnTo>
                  <a:pt x="2730227" y="3274274"/>
                </a:lnTo>
                <a:lnTo>
                  <a:pt x="2736894" y="3276178"/>
                </a:lnTo>
                <a:lnTo>
                  <a:pt x="2742926" y="3278400"/>
                </a:lnTo>
                <a:lnTo>
                  <a:pt x="2749592" y="3280939"/>
                </a:lnTo>
                <a:lnTo>
                  <a:pt x="2761974" y="3286652"/>
                </a:lnTo>
                <a:lnTo>
                  <a:pt x="2774672" y="3292682"/>
                </a:lnTo>
                <a:lnTo>
                  <a:pt x="2781022" y="3295221"/>
                </a:lnTo>
                <a:lnTo>
                  <a:pt x="2787371" y="3298077"/>
                </a:lnTo>
                <a:lnTo>
                  <a:pt x="2793720" y="3300616"/>
                </a:lnTo>
                <a:lnTo>
                  <a:pt x="2800070" y="3302203"/>
                </a:lnTo>
                <a:lnTo>
                  <a:pt x="2806419" y="3304107"/>
                </a:lnTo>
                <a:lnTo>
                  <a:pt x="2813086" y="3304742"/>
                </a:lnTo>
                <a:lnTo>
                  <a:pt x="2819753" y="3305059"/>
                </a:lnTo>
                <a:lnTo>
                  <a:pt x="2826420" y="3304742"/>
                </a:lnTo>
                <a:lnTo>
                  <a:pt x="2830547" y="3298077"/>
                </a:lnTo>
                <a:lnTo>
                  <a:pt x="2835309" y="3291730"/>
                </a:lnTo>
                <a:lnTo>
                  <a:pt x="2840071" y="3285382"/>
                </a:lnTo>
                <a:lnTo>
                  <a:pt x="2845150" y="3279352"/>
                </a:lnTo>
                <a:lnTo>
                  <a:pt x="2850865" y="3273640"/>
                </a:lnTo>
                <a:lnTo>
                  <a:pt x="2856262" y="3268244"/>
                </a:lnTo>
                <a:lnTo>
                  <a:pt x="2861976" y="3262531"/>
                </a:lnTo>
                <a:lnTo>
                  <a:pt x="2868326" y="3257454"/>
                </a:lnTo>
                <a:lnTo>
                  <a:pt x="2874675" y="3252693"/>
                </a:lnTo>
                <a:lnTo>
                  <a:pt x="2881024" y="3248250"/>
                </a:lnTo>
                <a:lnTo>
                  <a:pt x="2888009" y="3243489"/>
                </a:lnTo>
                <a:lnTo>
                  <a:pt x="2894993" y="3239681"/>
                </a:lnTo>
                <a:lnTo>
                  <a:pt x="2901660" y="3236190"/>
                </a:lnTo>
                <a:lnTo>
                  <a:pt x="2908961" y="3232699"/>
                </a:lnTo>
                <a:lnTo>
                  <a:pt x="2916263" y="3229842"/>
                </a:lnTo>
                <a:lnTo>
                  <a:pt x="2923565" y="3226986"/>
                </a:lnTo>
                <a:lnTo>
                  <a:pt x="2931184" y="3225082"/>
                </a:lnTo>
                <a:lnTo>
                  <a:pt x="2938803" y="3222860"/>
                </a:lnTo>
                <a:lnTo>
                  <a:pt x="2946423" y="3221591"/>
                </a:lnTo>
                <a:lnTo>
                  <a:pt x="2953724" y="3220638"/>
                </a:lnTo>
                <a:lnTo>
                  <a:pt x="2961344" y="3219686"/>
                </a:lnTo>
                <a:lnTo>
                  <a:pt x="2968963" y="3219369"/>
                </a:lnTo>
                <a:lnTo>
                  <a:pt x="2976900" y="3219686"/>
                </a:lnTo>
                <a:lnTo>
                  <a:pt x="2984519" y="3220638"/>
                </a:lnTo>
                <a:lnTo>
                  <a:pt x="2992138" y="3221908"/>
                </a:lnTo>
                <a:lnTo>
                  <a:pt x="2999757" y="3223495"/>
                </a:lnTo>
                <a:lnTo>
                  <a:pt x="3007059" y="3225716"/>
                </a:lnTo>
                <a:lnTo>
                  <a:pt x="3014678" y="3228573"/>
                </a:lnTo>
                <a:lnTo>
                  <a:pt x="3021980" y="3231746"/>
                </a:lnTo>
                <a:lnTo>
                  <a:pt x="3028964" y="3235555"/>
                </a:lnTo>
                <a:lnTo>
                  <a:pt x="3035949" y="3240315"/>
                </a:lnTo>
                <a:lnTo>
                  <a:pt x="3043251" y="3245076"/>
                </a:lnTo>
                <a:lnTo>
                  <a:pt x="3048013" y="3248250"/>
                </a:lnTo>
                <a:lnTo>
                  <a:pt x="3052775" y="3250789"/>
                </a:lnTo>
                <a:lnTo>
                  <a:pt x="3057854" y="3254280"/>
                </a:lnTo>
                <a:lnTo>
                  <a:pt x="3062299" y="3257454"/>
                </a:lnTo>
                <a:lnTo>
                  <a:pt x="3066426" y="3261262"/>
                </a:lnTo>
                <a:lnTo>
                  <a:pt x="3070553" y="3264753"/>
                </a:lnTo>
                <a:lnTo>
                  <a:pt x="3074680" y="3268879"/>
                </a:lnTo>
                <a:lnTo>
                  <a:pt x="3078489" y="3272687"/>
                </a:lnTo>
                <a:lnTo>
                  <a:pt x="3082299" y="3276813"/>
                </a:lnTo>
                <a:lnTo>
                  <a:pt x="3085791" y="3280939"/>
                </a:lnTo>
                <a:lnTo>
                  <a:pt x="3088648" y="3285382"/>
                </a:lnTo>
                <a:lnTo>
                  <a:pt x="3091823" y="3289825"/>
                </a:lnTo>
                <a:lnTo>
                  <a:pt x="3097855" y="3299029"/>
                </a:lnTo>
                <a:lnTo>
                  <a:pt x="3102935" y="3309185"/>
                </a:lnTo>
                <a:lnTo>
                  <a:pt x="3107379" y="3319024"/>
                </a:lnTo>
                <a:lnTo>
                  <a:pt x="3110871" y="3329497"/>
                </a:lnTo>
                <a:lnTo>
                  <a:pt x="3114046" y="3340288"/>
                </a:lnTo>
                <a:lnTo>
                  <a:pt x="3116268" y="3350761"/>
                </a:lnTo>
                <a:lnTo>
                  <a:pt x="3118173" y="3361869"/>
                </a:lnTo>
                <a:lnTo>
                  <a:pt x="3119125" y="3372977"/>
                </a:lnTo>
                <a:lnTo>
                  <a:pt x="3119125" y="3384085"/>
                </a:lnTo>
                <a:lnTo>
                  <a:pt x="3118808" y="3395193"/>
                </a:lnTo>
                <a:lnTo>
                  <a:pt x="3117855" y="3405984"/>
                </a:lnTo>
                <a:lnTo>
                  <a:pt x="3115951" y="3416774"/>
                </a:lnTo>
                <a:lnTo>
                  <a:pt x="3113728" y="3427565"/>
                </a:lnTo>
                <a:lnTo>
                  <a:pt x="3110554" y="3437721"/>
                </a:lnTo>
                <a:lnTo>
                  <a:pt x="3106744" y="3448194"/>
                </a:lnTo>
                <a:lnTo>
                  <a:pt x="3102300" y="3457715"/>
                </a:lnTo>
                <a:lnTo>
                  <a:pt x="3097220" y="3467236"/>
                </a:lnTo>
                <a:lnTo>
                  <a:pt x="3094363" y="3471997"/>
                </a:lnTo>
                <a:lnTo>
                  <a:pt x="3091188" y="3476440"/>
                </a:lnTo>
                <a:lnTo>
                  <a:pt x="3088014" y="3480566"/>
                </a:lnTo>
                <a:lnTo>
                  <a:pt x="3084521" y="3484692"/>
                </a:lnTo>
                <a:lnTo>
                  <a:pt x="3081347" y="3488818"/>
                </a:lnTo>
                <a:lnTo>
                  <a:pt x="3077537" y="3492626"/>
                </a:lnTo>
                <a:lnTo>
                  <a:pt x="3073727" y="3496434"/>
                </a:lnTo>
                <a:lnTo>
                  <a:pt x="3069600" y="3500243"/>
                </a:lnTo>
                <a:lnTo>
                  <a:pt x="3065473" y="3503734"/>
                </a:lnTo>
                <a:lnTo>
                  <a:pt x="3060711" y="3506908"/>
                </a:lnTo>
                <a:lnTo>
                  <a:pt x="3056267" y="3510081"/>
                </a:lnTo>
                <a:lnTo>
                  <a:pt x="3051505" y="3512938"/>
                </a:lnTo>
                <a:lnTo>
                  <a:pt x="3046743" y="3515794"/>
                </a:lnTo>
                <a:lnTo>
                  <a:pt x="3041663" y="3518333"/>
                </a:lnTo>
                <a:lnTo>
                  <a:pt x="3036266" y="3520555"/>
                </a:lnTo>
                <a:lnTo>
                  <a:pt x="3030869" y="3522776"/>
                </a:lnTo>
                <a:lnTo>
                  <a:pt x="3025155" y="3524681"/>
                </a:lnTo>
                <a:lnTo>
                  <a:pt x="3019440" y="3526267"/>
                </a:lnTo>
                <a:lnTo>
                  <a:pt x="3011504" y="3524998"/>
                </a:lnTo>
                <a:lnTo>
                  <a:pt x="3004202" y="3524363"/>
                </a:lnTo>
                <a:lnTo>
                  <a:pt x="2998170" y="3524046"/>
                </a:lnTo>
                <a:lnTo>
                  <a:pt x="2992456" y="3524046"/>
                </a:lnTo>
                <a:lnTo>
                  <a:pt x="2988011" y="3524363"/>
                </a:lnTo>
                <a:lnTo>
                  <a:pt x="2984201" y="3524681"/>
                </a:lnTo>
                <a:lnTo>
                  <a:pt x="2981344" y="3525950"/>
                </a:lnTo>
                <a:lnTo>
                  <a:pt x="2979122" y="3526902"/>
                </a:lnTo>
                <a:lnTo>
                  <a:pt x="2977535" y="3528172"/>
                </a:lnTo>
                <a:lnTo>
                  <a:pt x="2976582" y="3530076"/>
                </a:lnTo>
                <a:lnTo>
                  <a:pt x="2976265" y="3531980"/>
                </a:lnTo>
                <a:lnTo>
                  <a:pt x="2976582" y="3534202"/>
                </a:lnTo>
                <a:lnTo>
                  <a:pt x="2977217" y="3536106"/>
                </a:lnTo>
                <a:lnTo>
                  <a:pt x="2978487" y="3538962"/>
                </a:lnTo>
                <a:lnTo>
                  <a:pt x="2979757" y="3541184"/>
                </a:lnTo>
                <a:lnTo>
                  <a:pt x="2981979" y="3544358"/>
                </a:lnTo>
                <a:lnTo>
                  <a:pt x="2986106" y="3550388"/>
                </a:lnTo>
                <a:lnTo>
                  <a:pt x="2991503" y="3556735"/>
                </a:lnTo>
                <a:lnTo>
                  <a:pt x="3002932" y="3571017"/>
                </a:lnTo>
                <a:lnTo>
                  <a:pt x="3008012" y="3578316"/>
                </a:lnTo>
                <a:lnTo>
                  <a:pt x="3012774" y="3585616"/>
                </a:lnTo>
                <a:lnTo>
                  <a:pt x="3014996" y="3588790"/>
                </a:lnTo>
                <a:lnTo>
                  <a:pt x="3016583" y="3592281"/>
                </a:lnTo>
                <a:lnTo>
                  <a:pt x="3017853" y="3595772"/>
                </a:lnTo>
                <a:lnTo>
                  <a:pt x="3018805" y="3599263"/>
                </a:lnTo>
                <a:lnTo>
                  <a:pt x="3020393" y="3604341"/>
                </a:lnTo>
                <a:lnTo>
                  <a:pt x="3022298" y="3609736"/>
                </a:lnTo>
                <a:lnTo>
                  <a:pt x="3023567" y="3614814"/>
                </a:lnTo>
                <a:lnTo>
                  <a:pt x="3024837" y="3619892"/>
                </a:lnTo>
                <a:lnTo>
                  <a:pt x="3026107" y="3625287"/>
                </a:lnTo>
                <a:lnTo>
                  <a:pt x="3026742" y="3630365"/>
                </a:lnTo>
                <a:lnTo>
                  <a:pt x="3027060" y="3635761"/>
                </a:lnTo>
                <a:lnTo>
                  <a:pt x="3027377" y="3641156"/>
                </a:lnTo>
                <a:lnTo>
                  <a:pt x="3027695" y="3646234"/>
                </a:lnTo>
                <a:lnTo>
                  <a:pt x="3027377" y="3651312"/>
                </a:lnTo>
                <a:lnTo>
                  <a:pt x="3026742" y="3661785"/>
                </a:lnTo>
                <a:lnTo>
                  <a:pt x="3024837" y="3671624"/>
                </a:lnTo>
                <a:lnTo>
                  <a:pt x="3022615" y="3682097"/>
                </a:lnTo>
                <a:lnTo>
                  <a:pt x="3019440" y="3691618"/>
                </a:lnTo>
                <a:lnTo>
                  <a:pt x="3015631" y="3701457"/>
                </a:lnTo>
                <a:lnTo>
                  <a:pt x="3011504" y="3710978"/>
                </a:lnTo>
                <a:lnTo>
                  <a:pt x="3006424" y="3720499"/>
                </a:lnTo>
                <a:lnTo>
                  <a:pt x="3000710" y="3729068"/>
                </a:lnTo>
                <a:lnTo>
                  <a:pt x="2994678" y="3737637"/>
                </a:lnTo>
                <a:lnTo>
                  <a:pt x="2987694" y="3745889"/>
                </a:lnTo>
                <a:lnTo>
                  <a:pt x="2980392" y="3753823"/>
                </a:lnTo>
                <a:lnTo>
                  <a:pt x="2972773" y="3761123"/>
                </a:lnTo>
                <a:lnTo>
                  <a:pt x="2964836" y="3768105"/>
                </a:lnTo>
                <a:lnTo>
                  <a:pt x="2956264" y="3774452"/>
                </a:lnTo>
                <a:lnTo>
                  <a:pt x="2947693" y="3780482"/>
                </a:lnTo>
                <a:lnTo>
                  <a:pt x="2938486" y="3785878"/>
                </a:lnTo>
                <a:lnTo>
                  <a:pt x="2928962" y="3790638"/>
                </a:lnTo>
                <a:lnTo>
                  <a:pt x="2919438" y="3794764"/>
                </a:lnTo>
                <a:lnTo>
                  <a:pt x="2909279" y="3798255"/>
                </a:lnTo>
                <a:lnTo>
                  <a:pt x="2899437" y="3801111"/>
                </a:lnTo>
                <a:lnTo>
                  <a:pt x="2888961" y="3803650"/>
                </a:lnTo>
                <a:lnTo>
                  <a:pt x="2878802" y="3804920"/>
                </a:lnTo>
                <a:lnTo>
                  <a:pt x="2868326" y="3805237"/>
                </a:lnTo>
                <a:lnTo>
                  <a:pt x="2863246" y="3805237"/>
                </a:lnTo>
                <a:lnTo>
                  <a:pt x="2857849" y="3805237"/>
                </a:lnTo>
                <a:lnTo>
                  <a:pt x="2852452" y="3804920"/>
                </a:lnTo>
                <a:lnTo>
                  <a:pt x="2847373" y="3804285"/>
                </a:lnTo>
                <a:lnTo>
                  <a:pt x="2841976" y="3803016"/>
                </a:lnTo>
                <a:lnTo>
                  <a:pt x="2836896" y="3802063"/>
                </a:lnTo>
                <a:lnTo>
                  <a:pt x="2831499" y="3801111"/>
                </a:lnTo>
                <a:lnTo>
                  <a:pt x="2826102" y="3799524"/>
                </a:lnTo>
                <a:lnTo>
                  <a:pt x="2819118" y="3796033"/>
                </a:lnTo>
                <a:lnTo>
                  <a:pt x="2812134" y="3792542"/>
                </a:lnTo>
                <a:lnTo>
                  <a:pt x="2804832" y="3788416"/>
                </a:lnTo>
                <a:lnTo>
                  <a:pt x="2798165" y="3784291"/>
                </a:lnTo>
                <a:lnTo>
                  <a:pt x="2791498" y="3779847"/>
                </a:lnTo>
                <a:lnTo>
                  <a:pt x="2785149" y="3774769"/>
                </a:lnTo>
                <a:lnTo>
                  <a:pt x="2778482" y="3769692"/>
                </a:lnTo>
                <a:lnTo>
                  <a:pt x="2772768" y="3764614"/>
                </a:lnTo>
                <a:lnTo>
                  <a:pt x="2766736" y="3758901"/>
                </a:lnTo>
                <a:lnTo>
                  <a:pt x="2761021" y="3753188"/>
                </a:lnTo>
                <a:lnTo>
                  <a:pt x="2755942" y="3747158"/>
                </a:lnTo>
                <a:lnTo>
                  <a:pt x="2750545" y="3741128"/>
                </a:lnTo>
                <a:lnTo>
                  <a:pt x="2745465" y="3734781"/>
                </a:lnTo>
                <a:lnTo>
                  <a:pt x="2741021" y="3728433"/>
                </a:lnTo>
                <a:lnTo>
                  <a:pt x="2736576" y="3721768"/>
                </a:lnTo>
                <a:lnTo>
                  <a:pt x="2732767" y="3714786"/>
                </a:lnTo>
                <a:lnTo>
                  <a:pt x="2728957" y="3707804"/>
                </a:lnTo>
                <a:lnTo>
                  <a:pt x="2725465" y="3700822"/>
                </a:lnTo>
                <a:lnTo>
                  <a:pt x="2722608" y="3693522"/>
                </a:lnTo>
                <a:lnTo>
                  <a:pt x="2720068" y="3686223"/>
                </a:lnTo>
                <a:lnTo>
                  <a:pt x="2717528" y="3678606"/>
                </a:lnTo>
                <a:lnTo>
                  <a:pt x="2715941" y="3670989"/>
                </a:lnTo>
                <a:lnTo>
                  <a:pt x="2714036" y="3663372"/>
                </a:lnTo>
                <a:lnTo>
                  <a:pt x="2713084" y="3655438"/>
                </a:lnTo>
                <a:lnTo>
                  <a:pt x="2712449" y="3647821"/>
                </a:lnTo>
                <a:lnTo>
                  <a:pt x="2712131" y="3639886"/>
                </a:lnTo>
                <a:lnTo>
                  <a:pt x="2712449" y="3631952"/>
                </a:lnTo>
                <a:lnTo>
                  <a:pt x="2713084" y="3624018"/>
                </a:lnTo>
                <a:lnTo>
                  <a:pt x="2714036" y="3616084"/>
                </a:lnTo>
                <a:lnTo>
                  <a:pt x="2715941" y="3608149"/>
                </a:lnTo>
                <a:lnTo>
                  <a:pt x="2717846" y="3600215"/>
                </a:lnTo>
                <a:lnTo>
                  <a:pt x="2720385" y="3592281"/>
                </a:lnTo>
                <a:lnTo>
                  <a:pt x="2487999" y="3508495"/>
                </a:lnTo>
                <a:lnTo>
                  <a:pt x="2255612" y="3424708"/>
                </a:lnTo>
                <a:lnTo>
                  <a:pt x="2023225" y="3340605"/>
                </a:lnTo>
                <a:lnTo>
                  <a:pt x="1907349" y="3298077"/>
                </a:lnTo>
                <a:lnTo>
                  <a:pt x="1791156" y="3255232"/>
                </a:lnTo>
                <a:lnTo>
                  <a:pt x="1777187" y="3251106"/>
                </a:lnTo>
                <a:lnTo>
                  <a:pt x="1763536" y="3246663"/>
                </a:lnTo>
                <a:lnTo>
                  <a:pt x="1749885" y="3242220"/>
                </a:lnTo>
                <a:lnTo>
                  <a:pt x="1736234" y="3237142"/>
                </a:lnTo>
                <a:lnTo>
                  <a:pt x="1709249" y="3226351"/>
                </a:lnTo>
                <a:lnTo>
                  <a:pt x="1682264" y="3215560"/>
                </a:lnTo>
                <a:lnTo>
                  <a:pt x="1668613" y="3210483"/>
                </a:lnTo>
                <a:lnTo>
                  <a:pt x="1654962" y="3205405"/>
                </a:lnTo>
                <a:lnTo>
                  <a:pt x="1641311" y="3200644"/>
                </a:lnTo>
                <a:lnTo>
                  <a:pt x="1627660" y="3195883"/>
                </a:lnTo>
                <a:lnTo>
                  <a:pt x="1613691" y="3192075"/>
                </a:lnTo>
                <a:lnTo>
                  <a:pt x="1599723" y="3188584"/>
                </a:lnTo>
                <a:lnTo>
                  <a:pt x="1585754" y="3185728"/>
                </a:lnTo>
                <a:lnTo>
                  <a:pt x="1571150" y="3183189"/>
                </a:lnTo>
                <a:lnTo>
                  <a:pt x="1431147" y="3234920"/>
                </a:lnTo>
                <a:lnTo>
                  <a:pt x="1290509" y="3286652"/>
                </a:lnTo>
                <a:lnTo>
                  <a:pt x="1149870" y="3337749"/>
                </a:lnTo>
                <a:lnTo>
                  <a:pt x="1009232" y="3388845"/>
                </a:lnTo>
                <a:lnTo>
                  <a:pt x="727637" y="3491039"/>
                </a:lnTo>
                <a:lnTo>
                  <a:pt x="446360" y="3592598"/>
                </a:lnTo>
                <a:lnTo>
                  <a:pt x="448265" y="3600532"/>
                </a:lnTo>
                <a:lnTo>
                  <a:pt x="449852" y="3608467"/>
                </a:lnTo>
                <a:lnTo>
                  <a:pt x="451122" y="3616401"/>
                </a:lnTo>
                <a:lnTo>
                  <a:pt x="451757" y="3624970"/>
                </a:lnTo>
                <a:lnTo>
                  <a:pt x="452075" y="3632904"/>
                </a:lnTo>
                <a:lnTo>
                  <a:pt x="452075" y="3640839"/>
                </a:lnTo>
                <a:lnTo>
                  <a:pt x="451757" y="3648773"/>
                </a:lnTo>
                <a:lnTo>
                  <a:pt x="451122" y="3656707"/>
                </a:lnTo>
                <a:lnTo>
                  <a:pt x="449852" y="3664007"/>
                </a:lnTo>
                <a:lnTo>
                  <a:pt x="448265" y="3671624"/>
                </a:lnTo>
                <a:lnTo>
                  <a:pt x="446360" y="3679241"/>
                </a:lnTo>
                <a:lnTo>
                  <a:pt x="444138" y="3686858"/>
                </a:lnTo>
                <a:lnTo>
                  <a:pt x="441916" y="3694474"/>
                </a:lnTo>
                <a:lnTo>
                  <a:pt x="438741" y="3701774"/>
                </a:lnTo>
                <a:lnTo>
                  <a:pt x="435566" y="3708756"/>
                </a:lnTo>
                <a:lnTo>
                  <a:pt x="432074" y="3715421"/>
                </a:lnTo>
                <a:lnTo>
                  <a:pt x="428264" y="3722403"/>
                </a:lnTo>
                <a:lnTo>
                  <a:pt x="424137" y="3729068"/>
                </a:lnTo>
                <a:lnTo>
                  <a:pt x="419693" y="3735415"/>
                </a:lnTo>
                <a:lnTo>
                  <a:pt x="414931" y="3741763"/>
                </a:lnTo>
                <a:lnTo>
                  <a:pt x="410169" y="3748110"/>
                </a:lnTo>
                <a:lnTo>
                  <a:pt x="404772" y="3753823"/>
                </a:lnTo>
                <a:lnTo>
                  <a:pt x="399375" y="3759218"/>
                </a:lnTo>
                <a:lnTo>
                  <a:pt x="393343" y="3764931"/>
                </a:lnTo>
                <a:lnTo>
                  <a:pt x="387628" y="3770009"/>
                </a:lnTo>
                <a:lnTo>
                  <a:pt x="380962" y="3774769"/>
                </a:lnTo>
                <a:lnTo>
                  <a:pt x="374930" y="3779847"/>
                </a:lnTo>
                <a:lnTo>
                  <a:pt x="367945" y="3783973"/>
                </a:lnTo>
                <a:lnTo>
                  <a:pt x="360961" y="3788099"/>
                </a:lnTo>
                <a:lnTo>
                  <a:pt x="354294" y="3791908"/>
                </a:lnTo>
                <a:lnTo>
                  <a:pt x="346993" y="3795081"/>
                </a:lnTo>
                <a:lnTo>
                  <a:pt x="339373" y="3798255"/>
                </a:lnTo>
                <a:lnTo>
                  <a:pt x="332072" y="3800159"/>
                </a:lnTo>
                <a:lnTo>
                  <a:pt x="324452" y="3801746"/>
                </a:lnTo>
                <a:lnTo>
                  <a:pt x="316833" y="3802698"/>
                </a:lnTo>
                <a:lnTo>
                  <a:pt x="309214" y="3803016"/>
                </a:lnTo>
                <a:lnTo>
                  <a:pt x="301595" y="3803650"/>
                </a:lnTo>
                <a:lnTo>
                  <a:pt x="293975" y="3803650"/>
                </a:lnTo>
                <a:lnTo>
                  <a:pt x="286356" y="3803016"/>
                </a:lnTo>
                <a:lnTo>
                  <a:pt x="279054" y="3802063"/>
                </a:lnTo>
                <a:lnTo>
                  <a:pt x="271118" y="3801111"/>
                </a:lnTo>
                <a:lnTo>
                  <a:pt x="263498" y="3799524"/>
                </a:lnTo>
                <a:lnTo>
                  <a:pt x="256197" y="3797620"/>
                </a:lnTo>
                <a:lnTo>
                  <a:pt x="248577" y="3795081"/>
                </a:lnTo>
                <a:lnTo>
                  <a:pt x="241276" y="3792860"/>
                </a:lnTo>
                <a:lnTo>
                  <a:pt x="233974" y="3790003"/>
                </a:lnTo>
                <a:lnTo>
                  <a:pt x="226672" y="3786512"/>
                </a:lnTo>
                <a:lnTo>
                  <a:pt x="220005" y="3783021"/>
                </a:lnTo>
                <a:lnTo>
                  <a:pt x="213338" y="3779213"/>
                </a:lnTo>
                <a:lnTo>
                  <a:pt x="206672" y="3775087"/>
                </a:lnTo>
                <a:lnTo>
                  <a:pt x="200322" y="3770961"/>
                </a:lnTo>
                <a:lnTo>
                  <a:pt x="193973" y="3766200"/>
                </a:lnTo>
                <a:lnTo>
                  <a:pt x="188258" y="3761440"/>
                </a:lnTo>
                <a:lnTo>
                  <a:pt x="182544" y="3756362"/>
                </a:lnTo>
                <a:lnTo>
                  <a:pt x="177147" y="3750649"/>
                </a:lnTo>
                <a:lnTo>
                  <a:pt x="172385" y="3744937"/>
                </a:lnTo>
                <a:lnTo>
                  <a:pt x="167306" y="3738589"/>
                </a:lnTo>
                <a:lnTo>
                  <a:pt x="162861" y="3732559"/>
                </a:lnTo>
                <a:lnTo>
                  <a:pt x="158734" y="3725894"/>
                </a:lnTo>
                <a:lnTo>
                  <a:pt x="155242" y="3719229"/>
                </a:lnTo>
                <a:lnTo>
                  <a:pt x="152067" y="3712565"/>
                </a:lnTo>
                <a:lnTo>
                  <a:pt x="148892" y="3705265"/>
                </a:lnTo>
                <a:lnTo>
                  <a:pt x="146353" y="3697648"/>
                </a:lnTo>
                <a:lnTo>
                  <a:pt x="144448" y="3690031"/>
                </a:lnTo>
                <a:lnTo>
                  <a:pt x="142543" y="3684953"/>
                </a:lnTo>
                <a:lnTo>
                  <a:pt x="140956" y="3679241"/>
                </a:lnTo>
                <a:lnTo>
                  <a:pt x="139368" y="3674163"/>
                </a:lnTo>
                <a:lnTo>
                  <a:pt x="138098" y="3668767"/>
                </a:lnTo>
                <a:lnTo>
                  <a:pt x="137463" y="3663372"/>
                </a:lnTo>
                <a:lnTo>
                  <a:pt x="137146" y="3657977"/>
                </a:lnTo>
                <a:lnTo>
                  <a:pt x="136829" y="3652899"/>
                </a:lnTo>
                <a:lnTo>
                  <a:pt x="136829" y="3647186"/>
                </a:lnTo>
                <a:lnTo>
                  <a:pt x="136829" y="3642108"/>
                </a:lnTo>
                <a:lnTo>
                  <a:pt x="137463" y="3637030"/>
                </a:lnTo>
                <a:lnTo>
                  <a:pt x="137781" y="3631635"/>
                </a:lnTo>
                <a:lnTo>
                  <a:pt x="138733" y="3626557"/>
                </a:lnTo>
                <a:lnTo>
                  <a:pt x="141273" y="3616084"/>
                </a:lnTo>
                <a:lnTo>
                  <a:pt x="144448" y="3605928"/>
                </a:lnTo>
                <a:lnTo>
                  <a:pt x="147940" y="3595772"/>
                </a:lnTo>
                <a:lnTo>
                  <a:pt x="152385" y="3585933"/>
                </a:lnTo>
                <a:lnTo>
                  <a:pt x="156829" y="3576095"/>
                </a:lnTo>
                <a:lnTo>
                  <a:pt x="161909" y="3566574"/>
                </a:lnTo>
                <a:lnTo>
                  <a:pt x="167306" y="3556735"/>
                </a:lnTo>
                <a:lnTo>
                  <a:pt x="173020" y="3547849"/>
                </a:lnTo>
                <a:lnTo>
                  <a:pt x="178734" y="3538962"/>
                </a:lnTo>
                <a:lnTo>
                  <a:pt x="184766" y="3530393"/>
                </a:lnTo>
                <a:lnTo>
                  <a:pt x="179687" y="3530393"/>
                </a:lnTo>
                <a:lnTo>
                  <a:pt x="173972" y="3530711"/>
                </a:lnTo>
                <a:lnTo>
                  <a:pt x="168893" y="3530393"/>
                </a:lnTo>
                <a:lnTo>
                  <a:pt x="163178" y="3530076"/>
                </a:lnTo>
                <a:lnTo>
                  <a:pt x="158416" y="3529124"/>
                </a:lnTo>
                <a:lnTo>
                  <a:pt x="153337" y="3528489"/>
                </a:lnTo>
                <a:lnTo>
                  <a:pt x="148575" y="3527537"/>
                </a:lnTo>
                <a:lnTo>
                  <a:pt x="143495" y="3526585"/>
                </a:lnTo>
                <a:lnTo>
                  <a:pt x="138733" y="3524998"/>
                </a:lnTo>
                <a:lnTo>
                  <a:pt x="134289" y="3523411"/>
                </a:lnTo>
                <a:lnTo>
                  <a:pt x="125400" y="3519920"/>
                </a:lnTo>
                <a:lnTo>
                  <a:pt x="116828" y="3515477"/>
                </a:lnTo>
                <a:lnTo>
                  <a:pt x="108891" y="3510399"/>
                </a:lnTo>
                <a:lnTo>
                  <a:pt x="101272" y="3504686"/>
                </a:lnTo>
                <a:lnTo>
                  <a:pt x="93970" y="3498656"/>
                </a:lnTo>
                <a:lnTo>
                  <a:pt x="86986" y="3491991"/>
                </a:lnTo>
                <a:lnTo>
                  <a:pt x="80954" y="3484692"/>
                </a:lnTo>
                <a:lnTo>
                  <a:pt x="74922" y="3477075"/>
                </a:lnTo>
                <a:lnTo>
                  <a:pt x="69525" y="3469140"/>
                </a:lnTo>
                <a:lnTo>
                  <a:pt x="64763" y="3460889"/>
                </a:lnTo>
                <a:lnTo>
                  <a:pt x="60001" y="3452002"/>
                </a:lnTo>
                <a:lnTo>
                  <a:pt x="56509" y="3443116"/>
                </a:lnTo>
                <a:lnTo>
                  <a:pt x="53017" y="3433912"/>
                </a:lnTo>
                <a:lnTo>
                  <a:pt x="49842" y="3424391"/>
                </a:lnTo>
                <a:lnTo>
                  <a:pt x="47303" y="3414870"/>
                </a:lnTo>
                <a:lnTo>
                  <a:pt x="45715" y="3405031"/>
                </a:lnTo>
                <a:lnTo>
                  <a:pt x="44128" y="3395193"/>
                </a:lnTo>
                <a:lnTo>
                  <a:pt x="43493" y="3385354"/>
                </a:lnTo>
                <a:lnTo>
                  <a:pt x="43493" y="3375516"/>
                </a:lnTo>
                <a:lnTo>
                  <a:pt x="43810" y="3365360"/>
                </a:lnTo>
                <a:lnTo>
                  <a:pt x="45080" y="3355839"/>
                </a:lnTo>
                <a:lnTo>
                  <a:pt x="46350" y="3346000"/>
                </a:lnTo>
                <a:lnTo>
                  <a:pt x="48890" y="3336479"/>
                </a:lnTo>
                <a:lnTo>
                  <a:pt x="51430" y="3326958"/>
                </a:lnTo>
                <a:lnTo>
                  <a:pt x="54604" y="3317754"/>
                </a:lnTo>
                <a:lnTo>
                  <a:pt x="58731" y="3308868"/>
                </a:lnTo>
                <a:lnTo>
                  <a:pt x="63493" y="3300299"/>
                </a:lnTo>
                <a:lnTo>
                  <a:pt x="69843" y="3292682"/>
                </a:lnTo>
                <a:lnTo>
                  <a:pt x="76827" y="3285382"/>
                </a:lnTo>
                <a:lnTo>
                  <a:pt x="83494" y="3277765"/>
                </a:lnTo>
                <a:lnTo>
                  <a:pt x="90796" y="3270466"/>
                </a:lnTo>
                <a:lnTo>
                  <a:pt x="98415" y="3263166"/>
                </a:lnTo>
                <a:lnTo>
                  <a:pt x="106352" y="3256819"/>
                </a:lnTo>
                <a:lnTo>
                  <a:pt x="114288" y="3250154"/>
                </a:lnTo>
                <a:lnTo>
                  <a:pt x="122542" y="3244441"/>
                </a:lnTo>
                <a:lnTo>
                  <a:pt x="131114" y="3238729"/>
                </a:lnTo>
                <a:lnTo>
                  <a:pt x="140321" y="3233968"/>
                </a:lnTo>
                <a:lnTo>
                  <a:pt x="149527" y="3229842"/>
                </a:lnTo>
                <a:lnTo>
                  <a:pt x="153972" y="3228255"/>
                </a:lnTo>
                <a:lnTo>
                  <a:pt x="158734" y="3226351"/>
                </a:lnTo>
                <a:lnTo>
                  <a:pt x="163813" y="3225082"/>
                </a:lnTo>
                <a:lnTo>
                  <a:pt x="168575" y="3223812"/>
                </a:lnTo>
                <a:lnTo>
                  <a:pt x="173337" y="3222860"/>
                </a:lnTo>
                <a:lnTo>
                  <a:pt x="178417" y="3221908"/>
                </a:lnTo>
                <a:lnTo>
                  <a:pt x="183814" y="3221591"/>
                </a:lnTo>
                <a:lnTo>
                  <a:pt x="188893" y="3221273"/>
                </a:lnTo>
                <a:lnTo>
                  <a:pt x="193973" y="3221273"/>
                </a:lnTo>
                <a:lnTo>
                  <a:pt x="199052" y="3221591"/>
                </a:lnTo>
                <a:lnTo>
                  <a:pt x="205402" y="3220638"/>
                </a:lnTo>
                <a:lnTo>
                  <a:pt x="211751" y="3219686"/>
                </a:lnTo>
                <a:lnTo>
                  <a:pt x="217465" y="3219686"/>
                </a:lnTo>
                <a:lnTo>
                  <a:pt x="222862" y="3220321"/>
                </a:lnTo>
                <a:lnTo>
                  <a:pt x="228894" y="3220956"/>
                </a:lnTo>
                <a:lnTo>
                  <a:pt x="234291" y="3221908"/>
                </a:lnTo>
                <a:lnTo>
                  <a:pt x="239688" y="3223177"/>
                </a:lnTo>
                <a:lnTo>
                  <a:pt x="244768" y="3225082"/>
                </a:lnTo>
                <a:lnTo>
                  <a:pt x="249847" y="3227303"/>
                </a:lnTo>
                <a:lnTo>
                  <a:pt x="255244" y="3229525"/>
                </a:lnTo>
                <a:lnTo>
                  <a:pt x="260324" y="3232381"/>
                </a:lnTo>
                <a:lnTo>
                  <a:pt x="265086" y="3235238"/>
                </a:lnTo>
                <a:lnTo>
                  <a:pt x="269848" y="3238411"/>
                </a:lnTo>
                <a:lnTo>
                  <a:pt x="274292" y="3241585"/>
                </a:lnTo>
                <a:lnTo>
                  <a:pt x="283816" y="3248885"/>
                </a:lnTo>
                <a:lnTo>
                  <a:pt x="292705" y="3256501"/>
                </a:lnTo>
                <a:lnTo>
                  <a:pt x="301277" y="3264118"/>
                </a:lnTo>
                <a:lnTo>
                  <a:pt x="318738" y="3279987"/>
                </a:lnTo>
                <a:lnTo>
                  <a:pt x="326992" y="3287286"/>
                </a:lnTo>
                <a:lnTo>
                  <a:pt x="335564" y="3294269"/>
                </a:lnTo>
                <a:lnTo>
                  <a:pt x="343818" y="3300616"/>
                </a:lnTo>
                <a:lnTo>
                  <a:pt x="348262" y="3303155"/>
                </a:lnTo>
                <a:lnTo>
                  <a:pt x="352389" y="3306011"/>
                </a:lnTo>
                <a:lnTo>
                  <a:pt x="450170" y="3269831"/>
                </a:lnTo>
                <a:lnTo>
                  <a:pt x="547950" y="3234285"/>
                </a:lnTo>
                <a:lnTo>
                  <a:pt x="744463" y="3163829"/>
                </a:lnTo>
                <a:lnTo>
                  <a:pt x="842561" y="3128283"/>
                </a:lnTo>
                <a:lnTo>
                  <a:pt x="940341" y="3092420"/>
                </a:lnTo>
                <a:lnTo>
                  <a:pt x="988914" y="3074330"/>
                </a:lnTo>
                <a:lnTo>
                  <a:pt x="1037804" y="3055605"/>
                </a:lnTo>
                <a:lnTo>
                  <a:pt x="1086376" y="3036880"/>
                </a:lnTo>
                <a:lnTo>
                  <a:pt x="1134949" y="3018155"/>
                </a:lnTo>
                <a:lnTo>
                  <a:pt x="928277" y="2942621"/>
                </a:lnTo>
                <a:lnTo>
                  <a:pt x="721605" y="2867404"/>
                </a:lnTo>
                <a:lnTo>
                  <a:pt x="514616" y="2792187"/>
                </a:lnTo>
                <a:lnTo>
                  <a:pt x="307626" y="2717604"/>
                </a:lnTo>
                <a:lnTo>
                  <a:pt x="301595" y="2724586"/>
                </a:lnTo>
                <a:lnTo>
                  <a:pt x="295563" y="2731251"/>
                </a:lnTo>
                <a:lnTo>
                  <a:pt x="283499" y="2746168"/>
                </a:lnTo>
                <a:lnTo>
                  <a:pt x="271435" y="2761401"/>
                </a:lnTo>
                <a:lnTo>
                  <a:pt x="265086" y="2768701"/>
                </a:lnTo>
                <a:lnTo>
                  <a:pt x="258419" y="2776001"/>
                </a:lnTo>
                <a:lnTo>
                  <a:pt x="252070" y="2782665"/>
                </a:lnTo>
                <a:lnTo>
                  <a:pt x="244768" y="2789013"/>
                </a:lnTo>
                <a:lnTo>
                  <a:pt x="237466" y="2794408"/>
                </a:lnTo>
                <a:lnTo>
                  <a:pt x="233656" y="2797264"/>
                </a:lnTo>
                <a:lnTo>
                  <a:pt x="229847" y="2799803"/>
                </a:lnTo>
                <a:lnTo>
                  <a:pt x="225720" y="2801708"/>
                </a:lnTo>
                <a:lnTo>
                  <a:pt x="221593" y="2803929"/>
                </a:lnTo>
                <a:lnTo>
                  <a:pt x="217465" y="2805516"/>
                </a:lnTo>
                <a:lnTo>
                  <a:pt x="213021" y="2807103"/>
                </a:lnTo>
                <a:lnTo>
                  <a:pt x="208576" y="2808690"/>
                </a:lnTo>
                <a:lnTo>
                  <a:pt x="203814" y="2809642"/>
                </a:lnTo>
                <a:lnTo>
                  <a:pt x="198735" y="2810277"/>
                </a:lnTo>
                <a:lnTo>
                  <a:pt x="193973" y="2810911"/>
                </a:lnTo>
                <a:lnTo>
                  <a:pt x="184766" y="2813450"/>
                </a:lnTo>
                <a:lnTo>
                  <a:pt x="175242" y="2815037"/>
                </a:lnTo>
                <a:lnTo>
                  <a:pt x="166036" y="2816307"/>
                </a:lnTo>
                <a:lnTo>
                  <a:pt x="156829" y="2816624"/>
                </a:lnTo>
                <a:lnTo>
                  <a:pt x="146988" y="2816307"/>
                </a:lnTo>
                <a:lnTo>
                  <a:pt x="138098" y="2815037"/>
                </a:lnTo>
                <a:lnTo>
                  <a:pt x="128892" y="2813450"/>
                </a:lnTo>
                <a:lnTo>
                  <a:pt x="120003" y="2811229"/>
                </a:lnTo>
                <a:lnTo>
                  <a:pt x="110796" y="2808690"/>
                </a:lnTo>
                <a:lnTo>
                  <a:pt x="101907" y="2805516"/>
                </a:lnTo>
                <a:lnTo>
                  <a:pt x="93653" y="2801708"/>
                </a:lnTo>
                <a:lnTo>
                  <a:pt x="85081" y="2797264"/>
                </a:lnTo>
                <a:lnTo>
                  <a:pt x="77145" y="2792821"/>
                </a:lnTo>
                <a:lnTo>
                  <a:pt x="69208" y="2787426"/>
                </a:lnTo>
                <a:lnTo>
                  <a:pt x="61589" y="2781713"/>
                </a:lnTo>
                <a:lnTo>
                  <a:pt x="54287" y="2776001"/>
                </a:lnTo>
                <a:lnTo>
                  <a:pt x="47303" y="2769336"/>
                </a:lnTo>
                <a:lnTo>
                  <a:pt x="40953" y="2762354"/>
                </a:lnTo>
                <a:lnTo>
                  <a:pt x="34604" y="2755054"/>
                </a:lnTo>
                <a:lnTo>
                  <a:pt x="28889" y="2747755"/>
                </a:lnTo>
                <a:lnTo>
                  <a:pt x="23492" y="2739820"/>
                </a:lnTo>
                <a:lnTo>
                  <a:pt x="18730" y="2731886"/>
                </a:lnTo>
                <a:lnTo>
                  <a:pt x="14286" y="2723634"/>
                </a:lnTo>
                <a:lnTo>
                  <a:pt x="10476" y="2715065"/>
                </a:lnTo>
                <a:lnTo>
                  <a:pt x="7302" y="2706496"/>
                </a:lnTo>
                <a:lnTo>
                  <a:pt x="4444" y="2697610"/>
                </a:lnTo>
                <a:lnTo>
                  <a:pt x="2539" y="2688723"/>
                </a:lnTo>
                <a:lnTo>
                  <a:pt x="1270" y="2679202"/>
                </a:lnTo>
                <a:lnTo>
                  <a:pt x="0" y="2669998"/>
                </a:lnTo>
                <a:lnTo>
                  <a:pt x="0" y="2660160"/>
                </a:lnTo>
                <a:lnTo>
                  <a:pt x="317" y="2650956"/>
                </a:lnTo>
                <a:lnTo>
                  <a:pt x="1905" y="2641435"/>
                </a:lnTo>
                <a:lnTo>
                  <a:pt x="2539" y="2635088"/>
                </a:lnTo>
                <a:lnTo>
                  <a:pt x="3492" y="2628740"/>
                </a:lnTo>
                <a:lnTo>
                  <a:pt x="5079" y="2622710"/>
                </a:lnTo>
                <a:lnTo>
                  <a:pt x="6667" y="2616363"/>
                </a:lnTo>
                <a:lnTo>
                  <a:pt x="8254" y="2610333"/>
                </a:lnTo>
                <a:lnTo>
                  <a:pt x="10476" y="2603985"/>
                </a:lnTo>
                <a:lnTo>
                  <a:pt x="13016" y="2598272"/>
                </a:lnTo>
                <a:lnTo>
                  <a:pt x="15556" y="2592242"/>
                </a:lnTo>
                <a:lnTo>
                  <a:pt x="18730" y="2586847"/>
                </a:lnTo>
                <a:lnTo>
                  <a:pt x="21905" y="2580817"/>
                </a:lnTo>
                <a:lnTo>
                  <a:pt x="25397" y="2575422"/>
                </a:lnTo>
                <a:lnTo>
                  <a:pt x="28889" y="2570344"/>
                </a:lnTo>
                <a:lnTo>
                  <a:pt x="32699" y="2564948"/>
                </a:lnTo>
                <a:lnTo>
                  <a:pt x="36826" y="2559870"/>
                </a:lnTo>
                <a:lnTo>
                  <a:pt x="40953" y="2555110"/>
                </a:lnTo>
                <a:lnTo>
                  <a:pt x="45398" y="2550667"/>
                </a:lnTo>
                <a:lnTo>
                  <a:pt x="50160" y="2546223"/>
                </a:lnTo>
                <a:lnTo>
                  <a:pt x="54922" y="2542098"/>
                </a:lnTo>
                <a:lnTo>
                  <a:pt x="59684" y="2538289"/>
                </a:lnTo>
                <a:lnTo>
                  <a:pt x="65081" y="2534481"/>
                </a:lnTo>
                <a:lnTo>
                  <a:pt x="70478" y="2530990"/>
                </a:lnTo>
                <a:lnTo>
                  <a:pt x="75875" y="2527816"/>
                </a:lnTo>
                <a:lnTo>
                  <a:pt x="81589" y="2524960"/>
                </a:lnTo>
                <a:lnTo>
                  <a:pt x="87304" y="2522738"/>
                </a:lnTo>
                <a:lnTo>
                  <a:pt x="93335" y="2520199"/>
                </a:lnTo>
                <a:lnTo>
                  <a:pt x="99367" y="2518612"/>
                </a:lnTo>
                <a:lnTo>
                  <a:pt x="105399" y="2516708"/>
                </a:lnTo>
                <a:lnTo>
                  <a:pt x="112066" y="2515756"/>
                </a:lnTo>
                <a:lnTo>
                  <a:pt x="118098" y="2514804"/>
                </a:lnTo>
                <a:lnTo>
                  <a:pt x="124765" y="2514486"/>
                </a:lnTo>
                <a:lnTo>
                  <a:pt x="131114" y="2514486"/>
                </a:lnTo>
                <a:lnTo>
                  <a:pt x="138098" y="2514804"/>
                </a:lnTo>
                <a:lnTo>
                  <a:pt x="138098" y="2510995"/>
                </a:lnTo>
                <a:lnTo>
                  <a:pt x="137781" y="2507504"/>
                </a:lnTo>
                <a:lnTo>
                  <a:pt x="137146" y="2503696"/>
                </a:lnTo>
                <a:lnTo>
                  <a:pt x="136511" y="2500205"/>
                </a:lnTo>
                <a:lnTo>
                  <a:pt x="134924" y="2497031"/>
                </a:lnTo>
                <a:lnTo>
                  <a:pt x="133654" y="2493540"/>
                </a:lnTo>
                <a:lnTo>
                  <a:pt x="130479" y="2487192"/>
                </a:lnTo>
                <a:lnTo>
                  <a:pt x="126987" y="2480845"/>
                </a:lnTo>
                <a:lnTo>
                  <a:pt x="123177" y="2474815"/>
                </a:lnTo>
                <a:lnTo>
                  <a:pt x="119368" y="2468150"/>
                </a:lnTo>
                <a:lnTo>
                  <a:pt x="116511" y="2461803"/>
                </a:lnTo>
                <a:lnTo>
                  <a:pt x="111431" y="2452281"/>
                </a:lnTo>
                <a:lnTo>
                  <a:pt x="107304" y="2443078"/>
                </a:lnTo>
                <a:lnTo>
                  <a:pt x="104129" y="2432922"/>
                </a:lnTo>
                <a:lnTo>
                  <a:pt x="101590" y="2423401"/>
                </a:lnTo>
                <a:lnTo>
                  <a:pt x="99685" y="2413562"/>
                </a:lnTo>
                <a:lnTo>
                  <a:pt x="98732" y="2403724"/>
                </a:lnTo>
                <a:lnTo>
                  <a:pt x="98732" y="2393885"/>
                </a:lnTo>
                <a:lnTo>
                  <a:pt x="99050" y="2384046"/>
                </a:lnTo>
                <a:lnTo>
                  <a:pt x="100320" y="2374208"/>
                </a:lnTo>
                <a:lnTo>
                  <a:pt x="101907" y="2364687"/>
                </a:lnTo>
                <a:lnTo>
                  <a:pt x="104447" y="2354848"/>
                </a:lnTo>
                <a:lnTo>
                  <a:pt x="107304" y="2345644"/>
                </a:lnTo>
                <a:lnTo>
                  <a:pt x="110796" y="2336441"/>
                </a:lnTo>
                <a:lnTo>
                  <a:pt x="114923" y="2327237"/>
                </a:lnTo>
                <a:lnTo>
                  <a:pt x="120003" y="2318668"/>
                </a:lnTo>
                <a:lnTo>
                  <a:pt x="125082" y="2310099"/>
                </a:lnTo>
                <a:lnTo>
                  <a:pt x="130479" y="2302165"/>
                </a:lnTo>
                <a:lnTo>
                  <a:pt x="136829" y="2294230"/>
                </a:lnTo>
                <a:lnTo>
                  <a:pt x="143178" y="2286613"/>
                </a:lnTo>
                <a:lnTo>
                  <a:pt x="150162" y="2279314"/>
                </a:lnTo>
                <a:lnTo>
                  <a:pt x="157781" y="2272966"/>
                </a:lnTo>
                <a:lnTo>
                  <a:pt x="165401" y="2266302"/>
                </a:lnTo>
                <a:lnTo>
                  <a:pt x="173655" y="2260589"/>
                </a:lnTo>
                <a:lnTo>
                  <a:pt x="181909" y="2255194"/>
                </a:lnTo>
                <a:lnTo>
                  <a:pt x="190798" y="2250433"/>
                </a:lnTo>
                <a:lnTo>
                  <a:pt x="200005" y="2245990"/>
                </a:lnTo>
                <a:lnTo>
                  <a:pt x="209211" y="2242499"/>
                </a:lnTo>
                <a:lnTo>
                  <a:pt x="218735" y="2239325"/>
                </a:lnTo>
                <a:lnTo>
                  <a:pt x="228577" y="2236786"/>
                </a:lnTo>
                <a:lnTo>
                  <a:pt x="238418" y="2234882"/>
                </a:lnTo>
                <a:lnTo>
                  <a:pt x="248895" y="2233930"/>
                </a:lnTo>
                <a:lnTo>
                  <a:pt x="259371" y="2233612"/>
                </a:lnTo>
                <a:close/>
                <a:moveTo>
                  <a:pt x="1097367" y="858407"/>
                </a:moveTo>
                <a:lnTo>
                  <a:pt x="1088475" y="858725"/>
                </a:lnTo>
                <a:lnTo>
                  <a:pt x="1079267" y="859360"/>
                </a:lnTo>
                <a:lnTo>
                  <a:pt x="1070375" y="860312"/>
                </a:lnTo>
                <a:lnTo>
                  <a:pt x="1061484" y="861582"/>
                </a:lnTo>
                <a:lnTo>
                  <a:pt x="1052593" y="863486"/>
                </a:lnTo>
                <a:lnTo>
                  <a:pt x="1041161" y="866661"/>
                </a:lnTo>
                <a:lnTo>
                  <a:pt x="1030047" y="870153"/>
                </a:lnTo>
                <a:lnTo>
                  <a:pt x="1019250" y="873645"/>
                </a:lnTo>
                <a:lnTo>
                  <a:pt x="1008771" y="878407"/>
                </a:lnTo>
                <a:lnTo>
                  <a:pt x="997975" y="883169"/>
                </a:lnTo>
                <a:lnTo>
                  <a:pt x="987496" y="888248"/>
                </a:lnTo>
                <a:lnTo>
                  <a:pt x="977652" y="894280"/>
                </a:lnTo>
                <a:lnTo>
                  <a:pt x="967490" y="899994"/>
                </a:lnTo>
                <a:lnTo>
                  <a:pt x="957964" y="906661"/>
                </a:lnTo>
                <a:lnTo>
                  <a:pt x="948437" y="913010"/>
                </a:lnTo>
                <a:lnTo>
                  <a:pt x="939228" y="920312"/>
                </a:lnTo>
                <a:lnTo>
                  <a:pt x="930655" y="927613"/>
                </a:lnTo>
                <a:lnTo>
                  <a:pt x="922081" y="935550"/>
                </a:lnTo>
                <a:lnTo>
                  <a:pt x="913507" y="943486"/>
                </a:lnTo>
                <a:lnTo>
                  <a:pt x="905568" y="952057"/>
                </a:lnTo>
                <a:lnTo>
                  <a:pt x="897630" y="960629"/>
                </a:lnTo>
                <a:lnTo>
                  <a:pt x="892549" y="967613"/>
                </a:lnTo>
                <a:lnTo>
                  <a:pt x="888103" y="974597"/>
                </a:lnTo>
                <a:lnTo>
                  <a:pt x="884293" y="981581"/>
                </a:lnTo>
                <a:lnTo>
                  <a:pt x="880482" y="988565"/>
                </a:lnTo>
                <a:lnTo>
                  <a:pt x="876672" y="996184"/>
                </a:lnTo>
                <a:lnTo>
                  <a:pt x="873814" y="1003803"/>
                </a:lnTo>
                <a:lnTo>
                  <a:pt x="870956" y="1011422"/>
                </a:lnTo>
                <a:lnTo>
                  <a:pt x="868098" y="1019041"/>
                </a:lnTo>
                <a:lnTo>
                  <a:pt x="866193" y="1026660"/>
                </a:lnTo>
                <a:lnTo>
                  <a:pt x="863970" y="1034596"/>
                </a:lnTo>
                <a:lnTo>
                  <a:pt x="862382" y="1042533"/>
                </a:lnTo>
                <a:lnTo>
                  <a:pt x="860477" y="1050787"/>
                </a:lnTo>
                <a:lnTo>
                  <a:pt x="859524" y="1058723"/>
                </a:lnTo>
                <a:lnTo>
                  <a:pt x="858572" y="1066977"/>
                </a:lnTo>
                <a:lnTo>
                  <a:pt x="857619" y="1074914"/>
                </a:lnTo>
                <a:lnTo>
                  <a:pt x="856984" y="1083168"/>
                </a:lnTo>
                <a:lnTo>
                  <a:pt x="856666" y="1091422"/>
                </a:lnTo>
                <a:lnTo>
                  <a:pt x="856349" y="1099675"/>
                </a:lnTo>
                <a:lnTo>
                  <a:pt x="856666" y="1116501"/>
                </a:lnTo>
                <a:lnTo>
                  <a:pt x="857936" y="1133009"/>
                </a:lnTo>
                <a:lnTo>
                  <a:pt x="859842" y="1149516"/>
                </a:lnTo>
                <a:lnTo>
                  <a:pt x="862065" y="1165707"/>
                </a:lnTo>
                <a:lnTo>
                  <a:pt x="864922" y="1181897"/>
                </a:lnTo>
                <a:lnTo>
                  <a:pt x="868416" y="1197770"/>
                </a:lnTo>
                <a:lnTo>
                  <a:pt x="872226" y="1213325"/>
                </a:lnTo>
                <a:lnTo>
                  <a:pt x="876672" y="1221897"/>
                </a:lnTo>
                <a:lnTo>
                  <a:pt x="881435" y="1230468"/>
                </a:lnTo>
                <a:lnTo>
                  <a:pt x="886516" y="1238722"/>
                </a:lnTo>
                <a:lnTo>
                  <a:pt x="891596" y="1247294"/>
                </a:lnTo>
                <a:lnTo>
                  <a:pt x="897630" y="1255230"/>
                </a:lnTo>
                <a:lnTo>
                  <a:pt x="903346" y="1262531"/>
                </a:lnTo>
                <a:lnTo>
                  <a:pt x="909697" y="1270150"/>
                </a:lnTo>
                <a:lnTo>
                  <a:pt x="915730" y="1277769"/>
                </a:lnTo>
                <a:lnTo>
                  <a:pt x="922716" y="1285071"/>
                </a:lnTo>
                <a:lnTo>
                  <a:pt x="929702" y="1292055"/>
                </a:lnTo>
                <a:lnTo>
                  <a:pt x="937006" y="1298722"/>
                </a:lnTo>
                <a:lnTo>
                  <a:pt x="944309" y="1304753"/>
                </a:lnTo>
                <a:lnTo>
                  <a:pt x="951930" y="1311103"/>
                </a:lnTo>
                <a:lnTo>
                  <a:pt x="959869" y="1316817"/>
                </a:lnTo>
                <a:lnTo>
                  <a:pt x="967808" y="1322531"/>
                </a:lnTo>
                <a:lnTo>
                  <a:pt x="976064" y="1327610"/>
                </a:lnTo>
                <a:lnTo>
                  <a:pt x="984638" y="1332372"/>
                </a:lnTo>
                <a:lnTo>
                  <a:pt x="993211" y="1336817"/>
                </a:lnTo>
                <a:lnTo>
                  <a:pt x="1002103" y="1340944"/>
                </a:lnTo>
                <a:lnTo>
                  <a:pt x="1010994" y="1344753"/>
                </a:lnTo>
                <a:lnTo>
                  <a:pt x="1019885" y="1348245"/>
                </a:lnTo>
                <a:lnTo>
                  <a:pt x="1029412" y="1351420"/>
                </a:lnTo>
                <a:lnTo>
                  <a:pt x="1038621" y="1353642"/>
                </a:lnTo>
                <a:lnTo>
                  <a:pt x="1048147" y="1356182"/>
                </a:lnTo>
                <a:lnTo>
                  <a:pt x="1057673" y="1357769"/>
                </a:lnTo>
                <a:lnTo>
                  <a:pt x="1066882" y="1359356"/>
                </a:lnTo>
                <a:lnTo>
                  <a:pt x="1076726" y="1360309"/>
                </a:lnTo>
                <a:lnTo>
                  <a:pt x="1086570" y="1360626"/>
                </a:lnTo>
                <a:lnTo>
                  <a:pt x="1096414" y="1360626"/>
                </a:lnTo>
                <a:lnTo>
                  <a:pt x="1106258" y="1359991"/>
                </a:lnTo>
                <a:lnTo>
                  <a:pt x="1116102" y="1359356"/>
                </a:lnTo>
                <a:lnTo>
                  <a:pt x="1125946" y="1357452"/>
                </a:lnTo>
                <a:lnTo>
                  <a:pt x="1134837" y="1356817"/>
                </a:lnTo>
                <a:lnTo>
                  <a:pt x="1144046" y="1355864"/>
                </a:lnTo>
                <a:lnTo>
                  <a:pt x="1152938" y="1354594"/>
                </a:lnTo>
                <a:lnTo>
                  <a:pt x="1161829" y="1352690"/>
                </a:lnTo>
                <a:lnTo>
                  <a:pt x="1170403" y="1350785"/>
                </a:lnTo>
                <a:lnTo>
                  <a:pt x="1179611" y="1348245"/>
                </a:lnTo>
                <a:lnTo>
                  <a:pt x="1188185" y="1345388"/>
                </a:lnTo>
                <a:lnTo>
                  <a:pt x="1196759" y="1342848"/>
                </a:lnTo>
                <a:lnTo>
                  <a:pt x="1205015" y="1339356"/>
                </a:lnTo>
                <a:lnTo>
                  <a:pt x="1213271" y="1335547"/>
                </a:lnTo>
                <a:lnTo>
                  <a:pt x="1221528" y="1331737"/>
                </a:lnTo>
                <a:lnTo>
                  <a:pt x="1229784" y="1327293"/>
                </a:lnTo>
                <a:lnTo>
                  <a:pt x="1237405" y="1322849"/>
                </a:lnTo>
                <a:lnTo>
                  <a:pt x="1245344" y="1317769"/>
                </a:lnTo>
                <a:lnTo>
                  <a:pt x="1252965" y="1312690"/>
                </a:lnTo>
                <a:lnTo>
                  <a:pt x="1260268" y="1307293"/>
                </a:lnTo>
                <a:lnTo>
                  <a:pt x="1267572" y="1301579"/>
                </a:lnTo>
                <a:lnTo>
                  <a:pt x="1274558" y="1295865"/>
                </a:lnTo>
                <a:lnTo>
                  <a:pt x="1280909" y="1289515"/>
                </a:lnTo>
                <a:lnTo>
                  <a:pt x="1287577" y="1283166"/>
                </a:lnTo>
                <a:lnTo>
                  <a:pt x="1293611" y="1276500"/>
                </a:lnTo>
                <a:lnTo>
                  <a:pt x="1299644" y="1269516"/>
                </a:lnTo>
                <a:lnTo>
                  <a:pt x="1305360" y="1262214"/>
                </a:lnTo>
                <a:lnTo>
                  <a:pt x="1310758" y="1255230"/>
                </a:lnTo>
                <a:lnTo>
                  <a:pt x="1315839" y="1247611"/>
                </a:lnTo>
                <a:lnTo>
                  <a:pt x="1320602" y="1239992"/>
                </a:lnTo>
                <a:lnTo>
                  <a:pt x="1325048" y="1232056"/>
                </a:lnTo>
                <a:lnTo>
                  <a:pt x="1329176" y="1224119"/>
                </a:lnTo>
                <a:lnTo>
                  <a:pt x="1332987" y="1215865"/>
                </a:lnTo>
                <a:lnTo>
                  <a:pt x="1336480" y="1207611"/>
                </a:lnTo>
                <a:lnTo>
                  <a:pt x="1339655" y="1198722"/>
                </a:lnTo>
                <a:lnTo>
                  <a:pt x="1342513" y="1189834"/>
                </a:lnTo>
                <a:lnTo>
                  <a:pt x="1345053" y="1175865"/>
                </a:lnTo>
                <a:lnTo>
                  <a:pt x="1347594" y="1160945"/>
                </a:lnTo>
                <a:lnTo>
                  <a:pt x="1349182" y="1146024"/>
                </a:lnTo>
                <a:lnTo>
                  <a:pt x="1350769" y="1131104"/>
                </a:lnTo>
                <a:lnTo>
                  <a:pt x="1351404" y="1116183"/>
                </a:lnTo>
                <a:lnTo>
                  <a:pt x="1351722" y="1101263"/>
                </a:lnTo>
                <a:lnTo>
                  <a:pt x="1351087" y="1086025"/>
                </a:lnTo>
                <a:lnTo>
                  <a:pt x="1349817" y="1071104"/>
                </a:lnTo>
                <a:lnTo>
                  <a:pt x="1348864" y="1063803"/>
                </a:lnTo>
                <a:lnTo>
                  <a:pt x="1347594" y="1056184"/>
                </a:lnTo>
                <a:lnTo>
                  <a:pt x="1346641" y="1049200"/>
                </a:lnTo>
                <a:lnTo>
                  <a:pt x="1344736" y="1041898"/>
                </a:lnTo>
                <a:lnTo>
                  <a:pt x="1343148" y="1034596"/>
                </a:lnTo>
                <a:lnTo>
                  <a:pt x="1340925" y="1027612"/>
                </a:lnTo>
                <a:lnTo>
                  <a:pt x="1339020" y="1020311"/>
                </a:lnTo>
                <a:lnTo>
                  <a:pt x="1336162" y="1013644"/>
                </a:lnTo>
                <a:lnTo>
                  <a:pt x="1333939" y="1006660"/>
                </a:lnTo>
                <a:lnTo>
                  <a:pt x="1330764" y="999994"/>
                </a:lnTo>
                <a:lnTo>
                  <a:pt x="1327588" y="993327"/>
                </a:lnTo>
                <a:lnTo>
                  <a:pt x="1323778" y="986660"/>
                </a:lnTo>
                <a:lnTo>
                  <a:pt x="1320285" y="980311"/>
                </a:lnTo>
                <a:lnTo>
                  <a:pt x="1316157" y="974279"/>
                </a:lnTo>
                <a:lnTo>
                  <a:pt x="1311711" y="967930"/>
                </a:lnTo>
                <a:lnTo>
                  <a:pt x="1307265" y="961899"/>
                </a:lnTo>
                <a:lnTo>
                  <a:pt x="1301549" y="954914"/>
                </a:lnTo>
                <a:lnTo>
                  <a:pt x="1295834" y="948248"/>
                </a:lnTo>
                <a:lnTo>
                  <a:pt x="1289483" y="941581"/>
                </a:lnTo>
                <a:lnTo>
                  <a:pt x="1283449" y="935232"/>
                </a:lnTo>
                <a:lnTo>
                  <a:pt x="1276781" y="928883"/>
                </a:lnTo>
                <a:lnTo>
                  <a:pt x="1270430" y="923169"/>
                </a:lnTo>
                <a:lnTo>
                  <a:pt x="1263126" y="917137"/>
                </a:lnTo>
                <a:lnTo>
                  <a:pt x="1256140" y="912058"/>
                </a:lnTo>
                <a:lnTo>
                  <a:pt x="1248837" y="906661"/>
                </a:lnTo>
                <a:lnTo>
                  <a:pt x="1241216" y="901899"/>
                </a:lnTo>
                <a:lnTo>
                  <a:pt x="1233594" y="896820"/>
                </a:lnTo>
                <a:lnTo>
                  <a:pt x="1225656" y="892375"/>
                </a:lnTo>
                <a:lnTo>
                  <a:pt x="1218035" y="887931"/>
                </a:lnTo>
                <a:lnTo>
                  <a:pt x="1209778" y="884121"/>
                </a:lnTo>
                <a:lnTo>
                  <a:pt x="1201522" y="880312"/>
                </a:lnTo>
                <a:lnTo>
                  <a:pt x="1193266" y="876820"/>
                </a:lnTo>
                <a:lnTo>
                  <a:pt x="1185010" y="873328"/>
                </a:lnTo>
                <a:lnTo>
                  <a:pt x="1176436" y="870788"/>
                </a:lnTo>
                <a:lnTo>
                  <a:pt x="1168180" y="867931"/>
                </a:lnTo>
                <a:lnTo>
                  <a:pt x="1159606" y="865709"/>
                </a:lnTo>
                <a:lnTo>
                  <a:pt x="1150397" y="863804"/>
                </a:lnTo>
                <a:lnTo>
                  <a:pt x="1141823" y="862217"/>
                </a:lnTo>
                <a:lnTo>
                  <a:pt x="1132932" y="860629"/>
                </a:lnTo>
                <a:lnTo>
                  <a:pt x="1124041" y="859677"/>
                </a:lnTo>
                <a:lnTo>
                  <a:pt x="1114832" y="859042"/>
                </a:lnTo>
                <a:lnTo>
                  <a:pt x="1106258" y="858725"/>
                </a:lnTo>
                <a:lnTo>
                  <a:pt x="1097367" y="858407"/>
                </a:lnTo>
                <a:close/>
                <a:moveTo>
                  <a:pt x="2082080" y="856820"/>
                </a:moveTo>
                <a:lnTo>
                  <a:pt x="2074141" y="857137"/>
                </a:lnTo>
                <a:lnTo>
                  <a:pt x="2066202" y="857455"/>
                </a:lnTo>
                <a:lnTo>
                  <a:pt x="2058264" y="858725"/>
                </a:lnTo>
                <a:lnTo>
                  <a:pt x="2050007" y="859677"/>
                </a:lnTo>
                <a:lnTo>
                  <a:pt x="2042069" y="860947"/>
                </a:lnTo>
                <a:lnTo>
                  <a:pt x="2033813" y="863169"/>
                </a:lnTo>
                <a:lnTo>
                  <a:pt x="2022698" y="865391"/>
                </a:lnTo>
                <a:lnTo>
                  <a:pt x="2011584" y="868566"/>
                </a:lnTo>
                <a:lnTo>
                  <a:pt x="2001105" y="872058"/>
                </a:lnTo>
                <a:lnTo>
                  <a:pt x="1990309" y="876185"/>
                </a:lnTo>
                <a:lnTo>
                  <a:pt x="1979512" y="880629"/>
                </a:lnTo>
                <a:lnTo>
                  <a:pt x="1969351" y="886026"/>
                </a:lnTo>
                <a:lnTo>
                  <a:pt x="1959189" y="891105"/>
                </a:lnTo>
                <a:lnTo>
                  <a:pt x="1949663" y="897137"/>
                </a:lnTo>
                <a:lnTo>
                  <a:pt x="1939819" y="903486"/>
                </a:lnTo>
                <a:lnTo>
                  <a:pt x="1930610" y="910153"/>
                </a:lnTo>
                <a:lnTo>
                  <a:pt x="1921719" y="917137"/>
                </a:lnTo>
                <a:lnTo>
                  <a:pt x="1912827" y="924756"/>
                </a:lnTo>
                <a:lnTo>
                  <a:pt x="1904571" y="932375"/>
                </a:lnTo>
                <a:lnTo>
                  <a:pt x="1896632" y="940629"/>
                </a:lnTo>
                <a:lnTo>
                  <a:pt x="1889011" y="949518"/>
                </a:lnTo>
                <a:lnTo>
                  <a:pt x="1882025" y="958089"/>
                </a:lnTo>
                <a:lnTo>
                  <a:pt x="1875039" y="967295"/>
                </a:lnTo>
                <a:lnTo>
                  <a:pt x="1868371" y="976502"/>
                </a:lnTo>
                <a:lnTo>
                  <a:pt x="1862655" y="986343"/>
                </a:lnTo>
                <a:lnTo>
                  <a:pt x="1856621" y="996184"/>
                </a:lnTo>
                <a:lnTo>
                  <a:pt x="1851541" y="1006343"/>
                </a:lnTo>
                <a:lnTo>
                  <a:pt x="1847095" y="1016501"/>
                </a:lnTo>
                <a:lnTo>
                  <a:pt x="1842967" y="1026977"/>
                </a:lnTo>
                <a:lnTo>
                  <a:pt x="1839156" y="1038089"/>
                </a:lnTo>
                <a:lnTo>
                  <a:pt x="1835981" y="1048882"/>
                </a:lnTo>
                <a:lnTo>
                  <a:pt x="1833123" y="1059676"/>
                </a:lnTo>
                <a:lnTo>
                  <a:pt x="1831218" y="1070787"/>
                </a:lnTo>
                <a:lnTo>
                  <a:pt x="1829312" y="1082215"/>
                </a:lnTo>
                <a:lnTo>
                  <a:pt x="1828677" y="1093644"/>
                </a:lnTo>
                <a:lnTo>
                  <a:pt x="1828360" y="1105390"/>
                </a:lnTo>
                <a:lnTo>
                  <a:pt x="1828360" y="1116818"/>
                </a:lnTo>
                <a:lnTo>
                  <a:pt x="1829312" y="1128564"/>
                </a:lnTo>
                <a:lnTo>
                  <a:pt x="1830583" y="1139993"/>
                </a:lnTo>
                <a:lnTo>
                  <a:pt x="1831853" y="1151421"/>
                </a:lnTo>
                <a:lnTo>
                  <a:pt x="1833758" y="1162850"/>
                </a:lnTo>
                <a:lnTo>
                  <a:pt x="1836616" y="1174278"/>
                </a:lnTo>
                <a:lnTo>
                  <a:pt x="1840109" y="1185389"/>
                </a:lnTo>
                <a:lnTo>
                  <a:pt x="1843920" y="1196500"/>
                </a:lnTo>
                <a:lnTo>
                  <a:pt x="1848365" y="1206976"/>
                </a:lnTo>
                <a:lnTo>
                  <a:pt x="1853128" y="1217770"/>
                </a:lnTo>
                <a:lnTo>
                  <a:pt x="1858527" y="1228246"/>
                </a:lnTo>
                <a:lnTo>
                  <a:pt x="1864243" y="1238087"/>
                </a:lnTo>
                <a:lnTo>
                  <a:pt x="1870911" y="1248246"/>
                </a:lnTo>
                <a:lnTo>
                  <a:pt x="1877262" y="1257770"/>
                </a:lnTo>
                <a:lnTo>
                  <a:pt x="1884566" y="1266976"/>
                </a:lnTo>
                <a:lnTo>
                  <a:pt x="1892187" y="1275865"/>
                </a:lnTo>
                <a:lnTo>
                  <a:pt x="1900125" y="1284436"/>
                </a:lnTo>
                <a:lnTo>
                  <a:pt x="1908382" y="1292690"/>
                </a:lnTo>
                <a:lnTo>
                  <a:pt x="1916955" y="1300626"/>
                </a:lnTo>
                <a:lnTo>
                  <a:pt x="1926164" y="1307928"/>
                </a:lnTo>
                <a:lnTo>
                  <a:pt x="1935373" y="1315230"/>
                </a:lnTo>
                <a:lnTo>
                  <a:pt x="1944899" y="1321579"/>
                </a:lnTo>
                <a:lnTo>
                  <a:pt x="1954743" y="1327610"/>
                </a:lnTo>
                <a:lnTo>
                  <a:pt x="1965222" y="1333325"/>
                </a:lnTo>
                <a:lnTo>
                  <a:pt x="1975384" y="1338404"/>
                </a:lnTo>
                <a:lnTo>
                  <a:pt x="1985863" y="1343166"/>
                </a:lnTo>
                <a:lnTo>
                  <a:pt x="1996977" y="1346975"/>
                </a:lnTo>
                <a:lnTo>
                  <a:pt x="2007774" y="1350467"/>
                </a:lnTo>
                <a:lnTo>
                  <a:pt x="2018888" y="1353325"/>
                </a:lnTo>
                <a:lnTo>
                  <a:pt x="2030320" y="1355547"/>
                </a:lnTo>
                <a:lnTo>
                  <a:pt x="2041751" y="1357134"/>
                </a:lnTo>
                <a:lnTo>
                  <a:pt x="2053501" y="1358404"/>
                </a:lnTo>
                <a:lnTo>
                  <a:pt x="2065250" y="1358721"/>
                </a:lnTo>
                <a:lnTo>
                  <a:pt x="2076999" y="1358404"/>
                </a:lnTo>
                <a:lnTo>
                  <a:pt x="2086208" y="1359039"/>
                </a:lnTo>
                <a:lnTo>
                  <a:pt x="2095099" y="1359356"/>
                </a:lnTo>
                <a:lnTo>
                  <a:pt x="2104308" y="1359039"/>
                </a:lnTo>
                <a:lnTo>
                  <a:pt x="2113199" y="1358404"/>
                </a:lnTo>
                <a:lnTo>
                  <a:pt x="2122091" y="1357452"/>
                </a:lnTo>
                <a:lnTo>
                  <a:pt x="2130982" y="1356182"/>
                </a:lnTo>
                <a:lnTo>
                  <a:pt x="2140191" y="1354594"/>
                </a:lnTo>
                <a:lnTo>
                  <a:pt x="2149082" y="1352372"/>
                </a:lnTo>
                <a:lnTo>
                  <a:pt x="2157973" y="1349833"/>
                </a:lnTo>
                <a:lnTo>
                  <a:pt x="2166547" y="1347293"/>
                </a:lnTo>
                <a:lnTo>
                  <a:pt x="2175121" y="1344118"/>
                </a:lnTo>
                <a:lnTo>
                  <a:pt x="2184012" y="1340944"/>
                </a:lnTo>
                <a:lnTo>
                  <a:pt x="2192269" y="1337134"/>
                </a:lnTo>
                <a:lnTo>
                  <a:pt x="2200525" y="1333325"/>
                </a:lnTo>
                <a:lnTo>
                  <a:pt x="2208463" y="1328880"/>
                </a:lnTo>
                <a:lnTo>
                  <a:pt x="2216720" y="1324436"/>
                </a:lnTo>
                <a:lnTo>
                  <a:pt x="2224341" y="1319674"/>
                </a:lnTo>
                <a:lnTo>
                  <a:pt x="2231962" y="1314595"/>
                </a:lnTo>
                <a:lnTo>
                  <a:pt x="2239583" y="1308880"/>
                </a:lnTo>
                <a:lnTo>
                  <a:pt x="2246251" y="1303484"/>
                </a:lnTo>
                <a:lnTo>
                  <a:pt x="2253555" y="1297452"/>
                </a:lnTo>
                <a:lnTo>
                  <a:pt x="2260224" y="1291420"/>
                </a:lnTo>
                <a:lnTo>
                  <a:pt x="2266574" y="1284754"/>
                </a:lnTo>
                <a:lnTo>
                  <a:pt x="2272925" y="1278087"/>
                </a:lnTo>
                <a:lnTo>
                  <a:pt x="2278959" y="1271420"/>
                </a:lnTo>
                <a:lnTo>
                  <a:pt x="2284357" y="1264119"/>
                </a:lnTo>
                <a:lnTo>
                  <a:pt x="2289755" y="1256817"/>
                </a:lnTo>
                <a:lnTo>
                  <a:pt x="2295154" y="1249198"/>
                </a:lnTo>
                <a:lnTo>
                  <a:pt x="2299599" y="1241262"/>
                </a:lnTo>
                <a:lnTo>
                  <a:pt x="2304045" y="1233325"/>
                </a:lnTo>
                <a:lnTo>
                  <a:pt x="2307856" y="1225389"/>
                </a:lnTo>
                <a:lnTo>
                  <a:pt x="2311666" y="1217135"/>
                </a:lnTo>
                <a:lnTo>
                  <a:pt x="2316429" y="1208564"/>
                </a:lnTo>
                <a:lnTo>
                  <a:pt x="2320557" y="1199992"/>
                </a:lnTo>
                <a:lnTo>
                  <a:pt x="2324368" y="1190786"/>
                </a:lnTo>
                <a:lnTo>
                  <a:pt x="2327861" y="1181897"/>
                </a:lnTo>
                <a:lnTo>
                  <a:pt x="2330719" y="1173008"/>
                </a:lnTo>
                <a:lnTo>
                  <a:pt x="2332942" y="1164119"/>
                </a:lnTo>
                <a:lnTo>
                  <a:pt x="2334847" y="1154596"/>
                </a:lnTo>
                <a:lnTo>
                  <a:pt x="2336117" y="1145707"/>
                </a:lnTo>
                <a:lnTo>
                  <a:pt x="2337070" y="1136501"/>
                </a:lnTo>
                <a:lnTo>
                  <a:pt x="2337705" y="1126977"/>
                </a:lnTo>
                <a:lnTo>
                  <a:pt x="2338023" y="1117771"/>
                </a:lnTo>
                <a:lnTo>
                  <a:pt x="2337705" y="1108564"/>
                </a:lnTo>
                <a:lnTo>
                  <a:pt x="2337387" y="1099041"/>
                </a:lnTo>
                <a:lnTo>
                  <a:pt x="2336435" y="1089834"/>
                </a:lnTo>
                <a:lnTo>
                  <a:pt x="2335165" y="1080628"/>
                </a:lnTo>
                <a:lnTo>
                  <a:pt x="2333577" y="1071104"/>
                </a:lnTo>
                <a:lnTo>
                  <a:pt x="2331672" y="1061898"/>
                </a:lnTo>
                <a:lnTo>
                  <a:pt x="2329131" y="1052692"/>
                </a:lnTo>
                <a:lnTo>
                  <a:pt x="2326908" y="1043168"/>
                </a:lnTo>
                <a:lnTo>
                  <a:pt x="2324050" y="1034279"/>
                </a:lnTo>
                <a:lnTo>
                  <a:pt x="2320557" y="1025390"/>
                </a:lnTo>
                <a:lnTo>
                  <a:pt x="2317064" y="1016184"/>
                </a:lnTo>
                <a:lnTo>
                  <a:pt x="2313571" y="1007295"/>
                </a:lnTo>
                <a:lnTo>
                  <a:pt x="2309443" y="998724"/>
                </a:lnTo>
                <a:lnTo>
                  <a:pt x="2305315" y="990152"/>
                </a:lnTo>
                <a:lnTo>
                  <a:pt x="2301187" y="981581"/>
                </a:lnTo>
                <a:lnTo>
                  <a:pt x="2296424" y="973327"/>
                </a:lnTo>
                <a:lnTo>
                  <a:pt x="2291661" y="964756"/>
                </a:lnTo>
                <a:lnTo>
                  <a:pt x="2286897" y="956819"/>
                </a:lnTo>
                <a:lnTo>
                  <a:pt x="2281499" y="948883"/>
                </a:lnTo>
                <a:lnTo>
                  <a:pt x="2276418" y="941581"/>
                </a:lnTo>
                <a:lnTo>
                  <a:pt x="2271020" y="933962"/>
                </a:lnTo>
                <a:lnTo>
                  <a:pt x="2258001" y="924438"/>
                </a:lnTo>
                <a:lnTo>
                  <a:pt x="2244981" y="915550"/>
                </a:lnTo>
                <a:lnTo>
                  <a:pt x="2231644" y="906978"/>
                </a:lnTo>
                <a:lnTo>
                  <a:pt x="2217672" y="898724"/>
                </a:lnTo>
                <a:lnTo>
                  <a:pt x="2203700" y="890788"/>
                </a:lnTo>
                <a:lnTo>
                  <a:pt x="2189411" y="883486"/>
                </a:lnTo>
                <a:lnTo>
                  <a:pt x="2174486" y="877137"/>
                </a:lnTo>
                <a:lnTo>
                  <a:pt x="2167182" y="874280"/>
                </a:lnTo>
                <a:lnTo>
                  <a:pt x="2159879" y="871423"/>
                </a:lnTo>
                <a:lnTo>
                  <a:pt x="2152258" y="868566"/>
                </a:lnTo>
                <a:lnTo>
                  <a:pt x="2144636" y="866661"/>
                </a:lnTo>
                <a:lnTo>
                  <a:pt x="2137015" y="864121"/>
                </a:lnTo>
                <a:lnTo>
                  <a:pt x="2129394" y="862534"/>
                </a:lnTo>
                <a:lnTo>
                  <a:pt x="2121456" y="860629"/>
                </a:lnTo>
                <a:lnTo>
                  <a:pt x="2113834" y="859677"/>
                </a:lnTo>
                <a:lnTo>
                  <a:pt x="2105896" y="858407"/>
                </a:lnTo>
                <a:lnTo>
                  <a:pt x="2097957" y="857455"/>
                </a:lnTo>
                <a:lnTo>
                  <a:pt x="2090018" y="857137"/>
                </a:lnTo>
                <a:lnTo>
                  <a:pt x="2082080" y="856820"/>
                </a:lnTo>
                <a:close/>
                <a:moveTo>
                  <a:pt x="1565748" y="0"/>
                </a:moveTo>
                <a:lnTo>
                  <a:pt x="1593693" y="0"/>
                </a:lnTo>
                <a:lnTo>
                  <a:pt x="1621637" y="1270"/>
                </a:lnTo>
                <a:lnTo>
                  <a:pt x="1649581" y="2540"/>
                </a:lnTo>
                <a:lnTo>
                  <a:pt x="1677525" y="4445"/>
                </a:lnTo>
                <a:lnTo>
                  <a:pt x="1705152" y="7619"/>
                </a:lnTo>
                <a:lnTo>
                  <a:pt x="1733096" y="11111"/>
                </a:lnTo>
                <a:lnTo>
                  <a:pt x="1760722" y="15556"/>
                </a:lnTo>
                <a:lnTo>
                  <a:pt x="1788031" y="20317"/>
                </a:lnTo>
                <a:lnTo>
                  <a:pt x="1815658" y="26032"/>
                </a:lnTo>
                <a:lnTo>
                  <a:pt x="1842967" y="32381"/>
                </a:lnTo>
                <a:lnTo>
                  <a:pt x="1869958" y="39365"/>
                </a:lnTo>
                <a:lnTo>
                  <a:pt x="1896950" y="46984"/>
                </a:lnTo>
                <a:lnTo>
                  <a:pt x="1923624" y="55238"/>
                </a:lnTo>
                <a:lnTo>
                  <a:pt x="1950298" y="64127"/>
                </a:lnTo>
                <a:lnTo>
                  <a:pt x="1976337" y="73650"/>
                </a:lnTo>
                <a:lnTo>
                  <a:pt x="2002693" y="83809"/>
                </a:lnTo>
                <a:lnTo>
                  <a:pt x="2028732" y="94603"/>
                </a:lnTo>
                <a:lnTo>
                  <a:pt x="2054136" y="106031"/>
                </a:lnTo>
                <a:lnTo>
                  <a:pt x="2079539" y="118095"/>
                </a:lnTo>
                <a:lnTo>
                  <a:pt x="2104626" y="130475"/>
                </a:lnTo>
                <a:lnTo>
                  <a:pt x="2129394" y="143491"/>
                </a:lnTo>
                <a:lnTo>
                  <a:pt x="2153845" y="157459"/>
                </a:lnTo>
                <a:lnTo>
                  <a:pt x="2177661" y="171745"/>
                </a:lnTo>
                <a:lnTo>
                  <a:pt x="2201477" y="186666"/>
                </a:lnTo>
                <a:lnTo>
                  <a:pt x="2224976" y="201904"/>
                </a:lnTo>
                <a:lnTo>
                  <a:pt x="2248157" y="218094"/>
                </a:lnTo>
                <a:lnTo>
                  <a:pt x="2270385" y="234602"/>
                </a:lnTo>
                <a:lnTo>
                  <a:pt x="2292613" y="251744"/>
                </a:lnTo>
                <a:lnTo>
                  <a:pt x="2314207" y="269205"/>
                </a:lnTo>
                <a:lnTo>
                  <a:pt x="2325321" y="279046"/>
                </a:lnTo>
                <a:lnTo>
                  <a:pt x="2336117" y="288887"/>
                </a:lnTo>
                <a:lnTo>
                  <a:pt x="2346596" y="299046"/>
                </a:lnTo>
                <a:lnTo>
                  <a:pt x="2357075" y="308887"/>
                </a:lnTo>
                <a:lnTo>
                  <a:pt x="2377398" y="329839"/>
                </a:lnTo>
                <a:lnTo>
                  <a:pt x="2397086" y="351426"/>
                </a:lnTo>
                <a:lnTo>
                  <a:pt x="2416457" y="373014"/>
                </a:lnTo>
                <a:lnTo>
                  <a:pt x="2434874" y="395553"/>
                </a:lnTo>
                <a:lnTo>
                  <a:pt x="2452657" y="418728"/>
                </a:lnTo>
                <a:lnTo>
                  <a:pt x="2470122" y="442219"/>
                </a:lnTo>
                <a:lnTo>
                  <a:pt x="2486952" y="466029"/>
                </a:lnTo>
                <a:lnTo>
                  <a:pt x="2502829" y="490473"/>
                </a:lnTo>
                <a:lnTo>
                  <a:pt x="2518072" y="515235"/>
                </a:lnTo>
                <a:lnTo>
                  <a:pt x="2532361" y="540314"/>
                </a:lnTo>
                <a:lnTo>
                  <a:pt x="2546333" y="566028"/>
                </a:lnTo>
                <a:lnTo>
                  <a:pt x="2559353" y="591742"/>
                </a:lnTo>
                <a:lnTo>
                  <a:pt x="2571737" y="618409"/>
                </a:lnTo>
                <a:lnTo>
                  <a:pt x="2583486" y="645075"/>
                </a:lnTo>
                <a:lnTo>
                  <a:pt x="2594600" y="672059"/>
                </a:lnTo>
                <a:lnTo>
                  <a:pt x="2599364" y="685392"/>
                </a:lnTo>
                <a:lnTo>
                  <a:pt x="2604762" y="699043"/>
                </a:lnTo>
                <a:lnTo>
                  <a:pt x="2609525" y="713011"/>
                </a:lnTo>
                <a:lnTo>
                  <a:pt x="2613971" y="726662"/>
                </a:lnTo>
                <a:lnTo>
                  <a:pt x="2618099" y="740630"/>
                </a:lnTo>
                <a:lnTo>
                  <a:pt x="2622227" y="754281"/>
                </a:lnTo>
                <a:lnTo>
                  <a:pt x="2626355" y="768566"/>
                </a:lnTo>
                <a:lnTo>
                  <a:pt x="2630166" y="782217"/>
                </a:lnTo>
                <a:lnTo>
                  <a:pt x="2633659" y="796503"/>
                </a:lnTo>
                <a:lnTo>
                  <a:pt x="2636834" y="810788"/>
                </a:lnTo>
                <a:lnTo>
                  <a:pt x="2639692" y="824757"/>
                </a:lnTo>
                <a:lnTo>
                  <a:pt x="2642867" y="839360"/>
                </a:lnTo>
                <a:lnTo>
                  <a:pt x="2645725" y="853328"/>
                </a:lnTo>
                <a:lnTo>
                  <a:pt x="2648266" y="867613"/>
                </a:lnTo>
                <a:lnTo>
                  <a:pt x="2650171" y="882217"/>
                </a:lnTo>
                <a:lnTo>
                  <a:pt x="2652394" y="896502"/>
                </a:lnTo>
                <a:lnTo>
                  <a:pt x="2653982" y="911105"/>
                </a:lnTo>
                <a:lnTo>
                  <a:pt x="2655569" y="925073"/>
                </a:lnTo>
                <a:lnTo>
                  <a:pt x="2657157" y="939676"/>
                </a:lnTo>
                <a:lnTo>
                  <a:pt x="2658110" y="954280"/>
                </a:lnTo>
                <a:lnTo>
                  <a:pt x="2659062" y="968883"/>
                </a:lnTo>
                <a:lnTo>
                  <a:pt x="2660015" y="983486"/>
                </a:lnTo>
                <a:lnTo>
                  <a:pt x="2660333" y="998089"/>
                </a:lnTo>
                <a:lnTo>
                  <a:pt x="2660650" y="1012374"/>
                </a:lnTo>
                <a:lnTo>
                  <a:pt x="2660650" y="1026977"/>
                </a:lnTo>
                <a:lnTo>
                  <a:pt x="2660333" y="1041898"/>
                </a:lnTo>
                <a:lnTo>
                  <a:pt x="2660015" y="1056184"/>
                </a:lnTo>
                <a:lnTo>
                  <a:pt x="2659062" y="1070787"/>
                </a:lnTo>
                <a:lnTo>
                  <a:pt x="2658110" y="1085707"/>
                </a:lnTo>
                <a:lnTo>
                  <a:pt x="2656840" y="1100310"/>
                </a:lnTo>
                <a:lnTo>
                  <a:pt x="2656204" y="1116183"/>
                </a:lnTo>
                <a:lnTo>
                  <a:pt x="2654934" y="1131421"/>
                </a:lnTo>
                <a:lnTo>
                  <a:pt x="2653664" y="1146977"/>
                </a:lnTo>
                <a:lnTo>
                  <a:pt x="2652076" y="1162850"/>
                </a:lnTo>
                <a:lnTo>
                  <a:pt x="2649854" y="1178405"/>
                </a:lnTo>
                <a:lnTo>
                  <a:pt x="2647313" y="1193961"/>
                </a:lnTo>
                <a:lnTo>
                  <a:pt x="2645090" y="1209199"/>
                </a:lnTo>
                <a:lnTo>
                  <a:pt x="2642232" y="1224754"/>
                </a:lnTo>
                <a:lnTo>
                  <a:pt x="2639057" y="1240309"/>
                </a:lnTo>
                <a:lnTo>
                  <a:pt x="2636199" y="1255547"/>
                </a:lnTo>
                <a:lnTo>
                  <a:pt x="2632388" y="1270468"/>
                </a:lnTo>
                <a:lnTo>
                  <a:pt x="2628578" y="1285706"/>
                </a:lnTo>
                <a:lnTo>
                  <a:pt x="2624450" y="1300944"/>
                </a:lnTo>
                <a:lnTo>
                  <a:pt x="2619687" y="1315864"/>
                </a:lnTo>
                <a:lnTo>
                  <a:pt x="2615241" y="1330785"/>
                </a:lnTo>
                <a:lnTo>
                  <a:pt x="2610478" y="1345388"/>
                </a:lnTo>
                <a:lnTo>
                  <a:pt x="2605397" y="1360309"/>
                </a:lnTo>
                <a:lnTo>
                  <a:pt x="2599999" y="1375229"/>
                </a:lnTo>
                <a:lnTo>
                  <a:pt x="2594283" y="1389515"/>
                </a:lnTo>
                <a:lnTo>
                  <a:pt x="2588885" y="1404118"/>
                </a:lnTo>
                <a:lnTo>
                  <a:pt x="2582534" y="1418721"/>
                </a:lnTo>
                <a:lnTo>
                  <a:pt x="2576183" y="1433007"/>
                </a:lnTo>
                <a:lnTo>
                  <a:pt x="2569832" y="1447292"/>
                </a:lnTo>
                <a:lnTo>
                  <a:pt x="2562846" y="1461578"/>
                </a:lnTo>
                <a:lnTo>
                  <a:pt x="2555860" y="1475546"/>
                </a:lnTo>
                <a:lnTo>
                  <a:pt x="2548874" y="1489514"/>
                </a:lnTo>
                <a:lnTo>
                  <a:pt x="2541570" y="1503165"/>
                </a:lnTo>
                <a:lnTo>
                  <a:pt x="2533949" y="1517133"/>
                </a:lnTo>
                <a:lnTo>
                  <a:pt x="2526010" y="1530466"/>
                </a:lnTo>
                <a:lnTo>
                  <a:pt x="2518072" y="1543799"/>
                </a:lnTo>
                <a:lnTo>
                  <a:pt x="2509815" y="1557450"/>
                </a:lnTo>
                <a:lnTo>
                  <a:pt x="2501242" y="1570466"/>
                </a:lnTo>
                <a:lnTo>
                  <a:pt x="2492350" y="1583482"/>
                </a:lnTo>
                <a:lnTo>
                  <a:pt x="2483459" y="1596815"/>
                </a:lnTo>
                <a:lnTo>
                  <a:pt x="2474568" y="1609513"/>
                </a:lnTo>
                <a:lnTo>
                  <a:pt x="2465041" y="1622212"/>
                </a:lnTo>
                <a:lnTo>
                  <a:pt x="2455832" y="1634910"/>
                </a:lnTo>
                <a:lnTo>
                  <a:pt x="2446306" y="1647291"/>
                </a:lnTo>
                <a:lnTo>
                  <a:pt x="2436462" y="1659354"/>
                </a:lnTo>
                <a:lnTo>
                  <a:pt x="2426618" y="1671735"/>
                </a:lnTo>
                <a:lnTo>
                  <a:pt x="2416139" y="1683799"/>
                </a:lnTo>
                <a:lnTo>
                  <a:pt x="2405978" y="1695545"/>
                </a:lnTo>
                <a:lnTo>
                  <a:pt x="2395499" y="1706973"/>
                </a:lnTo>
                <a:lnTo>
                  <a:pt x="2384702" y="1718719"/>
                </a:lnTo>
                <a:lnTo>
                  <a:pt x="2373588" y="1730147"/>
                </a:lnTo>
                <a:lnTo>
                  <a:pt x="2362791" y="1741258"/>
                </a:lnTo>
                <a:lnTo>
                  <a:pt x="2351677" y="1752370"/>
                </a:lnTo>
                <a:lnTo>
                  <a:pt x="2340245" y="1763163"/>
                </a:lnTo>
                <a:lnTo>
                  <a:pt x="2328814" y="1773639"/>
                </a:lnTo>
                <a:lnTo>
                  <a:pt x="2317064" y="1784433"/>
                </a:lnTo>
                <a:lnTo>
                  <a:pt x="2305315" y="1794909"/>
                </a:lnTo>
                <a:lnTo>
                  <a:pt x="2293248" y="1804750"/>
                </a:lnTo>
                <a:lnTo>
                  <a:pt x="2281182" y="1814909"/>
                </a:lnTo>
                <a:lnTo>
                  <a:pt x="2268797" y="1824433"/>
                </a:lnTo>
                <a:lnTo>
                  <a:pt x="2256731" y="1833956"/>
                </a:lnTo>
                <a:lnTo>
                  <a:pt x="2244029" y="1843480"/>
                </a:lnTo>
                <a:lnTo>
                  <a:pt x="2231644" y="1852686"/>
                </a:lnTo>
                <a:lnTo>
                  <a:pt x="2218625" y="1861575"/>
                </a:lnTo>
                <a:lnTo>
                  <a:pt x="2205605" y="1870781"/>
                </a:lnTo>
                <a:lnTo>
                  <a:pt x="2192586" y="1879353"/>
                </a:lnTo>
                <a:lnTo>
                  <a:pt x="2179567" y="1887607"/>
                </a:lnTo>
                <a:lnTo>
                  <a:pt x="2166230" y="1895861"/>
                </a:lnTo>
                <a:lnTo>
                  <a:pt x="2152893" y="1903797"/>
                </a:lnTo>
                <a:lnTo>
                  <a:pt x="2139238" y="1911416"/>
                </a:lnTo>
                <a:lnTo>
                  <a:pt x="2138286" y="1959035"/>
                </a:lnTo>
                <a:lnTo>
                  <a:pt x="2137968" y="2006971"/>
                </a:lnTo>
                <a:lnTo>
                  <a:pt x="2137968" y="2054590"/>
                </a:lnTo>
                <a:lnTo>
                  <a:pt x="2138286" y="2102208"/>
                </a:lnTo>
                <a:lnTo>
                  <a:pt x="2138603" y="2197763"/>
                </a:lnTo>
                <a:lnTo>
                  <a:pt x="2138286" y="2245382"/>
                </a:lnTo>
                <a:lnTo>
                  <a:pt x="2137968" y="2293001"/>
                </a:lnTo>
                <a:lnTo>
                  <a:pt x="2137015" y="2299350"/>
                </a:lnTo>
                <a:lnTo>
                  <a:pt x="2136063" y="2305382"/>
                </a:lnTo>
                <a:lnTo>
                  <a:pt x="2134157" y="2311731"/>
                </a:lnTo>
                <a:lnTo>
                  <a:pt x="2132570" y="2317445"/>
                </a:lnTo>
                <a:lnTo>
                  <a:pt x="2130347" y="2323477"/>
                </a:lnTo>
                <a:lnTo>
                  <a:pt x="2128124" y="2328874"/>
                </a:lnTo>
                <a:lnTo>
                  <a:pt x="2125584" y="2334905"/>
                </a:lnTo>
                <a:lnTo>
                  <a:pt x="2122726" y="2339985"/>
                </a:lnTo>
                <a:lnTo>
                  <a:pt x="2119550" y="2345381"/>
                </a:lnTo>
                <a:lnTo>
                  <a:pt x="2116375" y="2350778"/>
                </a:lnTo>
                <a:lnTo>
                  <a:pt x="2112882" y="2355540"/>
                </a:lnTo>
                <a:lnTo>
                  <a:pt x="2109071" y="2360302"/>
                </a:lnTo>
                <a:lnTo>
                  <a:pt x="2104943" y="2365064"/>
                </a:lnTo>
                <a:lnTo>
                  <a:pt x="2100815" y="2369508"/>
                </a:lnTo>
                <a:lnTo>
                  <a:pt x="2096687" y="2373635"/>
                </a:lnTo>
                <a:lnTo>
                  <a:pt x="2091606" y="2378080"/>
                </a:lnTo>
                <a:lnTo>
                  <a:pt x="2087160" y="2381572"/>
                </a:lnTo>
                <a:lnTo>
                  <a:pt x="2082080" y="2385381"/>
                </a:lnTo>
                <a:lnTo>
                  <a:pt x="2077317" y="2388556"/>
                </a:lnTo>
                <a:lnTo>
                  <a:pt x="2071918" y="2391730"/>
                </a:lnTo>
                <a:lnTo>
                  <a:pt x="2066520" y="2394905"/>
                </a:lnTo>
                <a:lnTo>
                  <a:pt x="2061122" y="2397127"/>
                </a:lnTo>
                <a:lnTo>
                  <a:pt x="2055406" y="2399667"/>
                </a:lnTo>
                <a:lnTo>
                  <a:pt x="2049690" y="2401889"/>
                </a:lnTo>
                <a:lnTo>
                  <a:pt x="2043657" y="2403794"/>
                </a:lnTo>
                <a:lnTo>
                  <a:pt x="2037941" y="2405064"/>
                </a:lnTo>
                <a:lnTo>
                  <a:pt x="2031590" y="2406651"/>
                </a:lnTo>
                <a:lnTo>
                  <a:pt x="2025556" y="2407286"/>
                </a:lnTo>
                <a:lnTo>
                  <a:pt x="2019205" y="2407921"/>
                </a:lnTo>
                <a:lnTo>
                  <a:pt x="2013172" y="2407921"/>
                </a:lnTo>
                <a:lnTo>
                  <a:pt x="2006821" y="2407921"/>
                </a:lnTo>
                <a:lnTo>
                  <a:pt x="2000153" y="2407603"/>
                </a:lnTo>
                <a:lnTo>
                  <a:pt x="1787396" y="2407921"/>
                </a:lnTo>
                <a:lnTo>
                  <a:pt x="1574640" y="2407921"/>
                </a:lnTo>
                <a:lnTo>
                  <a:pt x="1361883" y="2407921"/>
                </a:lnTo>
                <a:lnTo>
                  <a:pt x="1148809" y="2408238"/>
                </a:lnTo>
                <a:lnTo>
                  <a:pt x="1143729" y="2407921"/>
                </a:lnTo>
                <a:lnTo>
                  <a:pt x="1138013" y="2407286"/>
                </a:lnTo>
                <a:lnTo>
                  <a:pt x="1132615" y="2406333"/>
                </a:lnTo>
                <a:lnTo>
                  <a:pt x="1127534" y="2405064"/>
                </a:lnTo>
                <a:lnTo>
                  <a:pt x="1122135" y="2404111"/>
                </a:lnTo>
                <a:lnTo>
                  <a:pt x="1117372" y="2402524"/>
                </a:lnTo>
                <a:lnTo>
                  <a:pt x="1112292" y="2400619"/>
                </a:lnTo>
                <a:lnTo>
                  <a:pt x="1107211" y="2399032"/>
                </a:lnTo>
                <a:lnTo>
                  <a:pt x="1102448" y="2396810"/>
                </a:lnTo>
                <a:lnTo>
                  <a:pt x="1097684" y="2394587"/>
                </a:lnTo>
                <a:lnTo>
                  <a:pt x="1093239" y="2392048"/>
                </a:lnTo>
                <a:lnTo>
                  <a:pt x="1088793" y="2389191"/>
                </a:lnTo>
                <a:lnTo>
                  <a:pt x="1084347" y="2386651"/>
                </a:lnTo>
                <a:lnTo>
                  <a:pt x="1080219" y="2383794"/>
                </a:lnTo>
                <a:lnTo>
                  <a:pt x="1076091" y="2380302"/>
                </a:lnTo>
                <a:lnTo>
                  <a:pt x="1071963" y="2377127"/>
                </a:lnTo>
                <a:lnTo>
                  <a:pt x="1068152" y="2373635"/>
                </a:lnTo>
                <a:lnTo>
                  <a:pt x="1064342" y="2370143"/>
                </a:lnTo>
                <a:lnTo>
                  <a:pt x="1060849" y="2366334"/>
                </a:lnTo>
                <a:lnTo>
                  <a:pt x="1057356" y="2362524"/>
                </a:lnTo>
                <a:lnTo>
                  <a:pt x="1053863" y="2358397"/>
                </a:lnTo>
                <a:lnTo>
                  <a:pt x="1050687" y="2354270"/>
                </a:lnTo>
                <a:lnTo>
                  <a:pt x="1047512" y="2349508"/>
                </a:lnTo>
                <a:lnTo>
                  <a:pt x="1044972" y="2345064"/>
                </a:lnTo>
                <a:lnTo>
                  <a:pt x="1042431" y="2340620"/>
                </a:lnTo>
                <a:lnTo>
                  <a:pt x="1040208" y="2335858"/>
                </a:lnTo>
                <a:lnTo>
                  <a:pt x="1037668" y="2331096"/>
                </a:lnTo>
                <a:lnTo>
                  <a:pt x="1035445" y="2326016"/>
                </a:lnTo>
                <a:lnTo>
                  <a:pt x="1033857" y="2321255"/>
                </a:lnTo>
                <a:lnTo>
                  <a:pt x="1032270" y="2316175"/>
                </a:lnTo>
                <a:lnTo>
                  <a:pt x="1030364" y="2311096"/>
                </a:lnTo>
                <a:lnTo>
                  <a:pt x="1029412" y="2305382"/>
                </a:lnTo>
                <a:lnTo>
                  <a:pt x="1027824" y="2280937"/>
                </a:lnTo>
                <a:lnTo>
                  <a:pt x="1026871" y="2256176"/>
                </a:lnTo>
                <a:lnTo>
                  <a:pt x="1026236" y="2231731"/>
                </a:lnTo>
                <a:lnTo>
                  <a:pt x="1025919" y="2206970"/>
                </a:lnTo>
                <a:lnTo>
                  <a:pt x="1025919" y="2157764"/>
                </a:lnTo>
                <a:lnTo>
                  <a:pt x="1026236" y="2108558"/>
                </a:lnTo>
                <a:lnTo>
                  <a:pt x="1026554" y="2059034"/>
                </a:lnTo>
                <a:lnTo>
                  <a:pt x="1026871" y="2009828"/>
                </a:lnTo>
                <a:lnTo>
                  <a:pt x="1026554" y="1960305"/>
                </a:lnTo>
                <a:lnTo>
                  <a:pt x="1026236" y="1935543"/>
                </a:lnTo>
                <a:lnTo>
                  <a:pt x="1025601" y="1911099"/>
                </a:lnTo>
                <a:lnTo>
                  <a:pt x="1004008" y="1899035"/>
                </a:lnTo>
                <a:lnTo>
                  <a:pt x="983050" y="1886654"/>
                </a:lnTo>
                <a:lnTo>
                  <a:pt x="962727" y="1873321"/>
                </a:lnTo>
                <a:lnTo>
                  <a:pt x="942721" y="1859670"/>
                </a:lnTo>
                <a:lnTo>
                  <a:pt x="923034" y="1845385"/>
                </a:lnTo>
                <a:lnTo>
                  <a:pt x="903663" y="1830782"/>
                </a:lnTo>
                <a:lnTo>
                  <a:pt x="884610" y="1815544"/>
                </a:lnTo>
                <a:lnTo>
                  <a:pt x="866510" y="1799671"/>
                </a:lnTo>
                <a:lnTo>
                  <a:pt x="848410" y="1783480"/>
                </a:lnTo>
                <a:lnTo>
                  <a:pt x="830945" y="1766338"/>
                </a:lnTo>
                <a:lnTo>
                  <a:pt x="813797" y="1749512"/>
                </a:lnTo>
                <a:lnTo>
                  <a:pt x="796967" y="1732052"/>
                </a:lnTo>
                <a:lnTo>
                  <a:pt x="780455" y="1713640"/>
                </a:lnTo>
                <a:lnTo>
                  <a:pt x="764578" y="1695545"/>
                </a:lnTo>
                <a:lnTo>
                  <a:pt x="749018" y="1676814"/>
                </a:lnTo>
                <a:lnTo>
                  <a:pt x="734411" y="1657450"/>
                </a:lnTo>
                <a:lnTo>
                  <a:pt x="719486" y="1638085"/>
                </a:lnTo>
                <a:lnTo>
                  <a:pt x="705196" y="1618085"/>
                </a:lnTo>
                <a:lnTo>
                  <a:pt x="691542" y="1598085"/>
                </a:lnTo>
                <a:lnTo>
                  <a:pt x="677887" y="1577768"/>
                </a:lnTo>
                <a:lnTo>
                  <a:pt x="664868" y="1557133"/>
                </a:lnTo>
                <a:lnTo>
                  <a:pt x="652484" y="1535863"/>
                </a:lnTo>
                <a:lnTo>
                  <a:pt x="640099" y="1514911"/>
                </a:lnTo>
                <a:lnTo>
                  <a:pt x="628350" y="1493324"/>
                </a:lnTo>
                <a:lnTo>
                  <a:pt x="616918" y="1471736"/>
                </a:lnTo>
                <a:lnTo>
                  <a:pt x="605804" y="1449832"/>
                </a:lnTo>
                <a:lnTo>
                  <a:pt x="595008" y="1427927"/>
                </a:lnTo>
                <a:lnTo>
                  <a:pt x="585164" y="1405388"/>
                </a:lnTo>
                <a:lnTo>
                  <a:pt x="575637" y="1383483"/>
                </a:lnTo>
                <a:lnTo>
                  <a:pt x="565793" y="1360944"/>
                </a:lnTo>
                <a:lnTo>
                  <a:pt x="556902" y="1338404"/>
                </a:lnTo>
                <a:lnTo>
                  <a:pt x="548646" y="1315864"/>
                </a:lnTo>
                <a:lnTo>
                  <a:pt x="544518" y="1298722"/>
                </a:lnTo>
                <a:lnTo>
                  <a:pt x="540707" y="1281262"/>
                </a:lnTo>
                <a:lnTo>
                  <a:pt x="536897" y="1263801"/>
                </a:lnTo>
                <a:lnTo>
                  <a:pt x="533721" y="1246341"/>
                </a:lnTo>
                <a:lnTo>
                  <a:pt x="530228" y="1228881"/>
                </a:lnTo>
                <a:lnTo>
                  <a:pt x="527370" y="1211738"/>
                </a:lnTo>
                <a:lnTo>
                  <a:pt x="524830" y="1193961"/>
                </a:lnTo>
                <a:lnTo>
                  <a:pt x="522289" y="1176500"/>
                </a:lnTo>
                <a:lnTo>
                  <a:pt x="520067" y="1158723"/>
                </a:lnTo>
                <a:lnTo>
                  <a:pt x="518161" y="1141262"/>
                </a:lnTo>
                <a:lnTo>
                  <a:pt x="516574" y="1123485"/>
                </a:lnTo>
                <a:lnTo>
                  <a:pt x="514668" y="1105707"/>
                </a:lnTo>
                <a:lnTo>
                  <a:pt x="513716" y="1087929"/>
                </a:lnTo>
                <a:lnTo>
                  <a:pt x="512763" y="1070469"/>
                </a:lnTo>
                <a:lnTo>
                  <a:pt x="512128" y="1053009"/>
                </a:lnTo>
                <a:lnTo>
                  <a:pt x="511493" y="1034914"/>
                </a:lnTo>
                <a:lnTo>
                  <a:pt x="511175" y="1017454"/>
                </a:lnTo>
                <a:lnTo>
                  <a:pt x="511493" y="999676"/>
                </a:lnTo>
                <a:lnTo>
                  <a:pt x="512128" y="981898"/>
                </a:lnTo>
                <a:lnTo>
                  <a:pt x="512763" y="964121"/>
                </a:lnTo>
                <a:lnTo>
                  <a:pt x="513716" y="946661"/>
                </a:lnTo>
                <a:lnTo>
                  <a:pt x="514986" y="928883"/>
                </a:lnTo>
                <a:lnTo>
                  <a:pt x="516891" y="911423"/>
                </a:lnTo>
                <a:lnTo>
                  <a:pt x="518479" y="893962"/>
                </a:lnTo>
                <a:lnTo>
                  <a:pt x="521019" y="876185"/>
                </a:lnTo>
                <a:lnTo>
                  <a:pt x="523560" y="858725"/>
                </a:lnTo>
                <a:lnTo>
                  <a:pt x="526418" y="841264"/>
                </a:lnTo>
                <a:lnTo>
                  <a:pt x="529911" y="823804"/>
                </a:lnTo>
                <a:lnTo>
                  <a:pt x="533404" y="806661"/>
                </a:lnTo>
                <a:lnTo>
                  <a:pt x="537532" y="789201"/>
                </a:lnTo>
                <a:lnTo>
                  <a:pt x="541660" y="772059"/>
                </a:lnTo>
                <a:lnTo>
                  <a:pt x="546423" y="754598"/>
                </a:lnTo>
                <a:lnTo>
                  <a:pt x="550551" y="740313"/>
                </a:lnTo>
                <a:lnTo>
                  <a:pt x="555314" y="725710"/>
                </a:lnTo>
                <a:lnTo>
                  <a:pt x="560077" y="711424"/>
                </a:lnTo>
                <a:lnTo>
                  <a:pt x="565158" y="697138"/>
                </a:lnTo>
                <a:lnTo>
                  <a:pt x="570239" y="682853"/>
                </a:lnTo>
                <a:lnTo>
                  <a:pt x="575955" y="668885"/>
                </a:lnTo>
                <a:lnTo>
                  <a:pt x="581353" y="654599"/>
                </a:lnTo>
                <a:lnTo>
                  <a:pt x="587069" y="640948"/>
                </a:lnTo>
                <a:lnTo>
                  <a:pt x="593420" y="626663"/>
                </a:lnTo>
                <a:lnTo>
                  <a:pt x="599771" y="613329"/>
                </a:lnTo>
                <a:lnTo>
                  <a:pt x="606122" y="599361"/>
                </a:lnTo>
                <a:lnTo>
                  <a:pt x="612790" y="586028"/>
                </a:lnTo>
                <a:lnTo>
                  <a:pt x="619776" y="572695"/>
                </a:lnTo>
                <a:lnTo>
                  <a:pt x="626762" y="559044"/>
                </a:lnTo>
                <a:lnTo>
                  <a:pt x="634066" y="545711"/>
                </a:lnTo>
                <a:lnTo>
                  <a:pt x="641369" y="532378"/>
                </a:lnTo>
                <a:lnTo>
                  <a:pt x="648991" y="519362"/>
                </a:lnTo>
                <a:lnTo>
                  <a:pt x="656929" y="506663"/>
                </a:lnTo>
                <a:lnTo>
                  <a:pt x="665185" y="493965"/>
                </a:lnTo>
                <a:lnTo>
                  <a:pt x="673124" y="481267"/>
                </a:lnTo>
                <a:lnTo>
                  <a:pt x="681698" y="468568"/>
                </a:lnTo>
                <a:lnTo>
                  <a:pt x="690272" y="456188"/>
                </a:lnTo>
                <a:lnTo>
                  <a:pt x="699163" y="443807"/>
                </a:lnTo>
                <a:lnTo>
                  <a:pt x="708054" y="431426"/>
                </a:lnTo>
                <a:lnTo>
                  <a:pt x="716946" y="419680"/>
                </a:lnTo>
                <a:lnTo>
                  <a:pt x="726472" y="407616"/>
                </a:lnTo>
                <a:lnTo>
                  <a:pt x="735998" y="395871"/>
                </a:lnTo>
                <a:lnTo>
                  <a:pt x="745525" y="384125"/>
                </a:lnTo>
                <a:lnTo>
                  <a:pt x="755369" y="372696"/>
                </a:lnTo>
                <a:lnTo>
                  <a:pt x="765213" y="361268"/>
                </a:lnTo>
                <a:lnTo>
                  <a:pt x="775374" y="349839"/>
                </a:lnTo>
                <a:lnTo>
                  <a:pt x="785536" y="339046"/>
                </a:lnTo>
                <a:lnTo>
                  <a:pt x="796015" y="327934"/>
                </a:lnTo>
                <a:lnTo>
                  <a:pt x="806811" y="317141"/>
                </a:lnTo>
                <a:lnTo>
                  <a:pt x="817290" y="306665"/>
                </a:lnTo>
                <a:lnTo>
                  <a:pt x="828405" y="296189"/>
                </a:lnTo>
                <a:lnTo>
                  <a:pt x="839519" y="285713"/>
                </a:lnTo>
                <a:lnTo>
                  <a:pt x="850633" y="275554"/>
                </a:lnTo>
                <a:lnTo>
                  <a:pt x="862065" y="265395"/>
                </a:lnTo>
                <a:lnTo>
                  <a:pt x="873496" y="255871"/>
                </a:lnTo>
                <a:lnTo>
                  <a:pt x="884928" y="246030"/>
                </a:lnTo>
                <a:lnTo>
                  <a:pt x="896677" y="236507"/>
                </a:lnTo>
                <a:lnTo>
                  <a:pt x="908744" y="227300"/>
                </a:lnTo>
                <a:lnTo>
                  <a:pt x="921128" y="218094"/>
                </a:lnTo>
                <a:lnTo>
                  <a:pt x="933195" y="209205"/>
                </a:lnTo>
                <a:lnTo>
                  <a:pt x="945579" y="200634"/>
                </a:lnTo>
                <a:lnTo>
                  <a:pt x="957964" y="192062"/>
                </a:lnTo>
                <a:lnTo>
                  <a:pt x="970348" y="183174"/>
                </a:lnTo>
                <a:lnTo>
                  <a:pt x="983050" y="175237"/>
                </a:lnTo>
                <a:lnTo>
                  <a:pt x="995752" y="166983"/>
                </a:lnTo>
                <a:lnTo>
                  <a:pt x="1009089" y="159364"/>
                </a:lnTo>
                <a:lnTo>
                  <a:pt x="1021791" y="151428"/>
                </a:lnTo>
                <a:lnTo>
                  <a:pt x="1034810" y="144444"/>
                </a:lnTo>
                <a:lnTo>
                  <a:pt x="1048465" y="137142"/>
                </a:lnTo>
                <a:lnTo>
                  <a:pt x="1061802" y="130158"/>
                </a:lnTo>
                <a:lnTo>
                  <a:pt x="1075139" y="123174"/>
                </a:lnTo>
                <a:lnTo>
                  <a:pt x="1088793" y="116825"/>
                </a:lnTo>
                <a:lnTo>
                  <a:pt x="1102448" y="110158"/>
                </a:lnTo>
                <a:lnTo>
                  <a:pt x="1116420" y="103809"/>
                </a:lnTo>
                <a:lnTo>
                  <a:pt x="1130392" y="98095"/>
                </a:lnTo>
                <a:lnTo>
                  <a:pt x="1144364" y="92380"/>
                </a:lnTo>
                <a:lnTo>
                  <a:pt x="1158336" y="86666"/>
                </a:lnTo>
                <a:lnTo>
                  <a:pt x="1172625" y="81587"/>
                </a:lnTo>
                <a:lnTo>
                  <a:pt x="1187233" y="76508"/>
                </a:lnTo>
                <a:lnTo>
                  <a:pt x="1195806" y="72063"/>
                </a:lnTo>
                <a:lnTo>
                  <a:pt x="1204380" y="68571"/>
                </a:lnTo>
                <a:lnTo>
                  <a:pt x="1222163" y="61587"/>
                </a:lnTo>
                <a:lnTo>
                  <a:pt x="1240263" y="54920"/>
                </a:lnTo>
                <a:lnTo>
                  <a:pt x="1258046" y="49524"/>
                </a:lnTo>
                <a:lnTo>
                  <a:pt x="1276463" y="44127"/>
                </a:lnTo>
                <a:lnTo>
                  <a:pt x="1294881" y="39682"/>
                </a:lnTo>
                <a:lnTo>
                  <a:pt x="1313299" y="35555"/>
                </a:lnTo>
                <a:lnTo>
                  <a:pt x="1332034" y="31746"/>
                </a:lnTo>
                <a:lnTo>
                  <a:pt x="1350769" y="27936"/>
                </a:lnTo>
                <a:lnTo>
                  <a:pt x="1369187" y="25079"/>
                </a:lnTo>
                <a:lnTo>
                  <a:pt x="1406975" y="18413"/>
                </a:lnTo>
                <a:lnTo>
                  <a:pt x="1444446" y="11746"/>
                </a:lnTo>
                <a:lnTo>
                  <a:pt x="1463181" y="7937"/>
                </a:lnTo>
                <a:lnTo>
                  <a:pt x="1481916" y="4127"/>
                </a:lnTo>
                <a:lnTo>
                  <a:pt x="1509860" y="2222"/>
                </a:lnTo>
                <a:lnTo>
                  <a:pt x="1537804" y="635"/>
                </a:lnTo>
                <a:lnTo>
                  <a:pt x="1565748" y="0"/>
                </a:ln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262626"/>
              </a:solidFill>
              <a:effectLst/>
              <a:uLnTx/>
              <a:uFillTx/>
              <a:latin typeface="Arial" panose="020B0604020202020204"/>
            </a:endParaRPr>
          </a:p>
        </p:txBody>
      </p:sp>
      <p:sp>
        <p:nvSpPr>
          <p:cNvPr id="52" name="KSO_Shape"/>
          <p:cNvSpPr/>
          <p:nvPr/>
        </p:nvSpPr>
        <p:spPr bwMode="auto">
          <a:xfrm>
            <a:off x="6594404" y="2331052"/>
            <a:ext cx="433853" cy="360989"/>
          </a:xfrm>
          <a:custGeom>
            <a:avLst/>
            <a:gdLst>
              <a:gd name="T0" fmla="*/ 1910698 w 4241801"/>
              <a:gd name="T1" fmla="*/ 1585677 h 1760537"/>
              <a:gd name="T2" fmla="*/ 1828212 w 4241801"/>
              <a:gd name="T3" fmla="*/ 1573905 h 1760537"/>
              <a:gd name="T4" fmla="*/ 395030 w 4241801"/>
              <a:gd name="T5" fmla="*/ 1547181 h 1760537"/>
              <a:gd name="T6" fmla="*/ 1886175 w 4241801"/>
              <a:gd name="T7" fmla="*/ 1511547 h 1760537"/>
              <a:gd name="T8" fmla="*/ 276995 w 4241801"/>
              <a:gd name="T9" fmla="*/ 1561816 h 1760537"/>
              <a:gd name="T10" fmla="*/ 2989898 w 4241801"/>
              <a:gd name="T11" fmla="*/ 1504315 h 1760537"/>
              <a:gd name="T12" fmla="*/ 2964816 w 4241801"/>
              <a:gd name="T13" fmla="*/ 1587501 h 1760537"/>
              <a:gd name="T14" fmla="*/ 1955604 w 4241801"/>
              <a:gd name="T15" fmla="*/ 1455871 h 1760537"/>
              <a:gd name="T16" fmla="*/ 2887981 w 4241801"/>
              <a:gd name="T17" fmla="*/ 1496728 h 1760537"/>
              <a:gd name="T18" fmla="*/ 3032443 w 4241801"/>
              <a:gd name="T19" fmla="*/ 1565227 h 1760537"/>
              <a:gd name="T20" fmla="*/ 1840633 w 4241801"/>
              <a:gd name="T21" fmla="*/ 1419919 h 1760537"/>
              <a:gd name="T22" fmla="*/ 1754643 w 4241801"/>
              <a:gd name="T23" fmla="*/ 1435827 h 1760537"/>
              <a:gd name="T24" fmla="*/ 312946 w 4241801"/>
              <a:gd name="T25" fmla="*/ 1399876 h 1760537"/>
              <a:gd name="T26" fmla="*/ 374032 w 4241801"/>
              <a:gd name="T27" fmla="*/ 1390649 h 1760537"/>
              <a:gd name="T28" fmla="*/ 3830616 w 4241801"/>
              <a:gd name="T29" fmla="*/ 1488744 h 1760537"/>
              <a:gd name="T30" fmla="*/ 3842092 w 4241801"/>
              <a:gd name="T31" fmla="*/ 1342714 h 1760537"/>
              <a:gd name="T32" fmla="*/ 1743005 w 4241801"/>
              <a:gd name="T33" fmla="*/ 1365513 h 1760537"/>
              <a:gd name="T34" fmla="*/ 181904 w 4241801"/>
              <a:gd name="T35" fmla="*/ 1432724 h 1760537"/>
              <a:gd name="T36" fmla="*/ 3184484 w 4241801"/>
              <a:gd name="T37" fmla="*/ 1096343 h 1760537"/>
              <a:gd name="T38" fmla="*/ 3082356 w 4241801"/>
              <a:gd name="T39" fmla="*/ 1397542 h 1760537"/>
              <a:gd name="T40" fmla="*/ 3356926 w 4241801"/>
              <a:gd name="T41" fmla="*/ 1469347 h 1760537"/>
              <a:gd name="T42" fmla="*/ 3473690 w 4241801"/>
              <a:gd name="T43" fmla="*/ 1217713 h 1760537"/>
              <a:gd name="T44" fmla="*/ 3024033 w 4241801"/>
              <a:gd name="T45" fmla="*/ 1023938 h 1760537"/>
              <a:gd name="T46" fmla="*/ 2976125 w 4241801"/>
              <a:gd name="T47" fmla="*/ 1037346 h 1760537"/>
              <a:gd name="T48" fmla="*/ 3083320 w 4241801"/>
              <a:gd name="T49" fmla="*/ 945775 h 1760537"/>
              <a:gd name="T50" fmla="*/ 4179007 w 4241801"/>
              <a:gd name="T51" fmla="*/ 895033 h 1760537"/>
              <a:gd name="T52" fmla="*/ 4131387 w 4241801"/>
              <a:gd name="T53" fmla="*/ 875983 h 1760537"/>
              <a:gd name="T54" fmla="*/ 4134347 w 4241801"/>
              <a:gd name="T55" fmla="*/ 989640 h 1760537"/>
              <a:gd name="T56" fmla="*/ 4152404 w 4241801"/>
              <a:gd name="T57" fmla="*/ 850623 h 1760537"/>
              <a:gd name="T58" fmla="*/ 4161344 w 4241801"/>
              <a:gd name="T59" fmla="*/ 1016001 h 1760537"/>
              <a:gd name="T60" fmla="*/ 4126998 w 4241801"/>
              <a:gd name="T61" fmla="*/ 832150 h 1760537"/>
              <a:gd name="T62" fmla="*/ 3620744 w 4241801"/>
              <a:gd name="T63" fmla="*/ 759036 h 1760537"/>
              <a:gd name="T64" fmla="*/ 3753282 w 4241801"/>
              <a:gd name="T65" fmla="*/ 806247 h 1760537"/>
              <a:gd name="T66" fmla="*/ 3119610 w 4241801"/>
              <a:gd name="T67" fmla="*/ 708343 h 1760537"/>
              <a:gd name="T68" fmla="*/ 3117679 w 4241801"/>
              <a:gd name="T69" fmla="*/ 758191 h 1760537"/>
              <a:gd name="T70" fmla="*/ 3052054 w 4241801"/>
              <a:gd name="T71" fmla="*/ 681990 h 1760537"/>
              <a:gd name="T72" fmla="*/ 3169009 w 4241801"/>
              <a:gd name="T73" fmla="*/ 749300 h 1760537"/>
              <a:gd name="T74" fmla="*/ 3184140 w 4241801"/>
              <a:gd name="T75" fmla="*/ 660083 h 1760537"/>
              <a:gd name="T76" fmla="*/ 3027106 w 4241801"/>
              <a:gd name="T77" fmla="*/ 767716 h 1760537"/>
              <a:gd name="T78" fmla="*/ 2300292 w 4241801"/>
              <a:gd name="T79" fmla="*/ 1138136 h 1760537"/>
              <a:gd name="T80" fmla="*/ 608012 w 4241801"/>
              <a:gd name="T81" fmla="*/ 1543526 h 1760537"/>
              <a:gd name="T82" fmla="*/ 402480 w 4241801"/>
              <a:gd name="T83" fmla="*/ 1010060 h 1760537"/>
              <a:gd name="T84" fmla="*/ 4002719 w 4241801"/>
              <a:gd name="T85" fmla="*/ 885826 h 1760537"/>
              <a:gd name="T86" fmla="*/ 3946004 w 4241801"/>
              <a:gd name="T87" fmla="*/ 1332358 h 1760537"/>
              <a:gd name="T88" fmla="*/ 3821955 w 4241801"/>
              <a:gd name="T89" fmla="*/ 1554146 h 1760537"/>
              <a:gd name="T90" fmla="*/ 3205975 w 4241801"/>
              <a:gd name="T91" fmla="*/ 1666876 h 1760537"/>
              <a:gd name="T92" fmla="*/ 2400971 w 4241801"/>
              <a:gd name="T93" fmla="*/ 1529398 h 1760537"/>
              <a:gd name="T94" fmla="*/ 2993764 w 4241801"/>
              <a:gd name="T95" fmla="*/ 1151256 h 1760537"/>
              <a:gd name="T96" fmla="*/ 2907954 w 4241801"/>
              <a:gd name="T97" fmla="*/ 941585 h 1760537"/>
              <a:gd name="T98" fmla="*/ 3157551 w 4241801"/>
              <a:gd name="T99" fmla="*/ 946358 h 1760537"/>
              <a:gd name="T100" fmla="*/ 3661212 w 4241801"/>
              <a:gd name="T101" fmla="*/ 572771 h 1760537"/>
              <a:gd name="T102" fmla="*/ 3602860 w 4241801"/>
              <a:gd name="T103" fmla="*/ 295911 h 1760537"/>
              <a:gd name="T104" fmla="*/ 3704788 w 4241801"/>
              <a:gd name="T105" fmla="*/ 393701 h 1760537"/>
              <a:gd name="T106" fmla="*/ 3726965 w 4241801"/>
              <a:gd name="T107" fmla="*/ 239116 h 1760537"/>
              <a:gd name="T108" fmla="*/ 3696100 w 4241801"/>
              <a:gd name="T109" fmla="*/ 487676 h 1760537"/>
              <a:gd name="T110" fmla="*/ 3530318 w 4241801"/>
              <a:gd name="T111" fmla="*/ 296647 h 1760537"/>
              <a:gd name="T112" fmla="*/ 3237782 w 4241801"/>
              <a:gd name="T113" fmla="*/ 191096 h 1760537"/>
              <a:gd name="T114" fmla="*/ 3180339 w 4241801"/>
              <a:gd name="T115" fmla="*/ 321350 h 1760537"/>
              <a:gd name="T116" fmla="*/ 3375037 w 4241801"/>
              <a:gd name="T117" fmla="*/ 201806 h 1760537"/>
              <a:gd name="T118" fmla="*/ 3382085 w 4241801"/>
              <a:gd name="T119" fmla="*/ 78159 h 1760537"/>
              <a:gd name="T120" fmla="*/ 3411274 w 4241801"/>
              <a:gd name="T121" fmla="*/ 354894 h 1760537"/>
              <a:gd name="T122" fmla="*/ 3115569 w 4241801"/>
              <a:gd name="T123" fmla="*/ 407318 h 1760537"/>
              <a:gd name="T124" fmla="*/ 3082254 w 4241801"/>
              <a:gd name="T125" fmla="*/ 88009 h 1760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41801" h="1760537">
                <a:moveTo>
                  <a:pt x="1888723" y="1632127"/>
                </a:moveTo>
                <a:lnTo>
                  <a:pt x="1898596" y="1664579"/>
                </a:lnTo>
                <a:lnTo>
                  <a:pt x="1878532" y="1669351"/>
                </a:lnTo>
                <a:lnTo>
                  <a:pt x="1874073" y="1633718"/>
                </a:lnTo>
                <a:lnTo>
                  <a:pt x="1888723" y="1632127"/>
                </a:lnTo>
                <a:close/>
                <a:moveTo>
                  <a:pt x="390576" y="1632127"/>
                </a:moveTo>
                <a:lnTo>
                  <a:pt x="399802" y="1664579"/>
                </a:lnTo>
                <a:lnTo>
                  <a:pt x="380395" y="1669351"/>
                </a:lnTo>
                <a:lnTo>
                  <a:pt x="375941" y="1633718"/>
                </a:lnTo>
                <a:lnTo>
                  <a:pt x="390576" y="1632127"/>
                </a:lnTo>
                <a:close/>
                <a:moveTo>
                  <a:pt x="1843499" y="1598403"/>
                </a:moveTo>
                <a:lnTo>
                  <a:pt x="1844773" y="1601585"/>
                </a:lnTo>
                <a:lnTo>
                  <a:pt x="1846365" y="1606039"/>
                </a:lnTo>
                <a:lnTo>
                  <a:pt x="1847639" y="1610493"/>
                </a:lnTo>
                <a:lnTo>
                  <a:pt x="1847958" y="1615902"/>
                </a:lnTo>
                <a:lnTo>
                  <a:pt x="1848276" y="1621628"/>
                </a:lnTo>
                <a:lnTo>
                  <a:pt x="1848276" y="1627991"/>
                </a:lnTo>
                <a:lnTo>
                  <a:pt x="1847639" y="1639763"/>
                </a:lnTo>
                <a:lnTo>
                  <a:pt x="1846047" y="1651535"/>
                </a:lnTo>
                <a:lnTo>
                  <a:pt x="1844454" y="1661079"/>
                </a:lnTo>
                <a:lnTo>
                  <a:pt x="1842544" y="1670942"/>
                </a:lnTo>
                <a:lnTo>
                  <a:pt x="1834900" y="1669351"/>
                </a:lnTo>
                <a:lnTo>
                  <a:pt x="1827257" y="1667442"/>
                </a:lnTo>
                <a:lnTo>
                  <a:pt x="1819613" y="1664897"/>
                </a:lnTo>
                <a:lnTo>
                  <a:pt x="1812288" y="1661716"/>
                </a:lnTo>
                <a:lnTo>
                  <a:pt x="1805281" y="1658216"/>
                </a:lnTo>
                <a:lnTo>
                  <a:pt x="1798275" y="1654398"/>
                </a:lnTo>
                <a:lnTo>
                  <a:pt x="1791587" y="1650262"/>
                </a:lnTo>
                <a:lnTo>
                  <a:pt x="1785536" y="1645490"/>
                </a:lnTo>
                <a:lnTo>
                  <a:pt x="1785854" y="1645490"/>
                </a:lnTo>
                <a:lnTo>
                  <a:pt x="1790313" y="1638172"/>
                </a:lnTo>
                <a:lnTo>
                  <a:pt x="1794772" y="1631809"/>
                </a:lnTo>
                <a:lnTo>
                  <a:pt x="1799549" y="1626083"/>
                </a:lnTo>
                <a:lnTo>
                  <a:pt x="1804007" y="1620992"/>
                </a:lnTo>
                <a:lnTo>
                  <a:pt x="1808785" y="1616856"/>
                </a:lnTo>
                <a:lnTo>
                  <a:pt x="1813243" y="1613038"/>
                </a:lnTo>
                <a:lnTo>
                  <a:pt x="1818021" y="1609539"/>
                </a:lnTo>
                <a:lnTo>
                  <a:pt x="1822479" y="1606675"/>
                </a:lnTo>
                <a:lnTo>
                  <a:pt x="1826301" y="1604448"/>
                </a:lnTo>
                <a:lnTo>
                  <a:pt x="1830123" y="1602539"/>
                </a:lnTo>
                <a:lnTo>
                  <a:pt x="1836811" y="1599676"/>
                </a:lnTo>
                <a:lnTo>
                  <a:pt x="1841588" y="1598721"/>
                </a:lnTo>
                <a:lnTo>
                  <a:pt x="1843499" y="1598403"/>
                </a:lnTo>
                <a:close/>
                <a:moveTo>
                  <a:pt x="344762" y="1598403"/>
                </a:moveTo>
                <a:lnTo>
                  <a:pt x="346670" y="1601585"/>
                </a:lnTo>
                <a:lnTo>
                  <a:pt x="348261" y="1606039"/>
                </a:lnTo>
                <a:lnTo>
                  <a:pt x="349216" y="1610493"/>
                </a:lnTo>
                <a:lnTo>
                  <a:pt x="349852" y="1615902"/>
                </a:lnTo>
                <a:lnTo>
                  <a:pt x="349852" y="1621628"/>
                </a:lnTo>
                <a:lnTo>
                  <a:pt x="349852" y="1627991"/>
                </a:lnTo>
                <a:lnTo>
                  <a:pt x="349216" y="1639763"/>
                </a:lnTo>
                <a:lnTo>
                  <a:pt x="347943" y="1651535"/>
                </a:lnTo>
                <a:lnTo>
                  <a:pt x="346352" y="1661079"/>
                </a:lnTo>
                <a:lnTo>
                  <a:pt x="344443" y="1670942"/>
                </a:lnTo>
                <a:lnTo>
                  <a:pt x="336490" y="1669351"/>
                </a:lnTo>
                <a:lnTo>
                  <a:pt x="328536" y="1667442"/>
                </a:lnTo>
                <a:lnTo>
                  <a:pt x="321218" y="1664897"/>
                </a:lnTo>
                <a:lnTo>
                  <a:pt x="313901" y="1661716"/>
                </a:lnTo>
                <a:lnTo>
                  <a:pt x="306583" y="1658216"/>
                </a:lnTo>
                <a:lnTo>
                  <a:pt x="300220" y="1654398"/>
                </a:lnTo>
                <a:lnTo>
                  <a:pt x="293539" y="1650262"/>
                </a:lnTo>
                <a:lnTo>
                  <a:pt x="287176" y="1645490"/>
                </a:lnTo>
                <a:lnTo>
                  <a:pt x="287494" y="1645490"/>
                </a:lnTo>
                <a:lnTo>
                  <a:pt x="291948" y="1638172"/>
                </a:lnTo>
                <a:lnTo>
                  <a:pt x="296402" y="1631809"/>
                </a:lnTo>
                <a:lnTo>
                  <a:pt x="300856" y="1626083"/>
                </a:lnTo>
                <a:lnTo>
                  <a:pt x="305947" y="1620992"/>
                </a:lnTo>
                <a:lnTo>
                  <a:pt x="310719" y="1616856"/>
                </a:lnTo>
                <a:lnTo>
                  <a:pt x="315173" y="1613038"/>
                </a:lnTo>
                <a:lnTo>
                  <a:pt x="319946" y="1609539"/>
                </a:lnTo>
                <a:lnTo>
                  <a:pt x="324082" y="1606675"/>
                </a:lnTo>
                <a:lnTo>
                  <a:pt x="328218" y="1604448"/>
                </a:lnTo>
                <a:lnTo>
                  <a:pt x="332035" y="1602539"/>
                </a:lnTo>
                <a:lnTo>
                  <a:pt x="338717" y="1599676"/>
                </a:lnTo>
                <a:lnTo>
                  <a:pt x="342853" y="1598721"/>
                </a:lnTo>
                <a:lnTo>
                  <a:pt x="344762" y="1598403"/>
                </a:lnTo>
                <a:close/>
                <a:moveTo>
                  <a:pt x="1781077" y="1587904"/>
                </a:moveTo>
                <a:lnTo>
                  <a:pt x="1788402" y="1600630"/>
                </a:lnTo>
                <a:lnTo>
                  <a:pt x="1761968" y="1621628"/>
                </a:lnTo>
                <a:lnTo>
                  <a:pt x="1756235" y="1613356"/>
                </a:lnTo>
                <a:lnTo>
                  <a:pt x="1751140" y="1604448"/>
                </a:lnTo>
                <a:lnTo>
                  <a:pt x="1781077" y="1587904"/>
                </a:lnTo>
                <a:close/>
                <a:moveTo>
                  <a:pt x="282722" y="1587904"/>
                </a:moveTo>
                <a:lnTo>
                  <a:pt x="289721" y="1600630"/>
                </a:lnTo>
                <a:lnTo>
                  <a:pt x="263633" y="1621628"/>
                </a:lnTo>
                <a:lnTo>
                  <a:pt x="257906" y="1613356"/>
                </a:lnTo>
                <a:lnTo>
                  <a:pt x="252815" y="1604448"/>
                </a:lnTo>
                <a:lnTo>
                  <a:pt x="282722" y="1587904"/>
                </a:lnTo>
                <a:close/>
                <a:moveTo>
                  <a:pt x="1918023" y="1584405"/>
                </a:moveTo>
                <a:lnTo>
                  <a:pt x="1922801" y="1584723"/>
                </a:lnTo>
                <a:lnTo>
                  <a:pt x="1927259" y="1585995"/>
                </a:lnTo>
                <a:lnTo>
                  <a:pt x="1932355" y="1586950"/>
                </a:lnTo>
                <a:lnTo>
                  <a:pt x="1937769" y="1588540"/>
                </a:lnTo>
                <a:lnTo>
                  <a:pt x="1942865" y="1590449"/>
                </a:lnTo>
                <a:lnTo>
                  <a:pt x="1953375" y="1594904"/>
                </a:lnTo>
                <a:lnTo>
                  <a:pt x="1962929" y="1599040"/>
                </a:lnTo>
                <a:lnTo>
                  <a:pt x="1970891" y="1603176"/>
                </a:lnTo>
                <a:lnTo>
                  <a:pt x="1976624" y="1606357"/>
                </a:lnTo>
                <a:lnTo>
                  <a:pt x="1972484" y="1613993"/>
                </a:lnTo>
                <a:lnTo>
                  <a:pt x="1967388" y="1621310"/>
                </a:lnTo>
                <a:lnTo>
                  <a:pt x="1961655" y="1628310"/>
                </a:lnTo>
                <a:lnTo>
                  <a:pt x="1955923" y="1634355"/>
                </a:lnTo>
                <a:lnTo>
                  <a:pt x="1949235" y="1640718"/>
                </a:lnTo>
                <a:lnTo>
                  <a:pt x="1942865" y="1646444"/>
                </a:lnTo>
                <a:lnTo>
                  <a:pt x="1935540" y="1651535"/>
                </a:lnTo>
                <a:lnTo>
                  <a:pt x="1927896" y="1655989"/>
                </a:lnTo>
                <a:lnTo>
                  <a:pt x="1929807" y="1651535"/>
                </a:lnTo>
                <a:lnTo>
                  <a:pt x="1925985" y="1646126"/>
                </a:lnTo>
                <a:lnTo>
                  <a:pt x="1922482" y="1640718"/>
                </a:lnTo>
                <a:lnTo>
                  <a:pt x="1919616" y="1635309"/>
                </a:lnTo>
                <a:lnTo>
                  <a:pt x="1917068" y="1629900"/>
                </a:lnTo>
                <a:lnTo>
                  <a:pt x="1914839" y="1624174"/>
                </a:lnTo>
                <a:lnTo>
                  <a:pt x="1913246" y="1619083"/>
                </a:lnTo>
                <a:lnTo>
                  <a:pt x="1911654" y="1613675"/>
                </a:lnTo>
                <a:lnTo>
                  <a:pt x="1910380" y="1608584"/>
                </a:lnTo>
                <a:lnTo>
                  <a:pt x="1908788" y="1600312"/>
                </a:lnTo>
                <a:lnTo>
                  <a:pt x="1908151" y="1593313"/>
                </a:lnTo>
                <a:lnTo>
                  <a:pt x="1907832" y="1586950"/>
                </a:lnTo>
                <a:lnTo>
                  <a:pt x="1909424" y="1585995"/>
                </a:lnTo>
                <a:lnTo>
                  <a:pt x="1910698" y="1585677"/>
                </a:lnTo>
                <a:lnTo>
                  <a:pt x="1914202" y="1584723"/>
                </a:lnTo>
                <a:lnTo>
                  <a:pt x="1918023" y="1584405"/>
                </a:lnTo>
                <a:close/>
                <a:moveTo>
                  <a:pt x="419846" y="1584405"/>
                </a:moveTo>
                <a:lnTo>
                  <a:pt x="424618" y="1584723"/>
                </a:lnTo>
                <a:lnTo>
                  <a:pt x="429072" y="1585995"/>
                </a:lnTo>
                <a:lnTo>
                  <a:pt x="434163" y="1586950"/>
                </a:lnTo>
                <a:lnTo>
                  <a:pt x="439253" y="1588540"/>
                </a:lnTo>
                <a:lnTo>
                  <a:pt x="444662" y="1590449"/>
                </a:lnTo>
                <a:lnTo>
                  <a:pt x="454843" y="1594904"/>
                </a:lnTo>
                <a:lnTo>
                  <a:pt x="464387" y="1599040"/>
                </a:lnTo>
                <a:lnTo>
                  <a:pt x="472341" y="1603176"/>
                </a:lnTo>
                <a:lnTo>
                  <a:pt x="478386" y="1606357"/>
                </a:lnTo>
                <a:lnTo>
                  <a:pt x="473932" y="1613993"/>
                </a:lnTo>
                <a:lnTo>
                  <a:pt x="468841" y="1621310"/>
                </a:lnTo>
                <a:lnTo>
                  <a:pt x="463433" y="1628310"/>
                </a:lnTo>
                <a:lnTo>
                  <a:pt x="457388" y="1634355"/>
                </a:lnTo>
                <a:lnTo>
                  <a:pt x="451025" y="1640718"/>
                </a:lnTo>
                <a:lnTo>
                  <a:pt x="444343" y="1646444"/>
                </a:lnTo>
                <a:lnTo>
                  <a:pt x="437344" y="1651535"/>
                </a:lnTo>
                <a:lnTo>
                  <a:pt x="429708" y="1655989"/>
                </a:lnTo>
                <a:lnTo>
                  <a:pt x="431617" y="1651535"/>
                </a:lnTo>
                <a:lnTo>
                  <a:pt x="427800" y="1646126"/>
                </a:lnTo>
                <a:lnTo>
                  <a:pt x="424300" y="1640718"/>
                </a:lnTo>
                <a:lnTo>
                  <a:pt x="421118" y="1635309"/>
                </a:lnTo>
                <a:lnTo>
                  <a:pt x="418891" y="1629900"/>
                </a:lnTo>
                <a:lnTo>
                  <a:pt x="416346" y="1624174"/>
                </a:lnTo>
                <a:lnTo>
                  <a:pt x="414437" y="1619083"/>
                </a:lnTo>
                <a:lnTo>
                  <a:pt x="413483" y="1613675"/>
                </a:lnTo>
                <a:lnTo>
                  <a:pt x="412210" y="1608584"/>
                </a:lnTo>
                <a:lnTo>
                  <a:pt x="410619" y="1600312"/>
                </a:lnTo>
                <a:lnTo>
                  <a:pt x="409983" y="1593313"/>
                </a:lnTo>
                <a:lnTo>
                  <a:pt x="409665" y="1586950"/>
                </a:lnTo>
                <a:lnTo>
                  <a:pt x="412210" y="1585677"/>
                </a:lnTo>
                <a:lnTo>
                  <a:pt x="416028" y="1584723"/>
                </a:lnTo>
                <a:lnTo>
                  <a:pt x="419846" y="1584405"/>
                </a:lnTo>
                <a:close/>
                <a:moveTo>
                  <a:pt x="1869933" y="1576769"/>
                </a:moveTo>
                <a:lnTo>
                  <a:pt x="1871844" y="1576769"/>
                </a:lnTo>
                <a:lnTo>
                  <a:pt x="1873436" y="1576769"/>
                </a:lnTo>
                <a:lnTo>
                  <a:pt x="1875029" y="1577405"/>
                </a:lnTo>
                <a:lnTo>
                  <a:pt x="1876621" y="1578360"/>
                </a:lnTo>
                <a:lnTo>
                  <a:pt x="1877576" y="1578996"/>
                </a:lnTo>
                <a:lnTo>
                  <a:pt x="1878532" y="1580269"/>
                </a:lnTo>
                <a:lnTo>
                  <a:pt x="1879169" y="1581541"/>
                </a:lnTo>
                <a:lnTo>
                  <a:pt x="1880124" y="1583132"/>
                </a:lnTo>
                <a:lnTo>
                  <a:pt x="1880124" y="1584723"/>
                </a:lnTo>
                <a:lnTo>
                  <a:pt x="1880124" y="1586632"/>
                </a:lnTo>
                <a:lnTo>
                  <a:pt x="1879169" y="1588222"/>
                </a:lnTo>
                <a:lnTo>
                  <a:pt x="1878532" y="1589495"/>
                </a:lnTo>
                <a:lnTo>
                  <a:pt x="1877576" y="1591086"/>
                </a:lnTo>
                <a:lnTo>
                  <a:pt x="1876621" y="1591722"/>
                </a:lnTo>
                <a:lnTo>
                  <a:pt x="1875029" y="1592358"/>
                </a:lnTo>
                <a:lnTo>
                  <a:pt x="1873436" y="1593313"/>
                </a:lnTo>
                <a:lnTo>
                  <a:pt x="1871844" y="1593313"/>
                </a:lnTo>
                <a:lnTo>
                  <a:pt x="1869933" y="1593313"/>
                </a:lnTo>
                <a:lnTo>
                  <a:pt x="1868341" y="1592358"/>
                </a:lnTo>
                <a:lnTo>
                  <a:pt x="1866748" y="1591722"/>
                </a:lnTo>
                <a:lnTo>
                  <a:pt x="1865793" y="1591086"/>
                </a:lnTo>
                <a:lnTo>
                  <a:pt x="1864837" y="1589495"/>
                </a:lnTo>
                <a:lnTo>
                  <a:pt x="1864200" y="1588222"/>
                </a:lnTo>
                <a:lnTo>
                  <a:pt x="1863563" y="1586632"/>
                </a:lnTo>
                <a:lnTo>
                  <a:pt x="1863563" y="1584723"/>
                </a:lnTo>
                <a:lnTo>
                  <a:pt x="1863563" y="1583132"/>
                </a:lnTo>
                <a:lnTo>
                  <a:pt x="1864200" y="1581541"/>
                </a:lnTo>
                <a:lnTo>
                  <a:pt x="1864837" y="1580269"/>
                </a:lnTo>
                <a:lnTo>
                  <a:pt x="1865793" y="1578996"/>
                </a:lnTo>
                <a:lnTo>
                  <a:pt x="1866748" y="1578360"/>
                </a:lnTo>
                <a:lnTo>
                  <a:pt x="1868341" y="1577405"/>
                </a:lnTo>
                <a:lnTo>
                  <a:pt x="1869933" y="1576769"/>
                </a:lnTo>
                <a:close/>
                <a:moveTo>
                  <a:pt x="371805" y="1576769"/>
                </a:moveTo>
                <a:lnTo>
                  <a:pt x="373395" y="1576769"/>
                </a:lnTo>
                <a:lnTo>
                  <a:pt x="374986" y="1576769"/>
                </a:lnTo>
                <a:lnTo>
                  <a:pt x="376577" y="1577405"/>
                </a:lnTo>
                <a:lnTo>
                  <a:pt x="377849" y="1578360"/>
                </a:lnTo>
                <a:lnTo>
                  <a:pt x="379122" y="1578996"/>
                </a:lnTo>
                <a:lnTo>
                  <a:pt x="380395" y="1580269"/>
                </a:lnTo>
                <a:lnTo>
                  <a:pt x="381031" y="1581541"/>
                </a:lnTo>
                <a:lnTo>
                  <a:pt x="381349" y="1583132"/>
                </a:lnTo>
                <a:lnTo>
                  <a:pt x="381985" y="1584723"/>
                </a:lnTo>
                <a:lnTo>
                  <a:pt x="381349" y="1586632"/>
                </a:lnTo>
                <a:lnTo>
                  <a:pt x="381031" y="1588222"/>
                </a:lnTo>
                <a:lnTo>
                  <a:pt x="380395" y="1589495"/>
                </a:lnTo>
                <a:lnTo>
                  <a:pt x="379122" y="1591086"/>
                </a:lnTo>
                <a:lnTo>
                  <a:pt x="377849" y="1591722"/>
                </a:lnTo>
                <a:lnTo>
                  <a:pt x="376577" y="1592358"/>
                </a:lnTo>
                <a:lnTo>
                  <a:pt x="374986" y="1593313"/>
                </a:lnTo>
                <a:lnTo>
                  <a:pt x="373395" y="1593313"/>
                </a:lnTo>
                <a:lnTo>
                  <a:pt x="371805" y="1593313"/>
                </a:lnTo>
                <a:lnTo>
                  <a:pt x="370214" y="1592358"/>
                </a:lnTo>
                <a:lnTo>
                  <a:pt x="368623" y="1591722"/>
                </a:lnTo>
                <a:lnTo>
                  <a:pt x="367669" y="1591086"/>
                </a:lnTo>
                <a:lnTo>
                  <a:pt x="366396" y="1589495"/>
                </a:lnTo>
                <a:lnTo>
                  <a:pt x="365760" y="1588222"/>
                </a:lnTo>
                <a:lnTo>
                  <a:pt x="365123" y="1586632"/>
                </a:lnTo>
                <a:lnTo>
                  <a:pt x="365123" y="1584723"/>
                </a:lnTo>
                <a:lnTo>
                  <a:pt x="365123" y="1583132"/>
                </a:lnTo>
                <a:lnTo>
                  <a:pt x="365760" y="1581541"/>
                </a:lnTo>
                <a:lnTo>
                  <a:pt x="366396" y="1580269"/>
                </a:lnTo>
                <a:lnTo>
                  <a:pt x="367669" y="1578996"/>
                </a:lnTo>
                <a:lnTo>
                  <a:pt x="368623" y="1578360"/>
                </a:lnTo>
                <a:lnTo>
                  <a:pt x="370214" y="1577405"/>
                </a:lnTo>
                <a:lnTo>
                  <a:pt x="371805" y="1576769"/>
                </a:lnTo>
                <a:close/>
                <a:moveTo>
                  <a:pt x="1831715" y="1558316"/>
                </a:moveTo>
                <a:lnTo>
                  <a:pt x="1833308" y="1558634"/>
                </a:lnTo>
                <a:lnTo>
                  <a:pt x="1834900" y="1558952"/>
                </a:lnTo>
                <a:lnTo>
                  <a:pt x="1836492" y="1559589"/>
                </a:lnTo>
                <a:lnTo>
                  <a:pt x="1837448" y="1560543"/>
                </a:lnTo>
                <a:lnTo>
                  <a:pt x="1838403" y="1562134"/>
                </a:lnTo>
                <a:lnTo>
                  <a:pt x="1839040" y="1563088"/>
                </a:lnTo>
                <a:lnTo>
                  <a:pt x="1839996" y="1564679"/>
                </a:lnTo>
                <a:lnTo>
                  <a:pt x="1839996" y="1566588"/>
                </a:lnTo>
                <a:lnTo>
                  <a:pt x="1839996" y="1568179"/>
                </a:lnTo>
                <a:lnTo>
                  <a:pt x="1839040" y="1569769"/>
                </a:lnTo>
                <a:lnTo>
                  <a:pt x="1838403" y="1571360"/>
                </a:lnTo>
                <a:lnTo>
                  <a:pt x="1837448" y="1572315"/>
                </a:lnTo>
                <a:lnTo>
                  <a:pt x="1836492" y="1573269"/>
                </a:lnTo>
                <a:lnTo>
                  <a:pt x="1834900" y="1573905"/>
                </a:lnTo>
                <a:lnTo>
                  <a:pt x="1833308" y="1574860"/>
                </a:lnTo>
                <a:lnTo>
                  <a:pt x="1831715" y="1574860"/>
                </a:lnTo>
                <a:lnTo>
                  <a:pt x="1829804" y="1574860"/>
                </a:lnTo>
                <a:lnTo>
                  <a:pt x="1828212" y="1573905"/>
                </a:lnTo>
                <a:lnTo>
                  <a:pt x="1827257" y="1573269"/>
                </a:lnTo>
                <a:lnTo>
                  <a:pt x="1825664" y="1572315"/>
                </a:lnTo>
                <a:lnTo>
                  <a:pt x="1824709" y="1571360"/>
                </a:lnTo>
                <a:lnTo>
                  <a:pt x="1824072" y="1569769"/>
                </a:lnTo>
                <a:lnTo>
                  <a:pt x="1823753" y="1568179"/>
                </a:lnTo>
                <a:lnTo>
                  <a:pt x="1823435" y="1566588"/>
                </a:lnTo>
                <a:lnTo>
                  <a:pt x="1823753" y="1564679"/>
                </a:lnTo>
                <a:lnTo>
                  <a:pt x="1824072" y="1563088"/>
                </a:lnTo>
                <a:lnTo>
                  <a:pt x="1824709" y="1562134"/>
                </a:lnTo>
                <a:lnTo>
                  <a:pt x="1825664" y="1560543"/>
                </a:lnTo>
                <a:lnTo>
                  <a:pt x="1827257" y="1559589"/>
                </a:lnTo>
                <a:lnTo>
                  <a:pt x="1828212" y="1558952"/>
                </a:lnTo>
                <a:lnTo>
                  <a:pt x="1829804" y="1558634"/>
                </a:lnTo>
                <a:lnTo>
                  <a:pt x="1831715" y="1558316"/>
                </a:lnTo>
                <a:close/>
                <a:moveTo>
                  <a:pt x="333308" y="1558316"/>
                </a:moveTo>
                <a:lnTo>
                  <a:pt x="335217" y="1558634"/>
                </a:lnTo>
                <a:lnTo>
                  <a:pt x="336808" y="1558952"/>
                </a:lnTo>
                <a:lnTo>
                  <a:pt x="338080" y="1559589"/>
                </a:lnTo>
                <a:lnTo>
                  <a:pt x="339035" y="1560543"/>
                </a:lnTo>
                <a:lnTo>
                  <a:pt x="340307" y="1562134"/>
                </a:lnTo>
                <a:lnTo>
                  <a:pt x="340944" y="1563088"/>
                </a:lnTo>
                <a:lnTo>
                  <a:pt x="341262" y="1564679"/>
                </a:lnTo>
                <a:lnTo>
                  <a:pt x="341898" y="1566588"/>
                </a:lnTo>
                <a:lnTo>
                  <a:pt x="341262" y="1568179"/>
                </a:lnTo>
                <a:lnTo>
                  <a:pt x="340944" y="1569769"/>
                </a:lnTo>
                <a:lnTo>
                  <a:pt x="340307" y="1571360"/>
                </a:lnTo>
                <a:lnTo>
                  <a:pt x="339035" y="1572315"/>
                </a:lnTo>
                <a:lnTo>
                  <a:pt x="338080" y="1573269"/>
                </a:lnTo>
                <a:lnTo>
                  <a:pt x="336808" y="1573905"/>
                </a:lnTo>
                <a:lnTo>
                  <a:pt x="335217" y="1574860"/>
                </a:lnTo>
                <a:lnTo>
                  <a:pt x="333308" y="1574860"/>
                </a:lnTo>
                <a:lnTo>
                  <a:pt x="331717" y="1574860"/>
                </a:lnTo>
                <a:lnTo>
                  <a:pt x="330127" y="1573905"/>
                </a:lnTo>
                <a:lnTo>
                  <a:pt x="328536" y="1573269"/>
                </a:lnTo>
                <a:lnTo>
                  <a:pt x="327581" y="1572315"/>
                </a:lnTo>
                <a:lnTo>
                  <a:pt x="326309" y="1571360"/>
                </a:lnTo>
                <a:lnTo>
                  <a:pt x="325672" y="1569769"/>
                </a:lnTo>
                <a:lnTo>
                  <a:pt x="325354" y="1568179"/>
                </a:lnTo>
                <a:lnTo>
                  <a:pt x="325354" y="1566588"/>
                </a:lnTo>
                <a:lnTo>
                  <a:pt x="325354" y="1564679"/>
                </a:lnTo>
                <a:lnTo>
                  <a:pt x="325672" y="1563088"/>
                </a:lnTo>
                <a:lnTo>
                  <a:pt x="326309" y="1562134"/>
                </a:lnTo>
                <a:lnTo>
                  <a:pt x="327581" y="1560543"/>
                </a:lnTo>
                <a:lnTo>
                  <a:pt x="328536" y="1559589"/>
                </a:lnTo>
                <a:lnTo>
                  <a:pt x="330127" y="1558952"/>
                </a:lnTo>
                <a:lnTo>
                  <a:pt x="331717" y="1558634"/>
                </a:lnTo>
                <a:lnTo>
                  <a:pt x="333308" y="1558316"/>
                </a:lnTo>
                <a:close/>
                <a:moveTo>
                  <a:pt x="1957197" y="1551953"/>
                </a:moveTo>
                <a:lnTo>
                  <a:pt x="1990955" y="1553225"/>
                </a:lnTo>
                <a:lnTo>
                  <a:pt x="1990000" y="1571360"/>
                </a:lnTo>
                <a:lnTo>
                  <a:pt x="1989045" y="1573269"/>
                </a:lnTo>
                <a:lnTo>
                  <a:pt x="1954330" y="1566588"/>
                </a:lnTo>
                <a:lnTo>
                  <a:pt x="1957197" y="1551953"/>
                </a:lnTo>
                <a:close/>
                <a:moveTo>
                  <a:pt x="458342" y="1551953"/>
                </a:moveTo>
                <a:lnTo>
                  <a:pt x="492703" y="1553225"/>
                </a:lnTo>
                <a:lnTo>
                  <a:pt x="491112" y="1571360"/>
                </a:lnTo>
                <a:lnTo>
                  <a:pt x="490794" y="1573269"/>
                </a:lnTo>
                <a:lnTo>
                  <a:pt x="455797" y="1566588"/>
                </a:lnTo>
                <a:lnTo>
                  <a:pt x="458342" y="1551953"/>
                </a:lnTo>
                <a:close/>
                <a:moveTo>
                  <a:pt x="1900189" y="1543045"/>
                </a:moveTo>
                <a:lnTo>
                  <a:pt x="1901462" y="1543681"/>
                </a:lnTo>
                <a:lnTo>
                  <a:pt x="1903055" y="1543999"/>
                </a:lnTo>
                <a:lnTo>
                  <a:pt x="1904647" y="1544635"/>
                </a:lnTo>
                <a:lnTo>
                  <a:pt x="1905921" y="1545908"/>
                </a:lnTo>
                <a:lnTo>
                  <a:pt x="1906877" y="1547181"/>
                </a:lnTo>
                <a:lnTo>
                  <a:pt x="1907832" y="1548135"/>
                </a:lnTo>
                <a:lnTo>
                  <a:pt x="1908151" y="1549726"/>
                </a:lnTo>
                <a:lnTo>
                  <a:pt x="1908151" y="1551635"/>
                </a:lnTo>
                <a:lnTo>
                  <a:pt x="1908151" y="1553225"/>
                </a:lnTo>
                <a:lnTo>
                  <a:pt x="1907832" y="1554816"/>
                </a:lnTo>
                <a:lnTo>
                  <a:pt x="1906877" y="1556407"/>
                </a:lnTo>
                <a:lnTo>
                  <a:pt x="1905921" y="1557361"/>
                </a:lnTo>
                <a:lnTo>
                  <a:pt x="1904647" y="1558634"/>
                </a:lnTo>
                <a:lnTo>
                  <a:pt x="1903055" y="1559270"/>
                </a:lnTo>
                <a:lnTo>
                  <a:pt x="1901462" y="1559589"/>
                </a:lnTo>
                <a:lnTo>
                  <a:pt x="1900189" y="1559589"/>
                </a:lnTo>
                <a:lnTo>
                  <a:pt x="1897959" y="1559589"/>
                </a:lnTo>
                <a:lnTo>
                  <a:pt x="1896685" y="1559270"/>
                </a:lnTo>
                <a:lnTo>
                  <a:pt x="1895411" y="1558634"/>
                </a:lnTo>
                <a:lnTo>
                  <a:pt x="1893819" y="1557361"/>
                </a:lnTo>
                <a:lnTo>
                  <a:pt x="1893182" y="1556407"/>
                </a:lnTo>
                <a:lnTo>
                  <a:pt x="1892227" y="1554816"/>
                </a:lnTo>
                <a:lnTo>
                  <a:pt x="1891908" y="1553225"/>
                </a:lnTo>
                <a:lnTo>
                  <a:pt x="1891590" y="1551635"/>
                </a:lnTo>
                <a:lnTo>
                  <a:pt x="1891908" y="1549726"/>
                </a:lnTo>
                <a:lnTo>
                  <a:pt x="1892227" y="1548135"/>
                </a:lnTo>
                <a:lnTo>
                  <a:pt x="1893182" y="1547181"/>
                </a:lnTo>
                <a:lnTo>
                  <a:pt x="1893819" y="1545908"/>
                </a:lnTo>
                <a:lnTo>
                  <a:pt x="1895411" y="1544635"/>
                </a:lnTo>
                <a:lnTo>
                  <a:pt x="1896685" y="1543999"/>
                </a:lnTo>
                <a:lnTo>
                  <a:pt x="1897959" y="1543681"/>
                </a:lnTo>
                <a:lnTo>
                  <a:pt x="1900189" y="1543045"/>
                </a:lnTo>
                <a:close/>
                <a:moveTo>
                  <a:pt x="401393" y="1543045"/>
                </a:moveTo>
                <a:lnTo>
                  <a:pt x="403302" y="1543681"/>
                </a:lnTo>
                <a:lnTo>
                  <a:pt x="404893" y="1543999"/>
                </a:lnTo>
                <a:lnTo>
                  <a:pt x="406165" y="1544635"/>
                </a:lnTo>
                <a:lnTo>
                  <a:pt x="407756" y="1545908"/>
                </a:lnTo>
                <a:lnTo>
                  <a:pt x="408392" y="1547181"/>
                </a:lnTo>
                <a:lnTo>
                  <a:pt x="409028" y="1548135"/>
                </a:lnTo>
                <a:lnTo>
                  <a:pt x="409665" y="1549726"/>
                </a:lnTo>
                <a:lnTo>
                  <a:pt x="409983" y="1551635"/>
                </a:lnTo>
                <a:lnTo>
                  <a:pt x="409665" y="1553225"/>
                </a:lnTo>
                <a:lnTo>
                  <a:pt x="409028" y="1554816"/>
                </a:lnTo>
                <a:lnTo>
                  <a:pt x="408392" y="1556407"/>
                </a:lnTo>
                <a:lnTo>
                  <a:pt x="407756" y="1557361"/>
                </a:lnTo>
                <a:lnTo>
                  <a:pt x="406165" y="1558634"/>
                </a:lnTo>
                <a:lnTo>
                  <a:pt x="404893" y="1559270"/>
                </a:lnTo>
                <a:lnTo>
                  <a:pt x="403302" y="1559589"/>
                </a:lnTo>
                <a:lnTo>
                  <a:pt x="401393" y="1559589"/>
                </a:lnTo>
                <a:lnTo>
                  <a:pt x="399802" y="1559589"/>
                </a:lnTo>
                <a:lnTo>
                  <a:pt x="398529" y="1559270"/>
                </a:lnTo>
                <a:lnTo>
                  <a:pt x="396939" y="1558634"/>
                </a:lnTo>
                <a:lnTo>
                  <a:pt x="395666" y="1557361"/>
                </a:lnTo>
                <a:lnTo>
                  <a:pt x="395030" y="1556407"/>
                </a:lnTo>
                <a:lnTo>
                  <a:pt x="394075" y="1554816"/>
                </a:lnTo>
                <a:lnTo>
                  <a:pt x="393439" y="1553225"/>
                </a:lnTo>
                <a:lnTo>
                  <a:pt x="393439" y="1551635"/>
                </a:lnTo>
                <a:lnTo>
                  <a:pt x="393439" y="1549726"/>
                </a:lnTo>
                <a:lnTo>
                  <a:pt x="394075" y="1548135"/>
                </a:lnTo>
                <a:lnTo>
                  <a:pt x="395030" y="1547181"/>
                </a:lnTo>
                <a:lnTo>
                  <a:pt x="395666" y="1545908"/>
                </a:lnTo>
                <a:lnTo>
                  <a:pt x="396939" y="1544635"/>
                </a:lnTo>
                <a:lnTo>
                  <a:pt x="398529" y="1543999"/>
                </a:lnTo>
                <a:lnTo>
                  <a:pt x="399802" y="1543681"/>
                </a:lnTo>
                <a:lnTo>
                  <a:pt x="401393" y="1543045"/>
                </a:lnTo>
                <a:close/>
                <a:moveTo>
                  <a:pt x="1836492" y="1516320"/>
                </a:moveTo>
                <a:lnTo>
                  <a:pt x="1838085" y="1516638"/>
                </a:lnTo>
                <a:lnTo>
                  <a:pt x="1839359" y="1516956"/>
                </a:lnTo>
                <a:lnTo>
                  <a:pt x="1840951" y="1517910"/>
                </a:lnTo>
                <a:lnTo>
                  <a:pt x="1842225" y="1518547"/>
                </a:lnTo>
                <a:lnTo>
                  <a:pt x="1843499" y="1520138"/>
                </a:lnTo>
                <a:lnTo>
                  <a:pt x="1844136" y="1521092"/>
                </a:lnTo>
                <a:lnTo>
                  <a:pt x="1844454" y="1522683"/>
                </a:lnTo>
                <a:lnTo>
                  <a:pt x="1844454" y="1524592"/>
                </a:lnTo>
                <a:lnTo>
                  <a:pt x="1844454" y="1526182"/>
                </a:lnTo>
                <a:lnTo>
                  <a:pt x="1844136" y="1527773"/>
                </a:lnTo>
                <a:lnTo>
                  <a:pt x="1843499" y="1529364"/>
                </a:lnTo>
                <a:lnTo>
                  <a:pt x="1842225" y="1530318"/>
                </a:lnTo>
                <a:lnTo>
                  <a:pt x="1840951" y="1531273"/>
                </a:lnTo>
                <a:lnTo>
                  <a:pt x="1839359" y="1531909"/>
                </a:lnTo>
                <a:lnTo>
                  <a:pt x="1838085" y="1532864"/>
                </a:lnTo>
                <a:lnTo>
                  <a:pt x="1836492" y="1532864"/>
                </a:lnTo>
                <a:lnTo>
                  <a:pt x="1834900" y="1532864"/>
                </a:lnTo>
                <a:lnTo>
                  <a:pt x="1833308" y="1531909"/>
                </a:lnTo>
                <a:lnTo>
                  <a:pt x="1831715" y="1531273"/>
                </a:lnTo>
                <a:lnTo>
                  <a:pt x="1830760" y="1530318"/>
                </a:lnTo>
                <a:lnTo>
                  <a:pt x="1829486" y="1529364"/>
                </a:lnTo>
                <a:lnTo>
                  <a:pt x="1828849" y="1527773"/>
                </a:lnTo>
                <a:lnTo>
                  <a:pt x="1828212" y="1526182"/>
                </a:lnTo>
                <a:lnTo>
                  <a:pt x="1827893" y="1524592"/>
                </a:lnTo>
                <a:lnTo>
                  <a:pt x="1828212" y="1522683"/>
                </a:lnTo>
                <a:lnTo>
                  <a:pt x="1828849" y="1521092"/>
                </a:lnTo>
                <a:lnTo>
                  <a:pt x="1829486" y="1520138"/>
                </a:lnTo>
                <a:lnTo>
                  <a:pt x="1830760" y="1518547"/>
                </a:lnTo>
                <a:lnTo>
                  <a:pt x="1831715" y="1517910"/>
                </a:lnTo>
                <a:lnTo>
                  <a:pt x="1833308" y="1516956"/>
                </a:lnTo>
                <a:lnTo>
                  <a:pt x="1834900" y="1516638"/>
                </a:lnTo>
                <a:lnTo>
                  <a:pt x="1836492" y="1516320"/>
                </a:lnTo>
                <a:close/>
                <a:moveTo>
                  <a:pt x="338398" y="1516320"/>
                </a:moveTo>
                <a:lnTo>
                  <a:pt x="339989" y="1516638"/>
                </a:lnTo>
                <a:lnTo>
                  <a:pt x="341262" y="1516956"/>
                </a:lnTo>
                <a:lnTo>
                  <a:pt x="342853" y="1517910"/>
                </a:lnTo>
                <a:lnTo>
                  <a:pt x="344125" y="1518547"/>
                </a:lnTo>
                <a:lnTo>
                  <a:pt x="344762" y="1520138"/>
                </a:lnTo>
                <a:lnTo>
                  <a:pt x="345716" y="1521092"/>
                </a:lnTo>
                <a:lnTo>
                  <a:pt x="346352" y="1522683"/>
                </a:lnTo>
                <a:lnTo>
                  <a:pt x="346352" y="1524592"/>
                </a:lnTo>
                <a:lnTo>
                  <a:pt x="346352" y="1526182"/>
                </a:lnTo>
                <a:lnTo>
                  <a:pt x="345716" y="1527773"/>
                </a:lnTo>
                <a:lnTo>
                  <a:pt x="344762" y="1529364"/>
                </a:lnTo>
                <a:lnTo>
                  <a:pt x="344125" y="1530318"/>
                </a:lnTo>
                <a:lnTo>
                  <a:pt x="342853" y="1531273"/>
                </a:lnTo>
                <a:lnTo>
                  <a:pt x="341262" y="1531909"/>
                </a:lnTo>
                <a:lnTo>
                  <a:pt x="339989" y="1532864"/>
                </a:lnTo>
                <a:lnTo>
                  <a:pt x="338398" y="1532864"/>
                </a:lnTo>
                <a:lnTo>
                  <a:pt x="336490" y="1532864"/>
                </a:lnTo>
                <a:lnTo>
                  <a:pt x="334899" y="1531909"/>
                </a:lnTo>
                <a:lnTo>
                  <a:pt x="333626" y="1531273"/>
                </a:lnTo>
                <a:lnTo>
                  <a:pt x="332035" y="1530318"/>
                </a:lnTo>
                <a:lnTo>
                  <a:pt x="331399" y="1529364"/>
                </a:lnTo>
                <a:lnTo>
                  <a:pt x="330763" y="1527773"/>
                </a:lnTo>
                <a:lnTo>
                  <a:pt x="329808" y="1526182"/>
                </a:lnTo>
                <a:lnTo>
                  <a:pt x="329808" y="1524592"/>
                </a:lnTo>
                <a:lnTo>
                  <a:pt x="329808" y="1522683"/>
                </a:lnTo>
                <a:lnTo>
                  <a:pt x="330763" y="1521092"/>
                </a:lnTo>
                <a:lnTo>
                  <a:pt x="331399" y="1520138"/>
                </a:lnTo>
                <a:lnTo>
                  <a:pt x="332035" y="1518547"/>
                </a:lnTo>
                <a:lnTo>
                  <a:pt x="333626" y="1517910"/>
                </a:lnTo>
                <a:lnTo>
                  <a:pt x="334899" y="1516956"/>
                </a:lnTo>
                <a:lnTo>
                  <a:pt x="336490" y="1516638"/>
                </a:lnTo>
                <a:lnTo>
                  <a:pt x="338398" y="1516320"/>
                </a:lnTo>
                <a:close/>
                <a:moveTo>
                  <a:pt x="2956879" y="1506538"/>
                </a:moveTo>
                <a:lnTo>
                  <a:pt x="2959101" y="1506538"/>
                </a:lnTo>
                <a:lnTo>
                  <a:pt x="2961323" y="1506538"/>
                </a:lnTo>
                <a:lnTo>
                  <a:pt x="2963229" y="1506856"/>
                </a:lnTo>
                <a:lnTo>
                  <a:pt x="2967673" y="1508126"/>
                </a:lnTo>
                <a:lnTo>
                  <a:pt x="2971483" y="1510348"/>
                </a:lnTo>
                <a:lnTo>
                  <a:pt x="2974976" y="1512888"/>
                </a:lnTo>
                <a:lnTo>
                  <a:pt x="2977516" y="1516063"/>
                </a:lnTo>
                <a:lnTo>
                  <a:pt x="2979421" y="1519873"/>
                </a:lnTo>
                <a:lnTo>
                  <a:pt x="2981009" y="1524318"/>
                </a:lnTo>
                <a:lnTo>
                  <a:pt x="2981326" y="1526541"/>
                </a:lnTo>
                <a:lnTo>
                  <a:pt x="2981326" y="1528763"/>
                </a:lnTo>
                <a:lnTo>
                  <a:pt x="2981326" y="1530986"/>
                </a:lnTo>
                <a:lnTo>
                  <a:pt x="2981009" y="1533526"/>
                </a:lnTo>
                <a:lnTo>
                  <a:pt x="2979421" y="1537653"/>
                </a:lnTo>
                <a:lnTo>
                  <a:pt x="2977516" y="1541463"/>
                </a:lnTo>
                <a:lnTo>
                  <a:pt x="2974976" y="1544638"/>
                </a:lnTo>
                <a:lnTo>
                  <a:pt x="2971483" y="1547178"/>
                </a:lnTo>
                <a:lnTo>
                  <a:pt x="2967673" y="1549401"/>
                </a:lnTo>
                <a:lnTo>
                  <a:pt x="2963229" y="1550671"/>
                </a:lnTo>
                <a:lnTo>
                  <a:pt x="2961323" y="1550988"/>
                </a:lnTo>
                <a:lnTo>
                  <a:pt x="2959101" y="1550988"/>
                </a:lnTo>
                <a:lnTo>
                  <a:pt x="2956879" y="1550988"/>
                </a:lnTo>
                <a:lnTo>
                  <a:pt x="2954339" y="1550671"/>
                </a:lnTo>
                <a:lnTo>
                  <a:pt x="2950211" y="1549401"/>
                </a:lnTo>
                <a:lnTo>
                  <a:pt x="2946401" y="1547178"/>
                </a:lnTo>
                <a:lnTo>
                  <a:pt x="2943226" y="1544638"/>
                </a:lnTo>
                <a:lnTo>
                  <a:pt x="2940369" y="1541463"/>
                </a:lnTo>
                <a:lnTo>
                  <a:pt x="2938463" y="1537653"/>
                </a:lnTo>
                <a:lnTo>
                  <a:pt x="2937193" y="1533526"/>
                </a:lnTo>
                <a:lnTo>
                  <a:pt x="2936876" y="1530986"/>
                </a:lnTo>
                <a:lnTo>
                  <a:pt x="2936876" y="1528763"/>
                </a:lnTo>
                <a:lnTo>
                  <a:pt x="2936876" y="1526541"/>
                </a:lnTo>
                <a:lnTo>
                  <a:pt x="2937193" y="1524318"/>
                </a:lnTo>
                <a:lnTo>
                  <a:pt x="2938463" y="1519873"/>
                </a:lnTo>
                <a:lnTo>
                  <a:pt x="2940369" y="1516063"/>
                </a:lnTo>
                <a:lnTo>
                  <a:pt x="2943226" y="1512888"/>
                </a:lnTo>
                <a:lnTo>
                  <a:pt x="2946401" y="1510348"/>
                </a:lnTo>
                <a:lnTo>
                  <a:pt x="2950211" y="1508126"/>
                </a:lnTo>
                <a:lnTo>
                  <a:pt x="2954339" y="1506856"/>
                </a:lnTo>
                <a:lnTo>
                  <a:pt x="2956879" y="1506538"/>
                </a:lnTo>
                <a:close/>
                <a:moveTo>
                  <a:pt x="1876939" y="1506457"/>
                </a:moveTo>
                <a:lnTo>
                  <a:pt x="1878850" y="1506457"/>
                </a:lnTo>
                <a:lnTo>
                  <a:pt x="1880443" y="1506457"/>
                </a:lnTo>
                <a:lnTo>
                  <a:pt x="1882035" y="1507093"/>
                </a:lnTo>
                <a:lnTo>
                  <a:pt x="1883309" y="1507730"/>
                </a:lnTo>
                <a:lnTo>
                  <a:pt x="1884583" y="1509002"/>
                </a:lnTo>
                <a:lnTo>
                  <a:pt x="1885538" y="1509957"/>
                </a:lnTo>
                <a:lnTo>
                  <a:pt x="1886175" y="1511547"/>
                </a:lnTo>
                <a:lnTo>
                  <a:pt x="1886812" y="1513138"/>
                </a:lnTo>
                <a:lnTo>
                  <a:pt x="1886812" y="1514729"/>
                </a:lnTo>
                <a:lnTo>
                  <a:pt x="1886812" y="1516320"/>
                </a:lnTo>
                <a:lnTo>
                  <a:pt x="1886175" y="1518229"/>
                </a:lnTo>
                <a:lnTo>
                  <a:pt x="1885538" y="1519183"/>
                </a:lnTo>
                <a:lnTo>
                  <a:pt x="1884583" y="1520456"/>
                </a:lnTo>
                <a:lnTo>
                  <a:pt x="1883309" y="1521728"/>
                </a:lnTo>
                <a:lnTo>
                  <a:pt x="1882035" y="1522365"/>
                </a:lnTo>
                <a:lnTo>
                  <a:pt x="1880443" y="1522683"/>
                </a:lnTo>
                <a:lnTo>
                  <a:pt x="1878850" y="1523319"/>
                </a:lnTo>
                <a:lnTo>
                  <a:pt x="1876939" y="1522683"/>
                </a:lnTo>
                <a:lnTo>
                  <a:pt x="1875347" y="1522365"/>
                </a:lnTo>
                <a:lnTo>
                  <a:pt x="1874073" y="1521728"/>
                </a:lnTo>
                <a:lnTo>
                  <a:pt x="1872799" y="1520456"/>
                </a:lnTo>
                <a:lnTo>
                  <a:pt x="1871844" y="1519183"/>
                </a:lnTo>
                <a:lnTo>
                  <a:pt x="1871207" y="1518229"/>
                </a:lnTo>
                <a:lnTo>
                  <a:pt x="1870888" y="1516320"/>
                </a:lnTo>
                <a:lnTo>
                  <a:pt x="1870251" y="1514729"/>
                </a:lnTo>
                <a:lnTo>
                  <a:pt x="1870888" y="1513138"/>
                </a:lnTo>
                <a:lnTo>
                  <a:pt x="1871207" y="1511547"/>
                </a:lnTo>
                <a:lnTo>
                  <a:pt x="1871844" y="1509957"/>
                </a:lnTo>
                <a:lnTo>
                  <a:pt x="1872799" y="1509002"/>
                </a:lnTo>
                <a:lnTo>
                  <a:pt x="1874073" y="1507730"/>
                </a:lnTo>
                <a:lnTo>
                  <a:pt x="1875347" y="1507093"/>
                </a:lnTo>
                <a:lnTo>
                  <a:pt x="1876939" y="1506457"/>
                </a:lnTo>
                <a:close/>
                <a:moveTo>
                  <a:pt x="378804" y="1506457"/>
                </a:moveTo>
                <a:lnTo>
                  <a:pt x="380395" y="1506457"/>
                </a:lnTo>
                <a:lnTo>
                  <a:pt x="382304" y="1506457"/>
                </a:lnTo>
                <a:lnTo>
                  <a:pt x="383894" y="1507093"/>
                </a:lnTo>
                <a:lnTo>
                  <a:pt x="384849" y="1507730"/>
                </a:lnTo>
                <a:lnTo>
                  <a:pt x="386121" y="1509002"/>
                </a:lnTo>
                <a:lnTo>
                  <a:pt x="387076" y="1509957"/>
                </a:lnTo>
                <a:lnTo>
                  <a:pt x="388030" y="1511547"/>
                </a:lnTo>
                <a:lnTo>
                  <a:pt x="388349" y="1513138"/>
                </a:lnTo>
                <a:lnTo>
                  <a:pt x="388667" y="1514729"/>
                </a:lnTo>
                <a:lnTo>
                  <a:pt x="388349" y="1516320"/>
                </a:lnTo>
                <a:lnTo>
                  <a:pt x="388030" y="1518229"/>
                </a:lnTo>
                <a:lnTo>
                  <a:pt x="387076" y="1519183"/>
                </a:lnTo>
                <a:lnTo>
                  <a:pt x="386121" y="1520456"/>
                </a:lnTo>
                <a:lnTo>
                  <a:pt x="384849" y="1521728"/>
                </a:lnTo>
                <a:lnTo>
                  <a:pt x="383894" y="1522365"/>
                </a:lnTo>
                <a:lnTo>
                  <a:pt x="382304" y="1522683"/>
                </a:lnTo>
                <a:lnTo>
                  <a:pt x="380395" y="1523319"/>
                </a:lnTo>
                <a:lnTo>
                  <a:pt x="378804" y="1522683"/>
                </a:lnTo>
                <a:lnTo>
                  <a:pt x="377213" y="1522365"/>
                </a:lnTo>
                <a:lnTo>
                  <a:pt x="375622" y="1521728"/>
                </a:lnTo>
                <a:lnTo>
                  <a:pt x="374668" y="1520456"/>
                </a:lnTo>
                <a:lnTo>
                  <a:pt x="373395" y="1519183"/>
                </a:lnTo>
                <a:lnTo>
                  <a:pt x="372441" y="1518229"/>
                </a:lnTo>
                <a:lnTo>
                  <a:pt x="372123" y="1516320"/>
                </a:lnTo>
                <a:lnTo>
                  <a:pt x="372123" y="1514729"/>
                </a:lnTo>
                <a:lnTo>
                  <a:pt x="372123" y="1513138"/>
                </a:lnTo>
                <a:lnTo>
                  <a:pt x="372441" y="1511547"/>
                </a:lnTo>
                <a:lnTo>
                  <a:pt x="373395" y="1509957"/>
                </a:lnTo>
                <a:lnTo>
                  <a:pt x="374668" y="1509002"/>
                </a:lnTo>
                <a:lnTo>
                  <a:pt x="375622" y="1507730"/>
                </a:lnTo>
                <a:lnTo>
                  <a:pt x="377213" y="1507093"/>
                </a:lnTo>
                <a:lnTo>
                  <a:pt x="378804" y="1506457"/>
                </a:lnTo>
                <a:close/>
                <a:moveTo>
                  <a:pt x="1746363" y="1496912"/>
                </a:moveTo>
                <a:lnTo>
                  <a:pt x="1746999" y="1500094"/>
                </a:lnTo>
                <a:lnTo>
                  <a:pt x="1755598" y="1502321"/>
                </a:lnTo>
                <a:lnTo>
                  <a:pt x="1762923" y="1505184"/>
                </a:lnTo>
                <a:lnTo>
                  <a:pt x="1769293" y="1507730"/>
                </a:lnTo>
                <a:lnTo>
                  <a:pt x="1775026" y="1511229"/>
                </a:lnTo>
                <a:lnTo>
                  <a:pt x="1780440" y="1514729"/>
                </a:lnTo>
                <a:lnTo>
                  <a:pt x="1785217" y="1518229"/>
                </a:lnTo>
                <a:lnTo>
                  <a:pt x="1789039" y="1521728"/>
                </a:lnTo>
                <a:lnTo>
                  <a:pt x="1792542" y="1525228"/>
                </a:lnTo>
                <a:lnTo>
                  <a:pt x="1795090" y="1528410"/>
                </a:lnTo>
                <a:lnTo>
                  <a:pt x="1797638" y="1531591"/>
                </a:lnTo>
                <a:lnTo>
                  <a:pt x="1800823" y="1537000"/>
                </a:lnTo>
                <a:lnTo>
                  <a:pt x="1802415" y="1540818"/>
                </a:lnTo>
                <a:lnTo>
                  <a:pt x="1803370" y="1542408"/>
                </a:lnTo>
                <a:lnTo>
                  <a:pt x="1802097" y="1544954"/>
                </a:lnTo>
                <a:lnTo>
                  <a:pt x="1799867" y="1547817"/>
                </a:lnTo>
                <a:lnTo>
                  <a:pt x="1797001" y="1550362"/>
                </a:lnTo>
                <a:lnTo>
                  <a:pt x="1793498" y="1553225"/>
                </a:lnTo>
                <a:lnTo>
                  <a:pt x="1789357" y="1555453"/>
                </a:lnTo>
                <a:lnTo>
                  <a:pt x="1785217" y="1557680"/>
                </a:lnTo>
                <a:lnTo>
                  <a:pt x="1780440" y="1559589"/>
                </a:lnTo>
                <a:lnTo>
                  <a:pt x="1775663" y="1561816"/>
                </a:lnTo>
                <a:lnTo>
                  <a:pt x="1765153" y="1564997"/>
                </a:lnTo>
                <a:lnTo>
                  <a:pt x="1754961" y="1568179"/>
                </a:lnTo>
                <a:lnTo>
                  <a:pt x="1746363" y="1570088"/>
                </a:lnTo>
                <a:lnTo>
                  <a:pt x="1739356" y="1571678"/>
                </a:lnTo>
                <a:lnTo>
                  <a:pt x="1738082" y="1565633"/>
                </a:lnTo>
                <a:lnTo>
                  <a:pt x="1737445" y="1558952"/>
                </a:lnTo>
                <a:lnTo>
                  <a:pt x="1736490" y="1551953"/>
                </a:lnTo>
                <a:lnTo>
                  <a:pt x="1736490" y="1545590"/>
                </a:lnTo>
                <a:lnTo>
                  <a:pt x="1736490" y="1538909"/>
                </a:lnTo>
                <a:lnTo>
                  <a:pt x="1737127" y="1532864"/>
                </a:lnTo>
                <a:lnTo>
                  <a:pt x="1737764" y="1526182"/>
                </a:lnTo>
                <a:lnTo>
                  <a:pt x="1739037" y="1520456"/>
                </a:lnTo>
                <a:lnTo>
                  <a:pt x="1740311" y="1514411"/>
                </a:lnTo>
                <a:lnTo>
                  <a:pt x="1741904" y="1508048"/>
                </a:lnTo>
                <a:lnTo>
                  <a:pt x="1743815" y="1502321"/>
                </a:lnTo>
                <a:lnTo>
                  <a:pt x="1746363" y="1496912"/>
                </a:lnTo>
                <a:close/>
                <a:moveTo>
                  <a:pt x="247725" y="1496912"/>
                </a:moveTo>
                <a:lnTo>
                  <a:pt x="248997" y="1500094"/>
                </a:lnTo>
                <a:lnTo>
                  <a:pt x="256951" y="1502321"/>
                </a:lnTo>
                <a:lnTo>
                  <a:pt x="264269" y="1505184"/>
                </a:lnTo>
                <a:lnTo>
                  <a:pt x="271268" y="1507730"/>
                </a:lnTo>
                <a:lnTo>
                  <a:pt x="276995" y="1511229"/>
                </a:lnTo>
                <a:lnTo>
                  <a:pt x="282085" y="1514729"/>
                </a:lnTo>
                <a:lnTo>
                  <a:pt x="286858" y="1518229"/>
                </a:lnTo>
                <a:lnTo>
                  <a:pt x="290994" y="1521728"/>
                </a:lnTo>
                <a:lnTo>
                  <a:pt x="294175" y="1525228"/>
                </a:lnTo>
                <a:lnTo>
                  <a:pt x="297039" y="1528410"/>
                </a:lnTo>
                <a:lnTo>
                  <a:pt x="299266" y="1531591"/>
                </a:lnTo>
                <a:lnTo>
                  <a:pt x="302765" y="1537000"/>
                </a:lnTo>
                <a:lnTo>
                  <a:pt x="304356" y="1540818"/>
                </a:lnTo>
                <a:lnTo>
                  <a:pt x="305311" y="1542408"/>
                </a:lnTo>
                <a:lnTo>
                  <a:pt x="303720" y="1544954"/>
                </a:lnTo>
                <a:lnTo>
                  <a:pt x="301811" y="1547817"/>
                </a:lnTo>
                <a:lnTo>
                  <a:pt x="298629" y="1550362"/>
                </a:lnTo>
                <a:lnTo>
                  <a:pt x="295448" y="1553225"/>
                </a:lnTo>
                <a:lnTo>
                  <a:pt x="291312" y="1555453"/>
                </a:lnTo>
                <a:lnTo>
                  <a:pt x="287176" y="1557680"/>
                </a:lnTo>
                <a:lnTo>
                  <a:pt x="282085" y="1559589"/>
                </a:lnTo>
                <a:lnTo>
                  <a:pt x="276995" y="1561816"/>
                </a:lnTo>
                <a:lnTo>
                  <a:pt x="267132" y="1564997"/>
                </a:lnTo>
                <a:lnTo>
                  <a:pt x="256951" y="1568179"/>
                </a:lnTo>
                <a:lnTo>
                  <a:pt x="248043" y="1570088"/>
                </a:lnTo>
                <a:lnTo>
                  <a:pt x="241362" y="1571678"/>
                </a:lnTo>
                <a:lnTo>
                  <a:pt x="240089" y="1565633"/>
                </a:lnTo>
                <a:lnTo>
                  <a:pt x="238817" y="1558952"/>
                </a:lnTo>
                <a:lnTo>
                  <a:pt x="238498" y="1551953"/>
                </a:lnTo>
                <a:lnTo>
                  <a:pt x="238180" y="1545590"/>
                </a:lnTo>
                <a:lnTo>
                  <a:pt x="238498" y="1538909"/>
                </a:lnTo>
                <a:lnTo>
                  <a:pt x="238817" y="1532864"/>
                </a:lnTo>
                <a:lnTo>
                  <a:pt x="239771" y="1526182"/>
                </a:lnTo>
                <a:lnTo>
                  <a:pt x="240725" y="1520456"/>
                </a:lnTo>
                <a:lnTo>
                  <a:pt x="241998" y="1514411"/>
                </a:lnTo>
                <a:lnTo>
                  <a:pt x="243907" y="1508048"/>
                </a:lnTo>
                <a:lnTo>
                  <a:pt x="245816" y="1502321"/>
                </a:lnTo>
                <a:lnTo>
                  <a:pt x="247725" y="1496912"/>
                </a:lnTo>
                <a:close/>
                <a:moveTo>
                  <a:pt x="2959101" y="1489075"/>
                </a:moveTo>
                <a:lnTo>
                  <a:pt x="2956878" y="1489710"/>
                </a:lnTo>
                <a:lnTo>
                  <a:pt x="2954973" y="1490663"/>
                </a:lnTo>
                <a:lnTo>
                  <a:pt x="2953385" y="1492568"/>
                </a:lnTo>
                <a:lnTo>
                  <a:pt x="2951798" y="1495108"/>
                </a:lnTo>
                <a:lnTo>
                  <a:pt x="2949575" y="1493520"/>
                </a:lnTo>
                <a:lnTo>
                  <a:pt x="2947035" y="1492568"/>
                </a:lnTo>
                <a:lnTo>
                  <a:pt x="2944813" y="1492250"/>
                </a:lnTo>
                <a:lnTo>
                  <a:pt x="2942908" y="1492568"/>
                </a:lnTo>
                <a:lnTo>
                  <a:pt x="2941003" y="1494155"/>
                </a:lnTo>
                <a:lnTo>
                  <a:pt x="2939415" y="1495743"/>
                </a:lnTo>
                <a:lnTo>
                  <a:pt x="2938781" y="1497965"/>
                </a:lnTo>
                <a:lnTo>
                  <a:pt x="2938781" y="1501140"/>
                </a:lnTo>
                <a:lnTo>
                  <a:pt x="2935605" y="1500505"/>
                </a:lnTo>
                <a:lnTo>
                  <a:pt x="2933383" y="1500505"/>
                </a:lnTo>
                <a:lnTo>
                  <a:pt x="2931161" y="1501140"/>
                </a:lnTo>
                <a:lnTo>
                  <a:pt x="2929573" y="1502728"/>
                </a:lnTo>
                <a:lnTo>
                  <a:pt x="2928303" y="1504315"/>
                </a:lnTo>
                <a:lnTo>
                  <a:pt x="2927985" y="1506538"/>
                </a:lnTo>
                <a:lnTo>
                  <a:pt x="2927985" y="1509078"/>
                </a:lnTo>
                <a:lnTo>
                  <a:pt x="2928621" y="1511935"/>
                </a:lnTo>
                <a:lnTo>
                  <a:pt x="2926081" y="1512253"/>
                </a:lnTo>
                <a:lnTo>
                  <a:pt x="2923858" y="1513523"/>
                </a:lnTo>
                <a:lnTo>
                  <a:pt x="2922271" y="1515110"/>
                </a:lnTo>
                <a:lnTo>
                  <a:pt x="2921001" y="1517015"/>
                </a:lnTo>
                <a:lnTo>
                  <a:pt x="2920683" y="1519238"/>
                </a:lnTo>
                <a:lnTo>
                  <a:pt x="2921318" y="1521143"/>
                </a:lnTo>
                <a:lnTo>
                  <a:pt x="2922588" y="1523365"/>
                </a:lnTo>
                <a:lnTo>
                  <a:pt x="2924493" y="1525588"/>
                </a:lnTo>
                <a:lnTo>
                  <a:pt x="2922271" y="1527175"/>
                </a:lnTo>
                <a:lnTo>
                  <a:pt x="2920683" y="1529080"/>
                </a:lnTo>
                <a:lnTo>
                  <a:pt x="2919413" y="1530985"/>
                </a:lnTo>
                <a:lnTo>
                  <a:pt x="2919413" y="1533525"/>
                </a:lnTo>
                <a:lnTo>
                  <a:pt x="2919731" y="1535430"/>
                </a:lnTo>
                <a:lnTo>
                  <a:pt x="2921318" y="1537335"/>
                </a:lnTo>
                <a:lnTo>
                  <a:pt x="2923223" y="1538923"/>
                </a:lnTo>
                <a:lnTo>
                  <a:pt x="2926081" y="1539875"/>
                </a:lnTo>
                <a:lnTo>
                  <a:pt x="2924493" y="1542098"/>
                </a:lnTo>
                <a:lnTo>
                  <a:pt x="2923858" y="1544955"/>
                </a:lnTo>
                <a:lnTo>
                  <a:pt x="2923858" y="1546860"/>
                </a:lnTo>
                <a:lnTo>
                  <a:pt x="2924493" y="1549083"/>
                </a:lnTo>
                <a:lnTo>
                  <a:pt x="2926081" y="1550670"/>
                </a:lnTo>
                <a:lnTo>
                  <a:pt x="2927985" y="1551940"/>
                </a:lnTo>
                <a:lnTo>
                  <a:pt x="2930208" y="1552575"/>
                </a:lnTo>
                <a:lnTo>
                  <a:pt x="2933065" y="1552575"/>
                </a:lnTo>
                <a:lnTo>
                  <a:pt x="2933065" y="1555433"/>
                </a:lnTo>
                <a:lnTo>
                  <a:pt x="2933065" y="1557655"/>
                </a:lnTo>
                <a:lnTo>
                  <a:pt x="2934018" y="1559878"/>
                </a:lnTo>
                <a:lnTo>
                  <a:pt x="2935605" y="1561465"/>
                </a:lnTo>
                <a:lnTo>
                  <a:pt x="2937511" y="1562100"/>
                </a:lnTo>
                <a:lnTo>
                  <a:pt x="2939733" y="1562735"/>
                </a:lnTo>
                <a:lnTo>
                  <a:pt x="2942273" y="1562100"/>
                </a:lnTo>
                <a:lnTo>
                  <a:pt x="2944813" y="1561148"/>
                </a:lnTo>
                <a:lnTo>
                  <a:pt x="2945765" y="1563688"/>
                </a:lnTo>
                <a:lnTo>
                  <a:pt x="2947035" y="1565593"/>
                </a:lnTo>
                <a:lnTo>
                  <a:pt x="2948623" y="1567180"/>
                </a:lnTo>
                <a:lnTo>
                  <a:pt x="2950528" y="1568133"/>
                </a:lnTo>
                <a:lnTo>
                  <a:pt x="2953068" y="1568450"/>
                </a:lnTo>
                <a:lnTo>
                  <a:pt x="2955291" y="1567498"/>
                </a:lnTo>
                <a:lnTo>
                  <a:pt x="2957195" y="1565910"/>
                </a:lnTo>
                <a:lnTo>
                  <a:pt x="2959101" y="1564005"/>
                </a:lnTo>
                <a:lnTo>
                  <a:pt x="2961005" y="1565910"/>
                </a:lnTo>
                <a:lnTo>
                  <a:pt x="2962911" y="1567498"/>
                </a:lnTo>
                <a:lnTo>
                  <a:pt x="2965133" y="1568450"/>
                </a:lnTo>
                <a:lnTo>
                  <a:pt x="2967038" y="1568133"/>
                </a:lnTo>
                <a:lnTo>
                  <a:pt x="2969578" y="1567180"/>
                </a:lnTo>
                <a:lnTo>
                  <a:pt x="2970848" y="1565593"/>
                </a:lnTo>
                <a:lnTo>
                  <a:pt x="2972118" y="1563688"/>
                </a:lnTo>
                <a:lnTo>
                  <a:pt x="2973388" y="1561148"/>
                </a:lnTo>
                <a:lnTo>
                  <a:pt x="2975611" y="1562100"/>
                </a:lnTo>
                <a:lnTo>
                  <a:pt x="2978151" y="1562735"/>
                </a:lnTo>
                <a:lnTo>
                  <a:pt x="2980373" y="1562100"/>
                </a:lnTo>
                <a:lnTo>
                  <a:pt x="2982595" y="1561465"/>
                </a:lnTo>
                <a:lnTo>
                  <a:pt x="2984183" y="1559878"/>
                </a:lnTo>
                <a:lnTo>
                  <a:pt x="2984818" y="1557655"/>
                </a:lnTo>
                <a:lnTo>
                  <a:pt x="2985135" y="1555433"/>
                </a:lnTo>
                <a:lnTo>
                  <a:pt x="2984818" y="1552575"/>
                </a:lnTo>
                <a:lnTo>
                  <a:pt x="2987358" y="1552575"/>
                </a:lnTo>
                <a:lnTo>
                  <a:pt x="2990215" y="1551940"/>
                </a:lnTo>
                <a:lnTo>
                  <a:pt x="2992121" y="1550670"/>
                </a:lnTo>
                <a:lnTo>
                  <a:pt x="2993391" y="1549083"/>
                </a:lnTo>
                <a:lnTo>
                  <a:pt x="2994025" y="1546860"/>
                </a:lnTo>
                <a:lnTo>
                  <a:pt x="2994025" y="1544955"/>
                </a:lnTo>
                <a:lnTo>
                  <a:pt x="2993708" y="1542098"/>
                </a:lnTo>
                <a:lnTo>
                  <a:pt x="2992121" y="1539875"/>
                </a:lnTo>
                <a:lnTo>
                  <a:pt x="2994661" y="1538923"/>
                </a:lnTo>
                <a:lnTo>
                  <a:pt x="2996883" y="1537335"/>
                </a:lnTo>
                <a:lnTo>
                  <a:pt x="2997835" y="1535430"/>
                </a:lnTo>
                <a:lnTo>
                  <a:pt x="2998788" y="1533525"/>
                </a:lnTo>
                <a:lnTo>
                  <a:pt x="2998153" y="1530985"/>
                </a:lnTo>
                <a:lnTo>
                  <a:pt x="2997518" y="1529080"/>
                </a:lnTo>
                <a:lnTo>
                  <a:pt x="2995931" y="1527175"/>
                </a:lnTo>
                <a:lnTo>
                  <a:pt x="2993708" y="1525588"/>
                </a:lnTo>
                <a:lnTo>
                  <a:pt x="2995613" y="1523365"/>
                </a:lnTo>
                <a:lnTo>
                  <a:pt x="2996883" y="1521143"/>
                </a:lnTo>
                <a:lnTo>
                  <a:pt x="2997201" y="1519238"/>
                </a:lnTo>
                <a:lnTo>
                  <a:pt x="2996883" y="1517015"/>
                </a:lnTo>
                <a:lnTo>
                  <a:pt x="2995931" y="1515110"/>
                </a:lnTo>
                <a:lnTo>
                  <a:pt x="2994025" y="1513523"/>
                </a:lnTo>
                <a:lnTo>
                  <a:pt x="2991803" y="1512253"/>
                </a:lnTo>
                <a:lnTo>
                  <a:pt x="2988945" y="1511935"/>
                </a:lnTo>
                <a:lnTo>
                  <a:pt x="2989898" y="1509078"/>
                </a:lnTo>
                <a:lnTo>
                  <a:pt x="2990215" y="1506538"/>
                </a:lnTo>
                <a:lnTo>
                  <a:pt x="2989898" y="1504315"/>
                </a:lnTo>
                <a:lnTo>
                  <a:pt x="2988628" y="1502728"/>
                </a:lnTo>
                <a:lnTo>
                  <a:pt x="2986723" y="1501140"/>
                </a:lnTo>
                <a:lnTo>
                  <a:pt x="2984818" y="1500505"/>
                </a:lnTo>
                <a:lnTo>
                  <a:pt x="2982278" y="1500505"/>
                </a:lnTo>
                <a:lnTo>
                  <a:pt x="2979421" y="1501140"/>
                </a:lnTo>
                <a:lnTo>
                  <a:pt x="2979103" y="1497965"/>
                </a:lnTo>
                <a:lnTo>
                  <a:pt x="2978151" y="1495743"/>
                </a:lnTo>
                <a:lnTo>
                  <a:pt x="2977198" y="1494155"/>
                </a:lnTo>
                <a:lnTo>
                  <a:pt x="2975293" y="1492568"/>
                </a:lnTo>
                <a:lnTo>
                  <a:pt x="2973071" y="1492250"/>
                </a:lnTo>
                <a:lnTo>
                  <a:pt x="2970531" y="1492568"/>
                </a:lnTo>
                <a:lnTo>
                  <a:pt x="2968308" y="1493520"/>
                </a:lnTo>
                <a:lnTo>
                  <a:pt x="2966403" y="1495108"/>
                </a:lnTo>
                <a:lnTo>
                  <a:pt x="2964815" y="1492568"/>
                </a:lnTo>
                <a:lnTo>
                  <a:pt x="2962911" y="1490663"/>
                </a:lnTo>
                <a:lnTo>
                  <a:pt x="2961005" y="1489710"/>
                </a:lnTo>
                <a:lnTo>
                  <a:pt x="2959101" y="1489075"/>
                </a:lnTo>
                <a:close/>
                <a:moveTo>
                  <a:pt x="2959101" y="1468438"/>
                </a:moveTo>
                <a:lnTo>
                  <a:pt x="2960689" y="1468756"/>
                </a:lnTo>
                <a:lnTo>
                  <a:pt x="2962276" y="1469073"/>
                </a:lnTo>
                <a:lnTo>
                  <a:pt x="2963546" y="1470026"/>
                </a:lnTo>
                <a:lnTo>
                  <a:pt x="2965133" y="1471296"/>
                </a:lnTo>
                <a:lnTo>
                  <a:pt x="2966721" y="1472248"/>
                </a:lnTo>
                <a:lnTo>
                  <a:pt x="2967991" y="1473836"/>
                </a:lnTo>
                <a:lnTo>
                  <a:pt x="2969896" y="1477328"/>
                </a:lnTo>
                <a:lnTo>
                  <a:pt x="2973389" y="1475106"/>
                </a:lnTo>
                <a:lnTo>
                  <a:pt x="2975293" y="1474153"/>
                </a:lnTo>
                <a:lnTo>
                  <a:pt x="2977199" y="1473518"/>
                </a:lnTo>
                <a:lnTo>
                  <a:pt x="2978786" y="1473201"/>
                </a:lnTo>
                <a:lnTo>
                  <a:pt x="2980691" y="1473201"/>
                </a:lnTo>
                <a:lnTo>
                  <a:pt x="2982279" y="1473518"/>
                </a:lnTo>
                <a:lnTo>
                  <a:pt x="2983549" y="1473836"/>
                </a:lnTo>
                <a:lnTo>
                  <a:pt x="2985136" y="1474471"/>
                </a:lnTo>
                <a:lnTo>
                  <a:pt x="2986406" y="1475741"/>
                </a:lnTo>
                <a:lnTo>
                  <a:pt x="2987359" y="1477328"/>
                </a:lnTo>
                <a:lnTo>
                  <a:pt x="2988311" y="1478598"/>
                </a:lnTo>
                <a:lnTo>
                  <a:pt x="2988946" y="1480503"/>
                </a:lnTo>
                <a:lnTo>
                  <a:pt x="2989899" y="1482408"/>
                </a:lnTo>
                <a:lnTo>
                  <a:pt x="2990216" y="1486536"/>
                </a:lnTo>
                <a:lnTo>
                  <a:pt x="2994343" y="1485901"/>
                </a:lnTo>
                <a:lnTo>
                  <a:pt x="2996249" y="1485266"/>
                </a:lnTo>
                <a:lnTo>
                  <a:pt x="2998153" y="1485901"/>
                </a:lnTo>
                <a:lnTo>
                  <a:pt x="2999741" y="1486218"/>
                </a:lnTo>
                <a:lnTo>
                  <a:pt x="3001329" y="1486536"/>
                </a:lnTo>
                <a:lnTo>
                  <a:pt x="3002916" y="1487806"/>
                </a:lnTo>
                <a:lnTo>
                  <a:pt x="3004186" y="1488758"/>
                </a:lnTo>
                <a:lnTo>
                  <a:pt x="3005139" y="1490028"/>
                </a:lnTo>
                <a:lnTo>
                  <a:pt x="3006091" y="1491616"/>
                </a:lnTo>
                <a:lnTo>
                  <a:pt x="3006409" y="1493521"/>
                </a:lnTo>
                <a:lnTo>
                  <a:pt x="3006409" y="1495108"/>
                </a:lnTo>
                <a:lnTo>
                  <a:pt x="3006409" y="1497013"/>
                </a:lnTo>
                <a:lnTo>
                  <a:pt x="3006409" y="1498918"/>
                </a:lnTo>
                <a:lnTo>
                  <a:pt x="3004821" y="1502728"/>
                </a:lnTo>
                <a:lnTo>
                  <a:pt x="3008949" y="1503681"/>
                </a:lnTo>
                <a:lnTo>
                  <a:pt x="3010853" y="1504633"/>
                </a:lnTo>
                <a:lnTo>
                  <a:pt x="3012441" y="1505268"/>
                </a:lnTo>
                <a:lnTo>
                  <a:pt x="3014029" y="1506538"/>
                </a:lnTo>
                <a:lnTo>
                  <a:pt x="3015299" y="1507808"/>
                </a:lnTo>
                <a:lnTo>
                  <a:pt x="3015933" y="1509078"/>
                </a:lnTo>
                <a:lnTo>
                  <a:pt x="3016569" y="1510666"/>
                </a:lnTo>
                <a:lnTo>
                  <a:pt x="3017203" y="1512253"/>
                </a:lnTo>
                <a:lnTo>
                  <a:pt x="3017203" y="1513841"/>
                </a:lnTo>
                <a:lnTo>
                  <a:pt x="3017203" y="1515746"/>
                </a:lnTo>
                <a:lnTo>
                  <a:pt x="3016251" y="1517333"/>
                </a:lnTo>
                <a:lnTo>
                  <a:pt x="3015616" y="1518921"/>
                </a:lnTo>
                <a:lnTo>
                  <a:pt x="3014346" y="1520826"/>
                </a:lnTo>
                <a:lnTo>
                  <a:pt x="3011806" y="1523683"/>
                </a:lnTo>
                <a:lnTo>
                  <a:pt x="3015299" y="1526541"/>
                </a:lnTo>
                <a:lnTo>
                  <a:pt x="3016251" y="1527493"/>
                </a:lnTo>
                <a:lnTo>
                  <a:pt x="3017521" y="1529081"/>
                </a:lnTo>
                <a:lnTo>
                  <a:pt x="3018791" y="1530668"/>
                </a:lnTo>
                <a:lnTo>
                  <a:pt x="3019109" y="1532256"/>
                </a:lnTo>
                <a:lnTo>
                  <a:pt x="3019426" y="1534161"/>
                </a:lnTo>
                <a:lnTo>
                  <a:pt x="3019426" y="1535748"/>
                </a:lnTo>
                <a:lnTo>
                  <a:pt x="3019109" y="1537336"/>
                </a:lnTo>
                <a:lnTo>
                  <a:pt x="3018156" y="1538923"/>
                </a:lnTo>
                <a:lnTo>
                  <a:pt x="3017521" y="1540193"/>
                </a:lnTo>
                <a:lnTo>
                  <a:pt x="3016251" y="1541781"/>
                </a:lnTo>
                <a:lnTo>
                  <a:pt x="3014663" y="1543051"/>
                </a:lnTo>
                <a:lnTo>
                  <a:pt x="3013393" y="1544003"/>
                </a:lnTo>
                <a:lnTo>
                  <a:pt x="3009266" y="1545591"/>
                </a:lnTo>
                <a:lnTo>
                  <a:pt x="3011806" y="1549401"/>
                </a:lnTo>
                <a:lnTo>
                  <a:pt x="3012123" y="1551306"/>
                </a:lnTo>
                <a:lnTo>
                  <a:pt x="3012441" y="1552893"/>
                </a:lnTo>
                <a:lnTo>
                  <a:pt x="3012759" y="1554798"/>
                </a:lnTo>
                <a:lnTo>
                  <a:pt x="3012441" y="1556386"/>
                </a:lnTo>
                <a:lnTo>
                  <a:pt x="3012123" y="1558291"/>
                </a:lnTo>
                <a:lnTo>
                  <a:pt x="3011806" y="1559878"/>
                </a:lnTo>
                <a:lnTo>
                  <a:pt x="3010536" y="1561148"/>
                </a:lnTo>
                <a:lnTo>
                  <a:pt x="3009266" y="1562101"/>
                </a:lnTo>
                <a:lnTo>
                  <a:pt x="3007996" y="1563371"/>
                </a:lnTo>
                <a:lnTo>
                  <a:pt x="3006409" y="1564006"/>
                </a:lnTo>
                <a:lnTo>
                  <a:pt x="3004503" y="1564641"/>
                </a:lnTo>
                <a:lnTo>
                  <a:pt x="3002599" y="1564958"/>
                </a:lnTo>
                <a:lnTo>
                  <a:pt x="2998789" y="1564958"/>
                </a:lnTo>
                <a:lnTo>
                  <a:pt x="2999106" y="1569086"/>
                </a:lnTo>
                <a:lnTo>
                  <a:pt x="2998789" y="1570991"/>
                </a:lnTo>
                <a:lnTo>
                  <a:pt x="2998153" y="1572896"/>
                </a:lnTo>
                <a:lnTo>
                  <a:pt x="2997836" y="1574483"/>
                </a:lnTo>
                <a:lnTo>
                  <a:pt x="2997201" y="1576071"/>
                </a:lnTo>
                <a:lnTo>
                  <a:pt x="2995931" y="1577341"/>
                </a:lnTo>
                <a:lnTo>
                  <a:pt x="2994661" y="1578293"/>
                </a:lnTo>
                <a:lnTo>
                  <a:pt x="2993391" y="1579563"/>
                </a:lnTo>
                <a:lnTo>
                  <a:pt x="2991803" y="1579881"/>
                </a:lnTo>
                <a:lnTo>
                  <a:pt x="2989899" y="1580198"/>
                </a:lnTo>
                <a:lnTo>
                  <a:pt x="2988311" y="1580198"/>
                </a:lnTo>
                <a:lnTo>
                  <a:pt x="2986406" y="1579881"/>
                </a:lnTo>
                <a:lnTo>
                  <a:pt x="2984501" y="1579563"/>
                </a:lnTo>
                <a:lnTo>
                  <a:pt x="2980691" y="1577976"/>
                </a:lnTo>
                <a:lnTo>
                  <a:pt x="2979103" y="1581786"/>
                </a:lnTo>
                <a:lnTo>
                  <a:pt x="2978151" y="1583691"/>
                </a:lnTo>
                <a:lnTo>
                  <a:pt x="2977199" y="1585278"/>
                </a:lnTo>
                <a:lnTo>
                  <a:pt x="2975929" y="1586548"/>
                </a:lnTo>
                <a:lnTo>
                  <a:pt x="2974976" y="1587501"/>
                </a:lnTo>
                <a:lnTo>
                  <a:pt x="2973389" y="1588453"/>
                </a:lnTo>
                <a:lnTo>
                  <a:pt x="2971801" y="1588771"/>
                </a:lnTo>
                <a:lnTo>
                  <a:pt x="2969896" y="1589088"/>
                </a:lnTo>
                <a:lnTo>
                  <a:pt x="2968309" y="1588771"/>
                </a:lnTo>
                <a:lnTo>
                  <a:pt x="2966721" y="1588453"/>
                </a:lnTo>
                <a:lnTo>
                  <a:pt x="2964816" y="1587501"/>
                </a:lnTo>
                <a:lnTo>
                  <a:pt x="2963229" y="1586866"/>
                </a:lnTo>
                <a:lnTo>
                  <a:pt x="2961641" y="1585596"/>
                </a:lnTo>
                <a:lnTo>
                  <a:pt x="2959101" y="1582738"/>
                </a:lnTo>
                <a:lnTo>
                  <a:pt x="2955926" y="1585596"/>
                </a:lnTo>
                <a:lnTo>
                  <a:pt x="2954339" y="1586866"/>
                </a:lnTo>
                <a:lnTo>
                  <a:pt x="2953069" y="1587501"/>
                </a:lnTo>
                <a:lnTo>
                  <a:pt x="2951481" y="1588453"/>
                </a:lnTo>
                <a:lnTo>
                  <a:pt x="2949893" y="1588771"/>
                </a:lnTo>
                <a:lnTo>
                  <a:pt x="2947989" y="1589088"/>
                </a:lnTo>
                <a:lnTo>
                  <a:pt x="2946401" y="1588771"/>
                </a:lnTo>
                <a:lnTo>
                  <a:pt x="2944813" y="1588453"/>
                </a:lnTo>
                <a:lnTo>
                  <a:pt x="2943226" y="1587501"/>
                </a:lnTo>
                <a:lnTo>
                  <a:pt x="2941639" y="1586548"/>
                </a:lnTo>
                <a:lnTo>
                  <a:pt x="2940686" y="1585278"/>
                </a:lnTo>
                <a:lnTo>
                  <a:pt x="2939416" y="1583691"/>
                </a:lnTo>
                <a:lnTo>
                  <a:pt x="2938781" y="1581786"/>
                </a:lnTo>
                <a:lnTo>
                  <a:pt x="2937511" y="1577976"/>
                </a:lnTo>
                <a:lnTo>
                  <a:pt x="2933383" y="1579563"/>
                </a:lnTo>
                <a:lnTo>
                  <a:pt x="2931796" y="1579881"/>
                </a:lnTo>
                <a:lnTo>
                  <a:pt x="2929891" y="1580198"/>
                </a:lnTo>
                <a:lnTo>
                  <a:pt x="2927986" y="1580198"/>
                </a:lnTo>
                <a:lnTo>
                  <a:pt x="2926399" y="1579881"/>
                </a:lnTo>
                <a:lnTo>
                  <a:pt x="2924811" y="1579563"/>
                </a:lnTo>
                <a:lnTo>
                  <a:pt x="2923223" y="1578293"/>
                </a:lnTo>
                <a:lnTo>
                  <a:pt x="2922271" y="1577341"/>
                </a:lnTo>
                <a:lnTo>
                  <a:pt x="2921001" y="1576071"/>
                </a:lnTo>
                <a:lnTo>
                  <a:pt x="2920366" y="1574483"/>
                </a:lnTo>
                <a:lnTo>
                  <a:pt x="2919413" y="1572896"/>
                </a:lnTo>
                <a:lnTo>
                  <a:pt x="2919096" y="1570991"/>
                </a:lnTo>
                <a:lnTo>
                  <a:pt x="2919096" y="1569086"/>
                </a:lnTo>
                <a:lnTo>
                  <a:pt x="2919413" y="1564958"/>
                </a:lnTo>
                <a:lnTo>
                  <a:pt x="2915286" y="1564958"/>
                </a:lnTo>
                <a:lnTo>
                  <a:pt x="2913381" y="1564641"/>
                </a:lnTo>
                <a:lnTo>
                  <a:pt x="2911793" y="1564006"/>
                </a:lnTo>
                <a:lnTo>
                  <a:pt x="2909889" y="1563371"/>
                </a:lnTo>
                <a:lnTo>
                  <a:pt x="2908619" y="1562101"/>
                </a:lnTo>
                <a:lnTo>
                  <a:pt x="2907666" y="1561148"/>
                </a:lnTo>
                <a:lnTo>
                  <a:pt x="2906396" y="1559878"/>
                </a:lnTo>
                <a:lnTo>
                  <a:pt x="2905761" y="1558291"/>
                </a:lnTo>
                <a:lnTo>
                  <a:pt x="2905126" y="1556386"/>
                </a:lnTo>
                <a:lnTo>
                  <a:pt x="2905126" y="1554798"/>
                </a:lnTo>
                <a:lnTo>
                  <a:pt x="2905126" y="1552893"/>
                </a:lnTo>
                <a:lnTo>
                  <a:pt x="2905761" y="1551306"/>
                </a:lnTo>
                <a:lnTo>
                  <a:pt x="2906396" y="1549401"/>
                </a:lnTo>
                <a:lnTo>
                  <a:pt x="2908619" y="1545591"/>
                </a:lnTo>
                <a:lnTo>
                  <a:pt x="2904809" y="1544003"/>
                </a:lnTo>
                <a:lnTo>
                  <a:pt x="2902903" y="1543051"/>
                </a:lnTo>
                <a:lnTo>
                  <a:pt x="2901951" y="1541781"/>
                </a:lnTo>
                <a:lnTo>
                  <a:pt x="2900681" y="1540193"/>
                </a:lnTo>
                <a:lnTo>
                  <a:pt x="2899411" y="1538923"/>
                </a:lnTo>
                <a:lnTo>
                  <a:pt x="2899093" y="1537336"/>
                </a:lnTo>
                <a:lnTo>
                  <a:pt x="2898776" y="1535748"/>
                </a:lnTo>
                <a:lnTo>
                  <a:pt x="2898776" y="1534161"/>
                </a:lnTo>
                <a:lnTo>
                  <a:pt x="2898776" y="1532256"/>
                </a:lnTo>
                <a:lnTo>
                  <a:pt x="2899411" y="1530668"/>
                </a:lnTo>
                <a:lnTo>
                  <a:pt x="2900363" y="1529081"/>
                </a:lnTo>
                <a:lnTo>
                  <a:pt x="2901316" y="1527493"/>
                </a:lnTo>
                <a:lnTo>
                  <a:pt x="2902903" y="1526541"/>
                </a:lnTo>
                <a:lnTo>
                  <a:pt x="2906079" y="1523683"/>
                </a:lnTo>
                <a:lnTo>
                  <a:pt x="2903221" y="1520826"/>
                </a:lnTo>
                <a:lnTo>
                  <a:pt x="2902586" y="1518921"/>
                </a:lnTo>
                <a:lnTo>
                  <a:pt x="2901951" y="1517333"/>
                </a:lnTo>
                <a:lnTo>
                  <a:pt x="2900999" y="1515746"/>
                </a:lnTo>
                <a:lnTo>
                  <a:pt x="2900999" y="1513841"/>
                </a:lnTo>
                <a:lnTo>
                  <a:pt x="2900999" y="1512253"/>
                </a:lnTo>
                <a:lnTo>
                  <a:pt x="2901316" y="1510666"/>
                </a:lnTo>
                <a:lnTo>
                  <a:pt x="2901951" y="1509078"/>
                </a:lnTo>
                <a:lnTo>
                  <a:pt x="2902903" y="1507808"/>
                </a:lnTo>
                <a:lnTo>
                  <a:pt x="2904173" y="1506538"/>
                </a:lnTo>
                <a:lnTo>
                  <a:pt x="2905761" y="1505268"/>
                </a:lnTo>
                <a:lnTo>
                  <a:pt x="2907349" y="1504633"/>
                </a:lnTo>
                <a:lnTo>
                  <a:pt x="2908619" y="1503681"/>
                </a:lnTo>
                <a:lnTo>
                  <a:pt x="2913063" y="1502728"/>
                </a:lnTo>
                <a:lnTo>
                  <a:pt x="2911793" y="1498918"/>
                </a:lnTo>
                <a:lnTo>
                  <a:pt x="2911476" y="1497013"/>
                </a:lnTo>
                <a:lnTo>
                  <a:pt x="2911476" y="1495108"/>
                </a:lnTo>
                <a:lnTo>
                  <a:pt x="2911793" y="1493521"/>
                </a:lnTo>
                <a:lnTo>
                  <a:pt x="2912111" y="1491616"/>
                </a:lnTo>
                <a:lnTo>
                  <a:pt x="2913063" y="1490028"/>
                </a:lnTo>
                <a:lnTo>
                  <a:pt x="2913699" y="1488758"/>
                </a:lnTo>
                <a:lnTo>
                  <a:pt x="2915286" y="1487806"/>
                </a:lnTo>
                <a:lnTo>
                  <a:pt x="2916556" y="1486536"/>
                </a:lnTo>
                <a:lnTo>
                  <a:pt x="2918461" y="1486218"/>
                </a:lnTo>
                <a:lnTo>
                  <a:pt x="2919731" y="1485901"/>
                </a:lnTo>
                <a:lnTo>
                  <a:pt x="2921953" y="1485266"/>
                </a:lnTo>
                <a:lnTo>
                  <a:pt x="2923859" y="1485901"/>
                </a:lnTo>
                <a:lnTo>
                  <a:pt x="2927986" y="1486536"/>
                </a:lnTo>
                <a:lnTo>
                  <a:pt x="2928303" y="1482408"/>
                </a:lnTo>
                <a:lnTo>
                  <a:pt x="2928621" y="1480503"/>
                </a:lnTo>
                <a:lnTo>
                  <a:pt x="2929573" y="1478916"/>
                </a:lnTo>
                <a:lnTo>
                  <a:pt x="2930209" y="1477328"/>
                </a:lnTo>
                <a:lnTo>
                  <a:pt x="2931479" y="1475741"/>
                </a:lnTo>
                <a:lnTo>
                  <a:pt x="2933066" y="1474471"/>
                </a:lnTo>
                <a:lnTo>
                  <a:pt x="2934019" y="1473836"/>
                </a:lnTo>
                <a:lnTo>
                  <a:pt x="2935923" y="1473518"/>
                </a:lnTo>
                <a:lnTo>
                  <a:pt x="2937511" y="1473201"/>
                </a:lnTo>
                <a:lnTo>
                  <a:pt x="2939099" y="1473201"/>
                </a:lnTo>
                <a:lnTo>
                  <a:pt x="2941003" y="1473518"/>
                </a:lnTo>
                <a:lnTo>
                  <a:pt x="2942591" y="1474153"/>
                </a:lnTo>
                <a:lnTo>
                  <a:pt x="2944496" y="1475106"/>
                </a:lnTo>
                <a:lnTo>
                  <a:pt x="2947989" y="1477328"/>
                </a:lnTo>
                <a:lnTo>
                  <a:pt x="2950211" y="1473836"/>
                </a:lnTo>
                <a:lnTo>
                  <a:pt x="2951481" y="1472248"/>
                </a:lnTo>
                <a:lnTo>
                  <a:pt x="2952433" y="1471296"/>
                </a:lnTo>
                <a:lnTo>
                  <a:pt x="2954021" y="1470026"/>
                </a:lnTo>
                <a:lnTo>
                  <a:pt x="2955609" y="1469073"/>
                </a:lnTo>
                <a:lnTo>
                  <a:pt x="2957196" y="1468756"/>
                </a:lnTo>
                <a:lnTo>
                  <a:pt x="2959101" y="1468438"/>
                </a:lnTo>
                <a:close/>
                <a:moveTo>
                  <a:pt x="1776300" y="1454280"/>
                </a:moveTo>
                <a:lnTo>
                  <a:pt x="1801778" y="1479732"/>
                </a:lnTo>
                <a:lnTo>
                  <a:pt x="1791268" y="1490549"/>
                </a:lnTo>
                <a:lnTo>
                  <a:pt x="1763560" y="1470506"/>
                </a:lnTo>
                <a:lnTo>
                  <a:pt x="1776300" y="1454280"/>
                </a:lnTo>
                <a:close/>
                <a:moveTo>
                  <a:pt x="278268" y="1454280"/>
                </a:moveTo>
                <a:lnTo>
                  <a:pt x="303720" y="1479732"/>
                </a:lnTo>
                <a:lnTo>
                  <a:pt x="293221" y="1490549"/>
                </a:lnTo>
                <a:lnTo>
                  <a:pt x="265541" y="1470506"/>
                </a:lnTo>
                <a:lnTo>
                  <a:pt x="278268" y="1454280"/>
                </a:lnTo>
                <a:close/>
                <a:moveTo>
                  <a:pt x="1947961" y="1448553"/>
                </a:moveTo>
                <a:lnTo>
                  <a:pt x="1955604" y="1455871"/>
                </a:lnTo>
                <a:lnTo>
                  <a:pt x="1962611" y="1463506"/>
                </a:lnTo>
                <a:lnTo>
                  <a:pt x="1968980" y="1472096"/>
                </a:lnTo>
                <a:lnTo>
                  <a:pt x="1974713" y="1480687"/>
                </a:lnTo>
                <a:lnTo>
                  <a:pt x="1979809" y="1489913"/>
                </a:lnTo>
                <a:lnTo>
                  <a:pt x="1983949" y="1500094"/>
                </a:lnTo>
                <a:lnTo>
                  <a:pt x="1987134" y="1509957"/>
                </a:lnTo>
                <a:lnTo>
                  <a:pt x="1988726" y="1515365"/>
                </a:lnTo>
                <a:lnTo>
                  <a:pt x="1990000" y="1520774"/>
                </a:lnTo>
                <a:lnTo>
                  <a:pt x="1988089" y="1519183"/>
                </a:lnTo>
                <a:lnTo>
                  <a:pt x="1979809" y="1522046"/>
                </a:lnTo>
                <a:lnTo>
                  <a:pt x="1972165" y="1523955"/>
                </a:lnTo>
                <a:lnTo>
                  <a:pt x="1964840" y="1525546"/>
                </a:lnTo>
                <a:lnTo>
                  <a:pt x="1957515" y="1526182"/>
                </a:lnTo>
                <a:lnTo>
                  <a:pt x="1950827" y="1526501"/>
                </a:lnTo>
                <a:lnTo>
                  <a:pt x="1944776" y="1526501"/>
                </a:lnTo>
                <a:lnTo>
                  <a:pt x="1939362" y="1525864"/>
                </a:lnTo>
                <a:lnTo>
                  <a:pt x="1933947" y="1525228"/>
                </a:lnTo>
                <a:lnTo>
                  <a:pt x="1929489" y="1524274"/>
                </a:lnTo>
                <a:lnTo>
                  <a:pt x="1925030" y="1523319"/>
                </a:lnTo>
                <a:lnTo>
                  <a:pt x="1918979" y="1520774"/>
                </a:lnTo>
                <a:lnTo>
                  <a:pt x="1914839" y="1519183"/>
                </a:lnTo>
                <a:lnTo>
                  <a:pt x="1913246" y="1518547"/>
                </a:lnTo>
                <a:lnTo>
                  <a:pt x="1911972" y="1519183"/>
                </a:lnTo>
                <a:lnTo>
                  <a:pt x="1911654" y="1517274"/>
                </a:lnTo>
                <a:lnTo>
                  <a:pt x="1911335" y="1515365"/>
                </a:lnTo>
                <a:lnTo>
                  <a:pt x="1911654" y="1513138"/>
                </a:lnTo>
                <a:lnTo>
                  <a:pt x="1911972" y="1510911"/>
                </a:lnTo>
                <a:lnTo>
                  <a:pt x="1913565" y="1506139"/>
                </a:lnTo>
                <a:lnTo>
                  <a:pt x="1915794" y="1501367"/>
                </a:lnTo>
                <a:lnTo>
                  <a:pt x="1918979" y="1496276"/>
                </a:lnTo>
                <a:lnTo>
                  <a:pt x="1922482" y="1490867"/>
                </a:lnTo>
                <a:lnTo>
                  <a:pt x="1926304" y="1485459"/>
                </a:lnTo>
                <a:lnTo>
                  <a:pt x="1930126" y="1480368"/>
                </a:lnTo>
                <a:lnTo>
                  <a:pt x="1938725" y="1470824"/>
                </a:lnTo>
                <a:lnTo>
                  <a:pt x="1946050" y="1463188"/>
                </a:lnTo>
                <a:lnTo>
                  <a:pt x="1952738" y="1455871"/>
                </a:lnTo>
                <a:lnTo>
                  <a:pt x="1947961" y="1448553"/>
                </a:lnTo>
                <a:close/>
                <a:moveTo>
                  <a:pt x="449116" y="1448553"/>
                </a:moveTo>
                <a:lnTo>
                  <a:pt x="457070" y="1455871"/>
                </a:lnTo>
                <a:lnTo>
                  <a:pt x="464387" y="1463506"/>
                </a:lnTo>
                <a:lnTo>
                  <a:pt x="470432" y="1472096"/>
                </a:lnTo>
                <a:lnTo>
                  <a:pt x="476159" y="1480687"/>
                </a:lnTo>
                <a:lnTo>
                  <a:pt x="481249" y="1489913"/>
                </a:lnTo>
                <a:lnTo>
                  <a:pt x="485385" y="1500094"/>
                </a:lnTo>
                <a:lnTo>
                  <a:pt x="488885" y="1509957"/>
                </a:lnTo>
                <a:lnTo>
                  <a:pt x="490476" y="1515365"/>
                </a:lnTo>
                <a:lnTo>
                  <a:pt x="491430" y="1520774"/>
                </a:lnTo>
                <a:lnTo>
                  <a:pt x="489521" y="1519183"/>
                </a:lnTo>
                <a:lnTo>
                  <a:pt x="481567" y="1522046"/>
                </a:lnTo>
                <a:lnTo>
                  <a:pt x="473932" y="1523955"/>
                </a:lnTo>
                <a:lnTo>
                  <a:pt x="466296" y="1525546"/>
                </a:lnTo>
                <a:lnTo>
                  <a:pt x="459297" y="1526182"/>
                </a:lnTo>
                <a:lnTo>
                  <a:pt x="452615" y="1526501"/>
                </a:lnTo>
                <a:lnTo>
                  <a:pt x="446571" y="1526501"/>
                </a:lnTo>
                <a:lnTo>
                  <a:pt x="440844" y="1525864"/>
                </a:lnTo>
                <a:lnTo>
                  <a:pt x="435753" y="1525228"/>
                </a:lnTo>
                <a:lnTo>
                  <a:pt x="430981" y="1524274"/>
                </a:lnTo>
                <a:lnTo>
                  <a:pt x="426845" y="1523319"/>
                </a:lnTo>
                <a:lnTo>
                  <a:pt x="420482" y="1520774"/>
                </a:lnTo>
                <a:lnTo>
                  <a:pt x="416346" y="1519183"/>
                </a:lnTo>
                <a:lnTo>
                  <a:pt x="415073" y="1518547"/>
                </a:lnTo>
                <a:lnTo>
                  <a:pt x="413483" y="1519183"/>
                </a:lnTo>
                <a:lnTo>
                  <a:pt x="413164" y="1517274"/>
                </a:lnTo>
                <a:lnTo>
                  <a:pt x="413164" y="1515365"/>
                </a:lnTo>
                <a:lnTo>
                  <a:pt x="413164" y="1513138"/>
                </a:lnTo>
                <a:lnTo>
                  <a:pt x="413801" y="1510911"/>
                </a:lnTo>
                <a:lnTo>
                  <a:pt x="415392" y="1506139"/>
                </a:lnTo>
                <a:lnTo>
                  <a:pt x="417619" y="1501367"/>
                </a:lnTo>
                <a:lnTo>
                  <a:pt x="420800" y="1496276"/>
                </a:lnTo>
                <a:lnTo>
                  <a:pt x="424300" y="1490867"/>
                </a:lnTo>
                <a:lnTo>
                  <a:pt x="428118" y="1485459"/>
                </a:lnTo>
                <a:lnTo>
                  <a:pt x="431936" y="1480368"/>
                </a:lnTo>
                <a:lnTo>
                  <a:pt x="439889" y="1470824"/>
                </a:lnTo>
                <a:lnTo>
                  <a:pt x="447207" y="1463188"/>
                </a:lnTo>
                <a:lnTo>
                  <a:pt x="454524" y="1455871"/>
                </a:lnTo>
                <a:lnTo>
                  <a:pt x="449116" y="1448553"/>
                </a:lnTo>
                <a:close/>
                <a:moveTo>
                  <a:pt x="2959101" y="1447800"/>
                </a:moveTo>
                <a:lnTo>
                  <a:pt x="2956879" y="1448116"/>
                </a:lnTo>
                <a:lnTo>
                  <a:pt x="2954339" y="1448432"/>
                </a:lnTo>
                <a:lnTo>
                  <a:pt x="2952433" y="1449694"/>
                </a:lnTo>
                <a:lnTo>
                  <a:pt x="2950211" y="1451273"/>
                </a:lnTo>
                <a:lnTo>
                  <a:pt x="2948623" y="1452851"/>
                </a:lnTo>
                <a:lnTo>
                  <a:pt x="2946719" y="1454745"/>
                </a:lnTo>
                <a:lnTo>
                  <a:pt x="2945131" y="1456954"/>
                </a:lnTo>
                <a:lnTo>
                  <a:pt x="2943861" y="1459795"/>
                </a:lnTo>
                <a:lnTo>
                  <a:pt x="2941321" y="1458217"/>
                </a:lnTo>
                <a:lnTo>
                  <a:pt x="2939099" y="1456639"/>
                </a:lnTo>
                <a:lnTo>
                  <a:pt x="2936876" y="1455376"/>
                </a:lnTo>
                <a:lnTo>
                  <a:pt x="2934336" y="1454429"/>
                </a:lnTo>
                <a:lnTo>
                  <a:pt x="2932113" y="1453798"/>
                </a:lnTo>
                <a:lnTo>
                  <a:pt x="2929891" y="1453798"/>
                </a:lnTo>
                <a:lnTo>
                  <a:pt x="2927669" y="1454429"/>
                </a:lnTo>
                <a:lnTo>
                  <a:pt x="2925129" y="1455060"/>
                </a:lnTo>
                <a:lnTo>
                  <a:pt x="2923223" y="1456323"/>
                </a:lnTo>
                <a:lnTo>
                  <a:pt x="2921319" y="1457270"/>
                </a:lnTo>
                <a:lnTo>
                  <a:pt x="2919731" y="1459164"/>
                </a:lnTo>
                <a:lnTo>
                  <a:pt x="2918779" y="1461689"/>
                </a:lnTo>
                <a:lnTo>
                  <a:pt x="2917509" y="1463899"/>
                </a:lnTo>
                <a:lnTo>
                  <a:pt x="2917191" y="1466109"/>
                </a:lnTo>
                <a:lnTo>
                  <a:pt x="2916556" y="1469265"/>
                </a:lnTo>
                <a:lnTo>
                  <a:pt x="2916556" y="1471791"/>
                </a:lnTo>
                <a:lnTo>
                  <a:pt x="2913381" y="1471159"/>
                </a:lnTo>
                <a:lnTo>
                  <a:pt x="2910523" y="1470844"/>
                </a:lnTo>
                <a:lnTo>
                  <a:pt x="2907983" y="1470844"/>
                </a:lnTo>
                <a:lnTo>
                  <a:pt x="2905761" y="1471159"/>
                </a:lnTo>
                <a:lnTo>
                  <a:pt x="2902903" y="1471475"/>
                </a:lnTo>
                <a:lnTo>
                  <a:pt x="2900999" y="1472422"/>
                </a:lnTo>
                <a:lnTo>
                  <a:pt x="2899093" y="1473369"/>
                </a:lnTo>
                <a:lnTo>
                  <a:pt x="2897189" y="1474947"/>
                </a:lnTo>
                <a:lnTo>
                  <a:pt x="2895919" y="1476841"/>
                </a:lnTo>
                <a:lnTo>
                  <a:pt x="2894966" y="1479051"/>
                </a:lnTo>
                <a:lnTo>
                  <a:pt x="2894649" y="1481576"/>
                </a:lnTo>
                <a:lnTo>
                  <a:pt x="2894013" y="1483786"/>
                </a:lnTo>
                <a:lnTo>
                  <a:pt x="2894013" y="1485995"/>
                </a:lnTo>
                <a:lnTo>
                  <a:pt x="2894649" y="1488836"/>
                </a:lnTo>
                <a:lnTo>
                  <a:pt x="2895283" y="1491362"/>
                </a:lnTo>
                <a:lnTo>
                  <a:pt x="2895919" y="1494518"/>
                </a:lnTo>
                <a:lnTo>
                  <a:pt x="2893379" y="1494834"/>
                </a:lnTo>
                <a:lnTo>
                  <a:pt x="2890521" y="1495465"/>
                </a:lnTo>
                <a:lnTo>
                  <a:pt x="2887981" y="1496728"/>
                </a:lnTo>
                <a:lnTo>
                  <a:pt x="2886076" y="1497991"/>
                </a:lnTo>
                <a:lnTo>
                  <a:pt x="2883853" y="1499253"/>
                </a:lnTo>
                <a:lnTo>
                  <a:pt x="2882266" y="1500831"/>
                </a:lnTo>
                <a:lnTo>
                  <a:pt x="2880996" y="1502725"/>
                </a:lnTo>
                <a:lnTo>
                  <a:pt x="2880361" y="1504619"/>
                </a:lnTo>
                <a:lnTo>
                  <a:pt x="2879409" y="1507145"/>
                </a:lnTo>
                <a:lnTo>
                  <a:pt x="2879409" y="1509354"/>
                </a:lnTo>
                <a:lnTo>
                  <a:pt x="2880043" y="1511564"/>
                </a:lnTo>
                <a:lnTo>
                  <a:pt x="2880679" y="1513774"/>
                </a:lnTo>
                <a:lnTo>
                  <a:pt x="2881949" y="1516299"/>
                </a:lnTo>
                <a:lnTo>
                  <a:pt x="2882901" y="1518509"/>
                </a:lnTo>
                <a:lnTo>
                  <a:pt x="2884806" y="1520718"/>
                </a:lnTo>
                <a:lnTo>
                  <a:pt x="2886711" y="1522612"/>
                </a:lnTo>
                <a:lnTo>
                  <a:pt x="2884489" y="1524506"/>
                </a:lnTo>
                <a:lnTo>
                  <a:pt x="2882266" y="1526084"/>
                </a:lnTo>
                <a:lnTo>
                  <a:pt x="2880361" y="1527978"/>
                </a:lnTo>
                <a:lnTo>
                  <a:pt x="2878773" y="1530188"/>
                </a:lnTo>
                <a:lnTo>
                  <a:pt x="2877503" y="1532398"/>
                </a:lnTo>
                <a:lnTo>
                  <a:pt x="2876869" y="1534607"/>
                </a:lnTo>
                <a:lnTo>
                  <a:pt x="2876551" y="1536817"/>
                </a:lnTo>
                <a:lnTo>
                  <a:pt x="2876551" y="1539027"/>
                </a:lnTo>
                <a:lnTo>
                  <a:pt x="2876869" y="1541552"/>
                </a:lnTo>
                <a:lnTo>
                  <a:pt x="2878139" y="1543446"/>
                </a:lnTo>
                <a:lnTo>
                  <a:pt x="2879091" y="1545340"/>
                </a:lnTo>
                <a:lnTo>
                  <a:pt x="2880679" y="1547234"/>
                </a:lnTo>
                <a:lnTo>
                  <a:pt x="2882583" y="1548812"/>
                </a:lnTo>
                <a:lnTo>
                  <a:pt x="2884806" y="1550075"/>
                </a:lnTo>
                <a:lnTo>
                  <a:pt x="2887346" y="1551653"/>
                </a:lnTo>
                <a:lnTo>
                  <a:pt x="2889886" y="1552600"/>
                </a:lnTo>
                <a:lnTo>
                  <a:pt x="2888299" y="1555125"/>
                </a:lnTo>
                <a:lnTo>
                  <a:pt x="2887346" y="1557335"/>
                </a:lnTo>
                <a:lnTo>
                  <a:pt x="2886393" y="1560176"/>
                </a:lnTo>
                <a:lnTo>
                  <a:pt x="2885759" y="1562386"/>
                </a:lnTo>
                <a:lnTo>
                  <a:pt x="2885759" y="1565227"/>
                </a:lnTo>
                <a:lnTo>
                  <a:pt x="2885759" y="1567436"/>
                </a:lnTo>
                <a:lnTo>
                  <a:pt x="2886076" y="1569646"/>
                </a:lnTo>
                <a:lnTo>
                  <a:pt x="2887346" y="1571540"/>
                </a:lnTo>
                <a:lnTo>
                  <a:pt x="2888299" y="1573434"/>
                </a:lnTo>
                <a:lnTo>
                  <a:pt x="2890203" y="1575012"/>
                </a:lnTo>
                <a:lnTo>
                  <a:pt x="2892109" y="1576590"/>
                </a:lnTo>
                <a:lnTo>
                  <a:pt x="2894013" y="1577222"/>
                </a:lnTo>
                <a:lnTo>
                  <a:pt x="2896871" y="1578169"/>
                </a:lnTo>
                <a:lnTo>
                  <a:pt x="2899411" y="1578484"/>
                </a:lnTo>
                <a:lnTo>
                  <a:pt x="2902269" y="1578800"/>
                </a:lnTo>
                <a:lnTo>
                  <a:pt x="2904809" y="1578800"/>
                </a:lnTo>
                <a:lnTo>
                  <a:pt x="2904491" y="1581641"/>
                </a:lnTo>
                <a:lnTo>
                  <a:pt x="2904491" y="1584166"/>
                </a:lnTo>
                <a:lnTo>
                  <a:pt x="2904809" y="1587007"/>
                </a:lnTo>
                <a:lnTo>
                  <a:pt x="2905126" y="1589533"/>
                </a:lnTo>
                <a:lnTo>
                  <a:pt x="2906079" y="1591742"/>
                </a:lnTo>
                <a:lnTo>
                  <a:pt x="2907349" y="1593636"/>
                </a:lnTo>
                <a:lnTo>
                  <a:pt x="2908301" y="1595530"/>
                </a:lnTo>
                <a:lnTo>
                  <a:pt x="2910206" y="1597108"/>
                </a:lnTo>
                <a:lnTo>
                  <a:pt x="2912111" y="1598371"/>
                </a:lnTo>
                <a:lnTo>
                  <a:pt x="2914651" y="1599002"/>
                </a:lnTo>
                <a:lnTo>
                  <a:pt x="2916873" y="1599634"/>
                </a:lnTo>
                <a:lnTo>
                  <a:pt x="2919096" y="1599634"/>
                </a:lnTo>
                <a:lnTo>
                  <a:pt x="2921319" y="1599002"/>
                </a:lnTo>
                <a:lnTo>
                  <a:pt x="2924176" y="1598687"/>
                </a:lnTo>
                <a:lnTo>
                  <a:pt x="2926716" y="1597740"/>
                </a:lnTo>
                <a:lnTo>
                  <a:pt x="2929573" y="1596477"/>
                </a:lnTo>
                <a:lnTo>
                  <a:pt x="2930209" y="1599002"/>
                </a:lnTo>
                <a:lnTo>
                  <a:pt x="2931479" y="1601843"/>
                </a:lnTo>
                <a:lnTo>
                  <a:pt x="2932431" y="1604053"/>
                </a:lnTo>
                <a:lnTo>
                  <a:pt x="2934019" y="1605947"/>
                </a:lnTo>
                <a:lnTo>
                  <a:pt x="2935606" y="1607841"/>
                </a:lnTo>
                <a:lnTo>
                  <a:pt x="2937511" y="1609419"/>
                </a:lnTo>
                <a:lnTo>
                  <a:pt x="2939416" y="1610682"/>
                </a:lnTo>
                <a:lnTo>
                  <a:pt x="2941639" y="1610998"/>
                </a:lnTo>
                <a:lnTo>
                  <a:pt x="2944179" y="1611313"/>
                </a:lnTo>
                <a:lnTo>
                  <a:pt x="2946401" y="1611313"/>
                </a:lnTo>
                <a:lnTo>
                  <a:pt x="2948623" y="1610682"/>
                </a:lnTo>
                <a:lnTo>
                  <a:pt x="2951163" y="1609735"/>
                </a:lnTo>
                <a:lnTo>
                  <a:pt x="2953069" y="1608157"/>
                </a:lnTo>
                <a:lnTo>
                  <a:pt x="2955291" y="1606894"/>
                </a:lnTo>
                <a:lnTo>
                  <a:pt x="2957196" y="1605000"/>
                </a:lnTo>
                <a:lnTo>
                  <a:pt x="2959101" y="1602475"/>
                </a:lnTo>
                <a:lnTo>
                  <a:pt x="2961006" y="1605000"/>
                </a:lnTo>
                <a:lnTo>
                  <a:pt x="2962911" y="1606894"/>
                </a:lnTo>
                <a:lnTo>
                  <a:pt x="2964816" y="1608157"/>
                </a:lnTo>
                <a:lnTo>
                  <a:pt x="2967039" y="1609735"/>
                </a:lnTo>
                <a:lnTo>
                  <a:pt x="2969579" y="1610682"/>
                </a:lnTo>
                <a:lnTo>
                  <a:pt x="2971801" y="1611313"/>
                </a:lnTo>
                <a:lnTo>
                  <a:pt x="2974023" y="1611313"/>
                </a:lnTo>
                <a:lnTo>
                  <a:pt x="2976246" y="1610998"/>
                </a:lnTo>
                <a:lnTo>
                  <a:pt x="2978151" y="1610682"/>
                </a:lnTo>
                <a:lnTo>
                  <a:pt x="2980691" y="1609419"/>
                </a:lnTo>
                <a:lnTo>
                  <a:pt x="2982279" y="1607841"/>
                </a:lnTo>
                <a:lnTo>
                  <a:pt x="2984183" y="1605947"/>
                </a:lnTo>
                <a:lnTo>
                  <a:pt x="2985453" y="1604053"/>
                </a:lnTo>
                <a:lnTo>
                  <a:pt x="2986723" y="1601843"/>
                </a:lnTo>
                <a:lnTo>
                  <a:pt x="2987359" y="1599002"/>
                </a:lnTo>
                <a:lnTo>
                  <a:pt x="2988629" y="1596477"/>
                </a:lnTo>
                <a:lnTo>
                  <a:pt x="2990851" y="1597740"/>
                </a:lnTo>
                <a:lnTo>
                  <a:pt x="2993709" y="1598687"/>
                </a:lnTo>
                <a:lnTo>
                  <a:pt x="2996249" y="1599002"/>
                </a:lnTo>
                <a:lnTo>
                  <a:pt x="2999106" y="1599634"/>
                </a:lnTo>
                <a:lnTo>
                  <a:pt x="3001329" y="1599634"/>
                </a:lnTo>
                <a:lnTo>
                  <a:pt x="3003551" y="1599002"/>
                </a:lnTo>
                <a:lnTo>
                  <a:pt x="3006091" y="1598371"/>
                </a:lnTo>
                <a:lnTo>
                  <a:pt x="3007996" y="1597108"/>
                </a:lnTo>
                <a:lnTo>
                  <a:pt x="3009266" y="1595530"/>
                </a:lnTo>
                <a:lnTo>
                  <a:pt x="3010853" y="1593636"/>
                </a:lnTo>
                <a:lnTo>
                  <a:pt x="3012123" y="1591742"/>
                </a:lnTo>
                <a:lnTo>
                  <a:pt x="3012759" y="1589533"/>
                </a:lnTo>
                <a:lnTo>
                  <a:pt x="3013393" y="1587007"/>
                </a:lnTo>
                <a:lnTo>
                  <a:pt x="3013393" y="1584166"/>
                </a:lnTo>
                <a:lnTo>
                  <a:pt x="3013393" y="1581641"/>
                </a:lnTo>
                <a:lnTo>
                  <a:pt x="3012759" y="1578800"/>
                </a:lnTo>
                <a:lnTo>
                  <a:pt x="3015933" y="1578800"/>
                </a:lnTo>
                <a:lnTo>
                  <a:pt x="3018791" y="1578484"/>
                </a:lnTo>
                <a:lnTo>
                  <a:pt x="3021331" y="1578169"/>
                </a:lnTo>
                <a:lnTo>
                  <a:pt x="3023553" y="1577222"/>
                </a:lnTo>
                <a:lnTo>
                  <a:pt x="3026093" y="1576590"/>
                </a:lnTo>
                <a:lnTo>
                  <a:pt x="3027999" y="1575012"/>
                </a:lnTo>
                <a:lnTo>
                  <a:pt x="3029269" y="1573434"/>
                </a:lnTo>
                <a:lnTo>
                  <a:pt x="3030856" y="1571540"/>
                </a:lnTo>
                <a:lnTo>
                  <a:pt x="3031809" y="1569646"/>
                </a:lnTo>
                <a:lnTo>
                  <a:pt x="3032443" y="1567436"/>
                </a:lnTo>
                <a:lnTo>
                  <a:pt x="3032443" y="1565227"/>
                </a:lnTo>
                <a:lnTo>
                  <a:pt x="3032443" y="1562386"/>
                </a:lnTo>
                <a:lnTo>
                  <a:pt x="3031809" y="1560176"/>
                </a:lnTo>
                <a:lnTo>
                  <a:pt x="3030856" y="1557335"/>
                </a:lnTo>
                <a:lnTo>
                  <a:pt x="3029903" y="1555125"/>
                </a:lnTo>
                <a:lnTo>
                  <a:pt x="3028316" y="1552600"/>
                </a:lnTo>
                <a:lnTo>
                  <a:pt x="3030856" y="1551653"/>
                </a:lnTo>
                <a:lnTo>
                  <a:pt x="3033396" y="1550075"/>
                </a:lnTo>
                <a:lnTo>
                  <a:pt x="3035619" y="1548812"/>
                </a:lnTo>
                <a:lnTo>
                  <a:pt x="3037523" y="1547234"/>
                </a:lnTo>
                <a:lnTo>
                  <a:pt x="3039111" y="1545340"/>
                </a:lnTo>
                <a:lnTo>
                  <a:pt x="3040063" y="1543446"/>
                </a:lnTo>
                <a:lnTo>
                  <a:pt x="3041333" y="1541552"/>
                </a:lnTo>
                <a:lnTo>
                  <a:pt x="3041651" y="1539027"/>
                </a:lnTo>
                <a:lnTo>
                  <a:pt x="3041651" y="1536817"/>
                </a:lnTo>
                <a:lnTo>
                  <a:pt x="3041333" y="1534607"/>
                </a:lnTo>
                <a:lnTo>
                  <a:pt x="3040699" y="1532398"/>
                </a:lnTo>
                <a:lnTo>
                  <a:pt x="3039429" y="1530188"/>
                </a:lnTo>
                <a:lnTo>
                  <a:pt x="3037841" y="1527978"/>
                </a:lnTo>
                <a:lnTo>
                  <a:pt x="3035936" y="1526084"/>
                </a:lnTo>
                <a:lnTo>
                  <a:pt x="3033713" y="1524506"/>
                </a:lnTo>
                <a:lnTo>
                  <a:pt x="3031173" y="1522612"/>
                </a:lnTo>
                <a:lnTo>
                  <a:pt x="3033396" y="1520718"/>
                </a:lnTo>
                <a:lnTo>
                  <a:pt x="3035301" y="1518509"/>
                </a:lnTo>
                <a:lnTo>
                  <a:pt x="3036253" y="1516299"/>
                </a:lnTo>
                <a:lnTo>
                  <a:pt x="3037523" y="1513774"/>
                </a:lnTo>
                <a:lnTo>
                  <a:pt x="3038159" y="1511564"/>
                </a:lnTo>
                <a:lnTo>
                  <a:pt x="3038476" y="1509354"/>
                </a:lnTo>
                <a:lnTo>
                  <a:pt x="3038476" y="1507145"/>
                </a:lnTo>
                <a:lnTo>
                  <a:pt x="3037841" y="1504619"/>
                </a:lnTo>
                <a:lnTo>
                  <a:pt x="3037206" y="1502725"/>
                </a:lnTo>
                <a:lnTo>
                  <a:pt x="3035936" y="1500831"/>
                </a:lnTo>
                <a:lnTo>
                  <a:pt x="3034031" y="1498938"/>
                </a:lnTo>
                <a:lnTo>
                  <a:pt x="3032126" y="1497991"/>
                </a:lnTo>
                <a:lnTo>
                  <a:pt x="3029903" y="1496728"/>
                </a:lnTo>
                <a:lnTo>
                  <a:pt x="3027363" y="1495465"/>
                </a:lnTo>
                <a:lnTo>
                  <a:pt x="3024823" y="1494834"/>
                </a:lnTo>
                <a:lnTo>
                  <a:pt x="3021649" y="1494518"/>
                </a:lnTo>
                <a:lnTo>
                  <a:pt x="3022919" y="1491362"/>
                </a:lnTo>
                <a:lnTo>
                  <a:pt x="3023553" y="1488836"/>
                </a:lnTo>
                <a:lnTo>
                  <a:pt x="3023871" y="1485995"/>
                </a:lnTo>
                <a:lnTo>
                  <a:pt x="3023871" y="1483786"/>
                </a:lnTo>
                <a:lnTo>
                  <a:pt x="3023553" y="1481576"/>
                </a:lnTo>
                <a:lnTo>
                  <a:pt x="3022919" y="1479051"/>
                </a:lnTo>
                <a:lnTo>
                  <a:pt x="3021966" y="1476841"/>
                </a:lnTo>
                <a:lnTo>
                  <a:pt x="3020696" y="1474947"/>
                </a:lnTo>
                <a:lnTo>
                  <a:pt x="3019109" y="1473369"/>
                </a:lnTo>
                <a:lnTo>
                  <a:pt x="3017203" y="1472422"/>
                </a:lnTo>
                <a:lnTo>
                  <a:pt x="3014663" y="1471475"/>
                </a:lnTo>
                <a:lnTo>
                  <a:pt x="3012441" y="1471159"/>
                </a:lnTo>
                <a:lnTo>
                  <a:pt x="3009901" y="1470844"/>
                </a:lnTo>
                <a:lnTo>
                  <a:pt x="3007043" y="1470844"/>
                </a:lnTo>
                <a:lnTo>
                  <a:pt x="3004503" y="1471159"/>
                </a:lnTo>
                <a:lnTo>
                  <a:pt x="3001646" y="1471791"/>
                </a:lnTo>
                <a:lnTo>
                  <a:pt x="3001329" y="1469265"/>
                </a:lnTo>
                <a:lnTo>
                  <a:pt x="3001011" y="1466109"/>
                </a:lnTo>
                <a:lnTo>
                  <a:pt x="3000059" y="1463899"/>
                </a:lnTo>
                <a:lnTo>
                  <a:pt x="2999423" y="1461689"/>
                </a:lnTo>
                <a:lnTo>
                  <a:pt x="2997836" y="1459164"/>
                </a:lnTo>
                <a:lnTo>
                  <a:pt x="2996249" y="1457270"/>
                </a:lnTo>
                <a:lnTo>
                  <a:pt x="2994661" y="1456323"/>
                </a:lnTo>
                <a:lnTo>
                  <a:pt x="2992756" y="1455060"/>
                </a:lnTo>
                <a:lnTo>
                  <a:pt x="2990533" y="1454429"/>
                </a:lnTo>
                <a:lnTo>
                  <a:pt x="2988311" y="1453798"/>
                </a:lnTo>
                <a:lnTo>
                  <a:pt x="2986089" y="1453798"/>
                </a:lnTo>
                <a:lnTo>
                  <a:pt x="2983549" y="1454429"/>
                </a:lnTo>
                <a:lnTo>
                  <a:pt x="2981009" y="1455376"/>
                </a:lnTo>
                <a:lnTo>
                  <a:pt x="2978786" y="1456639"/>
                </a:lnTo>
                <a:lnTo>
                  <a:pt x="2976246" y="1458217"/>
                </a:lnTo>
                <a:lnTo>
                  <a:pt x="2974023" y="1459795"/>
                </a:lnTo>
                <a:lnTo>
                  <a:pt x="2972436" y="1456954"/>
                </a:lnTo>
                <a:lnTo>
                  <a:pt x="2970849" y="1454745"/>
                </a:lnTo>
                <a:lnTo>
                  <a:pt x="2969579" y="1452851"/>
                </a:lnTo>
                <a:lnTo>
                  <a:pt x="2967673" y="1451273"/>
                </a:lnTo>
                <a:lnTo>
                  <a:pt x="2965769" y="1449694"/>
                </a:lnTo>
                <a:lnTo>
                  <a:pt x="2963229" y="1448432"/>
                </a:lnTo>
                <a:lnTo>
                  <a:pt x="2961323" y="1448116"/>
                </a:lnTo>
                <a:lnTo>
                  <a:pt x="2959101" y="1447800"/>
                </a:lnTo>
                <a:close/>
                <a:moveTo>
                  <a:pt x="1903055" y="1430100"/>
                </a:moveTo>
                <a:lnTo>
                  <a:pt x="1922164" y="1437418"/>
                </a:lnTo>
                <a:lnTo>
                  <a:pt x="1905921" y="1469233"/>
                </a:lnTo>
                <a:lnTo>
                  <a:pt x="1892227" y="1462234"/>
                </a:lnTo>
                <a:lnTo>
                  <a:pt x="1903055" y="1430100"/>
                </a:lnTo>
                <a:close/>
                <a:moveTo>
                  <a:pt x="404574" y="1430100"/>
                </a:moveTo>
                <a:lnTo>
                  <a:pt x="423664" y="1437418"/>
                </a:lnTo>
                <a:lnTo>
                  <a:pt x="407120" y="1469233"/>
                </a:lnTo>
                <a:lnTo>
                  <a:pt x="394075" y="1462234"/>
                </a:lnTo>
                <a:lnTo>
                  <a:pt x="404574" y="1430100"/>
                </a:lnTo>
                <a:close/>
                <a:moveTo>
                  <a:pt x="1864519" y="1417692"/>
                </a:moveTo>
                <a:lnTo>
                  <a:pt x="1870888" y="1417692"/>
                </a:lnTo>
                <a:lnTo>
                  <a:pt x="1877258" y="1418329"/>
                </a:lnTo>
                <a:lnTo>
                  <a:pt x="1869614" y="1423419"/>
                </a:lnTo>
                <a:lnTo>
                  <a:pt x="1869933" y="1430100"/>
                </a:lnTo>
                <a:lnTo>
                  <a:pt x="1869614" y="1436463"/>
                </a:lnTo>
                <a:lnTo>
                  <a:pt x="1869296" y="1442826"/>
                </a:lnTo>
                <a:lnTo>
                  <a:pt x="1868022" y="1448553"/>
                </a:lnTo>
                <a:lnTo>
                  <a:pt x="1866748" y="1454280"/>
                </a:lnTo>
                <a:lnTo>
                  <a:pt x="1865474" y="1459688"/>
                </a:lnTo>
                <a:lnTo>
                  <a:pt x="1863563" y="1465097"/>
                </a:lnTo>
                <a:lnTo>
                  <a:pt x="1861971" y="1469551"/>
                </a:lnTo>
                <a:lnTo>
                  <a:pt x="1858149" y="1477823"/>
                </a:lnTo>
                <a:lnTo>
                  <a:pt x="1854964" y="1483868"/>
                </a:lnTo>
                <a:lnTo>
                  <a:pt x="1851461" y="1489277"/>
                </a:lnTo>
                <a:lnTo>
                  <a:pt x="1849869" y="1488959"/>
                </a:lnTo>
                <a:lnTo>
                  <a:pt x="1847958" y="1488640"/>
                </a:lnTo>
                <a:lnTo>
                  <a:pt x="1844454" y="1487368"/>
                </a:lnTo>
                <a:lnTo>
                  <a:pt x="1840951" y="1484504"/>
                </a:lnTo>
                <a:lnTo>
                  <a:pt x="1837129" y="1481641"/>
                </a:lnTo>
                <a:lnTo>
                  <a:pt x="1833626" y="1478141"/>
                </a:lnTo>
                <a:lnTo>
                  <a:pt x="1830123" y="1474005"/>
                </a:lnTo>
                <a:lnTo>
                  <a:pt x="1826301" y="1469233"/>
                </a:lnTo>
                <a:lnTo>
                  <a:pt x="1823435" y="1464779"/>
                </a:lnTo>
                <a:lnTo>
                  <a:pt x="1816747" y="1454916"/>
                </a:lnTo>
                <a:lnTo>
                  <a:pt x="1811333" y="1445690"/>
                </a:lnTo>
                <a:lnTo>
                  <a:pt x="1807192" y="1437736"/>
                </a:lnTo>
                <a:lnTo>
                  <a:pt x="1804326" y="1432645"/>
                </a:lnTo>
                <a:lnTo>
                  <a:pt x="1811333" y="1429146"/>
                </a:lnTo>
                <a:lnTo>
                  <a:pt x="1818339" y="1425964"/>
                </a:lnTo>
                <a:lnTo>
                  <a:pt x="1825664" y="1423737"/>
                </a:lnTo>
                <a:lnTo>
                  <a:pt x="1832989" y="1421510"/>
                </a:lnTo>
                <a:lnTo>
                  <a:pt x="1840633" y="1419919"/>
                </a:lnTo>
                <a:lnTo>
                  <a:pt x="1848276" y="1418329"/>
                </a:lnTo>
                <a:lnTo>
                  <a:pt x="1856557" y="1418010"/>
                </a:lnTo>
                <a:lnTo>
                  <a:pt x="1864519" y="1417692"/>
                </a:lnTo>
                <a:close/>
                <a:moveTo>
                  <a:pt x="366078" y="1417692"/>
                </a:moveTo>
                <a:lnTo>
                  <a:pt x="372441" y="1417692"/>
                </a:lnTo>
                <a:lnTo>
                  <a:pt x="379122" y="1418329"/>
                </a:lnTo>
                <a:lnTo>
                  <a:pt x="371486" y="1423419"/>
                </a:lnTo>
                <a:lnTo>
                  <a:pt x="371486" y="1430100"/>
                </a:lnTo>
                <a:lnTo>
                  <a:pt x="371486" y="1436463"/>
                </a:lnTo>
                <a:lnTo>
                  <a:pt x="370532" y="1442826"/>
                </a:lnTo>
                <a:lnTo>
                  <a:pt x="369896" y="1448553"/>
                </a:lnTo>
                <a:lnTo>
                  <a:pt x="368305" y="1454280"/>
                </a:lnTo>
                <a:lnTo>
                  <a:pt x="366714" y="1459688"/>
                </a:lnTo>
                <a:lnTo>
                  <a:pt x="365123" y="1465097"/>
                </a:lnTo>
                <a:lnTo>
                  <a:pt x="363214" y="1469551"/>
                </a:lnTo>
                <a:lnTo>
                  <a:pt x="360033" y="1477823"/>
                </a:lnTo>
                <a:lnTo>
                  <a:pt x="356533" y="1483868"/>
                </a:lnTo>
                <a:lnTo>
                  <a:pt x="353352" y="1489277"/>
                </a:lnTo>
                <a:lnTo>
                  <a:pt x="351443" y="1488959"/>
                </a:lnTo>
                <a:lnTo>
                  <a:pt x="349852" y="1488640"/>
                </a:lnTo>
                <a:lnTo>
                  <a:pt x="346352" y="1487368"/>
                </a:lnTo>
                <a:lnTo>
                  <a:pt x="342534" y="1484504"/>
                </a:lnTo>
                <a:lnTo>
                  <a:pt x="339035" y="1481641"/>
                </a:lnTo>
                <a:lnTo>
                  <a:pt x="335535" y="1478141"/>
                </a:lnTo>
                <a:lnTo>
                  <a:pt x="331717" y="1474005"/>
                </a:lnTo>
                <a:lnTo>
                  <a:pt x="328218" y="1469233"/>
                </a:lnTo>
                <a:lnTo>
                  <a:pt x="324718" y="1464779"/>
                </a:lnTo>
                <a:lnTo>
                  <a:pt x="318673" y="1454916"/>
                </a:lnTo>
                <a:lnTo>
                  <a:pt x="313264" y="1445690"/>
                </a:lnTo>
                <a:lnTo>
                  <a:pt x="309128" y="1437736"/>
                </a:lnTo>
                <a:lnTo>
                  <a:pt x="306265" y="1432645"/>
                </a:lnTo>
                <a:lnTo>
                  <a:pt x="312946" y="1429146"/>
                </a:lnTo>
                <a:lnTo>
                  <a:pt x="320264" y="1425964"/>
                </a:lnTo>
                <a:lnTo>
                  <a:pt x="327263" y="1423737"/>
                </a:lnTo>
                <a:lnTo>
                  <a:pt x="334899" y="1421510"/>
                </a:lnTo>
                <a:lnTo>
                  <a:pt x="342216" y="1419919"/>
                </a:lnTo>
                <a:lnTo>
                  <a:pt x="350170" y="1418329"/>
                </a:lnTo>
                <a:lnTo>
                  <a:pt x="357806" y="1418010"/>
                </a:lnTo>
                <a:lnTo>
                  <a:pt x="366078" y="1417692"/>
                </a:lnTo>
                <a:close/>
                <a:moveTo>
                  <a:pt x="3833143" y="1390650"/>
                </a:moveTo>
                <a:lnTo>
                  <a:pt x="3836355" y="1390650"/>
                </a:lnTo>
                <a:lnTo>
                  <a:pt x="3838924" y="1390650"/>
                </a:lnTo>
                <a:lnTo>
                  <a:pt x="3841815" y="1390971"/>
                </a:lnTo>
                <a:lnTo>
                  <a:pt x="3844384" y="1391934"/>
                </a:lnTo>
                <a:lnTo>
                  <a:pt x="3846954" y="1392577"/>
                </a:lnTo>
                <a:lnTo>
                  <a:pt x="3849523" y="1393861"/>
                </a:lnTo>
                <a:lnTo>
                  <a:pt x="3851771" y="1395467"/>
                </a:lnTo>
                <a:lnTo>
                  <a:pt x="3853698" y="1396752"/>
                </a:lnTo>
                <a:lnTo>
                  <a:pt x="3855625" y="1398358"/>
                </a:lnTo>
                <a:lnTo>
                  <a:pt x="3857874" y="1400927"/>
                </a:lnTo>
                <a:lnTo>
                  <a:pt x="3859158" y="1402854"/>
                </a:lnTo>
                <a:lnTo>
                  <a:pt x="3860764" y="1405103"/>
                </a:lnTo>
                <a:lnTo>
                  <a:pt x="3862049" y="1407351"/>
                </a:lnTo>
                <a:lnTo>
                  <a:pt x="3862691" y="1410241"/>
                </a:lnTo>
                <a:lnTo>
                  <a:pt x="3863655" y="1412811"/>
                </a:lnTo>
                <a:lnTo>
                  <a:pt x="3863976" y="1415701"/>
                </a:lnTo>
                <a:lnTo>
                  <a:pt x="3863976" y="1418271"/>
                </a:lnTo>
                <a:lnTo>
                  <a:pt x="3863976" y="1421161"/>
                </a:lnTo>
                <a:lnTo>
                  <a:pt x="3863655" y="1424052"/>
                </a:lnTo>
                <a:lnTo>
                  <a:pt x="3862691" y="1426300"/>
                </a:lnTo>
                <a:lnTo>
                  <a:pt x="3862049" y="1429191"/>
                </a:lnTo>
                <a:lnTo>
                  <a:pt x="3860764" y="1431439"/>
                </a:lnTo>
                <a:lnTo>
                  <a:pt x="3859158" y="1433687"/>
                </a:lnTo>
                <a:lnTo>
                  <a:pt x="3857874" y="1436256"/>
                </a:lnTo>
                <a:lnTo>
                  <a:pt x="3855625" y="1438183"/>
                </a:lnTo>
                <a:lnTo>
                  <a:pt x="3853698" y="1439789"/>
                </a:lnTo>
                <a:lnTo>
                  <a:pt x="3851771" y="1441074"/>
                </a:lnTo>
                <a:lnTo>
                  <a:pt x="3849523" y="1442680"/>
                </a:lnTo>
                <a:lnTo>
                  <a:pt x="3846954" y="1443965"/>
                </a:lnTo>
                <a:lnTo>
                  <a:pt x="3844384" y="1444607"/>
                </a:lnTo>
                <a:lnTo>
                  <a:pt x="3841815" y="1445570"/>
                </a:lnTo>
                <a:lnTo>
                  <a:pt x="3838924" y="1445892"/>
                </a:lnTo>
                <a:lnTo>
                  <a:pt x="3836355" y="1446213"/>
                </a:lnTo>
                <a:lnTo>
                  <a:pt x="3833143" y="1445892"/>
                </a:lnTo>
                <a:lnTo>
                  <a:pt x="3830574" y="1445570"/>
                </a:lnTo>
                <a:lnTo>
                  <a:pt x="3827683" y="1444607"/>
                </a:lnTo>
                <a:lnTo>
                  <a:pt x="3825435" y="1443965"/>
                </a:lnTo>
                <a:lnTo>
                  <a:pt x="3823187" y="1442680"/>
                </a:lnTo>
                <a:lnTo>
                  <a:pt x="3820939" y="1441074"/>
                </a:lnTo>
                <a:lnTo>
                  <a:pt x="3818369" y="1439789"/>
                </a:lnTo>
                <a:lnTo>
                  <a:pt x="3816442" y="1438183"/>
                </a:lnTo>
                <a:lnTo>
                  <a:pt x="3814515" y="1436256"/>
                </a:lnTo>
                <a:lnTo>
                  <a:pt x="3812909" y="1433687"/>
                </a:lnTo>
                <a:lnTo>
                  <a:pt x="3811946" y="1431439"/>
                </a:lnTo>
                <a:lnTo>
                  <a:pt x="3810661" y="1429191"/>
                </a:lnTo>
                <a:lnTo>
                  <a:pt x="3809377" y="1426300"/>
                </a:lnTo>
                <a:lnTo>
                  <a:pt x="3808734" y="1424052"/>
                </a:lnTo>
                <a:lnTo>
                  <a:pt x="3808413" y="1421161"/>
                </a:lnTo>
                <a:lnTo>
                  <a:pt x="3808413" y="1418271"/>
                </a:lnTo>
                <a:lnTo>
                  <a:pt x="3808413" y="1415701"/>
                </a:lnTo>
                <a:lnTo>
                  <a:pt x="3808734" y="1412811"/>
                </a:lnTo>
                <a:lnTo>
                  <a:pt x="3809377" y="1410241"/>
                </a:lnTo>
                <a:lnTo>
                  <a:pt x="3810661" y="1407351"/>
                </a:lnTo>
                <a:lnTo>
                  <a:pt x="3811946" y="1405103"/>
                </a:lnTo>
                <a:lnTo>
                  <a:pt x="3812909" y="1402854"/>
                </a:lnTo>
                <a:lnTo>
                  <a:pt x="3814515" y="1400927"/>
                </a:lnTo>
                <a:lnTo>
                  <a:pt x="3816442" y="1398358"/>
                </a:lnTo>
                <a:lnTo>
                  <a:pt x="3818369" y="1396752"/>
                </a:lnTo>
                <a:lnTo>
                  <a:pt x="3820939" y="1395467"/>
                </a:lnTo>
                <a:lnTo>
                  <a:pt x="3823187" y="1393861"/>
                </a:lnTo>
                <a:lnTo>
                  <a:pt x="3825435" y="1392577"/>
                </a:lnTo>
                <a:lnTo>
                  <a:pt x="3827683" y="1391934"/>
                </a:lnTo>
                <a:lnTo>
                  <a:pt x="3830574" y="1390971"/>
                </a:lnTo>
                <a:lnTo>
                  <a:pt x="3833143" y="1390650"/>
                </a:lnTo>
                <a:close/>
                <a:moveTo>
                  <a:pt x="1856557" y="1390649"/>
                </a:moveTo>
                <a:lnTo>
                  <a:pt x="1848913" y="1391604"/>
                </a:lnTo>
                <a:lnTo>
                  <a:pt x="1840633" y="1392240"/>
                </a:lnTo>
                <a:lnTo>
                  <a:pt x="1833308" y="1393831"/>
                </a:lnTo>
                <a:lnTo>
                  <a:pt x="1825664" y="1395422"/>
                </a:lnTo>
                <a:lnTo>
                  <a:pt x="1818339" y="1397649"/>
                </a:lnTo>
                <a:lnTo>
                  <a:pt x="1811014" y="1399876"/>
                </a:lnTo>
                <a:lnTo>
                  <a:pt x="1804007" y="1402739"/>
                </a:lnTo>
                <a:lnTo>
                  <a:pt x="1797001" y="1405602"/>
                </a:lnTo>
                <a:lnTo>
                  <a:pt x="1790631" y="1409102"/>
                </a:lnTo>
                <a:lnTo>
                  <a:pt x="1783943" y="1412920"/>
                </a:lnTo>
                <a:lnTo>
                  <a:pt x="1777892" y="1416738"/>
                </a:lnTo>
                <a:lnTo>
                  <a:pt x="1771522" y="1421510"/>
                </a:lnTo>
                <a:lnTo>
                  <a:pt x="1765790" y="1425964"/>
                </a:lnTo>
                <a:lnTo>
                  <a:pt x="1760057" y="1430737"/>
                </a:lnTo>
                <a:lnTo>
                  <a:pt x="1754643" y="1435827"/>
                </a:lnTo>
                <a:lnTo>
                  <a:pt x="1749547" y="1441236"/>
                </a:lnTo>
                <a:lnTo>
                  <a:pt x="1744770" y="1446962"/>
                </a:lnTo>
                <a:lnTo>
                  <a:pt x="1739993" y="1452689"/>
                </a:lnTo>
                <a:lnTo>
                  <a:pt x="1735853" y="1458734"/>
                </a:lnTo>
                <a:lnTo>
                  <a:pt x="1732031" y="1465097"/>
                </a:lnTo>
                <a:lnTo>
                  <a:pt x="1728209" y="1471460"/>
                </a:lnTo>
                <a:lnTo>
                  <a:pt x="1724706" y="1478141"/>
                </a:lnTo>
                <a:lnTo>
                  <a:pt x="1721521" y="1485141"/>
                </a:lnTo>
                <a:lnTo>
                  <a:pt x="1718973" y="1491822"/>
                </a:lnTo>
                <a:lnTo>
                  <a:pt x="1716425" y="1499139"/>
                </a:lnTo>
                <a:lnTo>
                  <a:pt x="1714196" y="1506457"/>
                </a:lnTo>
                <a:lnTo>
                  <a:pt x="1712604" y="1514411"/>
                </a:lnTo>
                <a:lnTo>
                  <a:pt x="1711011" y="1521728"/>
                </a:lnTo>
                <a:lnTo>
                  <a:pt x="1710374" y="1529682"/>
                </a:lnTo>
                <a:lnTo>
                  <a:pt x="1709737" y="1537318"/>
                </a:lnTo>
                <a:lnTo>
                  <a:pt x="1709737" y="1545590"/>
                </a:lnTo>
                <a:lnTo>
                  <a:pt x="1709737" y="1553225"/>
                </a:lnTo>
                <a:lnTo>
                  <a:pt x="1710374" y="1561179"/>
                </a:lnTo>
                <a:lnTo>
                  <a:pt x="1711011" y="1569133"/>
                </a:lnTo>
                <a:lnTo>
                  <a:pt x="1712604" y="1576769"/>
                </a:lnTo>
                <a:lnTo>
                  <a:pt x="1714196" y="1584086"/>
                </a:lnTo>
                <a:lnTo>
                  <a:pt x="1716425" y="1591404"/>
                </a:lnTo>
                <a:lnTo>
                  <a:pt x="1718973" y="1598721"/>
                </a:lnTo>
                <a:lnTo>
                  <a:pt x="1721521" y="1605721"/>
                </a:lnTo>
                <a:lnTo>
                  <a:pt x="1724706" y="1612402"/>
                </a:lnTo>
                <a:lnTo>
                  <a:pt x="1728209" y="1619083"/>
                </a:lnTo>
                <a:lnTo>
                  <a:pt x="1732031" y="1625446"/>
                </a:lnTo>
                <a:lnTo>
                  <a:pt x="1735853" y="1631809"/>
                </a:lnTo>
                <a:lnTo>
                  <a:pt x="1739993" y="1637854"/>
                </a:lnTo>
                <a:lnTo>
                  <a:pt x="1744770" y="1643581"/>
                </a:lnTo>
                <a:lnTo>
                  <a:pt x="1749547" y="1649626"/>
                </a:lnTo>
                <a:lnTo>
                  <a:pt x="1754643" y="1654716"/>
                </a:lnTo>
                <a:lnTo>
                  <a:pt x="1760057" y="1659807"/>
                </a:lnTo>
                <a:lnTo>
                  <a:pt x="1765790" y="1664897"/>
                </a:lnTo>
                <a:lnTo>
                  <a:pt x="1771522" y="1669351"/>
                </a:lnTo>
                <a:lnTo>
                  <a:pt x="1777892" y="1673806"/>
                </a:lnTo>
                <a:lnTo>
                  <a:pt x="1783943" y="1677623"/>
                </a:lnTo>
                <a:lnTo>
                  <a:pt x="1790631" y="1681441"/>
                </a:lnTo>
                <a:lnTo>
                  <a:pt x="1797001" y="1684941"/>
                </a:lnTo>
                <a:lnTo>
                  <a:pt x="1804007" y="1688122"/>
                </a:lnTo>
                <a:lnTo>
                  <a:pt x="1811014" y="1690668"/>
                </a:lnTo>
                <a:lnTo>
                  <a:pt x="1818339" y="1693531"/>
                </a:lnTo>
                <a:lnTo>
                  <a:pt x="1825664" y="1695440"/>
                </a:lnTo>
                <a:lnTo>
                  <a:pt x="1833308" y="1696713"/>
                </a:lnTo>
                <a:lnTo>
                  <a:pt x="1840633" y="1698303"/>
                </a:lnTo>
                <a:lnTo>
                  <a:pt x="1848913" y="1699576"/>
                </a:lnTo>
                <a:lnTo>
                  <a:pt x="1856557" y="1699894"/>
                </a:lnTo>
                <a:lnTo>
                  <a:pt x="1864519" y="1700212"/>
                </a:lnTo>
                <a:lnTo>
                  <a:pt x="1872162" y="1699894"/>
                </a:lnTo>
                <a:lnTo>
                  <a:pt x="1880443" y="1699576"/>
                </a:lnTo>
                <a:lnTo>
                  <a:pt x="1888086" y="1698303"/>
                </a:lnTo>
                <a:lnTo>
                  <a:pt x="1895730" y="1696713"/>
                </a:lnTo>
                <a:lnTo>
                  <a:pt x="1903055" y="1695440"/>
                </a:lnTo>
                <a:lnTo>
                  <a:pt x="1910380" y="1693531"/>
                </a:lnTo>
                <a:lnTo>
                  <a:pt x="1917705" y="1690668"/>
                </a:lnTo>
                <a:lnTo>
                  <a:pt x="1924712" y="1688122"/>
                </a:lnTo>
                <a:lnTo>
                  <a:pt x="1931718" y="1684941"/>
                </a:lnTo>
                <a:lnTo>
                  <a:pt x="1938088" y="1681441"/>
                </a:lnTo>
                <a:lnTo>
                  <a:pt x="1944776" y="1677623"/>
                </a:lnTo>
                <a:lnTo>
                  <a:pt x="1950827" y="1673806"/>
                </a:lnTo>
                <a:lnTo>
                  <a:pt x="1957197" y="1669351"/>
                </a:lnTo>
                <a:lnTo>
                  <a:pt x="1962929" y="1664897"/>
                </a:lnTo>
                <a:lnTo>
                  <a:pt x="1968662" y="1659807"/>
                </a:lnTo>
                <a:lnTo>
                  <a:pt x="1974076" y="1654716"/>
                </a:lnTo>
                <a:lnTo>
                  <a:pt x="1979172" y="1649626"/>
                </a:lnTo>
                <a:lnTo>
                  <a:pt x="1983949" y="1643581"/>
                </a:lnTo>
                <a:lnTo>
                  <a:pt x="1988726" y="1637854"/>
                </a:lnTo>
                <a:lnTo>
                  <a:pt x="1992866" y="1631809"/>
                </a:lnTo>
                <a:lnTo>
                  <a:pt x="1996688" y="1625446"/>
                </a:lnTo>
                <a:lnTo>
                  <a:pt x="2000510" y="1619083"/>
                </a:lnTo>
                <a:lnTo>
                  <a:pt x="2004013" y="1612402"/>
                </a:lnTo>
                <a:lnTo>
                  <a:pt x="2007198" y="1605721"/>
                </a:lnTo>
                <a:lnTo>
                  <a:pt x="2010064" y="1598721"/>
                </a:lnTo>
                <a:lnTo>
                  <a:pt x="2012294" y="1591404"/>
                </a:lnTo>
                <a:lnTo>
                  <a:pt x="2014523" y="1584086"/>
                </a:lnTo>
                <a:lnTo>
                  <a:pt x="2016115" y="1576769"/>
                </a:lnTo>
                <a:lnTo>
                  <a:pt x="2017708" y="1569133"/>
                </a:lnTo>
                <a:lnTo>
                  <a:pt x="2018345" y="1561179"/>
                </a:lnTo>
                <a:lnTo>
                  <a:pt x="2019300" y="1553225"/>
                </a:lnTo>
                <a:lnTo>
                  <a:pt x="2019300" y="1545590"/>
                </a:lnTo>
                <a:lnTo>
                  <a:pt x="2019300" y="1537318"/>
                </a:lnTo>
                <a:lnTo>
                  <a:pt x="2018345" y="1529682"/>
                </a:lnTo>
                <a:lnTo>
                  <a:pt x="2017708" y="1521728"/>
                </a:lnTo>
                <a:lnTo>
                  <a:pt x="2016115" y="1514411"/>
                </a:lnTo>
                <a:lnTo>
                  <a:pt x="2014523" y="1506457"/>
                </a:lnTo>
                <a:lnTo>
                  <a:pt x="2012294" y="1499139"/>
                </a:lnTo>
                <a:lnTo>
                  <a:pt x="2010064" y="1491822"/>
                </a:lnTo>
                <a:lnTo>
                  <a:pt x="2007198" y="1485141"/>
                </a:lnTo>
                <a:lnTo>
                  <a:pt x="2004013" y="1478141"/>
                </a:lnTo>
                <a:lnTo>
                  <a:pt x="2000510" y="1471460"/>
                </a:lnTo>
                <a:lnTo>
                  <a:pt x="1996688" y="1465097"/>
                </a:lnTo>
                <a:lnTo>
                  <a:pt x="1992866" y="1458734"/>
                </a:lnTo>
                <a:lnTo>
                  <a:pt x="1988726" y="1452689"/>
                </a:lnTo>
                <a:lnTo>
                  <a:pt x="1983949" y="1446962"/>
                </a:lnTo>
                <a:lnTo>
                  <a:pt x="1979172" y="1441236"/>
                </a:lnTo>
                <a:lnTo>
                  <a:pt x="1974076" y="1435827"/>
                </a:lnTo>
                <a:lnTo>
                  <a:pt x="1968662" y="1430737"/>
                </a:lnTo>
                <a:lnTo>
                  <a:pt x="1962929" y="1425964"/>
                </a:lnTo>
                <a:lnTo>
                  <a:pt x="1957197" y="1421510"/>
                </a:lnTo>
                <a:lnTo>
                  <a:pt x="1950827" y="1416738"/>
                </a:lnTo>
                <a:lnTo>
                  <a:pt x="1944776" y="1412920"/>
                </a:lnTo>
                <a:lnTo>
                  <a:pt x="1938088" y="1409102"/>
                </a:lnTo>
                <a:lnTo>
                  <a:pt x="1931718" y="1405602"/>
                </a:lnTo>
                <a:lnTo>
                  <a:pt x="1924712" y="1402739"/>
                </a:lnTo>
                <a:lnTo>
                  <a:pt x="1917705" y="1399876"/>
                </a:lnTo>
                <a:lnTo>
                  <a:pt x="1910380" y="1397649"/>
                </a:lnTo>
                <a:lnTo>
                  <a:pt x="1903055" y="1395422"/>
                </a:lnTo>
                <a:lnTo>
                  <a:pt x="1895730" y="1393831"/>
                </a:lnTo>
                <a:lnTo>
                  <a:pt x="1888086" y="1392240"/>
                </a:lnTo>
                <a:lnTo>
                  <a:pt x="1880443" y="1391604"/>
                </a:lnTo>
                <a:lnTo>
                  <a:pt x="1872162" y="1390649"/>
                </a:lnTo>
                <a:lnTo>
                  <a:pt x="1864519" y="1390649"/>
                </a:lnTo>
                <a:lnTo>
                  <a:pt x="1856557" y="1390649"/>
                </a:lnTo>
                <a:close/>
                <a:moveTo>
                  <a:pt x="358442" y="1390649"/>
                </a:moveTo>
                <a:lnTo>
                  <a:pt x="350170" y="1391604"/>
                </a:lnTo>
                <a:lnTo>
                  <a:pt x="342534" y="1392240"/>
                </a:lnTo>
                <a:lnTo>
                  <a:pt x="334899" y="1393831"/>
                </a:lnTo>
                <a:lnTo>
                  <a:pt x="327581" y="1395422"/>
                </a:lnTo>
                <a:lnTo>
                  <a:pt x="320264" y="1397649"/>
                </a:lnTo>
                <a:lnTo>
                  <a:pt x="312946" y="1399876"/>
                </a:lnTo>
                <a:lnTo>
                  <a:pt x="305947" y="1402739"/>
                </a:lnTo>
                <a:lnTo>
                  <a:pt x="298948" y="1405602"/>
                </a:lnTo>
                <a:lnTo>
                  <a:pt x="292584" y="1409102"/>
                </a:lnTo>
                <a:lnTo>
                  <a:pt x="285903" y="1412920"/>
                </a:lnTo>
                <a:lnTo>
                  <a:pt x="279858" y="1416738"/>
                </a:lnTo>
                <a:lnTo>
                  <a:pt x="273495" y="1421510"/>
                </a:lnTo>
                <a:lnTo>
                  <a:pt x="267769" y="1425964"/>
                </a:lnTo>
                <a:lnTo>
                  <a:pt x="262042" y="1430737"/>
                </a:lnTo>
                <a:lnTo>
                  <a:pt x="256633" y="1435827"/>
                </a:lnTo>
                <a:lnTo>
                  <a:pt x="251543" y="1441236"/>
                </a:lnTo>
                <a:lnTo>
                  <a:pt x="246770" y="1446962"/>
                </a:lnTo>
                <a:lnTo>
                  <a:pt x="241998" y="1452689"/>
                </a:lnTo>
                <a:lnTo>
                  <a:pt x="237862" y="1458734"/>
                </a:lnTo>
                <a:lnTo>
                  <a:pt x="233408" y="1465097"/>
                </a:lnTo>
                <a:lnTo>
                  <a:pt x="230226" y="1471460"/>
                </a:lnTo>
                <a:lnTo>
                  <a:pt x="226727" y="1478141"/>
                </a:lnTo>
                <a:lnTo>
                  <a:pt x="223545" y="1485141"/>
                </a:lnTo>
                <a:lnTo>
                  <a:pt x="221000" y="1491822"/>
                </a:lnTo>
                <a:lnTo>
                  <a:pt x="218137" y="1499139"/>
                </a:lnTo>
                <a:lnTo>
                  <a:pt x="216228" y="1506457"/>
                </a:lnTo>
                <a:lnTo>
                  <a:pt x="214319" y="1514411"/>
                </a:lnTo>
                <a:lnTo>
                  <a:pt x="213046" y="1521728"/>
                </a:lnTo>
                <a:lnTo>
                  <a:pt x="212092" y="1529682"/>
                </a:lnTo>
                <a:lnTo>
                  <a:pt x="211455" y="1537318"/>
                </a:lnTo>
                <a:lnTo>
                  <a:pt x="211137" y="1545590"/>
                </a:lnTo>
                <a:lnTo>
                  <a:pt x="211455" y="1553225"/>
                </a:lnTo>
                <a:lnTo>
                  <a:pt x="212092" y="1561179"/>
                </a:lnTo>
                <a:lnTo>
                  <a:pt x="213046" y="1569133"/>
                </a:lnTo>
                <a:lnTo>
                  <a:pt x="214319" y="1576769"/>
                </a:lnTo>
                <a:lnTo>
                  <a:pt x="216228" y="1584086"/>
                </a:lnTo>
                <a:lnTo>
                  <a:pt x="218137" y="1591404"/>
                </a:lnTo>
                <a:lnTo>
                  <a:pt x="221000" y="1598721"/>
                </a:lnTo>
                <a:lnTo>
                  <a:pt x="223545" y="1605721"/>
                </a:lnTo>
                <a:lnTo>
                  <a:pt x="226727" y="1612402"/>
                </a:lnTo>
                <a:lnTo>
                  <a:pt x="230226" y="1619083"/>
                </a:lnTo>
                <a:lnTo>
                  <a:pt x="233408" y="1625446"/>
                </a:lnTo>
                <a:lnTo>
                  <a:pt x="237862" y="1631809"/>
                </a:lnTo>
                <a:lnTo>
                  <a:pt x="241998" y="1637854"/>
                </a:lnTo>
                <a:lnTo>
                  <a:pt x="246770" y="1643581"/>
                </a:lnTo>
                <a:lnTo>
                  <a:pt x="251543" y="1649626"/>
                </a:lnTo>
                <a:lnTo>
                  <a:pt x="256633" y="1654716"/>
                </a:lnTo>
                <a:lnTo>
                  <a:pt x="262042" y="1659807"/>
                </a:lnTo>
                <a:lnTo>
                  <a:pt x="267769" y="1664897"/>
                </a:lnTo>
                <a:lnTo>
                  <a:pt x="273495" y="1669351"/>
                </a:lnTo>
                <a:lnTo>
                  <a:pt x="279858" y="1673806"/>
                </a:lnTo>
                <a:lnTo>
                  <a:pt x="285903" y="1677623"/>
                </a:lnTo>
                <a:lnTo>
                  <a:pt x="292584" y="1681441"/>
                </a:lnTo>
                <a:lnTo>
                  <a:pt x="298948" y="1684941"/>
                </a:lnTo>
                <a:lnTo>
                  <a:pt x="305947" y="1688122"/>
                </a:lnTo>
                <a:lnTo>
                  <a:pt x="312946" y="1690668"/>
                </a:lnTo>
                <a:lnTo>
                  <a:pt x="320264" y="1693531"/>
                </a:lnTo>
                <a:lnTo>
                  <a:pt x="327581" y="1695440"/>
                </a:lnTo>
                <a:lnTo>
                  <a:pt x="334899" y="1696713"/>
                </a:lnTo>
                <a:lnTo>
                  <a:pt x="342534" y="1698303"/>
                </a:lnTo>
                <a:lnTo>
                  <a:pt x="350170" y="1699576"/>
                </a:lnTo>
                <a:lnTo>
                  <a:pt x="358442" y="1699894"/>
                </a:lnTo>
                <a:lnTo>
                  <a:pt x="366078" y="1700212"/>
                </a:lnTo>
                <a:lnTo>
                  <a:pt x="374032" y="1699894"/>
                </a:lnTo>
                <a:lnTo>
                  <a:pt x="381985" y="1699576"/>
                </a:lnTo>
                <a:lnTo>
                  <a:pt x="389621" y="1698303"/>
                </a:lnTo>
                <a:lnTo>
                  <a:pt x="397257" y="1696713"/>
                </a:lnTo>
                <a:lnTo>
                  <a:pt x="404893" y="1695440"/>
                </a:lnTo>
                <a:lnTo>
                  <a:pt x="412210" y="1693531"/>
                </a:lnTo>
                <a:lnTo>
                  <a:pt x="419209" y="1690668"/>
                </a:lnTo>
                <a:lnTo>
                  <a:pt x="426527" y="1688122"/>
                </a:lnTo>
                <a:lnTo>
                  <a:pt x="433526" y="1684941"/>
                </a:lnTo>
                <a:lnTo>
                  <a:pt x="439889" y="1681441"/>
                </a:lnTo>
                <a:lnTo>
                  <a:pt x="446571" y="1677623"/>
                </a:lnTo>
                <a:lnTo>
                  <a:pt x="452615" y="1673806"/>
                </a:lnTo>
                <a:lnTo>
                  <a:pt x="458979" y="1669351"/>
                </a:lnTo>
                <a:lnTo>
                  <a:pt x="464705" y="1664897"/>
                </a:lnTo>
                <a:lnTo>
                  <a:pt x="470432" y="1659807"/>
                </a:lnTo>
                <a:lnTo>
                  <a:pt x="475522" y="1654716"/>
                </a:lnTo>
                <a:lnTo>
                  <a:pt x="480931" y="1649626"/>
                </a:lnTo>
                <a:lnTo>
                  <a:pt x="485385" y="1643581"/>
                </a:lnTo>
                <a:lnTo>
                  <a:pt x="490158" y="1637854"/>
                </a:lnTo>
                <a:lnTo>
                  <a:pt x="494612" y="1631809"/>
                </a:lnTo>
                <a:lnTo>
                  <a:pt x="498430" y="1625446"/>
                </a:lnTo>
                <a:lnTo>
                  <a:pt x="502247" y="1619083"/>
                </a:lnTo>
                <a:lnTo>
                  <a:pt x="505747" y="1612402"/>
                </a:lnTo>
                <a:lnTo>
                  <a:pt x="508929" y="1605721"/>
                </a:lnTo>
                <a:lnTo>
                  <a:pt x="511474" y="1598721"/>
                </a:lnTo>
                <a:lnTo>
                  <a:pt x="514019" y="1591404"/>
                </a:lnTo>
                <a:lnTo>
                  <a:pt x="516246" y="1584086"/>
                </a:lnTo>
                <a:lnTo>
                  <a:pt x="517837" y="1576769"/>
                </a:lnTo>
                <a:lnTo>
                  <a:pt x="519428" y="1569133"/>
                </a:lnTo>
                <a:lnTo>
                  <a:pt x="520064" y="1561179"/>
                </a:lnTo>
                <a:lnTo>
                  <a:pt x="520700" y="1553225"/>
                </a:lnTo>
                <a:lnTo>
                  <a:pt x="520700" y="1545590"/>
                </a:lnTo>
                <a:lnTo>
                  <a:pt x="520700" y="1537318"/>
                </a:lnTo>
                <a:lnTo>
                  <a:pt x="520064" y="1529682"/>
                </a:lnTo>
                <a:lnTo>
                  <a:pt x="519428" y="1521728"/>
                </a:lnTo>
                <a:lnTo>
                  <a:pt x="517837" y="1514411"/>
                </a:lnTo>
                <a:lnTo>
                  <a:pt x="516246" y="1506457"/>
                </a:lnTo>
                <a:lnTo>
                  <a:pt x="514019" y="1499139"/>
                </a:lnTo>
                <a:lnTo>
                  <a:pt x="511474" y="1491822"/>
                </a:lnTo>
                <a:lnTo>
                  <a:pt x="508929" y="1485141"/>
                </a:lnTo>
                <a:lnTo>
                  <a:pt x="505747" y="1478141"/>
                </a:lnTo>
                <a:lnTo>
                  <a:pt x="502247" y="1471460"/>
                </a:lnTo>
                <a:lnTo>
                  <a:pt x="498430" y="1465097"/>
                </a:lnTo>
                <a:lnTo>
                  <a:pt x="494612" y="1458734"/>
                </a:lnTo>
                <a:lnTo>
                  <a:pt x="490158" y="1452689"/>
                </a:lnTo>
                <a:lnTo>
                  <a:pt x="485385" y="1446962"/>
                </a:lnTo>
                <a:lnTo>
                  <a:pt x="480931" y="1441236"/>
                </a:lnTo>
                <a:lnTo>
                  <a:pt x="475522" y="1435827"/>
                </a:lnTo>
                <a:lnTo>
                  <a:pt x="470432" y="1430737"/>
                </a:lnTo>
                <a:lnTo>
                  <a:pt x="464705" y="1425964"/>
                </a:lnTo>
                <a:lnTo>
                  <a:pt x="458979" y="1421510"/>
                </a:lnTo>
                <a:lnTo>
                  <a:pt x="452615" y="1416738"/>
                </a:lnTo>
                <a:lnTo>
                  <a:pt x="446571" y="1412920"/>
                </a:lnTo>
                <a:lnTo>
                  <a:pt x="439889" y="1409102"/>
                </a:lnTo>
                <a:lnTo>
                  <a:pt x="433526" y="1405602"/>
                </a:lnTo>
                <a:lnTo>
                  <a:pt x="426527" y="1402739"/>
                </a:lnTo>
                <a:lnTo>
                  <a:pt x="419209" y="1399876"/>
                </a:lnTo>
                <a:lnTo>
                  <a:pt x="412210" y="1397649"/>
                </a:lnTo>
                <a:lnTo>
                  <a:pt x="404893" y="1395422"/>
                </a:lnTo>
                <a:lnTo>
                  <a:pt x="397257" y="1393831"/>
                </a:lnTo>
                <a:lnTo>
                  <a:pt x="389621" y="1392240"/>
                </a:lnTo>
                <a:lnTo>
                  <a:pt x="381985" y="1391604"/>
                </a:lnTo>
                <a:lnTo>
                  <a:pt x="374032" y="1390649"/>
                </a:lnTo>
                <a:lnTo>
                  <a:pt x="366078" y="1390649"/>
                </a:lnTo>
                <a:lnTo>
                  <a:pt x="358442" y="1390649"/>
                </a:lnTo>
                <a:close/>
                <a:moveTo>
                  <a:pt x="3836354" y="1339850"/>
                </a:moveTo>
                <a:lnTo>
                  <a:pt x="3834122" y="1340168"/>
                </a:lnTo>
                <a:lnTo>
                  <a:pt x="3832210" y="1341123"/>
                </a:lnTo>
                <a:lnTo>
                  <a:pt x="3830297" y="1342714"/>
                </a:lnTo>
                <a:lnTo>
                  <a:pt x="3828703" y="1345577"/>
                </a:lnTo>
                <a:lnTo>
                  <a:pt x="3827109" y="1348440"/>
                </a:lnTo>
                <a:lnTo>
                  <a:pt x="3825834" y="1351940"/>
                </a:lnTo>
                <a:lnTo>
                  <a:pt x="3824877" y="1355758"/>
                </a:lnTo>
                <a:lnTo>
                  <a:pt x="3823921" y="1360212"/>
                </a:lnTo>
                <a:lnTo>
                  <a:pt x="3821371" y="1356712"/>
                </a:lnTo>
                <a:lnTo>
                  <a:pt x="3818502" y="1353531"/>
                </a:lnTo>
                <a:lnTo>
                  <a:pt x="3815951" y="1350985"/>
                </a:lnTo>
                <a:lnTo>
                  <a:pt x="3813720" y="1348440"/>
                </a:lnTo>
                <a:lnTo>
                  <a:pt x="3810851" y="1347168"/>
                </a:lnTo>
                <a:lnTo>
                  <a:pt x="3808619" y="1346213"/>
                </a:lnTo>
                <a:lnTo>
                  <a:pt x="3806388" y="1345895"/>
                </a:lnTo>
                <a:lnTo>
                  <a:pt x="3803837" y="1346213"/>
                </a:lnTo>
                <a:lnTo>
                  <a:pt x="3802243" y="1347486"/>
                </a:lnTo>
                <a:lnTo>
                  <a:pt x="3800968" y="1349395"/>
                </a:lnTo>
                <a:lnTo>
                  <a:pt x="3800012" y="1351622"/>
                </a:lnTo>
                <a:lnTo>
                  <a:pt x="3799693" y="1354803"/>
                </a:lnTo>
                <a:lnTo>
                  <a:pt x="3799374" y="1358303"/>
                </a:lnTo>
                <a:lnTo>
                  <a:pt x="3799693" y="1362121"/>
                </a:lnTo>
                <a:lnTo>
                  <a:pt x="3800012" y="1365938"/>
                </a:lnTo>
                <a:lnTo>
                  <a:pt x="3801287" y="1370074"/>
                </a:lnTo>
                <a:lnTo>
                  <a:pt x="3797462" y="1367847"/>
                </a:lnTo>
                <a:lnTo>
                  <a:pt x="3793955" y="1366257"/>
                </a:lnTo>
                <a:lnTo>
                  <a:pt x="3790129" y="1364666"/>
                </a:lnTo>
                <a:lnTo>
                  <a:pt x="3786942" y="1364030"/>
                </a:lnTo>
                <a:lnTo>
                  <a:pt x="3783754" y="1363711"/>
                </a:lnTo>
                <a:lnTo>
                  <a:pt x="3781522" y="1363711"/>
                </a:lnTo>
                <a:lnTo>
                  <a:pt x="3779291" y="1364348"/>
                </a:lnTo>
                <a:lnTo>
                  <a:pt x="3777697" y="1365620"/>
                </a:lnTo>
                <a:lnTo>
                  <a:pt x="3776422" y="1367529"/>
                </a:lnTo>
                <a:lnTo>
                  <a:pt x="3776103" y="1369756"/>
                </a:lnTo>
                <a:lnTo>
                  <a:pt x="3776103" y="1371983"/>
                </a:lnTo>
                <a:lnTo>
                  <a:pt x="3777059" y="1375165"/>
                </a:lnTo>
                <a:lnTo>
                  <a:pt x="3778015" y="1378346"/>
                </a:lnTo>
                <a:lnTo>
                  <a:pt x="3779609" y="1381528"/>
                </a:lnTo>
                <a:lnTo>
                  <a:pt x="3781841" y="1385027"/>
                </a:lnTo>
                <a:lnTo>
                  <a:pt x="3784710" y="1388527"/>
                </a:lnTo>
                <a:lnTo>
                  <a:pt x="3780247" y="1388209"/>
                </a:lnTo>
                <a:lnTo>
                  <a:pt x="3776103" y="1387891"/>
                </a:lnTo>
                <a:lnTo>
                  <a:pt x="3772277" y="1388209"/>
                </a:lnTo>
                <a:lnTo>
                  <a:pt x="3769089" y="1388527"/>
                </a:lnTo>
                <a:lnTo>
                  <a:pt x="3766220" y="1389482"/>
                </a:lnTo>
                <a:lnTo>
                  <a:pt x="3763670" y="1390436"/>
                </a:lnTo>
                <a:lnTo>
                  <a:pt x="3762395" y="1392027"/>
                </a:lnTo>
                <a:lnTo>
                  <a:pt x="3761120" y="1393936"/>
                </a:lnTo>
                <a:lnTo>
                  <a:pt x="3760801" y="1395845"/>
                </a:lnTo>
                <a:lnTo>
                  <a:pt x="3761438" y="1398390"/>
                </a:lnTo>
                <a:lnTo>
                  <a:pt x="3762714" y="1400617"/>
                </a:lnTo>
                <a:lnTo>
                  <a:pt x="3764308" y="1402844"/>
                </a:lnTo>
                <a:lnTo>
                  <a:pt x="3766858" y="1405707"/>
                </a:lnTo>
                <a:lnTo>
                  <a:pt x="3769727" y="1407934"/>
                </a:lnTo>
                <a:lnTo>
                  <a:pt x="3772915" y="1409843"/>
                </a:lnTo>
                <a:lnTo>
                  <a:pt x="3777059" y="1412070"/>
                </a:lnTo>
                <a:lnTo>
                  <a:pt x="3772596" y="1413343"/>
                </a:lnTo>
                <a:lnTo>
                  <a:pt x="3768771" y="1414933"/>
                </a:lnTo>
                <a:lnTo>
                  <a:pt x="3765264" y="1416842"/>
                </a:lnTo>
                <a:lnTo>
                  <a:pt x="3762714" y="1418115"/>
                </a:lnTo>
                <a:lnTo>
                  <a:pt x="3760163" y="1420342"/>
                </a:lnTo>
                <a:lnTo>
                  <a:pt x="3758888" y="1422569"/>
                </a:lnTo>
                <a:lnTo>
                  <a:pt x="3757932" y="1424478"/>
                </a:lnTo>
                <a:lnTo>
                  <a:pt x="3757613" y="1426705"/>
                </a:lnTo>
                <a:lnTo>
                  <a:pt x="3758251" y="1428614"/>
                </a:lnTo>
                <a:lnTo>
                  <a:pt x="3759526" y="1430523"/>
                </a:lnTo>
                <a:lnTo>
                  <a:pt x="3761438" y="1432114"/>
                </a:lnTo>
                <a:lnTo>
                  <a:pt x="3764308" y="1433704"/>
                </a:lnTo>
                <a:lnTo>
                  <a:pt x="3767177" y="1434977"/>
                </a:lnTo>
                <a:lnTo>
                  <a:pt x="3771002" y="1435613"/>
                </a:lnTo>
                <a:lnTo>
                  <a:pt x="3775465" y="1436249"/>
                </a:lnTo>
                <a:lnTo>
                  <a:pt x="3779609" y="1436886"/>
                </a:lnTo>
                <a:lnTo>
                  <a:pt x="3776103" y="1439431"/>
                </a:lnTo>
                <a:lnTo>
                  <a:pt x="3773552" y="1442612"/>
                </a:lnTo>
                <a:lnTo>
                  <a:pt x="3771002" y="1445476"/>
                </a:lnTo>
                <a:lnTo>
                  <a:pt x="3769089" y="1448339"/>
                </a:lnTo>
                <a:lnTo>
                  <a:pt x="3767495" y="1450884"/>
                </a:lnTo>
                <a:lnTo>
                  <a:pt x="3767177" y="1453430"/>
                </a:lnTo>
                <a:lnTo>
                  <a:pt x="3767177" y="1455657"/>
                </a:lnTo>
                <a:lnTo>
                  <a:pt x="3768133" y="1457884"/>
                </a:lnTo>
                <a:lnTo>
                  <a:pt x="3769089" y="1459474"/>
                </a:lnTo>
                <a:lnTo>
                  <a:pt x="3771002" y="1460747"/>
                </a:lnTo>
                <a:lnTo>
                  <a:pt x="3773871" y="1461065"/>
                </a:lnTo>
                <a:lnTo>
                  <a:pt x="3776422" y="1461383"/>
                </a:lnTo>
                <a:lnTo>
                  <a:pt x="3779928" y="1461383"/>
                </a:lnTo>
                <a:lnTo>
                  <a:pt x="3783754" y="1460747"/>
                </a:lnTo>
                <a:lnTo>
                  <a:pt x="3787579" y="1459474"/>
                </a:lnTo>
                <a:lnTo>
                  <a:pt x="3792042" y="1457884"/>
                </a:lnTo>
                <a:lnTo>
                  <a:pt x="3790129" y="1462020"/>
                </a:lnTo>
                <a:lnTo>
                  <a:pt x="3788536" y="1466156"/>
                </a:lnTo>
                <a:lnTo>
                  <a:pt x="3787579" y="1469337"/>
                </a:lnTo>
                <a:lnTo>
                  <a:pt x="3786942" y="1472837"/>
                </a:lnTo>
                <a:lnTo>
                  <a:pt x="3786942" y="1476018"/>
                </a:lnTo>
                <a:lnTo>
                  <a:pt x="3787260" y="1478245"/>
                </a:lnTo>
                <a:lnTo>
                  <a:pt x="3788536" y="1480790"/>
                </a:lnTo>
                <a:lnTo>
                  <a:pt x="3789492" y="1482063"/>
                </a:lnTo>
                <a:lnTo>
                  <a:pt x="3791723" y="1483017"/>
                </a:lnTo>
                <a:lnTo>
                  <a:pt x="3793955" y="1483336"/>
                </a:lnTo>
                <a:lnTo>
                  <a:pt x="3796505" y="1483017"/>
                </a:lnTo>
                <a:lnTo>
                  <a:pt x="3799374" y="1481745"/>
                </a:lnTo>
                <a:lnTo>
                  <a:pt x="3802243" y="1480154"/>
                </a:lnTo>
                <a:lnTo>
                  <a:pt x="3805431" y="1478245"/>
                </a:lnTo>
                <a:lnTo>
                  <a:pt x="3808938" y="1475700"/>
                </a:lnTo>
                <a:lnTo>
                  <a:pt x="3812126" y="1472518"/>
                </a:lnTo>
                <a:lnTo>
                  <a:pt x="3812126" y="1477291"/>
                </a:lnTo>
                <a:lnTo>
                  <a:pt x="3812126" y="1481109"/>
                </a:lnTo>
                <a:lnTo>
                  <a:pt x="3812764" y="1484926"/>
                </a:lnTo>
                <a:lnTo>
                  <a:pt x="3813720" y="1488108"/>
                </a:lnTo>
                <a:lnTo>
                  <a:pt x="3814676" y="1490971"/>
                </a:lnTo>
                <a:lnTo>
                  <a:pt x="3816270" y="1492880"/>
                </a:lnTo>
                <a:lnTo>
                  <a:pt x="3817864" y="1494471"/>
                </a:lnTo>
                <a:lnTo>
                  <a:pt x="3819777" y="1495425"/>
                </a:lnTo>
                <a:lnTo>
                  <a:pt x="3822008" y="1495425"/>
                </a:lnTo>
                <a:lnTo>
                  <a:pt x="3823921" y="1494789"/>
                </a:lnTo>
                <a:lnTo>
                  <a:pt x="3826153" y="1493516"/>
                </a:lnTo>
                <a:lnTo>
                  <a:pt x="3828703" y="1491289"/>
                </a:lnTo>
                <a:lnTo>
                  <a:pt x="3830616" y="1488744"/>
                </a:lnTo>
                <a:lnTo>
                  <a:pt x="3832528" y="1485563"/>
                </a:lnTo>
                <a:lnTo>
                  <a:pt x="3834441" y="1481745"/>
                </a:lnTo>
                <a:lnTo>
                  <a:pt x="3836354" y="1477609"/>
                </a:lnTo>
                <a:lnTo>
                  <a:pt x="3837948" y="1481745"/>
                </a:lnTo>
                <a:lnTo>
                  <a:pt x="3839861" y="1485563"/>
                </a:lnTo>
                <a:lnTo>
                  <a:pt x="3841773" y="1488744"/>
                </a:lnTo>
                <a:lnTo>
                  <a:pt x="3844005" y="1491289"/>
                </a:lnTo>
                <a:lnTo>
                  <a:pt x="3845918" y="1493516"/>
                </a:lnTo>
                <a:lnTo>
                  <a:pt x="3848149" y="1494789"/>
                </a:lnTo>
                <a:lnTo>
                  <a:pt x="3850699" y="1495425"/>
                </a:lnTo>
                <a:lnTo>
                  <a:pt x="3852612" y="1495425"/>
                </a:lnTo>
                <a:lnTo>
                  <a:pt x="3854525" y="1494471"/>
                </a:lnTo>
                <a:lnTo>
                  <a:pt x="3856438" y="1492880"/>
                </a:lnTo>
                <a:lnTo>
                  <a:pt x="3857713" y="1490971"/>
                </a:lnTo>
                <a:lnTo>
                  <a:pt x="3858669" y="1488108"/>
                </a:lnTo>
                <a:lnTo>
                  <a:pt x="3859944" y="1484926"/>
                </a:lnTo>
                <a:lnTo>
                  <a:pt x="3860263" y="1481109"/>
                </a:lnTo>
                <a:lnTo>
                  <a:pt x="3860582" y="1477291"/>
                </a:lnTo>
                <a:lnTo>
                  <a:pt x="3860263" y="1472518"/>
                </a:lnTo>
                <a:lnTo>
                  <a:pt x="3863770" y="1475700"/>
                </a:lnTo>
                <a:lnTo>
                  <a:pt x="3866958" y="1478245"/>
                </a:lnTo>
                <a:lnTo>
                  <a:pt x="3869827" y="1480154"/>
                </a:lnTo>
                <a:lnTo>
                  <a:pt x="3873015" y="1481745"/>
                </a:lnTo>
                <a:lnTo>
                  <a:pt x="3875565" y="1483017"/>
                </a:lnTo>
                <a:lnTo>
                  <a:pt x="3878434" y="1483336"/>
                </a:lnTo>
                <a:lnTo>
                  <a:pt x="3880666" y="1483017"/>
                </a:lnTo>
                <a:lnTo>
                  <a:pt x="3882578" y="1482063"/>
                </a:lnTo>
                <a:lnTo>
                  <a:pt x="3884172" y="1480790"/>
                </a:lnTo>
                <a:lnTo>
                  <a:pt x="3884810" y="1478245"/>
                </a:lnTo>
                <a:lnTo>
                  <a:pt x="3885447" y="1476018"/>
                </a:lnTo>
                <a:lnTo>
                  <a:pt x="3885447" y="1472837"/>
                </a:lnTo>
                <a:lnTo>
                  <a:pt x="3884810" y="1469337"/>
                </a:lnTo>
                <a:lnTo>
                  <a:pt x="3883853" y="1466156"/>
                </a:lnTo>
                <a:lnTo>
                  <a:pt x="3882260" y="1462020"/>
                </a:lnTo>
                <a:lnTo>
                  <a:pt x="3880347" y="1457884"/>
                </a:lnTo>
                <a:lnTo>
                  <a:pt x="3884491" y="1459474"/>
                </a:lnTo>
                <a:lnTo>
                  <a:pt x="3888317" y="1460747"/>
                </a:lnTo>
                <a:lnTo>
                  <a:pt x="3892142" y="1461383"/>
                </a:lnTo>
                <a:lnTo>
                  <a:pt x="3895649" y="1461383"/>
                </a:lnTo>
                <a:lnTo>
                  <a:pt x="3898837" y="1461065"/>
                </a:lnTo>
                <a:lnTo>
                  <a:pt x="3901068" y="1460747"/>
                </a:lnTo>
                <a:lnTo>
                  <a:pt x="3902981" y="1459474"/>
                </a:lnTo>
                <a:lnTo>
                  <a:pt x="3904575" y="1457884"/>
                </a:lnTo>
                <a:lnTo>
                  <a:pt x="3905531" y="1455657"/>
                </a:lnTo>
                <a:lnTo>
                  <a:pt x="3905531" y="1453430"/>
                </a:lnTo>
                <a:lnTo>
                  <a:pt x="3904575" y="1450884"/>
                </a:lnTo>
                <a:lnTo>
                  <a:pt x="3903618" y="1448339"/>
                </a:lnTo>
                <a:lnTo>
                  <a:pt x="3901706" y="1445476"/>
                </a:lnTo>
                <a:lnTo>
                  <a:pt x="3898837" y="1442612"/>
                </a:lnTo>
                <a:lnTo>
                  <a:pt x="3896286" y="1439431"/>
                </a:lnTo>
                <a:lnTo>
                  <a:pt x="3892780" y="1436886"/>
                </a:lnTo>
                <a:lnTo>
                  <a:pt x="3897243" y="1436249"/>
                </a:lnTo>
                <a:lnTo>
                  <a:pt x="3901068" y="1435613"/>
                </a:lnTo>
                <a:lnTo>
                  <a:pt x="3904894" y="1434977"/>
                </a:lnTo>
                <a:lnTo>
                  <a:pt x="3908081" y="1433704"/>
                </a:lnTo>
                <a:lnTo>
                  <a:pt x="3910951" y="1432114"/>
                </a:lnTo>
                <a:lnTo>
                  <a:pt x="3912863" y="1430523"/>
                </a:lnTo>
                <a:lnTo>
                  <a:pt x="3914138" y="1428614"/>
                </a:lnTo>
                <a:lnTo>
                  <a:pt x="3914776" y="1426705"/>
                </a:lnTo>
                <a:lnTo>
                  <a:pt x="3914776" y="1424478"/>
                </a:lnTo>
                <a:lnTo>
                  <a:pt x="3913501" y="1422569"/>
                </a:lnTo>
                <a:lnTo>
                  <a:pt x="3911907" y="1420342"/>
                </a:lnTo>
                <a:lnTo>
                  <a:pt x="3909675" y="1418115"/>
                </a:lnTo>
                <a:lnTo>
                  <a:pt x="3906806" y="1416842"/>
                </a:lnTo>
                <a:lnTo>
                  <a:pt x="3903618" y="1414933"/>
                </a:lnTo>
                <a:lnTo>
                  <a:pt x="3899474" y="1413343"/>
                </a:lnTo>
                <a:lnTo>
                  <a:pt x="3895330" y="1412070"/>
                </a:lnTo>
                <a:lnTo>
                  <a:pt x="3899155" y="1409843"/>
                </a:lnTo>
                <a:lnTo>
                  <a:pt x="3902662" y="1407934"/>
                </a:lnTo>
                <a:lnTo>
                  <a:pt x="3905850" y="1405707"/>
                </a:lnTo>
                <a:lnTo>
                  <a:pt x="3908081" y="1402844"/>
                </a:lnTo>
                <a:lnTo>
                  <a:pt x="3909994" y="1400617"/>
                </a:lnTo>
                <a:lnTo>
                  <a:pt x="3911269" y="1398390"/>
                </a:lnTo>
                <a:lnTo>
                  <a:pt x="3911588" y="1395845"/>
                </a:lnTo>
                <a:lnTo>
                  <a:pt x="3911269" y="1393936"/>
                </a:lnTo>
                <a:lnTo>
                  <a:pt x="3910313" y="1392027"/>
                </a:lnTo>
                <a:lnTo>
                  <a:pt x="3908400" y="1390436"/>
                </a:lnTo>
                <a:lnTo>
                  <a:pt x="3906169" y="1389482"/>
                </a:lnTo>
                <a:lnTo>
                  <a:pt x="3903618" y="1388527"/>
                </a:lnTo>
                <a:lnTo>
                  <a:pt x="3900112" y="1388209"/>
                </a:lnTo>
                <a:lnTo>
                  <a:pt x="3896286" y="1387891"/>
                </a:lnTo>
                <a:lnTo>
                  <a:pt x="3892142" y="1388209"/>
                </a:lnTo>
                <a:lnTo>
                  <a:pt x="3887679" y="1388527"/>
                </a:lnTo>
                <a:lnTo>
                  <a:pt x="3890229" y="1385027"/>
                </a:lnTo>
                <a:lnTo>
                  <a:pt x="3892780" y="1381528"/>
                </a:lnTo>
                <a:lnTo>
                  <a:pt x="3894373" y="1378346"/>
                </a:lnTo>
                <a:lnTo>
                  <a:pt x="3895649" y="1375165"/>
                </a:lnTo>
                <a:lnTo>
                  <a:pt x="3896605" y="1371983"/>
                </a:lnTo>
                <a:lnTo>
                  <a:pt x="3896605" y="1369756"/>
                </a:lnTo>
                <a:lnTo>
                  <a:pt x="3896286" y="1367529"/>
                </a:lnTo>
                <a:lnTo>
                  <a:pt x="3895011" y="1365620"/>
                </a:lnTo>
                <a:lnTo>
                  <a:pt x="3893098" y="1364348"/>
                </a:lnTo>
                <a:lnTo>
                  <a:pt x="3891186" y="1363711"/>
                </a:lnTo>
                <a:lnTo>
                  <a:pt x="3888317" y="1363711"/>
                </a:lnTo>
                <a:lnTo>
                  <a:pt x="3885447" y="1364030"/>
                </a:lnTo>
                <a:lnTo>
                  <a:pt x="3882260" y="1364666"/>
                </a:lnTo>
                <a:lnTo>
                  <a:pt x="3878753" y="1366257"/>
                </a:lnTo>
                <a:lnTo>
                  <a:pt x="3874927" y="1367847"/>
                </a:lnTo>
                <a:lnTo>
                  <a:pt x="3871102" y="1370074"/>
                </a:lnTo>
                <a:lnTo>
                  <a:pt x="3872377" y="1365938"/>
                </a:lnTo>
                <a:lnTo>
                  <a:pt x="3872696" y="1362121"/>
                </a:lnTo>
                <a:lnTo>
                  <a:pt x="3873015" y="1358303"/>
                </a:lnTo>
                <a:lnTo>
                  <a:pt x="3873015" y="1354803"/>
                </a:lnTo>
                <a:lnTo>
                  <a:pt x="3872377" y="1351622"/>
                </a:lnTo>
                <a:lnTo>
                  <a:pt x="3871421" y="1349395"/>
                </a:lnTo>
                <a:lnTo>
                  <a:pt x="3869827" y="1347486"/>
                </a:lnTo>
                <a:lnTo>
                  <a:pt x="3868233" y="1346213"/>
                </a:lnTo>
                <a:lnTo>
                  <a:pt x="3866320" y="1345895"/>
                </a:lnTo>
                <a:lnTo>
                  <a:pt x="3864089" y="1346213"/>
                </a:lnTo>
                <a:lnTo>
                  <a:pt x="3861538" y="1347168"/>
                </a:lnTo>
                <a:lnTo>
                  <a:pt x="3858988" y="1348440"/>
                </a:lnTo>
                <a:lnTo>
                  <a:pt x="3856438" y="1350985"/>
                </a:lnTo>
                <a:lnTo>
                  <a:pt x="3853569" y="1353531"/>
                </a:lnTo>
                <a:lnTo>
                  <a:pt x="3851018" y="1356712"/>
                </a:lnTo>
                <a:lnTo>
                  <a:pt x="3848787" y="1360212"/>
                </a:lnTo>
                <a:lnTo>
                  <a:pt x="3847830" y="1355758"/>
                </a:lnTo>
                <a:lnTo>
                  <a:pt x="3846874" y="1351940"/>
                </a:lnTo>
                <a:lnTo>
                  <a:pt x="3845280" y="1348440"/>
                </a:lnTo>
                <a:lnTo>
                  <a:pt x="3843686" y="1345577"/>
                </a:lnTo>
                <a:lnTo>
                  <a:pt x="3842092" y="1342714"/>
                </a:lnTo>
                <a:lnTo>
                  <a:pt x="3840179" y="1341123"/>
                </a:lnTo>
                <a:lnTo>
                  <a:pt x="3838267" y="1340168"/>
                </a:lnTo>
                <a:lnTo>
                  <a:pt x="3836354" y="1339850"/>
                </a:lnTo>
                <a:close/>
                <a:moveTo>
                  <a:pt x="1863884" y="1328737"/>
                </a:moveTo>
                <a:lnTo>
                  <a:pt x="1874988" y="1329054"/>
                </a:lnTo>
                <a:lnTo>
                  <a:pt x="1885775" y="1330005"/>
                </a:lnTo>
                <a:lnTo>
                  <a:pt x="1896562" y="1331591"/>
                </a:lnTo>
                <a:lnTo>
                  <a:pt x="1907349" y="1333493"/>
                </a:lnTo>
                <a:lnTo>
                  <a:pt x="1917819" y="1335712"/>
                </a:lnTo>
                <a:lnTo>
                  <a:pt x="1927972" y="1338882"/>
                </a:lnTo>
                <a:lnTo>
                  <a:pt x="1938124" y="1341736"/>
                </a:lnTo>
                <a:lnTo>
                  <a:pt x="1947960" y="1345540"/>
                </a:lnTo>
                <a:lnTo>
                  <a:pt x="1957160" y="1350296"/>
                </a:lnTo>
                <a:lnTo>
                  <a:pt x="1966996" y="1355051"/>
                </a:lnTo>
                <a:lnTo>
                  <a:pt x="1975562" y="1360124"/>
                </a:lnTo>
                <a:lnTo>
                  <a:pt x="1984445" y="1365513"/>
                </a:lnTo>
                <a:lnTo>
                  <a:pt x="1993011" y="1371854"/>
                </a:lnTo>
                <a:lnTo>
                  <a:pt x="2000943" y="1378195"/>
                </a:lnTo>
                <a:lnTo>
                  <a:pt x="2009192" y="1384852"/>
                </a:lnTo>
                <a:lnTo>
                  <a:pt x="2016489" y="1392144"/>
                </a:lnTo>
                <a:lnTo>
                  <a:pt x="2023786" y="1399753"/>
                </a:lnTo>
                <a:lnTo>
                  <a:pt x="2030766" y="1407362"/>
                </a:lnTo>
                <a:lnTo>
                  <a:pt x="2036794" y="1415605"/>
                </a:lnTo>
                <a:lnTo>
                  <a:pt x="2042822" y="1423847"/>
                </a:lnTo>
                <a:lnTo>
                  <a:pt x="2048533" y="1432724"/>
                </a:lnTo>
                <a:lnTo>
                  <a:pt x="2053609" y="1441918"/>
                </a:lnTo>
                <a:lnTo>
                  <a:pt x="2058686" y="1451112"/>
                </a:lnTo>
                <a:lnTo>
                  <a:pt x="2062810" y="1460940"/>
                </a:lnTo>
                <a:lnTo>
                  <a:pt x="2066617" y="1470451"/>
                </a:lnTo>
                <a:lnTo>
                  <a:pt x="2070107" y="1480279"/>
                </a:lnTo>
                <a:lnTo>
                  <a:pt x="2072963" y="1490742"/>
                </a:lnTo>
                <a:lnTo>
                  <a:pt x="2075501" y="1501204"/>
                </a:lnTo>
                <a:lnTo>
                  <a:pt x="2077404" y="1511983"/>
                </a:lnTo>
                <a:lnTo>
                  <a:pt x="2078673" y="1522762"/>
                </a:lnTo>
                <a:lnTo>
                  <a:pt x="2079308" y="1533858"/>
                </a:lnTo>
                <a:lnTo>
                  <a:pt x="2079625" y="1544954"/>
                </a:lnTo>
                <a:lnTo>
                  <a:pt x="2079308" y="1556050"/>
                </a:lnTo>
                <a:lnTo>
                  <a:pt x="2078673" y="1566830"/>
                </a:lnTo>
                <a:lnTo>
                  <a:pt x="2077404" y="1577609"/>
                </a:lnTo>
                <a:lnTo>
                  <a:pt x="2075501" y="1588071"/>
                </a:lnTo>
                <a:lnTo>
                  <a:pt x="2072963" y="1598533"/>
                </a:lnTo>
                <a:lnTo>
                  <a:pt x="2070107" y="1608995"/>
                </a:lnTo>
                <a:lnTo>
                  <a:pt x="2066617" y="1618823"/>
                </a:lnTo>
                <a:lnTo>
                  <a:pt x="2062810" y="1628968"/>
                </a:lnTo>
                <a:lnTo>
                  <a:pt x="2058686" y="1638479"/>
                </a:lnTo>
                <a:lnTo>
                  <a:pt x="2053609" y="1647673"/>
                </a:lnTo>
                <a:lnTo>
                  <a:pt x="2048533" y="1656550"/>
                </a:lnTo>
                <a:lnTo>
                  <a:pt x="2042822" y="1665427"/>
                </a:lnTo>
                <a:lnTo>
                  <a:pt x="2036794" y="1673670"/>
                </a:lnTo>
                <a:lnTo>
                  <a:pt x="2030766" y="1681913"/>
                </a:lnTo>
                <a:lnTo>
                  <a:pt x="2023786" y="1689839"/>
                </a:lnTo>
                <a:lnTo>
                  <a:pt x="2016489" y="1697130"/>
                </a:lnTo>
                <a:lnTo>
                  <a:pt x="2009192" y="1704422"/>
                </a:lnTo>
                <a:lnTo>
                  <a:pt x="2000943" y="1711397"/>
                </a:lnTo>
                <a:lnTo>
                  <a:pt x="1993011" y="1717421"/>
                </a:lnTo>
                <a:lnTo>
                  <a:pt x="1984445" y="1723761"/>
                </a:lnTo>
                <a:lnTo>
                  <a:pt x="1975562" y="1729468"/>
                </a:lnTo>
                <a:lnTo>
                  <a:pt x="1966996" y="1734540"/>
                </a:lnTo>
                <a:lnTo>
                  <a:pt x="1957160" y="1739296"/>
                </a:lnTo>
                <a:lnTo>
                  <a:pt x="1947960" y="1743734"/>
                </a:lnTo>
                <a:lnTo>
                  <a:pt x="1938124" y="1747539"/>
                </a:lnTo>
                <a:lnTo>
                  <a:pt x="1927972" y="1751026"/>
                </a:lnTo>
                <a:lnTo>
                  <a:pt x="1917819" y="1753880"/>
                </a:lnTo>
                <a:lnTo>
                  <a:pt x="1907349" y="1756416"/>
                </a:lnTo>
                <a:lnTo>
                  <a:pt x="1896562" y="1758318"/>
                </a:lnTo>
                <a:lnTo>
                  <a:pt x="1885775" y="1759269"/>
                </a:lnTo>
                <a:lnTo>
                  <a:pt x="1874988" y="1760220"/>
                </a:lnTo>
                <a:lnTo>
                  <a:pt x="1863884" y="1760537"/>
                </a:lnTo>
                <a:lnTo>
                  <a:pt x="1852780" y="1760220"/>
                </a:lnTo>
                <a:lnTo>
                  <a:pt x="1841675" y="1759269"/>
                </a:lnTo>
                <a:lnTo>
                  <a:pt x="1830888" y="1758318"/>
                </a:lnTo>
                <a:lnTo>
                  <a:pt x="1820101" y="1756416"/>
                </a:lnTo>
                <a:lnTo>
                  <a:pt x="1809949" y="1753880"/>
                </a:lnTo>
                <a:lnTo>
                  <a:pt x="1799479" y="1751026"/>
                </a:lnTo>
                <a:lnTo>
                  <a:pt x="1789326" y="1747539"/>
                </a:lnTo>
                <a:lnTo>
                  <a:pt x="1779808" y="1743734"/>
                </a:lnTo>
                <a:lnTo>
                  <a:pt x="1770290" y="1739296"/>
                </a:lnTo>
                <a:lnTo>
                  <a:pt x="1760772" y="1734540"/>
                </a:lnTo>
                <a:lnTo>
                  <a:pt x="1751889" y="1729468"/>
                </a:lnTo>
                <a:lnTo>
                  <a:pt x="1743005" y="1723761"/>
                </a:lnTo>
                <a:lnTo>
                  <a:pt x="1734439" y="1717421"/>
                </a:lnTo>
                <a:lnTo>
                  <a:pt x="1726507" y="1711397"/>
                </a:lnTo>
                <a:lnTo>
                  <a:pt x="1718258" y="1704422"/>
                </a:lnTo>
                <a:lnTo>
                  <a:pt x="1710961" y="1697130"/>
                </a:lnTo>
                <a:lnTo>
                  <a:pt x="1703664" y="1689839"/>
                </a:lnTo>
                <a:lnTo>
                  <a:pt x="1697319" y="1681913"/>
                </a:lnTo>
                <a:lnTo>
                  <a:pt x="1690656" y="1673670"/>
                </a:lnTo>
                <a:lnTo>
                  <a:pt x="1684628" y="1665427"/>
                </a:lnTo>
                <a:lnTo>
                  <a:pt x="1678917" y="1656550"/>
                </a:lnTo>
                <a:lnTo>
                  <a:pt x="1673841" y="1647673"/>
                </a:lnTo>
                <a:lnTo>
                  <a:pt x="1669082" y="1638479"/>
                </a:lnTo>
                <a:lnTo>
                  <a:pt x="1664640" y="1628968"/>
                </a:lnTo>
                <a:lnTo>
                  <a:pt x="1660833" y="1618823"/>
                </a:lnTo>
                <a:lnTo>
                  <a:pt x="1657343" y="1608995"/>
                </a:lnTo>
                <a:lnTo>
                  <a:pt x="1654488" y="1598533"/>
                </a:lnTo>
                <a:lnTo>
                  <a:pt x="1651950" y="1588071"/>
                </a:lnTo>
                <a:lnTo>
                  <a:pt x="1650363" y="1577609"/>
                </a:lnTo>
                <a:lnTo>
                  <a:pt x="1648777" y="1566830"/>
                </a:lnTo>
                <a:lnTo>
                  <a:pt x="1648143" y="1556050"/>
                </a:lnTo>
                <a:lnTo>
                  <a:pt x="1647825" y="1544954"/>
                </a:lnTo>
                <a:lnTo>
                  <a:pt x="1648143" y="1533858"/>
                </a:lnTo>
                <a:lnTo>
                  <a:pt x="1648777" y="1522762"/>
                </a:lnTo>
                <a:lnTo>
                  <a:pt x="1650363" y="1511983"/>
                </a:lnTo>
                <a:lnTo>
                  <a:pt x="1651950" y="1501204"/>
                </a:lnTo>
                <a:lnTo>
                  <a:pt x="1654488" y="1490742"/>
                </a:lnTo>
                <a:lnTo>
                  <a:pt x="1657343" y="1480279"/>
                </a:lnTo>
                <a:lnTo>
                  <a:pt x="1660833" y="1470451"/>
                </a:lnTo>
                <a:lnTo>
                  <a:pt x="1664640" y="1460940"/>
                </a:lnTo>
                <a:lnTo>
                  <a:pt x="1669082" y="1451112"/>
                </a:lnTo>
                <a:lnTo>
                  <a:pt x="1673841" y="1441918"/>
                </a:lnTo>
                <a:lnTo>
                  <a:pt x="1678917" y="1432724"/>
                </a:lnTo>
                <a:lnTo>
                  <a:pt x="1684628" y="1423847"/>
                </a:lnTo>
                <a:lnTo>
                  <a:pt x="1690656" y="1415605"/>
                </a:lnTo>
                <a:lnTo>
                  <a:pt x="1697319" y="1407362"/>
                </a:lnTo>
                <a:lnTo>
                  <a:pt x="1703664" y="1399753"/>
                </a:lnTo>
                <a:lnTo>
                  <a:pt x="1710961" y="1392144"/>
                </a:lnTo>
                <a:lnTo>
                  <a:pt x="1718258" y="1384852"/>
                </a:lnTo>
                <a:lnTo>
                  <a:pt x="1726507" y="1378195"/>
                </a:lnTo>
                <a:lnTo>
                  <a:pt x="1734439" y="1371854"/>
                </a:lnTo>
                <a:lnTo>
                  <a:pt x="1743005" y="1365513"/>
                </a:lnTo>
                <a:lnTo>
                  <a:pt x="1751889" y="1360124"/>
                </a:lnTo>
                <a:lnTo>
                  <a:pt x="1760772" y="1355051"/>
                </a:lnTo>
                <a:lnTo>
                  <a:pt x="1770290" y="1350296"/>
                </a:lnTo>
                <a:lnTo>
                  <a:pt x="1779808" y="1345540"/>
                </a:lnTo>
                <a:lnTo>
                  <a:pt x="1789326" y="1341736"/>
                </a:lnTo>
                <a:lnTo>
                  <a:pt x="1799479" y="1338882"/>
                </a:lnTo>
                <a:lnTo>
                  <a:pt x="1809949" y="1335712"/>
                </a:lnTo>
                <a:lnTo>
                  <a:pt x="1820101" y="1333493"/>
                </a:lnTo>
                <a:lnTo>
                  <a:pt x="1830888" y="1331591"/>
                </a:lnTo>
                <a:lnTo>
                  <a:pt x="1841675" y="1330005"/>
                </a:lnTo>
                <a:lnTo>
                  <a:pt x="1852780" y="1329054"/>
                </a:lnTo>
                <a:lnTo>
                  <a:pt x="1863884" y="1328737"/>
                </a:lnTo>
                <a:close/>
                <a:moveTo>
                  <a:pt x="366554" y="1328737"/>
                </a:moveTo>
                <a:lnTo>
                  <a:pt x="377658" y="1329054"/>
                </a:lnTo>
                <a:lnTo>
                  <a:pt x="388762" y="1330005"/>
                </a:lnTo>
                <a:lnTo>
                  <a:pt x="399549" y="1331591"/>
                </a:lnTo>
                <a:lnTo>
                  <a:pt x="410336" y="1333493"/>
                </a:lnTo>
                <a:lnTo>
                  <a:pt x="420806" y="1335712"/>
                </a:lnTo>
                <a:lnTo>
                  <a:pt x="430641" y="1338882"/>
                </a:lnTo>
                <a:lnTo>
                  <a:pt x="441111" y="1341736"/>
                </a:lnTo>
                <a:lnTo>
                  <a:pt x="450629" y="1345540"/>
                </a:lnTo>
                <a:lnTo>
                  <a:pt x="460147" y="1350296"/>
                </a:lnTo>
                <a:lnTo>
                  <a:pt x="469348" y="1355051"/>
                </a:lnTo>
                <a:lnTo>
                  <a:pt x="478549" y="1360124"/>
                </a:lnTo>
                <a:lnTo>
                  <a:pt x="487432" y="1365513"/>
                </a:lnTo>
                <a:lnTo>
                  <a:pt x="495998" y="1371854"/>
                </a:lnTo>
                <a:lnTo>
                  <a:pt x="503930" y="1378195"/>
                </a:lnTo>
                <a:lnTo>
                  <a:pt x="511544" y="1384852"/>
                </a:lnTo>
                <a:lnTo>
                  <a:pt x="519476" y="1392144"/>
                </a:lnTo>
                <a:lnTo>
                  <a:pt x="526773" y="1399753"/>
                </a:lnTo>
                <a:lnTo>
                  <a:pt x="533119" y="1407362"/>
                </a:lnTo>
                <a:lnTo>
                  <a:pt x="539781" y="1415605"/>
                </a:lnTo>
                <a:lnTo>
                  <a:pt x="545809" y="1423847"/>
                </a:lnTo>
                <a:lnTo>
                  <a:pt x="551203" y="1432724"/>
                </a:lnTo>
                <a:lnTo>
                  <a:pt x="556596" y="1441918"/>
                </a:lnTo>
                <a:lnTo>
                  <a:pt x="561355" y="1451112"/>
                </a:lnTo>
                <a:lnTo>
                  <a:pt x="565480" y="1460940"/>
                </a:lnTo>
                <a:lnTo>
                  <a:pt x="569604" y="1470451"/>
                </a:lnTo>
                <a:lnTo>
                  <a:pt x="572777" y="1480279"/>
                </a:lnTo>
                <a:lnTo>
                  <a:pt x="575950" y="1490742"/>
                </a:lnTo>
                <a:lnTo>
                  <a:pt x="578171" y="1501204"/>
                </a:lnTo>
                <a:lnTo>
                  <a:pt x="580074" y="1511983"/>
                </a:lnTo>
                <a:lnTo>
                  <a:pt x="581660" y="1522762"/>
                </a:lnTo>
                <a:lnTo>
                  <a:pt x="582295" y="1533858"/>
                </a:lnTo>
                <a:lnTo>
                  <a:pt x="582612" y="1544954"/>
                </a:lnTo>
                <a:lnTo>
                  <a:pt x="582295" y="1556050"/>
                </a:lnTo>
                <a:lnTo>
                  <a:pt x="581660" y="1566830"/>
                </a:lnTo>
                <a:lnTo>
                  <a:pt x="580074" y="1577609"/>
                </a:lnTo>
                <a:lnTo>
                  <a:pt x="578171" y="1588071"/>
                </a:lnTo>
                <a:lnTo>
                  <a:pt x="575950" y="1598533"/>
                </a:lnTo>
                <a:lnTo>
                  <a:pt x="572777" y="1608995"/>
                </a:lnTo>
                <a:lnTo>
                  <a:pt x="569604" y="1618823"/>
                </a:lnTo>
                <a:lnTo>
                  <a:pt x="565480" y="1628968"/>
                </a:lnTo>
                <a:lnTo>
                  <a:pt x="561355" y="1638479"/>
                </a:lnTo>
                <a:lnTo>
                  <a:pt x="556596" y="1647673"/>
                </a:lnTo>
                <a:lnTo>
                  <a:pt x="551203" y="1656550"/>
                </a:lnTo>
                <a:lnTo>
                  <a:pt x="545809" y="1665427"/>
                </a:lnTo>
                <a:lnTo>
                  <a:pt x="539781" y="1673670"/>
                </a:lnTo>
                <a:lnTo>
                  <a:pt x="533119" y="1681913"/>
                </a:lnTo>
                <a:lnTo>
                  <a:pt x="526773" y="1689839"/>
                </a:lnTo>
                <a:lnTo>
                  <a:pt x="519476" y="1697130"/>
                </a:lnTo>
                <a:lnTo>
                  <a:pt x="511544" y="1704422"/>
                </a:lnTo>
                <a:lnTo>
                  <a:pt x="503930" y="1711397"/>
                </a:lnTo>
                <a:lnTo>
                  <a:pt x="495998" y="1717421"/>
                </a:lnTo>
                <a:lnTo>
                  <a:pt x="487432" y="1723761"/>
                </a:lnTo>
                <a:lnTo>
                  <a:pt x="478549" y="1729468"/>
                </a:lnTo>
                <a:lnTo>
                  <a:pt x="469348" y="1734540"/>
                </a:lnTo>
                <a:lnTo>
                  <a:pt x="460147" y="1739296"/>
                </a:lnTo>
                <a:lnTo>
                  <a:pt x="450629" y="1743734"/>
                </a:lnTo>
                <a:lnTo>
                  <a:pt x="441111" y="1747539"/>
                </a:lnTo>
                <a:lnTo>
                  <a:pt x="430641" y="1751026"/>
                </a:lnTo>
                <a:lnTo>
                  <a:pt x="420806" y="1753880"/>
                </a:lnTo>
                <a:lnTo>
                  <a:pt x="410336" y="1756416"/>
                </a:lnTo>
                <a:lnTo>
                  <a:pt x="399549" y="1758318"/>
                </a:lnTo>
                <a:lnTo>
                  <a:pt x="388762" y="1759269"/>
                </a:lnTo>
                <a:lnTo>
                  <a:pt x="377658" y="1760220"/>
                </a:lnTo>
                <a:lnTo>
                  <a:pt x="366554" y="1760537"/>
                </a:lnTo>
                <a:lnTo>
                  <a:pt x="355449" y="1760220"/>
                </a:lnTo>
                <a:lnTo>
                  <a:pt x="344662" y="1759269"/>
                </a:lnTo>
                <a:lnTo>
                  <a:pt x="333875" y="1758318"/>
                </a:lnTo>
                <a:lnTo>
                  <a:pt x="323088" y="1756416"/>
                </a:lnTo>
                <a:lnTo>
                  <a:pt x="312618" y="1753880"/>
                </a:lnTo>
                <a:lnTo>
                  <a:pt x="302466" y="1751026"/>
                </a:lnTo>
                <a:lnTo>
                  <a:pt x="292313" y="1747539"/>
                </a:lnTo>
                <a:lnTo>
                  <a:pt x="282478" y="1743734"/>
                </a:lnTo>
                <a:lnTo>
                  <a:pt x="272960" y="1739296"/>
                </a:lnTo>
                <a:lnTo>
                  <a:pt x="263442" y="1734540"/>
                </a:lnTo>
                <a:lnTo>
                  <a:pt x="254876" y="1729468"/>
                </a:lnTo>
                <a:lnTo>
                  <a:pt x="245992" y="1723761"/>
                </a:lnTo>
                <a:lnTo>
                  <a:pt x="237426" y="1717421"/>
                </a:lnTo>
                <a:lnTo>
                  <a:pt x="229177" y="1711397"/>
                </a:lnTo>
                <a:lnTo>
                  <a:pt x="221245" y="1704422"/>
                </a:lnTo>
                <a:lnTo>
                  <a:pt x="213631" y="1697130"/>
                </a:lnTo>
                <a:lnTo>
                  <a:pt x="206651" y="1689839"/>
                </a:lnTo>
                <a:lnTo>
                  <a:pt x="199989" y="1681913"/>
                </a:lnTo>
                <a:lnTo>
                  <a:pt x="193326" y="1673670"/>
                </a:lnTo>
                <a:lnTo>
                  <a:pt x="187615" y="1665427"/>
                </a:lnTo>
                <a:lnTo>
                  <a:pt x="181904" y="1656550"/>
                </a:lnTo>
                <a:lnTo>
                  <a:pt x="176828" y="1647673"/>
                </a:lnTo>
                <a:lnTo>
                  <a:pt x="171752" y="1638479"/>
                </a:lnTo>
                <a:lnTo>
                  <a:pt x="167627" y="1628968"/>
                </a:lnTo>
                <a:lnTo>
                  <a:pt x="163820" y="1618823"/>
                </a:lnTo>
                <a:lnTo>
                  <a:pt x="160330" y="1608995"/>
                </a:lnTo>
                <a:lnTo>
                  <a:pt x="157158" y="1598533"/>
                </a:lnTo>
                <a:lnTo>
                  <a:pt x="154937" y="1588071"/>
                </a:lnTo>
                <a:lnTo>
                  <a:pt x="153033" y="1577609"/>
                </a:lnTo>
                <a:lnTo>
                  <a:pt x="151764" y="1566830"/>
                </a:lnTo>
                <a:lnTo>
                  <a:pt x="150812" y="1556050"/>
                </a:lnTo>
                <a:lnTo>
                  <a:pt x="150812" y="1544954"/>
                </a:lnTo>
                <a:lnTo>
                  <a:pt x="150812" y="1533858"/>
                </a:lnTo>
                <a:lnTo>
                  <a:pt x="151764" y="1522762"/>
                </a:lnTo>
                <a:lnTo>
                  <a:pt x="153033" y="1511983"/>
                </a:lnTo>
                <a:lnTo>
                  <a:pt x="154937" y="1501204"/>
                </a:lnTo>
                <a:lnTo>
                  <a:pt x="157158" y="1490742"/>
                </a:lnTo>
                <a:lnTo>
                  <a:pt x="160330" y="1480279"/>
                </a:lnTo>
                <a:lnTo>
                  <a:pt x="163820" y="1470451"/>
                </a:lnTo>
                <a:lnTo>
                  <a:pt x="167627" y="1460940"/>
                </a:lnTo>
                <a:lnTo>
                  <a:pt x="171752" y="1451112"/>
                </a:lnTo>
                <a:lnTo>
                  <a:pt x="176828" y="1441918"/>
                </a:lnTo>
                <a:lnTo>
                  <a:pt x="181904" y="1432724"/>
                </a:lnTo>
                <a:lnTo>
                  <a:pt x="187615" y="1423847"/>
                </a:lnTo>
                <a:lnTo>
                  <a:pt x="193326" y="1415605"/>
                </a:lnTo>
                <a:lnTo>
                  <a:pt x="199989" y="1407362"/>
                </a:lnTo>
                <a:lnTo>
                  <a:pt x="206651" y="1399753"/>
                </a:lnTo>
                <a:lnTo>
                  <a:pt x="213631" y="1392144"/>
                </a:lnTo>
                <a:lnTo>
                  <a:pt x="221245" y="1384852"/>
                </a:lnTo>
                <a:lnTo>
                  <a:pt x="229177" y="1378195"/>
                </a:lnTo>
                <a:lnTo>
                  <a:pt x="237426" y="1371854"/>
                </a:lnTo>
                <a:lnTo>
                  <a:pt x="245992" y="1365513"/>
                </a:lnTo>
                <a:lnTo>
                  <a:pt x="254876" y="1360124"/>
                </a:lnTo>
                <a:lnTo>
                  <a:pt x="263442" y="1355051"/>
                </a:lnTo>
                <a:lnTo>
                  <a:pt x="272960" y="1350296"/>
                </a:lnTo>
                <a:lnTo>
                  <a:pt x="282478" y="1345540"/>
                </a:lnTo>
                <a:lnTo>
                  <a:pt x="292313" y="1341736"/>
                </a:lnTo>
                <a:lnTo>
                  <a:pt x="302466" y="1338882"/>
                </a:lnTo>
                <a:lnTo>
                  <a:pt x="312618" y="1335712"/>
                </a:lnTo>
                <a:lnTo>
                  <a:pt x="323088" y="1333493"/>
                </a:lnTo>
                <a:lnTo>
                  <a:pt x="333875" y="1331591"/>
                </a:lnTo>
                <a:lnTo>
                  <a:pt x="344662" y="1330005"/>
                </a:lnTo>
                <a:lnTo>
                  <a:pt x="355449" y="1329054"/>
                </a:lnTo>
                <a:lnTo>
                  <a:pt x="366554" y="1328737"/>
                </a:lnTo>
                <a:close/>
                <a:moveTo>
                  <a:pt x="3276854" y="1258888"/>
                </a:moveTo>
                <a:lnTo>
                  <a:pt x="3281363" y="1258888"/>
                </a:lnTo>
                <a:lnTo>
                  <a:pt x="3285550" y="1258888"/>
                </a:lnTo>
                <a:lnTo>
                  <a:pt x="3290382" y="1259854"/>
                </a:lnTo>
                <a:lnTo>
                  <a:pt x="3294569" y="1260820"/>
                </a:lnTo>
                <a:lnTo>
                  <a:pt x="3298434" y="1262431"/>
                </a:lnTo>
                <a:lnTo>
                  <a:pt x="3302300" y="1264041"/>
                </a:lnTo>
                <a:lnTo>
                  <a:pt x="3305843" y="1266296"/>
                </a:lnTo>
                <a:lnTo>
                  <a:pt x="3309386" y="1269195"/>
                </a:lnTo>
                <a:lnTo>
                  <a:pt x="3312607" y="1271772"/>
                </a:lnTo>
                <a:lnTo>
                  <a:pt x="3315828" y="1274993"/>
                </a:lnTo>
                <a:lnTo>
                  <a:pt x="3318083" y="1278536"/>
                </a:lnTo>
                <a:lnTo>
                  <a:pt x="3320337" y="1282079"/>
                </a:lnTo>
                <a:lnTo>
                  <a:pt x="3322270" y="1285944"/>
                </a:lnTo>
                <a:lnTo>
                  <a:pt x="3323880" y="1290132"/>
                </a:lnTo>
                <a:lnTo>
                  <a:pt x="3324525" y="1294641"/>
                </a:lnTo>
                <a:lnTo>
                  <a:pt x="3325491" y="1298828"/>
                </a:lnTo>
                <a:lnTo>
                  <a:pt x="3325813" y="1303338"/>
                </a:lnTo>
                <a:lnTo>
                  <a:pt x="3325491" y="1307847"/>
                </a:lnTo>
                <a:lnTo>
                  <a:pt x="3324525" y="1312357"/>
                </a:lnTo>
                <a:lnTo>
                  <a:pt x="3323880" y="1316866"/>
                </a:lnTo>
                <a:lnTo>
                  <a:pt x="3322270" y="1320731"/>
                </a:lnTo>
                <a:lnTo>
                  <a:pt x="3320337" y="1324596"/>
                </a:lnTo>
                <a:lnTo>
                  <a:pt x="3318083" y="1328140"/>
                </a:lnTo>
                <a:lnTo>
                  <a:pt x="3315828" y="1331683"/>
                </a:lnTo>
                <a:lnTo>
                  <a:pt x="3312607" y="1334582"/>
                </a:lnTo>
                <a:lnTo>
                  <a:pt x="3309386" y="1337803"/>
                </a:lnTo>
                <a:lnTo>
                  <a:pt x="3305843" y="1340057"/>
                </a:lnTo>
                <a:lnTo>
                  <a:pt x="3302300" y="1342312"/>
                </a:lnTo>
                <a:lnTo>
                  <a:pt x="3298434" y="1344245"/>
                </a:lnTo>
                <a:lnTo>
                  <a:pt x="3294569" y="1345855"/>
                </a:lnTo>
                <a:lnTo>
                  <a:pt x="3290382" y="1346821"/>
                </a:lnTo>
                <a:lnTo>
                  <a:pt x="3285550" y="1347466"/>
                </a:lnTo>
                <a:lnTo>
                  <a:pt x="3281363" y="1347788"/>
                </a:lnTo>
                <a:lnTo>
                  <a:pt x="3276854" y="1347466"/>
                </a:lnTo>
                <a:lnTo>
                  <a:pt x="3272344" y="1346821"/>
                </a:lnTo>
                <a:lnTo>
                  <a:pt x="3268157" y="1345855"/>
                </a:lnTo>
                <a:lnTo>
                  <a:pt x="3263970" y="1344245"/>
                </a:lnTo>
                <a:lnTo>
                  <a:pt x="3259782" y="1342312"/>
                </a:lnTo>
                <a:lnTo>
                  <a:pt x="3256561" y="1340057"/>
                </a:lnTo>
                <a:lnTo>
                  <a:pt x="3253018" y="1337803"/>
                </a:lnTo>
                <a:lnTo>
                  <a:pt x="3249797" y="1334582"/>
                </a:lnTo>
                <a:lnTo>
                  <a:pt x="3247220" y="1331683"/>
                </a:lnTo>
                <a:lnTo>
                  <a:pt x="3244321" y="1328140"/>
                </a:lnTo>
                <a:lnTo>
                  <a:pt x="3242067" y="1324596"/>
                </a:lnTo>
                <a:lnTo>
                  <a:pt x="3240456" y="1320731"/>
                </a:lnTo>
                <a:lnTo>
                  <a:pt x="3238846" y="1316866"/>
                </a:lnTo>
                <a:lnTo>
                  <a:pt x="3237557" y="1312357"/>
                </a:lnTo>
                <a:lnTo>
                  <a:pt x="3236913" y="1307847"/>
                </a:lnTo>
                <a:lnTo>
                  <a:pt x="3236913" y="1303338"/>
                </a:lnTo>
                <a:lnTo>
                  <a:pt x="3236913" y="1298828"/>
                </a:lnTo>
                <a:lnTo>
                  <a:pt x="3237557" y="1294641"/>
                </a:lnTo>
                <a:lnTo>
                  <a:pt x="3238846" y="1290132"/>
                </a:lnTo>
                <a:lnTo>
                  <a:pt x="3240456" y="1285944"/>
                </a:lnTo>
                <a:lnTo>
                  <a:pt x="3242067" y="1282079"/>
                </a:lnTo>
                <a:lnTo>
                  <a:pt x="3244321" y="1278536"/>
                </a:lnTo>
                <a:lnTo>
                  <a:pt x="3247220" y="1274993"/>
                </a:lnTo>
                <a:lnTo>
                  <a:pt x="3249797" y="1271772"/>
                </a:lnTo>
                <a:lnTo>
                  <a:pt x="3253018" y="1269195"/>
                </a:lnTo>
                <a:lnTo>
                  <a:pt x="3256561" y="1266296"/>
                </a:lnTo>
                <a:lnTo>
                  <a:pt x="3259782" y="1264041"/>
                </a:lnTo>
                <a:lnTo>
                  <a:pt x="3263970" y="1262431"/>
                </a:lnTo>
                <a:lnTo>
                  <a:pt x="3268157" y="1260820"/>
                </a:lnTo>
                <a:lnTo>
                  <a:pt x="3272344" y="1259854"/>
                </a:lnTo>
                <a:lnTo>
                  <a:pt x="3276854" y="1258888"/>
                </a:lnTo>
                <a:close/>
                <a:moveTo>
                  <a:pt x="3281523" y="1074738"/>
                </a:moveTo>
                <a:lnTo>
                  <a:pt x="3278341" y="1075056"/>
                </a:lnTo>
                <a:lnTo>
                  <a:pt x="3275478" y="1076009"/>
                </a:lnTo>
                <a:lnTo>
                  <a:pt x="3272296" y="1077598"/>
                </a:lnTo>
                <a:lnTo>
                  <a:pt x="3269751" y="1079504"/>
                </a:lnTo>
                <a:lnTo>
                  <a:pt x="3266887" y="1081728"/>
                </a:lnTo>
                <a:lnTo>
                  <a:pt x="3264342" y="1084905"/>
                </a:lnTo>
                <a:lnTo>
                  <a:pt x="3261479" y="1087765"/>
                </a:lnTo>
                <a:lnTo>
                  <a:pt x="3259251" y="1091577"/>
                </a:lnTo>
                <a:lnTo>
                  <a:pt x="3257024" y="1096026"/>
                </a:lnTo>
                <a:lnTo>
                  <a:pt x="3254479" y="1100474"/>
                </a:lnTo>
                <a:lnTo>
                  <a:pt x="3252570" y="1105875"/>
                </a:lnTo>
                <a:lnTo>
                  <a:pt x="3250661" y="1110958"/>
                </a:lnTo>
                <a:lnTo>
                  <a:pt x="3249070" y="1116677"/>
                </a:lnTo>
                <a:lnTo>
                  <a:pt x="3247798" y="1122714"/>
                </a:lnTo>
                <a:lnTo>
                  <a:pt x="3246525" y="1129068"/>
                </a:lnTo>
                <a:lnTo>
                  <a:pt x="3245253" y="1135423"/>
                </a:lnTo>
                <a:lnTo>
                  <a:pt x="3241435" y="1130022"/>
                </a:lnTo>
                <a:lnTo>
                  <a:pt x="3237617" y="1124938"/>
                </a:lnTo>
                <a:lnTo>
                  <a:pt x="3233799" y="1120172"/>
                </a:lnTo>
                <a:lnTo>
                  <a:pt x="3229981" y="1115406"/>
                </a:lnTo>
                <a:lnTo>
                  <a:pt x="3226163" y="1111276"/>
                </a:lnTo>
                <a:lnTo>
                  <a:pt x="3222345" y="1107463"/>
                </a:lnTo>
                <a:lnTo>
                  <a:pt x="3218527" y="1104286"/>
                </a:lnTo>
                <a:lnTo>
                  <a:pt x="3214391" y="1101427"/>
                </a:lnTo>
                <a:lnTo>
                  <a:pt x="3210573" y="1098567"/>
                </a:lnTo>
                <a:lnTo>
                  <a:pt x="3207074" y="1096661"/>
                </a:lnTo>
                <a:lnTo>
                  <a:pt x="3203256" y="1095072"/>
                </a:lnTo>
                <a:lnTo>
                  <a:pt x="3199756" y="1094119"/>
                </a:lnTo>
                <a:lnTo>
                  <a:pt x="3196574" y="1093166"/>
                </a:lnTo>
                <a:lnTo>
                  <a:pt x="3193393" y="1093166"/>
                </a:lnTo>
                <a:lnTo>
                  <a:pt x="3190211" y="1093484"/>
                </a:lnTo>
                <a:lnTo>
                  <a:pt x="3187348" y="1094755"/>
                </a:lnTo>
                <a:lnTo>
                  <a:pt x="3184484" y="1096343"/>
                </a:lnTo>
                <a:lnTo>
                  <a:pt x="3182257" y="1098250"/>
                </a:lnTo>
                <a:lnTo>
                  <a:pt x="3180348" y="1100791"/>
                </a:lnTo>
                <a:lnTo>
                  <a:pt x="3178439" y="1103651"/>
                </a:lnTo>
                <a:lnTo>
                  <a:pt x="3176849" y="1107146"/>
                </a:lnTo>
                <a:lnTo>
                  <a:pt x="3175576" y="1110958"/>
                </a:lnTo>
                <a:lnTo>
                  <a:pt x="3174621" y="1114771"/>
                </a:lnTo>
                <a:lnTo>
                  <a:pt x="3173667" y="1119537"/>
                </a:lnTo>
                <a:lnTo>
                  <a:pt x="3173667" y="1124303"/>
                </a:lnTo>
                <a:lnTo>
                  <a:pt x="3173349" y="1129386"/>
                </a:lnTo>
                <a:lnTo>
                  <a:pt x="3173667" y="1134787"/>
                </a:lnTo>
                <a:lnTo>
                  <a:pt x="3173985" y="1140506"/>
                </a:lnTo>
                <a:lnTo>
                  <a:pt x="3174940" y="1146225"/>
                </a:lnTo>
                <a:lnTo>
                  <a:pt x="3175894" y="1152580"/>
                </a:lnTo>
                <a:lnTo>
                  <a:pt x="3177167" y="1158616"/>
                </a:lnTo>
                <a:lnTo>
                  <a:pt x="3179076" y="1165289"/>
                </a:lnTo>
                <a:lnTo>
                  <a:pt x="3173349" y="1161158"/>
                </a:lnTo>
                <a:lnTo>
                  <a:pt x="3167940" y="1158299"/>
                </a:lnTo>
                <a:lnTo>
                  <a:pt x="3162213" y="1155439"/>
                </a:lnTo>
                <a:lnTo>
                  <a:pt x="3156805" y="1152898"/>
                </a:lnTo>
                <a:lnTo>
                  <a:pt x="3151714" y="1150673"/>
                </a:lnTo>
                <a:lnTo>
                  <a:pt x="3146623" y="1148767"/>
                </a:lnTo>
                <a:lnTo>
                  <a:pt x="3141851" y="1147179"/>
                </a:lnTo>
                <a:lnTo>
                  <a:pt x="3137079" y="1146225"/>
                </a:lnTo>
                <a:lnTo>
                  <a:pt x="3132625" y="1145590"/>
                </a:lnTo>
                <a:lnTo>
                  <a:pt x="3128170" y="1145272"/>
                </a:lnTo>
                <a:lnTo>
                  <a:pt x="3124352" y="1145272"/>
                </a:lnTo>
                <a:lnTo>
                  <a:pt x="3120853" y="1145590"/>
                </a:lnTo>
                <a:lnTo>
                  <a:pt x="3117353" y="1146225"/>
                </a:lnTo>
                <a:lnTo>
                  <a:pt x="3114489" y="1147496"/>
                </a:lnTo>
                <a:lnTo>
                  <a:pt x="3111626" y="1149085"/>
                </a:lnTo>
                <a:lnTo>
                  <a:pt x="3109399" y="1151309"/>
                </a:lnTo>
                <a:lnTo>
                  <a:pt x="3107490" y="1153533"/>
                </a:lnTo>
                <a:lnTo>
                  <a:pt x="3106217" y="1156710"/>
                </a:lnTo>
                <a:lnTo>
                  <a:pt x="3105263" y="1159887"/>
                </a:lnTo>
                <a:lnTo>
                  <a:pt x="3104627" y="1163382"/>
                </a:lnTo>
                <a:lnTo>
                  <a:pt x="3104627" y="1166560"/>
                </a:lnTo>
                <a:lnTo>
                  <a:pt x="3105263" y="1170690"/>
                </a:lnTo>
                <a:lnTo>
                  <a:pt x="3105899" y="1174820"/>
                </a:lnTo>
                <a:lnTo>
                  <a:pt x="3107172" y="1178951"/>
                </a:lnTo>
                <a:lnTo>
                  <a:pt x="3109081" y="1183716"/>
                </a:lnTo>
                <a:lnTo>
                  <a:pt x="3110990" y="1188482"/>
                </a:lnTo>
                <a:lnTo>
                  <a:pt x="3113217" y="1193248"/>
                </a:lnTo>
                <a:lnTo>
                  <a:pt x="3116080" y="1198332"/>
                </a:lnTo>
                <a:lnTo>
                  <a:pt x="3118944" y="1203097"/>
                </a:lnTo>
                <a:lnTo>
                  <a:pt x="3122443" y="1208181"/>
                </a:lnTo>
                <a:lnTo>
                  <a:pt x="3126261" y="1213582"/>
                </a:lnTo>
                <a:lnTo>
                  <a:pt x="3130079" y="1218666"/>
                </a:lnTo>
                <a:lnTo>
                  <a:pt x="3123716" y="1217713"/>
                </a:lnTo>
                <a:lnTo>
                  <a:pt x="3117353" y="1217077"/>
                </a:lnTo>
                <a:lnTo>
                  <a:pt x="3111308" y="1216759"/>
                </a:lnTo>
                <a:lnTo>
                  <a:pt x="3105581" y="1216759"/>
                </a:lnTo>
                <a:lnTo>
                  <a:pt x="3099854" y="1216759"/>
                </a:lnTo>
                <a:lnTo>
                  <a:pt x="3094446" y="1217077"/>
                </a:lnTo>
                <a:lnTo>
                  <a:pt x="3089355" y="1217713"/>
                </a:lnTo>
                <a:lnTo>
                  <a:pt x="3084264" y="1218666"/>
                </a:lnTo>
                <a:lnTo>
                  <a:pt x="3080128" y="1219619"/>
                </a:lnTo>
                <a:lnTo>
                  <a:pt x="3076311" y="1220890"/>
                </a:lnTo>
                <a:lnTo>
                  <a:pt x="3072493" y="1222796"/>
                </a:lnTo>
                <a:lnTo>
                  <a:pt x="3069311" y="1224385"/>
                </a:lnTo>
                <a:lnTo>
                  <a:pt x="3066766" y="1226609"/>
                </a:lnTo>
                <a:lnTo>
                  <a:pt x="3064220" y="1229150"/>
                </a:lnTo>
                <a:lnTo>
                  <a:pt x="3062312" y="1231692"/>
                </a:lnTo>
                <a:lnTo>
                  <a:pt x="3061357" y="1234234"/>
                </a:lnTo>
                <a:lnTo>
                  <a:pt x="3060403" y="1237411"/>
                </a:lnTo>
                <a:lnTo>
                  <a:pt x="3060403" y="1240588"/>
                </a:lnTo>
                <a:lnTo>
                  <a:pt x="3060721" y="1244083"/>
                </a:lnTo>
                <a:lnTo>
                  <a:pt x="3061993" y="1246943"/>
                </a:lnTo>
                <a:lnTo>
                  <a:pt x="3063584" y="1250438"/>
                </a:lnTo>
                <a:lnTo>
                  <a:pt x="3065493" y="1253933"/>
                </a:lnTo>
                <a:lnTo>
                  <a:pt x="3067720" y="1257428"/>
                </a:lnTo>
                <a:lnTo>
                  <a:pt x="3070902" y="1260923"/>
                </a:lnTo>
                <a:lnTo>
                  <a:pt x="3074083" y="1264417"/>
                </a:lnTo>
                <a:lnTo>
                  <a:pt x="3077901" y="1267912"/>
                </a:lnTo>
                <a:lnTo>
                  <a:pt x="3082037" y="1271407"/>
                </a:lnTo>
                <a:lnTo>
                  <a:pt x="3086173" y="1274902"/>
                </a:lnTo>
                <a:lnTo>
                  <a:pt x="3091264" y="1278079"/>
                </a:lnTo>
                <a:lnTo>
                  <a:pt x="3096673" y="1281257"/>
                </a:lnTo>
                <a:lnTo>
                  <a:pt x="3102081" y="1284434"/>
                </a:lnTo>
                <a:lnTo>
                  <a:pt x="3107808" y="1287929"/>
                </a:lnTo>
                <a:lnTo>
                  <a:pt x="3101763" y="1289517"/>
                </a:lnTo>
                <a:lnTo>
                  <a:pt x="3095400" y="1291424"/>
                </a:lnTo>
                <a:lnTo>
                  <a:pt x="3089673" y="1293648"/>
                </a:lnTo>
                <a:lnTo>
                  <a:pt x="3084264" y="1295872"/>
                </a:lnTo>
                <a:lnTo>
                  <a:pt x="3078856" y="1298096"/>
                </a:lnTo>
                <a:lnTo>
                  <a:pt x="3074402" y="1300955"/>
                </a:lnTo>
                <a:lnTo>
                  <a:pt x="3070265" y="1303179"/>
                </a:lnTo>
                <a:lnTo>
                  <a:pt x="3065811" y="1306039"/>
                </a:lnTo>
                <a:lnTo>
                  <a:pt x="3062312" y="1308898"/>
                </a:lnTo>
                <a:lnTo>
                  <a:pt x="3059448" y="1311758"/>
                </a:lnTo>
                <a:lnTo>
                  <a:pt x="3056585" y="1314617"/>
                </a:lnTo>
                <a:lnTo>
                  <a:pt x="3054358" y="1317795"/>
                </a:lnTo>
                <a:lnTo>
                  <a:pt x="3052767" y="1320972"/>
                </a:lnTo>
                <a:lnTo>
                  <a:pt x="3051494" y="1323514"/>
                </a:lnTo>
                <a:lnTo>
                  <a:pt x="3051176" y="1326691"/>
                </a:lnTo>
                <a:lnTo>
                  <a:pt x="3051176" y="1330186"/>
                </a:lnTo>
                <a:lnTo>
                  <a:pt x="3052130" y="1332727"/>
                </a:lnTo>
                <a:lnTo>
                  <a:pt x="3053085" y="1335905"/>
                </a:lnTo>
                <a:lnTo>
                  <a:pt x="3054676" y="1338446"/>
                </a:lnTo>
                <a:lnTo>
                  <a:pt x="3056903" y="1341306"/>
                </a:lnTo>
                <a:lnTo>
                  <a:pt x="3059766" y="1343848"/>
                </a:lnTo>
                <a:lnTo>
                  <a:pt x="3062948" y="1346389"/>
                </a:lnTo>
                <a:lnTo>
                  <a:pt x="3066766" y="1348296"/>
                </a:lnTo>
                <a:lnTo>
                  <a:pt x="3070584" y="1350520"/>
                </a:lnTo>
                <a:lnTo>
                  <a:pt x="3075038" y="1352108"/>
                </a:lnTo>
                <a:lnTo>
                  <a:pt x="3080128" y="1354015"/>
                </a:lnTo>
                <a:lnTo>
                  <a:pt x="3085219" y="1355286"/>
                </a:lnTo>
                <a:lnTo>
                  <a:pt x="3090628" y="1356556"/>
                </a:lnTo>
                <a:lnTo>
                  <a:pt x="3096354" y="1357827"/>
                </a:lnTo>
                <a:lnTo>
                  <a:pt x="3102399" y="1358463"/>
                </a:lnTo>
                <a:lnTo>
                  <a:pt x="3109081" y="1359416"/>
                </a:lnTo>
                <a:lnTo>
                  <a:pt x="3115444" y="1359734"/>
                </a:lnTo>
                <a:lnTo>
                  <a:pt x="3110672" y="1363864"/>
                </a:lnTo>
                <a:lnTo>
                  <a:pt x="3105581" y="1368312"/>
                </a:lnTo>
                <a:lnTo>
                  <a:pt x="3101445" y="1372442"/>
                </a:lnTo>
                <a:lnTo>
                  <a:pt x="3096991" y="1376573"/>
                </a:lnTo>
                <a:lnTo>
                  <a:pt x="3093491" y="1381021"/>
                </a:lnTo>
                <a:lnTo>
                  <a:pt x="3089991" y="1385151"/>
                </a:lnTo>
                <a:lnTo>
                  <a:pt x="3087128" y="1389282"/>
                </a:lnTo>
                <a:lnTo>
                  <a:pt x="3084901" y="1393730"/>
                </a:lnTo>
                <a:lnTo>
                  <a:pt x="3082356" y="1397542"/>
                </a:lnTo>
                <a:lnTo>
                  <a:pt x="3080765" y="1401355"/>
                </a:lnTo>
                <a:lnTo>
                  <a:pt x="3079810" y="1405168"/>
                </a:lnTo>
                <a:lnTo>
                  <a:pt x="3078856" y="1408980"/>
                </a:lnTo>
                <a:lnTo>
                  <a:pt x="3078538" y="1412158"/>
                </a:lnTo>
                <a:lnTo>
                  <a:pt x="3078856" y="1415652"/>
                </a:lnTo>
                <a:lnTo>
                  <a:pt x="3079810" y="1418512"/>
                </a:lnTo>
                <a:lnTo>
                  <a:pt x="3080765" y="1421371"/>
                </a:lnTo>
                <a:lnTo>
                  <a:pt x="3082674" y="1423913"/>
                </a:lnTo>
                <a:lnTo>
                  <a:pt x="3085219" y="1425820"/>
                </a:lnTo>
                <a:lnTo>
                  <a:pt x="3087764" y="1427726"/>
                </a:lnTo>
                <a:lnTo>
                  <a:pt x="3090946" y="1429314"/>
                </a:lnTo>
                <a:lnTo>
                  <a:pt x="3094446" y="1430585"/>
                </a:lnTo>
                <a:lnTo>
                  <a:pt x="3098263" y="1431221"/>
                </a:lnTo>
                <a:lnTo>
                  <a:pt x="3102399" y="1432174"/>
                </a:lnTo>
                <a:lnTo>
                  <a:pt x="3107172" y="1432174"/>
                </a:lnTo>
                <a:lnTo>
                  <a:pt x="3111626" y="1432174"/>
                </a:lnTo>
                <a:lnTo>
                  <a:pt x="3116717" y="1431539"/>
                </a:lnTo>
                <a:lnTo>
                  <a:pt x="3122125" y="1430903"/>
                </a:lnTo>
                <a:lnTo>
                  <a:pt x="3127852" y="1429632"/>
                </a:lnTo>
                <a:lnTo>
                  <a:pt x="3133579" y="1428361"/>
                </a:lnTo>
                <a:lnTo>
                  <a:pt x="3139306" y="1426773"/>
                </a:lnTo>
                <a:lnTo>
                  <a:pt x="3145669" y="1424866"/>
                </a:lnTo>
                <a:lnTo>
                  <a:pt x="3151714" y="1422325"/>
                </a:lnTo>
                <a:lnTo>
                  <a:pt x="3149169" y="1428361"/>
                </a:lnTo>
                <a:lnTo>
                  <a:pt x="3146305" y="1434080"/>
                </a:lnTo>
                <a:lnTo>
                  <a:pt x="3144078" y="1439799"/>
                </a:lnTo>
                <a:lnTo>
                  <a:pt x="3142169" y="1445518"/>
                </a:lnTo>
                <a:lnTo>
                  <a:pt x="3140260" y="1450919"/>
                </a:lnTo>
                <a:lnTo>
                  <a:pt x="3138988" y="1456003"/>
                </a:lnTo>
                <a:lnTo>
                  <a:pt x="3138033" y="1461404"/>
                </a:lnTo>
                <a:lnTo>
                  <a:pt x="3137397" y="1465852"/>
                </a:lnTo>
                <a:lnTo>
                  <a:pt x="3137079" y="1470618"/>
                </a:lnTo>
                <a:lnTo>
                  <a:pt x="3137079" y="1474749"/>
                </a:lnTo>
                <a:lnTo>
                  <a:pt x="3137397" y="1478561"/>
                </a:lnTo>
                <a:lnTo>
                  <a:pt x="3138351" y="1482056"/>
                </a:lnTo>
                <a:lnTo>
                  <a:pt x="3139306" y="1485551"/>
                </a:lnTo>
                <a:lnTo>
                  <a:pt x="3140897" y="1488093"/>
                </a:lnTo>
                <a:lnTo>
                  <a:pt x="3142806" y="1490952"/>
                </a:lnTo>
                <a:lnTo>
                  <a:pt x="3145351" y="1492859"/>
                </a:lnTo>
                <a:lnTo>
                  <a:pt x="3147896" y="1494447"/>
                </a:lnTo>
                <a:lnTo>
                  <a:pt x="3151078" y="1495400"/>
                </a:lnTo>
                <a:lnTo>
                  <a:pt x="3153941" y="1496036"/>
                </a:lnTo>
                <a:lnTo>
                  <a:pt x="3157441" y="1496354"/>
                </a:lnTo>
                <a:lnTo>
                  <a:pt x="3161259" y="1496036"/>
                </a:lnTo>
                <a:lnTo>
                  <a:pt x="3165395" y="1495083"/>
                </a:lnTo>
                <a:lnTo>
                  <a:pt x="3169531" y="1493494"/>
                </a:lnTo>
                <a:lnTo>
                  <a:pt x="3173349" y="1491905"/>
                </a:lnTo>
                <a:lnTo>
                  <a:pt x="3177803" y="1489999"/>
                </a:lnTo>
                <a:lnTo>
                  <a:pt x="3182257" y="1487457"/>
                </a:lnTo>
                <a:lnTo>
                  <a:pt x="3186711" y="1484598"/>
                </a:lnTo>
                <a:lnTo>
                  <a:pt x="3191484" y="1481421"/>
                </a:lnTo>
                <a:lnTo>
                  <a:pt x="3196574" y="1477926"/>
                </a:lnTo>
                <a:lnTo>
                  <a:pt x="3201029" y="1474113"/>
                </a:lnTo>
                <a:lnTo>
                  <a:pt x="3205801" y="1469347"/>
                </a:lnTo>
                <a:lnTo>
                  <a:pt x="3210573" y="1464899"/>
                </a:lnTo>
                <a:lnTo>
                  <a:pt x="3210255" y="1471571"/>
                </a:lnTo>
                <a:lnTo>
                  <a:pt x="3210255" y="1477926"/>
                </a:lnTo>
                <a:lnTo>
                  <a:pt x="3210573" y="1483962"/>
                </a:lnTo>
                <a:lnTo>
                  <a:pt x="3211210" y="1489999"/>
                </a:lnTo>
                <a:lnTo>
                  <a:pt x="3211846" y="1495400"/>
                </a:lnTo>
                <a:lnTo>
                  <a:pt x="3212482" y="1500802"/>
                </a:lnTo>
                <a:lnTo>
                  <a:pt x="3213755" y="1505885"/>
                </a:lnTo>
                <a:lnTo>
                  <a:pt x="3215027" y="1510651"/>
                </a:lnTo>
                <a:lnTo>
                  <a:pt x="3216618" y="1514781"/>
                </a:lnTo>
                <a:lnTo>
                  <a:pt x="3218527" y="1518594"/>
                </a:lnTo>
                <a:lnTo>
                  <a:pt x="3220436" y="1522089"/>
                </a:lnTo>
                <a:lnTo>
                  <a:pt x="3222663" y="1525266"/>
                </a:lnTo>
                <a:lnTo>
                  <a:pt x="3224890" y="1527490"/>
                </a:lnTo>
                <a:lnTo>
                  <a:pt x="3227754" y="1529396"/>
                </a:lnTo>
                <a:lnTo>
                  <a:pt x="3230299" y="1530985"/>
                </a:lnTo>
                <a:lnTo>
                  <a:pt x="3233481" y="1531621"/>
                </a:lnTo>
                <a:lnTo>
                  <a:pt x="3236344" y="1531938"/>
                </a:lnTo>
                <a:lnTo>
                  <a:pt x="3239526" y="1531938"/>
                </a:lnTo>
                <a:lnTo>
                  <a:pt x="3242707" y="1531303"/>
                </a:lnTo>
                <a:lnTo>
                  <a:pt x="3245571" y="1529714"/>
                </a:lnTo>
                <a:lnTo>
                  <a:pt x="3249070" y="1528126"/>
                </a:lnTo>
                <a:lnTo>
                  <a:pt x="3252252" y="1525902"/>
                </a:lnTo>
                <a:lnTo>
                  <a:pt x="3255434" y="1523360"/>
                </a:lnTo>
                <a:lnTo>
                  <a:pt x="3258933" y="1519865"/>
                </a:lnTo>
                <a:lnTo>
                  <a:pt x="3261797" y="1516370"/>
                </a:lnTo>
                <a:lnTo>
                  <a:pt x="3264978" y="1511922"/>
                </a:lnTo>
                <a:lnTo>
                  <a:pt x="3267524" y="1507474"/>
                </a:lnTo>
                <a:lnTo>
                  <a:pt x="3270705" y="1502708"/>
                </a:lnTo>
                <a:lnTo>
                  <a:pt x="3273569" y="1497307"/>
                </a:lnTo>
                <a:lnTo>
                  <a:pt x="3276114" y="1491905"/>
                </a:lnTo>
                <a:lnTo>
                  <a:pt x="3278977" y="1485869"/>
                </a:lnTo>
                <a:lnTo>
                  <a:pt x="3281523" y="1480150"/>
                </a:lnTo>
                <a:lnTo>
                  <a:pt x="3283750" y="1485869"/>
                </a:lnTo>
                <a:lnTo>
                  <a:pt x="3286613" y="1491905"/>
                </a:lnTo>
                <a:lnTo>
                  <a:pt x="3289158" y="1497307"/>
                </a:lnTo>
                <a:lnTo>
                  <a:pt x="3292022" y="1502708"/>
                </a:lnTo>
                <a:lnTo>
                  <a:pt x="3294885" y="1507474"/>
                </a:lnTo>
                <a:lnTo>
                  <a:pt x="3298067" y="1511922"/>
                </a:lnTo>
                <a:lnTo>
                  <a:pt x="3301248" y="1516370"/>
                </a:lnTo>
                <a:lnTo>
                  <a:pt x="3304112" y="1519865"/>
                </a:lnTo>
                <a:lnTo>
                  <a:pt x="3307293" y="1523360"/>
                </a:lnTo>
                <a:lnTo>
                  <a:pt x="3310475" y="1525902"/>
                </a:lnTo>
                <a:lnTo>
                  <a:pt x="3313975" y="1528126"/>
                </a:lnTo>
                <a:lnTo>
                  <a:pt x="3316838" y="1529714"/>
                </a:lnTo>
                <a:lnTo>
                  <a:pt x="3320020" y="1531303"/>
                </a:lnTo>
                <a:lnTo>
                  <a:pt x="3323519" y="1531938"/>
                </a:lnTo>
                <a:lnTo>
                  <a:pt x="3326701" y="1531938"/>
                </a:lnTo>
                <a:lnTo>
                  <a:pt x="3329564" y="1531621"/>
                </a:lnTo>
                <a:lnTo>
                  <a:pt x="3332428" y="1530985"/>
                </a:lnTo>
                <a:lnTo>
                  <a:pt x="3335609" y="1529396"/>
                </a:lnTo>
                <a:lnTo>
                  <a:pt x="3337837" y="1527490"/>
                </a:lnTo>
                <a:lnTo>
                  <a:pt x="3340064" y="1525266"/>
                </a:lnTo>
                <a:lnTo>
                  <a:pt x="3342291" y="1522089"/>
                </a:lnTo>
                <a:lnTo>
                  <a:pt x="3344200" y="1518594"/>
                </a:lnTo>
                <a:lnTo>
                  <a:pt x="3346109" y="1514781"/>
                </a:lnTo>
                <a:lnTo>
                  <a:pt x="3347699" y="1510651"/>
                </a:lnTo>
                <a:lnTo>
                  <a:pt x="3348972" y="1505885"/>
                </a:lnTo>
                <a:lnTo>
                  <a:pt x="3350245" y="1500802"/>
                </a:lnTo>
                <a:lnTo>
                  <a:pt x="3351199" y="1495400"/>
                </a:lnTo>
                <a:lnTo>
                  <a:pt x="3352154" y="1489999"/>
                </a:lnTo>
                <a:lnTo>
                  <a:pt x="3352472" y="1483962"/>
                </a:lnTo>
                <a:lnTo>
                  <a:pt x="3352472" y="1477926"/>
                </a:lnTo>
                <a:lnTo>
                  <a:pt x="3352472" y="1471571"/>
                </a:lnTo>
                <a:lnTo>
                  <a:pt x="3352472" y="1464899"/>
                </a:lnTo>
                <a:lnTo>
                  <a:pt x="3356926" y="1469347"/>
                </a:lnTo>
                <a:lnTo>
                  <a:pt x="3362017" y="1474113"/>
                </a:lnTo>
                <a:lnTo>
                  <a:pt x="3366789" y="1477926"/>
                </a:lnTo>
                <a:lnTo>
                  <a:pt x="3371243" y="1481421"/>
                </a:lnTo>
                <a:lnTo>
                  <a:pt x="3376016" y="1484598"/>
                </a:lnTo>
                <a:lnTo>
                  <a:pt x="3380470" y="1487457"/>
                </a:lnTo>
                <a:lnTo>
                  <a:pt x="3385242" y="1489999"/>
                </a:lnTo>
                <a:lnTo>
                  <a:pt x="3389378" y="1491905"/>
                </a:lnTo>
                <a:lnTo>
                  <a:pt x="3393514" y="1493494"/>
                </a:lnTo>
                <a:lnTo>
                  <a:pt x="3397332" y="1495083"/>
                </a:lnTo>
                <a:lnTo>
                  <a:pt x="3401468" y="1496036"/>
                </a:lnTo>
                <a:lnTo>
                  <a:pt x="3405286" y="1496354"/>
                </a:lnTo>
                <a:lnTo>
                  <a:pt x="3408786" y="1496036"/>
                </a:lnTo>
                <a:lnTo>
                  <a:pt x="3411649" y="1495400"/>
                </a:lnTo>
                <a:lnTo>
                  <a:pt x="3414831" y="1494447"/>
                </a:lnTo>
                <a:lnTo>
                  <a:pt x="3417376" y="1492859"/>
                </a:lnTo>
                <a:lnTo>
                  <a:pt x="3419921" y="1490952"/>
                </a:lnTo>
                <a:lnTo>
                  <a:pt x="3421830" y="1488093"/>
                </a:lnTo>
                <a:lnTo>
                  <a:pt x="3423421" y="1485551"/>
                </a:lnTo>
                <a:lnTo>
                  <a:pt x="3424376" y="1482056"/>
                </a:lnTo>
                <a:lnTo>
                  <a:pt x="3425330" y="1478561"/>
                </a:lnTo>
                <a:lnTo>
                  <a:pt x="3425648" y="1474749"/>
                </a:lnTo>
                <a:lnTo>
                  <a:pt x="3425648" y="1470618"/>
                </a:lnTo>
                <a:lnTo>
                  <a:pt x="3425648" y="1465852"/>
                </a:lnTo>
                <a:lnTo>
                  <a:pt x="3424694" y="1461404"/>
                </a:lnTo>
                <a:lnTo>
                  <a:pt x="3423739" y="1456003"/>
                </a:lnTo>
                <a:lnTo>
                  <a:pt x="3422467" y="1450919"/>
                </a:lnTo>
                <a:lnTo>
                  <a:pt x="3420876" y="1445518"/>
                </a:lnTo>
                <a:lnTo>
                  <a:pt x="3418967" y="1439799"/>
                </a:lnTo>
                <a:lnTo>
                  <a:pt x="3416740" y="1434080"/>
                </a:lnTo>
                <a:lnTo>
                  <a:pt x="3413876" y="1428361"/>
                </a:lnTo>
                <a:lnTo>
                  <a:pt x="3411013" y="1422325"/>
                </a:lnTo>
                <a:lnTo>
                  <a:pt x="3417058" y="1424866"/>
                </a:lnTo>
                <a:lnTo>
                  <a:pt x="3423421" y="1426773"/>
                </a:lnTo>
                <a:lnTo>
                  <a:pt x="3429466" y="1428361"/>
                </a:lnTo>
                <a:lnTo>
                  <a:pt x="3435193" y="1429632"/>
                </a:lnTo>
                <a:lnTo>
                  <a:pt x="3440602" y="1430903"/>
                </a:lnTo>
                <a:lnTo>
                  <a:pt x="3446010" y="1431539"/>
                </a:lnTo>
                <a:lnTo>
                  <a:pt x="3451101" y="1432174"/>
                </a:lnTo>
                <a:lnTo>
                  <a:pt x="3455873" y="1432174"/>
                </a:lnTo>
                <a:lnTo>
                  <a:pt x="3460328" y="1432174"/>
                </a:lnTo>
                <a:lnTo>
                  <a:pt x="3464464" y="1431221"/>
                </a:lnTo>
                <a:lnTo>
                  <a:pt x="3468281" y="1430585"/>
                </a:lnTo>
                <a:lnTo>
                  <a:pt x="3471781" y="1429314"/>
                </a:lnTo>
                <a:lnTo>
                  <a:pt x="3474963" y="1427726"/>
                </a:lnTo>
                <a:lnTo>
                  <a:pt x="3477508" y="1425820"/>
                </a:lnTo>
                <a:lnTo>
                  <a:pt x="3479735" y="1423913"/>
                </a:lnTo>
                <a:lnTo>
                  <a:pt x="3481644" y="1421371"/>
                </a:lnTo>
                <a:lnTo>
                  <a:pt x="3482917" y="1418512"/>
                </a:lnTo>
                <a:lnTo>
                  <a:pt x="3483871" y="1415652"/>
                </a:lnTo>
                <a:lnTo>
                  <a:pt x="3484189" y="1412158"/>
                </a:lnTo>
                <a:lnTo>
                  <a:pt x="3483871" y="1408980"/>
                </a:lnTo>
                <a:lnTo>
                  <a:pt x="3482917" y="1405168"/>
                </a:lnTo>
                <a:lnTo>
                  <a:pt x="3481644" y="1401355"/>
                </a:lnTo>
                <a:lnTo>
                  <a:pt x="3480371" y="1397542"/>
                </a:lnTo>
                <a:lnTo>
                  <a:pt x="3477826" y="1393730"/>
                </a:lnTo>
                <a:lnTo>
                  <a:pt x="3475599" y="1389282"/>
                </a:lnTo>
                <a:lnTo>
                  <a:pt x="3472418" y="1385151"/>
                </a:lnTo>
                <a:lnTo>
                  <a:pt x="3469554" y="1381021"/>
                </a:lnTo>
                <a:lnTo>
                  <a:pt x="3465736" y="1376573"/>
                </a:lnTo>
                <a:lnTo>
                  <a:pt x="3461282" y="1372442"/>
                </a:lnTo>
                <a:lnTo>
                  <a:pt x="3457146" y="1368312"/>
                </a:lnTo>
                <a:lnTo>
                  <a:pt x="3452055" y="1363864"/>
                </a:lnTo>
                <a:lnTo>
                  <a:pt x="3447283" y="1359734"/>
                </a:lnTo>
                <a:lnTo>
                  <a:pt x="3453646" y="1359416"/>
                </a:lnTo>
                <a:lnTo>
                  <a:pt x="3460328" y="1358463"/>
                </a:lnTo>
                <a:lnTo>
                  <a:pt x="3466373" y="1357827"/>
                </a:lnTo>
                <a:lnTo>
                  <a:pt x="3472099" y="1356556"/>
                </a:lnTo>
                <a:lnTo>
                  <a:pt x="3477508" y="1355286"/>
                </a:lnTo>
                <a:lnTo>
                  <a:pt x="3482917" y="1354015"/>
                </a:lnTo>
                <a:lnTo>
                  <a:pt x="3487689" y="1352108"/>
                </a:lnTo>
                <a:lnTo>
                  <a:pt x="3492143" y="1350520"/>
                </a:lnTo>
                <a:lnTo>
                  <a:pt x="3495961" y="1348296"/>
                </a:lnTo>
                <a:lnTo>
                  <a:pt x="3499779" y="1346389"/>
                </a:lnTo>
                <a:lnTo>
                  <a:pt x="3502961" y="1343848"/>
                </a:lnTo>
                <a:lnTo>
                  <a:pt x="3505824" y="1341306"/>
                </a:lnTo>
                <a:lnTo>
                  <a:pt x="3508051" y="1338446"/>
                </a:lnTo>
                <a:lnTo>
                  <a:pt x="3509642" y="1335905"/>
                </a:lnTo>
                <a:lnTo>
                  <a:pt x="3510915" y="1333363"/>
                </a:lnTo>
                <a:lnTo>
                  <a:pt x="3511551" y="1330186"/>
                </a:lnTo>
                <a:lnTo>
                  <a:pt x="3511551" y="1327008"/>
                </a:lnTo>
                <a:lnTo>
                  <a:pt x="3510915" y="1324149"/>
                </a:lnTo>
                <a:lnTo>
                  <a:pt x="3509960" y="1320972"/>
                </a:lnTo>
                <a:lnTo>
                  <a:pt x="3508369" y="1317795"/>
                </a:lnTo>
                <a:lnTo>
                  <a:pt x="3506142" y="1314617"/>
                </a:lnTo>
                <a:lnTo>
                  <a:pt x="3503279" y="1311758"/>
                </a:lnTo>
                <a:lnTo>
                  <a:pt x="3500415" y="1308898"/>
                </a:lnTo>
                <a:lnTo>
                  <a:pt x="3496916" y="1306039"/>
                </a:lnTo>
                <a:lnTo>
                  <a:pt x="3493098" y="1303179"/>
                </a:lnTo>
                <a:lnTo>
                  <a:pt x="3488325" y="1300955"/>
                </a:lnTo>
                <a:lnTo>
                  <a:pt x="3483871" y="1298096"/>
                </a:lnTo>
                <a:lnTo>
                  <a:pt x="3478781" y="1295872"/>
                </a:lnTo>
                <a:lnTo>
                  <a:pt x="3473054" y="1293648"/>
                </a:lnTo>
                <a:lnTo>
                  <a:pt x="3467009" y="1291424"/>
                </a:lnTo>
                <a:lnTo>
                  <a:pt x="3460964" y="1289517"/>
                </a:lnTo>
                <a:lnTo>
                  <a:pt x="3454919" y="1287929"/>
                </a:lnTo>
                <a:lnTo>
                  <a:pt x="3460646" y="1284434"/>
                </a:lnTo>
                <a:lnTo>
                  <a:pt x="3466054" y="1281257"/>
                </a:lnTo>
                <a:lnTo>
                  <a:pt x="3471463" y="1278079"/>
                </a:lnTo>
                <a:lnTo>
                  <a:pt x="3476554" y="1274902"/>
                </a:lnTo>
                <a:lnTo>
                  <a:pt x="3480690" y="1271407"/>
                </a:lnTo>
                <a:lnTo>
                  <a:pt x="3484826" y="1267912"/>
                </a:lnTo>
                <a:lnTo>
                  <a:pt x="3488644" y="1264417"/>
                </a:lnTo>
                <a:lnTo>
                  <a:pt x="3492143" y="1260923"/>
                </a:lnTo>
                <a:lnTo>
                  <a:pt x="3495007" y="1257428"/>
                </a:lnTo>
                <a:lnTo>
                  <a:pt x="3497234" y="1253933"/>
                </a:lnTo>
                <a:lnTo>
                  <a:pt x="3499461" y="1250438"/>
                </a:lnTo>
                <a:lnTo>
                  <a:pt x="3500734" y="1246943"/>
                </a:lnTo>
                <a:lnTo>
                  <a:pt x="3501688" y="1244083"/>
                </a:lnTo>
                <a:lnTo>
                  <a:pt x="3502324" y="1240588"/>
                </a:lnTo>
                <a:lnTo>
                  <a:pt x="3502324" y="1237411"/>
                </a:lnTo>
                <a:lnTo>
                  <a:pt x="3501370" y="1234234"/>
                </a:lnTo>
                <a:lnTo>
                  <a:pt x="3500415" y="1231692"/>
                </a:lnTo>
                <a:lnTo>
                  <a:pt x="3498507" y="1229150"/>
                </a:lnTo>
                <a:lnTo>
                  <a:pt x="3495961" y="1226609"/>
                </a:lnTo>
                <a:lnTo>
                  <a:pt x="3493416" y="1224385"/>
                </a:lnTo>
                <a:lnTo>
                  <a:pt x="3490234" y="1222796"/>
                </a:lnTo>
                <a:lnTo>
                  <a:pt x="3486735" y="1220890"/>
                </a:lnTo>
                <a:lnTo>
                  <a:pt x="3482599" y="1219619"/>
                </a:lnTo>
                <a:lnTo>
                  <a:pt x="3478463" y="1218666"/>
                </a:lnTo>
                <a:lnTo>
                  <a:pt x="3473690" y="1217713"/>
                </a:lnTo>
                <a:lnTo>
                  <a:pt x="3468281" y="1217077"/>
                </a:lnTo>
                <a:lnTo>
                  <a:pt x="3462873" y="1216759"/>
                </a:lnTo>
                <a:lnTo>
                  <a:pt x="3457464" y="1216759"/>
                </a:lnTo>
                <a:lnTo>
                  <a:pt x="3451419" y="1216759"/>
                </a:lnTo>
                <a:lnTo>
                  <a:pt x="3445374" y="1217077"/>
                </a:lnTo>
                <a:lnTo>
                  <a:pt x="3439011" y="1217713"/>
                </a:lnTo>
                <a:lnTo>
                  <a:pt x="3432648" y="1218666"/>
                </a:lnTo>
                <a:lnTo>
                  <a:pt x="3436466" y="1213582"/>
                </a:lnTo>
                <a:lnTo>
                  <a:pt x="3440284" y="1208181"/>
                </a:lnTo>
                <a:lnTo>
                  <a:pt x="3443783" y="1203097"/>
                </a:lnTo>
                <a:lnTo>
                  <a:pt x="3446647" y="1198332"/>
                </a:lnTo>
                <a:lnTo>
                  <a:pt x="3449510" y="1193248"/>
                </a:lnTo>
                <a:lnTo>
                  <a:pt x="3451737" y="1188482"/>
                </a:lnTo>
                <a:lnTo>
                  <a:pt x="3453964" y="1183716"/>
                </a:lnTo>
                <a:lnTo>
                  <a:pt x="3455555" y="1178951"/>
                </a:lnTo>
                <a:lnTo>
                  <a:pt x="3456828" y="1174820"/>
                </a:lnTo>
                <a:lnTo>
                  <a:pt x="3457464" y="1170690"/>
                </a:lnTo>
                <a:lnTo>
                  <a:pt x="3457782" y="1166560"/>
                </a:lnTo>
                <a:lnTo>
                  <a:pt x="3457782" y="1163382"/>
                </a:lnTo>
                <a:lnTo>
                  <a:pt x="3457464" y="1159887"/>
                </a:lnTo>
                <a:lnTo>
                  <a:pt x="3456828" y="1156710"/>
                </a:lnTo>
                <a:lnTo>
                  <a:pt x="3455237" y="1153533"/>
                </a:lnTo>
                <a:lnTo>
                  <a:pt x="3453328" y="1151309"/>
                </a:lnTo>
                <a:lnTo>
                  <a:pt x="3451101" y="1149085"/>
                </a:lnTo>
                <a:lnTo>
                  <a:pt x="3448237" y="1147496"/>
                </a:lnTo>
                <a:lnTo>
                  <a:pt x="3445374" y="1146225"/>
                </a:lnTo>
                <a:lnTo>
                  <a:pt x="3442193" y="1145590"/>
                </a:lnTo>
                <a:lnTo>
                  <a:pt x="3438375" y="1145272"/>
                </a:lnTo>
                <a:lnTo>
                  <a:pt x="3434557" y="1145272"/>
                </a:lnTo>
                <a:lnTo>
                  <a:pt x="3430103" y="1145590"/>
                </a:lnTo>
                <a:lnTo>
                  <a:pt x="3425648" y="1146225"/>
                </a:lnTo>
                <a:lnTo>
                  <a:pt x="3420876" y="1147496"/>
                </a:lnTo>
                <a:lnTo>
                  <a:pt x="3416104" y="1148767"/>
                </a:lnTo>
                <a:lnTo>
                  <a:pt x="3411013" y="1150673"/>
                </a:lnTo>
                <a:lnTo>
                  <a:pt x="3405922" y="1152898"/>
                </a:lnTo>
                <a:lnTo>
                  <a:pt x="3400514" y="1155439"/>
                </a:lnTo>
                <a:lnTo>
                  <a:pt x="3395105" y="1158299"/>
                </a:lnTo>
                <a:lnTo>
                  <a:pt x="3389378" y="1161794"/>
                </a:lnTo>
                <a:lnTo>
                  <a:pt x="3383970" y="1165289"/>
                </a:lnTo>
                <a:lnTo>
                  <a:pt x="3385560" y="1158616"/>
                </a:lnTo>
                <a:lnTo>
                  <a:pt x="3386833" y="1152580"/>
                </a:lnTo>
                <a:lnTo>
                  <a:pt x="3387787" y="1146225"/>
                </a:lnTo>
                <a:lnTo>
                  <a:pt x="3388742" y="1140506"/>
                </a:lnTo>
                <a:lnTo>
                  <a:pt x="3389060" y="1134787"/>
                </a:lnTo>
                <a:lnTo>
                  <a:pt x="3389378" y="1129386"/>
                </a:lnTo>
                <a:lnTo>
                  <a:pt x="3389378" y="1124303"/>
                </a:lnTo>
                <a:lnTo>
                  <a:pt x="3389060" y="1119537"/>
                </a:lnTo>
                <a:lnTo>
                  <a:pt x="3388106" y="1114771"/>
                </a:lnTo>
                <a:lnTo>
                  <a:pt x="3387469" y="1110958"/>
                </a:lnTo>
                <a:lnTo>
                  <a:pt x="3385879" y="1107146"/>
                </a:lnTo>
                <a:lnTo>
                  <a:pt x="3384288" y="1103651"/>
                </a:lnTo>
                <a:lnTo>
                  <a:pt x="3382697" y="1100791"/>
                </a:lnTo>
                <a:lnTo>
                  <a:pt x="3380470" y="1098250"/>
                </a:lnTo>
                <a:lnTo>
                  <a:pt x="3378243" y="1096343"/>
                </a:lnTo>
                <a:lnTo>
                  <a:pt x="3375379" y="1094755"/>
                </a:lnTo>
                <a:lnTo>
                  <a:pt x="3372516" y="1093484"/>
                </a:lnTo>
                <a:lnTo>
                  <a:pt x="3369334" y="1093166"/>
                </a:lnTo>
                <a:lnTo>
                  <a:pt x="3366153" y="1093166"/>
                </a:lnTo>
                <a:lnTo>
                  <a:pt x="3362653" y="1094119"/>
                </a:lnTo>
                <a:lnTo>
                  <a:pt x="3359471" y="1095072"/>
                </a:lnTo>
                <a:lnTo>
                  <a:pt x="3355335" y="1096661"/>
                </a:lnTo>
                <a:lnTo>
                  <a:pt x="3352154" y="1098567"/>
                </a:lnTo>
                <a:lnTo>
                  <a:pt x="3348018" y="1101427"/>
                </a:lnTo>
                <a:lnTo>
                  <a:pt x="3344200" y="1104286"/>
                </a:lnTo>
                <a:lnTo>
                  <a:pt x="3340382" y="1107463"/>
                </a:lnTo>
                <a:lnTo>
                  <a:pt x="3336564" y="1111276"/>
                </a:lnTo>
                <a:lnTo>
                  <a:pt x="3332746" y="1115406"/>
                </a:lnTo>
                <a:lnTo>
                  <a:pt x="3328928" y="1120172"/>
                </a:lnTo>
                <a:lnTo>
                  <a:pt x="3325110" y="1124938"/>
                </a:lnTo>
                <a:lnTo>
                  <a:pt x="3321611" y="1130022"/>
                </a:lnTo>
                <a:lnTo>
                  <a:pt x="3317793" y="1135423"/>
                </a:lnTo>
                <a:lnTo>
                  <a:pt x="3316520" y="1129068"/>
                </a:lnTo>
                <a:lnTo>
                  <a:pt x="3315565" y="1122714"/>
                </a:lnTo>
                <a:lnTo>
                  <a:pt x="3313975" y="1116677"/>
                </a:lnTo>
                <a:lnTo>
                  <a:pt x="3312066" y="1110958"/>
                </a:lnTo>
                <a:lnTo>
                  <a:pt x="3310157" y="1105875"/>
                </a:lnTo>
                <a:lnTo>
                  <a:pt x="3308248" y="1100474"/>
                </a:lnTo>
                <a:lnTo>
                  <a:pt x="3306339" y="1096026"/>
                </a:lnTo>
                <a:lnTo>
                  <a:pt x="3303794" y="1091577"/>
                </a:lnTo>
                <a:lnTo>
                  <a:pt x="3301248" y="1087765"/>
                </a:lnTo>
                <a:lnTo>
                  <a:pt x="3299021" y="1084905"/>
                </a:lnTo>
                <a:lnTo>
                  <a:pt x="3296158" y="1081728"/>
                </a:lnTo>
                <a:lnTo>
                  <a:pt x="3293613" y="1079504"/>
                </a:lnTo>
                <a:lnTo>
                  <a:pt x="3290431" y="1077598"/>
                </a:lnTo>
                <a:lnTo>
                  <a:pt x="3287568" y="1076009"/>
                </a:lnTo>
                <a:lnTo>
                  <a:pt x="3284704" y="1075056"/>
                </a:lnTo>
                <a:lnTo>
                  <a:pt x="3281523" y="1074738"/>
                </a:lnTo>
                <a:close/>
                <a:moveTo>
                  <a:pt x="3024033" y="968375"/>
                </a:moveTo>
                <a:lnTo>
                  <a:pt x="3027152" y="968696"/>
                </a:lnTo>
                <a:lnTo>
                  <a:pt x="3029648" y="969017"/>
                </a:lnTo>
                <a:lnTo>
                  <a:pt x="3032456" y="969338"/>
                </a:lnTo>
                <a:lnTo>
                  <a:pt x="3034640" y="970623"/>
                </a:lnTo>
                <a:lnTo>
                  <a:pt x="3037448" y="971908"/>
                </a:lnTo>
                <a:lnTo>
                  <a:pt x="3039320" y="972871"/>
                </a:lnTo>
                <a:lnTo>
                  <a:pt x="3041504" y="974798"/>
                </a:lnTo>
                <a:lnTo>
                  <a:pt x="3043376" y="976404"/>
                </a:lnTo>
                <a:lnTo>
                  <a:pt x="3045248" y="978331"/>
                </a:lnTo>
                <a:lnTo>
                  <a:pt x="3046808" y="980901"/>
                </a:lnTo>
                <a:lnTo>
                  <a:pt x="3048056" y="983149"/>
                </a:lnTo>
                <a:lnTo>
                  <a:pt x="3048992" y="985397"/>
                </a:lnTo>
                <a:lnTo>
                  <a:pt x="3050240" y="988288"/>
                </a:lnTo>
                <a:lnTo>
                  <a:pt x="3050864" y="990536"/>
                </a:lnTo>
                <a:lnTo>
                  <a:pt x="3051176" y="993105"/>
                </a:lnTo>
                <a:lnTo>
                  <a:pt x="3051176" y="996317"/>
                </a:lnTo>
                <a:lnTo>
                  <a:pt x="3051176" y="998886"/>
                </a:lnTo>
                <a:lnTo>
                  <a:pt x="3050864" y="1001777"/>
                </a:lnTo>
                <a:lnTo>
                  <a:pt x="3050240" y="1004346"/>
                </a:lnTo>
                <a:lnTo>
                  <a:pt x="3048992" y="1007237"/>
                </a:lnTo>
                <a:lnTo>
                  <a:pt x="3048056" y="1009485"/>
                </a:lnTo>
                <a:lnTo>
                  <a:pt x="3046808" y="1011733"/>
                </a:lnTo>
                <a:lnTo>
                  <a:pt x="3045248" y="1013660"/>
                </a:lnTo>
                <a:lnTo>
                  <a:pt x="3043376" y="1015908"/>
                </a:lnTo>
                <a:lnTo>
                  <a:pt x="3041504" y="1017835"/>
                </a:lnTo>
                <a:lnTo>
                  <a:pt x="3039320" y="1019120"/>
                </a:lnTo>
                <a:lnTo>
                  <a:pt x="3037448" y="1020726"/>
                </a:lnTo>
                <a:lnTo>
                  <a:pt x="3034640" y="1022011"/>
                </a:lnTo>
                <a:lnTo>
                  <a:pt x="3032456" y="1022653"/>
                </a:lnTo>
                <a:lnTo>
                  <a:pt x="3029648" y="1023617"/>
                </a:lnTo>
                <a:lnTo>
                  <a:pt x="3027152" y="1023938"/>
                </a:lnTo>
                <a:lnTo>
                  <a:pt x="3024033" y="1023938"/>
                </a:lnTo>
                <a:lnTo>
                  <a:pt x="3021537" y="1023938"/>
                </a:lnTo>
                <a:lnTo>
                  <a:pt x="3018729" y="1023617"/>
                </a:lnTo>
                <a:lnTo>
                  <a:pt x="3016233" y="1022653"/>
                </a:lnTo>
                <a:lnTo>
                  <a:pt x="3014049" y="1022011"/>
                </a:lnTo>
                <a:lnTo>
                  <a:pt x="3011241" y="1020726"/>
                </a:lnTo>
                <a:lnTo>
                  <a:pt x="3009057" y="1019120"/>
                </a:lnTo>
                <a:lnTo>
                  <a:pt x="3007185" y="1017835"/>
                </a:lnTo>
                <a:lnTo>
                  <a:pt x="3005313" y="1015908"/>
                </a:lnTo>
                <a:lnTo>
                  <a:pt x="3003441" y="1013660"/>
                </a:lnTo>
                <a:lnTo>
                  <a:pt x="3001881" y="1011733"/>
                </a:lnTo>
                <a:lnTo>
                  <a:pt x="3000633" y="1009485"/>
                </a:lnTo>
                <a:lnTo>
                  <a:pt x="2999697" y="1007237"/>
                </a:lnTo>
                <a:lnTo>
                  <a:pt x="2998449" y="1004346"/>
                </a:lnTo>
                <a:lnTo>
                  <a:pt x="2997825" y="1001777"/>
                </a:lnTo>
                <a:lnTo>
                  <a:pt x="2997201" y="998886"/>
                </a:lnTo>
                <a:lnTo>
                  <a:pt x="2997201" y="996317"/>
                </a:lnTo>
                <a:lnTo>
                  <a:pt x="2997201" y="993105"/>
                </a:lnTo>
                <a:lnTo>
                  <a:pt x="2997825" y="990536"/>
                </a:lnTo>
                <a:lnTo>
                  <a:pt x="2998449" y="988288"/>
                </a:lnTo>
                <a:lnTo>
                  <a:pt x="2999697" y="985397"/>
                </a:lnTo>
                <a:lnTo>
                  <a:pt x="3000633" y="983149"/>
                </a:lnTo>
                <a:lnTo>
                  <a:pt x="3001881" y="980901"/>
                </a:lnTo>
                <a:lnTo>
                  <a:pt x="3003441" y="978331"/>
                </a:lnTo>
                <a:lnTo>
                  <a:pt x="3005313" y="976404"/>
                </a:lnTo>
                <a:lnTo>
                  <a:pt x="3007185" y="974798"/>
                </a:lnTo>
                <a:lnTo>
                  <a:pt x="3009057" y="972871"/>
                </a:lnTo>
                <a:lnTo>
                  <a:pt x="3011241" y="971908"/>
                </a:lnTo>
                <a:lnTo>
                  <a:pt x="3014049" y="970623"/>
                </a:lnTo>
                <a:lnTo>
                  <a:pt x="3016233" y="969338"/>
                </a:lnTo>
                <a:lnTo>
                  <a:pt x="3018729" y="969017"/>
                </a:lnTo>
                <a:lnTo>
                  <a:pt x="3021537" y="968696"/>
                </a:lnTo>
                <a:lnTo>
                  <a:pt x="3024033" y="968375"/>
                </a:lnTo>
                <a:close/>
                <a:moveTo>
                  <a:pt x="3023872" y="917575"/>
                </a:moveTo>
                <a:lnTo>
                  <a:pt x="3021975" y="918209"/>
                </a:lnTo>
                <a:lnTo>
                  <a:pt x="3020078" y="919160"/>
                </a:lnTo>
                <a:lnTo>
                  <a:pt x="3018181" y="921061"/>
                </a:lnTo>
                <a:lnTo>
                  <a:pt x="3016599" y="923279"/>
                </a:lnTo>
                <a:lnTo>
                  <a:pt x="3015018" y="926447"/>
                </a:lnTo>
                <a:lnTo>
                  <a:pt x="3013754" y="929933"/>
                </a:lnTo>
                <a:lnTo>
                  <a:pt x="3012805" y="934052"/>
                </a:lnTo>
                <a:lnTo>
                  <a:pt x="3012173" y="938488"/>
                </a:lnTo>
                <a:lnTo>
                  <a:pt x="3009327" y="935002"/>
                </a:lnTo>
                <a:lnTo>
                  <a:pt x="3006797" y="931517"/>
                </a:lnTo>
                <a:lnTo>
                  <a:pt x="3003951" y="928665"/>
                </a:lnTo>
                <a:lnTo>
                  <a:pt x="3001421" y="926764"/>
                </a:lnTo>
                <a:lnTo>
                  <a:pt x="2999208" y="925497"/>
                </a:lnTo>
                <a:lnTo>
                  <a:pt x="2996362" y="924229"/>
                </a:lnTo>
                <a:lnTo>
                  <a:pt x="2994465" y="924229"/>
                </a:lnTo>
                <a:lnTo>
                  <a:pt x="2992251" y="924546"/>
                </a:lnTo>
                <a:lnTo>
                  <a:pt x="2990670" y="925813"/>
                </a:lnTo>
                <a:lnTo>
                  <a:pt x="2989089" y="927715"/>
                </a:lnTo>
                <a:lnTo>
                  <a:pt x="2988457" y="929933"/>
                </a:lnTo>
                <a:lnTo>
                  <a:pt x="2987508" y="933101"/>
                </a:lnTo>
                <a:lnTo>
                  <a:pt x="2987508" y="936586"/>
                </a:lnTo>
                <a:lnTo>
                  <a:pt x="2987824" y="940072"/>
                </a:lnTo>
                <a:lnTo>
                  <a:pt x="2988457" y="944191"/>
                </a:lnTo>
                <a:lnTo>
                  <a:pt x="2989405" y="948310"/>
                </a:lnTo>
                <a:lnTo>
                  <a:pt x="2985611" y="946092"/>
                </a:lnTo>
                <a:lnTo>
                  <a:pt x="2981816" y="944191"/>
                </a:lnTo>
                <a:lnTo>
                  <a:pt x="2978338" y="942924"/>
                </a:lnTo>
                <a:lnTo>
                  <a:pt x="2975492" y="941973"/>
                </a:lnTo>
                <a:lnTo>
                  <a:pt x="2972330" y="941339"/>
                </a:lnTo>
                <a:lnTo>
                  <a:pt x="2969484" y="941973"/>
                </a:lnTo>
                <a:lnTo>
                  <a:pt x="2967587" y="942607"/>
                </a:lnTo>
                <a:lnTo>
                  <a:pt x="2965690" y="943874"/>
                </a:lnTo>
                <a:lnTo>
                  <a:pt x="2964741" y="945775"/>
                </a:lnTo>
                <a:lnTo>
                  <a:pt x="2964109" y="947676"/>
                </a:lnTo>
                <a:lnTo>
                  <a:pt x="2964741" y="950211"/>
                </a:lnTo>
                <a:lnTo>
                  <a:pt x="2965057" y="953380"/>
                </a:lnTo>
                <a:lnTo>
                  <a:pt x="2966638" y="956548"/>
                </a:lnTo>
                <a:lnTo>
                  <a:pt x="2968219" y="959717"/>
                </a:lnTo>
                <a:lnTo>
                  <a:pt x="2970433" y="963202"/>
                </a:lnTo>
                <a:lnTo>
                  <a:pt x="2972963" y="966688"/>
                </a:lnTo>
                <a:lnTo>
                  <a:pt x="2968536" y="966054"/>
                </a:lnTo>
                <a:lnTo>
                  <a:pt x="2964741" y="966054"/>
                </a:lnTo>
                <a:lnTo>
                  <a:pt x="2960947" y="966054"/>
                </a:lnTo>
                <a:lnTo>
                  <a:pt x="2957468" y="966688"/>
                </a:lnTo>
                <a:lnTo>
                  <a:pt x="2954622" y="967638"/>
                </a:lnTo>
                <a:lnTo>
                  <a:pt x="2952409" y="968589"/>
                </a:lnTo>
                <a:lnTo>
                  <a:pt x="2950512" y="970173"/>
                </a:lnTo>
                <a:lnTo>
                  <a:pt x="2949563" y="972074"/>
                </a:lnTo>
                <a:lnTo>
                  <a:pt x="2949247" y="973975"/>
                </a:lnTo>
                <a:lnTo>
                  <a:pt x="2949563" y="976193"/>
                </a:lnTo>
                <a:lnTo>
                  <a:pt x="2950828" y="978728"/>
                </a:lnTo>
                <a:lnTo>
                  <a:pt x="2952725" y="980946"/>
                </a:lnTo>
                <a:lnTo>
                  <a:pt x="2954939" y="983164"/>
                </a:lnTo>
                <a:lnTo>
                  <a:pt x="2958101" y="985699"/>
                </a:lnTo>
                <a:lnTo>
                  <a:pt x="2961579" y="987917"/>
                </a:lnTo>
                <a:lnTo>
                  <a:pt x="2965374" y="990135"/>
                </a:lnTo>
                <a:lnTo>
                  <a:pt x="2961263" y="991402"/>
                </a:lnTo>
                <a:lnTo>
                  <a:pt x="2957468" y="992986"/>
                </a:lnTo>
                <a:lnTo>
                  <a:pt x="2953990" y="994254"/>
                </a:lnTo>
                <a:lnTo>
                  <a:pt x="2951144" y="996155"/>
                </a:lnTo>
                <a:lnTo>
                  <a:pt x="2948931" y="998056"/>
                </a:lnTo>
                <a:lnTo>
                  <a:pt x="2947350" y="1000274"/>
                </a:lnTo>
                <a:lnTo>
                  <a:pt x="2946401" y="1002492"/>
                </a:lnTo>
                <a:lnTo>
                  <a:pt x="2946401" y="1004393"/>
                </a:lnTo>
                <a:lnTo>
                  <a:pt x="2946717" y="1006294"/>
                </a:lnTo>
                <a:lnTo>
                  <a:pt x="2948298" y="1008195"/>
                </a:lnTo>
                <a:lnTo>
                  <a:pt x="2950196" y="1010096"/>
                </a:lnTo>
                <a:lnTo>
                  <a:pt x="2952725" y="1011364"/>
                </a:lnTo>
                <a:lnTo>
                  <a:pt x="2955887" y="1012314"/>
                </a:lnTo>
                <a:lnTo>
                  <a:pt x="2959682" y="1013582"/>
                </a:lnTo>
                <a:lnTo>
                  <a:pt x="2963476" y="1014216"/>
                </a:lnTo>
                <a:lnTo>
                  <a:pt x="2968219" y="1014849"/>
                </a:lnTo>
                <a:lnTo>
                  <a:pt x="2964741" y="1017384"/>
                </a:lnTo>
                <a:lnTo>
                  <a:pt x="2961895" y="1020553"/>
                </a:lnTo>
                <a:lnTo>
                  <a:pt x="2959366" y="1023087"/>
                </a:lnTo>
                <a:lnTo>
                  <a:pt x="2957468" y="1026256"/>
                </a:lnTo>
                <a:lnTo>
                  <a:pt x="2956203" y="1028791"/>
                </a:lnTo>
                <a:lnTo>
                  <a:pt x="2955571" y="1031326"/>
                </a:lnTo>
                <a:lnTo>
                  <a:pt x="2955571" y="1033544"/>
                </a:lnTo>
                <a:lnTo>
                  <a:pt x="2956203" y="1035445"/>
                </a:lnTo>
                <a:lnTo>
                  <a:pt x="2957785" y="1037029"/>
                </a:lnTo>
                <a:lnTo>
                  <a:pt x="2959682" y="1037980"/>
                </a:lnTo>
                <a:lnTo>
                  <a:pt x="2961895" y="1038930"/>
                </a:lnTo>
                <a:lnTo>
                  <a:pt x="2965057" y="1039247"/>
                </a:lnTo>
                <a:lnTo>
                  <a:pt x="2968536" y="1038930"/>
                </a:lnTo>
                <a:lnTo>
                  <a:pt x="2972330" y="1038613"/>
                </a:lnTo>
                <a:lnTo>
                  <a:pt x="2976125" y="1037346"/>
                </a:lnTo>
                <a:lnTo>
                  <a:pt x="2980235" y="1035762"/>
                </a:lnTo>
                <a:lnTo>
                  <a:pt x="2978338" y="1039564"/>
                </a:lnTo>
                <a:lnTo>
                  <a:pt x="2976757" y="1043366"/>
                </a:lnTo>
                <a:lnTo>
                  <a:pt x="2975808" y="1047168"/>
                </a:lnTo>
                <a:lnTo>
                  <a:pt x="2975492" y="1050654"/>
                </a:lnTo>
                <a:lnTo>
                  <a:pt x="2975492" y="1053505"/>
                </a:lnTo>
                <a:lnTo>
                  <a:pt x="2975808" y="1056040"/>
                </a:lnTo>
                <a:lnTo>
                  <a:pt x="2976441" y="1057941"/>
                </a:lnTo>
                <a:lnTo>
                  <a:pt x="2978022" y="1059526"/>
                </a:lnTo>
                <a:lnTo>
                  <a:pt x="2979919" y="1060793"/>
                </a:lnTo>
                <a:lnTo>
                  <a:pt x="2982133" y="1060793"/>
                </a:lnTo>
                <a:lnTo>
                  <a:pt x="2984979" y="1060476"/>
                </a:lnTo>
                <a:lnTo>
                  <a:pt x="2987508" y="1059526"/>
                </a:lnTo>
                <a:lnTo>
                  <a:pt x="2990670" y="1057941"/>
                </a:lnTo>
                <a:lnTo>
                  <a:pt x="2993832" y="1055723"/>
                </a:lnTo>
                <a:lnTo>
                  <a:pt x="2996678" y="1053505"/>
                </a:lnTo>
                <a:lnTo>
                  <a:pt x="3000157" y="1050337"/>
                </a:lnTo>
                <a:lnTo>
                  <a:pt x="3000157" y="1054456"/>
                </a:lnTo>
                <a:lnTo>
                  <a:pt x="3000157" y="1058892"/>
                </a:lnTo>
                <a:lnTo>
                  <a:pt x="3001105" y="1062694"/>
                </a:lnTo>
                <a:lnTo>
                  <a:pt x="3001738" y="1065863"/>
                </a:lnTo>
                <a:lnTo>
                  <a:pt x="3003002" y="1068397"/>
                </a:lnTo>
                <a:lnTo>
                  <a:pt x="3003951" y="1070615"/>
                </a:lnTo>
                <a:lnTo>
                  <a:pt x="3005848" y="1072200"/>
                </a:lnTo>
                <a:lnTo>
                  <a:pt x="3007746" y="1073150"/>
                </a:lnTo>
                <a:lnTo>
                  <a:pt x="3009643" y="1073150"/>
                </a:lnTo>
                <a:lnTo>
                  <a:pt x="3012173" y="1072200"/>
                </a:lnTo>
                <a:lnTo>
                  <a:pt x="3014386" y="1070932"/>
                </a:lnTo>
                <a:lnTo>
                  <a:pt x="3016283" y="1068714"/>
                </a:lnTo>
                <a:lnTo>
                  <a:pt x="3018497" y="1066179"/>
                </a:lnTo>
                <a:lnTo>
                  <a:pt x="3020394" y="1063011"/>
                </a:lnTo>
                <a:lnTo>
                  <a:pt x="3022291" y="1059526"/>
                </a:lnTo>
                <a:lnTo>
                  <a:pt x="3023872" y="1055406"/>
                </a:lnTo>
                <a:lnTo>
                  <a:pt x="3025770" y="1059526"/>
                </a:lnTo>
                <a:lnTo>
                  <a:pt x="3027667" y="1063011"/>
                </a:lnTo>
                <a:lnTo>
                  <a:pt x="3029564" y="1066179"/>
                </a:lnTo>
                <a:lnTo>
                  <a:pt x="3031461" y="1068714"/>
                </a:lnTo>
                <a:lnTo>
                  <a:pt x="3033991" y="1070932"/>
                </a:lnTo>
                <a:lnTo>
                  <a:pt x="3036204" y="1072200"/>
                </a:lnTo>
                <a:lnTo>
                  <a:pt x="3038102" y="1073150"/>
                </a:lnTo>
                <a:lnTo>
                  <a:pt x="3040315" y="1073150"/>
                </a:lnTo>
                <a:lnTo>
                  <a:pt x="3042212" y="1072200"/>
                </a:lnTo>
                <a:lnTo>
                  <a:pt x="3043793" y="1070615"/>
                </a:lnTo>
                <a:lnTo>
                  <a:pt x="3045375" y="1068397"/>
                </a:lnTo>
                <a:lnTo>
                  <a:pt x="3046639" y="1065863"/>
                </a:lnTo>
                <a:lnTo>
                  <a:pt x="3047272" y="1062694"/>
                </a:lnTo>
                <a:lnTo>
                  <a:pt x="3048220" y="1058892"/>
                </a:lnTo>
                <a:lnTo>
                  <a:pt x="3048220" y="1054456"/>
                </a:lnTo>
                <a:lnTo>
                  <a:pt x="3048220" y="1050337"/>
                </a:lnTo>
                <a:lnTo>
                  <a:pt x="3051383" y="1053505"/>
                </a:lnTo>
                <a:lnTo>
                  <a:pt x="3054545" y="1055723"/>
                </a:lnTo>
                <a:lnTo>
                  <a:pt x="3057707" y="1057941"/>
                </a:lnTo>
                <a:lnTo>
                  <a:pt x="3060553" y="1059526"/>
                </a:lnTo>
                <a:lnTo>
                  <a:pt x="3063398" y="1060476"/>
                </a:lnTo>
                <a:lnTo>
                  <a:pt x="3065928" y="1060793"/>
                </a:lnTo>
                <a:lnTo>
                  <a:pt x="3068458" y="1060793"/>
                </a:lnTo>
                <a:lnTo>
                  <a:pt x="3070355" y="1059526"/>
                </a:lnTo>
                <a:lnTo>
                  <a:pt x="3071304" y="1057941"/>
                </a:lnTo>
                <a:lnTo>
                  <a:pt x="3072569" y="1056040"/>
                </a:lnTo>
                <a:lnTo>
                  <a:pt x="3072885" y="1053505"/>
                </a:lnTo>
                <a:lnTo>
                  <a:pt x="3072885" y="1050654"/>
                </a:lnTo>
                <a:lnTo>
                  <a:pt x="3072252" y="1047168"/>
                </a:lnTo>
                <a:lnTo>
                  <a:pt x="3071304" y="1043366"/>
                </a:lnTo>
                <a:lnTo>
                  <a:pt x="3070039" y="1039564"/>
                </a:lnTo>
                <a:lnTo>
                  <a:pt x="3067825" y="1035762"/>
                </a:lnTo>
                <a:lnTo>
                  <a:pt x="3072252" y="1037346"/>
                </a:lnTo>
                <a:lnTo>
                  <a:pt x="3076047" y="1038613"/>
                </a:lnTo>
                <a:lnTo>
                  <a:pt x="3079841" y="1038930"/>
                </a:lnTo>
                <a:lnTo>
                  <a:pt x="3083320" y="1039247"/>
                </a:lnTo>
                <a:lnTo>
                  <a:pt x="3085849" y="1038930"/>
                </a:lnTo>
                <a:lnTo>
                  <a:pt x="3088695" y="1037980"/>
                </a:lnTo>
                <a:lnTo>
                  <a:pt x="3090592" y="1037029"/>
                </a:lnTo>
                <a:lnTo>
                  <a:pt x="3092174" y="1035445"/>
                </a:lnTo>
                <a:lnTo>
                  <a:pt x="3092490" y="1033544"/>
                </a:lnTo>
                <a:lnTo>
                  <a:pt x="3092490" y="1031326"/>
                </a:lnTo>
                <a:lnTo>
                  <a:pt x="3092174" y="1028791"/>
                </a:lnTo>
                <a:lnTo>
                  <a:pt x="3090592" y="1026256"/>
                </a:lnTo>
                <a:lnTo>
                  <a:pt x="3089011" y="1023087"/>
                </a:lnTo>
                <a:lnTo>
                  <a:pt x="3086482" y="1020553"/>
                </a:lnTo>
                <a:lnTo>
                  <a:pt x="3083636" y="1017384"/>
                </a:lnTo>
                <a:lnTo>
                  <a:pt x="3080158" y="1014849"/>
                </a:lnTo>
                <a:lnTo>
                  <a:pt x="3084901" y="1014216"/>
                </a:lnTo>
                <a:lnTo>
                  <a:pt x="3088695" y="1013582"/>
                </a:lnTo>
                <a:lnTo>
                  <a:pt x="3092490" y="1012314"/>
                </a:lnTo>
                <a:lnTo>
                  <a:pt x="3095652" y="1011364"/>
                </a:lnTo>
                <a:lnTo>
                  <a:pt x="3098181" y="1010096"/>
                </a:lnTo>
                <a:lnTo>
                  <a:pt x="3100079" y="1008195"/>
                </a:lnTo>
                <a:lnTo>
                  <a:pt x="3101344" y="1006294"/>
                </a:lnTo>
                <a:lnTo>
                  <a:pt x="3101976" y="1004393"/>
                </a:lnTo>
                <a:lnTo>
                  <a:pt x="3101660" y="1002492"/>
                </a:lnTo>
                <a:lnTo>
                  <a:pt x="3101027" y="1000274"/>
                </a:lnTo>
                <a:lnTo>
                  <a:pt x="3099446" y="998056"/>
                </a:lnTo>
                <a:lnTo>
                  <a:pt x="3096917" y="996155"/>
                </a:lnTo>
                <a:lnTo>
                  <a:pt x="3094071" y="994254"/>
                </a:lnTo>
                <a:lnTo>
                  <a:pt x="3090909" y="992986"/>
                </a:lnTo>
                <a:lnTo>
                  <a:pt x="3087114" y="991402"/>
                </a:lnTo>
                <a:lnTo>
                  <a:pt x="3083003" y="990135"/>
                </a:lnTo>
                <a:lnTo>
                  <a:pt x="3086798" y="987917"/>
                </a:lnTo>
                <a:lnTo>
                  <a:pt x="3090276" y="985699"/>
                </a:lnTo>
                <a:lnTo>
                  <a:pt x="3092806" y="983164"/>
                </a:lnTo>
                <a:lnTo>
                  <a:pt x="3095652" y="980946"/>
                </a:lnTo>
                <a:lnTo>
                  <a:pt x="3096917" y="978728"/>
                </a:lnTo>
                <a:lnTo>
                  <a:pt x="3098498" y="976193"/>
                </a:lnTo>
                <a:lnTo>
                  <a:pt x="3099130" y="973975"/>
                </a:lnTo>
                <a:lnTo>
                  <a:pt x="3098498" y="972074"/>
                </a:lnTo>
                <a:lnTo>
                  <a:pt x="3097549" y="970173"/>
                </a:lnTo>
                <a:lnTo>
                  <a:pt x="3095968" y="968589"/>
                </a:lnTo>
                <a:lnTo>
                  <a:pt x="3093755" y="967638"/>
                </a:lnTo>
                <a:lnTo>
                  <a:pt x="3090909" y="966688"/>
                </a:lnTo>
                <a:lnTo>
                  <a:pt x="3087430" y="966054"/>
                </a:lnTo>
                <a:lnTo>
                  <a:pt x="3083636" y="966054"/>
                </a:lnTo>
                <a:lnTo>
                  <a:pt x="3079525" y="966054"/>
                </a:lnTo>
                <a:lnTo>
                  <a:pt x="3075098" y="966688"/>
                </a:lnTo>
                <a:lnTo>
                  <a:pt x="3077944" y="963202"/>
                </a:lnTo>
                <a:lnTo>
                  <a:pt x="3080158" y="959717"/>
                </a:lnTo>
                <a:lnTo>
                  <a:pt x="3081739" y="956548"/>
                </a:lnTo>
                <a:lnTo>
                  <a:pt x="3083003" y="953380"/>
                </a:lnTo>
                <a:lnTo>
                  <a:pt x="3083636" y="950211"/>
                </a:lnTo>
                <a:lnTo>
                  <a:pt x="3083952" y="947676"/>
                </a:lnTo>
                <a:lnTo>
                  <a:pt x="3083320" y="945775"/>
                </a:lnTo>
                <a:lnTo>
                  <a:pt x="3082055" y="943874"/>
                </a:lnTo>
                <a:lnTo>
                  <a:pt x="3080474" y="942607"/>
                </a:lnTo>
                <a:lnTo>
                  <a:pt x="3078260" y="941973"/>
                </a:lnTo>
                <a:lnTo>
                  <a:pt x="3076047" y="941339"/>
                </a:lnTo>
                <a:lnTo>
                  <a:pt x="3072885" y="941973"/>
                </a:lnTo>
                <a:lnTo>
                  <a:pt x="3070039" y="942924"/>
                </a:lnTo>
                <a:lnTo>
                  <a:pt x="3066561" y="944191"/>
                </a:lnTo>
                <a:lnTo>
                  <a:pt x="3062766" y="946092"/>
                </a:lnTo>
                <a:lnTo>
                  <a:pt x="3058655" y="948310"/>
                </a:lnTo>
                <a:lnTo>
                  <a:pt x="3059920" y="944191"/>
                </a:lnTo>
                <a:lnTo>
                  <a:pt x="3060236" y="940072"/>
                </a:lnTo>
                <a:lnTo>
                  <a:pt x="3060553" y="936586"/>
                </a:lnTo>
                <a:lnTo>
                  <a:pt x="3060236" y="933101"/>
                </a:lnTo>
                <a:lnTo>
                  <a:pt x="3059920" y="929933"/>
                </a:lnTo>
                <a:lnTo>
                  <a:pt x="3059288" y="927715"/>
                </a:lnTo>
                <a:lnTo>
                  <a:pt x="3057707" y="925813"/>
                </a:lnTo>
                <a:lnTo>
                  <a:pt x="3056126" y="924546"/>
                </a:lnTo>
                <a:lnTo>
                  <a:pt x="3053912" y="924229"/>
                </a:lnTo>
                <a:lnTo>
                  <a:pt x="3051383" y="924229"/>
                </a:lnTo>
                <a:lnTo>
                  <a:pt x="3049169" y="925497"/>
                </a:lnTo>
                <a:lnTo>
                  <a:pt x="3046639" y="926764"/>
                </a:lnTo>
                <a:lnTo>
                  <a:pt x="3044110" y="928665"/>
                </a:lnTo>
                <a:lnTo>
                  <a:pt x="3041580" y="931517"/>
                </a:lnTo>
                <a:lnTo>
                  <a:pt x="3038734" y="935002"/>
                </a:lnTo>
                <a:lnTo>
                  <a:pt x="3036204" y="938488"/>
                </a:lnTo>
                <a:lnTo>
                  <a:pt x="3035572" y="934052"/>
                </a:lnTo>
                <a:lnTo>
                  <a:pt x="3034307" y="929933"/>
                </a:lnTo>
                <a:lnTo>
                  <a:pt x="3033042" y="926447"/>
                </a:lnTo>
                <a:lnTo>
                  <a:pt x="3031461" y="923279"/>
                </a:lnTo>
                <a:lnTo>
                  <a:pt x="3030196" y="921061"/>
                </a:lnTo>
                <a:lnTo>
                  <a:pt x="3028299" y="919160"/>
                </a:lnTo>
                <a:lnTo>
                  <a:pt x="3026402" y="918209"/>
                </a:lnTo>
                <a:lnTo>
                  <a:pt x="3023872" y="917575"/>
                </a:lnTo>
                <a:close/>
                <a:moveTo>
                  <a:pt x="4139271" y="904240"/>
                </a:moveTo>
                <a:lnTo>
                  <a:pt x="4138640" y="905193"/>
                </a:lnTo>
                <a:lnTo>
                  <a:pt x="4137064" y="906145"/>
                </a:lnTo>
                <a:lnTo>
                  <a:pt x="4135487" y="906463"/>
                </a:lnTo>
                <a:lnTo>
                  <a:pt x="4133910" y="906780"/>
                </a:lnTo>
                <a:lnTo>
                  <a:pt x="4133279" y="908368"/>
                </a:lnTo>
                <a:lnTo>
                  <a:pt x="4132333" y="909638"/>
                </a:lnTo>
                <a:lnTo>
                  <a:pt x="4131387" y="910590"/>
                </a:lnTo>
                <a:lnTo>
                  <a:pt x="4129810" y="911225"/>
                </a:lnTo>
                <a:lnTo>
                  <a:pt x="4129810" y="913130"/>
                </a:lnTo>
                <a:lnTo>
                  <a:pt x="4129810" y="914400"/>
                </a:lnTo>
                <a:lnTo>
                  <a:pt x="4128864" y="915670"/>
                </a:lnTo>
                <a:lnTo>
                  <a:pt x="4127918" y="917258"/>
                </a:lnTo>
                <a:lnTo>
                  <a:pt x="4128549" y="918528"/>
                </a:lnTo>
                <a:lnTo>
                  <a:pt x="4128864" y="919798"/>
                </a:lnTo>
                <a:lnTo>
                  <a:pt x="4128864" y="921703"/>
                </a:lnTo>
                <a:lnTo>
                  <a:pt x="4128549" y="923291"/>
                </a:lnTo>
                <a:lnTo>
                  <a:pt x="4129810" y="924243"/>
                </a:lnTo>
                <a:lnTo>
                  <a:pt x="4130756" y="925831"/>
                </a:lnTo>
                <a:lnTo>
                  <a:pt x="4131387" y="926783"/>
                </a:lnTo>
                <a:lnTo>
                  <a:pt x="4131702" y="928371"/>
                </a:lnTo>
                <a:lnTo>
                  <a:pt x="4133279" y="929006"/>
                </a:lnTo>
                <a:lnTo>
                  <a:pt x="4134541" y="929958"/>
                </a:lnTo>
                <a:lnTo>
                  <a:pt x="4135487" y="930593"/>
                </a:lnTo>
                <a:lnTo>
                  <a:pt x="4136748" y="932181"/>
                </a:lnTo>
                <a:lnTo>
                  <a:pt x="4138010" y="931863"/>
                </a:lnTo>
                <a:lnTo>
                  <a:pt x="4139587" y="931863"/>
                </a:lnTo>
                <a:lnTo>
                  <a:pt x="4141163" y="932498"/>
                </a:lnTo>
                <a:lnTo>
                  <a:pt x="4142425" y="933451"/>
                </a:lnTo>
                <a:lnTo>
                  <a:pt x="4144002" y="932498"/>
                </a:lnTo>
                <a:lnTo>
                  <a:pt x="4145263" y="931863"/>
                </a:lnTo>
                <a:lnTo>
                  <a:pt x="4146840" y="931863"/>
                </a:lnTo>
                <a:lnTo>
                  <a:pt x="4148417" y="932181"/>
                </a:lnTo>
                <a:lnTo>
                  <a:pt x="4149047" y="930593"/>
                </a:lnTo>
                <a:lnTo>
                  <a:pt x="4150309" y="929958"/>
                </a:lnTo>
                <a:lnTo>
                  <a:pt x="4151886" y="929006"/>
                </a:lnTo>
                <a:lnTo>
                  <a:pt x="4153463" y="928371"/>
                </a:lnTo>
                <a:lnTo>
                  <a:pt x="4153778" y="926783"/>
                </a:lnTo>
                <a:lnTo>
                  <a:pt x="4154093" y="925831"/>
                </a:lnTo>
                <a:lnTo>
                  <a:pt x="4155355" y="924243"/>
                </a:lnTo>
                <a:lnTo>
                  <a:pt x="4156301" y="923291"/>
                </a:lnTo>
                <a:lnTo>
                  <a:pt x="4155985" y="921703"/>
                </a:lnTo>
                <a:lnTo>
                  <a:pt x="4155985" y="919798"/>
                </a:lnTo>
                <a:lnTo>
                  <a:pt x="4156301" y="918528"/>
                </a:lnTo>
                <a:lnTo>
                  <a:pt x="4157247" y="917258"/>
                </a:lnTo>
                <a:lnTo>
                  <a:pt x="4155985" y="915670"/>
                </a:lnTo>
                <a:lnTo>
                  <a:pt x="4155355" y="914400"/>
                </a:lnTo>
                <a:lnTo>
                  <a:pt x="4155355" y="913130"/>
                </a:lnTo>
                <a:lnTo>
                  <a:pt x="4155355" y="911225"/>
                </a:lnTo>
                <a:lnTo>
                  <a:pt x="4153778" y="910590"/>
                </a:lnTo>
                <a:lnTo>
                  <a:pt x="4152516" y="909638"/>
                </a:lnTo>
                <a:lnTo>
                  <a:pt x="4151886" y="908368"/>
                </a:lnTo>
                <a:lnTo>
                  <a:pt x="4151255" y="906780"/>
                </a:lnTo>
                <a:lnTo>
                  <a:pt x="4149678" y="906463"/>
                </a:lnTo>
                <a:lnTo>
                  <a:pt x="4148101" y="906145"/>
                </a:lnTo>
                <a:lnTo>
                  <a:pt x="4146525" y="905193"/>
                </a:lnTo>
                <a:lnTo>
                  <a:pt x="4145894" y="904240"/>
                </a:lnTo>
                <a:lnTo>
                  <a:pt x="4144317" y="904875"/>
                </a:lnTo>
                <a:lnTo>
                  <a:pt x="4142425" y="904875"/>
                </a:lnTo>
                <a:lnTo>
                  <a:pt x="4140848" y="904875"/>
                </a:lnTo>
                <a:lnTo>
                  <a:pt x="4139271" y="904240"/>
                </a:lnTo>
                <a:close/>
                <a:moveTo>
                  <a:pt x="4141163" y="871538"/>
                </a:moveTo>
                <a:lnTo>
                  <a:pt x="4142425" y="871538"/>
                </a:lnTo>
                <a:lnTo>
                  <a:pt x="4144002" y="871538"/>
                </a:lnTo>
                <a:lnTo>
                  <a:pt x="4144948" y="871855"/>
                </a:lnTo>
                <a:lnTo>
                  <a:pt x="4147155" y="873125"/>
                </a:lnTo>
                <a:lnTo>
                  <a:pt x="4149678" y="875348"/>
                </a:lnTo>
                <a:lnTo>
                  <a:pt x="4151255" y="877888"/>
                </a:lnTo>
                <a:lnTo>
                  <a:pt x="4153778" y="875983"/>
                </a:lnTo>
                <a:lnTo>
                  <a:pt x="4156301" y="875030"/>
                </a:lnTo>
                <a:lnTo>
                  <a:pt x="4159139" y="875030"/>
                </a:lnTo>
                <a:lnTo>
                  <a:pt x="4160401" y="875030"/>
                </a:lnTo>
                <a:lnTo>
                  <a:pt x="4161662" y="875348"/>
                </a:lnTo>
                <a:lnTo>
                  <a:pt x="4162608" y="875983"/>
                </a:lnTo>
                <a:lnTo>
                  <a:pt x="4163554" y="876935"/>
                </a:lnTo>
                <a:lnTo>
                  <a:pt x="4165131" y="879158"/>
                </a:lnTo>
                <a:lnTo>
                  <a:pt x="4166392" y="882015"/>
                </a:lnTo>
                <a:lnTo>
                  <a:pt x="4166708" y="885190"/>
                </a:lnTo>
                <a:lnTo>
                  <a:pt x="4169861" y="884555"/>
                </a:lnTo>
                <a:lnTo>
                  <a:pt x="4172700" y="884555"/>
                </a:lnTo>
                <a:lnTo>
                  <a:pt x="4175538" y="885190"/>
                </a:lnTo>
                <a:lnTo>
                  <a:pt x="4176799" y="886143"/>
                </a:lnTo>
                <a:lnTo>
                  <a:pt x="4177430" y="886778"/>
                </a:lnTo>
                <a:lnTo>
                  <a:pt x="4178061" y="888048"/>
                </a:lnTo>
                <a:lnTo>
                  <a:pt x="4179007" y="889318"/>
                </a:lnTo>
                <a:lnTo>
                  <a:pt x="4179322" y="891858"/>
                </a:lnTo>
                <a:lnTo>
                  <a:pt x="4179007" y="895033"/>
                </a:lnTo>
                <a:lnTo>
                  <a:pt x="4178061" y="897890"/>
                </a:lnTo>
                <a:lnTo>
                  <a:pt x="4181215" y="898843"/>
                </a:lnTo>
                <a:lnTo>
                  <a:pt x="4184053" y="899795"/>
                </a:lnTo>
                <a:lnTo>
                  <a:pt x="4185945" y="901700"/>
                </a:lnTo>
                <a:lnTo>
                  <a:pt x="4186576" y="902970"/>
                </a:lnTo>
                <a:lnTo>
                  <a:pt x="4187206" y="904240"/>
                </a:lnTo>
                <a:lnTo>
                  <a:pt x="4187206" y="905193"/>
                </a:lnTo>
                <a:lnTo>
                  <a:pt x="4187206" y="906463"/>
                </a:lnTo>
                <a:lnTo>
                  <a:pt x="4186891" y="909003"/>
                </a:lnTo>
                <a:lnTo>
                  <a:pt x="4185314" y="911860"/>
                </a:lnTo>
                <a:lnTo>
                  <a:pt x="4183422" y="914083"/>
                </a:lnTo>
                <a:lnTo>
                  <a:pt x="4185945" y="916305"/>
                </a:lnTo>
                <a:lnTo>
                  <a:pt x="4187837" y="918528"/>
                </a:lnTo>
                <a:lnTo>
                  <a:pt x="4188783" y="921068"/>
                </a:lnTo>
                <a:lnTo>
                  <a:pt x="4189414" y="922338"/>
                </a:lnTo>
                <a:lnTo>
                  <a:pt x="4189414" y="923608"/>
                </a:lnTo>
                <a:lnTo>
                  <a:pt x="4188783" y="924878"/>
                </a:lnTo>
                <a:lnTo>
                  <a:pt x="4188468" y="926148"/>
                </a:lnTo>
                <a:lnTo>
                  <a:pt x="4186891" y="928371"/>
                </a:lnTo>
                <a:lnTo>
                  <a:pt x="4184684" y="929958"/>
                </a:lnTo>
                <a:lnTo>
                  <a:pt x="4181530" y="931546"/>
                </a:lnTo>
                <a:lnTo>
                  <a:pt x="4183107" y="934086"/>
                </a:lnTo>
                <a:lnTo>
                  <a:pt x="4184053" y="937261"/>
                </a:lnTo>
                <a:lnTo>
                  <a:pt x="4184053" y="939801"/>
                </a:lnTo>
                <a:lnTo>
                  <a:pt x="4184053" y="941071"/>
                </a:lnTo>
                <a:lnTo>
                  <a:pt x="4183107" y="942341"/>
                </a:lnTo>
                <a:lnTo>
                  <a:pt x="4182476" y="943293"/>
                </a:lnTo>
                <a:lnTo>
                  <a:pt x="4181530" y="944246"/>
                </a:lnTo>
                <a:lnTo>
                  <a:pt x="4179322" y="945516"/>
                </a:lnTo>
                <a:lnTo>
                  <a:pt x="4176169" y="946468"/>
                </a:lnTo>
                <a:lnTo>
                  <a:pt x="4172700" y="946468"/>
                </a:lnTo>
                <a:lnTo>
                  <a:pt x="4173330" y="949643"/>
                </a:lnTo>
                <a:lnTo>
                  <a:pt x="4172700" y="952501"/>
                </a:lnTo>
                <a:lnTo>
                  <a:pt x="4172069" y="954723"/>
                </a:lnTo>
                <a:lnTo>
                  <a:pt x="4171438" y="955993"/>
                </a:lnTo>
                <a:lnTo>
                  <a:pt x="4170177" y="956946"/>
                </a:lnTo>
                <a:lnTo>
                  <a:pt x="4168915" y="957581"/>
                </a:lnTo>
                <a:lnTo>
                  <a:pt x="4167969" y="957898"/>
                </a:lnTo>
                <a:lnTo>
                  <a:pt x="4165131" y="958216"/>
                </a:lnTo>
                <a:lnTo>
                  <a:pt x="4162293" y="957581"/>
                </a:lnTo>
                <a:lnTo>
                  <a:pt x="4159139" y="956311"/>
                </a:lnTo>
                <a:lnTo>
                  <a:pt x="4158508" y="959486"/>
                </a:lnTo>
                <a:lnTo>
                  <a:pt x="4156932" y="962026"/>
                </a:lnTo>
                <a:lnTo>
                  <a:pt x="4154409" y="964248"/>
                </a:lnTo>
                <a:lnTo>
                  <a:pt x="4153463" y="964566"/>
                </a:lnTo>
                <a:lnTo>
                  <a:pt x="4152201" y="964883"/>
                </a:lnTo>
                <a:lnTo>
                  <a:pt x="4151255" y="965201"/>
                </a:lnTo>
                <a:lnTo>
                  <a:pt x="4149678" y="964883"/>
                </a:lnTo>
                <a:lnTo>
                  <a:pt x="4147155" y="964248"/>
                </a:lnTo>
                <a:lnTo>
                  <a:pt x="4144632" y="962661"/>
                </a:lnTo>
                <a:lnTo>
                  <a:pt x="4142425" y="960121"/>
                </a:lnTo>
                <a:lnTo>
                  <a:pt x="4140533" y="962661"/>
                </a:lnTo>
                <a:lnTo>
                  <a:pt x="4137694" y="964248"/>
                </a:lnTo>
                <a:lnTo>
                  <a:pt x="4135487" y="964883"/>
                </a:lnTo>
                <a:lnTo>
                  <a:pt x="4133910" y="965201"/>
                </a:lnTo>
                <a:lnTo>
                  <a:pt x="4132649" y="964883"/>
                </a:lnTo>
                <a:lnTo>
                  <a:pt x="4131702" y="964566"/>
                </a:lnTo>
                <a:lnTo>
                  <a:pt x="4130441" y="964248"/>
                </a:lnTo>
                <a:lnTo>
                  <a:pt x="4128233" y="962026"/>
                </a:lnTo>
                <a:lnTo>
                  <a:pt x="4126657" y="959486"/>
                </a:lnTo>
                <a:lnTo>
                  <a:pt x="4126026" y="956311"/>
                </a:lnTo>
                <a:lnTo>
                  <a:pt x="4122872" y="957898"/>
                </a:lnTo>
                <a:lnTo>
                  <a:pt x="4119719" y="958216"/>
                </a:lnTo>
                <a:lnTo>
                  <a:pt x="4117196" y="957898"/>
                </a:lnTo>
                <a:lnTo>
                  <a:pt x="4115934" y="957581"/>
                </a:lnTo>
                <a:lnTo>
                  <a:pt x="4114988" y="956946"/>
                </a:lnTo>
                <a:lnTo>
                  <a:pt x="4114042" y="955993"/>
                </a:lnTo>
                <a:lnTo>
                  <a:pt x="4112781" y="954723"/>
                </a:lnTo>
                <a:lnTo>
                  <a:pt x="4112150" y="952501"/>
                </a:lnTo>
                <a:lnTo>
                  <a:pt x="4111835" y="949643"/>
                </a:lnTo>
                <a:lnTo>
                  <a:pt x="4111835" y="946468"/>
                </a:lnTo>
                <a:lnTo>
                  <a:pt x="4108681" y="946468"/>
                </a:lnTo>
                <a:lnTo>
                  <a:pt x="4105527" y="945516"/>
                </a:lnTo>
                <a:lnTo>
                  <a:pt x="4103320" y="944246"/>
                </a:lnTo>
                <a:lnTo>
                  <a:pt x="4102689" y="943293"/>
                </a:lnTo>
                <a:lnTo>
                  <a:pt x="4101743" y="942341"/>
                </a:lnTo>
                <a:lnTo>
                  <a:pt x="4101112" y="941071"/>
                </a:lnTo>
                <a:lnTo>
                  <a:pt x="4101112" y="939801"/>
                </a:lnTo>
                <a:lnTo>
                  <a:pt x="4101112" y="937261"/>
                </a:lnTo>
                <a:lnTo>
                  <a:pt x="4101743" y="934086"/>
                </a:lnTo>
                <a:lnTo>
                  <a:pt x="4103320" y="931546"/>
                </a:lnTo>
                <a:lnTo>
                  <a:pt x="4100481" y="929958"/>
                </a:lnTo>
                <a:lnTo>
                  <a:pt x="4097959" y="928371"/>
                </a:lnTo>
                <a:lnTo>
                  <a:pt x="4096382" y="926148"/>
                </a:lnTo>
                <a:lnTo>
                  <a:pt x="4096066" y="924878"/>
                </a:lnTo>
                <a:lnTo>
                  <a:pt x="4095751" y="923608"/>
                </a:lnTo>
                <a:lnTo>
                  <a:pt x="4095751" y="922338"/>
                </a:lnTo>
                <a:lnTo>
                  <a:pt x="4096066" y="921068"/>
                </a:lnTo>
                <a:lnTo>
                  <a:pt x="4097012" y="918528"/>
                </a:lnTo>
                <a:lnTo>
                  <a:pt x="4098905" y="916305"/>
                </a:lnTo>
                <a:lnTo>
                  <a:pt x="4101428" y="914083"/>
                </a:lnTo>
                <a:lnTo>
                  <a:pt x="4099535" y="911860"/>
                </a:lnTo>
                <a:lnTo>
                  <a:pt x="4097959" y="909003"/>
                </a:lnTo>
                <a:lnTo>
                  <a:pt x="4097328" y="906463"/>
                </a:lnTo>
                <a:lnTo>
                  <a:pt x="4097643" y="905193"/>
                </a:lnTo>
                <a:lnTo>
                  <a:pt x="4097643" y="904240"/>
                </a:lnTo>
                <a:lnTo>
                  <a:pt x="4098274" y="902970"/>
                </a:lnTo>
                <a:lnTo>
                  <a:pt x="4099220" y="901700"/>
                </a:lnTo>
                <a:lnTo>
                  <a:pt x="4101112" y="899795"/>
                </a:lnTo>
                <a:lnTo>
                  <a:pt x="4103635" y="898843"/>
                </a:lnTo>
                <a:lnTo>
                  <a:pt x="4106789" y="897890"/>
                </a:lnTo>
                <a:lnTo>
                  <a:pt x="4106158" y="895033"/>
                </a:lnTo>
                <a:lnTo>
                  <a:pt x="4105527" y="891858"/>
                </a:lnTo>
                <a:lnTo>
                  <a:pt x="4106158" y="889318"/>
                </a:lnTo>
                <a:lnTo>
                  <a:pt x="4106789" y="888048"/>
                </a:lnTo>
                <a:lnTo>
                  <a:pt x="4107735" y="886778"/>
                </a:lnTo>
                <a:lnTo>
                  <a:pt x="4108681" y="886143"/>
                </a:lnTo>
                <a:lnTo>
                  <a:pt x="4109627" y="885190"/>
                </a:lnTo>
                <a:lnTo>
                  <a:pt x="4112150" y="884555"/>
                </a:lnTo>
                <a:lnTo>
                  <a:pt x="4115304" y="884555"/>
                </a:lnTo>
                <a:lnTo>
                  <a:pt x="4118142" y="885190"/>
                </a:lnTo>
                <a:lnTo>
                  <a:pt x="4118773" y="882015"/>
                </a:lnTo>
                <a:lnTo>
                  <a:pt x="4119719" y="879158"/>
                </a:lnTo>
                <a:lnTo>
                  <a:pt x="4121295" y="876935"/>
                </a:lnTo>
                <a:lnTo>
                  <a:pt x="4122242" y="875983"/>
                </a:lnTo>
                <a:lnTo>
                  <a:pt x="4123188" y="875348"/>
                </a:lnTo>
                <a:lnTo>
                  <a:pt x="4124764" y="875030"/>
                </a:lnTo>
                <a:lnTo>
                  <a:pt x="4126026" y="875030"/>
                </a:lnTo>
                <a:lnTo>
                  <a:pt x="4128549" y="875030"/>
                </a:lnTo>
                <a:lnTo>
                  <a:pt x="4131387" y="875983"/>
                </a:lnTo>
                <a:lnTo>
                  <a:pt x="4133910" y="877888"/>
                </a:lnTo>
                <a:lnTo>
                  <a:pt x="4135487" y="875348"/>
                </a:lnTo>
                <a:lnTo>
                  <a:pt x="4137694" y="873125"/>
                </a:lnTo>
                <a:lnTo>
                  <a:pt x="4139902" y="871855"/>
                </a:lnTo>
                <a:lnTo>
                  <a:pt x="4141163" y="871538"/>
                </a:lnTo>
                <a:close/>
                <a:moveTo>
                  <a:pt x="4141316" y="846138"/>
                </a:moveTo>
                <a:lnTo>
                  <a:pt x="4139416" y="847099"/>
                </a:lnTo>
                <a:lnTo>
                  <a:pt x="4137832" y="847740"/>
                </a:lnTo>
                <a:lnTo>
                  <a:pt x="4135931" y="849021"/>
                </a:lnTo>
                <a:lnTo>
                  <a:pt x="4134347" y="850623"/>
                </a:lnTo>
                <a:lnTo>
                  <a:pt x="4132763" y="852545"/>
                </a:lnTo>
                <a:lnTo>
                  <a:pt x="4131496" y="854466"/>
                </a:lnTo>
                <a:lnTo>
                  <a:pt x="4130228" y="856709"/>
                </a:lnTo>
                <a:lnTo>
                  <a:pt x="4128011" y="855107"/>
                </a:lnTo>
                <a:lnTo>
                  <a:pt x="4126110" y="853506"/>
                </a:lnTo>
                <a:lnTo>
                  <a:pt x="4123893" y="852865"/>
                </a:lnTo>
                <a:lnTo>
                  <a:pt x="4121992" y="852224"/>
                </a:lnTo>
                <a:lnTo>
                  <a:pt x="4119774" y="851584"/>
                </a:lnTo>
                <a:lnTo>
                  <a:pt x="4117873" y="851263"/>
                </a:lnTo>
                <a:lnTo>
                  <a:pt x="4115973" y="851584"/>
                </a:lnTo>
                <a:lnTo>
                  <a:pt x="4114072" y="852545"/>
                </a:lnTo>
                <a:lnTo>
                  <a:pt x="4112488" y="853185"/>
                </a:lnTo>
                <a:lnTo>
                  <a:pt x="4110904" y="854787"/>
                </a:lnTo>
                <a:lnTo>
                  <a:pt x="4109320" y="856388"/>
                </a:lnTo>
                <a:lnTo>
                  <a:pt x="4108370" y="858310"/>
                </a:lnTo>
                <a:lnTo>
                  <a:pt x="4107419" y="860232"/>
                </a:lnTo>
                <a:lnTo>
                  <a:pt x="4107102" y="862474"/>
                </a:lnTo>
                <a:lnTo>
                  <a:pt x="4106152" y="864717"/>
                </a:lnTo>
                <a:lnTo>
                  <a:pt x="4106152" y="867599"/>
                </a:lnTo>
                <a:lnTo>
                  <a:pt x="4103934" y="866959"/>
                </a:lnTo>
                <a:lnTo>
                  <a:pt x="4101400" y="866318"/>
                </a:lnTo>
                <a:lnTo>
                  <a:pt x="4098866" y="866318"/>
                </a:lnTo>
                <a:lnTo>
                  <a:pt x="4096965" y="866318"/>
                </a:lnTo>
                <a:lnTo>
                  <a:pt x="4094747" y="867279"/>
                </a:lnTo>
                <a:lnTo>
                  <a:pt x="4092847" y="867920"/>
                </a:lnTo>
                <a:lnTo>
                  <a:pt x="4091263" y="868881"/>
                </a:lnTo>
                <a:lnTo>
                  <a:pt x="4089679" y="870162"/>
                </a:lnTo>
                <a:lnTo>
                  <a:pt x="4088728" y="871764"/>
                </a:lnTo>
                <a:lnTo>
                  <a:pt x="4087778" y="873686"/>
                </a:lnTo>
                <a:lnTo>
                  <a:pt x="4087144" y="875607"/>
                </a:lnTo>
                <a:lnTo>
                  <a:pt x="4087144" y="877529"/>
                </a:lnTo>
                <a:lnTo>
                  <a:pt x="4087144" y="880092"/>
                </a:lnTo>
                <a:lnTo>
                  <a:pt x="4087461" y="882334"/>
                </a:lnTo>
                <a:lnTo>
                  <a:pt x="4087778" y="884576"/>
                </a:lnTo>
                <a:lnTo>
                  <a:pt x="4088728" y="886819"/>
                </a:lnTo>
                <a:lnTo>
                  <a:pt x="4086511" y="887459"/>
                </a:lnTo>
                <a:lnTo>
                  <a:pt x="4083976" y="888100"/>
                </a:lnTo>
                <a:lnTo>
                  <a:pt x="4081759" y="889061"/>
                </a:lnTo>
                <a:lnTo>
                  <a:pt x="4079858" y="890022"/>
                </a:lnTo>
                <a:lnTo>
                  <a:pt x="4078274" y="891303"/>
                </a:lnTo>
                <a:lnTo>
                  <a:pt x="4076690" y="892905"/>
                </a:lnTo>
                <a:lnTo>
                  <a:pt x="4075740" y="894826"/>
                </a:lnTo>
                <a:lnTo>
                  <a:pt x="4074789" y="896428"/>
                </a:lnTo>
                <a:lnTo>
                  <a:pt x="4074472" y="898350"/>
                </a:lnTo>
                <a:lnTo>
                  <a:pt x="4074472" y="900592"/>
                </a:lnTo>
                <a:lnTo>
                  <a:pt x="4074472" y="902514"/>
                </a:lnTo>
                <a:lnTo>
                  <a:pt x="4075106" y="904436"/>
                </a:lnTo>
                <a:lnTo>
                  <a:pt x="4076373" y="906358"/>
                </a:lnTo>
                <a:lnTo>
                  <a:pt x="4077640" y="908280"/>
                </a:lnTo>
                <a:lnTo>
                  <a:pt x="4079224" y="910202"/>
                </a:lnTo>
                <a:lnTo>
                  <a:pt x="4080491" y="912124"/>
                </a:lnTo>
                <a:lnTo>
                  <a:pt x="4078591" y="913725"/>
                </a:lnTo>
                <a:lnTo>
                  <a:pt x="4076690" y="915327"/>
                </a:lnTo>
                <a:lnTo>
                  <a:pt x="4075106" y="916928"/>
                </a:lnTo>
                <a:lnTo>
                  <a:pt x="4073839" y="918850"/>
                </a:lnTo>
                <a:lnTo>
                  <a:pt x="4072888" y="920772"/>
                </a:lnTo>
                <a:lnTo>
                  <a:pt x="4072255" y="922694"/>
                </a:lnTo>
                <a:lnTo>
                  <a:pt x="4071938" y="924616"/>
                </a:lnTo>
                <a:lnTo>
                  <a:pt x="4071938" y="926538"/>
                </a:lnTo>
                <a:lnTo>
                  <a:pt x="4072255" y="928460"/>
                </a:lnTo>
                <a:lnTo>
                  <a:pt x="4072888" y="930382"/>
                </a:lnTo>
                <a:lnTo>
                  <a:pt x="4074156" y="931983"/>
                </a:lnTo>
                <a:lnTo>
                  <a:pt x="4075106" y="933585"/>
                </a:lnTo>
                <a:lnTo>
                  <a:pt x="4077007" y="935186"/>
                </a:lnTo>
                <a:lnTo>
                  <a:pt x="4079224" y="936468"/>
                </a:lnTo>
                <a:lnTo>
                  <a:pt x="4081125" y="937749"/>
                </a:lnTo>
                <a:lnTo>
                  <a:pt x="4083343" y="938390"/>
                </a:lnTo>
                <a:lnTo>
                  <a:pt x="4082075" y="940952"/>
                </a:lnTo>
                <a:lnTo>
                  <a:pt x="4081125" y="942874"/>
                </a:lnTo>
                <a:lnTo>
                  <a:pt x="4080175" y="945116"/>
                </a:lnTo>
                <a:lnTo>
                  <a:pt x="4079858" y="947358"/>
                </a:lnTo>
                <a:lnTo>
                  <a:pt x="4079541" y="949280"/>
                </a:lnTo>
                <a:lnTo>
                  <a:pt x="4079858" y="951202"/>
                </a:lnTo>
                <a:lnTo>
                  <a:pt x="4080175" y="953124"/>
                </a:lnTo>
                <a:lnTo>
                  <a:pt x="4081125" y="955046"/>
                </a:lnTo>
                <a:lnTo>
                  <a:pt x="4082075" y="956648"/>
                </a:lnTo>
                <a:lnTo>
                  <a:pt x="4083659" y="958249"/>
                </a:lnTo>
                <a:lnTo>
                  <a:pt x="4085243" y="959530"/>
                </a:lnTo>
                <a:lnTo>
                  <a:pt x="4087144" y="960171"/>
                </a:lnTo>
                <a:lnTo>
                  <a:pt x="4089362" y="961132"/>
                </a:lnTo>
                <a:lnTo>
                  <a:pt x="4091579" y="961452"/>
                </a:lnTo>
                <a:lnTo>
                  <a:pt x="4094114" y="961452"/>
                </a:lnTo>
                <a:lnTo>
                  <a:pt x="4096331" y="961452"/>
                </a:lnTo>
                <a:lnTo>
                  <a:pt x="4096331" y="964015"/>
                </a:lnTo>
                <a:lnTo>
                  <a:pt x="4096014" y="966577"/>
                </a:lnTo>
                <a:lnTo>
                  <a:pt x="4096331" y="968820"/>
                </a:lnTo>
                <a:lnTo>
                  <a:pt x="4096648" y="971062"/>
                </a:lnTo>
                <a:lnTo>
                  <a:pt x="4097598" y="972984"/>
                </a:lnTo>
                <a:lnTo>
                  <a:pt x="4098232" y="974906"/>
                </a:lnTo>
                <a:lnTo>
                  <a:pt x="4099499" y="976507"/>
                </a:lnTo>
                <a:lnTo>
                  <a:pt x="4101083" y="977789"/>
                </a:lnTo>
                <a:lnTo>
                  <a:pt x="4102984" y="978750"/>
                </a:lnTo>
                <a:lnTo>
                  <a:pt x="4104885" y="979710"/>
                </a:lnTo>
                <a:lnTo>
                  <a:pt x="4106786" y="980031"/>
                </a:lnTo>
                <a:lnTo>
                  <a:pt x="4108686" y="980031"/>
                </a:lnTo>
                <a:lnTo>
                  <a:pt x="4110904" y="979710"/>
                </a:lnTo>
                <a:lnTo>
                  <a:pt x="4113121" y="978750"/>
                </a:lnTo>
                <a:lnTo>
                  <a:pt x="4115656" y="978109"/>
                </a:lnTo>
                <a:lnTo>
                  <a:pt x="4117873" y="976828"/>
                </a:lnTo>
                <a:lnTo>
                  <a:pt x="4118507" y="979710"/>
                </a:lnTo>
                <a:lnTo>
                  <a:pt x="4119457" y="981953"/>
                </a:lnTo>
                <a:lnTo>
                  <a:pt x="4120408" y="983875"/>
                </a:lnTo>
                <a:lnTo>
                  <a:pt x="4121675" y="985796"/>
                </a:lnTo>
                <a:lnTo>
                  <a:pt x="4123259" y="987398"/>
                </a:lnTo>
                <a:lnTo>
                  <a:pt x="4124843" y="988679"/>
                </a:lnTo>
                <a:lnTo>
                  <a:pt x="4126744" y="989320"/>
                </a:lnTo>
                <a:lnTo>
                  <a:pt x="4128011" y="989961"/>
                </a:lnTo>
                <a:lnTo>
                  <a:pt x="4130545" y="990601"/>
                </a:lnTo>
                <a:lnTo>
                  <a:pt x="4132446" y="989961"/>
                </a:lnTo>
                <a:lnTo>
                  <a:pt x="4134347" y="989640"/>
                </a:lnTo>
                <a:lnTo>
                  <a:pt x="4136248" y="989000"/>
                </a:lnTo>
                <a:lnTo>
                  <a:pt x="4138148" y="987718"/>
                </a:lnTo>
                <a:lnTo>
                  <a:pt x="4140049" y="986117"/>
                </a:lnTo>
                <a:lnTo>
                  <a:pt x="4141633" y="984515"/>
                </a:lnTo>
                <a:lnTo>
                  <a:pt x="4143217" y="982593"/>
                </a:lnTo>
                <a:lnTo>
                  <a:pt x="4145118" y="984515"/>
                </a:lnTo>
                <a:lnTo>
                  <a:pt x="4146702" y="986117"/>
                </a:lnTo>
                <a:lnTo>
                  <a:pt x="4148603" y="987718"/>
                </a:lnTo>
                <a:lnTo>
                  <a:pt x="4150503" y="989000"/>
                </a:lnTo>
                <a:lnTo>
                  <a:pt x="4152404" y="989640"/>
                </a:lnTo>
                <a:lnTo>
                  <a:pt x="4154305" y="989961"/>
                </a:lnTo>
                <a:lnTo>
                  <a:pt x="4156206" y="990601"/>
                </a:lnTo>
                <a:lnTo>
                  <a:pt x="4158107" y="989961"/>
                </a:lnTo>
                <a:lnTo>
                  <a:pt x="4160007" y="989320"/>
                </a:lnTo>
                <a:lnTo>
                  <a:pt x="4161908" y="988679"/>
                </a:lnTo>
                <a:lnTo>
                  <a:pt x="4163492" y="987398"/>
                </a:lnTo>
                <a:lnTo>
                  <a:pt x="4165076" y="985796"/>
                </a:lnTo>
                <a:lnTo>
                  <a:pt x="4166026" y="983875"/>
                </a:lnTo>
                <a:lnTo>
                  <a:pt x="4167294" y="981953"/>
                </a:lnTo>
                <a:lnTo>
                  <a:pt x="4167927" y="979710"/>
                </a:lnTo>
                <a:lnTo>
                  <a:pt x="4168878" y="976828"/>
                </a:lnTo>
                <a:lnTo>
                  <a:pt x="4171095" y="978109"/>
                </a:lnTo>
                <a:lnTo>
                  <a:pt x="4173313" y="978750"/>
                </a:lnTo>
                <a:lnTo>
                  <a:pt x="4175847" y="979710"/>
                </a:lnTo>
                <a:lnTo>
                  <a:pt x="4178065" y="980031"/>
                </a:lnTo>
                <a:lnTo>
                  <a:pt x="4179965" y="980031"/>
                </a:lnTo>
                <a:lnTo>
                  <a:pt x="4181866" y="979710"/>
                </a:lnTo>
                <a:lnTo>
                  <a:pt x="4183767" y="978750"/>
                </a:lnTo>
                <a:lnTo>
                  <a:pt x="4185668" y="977789"/>
                </a:lnTo>
                <a:lnTo>
                  <a:pt x="4187252" y="976507"/>
                </a:lnTo>
                <a:lnTo>
                  <a:pt x="4188202" y="974906"/>
                </a:lnTo>
                <a:lnTo>
                  <a:pt x="4189153" y="972984"/>
                </a:lnTo>
                <a:lnTo>
                  <a:pt x="4189786" y="971062"/>
                </a:lnTo>
                <a:lnTo>
                  <a:pt x="4190420" y="968820"/>
                </a:lnTo>
                <a:lnTo>
                  <a:pt x="4190737" y="966577"/>
                </a:lnTo>
                <a:lnTo>
                  <a:pt x="4190420" y="964015"/>
                </a:lnTo>
                <a:lnTo>
                  <a:pt x="4189786" y="961452"/>
                </a:lnTo>
                <a:lnTo>
                  <a:pt x="4192637" y="961452"/>
                </a:lnTo>
                <a:lnTo>
                  <a:pt x="4194855" y="961452"/>
                </a:lnTo>
                <a:lnTo>
                  <a:pt x="4197072" y="961132"/>
                </a:lnTo>
                <a:lnTo>
                  <a:pt x="4199607" y="960171"/>
                </a:lnTo>
                <a:lnTo>
                  <a:pt x="4201508" y="959530"/>
                </a:lnTo>
                <a:lnTo>
                  <a:pt x="4202775" y="958249"/>
                </a:lnTo>
                <a:lnTo>
                  <a:pt x="4204359" y="956648"/>
                </a:lnTo>
                <a:lnTo>
                  <a:pt x="4205626" y="955046"/>
                </a:lnTo>
                <a:lnTo>
                  <a:pt x="4206259" y="953124"/>
                </a:lnTo>
                <a:lnTo>
                  <a:pt x="4206893" y="951202"/>
                </a:lnTo>
                <a:lnTo>
                  <a:pt x="4207210" y="949280"/>
                </a:lnTo>
                <a:lnTo>
                  <a:pt x="4206893" y="947358"/>
                </a:lnTo>
                <a:lnTo>
                  <a:pt x="4206259" y="945116"/>
                </a:lnTo>
                <a:lnTo>
                  <a:pt x="4205626" y="942874"/>
                </a:lnTo>
                <a:lnTo>
                  <a:pt x="4204359" y="940952"/>
                </a:lnTo>
                <a:lnTo>
                  <a:pt x="4203408" y="938390"/>
                </a:lnTo>
                <a:lnTo>
                  <a:pt x="4205626" y="937749"/>
                </a:lnTo>
                <a:lnTo>
                  <a:pt x="4207527" y="936468"/>
                </a:lnTo>
                <a:lnTo>
                  <a:pt x="4209427" y="935186"/>
                </a:lnTo>
                <a:lnTo>
                  <a:pt x="4211328" y="933585"/>
                </a:lnTo>
                <a:lnTo>
                  <a:pt x="4212595" y="931983"/>
                </a:lnTo>
                <a:lnTo>
                  <a:pt x="4213546" y="930382"/>
                </a:lnTo>
                <a:lnTo>
                  <a:pt x="4214496" y="928460"/>
                </a:lnTo>
                <a:lnTo>
                  <a:pt x="4214813" y="926538"/>
                </a:lnTo>
                <a:lnTo>
                  <a:pt x="4214813" y="924616"/>
                </a:lnTo>
                <a:lnTo>
                  <a:pt x="4214496" y="922694"/>
                </a:lnTo>
                <a:lnTo>
                  <a:pt x="4214179" y="920772"/>
                </a:lnTo>
                <a:lnTo>
                  <a:pt x="4212912" y="918850"/>
                </a:lnTo>
                <a:lnTo>
                  <a:pt x="4211328" y="916928"/>
                </a:lnTo>
                <a:lnTo>
                  <a:pt x="4209744" y="915327"/>
                </a:lnTo>
                <a:lnTo>
                  <a:pt x="4207843" y="913725"/>
                </a:lnTo>
                <a:lnTo>
                  <a:pt x="4205943" y="912124"/>
                </a:lnTo>
                <a:lnTo>
                  <a:pt x="4207527" y="910202"/>
                </a:lnTo>
                <a:lnTo>
                  <a:pt x="4209111" y="908280"/>
                </a:lnTo>
                <a:lnTo>
                  <a:pt x="4210695" y="906358"/>
                </a:lnTo>
                <a:lnTo>
                  <a:pt x="4211328" y="904436"/>
                </a:lnTo>
                <a:lnTo>
                  <a:pt x="4212279" y="902514"/>
                </a:lnTo>
                <a:lnTo>
                  <a:pt x="4212279" y="900592"/>
                </a:lnTo>
                <a:lnTo>
                  <a:pt x="4212279" y="898350"/>
                </a:lnTo>
                <a:lnTo>
                  <a:pt x="4211645" y="896428"/>
                </a:lnTo>
                <a:lnTo>
                  <a:pt x="4211011" y="894826"/>
                </a:lnTo>
                <a:lnTo>
                  <a:pt x="4209744" y="892905"/>
                </a:lnTo>
                <a:lnTo>
                  <a:pt x="4208160" y="891303"/>
                </a:lnTo>
                <a:lnTo>
                  <a:pt x="4206893" y="890022"/>
                </a:lnTo>
                <a:lnTo>
                  <a:pt x="4204992" y="889061"/>
                </a:lnTo>
                <a:lnTo>
                  <a:pt x="4202458" y="888100"/>
                </a:lnTo>
                <a:lnTo>
                  <a:pt x="4200240" y="887459"/>
                </a:lnTo>
                <a:lnTo>
                  <a:pt x="4198023" y="886819"/>
                </a:lnTo>
                <a:lnTo>
                  <a:pt x="4198656" y="884576"/>
                </a:lnTo>
                <a:lnTo>
                  <a:pt x="4198973" y="882334"/>
                </a:lnTo>
                <a:lnTo>
                  <a:pt x="4199607" y="880092"/>
                </a:lnTo>
                <a:lnTo>
                  <a:pt x="4199607" y="877529"/>
                </a:lnTo>
                <a:lnTo>
                  <a:pt x="4199607" y="875607"/>
                </a:lnTo>
                <a:lnTo>
                  <a:pt x="4198656" y="873686"/>
                </a:lnTo>
                <a:lnTo>
                  <a:pt x="4198023" y="871764"/>
                </a:lnTo>
                <a:lnTo>
                  <a:pt x="4196756" y="870162"/>
                </a:lnTo>
                <a:lnTo>
                  <a:pt x="4195172" y="868881"/>
                </a:lnTo>
                <a:lnTo>
                  <a:pt x="4193588" y="867920"/>
                </a:lnTo>
                <a:lnTo>
                  <a:pt x="4191687" y="867279"/>
                </a:lnTo>
                <a:lnTo>
                  <a:pt x="4189469" y="866318"/>
                </a:lnTo>
                <a:lnTo>
                  <a:pt x="4187569" y="866318"/>
                </a:lnTo>
                <a:lnTo>
                  <a:pt x="4185351" y="866318"/>
                </a:lnTo>
                <a:lnTo>
                  <a:pt x="4182500" y="866959"/>
                </a:lnTo>
                <a:lnTo>
                  <a:pt x="4180282" y="867599"/>
                </a:lnTo>
                <a:lnTo>
                  <a:pt x="4180282" y="864717"/>
                </a:lnTo>
                <a:lnTo>
                  <a:pt x="4179649" y="862474"/>
                </a:lnTo>
                <a:lnTo>
                  <a:pt x="4179015" y="860232"/>
                </a:lnTo>
                <a:lnTo>
                  <a:pt x="4178381" y="858310"/>
                </a:lnTo>
                <a:lnTo>
                  <a:pt x="4177114" y="856388"/>
                </a:lnTo>
                <a:lnTo>
                  <a:pt x="4175847" y="854787"/>
                </a:lnTo>
                <a:lnTo>
                  <a:pt x="4174263" y="853185"/>
                </a:lnTo>
                <a:lnTo>
                  <a:pt x="4172679" y="852545"/>
                </a:lnTo>
                <a:lnTo>
                  <a:pt x="4170778" y="851584"/>
                </a:lnTo>
                <a:lnTo>
                  <a:pt x="4168878" y="851263"/>
                </a:lnTo>
                <a:lnTo>
                  <a:pt x="4166343" y="851584"/>
                </a:lnTo>
                <a:lnTo>
                  <a:pt x="4164442" y="852224"/>
                </a:lnTo>
                <a:lnTo>
                  <a:pt x="4162542" y="852865"/>
                </a:lnTo>
                <a:lnTo>
                  <a:pt x="4160324" y="853506"/>
                </a:lnTo>
                <a:lnTo>
                  <a:pt x="4158423" y="855107"/>
                </a:lnTo>
                <a:lnTo>
                  <a:pt x="4156523" y="856709"/>
                </a:lnTo>
                <a:lnTo>
                  <a:pt x="4154939" y="854466"/>
                </a:lnTo>
                <a:lnTo>
                  <a:pt x="4153988" y="852545"/>
                </a:lnTo>
                <a:lnTo>
                  <a:pt x="4152404" y="850623"/>
                </a:lnTo>
                <a:lnTo>
                  <a:pt x="4150820" y="849021"/>
                </a:lnTo>
                <a:lnTo>
                  <a:pt x="4148919" y="847740"/>
                </a:lnTo>
                <a:lnTo>
                  <a:pt x="4147335" y="847099"/>
                </a:lnTo>
                <a:lnTo>
                  <a:pt x="4145435" y="846138"/>
                </a:lnTo>
                <a:lnTo>
                  <a:pt x="4143217" y="846138"/>
                </a:lnTo>
                <a:lnTo>
                  <a:pt x="4141316" y="846138"/>
                </a:lnTo>
                <a:close/>
                <a:moveTo>
                  <a:pt x="4143217" y="820738"/>
                </a:moveTo>
                <a:lnTo>
                  <a:pt x="4146079" y="821055"/>
                </a:lnTo>
                <a:lnTo>
                  <a:pt x="4148623" y="821689"/>
                </a:lnTo>
                <a:lnTo>
                  <a:pt x="4151167" y="822957"/>
                </a:lnTo>
                <a:lnTo>
                  <a:pt x="4153393" y="824859"/>
                </a:lnTo>
                <a:lnTo>
                  <a:pt x="4155938" y="826761"/>
                </a:lnTo>
                <a:lnTo>
                  <a:pt x="4157846" y="828980"/>
                </a:lnTo>
                <a:lnTo>
                  <a:pt x="4159754" y="832150"/>
                </a:lnTo>
                <a:lnTo>
                  <a:pt x="4161344" y="835320"/>
                </a:lnTo>
                <a:lnTo>
                  <a:pt x="4163888" y="833101"/>
                </a:lnTo>
                <a:lnTo>
                  <a:pt x="4167068" y="831199"/>
                </a:lnTo>
                <a:lnTo>
                  <a:pt x="4169612" y="829931"/>
                </a:lnTo>
                <a:lnTo>
                  <a:pt x="4172474" y="828663"/>
                </a:lnTo>
                <a:lnTo>
                  <a:pt x="4175336" y="828346"/>
                </a:lnTo>
                <a:lnTo>
                  <a:pt x="4178198" y="828029"/>
                </a:lnTo>
                <a:lnTo>
                  <a:pt x="4180743" y="828346"/>
                </a:lnTo>
                <a:lnTo>
                  <a:pt x="4183605" y="828980"/>
                </a:lnTo>
                <a:lnTo>
                  <a:pt x="4185831" y="830565"/>
                </a:lnTo>
                <a:lnTo>
                  <a:pt x="4187739" y="832467"/>
                </a:lnTo>
                <a:lnTo>
                  <a:pt x="4189647" y="834369"/>
                </a:lnTo>
                <a:lnTo>
                  <a:pt x="4191237" y="837221"/>
                </a:lnTo>
                <a:lnTo>
                  <a:pt x="4192509" y="839757"/>
                </a:lnTo>
                <a:lnTo>
                  <a:pt x="4193145" y="842927"/>
                </a:lnTo>
                <a:lnTo>
                  <a:pt x="4193781" y="846097"/>
                </a:lnTo>
                <a:lnTo>
                  <a:pt x="4193781" y="849584"/>
                </a:lnTo>
                <a:lnTo>
                  <a:pt x="4197279" y="848633"/>
                </a:lnTo>
                <a:lnTo>
                  <a:pt x="4200777" y="848316"/>
                </a:lnTo>
                <a:lnTo>
                  <a:pt x="4203957" y="848316"/>
                </a:lnTo>
                <a:lnTo>
                  <a:pt x="4207138" y="848316"/>
                </a:lnTo>
                <a:lnTo>
                  <a:pt x="4209682" y="848950"/>
                </a:lnTo>
                <a:lnTo>
                  <a:pt x="4212544" y="850218"/>
                </a:lnTo>
                <a:lnTo>
                  <a:pt x="4214770" y="851486"/>
                </a:lnTo>
                <a:lnTo>
                  <a:pt x="4216678" y="853388"/>
                </a:lnTo>
                <a:lnTo>
                  <a:pt x="4218268" y="855607"/>
                </a:lnTo>
                <a:lnTo>
                  <a:pt x="4219858" y="857826"/>
                </a:lnTo>
                <a:lnTo>
                  <a:pt x="4220494" y="860678"/>
                </a:lnTo>
                <a:lnTo>
                  <a:pt x="4220494" y="863531"/>
                </a:lnTo>
                <a:lnTo>
                  <a:pt x="4220494" y="866701"/>
                </a:lnTo>
                <a:lnTo>
                  <a:pt x="4220176" y="869871"/>
                </a:lnTo>
                <a:lnTo>
                  <a:pt x="4219222" y="872724"/>
                </a:lnTo>
                <a:lnTo>
                  <a:pt x="4218268" y="876211"/>
                </a:lnTo>
                <a:lnTo>
                  <a:pt x="4221766" y="876845"/>
                </a:lnTo>
                <a:lnTo>
                  <a:pt x="4224628" y="877796"/>
                </a:lnTo>
                <a:lnTo>
                  <a:pt x="4227808" y="879064"/>
                </a:lnTo>
                <a:lnTo>
                  <a:pt x="4230353" y="880648"/>
                </a:lnTo>
                <a:lnTo>
                  <a:pt x="4232897" y="882233"/>
                </a:lnTo>
                <a:lnTo>
                  <a:pt x="4234805" y="884135"/>
                </a:lnTo>
                <a:lnTo>
                  <a:pt x="4236395" y="886354"/>
                </a:lnTo>
                <a:lnTo>
                  <a:pt x="4237349" y="888890"/>
                </a:lnTo>
                <a:lnTo>
                  <a:pt x="4237667" y="891743"/>
                </a:lnTo>
                <a:lnTo>
                  <a:pt x="4237667" y="894279"/>
                </a:lnTo>
                <a:lnTo>
                  <a:pt x="4237349" y="897132"/>
                </a:lnTo>
                <a:lnTo>
                  <a:pt x="4236713" y="899668"/>
                </a:lnTo>
                <a:lnTo>
                  <a:pt x="4235441" y="902520"/>
                </a:lnTo>
                <a:lnTo>
                  <a:pt x="4233533" y="905056"/>
                </a:lnTo>
                <a:lnTo>
                  <a:pt x="4231625" y="907909"/>
                </a:lnTo>
                <a:lnTo>
                  <a:pt x="4229399" y="910128"/>
                </a:lnTo>
                <a:lnTo>
                  <a:pt x="4231943" y="912030"/>
                </a:lnTo>
                <a:lnTo>
                  <a:pt x="4234805" y="914249"/>
                </a:lnTo>
                <a:lnTo>
                  <a:pt x="4237031" y="916468"/>
                </a:lnTo>
                <a:lnTo>
                  <a:pt x="4238939" y="919004"/>
                </a:lnTo>
                <a:lnTo>
                  <a:pt x="4240211" y="921540"/>
                </a:lnTo>
                <a:lnTo>
                  <a:pt x="4241165" y="924392"/>
                </a:lnTo>
                <a:lnTo>
                  <a:pt x="4241801" y="926928"/>
                </a:lnTo>
                <a:lnTo>
                  <a:pt x="4241801" y="929781"/>
                </a:lnTo>
                <a:lnTo>
                  <a:pt x="4240847" y="932317"/>
                </a:lnTo>
                <a:lnTo>
                  <a:pt x="4240211" y="934536"/>
                </a:lnTo>
                <a:lnTo>
                  <a:pt x="4238621" y="937072"/>
                </a:lnTo>
                <a:lnTo>
                  <a:pt x="4236713" y="939291"/>
                </a:lnTo>
                <a:lnTo>
                  <a:pt x="4234487" y="941193"/>
                </a:lnTo>
                <a:lnTo>
                  <a:pt x="4231625" y="943095"/>
                </a:lnTo>
                <a:lnTo>
                  <a:pt x="4228444" y="944680"/>
                </a:lnTo>
                <a:lnTo>
                  <a:pt x="4225582" y="945630"/>
                </a:lnTo>
                <a:lnTo>
                  <a:pt x="4227490" y="948800"/>
                </a:lnTo>
                <a:lnTo>
                  <a:pt x="4229080" y="951970"/>
                </a:lnTo>
                <a:lnTo>
                  <a:pt x="4229717" y="954823"/>
                </a:lnTo>
                <a:lnTo>
                  <a:pt x="4230353" y="957676"/>
                </a:lnTo>
                <a:lnTo>
                  <a:pt x="4230989" y="960846"/>
                </a:lnTo>
                <a:lnTo>
                  <a:pt x="4230353" y="963382"/>
                </a:lnTo>
                <a:lnTo>
                  <a:pt x="4230035" y="966235"/>
                </a:lnTo>
                <a:lnTo>
                  <a:pt x="4229080" y="968453"/>
                </a:lnTo>
                <a:lnTo>
                  <a:pt x="4227490" y="970672"/>
                </a:lnTo>
                <a:lnTo>
                  <a:pt x="4225582" y="972574"/>
                </a:lnTo>
                <a:lnTo>
                  <a:pt x="4223038" y="974159"/>
                </a:lnTo>
                <a:lnTo>
                  <a:pt x="4220494" y="975427"/>
                </a:lnTo>
                <a:lnTo>
                  <a:pt x="4217314" y="976061"/>
                </a:lnTo>
                <a:lnTo>
                  <a:pt x="4214452" y="976695"/>
                </a:lnTo>
                <a:lnTo>
                  <a:pt x="4210954" y="976695"/>
                </a:lnTo>
                <a:lnTo>
                  <a:pt x="4207456" y="976695"/>
                </a:lnTo>
                <a:lnTo>
                  <a:pt x="4208092" y="980182"/>
                </a:lnTo>
                <a:lnTo>
                  <a:pt x="4208092" y="983669"/>
                </a:lnTo>
                <a:lnTo>
                  <a:pt x="4207774" y="986839"/>
                </a:lnTo>
                <a:lnTo>
                  <a:pt x="4207456" y="990008"/>
                </a:lnTo>
                <a:lnTo>
                  <a:pt x="4206184" y="992544"/>
                </a:lnTo>
                <a:lnTo>
                  <a:pt x="4205230" y="994763"/>
                </a:lnTo>
                <a:lnTo>
                  <a:pt x="4203639" y="997299"/>
                </a:lnTo>
                <a:lnTo>
                  <a:pt x="4201095" y="999201"/>
                </a:lnTo>
                <a:lnTo>
                  <a:pt x="4198869" y="1000152"/>
                </a:lnTo>
                <a:lnTo>
                  <a:pt x="4196643" y="1001420"/>
                </a:lnTo>
                <a:lnTo>
                  <a:pt x="4193463" y="1001737"/>
                </a:lnTo>
                <a:lnTo>
                  <a:pt x="4190919" y="1001737"/>
                </a:lnTo>
                <a:lnTo>
                  <a:pt x="4187739" y="1001420"/>
                </a:lnTo>
                <a:lnTo>
                  <a:pt x="4184559" y="1000786"/>
                </a:lnTo>
                <a:lnTo>
                  <a:pt x="4181697" y="999518"/>
                </a:lnTo>
                <a:lnTo>
                  <a:pt x="4178516" y="997933"/>
                </a:lnTo>
                <a:lnTo>
                  <a:pt x="4177244" y="1001420"/>
                </a:lnTo>
                <a:lnTo>
                  <a:pt x="4176290" y="1004590"/>
                </a:lnTo>
                <a:lnTo>
                  <a:pt x="4174700" y="1007126"/>
                </a:lnTo>
                <a:lnTo>
                  <a:pt x="4173110" y="1009345"/>
                </a:lnTo>
                <a:lnTo>
                  <a:pt x="4171202" y="1011880"/>
                </a:lnTo>
                <a:lnTo>
                  <a:pt x="4168976" y="1013148"/>
                </a:lnTo>
                <a:lnTo>
                  <a:pt x="4166432" y="1014733"/>
                </a:lnTo>
                <a:lnTo>
                  <a:pt x="4163888" y="1015684"/>
                </a:lnTo>
                <a:lnTo>
                  <a:pt x="4161344" y="1016001"/>
                </a:lnTo>
                <a:lnTo>
                  <a:pt x="4158482" y="1015684"/>
                </a:lnTo>
                <a:lnTo>
                  <a:pt x="4155938" y="1015367"/>
                </a:lnTo>
                <a:lnTo>
                  <a:pt x="4153075" y="1014099"/>
                </a:lnTo>
                <a:lnTo>
                  <a:pt x="4150531" y="1012514"/>
                </a:lnTo>
                <a:lnTo>
                  <a:pt x="4147987" y="1010612"/>
                </a:lnTo>
                <a:lnTo>
                  <a:pt x="4145443" y="1008394"/>
                </a:lnTo>
                <a:lnTo>
                  <a:pt x="4143217" y="1005541"/>
                </a:lnTo>
                <a:lnTo>
                  <a:pt x="4141309" y="1008394"/>
                </a:lnTo>
                <a:lnTo>
                  <a:pt x="4138447" y="1010612"/>
                </a:lnTo>
                <a:lnTo>
                  <a:pt x="4136221" y="1012514"/>
                </a:lnTo>
                <a:lnTo>
                  <a:pt x="4133359" y="1014099"/>
                </a:lnTo>
                <a:lnTo>
                  <a:pt x="4130814" y="1015367"/>
                </a:lnTo>
                <a:lnTo>
                  <a:pt x="4127952" y="1015684"/>
                </a:lnTo>
                <a:lnTo>
                  <a:pt x="4125408" y="1016001"/>
                </a:lnTo>
                <a:lnTo>
                  <a:pt x="4122864" y="1015684"/>
                </a:lnTo>
                <a:lnTo>
                  <a:pt x="4120002" y="1014733"/>
                </a:lnTo>
                <a:lnTo>
                  <a:pt x="4117776" y="1013148"/>
                </a:lnTo>
                <a:lnTo>
                  <a:pt x="4115550" y="1011880"/>
                </a:lnTo>
                <a:lnTo>
                  <a:pt x="4113324" y="1009345"/>
                </a:lnTo>
                <a:lnTo>
                  <a:pt x="4112052" y="1007126"/>
                </a:lnTo>
                <a:lnTo>
                  <a:pt x="4110462" y="1004590"/>
                </a:lnTo>
                <a:lnTo>
                  <a:pt x="4109190" y="1001420"/>
                </a:lnTo>
                <a:lnTo>
                  <a:pt x="4108236" y="997933"/>
                </a:lnTo>
                <a:lnTo>
                  <a:pt x="4105055" y="999518"/>
                </a:lnTo>
                <a:lnTo>
                  <a:pt x="4101875" y="1000786"/>
                </a:lnTo>
                <a:lnTo>
                  <a:pt x="4098695" y="1001420"/>
                </a:lnTo>
                <a:lnTo>
                  <a:pt x="4095833" y="1001737"/>
                </a:lnTo>
                <a:lnTo>
                  <a:pt x="4092971" y="1001737"/>
                </a:lnTo>
                <a:lnTo>
                  <a:pt x="4090109" y="1001420"/>
                </a:lnTo>
                <a:lnTo>
                  <a:pt x="4087565" y="1000152"/>
                </a:lnTo>
                <a:lnTo>
                  <a:pt x="4085339" y="999201"/>
                </a:lnTo>
                <a:lnTo>
                  <a:pt x="4083113" y="997299"/>
                </a:lnTo>
                <a:lnTo>
                  <a:pt x="4081522" y="994763"/>
                </a:lnTo>
                <a:lnTo>
                  <a:pt x="4080250" y="992544"/>
                </a:lnTo>
                <a:lnTo>
                  <a:pt x="4079296" y="990008"/>
                </a:lnTo>
                <a:lnTo>
                  <a:pt x="4078978" y="986839"/>
                </a:lnTo>
                <a:lnTo>
                  <a:pt x="4078342" y="983669"/>
                </a:lnTo>
                <a:lnTo>
                  <a:pt x="4078978" y="980182"/>
                </a:lnTo>
                <a:lnTo>
                  <a:pt x="4079296" y="976695"/>
                </a:lnTo>
                <a:lnTo>
                  <a:pt x="4075798" y="976695"/>
                </a:lnTo>
                <a:lnTo>
                  <a:pt x="4072300" y="976695"/>
                </a:lnTo>
                <a:lnTo>
                  <a:pt x="4069120" y="976061"/>
                </a:lnTo>
                <a:lnTo>
                  <a:pt x="4066258" y="975427"/>
                </a:lnTo>
                <a:lnTo>
                  <a:pt x="4063714" y="974159"/>
                </a:lnTo>
                <a:lnTo>
                  <a:pt x="4061488" y="972574"/>
                </a:lnTo>
                <a:lnTo>
                  <a:pt x="4059262" y="970672"/>
                </a:lnTo>
                <a:lnTo>
                  <a:pt x="4057672" y="968453"/>
                </a:lnTo>
                <a:lnTo>
                  <a:pt x="4056399" y="966235"/>
                </a:lnTo>
                <a:lnTo>
                  <a:pt x="4056081" y="963382"/>
                </a:lnTo>
                <a:lnTo>
                  <a:pt x="4055763" y="960846"/>
                </a:lnTo>
                <a:lnTo>
                  <a:pt x="4056081" y="957676"/>
                </a:lnTo>
                <a:lnTo>
                  <a:pt x="4057035" y="954823"/>
                </a:lnTo>
                <a:lnTo>
                  <a:pt x="4057990" y="951970"/>
                </a:lnTo>
                <a:lnTo>
                  <a:pt x="4059262" y="948800"/>
                </a:lnTo>
                <a:lnTo>
                  <a:pt x="4061170" y="945630"/>
                </a:lnTo>
                <a:lnTo>
                  <a:pt x="4057990" y="944680"/>
                </a:lnTo>
                <a:lnTo>
                  <a:pt x="4054809" y="943095"/>
                </a:lnTo>
                <a:lnTo>
                  <a:pt x="4052265" y="941193"/>
                </a:lnTo>
                <a:lnTo>
                  <a:pt x="4050039" y="939291"/>
                </a:lnTo>
                <a:lnTo>
                  <a:pt x="4048131" y="937072"/>
                </a:lnTo>
                <a:lnTo>
                  <a:pt x="4046541" y="934536"/>
                </a:lnTo>
                <a:lnTo>
                  <a:pt x="4045587" y="932317"/>
                </a:lnTo>
                <a:lnTo>
                  <a:pt x="4044951" y="929781"/>
                </a:lnTo>
                <a:lnTo>
                  <a:pt x="4044951" y="926928"/>
                </a:lnTo>
                <a:lnTo>
                  <a:pt x="4045587" y="924392"/>
                </a:lnTo>
                <a:lnTo>
                  <a:pt x="4046541" y="921540"/>
                </a:lnTo>
                <a:lnTo>
                  <a:pt x="4048131" y="919004"/>
                </a:lnTo>
                <a:lnTo>
                  <a:pt x="4049721" y="916468"/>
                </a:lnTo>
                <a:lnTo>
                  <a:pt x="4051947" y="914249"/>
                </a:lnTo>
                <a:lnTo>
                  <a:pt x="4054491" y="912030"/>
                </a:lnTo>
                <a:lnTo>
                  <a:pt x="4057354" y="910128"/>
                </a:lnTo>
                <a:lnTo>
                  <a:pt x="4054809" y="907909"/>
                </a:lnTo>
                <a:lnTo>
                  <a:pt x="4052901" y="905056"/>
                </a:lnTo>
                <a:lnTo>
                  <a:pt x="4050993" y="902520"/>
                </a:lnTo>
                <a:lnTo>
                  <a:pt x="4050039" y="899668"/>
                </a:lnTo>
                <a:lnTo>
                  <a:pt x="4049085" y="897132"/>
                </a:lnTo>
                <a:lnTo>
                  <a:pt x="4048767" y="894279"/>
                </a:lnTo>
                <a:lnTo>
                  <a:pt x="4048767" y="891743"/>
                </a:lnTo>
                <a:lnTo>
                  <a:pt x="4049085" y="888890"/>
                </a:lnTo>
                <a:lnTo>
                  <a:pt x="4050357" y="886354"/>
                </a:lnTo>
                <a:lnTo>
                  <a:pt x="4051947" y="884135"/>
                </a:lnTo>
                <a:lnTo>
                  <a:pt x="4053855" y="882233"/>
                </a:lnTo>
                <a:lnTo>
                  <a:pt x="4056081" y="880648"/>
                </a:lnTo>
                <a:lnTo>
                  <a:pt x="4058944" y="879064"/>
                </a:lnTo>
                <a:lnTo>
                  <a:pt x="4061806" y="877796"/>
                </a:lnTo>
                <a:lnTo>
                  <a:pt x="4064986" y="876845"/>
                </a:lnTo>
                <a:lnTo>
                  <a:pt x="4068484" y="876211"/>
                </a:lnTo>
                <a:lnTo>
                  <a:pt x="4067212" y="872724"/>
                </a:lnTo>
                <a:lnTo>
                  <a:pt x="4066576" y="869871"/>
                </a:lnTo>
                <a:lnTo>
                  <a:pt x="4066258" y="866701"/>
                </a:lnTo>
                <a:lnTo>
                  <a:pt x="4066258" y="863531"/>
                </a:lnTo>
                <a:lnTo>
                  <a:pt x="4066576" y="860678"/>
                </a:lnTo>
                <a:lnTo>
                  <a:pt x="4067212" y="857826"/>
                </a:lnTo>
                <a:lnTo>
                  <a:pt x="4068484" y="855607"/>
                </a:lnTo>
                <a:lnTo>
                  <a:pt x="4070074" y="853388"/>
                </a:lnTo>
                <a:lnTo>
                  <a:pt x="4071982" y="851486"/>
                </a:lnTo>
                <a:lnTo>
                  <a:pt x="4074208" y="850218"/>
                </a:lnTo>
                <a:lnTo>
                  <a:pt x="4076752" y="848950"/>
                </a:lnTo>
                <a:lnTo>
                  <a:pt x="4079614" y="848316"/>
                </a:lnTo>
                <a:lnTo>
                  <a:pt x="4082795" y="848316"/>
                </a:lnTo>
                <a:lnTo>
                  <a:pt x="4085657" y="848316"/>
                </a:lnTo>
                <a:lnTo>
                  <a:pt x="4089155" y="848633"/>
                </a:lnTo>
                <a:lnTo>
                  <a:pt x="4092653" y="849584"/>
                </a:lnTo>
                <a:lnTo>
                  <a:pt x="4092653" y="846097"/>
                </a:lnTo>
                <a:lnTo>
                  <a:pt x="4093607" y="842927"/>
                </a:lnTo>
                <a:lnTo>
                  <a:pt x="4094243" y="839757"/>
                </a:lnTo>
                <a:lnTo>
                  <a:pt x="4095515" y="837221"/>
                </a:lnTo>
                <a:lnTo>
                  <a:pt x="4096787" y="834369"/>
                </a:lnTo>
                <a:lnTo>
                  <a:pt x="4098695" y="832467"/>
                </a:lnTo>
                <a:lnTo>
                  <a:pt x="4100921" y="830565"/>
                </a:lnTo>
                <a:lnTo>
                  <a:pt x="4103147" y="828980"/>
                </a:lnTo>
                <a:lnTo>
                  <a:pt x="4105691" y="828346"/>
                </a:lnTo>
                <a:lnTo>
                  <a:pt x="4108554" y="828029"/>
                </a:lnTo>
                <a:lnTo>
                  <a:pt x="4111098" y="828346"/>
                </a:lnTo>
                <a:lnTo>
                  <a:pt x="4114278" y="828663"/>
                </a:lnTo>
                <a:lnTo>
                  <a:pt x="4116822" y="829931"/>
                </a:lnTo>
                <a:lnTo>
                  <a:pt x="4119684" y="831199"/>
                </a:lnTo>
                <a:lnTo>
                  <a:pt x="4122864" y="833101"/>
                </a:lnTo>
                <a:lnTo>
                  <a:pt x="4125408" y="835320"/>
                </a:lnTo>
                <a:lnTo>
                  <a:pt x="4126998" y="832150"/>
                </a:lnTo>
                <a:lnTo>
                  <a:pt x="4128906" y="828980"/>
                </a:lnTo>
                <a:lnTo>
                  <a:pt x="4130814" y="826761"/>
                </a:lnTo>
                <a:lnTo>
                  <a:pt x="4133041" y="824859"/>
                </a:lnTo>
                <a:lnTo>
                  <a:pt x="4135267" y="822957"/>
                </a:lnTo>
                <a:lnTo>
                  <a:pt x="4138129" y="821689"/>
                </a:lnTo>
                <a:lnTo>
                  <a:pt x="4140355" y="821055"/>
                </a:lnTo>
                <a:lnTo>
                  <a:pt x="4143217" y="820738"/>
                </a:lnTo>
                <a:close/>
                <a:moveTo>
                  <a:pt x="3694269" y="757238"/>
                </a:moveTo>
                <a:lnTo>
                  <a:pt x="3697077" y="757550"/>
                </a:lnTo>
                <a:lnTo>
                  <a:pt x="3699573" y="757862"/>
                </a:lnTo>
                <a:lnTo>
                  <a:pt x="3702069" y="758486"/>
                </a:lnTo>
                <a:lnTo>
                  <a:pt x="3704877" y="759422"/>
                </a:lnTo>
                <a:lnTo>
                  <a:pt x="3707061" y="760670"/>
                </a:lnTo>
                <a:lnTo>
                  <a:pt x="3709245" y="761606"/>
                </a:lnTo>
                <a:lnTo>
                  <a:pt x="3711429" y="763166"/>
                </a:lnTo>
                <a:lnTo>
                  <a:pt x="3713613" y="765038"/>
                </a:lnTo>
                <a:lnTo>
                  <a:pt x="3715173" y="766910"/>
                </a:lnTo>
                <a:lnTo>
                  <a:pt x="3716421" y="769406"/>
                </a:lnTo>
                <a:lnTo>
                  <a:pt x="3717981" y="771589"/>
                </a:lnTo>
                <a:lnTo>
                  <a:pt x="3719229" y="773773"/>
                </a:lnTo>
                <a:lnTo>
                  <a:pt x="3719853" y="775957"/>
                </a:lnTo>
                <a:lnTo>
                  <a:pt x="3720789" y="778765"/>
                </a:lnTo>
                <a:lnTo>
                  <a:pt x="3721101" y="781261"/>
                </a:lnTo>
                <a:lnTo>
                  <a:pt x="3721101" y="784381"/>
                </a:lnTo>
                <a:lnTo>
                  <a:pt x="3721101" y="787189"/>
                </a:lnTo>
                <a:lnTo>
                  <a:pt x="3720789" y="789685"/>
                </a:lnTo>
                <a:lnTo>
                  <a:pt x="3719853" y="792181"/>
                </a:lnTo>
                <a:lnTo>
                  <a:pt x="3719229" y="794677"/>
                </a:lnTo>
                <a:lnTo>
                  <a:pt x="3717981" y="797173"/>
                </a:lnTo>
                <a:lnTo>
                  <a:pt x="3716421" y="799357"/>
                </a:lnTo>
                <a:lnTo>
                  <a:pt x="3715173" y="801541"/>
                </a:lnTo>
                <a:lnTo>
                  <a:pt x="3713613" y="803413"/>
                </a:lnTo>
                <a:lnTo>
                  <a:pt x="3711429" y="805285"/>
                </a:lnTo>
                <a:lnTo>
                  <a:pt x="3709245" y="806533"/>
                </a:lnTo>
                <a:lnTo>
                  <a:pt x="3707061" y="808093"/>
                </a:lnTo>
                <a:lnTo>
                  <a:pt x="3704877" y="809341"/>
                </a:lnTo>
                <a:lnTo>
                  <a:pt x="3702069" y="809965"/>
                </a:lnTo>
                <a:lnTo>
                  <a:pt x="3699573" y="810901"/>
                </a:lnTo>
                <a:lnTo>
                  <a:pt x="3697077" y="811213"/>
                </a:lnTo>
                <a:lnTo>
                  <a:pt x="3694269" y="811213"/>
                </a:lnTo>
                <a:lnTo>
                  <a:pt x="3691774" y="811213"/>
                </a:lnTo>
                <a:lnTo>
                  <a:pt x="3688966" y="810901"/>
                </a:lnTo>
                <a:lnTo>
                  <a:pt x="3686470" y="809965"/>
                </a:lnTo>
                <a:lnTo>
                  <a:pt x="3683662" y="809341"/>
                </a:lnTo>
                <a:lnTo>
                  <a:pt x="3681478" y="808093"/>
                </a:lnTo>
                <a:lnTo>
                  <a:pt x="3679294" y="806533"/>
                </a:lnTo>
                <a:lnTo>
                  <a:pt x="3676798" y="805285"/>
                </a:lnTo>
                <a:lnTo>
                  <a:pt x="3674926" y="803413"/>
                </a:lnTo>
                <a:lnTo>
                  <a:pt x="3673678" y="801541"/>
                </a:lnTo>
                <a:lnTo>
                  <a:pt x="3672118" y="799357"/>
                </a:lnTo>
                <a:lnTo>
                  <a:pt x="3670558" y="797173"/>
                </a:lnTo>
                <a:lnTo>
                  <a:pt x="3669310" y="794677"/>
                </a:lnTo>
                <a:lnTo>
                  <a:pt x="3668686" y="792181"/>
                </a:lnTo>
                <a:lnTo>
                  <a:pt x="3667750" y="789685"/>
                </a:lnTo>
                <a:lnTo>
                  <a:pt x="3667438" y="787189"/>
                </a:lnTo>
                <a:lnTo>
                  <a:pt x="3667126" y="784381"/>
                </a:lnTo>
                <a:lnTo>
                  <a:pt x="3667438" y="781261"/>
                </a:lnTo>
                <a:lnTo>
                  <a:pt x="3667750" y="778765"/>
                </a:lnTo>
                <a:lnTo>
                  <a:pt x="3668686" y="775957"/>
                </a:lnTo>
                <a:lnTo>
                  <a:pt x="3669310" y="773773"/>
                </a:lnTo>
                <a:lnTo>
                  <a:pt x="3670558" y="771589"/>
                </a:lnTo>
                <a:lnTo>
                  <a:pt x="3672118" y="769406"/>
                </a:lnTo>
                <a:lnTo>
                  <a:pt x="3673678" y="766910"/>
                </a:lnTo>
                <a:lnTo>
                  <a:pt x="3674926" y="765038"/>
                </a:lnTo>
                <a:lnTo>
                  <a:pt x="3676798" y="763166"/>
                </a:lnTo>
                <a:lnTo>
                  <a:pt x="3679294" y="761606"/>
                </a:lnTo>
                <a:lnTo>
                  <a:pt x="3681478" y="760670"/>
                </a:lnTo>
                <a:lnTo>
                  <a:pt x="3683662" y="759422"/>
                </a:lnTo>
                <a:lnTo>
                  <a:pt x="3686470" y="758486"/>
                </a:lnTo>
                <a:lnTo>
                  <a:pt x="3688966" y="757862"/>
                </a:lnTo>
                <a:lnTo>
                  <a:pt x="3691774" y="757550"/>
                </a:lnTo>
                <a:lnTo>
                  <a:pt x="3694269" y="757238"/>
                </a:lnTo>
                <a:close/>
                <a:moveTo>
                  <a:pt x="3693956" y="706438"/>
                </a:moveTo>
                <a:lnTo>
                  <a:pt x="3692062" y="707072"/>
                </a:lnTo>
                <a:lnTo>
                  <a:pt x="3689853" y="708023"/>
                </a:lnTo>
                <a:lnTo>
                  <a:pt x="3688275" y="709924"/>
                </a:lnTo>
                <a:lnTo>
                  <a:pt x="3686382" y="712458"/>
                </a:lnTo>
                <a:lnTo>
                  <a:pt x="3684804" y="715310"/>
                </a:lnTo>
                <a:lnTo>
                  <a:pt x="3683542" y="718796"/>
                </a:lnTo>
                <a:lnTo>
                  <a:pt x="3682595" y="722915"/>
                </a:lnTo>
                <a:lnTo>
                  <a:pt x="3681649" y="727351"/>
                </a:lnTo>
                <a:lnTo>
                  <a:pt x="3679124" y="723548"/>
                </a:lnTo>
                <a:lnTo>
                  <a:pt x="3676915" y="720380"/>
                </a:lnTo>
                <a:lnTo>
                  <a:pt x="3674075" y="717528"/>
                </a:lnTo>
                <a:lnTo>
                  <a:pt x="3671550" y="715627"/>
                </a:lnTo>
                <a:lnTo>
                  <a:pt x="3668710" y="714360"/>
                </a:lnTo>
                <a:lnTo>
                  <a:pt x="3666501" y="713092"/>
                </a:lnTo>
                <a:lnTo>
                  <a:pt x="3664292" y="712775"/>
                </a:lnTo>
                <a:lnTo>
                  <a:pt x="3662399" y="713409"/>
                </a:lnTo>
                <a:lnTo>
                  <a:pt x="3660506" y="714676"/>
                </a:lnTo>
                <a:lnTo>
                  <a:pt x="3659243" y="716578"/>
                </a:lnTo>
                <a:lnTo>
                  <a:pt x="3657981" y="718796"/>
                </a:lnTo>
                <a:lnTo>
                  <a:pt x="3657665" y="721964"/>
                </a:lnTo>
                <a:lnTo>
                  <a:pt x="3657665" y="724816"/>
                </a:lnTo>
                <a:lnTo>
                  <a:pt x="3657665" y="728935"/>
                </a:lnTo>
                <a:lnTo>
                  <a:pt x="3658612" y="733054"/>
                </a:lnTo>
                <a:lnTo>
                  <a:pt x="3659243" y="737173"/>
                </a:lnTo>
                <a:lnTo>
                  <a:pt x="3655456" y="734955"/>
                </a:lnTo>
                <a:lnTo>
                  <a:pt x="3651985" y="733054"/>
                </a:lnTo>
                <a:lnTo>
                  <a:pt x="3648514" y="731787"/>
                </a:lnTo>
                <a:lnTo>
                  <a:pt x="3645043" y="730836"/>
                </a:lnTo>
                <a:lnTo>
                  <a:pt x="3642518" y="730202"/>
                </a:lnTo>
                <a:lnTo>
                  <a:pt x="3639678" y="730836"/>
                </a:lnTo>
                <a:lnTo>
                  <a:pt x="3637469" y="731153"/>
                </a:lnTo>
                <a:lnTo>
                  <a:pt x="3635891" y="732737"/>
                </a:lnTo>
                <a:lnTo>
                  <a:pt x="3634629" y="734321"/>
                </a:lnTo>
                <a:lnTo>
                  <a:pt x="3634313" y="736539"/>
                </a:lnTo>
                <a:lnTo>
                  <a:pt x="3634313" y="739074"/>
                </a:lnTo>
                <a:lnTo>
                  <a:pt x="3635260" y="742243"/>
                </a:lnTo>
                <a:lnTo>
                  <a:pt x="3636207" y="745411"/>
                </a:lnTo>
                <a:lnTo>
                  <a:pt x="3638100" y="748263"/>
                </a:lnTo>
                <a:lnTo>
                  <a:pt x="3639994" y="751748"/>
                </a:lnTo>
                <a:lnTo>
                  <a:pt x="3642834" y="755551"/>
                </a:lnTo>
                <a:lnTo>
                  <a:pt x="3638731" y="754917"/>
                </a:lnTo>
                <a:lnTo>
                  <a:pt x="3634313" y="754917"/>
                </a:lnTo>
                <a:lnTo>
                  <a:pt x="3630842" y="754917"/>
                </a:lnTo>
                <a:lnTo>
                  <a:pt x="3627371" y="755234"/>
                </a:lnTo>
                <a:lnTo>
                  <a:pt x="3624531" y="756501"/>
                </a:lnTo>
                <a:lnTo>
                  <a:pt x="3622322" y="757452"/>
                </a:lnTo>
                <a:lnTo>
                  <a:pt x="3620744" y="759036"/>
                </a:lnTo>
                <a:lnTo>
                  <a:pt x="3619482" y="760620"/>
                </a:lnTo>
                <a:lnTo>
                  <a:pt x="3619482" y="762838"/>
                </a:lnTo>
                <a:lnTo>
                  <a:pt x="3619797" y="765373"/>
                </a:lnTo>
                <a:lnTo>
                  <a:pt x="3621060" y="767591"/>
                </a:lnTo>
                <a:lnTo>
                  <a:pt x="3622953" y="769809"/>
                </a:lnTo>
                <a:lnTo>
                  <a:pt x="3625162" y="772027"/>
                </a:lnTo>
                <a:lnTo>
                  <a:pt x="3628318" y="774562"/>
                </a:lnTo>
                <a:lnTo>
                  <a:pt x="3631789" y="776780"/>
                </a:lnTo>
                <a:lnTo>
                  <a:pt x="3635576" y="778998"/>
                </a:lnTo>
                <a:lnTo>
                  <a:pt x="3630842" y="780265"/>
                </a:lnTo>
                <a:lnTo>
                  <a:pt x="3627371" y="781849"/>
                </a:lnTo>
                <a:lnTo>
                  <a:pt x="3624215" y="783117"/>
                </a:lnTo>
                <a:lnTo>
                  <a:pt x="3621060" y="785018"/>
                </a:lnTo>
                <a:lnTo>
                  <a:pt x="3619166" y="787236"/>
                </a:lnTo>
                <a:lnTo>
                  <a:pt x="3617273" y="789137"/>
                </a:lnTo>
                <a:lnTo>
                  <a:pt x="3616326" y="791355"/>
                </a:lnTo>
                <a:lnTo>
                  <a:pt x="3616326" y="793256"/>
                </a:lnTo>
                <a:lnTo>
                  <a:pt x="3616957" y="795157"/>
                </a:lnTo>
                <a:lnTo>
                  <a:pt x="3618219" y="797058"/>
                </a:lnTo>
                <a:lnTo>
                  <a:pt x="3620113" y="798643"/>
                </a:lnTo>
                <a:lnTo>
                  <a:pt x="3622953" y="800227"/>
                </a:lnTo>
                <a:lnTo>
                  <a:pt x="3626109" y="801177"/>
                </a:lnTo>
                <a:lnTo>
                  <a:pt x="3629580" y="802445"/>
                </a:lnTo>
                <a:lnTo>
                  <a:pt x="3633682" y="802762"/>
                </a:lnTo>
                <a:lnTo>
                  <a:pt x="3637785" y="803079"/>
                </a:lnTo>
                <a:lnTo>
                  <a:pt x="3634629" y="806247"/>
                </a:lnTo>
                <a:lnTo>
                  <a:pt x="3631789" y="809099"/>
                </a:lnTo>
                <a:lnTo>
                  <a:pt x="3629580" y="811950"/>
                </a:lnTo>
                <a:lnTo>
                  <a:pt x="3627371" y="814802"/>
                </a:lnTo>
                <a:lnTo>
                  <a:pt x="3626424" y="817337"/>
                </a:lnTo>
                <a:lnTo>
                  <a:pt x="3625477" y="820189"/>
                </a:lnTo>
                <a:lnTo>
                  <a:pt x="3625477" y="822407"/>
                </a:lnTo>
                <a:lnTo>
                  <a:pt x="3626424" y="824308"/>
                </a:lnTo>
                <a:lnTo>
                  <a:pt x="3627371" y="825892"/>
                </a:lnTo>
                <a:lnTo>
                  <a:pt x="3629580" y="826843"/>
                </a:lnTo>
                <a:lnTo>
                  <a:pt x="3632104" y="827793"/>
                </a:lnTo>
                <a:lnTo>
                  <a:pt x="3635260" y="827793"/>
                </a:lnTo>
                <a:lnTo>
                  <a:pt x="3638100" y="827793"/>
                </a:lnTo>
                <a:lnTo>
                  <a:pt x="3641887" y="826843"/>
                </a:lnTo>
                <a:lnTo>
                  <a:pt x="3645989" y="826209"/>
                </a:lnTo>
                <a:lnTo>
                  <a:pt x="3650092" y="824625"/>
                </a:lnTo>
                <a:lnTo>
                  <a:pt x="3648198" y="828427"/>
                </a:lnTo>
                <a:lnTo>
                  <a:pt x="3646936" y="832229"/>
                </a:lnTo>
                <a:lnTo>
                  <a:pt x="3645989" y="836031"/>
                </a:lnTo>
                <a:lnTo>
                  <a:pt x="3645358" y="839200"/>
                </a:lnTo>
                <a:lnTo>
                  <a:pt x="3645043" y="842368"/>
                </a:lnTo>
                <a:lnTo>
                  <a:pt x="3645989" y="844903"/>
                </a:lnTo>
                <a:lnTo>
                  <a:pt x="3646621" y="846804"/>
                </a:lnTo>
                <a:lnTo>
                  <a:pt x="3648198" y="848389"/>
                </a:lnTo>
                <a:lnTo>
                  <a:pt x="3650092" y="849656"/>
                </a:lnTo>
                <a:lnTo>
                  <a:pt x="3652301" y="849656"/>
                </a:lnTo>
                <a:lnTo>
                  <a:pt x="3654510" y="849339"/>
                </a:lnTo>
                <a:lnTo>
                  <a:pt x="3657665" y="848389"/>
                </a:lnTo>
                <a:lnTo>
                  <a:pt x="3660506" y="846804"/>
                </a:lnTo>
                <a:lnTo>
                  <a:pt x="3663346" y="844586"/>
                </a:lnTo>
                <a:lnTo>
                  <a:pt x="3666817" y="842051"/>
                </a:lnTo>
                <a:lnTo>
                  <a:pt x="3669973" y="839200"/>
                </a:lnTo>
                <a:lnTo>
                  <a:pt x="3669973" y="843319"/>
                </a:lnTo>
                <a:lnTo>
                  <a:pt x="3670288" y="847755"/>
                </a:lnTo>
                <a:lnTo>
                  <a:pt x="3670604" y="851240"/>
                </a:lnTo>
                <a:lnTo>
                  <a:pt x="3671550" y="854726"/>
                </a:lnTo>
                <a:lnTo>
                  <a:pt x="3672497" y="857260"/>
                </a:lnTo>
                <a:lnTo>
                  <a:pt x="3674075" y="859478"/>
                </a:lnTo>
                <a:lnTo>
                  <a:pt x="3675653" y="861063"/>
                </a:lnTo>
                <a:lnTo>
                  <a:pt x="3677862" y="862013"/>
                </a:lnTo>
                <a:lnTo>
                  <a:pt x="3679755" y="862013"/>
                </a:lnTo>
                <a:lnTo>
                  <a:pt x="3682280" y="861063"/>
                </a:lnTo>
                <a:lnTo>
                  <a:pt x="3684173" y="859478"/>
                </a:lnTo>
                <a:lnTo>
                  <a:pt x="3686382" y="857577"/>
                </a:lnTo>
                <a:lnTo>
                  <a:pt x="3688275" y="855042"/>
                </a:lnTo>
                <a:lnTo>
                  <a:pt x="3690484" y="851874"/>
                </a:lnTo>
                <a:lnTo>
                  <a:pt x="3692062" y="848389"/>
                </a:lnTo>
                <a:lnTo>
                  <a:pt x="3693956" y="844269"/>
                </a:lnTo>
                <a:lnTo>
                  <a:pt x="3695534" y="848389"/>
                </a:lnTo>
                <a:lnTo>
                  <a:pt x="3697427" y="851874"/>
                </a:lnTo>
                <a:lnTo>
                  <a:pt x="3699636" y="855042"/>
                </a:lnTo>
                <a:lnTo>
                  <a:pt x="3701529" y="857577"/>
                </a:lnTo>
                <a:lnTo>
                  <a:pt x="3704054" y="859478"/>
                </a:lnTo>
                <a:lnTo>
                  <a:pt x="3705947" y="861063"/>
                </a:lnTo>
                <a:lnTo>
                  <a:pt x="3708156" y="862013"/>
                </a:lnTo>
                <a:lnTo>
                  <a:pt x="3710365" y="862013"/>
                </a:lnTo>
                <a:lnTo>
                  <a:pt x="3712259" y="861063"/>
                </a:lnTo>
                <a:lnTo>
                  <a:pt x="3713837" y="859478"/>
                </a:lnTo>
                <a:lnTo>
                  <a:pt x="3715414" y="857260"/>
                </a:lnTo>
                <a:lnTo>
                  <a:pt x="3716361" y="854726"/>
                </a:lnTo>
                <a:lnTo>
                  <a:pt x="3717308" y="851240"/>
                </a:lnTo>
                <a:lnTo>
                  <a:pt x="3717623" y="847755"/>
                </a:lnTo>
                <a:lnTo>
                  <a:pt x="3717939" y="843319"/>
                </a:lnTo>
                <a:lnTo>
                  <a:pt x="3717939" y="839200"/>
                </a:lnTo>
                <a:lnTo>
                  <a:pt x="3721095" y="842051"/>
                </a:lnTo>
                <a:lnTo>
                  <a:pt x="3724250" y="844586"/>
                </a:lnTo>
                <a:lnTo>
                  <a:pt x="3727721" y="846804"/>
                </a:lnTo>
                <a:lnTo>
                  <a:pt x="3730246" y="848389"/>
                </a:lnTo>
                <a:lnTo>
                  <a:pt x="3733402" y="849339"/>
                </a:lnTo>
                <a:lnTo>
                  <a:pt x="3735611" y="849656"/>
                </a:lnTo>
                <a:lnTo>
                  <a:pt x="3737820" y="849656"/>
                </a:lnTo>
                <a:lnTo>
                  <a:pt x="3739713" y="848389"/>
                </a:lnTo>
                <a:lnTo>
                  <a:pt x="3741291" y="846804"/>
                </a:lnTo>
                <a:lnTo>
                  <a:pt x="3742238" y="844903"/>
                </a:lnTo>
                <a:lnTo>
                  <a:pt x="3742869" y="842368"/>
                </a:lnTo>
                <a:lnTo>
                  <a:pt x="3742553" y="839200"/>
                </a:lnTo>
                <a:lnTo>
                  <a:pt x="3742238" y="836031"/>
                </a:lnTo>
                <a:lnTo>
                  <a:pt x="3740975" y="832229"/>
                </a:lnTo>
                <a:lnTo>
                  <a:pt x="3739397" y="828427"/>
                </a:lnTo>
                <a:lnTo>
                  <a:pt x="3737820" y="824625"/>
                </a:lnTo>
                <a:lnTo>
                  <a:pt x="3741606" y="826209"/>
                </a:lnTo>
                <a:lnTo>
                  <a:pt x="3746024" y="826843"/>
                </a:lnTo>
                <a:lnTo>
                  <a:pt x="3749496" y="827793"/>
                </a:lnTo>
                <a:lnTo>
                  <a:pt x="3752651" y="827793"/>
                </a:lnTo>
                <a:lnTo>
                  <a:pt x="3755807" y="827793"/>
                </a:lnTo>
                <a:lnTo>
                  <a:pt x="3758016" y="826843"/>
                </a:lnTo>
                <a:lnTo>
                  <a:pt x="3760541" y="825892"/>
                </a:lnTo>
                <a:lnTo>
                  <a:pt x="3761487" y="824308"/>
                </a:lnTo>
                <a:lnTo>
                  <a:pt x="3762434" y="822407"/>
                </a:lnTo>
                <a:lnTo>
                  <a:pt x="3762434" y="820189"/>
                </a:lnTo>
                <a:lnTo>
                  <a:pt x="3761487" y="817337"/>
                </a:lnTo>
                <a:lnTo>
                  <a:pt x="3760541" y="814802"/>
                </a:lnTo>
                <a:lnTo>
                  <a:pt x="3758647" y="811950"/>
                </a:lnTo>
                <a:lnTo>
                  <a:pt x="3756123" y="809099"/>
                </a:lnTo>
                <a:lnTo>
                  <a:pt x="3753282" y="806247"/>
                </a:lnTo>
                <a:lnTo>
                  <a:pt x="3749811" y="803079"/>
                </a:lnTo>
                <a:lnTo>
                  <a:pt x="3754229" y="802762"/>
                </a:lnTo>
                <a:lnTo>
                  <a:pt x="3758647" y="802445"/>
                </a:lnTo>
                <a:lnTo>
                  <a:pt x="3762118" y="801177"/>
                </a:lnTo>
                <a:lnTo>
                  <a:pt x="3764959" y="800227"/>
                </a:lnTo>
                <a:lnTo>
                  <a:pt x="3767799" y="798643"/>
                </a:lnTo>
                <a:lnTo>
                  <a:pt x="3769692" y="797058"/>
                </a:lnTo>
                <a:lnTo>
                  <a:pt x="3771270" y="795157"/>
                </a:lnTo>
                <a:lnTo>
                  <a:pt x="3771901" y="793256"/>
                </a:lnTo>
                <a:lnTo>
                  <a:pt x="3771585" y="791355"/>
                </a:lnTo>
                <a:lnTo>
                  <a:pt x="3770639" y="789137"/>
                </a:lnTo>
                <a:lnTo>
                  <a:pt x="3768745" y="787236"/>
                </a:lnTo>
                <a:lnTo>
                  <a:pt x="3766852" y="785018"/>
                </a:lnTo>
                <a:lnTo>
                  <a:pt x="3764012" y="783117"/>
                </a:lnTo>
                <a:lnTo>
                  <a:pt x="3760541" y="781849"/>
                </a:lnTo>
                <a:lnTo>
                  <a:pt x="3756754" y="780265"/>
                </a:lnTo>
                <a:lnTo>
                  <a:pt x="3752336" y="778998"/>
                </a:lnTo>
                <a:lnTo>
                  <a:pt x="3756123" y="776780"/>
                </a:lnTo>
                <a:lnTo>
                  <a:pt x="3759594" y="774562"/>
                </a:lnTo>
                <a:lnTo>
                  <a:pt x="3762750" y="772027"/>
                </a:lnTo>
                <a:lnTo>
                  <a:pt x="3764959" y="769809"/>
                </a:lnTo>
                <a:lnTo>
                  <a:pt x="3766852" y="767591"/>
                </a:lnTo>
                <a:lnTo>
                  <a:pt x="3768114" y="765373"/>
                </a:lnTo>
                <a:lnTo>
                  <a:pt x="3768430" y="762838"/>
                </a:lnTo>
                <a:lnTo>
                  <a:pt x="3768430" y="760620"/>
                </a:lnTo>
                <a:lnTo>
                  <a:pt x="3767167" y="759036"/>
                </a:lnTo>
                <a:lnTo>
                  <a:pt x="3765905" y="757452"/>
                </a:lnTo>
                <a:lnTo>
                  <a:pt x="3763381" y="756501"/>
                </a:lnTo>
                <a:lnTo>
                  <a:pt x="3760541" y="755234"/>
                </a:lnTo>
                <a:lnTo>
                  <a:pt x="3757069" y="754917"/>
                </a:lnTo>
                <a:lnTo>
                  <a:pt x="3753598" y="754917"/>
                </a:lnTo>
                <a:lnTo>
                  <a:pt x="3749496" y="754917"/>
                </a:lnTo>
                <a:lnTo>
                  <a:pt x="3745078" y="755551"/>
                </a:lnTo>
                <a:lnTo>
                  <a:pt x="3747918" y="751748"/>
                </a:lnTo>
                <a:lnTo>
                  <a:pt x="3749811" y="748263"/>
                </a:lnTo>
                <a:lnTo>
                  <a:pt x="3751705" y="745411"/>
                </a:lnTo>
                <a:lnTo>
                  <a:pt x="3752651" y="742243"/>
                </a:lnTo>
                <a:lnTo>
                  <a:pt x="3753598" y="739074"/>
                </a:lnTo>
                <a:lnTo>
                  <a:pt x="3753598" y="736539"/>
                </a:lnTo>
                <a:lnTo>
                  <a:pt x="3753282" y="734321"/>
                </a:lnTo>
                <a:lnTo>
                  <a:pt x="3752020" y="732737"/>
                </a:lnTo>
                <a:lnTo>
                  <a:pt x="3750442" y="731153"/>
                </a:lnTo>
                <a:lnTo>
                  <a:pt x="3748233" y="730836"/>
                </a:lnTo>
                <a:lnTo>
                  <a:pt x="3745393" y="730202"/>
                </a:lnTo>
                <a:lnTo>
                  <a:pt x="3742869" y="730836"/>
                </a:lnTo>
                <a:lnTo>
                  <a:pt x="3739397" y="731787"/>
                </a:lnTo>
                <a:lnTo>
                  <a:pt x="3735926" y="733054"/>
                </a:lnTo>
                <a:lnTo>
                  <a:pt x="3732139" y="734955"/>
                </a:lnTo>
                <a:lnTo>
                  <a:pt x="3728668" y="737173"/>
                </a:lnTo>
                <a:lnTo>
                  <a:pt x="3729615" y="733054"/>
                </a:lnTo>
                <a:lnTo>
                  <a:pt x="3730246" y="728935"/>
                </a:lnTo>
                <a:lnTo>
                  <a:pt x="3730246" y="724816"/>
                </a:lnTo>
                <a:lnTo>
                  <a:pt x="3730246" y="721964"/>
                </a:lnTo>
                <a:lnTo>
                  <a:pt x="3729930" y="718796"/>
                </a:lnTo>
                <a:lnTo>
                  <a:pt x="3728668" y="716578"/>
                </a:lnTo>
                <a:lnTo>
                  <a:pt x="3727721" y="714676"/>
                </a:lnTo>
                <a:lnTo>
                  <a:pt x="3725828" y="713409"/>
                </a:lnTo>
                <a:lnTo>
                  <a:pt x="3723619" y="712775"/>
                </a:lnTo>
                <a:lnTo>
                  <a:pt x="3721410" y="713092"/>
                </a:lnTo>
                <a:lnTo>
                  <a:pt x="3719201" y="714360"/>
                </a:lnTo>
                <a:lnTo>
                  <a:pt x="3716361" y="715627"/>
                </a:lnTo>
                <a:lnTo>
                  <a:pt x="3713837" y="717528"/>
                </a:lnTo>
                <a:lnTo>
                  <a:pt x="3711312" y="720380"/>
                </a:lnTo>
                <a:lnTo>
                  <a:pt x="3708787" y="723548"/>
                </a:lnTo>
                <a:lnTo>
                  <a:pt x="3706263" y="727351"/>
                </a:lnTo>
                <a:lnTo>
                  <a:pt x="3705316" y="722915"/>
                </a:lnTo>
                <a:lnTo>
                  <a:pt x="3704369" y="718796"/>
                </a:lnTo>
                <a:lnTo>
                  <a:pt x="3703107" y="715310"/>
                </a:lnTo>
                <a:lnTo>
                  <a:pt x="3701529" y="712458"/>
                </a:lnTo>
                <a:lnTo>
                  <a:pt x="3699636" y="709924"/>
                </a:lnTo>
                <a:lnTo>
                  <a:pt x="3698058" y="708023"/>
                </a:lnTo>
                <a:lnTo>
                  <a:pt x="3695849" y="707072"/>
                </a:lnTo>
                <a:lnTo>
                  <a:pt x="3693956" y="706438"/>
                </a:lnTo>
                <a:close/>
                <a:moveTo>
                  <a:pt x="3103842" y="697865"/>
                </a:moveTo>
                <a:lnTo>
                  <a:pt x="3102555" y="699135"/>
                </a:lnTo>
                <a:lnTo>
                  <a:pt x="3100946" y="699770"/>
                </a:lnTo>
                <a:lnTo>
                  <a:pt x="3099659" y="700405"/>
                </a:lnTo>
                <a:lnTo>
                  <a:pt x="3098050" y="700405"/>
                </a:lnTo>
                <a:lnTo>
                  <a:pt x="3097084" y="701993"/>
                </a:lnTo>
                <a:lnTo>
                  <a:pt x="3096441" y="703263"/>
                </a:lnTo>
                <a:lnTo>
                  <a:pt x="3095154" y="704533"/>
                </a:lnTo>
                <a:lnTo>
                  <a:pt x="3093545" y="705168"/>
                </a:lnTo>
                <a:lnTo>
                  <a:pt x="3093545" y="706755"/>
                </a:lnTo>
                <a:lnTo>
                  <a:pt x="3093545" y="708343"/>
                </a:lnTo>
                <a:lnTo>
                  <a:pt x="3092901" y="709613"/>
                </a:lnTo>
                <a:lnTo>
                  <a:pt x="3091614" y="710883"/>
                </a:lnTo>
                <a:lnTo>
                  <a:pt x="3092579" y="712471"/>
                </a:lnTo>
                <a:lnTo>
                  <a:pt x="3092901" y="714058"/>
                </a:lnTo>
                <a:lnTo>
                  <a:pt x="3092901" y="715646"/>
                </a:lnTo>
                <a:lnTo>
                  <a:pt x="3092579" y="716916"/>
                </a:lnTo>
                <a:lnTo>
                  <a:pt x="3093545" y="717868"/>
                </a:lnTo>
                <a:lnTo>
                  <a:pt x="3094832" y="719456"/>
                </a:lnTo>
                <a:lnTo>
                  <a:pt x="3095154" y="721043"/>
                </a:lnTo>
                <a:lnTo>
                  <a:pt x="3095475" y="722313"/>
                </a:lnTo>
                <a:lnTo>
                  <a:pt x="3097084" y="722948"/>
                </a:lnTo>
                <a:lnTo>
                  <a:pt x="3098693" y="723583"/>
                </a:lnTo>
                <a:lnTo>
                  <a:pt x="3099980" y="724853"/>
                </a:lnTo>
                <a:lnTo>
                  <a:pt x="3100624" y="725806"/>
                </a:lnTo>
                <a:lnTo>
                  <a:pt x="3102233" y="725488"/>
                </a:lnTo>
                <a:lnTo>
                  <a:pt x="3103842" y="725806"/>
                </a:lnTo>
                <a:lnTo>
                  <a:pt x="3105451" y="726441"/>
                </a:lnTo>
                <a:lnTo>
                  <a:pt x="3107060" y="727076"/>
                </a:lnTo>
                <a:lnTo>
                  <a:pt x="3108025" y="726441"/>
                </a:lnTo>
                <a:lnTo>
                  <a:pt x="3109634" y="725806"/>
                </a:lnTo>
                <a:lnTo>
                  <a:pt x="3111243" y="725488"/>
                </a:lnTo>
                <a:lnTo>
                  <a:pt x="3112852" y="725806"/>
                </a:lnTo>
                <a:lnTo>
                  <a:pt x="3113817" y="724853"/>
                </a:lnTo>
                <a:lnTo>
                  <a:pt x="3114783" y="723583"/>
                </a:lnTo>
                <a:lnTo>
                  <a:pt x="3116392" y="722948"/>
                </a:lnTo>
                <a:lnTo>
                  <a:pt x="3117679" y="722313"/>
                </a:lnTo>
                <a:lnTo>
                  <a:pt x="3118322" y="721043"/>
                </a:lnTo>
                <a:lnTo>
                  <a:pt x="3118644" y="719456"/>
                </a:lnTo>
                <a:lnTo>
                  <a:pt x="3119610" y="717868"/>
                </a:lnTo>
                <a:lnTo>
                  <a:pt x="3120897" y="716916"/>
                </a:lnTo>
                <a:lnTo>
                  <a:pt x="3120575" y="715646"/>
                </a:lnTo>
                <a:lnTo>
                  <a:pt x="3120575" y="714058"/>
                </a:lnTo>
                <a:lnTo>
                  <a:pt x="3120897" y="712471"/>
                </a:lnTo>
                <a:lnTo>
                  <a:pt x="3121862" y="710883"/>
                </a:lnTo>
                <a:lnTo>
                  <a:pt x="3120575" y="709613"/>
                </a:lnTo>
                <a:lnTo>
                  <a:pt x="3119610" y="708343"/>
                </a:lnTo>
                <a:lnTo>
                  <a:pt x="3119610" y="706755"/>
                </a:lnTo>
                <a:lnTo>
                  <a:pt x="3119610" y="705168"/>
                </a:lnTo>
                <a:lnTo>
                  <a:pt x="3118322" y="704533"/>
                </a:lnTo>
                <a:lnTo>
                  <a:pt x="3117035" y="703263"/>
                </a:lnTo>
                <a:lnTo>
                  <a:pt x="3116392" y="701993"/>
                </a:lnTo>
                <a:lnTo>
                  <a:pt x="3115426" y="700405"/>
                </a:lnTo>
                <a:lnTo>
                  <a:pt x="3113817" y="700405"/>
                </a:lnTo>
                <a:lnTo>
                  <a:pt x="3112208" y="699770"/>
                </a:lnTo>
                <a:lnTo>
                  <a:pt x="3111243" y="699135"/>
                </a:lnTo>
                <a:lnTo>
                  <a:pt x="3109956" y="697865"/>
                </a:lnTo>
                <a:lnTo>
                  <a:pt x="3108347" y="698500"/>
                </a:lnTo>
                <a:lnTo>
                  <a:pt x="3107060" y="698500"/>
                </a:lnTo>
                <a:lnTo>
                  <a:pt x="3104807" y="698500"/>
                </a:lnTo>
                <a:lnTo>
                  <a:pt x="3103842" y="697865"/>
                </a:lnTo>
                <a:close/>
                <a:moveTo>
                  <a:pt x="975113" y="695324"/>
                </a:moveTo>
                <a:lnTo>
                  <a:pt x="965105" y="696723"/>
                </a:lnTo>
                <a:lnTo>
                  <a:pt x="954095" y="698622"/>
                </a:lnTo>
                <a:lnTo>
                  <a:pt x="944028" y="701470"/>
                </a:lnTo>
                <a:lnTo>
                  <a:pt x="934591" y="704318"/>
                </a:lnTo>
                <a:lnTo>
                  <a:pt x="926097" y="708116"/>
                </a:lnTo>
                <a:lnTo>
                  <a:pt x="918233" y="712230"/>
                </a:lnTo>
                <a:lnTo>
                  <a:pt x="911313" y="716028"/>
                </a:lnTo>
                <a:lnTo>
                  <a:pt x="905336" y="719826"/>
                </a:lnTo>
                <a:lnTo>
                  <a:pt x="899988" y="723624"/>
                </a:lnTo>
                <a:lnTo>
                  <a:pt x="895269" y="727105"/>
                </a:lnTo>
                <a:lnTo>
                  <a:pt x="892537" y="729167"/>
                </a:lnTo>
                <a:lnTo>
                  <a:pt x="889318" y="732472"/>
                </a:lnTo>
                <a:lnTo>
                  <a:pt x="877570" y="745172"/>
                </a:lnTo>
                <a:lnTo>
                  <a:pt x="865188" y="757554"/>
                </a:lnTo>
                <a:lnTo>
                  <a:pt x="852488" y="769937"/>
                </a:lnTo>
                <a:lnTo>
                  <a:pt x="826453" y="794067"/>
                </a:lnTo>
                <a:lnTo>
                  <a:pt x="799783" y="817879"/>
                </a:lnTo>
                <a:lnTo>
                  <a:pt x="773430" y="841057"/>
                </a:lnTo>
                <a:lnTo>
                  <a:pt x="747395" y="862964"/>
                </a:lnTo>
                <a:lnTo>
                  <a:pt x="721995" y="883285"/>
                </a:lnTo>
                <a:lnTo>
                  <a:pt x="697548" y="902335"/>
                </a:lnTo>
                <a:lnTo>
                  <a:pt x="675323" y="919480"/>
                </a:lnTo>
                <a:lnTo>
                  <a:pt x="655003" y="934720"/>
                </a:lnTo>
                <a:lnTo>
                  <a:pt x="637858" y="947737"/>
                </a:lnTo>
                <a:lnTo>
                  <a:pt x="612458" y="965835"/>
                </a:lnTo>
                <a:lnTo>
                  <a:pt x="603250" y="972502"/>
                </a:lnTo>
                <a:lnTo>
                  <a:pt x="596900" y="1042987"/>
                </a:lnTo>
                <a:lnTo>
                  <a:pt x="2114550" y="1042987"/>
                </a:lnTo>
                <a:lnTo>
                  <a:pt x="2018665" y="695324"/>
                </a:lnTo>
                <a:lnTo>
                  <a:pt x="1382712" y="695324"/>
                </a:lnTo>
                <a:lnTo>
                  <a:pt x="1382712" y="1041400"/>
                </a:lnTo>
                <a:lnTo>
                  <a:pt x="1287462" y="1041400"/>
                </a:lnTo>
                <a:lnTo>
                  <a:pt x="1287462" y="695324"/>
                </a:lnTo>
                <a:lnTo>
                  <a:pt x="975113" y="695324"/>
                </a:lnTo>
                <a:close/>
                <a:moveTo>
                  <a:pt x="3105451" y="665163"/>
                </a:moveTo>
                <a:lnTo>
                  <a:pt x="3107060" y="665163"/>
                </a:lnTo>
                <a:lnTo>
                  <a:pt x="3108025" y="665163"/>
                </a:lnTo>
                <a:lnTo>
                  <a:pt x="3109312" y="665480"/>
                </a:lnTo>
                <a:lnTo>
                  <a:pt x="3111565" y="667068"/>
                </a:lnTo>
                <a:lnTo>
                  <a:pt x="3113817" y="668973"/>
                </a:lnTo>
                <a:lnTo>
                  <a:pt x="3115426" y="672148"/>
                </a:lnTo>
                <a:lnTo>
                  <a:pt x="3118322" y="670243"/>
                </a:lnTo>
                <a:lnTo>
                  <a:pt x="3120897" y="668973"/>
                </a:lnTo>
                <a:lnTo>
                  <a:pt x="3123793" y="668655"/>
                </a:lnTo>
                <a:lnTo>
                  <a:pt x="3124758" y="668655"/>
                </a:lnTo>
                <a:lnTo>
                  <a:pt x="3126367" y="668973"/>
                </a:lnTo>
                <a:lnTo>
                  <a:pt x="3127654" y="669925"/>
                </a:lnTo>
                <a:lnTo>
                  <a:pt x="3128298" y="670560"/>
                </a:lnTo>
                <a:lnTo>
                  <a:pt x="3129907" y="672783"/>
                </a:lnTo>
                <a:lnTo>
                  <a:pt x="3131194" y="675640"/>
                </a:lnTo>
                <a:lnTo>
                  <a:pt x="3131516" y="679133"/>
                </a:lnTo>
                <a:lnTo>
                  <a:pt x="3134412" y="678180"/>
                </a:lnTo>
                <a:lnTo>
                  <a:pt x="3137630" y="678180"/>
                </a:lnTo>
                <a:lnTo>
                  <a:pt x="3140526" y="679133"/>
                </a:lnTo>
                <a:lnTo>
                  <a:pt x="3141491" y="679768"/>
                </a:lnTo>
                <a:lnTo>
                  <a:pt x="3142457" y="681038"/>
                </a:lnTo>
                <a:lnTo>
                  <a:pt x="3143100" y="681673"/>
                </a:lnTo>
                <a:lnTo>
                  <a:pt x="3144066" y="682943"/>
                </a:lnTo>
                <a:lnTo>
                  <a:pt x="3144387" y="685483"/>
                </a:lnTo>
                <a:lnTo>
                  <a:pt x="3144066" y="688658"/>
                </a:lnTo>
                <a:lnTo>
                  <a:pt x="3143100" y="691833"/>
                </a:lnTo>
                <a:lnTo>
                  <a:pt x="3146318" y="692468"/>
                </a:lnTo>
                <a:lnTo>
                  <a:pt x="3148893" y="693738"/>
                </a:lnTo>
                <a:lnTo>
                  <a:pt x="3151467" y="695643"/>
                </a:lnTo>
                <a:lnTo>
                  <a:pt x="3151789" y="696595"/>
                </a:lnTo>
                <a:lnTo>
                  <a:pt x="3152432" y="697865"/>
                </a:lnTo>
                <a:lnTo>
                  <a:pt x="3152432" y="699135"/>
                </a:lnTo>
                <a:lnTo>
                  <a:pt x="3152754" y="700405"/>
                </a:lnTo>
                <a:lnTo>
                  <a:pt x="3152110" y="702945"/>
                </a:lnTo>
                <a:lnTo>
                  <a:pt x="3150502" y="705485"/>
                </a:lnTo>
                <a:lnTo>
                  <a:pt x="3148571" y="708343"/>
                </a:lnTo>
                <a:lnTo>
                  <a:pt x="3151467" y="710248"/>
                </a:lnTo>
                <a:lnTo>
                  <a:pt x="3153398" y="712471"/>
                </a:lnTo>
                <a:lnTo>
                  <a:pt x="3154041" y="714693"/>
                </a:lnTo>
                <a:lnTo>
                  <a:pt x="3154363" y="715963"/>
                </a:lnTo>
                <a:lnTo>
                  <a:pt x="3154363" y="717551"/>
                </a:lnTo>
                <a:lnTo>
                  <a:pt x="3154041" y="718503"/>
                </a:lnTo>
                <a:lnTo>
                  <a:pt x="3153719" y="719773"/>
                </a:lnTo>
                <a:lnTo>
                  <a:pt x="3152110" y="721996"/>
                </a:lnTo>
                <a:lnTo>
                  <a:pt x="3149858" y="723901"/>
                </a:lnTo>
                <a:lnTo>
                  <a:pt x="3146640" y="725171"/>
                </a:lnTo>
                <a:lnTo>
                  <a:pt x="3148249" y="728346"/>
                </a:lnTo>
                <a:lnTo>
                  <a:pt x="3148893" y="730886"/>
                </a:lnTo>
                <a:lnTo>
                  <a:pt x="3148893" y="733743"/>
                </a:lnTo>
                <a:lnTo>
                  <a:pt x="3148893" y="734696"/>
                </a:lnTo>
                <a:lnTo>
                  <a:pt x="3148249" y="735966"/>
                </a:lnTo>
                <a:lnTo>
                  <a:pt x="3147284" y="736918"/>
                </a:lnTo>
                <a:lnTo>
                  <a:pt x="3146640" y="738188"/>
                </a:lnTo>
                <a:lnTo>
                  <a:pt x="3144387" y="739458"/>
                </a:lnTo>
                <a:lnTo>
                  <a:pt x="3141170" y="740093"/>
                </a:lnTo>
                <a:lnTo>
                  <a:pt x="3137952" y="740093"/>
                </a:lnTo>
                <a:lnTo>
                  <a:pt x="3137952" y="743268"/>
                </a:lnTo>
                <a:lnTo>
                  <a:pt x="3137630" y="746126"/>
                </a:lnTo>
                <a:lnTo>
                  <a:pt x="3136986" y="748983"/>
                </a:lnTo>
                <a:lnTo>
                  <a:pt x="3135699" y="749618"/>
                </a:lnTo>
                <a:lnTo>
                  <a:pt x="3135056" y="750888"/>
                </a:lnTo>
                <a:lnTo>
                  <a:pt x="3133768" y="751206"/>
                </a:lnTo>
                <a:lnTo>
                  <a:pt x="3132481" y="751523"/>
                </a:lnTo>
                <a:lnTo>
                  <a:pt x="3129907" y="752158"/>
                </a:lnTo>
                <a:lnTo>
                  <a:pt x="3126689" y="751523"/>
                </a:lnTo>
                <a:lnTo>
                  <a:pt x="3123793" y="750253"/>
                </a:lnTo>
                <a:lnTo>
                  <a:pt x="3122828" y="753111"/>
                </a:lnTo>
                <a:lnTo>
                  <a:pt x="3121219" y="755968"/>
                </a:lnTo>
                <a:lnTo>
                  <a:pt x="3118966" y="757873"/>
                </a:lnTo>
                <a:lnTo>
                  <a:pt x="3117679" y="758191"/>
                </a:lnTo>
                <a:lnTo>
                  <a:pt x="3116714" y="758508"/>
                </a:lnTo>
                <a:lnTo>
                  <a:pt x="3115426" y="758826"/>
                </a:lnTo>
                <a:lnTo>
                  <a:pt x="3113817" y="758826"/>
                </a:lnTo>
                <a:lnTo>
                  <a:pt x="3111565" y="757873"/>
                </a:lnTo>
                <a:lnTo>
                  <a:pt x="3108991" y="756286"/>
                </a:lnTo>
                <a:lnTo>
                  <a:pt x="3107060" y="754063"/>
                </a:lnTo>
                <a:lnTo>
                  <a:pt x="3104485" y="756286"/>
                </a:lnTo>
                <a:lnTo>
                  <a:pt x="3101911" y="757873"/>
                </a:lnTo>
                <a:lnTo>
                  <a:pt x="3099659" y="758826"/>
                </a:lnTo>
                <a:lnTo>
                  <a:pt x="3098050" y="758826"/>
                </a:lnTo>
                <a:lnTo>
                  <a:pt x="3096762" y="758508"/>
                </a:lnTo>
                <a:lnTo>
                  <a:pt x="3095475" y="758191"/>
                </a:lnTo>
                <a:lnTo>
                  <a:pt x="3094510" y="757873"/>
                </a:lnTo>
                <a:lnTo>
                  <a:pt x="3092579" y="755968"/>
                </a:lnTo>
                <a:lnTo>
                  <a:pt x="3090970" y="753111"/>
                </a:lnTo>
                <a:lnTo>
                  <a:pt x="3089683" y="750253"/>
                </a:lnTo>
                <a:lnTo>
                  <a:pt x="3086787" y="751523"/>
                </a:lnTo>
                <a:lnTo>
                  <a:pt x="3083569" y="752158"/>
                </a:lnTo>
                <a:lnTo>
                  <a:pt x="3080673" y="751523"/>
                </a:lnTo>
                <a:lnTo>
                  <a:pt x="3079708" y="751206"/>
                </a:lnTo>
                <a:lnTo>
                  <a:pt x="3078420" y="750888"/>
                </a:lnTo>
                <a:lnTo>
                  <a:pt x="3077777" y="749618"/>
                </a:lnTo>
                <a:lnTo>
                  <a:pt x="3076811" y="748983"/>
                </a:lnTo>
                <a:lnTo>
                  <a:pt x="3075846" y="746126"/>
                </a:lnTo>
                <a:lnTo>
                  <a:pt x="3075203" y="743268"/>
                </a:lnTo>
                <a:lnTo>
                  <a:pt x="3075846" y="740093"/>
                </a:lnTo>
                <a:lnTo>
                  <a:pt x="3072306" y="740093"/>
                </a:lnTo>
                <a:lnTo>
                  <a:pt x="3069089" y="739458"/>
                </a:lnTo>
                <a:lnTo>
                  <a:pt x="3066836" y="738188"/>
                </a:lnTo>
                <a:lnTo>
                  <a:pt x="3065871" y="736918"/>
                </a:lnTo>
                <a:lnTo>
                  <a:pt x="3065227" y="735966"/>
                </a:lnTo>
                <a:lnTo>
                  <a:pt x="3064583" y="734696"/>
                </a:lnTo>
                <a:lnTo>
                  <a:pt x="3064583" y="733743"/>
                </a:lnTo>
                <a:lnTo>
                  <a:pt x="3064583" y="730886"/>
                </a:lnTo>
                <a:lnTo>
                  <a:pt x="3065227" y="728346"/>
                </a:lnTo>
                <a:lnTo>
                  <a:pt x="3066836" y="725171"/>
                </a:lnTo>
                <a:lnTo>
                  <a:pt x="3063618" y="723901"/>
                </a:lnTo>
                <a:lnTo>
                  <a:pt x="3061366" y="721996"/>
                </a:lnTo>
                <a:lnTo>
                  <a:pt x="3059757" y="719773"/>
                </a:lnTo>
                <a:lnTo>
                  <a:pt x="3059435" y="718503"/>
                </a:lnTo>
                <a:lnTo>
                  <a:pt x="3059113" y="717551"/>
                </a:lnTo>
                <a:lnTo>
                  <a:pt x="3059113" y="715963"/>
                </a:lnTo>
                <a:lnTo>
                  <a:pt x="3059435" y="714693"/>
                </a:lnTo>
                <a:lnTo>
                  <a:pt x="3060400" y="712471"/>
                </a:lnTo>
                <a:lnTo>
                  <a:pt x="3062653" y="710248"/>
                </a:lnTo>
                <a:lnTo>
                  <a:pt x="3064905" y="708343"/>
                </a:lnTo>
                <a:lnTo>
                  <a:pt x="3062974" y="705485"/>
                </a:lnTo>
                <a:lnTo>
                  <a:pt x="3061366" y="702945"/>
                </a:lnTo>
                <a:lnTo>
                  <a:pt x="3061044" y="700405"/>
                </a:lnTo>
                <a:lnTo>
                  <a:pt x="3061044" y="699135"/>
                </a:lnTo>
                <a:lnTo>
                  <a:pt x="3061044" y="697865"/>
                </a:lnTo>
                <a:lnTo>
                  <a:pt x="3061687" y="696595"/>
                </a:lnTo>
                <a:lnTo>
                  <a:pt x="3062653" y="695643"/>
                </a:lnTo>
                <a:lnTo>
                  <a:pt x="3064583" y="693738"/>
                </a:lnTo>
                <a:lnTo>
                  <a:pt x="3067158" y="692468"/>
                </a:lnTo>
                <a:lnTo>
                  <a:pt x="3070376" y="691833"/>
                </a:lnTo>
                <a:lnTo>
                  <a:pt x="3069410" y="688658"/>
                </a:lnTo>
                <a:lnTo>
                  <a:pt x="3069089" y="685483"/>
                </a:lnTo>
                <a:lnTo>
                  <a:pt x="3070054" y="682943"/>
                </a:lnTo>
                <a:lnTo>
                  <a:pt x="3070376" y="681673"/>
                </a:lnTo>
                <a:lnTo>
                  <a:pt x="3071019" y="681038"/>
                </a:lnTo>
                <a:lnTo>
                  <a:pt x="3072306" y="679768"/>
                </a:lnTo>
                <a:lnTo>
                  <a:pt x="3072950" y="679133"/>
                </a:lnTo>
                <a:lnTo>
                  <a:pt x="3075846" y="678180"/>
                </a:lnTo>
                <a:lnTo>
                  <a:pt x="3078742" y="678180"/>
                </a:lnTo>
                <a:lnTo>
                  <a:pt x="3081960" y="679133"/>
                </a:lnTo>
                <a:lnTo>
                  <a:pt x="3082282" y="675640"/>
                </a:lnTo>
                <a:lnTo>
                  <a:pt x="3083569" y="672783"/>
                </a:lnTo>
                <a:lnTo>
                  <a:pt x="3085178" y="670560"/>
                </a:lnTo>
                <a:lnTo>
                  <a:pt x="3086143" y="669925"/>
                </a:lnTo>
                <a:lnTo>
                  <a:pt x="3087431" y="668973"/>
                </a:lnTo>
                <a:lnTo>
                  <a:pt x="3088718" y="668655"/>
                </a:lnTo>
                <a:lnTo>
                  <a:pt x="3089683" y="668655"/>
                </a:lnTo>
                <a:lnTo>
                  <a:pt x="3092579" y="668973"/>
                </a:lnTo>
                <a:lnTo>
                  <a:pt x="3095154" y="670243"/>
                </a:lnTo>
                <a:lnTo>
                  <a:pt x="3098050" y="672148"/>
                </a:lnTo>
                <a:lnTo>
                  <a:pt x="3099980" y="668973"/>
                </a:lnTo>
                <a:lnTo>
                  <a:pt x="3101911" y="667068"/>
                </a:lnTo>
                <a:lnTo>
                  <a:pt x="3104164" y="665480"/>
                </a:lnTo>
                <a:lnTo>
                  <a:pt x="3105451" y="665163"/>
                </a:lnTo>
                <a:close/>
                <a:moveTo>
                  <a:pt x="3104526" y="641350"/>
                </a:moveTo>
                <a:lnTo>
                  <a:pt x="3102629" y="641985"/>
                </a:lnTo>
                <a:lnTo>
                  <a:pt x="3101049" y="642620"/>
                </a:lnTo>
                <a:lnTo>
                  <a:pt x="3099152" y="643890"/>
                </a:lnTo>
                <a:lnTo>
                  <a:pt x="3097572" y="645478"/>
                </a:lnTo>
                <a:lnTo>
                  <a:pt x="3096307" y="647383"/>
                </a:lnTo>
                <a:lnTo>
                  <a:pt x="3095043" y="649288"/>
                </a:lnTo>
                <a:lnTo>
                  <a:pt x="3093463" y="651510"/>
                </a:lnTo>
                <a:lnTo>
                  <a:pt x="3091566" y="649923"/>
                </a:lnTo>
                <a:lnTo>
                  <a:pt x="3089669" y="648653"/>
                </a:lnTo>
                <a:lnTo>
                  <a:pt x="3087457" y="647700"/>
                </a:lnTo>
                <a:lnTo>
                  <a:pt x="3085560" y="647065"/>
                </a:lnTo>
                <a:lnTo>
                  <a:pt x="3083664" y="646748"/>
                </a:lnTo>
                <a:lnTo>
                  <a:pt x="3081135" y="646748"/>
                </a:lnTo>
                <a:lnTo>
                  <a:pt x="3079238" y="646748"/>
                </a:lnTo>
                <a:lnTo>
                  <a:pt x="3077342" y="647383"/>
                </a:lnTo>
                <a:lnTo>
                  <a:pt x="3075761" y="648653"/>
                </a:lnTo>
                <a:lnTo>
                  <a:pt x="3074497" y="649605"/>
                </a:lnTo>
                <a:lnTo>
                  <a:pt x="3072916" y="651193"/>
                </a:lnTo>
                <a:lnTo>
                  <a:pt x="3071652" y="653098"/>
                </a:lnTo>
                <a:lnTo>
                  <a:pt x="3071020" y="655003"/>
                </a:lnTo>
                <a:lnTo>
                  <a:pt x="3070704" y="657225"/>
                </a:lnTo>
                <a:lnTo>
                  <a:pt x="3070071" y="659765"/>
                </a:lnTo>
                <a:lnTo>
                  <a:pt x="3069755" y="662305"/>
                </a:lnTo>
                <a:lnTo>
                  <a:pt x="3067543" y="661670"/>
                </a:lnTo>
                <a:lnTo>
                  <a:pt x="3064698" y="661353"/>
                </a:lnTo>
                <a:lnTo>
                  <a:pt x="3062485" y="661353"/>
                </a:lnTo>
                <a:lnTo>
                  <a:pt x="3060589" y="661353"/>
                </a:lnTo>
                <a:lnTo>
                  <a:pt x="3058376" y="661988"/>
                </a:lnTo>
                <a:lnTo>
                  <a:pt x="3056479" y="662623"/>
                </a:lnTo>
                <a:lnTo>
                  <a:pt x="3054899" y="663575"/>
                </a:lnTo>
                <a:lnTo>
                  <a:pt x="3053318" y="665163"/>
                </a:lnTo>
                <a:lnTo>
                  <a:pt x="3052054" y="666433"/>
                </a:lnTo>
                <a:lnTo>
                  <a:pt x="3051422" y="668655"/>
                </a:lnTo>
                <a:lnTo>
                  <a:pt x="3050790" y="670560"/>
                </a:lnTo>
                <a:lnTo>
                  <a:pt x="3050790" y="672465"/>
                </a:lnTo>
                <a:lnTo>
                  <a:pt x="3050790" y="674688"/>
                </a:lnTo>
                <a:lnTo>
                  <a:pt x="3051106" y="676910"/>
                </a:lnTo>
                <a:lnTo>
                  <a:pt x="3051422" y="679133"/>
                </a:lnTo>
                <a:lnTo>
                  <a:pt x="3052054" y="681990"/>
                </a:lnTo>
                <a:lnTo>
                  <a:pt x="3049841" y="682308"/>
                </a:lnTo>
                <a:lnTo>
                  <a:pt x="3047629" y="682625"/>
                </a:lnTo>
                <a:lnTo>
                  <a:pt x="3045416" y="683895"/>
                </a:lnTo>
                <a:lnTo>
                  <a:pt x="3043519" y="684530"/>
                </a:lnTo>
                <a:lnTo>
                  <a:pt x="3041939" y="686118"/>
                </a:lnTo>
                <a:lnTo>
                  <a:pt x="3040359" y="687388"/>
                </a:lnTo>
                <a:lnTo>
                  <a:pt x="3039094" y="689293"/>
                </a:lnTo>
                <a:lnTo>
                  <a:pt x="3038462" y="690880"/>
                </a:lnTo>
                <a:lnTo>
                  <a:pt x="3038146" y="693103"/>
                </a:lnTo>
                <a:lnTo>
                  <a:pt x="3038146" y="695008"/>
                </a:lnTo>
                <a:lnTo>
                  <a:pt x="3038146" y="696913"/>
                </a:lnTo>
                <a:lnTo>
                  <a:pt x="3038778" y="698818"/>
                </a:lnTo>
                <a:lnTo>
                  <a:pt x="3039410" y="700723"/>
                </a:lnTo>
                <a:lnTo>
                  <a:pt x="3040991" y="702945"/>
                </a:lnTo>
                <a:lnTo>
                  <a:pt x="3042571" y="704533"/>
                </a:lnTo>
                <a:lnTo>
                  <a:pt x="3044152" y="706438"/>
                </a:lnTo>
                <a:lnTo>
                  <a:pt x="3042255" y="708025"/>
                </a:lnTo>
                <a:lnTo>
                  <a:pt x="3040359" y="709613"/>
                </a:lnTo>
                <a:lnTo>
                  <a:pt x="3038778" y="711200"/>
                </a:lnTo>
                <a:lnTo>
                  <a:pt x="3037198" y="713105"/>
                </a:lnTo>
                <a:lnTo>
                  <a:pt x="3036565" y="715010"/>
                </a:lnTo>
                <a:lnTo>
                  <a:pt x="3035617" y="716915"/>
                </a:lnTo>
                <a:lnTo>
                  <a:pt x="3035301" y="718820"/>
                </a:lnTo>
                <a:lnTo>
                  <a:pt x="3035301" y="720725"/>
                </a:lnTo>
                <a:lnTo>
                  <a:pt x="3035617" y="722630"/>
                </a:lnTo>
                <a:lnTo>
                  <a:pt x="3036565" y="724535"/>
                </a:lnTo>
                <a:lnTo>
                  <a:pt x="3037514" y="726440"/>
                </a:lnTo>
                <a:lnTo>
                  <a:pt x="3038778" y="728028"/>
                </a:lnTo>
                <a:lnTo>
                  <a:pt x="3040675" y="729298"/>
                </a:lnTo>
                <a:lnTo>
                  <a:pt x="3042571" y="730885"/>
                </a:lnTo>
                <a:lnTo>
                  <a:pt x="3044468" y="731838"/>
                </a:lnTo>
                <a:lnTo>
                  <a:pt x="3046680" y="732790"/>
                </a:lnTo>
                <a:lnTo>
                  <a:pt x="3045732" y="735013"/>
                </a:lnTo>
                <a:lnTo>
                  <a:pt x="3044468" y="737235"/>
                </a:lnTo>
                <a:lnTo>
                  <a:pt x="3043836" y="739140"/>
                </a:lnTo>
                <a:lnTo>
                  <a:pt x="3043519" y="741680"/>
                </a:lnTo>
                <a:lnTo>
                  <a:pt x="3042887" y="743585"/>
                </a:lnTo>
                <a:lnTo>
                  <a:pt x="3043519" y="745808"/>
                </a:lnTo>
                <a:lnTo>
                  <a:pt x="3043836" y="747713"/>
                </a:lnTo>
                <a:lnTo>
                  <a:pt x="3044468" y="749300"/>
                </a:lnTo>
                <a:lnTo>
                  <a:pt x="3045732" y="751205"/>
                </a:lnTo>
                <a:lnTo>
                  <a:pt x="3047313" y="752158"/>
                </a:lnTo>
                <a:lnTo>
                  <a:pt x="3048893" y="753428"/>
                </a:lnTo>
                <a:lnTo>
                  <a:pt x="3050790" y="754063"/>
                </a:lnTo>
                <a:lnTo>
                  <a:pt x="3053002" y="755015"/>
                </a:lnTo>
                <a:lnTo>
                  <a:pt x="3055215" y="755333"/>
                </a:lnTo>
                <a:lnTo>
                  <a:pt x="3057428" y="755650"/>
                </a:lnTo>
                <a:lnTo>
                  <a:pt x="3060273" y="755333"/>
                </a:lnTo>
                <a:lnTo>
                  <a:pt x="3059956" y="758190"/>
                </a:lnTo>
                <a:lnTo>
                  <a:pt x="3059324" y="760413"/>
                </a:lnTo>
                <a:lnTo>
                  <a:pt x="3059956" y="762635"/>
                </a:lnTo>
                <a:lnTo>
                  <a:pt x="3060273" y="764858"/>
                </a:lnTo>
                <a:lnTo>
                  <a:pt x="3060905" y="766763"/>
                </a:lnTo>
                <a:lnTo>
                  <a:pt x="3061853" y="768668"/>
                </a:lnTo>
                <a:lnTo>
                  <a:pt x="3062801" y="770255"/>
                </a:lnTo>
                <a:lnTo>
                  <a:pt x="3064382" y="771525"/>
                </a:lnTo>
                <a:lnTo>
                  <a:pt x="3066278" y="772795"/>
                </a:lnTo>
                <a:lnTo>
                  <a:pt x="3068175" y="773430"/>
                </a:lnTo>
                <a:lnTo>
                  <a:pt x="3070071" y="773748"/>
                </a:lnTo>
                <a:lnTo>
                  <a:pt x="3071968" y="773748"/>
                </a:lnTo>
                <a:lnTo>
                  <a:pt x="3074497" y="773430"/>
                </a:lnTo>
                <a:lnTo>
                  <a:pt x="3076709" y="773113"/>
                </a:lnTo>
                <a:lnTo>
                  <a:pt x="3078922" y="771843"/>
                </a:lnTo>
                <a:lnTo>
                  <a:pt x="3081135" y="770573"/>
                </a:lnTo>
                <a:lnTo>
                  <a:pt x="3082083" y="773430"/>
                </a:lnTo>
                <a:lnTo>
                  <a:pt x="3082715" y="775653"/>
                </a:lnTo>
                <a:lnTo>
                  <a:pt x="3083980" y="777558"/>
                </a:lnTo>
                <a:lnTo>
                  <a:pt x="3085244" y="779463"/>
                </a:lnTo>
                <a:lnTo>
                  <a:pt x="3086508" y="781050"/>
                </a:lnTo>
                <a:lnTo>
                  <a:pt x="3088089" y="782320"/>
                </a:lnTo>
                <a:lnTo>
                  <a:pt x="3089985" y="783273"/>
                </a:lnTo>
                <a:lnTo>
                  <a:pt x="3091882" y="783908"/>
                </a:lnTo>
                <a:lnTo>
                  <a:pt x="3093779" y="784225"/>
                </a:lnTo>
                <a:lnTo>
                  <a:pt x="3095675" y="783908"/>
                </a:lnTo>
                <a:lnTo>
                  <a:pt x="3097572" y="783273"/>
                </a:lnTo>
                <a:lnTo>
                  <a:pt x="3099784" y="782638"/>
                </a:lnTo>
                <a:lnTo>
                  <a:pt x="3101681" y="781368"/>
                </a:lnTo>
                <a:lnTo>
                  <a:pt x="3103578" y="780098"/>
                </a:lnTo>
                <a:lnTo>
                  <a:pt x="3104842" y="778510"/>
                </a:lnTo>
                <a:lnTo>
                  <a:pt x="3107055" y="776605"/>
                </a:lnTo>
                <a:lnTo>
                  <a:pt x="3108319" y="778510"/>
                </a:lnTo>
                <a:lnTo>
                  <a:pt x="3109899" y="780098"/>
                </a:lnTo>
                <a:lnTo>
                  <a:pt x="3111796" y="781368"/>
                </a:lnTo>
                <a:lnTo>
                  <a:pt x="3113693" y="782638"/>
                </a:lnTo>
                <a:lnTo>
                  <a:pt x="3115589" y="783273"/>
                </a:lnTo>
                <a:lnTo>
                  <a:pt x="3117486" y="783908"/>
                </a:lnTo>
                <a:lnTo>
                  <a:pt x="3119382" y="784225"/>
                </a:lnTo>
                <a:lnTo>
                  <a:pt x="3121911" y="783908"/>
                </a:lnTo>
                <a:lnTo>
                  <a:pt x="3123808" y="783273"/>
                </a:lnTo>
                <a:lnTo>
                  <a:pt x="3125388" y="782320"/>
                </a:lnTo>
                <a:lnTo>
                  <a:pt x="3126652" y="781050"/>
                </a:lnTo>
                <a:lnTo>
                  <a:pt x="3128233" y="779463"/>
                </a:lnTo>
                <a:lnTo>
                  <a:pt x="3129497" y="777558"/>
                </a:lnTo>
                <a:lnTo>
                  <a:pt x="3130762" y="775653"/>
                </a:lnTo>
                <a:lnTo>
                  <a:pt x="3131394" y="773430"/>
                </a:lnTo>
                <a:lnTo>
                  <a:pt x="3132026" y="770573"/>
                </a:lnTo>
                <a:lnTo>
                  <a:pt x="3134555" y="771843"/>
                </a:lnTo>
                <a:lnTo>
                  <a:pt x="3136768" y="773113"/>
                </a:lnTo>
                <a:lnTo>
                  <a:pt x="3138980" y="773430"/>
                </a:lnTo>
                <a:lnTo>
                  <a:pt x="3141193" y="773748"/>
                </a:lnTo>
                <a:lnTo>
                  <a:pt x="3143406" y="773748"/>
                </a:lnTo>
                <a:lnTo>
                  <a:pt x="3145618" y="773430"/>
                </a:lnTo>
                <a:lnTo>
                  <a:pt x="3147199" y="772795"/>
                </a:lnTo>
                <a:lnTo>
                  <a:pt x="3149095" y="771525"/>
                </a:lnTo>
                <a:lnTo>
                  <a:pt x="3150676" y="770255"/>
                </a:lnTo>
                <a:lnTo>
                  <a:pt x="3151624" y="768668"/>
                </a:lnTo>
                <a:lnTo>
                  <a:pt x="3152572" y="766763"/>
                </a:lnTo>
                <a:lnTo>
                  <a:pt x="3153204" y="764858"/>
                </a:lnTo>
                <a:lnTo>
                  <a:pt x="3153521" y="762635"/>
                </a:lnTo>
                <a:lnTo>
                  <a:pt x="3153837" y="760413"/>
                </a:lnTo>
                <a:lnTo>
                  <a:pt x="3153837" y="758190"/>
                </a:lnTo>
                <a:lnTo>
                  <a:pt x="3153521" y="755333"/>
                </a:lnTo>
                <a:lnTo>
                  <a:pt x="3155733" y="755650"/>
                </a:lnTo>
                <a:lnTo>
                  <a:pt x="3158578" y="755333"/>
                </a:lnTo>
                <a:lnTo>
                  <a:pt x="3160791" y="755015"/>
                </a:lnTo>
                <a:lnTo>
                  <a:pt x="3162687" y="754063"/>
                </a:lnTo>
                <a:lnTo>
                  <a:pt x="3164584" y="753428"/>
                </a:lnTo>
                <a:lnTo>
                  <a:pt x="3166164" y="752158"/>
                </a:lnTo>
                <a:lnTo>
                  <a:pt x="3167745" y="751205"/>
                </a:lnTo>
                <a:lnTo>
                  <a:pt x="3169009" y="749300"/>
                </a:lnTo>
                <a:lnTo>
                  <a:pt x="3169641" y="747713"/>
                </a:lnTo>
                <a:lnTo>
                  <a:pt x="3170274" y="745808"/>
                </a:lnTo>
                <a:lnTo>
                  <a:pt x="3170274" y="743585"/>
                </a:lnTo>
                <a:lnTo>
                  <a:pt x="3169958" y="741680"/>
                </a:lnTo>
                <a:lnTo>
                  <a:pt x="3169641" y="739140"/>
                </a:lnTo>
                <a:lnTo>
                  <a:pt x="3169009" y="737235"/>
                </a:lnTo>
                <a:lnTo>
                  <a:pt x="3167745" y="735013"/>
                </a:lnTo>
                <a:lnTo>
                  <a:pt x="3166480" y="732790"/>
                </a:lnTo>
                <a:lnTo>
                  <a:pt x="3169009" y="731838"/>
                </a:lnTo>
                <a:lnTo>
                  <a:pt x="3170906" y="730885"/>
                </a:lnTo>
                <a:lnTo>
                  <a:pt x="3172802" y="729298"/>
                </a:lnTo>
                <a:lnTo>
                  <a:pt x="3174699" y="728028"/>
                </a:lnTo>
                <a:lnTo>
                  <a:pt x="3175647" y="726440"/>
                </a:lnTo>
                <a:lnTo>
                  <a:pt x="3176912" y="724535"/>
                </a:lnTo>
                <a:lnTo>
                  <a:pt x="3177544" y="722630"/>
                </a:lnTo>
                <a:lnTo>
                  <a:pt x="3178176" y="720725"/>
                </a:lnTo>
                <a:lnTo>
                  <a:pt x="3178176" y="718820"/>
                </a:lnTo>
                <a:lnTo>
                  <a:pt x="3177544" y="716915"/>
                </a:lnTo>
                <a:lnTo>
                  <a:pt x="3177228" y="715010"/>
                </a:lnTo>
                <a:lnTo>
                  <a:pt x="3176279" y="713105"/>
                </a:lnTo>
                <a:lnTo>
                  <a:pt x="3174699" y="711200"/>
                </a:lnTo>
                <a:lnTo>
                  <a:pt x="3173118" y="709613"/>
                </a:lnTo>
                <a:lnTo>
                  <a:pt x="3171222" y="708025"/>
                </a:lnTo>
                <a:lnTo>
                  <a:pt x="3169325" y="706438"/>
                </a:lnTo>
                <a:lnTo>
                  <a:pt x="3170906" y="704533"/>
                </a:lnTo>
                <a:lnTo>
                  <a:pt x="3172486" y="702945"/>
                </a:lnTo>
                <a:lnTo>
                  <a:pt x="3173435" y="700723"/>
                </a:lnTo>
                <a:lnTo>
                  <a:pt x="3174699" y="698818"/>
                </a:lnTo>
                <a:lnTo>
                  <a:pt x="3175331" y="696913"/>
                </a:lnTo>
                <a:lnTo>
                  <a:pt x="3175331" y="695008"/>
                </a:lnTo>
                <a:lnTo>
                  <a:pt x="3175331" y="693103"/>
                </a:lnTo>
                <a:lnTo>
                  <a:pt x="3175015" y="690880"/>
                </a:lnTo>
                <a:lnTo>
                  <a:pt x="3174383" y="689293"/>
                </a:lnTo>
                <a:lnTo>
                  <a:pt x="3173118" y="687388"/>
                </a:lnTo>
                <a:lnTo>
                  <a:pt x="3171538" y="686118"/>
                </a:lnTo>
                <a:lnTo>
                  <a:pt x="3169958" y="684530"/>
                </a:lnTo>
                <a:lnTo>
                  <a:pt x="3168061" y="683895"/>
                </a:lnTo>
                <a:lnTo>
                  <a:pt x="3165848" y="682625"/>
                </a:lnTo>
                <a:lnTo>
                  <a:pt x="3163636" y="682308"/>
                </a:lnTo>
                <a:lnTo>
                  <a:pt x="3161107" y="681990"/>
                </a:lnTo>
                <a:lnTo>
                  <a:pt x="3162055" y="679133"/>
                </a:lnTo>
                <a:lnTo>
                  <a:pt x="3162687" y="676910"/>
                </a:lnTo>
                <a:lnTo>
                  <a:pt x="3162687" y="674688"/>
                </a:lnTo>
                <a:lnTo>
                  <a:pt x="3162687" y="672465"/>
                </a:lnTo>
                <a:lnTo>
                  <a:pt x="3162687" y="670560"/>
                </a:lnTo>
                <a:lnTo>
                  <a:pt x="3162055" y="668655"/>
                </a:lnTo>
                <a:lnTo>
                  <a:pt x="3161107" y="666433"/>
                </a:lnTo>
                <a:lnTo>
                  <a:pt x="3160159" y="665163"/>
                </a:lnTo>
                <a:lnTo>
                  <a:pt x="3158578" y="663575"/>
                </a:lnTo>
                <a:lnTo>
                  <a:pt x="3156998" y="662623"/>
                </a:lnTo>
                <a:lnTo>
                  <a:pt x="3155101" y="661988"/>
                </a:lnTo>
                <a:lnTo>
                  <a:pt x="3152888" y="661353"/>
                </a:lnTo>
                <a:lnTo>
                  <a:pt x="3150992" y="661353"/>
                </a:lnTo>
                <a:lnTo>
                  <a:pt x="3148463" y="661353"/>
                </a:lnTo>
                <a:lnTo>
                  <a:pt x="3145934" y="661670"/>
                </a:lnTo>
                <a:lnTo>
                  <a:pt x="3143722" y="662305"/>
                </a:lnTo>
                <a:lnTo>
                  <a:pt x="3143722" y="659765"/>
                </a:lnTo>
                <a:lnTo>
                  <a:pt x="3143406" y="657225"/>
                </a:lnTo>
                <a:lnTo>
                  <a:pt x="3142457" y="655003"/>
                </a:lnTo>
                <a:lnTo>
                  <a:pt x="3141825" y="653098"/>
                </a:lnTo>
                <a:lnTo>
                  <a:pt x="3140561" y="651193"/>
                </a:lnTo>
                <a:lnTo>
                  <a:pt x="3138980" y="649605"/>
                </a:lnTo>
                <a:lnTo>
                  <a:pt x="3137400" y="648653"/>
                </a:lnTo>
                <a:lnTo>
                  <a:pt x="3136135" y="647383"/>
                </a:lnTo>
                <a:lnTo>
                  <a:pt x="3133923" y="646748"/>
                </a:lnTo>
                <a:lnTo>
                  <a:pt x="3132026" y="646748"/>
                </a:lnTo>
                <a:lnTo>
                  <a:pt x="3130130" y="646748"/>
                </a:lnTo>
                <a:lnTo>
                  <a:pt x="3127917" y="647065"/>
                </a:lnTo>
                <a:lnTo>
                  <a:pt x="3126020" y="647700"/>
                </a:lnTo>
                <a:lnTo>
                  <a:pt x="3123808" y="648653"/>
                </a:lnTo>
                <a:lnTo>
                  <a:pt x="3121911" y="649923"/>
                </a:lnTo>
                <a:lnTo>
                  <a:pt x="3120014" y="651510"/>
                </a:lnTo>
                <a:lnTo>
                  <a:pt x="3118750" y="649288"/>
                </a:lnTo>
                <a:lnTo>
                  <a:pt x="3117170" y="647383"/>
                </a:lnTo>
                <a:lnTo>
                  <a:pt x="3115589" y="645478"/>
                </a:lnTo>
                <a:lnTo>
                  <a:pt x="3114325" y="643890"/>
                </a:lnTo>
                <a:lnTo>
                  <a:pt x="3112112" y="642620"/>
                </a:lnTo>
                <a:lnTo>
                  <a:pt x="3110848" y="641985"/>
                </a:lnTo>
                <a:lnTo>
                  <a:pt x="3108951" y="641350"/>
                </a:lnTo>
                <a:lnTo>
                  <a:pt x="3107055" y="641350"/>
                </a:lnTo>
                <a:lnTo>
                  <a:pt x="3104526" y="641350"/>
                </a:lnTo>
                <a:close/>
                <a:moveTo>
                  <a:pt x="3104190" y="614363"/>
                </a:moveTo>
                <a:lnTo>
                  <a:pt x="3107057" y="614363"/>
                </a:lnTo>
                <a:lnTo>
                  <a:pt x="3109605" y="614363"/>
                </a:lnTo>
                <a:lnTo>
                  <a:pt x="3111834" y="615316"/>
                </a:lnTo>
                <a:lnTo>
                  <a:pt x="3114701" y="616268"/>
                </a:lnTo>
                <a:lnTo>
                  <a:pt x="3116931" y="618173"/>
                </a:lnTo>
                <a:lnTo>
                  <a:pt x="3119161" y="620078"/>
                </a:lnTo>
                <a:lnTo>
                  <a:pt x="3121072" y="622618"/>
                </a:lnTo>
                <a:lnTo>
                  <a:pt x="3122983" y="625476"/>
                </a:lnTo>
                <a:lnTo>
                  <a:pt x="3124576" y="628651"/>
                </a:lnTo>
                <a:lnTo>
                  <a:pt x="3127442" y="626428"/>
                </a:lnTo>
                <a:lnTo>
                  <a:pt x="3130309" y="624523"/>
                </a:lnTo>
                <a:lnTo>
                  <a:pt x="3133176" y="623253"/>
                </a:lnTo>
                <a:lnTo>
                  <a:pt x="3135724" y="621983"/>
                </a:lnTo>
                <a:lnTo>
                  <a:pt x="3138909" y="621666"/>
                </a:lnTo>
                <a:lnTo>
                  <a:pt x="3141457" y="621666"/>
                </a:lnTo>
                <a:lnTo>
                  <a:pt x="3144324" y="621666"/>
                </a:lnTo>
                <a:lnTo>
                  <a:pt x="3146872" y="622936"/>
                </a:lnTo>
                <a:lnTo>
                  <a:pt x="3149421" y="624206"/>
                </a:lnTo>
                <a:lnTo>
                  <a:pt x="3151332" y="626111"/>
                </a:lnTo>
                <a:lnTo>
                  <a:pt x="3153243" y="628016"/>
                </a:lnTo>
                <a:lnTo>
                  <a:pt x="3154836" y="630556"/>
                </a:lnTo>
                <a:lnTo>
                  <a:pt x="3155791" y="633413"/>
                </a:lnTo>
                <a:lnTo>
                  <a:pt x="3156747" y="636271"/>
                </a:lnTo>
                <a:lnTo>
                  <a:pt x="3157384" y="639763"/>
                </a:lnTo>
                <a:lnTo>
                  <a:pt x="3157384" y="643256"/>
                </a:lnTo>
                <a:lnTo>
                  <a:pt x="3160888" y="641986"/>
                </a:lnTo>
                <a:lnTo>
                  <a:pt x="3164391" y="641668"/>
                </a:lnTo>
                <a:lnTo>
                  <a:pt x="3167577" y="641668"/>
                </a:lnTo>
                <a:lnTo>
                  <a:pt x="3170443" y="641986"/>
                </a:lnTo>
                <a:lnTo>
                  <a:pt x="3173310" y="642621"/>
                </a:lnTo>
                <a:lnTo>
                  <a:pt x="3175858" y="643573"/>
                </a:lnTo>
                <a:lnTo>
                  <a:pt x="3178088" y="645161"/>
                </a:lnTo>
                <a:lnTo>
                  <a:pt x="3180318" y="646748"/>
                </a:lnTo>
                <a:lnTo>
                  <a:pt x="3181592" y="648971"/>
                </a:lnTo>
                <a:lnTo>
                  <a:pt x="3182866" y="651828"/>
                </a:lnTo>
                <a:lnTo>
                  <a:pt x="3183503" y="654368"/>
                </a:lnTo>
                <a:lnTo>
                  <a:pt x="3184140" y="657226"/>
                </a:lnTo>
                <a:lnTo>
                  <a:pt x="3184140" y="660083"/>
                </a:lnTo>
                <a:lnTo>
                  <a:pt x="3183503" y="663258"/>
                </a:lnTo>
                <a:lnTo>
                  <a:pt x="3182866" y="666433"/>
                </a:lnTo>
                <a:lnTo>
                  <a:pt x="3181592" y="669926"/>
                </a:lnTo>
                <a:lnTo>
                  <a:pt x="3185096" y="670561"/>
                </a:lnTo>
                <a:lnTo>
                  <a:pt x="3188281" y="671196"/>
                </a:lnTo>
                <a:lnTo>
                  <a:pt x="3191466" y="672466"/>
                </a:lnTo>
                <a:lnTo>
                  <a:pt x="3194015" y="674053"/>
                </a:lnTo>
                <a:lnTo>
                  <a:pt x="3196244" y="675641"/>
                </a:lnTo>
                <a:lnTo>
                  <a:pt x="3198155" y="677546"/>
                </a:lnTo>
                <a:lnTo>
                  <a:pt x="3199748" y="679768"/>
                </a:lnTo>
                <a:lnTo>
                  <a:pt x="3201022" y="682626"/>
                </a:lnTo>
                <a:lnTo>
                  <a:pt x="3201341" y="685166"/>
                </a:lnTo>
                <a:lnTo>
                  <a:pt x="3201341" y="687706"/>
                </a:lnTo>
                <a:lnTo>
                  <a:pt x="3201022" y="690563"/>
                </a:lnTo>
                <a:lnTo>
                  <a:pt x="3200067" y="693103"/>
                </a:lnTo>
                <a:lnTo>
                  <a:pt x="3199111" y="695961"/>
                </a:lnTo>
                <a:lnTo>
                  <a:pt x="3197200" y="698501"/>
                </a:lnTo>
                <a:lnTo>
                  <a:pt x="3195289" y="701358"/>
                </a:lnTo>
                <a:lnTo>
                  <a:pt x="3192740" y="703898"/>
                </a:lnTo>
                <a:lnTo>
                  <a:pt x="3195607" y="705803"/>
                </a:lnTo>
                <a:lnTo>
                  <a:pt x="3198155" y="707708"/>
                </a:lnTo>
                <a:lnTo>
                  <a:pt x="3200704" y="710248"/>
                </a:lnTo>
                <a:lnTo>
                  <a:pt x="3202296" y="712471"/>
                </a:lnTo>
                <a:lnTo>
                  <a:pt x="3203570" y="715011"/>
                </a:lnTo>
                <a:lnTo>
                  <a:pt x="3204844" y="717869"/>
                </a:lnTo>
                <a:lnTo>
                  <a:pt x="3205163" y="720409"/>
                </a:lnTo>
                <a:lnTo>
                  <a:pt x="3205163" y="723266"/>
                </a:lnTo>
                <a:lnTo>
                  <a:pt x="3204526" y="725806"/>
                </a:lnTo>
                <a:lnTo>
                  <a:pt x="3203570" y="728346"/>
                </a:lnTo>
                <a:lnTo>
                  <a:pt x="3202296" y="730886"/>
                </a:lnTo>
                <a:lnTo>
                  <a:pt x="3200067" y="732791"/>
                </a:lnTo>
                <a:lnTo>
                  <a:pt x="3197837" y="734696"/>
                </a:lnTo>
                <a:lnTo>
                  <a:pt x="3195289" y="736601"/>
                </a:lnTo>
                <a:lnTo>
                  <a:pt x="3192103" y="738189"/>
                </a:lnTo>
                <a:lnTo>
                  <a:pt x="3188918" y="739776"/>
                </a:lnTo>
                <a:lnTo>
                  <a:pt x="3190829" y="742316"/>
                </a:lnTo>
                <a:lnTo>
                  <a:pt x="3192422" y="745491"/>
                </a:lnTo>
                <a:lnTo>
                  <a:pt x="3193696" y="748666"/>
                </a:lnTo>
                <a:lnTo>
                  <a:pt x="3194015" y="751206"/>
                </a:lnTo>
                <a:lnTo>
                  <a:pt x="3194333" y="754381"/>
                </a:lnTo>
                <a:lnTo>
                  <a:pt x="3194015" y="756921"/>
                </a:lnTo>
                <a:lnTo>
                  <a:pt x="3193696" y="759779"/>
                </a:lnTo>
                <a:lnTo>
                  <a:pt x="3192422" y="762001"/>
                </a:lnTo>
                <a:lnTo>
                  <a:pt x="3190829" y="764224"/>
                </a:lnTo>
                <a:lnTo>
                  <a:pt x="3188918" y="766129"/>
                </a:lnTo>
                <a:lnTo>
                  <a:pt x="3186370" y="767716"/>
                </a:lnTo>
                <a:lnTo>
                  <a:pt x="3184140" y="768986"/>
                </a:lnTo>
                <a:lnTo>
                  <a:pt x="3180955" y="769939"/>
                </a:lnTo>
                <a:lnTo>
                  <a:pt x="3177770" y="770574"/>
                </a:lnTo>
                <a:lnTo>
                  <a:pt x="3174266" y="770891"/>
                </a:lnTo>
                <a:lnTo>
                  <a:pt x="3170762" y="770574"/>
                </a:lnTo>
                <a:lnTo>
                  <a:pt x="3171399" y="774066"/>
                </a:lnTo>
                <a:lnTo>
                  <a:pt x="3171718" y="777241"/>
                </a:lnTo>
                <a:lnTo>
                  <a:pt x="3171399" y="780416"/>
                </a:lnTo>
                <a:lnTo>
                  <a:pt x="3170762" y="783591"/>
                </a:lnTo>
                <a:lnTo>
                  <a:pt x="3169806" y="786131"/>
                </a:lnTo>
                <a:lnTo>
                  <a:pt x="3168532" y="788671"/>
                </a:lnTo>
                <a:lnTo>
                  <a:pt x="3166940" y="790894"/>
                </a:lnTo>
                <a:lnTo>
                  <a:pt x="3164710" y="792799"/>
                </a:lnTo>
                <a:lnTo>
                  <a:pt x="3162480" y="794069"/>
                </a:lnTo>
                <a:lnTo>
                  <a:pt x="3160251" y="795021"/>
                </a:lnTo>
                <a:lnTo>
                  <a:pt x="3157065" y="795339"/>
                </a:lnTo>
                <a:lnTo>
                  <a:pt x="3154199" y="795339"/>
                </a:lnTo>
                <a:lnTo>
                  <a:pt x="3151332" y="795021"/>
                </a:lnTo>
                <a:lnTo>
                  <a:pt x="3148147" y="794386"/>
                </a:lnTo>
                <a:lnTo>
                  <a:pt x="3144961" y="793116"/>
                </a:lnTo>
                <a:lnTo>
                  <a:pt x="3142095" y="791529"/>
                </a:lnTo>
                <a:lnTo>
                  <a:pt x="3140820" y="795021"/>
                </a:lnTo>
                <a:lnTo>
                  <a:pt x="3139546" y="798196"/>
                </a:lnTo>
                <a:lnTo>
                  <a:pt x="3138272" y="800736"/>
                </a:lnTo>
                <a:lnTo>
                  <a:pt x="3136680" y="803594"/>
                </a:lnTo>
                <a:lnTo>
                  <a:pt x="3134768" y="805499"/>
                </a:lnTo>
                <a:lnTo>
                  <a:pt x="3132220" y="807404"/>
                </a:lnTo>
                <a:lnTo>
                  <a:pt x="3129991" y="808674"/>
                </a:lnTo>
                <a:lnTo>
                  <a:pt x="3127442" y="809309"/>
                </a:lnTo>
                <a:lnTo>
                  <a:pt x="3124576" y="809626"/>
                </a:lnTo>
                <a:lnTo>
                  <a:pt x="3122027" y="809309"/>
                </a:lnTo>
                <a:lnTo>
                  <a:pt x="3119161" y="808991"/>
                </a:lnTo>
                <a:lnTo>
                  <a:pt x="3116612" y="807721"/>
                </a:lnTo>
                <a:lnTo>
                  <a:pt x="3113746" y="806134"/>
                </a:lnTo>
                <a:lnTo>
                  <a:pt x="3111516" y="804229"/>
                </a:lnTo>
                <a:lnTo>
                  <a:pt x="3108968" y="802006"/>
                </a:lnTo>
                <a:lnTo>
                  <a:pt x="3107057" y="799149"/>
                </a:lnTo>
                <a:lnTo>
                  <a:pt x="3104508" y="802006"/>
                </a:lnTo>
                <a:lnTo>
                  <a:pt x="3102279" y="804229"/>
                </a:lnTo>
                <a:lnTo>
                  <a:pt x="3099730" y="806134"/>
                </a:lnTo>
                <a:lnTo>
                  <a:pt x="3096864" y="807721"/>
                </a:lnTo>
                <a:lnTo>
                  <a:pt x="3094315" y="808991"/>
                </a:lnTo>
                <a:lnTo>
                  <a:pt x="3091449" y="809309"/>
                </a:lnTo>
                <a:lnTo>
                  <a:pt x="3088900" y="809626"/>
                </a:lnTo>
                <a:lnTo>
                  <a:pt x="3086034" y="809309"/>
                </a:lnTo>
                <a:lnTo>
                  <a:pt x="3083485" y="808674"/>
                </a:lnTo>
                <a:lnTo>
                  <a:pt x="3080937" y="807404"/>
                </a:lnTo>
                <a:lnTo>
                  <a:pt x="3078708" y="805499"/>
                </a:lnTo>
                <a:lnTo>
                  <a:pt x="3076796" y="803594"/>
                </a:lnTo>
                <a:lnTo>
                  <a:pt x="3075204" y="800736"/>
                </a:lnTo>
                <a:lnTo>
                  <a:pt x="3073611" y="798196"/>
                </a:lnTo>
                <a:lnTo>
                  <a:pt x="3072656" y="795021"/>
                </a:lnTo>
                <a:lnTo>
                  <a:pt x="3071381" y="791529"/>
                </a:lnTo>
                <a:lnTo>
                  <a:pt x="3068196" y="793116"/>
                </a:lnTo>
                <a:lnTo>
                  <a:pt x="3065329" y="794386"/>
                </a:lnTo>
                <a:lnTo>
                  <a:pt x="3062144" y="795021"/>
                </a:lnTo>
                <a:lnTo>
                  <a:pt x="3058959" y="795339"/>
                </a:lnTo>
                <a:lnTo>
                  <a:pt x="3056411" y="795339"/>
                </a:lnTo>
                <a:lnTo>
                  <a:pt x="3053544" y="795021"/>
                </a:lnTo>
                <a:lnTo>
                  <a:pt x="3050996" y="794069"/>
                </a:lnTo>
                <a:lnTo>
                  <a:pt x="3048766" y="792799"/>
                </a:lnTo>
                <a:lnTo>
                  <a:pt x="3046218" y="790894"/>
                </a:lnTo>
                <a:lnTo>
                  <a:pt x="3044944" y="788989"/>
                </a:lnTo>
                <a:lnTo>
                  <a:pt x="3043670" y="786131"/>
                </a:lnTo>
                <a:lnTo>
                  <a:pt x="3042395" y="783591"/>
                </a:lnTo>
                <a:lnTo>
                  <a:pt x="3042077" y="780416"/>
                </a:lnTo>
                <a:lnTo>
                  <a:pt x="3041758" y="777241"/>
                </a:lnTo>
                <a:lnTo>
                  <a:pt x="3041758" y="774066"/>
                </a:lnTo>
                <a:lnTo>
                  <a:pt x="3042395" y="770574"/>
                </a:lnTo>
                <a:lnTo>
                  <a:pt x="3038892" y="770891"/>
                </a:lnTo>
                <a:lnTo>
                  <a:pt x="3035706" y="770574"/>
                </a:lnTo>
                <a:lnTo>
                  <a:pt x="3032521" y="769939"/>
                </a:lnTo>
                <a:lnTo>
                  <a:pt x="3029336" y="768986"/>
                </a:lnTo>
                <a:lnTo>
                  <a:pt x="3027106" y="767716"/>
                </a:lnTo>
                <a:lnTo>
                  <a:pt x="3024239" y="766129"/>
                </a:lnTo>
                <a:lnTo>
                  <a:pt x="3022328" y="764224"/>
                </a:lnTo>
                <a:lnTo>
                  <a:pt x="3021054" y="762001"/>
                </a:lnTo>
                <a:lnTo>
                  <a:pt x="3019780" y="759779"/>
                </a:lnTo>
                <a:lnTo>
                  <a:pt x="3019461" y="756921"/>
                </a:lnTo>
                <a:lnTo>
                  <a:pt x="3019143" y="754381"/>
                </a:lnTo>
                <a:lnTo>
                  <a:pt x="3019461" y="751206"/>
                </a:lnTo>
                <a:lnTo>
                  <a:pt x="3020099" y="748666"/>
                </a:lnTo>
                <a:lnTo>
                  <a:pt x="3021054" y="745491"/>
                </a:lnTo>
                <a:lnTo>
                  <a:pt x="3022328" y="742316"/>
                </a:lnTo>
                <a:lnTo>
                  <a:pt x="3024239" y="739776"/>
                </a:lnTo>
                <a:lnTo>
                  <a:pt x="3021373" y="738189"/>
                </a:lnTo>
                <a:lnTo>
                  <a:pt x="3018187" y="736601"/>
                </a:lnTo>
                <a:lnTo>
                  <a:pt x="3015639" y="734696"/>
                </a:lnTo>
                <a:lnTo>
                  <a:pt x="3013091" y="732791"/>
                </a:lnTo>
                <a:lnTo>
                  <a:pt x="3011180" y="730886"/>
                </a:lnTo>
                <a:lnTo>
                  <a:pt x="3009587" y="728664"/>
                </a:lnTo>
                <a:lnTo>
                  <a:pt x="3008950" y="725806"/>
                </a:lnTo>
                <a:lnTo>
                  <a:pt x="3008313" y="723266"/>
                </a:lnTo>
                <a:lnTo>
                  <a:pt x="3008313" y="720409"/>
                </a:lnTo>
                <a:lnTo>
                  <a:pt x="3008950" y="717869"/>
                </a:lnTo>
                <a:lnTo>
                  <a:pt x="3009587" y="715011"/>
                </a:lnTo>
                <a:lnTo>
                  <a:pt x="3011180" y="712471"/>
                </a:lnTo>
                <a:lnTo>
                  <a:pt x="3012772" y="710248"/>
                </a:lnTo>
                <a:lnTo>
                  <a:pt x="3015002" y="707708"/>
                </a:lnTo>
                <a:lnTo>
                  <a:pt x="3017869" y="705803"/>
                </a:lnTo>
                <a:lnTo>
                  <a:pt x="3020417" y="703898"/>
                </a:lnTo>
                <a:lnTo>
                  <a:pt x="3018187" y="701358"/>
                </a:lnTo>
                <a:lnTo>
                  <a:pt x="3016276" y="698501"/>
                </a:lnTo>
                <a:lnTo>
                  <a:pt x="3014365" y="695961"/>
                </a:lnTo>
                <a:lnTo>
                  <a:pt x="3013091" y="693103"/>
                </a:lnTo>
                <a:lnTo>
                  <a:pt x="3012454" y="690563"/>
                </a:lnTo>
                <a:lnTo>
                  <a:pt x="3012135" y="687706"/>
                </a:lnTo>
                <a:lnTo>
                  <a:pt x="3012135" y="685166"/>
                </a:lnTo>
                <a:lnTo>
                  <a:pt x="3012772" y="682626"/>
                </a:lnTo>
                <a:lnTo>
                  <a:pt x="3013728" y="679768"/>
                </a:lnTo>
                <a:lnTo>
                  <a:pt x="3015002" y="677863"/>
                </a:lnTo>
                <a:lnTo>
                  <a:pt x="3016913" y="675641"/>
                </a:lnTo>
                <a:lnTo>
                  <a:pt x="3019461" y="674053"/>
                </a:lnTo>
                <a:lnTo>
                  <a:pt x="3022010" y="672466"/>
                </a:lnTo>
                <a:lnTo>
                  <a:pt x="3025195" y="671196"/>
                </a:lnTo>
                <a:lnTo>
                  <a:pt x="3028380" y="670561"/>
                </a:lnTo>
                <a:lnTo>
                  <a:pt x="3031566" y="669926"/>
                </a:lnTo>
                <a:lnTo>
                  <a:pt x="3030610" y="666433"/>
                </a:lnTo>
                <a:lnTo>
                  <a:pt x="3029654" y="663258"/>
                </a:lnTo>
                <a:lnTo>
                  <a:pt x="3029336" y="660083"/>
                </a:lnTo>
                <a:lnTo>
                  <a:pt x="3029336" y="657226"/>
                </a:lnTo>
                <a:lnTo>
                  <a:pt x="3029654" y="654368"/>
                </a:lnTo>
                <a:lnTo>
                  <a:pt x="3030610" y="651828"/>
                </a:lnTo>
                <a:lnTo>
                  <a:pt x="3031566" y="648971"/>
                </a:lnTo>
                <a:lnTo>
                  <a:pt x="3033158" y="646748"/>
                </a:lnTo>
                <a:lnTo>
                  <a:pt x="3035069" y="645161"/>
                </a:lnTo>
                <a:lnTo>
                  <a:pt x="3037618" y="643573"/>
                </a:lnTo>
                <a:lnTo>
                  <a:pt x="3040166" y="642621"/>
                </a:lnTo>
                <a:lnTo>
                  <a:pt x="3043033" y="641986"/>
                </a:lnTo>
                <a:lnTo>
                  <a:pt x="3045899" y="641668"/>
                </a:lnTo>
                <a:lnTo>
                  <a:pt x="3049085" y="641668"/>
                </a:lnTo>
                <a:lnTo>
                  <a:pt x="3052588" y="641986"/>
                </a:lnTo>
                <a:lnTo>
                  <a:pt x="3056092" y="643256"/>
                </a:lnTo>
                <a:lnTo>
                  <a:pt x="3056092" y="639763"/>
                </a:lnTo>
                <a:lnTo>
                  <a:pt x="3056729" y="636271"/>
                </a:lnTo>
                <a:lnTo>
                  <a:pt x="3057685" y="633413"/>
                </a:lnTo>
                <a:lnTo>
                  <a:pt x="3058640" y="630556"/>
                </a:lnTo>
                <a:lnTo>
                  <a:pt x="3060233" y="628016"/>
                </a:lnTo>
                <a:lnTo>
                  <a:pt x="3062144" y="626111"/>
                </a:lnTo>
                <a:lnTo>
                  <a:pt x="3064055" y="624206"/>
                </a:lnTo>
                <a:lnTo>
                  <a:pt x="3066285" y="622936"/>
                </a:lnTo>
                <a:lnTo>
                  <a:pt x="3069152" y="621666"/>
                </a:lnTo>
                <a:lnTo>
                  <a:pt x="3071700" y="621666"/>
                </a:lnTo>
                <a:lnTo>
                  <a:pt x="3074567" y="621666"/>
                </a:lnTo>
                <a:lnTo>
                  <a:pt x="3077752" y="621983"/>
                </a:lnTo>
                <a:lnTo>
                  <a:pt x="3080300" y="623253"/>
                </a:lnTo>
                <a:lnTo>
                  <a:pt x="3082848" y="624523"/>
                </a:lnTo>
                <a:lnTo>
                  <a:pt x="3086034" y="626428"/>
                </a:lnTo>
                <a:lnTo>
                  <a:pt x="3088900" y="628651"/>
                </a:lnTo>
                <a:lnTo>
                  <a:pt x="3090175" y="625476"/>
                </a:lnTo>
                <a:lnTo>
                  <a:pt x="3092404" y="622618"/>
                </a:lnTo>
                <a:lnTo>
                  <a:pt x="3094315" y="620078"/>
                </a:lnTo>
                <a:lnTo>
                  <a:pt x="3096545" y="618173"/>
                </a:lnTo>
                <a:lnTo>
                  <a:pt x="3098775" y="616268"/>
                </a:lnTo>
                <a:lnTo>
                  <a:pt x="3101642" y="615316"/>
                </a:lnTo>
                <a:lnTo>
                  <a:pt x="3104190" y="614363"/>
                </a:lnTo>
                <a:close/>
                <a:moveTo>
                  <a:pt x="1040480" y="585787"/>
                </a:moveTo>
                <a:lnTo>
                  <a:pt x="1052859" y="585787"/>
                </a:lnTo>
                <a:lnTo>
                  <a:pt x="2041600" y="585787"/>
                </a:lnTo>
                <a:lnTo>
                  <a:pt x="2046996" y="585787"/>
                </a:lnTo>
                <a:lnTo>
                  <a:pt x="2053979" y="586423"/>
                </a:lnTo>
                <a:lnTo>
                  <a:pt x="2062549" y="588012"/>
                </a:lnTo>
                <a:lnTo>
                  <a:pt x="2072072" y="589919"/>
                </a:lnTo>
                <a:lnTo>
                  <a:pt x="2082229" y="593097"/>
                </a:lnTo>
                <a:lnTo>
                  <a:pt x="2093021" y="596911"/>
                </a:lnTo>
                <a:lnTo>
                  <a:pt x="2099052" y="599135"/>
                </a:lnTo>
                <a:lnTo>
                  <a:pt x="2104765" y="602313"/>
                </a:lnTo>
                <a:lnTo>
                  <a:pt x="2110796" y="605173"/>
                </a:lnTo>
                <a:lnTo>
                  <a:pt x="2116510" y="608669"/>
                </a:lnTo>
                <a:lnTo>
                  <a:pt x="2122858" y="612483"/>
                </a:lnTo>
                <a:lnTo>
                  <a:pt x="2128571" y="616932"/>
                </a:lnTo>
                <a:lnTo>
                  <a:pt x="2134602" y="621382"/>
                </a:lnTo>
                <a:lnTo>
                  <a:pt x="2140315" y="626784"/>
                </a:lnTo>
                <a:lnTo>
                  <a:pt x="2146664" y="632505"/>
                </a:lnTo>
                <a:lnTo>
                  <a:pt x="2152060" y="638543"/>
                </a:lnTo>
                <a:lnTo>
                  <a:pt x="2157773" y="645217"/>
                </a:lnTo>
                <a:lnTo>
                  <a:pt x="2163169" y="652209"/>
                </a:lnTo>
                <a:lnTo>
                  <a:pt x="2168565" y="660472"/>
                </a:lnTo>
                <a:lnTo>
                  <a:pt x="2173326" y="668417"/>
                </a:lnTo>
                <a:lnTo>
                  <a:pt x="2178405" y="677316"/>
                </a:lnTo>
                <a:lnTo>
                  <a:pt x="2183166" y="686850"/>
                </a:lnTo>
                <a:lnTo>
                  <a:pt x="2187293" y="697020"/>
                </a:lnTo>
                <a:lnTo>
                  <a:pt x="2191419" y="707507"/>
                </a:lnTo>
                <a:lnTo>
                  <a:pt x="2194911" y="719266"/>
                </a:lnTo>
                <a:lnTo>
                  <a:pt x="2198402" y="731343"/>
                </a:lnTo>
                <a:lnTo>
                  <a:pt x="2214590" y="792680"/>
                </a:lnTo>
                <a:lnTo>
                  <a:pt x="2233000" y="860055"/>
                </a:lnTo>
                <a:lnTo>
                  <a:pt x="2251727" y="930608"/>
                </a:lnTo>
                <a:lnTo>
                  <a:pt x="2260932" y="966838"/>
                </a:lnTo>
                <a:lnTo>
                  <a:pt x="2270137" y="1002750"/>
                </a:lnTo>
                <a:lnTo>
                  <a:pt x="2278708" y="1037709"/>
                </a:lnTo>
                <a:lnTo>
                  <a:pt x="2286643" y="1072350"/>
                </a:lnTo>
                <a:lnTo>
                  <a:pt x="2293943" y="1106038"/>
                </a:lnTo>
                <a:lnTo>
                  <a:pt x="2300292" y="1138136"/>
                </a:lnTo>
                <a:lnTo>
                  <a:pt x="2305688" y="1168328"/>
                </a:lnTo>
                <a:lnTo>
                  <a:pt x="2307592" y="1182947"/>
                </a:lnTo>
                <a:lnTo>
                  <a:pt x="2309497" y="1196931"/>
                </a:lnTo>
                <a:lnTo>
                  <a:pt x="2311084" y="1210278"/>
                </a:lnTo>
                <a:lnTo>
                  <a:pt x="2311718" y="1222991"/>
                </a:lnTo>
                <a:lnTo>
                  <a:pt x="2312671" y="1235385"/>
                </a:lnTo>
                <a:lnTo>
                  <a:pt x="2312988" y="1246508"/>
                </a:lnTo>
                <a:lnTo>
                  <a:pt x="2312988" y="1280514"/>
                </a:lnTo>
                <a:lnTo>
                  <a:pt x="2312988" y="1313248"/>
                </a:lnTo>
                <a:lnTo>
                  <a:pt x="2312036" y="1344711"/>
                </a:lnTo>
                <a:lnTo>
                  <a:pt x="2311718" y="1359648"/>
                </a:lnTo>
                <a:lnTo>
                  <a:pt x="2310449" y="1374585"/>
                </a:lnTo>
                <a:lnTo>
                  <a:pt x="2309497" y="1388886"/>
                </a:lnTo>
                <a:lnTo>
                  <a:pt x="2308227" y="1403187"/>
                </a:lnTo>
                <a:lnTo>
                  <a:pt x="2306322" y="1416535"/>
                </a:lnTo>
                <a:lnTo>
                  <a:pt x="2304101" y="1429565"/>
                </a:lnTo>
                <a:lnTo>
                  <a:pt x="2301879" y="1442278"/>
                </a:lnTo>
                <a:lnTo>
                  <a:pt x="2298705" y="1454672"/>
                </a:lnTo>
                <a:lnTo>
                  <a:pt x="2295213" y="1466749"/>
                </a:lnTo>
                <a:lnTo>
                  <a:pt x="2291087" y="1477872"/>
                </a:lnTo>
                <a:lnTo>
                  <a:pt x="2286325" y="1488042"/>
                </a:lnTo>
                <a:lnTo>
                  <a:pt x="2281564" y="1498530"/>
                </a:lnTo>
                <a:lnTo>
                  <a:pt x="2275533" y="1507746"/>
                </a:lnTo>
                <a:lnTo>
                  <a:pt x="2269185" y="1516962"/>
                </a:lnTo>
                <a:lnTo>
                  <a:pt x="2265694" y="1521094"/>
                </a:lnTo>
                <a:lnTo>
                  <a:pt x="2261885" y="1525225"/>
                </a:lnTo>
                <a:lnTo>
                  <a:pt x="2258076" y="1529357"/>
                </a:lnTo>
                <a:lnTo>
                  <a:pt x="2254267" y="1532853"/>
                </a:lnTo>
                <a:lnTo>
                  <a:pt x="2249823" y="1536666"/>
                </a:lnTo>
                <a:lnTo>
                  <a:pt x="2245379" y="1540162"/>
                </a:lnTo>
                <a:lnTo>
                  <a:pt x="2240618" y="1543023"/>
                </a:lnTo>
                <a:lnTo>
                  <a:pt x="2235539" y="1546201"/>
                </a:lnTo>
                <a:lnTo>
                  <a:pt x="2230778" y="1549379"/>
                </a:lnTo>
                <a:lnTo>
                  <a:pt x="2225700" y="1551921"/>
                </a:lnTo>
                <a:lnTo>
                  <a:pt x="2219986" y="1554781"/>
                </a:lnTo>
                <a:lnTo>
                  <a:pt x="2214273" y="1557006"/>
                </a:lnTo>
                <a:lnTo>
                  <a:pt x="2208559" y="1559231"/>
                </a:lnTo>
                <a:lnTo>
                  <a:pt x="2202211" y="1561138"/>
                </a:lnTo>
                <a:lnTo>
                  <a:pt x="2195863" y="1563044"/>
                </a:lnTo>
                <a:lnTo>
                  <a:pt x="2189197" y="1564951"/>
                </a:lnTo>
                <a:lnTo>
                  <a:pt x="2182214" y="1566540"/>
                </a:lnTo>
                <a:lnTo>
                  <a:pt x="2175231" y="1567812"/>
                </a:lnTo>
                <a:lnTo>
                  <a:pt x="2160313" y="1569718"/>
                </a:lnTo>
                <a:lnTo>
                  <a:pt x="2144124" y="1570990"/>
                </a:lnTo>
                <a:lnTo>
                  <a:pt x="2127302" y="1571625"/>
                </a:lnTo>
                <a:lnTo>
                  <a:pt x="2103405" y="1571625"/>
                </a:lnTo>
                <a:lnTo>
                  <a:pt x="2103754" y="1568307"/>
                </a:lnTo>
                <a:lnTo>
                  <a:pt x="2104708" y="1556234"/>
                </a:lnTo>
                <a:lnTo>
                  <a:pt x="2105025" y="1543526"/>
                </a:lnTo>
                <a:lnTo>
                  <a:pt x="2104708" y="1531135"/>
                </a:lnTo>
                <a:lnTo>
                  <a:pt x="2103754" y="1519062"/>
                </a:lnTo>
                <a:lnTo>
                  <a:pt x="2102484" y="1506989"/>
                </a:lnTo>
                <a:lnTo>
                  <a:pt x="2100577" y="1495234"/>
                </a:lnTo>
                <a:lnTo>
                  <a:pt x="2097718" y="1483479"/>
                </a:lnTo>
                <a:lnTo>
                  <a:pt x="2094223" y="1472041"/>
                </a:lnTo>
                <a:lnTo>
                  <a:pt x="2090411" y="1460921"/>
                </a:lnTo>
                <a:lnTo>
                  <a:pt x="2086280" y="1450119"/>
                </a:lnTo>
                <a:lnTo>
                  <a:pt x="2081515" y="1439317"/>
                </a:lnTo>
                <a:lnTo>
                  <a:pt x="2076114" y="1428833"/>
                </a:lnTo>
                <a:lnTo>
                  <a:pt x="2070395" y="1418984"/>
                </a:lnTo>
                <a:lnTo>
                  <a:pt x="2064041" y="1409452"/>
                </a:lnTo>
                <a:lnTo>
                  <a:pt x="2057369" y="1399603"/>
                </a:lnTo>
                <a:lnTo>
                  <a:pt x="2050061" y="1390390"/>
                </a:lnTo>
                <a:lnTo>
                  <a:pt x="2042754" y="1382129"/>
                </a:lnTo>
                <a:lnTo>
                  <a:pt x="2034811" y="1373551"/>
                </a:lnTo>
                <a:lnTo>
                  <a:pt x="2026233" y="1365608"/>
                </a:lnTo>
                <a:lnTo>
                  <a:pt x="2017337" y="1358301"/>
                </a:lnTo>
                <a:lnTo>
                  <a:pt x="2008441" y="1350994"/>
                </a:lnTo>
                <a:lnTo>
                  <a:pt x="1998910" y="1344322"/>
                </a:lnTo>
                <a:lnTo>
                  <a:pt x="1989379" y="1337650"/>
                </a:lnTo>
                <a:lnTo>
                  <a:pt x="1979212" y="1331931"/>
                </a:lnTo>
                <a:lnTo>
                  <a:pt x="1969045" y="1326530"/>
                </a:lnTo>
                <a:lnTo>
                  <a:pt x="1958243" y="1322082"/>
                </a:lnTo>
                <a:lnTo>
                  <a:pt x="1947441" y="1317952"/>
                </a:lnTo>
                <a:lnTo>
                  <a:pt x="1936321" y="1313822"/>
                </a:lnTo>
                <a:lnTo>
                  <a:pt x="1924566" y="1310645"/>
                </a:lnTo>
                <a:lnTo>
                  <a:pt x="1913128" y="1307785"/>
                </a:lnTo>
                <a:lnTo>
                  <a:pt x="1901373" y="1305879"/>
                </a:lnTo>
                <a:lnTo>
                  <a:pt x="1888982" y="1304290"/>
                </a:lnTo>
                <a:lnTo>
                  <a:pt x="1876909" y="1303337"/>
                </a:lnTo>
                <a:lnTo>
                  <a:pt x="1864201" y="1303337"/>
                </a:lnTo>
                <a:lnTo>
                  <a:pt x="1852128" y="1303337"/>
                </a:lnTo>
                <a:lnTo>
                  <a:pt x="1839737" y="1304290"/>
                </a:lnTo>
                <a:lnTo>
                  <a:pt x="1827664" y="1305879"/>
                </a:lnTo>
                <a:lnTo>
                  <a:pt x="1815909" y="1307785"/>
                </a:lnTo>
                <a:lnTo>
                  <a:pt x="1804472" y="1310645"/>
                </a:lnTo>
                <a:lnTo>
                  <a:pt x="1792716" y="1313822"/>
                </a:lnTo>
                <a:lnTo>
                  <a:pt x="1781596" y="1317952"/>
                </a:lnTo>
                <a:lnTo>
                  <a:pt x="1770794" y="1322082"/>
                </a:lnTo>
                <a:lnTo>
                  <a:pt x="1759992" y="1326530"/>
                </a:lnTo>
                <a:lnTo>
                  <a:pt x="1749825" y="1331931"/>
                </a:lnTo>
                <a:lnTo>
                  <a:pt x="1739659" y="1337650"/>
                </a:lnTo>
                <a:lnTo>
                  <a:pt x="1730127" y="1344322"/>
                </a:lnTo>
                <a:lnTo>
                  <a:pt x="1720596" y="1350994"/>
                </a:lnTo>
                <a:lnTo>
                  <a:pt x="1711383" y="1358301"/>
                </a:lnTo>
                <a:lnTo>
                  <a:pt x="1702804" y="1365608"/>
                </a:lnTo>
                <a:lnTo>
                  <a:pt x="1694226" y="1373551"/>
                </a:lnTo>
                <a:lnTo>
                  <a:pt x="1686283" y="1382129"/>
                </a:lnTo>
                <a:lnTo>
                  <a:pt x="1678976" y="1390390"/>
                </a:lnTo>
                <a:lnTo>
                  <a:pt x="1671669" y="1399603"/>
                </a:lnTo>
                <a:lnTo>
                  <a:pt x="1664997" y="1409452"/>
                </a:lnTo>
                <a:lnTo>
                  <a:pt x="1658643" y="1418984"/>
                </a:lnTo>
                <a:lnTo>
                  <a:pt x="1652924" y="1428833"/>
                </a:lnTo>
                <a:lnTo>
                  <a:pt x="1647841" y="1439317"/>
                </a:lnTo>
                <a:lnTo>
                  <a:pt x="1642757" y="1450119"/>
                </a:lnTo>
                <a:lnTo>
                  <a:pt x="1638627" y="1460921"/>
                </a:lnTo>
                <a:lnTo>
                  <a:pt x="1634814" y="1472041"/>
                </a:lnTo>
                <a:lnTo>
                  <a:pt x="1631637" y="1483479"/>
                </a:lnTo>
                <a:lnTo>
                  <a:pt x="1629096" y="1495234"/>
                </a:lnTo>
                <a:lnTo>
                  <a:pt x="1626554" y="1506989"/>
                </a:lnTo>
                <a:lnTo>
                  <a:pt x="1624965" y="1519062"/>
                </a:lnTo>
                <a:lnTo>
                  <a:pt x="1624330" y="1531135"/>
                </a:lnTo>
                <a:lnTo>
                  <a:pt x="1624012" y="1543526"/>
                </a:lnTo>
                <a:lnTo>
                  <a:pt x="1624330" y="1556234"/>
                </a:lnTo>
                <a:lnTo>
                  <a:pt x="1624965" y="1568307"/>
                </a:lnTo>
                <a:lnTo>
                  <a:pt x="1625402" y="1571625"/>
                </a:lnTo>
                <a:lnTo>
                  <a:pt x="605983" y="1571625"/>
                </a:lnTo>
                <a:lnTo>
                  <a:pt x="606421" y="1568307"/>
                </a:lnTo>
                <a:lnTo>
                  <a:pt x="607694" y="1556234"/>
                </a:lnTo>
                <a:lnTo>
                  <a:pt x="608012" y="1543526"/>
                </a:lnTo>
                <a:lnTo>
                  <a:pt x="607694" y="1531135"/>
                </a:lnTo>
                <a:lnTo>
                  <a:pt x="606421" y="1519062"/>
                </a:lnTo>
                <a:lnTo>
                  <a:pt x="604829" y="1506989"/>
                </a:lnTo>
                <a:lnTo>
                  <a:pt x="602919" y="1495234"/>
                </a:lnTo>
                <a:lnTo>
                  <a:pt x="600372" y="1483479"/>
                </a:lnTo>
                <a:lnTo>
                  <a:pt x="596870" y="1472041"/>
                </a:lnTo>
                <a:lnTo>
                  <a:pt x="593369" y="1460921"/>
                </a:lnTo>
                <a:lnTo>
                  <a:pt x="588594" y="1450119"/>
                </a:lnTo>
                <a:lnTo>
                  <a:pt x="584137" y="1439317"/>
                </a:lnTo>
                <a:lnTo>
                  <a:pt x="578725" y="1428833"/>
                </a:lnTo>
                <a:lnTo>
                  <a:pt x="572995" y="1418984"/>
                </a:lnTo>
                <a:lnTo>
                  <a:pt x="566628" y="1409452"/>
                </a:lnTo>
                <a:lnTo>
                  <a:pt x="559943" y="1399603"/>
                </a:lnTo>
                <a:lnTo>
                  <a:pt x="552940" y="1390390"/>
                </a:lnTo>
                <a:lnTo>
                  <a:pt x="545300" y="1382129"/>
                </a:lnTo>
                <a:lnTo>
                  <a:pt x="537023" y="1373551"/>
                </a:lnTo>
                <a:lnTo>
                  <a:pt x="529064" y="1365608"/>
                </a:lnTo>
                <a:lnTo>
                  <a:pt x="520151" y="1358301"/>
                </a:lnTo>
                <a:lnTo>
                  <a:pt x="510919" y="1350994"/>
                </a:lnTo>
                <a:lnTo>
                  <a:pt x="501687" y="1344322"/>
                </a:lnTo>
                <a:lnTo>
                  <a:pt x="491501" y="1337650"/>
                </a:lnTo>
                <a:lnTo>
                  <a:pt x="481632" y="1331931"/>
                </a:lnTo>
                <a:lnTo>
                  <a:pt x="471127" y="1326530"/>
                </a:lnTo>
                <a:lnTo>
                  <a:pt x="460622" y="1322082"/>
                </a:lnTo>
                <a:lnTo>
                  <a:pt x="449480" y="1317952"/>
                </a:lnTo>
                <a:lnTo>
                  <a:pt x="438338" y="1313822"/>
                </a:lnTo>
                <a:lnTo>
                  <a:pt x="426878" y="1310645"/>
                </a:lnTo>
                <a:lnTo>
                  <a:pt x="415418" y="1307785"/>
                </a:lnTo>
                <a:lnTo>
                  <a:pt x="403321" y="1305879"/>
                </a:lnTo>
                <a:lnTo>
                  <a:pt x="391543" y="1304290"/>
                </a:lnTo>
                <a:lnTo>
                  <a:pt x="379127" y="1303337"/>
                </a:lnTo>
                <a:lnTo>
                  <a:pt x="366712" y="1303337"/>
                </a:lnTo>
                <a:lnTo>
                  <a:pt x="354297" y="1303337"/>
                </a:lnTo>
                <a:lnTo>
                  <a:pt x="342200" y="1304290"/>
                </a:lnTo>
                <a:lnTo>
                  <a:pt x="330103" y="1305879"/>
                </a:lnTo>
                <a:lnTo>
                  <a:pt x="318325" y="1307785"/>
                </a:lnTo>
                <a:lnTo>
                  <a:pt x="306546" y="1310645"/>
                </a:lnTo>
                <a:lnTo>
                  <a:pt x="295086" y="1313822"/>
                </a:lnTo>
                <a:lnTo>
                  <a:pt x="283944" y="1317952"/>
                </a:lnTo>
                <a:lnTo>
                  <a:pt x="272803" y="1322082"/>
                </a:lnTo>
                <a:lnTo>
                  <a:pt x="262297" y="1326530"/>
                </a:lnTo>
                <a:lnTo>
                  <a:pt x="251792" y="1331931"/>
                </a:lnTo>
                <a:lnTo>
                  <a:pt x="241924" y="1337650"/>
                </a:lnTo>
                <a:lnTo>
                  <a:pt x="231737" y="1344322"/>
                </a:lnTo>
                <a:lnTo>
                  <a:pt x="222505" y="1350994"/>
                </a:lnTo>
                <a:lnTo>
                  <a:pt x="213273" y="1358301"/>
                </a:lnTo>
                <a:lnTo>
                  <a:pt x="204360" y="1365608"/>
                </a:lnTo>
                <a:lnTo>
                  <a:pt x="196402" y="1373551"/>
                </a:lnTo>
                <a:lnTo>
                  <a:pt x="188443" y="1382129"/>
                </a:lnTo>
                <a:lnTo>
                  <a:pt x="180485" y="1390390"/>
                </a:lnTo>
                <a:lnTo>
                  <a:pt x="173800" y="1399603"/>
                </a:lnTo>
                <a:lnTo>
                  <a:pt x="166796" y="1409452"/>
                </a:lnTo>
                <a:lnTo>
                  <a:pt x="160748" y="1418984"/>
                </a:lnTo>
                <a:lnTo>
                  <a:pt x="154699" y="1428833"/>
                </a:lnTo>
                <a:lnTo>
                  <a:pt x="149288" y="1439317"/>
                </a:lnTo>
                <a:lnTo>
                  <a:pt x="144513" y="1450119"/>
                </a:lnTo>
                <a:lnTo>
                  <a:pt x="140056" y="1460921"/>
                </a:lnTo>
                <a:lnTo>
                  <a:pt x="136236" y="1472041"/>
                </a:lnTo>
                <a:lnTo>
                  <a:pt x="133371" y="1483479"/>
                </a:lnTo>
                <a:lnTo>
                  <a:pt x="130506" y="1495234"/>
                </a:lnTo>
                <a:lnTo>
                  <a:pt x="128277" y="1506989"/>
                </a:lnTo>
                <a:lnTo>
                  <a:pt x="126686" y="1519062"/>
                </a:lnTo>
                <a:lnTo>
                  <a:pt x="126049" y="1531135"/>
                </a:lnTo>
                <a:lnTo>
                  <a:pt x="125412" y="1543526"/>
                </a:lnTo>
                <a:lnTo>
                  <a:pt x="126049" y="1556234"/>
                </a:lnTo>
                <a:lnTo>
                  <a:pt x="126686" y="1568307"/>
                </a:lnTo>
                <a:lnTo>
                  <a:pt x="127123" y="1571625"/>
                </a:lnTo>
                <a:lnTo>
                  <a:pt x="0" y="1571625"/>
                </a:lnTo>
                <a:lnTo>
                  <a:pt x="0" y="1396513"/>
                </a:lnTo>
                <a:lnTo>
                  <a:pt x="1587" y="1389522"/>
                </a:lnTo>
                <a:lnTo>
                  <a:pt x="3492" y="1383166"/>
                </a:lnTo>
                <a:lnTo>
                  <a:pt x="6031" y="1374903"/>
                </a:lnTo>
                <a:lnTo>
                  <a:pt x="7618" y="1370771"/>
                </a:lnTo>
                <a:lnTo>
                  <a:pt x="9523" y="1366957"/>
                </a:lnTo>
                <a:lnTo>
                  <a:pt x="11745" y="1363461"/>
                </a:lnTo>
                <a:lnTo>
                  <a:pt x="14284" y="1359966"/>
                </a:lnTo>
                <a:lnTo>
                  <a:pt x="16506" y="1357423"/>
                </a:lnTo>
                <a:lnTo>
                  <a:pt x="19045" y="1355516"/>
                </a:lnTo>
                <a:lnTo>
                  <a:pt x="22219" y="1353927"/>
                </a:lnTo>
                <a:lnTo>
                  <a:pt x="23806" y="1353609"/>
                </a:lnTo>
                <a:lnTo>
                  <a:pt x="25711" y="1353609"/>
                </a:lnTo>
                <a:lnTo>
                  <a:pt x="25711" y="1253500"/>
                </a:lnTo>
                <a:lnTo>
                  <a:pt x="25711" y="1243966"/>
                </a:lnTo>
                <a:lnTo>
                  <a:pt x="26346" y="1234750"/>
                </a:lnTo>
                <a:lnTo>
                  <a:pt x="27615" y="1225851"/>
                </a:lnTo>
                <a:lnTo>
                  <a:pt x="29520" y="1217270"/>
                </a:lnTo>
                <a:lnTo>
                  <a:pt x="31742" y="1209325"/>
                </a:lnTo>
                <a:lnTo>
                  <a:pt x="34598" y="1201698"/>
                </a:lnTo>
                <a:lnTo>
                  <a:pt x="37772" y="1194388"/>
                </a:lnTo>
                <a:lnTo>
                  <a:pt x="40947" y="1187078"/>
                </a:lnTo>
                <a:lnTo>
                  <a:pt x="45390" y="1180087"/>
                </a:lnTo>
                <a:lnTo>
                  <a:pt x="49834" y="1173413"/>
                </a:lnTo>
                <a:lnTo>
                  <a:pt x="54913" y="1167374"/>
                </a:lnTo>
                <a:lnTo>
                  <a:pt x="60626" y="1161018"/>
                </a:lnTo>
                <a:lnTo>
                  <a:pt x="66974" y="1154980"/>
                </a:lnTo>
                <a:lnTo>
                  <a:pt x="73005" y="1149577"/>
                </a:lnTo>
                <a:lnTo>
                  <a:pt x="79988" y="1143857"/>
                </a:lnTo>
                <a:lnTo>
                  <a:pt x="87606" y="1138772"/>
                </a:lnTo>
                <a:lnTo>
                  <a:pt x="95224" y="1133369"/>
                </a:lnTo>
                <a:lnTo>
                  <a:pt x="103794" y="1128602"/>
                </a:lnTo>
                <a:lnTo>
                  <a:pt x="112682" y="1123517"/>
                </a:lnTo>
                <a:lnTo>
                  <a:pt x="121887" y="1118750"/>
                </a:lnTo>
                <a:lnTo>
                  <a:pt x="131409" y="1114301"/>
                </a:lnTo>
                <a:lnTo>
                  <a:pt x="141249" y="1109534"/>
                </a:lnTo>
                <a:lnTo>
                  <a:pt x="162833" y="1100317"/>
                </a:lnTo>
                <a:lnTo>
                  <a:pt x="186322" y="1091419"/>
                </a:lnTo>
                <a:lnTo>
                  <a:pt x="211397" y="1082838"/>
                </a:lnTo>
                <a:lnTo>
                  <a:pt x="237743" y="1073621"/>
                </a:lnTo>
                <a:lnTo>
                  <a:pt x="266310" y="1063769"/>
                </a:lnTo>
                <a:lnTo>
                  <a:pt x="273928" y="1062816"/>
                </a:lnTo>
                <a:lnTo>
                  <a:pt x="283450" y="1059956"/>
                </a:lnTo>
                <a:lnTo>
                  <a:pt x="297099" y="1056142"/>
                </a:lnTo>
                <a:lnTo>
                  <a:pt x="313922" y="1050421"/>
                </a:lnTo>
                <a:lnTo>
                  <a:pt x="323761" y="1046608"/>
                </a:lnTo>
                <a:lnTo>
                  <a:pt x="334553" y="1042158"/>
                </a:lnTo>
                <a:lnTo>
                  <a:pt x="346615" y="1037391"/>
                </a:lnTo>
                <a:lnTo>
                  <a:pt x="359312" y="1031671"/>
                </a:lnTo>
                <a:lnTo>
                  <a:pt x="372643" y="1024997"/>
                </a:lnTo>
                <a:lnTo>
                  <a:pt x="387244" y="1018005"/>
                </a:lnTo>
                <a:lnTo>
                  <a:pt x="402480" y="1010060"/>
                </a:lnTo>
                <a:lnTo>
                  <a:pt x="418668" y="1001161"/>
                </a:lnTo>
                <a:lnTo>
                  <a:pt x="436126" y="990991"/>
                </a:lnTo>
                <a:lnTo>
                  <a:pt x="454218" y="980822"/>
                </a:lnTo>
                <a:lnTo>
                  <a:pt x="472945" y="968745"/>
                </a:lnTo>
                <a:lnTo>
                  <a:pt x="492943" y="956033"/>
                </a:lnTo>
                <a:lnTo>
                  <a:pt x="513574" y="942367"/>
                </a:lnTo>
                <a:lnTo>
                  <a:pt x="535158" y="927430"/>
                </a:lnTo>
                <a:lnTo>
                  <a:pt x="557695" y="911222"/>
                </a:lnTo>
                <a:lnTo>
                  <a:pt x="580866" y="893742"/>
                </a:lnTo>
                <a:lnTo>
                  <a:pt x="604989" y="875310"/>
                </a:lnTo>
                <a:lnTo>
                  <a:pt x="630382" y="855288"/>
                </a:lnTo>
                <a:lnTo>
                  <a:pt x="656093" y="834312"/>
                </a:lnTo>
                <a:lnTo>
                  <a:pt x="683073" y="811430"/>
                </a:lnTo>
                <a:lnTo>
                  <a:pt x="710688" y="787595"/>
                </a:lnTo>
                <a:lnTo>
                  <a:pt x="739255" y="762170"/>
                </a:lnTo>
                <a:lnTo>
                  <a:pt x="745286" y="752318"/>
                </a:lnTo>
                <a:lnTo>
                  <a:pt x="751951" y="742784"/>
                </a:lnTo>
                <a:lnTo>
                  <a:pt x="758300" y="733568"/>
                </a:lnTo>
                <a:lnTo>
                  <a:pt x="765600" y="724033"/>
                </a:lnTo>
                <a:lnTo>
                  <a:pt x="772901" y="715453"/>
                </a:lnTo>
                <a:lnTo>
                  <a:pt x="780836" y="706554"/>
                </a:lnTo>
                <a:lnTo>
                  <a:pt x="788454" y="697973"/>
                </a:lnTo>
                <a:lnTo>
                  <a:pt x="796389" y="690028"/>
                </a:lnTo>
                <a:lnTo>
                  <a:pt x="804959" y="681765"/>
                </a:lnTo>
                <a:lnTo>
                  <a:pt x="813847" y="674138"/>
                </a:lnTo>
                <a:lnTo>
                  <a:pt x="822417" y="666828"/>
                </a:lnTo>
                <a:lnTo>
                  <a:pt x="831940" y="659836"/>
                </a:lnTo>
                <a:lnTo>
                  <a:pt x="841144" y="653162"/>
                </a:lnTo>
                <a:lnTo>
                  <a:pt x="850667" y="646488"/>
                </a:lnTo>
                <a:lnTo>
                  <a:pt x="860189" y="640450"/>
                </a:lnTo>
                <a:lnTo>
                  <a:pt x="870346" y="634094"/>
                </a:lnTo>
                <a:lnTo>
                  <a:pt x="880504" y="628373"/>
                </a:lnTo>
                <a:lnTo>
                  <a:pt x="890978" y="623289"/>
                </a:lnTo>
                <a:lnTo>
                  <a:pt x="901453" y="618521"/>
                </a:lnTo>
                <a:lnTo>
                  <a:pt x="911928" y="613436"/>
                </a:lnTo>
                <a:lnTo>
                  <a:pt x="922720" y="609305"/>
                </a:lnTo>
                <a:lnTo>
                  <a:pt x="933829" y="605173"/>
                </a:lnTo>
                <a:lnTo>
                  <a:pt x="945256" y="601360"/>
                </a:lnTo>
                <a:lnTo>
                  <a:pt x="956683" y="598500"/>
                </a:lnTo>
                <a:lnTo>
                  <a:pt x="968110" y="595321"/>
                </a:lnTo>
                <a:lnTo>
                  <a:pt x="980171" y="592461"/>
                </a:lnTo>
                <a:lnTo>
                  <a:pt x="991598" y="590554"/>
                </a:lnTo>
                <a:lnTo>
                  <a:pt x="1003660" y="588648"/>
                </a:lnTo>
                <a:lnTo>
                  <a:pt x="1015722" y="587376"/>
                </a:lnTo>
                <a:lnTo>
                  <a:pt x="1028101" y="586423"/>
                </a:lnTo>
                <a:lnTo>
                  <a:pt x="1040480" y="585787"/>
                </a:lnTo>
                <a:close/>
                <a:moveTo>
                  <a:pt x="3793049" y="503238"/>
                </a:moveTo>
                <a:lnTo>
                  <a:pt x="3799403" y="503238"/>
                </a:lnTo>
                <a:lnTo>
                  <a:pt x="3805757" y="503556"/>
                </a:lnTo>
                <a:lnTo>
                  <a:pt x="3811793" y="503873"/>
                </a:lnTo>
                <a:lnTo>
                  <a:pt x="3818464" y="505143"/>
                </a:lnTo>
                <a:lnTo>
                  <a:pt x="3824500" y="506413"/>
                </a:lnTo>
                <a:lnTo>
                  <a:pt x="3831171" y="507366"/>
                </a:lnTo>
                <a:lnTo>
                  <a:pt x="3837207" y="509271"/>
                </a:lnTo>
                <a:lnTo>
                  <a:pt x="3843561" y="511176"/>
                </a:lnTo>
                <a:lnTo>
                  <a:pt x="3849279" y="514033"/>
                </a:lnTo>
                <a:lnTo>
                  <a:pt x="3855315" y="516573"/>
                </a:lnTo>
                <a:lnTo>
                  <a:pt x="3861033" y="519748"/>
                </a:lnTo>
                <a:lnTo>
                  <a:pt x="3867069" y="522923"/>
                </a:lnTo>
                <a:lnTo>
                  <a:pt x="3872470" y="526733"/>
                </a:lnTo>
                <a:lnTo>
                  <a:pt x="3877553" y="530543"/>
                </a:lnTo>
                <a:lnTo>
                  <a:pt x="3882953" y="534671"/>
                </a:lnTo>
                <a:lnTo>
                  <a:pt x="3888354" y="539433"/>
                </a:lnTo>
                <a:lnTo>
                  <a:pt x="3895025" y="545783"/>
                </a:lnTo>
                <a:lnTo>
                  <a:pt x="3901061" y="553086"/>
                </a:lnTo>
                <a:lnTo>
                  <a:pt x="3906461" y="560388"/>
                </a:lnTo>
                <a:lnTo>
                  <a:pt x="3911545" y="568008"/>
                </a:lnTo>
                <a:lnTo>
                  <a:pt x="3916310" y="576263"/>
                </a:lnTo>
                <a:lnTo>
                  <a:pt x="3919487" y="584201"/>
                </a:lnTo>
                <a:lnTo>
                  <a:pt x="3922981" y="592773"/>
                </a:lnTo>
                <a:lnTo>
                  <a:pt x="3925840" y="601028"/>
                </a:lnTo>
                <a:lnTo>
                  <a:pt x="3927746" y="609918"/>
                </a:lnTo>
                <a:lnTo>
                  <a:pt x="3929335" y="618808"/>
                </a:lnTo>
                <a:lnTo>
                  <a:pt x="3929970" y="627698"/>
                </a:lnTo>
                <a:lnTo>
                  <a:pt x="3930288" y="636588"/>
                </a:lnTo>
                <a:lnTo>
                  <a:pt x="3929970" y="645478"/>
                </a:lnTo>
                <a:lnTo>
                  <a:pt x="3928699" y="654368"/>
                </a:lnTo>
                <a:lnTo>
                  <a:pt x="3927429" y="662941"/>
                </a:lnTo>
                <a:lnTo>
                  <a:pt x="3925522" y="671831"/>
                </a:lnTo>
                <a:lnTo>
                  <a:pt x="3931241" y="674688"/>
                </a:lnTo>
                <a:lnTo>
                  <a:pt x="3936959" y="678181"/>
                </a:lnTo>
                <a:lnTo>
                  <a:pt x="3942359" y="681356"/>
                </a:lnTo>
                <a:lnTo>
                  <a:pt x="3947442" y="685801"/>
                </a:lnTo>
                <a:lnTo>
                  <a:pt x="3952525" y="691516"/>
                </a:lnTo>
                <a:lnTo>
                  <a:pt x="3957291" y="697548"/>
                </a:lnTo>
                <a:lnTo>
                  <a:pt x="3961420" y="704216"/>
                </a:lnTo>
                <a:lnTo>
                  <a:pt x="3964915" y="710566"/>
                </a:lnTo>
                <a:lnTo>
                  <a:pt x="3967774" y="717551"/>
                </a:lnTo>
                <a:lnTo>
                  <a:pt x="3969680" y="724853"/>
                </a:lnTo>
                <a:lnTo>
                  <a:pt x="3970633" y="732156"/>
                </a:lnTo>
                <a:lnTo>
                  <a:pt x="3971586" y="739458"/>
                </a:lnTo>
                <a:lnTo>
                  <a:pt x="3971586" y="746761"/>
                </a:lnTo>
                <a:lnTo>
                  <a:pt x="3970315" y="754063"/>
                </a:lnTo>
                <a:lnTo>
                  <a:pt x="3968727" y="761366"/>
                </a:lnTo>
                <a:lnTo>
                  <a:pt x="3966821" y="768668"/>
                </a:lnTo>
                <a:lnTo>
                  <a:pt x="3963962" y="775653"/>
                </a:lnTo>
                <a:lnTo>
                  <a:pt x="3959832" y="782321"/>
                </a:lnTo>
                <a:lnTo>
                  <a:pt x="3955702" y="788353"/>
                </a:lnTo>
                <a:lnTo>
                  <a:pt x="3950619" y="794386"/>
                </a:lnTo>
                <a:lnTo>
                  <a:pt x="3945219" y="799466"/>
                </a:lnTo>
                <a:lnTo>
                  <a:pt x="3940136" y="803593"/>
                </a:lnTo>
                <a:lnTo>
                  <a:pt x="3934100" y="807403"/>
                </a:lnTo>
                <a:lnTo>
                  <a:pt x="3928064" y="810896"/>
                </a:lnTo>
                <a:lnTo>
                  <a:pt x="3933782" y="813436"/>
                </a:lnTo>
                <a:lnTo>
                  <a:pt x="3939183" y="815976"/>
                </a:lnTo>
                <a:lnTo>
                  <a:pt x="3944583" y="818833"/>
                </a:lnTo>
                <a:lnTo>
                  <a:pt x="3949666" y="821691"/>
                </a:lnTo>
                <a:lnTo>
                  <a:pt x="3955067" y="825183"/>
                </a:lnTo>
                <a:lnTo>
                  <a:pt x="3959832" y="828993"/>
                </a:lnTo>
                <a:lnTo>
                  <a:pt x="3964597" y="832803"/>
                </a:lnTo>
                <a:lnTo>
                  <a:pt x="3969680" y="837248"/>
                </a:lnTo>
                <a:lnTo>
                  <a:pt x="3974128" y="841693"/>
                </a:lnTo>
                <a:lnTo>
                  <a:pt x="3978893" y="846773"/>
                </a:lnTo>
                <a:lnTo>
                  <a:pt x="3983023" y="852171"/>
                </a:lnTo>
                <a:lnTo>
                  <a:pt x="3987153" y="857568"/>
                </a:lnTo>
                <a:lnTo>
                  <a:pt x="3990647" y="862966"/>
                </a:lnTo>
                <a:lnTo>
                  <a:pt x="3994141" y="868681"/>
                </a:lnTo>
                <a:lnTo>
                  <a:pt x="3997318" y="874396"/>
                </a:lnTo>
                <a:lnTo>
                  <a:pt x="3999860" y="880111"/>
                </a:lnTo>
                <a:lnTo>
                  <a:pt x="4002719" y="885826"/>
                </a:lnTo>
                <a:lnTo>
                  <a:pt x="4004625" y="892176"/>
                </a:lnTo>
                <a:lnTo>
                  <a:pt x="4006531" y="898208"/>
                </a:lnTo>
                <a:lnTo>
                  <a:pt x="4008119" y="904558"/>
                </a:lnTo>
                <a:lnTo>
                  <a:pt x="4009708" y="910908"/>
                </a:lnTo>
                <a:lnTo>
                  <a:pt x="4010343" y="916941"/>
                </a:lnTo>
                <a:lnTo>
                  <a:pt x="4010979" y="923608"/>
                </a:lnTo>
                <a:lnTo>
                  <a:pt x="4011614" y="929641"/>
                </a:lnTo>
                <a:lnTo>
                  <a:pt x="4011614" y="936308"/>
                </a:lnTo>
                <a:lnTo>
                  <a:pt x="4010979" y="942976"/>
                </a:lnTo>
                <a:lnTo>
                  <a:pt x="4010661" y="949008"/>
                </a:lnTo>
                <a:lnTo>
                  <a:pt x="4010026" y="955358"/>
                </a:lnTo>
                <a:lnTo>
                  <a:pt x="4008437" y="961708"/>
                </a:lnTo>
                <a:lnTo>
                  <a:pt x="4007167" y="967741"/>
                </a:lnTo>
                <a:lnTo>
                  <a:pt x="4005260" y="974091"/>
                </a:lnTo>
                <a:lnTo>
                  <a:pt x="4003354" y="980123"/>
                </a:lnTo>
                <a:lnTo>
                  <a:pt x="4000813" y="986156"/>
                </a:lnTo>
                <a:lnTo>
                  <a:pt x="3997954" y="991871"/>
                </a:lnTo>
                <a:lnTo>
                  <a:pt x="3995095" y="998221"/>
                </a:lnTo>
                <a:lnTo>
                  <a:pt x="3991918" y="1003618"/>
                </a:lnTo>
                <a:lnTo>
                  <a:pt x="3988106" y="1009333"/>
                </a:lnTo>
                <a:lnTo>
                  <a:pt x="3984293" y="1014731"/>
                </a:lnTo>
                <a:lnTo>
                  <a:pt x="3979846" y="1020128"/>
                </a:lnTo>
                <a:lnTo>
                  <a:pt x="3975398" y="1025208"/>
                </a:lnTo>
                <a:lnTo>
                  <a:pt x="3969998" y="1030606"/>
                </a:lnTo>
                <a:lnTo>
                  <a:pt x="3964279" y="1035686"/>
                </a:lnTo>
                <a:lnTo>
                  <a:pt x="3958561" y="1040448"/>
                </a:lnTo>
                <a:lnTo>
                  <a:pt x="3952208" y="1044576"/>
                </a:lnTo>
                <a:lnTo>
                  <a:pt x="3945854" y="1049021"/>
                </a:lnTo>
                <a:lnTo>
                  <a:pt x="3939183" y="1052513"/>
                </a:lnTo>
                <a:lnTo>
                  <a:pt x="3932829" y="1055371"/>
                </a:lnTo>
                <a:lnTo>
                  <a:pt x="3926158" y="1058546"/>
                </a:lnTo>
                <a:lnTo>
                  <a:pt x="3919169" y="1060768"/>
                </a:lnTo>
                <a:lnTo>
                  <a:pt x="3912180" y="1062673"/>
                </a:lnTo>
                <a:lnTo>
                  <a:pt x="3904873" y="1064261"/>
                </a:lnTo>
                <a:lnTo>
                  <a:pt x="3898202" y="1065848"/>
                </a:lnTo>
                <a:lnTo>
                  <a:pt x="3890895" y="1066483"/>
                </a:lnTo>
                <a:lnTo>
                  <a:pt x="3883589" y="1067118"/>
                </a:lnTo>
                <a:lnTo>
                  <a:pt x="3876282" y="1067118"/>
                </a:lnTo>
                <a:lnTo>
                  <a:pt x="3868975" y="1067118"/>
                </a:lnTo>
                <a:lnTo>
                  <a:pt x="3870881" y="1071246"/>
                </a:lnTo>
                <a:lnTo>
                  <a:pt x="3872470" y="1075691"/>
                </a:lnTo>
                <a:lnTo>
                  <a:pt x="3878188" y="1076961"/>
                </a:lnTo>
                <a:lnTo>
                  <a:pt x="3883589" y="1078231"/>
                </a:lnTo>
                <a:lnTo>
                  <a:pt x="3888989" y="1079501"/>
                </a:lnTo>
                <a:lnTo>
                  <a:pt x="3894390" y="1081723"/>
                </a:lnTo>
                <a:lnTo>
                  <a:pt x="3899155" y="1083946"/>
                </a:lnTo>
                <a:lnTo>
                  <a:pt x="3904238" y="1086486"/>
                </a:lnTo>
                <a:lnTo>
                  <a:pt x="3909321" y="1089343"/>
                </a:lnTo>
                <a:lnTo>
                  <a:pt x="3914086" y="1092201"/>
                </a:lnTo>
                <a:lnTo>
                  <a:pt x="3918851" y="1095693"/>
                </a:lnTo>
                <a:lnTo>
                  <a:pt x="3922981" y="1099186"/>
                </a:lnTo>
                <a:lnTo>
                  <a:pt x="3927429" y="1102996"/>
                </a:lnTo>
                <a:lnTo>
                  <a:pt x="3931558" y="1107441"/>
                </a:lnTo>
                <a:lnTo>
                  <a:pt x="3935371" y="1111568"/>
                </a:lnTo>
                <a:lnTo>
                  <a:pt x="3939183" y="1116013"/>
                </a:lnTo>
                <a:lnTo>
                  <a:pt x="3942359" y="1121093"/>
                </a:lnTo>
                <a:lnTo>
                  <a:pt x="3945854" y="1126173"/>
                </a:lnTo>
                <a:lnTo>
                  <a:pt x="3948078" y="1131253"/>
                </a:lnTo>
                <a:lnTo>
                  <a:pt x="3950301" y="1135698"/>
                </a:lnTo>
                <a:lnTo>
                  <a:pt x="3952208" y="1140778"/>
                </a:lnTo>
                <a:lnTo>
                  <a:pt x="3954114" y="1145223"/>
                </a:lnTo>
                <a:lnTo>
                  <a:pt x="3955702" y="1150303"/>
                </a:lnTo>
                <a:lnTo>
                  <a:pt x="3956973" y="1155383"/>
                </a:lnTo>
                <a:lnTo>
                  <a:pt x="3957926" y="1160463"/>
                </a:lnTo>
                <a:lnTo>
                  <a:pt x="3958561" y="1165226"/>
                </a:lnTo>
                <a:lnTo>
                  <a:pt x="3959197" y="1170306"/>
                </a:lnTo>
                <a:lnTo>
                  <a:pt x="3959197" y="1175703"/>
                </a:lnTo>
                <a:lnTo>
                  <a:pt x="3959197" y="1180783"/>
                </a:lnTo>
                <a:lnTo>
                  <a:pt x="3959197" y="1185863"/>
                </a:lnTo>
                <a:lnTo>
                  <a:pt x="3958561" y="1190626"/>
                </a:lnTo>
                <a:lnTo>
                  <a:pt x="3957608" y="1195706"/>
                </a:lnTo>
                <a:lnTo>
                  <a:pt x="3956973" y="1200468"/>
                </a:lnTo>
                <a:lnTo>
                  <a:pt x="3955702" y="1205231"/>
                </a:lnTo>
                <a:lnTo>
                  <a:pt x="3954114" y="1209993"/>
                </a:lnTo>
                <a:lnTo>
                  <a:pt x="3952525" y="1215073"/>
                </a:lnTo>
                <a:lnTo>
                  <a:pt x="3950619" y="1219518"/>
                </a:lnTo>
                <a:lnTo>
                  <a:pt x="3948395" y="1223646"/>
                </a:lnTo>
                <a:lnTo>
                  <a:pt x="3946172" y="1228408"/>
                </a:lnTo>
                <a:lnTo>
                  <a:pt x="3943948" y="1232536"/>
                </a:lnTo>
                <a:lnTo>
                  <a:pt x="3941089" y="1236981"/>
                </a:lnTo>
                <a:lnTo>
                  <a:pt x="3937912" y="1241108"/>
                </a:lnTo>
                <a:lnTo>
                  <a:pt x="3935053" y="1244918"/>
                </a:lnTo>
                <a:lnTo>
                  <a:pt x="3931558" y="1248728"/>
                </a:lnTo>
                <a:lnTo>
                  <a:pt x="3927746" y="1252538"/>
                </a:lnTo>
                <a:lnTo>
                  <a:pt x="3923934" y="1256031"/>
                </a:lnTo>
                <a:lnTo>
                  <a:pt x="3920122" y="1259523"/>
                </a:lnTo>
                <a:lnTo>
                  <a:pt x="3915674" y="1262698"/>
                </a:lnTo>
                <a:lnTo>
                  <a:pt x="3911545" y="1265556"/>
                </a:lnTo>
                <a:lnTo>
                  <a:pt x="3906779" y="1268413"/>
                </a:lnTo>
                <a:lnTo>
                  <a:pt x="3902649" y="1270318"/>
                </a:lnTo>
                <a:lnTo>
                  <a:pt x="3898202" y="1272223"/>
                </a:lnTo>
                <a:lnTo>
                  <a:pt x="3897567" y="1279208"/>
                </a:lnTo>
                <a:lnTo>
                  <a:pt x="3897249" y="1285876"/>
                </a:lnTo>
                <a:lnTo>
                  <a:pt x="3896983" y="1288660"/>
                </a:lnTo>
                <a:lnTo>
                  <a:pt x="3897903" y="1289401"/>
                </a:lnTo>
                <a:lnTo>
                  <a:pt x="3899485" y="1290673"/>
                </a:lnTo>
                <a:lnTo>
                  <a:pt x="3900435" y="1292583"/>
                </a:lnTo>
                <a:lnTo>
                  <a:pt x="3901384" y="1295128"/>
                </a:lnTo>
                <a:lnTo>
                  <a:pt x="3902017" y="1297356"/>
                </a:lnTo>
                <a:lnTo>
                  <a:pt x="3903283" y="1302765"/>
                </a:lnTo>
                <a:lnTo>
                  <a:pt x="3903599" y="1308811"/>
                </a:lnTo>
                <a:lnTo>
                  <a:pt x="3902966" y="1315812"/>
                </a:lnTo>
                <a:lnTo>
                  <a:pt x="3901700" y="1323130"/>
                </a:lnTo>
                <a:lnTo>
                  <a:pt x="3900118" y="1331404"/>
                </a:lnTo>
                <a:lnTo>
                  <a:pt x="3907080" y="1326949"/>
                </a:lnTo>
                <a:lnTo>
                  <a:pt x="3913409" y="1323448"/>
                </a:lnTo>
                <a:lnTo>
                  <a:pt x="3920055" y="1321221"/>
                </a:lnTo>
                <a:lnTo>
                  <a:pt x="3926067" y="1319312"/>
                </a:lnTo>
                <a:lnTo>
                  <a:pt x="3931447" y="1318994"/>
                </a:lnTo>
                <a:lnTo>
                  <a:pt x="3933979" y="1318994"/>
                </a:lnTo>
                <a:lnTo>
                  <a:pt x="3936194" y="1318994"/>
                </a:lnTo>
                <a:lnTo>
                  <a:pt x="3938409" y="1319630"/>
                </a:lnTo>
                <a:lnTo>
                  <a:pt x="3940308" y="1320585"/>
                </a:lnTo>
                <a:lnTo>
                  <a:pt x="3941890" y="1321221"/>
                </a:lnTo>
                <a:lnTo>
                  <a:pt x="3943472" y="1322812"/>
                </a:lnTo>
                <a:lnTo>
                  <a:pt x="3944421" y="1324403"/>
                </a:lnTo>
                <a:lnTo>
                  <a:pt x="3945371" y="1325994"/>
                </a:lnTo>
                <a:lnTo>
                  <a:pt x="3946004" y="1327903"/>
                </a:lnTo>
                <a:lnTo>
                  <a:pt x="3946004" y="1330131"/>
                </a:lnTo>
                <a:lnTo>
                  <a:pt x="3946004" y="1332358"/>
                </a:lnTo>
                <a:lnTo>
                  <a:pt x="3946004" y="1334586"/>
                </a:lnTo>
                <a:lnTo>
                  <a:pt x="3944421" y="1339995"/>
                </a:lnTo>
                <a:lnTo>
                  <a:pt x="3942206" y="1345723"/>
                </a:lnTo>
                <a:lnTo>
                  <a:pt x="3939358" y="1352087"/>
                </a:lnTo>
                <a:lnTo>
                  <a:pt x="3934928" y="1358451"/>
                </a:lnTo>
                <a:lnTo>
                  <a:pt x="3930498" y="1365133"/>
                </a:lnTo>
                <a:lnTo>
                  <a:pt x="3938409" y="1363860"/>
                </a:lnTo>
                <a:lnTo>
                  <a:pt x="3945687" y="1363542"/>
                </a:lnTo>
                <a:lnTo>
                  <a:pt x="3952649" y="1363860"/>
                </a:lnTo>
                <a:lnTo>
                  <a:pt x="3958662" y="1365133"/>
                </a:lnTo>
                <a:lnTo>
                  <a:pt x="3964041" y="1366724"/>
                </a:lnTo>
                <a:lnTo>
                  <a:pt x="3966257" y="1367361"/>
                </a:lnTo>
                <a:lnTo>
                  <a:pt x="3968472" y="1368633"/>
                </a:lnTo>
                <a:lnTo>
                  <a:pt x="3970370" y="1370224"/>
                </a:lnTo>
                <a:lnTo>
                  <a:pt x="3971320" y="1371815"/>
                </a:lnTo>
                <a:lnTo>
                  <a:pt x="3972586" y="1373088"/>
                </a:lnTo>
                <a:lnTo>
                  <a:pt x="3973219" y="1374997"/>
                </a:lnTo>
                <a:lnTo>
                  <a:pt x="3973535" y="1376588"/>
                </a:lnTo>
                <a:lnTo>
                  <a:pt x="3974168" y="1379134"/>
                </a:lnTo>
                <a:lnTo>
                  <a:pt x="3973535" y="1381043"/>
                </a:lnTo>
                <a:lnTo>
                  <a:pt x="3972902" y="1382953"/>
                </a:lnTo>
                <a:lnTo>
                  <a:pt x="3972269" y="1385180"/>
                </a:lnTo>
                <a:lnTo>
                  <a:pt x="3971003" y="1387089"/>
                </a:lnTo>
                <a:lnTo>
                  <a:pt x="3967522" y="1391862"/>
                </a:lnTo>
                <a:lnTo>
                  <a:pt x="3963092" y="1395999"/>
                </a:lnTo>
                <a:lnTo>
                  <a:pt x="3957712" y="1400136"/>
                </a:lnTo>
                <a:lnTo>
                  <a:pt x="3951383" y="1404272"/>
                </a:lnTo>
                <a:lnTo>
                  <a:pt x="3944105" y="1408409"/>
                </a:lnTo>
                <a:lnTo>
                  <a:pt x="3951700" y="1410636"/>
                </a:lnTo>
                <a:lnTo>
                  <a:pt x="3958978" y="1413818"/>
                </a:lnTo>
                <a:lnTo>
                  <a:pt x="3965307" y="1416682"/>
                </a:lnTo>
                <a:lnTo>
                  <a:pt x="3970687" y="1419864"/>
                </a:lnTo>
                <a:lnTo>
                  <a:pt x="3974484" y="1423683"/>
                </a:lnTo>
                <a:lnTo>
                  <a:pt x="3976383" y="1425274"/>
                </a:lnTo>
                <a:lnTo>
                  <a:pt x="3977649" y="1427183"/>
                </a:lnTo>
                <a:lnTo>
                  <a:pt x="3978598" y="1429092"/>
                </a:lnTo>
                <a:lnTo>
                  <a:pt x="3979548" y="1431001"/>
                </a:lnTo>
                <a:lnTo>
                  <a:pt x="3979864" y="1432911"/>
                </a:lnTo>
                <a:lnTo>
                  <a:pt x="3979864" y="1434820"/>
                </a:lnTo>
                <a:lnTo>
                  <a:pt x="3979548" y="1436729"/>
                </a:lnTo>
                <a:lnTo>
                  <a:pt x="3978598" y="1438638"/>
                </a:lnTo>
                <a:lnTo>
                  <a:pt x="3977649" y="1440547"/>
                </a:lnTo>
                <a:lnTo>
                  <a:pt x="3976067" y="1442138"/>
                </a:lnTo>
                <a:lnTo>
                  <a:pt x="3974484" y="1443729"/>
                </a:lnTo>
                <a:lnTo>
                  <a:pt x="3972586" y="1445320"/>
                </a:lnTo>
                <a:lnTo>
                  <a:pt x="3967522" y="1447866"/>
                </a:lnTo>
                <a:lnTo>
                  <a:pt x="3961826" y="1449775"/>
                </a:lnTo>
                <a:lnTo>
                  <a:pt x="3954864" y="1451685"/>
                </a:lnTo>
                <a:lnTo>
                  <a:pt x="3947586" y="1452957"/>
                </a:lnTo>
                <a:lnTo>
                  <a:pt x="3939675" y="1453594"/>
                </a:lnTo>
                <a:lnTo>
                  <a:pt x="3945687" y="1459003"/>
                </a:lnTo>
                <a:lnTo>
                  <a:pt x="3951067" y="1464413"/>
                </a:lnTo>
                <a:lnTo>
                  <a:pt x="3955181" y="1469822"/>
                </a:lnTo>
                <a:lnTo>
                  <a:pt x="3958662" y="1474913"/>
                </a:lnTo>
                <a:lnTo>
                  <a:pt x="3961193" y="1480005"/>
                </a:lnTo>
                <a:lnTo>
                  <a:pt x="3961826" y="1482232"/>
                </a:lnTo>
                <a:lnTo>
                  <a:pt x="3962143" y="1484460"/>
                </a:lnTo>
                <a:lnTo>
                  <a:pt x="3962459" y="1487005"/>
                </a:lnTo>
                <a:lnTo>
                  <a:pt x="3962143" y="1488914"/>
                </a:lnTo>
                <a:lnTo>
                  <a:pt x="3961826" y="1490824"/>
                </a:lnTo>
                <a:lnTo>
                  <a:pt x="3961193" y="1492096"/>
                </a:lnTo>
                <a:lnTo>
                  <a:pt x="3959928" y="1494324"/>
                </a:lnTo>
                <a:lnTo>
                  <a:pt x="3958345" y="1495278"/>
                </a:lnTo>
                <a:lnTo>
                  <a:pt x="3956763" y="1496551"/>
                </a:lnTo>
                <a:lnTo>
                  <a:pt x="3954864" y="1497506"/>
                </a:lnTo>
                <a:lnTo>
                  <a:pt x="3952649" y="1498460"/>
                </a:lnTo>
                <a:lnTo>
                  <a:pt x="3950434" y="1498779"/>
                </a:lnTo>
                <a:lnTo>
                  <a:pt x="3945054" y="1499097"/>
                </a:lnTo>
                <a:lnTo>
                  <a:pt x="3938725" y="1498779"/>
                </a:lnTo>
                <a:lnTo>
                  <a:pt x="3932080" y="1497506"/>
                </a:lnTo>
                <a:lnTo>
                  <a:pt x="3924801" y="1495597"/>
                </a:lnTo>
                <a:lnTo>
                  <a:pt x="3916890" y="1493051"/>
                </a:lnTo>
                <a:lnTo>
                  <a:pt x="3920371" y="1500370"/>
                </a:lnTo>
                <a:lnTo>
                  <a:pt x="3923219" y="1507688"/>
                </a:lnTo>
                <a:lnTo>
                  <a:pt x="3925118" y="1514052"/>
                </a:lnTo>
                <a:lnTo>
                  <a:pt x="3925751" y="1520417"/>
                </a:lnTo>
                <a:lnTo>
                  <a:pt x="3926067" y="1525826"/>
                </a:lnTo>
                <a:lnTo>
                  <a:pt x="3925751" y="1528372"/>
                </a:lnTo>
                <a:lnTo>
                  <a:pt x="3925434" y="1530599"/>
                </a:lnTo>
                <a:lnTo>
                  <a:pt x="3924801" y="1532826"/>
                </a:lnTo>
                <a:lnTo>
                  <a:pt x="3923536" y="1534099"/>
                </a:lnTo>
                <a:lnTo>
                  <a:pt x="3922270" y="1536009"/>
                </a:lnTo>
                <a:lnTo>
                  <a:pt x="3920688" y="1537281"/>
                </a:lnTo>
                <a:lnTo>
                  <a:pt x="3919422" y="1537918"/>
                </a:lnTo>
                <a:lnTo>
                  <a:pt x="3917523" y="1538872"/>
                </a:lnTo>
                <a:lnTo>
                  <a:pt x="3915624" y="1539191"/>
                </a:lnTo>
                <a:lnTo>
                  <a:pt x="3913093" y="1539191"/>
                </a:lnTo>
                <a:lnTo>
                  <a:pt x="3910878" y="1539191"/>
                </a:lnTo>
                <a:lnTo>
                  <a:pt x="3908662" y="1538872"/>
                </a:lnTo>
                <a:lnTo>
                  <a:pt x="3903283" y="1536963"/>
                </a:lnTo>
                <a:lnTo>
                  <a:pt x="3897903" y="1533781"/>
                </a:lnTo>
                <a:lnTo>
                  <a:pt x="3892207" y="1529963"/>
                </a:lnTo>
                <a:lnTo>
                  <a:pt x="3886511" y="1525508"/>
                </a:lnTo>
                <a:lnTo>
                  <a:pt x="3880182" y="1519462"/>
                </a:lnTo>
                <a:lnTo>
                  <a:pt x="3880498" y="1528053"/>
                </a:lnTo>
                <a:lnTo>
                  <a:pt x="3879865" y="1535372"/>
                </a:lnTo>
                <a:lnTo>
                  <a:pt x="3879232" y="1542373"/>
                </a:lnTo>
                <a:lnTo>
                  <a:pt x="3877650" y="1548418"/>
                </a:lnTo>
                <a:lnTo>
                  <a:pt x="3875119" y="1553510"/>
                </a:lnTo>
                <a:lnTo>
                  <a:pt x="3874169" y="1555737"/>
                </a:lnTo>
                <a:lnTo>
                  <a:pt x="3872587" y="1557646"/>
                </a:lnTo>
                <a:lnTo>
                  <a:pt x="3871321" y="1559237"/>
                </a:lnTo>
                <a:lnTo>
                  <a:pt x="3869422" y="1560510"/>
                </a:lnTo>
                <a:lnTo>
                  <a:pt x="3867840" y="1561147"/>
                </a:lnTo>
                <a:lnTo>
                  <a:pt x="3865941" y="1562101"/>
                </a:lnTo>
                <a:lnTo>
                  <a:pt x="3864043" y="1562101"/>
                </a:lnTo>
                <a:lnTo>
                  <a:pt x="3862144" y="1562101"/>
                </a:lnTo>
                <a:lnTo>
                  <a:pt x="3860245" y="1561465"/>
                </a:lnTo>
                <a:lnTo>
                  <a:pt x="3858347" y="1560828"/>
                </a:lnTo>
                <a:lnTo>
                  <a:pt x="3856131" y="1559556"/>
                </a:lnTo>
                <a:lnTo>
                  <a:pt x="3854233" y="1557965"/>
                </a:lnTo>
                <a:lnTo>
                  <a:pt x="3850435" y="1554146"/>
                </a:lnTo>
                <a:lnTo>
                  <a:pt x="3846638" y="1549373"/>
                </a:lnTo>
                <a:lnTo>
                  <a:pt x="3842840" y="1543327"/>
                </a:lnTo>
                <a:lnTo>
                  <a:pt x="3839360" y="1536963"/>
                </a:lnTo>
                <a:lnTo>
                  <a:pt x="3836195" y="1529326"/>
                </a:lnTo>
                <a:lnTo>
                  <a:pt x="3832714" y="1536963"/>
                </a:lnTo>
                <a:lnTo>
                  <a:pt x="3829233" y="1543327"/>
                </a:lnTo>
                <a:lnTo>
                  <a:pt x="3825752" y="1549373"/>
                </a:lnTo>
                <a:lnTo>
                  <a:pt x="3821955" y="1554146"/>
                </a:lnTo>
                <a:lnTo>
                  <a:pt x="3817841" y="1557965"/>
                </a:lnTo>
                <a:lnTo>
                  <a:pt x="3815942" y="1559556"/>
                </a:lnTo>
                <a:lnTo>
                  <a:pt x="3814043" y="1560828"/>
                </a:lnTo>
                <a:lnTo>
                  <a:pt x="3812145" y="1561465"/>
                </a:lnTo>
                <a:lnTo>
                  <a:pt x="3809613" y="1562101"/>
                </a:lnTo>
                <a:lnTo>
                  <a:pt x="3807714" y="1562101"/>
                </a:lnTo>
                <a:lnTo>
                  <a:pt x="3805816" y="1562101"/>
                </a:lnTo>
                <a:lnTo>
                  <a:pt x="3803917" y="1561147"/>
                </a:lnTo>
                <a:lnTo>
                  <a:pt x="3802335" y="1560510"/>
                </a:lnTo>
                <a:lnTo>
                  <a:pt x="3801069" y="1559237"/>
                </a:lnTo>
                <a:lnTo>
                  <a:pt x="3799487" y="1557646"/>
                </a:lnTo>
                <a:lnTo>
                  <a:pt x="3797904" y="1555737"/>
                </a:lnTo>
                <a:lnTo>
                  <a:pt x="3796639" y="1553510"/>
                </a:lnTo>
                <a:lnTo>
                  <a:pt x="3794740" y="1548418"/>
                </a:lnTo>
                <a:lnTo>
                  <a:pt x="3793158" y="1542373"/>
                </a:lnTo>
                <a:lnTo>
                  <a:pt x="3792208" y="1535372"/>
                </a:lnTo>
                <a:lnTo>
                  <a:pt x="3791892" y="1528053"/>
                </a:lnTo>
                <a:lnTo>
                  <a:pt x="3791892" y="1519462"/>
                </a:lnTo>
                <a:lnTo>
                  <a:pt x="3785879" y="1525508"/>
                </a:lnTo>
                <a:lnTo>
                  <a:pt x="3779867" y="1529963"/>
                </a:lnTo>
                <a:lnTo>
                  <a:pt x="3774171" y="1533781"/>
                </a:lnTo>
                <a:lnTo>
                  <a:pt x="3768791" y="1536963"/>
                </a:lnTo>
                <a:lnTo>
                  <a:pt x="3763411" y="1538872"/>
                </a:lnTo>
                <a:lnTo>
                  <a:pt x="3761196" y="1539191"/>
                </a:lnTo>
                <a:lnTo>
                  <a:pt x="3758664" y="1539191"/>
                </a:lnTo>
                <a:lnTo>
                  <a:pt x="3756449" y="1539191"/>
                </a:lnTo>
                <a:lnTo>
                  <a:pt x="3754551" y="1538872"/>
                </a:lnTo>
                <a:lnTo>
                  <a:pt x="3752652" y="1537918"/>
                </a:lnTo>
                <a:lnTo>
                  <a:pt x="3751070" y="1537281"/>
                </a:lnTo>
                <a:lnTo>
                  <a:pt x="3749487" y="1536009"/>
                </a:lnTo>
                <a:lnTo>
                  <a:pt x="3748538" y="1534099"/>
                </a:lnTo>
                <a:lnTo>
                  <a:pt x="3747589" y="1532826"/>
                </a:lnTo>
                <a:lnTo>
                  <a:pt x="3746956" y="1530599"/>
                </a:lnTo>
                <a:lnTo>
                  <a:pt x="3746006" y="1528372"/>
                </a:lnTo>
                <a:lnTo>
                  <a:pt x="3746006" y="1525826"/>
                </a:lnTo>
                <a:lnTo>
                  <a:pt x="3746006" y="1520417"/>
                </a:lnTo>
                <a:lnTo>
                  <a:pt x="3747272" y="1514052"/>
                </a:lnTo>
                <a:lnTo>
                  <a:pt x="3749171" y="1507688"/>
                </a:lnTo>
                <a:lnTo>
                  <a:pt x="3752019" y="1500370"/>
                </a:lnTo>
                <a:lnTo>
                  <a:pt x="3755500" y="1493051"/>
                </a:lnTo>
                <a:lnTo>
                  <a:pt x="3747272" y="1495597"/>
                </a:lnTo>
                <a:lnTo>
                  <a:pt x="3739994" y="1497506"/>
                </a:lnTo>
                <a:lnTo>
                  <a:pt x="3733665" y="1498779"/>
                </a:lnTo>
                <a:lnTo>
                  <a:pt x="3727019" y="1499097"/>
                </a:lnTo>
                <a:lnTo>
                  <a:pt x="3721640" y="1498779"/>
                </a:lnTo>
                <a:lnTo>
                  <a:pt x="3719424" y="1498460"/>
                </a:lnTo>
                <a:lnTo>
                  <a:pt x="3716893" y="1497506"/>
                </a:lnTo>
                <a:lnTo>
                  <a:pt x="3714994" y="1496551"/>
                </a:lnTo>
                <a:lnTo>
                  <a:pt x="3713728" y="1495278"/>
                </a:lnTo>
                <a:lnTo>
                  <a:pt x="3712146" y="1494324"/>
                </a:lnTo>
                <a:lnTo>
                  <a:pt x="3710880" y="1492096"/>
                </a:lnTo>
                <a:lnTo>
                  <a:pt x="3710247" y="1490824"/>
                </a:lnTo>
                <a:lnTo>
                  <a:pt x="3709614" y="1488914"/>
                </a:lnTo>
                <a:lnTo>
                  <a:pt x="3709298" y="1487005"/>
                </a:lnTo>
                <a:lnTo>
                  <a:pt x="3709614" y="1484460"/>
                </a:lnTo>
                <a:lnTo>
                  <a:pt x="3710247" y="1482232"/>
                </a:lnTo>
                <a:lnTo>
                  <a:pt x="3710880" y="1480005"/>
                </a:lnTo>
                <a:lnTo>
                  <a:pt x="3713095" y="1474913"/>
                </a:lnTo>
                <a:lnTo>
                  <a:pt x="3716576" y="1469822"/>
                </a:lnTo>
                <a:lnTo>
                  <a:pt x="3721007" y="1464413"/>
                </a:lnTo>
                <a:lnTo>
                  <a:pt x="3726386" y="1459003"/>
                </a:lnTo>
                <a:lnTo>
                  <a:pt x="3732399" y="1453594"/>
                </a:lnTo>
                <a:lnTo>
                  <a:pt x="3724171" y="1452957"/>
                </a:lnTo>
                <a:lnTo>
                  <a:pt x="3716893" y="1451685"/>
                </a:lnTo>
                <a:lnTo>
                  <a:pt x="3710247" y="1449775"/>
                </a:lnTo>
                <a:lnTo>
                  <a:pt x="3704551" y="1447866"/>
                </a:lnTo>
                <a:lnTo>
                  <a:pt x="3705445" y="1448166"/>
                </a:lnTo>
                <a:lnTo>
                  <a:pt x="3702193" y="1457326"/>
                </a:lnTo>
                <a:lnTo>
                  <a:pt x="3698380" y="1467803"/>
                </a:lnTo>
                <a:lnTo>
                  <a:pt x="3694251" y="1477328"/>
                </a:lnTo>
                <a:lnTo>
                  <a:pt x="3690121" y="1487488"/>
                </a:lnTo>
                <a:lnTo>
                  <a:pt x="3685038" y="1497013"/>
                </a:lnTo>
                <a:lnTo>
                  <a:pt x="3679955" y="1506538"/>
                </a:lnTo>
                <a:lnTo>
                  <a:pt x="3674237" y="1516381"/>
                </a:lnTo>
                <a:lnTo>
                  <a:pt x="3668518" y="1525588"/>
                </a:lnTo>
                <a:lnTo>
                  <a:pt x="3662483" y="1534796"/>
                </a:lnTo>
                <a:lnTo>
                  <a:pt x="3655811" y="1543368"/>
                </a:lnTo>
                <a:lnTo>
                  <a:pt x="3648822" y="1552258"/>
                </a:lnTo>
                <a:lnTo>
                  <a:pt x="3641515" y="1561148"/>
                </a:lnTo>
                <a:lnTo>
                  <a:pt x="3633891" y="1569403"/>
                </a:lnTo>
                <a:lnTo>
                  <a:pt x="3624043" y="1579246"/>
                </a:lnTo>
                <a:lnTo>
                  <a:pt x="3613877" y="1588771"/>
                </a:lnTo>
                <a:lnTo>
                  <a:pt x="3603394" y="1597661"/>
                </a:lnTo>
                <a:lnTo>
                  <a:pt x="3592910" y="1606233"/>
                </a:lnTo>
                <a:lnTo>
                  <a:pt x="3582109" y="1614171"/>
                </a:lnTo>
                <a:lnTo>
                  <a:pt x="3570990" y="1621473"/>
                </a:lnTo>
                <a:lnTo>
                  <a:pt x="3559236" y="1628458"/>
                </a:lnTo>
                <a:lnTo>
                  <a:pt x="3547800" y="1635126"/>
                </a:lnTo>
                <a:lnTo>
                  <a:pt x="3535728" y="1640841"/>
                </a:lnTo>
                <a:lnTo>
                  <a:pt x="3523973" y="1646238"/>
                </a:lnTo>
                <a:lnTo>
                  <a:pt x="3511584" y="1651001"/>
                </a:lnTo>
                <a:lnTo>
                  <a:pt x="3499194" y="1655763"/>
                </a:lnTo>
                <a:lnTo>
                  <a:pt x="3486487" y="1659573"/>
                </a:lnTo>
                <a:lnTo>
                  <a:pt x="3474415" y="1662748"/>
                </a:lnTo>
                <a:lnTo>
                  <a:pt x="3461708" y="1665606"/>
                </a:lnTo>
                <a:lnTo>
                  <a:pt x="3448683" y="1668146"/>
                </a:lnTo>
                <a:lnTo>
                  <a:pt x="3435976" y="1670051"/>
                </a:lnTo>
                <a:lnTo>
                  <a:pt x="3422951" y="1671003"/>
                </a:lnTo>
                <a:lnTo>
                  <a:pt x="3409608" y="1671956"/>
                </a:lnTo>
                <a:lnTo>
                  <a:pt x="3396901" y="1672273"/>
                </a:lnTo>
                <a:lnTo>
                  <a:pt x="3383876" y="1671956"/>
                </a:lnTo>
                <a:lnTo>
                  <a:pt x="3370851" y="1671003"/>
                </a:lnTo>
                <a:lnTo>
                  <a:pt x="3357826" y="1670051"/>
                </a:lnTo>
                <a:lnTo>
                  <a:pt x="3345119" y="1668463"/>
                </a:lnTo>
                <a:lnTo>
                  <a:pt x="3332094" y="1666241"/>
                </a:lnTo>
                <a:lnTo>
                  <a:pt x="3319387" y="1663066"/>
                </a:lnTo>
                <a:lnTo>
                  <a:pt x="3306680" y="1659891"/>
                </a:lnTo>
                <a:lnTo>
                  <a:pt x="3294290" y="1656081"/>
                </a:lnTo>
                <a:lnTo>
                  <a:pt x="3281583" y="1651636"/>
                </a:lnTo>
                <a:lnTo>
                  <a:pt x="3269511" y="1646873"/>
                </a:lnTo>
                <a:lnTo>
                  <a:pt x="3257439" y="1641476"/>
                </a:lnTo>
                <a:lnTo>
                  <a:pt x="3245367" y="1635443"/>
                </a:lnTo>
                <a:lnTo>
                  <a:pt x="3235519" y="1636396"/>
                </a:lnTo>
                <a:lnTo>
                  <a:pt x="3225671" y="1637031"/>
                </a:lnTo>
                <a:lnTo>
                  <a:pt x="3223129" y="1642746"/>
                </a:lnTo>
                <a:lnTo>
                  <a:pt x="3220906" y="1648143"/>
                </a:lnTo>
                <a:lnTo>
                  <a:pt x="3217729" y="1653541"/>
                </a:lnTo>
                <a:lnTo>
                  <a:pt x="3214234" y="1657986"/>
                </a:lnTo>
                <a:lnTo>
                  <a:pt x="3210105" y="1662748"/>
                </a:lnTo>
                <a:lnTo>
                  <a:pt x="3205975" y="1666876"/>
                </a:lnTo>
                <a:lnTo>
                  <a:pt x="3200892" y="1671003"/>
                </a:lnTo>
                <a:lnTo>
                  <a:pt x="3195491" y="1674178"/>
                </a:lnTo>
                <a:lnTo>
                  <a:pt x="3189455" y="1677353"/>
                </a:lnTo>
                <a:lnTo>
                  <a:pt x="3183737" y="1679576"/>
                </a:lnTo>
                <a:lnTo>
                  <a:pt x="3177383" y="1681481"/>
                </a:lnTo>
                <a:lnTo>
                  <a:pt x="3171030" y="1682751"/>
                </a:lnTo>
                <a:lnTo>
                  <a:pt x="3162770" y="1688148"/>
                </a:lnTo>
                <a:lnTo>
                  <a:pt x="3154510" y="1692911"/>
                </a:lnTo>
                <a:lnTo>
                  <a:pt x="3145615" y="1697991"/>
                </a:lnTo>
                <a:lnTo>
                  <a:pt x="3136403" y="1702753"/>
                </a:lnTo>
                <a:lnTo>
                  <a:pt x="3127825" y="1705928"/>
                </a:lnTo>
                <a:lnTo>
                  <a:pt x="3119248" y="1709421"/>
                </a:lnTo>
                <a:lnTo>
                  <a:pt x="3110670" y="1712278"/>
                </a:lnTo>
                <a:lnTo>
                  <a:pt x="3102093" y="1714818"/>
                </a:lnTo>
                <a:lnTo>
                  <a:pt x="3093198" y="1716723"/>
                </a:lnTo>
                <a:lnTo>
                  <a:pt x="3084938" y="1718628"/>
                </a:lnTo>
                <a:lnTo>
                  <a:pt x="3076043" y="1720216"/>
                </a:lnTo>
                <a:lnTo>
                  <a:pt x="3067466" y="1721486"/>
                </a:lnTo>
                <a:lnTo>
                  <a:pt x="3058571" y="1722121"/>
                </a:lnTo>
                <a:lnTo>
                  <a:pt x="3049676" y="1722438"/>
                </a:lnTo>
                <a:lnTo>
                  <a:pt x="3041416" y="1722438"/>
                </a:lnTo>
                <a:lnTo>
                  <a:pt x="3032521" y="1722121"/>
                </a:lnTo>
                <a:lnTo>
                  <a:pt x="3023943" y="1721486"/>
                </a:lnTo>
                <a:lnTo>
                  <a:pt x="3015684" y="1720533"/>
                </a:lnTo>
                <a:lnTo>
                  <a:pt x="3007106" y="1719263"/>
                </a:lnTo>
                <a:lnTo>
                  <a:pt x="2998529" y="1717676"/>
                </a:lnTo>
                <a:lnTo>
                  <a:pt x="2990269" y="1715771"/>
                </a:lnTo>
                <a:lnTo>
                  <a:pt x="2981692" y="1713231"/>
                </a:lnTo>
                <a:lnTo>
                  <a:pt x="2973750" y="1710691"/>
                </a:lnTo>
                <a:lnTo>
                  <a:pt x="2965490" y="1708151"/>
                </a:lnTo>
                <a:lnTo>
                  <a:pt x="2957548" y="1704976"/>
                </a:lnTo>
                <a:lnTo>
                  <a:pt x="2949924" y="1701166"/>
                </a:lnTo>
                <a:lnTo>
                  <a:pt x="2941982" y="1697673"/>
                </a:lnTo>
                <a:lnTo>
                  <a:pt x="2934675" y="1693546"/>
                </a:lnTo>
                <a:lnTo>
                  <a:pt x="2927051" y="1688783"/>
                </a:lnTo>
                <a:lnTo>
                  <a:pt x="2920062" y="1684021"/>
                </a:lnTo>
                <a:lnTo>
                  <a:pt x="2912755" y="1679258"/>
                </a:lnTo>
                <a:lnTo>
                  <a:pt x="2906401" y="1674178"/>
                </a:lnTo>
                <a:lnTo>
                  <a:pt x="2899412" y="1668463"/>
                </a:lnTo>
                <a:lnTo>
                  <a:pt x="2893059" y="1662748"/>
                </a:lnTo>
                <a:lnTo>
                  <a:pt x="2886705" y="1656398"/>
                </a:lnTo>
                <a:lnTo>
                  <a:pt x="2880987" y="1650366"/>
                </a:lnTo>
                <a:lnTo>
                  <a:pt x="2874951" y="1651953"/>
                </a:lnTo>
                <a:lnTo>
                  <a:pt x="2868597" y="1652906"/>
                </a:lnTo>
                <a:lnTo>
                  <a:pt x="2862561" y="1653858"/>
                </a:lnTo>
                <a:lnTo>
                  <a:pt x="2856843" y="1653858"/>
                </a:lnTo>
                <a:lnTo>
                  <a:pt x="2850490" y="1653541"/>
                </a:lnTo>
                <a:lnTo>
                  <a:pt x="2844771" y="1652271"/>
                </a:lnTo>
                <a:lnTo>
                  <a:pt x="2839053" y="1650683"/>
                </a:lnTo>
                <a:lnTo>
                  <a:pt x="2833335" y="1648778"/>
                </a:lnTo>
                <a:lnTo>
                  <a:pt x="2827934" y="1646238"/>
                </a:lnTo>
                <a:lnTo>
                  <a:pt x="2822851" y="1643063"/>
                </a:lnTo>
                <a:lnTo>
                  <a:pt x="2817769" y="1639571"/>
                </a:lnTo>
                <a:lnTo>
                  <a:pt x="2813321" y="1635443"/>
                </a:lnTo>
                <a:lnTo>
                  <a:pt x="2809191" y="1630998"/>
                </a:lnTo>
                <a:lnTo>
                  <a:pt x="2805379" y="1626236"/>
                </a:lnTo>
                <a:lnTo>
                  <a:pt x="2802202" y="1621156"/>
                </a:lnTo>
                <a:lnTo>
                  <a:pt x="2799025" y="1615441"/>
                </a:lnTo>
                <a:lnTo>
                  <a:pt x="2797437" y="1611948"/>
                </a:lnTo>
                <a:lnTo>
                  <a:pt x="2796484" y="1608456"/>
                </a:lnTo>
                <a:lnTo>
                  <a:pt x="2794578" y="1601788"/>
                </a:lnTo>
                <a:lnTo>
                  <a:pt x="2783459" y="1602741"/>
                </a:lnTo>
                <a:lnTo>
                  <a:pt x="2772023" y="1603376"/>
                </a:lnTo>
                <a:lnTo>
                  <a:pt x="2760904" y="1603058"/>
                </a:lnTo>
                <a:lnTo>
                  <a:pt x="2749785" y="1601788"/>
                </a:lnTo>
                <a:lnTo>
                  <a:pt x="2738984" y="1600518"/>
                </a:lnTo>
                <a:lnTo>
                  <a:pt x="2728183" y="1597978"/>
                </a:lnTo>
                <a:lnTo>
                  <a:pt x="2717699" y="1595121"/>
                </a:lnTo>
                <a:lnTo>
                  <a:pt x="2707216" y="1591628"/>
                </a:lnTo>
                <a:lnTo>
                  <a:pt x="2697050" y="1587183"/>
                </a:lnTo>
                <a:lnTo>
                  <a:pt x="2687202" y="1582421"/>
                </a:lnTo>
                <a:lnTo>
                  <a:pt x="2677671" y="1577023"/>
                </a:lnTo>
                <a:lnTo>
                  <a:pt x="2667823" y="1571308"/>
                </a:lnTo>
                <a:lnTo>
                  <a:pt x="2659246" y="1564323"/>
                </a:lnTo>
                <a:lnTo>
                  <a:pt x="2650668" y="1557338"/>
                </a:lnTo>
                <a:lnTo>
                  <a:pt x="2642726" y="1549401"/>
                </a:lnTo>
                <a:lnTo>
                  <a:pt x="2634784" y="1541146"/>
                </a:lnTo>
                <a:lnTo>
                  <a:pt x="2630019" y="1548131"/>
                </a:lnTo>
                <a:lnTo>
                  <a:pt x="2624619" y="1555116"/>
                </a:lnTo>
                <a:lnTo>
                  <a:pt x="2618265" y="1561148"/>
                </a:lnTo>
                <a:lnTo>
                  <a:pt x="2612229" y="1567181"/>
                </a:lnTo>
                <a:lnTo>
                  <a:pt x="2605240" y="1572578"/>
                </a:lnTo>
                <a:lnTo>
                  <a:pt x="2597933" y="1577658"/>
                </a:lnTo>
                <a:lnTo>
                  <a:pt x="2590309" y="1582421"/>
                </a:lnTo>
                <a:lnTo>
                  <a:pt x="2581732" y="1586548"/>
                </a:lnTo>
                <a:lnTo>
                  <a:pt x="2576013" y="1589088"/>
                </a:lnTo>
                <a:lnTo>
                  <a:pt x="2570295" y="1591311"/>
                </a:lnTo>
                <a:lnTo>
                  <a:pt x="2564577" y="1593216"/>
                </a:lnTo>
                <a:lnTo>
                  <a:pt x="2558223" y="1594486"/>
                </a:lnTo>
                <a:lnTo>
                  <a:pt x="2552505" y="1595756"/>
                </a:lnTo>
                <a:lnTo>
                  <a:pt x="2546469" y="1597026"/>
                </a:lnTo>
                <a:lnTo>
                  <a:pt x="2540433" y="1597661"/>
                </a:lnTo>
                <a:lnTo>
                  <a:pt x="2534397" y="1597661"/>
                </a:lnTo>
                <a:lnTo>
                  <a:pt x="2528361" y="1597978"/>
                </a:lnTo>
                <a:lnTo>
                  <a:pt x="2522643" y="1597661"/>
                </a:lnTo>
                <a:lnTo>
                  <a:pt x="2516607" y="1597343"/>
                </a:lnTo>
                <a:lnTo>
                  <a:pt x="2510571" y="1596391"/>
                </a:lnTo>
                <a:lnTo>
                  <a:pt x="2504853" y="1595438"/>
                </a:lnTo>
                <a:lnTo>
                  <a:pt x="2499134" y="1594168"/>
                </a:lnTo>
                <a:lnTo>
                  <a:pt x="2493416" y="1592581"/>
                </a:lnTo>
                <a:lnTo>
                  <a:pt x="2488016" y="1590676"/>
                </a:lnTo>
                <a:lnTo>
                  <a:pt x="2482297" y="1588453"/>
                </a:lnTo>
                <a:lnTo>
                  <a:pt x="2476897" y="1586231"/>
                </a:lnTo>
                <a:lnTo>
                  <a:pt x="2471814" y="1583373"/>
                </a:lnTo>
                <a:lnTo>
                  <a:pt x="2466413" y="1580833"/>
                </a:lnTo>
                <a:lnTo>
                  <a:pt x="2461330" y="1577658"/>
                </a:lnTo>
                <a:lnTo>
                  <a:pt x="2456565" y="1574166"/>
                </a:lnTo>
                <a:lnTo>
                  <a:pt x="2451800" y="1570673"/>
                </a:lnTo>
                <a:lnTo>
                  <a:pt x="2447352" y="1566863"/>
                </a:lnTo>
                <a:lnTo>
                  <a:pt x="2442587" y="1562736"/>
                </a:lnTo>
                <a:lnTo>
                  <a:pt x="2438457" y="1558608"/>
                </a:lnTo>
                <a:lnTo>
                  <a:pt x="2434645" y="1554163"/>
                </a:lnTo>
                <a:lnTo>
                  <a:pt x="2430833" y="1549401"/>
                </a:lnTo>
                <a:lnTo>
                  <a:pt x="2426703" y="1544638"/>
                </a:lnTo>
                <a:lnTo>
                  <a:pt x="2423526" y="1539241"/>
                </a:lnTo>
                <a:lnTo>
                  <a:pt x="2420350" y="1533843"/>
                </a:lnTo>
                <a:lnTo>
                  <a:pt x="2417173" y="1528446"/>
                </a:lnTo>
                <a:lnTo>
                  <a:pt x="2411772" y="1529398"/>
                </a:lnTo>
                <a:lnTo>
                  <a:pt x="2406372" y="1529398"/>
                </a:lnTo>
                <a:lnTo>
                  <a:pt x="2400971" y="1529398"/>
                </a:lnTo>
                <a:lnTo>
                  <a:pt x="2395570" y="1528446"/>
                </a:lnTo>
                <a:lnTo>
                  <a:pt x="2390805" y="1527493"/>
                </a:lnTo>
                <a:lnTo>
                  <a:pt x="2385405" y="1526223"/>
                </a:lnTo>
                <a:lnTo>
                  <a:pt x="2380322" y="1524318"/>
                </a:lnTo>
                <a:lnTo>
                  <a:pt x="2375557" y="1522096"/>
                </a:lnTo>
                <a:lnTo>
                  <a:pt x="2371109" y="1519238"/>
                </a:lnTo>
                <a:lnTo>
                  <a:pt x="2366344" y="1516381"/>
                </a:lnTo>
                <a:lnTo>
                  <a:pt x="2362214" y="1512888"/>
                </a:lnTo>
                <a:lnTo>
                  <a:pt x="2358402" y="1509396"/>
                </a:lnTo>
                <a:lnTo>
                  <a:pt x="2354907" y="1504951"/>
                </a:lnTo>
                <a:lnTo>
                  <a:pt x="2351413" y="1500506"/>
                </a:lnTo>
                <a:lnTo>
                  <a:pt x="2348554" y="1495743"/>
                </a:lnTo>
                <a:lnTo>
                  <a:pt x="2346012" y="1490981"/>
                </a:lnTo>
                <a:lnTo>
                  <a:pt x="2343471" y="1484313"/>
                </a:lnTo>
                <a:lnTo>
                  <a:pt x="2341565" y="1478281"/>
                </a:lnTo>
                <a:lnTo>
                  <a:pt x="2340294" y="1471613"/>
                </a:lnTo>
                <a:lnTo>
                  <a:pt x="2339976" y="1465263"/>
                </a:lnTo>
                <a:lnTo>
                  <a:pt x="2339976" y="1458596"/>
                </a:lnTo>
                <a:lnTo>
                  <a:pt x="2340612" y="1452563"/>
                </a:lnTo>
                <a:lnTo>
                  <a:pt x="2342200" y="1445896"/>
                </a:lnTo>
                <a:lnTo>
                  <a:pt x="2344106" y="1440181"/>
                </a:lnTo>
                <a:lnTo>
                  <a:pt x="2346330" y="1433831"/>
                </a:lnTo>
                <a:lnTo>
                  <a:pt x="2349507" y="1428751"/>
                </a:lnTo>
                <a:lnTo>
                  <a:pt x="2353319" y="1423353"/>
                </a:lnTo>
                <a:lnTo>
                  <a:pt x="2357766" y="1418273"/>
                </a:lnTo>
                <a:lnTo>
                  <a:pt x="2362214" y="1413511"/>
                </a:lnTo>
                <a:lnTo>
                  <a:pt x="2367297" y="1409383"/>
                </a:lnTo>
                <a:lnTo>
                  <a:pt x="2372697" y="1405891"/>
                </a:lnTo>
                <a:lnTo>
                  <a:pt x="2378733" y="1402716"/>
                </a:lnTo>
                <a:lnTo>
                  <a:pt x="2385087" y="1400493"/>
                </a:lnTo>
                <a:lnTo>
                  <a:pt x="2390805" y="1398588"/>
                </a:lnTo>
                <a:lnTo>
                  <a:pt x="2396841" y="1397318"/>
                </a:lnTo>
                <a:lnTo>
                  <a:pt x="2402877" y="1397001"/>
                </a:lnTo>
                <a:lnTo>
                  <a:pt x="2409231" y="1397001"/>
                </a:lnTo>
                <a:lnTo>
                  <a:pt x="2414949" y="1397318"/>
                </a:lnTo>
                <a:lnTo>
                  <a:pt x="2420985" y="1398588"/>
                </a:lnTo>
                <a:lnTo>
                  <a:pt x="2426703" y="1400176"/>
                </a:lnTo>
                <a:lnTo>
                  <a:pt x="2431468" y="1393508"/>
                </a:lnTo>
                <a:lnTo>
                  <a:pt x="2436869" y="1387476"/>
                </a:lnTo>
                <a:lnTo>
                  <a:pt x="2442587" y="1381443"/>
                </a:lnTo>
                <a:lnTo>
                  <a:pt x="2448623" y="1376046"/>
                </a:lnTo>
                <a:lnTo>
                  <a:pt x="2455294" y="1370648"/>
                </a:lnTo>
                <a:lnTo>
                  <a:pt x="2462601" y="1365886"/>
                </a:lnTo>
                <a:lnTo>
                  <a:pt x="2469908" y="1361758"/>
                </a:lnTo>
                <a:lnTo>
                  <a:pt x="2477532" y="1357948"/>
                </a:lnTo>
                <a:lnTo>
                  <a:pt x="2485157" y="1354456"/>
                </a:lnTo>
                <a:lnTo>
                  <a:pt x="2493099" y="1351598"/>
                </a:lnTo>
                <a:lnTo>
                  <a:pt x="2501041" y="1349693"/>
                </a:lnTo>
                <a:lnTo>
                  <a:pt x="2509300" y="1348423"/>
                </a:lnTo>
                <a:lnTo>
                  <a:pt x="2516925" y="1347153"/>
                </a:lnTo>
                <a:lnTo>
                  <a:pt x="2524867" y="1346201"/>
                </a:lnTo>
                <a:lnTo>
                  <a:pt x="2532491" y="1346201"/>
                </a:lnTo>
                <a:lnTo>
                  <a:pt x="2540751" y="1346836"/>
                </a:lnTo>
                <a:lnTo>
                  <a:pt x="2548375" y="1347788"/>
                </a:lnTo>
                <a:lnTo>
                  <a:pt x="2555999" y="1349376"/>
                </a:lnTo>
                <a:lnTo>
                  <a:pt x="2563624" y="1351281"/>
                </a:lnTo>
                <a:lnTo>
                  <a:pt x="2570930" y="1353503"/>
                </a:lnTo>
                <a:lnTo>
                  <a:pt x="2578237" y="1356361"/>
                </a:lnTo>
                <a:lnTo>
                  <a:pt x="2585544" y="1359536"/>
                </a:lnTo>
                <a:lnTo>
                  <a:pt x="2592533" y="1363346"/>
                </a:lnTo>
                <a:lnTo>
                  <a:pt x="2599204" y="1367473"/>
                </a:lnTo>
                <a:lnTo>
                  <a:pt x="2602063" y="1358583"/>
                </a:lnTo>
                <a:lnTo>
                  <a:pt x="2605558" y="1350328"/>
                </a:lnTo>
                <a:lnTo>
                  <a:pt x="2609370" y="1341756"/>
                </a:lnTo>
                <a:lnTo>
                  <a:pt x="2614135" y="1333818"/>
                </a:lnTo>
                <a:lnTo>
                  <a:pt x="2618583" y="1325563"/>
                </a:lnTo>
                <a:lnTo>
                  <a:pt x="2623665" y="1317943"/>
                </a:lnTo>
                <a:lnTo>
                  <a:pt x="2629384" y="1310641"/>
                </a:lnTo>
                <a:lnTo>
                  <a:pt x="2635420" y="1303338"/>
                </a:lnTo>
                <a:lnTo>
                  <a:pt x="2641456" y="1296353"/>
                </a:lnTo>
                <a:lnTo>
                  <a:pt x="2648445" y="1290003"/>
                </a:lnTo>
                <a:lnTo>
                  <a:pt x="2655116" y="1283653"/>
                </a:lnTo>
                <a:lnTo>
                  <a:pt x="2663058" y="1277938"/>
                </a:lnTo>
                <a:lnTo>
                  <a:pt x="2670682" y="1272223"/>
                </a:lnTo>
                <a:lnTo>
                  <a:pt x="2678624" y="1267143"/>
                </a:lnTo>
                <a:lnTo>
                  <a:pt x="2687202" y="1262698"/>
                </a:lnTo>
                <a:lnTo>
                  <a:pt x="2696097" y="1257936"/>
                </a:lnTo>
                <a:lnTo>
                  <a:pt x="2705310" y="1254126"/>
                </a:lnTo>
                <a:lnTo>
                  <a:pt x="2714205" y="1250951"/>
                </a:lnTo>
                <a:lnTo>
                  <a:pt x="2723417" y="1248411"/>
                </a:lnTo>
                <a:lnTo>
                  <a:pt x="2732630" y="1246188"/>
                </a:lnTo>
                <a:lnTo>
                  <a:pt x="2741843" y="1244283"/>
                </a:lnTo>
                <a:lnTo>
                  <a:pt x="2751056" y="1243013"/>
                </a:lnTo>
                <a:lnTo>
                  <a:pt x="2760268" y="1242061"/>
                </a:lnTo>
                <a:lnTo>
                  <a:pt x="2769481" y="1241743"/>
                </a:lnTo>
                <a:lnTo>
                  <a:pt x="2778694" y="1242061"/>
                </a:lnTo>
                <a:lnTo>
                  <a:pt x="2787907" y="1242696"/>
                </a:lnTo>
                <a:lnTo>
                  <a:pt x="2797119" y="1243648"/>
                </a:lnTo>
                <a:lnTo>
                  <a:pt x="2806014" y="1245236"/>
                </a:lnTo>
                <a:lnTo>
                  <a:pt x="2814909" y="1247141"/>
                </a:lnTo>
                <a:lnTo>
                  <a:pt x="2823804" y="1249998"/>
                </a:lnTo>
                <a:lnTo>
                  <a:pt x="2832064" y="1252538"/>
                </a:lnTo>
                <a:lnTo>
                  <a:pt x="2840641" y="1256031"/>
                </a:lnTo>
                <a:lnTo>
                  <a:pt x="2842230" y="1248411"/>
                </a:lnTo>
                <a:lnTo>
                  <a:pt x="2844136" y="1240791"/>
                </a:lnTo>
                <a:lnTo>
                  <a:pt x="2846042" y="1233488"/>
                </a:lnTo>
                <a:lnTo>
                  <a:pt x="2848583" y="1226186"/>
                </a:lnTo>
                <a:lnTo>
                  <a:pt x="2851760" y="1219201"/>
                </a:lnTo>
                <a:lnTo>
                  <a:pt x="2855572" y="1212216"/>
                </a:lnTo>
                <a:lnTo>
                  <a:pt x="2859385" y="1205231"/>
                </a:lnTo>
                <a:lnTo>
                  <a:pt x="2864150" y="1199198"/>
                </a:lnTo>
                <a:lnTo>
                  <a:pt x="2868597" y="1193166"/>
                </a:lnTo>
                <a:lnTo>
                  <a:pt x="2873998" y="1186816"/>
                </a:lnTo>
                <a:lnTo>
                  <a:pt x="2879399" y="1181418"/>
                </a:lnTo>
                <a:lnTo>
                  <a:pt x="2885752" y="1176021"/>
                </a:lnTo>
                <a:lnTo>
                  <a:pt x="2891788" y="1171576"/>
                </a:lnTo>
                <a:lnTo>
                  <a:pt x="2898777" y="1166813"/>
                </a:lnTo>
                <a:lnTo>
                  <a:pt x="2905448" y="1162686"/>
                </a:lnTo>
                <a:lnTo>
                  <a:pt x="2912755" y="1158876"/>
                </a:lnTo>
                <a:lnTo>
                  <a:pt x="2920062" y="1156018"/>
                </a:lnTo>
                <a:lnTo>
                  <a:pt x="2927368" y="1153478"/>
                </a:lnTo>
                <a:lnTo>
                  <a:pt x="2934675" y="1151573"/>
                </a:lnTo>
                <a:lnTo>
                  <a:pt x="2942617" y="1149668"/>
                </a:lnTo>
                <a:lnTo>
                  <a:pt x="2949924" y="1148716"/>
                </a:lnTo>
                <a:lnTo>
                  <a:pt x="2957230" y="1148081"/>
                </a:lnTo>
                <a:lnTo>
                  <a:pt x="2964855" y="1147763"/>
                </a:lnTo>
                <a:lnTo>
                  <a:pt x="2972161" y="1148081"/>
                </a:lnTo>
                <a:lnTo>
                  <a:pt x="2979468" y="1148716"/>
                </a:lnTo>
                <a:lnTo>
                  <a:pt x="2986775" y="1149668"/>
                </a:lnTo>
                <a:lnTo>
                  <a:pt x="2993764" y="1151256"/>
                </a:lnTo>
                <a:lnTo>
                  <a:pt x="3001070" y="1153161"/>
                </a:lnTo>
                <a:lnTo>
                  <a:pt x="3007742" y="1155383"/>
                </a:lnTo>
                <a:lnTo>
                  <a:pt x="3014731" y="1157923"/>
                </a:lnTo>
                <a:lnTo>
                  <a:pt x="3021402" y="1161098"/>
                </a:lnTo>
                <a:lnTo>
                  <a:pt x="3027756" y="1164591"/>
                </a:lnTo>
                <a:lnTo>
                  <a:pt x="3027756" y="1156018"/>
                </a:lnTo>
                <a:lnTo>
                  <a:pt x="3028391" y="1147128"/>
                </a:lnTo>
                <a:lnTo>
                  <a:pt x="3029026" y="1138556"/>
                </a:lnTo>
                <a:lnTo>
                  <a:pt x="3030615" y="1129983"/>
                </a:lnTo>
                <a:lnTo>
                  <a:pt x="3032117" y="1121875"/>
                </a:lnTo>
                <a:lnTo>
                  <a:pt x="3031642" y="1121052"/>
                </a:lnTo>
                <a:lnTo>
                  <a:pt x="3028153" y="1114370"/>
                </a:lnTo>
                <a:lnTo>
                  <a:pt x="3024665" y="1107051"/>
                </a:lnTo>
                <a:lnTo>
                  <a:pt x="3021811" y="1114370"/>
                </a:lnTo>
                <a:lnTo>
                  <a:pt x="3018322" y="1121052"/>
                </a:lnTo>
                <a:lnTo>
                  <a:pt x="3014516" y="1127098"/>
                </a:lnTo>
                <a:lnTo>
                  <a:pt x="3010393" y="1131871"/>
                </a:lnTo>
                <a:lnTo>
                  <a:pt x="3006587" y="1135690"/>
                </a:lnTo>
                <a:lnTo>
                  <a:pt x="3004684" y="1136962"/>
                </a:lnTo>
                <a:lnTo>
                  <a:pt x="3002781" y="1138235"/>
                </a:lnTo>
                <a:lnTo>
                  <a:pt x="3000561" y="1138872"/>
                </a:lnTo>
                <a:lnTo>
                  <a:pt x="2998659" y="1139826"/>
                </a:lnTo>
                <a:lnTo>
                  <a:pt x="2996756" y="1139826"/>
                </a:lnTo>
                <a:lnTo>
                  <a:pt x="2994853" y="1139190"/>
                </a:lnTo>
                <a:lnTo>
                  <a:pt x="2992950" y="1138872"/>
                </a:lnTo>
                <a:lnTo>
                  <a:pt x="2991364" y="1137599"/>
                </a:lnTo>
                <a:lnTo>
                  <a:pt x="2989778" y="1136644"/>
                </a:lnTo>
                <a:lnTo>
                  <a:pt x="2988193" y="1135053"/>
                </a:lnTo>
                <a:lnTo>
                  <a:pt x="2986607" y="1133144"/>
                </a:lnTo>
                <a:lnTo>
                  <a:pt x="2985655" y="1131235"/>
                </a:lnTo>
                <a:lnTo>
                  <a:pt x="2983435" y="1126143"/>
                </a:lnTo>
                <a:lnTo>
                  <a:pt x="2981850" y="1120098"/>
                </a:lnTo>
                <a:lnTo>
                  <a:pt x="2980898" y="1113097"/>
                </a:lnTo>
                <a:lnTo>
                  <a:pt x="2980264" y="1105460"/>
                </a:lnTo>
                <a:lnTo>
                  <a:pt x="2980581" y="1097187"/>
                </a:lnTo>
                <a:lnTo>
                  <a:pt x="2974555" y="1103233"/>
                </a:lnTo>
                <a:lnTo>
                  <a:pt x="2968846" y="1107688"/>
                </a:lnTo>
                <a:lnTo>
                  <a:pt x="2962821" y="1111506"/>
                </a:lnTo>
                <a:lnTo>
                  <a:pt x="2957429" y="1114370"/>
                </a:lnTo>
                <a:lnTo>
                  <a:pt x="2952355" y="1116279"/>
                </a:lnTo>
                <a:lnTo>
                  <a:pt x="2949817" y="1116597"/>
                </a:lnTo>
                <a:lnTo>
                  <a:pt x="2947597" y="1116916"/>
                </a:lnTo>
                <a:lnTo>
                  <a:pt x="2945377" y="1116916"/>
                </a:lnTo>
                <a:lnTo>
                  <a:pt x="2943474" y="1116597"/>
                </a:lnTo>
                <a:lnTo>
                  <a:pt x="2941572" y="1115643"/>
                </a:lnTo>
                <a:lnTo>
                  <a:pt x="2939986" y="1115006"/>
                </a:lnTo>
                <a:lnTo>
                  <a:pt x="2938400" y="1113415"/>
                </a:lnTo>
                <a:lnTo>
                  <a:pt x="2937131" y="1111824"/>
                </a:lnTo>
                <a:lnTo>
                  <a:pt x="2936180" y="1109915"/>
                </a:lnTo>
                <a:lnTo>
                  <a:pt x="2935229" y="1108006"/>
                </a:lnTo>
                <a:lnTo>
                  <a:pt x="2934911" y="1105778"/>
                </a:lnTo>
                <a:lnTo>
                  <a:pt x="2934594" y="1103551"/>
                </a:lnTo>
                <a:lnTo>
                  <a:pt x="2934911" y="1098142"/>
                </a:lnTo>
                <a:lnTo>
                  <a:pt x="2935546" y="1091777"/>
                </a:lnTo>
                <a:lnTo>
                  <a:pt x="2937766" y="1085095"/>
                </a:lnTo>
                <a:lnTo>
                  <a:pt x="2940303" y="1078095"/>
                </a:lnTo>
                <a:lnTo>
                  <a:pt x="2943792" y="1070776"/>
                </a:lnTo>
                <a:lnTo>
                  <a:pt x="2936180" y="1073322"/>
                </a:lnTo>
                <a:lnTo>
                  <a:pt x="2928886" y="1075231"/>
                </a:lnTo>
                <a:lnTo>
                  <a:pt x="2922225" y="1076504"/>
                </a:lnTo>
                <a:lnTo>
                  <a:pt x="2915882" y="1076822"/>
                </a:lnTo>
                <a:lnTo>
                  <a:pt x="2910491" y="1076185"/>
                </a:lnTo>
                <a:lnTo>
                  <a:pt x="2907954" y="1075867"/>
                </a:lnTo>
                <a:lnTo>
                  <a:pt x="2905734" y="1074913"/>
                </a:lnTo>
                <a:lnTo>
                  <a:pt x="2903831" y="1074276"/>
                </a:lnTo>
                <a:lnTo>
                  <a:pt x="2902245" y="1073003"/>
                </a:lnTo>
                <a:lnTo>
                  <a:pt x="2900659" y="1071412"/>
                </a:lnTo>
                <a:lnTo>
                  <a:pt x="2899708" y="1069821"/>
                </a:lnTo>
                <a:lnTo>
                  <a:pt x="2898756" y="1067912"/>
                </a:lnTo>
                <a:lnTo>
                  <a:pt x="2898439" y="1066639"/>
                </a:lnTo>
                <a:lnTo>
                  <a:pt x="2898122" y="1064094"/>
                </a:lnTo>
                <a:lnTo>
                  <a:pt x="2898439" y="1062185"/>
                </a:lnTo>
                <a:lnTo>
                  <a:pt x="2898756" y="1059957"/>
                </a:lnTo>
                <a:lnTo>
                  <a:pt x="2899708" y="1057730"/>
                </a:lnTo>
                <a:lnTo>
                  <a:pt x="2901928" y="1052638"/>
                </a:lnTo>
                <a:lnTo>
                  <a:pt x="2905416" y="1047229"/>
                </a:lnTo>
                <a:lnTo>
                  <a:pt x="2909539" y="1041819"/>
                </a:lnTo>
                <a:lnTo>
                  <a:pt x="2914931" y="1036410"/>
                </a:lnTo>
                <a:lnTo>
                  <a:pt x="2920957" y="1031001"/>
                </a:lnTo>
                <a:lnTo>
                  <a:pt x="2913028" y="1030682"/>
                </a:lnTo>
                <a:lnTo>
                  <a:pt x="2905734" y="1029091"/>
                </a:lnTo>
                <a:lnTo>
                  <a:pt x="2898756" y="1027500"/>
                </a:lnTo>
                <a:lnTo>
                  <a:pt x="2893048" y="1025273"/>
                </a:lnTo>
                <a:lnTo>
                  <a:pt x="2888607" y="1022727"/>
                </a:lnTo>
                <a:lnTo>
                  <a:pt x="2886705" y="1021454"/>
                </a:lnTo>
                <a:lnTo>
                  <a:pt x="2884485" y="1019863"/>
                </a:lnTo>
                <a:lnTo>
                  <a:pt x="2883216" y="1017954"/>
                </a:lnTo>
                <a:lnTo>
                  <a:pt x="2882264" y="1016363"/>
                </a:lnTo>
                <a:lnTo>
                  <a:pt x="2881630" y="1014454"/>
                </a:lnTo>
                <a:lnTo>
                  <a:pt x="2881313" y="1012545"/>
                </a:lnTo>
                <a:lnTo>
                  <a:pt x="2881313" y="1010636"/>
                </a:lnTo>
                <a:lnTo>
                  <a:pt x="2881630" y="1008726"/>
                </a:lnTo>
                <a:lnTo>
                  <a:pt x="2881947" y="1006817"/>
                </a:lnTo>
                <a:lnTo>
                  <a:pt x="2883216" y="1004908"/>
                </a:lnTo>
                <a:lnTo>
                  <a:pt x="2884485" y="1002999"/>
                </a:lnTo>
                <a:lnTo>
                  <a:pt x="2886070" y="1001089"/>
                </a:lnTo>
                <a:lnTo>
                  <a:pt x="2890510" y="997589"/>
                </a:lnTo>
                <a:lnTo>
                  <a:pt x="2895268" y="994089"/>
                </a:lnTo>
                <a:lnTo>
                  <a:pt x="2901611" y="990907"/>
                </a:lnTo>
                <a:lnTo>
                  <a:pt x="2908905" y="988361"/>
                </a:lnTo>
                <a:lnTo>
                  <a:pt x="2916517" y="986134"/>
                </a:lnTo>
                <a:lnTo>
                  <a:pt x="2909222" y="981997"/>
                </a:lnTo>
                <a:lnTo>
                  <a:pt x="2903196" y="977861"/>
                </a:lnTo>
                <a:lnTo>
                  <a:pt x="2897805" y="973724"/>
                </a:lnTo>
                <a:lnTo>
                  <a:pt x="2893048" y="968951"/>
                </a:lnTo>
                <a:lnTo>
                  <a:pt x="2889876" y="964814"/>
                </a:lnTo>
                <a:lnTo>
                  <a:pt x="2888925" y="962587"/>
                </a:lnTo>
                <a:lnTo>
                  <a:pt x="2887656" y="960678"/>
                </a:lnTo>
                <a:lnTo>
                  <a:pt x="2887339" y="958132"/>
                </a:lnTo>
                <a:lnTo>
                  <a:pt x="2887022" y="956223"/>
                </a:lnTo>
                <a:lnTo>
                  <a:pt x="2887022" y="954313"/>
                </a:lnTo>
                <a:lnTo>
                  <a:pt x="2887339" y="952404"/>
                </a:lnTo>
                <a:lnTo>
                  <a:pt x="2887973" y="950495"/>
                </a:lnTo>
                <a:lnTo>
                  <a:pt x="2889242" y="948904"/>
                </a:lnTo>
                <a:lnTo>
                  <a:pt x="2890828" y="947631"/>
                </a:lnTo>
                <a:lnTo>
                  <a:pt x="2892413" y="946358"/>
                </a:lnTo>
                <a:lnTo>
                  <a:pt x="2894316" y="945086"/>
                </a:lnTo>
                <a:lnTo>
                  <a:pt x="2896536" y="944131"/>
                </a:lnTo>
                <a:lnTo>
                  <a:pt x="2901928" y="942540"/>
                </a:lnTo>
                <a:lnTo>
                  <a:pt x="2907954" y="941585"/>
                </a:lnTo>
                <a:lnTo>
                  <a:pt x="2914931" y="941267"/>
                </a:lnTo>
                <a:lnTo>
                  <a:pt x="2922225" y="941585"/>
                </a:lnTo>
                <a:lnTo>
                  <a:pt x="2930471" y="942858"/>
                </a:lnTo>
                <a:lnTo>
                  <a:pt x="2925714" y="936176"/>
                </a:lnTo>
                <a:lnTo>
                  <a:pt x="2921591" y="929812"/>
                </a:lnTo>
                <a:lnTo>
                  <a:pt x="2918420" y="923448"/>
                </a:lnTo>
                <a:lnTo>
                  <a:pt x="2916200" y="917720"/>
                </a:lnTo>
                <a:lnTo>
                  <a:pt x="2914931" y="912311"/>
                </a:lnTo>
                <a:lnTo>
                  <a:pt x="2914614" y="910083"/>
                </a:lnTo>
                <a:lnTo>
                  <a:pt x="2914614" y="907856"/>
                </a:lnTo>
                <a:lnTo>
                  <a:pt x="2914931" y="905628"/>
                </a:lnTo>
                <a:lnTo>
                  <a:pt x="2915248" y="903719"/>
                </a:lnTo>
                <a:lnTo>
                  <a:pt x="2916200" y="901492"/>
                </a:lnTo>
                <a:lnTo>
                  <a:pt x="2917151" y="900219"/>
                </a:lnTo>
                <a:lnTo>
                  <a:pt x="2918737" y="898946"/>
                </a:lnTo>
                <a:lnTo>
                  <a:pt x="2920322" y="897673"/>
                </a:lnTo>
                <a:lnTo>
                  <a:pt x="2922225" y="897037"/>
                </a:lnTo>
                <a:lnTo>
                  <a:pt x="2924445" y="896719"/>
                </a:lnTo>
                <a:lnTo>
                  <a:pt x="2926983" y="896400"/>
                </a:lnTo>
                <a:lnTo>
                  <a:pt x="2929203" y="896400"/>
                </a:lnTo>
                <a:lnTo>
                  <a:pt x="2934594" y="897037"/>
                </a:lnTo>
                <a:lnTo>
                  <a:pt x="2940620" y="898628"/>
                </a:lnTo>
                <a:lnTo>
                  <a:pt x="2947280" y="901173"/>
                </a:lnTo>
                <a:lnTo>
                  <a:pt x="2953623" y="904674"/>
                </a:lnTo>
                <a:lnTo>
                  <a:pt x="2960601" y="908810"/>
                </a:lnTo>
                <a:lnTo>
                  <a:pt x="2959015" y="900855"/>
                </a:lnTo>
                <a:lnTo>
                  <a:pt x="2958063" y="893537"/>
                </a:lnTo>
                <a:lnTo>
                  <a:pt x="2957429" y="886536"/>
                </a:lnTo>
                <a:lnTo>
                  <a:pt x="2957429" y="880172"/>
                </a:lnTo>
                <a:lnTo>
                  <a:pt x="2958698" y="874763"/>
                </a:lnTo>
                <a:lnTo>
                  <a:pt x="2959649" y="872217"/>
                </a:lnTo>
                <a:lnTo>
                  <a:pt x="2960283" y="870308"/>
                </a:lnTo>
                <a:lnTo>
                  <a:pt x="2961552" y="868398"/>
                </a:lnTo>
                <a:lnTo>
                  <a:pt x="2962821" y="867126"/>
                </a:lnTo>
                <a:lnTo>
                  <a:pt x="2964406" y="865853"/>
                </a:lnTo>
                <a:lnTo>
                  <a:pt x="2965992" y="864580"/>
                </a:lnTo>
                <a:lnTo>
                  <a:pt x="2967895" y="864262"/>
                </a:lnTo>
                <a:lnTo>
                  <a:pt x="2969798" y="863944"/>
                </a:lnTo>
                <a:lnTo>
                  <a:pt x="2971701" y="863944"/>
                </a:lnTo>
                <a:lnTo>
                  <a:pt x="2974238" y="864262"/>
                </a:lnTo>
                <a:lnTo>
                  <a:pt x="2976458" y="864898"/>
                </a:lnTo>
                <a:lnTo>
                  <a:pt x="2978361" y="865853"/>
                </a:lnTo>
                <a:lnTo>
                  <a:pt x="2983435" y="869035"/>
                </a:lnTo>
                <a:lnTo>
                  <a:pt x="2987875" y="872853"/>
                </a:lnTo>
                <a:lnTo>
                  <a:pt x="2992950" y="877626"/>
                </a:lnTo>
                <a:lnTo>
                  <a:pt x="2997390" y="883672"/>
                </a:lnTo>
                <a:lnTo>
                  <a:pt x="3002147" y="890354"/>
                </a:lnTo>
                <a:lnTo>
                  <a:pt x="3003733" y="882399"/>
                </a:lnTo>
                <a:lnTo>
                  <a:pt x="3005953" y="875081"/>
                </a:lnTo>
                <a:lnTo>
                  <a:pt x="3008173" y="868398"/>
                </a:lnTo>
                <a:lnTo>
                  <a:pt x="3011027" y="862671"/>
                </a:lnTo>
                <a:lnTo>
                  <a:pt x="3013882" y="858534"/>
                </a:lnTo>
                <a:lnTo>
                  <a:pt x="3015785" y="856625"/>
                </a:lnTo>
                <a:lnTo>
                  <a:pt x="3017370" y="855034"/>
                </a:lnTo>
                <a:lnTo>
                  <a:pt x="3019273" y="853761"/>
                </a:lnTo>
                <a:lnTo>
                  <a:pt x="3021176" y="852806"/>
                </a:lnTo>
                <a:lnTo>
                  <a:pt x="3022762" y="852488"/>
                </a:lnTo>
                <a:lnTo>
                  <a:pt x="3024665" y="852488"/>
                </a:lnTo>
                <a:lnTo>
                  <a:pt x="3027202" y="852488"/>
                </a:lnTo>
                <a:lnTo>
                  <a:pt x="3028471" y="852806"/>
                </a:lnTo>
                <a:lnTo>
                  <a:pt x="3030374" y="853761"/>
                </a:lnTo>
                <a:lnTo>
                  <a:pt x="3032276" y="855034"/>
                </a:lnTo>
                <a:lnTo>
                  <a:pt x="3033862" y="856625"/>
                </a:lnTo>
                <a:lnTo>
                  <a:pt x="3035765" y="858534"/>
                </a:lnTo>
                <a:lnTo>
                  <a:pt x="3038937" y="862989"/>
                </a:lnTo>
                <a:lnTo>
                  <a:pt x="3041791" y="868398"/>
                </a:lnTo>
                <a:lnTo>
                  <a:pt x="3044011" y="875081"/>
                </a:lnTo>
                <a:lnTo>
                  <a:pt x="3046231" y="882399"/>
                </a:lnTo>
                <a:lnTo>
                  <a:pt x="3047817" y="890354"/>
                </a:lnTo>
                <a:lnTo>
                  <a:pt x="3052257" y="883672"/>
                </a:lnTo>
                <a:lnTo>
                  <a:pt x="3057014" y="877626"/>
                </a:lnTo>
                <a:lnTo>
                  <a:pt x="3062089" y="872853"/>
                </a:lnTo>
                <a:lnTo>
                  <a:pt x="3066529" y="869035"/>
                </a:lnTo>
                <a:lnTo>
                  <a:pt x="3071286" y="865853"/>
                </a:lnTo>
                <a:lnTo>
                  <a:pt x="3073506" y="864898"/>
                </a:lnTo>
                <a:lnTo>
                  <a:pt x="3075726" y="864262"/>
                </a:lnTo>
                <a:lnTo>
                  <a:pt x="3078263" y="863944"/>
                </a:lnTo>
                <a:lnTo>
                  <a:pt x="3080166" y="863944"/>
                </a:lnTo>
                <a:lnTo>
                  <a:pt x="3082069" y="864262"/>
                </a:lnTo>
                <a:lnTo>
                  <a:pt x="3083972" y="864580"/>
                </a:lnTo>
                <a:lnTo>
                  <a:pt x="3085558" y="865853"/>
                </a:lnTo>
                <a:lnTo>
                  <a:pt x="3086826" y="867126"/>
                </a:lnTo>
                <a:lnTo>
                  <a:pt x="3088095" y="868398"/>
                </a:lnTo>
                <a:lnTo>
                  <a:pt x="3089363" y="870308"/>
                </a:lnTo>
                <a:lnTo>
                  <a:pt x="3090315" y="872217"/>
                </a:lnTo>
                <a:lnTo>
                  <a:pt x="3091266" y="874763"/>
                </a:lnTo>
                <a:lnTo>
                  <a:pt x="3092218" y="880172"/>
                </a:lnTo>
                <a:lnTo>
                  <a:pt x="3092218" y="886536"/>
                </a:lnTo>
                <a:lnTo>
                  <a:pt x="3091901" y="893537"/>
                </a:lnTo>
                <a:lnTo>
                  <a:pt x="3090632" y="900855"/>
                </a:lnTo>
                <a:lnTo>
                  <a:pt x="3088729" y="908810"/>
                </a:lnTo>
                <a:lnTo>
                  <a:pt x="3096024" y="904674"/>
                </a:lnTo>
                <a:lnTo>
                  <a:pt x="3102684" y="901173"/>
                </a:lnTo>
                <a:lnTo>
                  <a:pt x="3109344" y="898628"/>
                </a:lnTo>
                <a:lnTo>
                  <a:pt x="3115370" y="897037"/>
                </a:lnTo>
                <a:lnTo>
                  <a:pt x="3120761" y="896400"/>
                </a:lnTo>
                <a:lnTo>
                  <a:pt x="3122981" y="896400"/>
                </a:lnTo>
                <a:lnTo>
                  <a:pt x="3125201" y="896719"/>
                </a:lnTo>
                <a:lnTo>
                  <a:pt x="3127739" y="897037"/>
                </a:lnTo>
                <a:lnTo>
                  <a:pt x="3129324" y="897673"/>
                </a:lnTo>
                <a:lnTo>
                  <a:pt x="3131227" y="898946"/>
                </a:lnTo>
                <a:lnTo>
                  <a:pt x="3132179" y="900219"/>
                </a:lnTo>
                <a:lnTo>
                  <a:pt x="3133764" y="901492"/>
                </a:lnTo>
                <a:lnTo>
                  <a:pt x="3134399" y="903719"/>
                </a:lnTo>
                <a:lnTo>
                  <a:pt x="3135033" y="905628"/>
                </a:lnTo>
                <a:lnTo>
                  <a:pt x="3135350" y="907856"/>
                </a:lnTo>
                <a:lnTo>
                  <a:pt x="3135350" y="910083"/>
                </a:lnTo>
                <a:lnTo>
                  <a:pt x="3135033" y="912311"/>
                </a:lnTo>
                <a:lnTo>
                  <a:pt x="3133764" y="917720"/>
                </a:lnTo>
                <a:lnTo>
                  <a:pt x="3131544" y="923448"/>
                </a:lnTo>
                <a:lnTo>
                  <a:pt x="3128373" y="929812"/>
                </a:lnTo>
                <a:lnTo>
                  <a:pt x="3124250" y="936176"/>
                </a:lnTo>
                <a:lnTo>
                  <a:pt x="3119176" y="942858"/>
                </a:lnTo>
                <a:lnTo>
                  <a:pt x="3127104" y="941585"/>
                </a:lnTo>
                <a:lnTo>
                  <a:pt x="3135033" y="941267"/>
                </a:lnTo>
                <a:lnTo>
                  <a:pt x="3141693" y="941585"/>
                </a:lnTo>
                <a:lnTo>
                  <a:pt x="3148036" y="942540"/>
                </a:lnTo>
                <a:lnTo>
                  <a:pt x="3153428" y="944131"/>
                </a:lnTo>
                <a:lnTo>
                  <a:pt x="3155648" y="945086"/>
                </a:lnTo>
                <a:lnTo>
                  <a:pt x="3157551" y="946358"/>
                </a:lnTo>
                <a:lnTo>
                  <a:pt x="3159137" y="947631"/>
                </a:lnTo>
                <a:lnTo>
                  <a:pt x="3160722" y="948904"/>
                </a:lnTo>
                <a:lnTo>
                  <a:pt x="3161674" y="950495"/>
                </a:lnTo>
                <a:lnTo>
                  <a:pt x="3162625" y="952404"/>
                </a:lnTo>
                <a:lnTo>
                  <a:pt x="3162942" y="954313"/>
                </a:lnTo>
                <a:lnTo>
                  <a:pt x="3162942" y="956223"/>
                </a:lnTo>
                <a:lnTo>
                  <a:pt x="3162625" y="958132"/>
                </a:lnTo>
                <a:lnTo>
                  <a:pt x="3162308" y="960678"/>
                </a:lnTo>
                <a:lnTo>
                  <a:pt x="3161357" y="962587"/>
                </a:lnTo>
                <a:lnTo>
                  <a:pt x="3159771" y="964814"/>
                </a:lnTo>
                <a:lnTo>
                  <a:pt x="3156916" y="968951"/>
                </a:lnTo>
                <a:lnTo>
                  <a:pt x="3152159" y="973724"/>
                </a:lnTo>
                <a:lnTo>
                  <a:pt x="3146768" y="977861"/>
                </a:lnTo>
                <a:lnTo>
                  <a:pt x="3140742" y="981997"/>
                </a:lnTo>
                <a:lnTo>
                  <a:pt x="3133447" y="986134"/>
                </a:lnTo>
                <a:lnTo>
                  <a:pt x="3141059" y="988361"/>
                </a:lnTo>
                <a:lnTo>
                  <a:pt x="3148353" y="990907"/>
                </a:lnTo>
                <a:lnTo>
                  <a:pt x="3154379" y="994089"/>
                </a:lnTo>
                <a:lnTo>
                  <a:pt x="3149312" y="991413"/>
                </a:lnTo>
                <a:lnTo>
                  <a:pt x="3150698" y="990918"/>
                </a:lnTo>
                <a:lnTo>
                  <a:pt x="3159276" y="988061"/>
                </a:lnTo>
                <a:lnTo>
                  <a:pt x="3168171" y="985838"/>
                </a:lnTo>
                <a:lnTo>
                  <a:pt x="3177066" y="983933"/>
                </a:lnTo>
                <a:lnTo>
                  <a:pt x="3186279" y="982663"/>
                </a:lnTo>
                <a:lnTo>
                  <a:pt x="3195174" y="982028"/>
                </a:lnTo>
                <a:lnTo>
                  <a:pt x="3204386" y="981711"/>
                </a:lnTo>
                <a:lnTo>
                  <a:pt x="3213599" y="981711"/>
                </a:lnTo>
                <a:lnTo>
                  <a:pt x="3212011" y="974091"/>
                </a:lnTo>
                <a:lnTo>
                  <a:pt x="3211058" y="966153"/>
                </a:lnTo>
                <a:lnTo>
                  <a:pt x="3210422" y="958533"/>
                </a:lnTo>
                <a:lnTo>
                  <a:pt x="3210105" y="950913"/>
                </a:lnTo>
                <a:lnTo>
                  <a:pt x="3210422" y="943293"/>
                </a:lnTo>
                <a:lnTo>
                  <a:pt x="3211375" y="935038"/>
                </a:lnTo>
                <a:lnTo>
                  <a:pt x="3212964" y="927736"/>
                </a:lnTo>
                <a:lnTo>
                  <a:pt x="3214234" y="920116"/>
                </a:lnTo>
                <a:lnTo>
                  <a:pt x="3216776" y="912496"/>
                </a:lnTo>
                <a:lnTo>
                  <a:pt x="3219317" y="905193"/>
                </a:lnTo>
                <a:lnTo>
                  <a:pt x="3222812" y="897891"/>
                </a:lnTo>
                <a:lnTo>
                  <a:pt x="3226306" y="890906"/>
                </a:lnTo>
                <a:lnTo>
                  <a:pt x="3230436" y="883921"/>
                </a:lnTo>
                <a:lnTo>
                  <a:pt x="3235201" y="877571"/>
                </a:lnTo>
                <a:lnTo>
                  <a:pt x="3240602" y="870903"/>
                </a:lnTo>
                <a:lnTo>
                  <a:pt x="3246003" y="865188"/>
                </a:lnTo>
                <a:lnTo>
                  <a:pt x="3253309" y="858203"/>
                </a:lnTo>
                <a:lnTo>
                  <a:pt x="3260934" y="852171"/>
                </a:lnTo>
                <a:lnTo>
                  <a:pt x="3268876" y="846456"/>
                </a:lnTo>
                <a:lnTo>
                  <a:pt x="3277453" y="841693"/>
                </a:lnTo>
                <a:lnTo>
                  <a:pt x="3286030" y="837566"/>
                </a:lnTo>
                <a:lnTo>
                  <a:pt x="3294608" y="834073"/>
                </a:lnTo>
                <a:lnTo>
                  <a:pt x="3303821" y="831533"/>
                </a:lnTo>
                <a:lnTo>
                  <a:pt x="3312716" y="829311"/>
                </a:lnTo>
                <a:lnTo>
                  <a:pt x="3322564" y="828041"/>
                </a:lnTo>
                <a:lnTo>
                  <a:pt x="3331776" y="827406"/>
                </a:lnTo>
                <a:lnTo>
                  <a:pt x="3340989" y="827406"/>
                </a:lnTo>
                <a:lnTo>
                  <a:pt x="3350202" y="828358"/>
                </a:lnTo>
                <a:lnTo>
                  <a:pt x="3359732" y="829311"/>
                </a:lnTo>
                <a:lnTo>
                  <a:pt x="3368627" y="831851"/>
                </a:lnTo>
                <a:lnTo>
                  <a:pt x="3377840" y="834391"/>
                </a:lnTo>
                <a:lnTo>
                  <a:pt x="3386735" y="837883"/>
                </a:lnTo>
                <a:lnTo>
                  <a:pt x="3389594" y="831851"/>
                </a:lnTo>
                <a:lnTo>
                  <a:pt x="3393724" y="825501"/>
                </a:lnTo>
                <a:lnTo>
                  <a:pt x="3389277" y="818198"/>
                </a:lnTo>
                <a:lnTo>
                  <a:pt x="3385782" y="810261"/>
                </a:lnTo>
                <a:lnTo>
                  <a:pt x="3383241" y="802323"/>
                </a:lnTo>
                <a:lnTo>
                  <a:pt x="3381017" y="794068"/>
                </a:lnTo>
                <a:lnTo>
                  <a:pt x="3379429" y="786131"/>
                </a:lnTo>
                <a:lnTo>
                  <a:pt x="3378476" y="777558"/>
                </a:lnTo>
                <a:lnTo>
                  <a:pt x="3378476" y="768986"/>
                </a:lnTo>
                <a:lnTo>
                  <a:pt x="3379429" y="760731"/>
                </a:lnTo>
                <a:lnTo>
                  <a:pt x="3380382" y="752476"/>
                </a:lnTo>
                <a:lnTo>
                  <a:pt x="3382288" y="744221"/>
                </a:lnTo>
                <a:lnTo>
                  <a:pt x="3384829" y="735966"/>
                </a:lnTo>
                <a:lnTo>
                  <a:pt x="3388324" y="728346"/>
                </a:lnTo>
                <a:lnTo>
                  <a:pt x="3392136" y="720726"/>
                </a:lnTo>
                <a:lnTo>
                  <a:pt x="3396583" y="713423"/>
                </a:lnTo>
                <a:lnTo>
                  <a:pt x="3401984" y="706438"/>
                </a:lnTo>
                <a:lnTo>
                  <a:pt x="3408338" y="699453"/>
                </a:lnTo>
                <a:lnTo>
                  <a:pt x="3411514" y="695961"/>
                </a:lnTo>
                <a:lnTo>
                  <a:pt x="3415644" y="693103"/>
                </a:lnTo>
                <a:lnTo>
                  <a:pt x="3423269" y="686753"/>
                </a:lnTo>
                <a:lnTo>
                  <a:pt x="3431211" y="681991"/>
                </a:lnTo>
                <a:lnTo>
                  <a:pt x="3439788" y="677546"/>
                </a:lnTo>
                <a:lnTo>
                  <a:pt x="3448048" y="674053"/>
                </a:lnTo>
                <a:lnTo>
                  <a:pt x="3456943" y="671513"/>
                </a:lnTo>
                <a:lnTo>
                  <a:pt x="3466155" y="669608"/>
                </a:lnTo>
                <a:lnTo>
                  <a:pt x="3475368" y="668973"/>
                </a:lnTo>
                <a:lnTo>
                  <a:pt x="3477910" y="660083"/>
                </a:lnTo>
                <a:lnTo>
                  <a:pt x="3480451" y="651511"/>
                </a:lnTo>
                <a:lnTo>
                  <a:pt x="3483946" y="643573"/>
                </a:lnTo>
                <a:lnTo>
                  <a:pt x="3487758" y="635001"/>
                </a:lnTo>
                <a:lnTo>
                  <a:pt x="3491888" y="627381"/>
                </a:lnTo>
                <a:lnTo>
                  <a:pt x="3497288" y="619761"/>
                </a:lnTo>
                <a:lnTo>
                  <a:pt x="3502689" y="612458"/>
                </a:lnTo>
                <a:lnTo>
                  <a:pt x="3509043" y="605156"/>
                </a:lnTo>
                <a:lnTo>
                  <a:pt x="3513172" y="600711"/>
                </a:lnTo>
                <a:lnTo>
                  <a:pt x="3517620" y="596583"/>
                </a:lnTo>
                <a:lnTo>
                  <a:pt x="3522067" y="592773"/>
                </a:lnTo>
                <a:lnTo>
                  <a:pt x="3526515" y="589281"/>
                </a:lnTo>
                <a:lnTo>
                  <a:pt x="3531598" y="585788"/>
                </a:lnTo>
                <a:lnTo>
                  <a:pt x="3536363" y="582613"/>
                </a:lnTo>
                <a:lnTo>
                  <a:pt x="3541128" y="579756"/>
                </a:lnTo>
                <a:lnTo>
                  <a:pt x="3546211" y="576898"/>
                </a:lnTo>
                <a:lnTo>
                  <a:pt x="3551612" y="574676"/>
                </a:lnTo>
                <a:lnTo>
                  <a:pt x="3556695" y="572453"/>
                </a:lnTo>
                <a:lnTo>
                  <a:pt x="3562095" y="569913"/>
                </a:lnTo>
                <a:lnTo>
                  <a:pt x="3567496" y="568643"/>
                </a:lnTo>
                <a:lnTo>
                  <a:pt x="3572896" y="567056"/>
                </a:lnTo>
                <a:lnTo>
                  <a:pt x="3578297" y="565468"/>
                </a:lnTo>
                <a:lnTo>
                  <a:pt x="3583380" y="564198"/>
                </a:lnTo>
                <a:lnTo>
                  <a:pt x="3589416" y="563563"/>
                </a:lnTo>
                <a:lnTo>
                  <a:pt x="3600535" y="562293"/>
                </a:lnTo>
                <a:lnTo>
                  <a:pt x="3611653" y="562293"/>
                </a:lnTo>
                <a:lnTo>
                  <a:pt x="3622772" y="562611"/>
                </a:lnTo>
                <a:lnTo>
                  <a:pt x="3628491" y="563563"/>
                </a:lnTo>
                <a:lnTo>
                  <a:pt x="3633891" y="564833"/>
                </a:lnTo>
                <a:lnTo>
                  <a:pt x="3639292" y="565786"/>
                </a:lnTo>
                <a:lnTo>
                  <a:pt x="3645010" y="567056"/>
                </a:lnTo>
                <a:lnTo>
                  <a:pt x="3650411" y="568961"/>
                </a:lnTo>
                <a:lnTo>
                  <a:pt x="3655811" y="570548"/>
                </a:lnTo>
                <a:lnTo>
                  <a:pt x="3661212" y="572771"/>
                </a:lnTo>
                <a:lnTo>
                  <a:pt x="3666295" y="574993"/>
                </a:lnTo>
                <a:lnTo>
                  <a:pt x="3671695" y="577851"/>
                </a:lnTo>
                <a:lnTo>
                  <a:pt x="3676460" y="580391"/>
                </a:lnTo>
                <a:lnTo>
                  <a:pt x="3681226" y="571183"/>
                </a:lnTo>
                <a:lnTo>
                  <a:pt x="3686626" y="561976"/>
                </a:lnTo>
                <a:lnTo>
                  <a:pt x="3692980" y="553403"/>
                </a:lnTo>
                <a:lnTo>
                  <a:pt x="3699969" y="545148"/>
                </a:lnTo>
                <a:lnTo>
                  <a:pt x="3705052" y="540386"/>
                </a:lnTo>
                <a:lnTo>
                  <a:pt x="3710135" y="535941"/>
                </a:lnTo>
                <a:lnTo>
                  <a:pt x="3714900" y="531496"/>
                </a:lnTo>
                <a:lnTo>
                  <a:pt x="3720300" y="527368"/>
                </a:lnTo>
                <a:lnTo>
                  <a:pt x="3725701" y="523876"/>
                </a:lnTo>
                <a:lnTo>
                  <a:pt x="3731419" y="520383"/>
                </a:lnTo>
                <a:lnTo>
                  <a:pt x="3737455" y="517526"/>
                </a:lnTo>
                <a:lnTo>
                  <a:pt x="3743173" y="514668"/>
                </a:lnTo>
                <a:lnTo>
                  <a:pt x="3749209" y="512128"/>
                </a:lnTo>
                <a:lnTo>
                  <a:pt x="3755563" y="510223"/>
                </a:lnTo>
                <a:lnTo>
                  <a:pt x="3761599" y="508318"/>
                </a:lnTo>
                <a:lnTo>
                  <a:pt x="3767635" y="506731"/>
                </a:lnTo>
                <a:lnTo>
                  <a:pt x="3773989" y="505143"/>
                </a:lnTo>
                <a:lnTo>
                  <a:pt x="3780342" y="504191"/>
                </a:lnTo>
                <a:lnTo>
                  <a:pt x="3786696" y="503556"/>
                </a:lnTo>
                <a:lnTo>
                  <a:pt x="3793049" y="503238"/>
                </a:lnTo>
                <a:close/>
                <a:moveTo>
                  <a:pt x="3656225" y="320675"/>
                </a:moveTo>
                <a:lnTo>
                  <a:pt x="3659033" y="320675"/>
                </a:lnTo>
                <a:lnTo>
                  <a:pt x="3661840" y="320675"/>
                </a:lnTo>
                <a:lnTo>
                  <a:pt x="3664648" y="320996"/>
                </a:lnTo>
                <a:lnTo>
                  <a:pt x="3667144" y="321638"/>
                </a:lnTo>
                <a:lnTo>
                  <a:pt x="3669640" y="322602"/>
                </a:lnTo>
                <a:lnTo>
                  <a:pt x="3672136" y="323887"/>
                </a:lnTo>
                <a:lnTo>
                  <a:pt x="3674008" y="325171"/>
                </a:lnTo>
                <a:lnTo>
                  <a:pt x="3676192" y="326777"/>
                </a:lnTo>
                <a:lnTo>
                  <a:pt x="3678064" y="328704"/>
                </a:lnTo>
                <a:lnTo>
                  <a:pt x="3680248" y="330631"/>
                </a:lnTo>
                <a:lnTo>
                  <a:pt x="3681496" y="332558"/>
                </a:lnTo>
                <a:lnTo>
                  <a:pt x="3682744" y="334807"/>
                </a:lnTo>
                <a:lnTo>
                  <a:pt x="3683992" y="337697"/>
                </a:lnTo>
                <a:lnTo>
                  <a:pt x="3684928" y="339945"/>
                </a:lnTo>
                <a:lnTo>
                  <a:pt x="3685864" y="342836"/>
                </a:lnTo>
                <a:lnTo>
                  <a:pt x="3686176" y="345405"/>
                </a:lnTo>
                <a:lnTo>
                  <a:pt x="3686176" y="347975"/>
                </a:lnTo>
                <a:lnTo>
                  <a:pt x="3686176" y="351186"/>
                </a:lnTo>
                <a:lnTo>
                  <a:pt x="3685864" y="354077"/>
                </a:lnTo>
                <a:lnTo>
                  <a:pt x="3684928" y="356646"/>
                </a:lnTo>
                <a:lnTo>
                  <a:pt x="3683992" y="358895"/>
                </a:lnTo>
                <a:lnTo>
                  <a:pt x="3682744" y="361785"/>
                </a:lnTo>
                <a:lnTo>
                  <a:pt x="3681496" y="363712"/>
                </a:lnTo>
                <a:lnTo>
                  <a:pt x="3680248" y="365960"/>
                </a:lnTo>
                <a:lnTo>
                  <a:pt x="3678064" y="367887"/>
                </a:lnTo>
                <a:lnTo>
                  <a:pt x="3676192" y="369814"/>
                </a:lnTo>
                <a:lnTo>
                  <a:pt x="3674008" y="371420"/>
                </a:lnTo>
                <a:lnTo>
                  <a:pt x="3672136" y="372705"/>
                </a:lnTo>
                <a:lnTo>
                  <a:pt x="3669640" y="373668"/>
                </a:lnTo>
                <a:lnTo>
                  <a:pt x="3667144" y="374953"/>
                </a:lnTo>
                <a:lnTo>
                  <a:pt x="3664648" y="375274"/>
                </a:lnTo>
                <a:lnTo>
                  <a:pt x="3661840" y="376238"/>
                </a:lnTo>
                <a:lnTo>
                  <a:pt x="3659033" y="376238"/>
                </a:lnTo>
                <a:lnTo>
                  <a:pt x="3656225" y="376238"/>
                </a:lnTo>
                <a:lnTo>
                  <a:pt x="3653729" y="375274"/>
                </a:lnTo>
                <a:lnTo>
                  <a:pt x="3650921" y="374953"/>
                </a:lnTo>
                <a:lnTo>
                  <a:pt x="3648737" y="373668"/>
                </a:lnTo>
                <a:lnTo>
                  <a:pt x="3646241" y="372705"/>
                </a:lnTo>
                <a:lnTo>
                  <a:pt x="3643745" y="371420"/>
                </a:lnTo>
                <a:lnTo>
                  <a:pt x="3641873" y="369814"/>
                </a:lnTo>
                <a:lnTo>
                  <a:pt x="3640001" y="367887"/>
                </a:lnTo>
                <a:lnTo>
                  <a:pt x="3638129" y="365960"/>
                </a:lnTo>
                <a:lnTo>
                  <a:pt x="3636569" y="363712"/>
                </a:lnTo>
                <a:lnTo>
                  <a:pt x="3635633" y="361785"/>
                </a:lnTo>
                <a:lnTo>
                  <a:pt x="3634385" y="358895"/>
                </a:lnTo>
                <a:lnTo>
                  <a:pt x="3633137" y="356646"/>
                </a:lnTo>
                <a:lnTo>
                  <a:pt x="3632513" y="354077"/>
                </a:lnTo>
                <a:lnTo>
                  <a:pt x="3632201" y="351186"/>
                </a:lnTo>
                <a:lnTo>
                  <a:pt x="3632201" y="347975"/>
                </a:lnTo>
                <a:lnTo>
                  <a:pt x="3632201" y="345405"/>
                </a:lnTo>
                <a:lnTo>
                  <a:pt x="3632513" y="342836"/>
                </a:lnTo>
                <a:lnTo>
                  <a:pt x="3633137" y="339945"/>
                </a:lnTo>
                <a:lnTo>
                  <a:pt x="3634385" y="337697"/>
                </a:lnTo>
                <a:lnTo>
                  <a:pt x="3635633" y="334807"/>
                </a:lnTo>
                <a:lnTo>
                  <a:pt x="3636569" y="332558"/>
                </a:lnTo>
                <a:lnTo>
                  <a:pt x="3638129" y="330631"/>
                </a:lnTo>
                <a:lnTo>
                  <a:pt x="3640001" y="328704"/>
                </a:lnTo>
                <a:lnTo>
                  <a:pt x="3641873" y="326777"/>
                </a:lnTo>
                <a:lnTo>
                  <a:pt x="3643745" y="325171"/>
                </a:lnTo>
                <a:lnTo>
                  <a:pt x="3646241" y="323887"/>
                </a:lnTo>
                <a:lnTo>
                  <a:pt x="3648737" y="322602"/>
                </a:lnTo>
                <a:lnTo>
                  <a:pt x="3650921" y="321638"/>
                </a:lnTo>
                <a:lnTo>
                  <a:pt x="3653729" y="320996"/>
                </a:lnTo>
                <a:lnTo>
                  <a:pt x="3656225" y="320675"/>
                </a:lnTo>
                <a:close/>
                <a:moveTo>
                  <a:pt x="3659031" y="271463"/>
                </a:moveTo>
                <a:lnTo>
                  <a:pt x="3657137" y="271781"/>
                </a:lnTo>
                <a:lnTo>
                  <a:pt x="3655244" y="273051"/>
                </a:lnTo>
                <a:lnTo>
                  <a:pt x="3653350" y="274956"/>
                </a:lnTo>
                <a:lnTo>
                  <a:pt x="3651773" y="277178"/>
                </a:lnTo>
                <a:lnTo>
                  <a:pt x="3650195" y="280353"/>
                </a:lnTo>
                <a:lnTo>
                  <a:pt x="3648617" y="283846"/>
                </a:lnTo>
                <a:lnTo>
                  <a:pt x="3647986" y="287656"/>
                </a:lnTo>
                <a:lnTo>
                  <a:pt x="3646724" y="292101"/>
                </a:lnTo>
                <a:lnTo>
                  <a:pt x="3644515" y="288291"/>
                </a:lnTo>
                <a:lnTo>
                  <a:pt x="3641674" y="285433"/>
                </a:lnTo>
                <a:lnTo>
                  <a:pt x="3639150" y="282576"/>
                </a:lnTo>
                <a:lnTo>
                  <a:pt x="3636310" y="280353"/>
                </a:lnTo>
                <a:lnTo>
                  <a:pt x="3634101" y="278766"/>
                </a:lnTo>
                <a:lnTo>
                  <a:pt x="3631576" y="278131"/>
                </a:lnTo>
                <a:lnTo>
                  <a:pt x="3629683" y="277496"/>
                </a:lnTo>
                <a:lnTo>
                  <a:pt x="3627158" y="278448"/>
                </a:lnTo>
                <a:lnTo>
                  <a:pt x="3625581" y="279401"/>
                </a:lnTo>
                <a:lnTo>
                  <a:pt x="3624318" y="281306"/>
                </a:lnTo>
                <a:lnTo>
                  <a:pt x="3623372" y="283846"/>
                </a:lnTo>
                <a:lnTo>
                  <a:pt x="3622740" y="286386"/>
                </a:lnTo>
                <a:lnTo>
                  <a:pt x="3622740" y="289878"/>
                </a:lnTo>
                <a:lnTo>
                  <a:pt x="3623056" y="293688"/>
                </a:lnTo>
                <a:lnTo>
                  <a:pt x="3623372" y="297816"/>
                </a:lnTo>
                <a:lnTo>
                  <a:pt x="3624634" y="302261"/>
                </a:lnTo>
                <a:lnTo>
                  <a:pt x="3620847" y="300038"/>
                </a:lnTo>
                <a:lnTo>
                  <a:pt x="3617060" y="297816"/>
                </a:lnTo>
                <a:lnTo>
                  <a:pt x="3613589" y="296546"/>
                </a:lnTo>
                <a:lnTo>
                  <a:pt x="3610433" y="295593"/>
                </a:lnTo>
                <a:lnTo>
                  <a:pt x="3607278" y="295276"/>
                </a:lnTo>
                <a:lnTo>
                  <a:pt x="3604753" y="295276"/>
                </a:lnTo>
                <a:lnTo>
                  <a:pt x="3602860" y="295911"/>
                </a:lnTo>
                <a:lnTo>
                  <a:pt x="3600966" y="297498"/>
                </a:lnTo>
                <a:lnTo>
                  <a:pt x="3599704" y="299086"/>
                </a:lnTo>
                <a:lnTo>
                  <a:pt x="3599388" y="301308"/>
                </a:lnTo>
                <a:lnTo>
                  <a:pt x="3599704" y="304166"/>
                </a:lnTo>
                <a:lnTo>
                  <a:pt x="3600020" y="306706"/>
                </a:lnTo>
                <a:lnTo>
                  <a:pt x="3601597" y="310198"/>
                </a:lnTo>
                <a:lnTo>
                  <a:pt x="3603175" y="313373"/>
                </a:lnTo>
                <a:lnTo>
                  <a:pt x="3605384" y="316866"/>
                </a:lnTo>
                <a:lnTo>
                  <a:pt x="3608224" y="320358"/>
                </a:lnTo>
                <a:lnTo>
                  <a:pt x="3603491" y="319723"/>
                </a:lnTo>
                <a:lnTo>
                  <a:pt x="3599704" y="319406"/>
                </a:lnTo>
                <a:lnTo>
                  <a:pt x="3595917" y="319723"/>
                </a:lnTo>
                <a:lnTo>
                  <a:pt x="3592446" y="320358"/>
                </a:lnTo>
                <a:lnTo>
                  <a:pt x="3589921" y="320993"/>
                </a:lnTo>
                <a:lnTo>
                  <a:pt x="3587397" y="322263"/>
                </a:lnTo>
                <a:lnTo>
                  <a:pt x="3585503" y="323851"/>
                </a:lnTo>
                <a:lnTo>
                  <a:pt x="3584872" y="325756"/>
                </a:lnTo>
                <a:lnTo>
                  <a:pt x="3584557" y="327978"/>
                </a:lnTo>
                <a:lnTo>
                  <a:pt x="3584872" y="330201"/>
                </a:lnTo>
                <a:lnTo>
                  <a:pt x="3586135" y="332423"/>
                </a:lnTo>
                <a:lnTo>
                  <a:pt x="3588028" y="334963"/>
                </a:lnTo>
                <a:lnTo>
                  <a:pt x="3590237" y="337186"/>
                </a:lnTo>
                <a:lnTo>
                  <a:pt x="3593393" y="339408"/>
                </a:lnTo>
                <a:lnTo>
                  <a:pt x="3596548" y="341631"/>
                </a:lnTo>
                <a:lnTo>
                  <a:pt x="3600651" y="343853"/>
                </a:lnTo>
                <a:lnTo>
                  <a:pt x="3596233" y="345123"/>
                </a:lnTo>
                <a:lnTo>
                  <a:pt x="3592446" y="346711"/>
                </a:lnTo>
                <a:lnTo>
                  <a:pt x="3588975" y="348298"/>
                </a:lnTo>
                <a:lnTo>
                  <a:pt x="3586450" y="350203"/>
                </a:lnTo>
                <a:lnTo>
                  <a:pt x="3583926" y="352108"/>
                </a:lnTo>
                <a:lnTo>
                  <a:pt x="3582663" y="354013"/>
                </a:lnTo>
                <a:lnTo>
                  <a:pt x="3581401" y="355918"/>
                </a:lnTo>
                <a:lnTo>
                  <a:pt x="3581401" y="358458"/>
                </a:lnTo>
                <a:lnTo>
                  <a:pt x="3581717" y="360363"/>
                </a:lnTo>
                <a:lnTo>
                  <a:pt x="3583294" y="362268"/>
                </a:lnTo>
                <a:lnTo>
                  <a:pt x="3585188" y="363538"/>
                </a:lnTo>
                <a:lnTo>
                  <a:pt x="3588028" y="365126"/>
                </a:lnTo>
                <a:lnTo>
                  <a:pt x="3590868" y="366396"/>
                </a:lnTo>
                <a:lnTo>
                  <a:pt x="3594655" y="367031"/>
                </a:lnTo>
                <a:lnTo>
                  <a:pt x="3598442" y="367983"/>
                </a:lnTo>
                <a:lnTo>
                  <a:pt x="3603175" y="368301"/>
                </a:lnTo>
                <a:lnTo>
                  <a:pt x="3599704" y="371476"/>
                </a:lnTo>
                <a:lnTo>
                  <a:pt x="3596548" y="374016"/>
                </a:lnTo>
                <a:lnTo>
                  <a:pt x="3594339" y="377191"/>
                </a:lnTo>
                <a:lnTo>
                  <a:pt x="3592446" y="379731"/>
                </a:lnTo>
                <a:lnTo>
                  <a:pt x="3591184" y="382588"/>
                </a:lnTo>
                <a:lnTo>
                  <a:pt x="3590552" y="385128"/>
                </a:lnTo>
                <a:lnTo>
                  <a:pt x="3590552" y="387351"/>
                </a:lnTo>
                <a:lnTo>
                  <a:pt x="3591184" y="389573"/>
                </a:lnTo>
                <a:lnTo>
                  <a:pt x="3592761" y="390843"/>
                </a:lnTo>
                <a:lnTo>
                  <a:pt x="3594655" y="392113"/>
                </a:lnTo>
                <a:lnTo>
                  <a:pt x="3597179" y="392748"/>
                </a:lnTo>
                <a:lnTo>
                  <a:pt x="3600020" y="392748"/>
                </a:lnTo>
                <a:lnTo>
                  <a:pt x="3603491" y="392748"/>
                </a:lnTo>
                <a:lnTo>
                  <a:pt x="3606962" y="392113"/>
                </a:lnTo>
                <a:lnTo>
                  <a:pt x="3611064" y="390843"/>
                </a:lnTo>
                <a:lnTo>
                  <a:pt x="3615482" y="389891"/>
                </a:lnTo>
                <a:lnTo>
                  <a:pt x="3613589" y="393701"/>
                </a:lnTo>
                <a:lnTo>
                  <a:pt x="3612011" y="397511"/>
                </a:lnTo>
                <a:lnTo>
                  <a:pt x="3610749" y="401321"/>
                </a:lnTo>
                <a:lnTo>
                  <a:pt x="3610433" y="404496"/>
                </a:lnTo>
                <a:lnTo>
                  <a:pt x="3610433" y="407353"/>
                </a:lnTo>
                <a:lnTo>
                  <a:pt x="3610749" y="410211"/>
                </a:lnTo>
                <a:lnTo>
                  <a:pt x="3611696" y="412116"/>
                </a:lnTo>
                <a:lnTo>
                  <a:pt x="3612958" y="413703"/>
                </a:lnTo>
                <a:lnTo>
                  <a:pt x="3615167" y="414338"/>
                </a:lnTo>
                <a:lnTo>
                  <a:pt x="3617376" y="414656"/>
                </a:lnTo>
                <a:lnTo>
                  <a:pt x="3619900" y="414338"/>
                </a:lnTo>
                <a:lnTo>
                  <a:pt x="3622740" y="413386"/>
                </a:lnTo>
                <a:lnTo>
                  <a:pt x="3625581" y="411798"/>
                </a:lnTo>
                <a:lnTo>
                  <a:pt x="3628736" y="409893"/>
                </a:lnTo>
                <a:lnTo>
                  <a:pt x="3631892" y="407036"/>
                </a:lnTo>
                <a:lnTo>
                  <a:pt x="3635363" y="404178"/>
                </a:lnTo>
                <a:lnTo>
                  <a:pt x="3635363" y="408623"/>
                </a:lnTo>
                <a:lnTo>
                  <a:pt x="3635363" y="412751"/>
                </a:lnTo>
                <a:lnTo>
                  <a:pt x="3635994" y="416243"/>
                </a:lnTo>
                <a:lnTo>
                  <a:pt x="3636941" y="419736"/>
                </a:lnTo>
                <a:lnTo>
                  <a:pt x="3637888" y="422593"/>
                </a:lnTo>
                <a:lnTo>
                  <a:pt x="3639150" y="424498"/>
                </a:lnTo>
                <a:lnTo>
                  <a:pt x="3641043" y="426086"/>
                </a:lnTo>
                <a:lnTo>
                  <a:pt x="3642937" y="427038"/>
                </a:lnTo>
                <a:lnTo>
                  <a:pt x="3644830" y="427038"/>
                </a:lnTo>
                <a:lnTo>
                  <a:pt x="3647039" y="426403"/>
                </a:lnTo>
                <a:lnTo>
                  <a:pt x="3649248" y="424816"/>
                </a:lnTo>
                <a:lnTo>
                  <a:pt x="3651457" y="422911"/>
                </a:lnTo>
                <a:lnTo>
                  <a:pt x="3653666" y="420053"/>
                </a:lnTo>
                <a:lnTo>
                  <a:pt x="3655559" y="417196"/>
                </a:lnTo>
                <a:lnTo>
                  <a:pt x="3657453" y="413386"/>
                </a:lnTo>
                <a:lnTo>
                  <a:pt x="3659031" y="409258"/>
                </a:lnTo>
                <a:lnTo>
                  <a:pt x="3660924" y="413386"/>
                </a:lnTo>
                <a:lnTo>
                  <a:pt x="3662818" y="417196"/>
                </a:lnTo>
                <a:lnTo>
                  <a:pt x="3664711" y="420053"/>
                </a:lnTo>
                <a:lnTo>
                  <a:pt x="3666604" y="422911"/>
                </a:lnTo>
                <a:lnTo>
                  <a:pt x="3668813" y="424816"/>
                </a:lnTo>
                <a:lnTo>
                  <a:pt x="3671022" y="426403"/>
                </a:lnTo>
                <a:lnTo>
                  <a:pt x="3673231" y="427038"/>
                </a:lnTo>
                <a:lnTo>
                  <a:pt x="3675440" y="427038"/>
                </a:lnTo>
                <a:lnTo>
                  <a:pt x="3677334" y="426086"/>
                </a:lnTo>
                <a:lnTo>
                  <a:pt x="3678911" y="424498"/>
                </a:lnTo>
                <a:lnTo>
                  <a:pt x="3680489" y="422593"/>
                </a:lnTo>
                <a:lnTo>
                  <a:pt x="3681436" y="419736"/>
                </a:lnTo>
                <a:lnTo>
                  <a:pt x="3682383" y="416243"/>
                </a:lnTo>
                <a:lnTo>
                  <a:pt x="3683014" y="412751"/>
                </a:lnTo>
                <a:lnTo>
                  <a:pt x="3683014" y="408623"/>
                </a:lnTo>
                <a:lnTo>
                  <a:pt x="3683014" y="404178"/>
                </a:lnTo>
                <a:lnTo>
                  <a:pt x="3686485" y="407036"/>
                </a:lnTo>
                <a:lnTo>
                  <a:pt x="3689641" y="409893"/>
                </a:lnTo>
                <a:lnTo>
                  <a:pt x="3692481" y="411798"/>
                </a:lnTo>
                <a:lnTo>
                  <a:pt x="3695637" y="413386"/>
                </a:lnTo>
                <a:lnTo>
                  <a:pt x="3698161" y="414338"/>
                </a:lnTo>
                <a:lnTo>
                  <a:pt x="3701001" y="414656"/>
                </a:lnTo>
                <a:lnTo>
                  <a:pt x="3703210" y="414338"/>
                </a:lnTo>
                <a:lnTo>
                  <a:pt x="3705104" y="413703"/>
                </a:lnTo>
                <a:lnTo>
                  <a:pt x="3706366" y="412116"/>
                </a:lnTo>
                <a:lnTo>
                  <a:pt x="3707313" y="410211"/>
                </a:lnTo>
                <a:lnTo>
                  <a:pt x="3707944" y="407353"/>
                </a:lnTo>
                <a:lnTo>
                  <a:pt x="3707944" y="404496"/>
                </a:lnTo>
                <a:lnTo>
                  <a:pt x="3706997" y="401321"/>
                </a:lnTo>
                <a:lnTo>
                  <a:pt x="3706366" y="397511"/>
                </a:lnTo>
                <a:lnTo>
                  <a:pt x="3704788" y="393701"/>
                </a:lnTo>
                <a:lnTo>
                  <a:pt x="3702895" y="389891"/>
                </a:lnTo>
                <a:lnTo>
                  <a:pt x="3706997" y="390843"/>
                </a:lnTo>
                <a:lnTo>
                  <a:pt x="3710784" y="392113"/>
                </a:lnTo>
                <a:lnTo>
                  <a:pt x="3714571" y="392748"/>
                </a:lnTo>
                <a:lnTo>
                  <a:pt x="3718042" y="392748"/>
                </a:lnTo>
                <a:lnTo>
                  <a:pt x="3720882" y="392748"/>
                </a:lnTo>
                <a:lnTo>
                  <a:pt x="3723407" y="392113"/>
                </a:lnTo>
                <a:lnTo>
                  <a:pt x="3725300" y="390843"/>
                </a:lnTo>
                <a:lnTo>
                  <a:pt x="3726878" y="389573"/>
                </a:lnTo>
                <a:lnTo>
                  <a:pt x="3727193" y="387351"/>
                </a:lnTo>
                <a:lnTo>
                  <a:pt x="3727193" y="385128"/>
                </a:lnTo>
                <a:lnTo>
                  <a:pt x="3726878" y="382588"/>
                </a:lnTo>
                <a:lnTo>
                  <a:pt x="3725300" y="379731"/>
                </a:lnTo>
                <a:lnTo>
                  <a:pt x="3723722" y="377191"/>
                </a:lnTo>
                <a:lnTo>
                  <a:pt x="3721198" y="374016"/>
                </a:lnTo>
                <a:lnTo>
                  <a:pt x="3718673" y="371476"/>
                </a:lnTo>
                <a:lnTo>
                  <a:pt x="3715202" y="368301"/>
                </a:lnTo>
                <a:lnTo>
                  <a:pt x="3719620" y="367983"/>
                </a:lnTo>
                <a:lnTo>
                  <a:pt x="3723407" y="367031"/>
                </a:lnTo>
                <a:lnTo>
                  <a:pt x="3727193" y="366396"/>
                </a:lnTo>
                <a:lnTo>
                  <a:pt x="3730349" y="365126"/>
                </a:lnTo>
                <a:lnTo>
                  <a:pt x="3733189" y="363538"/>
                </a:lnTo>
                <a:lnTo>
                  <a:pt x="3735083" y="362268"/>
                </a:lnTo>
                <a:lnTo>
                  <a:pt x="3736029" y="360363"/>
                </a:lnTo>
                <a:lnTo>
                  <a:pt x="3736976" y="358458"/>
                </a:lnTo>
                <a:lnTo>
                  <a:pt x="3736345" y="355918"/>
                </a:lnTo>
                <a:lnTo>
                  <a:pt x="3735714" y="354013"/>
                </a:lnTo>
                <a:lnTo>
                  <a:pt x="3734136" y="352108"/>
                </a:lnTo>
                <a:lnTo>
                  <a:pt x="3731927" y="350203"/>
                </a:lnTo>
                <a:lnTo>
                  <a:pt x="3728771" y="348298"/>
                </a:lnTo>
                <a:lnTo>
                  <a:pt x="3725931" y="346711"/>
                </a:lnTo>
                <a:lnTo>
                  <a:pt x="3721829" y="345123"/>
                </a:lnTo>
                <a:lnTo>
                  <a:pt x="3717726" y="343853"/>
                </a:lnTo>
                <a:lnTo>
                  <a:pt x="3721513" y="341631"/>
                </a:lnTo>
                <a:lnTo>
                  <a:pt x="3724984" y="339408"/>
                </a:lnTo>
                <a:lnTo>
                  <a:pt x="3727825" y="337186"/>
                </a:lnTo>
                <a:lnTo>
                  <a:pt x="3730349" y="334963"/>
                </a:lnTo>
                <a:lnTo>
                  <a:pt x="3731927" y="332423"/>
                </a:lnTo>
                <a:lnTo>
                  <a:pt x="3733189" y="330201"/>
                </a:lnTo>
                <a:lnTo>
                  <a:pt x="3733820" y="327978"/>
                </a:lnTo>
                <a:lnTo>
                  <a:pt x="3733505" y="325756"/>
                </a:lnTo>
                <a:lnTo>
                  <a:pt x="3732242" y="323851"/>
                </a:lnTo>
                <a:lnTo>
                  <a:pt x="3730665" y="322263"/>
                </a:lnTo>
                <a:lnTo>
                  <a:pt x="3728456" y="320993"/>
                </a:lnTo>
                <a:lnTo>
                  <a:pt x="3725300" y="320358"/>
                </a:lnTo>
                <a:lnTo>
                  <a:pt x="3722460" y="319723"/>
                </a:lnTo>
                <a:lnTo>
                  <a:pt x="3718673" y="319406"/>
                </a:lnTo>
                <a:lnTo>
                  <a:pt x="3714255" y="319723"/>
                </a:lnTo>
                <a:lnTo>
                  <a:pt x="3710153" y="320358"/>
                </a:lnTo>
                <a:lnTo>
                  <a:pt x="3712677" y="316866"/>
                </a:lnTo>
                <a:lnTo>
                  <a:pt x="3715202" y="313373"/>
                </a:lnTo>
                <a:lnTo>
                  <a:pt x="3716464" y="310198"/>
                </a:lnTo>
                <a:lnTo>
                  <a:pt x="3717726" y="306706"/>
                </a:lnTo>
                <a:lnTo>
                  <a:pt x="3718673" y="304166"/>
                </a:lnTo>
                <a:lnTo>
                  <a:pt x="3718989" y="301308"/>
                </a:lnTo>
                <a:lnTo>
                  <a:pt x="3718042" y="299086"/>
                </a:lnTo>
                <a:lnTo>
                  <a:pt x="3717095" y="297498"/>
                </a:lnTo>
                <a:lnTo>
                  <a:pt x="3715517" y="295911"/>
                </a:lnTo>
                <a:lnTo>
                  <a:pt x="3713308" y="295276"/>
                </a:lnTo>
                <a:lnTo>
                  <a:pt x="3710784" y="295276"/>
                </a:lnTo>
                <a:lnTo>
                  <a:pt x="3707944" y="295593"/>
                </a:lnTo>
                <a:lnTo>
                  <a:pt x="3704788" y="296546"/>
                </a:lnTo>
                <a:lnTo>
                  <a:pt x="3701317" y="297816"/>
                </a:lnTo>
                <a:lnTo>
                  <a:pt x="3697530" y="300038"/>
                </a:lnTo>
                <a:lnTo>
                  <a:pt x="3693743" y="302261"/>
                </a:lnTo>
                <a:lnTo>
                  <a:pt x="3694690" y="297816"/>
                </a:lnTo>
                <a:lnTo>
                  <a:pt x="3695321" y="293688"/>
                </a:lnTo>
                <a:lnTo>
                  <a:pt x="3695637" y="289878"/>
                </a:lnTo>
                <a:lnTo>
                  <a:pt x="3695321" y="286386"/>
                </a:lnTo>
                <a:lnTo>
                  <a:pt x="3694690" y="283846"/>
                </a:lnTo>
                <a:lnTo>
                  <a:pt x="3694059" y="281306"/>
                </a:lnTo>
                <a:lnTo>
                  <a:pt x="3692481" y="279401"/>
                </a:lnTo>
                <a:lnTo>
                  <a:pt x="3690903" y="278448"/>
                </a:lnTo>
                <a:lnTo>
                  <a:pt x="3688694" y="277496"/>
                </a:lnTo>
                <a:lnTo>
                  <a:pt x="3686485" y="278131"/>
                </a:lnTo>
                <a:lnTo>
                  <a:pt x="3684276" y="278766"/>
                </a:lnTo>
                <a:lnTo>
                  <a:pt x="3681436" y="280353"/>
                </a:lnTo>
                <a:lnTo>
                  <a:pt x="3679227" y="282576"/>
                </a:lnTo>
                <a:lnTo>
                  <a:pt x="3676387" y="285433"/>
                </a:lnTo>
                <a:lnTo>
                  <a:pt x="3673862" y="288291"/>
                </a:lnTo>
                <a:lnTo>
                  <a:pt x="3671022" y="292101"/>
                </a:lnTo>
                <a:lnTo>
                  <a:pt x="3670391" y="287656"/>
                </a:lnTo>
                <a:lnTo>
                  <a:pt x="3669129" y="283846"/>
                </a:lnTo>
                <a:lnTo>
                  <a:pt x="3668182" y="280353"/>
                </a:lnTo>
                <a:lnTo>
                  <a:pt x="3666604" y="277178"/>
                </a:lnTo>
                <a:lnTo>
                  <a:pt x="3665027" y="274956"/>
                </a:lnTo>
                <a:lnTo>
                  <a:pt x="3663133" y="273051"/>
                </a:lnTo>
                <a:lnTo>
                  <a:pt x="3661240" y="271781"/>
                </a:lnTo>
                <a:lnTo>
                  <a:pt x="3659031" y="271463"/>
                </a:lnTo>
                <a:close/>
                <a:moveTo>
                  <a:pt x="3659189" y="204788"/>
                </a:moveTo>
                <a:lnTo>
                  <a:pt x="3661098" y="205106"/>
                </a:lnTo>
                <a:lnTo>
                  <a:pt x="3663007" y="205424"/>
                </a:lnTo>
                <a:lnTo>
                  <a:pt x="3664916" y="206377"/>
                </a:lnTo>
                <a:lnTo>
                  <a:pt x="3666825" y="207967"/>
                </a:lnTo>
                <a:lnTo>
                  <a:pt x="3668416" y="209238"/>
                </a:lnTo>
                <a:lnTo>
                  <a:pt x="3670325" y="210827"/>
                </a:lnTo>
                <a:lnTo>
                  <a:pt x="3673507" y="215595"/>
                </a:lnTo>
                <a:lnTo>
                  <a:pt x="3676053" y="221316"/>
                </a:lnTo>
                <a:lnTo>
                  <a:pt x="3678280" y="227991"/>
                </a:lnTo>
                <a:lnTo>
                  <a:pt x="3680826" y="235302"/>
                </a:lnTo>
                <a:lnTo>
                  <a:pt x="3682099" y="242930"/>
                </a:lnTo>
                <a:lnTo>
                  <a:pt x="3686872" y="236255"/>
                </a:lnTo>
                <a:lnTo>
                  <a:pt x="3691327" y="230534"/>
                </a:lnTo>
                <a:lnTo>
                  <a:pt x="3696418" y="225448"/>
                </a:lnTo>
                <a:lnTo>
                  <a:pt x="3701191" y="221634"/>
                </a:lnTo>
                <a:lnTo>
                  <a:pt x="3705646" y="218774"/>
                </a:lnTo>
                <a:lnTo>
                  <a:pt x="3707873" y="217502"/>
                </a:lnTo>
                <a:lnTo>
                  <a:pt x="3710419" y="217184"/>
                </a:lnTo>
                <a:lnTo>
                  <a:pt x="3712646" y="216549"/>
                </a:lnTo>
                <a:lnTo>
                  <a:pt x="3714555" y="216231"/>
                </a:lnTo>
                <a:lnTo>
                  <a:pt x="3716464" y="216549"/>
                </a:lnTo>
                <a:lnTo>
                  <a:pt x="3718374" y="217502"/>
                </a:lnTo>
                <a:lnTo>
                  <a:pt x="3719965" y="218138"/>
                </a:lnTo>
                <a:lnTo>
                  <a:pt x="3721556" y="219727"/>
                </a:lnTo>
                <a:lnTo>
                  <a:pt x="3722510" y="221316"/>
                </a:lnTo>
                <a:lnTo>
                  <a:pt x="3723783" y="222906"/>
                </a:lnTo>
                <a:lnTo>
                  <a:pt x="3725056" y="225131"/>
                </a:lnTo>
                <a:lnTo>
                  <a:pt x="3725692" y="227356"/>
                </a:lnTo>
                <a:lnTo>
                  <a:pt x="3726965" y="232759"/>
                </a:lnTo>
                <a:lnTo>
                  <a:pt x="3726965" y="239116"/>
                </a:lnTo>
                <a:lnTo>
                  <a:pt x="3726647" y="245791"/>
                </a:lnTo>
                <a:lnTo>
                  <a:pt x="3725374" y="253737"/>
                </a:lnTo>
                <a:lnTo>
                  <a:pt x="3723465" y="261366"/>
                </a:lnTo>
                <a:lnTo>
                  <a:pt x="3730783" y="257234"/>
                </a:lnTo>
                <a:lnTo>
                  <a:pt x="3737147" y="254055"/>
                </a:lnTo>
                <a:lnTo>
                  <a:pt x="3743830" y="251194"/>
                </a:lnTo>
                <a:lnTo>
                  <a:pt x="3749875" y="249923"/>
                </a:lnTo>
                <a:lnTo>
                  <a:pt x="3755285" y="248970"/>
                </a:lnTo>
                <a:lnTo>
                  <a:pt x="3757830" y="248970"/>
                </a:lnTo>
                <a:lnTo>
                  <a:pt x="3760058" y="249287"/>
                </a:lnTo>
                <a:lnTo>
                  <a:pt x="3762285" y="249923"/>
                </a:lnTo>
                <a:lnTo>
                  <a:pt x="3763876" y="250559"/>
                </a:lnTo>
                <a:lnTo>
                  <a:pt x="3765785" y="251830"/>
                </a:lnTo>
                <a:lnTo>
                  <a:pt x="3767058" y="252784"/>
                </a:lnTo>
                <a:lnTo>
                  <a:pt x="3768013" y="254373"/>
                </a:lnTo>
                <a:lnTo>
                  <a:pt x="3769285" y="256280"/>
                </a:lnTo>
                <a:lnTo>
                  <a:pt x="3769604" y="258187"/>
                </a:lnTo>
                <a:lnTo>
                  <a:pt x="3769922" y="260094"/>
                </a:lnTo>
                <a:lnTo>
                  <a:pt x="3769922" y="262637"/>
                </a:lnTo>
                <a:lnTo>
                  <a:pt x="3769604" y="265180"/>
                </a:lnTo>
                <a:lnTo>
                  <a:pt x="3768331" y="270583"/>
                </a:lnTo>
                <a:lnTo>
                  <a:pt x="3766103" y="276305"/>
                </a:lnTo>
                <a:lnTo>
                  <a:pt x="3763240" y="282344"/>
                </a:lnTo>
                <a:lnTo>
                  <a:pt x="3758785" y="288701"/>
                </a:lnTo>
                <a:lnTo>
                  <a:pt x="3753694" y="295058"/>
                </a:lnTo>
                <a:lnTo>
                  <a:pt x="3761967" y="294422"/>
                </a:lnTo>
                <a:lnTo>
                  <a:pt x="3769604" y="294104"/>
                </a:lnTo>
                <a:lnTo>
                  <a:pt x="3776604" y="294104"/>
                </a:lnTo>
                <a:lnTo>
                  <a:pt x="3782650" y="295058"/>
                </a:lnTo>
                <a:lnTo>
                  <a:pt x="3788059" y="296647"/>
                </a:lnTo>
                <a:lnTo>
                  <a:pt x="3790287" y="297919"/>
                </a:lnTo>
                <a:lnTo>
                  <a:pt x="3792514" y="299190"/>
                </a:lnTo>
                <a:lnTo>
                  <a:pt x="3793787" y="300144"/>
                </a:lnTo>
                <a:lnTo>
                  <a:pt x="3795378" y="301733"/>
                </a:lnTo>
                <a:lnTo>
                  <a:pt x="3796651" y="303322"/>
                </a:lnTo>
                <a:lnTo>
                  <a:pt x="3797287" y="305229"/>
                </a:lnTo>
                <a:lnTo>
                  <a:pt x="3797605" y="307136"/>
                </a:lnTo>
                <a:lnTo>
                  <a:pt x="3797605" y="309044"/>
                </a:lnTo>
                <a:lnTo>
                  <a:pt x="3797287" y="310951"/>
                </a:lnTo>
                <a:lnTo>
                  <a:pt x="3796969" y="312858"/>
                </a:lnTo>
                <a:lnTo>
                  <a:pt x="3796332" y="315083"/>
                </a:lnTo>
                <a:lnTo>
                  <a:pt x="3794741" y="317626"/>
                </a:lnTo>
                <a:lnTo>
                  <a:pt x="3791559" y="321758"/>
                </a:lnTo>
                <a:lnTo>
                  <a:pt x="3787105" y="325890"/>
                </a:lnTo>
                <a:lnTo>
                  <a:pt x="3781695" y="330340"/>
                </a:lnTo>
                <a:lnTo>
                  <a:pt x="3775331" y="334472"/>
                </a:lnTo>
                <a:lnTo>
                  <a:pt x="3768013" y="338604"/>
                </a:lnTo>
                <a:lnTo>
                  <a:pt x="3775649" y="340829"/>
                </a:lnTo>
                <a:lnTo>
                  <a:pt x="3782968" y="343689"/>
                </a:lnTo>
                <a:lnTo>
                  <a:pt x="3789332" y="346868"/>
                </a:lnTo>
                <a:lnTo>
                  <a:pt x="3794423" y="350364"/>
                </a:lnTo>
                <a:lnTo>
                  <a:pt x="3798560" y="353543"/>
                </a:lnTo>
                <a:lnTo>
                  <a:pt x="3800469" y="355450"/>
                </a:lnTo>
                <a:lnTo>
                  <a:pt x="3801742" y="357675"/>
                </a:lnTo>
                <a:lnTo>
                  <a:pt x="3802696" y="359582"/>
                </a:lnTo>
                <a:lnTo>
                  <a:pt x="3803651" y="361489"/>
                </a:lnTo>
                <a:lnTo>
                  <a:pt x="3803651" y="363396"/>
                </a:lnTo>
                <a:lnTo>
                  <a:pt x="3803651" y="365303"/>
                </a:lnTo>
                <a:lnTo>
                  <a:pt x="3803015" y="367210"/>
                </a:lnTo>
                <a:lnTo>
                  <a:pt x="3802378" y="368800"/>
                </a:lnTo>
                <a:lnTo>
                  <a:pt x="3801742" y="370707"/>
                </a:lnTo>
                <a:lnTo>
                  <a:pt x="3800151" y="372296"/>
                </a:lnTo>
                <a:lnTo>
                  <a:pt x="3798560" y="373567"/>
                </a:lnTo>
                <a:lnTo>
                  <a:pt x="3796332" y="375157"/>
                </a:lnTo>
                <a:lnTo>
                  <a:pt x="3791559" y="378017"/>
                </a:lnTo>
                <a:lnTo>
                  <a:pt x="3785832" y="380242"/>
                </a:lnTo>
                <a:lnTo>
                  <a:pt x="3778831" y="381832"/>
                </a:lnTo>
                <a:lnTo>
                  <a:pt x="3771513" y="382785"/>
                </a:lnTo>
                <a:lnTo>
                  <a:pt x="3763558" y="383739"/>
                </a:lnTo>
                <a:lnTo>
                  <a:pt x="3769604" y="389142"/>
                </a:lnTo>
                <a:lnTo>
                  <a:pt x="3774695" y="394546"/>
                </a:lnTo>
                <a:lnTo>
                  <a:pt x="3779150" y="399949"/>
                </a:lnTo>
                <a:lnTo>
                  <a:pt x="3782650" y="404717"/>
                </a:lnTo>
                <a:lnTo>
                  <a:pt x="3785195" y="409803"/>
                </a:lnTo>
                <a:lnTo>
                  <a:pt x="3785832" y="412027"/>
                </a:lnTo>
                <a:lnTo>
                  <a:pt x="3786150" y="414570"/>
                </a:lnTo>
                <a:lnTo>
                  <a:pt x="3786468" y="416795"/>
                </a:lnTo>
                <a:lnTo>
                  <a:pt x="3786150" y="418702"/>
                </a:lnTo>
                <a:lnTo>
                  <a:pt x="3785832" y="420609"/>
                </a:lnTo>
                <a:lnTo>
                  <a:pt x="3785195" y="422517"/>
                </a:lnTo>
                <a:lnTo>
                  <a:pt x="3783923" y="424106"/>
                </a:lnTo>
                <a:lnTo>
                  <a:pt x="3782332" y="425377"/>
                </a:lnTo>
                <a:lnTo>
                  <a:pt x="3780741" y="426331"/>
                </a:lnTo>
                <a:lnTo>
                  <a:pt x="3778831" y="427602"/>
                </a:lnTo>
                <a:lnTo>
                  <a:pt x="3776604" y="428238"/>
                </a:lnTo>
                <a:lnTo>
                  <a:pt x="3774377" y="428556"/>
                </a:lnTo>
                <a:lnTo>
                  <a:pt x="3768967" y="429191"/>
                </a:lnTo>
                <a:lnTo>
                  <a:pt x="3762285" y="428556"/>
                </a:lnTo>
                <a:lnTo>
                  <a:pt x="3755921" y="427602"/>
                </a:lnTo>
                <a:lnTo>
                  <a:pt x="3748603" y="425695"/>
                </a:lnTo>
                <a:lnTo>
                  <a:pt x="3740648" y="422834"/>
                </a:lnTo>
                <a:lnTo>
                  <a:pt x="3744148" y="430463"/>
                </a:lnTo>
                <a:lnTo>
                  <a:pt x="3747012" y="437456"/>
                </a:lnTo>
                <a:lnTo>
                  <a:pt x="3748603" y="444131"/>
                </a:lnTo>
                <a:lnTo>
                  <a:pt x="3749557" y="450170"/>
                </a:lnTo>
                <a:lnTo>
                  <a:pt x="3749557" y="455891"/>
                </a:lnTo>
                <a:lnTo>
                  <a:pt x="3749557" y="458434"/>
                </a:lnTo>
                <a:lnTo>
                  <a:pt x="3748921" y="460659"/>
                </a:lnTo>
                <a:lnTo>
                  <a:pt x="3747966" y="462566"/>
                </a:lnTo>
                <a:lnTo>
                  <a:pt x="3747330" y="464473"/>
                </a:lnTo>
                <a:lnTo>
                  <a:pt x="3746057" y="466062"/>
                </a:lnTo>
                <a:lnTo>
                  <a:pt x="3744466" y="467016"/>
                </a:lnTo>
                <a:lnTo>
                  <a:pt x="3743193" y="468287"/>
                </a:lnTo>
                <a:lnTo>
                  <a:pt x="3741284" y="469241"/>
                </a:lnTo>
                <a:lnTo>
                  <a:pt x="3739057" y="469559"/>
                </a:lnTo>
                <a:lnTo>
                  <a:pt x="3736829" y="469559"/>
                </a:lnTo>
                <a:lnTo>
                  <a:pt x="3734602" y="469241"/>
                </a:lnTo>
                <a:lnTo>
                  <a:pt x="3732374" y="468605"/>
                </a:lnTo>
                <a:lnTo>
                  <a:pt x="3726965" y="466698"/>
                </a:lnTo>
                <a:lnTo>
                  <a:pt x="3721556" y="464155"/>
                </a:lnTo>
                <a:lnTo>
                  <a:pt x="3715828" y="460341"/>
                </a:lnTo>
                <a:lnTo>
                  <a:pt x="3709782" y="455255"/>
                </a:lnTo>
                <a:lnTo>
                  <a:pt x="3703736" y="449852"/>
                </a:lnTo>
                <a:lnTo>
                  <a:pt x="3703736" y="457798"/>
                </a:lnTo>
                <a:lnTo>
                  <a:pt x="3703418" y="465744"/>
                </a:lnTo>
                <a:lnTo>
                  <a:pt x="3702464" y="472419"/>
                </a:lnTo>
                <a:lnTo>
                  <a:pt x="3701191" y="478459"/>
                </a:lnTo>
                <a:lnTo>
                  <a:pt x="3698645" y="483226"/>
                </a:lnTo>
                <a:lnTo>
                  <a:pt x="3697691" y="485769"/>
                </a:lnTo>
                <a:lnTo>
                  <a:pt x="3696100" y="487676"/>
                </a:lnTo>
                <a:lnTo>
                  <a:pt x="3694509" y="488948"/>
                </a:lnTo>
                <a:lnTo>
                  <a:pt x="3692918" y="490219"/>
                </a:lnTo>
                <a:lnTo>
                  <a:pt x="3691327" y="491491"/>
                </a:lnTo>
                <a:lnTo>
                  <a:pt x="3689417" y="491808"/>
                </a:lnTo>
                <a:lnTo>
                  <a:pt x="3687508" y="492126"/>
                </a:lnTo>
                <a:lnTo>
                  <a:pt x="3685599" y="491808"/>
                </a:lnTo>
                <a:lnTo>
                  <a:pt x="3683690" y="491491"/>
                </a:lnTo>
                <a:lnTo>
                  <a:pt x="3681462" y="490537"/>
                </a:lnTo>
                <a:lnTo>
                  <a:pt x="3679553" y="489583"/>
                </a:lnTo>
                <a:lnTo>
                  <a:pt x="3677644" y="487994"/>
                </a:lnTo>
                <a:lnTo>
                  <a:pt x="3673507" y="484180"/>
                </a:lnTo>
                <a:lnTo>
                  <a:pt x="3669371" y="479412"/>
                </a:lnTo>
                <a:lnTo>
                  <a:pt x="3666189" y="473373"/>
                </a:lnTo>
                <a:lnTo>
                  <a:pt x="3662689" y="466698"/>
                </a:lnTo>
                <a:lnTo>
                  <a:pt x="3659189" y="459070"/>
                </a:lnTo>
                <a:lnTo>
                  <a:pt x="3656007" y="466698"/>
                </a:lnTo>
                <a:lnTo>
                  <a:pt x="3652506" y="473373"/>
                </a:lnTo>
                <a:lnTo>
                  <a:pt x="3648688" y="479412"/>
                </a:lnTo>
                <a:lnTo>
                  <a:pt x="3644870" y="484180"/>
                </a:lnTo>
                <a:lnTo>
                  <a:pt x="3641051" y="487994"/>
                </a:lnTo>
                <a:lnTo>
                  <a:pt x="3639142" y="489583"/>
                </a:lnTo>
                <a:lnTo>
                  <a:pt x="3637233" y="490537"/>
                </a:lnTo>
                <a:lnTo>
                  <a:pt x="3634687" y="491491"/>
                </a:lnTo>
                <a:lnTo>
                  <a:pt x="3632778" y="491808"/>
                </a:lnTo>
                <a:lnTo>
                  <a:pt x="3630869" y="492126"/>
                </a:lnTo>
                <a:lnTo>
                  <a:pt x="3628960" y="491808"/>
                </a:lnTo>
                <a:lnTo>
                  <a:pt x="3627050" y="491491"/>
                </a:lnTo>
                <a:lnTo>
                  <a:pt x="3625459" y="490219"/>
                </a:lnTo>
                <a:lnTo>
                  <a:pt x="3623550" y="488948"/>
                </a:lnTo>
                <a:lnTo>
                  <a:pt x="3622596" y="487676"/>
                </a:lnTo>
                <a:lnTo>
                  <a:pt x="3621005" y="485769"/>
                </a:lnTo>
                <a:lnTo>
                  <a:pt x="3619732" y="483226"/>
                </a:lnTo>
                <a:lnTo>
                  <a:pt x="3617504" y="478459"/>
                </a:lnTo>
                <a:lnTo>
                  <a:pt x="3615913" y="472419"/>
                </a:lnTo>
                <a:lnTo>
                  <a:pt x="3615277" y="465744"/>
                </a:lnTo>
                <a:lnTo>
                  <a:pt x="3614322" y="457798"/>
                </a:lnTo>
                <a:lnTo>
                  <a:pt x="3614959" y="449852"/>
                </a:lnTo>
                <a:lnTo>
                  <a:pt x="3608595" y="455255"/>
                </a:lnTo>
                <a:lnTo>
                  <a:pt x="3602867" y="460341"/>
                </a:lnTo>
                <a:lnTo>
                  <a:pt x="3597140" y="464155"/>
                </a:lnTo>
                <a:lnTo>
                  <a:pt x="3591730" y="466698"/>
                </a:lnTo>
                <a:lnTo>
                  <a:pt x="3586321" y="468605"/>
                </a:lnTo>
                <a:lnTo>
                  <a:pt x="3584093" y="469241"/>
                </a:lnTo>
                <a:lnTo>
                  <a:pt x="3581548" y="469559"/>
                </a:lnTo>
                <a:lnTo>
                  <a:pt x="3579320" y="469559"/>
                </a:lnTo>
                <a:lnTo>
                  <a:pt x="3577411" y="469241"/>
                </a:lnTo>
                <a:lnTo>
                  <a:pt x="3575502" y="468287"/>
                </a:lnTo>
                <a:lnTo>
                  <a:pt x="3573911" y="467016"/>
                </a:lnTo>
                <a:lnTo>
                  <a:pt x="3572320" y="466062"/>
                </a:lnTo>
                <a:lnTo>
                  <a:pt x="3571365" y="464473"/>
                </a:lnTo>
                <a:lnTo>
                  <a:pt x="3570093" y="462566"/>
                </a:lnTo>
                <a:lnTo>
                  <a:pt x="3569456" y="460659"/>
                </a:lnTo>
                <a:lnTo>
                  <a:pt x="3568820" y="458434"/>
                </a:lnTo>
                <a:lnTo>
                  <a:pt x="3568502" y="455891"/>
                </a:lnTo>
                <a:lnTo>
                  <a:pt x="3568820" y="450170"/>
                </a:lnTo>
                <a:lnTo>
                  <a:pt x="3569774" y="444131"/>
                </a:lnTo>
                <a:lnTo>
                  <a:pt x="3571684" y="437456"/>
                </a:lnTo>
                <a:lnTo>
                  <a:pt x="3574229" y="430463"/>
                </a:lnTo>
                <a:lnTo>
                  <a:pt x="3577729" y="422834"/>
                </a:lnTo>
                <a:lnTo>
                  <a:pt x="3570093" y="425695"/>
                </a:lnTo>
                <a:lnTo>
                  <a:pt x="3562774" y="427602"/>
                </a:lnTo>
                <a:lnTo>
                  <a:pt x="3555774" y="428556"/>
                </a:lnTo>
                <a:lnTo>
                  <a:pt x="3549728" y="429191"/>
                </a:lnTo>
                <a:lnTo>
                  <a:pt x="3544319" y="428556"/>
                </a:lnTo>
                <a:lnTo>
                  <a:pt x="3542091" y="428238"/>
                </a:lnTo>
                <a:lnTo>
                  <a:pt x="3539546" y="427602"/>
                </a:lnTo>
                <a:lnTo>
                  <a:pt x="3537636" y="426331"/>
                </a:lnTo>
                <a:lnTo>
                  <a:pt x="3535727" y="425377"/>
                </a:lnTo>
                <a:lnTo>
                  <a:pt x="3534773" y="424106"/>
                </a:lnTo>
                <a:lnTo>
                  <a:pt x="3533500" y="422517"/>
                </a:lnTo>
                <a:lnTo>
                  <a:pt x="3532863" y="420609"/>
                </a:lnTo>
                <a:lnTo>
                  <a:pt x="3531909" y="418702"/>
                </a:lnTo>
                <a:lnTo>
                  <a:pt x="3531909" y="416795"/>
                </a:lnTo>
                <a:lnTo>
                  <a:pt x="3532227" y="414570"/>
                </a:lnTo>
                <a:lnTo>
                  <a:pt x="3532863" y="412027"/>
                </a:lnTo>
                <a:lnTo>
                  <a:pt x="3533500" y="409803"/>
                </a:lnTo>
                <a:lnTo>
                  <a:pt x="3535727" y="404717"/>
                </a:lnTo>
                <a:lnTo>
                  <a:pt x="3539227" y="399949"/>
                </a:lnTo>
                <a:lnTo>
                  <a:pt x="3543682" y="394546"/>
                </a:lnTo>
                <a:lnTo>
                  <a:pt x="3549092" y="389142"/>
                </a:lnTo>
                <a:lnTo>
                  <a:pt x="3555137" y="383739"/>
                </a:lnTo>
                <a:lnTo>
                  <a:pt x="3546864" y="382785"/>
                </a:lnTo>
                <a:lnTo>
                  <a:pt x="3539546" y="381832"/>
                </a:lnTo>
                <a:lnTo>
                  <a:pt x="3532863" y="380242"/>
                </a:lnTo>
                <a:lnTo>
                  <a:pt x="3527136" y="378017"/>
                </a:lnTo>
                <a:lnTo>
                  <a:pt x="3522045" y="375157"/>
                </a:lnTo>
                <a:lnTo>
                  <a:pt x="3520135" y="373567"/>
                </a:lnTo>
                <a:lnTo>
                  <a:pt x="3518544" y="372296"/>
                </a:lnTo>
                <a:lnTo>
                  <a:pt x="3516953" y="370707"/>
                </a:lnTo>
                <a:lnTo>
                  <a:pt x="3515681" y="368800"/>
                </a:lnTo>
                <a:lnTo>
                  <a:pt x="3515044" y="367210"/>
                </a:lnTo>
                <a:lnTo>
                  <a:pt x="3514726" y="365303"/>
                </a:lnTo>
                <a:lnTo>
                  <a:pt x="3514726" y="363396"/>
                </a:lnTo>
                <a:lnTo>
                  <a:pt x="3515044" y="360853"/>
                </a:lnTo>
                <a:lnTo>
                  <a:pt x="3515681" y="359582"/>
                </a:lnTo>
                <a:lnTo>
                  <a:pt x="3516953" y="357675"/>
                </a:lnTo>
                <a:lnTo>
                  <a:pt x="3518226" y="355450"/>
                </a:lnTo>
                <a:lnTo>
                  <a:pt x="3519817" y="353543"/>
                </a:lnTo>
                <a:lnTo>
                  <a:pt x="3523954" y="350364"/>
                </a:lnTo>
                <a:lnTo>
                  <a:pt x="3529363" y="346868"/>
                </a:lnTo>
                <a:lnTo>
                  <a:pt x="3535409" y="343689"/>
                </a:lnTo>
                <a:lnTo>
                  <a:pt x="3542728" y="340829"/>
                </a:lnTo>
                <a:lnTo>
                  <a:pt x="3550364" y="338604"/>
                </a:lnTo>
                <a:lnTo>
                  <a:pt x="3543046" y="334472"/>
                </a:lnTo>
                <a:lnTo>
                  <a:pt x="3537000" y="330340"/>
                </a:lnTo>
                <a:lnTo>
                  <a:pt x="3531591" y="325890"/>
                </a:lnTo>
                <a:lnTo>
                  <a:pt x="3527136" y="321758"/>
                </a:lnTo>
                <a:lnTo>
                  <a:pt x="3523636" y="317626"/>
                </a:lnTo>
                <a:lnTo>
                  <a:pt x="3522363" y="315083"/>
                </a:lnTo>
                <a:lnTo>
                  <a:pt x="3521726" y="312858"/>
                </a:lnTo>
                <a:lnTo>
                  <a:pt x="3520772" y="310951"/>
                </a:lnTo>
                <a:lnTo>
                  <a:pt x="3520772" y="309044"/>
                </a:lnTo>
                <a:lnTo>
                  <a:pt x="3520772" y="307136"/>
                </a:lnTo>
                <a:lnTo>
                  <a:pt x="3521090" y="305229"/>
                </a:lnTo>
                <a:lnTo>
                  <a:pt x="3522045" y="303322"/>
                </a:lnTo>
                <a:lnTo>
                  <a:pt x="3522999" y="301733"/>
                </a:lnTo>
                <a:lnTo>
                  <a:pt x="3524272" y="300144"/>
                </a:lnTo>
                <a:lnTo>
                  <a:pt x="3526181" y="299190"/>
                </a:lnTo>
                <a:lnTo>
                  <a:pt x="3528090" y="297919"/>
                </a:lnTo>
                <a:lnTo>
                  <a:pt x="3530318" y="296647"/>
                </a:lnTo>
                <a:lnTo>
                  <a:pt x="3535727" y="295058"/>
                </a:lnTo>
                <a:lnTo>
                  <a:pt x="3542091" y="294104"/>
                </a:lnTo>
                <a:lnTo>
                  <a:pt x="3549092" y="294104"/>
                </a:lnTo>
                <a:lnTo>
                  <a:pt x="3556410" y="294422"/>
                </a:lnTo>
                <a:lnTo>
                  <a:pt x="3564365" y="295058"/>
                </a:lnTo>
                <a:lnTo>
                  <a:pt x="3559592" y="288701"/>
                </a:lnTo>
                <a:lnTo>
                  <a:pt x="3555456" y="282344"/>
                </a:lnTo>
                <a:lnTo>
                  <a:pt x="3552274" y="276305"/>
                </a:lnTo>
                <a:lnTo>
                  <a:pt x="3550046" y="270583"/>
                </a:lnTo>
                <a:lnTo>
                  <a:pt x="3548455" y="265180"/>
                </a:lnTo>
                <a:lnTo>
                  <a:pt x="3548455" y="262637"/>
                </a:lnTo>
                <a:lnTo>
                  <a:pt x="3548455" y="260094"/>
                </a:lnTo>
                <a:lnTo>
                  <a:pt x="3548455" y="258187"/>
                </a:lnTo>
                <a:lnTo>
                  <a:pt x="3549410" y="256280"/>
                </a:lnTo>
                <a:lnTo>
                  <a:pt x="3550046" y="254373"/>
                </a:lnTo>
                <a:lnTo>
                  <a:pt x="3551319" y="252784"/>
                </a:lnTo>
                <a:lnTo>
                  <a:pt x="3552910" y="251830"/>
                </a:lnTo>
                <a:lnTo>
                  <a:pt x="3554183" y="250559"/>
                </a:lnTo>
                <a:lnTo>
                  <a:pt x="3556410" y="249923"/>
                </a:lnTo>
                <a:lnTo>
                  <a:pt x="3558638" y="248970"/>
                </a:lnTo>
                <a:lnTo>
                  <a:pt x="3560865" y="248970"/>
                </a:lnTo>
                <a:lnTo>
                  <a:pt x="3563092" y="248970"/>
                </a:lnTo>
                <a:lnTo>
                  <a:pt x="3568502" y="249923"/>
                </a:lnTo>
                <a:lnTo>
                  <a:pt x="3574866" y="251194"/>
                </a:lnTo>
                <a:lnTo>
                  <a:pt x="3581230" y="254055"/>
                </a:lnTo>
                <a:lnTo>
                  <a:pt x="3587912" y="257234"/>
                </a:lnTo>
                <a:lnTo>
                  <a:pt x="3594912" y="261366"/>
                </a:lnTo>
                <a:lnTo>
                  <a:pt x="3593321" y="253737"/>
                </a:lnTo>
                <a:lnTo>
                  <a:pt x="3592048" y="245791"/>
                </a:lnTo>
                <a:lnTo>
                  <a:pt x="3591730" y="239116"/>
                </a:lnTo>
                <a:lnTo>
                  <a:pt x="3591730" y="232759"/>
                </a:lnTo>
                <a:lnTo>
                  <a:pt x="3593003" y="227356"/>
                </a:lnTo>
                <a:lnTo>
                  <a:pt x="3593639" y="225131"/>
                </a:lnTo>
                <a:lnTo>
                  <a:pt x="3594276" y="222906"/>
                </a:lnTo>
                <a:lnTo>
                  <a:pt x="3595549" y="221316"/>
                </a:lnTo>
                <a:lnTo>
                  <a:pt x="3597140" y="219727"/>
                </a:lnTo>
                <a:lnTo>
                  <a:pt x="3598731" y="218138"/>
                </a:lnTo>
                <a:lnTo>
                  <a:pt x="3600322" y="217502"/>
                </a:lnTo>
                <a:lnTo>
                  <a:pt x="3602231" y="216549"/>
                </a:lnTo>
                <a:lnTo>
                  <a:pt x="3604140" y="216231"/>
                </a:lnTo>
                <a:lnTo>
                  <a:pt x="3606049" y="216549"/>
                </a:lnTo>
                <a:lnTo>
                  <a:pt x="3608277" y="217184"/>
                </a:lnTo>
                <a:lnTo>
                  <a:pt x="3610504" y="217502"/>
                </a:lnTo>
                <a:lnTo>
                  <a:pt x="3612413" y="218774"/>
                </a:lnTo>
                <a:lnTo>
                  <a:pt x="3617504" y="221634"/>
                </a:lnTo>
                <a:lnTo>
                  <a:pt x="3622277" y="225448"/>
                </a:lnTo>
                <a:lnTo>
                  <a:pt x="3627050" y="230534"/>
                </a:lnTo>
                <a:lnTo>
                  <a:pt x="3631823" y="236255"/>
                </a:lnTo>
                <a:lnTo>
                  <a:pt x="3636278" y="242930"/>
                </a:lnTo>
                <a:lnTo>
                  <a:pt x="3637869" y="234666"/>
                </a:lnTo>
                <a:lnTo>
                  <a:pt x="3640097" y="227356"/>
                </a:lnTo>
                <a:lnTo>
                  <a:pt x="3642642" y="221316"/>
                </a:lnTo>
                <a:lnTo>
                  <a:pt x="3645188" y="215595"/>
                </a:lnTo>
                <a:lnTo>
                  <a:pt x="3648370" y="210827"/>
                </a:lnTo>
                <a:lnTo>
                  <a:pt x="3650279" y="209238"/>
                </a:lnTo>
                <a:lnTo>
                  <a:pt x="3651870" y="207967"/>
                </a:lnTo>
                <a:lnTo>
                  <a:pt x="3653779" y="206377"/>
                </a:lnTo>
                <a:lnTo>
                  <a:pt x="3655688" y="205424"/>
                </a:lnTo>
                <a:lnTo>
                  <a:pt x="3657279" y="205106"/>
                </a:lnTo>
                <a:lnTo>
                  <a:pt x="3659189" y="204788"/>
                </a:lnTo>
                <a:close/>
                <a:moveTo>
                  <a:pt x="3258345" y="185738"/>
                </a:moveTo>
                <a:lnTo>
                  <a:pt x="3263090" y="186053"/>
                </a:lnTo>
                <a:lnTo>
                  <a:pt x="3267202" y="186999"/>
                </a:lnTo>
                <a:lnTo>
                  <a:pt x="3271315" y="187944"/>
                </a:lnTo>
                <a:lnTo>
                  <a:pt x="3275744" y="189205"/>
                </a:lnTo>
                <a:lnTo>
                  <a:pt x="3279540" y="191096"/>
                </a:lnTo>
                <a:lnTo>
                  <a:pt x="3283020" y="193303"/>
                </a:lnTo>
                <a:lnTo>
                  <a:pt x="3286500" y="195509"/>
                </a:lnTo>
                <a:lnTo>
                  <a:pt x="3289347" y="198661"/>
                </a:lnTo>
                <a:lnTo>
                  <a:pt x="3292194" y="201814"/>
                </a:lnTo>
                <a:lnTo>
                  <a:pt x="3294725" y="205281"/>
                </a:lnTo>
                <a:lnTo>
                  <a:pt x="3296939" y="208748"/>
                </a:lnTo>
                <a:lnTo>
                  <a:pt x="3298521" y="212531"/>
                </a:lnTo>
                <a:lnTo>
                  <a:pt x="3300103" y="216628"/>
                </a:lnTo>
                <a:lnTo>
                  <a:pt x="3301368" y="220726"/>
                </a:lnTo>
                <a:lnTo>
                  <a:pt x="3302001" y="225139"/>
                </a:lnTo>
                <a:lnTo>
                  <a:pt x="3302001" y="229552"/>
                </a:lnTo>
                <a:lnTo>
                  <a:pt x="3302001" y="233965"/>
                </a:lnTo>
                <a:lnTo>
                  <a:pt x="3301368" y="238378"/>
                </a:lnTo>
                <a:lnTo>
                  <a:pt x="3300103" y="242160"/>
                </a:lnTo>
                <a:lnTo>
                  <a:pt x="3298521" y="246258"/>
                </a:lnTo>
                <a:lnTo>
                  <a:pt x="3296939" y="250356"/>
                </a:lnTo>
                <a:lnTo>
                  <a:pt x="3294725" y="253508"/>
                </a:lnTo>
                <a:lnTo>
                  <a:pt x="3292194" y="256975"/>
                </a:lnTo>
                <a:lnTo>
                  <a:pt x="3289347" y="260127"/>
                </a:lnTo>
                <a:lnTo>
                  <a:pt x="3286500" y="262964"/>
                </a:lnTo>
                <a:lnTo>
                  <a:pt x="3283020" y="265486"/>
                </a:lnTo>
                <a:lnTo>
                  <a:pt x="3279540" y="267692"/>
                </a:lnTo>
                <a:lnTo>
                  <a:pt x="3275744" y="269584"/>
                </a:lnTo>
                <a:lnTo>
                  <a:pt x="3271315" y="270844"/>
                </a:lnTo>
                <a:lnTo>
                  <a:pt x="3267202" y="272105"/>
                </a:lnTo>
                <a:lnTo>
                  <a:pt x="3263090" y="272736"/>
                </a:lnTo>
                <a:lnTo>
                  <a:pt x="3258345" y="273051"/>
                </a:lnTo>
                <a:lnTo>
                  <a:pt x="3254232" y="272736"/>
                </a:lnTo>
                <a:lnTo>
                  <a:pt x="3249487" y="272105"/>
                </a:lnTo>
                <a:lnTo>
                  <a:pt x="3245374" y="270844"/>
                </a:lnTo>
                <a:lnTo>
                  <a:pt x="3241578" y="269584"/>
                </a:lnTo>
                <a:lnTo>
                  <a:pt x="3237782" y="267692"/>
                </a:lnTo>
                <a:lnTo>
                  <a:pt x="3234302" y="265486"/>
                </a:lnTo>
                <a:lnTo>
                  <a:pt x="3230822" y="262964"/>
                </a:lnTo>
                <a:lnTo>
                  <a:pt x="3227658" y="260127"/>
                </a:lnTo>
                <a:lnTo>
                  <a:pt x="3224811" y="256975"/>
                </a:lnTo>
                <a:lnTo>
                  <a:pt x="3222280" y="253508"/>
                </a:lnTo>
                <a:lnTo>
                  <a:pt x="3220066" y="250356"/>
                </a:lnTo>
                <a:lnTo>
                  <a:pt x="3218168" y="246258"/>
                </a:lnTo>
                <a:lnTo>
                  <a:pt x="3216586" y="242160"/>
                </a:lnTo>
                <a:lnTo>
                  <a:pt x="3215953" y="238378"/>
                </a:lnTo>
                <a:lnTo>
                  <a:pt x="3215004" y="233965"/>
                </a:lnTo>
                <a:lnTo>
                  <a:pt x="3214688" y="229552"/>
                </a:lnTo>
                <a:lnTo>
                  <a:pt x="3215004" y="225139"/>
                </a:lnTo>
                <a:lnTo>
                  <a:pt x="3215953" y="220726"/>
                </a:lnTo>
                <a:lnTo>
                  <a:pt x="3216586" y="216628"/>
                </a:lnTo>
                <a:lnTo>
                  <a:pt x="3218168" y="212531"/>
                </a:lnTo>
                <a:lnTo>
                  <a:pt x="3220066" y="208748"/>
                </a:lnTo>
                <a:lnTo>
                  <a:pt x="3222280" y="205281"/>
                </a:lnTo>
                <a:lnTo>
                  <a:pt x="3224811" y="201814"/>
                </a:lnTo>
                <a:lnTo>
                  <a:pt x="3227658" y="198661"/>
                </a:lnTo>
                <a:lnTo>
                  <a:pt x="3230822" y="195509"/>
                </a:lnTo>
                <a:lnTo>
                  <a:pt x="3234302" y="193303"/>
                </a:lnTo>
                <a:lnTo>
                  <a:pt x="3237782" y="191096"/>
                </a:lnTo>
                <a:lnTo>
                  <a:pt x="3241578" y="189205"/>
                </a:lnTo>
                <a:lnTo>
                  <a:pt x="3245374" y="187944"/>
                </a:lnTo>
                <a:lnTo>
                  <a:pt x="3249487" y="186999"/>
                </a:lnTo>
                <a:lnTo>
                  <a:pt x="3254232" y="186053"/>
                </a:lnTo>
                <a:lnTo>
                  <a:pt x="3258345" y="185738"/>
                </a:lnTo>
                <a:close/>
                <a:moveTo>
                  <a:pt x="3256442" y="104775"/>
                </a:moveTo>
                <a:lnTo>
                  <a:pt x="3255174" y="105092"/>
                </a:lnTo>
                <a:lnTo>
                  <a:pt x="3253589" y="106043"/>
                </a:lnTo>
                <a:lnTo>
                  <a:pt x="3252003" y="107312"/>
                </a:lnTo>
                <a:lnTo>
                  <a:pt x="3248832" y="110166"/>
                </a:lnTo>
                <a:lnTo>
                  <a:pt x="3246295" y="113971"/>
                </a:lnTo>
                <a:lnTo>
                  <a:pt x="3243759" y="118727"/>
                </a:lnTo>
                <a:lnTo>
                  <a:pt x="3241539" y="124435"/>
                </a:lnTo>
                <a:lnTo>
                  <a:pt x="3239953" y="130460"/>
                </a:lnTo>
                <a:lnTo>
                  <a:pt x="3238368" y="137436"/>
                </a:lnTo>
                <a:lnTo>
                  <a:pt x="3234563" y="131728"/>
                </a:lnTo>
                <a:lnTo>
                  <a:pt x="3230440" y="126655"/>
                </a:lnTo>
                <a:lnTo>
                  <a:pt x="3226318" y="122532"/>
                </a:lnTo>
                <a:lnTo>
                  <a:pt x="3221879" y="119044"/>
                </a:lnTo>
                <a:lnTo>
                  <a:pt x="3218074" y="116825"/>
                </a:lnTo>
                <a:lnTo>
                  <a:pt x="3214269" y="115239"/>
                </a:lnTo>
                <a:lnTo>
                  <a:pt x="3212366" y="114922"/>
                </a:lnTo>
                <a:lnTo>
                  <a:pt x="3210463" y="114922"/>
                </a:lnTo>
                <a:lnTo>
                  <a:pt x="3208878" y="114922"/>
                </a:lnTo>
                <a:lnTo>
                  <a:pt x="3207292" y="115556"/>
                </a:lnTo>
                <a:lnTo>
                  <a:pt x="3206024" y="116508"/>
                </a:lnTo>
                <a:lnTo>
                  <a:pt x="3204439" y="117459"/>
                </a:lnTo>
                <a:lnTo>
                  <a:pt x="3203170" y="118727"/>
                </a:lnTo>
                <a:lnTo>
                  <a:pt x="3202536" y="120313"/>
                </a:lnTo>
                <a:lnTo>
                  <a:pt x="3200951" y="124118"/>
                </a:lnTo>
                <a:lnTo>
                  <a:pt x="3199999" y="129191"/>
                </a:lnTo>
                <a:lnTo>
                  <a:pt x="3199682" y="134265"/>
                </a:lnTo>
                <a:lnTo>
                  <a:pt x="3199999" y="140290"/>
                </a:lnTo>
                <a:lnTo>
                  <a:pt x="3201268" y="146631"/>
                </a:lnTo>
                <a:lnTo>
                  <a:pt x="3202853" y="153608"/>
                </a:lnTo>
                <a:lnTo>
                  <a:pt x="3196828" y="149802"/>
                </a:lnTo>
                <a:lnTo>
                  <a:pt x="3190803" y="146949"/>
                </a:lnTo>
                <a:lnTo>
                  <a:pt x="3185096" y="144729"/>
                </a:lnTo>
                <a:lnTo>
                  <a:pt x="3180339" y="143143"/>
                </a:lnTo>
                <a:lnTo>
                  <a:pt x="3175583" y="142826"/>
                </a:lnTo>
                <a:lnTo>
                  <a:pt x="3171461" y="142826"/>
                </a:lnTo>
                <a:lnTo>
                  <a:pt x="3169558" y="143778"/>
                </a:lnTo>
                <a:lnTo>
                  <a:pt x="3167972" y="144095"/>
                </a:lnTo>
                <a:lnTo>
                  <a:pt x="3166387" y="145046"/>
                </a:lnTo>
                <a:lnTo>
                  <a:pt x="3165119" y="146314"/>
                </a:lnTo>
                <a:lnTo>
                  <a:pt x="3164167" y="147583"/>
                </a:lnTo>
                <a:lnTo>
                  <a:pt x="3163216" y="148851"/>
                </a:lnTo>
                <a:lnTo>
                  <a:pt x="3162899" y="151071"/>
                </a:lnTo>
                <a:lnTo>
                  <a:pt x="3162582" y="152339"/>
                </a:lnTo>
                <a:lnTo>
                  <a:pt x="3162899" y="156778"/>
                </a:lnTo>
                <a:lnTo>
                  <a:pt x="3164167" y="161218"/>
                </a:lnTo>
                <a:lnTo>
                  <a:pt x="3166070" y="166291"/>
                </a:lnTo>
                <a:lnTo>
                  <a:pt x="3168607" y="171682"/>
                </a:lnTo>
                <a:lnTo>
                  <a:pt x="3172095" y="177072"/>
                </a:lnTo>
                <a:lnTo>
                  <a:pt x="3176217" y="182780"/>
                </a:lnTo>
                <a:lnTo>
                  <a:pt x="3169558" y="182146"/>
                </a:lnTo>
                <a:lnTo>
                  <a:pt x="3162899" y="181512"/>
                </a:lnTo>
                <a:lnTo>
                  <a:pt x="3157191" y="182146"/>
                </a:lnTo>
                <a:lnTo>
                  <a:pt x="3151801" y="182780"/>
                </a:lnTo>
                <a:lnTo>
                  <a:pt x="3147044" y="184048"/>
                </a:lnTo>
                <a:lnTo>
                  <a:pt x="3143239" y="185951"/>
                </a:lnTo>
                <a:lnTo>
                  <a:pt x="3142288" y="186902"/>
                </a:lnTo>
                <a:lnTo>
                  <a:pt x="3140702" y="188171"/>
                </a:lnTo>
                <a:lnTo>
                  <a:pt x="3139751" y="189756"/>
                </a:lnTo>
                <a:lnTo>
                  <a:pt x="3139117" y="191342"/>
                </a:lnTo>
                <a:lnTo>
                  <a:pt x="3138800" y="192610"/>
                </a:lnTo>
                <a:lnTo>
                  <a:pt x="3138800" y="194513"/>
                </a:lnTo>
                <a:lnTo>
                  <a:pt x="3139117" y="196098"/>
                </a:lnTo>
                <a:lnTo>
                  <a:pt x="3139434" y="198001"/>
                </a:lnTo>
                <a:lnTo>
                  <a:pt x="3141336" y="201806"/>
                </a:lnTo>
                <a:lnTo>
                  <a:pt x="3144190" y="205294"/>
                </a:lnTo>
                <a:lnTo>
                  <a:pt x="3147995" y="209099"/>
                </a:lnTo>
                <a:lnTo>
                  <a:pt x="3153069" y="213221"/>
                </a:lnTo>
                <a:lnTo>
                  <a:pt x="3158460" y="216392"/>
                </a:lnTo>
                <a:lnTo>
                  <a:pt x="3164484" y="219880"/>
                </a:lnTo>
                <a:lnTo>
                  <a:pt x="3157508" y="221783"/>
                </a:lnTo>
                <a:lnTo>
                  <a:pt x="3151483" y="224636"/>
                </a:lnTo>
                <a:lnTo>
                  <a:pt x="3146093" y="227173"/>
                </a:lnTo>
                <a:lnTo>
                  <a:pt x="3141653" y="230027"/>
                </a:lnTo>
                <a:lnTo>
                  <a:pt x="3137848" y="233198"/>
                </a:lnTo>
                <a:lnTo>
                  <a:pt x="3135629" y="236369"/>
                </a:lnTo>
                <a:lnTo>
                  <a:pt x="3134360" y="237954"/>
                </a:lnTo>
                <a:lnTo>
                  <a:pt x="3134043" y="239540"/>
                </a:lnTo>
                <a:lnTo>
                  <a:pt x="3133726" y="241442"/>
                </a:lnTo>
                <a:lnTo>
                  <a:pt x="3133726" y="243028"/>
                </a:lnTo>
                <a:lnTo>
                  <a:pt x="3134043" y="244613"/>
                </a:lnTo>
                <a:lnTo>
                  <a:pt x="3134360" y="246199"/>
                </a:lnTo>
                <a:lnTo>
                  <a:pt x="3135629" y="247784"/>
                </a:lnTo>
                <a:lnTo>
                  <a:pt x="3136897" y="249053"/>
                </a:lnTo>
                <a:lnTo>
                  <a:pt x="3139751" y="251907"/>
                </a:lnTo>
                <a:lnTo>
                  <a:pt x="3144190" y="254126"/>
                </a:lnTo>
                <a:lnTo>
                  <a:pt x="3148947" y="256029"/>
                </a:lnTo>
                <a:lnTo>
                  <a:pt x="3154971" y="257297"/>
                </a:lnTo>
                <a:lnTo>
                  <a:pt x="3161313" y="258248"/>
                </a:lnTo>
                <a:lnTo>
                  <a:pt x="3168607" y="259200"/>
                </a:lnTo>
                <a:lnTo>
                  <a:pt x="3163216" y="263639"/>
                </a:lnTo>
                <a:lnTo>
                  <a:pt x="3158777" y="268395"/>
                </a:lnTo>
                <a:lnTo>
                  <a:pt x="3154971" y="272835"/>
                </a:lnTo>
                <a:lnTo>
                  <a:pt x="3151801" y="277591"/>
                </a:lnTo>
                <a:lnTo>
                  <a:pt x="3149898" y="281713"/>
                </a:lnTo>
                <a:lnTo>
                  <a:pt x="3148630" y="285518"/>
                </a:lnTo>
                <a:lnTo>
                  <a:pt x="3148630" y="287421"/>
                </a:lnTo>
                <a:lnTo>
                  <a:pt x="3148630" y="289324"/>
                </a:lnTo>
                <a:lnTo>
                  <a:pt x="3148947" y="290909"/>
                </a:lnTo>
                <a:lnTo>
                  <a:pt x="3149898" y="292494"/>
                </a:lnTo>
                <a:lnTo>
                  <a:pt x="3150532" y="293763"/>
                </a:lnTo>
                <a:lnTo>
                  <a:pt x="3152118" y="294714"/>
                </a:lnTo>
                <a:lnTo>
                  <a:pt x="3153386" y="295982"/>
                </a:lnTo>
                <a:lnTo>
                  <a:pt x="3155289" y="296617"/>
                </a:lnTo>
                <a:lnTo>
                  <a:pt x="3159094" y="297885"/>
                </a:lnTo>
                <a:lnTo>
                  <a:pt x="3163533" y="298202"/>
                </a:lnTo>
                <a:lnTo>
                  <a:pt x="3168924" y="297885"/>
                </a:lnTo>
                <a:lnTo>
                  <a:pt x="3175266" y="297251"/>
                </a:lnTo>
                <a:lnTo>
                  <a:pt x="3181291" y="295348"/>
                </a:lnTo>
                <a:lnTo>
                  <a:pt x="3188267" y="292812"/>
                </a:lnTo>
                <a:lnTo>
                  <a:pt x="3185096" y="299471"/>
                </a:lnTo>
                <a:lnTo>
                  <a:pt x="3182876" y="305495"/>
                </a:lnTo>
                <a:lnTo>
                  <a:pt x="3181291" y="311203"/>
                </a:lnTo>
                <a:lnTo>
                  <a:pt x="3180339" y="316594"/>
                </a:lnTo>
                <a:lnTo>
                  <a:pt x="3180339" y="321350"/>
                </a:lnTo>
                <a:lnTo>
                  <a:pt x="3180973" y="325472"/>
                </a:lnTo>
                <a:lnTo>
                  <a:pt x="3181291" y="327058"/>
                </a:lnTo>
                <a:lnTo>
                  <a:pt x="3182559" y="328643"/>
                </a:lnTo>
                <a:lnTo>
                  <a:pt x="3183193" y="330229"/>
                </a:lnTo>
                <a:lnTo>
                  <a:pt x="3184779" y="331180"/>
                </a:lnTo>
                <a:lnTo>
                  <a:pt x="3186047" y="332131"/>
                </a:lnTo>
                <a:lnTo>
                  <a:pt x="3187950" y="332448"/>
                </a:lnTo>
                <a:lnTo>
                  <a:pt x="3189535" y="332765"/>
                </a:lnTo>
                <a:lnTo>
                  <a:pt x="3191438" y="332765"/>
                </a:lnTo>
                <a:lnTo>
                  <a:pt x="3195560" y="332448"/>
                </a:lnTo>
                <a:lnTo>
                  <a:pt x="3199682" y="330863"/>
                </a:lnTo>
                <a:lnTo>
                  <a:pt x="3204756" y="328326"/>
                </a:lnTo>
                <a:lnTo>
                  <a:pt x="3209829" y="324838"/>
                </a:lnTo>
                <a:lnTo>
                  <a:pt x="3214586" y="321033"/>
                </a:lnTo>
                <a:lnTo>
                  <a:pt x="3219659" y="315959"/>
                </a:lnTo>
                <a:lnTo>
                  <a:pt x="3219659" y="323253"/>
                </a:lnTo>
                <a:lnTo>
                  <a:pt x="3219976" y="329911"/>
                </a:lnTo>
                <a:lnTo>
                  <a:pt x="3220928" y="335619"/>
                </a:lnTo>
                <a:lnTo>
                  <a:pt x="3222513" y="341010"/>
                </a:lnTo>
                <a:lnTo>
                  <a:pt x="3223781" y="345132"/>
                </a:lnTo>
                <a:lnTo>
                  <a:pt x="3226318" y="348620"/>
                </a:lnTo>
                <a:lnTo>
                  <a:pt x="3227904" y="350205"/>
                </a:lnTo>
                <a:lnTo>
                  <a:pt x="3228855" y="350840"/>
                </a:lnTo>
                <a:lnTo>
                  <a:pt x="3230440" y="352108"/>
                </a:lnTo>
                <a:lnTo>
                  <a:pt x="3232026" y="352425"/>
                </a:lnTo>
                <a:lnTo>
                  <a:pt x="3233929" y="352425"/>
                </a:lnTo>
                <a:lnTo>
                  <a:pt x="3235514" y="352425"/>
                </a:lnTo>
                <a:lnTo>
                  <a:pt x="3237417" y="352108"/>
                </a:lnTo>
                <a:lnTo>
                  <a:pt x="3239002" y="351157"/>
                </a:lnTo>
                <a:lnTo>
                  <a:pt x="3242490" y="348937"/>
                </a:lnTo>
                <a:lnTo>
                  <a:pt x="3245661" y="345766"/>
                </a:lnTo>
                <a:lnTo>
                  <a:pt x="3249149" y="341644"/>
                </a:lnTo>
                <a:lnTo>
                  <a:pt x="3252320" y="336570"/>
                </a:lnTo>
                <a:lnTo>
                  <a:pt x="3255491" y="330546"/>
                </a:lnTo>
                <a:lnTo>
                  <a:pt x="3258028" y="324521"/>
                </a:lnTo>
                <a:lnTo>
                  <a:pt x="3261199" y="330546"/>
                </a:lnTo>
                <a:lnTo>
                  <a:pt x="3263736" y="336570"/>
                </a:lnTo>
                <a:lnTo>
                  <a:pt x="3267224" y="341644"/>
                </a:lnTo>
                <a:lnTo>
                  <a:pt x="3270395" y="345766"/>
                </a:lnTo>
                <a:lnTo>
                  <a:pt x="3273883" y="348937"/>
                </a:lnTo>
                <a:lnTo>
                  <a:pt x="3277371" y="351157"/>
                </a:lnTo>
                <a:lnTo>
                  <a:pt x="3279273" y="352108"/>
                </a:lnTo>
                <a:lnTo>
                  <a:pt x="3280859" y="352425"/>
                </a:lnTo>
                <a:lnTo>
                  <a:pt x="3282761" y="352425"/>
                </a:lnTo>
                <a:lnTo>
                  <a:pt x="3284347" y="352425"/>
                </a:lnTo>
                <a:lnTo>
                  <a:pt x="3285615" y="352108"/>
                </a:lnTo>
                <a:lnTo>
                  <a:pt x="3287201" y="350840"/>
                </a:lnTo>
                <a:lnTo>
                  <a:pt x="3288786" y="350205"/>
                </a:lnTo>
                <a:lnTo>
                  <a:pt x="3290055" y="348620"/>
                </a:lnTo>
                <a:lnTo>
                  <a:pt x="3292274" y="345132"/>
                </a:lnTo>
                <a:lnTo>
                  <a:pt x="3294177" y="341010"/>
                </a:lnTo>
                <a:lnTo>
                  <a:pt x="3295445" y="335619"/>
                </a:lnTo>
                <a:lnTo>
                  <a:pt x="3296397" y="329911"/>
                </a:lnTo>
                <a:lnTo>
                  <a:pt x="3296714" y="323253"/>
                </a:lnTo>
                <a:lnTo>
                  <a:pt x="3296397" y="315959"/>
                </a:lnTo>
                <a:lnTo>
                  <a:pt x="3301787" y="321033"/>
                </a:lnTo>
                <a:lnTo>
                  <a:pt x="3306861" y="324838"/>
                </a:lnTo>
                <a:lnTo>
                  <a:pt x="3311934" y="328326"/>
                </a:lnTo>
                <a:lnTo>
                  <a:pt x="3316374" y="330863"/>
                </a:lnTo>
                <a:lnTo>
                  <a:pt x="3321130" y="332448"/>
                </a:lnTo>
                <a:lnTo>
                  <a:pt x="3325252" y="332765"/>
                </a:lnTo>
                <a:lnTo>
                  <a:pt x="3327155" y="332765"/>
                </a:lnTo>
                <a:lnTo>
                  <a:pt x="3328740" y="332448"/>
                </a:lnTo>
                <a:lnTo>
                  <a:pt x="3330326" y="332131"/>
                </a:lnTo>
                <a:lnTo>
                  <a:pt x="3331911" y="331180"/>
                </a:lnTo>
                <a:lnTo>
                  <a:pt x="3332863" y="330229"/>
                </a:lnTo>
                <a:lnTo>
                  <a:pt x="3334131" y="328643"/>
                </a:lnTo>
                <a:lnTo>
                  <a:pt x="3334765" y="327058"/>
                </a:lnTo>
                <a:lnTo>
                  <a:pt x="3335717" y="325472"/>
                </a:lnTo>
                <a:lnTo>
                  <a:pt x="3336034" y="321350"/>
                </a:lnTo>
                <a:lnTo>
                  <a:pt x="3336034" y="316594"/>
                </a:lnTo>
                <a:lnTo>
                  <a:pt x="3335399" y="311203"/>
                </a:lnTo>
                <a:lnTo>
                  <a:pt x="3333814" y="305495"/>
                </a:lnTo>
                <a:lnTo>
                  <a:pt x="3331277" y="299471"/>
                </a:lnTo>
                <a:lnTo>
                  <a:pt x="3328423" y="292812"/>
                </a:lnTo>
                <a:lnTo>
                  <a:pt x="3334765" y="295348"/>
                </a:lnTo>
                <a:lnTo>
                  <a:pt x="3341424" y="297251"/>
                </a:lnTo>
                <a:lnTo>
                  <a:pt x="3347132" y="297885"/>
                </a:lnTo>
                <a:lnTo>
                  <a:pt x="3352523" y="298202"/>
                </a:lnTo>
                <a:lnTo>
                  <a:pt x="3357279" y="297885"/>
                </a:lnTo>
                <a:lnTo>
                  <a:pt x="3361401" y="296617"/>
                </a:lnTo>
                <a:lnTo>
                  <a:pt x="3362987" y="295982"/>
                </a:lnTo>
                <a:lnTo>
                  <a:pt x="3364572" y="294714"/>
                </a:lnTo>
                <a:lnTo>
                  <a:pt x="3365524" y="293763"/>
                </a:lnTo>
                <a:lnTo>
                  <a:pt x="3366792" y="292494"/>
                </a:lnTo>
                <a:lnTo>
                  <a:pt x="3367109" y="290909"/>
                </a:lnTo>
                <a:lnTo>
                  <a:pt x="3367743" y="289324"/>
                </a:lnTo>
                <a:lnTo>
                  <a:pt x="3367743" y="287421"/>
                </a:lnTo>
                <a:lnTo>
                  <a:pt x="3367743" y="285518"/>
                </a:lnTo>
                <a:lnTo>
                  <a:pt x="3366792" y="281713"/>
                </a:lnTo>
                <a:lnTo>
                  <a:pt x="3364572" y="277591"/>
                </a:lnTo>
                <a:lnTo>
                  <a:pt x="3361719" y="272835"/>
                </a:lnTo>
                <a:lnTo>
                  <a:pt x="3357913" y="268395"/>
                </a:lnTo>
                <a:lnTo>
                  <a:pt x="3353157" y="263639"/>
                </a:lnTo>
                <a:lnTo>
                  <a:pt x="3347766" y="259200"/>
                </a:lnTo>
                <a:lnTo>
                  <a:pt x="3354742" y="258248"/>
                </a:lnTo>
                <a:lnTo>
                  <a:pt x="3361401" y="257297"/>
                </a:lnTo>
                <a:lnTo>
                  <a:pt x="3367109" y="256029"/>
                </a:lnTo>
                <a:lnTo>
                  <a:pt x="3372183" y="254126"/>
                </a:lnTo>
                <a:lnTo>
                  <a:pt x="3376305" y="251907"/>
                </a:lnTo>
                <a:lnTo>
                  <a:pt x="3379793" y="249053"/>
                </a:lnTo>
                <a:lnTo>
                  <a:pt x="3381061" y="247784"/>
                </a:lnTo>
                <a:lnTo>
                  <a:pt x="3381696" y="246199"/>
                </a:lnTo>
                <a:lnTo>
                  <a:pt x="3382330" y="244613"/>
                </a:lnTo>
                <a:lnTo>
                  <a:pt x="3382964" y="243028"/>
                </a:lnTo>
                <a:lnTo>
                  <a:pt x="3382964" y="241442"/>
                </a:lnTo>
                <a:lnTo>
                  <a:pt x="3382330" y="239540"/>
                </a:lnTo>
                <a:lnTo>
                  <a:pt x="3381696" y="237954"/>
                </a:lnTo>
                <a:lnTo>
                  <a:pt x="3381061" y="236369"/>
                </a:lnTo>
                <a:lnTo>
                  <a:pt x="3378208" y="233198"/>
                </a:lnTo>
                <a:lnTo>
                  <a:pt x="3374719" y="230027"/>
                </a:lnTo>
                <a:lnTo>
                  <a:pt x="3370280" y="227173"/>
                </a:lnTo>
                <a:lnTo>
                  <a:pt x="3364889" y="224636"/>
                </a:lnTo>
                <a:lnTo>
                  <a:pt x="3358548" y="221783"/>
                </a:lnTo>
                <a:lnTo>
                  <a:pt x="3352206" y="219880"/>
                </a:lnTo>
                <a:lnTo>
                  <a:pt x="3358230" y="216392"/>
                </a:lnTo>
                <a:lnTo>
                  <a:pt x="3363621" y="213221"/>
                </a:lnTo>
                <a:lnTo>
                  <a:pt x="3368378" y="209099"/>
                </a:lnTo>
                <a:lnTo>
                  <a:pt x="3372183" y="205294"/>
                </a:lnTo>
                <a:lnTo>
                  <a:pt x="3375037" y="201806"/>
                </a:lnTo>
                <a:lnTo>
                  <a:pt x="3376939" y="198001"/>
                </a:lnTo>
                <a:lnTo>
                  <a:pt x="3377573" y="196098"/>
                </a:lnTo>
                <a:lnTo>
                  <a:pt x="3377890" y="194513"/>
                </a:lnTo>
                <a:lnTo>
                  <a:pt x="3377573" y="192610"/>
                </a:lnTo>
                <a:lnTo>
                  <a:pt x="3376939" y="191342"/>
                </a:lnTo>
                <a:lnTo>
                  <a:pt x="3376622" y="189756"/>
                </a:lnTo>
                <a:lnTo>
                  <a:pt x="3375671" y="188171"/>
                </a:lnTo>
                <a:lnTo>
                  <a:pt x="3374402" y="186902"/>
                </a:lnTo>
                <a:lnTo>
                  <a:pt x="3372817" y="185951"/>
                </a:lnTo>
                <a:lnTo>
                  <a:pt x="3369329" y="184048"/>
                </a:lnTo>
                <a:lnTo>
                  <a:pt x="3364889" y="182780"/>
                </a:lnTo>
                <a:lnTo>
                  <a:pt x="3359499" y="182146"/>
                </a:lnTo>
                <a:lnTo>
                  <a:pt x="3353157" y="181512"/>
                </a:lnTo>
                <a:lnTo>
                  <a:pt x="3346815" y="182146"/>
                </a:lnTo>
                <a:lnTo>
                  <a:pt x="3339839" y="182780"/>
                </a:lnTo>
                <a:lnTo>
                  <a:pt x="3343961" y="177072"/>
                </a:lnTo>
                <a:lnTo>
                  <a:pt x="3347449" y="171682"/>
                </a:lnTo>
                <a:lnTo>
                  <a:pt x="3350620" y="166291"/>
                </a:lnTo>
                <a:lnTo>
                  <a:pt x="3352523" y="161218"/>
                </a:lnTo>
                <a:lnTo>
                  <a:pt x="3353791" y="156778"/>
                </a:lnTo>
                <a:lnTo>
                  <a:pt x="3353791" y="152339"/>
                </a:lnTo>
                <a:lnTo>
                  <a:pt x="3353157" y="151071"/>
                </a:lnTo>
                <a:lnTo>
                  <a:pt x="3352840" y="148851"/>
                </a:lnTo>
                <a:lnTo>
                  <a:pt x="3352206" y="147583"/>
                </a:lnTo>
                <a:lnTo>
                  <a:pt x="3351254" y="146314"/>
                </a:lnTo>
                <a:lnTo>
                  <a:pt x="3349986" y="145046"/>
                </a:lnTo>
                <a:lnTo>
                  <a:pt x="3348718" y="144095"/>
                </a:lnTo>
                <a:lnTo>
                  <a:pt x="3346815" y="143778"/>
                </a:lnTo>
                <a:lnTo>
                  <a:pt x="3345229" y="142826"/>
                </a:lnTo>
                <a:lnTo>
                  <a:pt x="3341107" y="142826"/>
                </a:lnTo>
                <a:lnTo>
                  <a:pt x="3336351" y="143143"/>
                </a:lnTo>
                <a:lnTo>
                  <a:pt x="3330960" y="144729"/>
                </a:lnTo>
                <a:lnTo>
                  <a:pt x="3325569" y="146949"/>
                </a:lnTo>
                <a:lnTo>
                  <a:pt x="3319862" y="150119"/>
                </a:lnTo>
                <a:lnTo>
                  <a:pt x="3313837" y="153608"/>
                </a:lnTo>
                <a:lnTo>
                  <a:pt x="3315422" y="146631"/>
                </a:lnTo>
                <a:lnTo>
                  <a:pt x="3316374" y="140290"/>
                </a:lnTo>
                <a:lnTo>
                  <a:pt x="3316691" y="134265"/>
                </a:lnTo>
                <a:lnTo>
                  <a:pt x="3316374" y="129191"/>
                </a:lnTo>
                <a:lnTo>
                  <a:pt x="3315739" y="124118"/>
                </a:lnTo>
                <a:lnTo>
                  <a:pt x="3314154" y="120313"/>
                </a:lnTo>
                <a:lnTo>
                  <a:pt x="3312886" y="118727"/>
                </a:lnTo>
                <a:lnTo>
                  <a:pt x="3311934" y="117459"/>
                </a:lnTo>
                <a:lnTo>
                  <a:pt x="3310666" y="116508"/>
                </a:lnTo>
                <a:lnTo>
                  <a:pt x="3309080" y="115556"/>
                </a:lnTo>
                <a:lnTo>
                  <a:pt x="3307495" y="114922"/>
                </a:lnTo>
                <a:lnTo>
                  <a:pt x="3305592" y="114922"/>
                </a:lnTo>
                <a:lnTo>
                  <a:pt x="3304007" y="114922"/>
                </a:lnTo>
                <a:lnTo>
                  <a:pt x="3302104" y="115239"/>
                </a:lnTo>
                <a:lnTo>
                  <a:pt x="3298299" y="116825"/>
                </a:lnTo>
                <a:lnTo>
                  <a:pt x="3294177" y="119044"/>
                </a:lnTo>
                <a:lnTo>
                  <a:pt x="3290372" y="122532"/>
                </a:lnTo>
                <a:lnTo>
                  <a:pt x="3286250" y="126655"/>
                </a:lnTo>
                <a:lnTo>
                  <a:pt x="3281810" y="131728"/>
                </a:lnTo>
                <a:lnTo>
                  <a:pt x="3277688" y="137753"/>
                </a:lnTo>
                <a:lnTo>
                  <a:pt x="3276420" y="130460"/>
                </a:lnTo>
                <a:lnTo>
                  <a:pt x="3274517" y="124435"/>
                </a:lnTo>
                <a:lnTo>
                  <a:pt x="3272614" y="118727"/>
                </a:lnTo>
                <a:lnTo>
                  <a:pt x="3270395" y="113971"/>
                </a:lnTo>
                <a:lnTo>
                  <a:pt x="3267541" y="110166"/>
                </a:lnTo>
                <a:lnTo>
                  <a:pt x="3264687" y="107312"/>
                </a:lnTo>
                <a:lnTo>
                  <a:pt x="3263101" y="106043"/>
                </a:lnTo>
                <a:lnTo>
                  <a:pt x="3261516" y="105092"/>
                </a:lnTo>
                <a:lnTo>
                  <a:pt x="3259930" y="104775"/>
                </a:lnTo>
                <a:lnTo>
                  <a:pt x="3258028" y="104775"/>
                </a:lnTo>
                <a:lnTo>
                  <a:pt x="3256442" y="104775"/>
                </a:lnTo>
                <a:close/>
                <a:moveTo>
                  <a:pt x="3255172" y="0"/>
                </a:moveTo>
                <a:lnTo>
                  <a:pt x="3258028" y="0"/>
                </a:lnTo>
                <a:lnTo>
                  <a:pt x="3261201" y="0"/>
                </a:lnTo>
                <a:lnTo>
                  <a:pt x="3264373" y="1271"/>
                </a:lnTo>
                <a:lnTo>
                  <a:pt x="3267229" y="2224"/>
                </a:lnTo>
                <a:lnTo>
                  <a:pt x="3270084" y="4130"/>
                </a:lnTo>
                <a:lnTo>
                  <a:pt x="3272623" y="6990"/>
                </a:lnTo>
                <a:lnTo>
                  <a:pt x="3275478" y="9532"/>
                </a:lnTo>
                <a:lnTo>
                  <a:pt x="3278016" y="13027"/>
                </a:lnTo>
                <a:lnTo>
                  <a:pt x="3280237" y="16839"/>
                </a:lnTo>
                <a:lnTo>
                  <a:pt x="3282776" y="21287"/>
                </a:lnTo>
                <a:lnTo>
                  <a:pt x="3284997" y="25735"/>
                </a:lnTo>
                <a:lnTo>
                  <a:pt x="3286900" y="30819"/>
                </a:lnTo>
                <a:lnTo>
                  <a:pt x="3288804" y="36220"/>
                </a:lnTo>
                <a:lnTo>
                  <a:pt x="3290390" y="41939"/>
                </a:lnTo>
                <a:lnTo>
                  <a:pt x="3291977" y="47976"/>
                </a:lnTo>
                <a:lnTo>
                  <a:pt x="3293563" y="54330"/>
                </a:lnTo>
                <a:lnTo>
                  <a:pt x="3294198" y="60685"/>
                </a:lnTo>
                <a:lnTo>
                  <a:pt x="3298005" y="54966"/>
                </a:lnTo>
                <a:lnTo>
                  <a:pt x="3301812" y="49882"/>
                </a:lnTo>
                <a:lnTo>
                  <a:pt x="3305620" y="45116"/>
                </a:lnTo>
                <a:lnTo>
                  <a:pt x="3309427" y="40668"/>
                </a:lnTo>
                <a:lnTo>
                  <a:pt x="3313552" y="36538"/>
                </a:lnTo>
                <a:lnTo>
                  <a:pt x="3317359" y="32725"/>
                </a:lnTo>
                <a:lnTo>
                  <a:pt x="3321167" y="29230"/>
                </a:lnTo>
                <a:lnTo>
                  <a:pt x="3324974" y="26689"/>
                </a:lnTo>
                <a:lnTo>
                  <a:pt x="3328781" y="23829"/>
                </a:lnTo>
                <a:lnTo>
                  <a:pt x="3332271" y="21923"/>
                </a:lnTo>
                <a:lnTo>
                  <a:pt x="3336079" y="20334"/>
                </a:lnTo>
                <a:lnTo>
                  <a:pt x="3339569" y="19381"/>
                </a:lnTo>
                <a:lnTo>
                  <a:pt x="3342742" y="18428"/>
                </a:lnTo>
                <a:lnTo>
                  <a:pt x="3345915" y="18428"/>
                </a:lnTo>
                <a:lnTo>
                  <a:pt x="3349087" y="18746"/>
                </a:lnTo>
                <a:lnTo>
                  <a:pt x="3352260" y="20017"/>
                </a:lnTo>
                <a:lnTo>
                  <a:pt x="3354798" y="21605"/>
                </a:lnTo>
                <a:lnTo>
                  <a:pt x="3357337" y="23511"/>
                </a:lnTo>
                <a:lnTo>
                  <a:pt x="3359240" y="25735"/>
                </a:lnTo>
                <a:lnTo>
                  <a:pt x="3361144" y="28913"/>
                </a:lnTo>
                <a:lnTo>
                  <a:pt x="3362413" y="32408"/>
                </a:lnTo>
                <a:lnTo>
                  <a:pt x="3363682" y="36220"/>
                </a:lnTo>
                <a:lnTo>
                  <a:pt x="3364951" y="40033"/>
                </a:lnTo>
                <a:lnTo>
                  <a:pt x="3365586" y="44481"/>
                </a:lnTo>
                <a:lnTo>
                  <a:pt x="3365586" y="49247"/>
                </a:lnTo>
                <a:lnTo>
                  <a:pt x="3365903" y="54648"/>
                </a:lnTo>
                <a:lnTo>
                  <a:pt x="3365586" y="60049"/>
                </a:lnTo>
                <a:lnTo>
                  <a:pt x="3365269" y="65451"/>
                </a:lnTo>
                <a:lnTo>
                  <a:pt x="3364634" y="71487"/>
                </a:lnTo>
                <a:lnTo>
                  <a:pt x="3363365" y="77206"/>
                </a:lnTo>
                <a:lnTo>
                  <a:pt x="3362096" y="83878"/>
                </a:lnTo>
                <a:lnTo>
                  <a:pt x="3360192" y="89915"/>
                </a:lnTo>
                <a:lnTo>
                  <a:pt x="3365903" y="86420"/>
                </a:lnTo>
                <a:lnTo>
                  <a:pt x="3371297" y="83561"/>
                </a:lnTo>
                <a:lnTo>
                  <a:pt x="3376691" y="80383"/>
                </a:lnTo>
                <a:lnTo>
                  <a:pt x="3382085" y="78159"/>
                </a:lnTo>
                <a:lnTo>
                  <a:pt x="3387478" y="75618"/>
                </a:lnTo>
                <a:lnTo>
                  <a:pt x="3392555" y="73711"/>
                </a:lnTo>
                <a:lnTo>
                  <a:pt x="3397631" y="72440"/>
                </a:lnTo>
                <a:lnTo>
                  <a:pt x="3402073" y="71170"/>
                </a:lnTo>
                <a:lnTo>
                  <a:pt x="3406832" y="70534"/>
                </a:lnTo>
                <a:lnTo>
                  <a:pt x="3410957" y="69899"/>
                </a:lnTo>
                <a:lnTo>
                  <a:pt x="3414764" y="69899"/>
                </a:lnTo>
                <a:lnTo>
                  <a:pt x="3418255" y="70534"/>
                </a:lnTo>
                <a:lnTo>
                  <a:pt x="3421745" y="71487"/>
                </a:lnTo>
                <a:lnTo>
                  <a:pt x="3424917" y="72758"/>
                </a:lnTo>
                <a:lnTo>
                  <a:pt x="3427456" y="74347"/>
                </a:lnTo>
                <a:lnTo>
                  <a:pt x="3429677" y="76571"/>
                </a:lnTo>
                <a:lnTo>
                  <a:pt x="3431263" y="78795"/>
                </a:lnTo>
                <a:lnTo>
                  <a:pt x="3432849" y="81654"/>
                </a:lnTo>
                <a:lnTo>
                  <a:pt x="3433484" y="84514"/>
                </a:lnTo>
                <a:lnTo>
                  <a:pt x="3434436" y="88009"/>
                </a:lnTo>
                <a:lnTo>
                  <a:pt x="3434436" y="91821"/>
                </a:lnTo>
                <a:lnTo>
                  <a:pt x="3434119" y="95634"/>
                </a:lnTo>
                <a:lnTo>
                  <a:pt x="3433167" y="100082"/>
                </a:lnTo>
                <a:lnTo>
                  <a:pt x="3431580" y="104212"/>
                </a:lnTo>
                <a:lnTo>
                  <a:pt x="3430311" y="108978"/>
                </a:lnTo>
                <a:lnTo>
                  <a:pt x="3428090" y="113426"/>
                </a:lnTo>
                <a:lnTo>
                  <a:pt x="3425869" y="118510"/>
                </a:lnTo>
                <a:lnTo>
                  <a:pt x="3423331" y="123593"/>
                </a:lnTo>
                <a:lnTo>
                  <a:pt x="3420158" y="128359"/>
                </a:lnTo>
                <a:lnTo>
                  <a:pt x="3416668" y="133443"/>
                </a:lnTo>
                <a:lnTo>
                  <a:pt x="3412861" y="138844"/>
                </a:lnTo>
                <a:lnTo>
                  <a:pt x="3408736" y="143928"/>
                </a:lnTo>
                <a:lnTo>
                  <a:pt x="3415082" y="142974"/>
                </a:lnTo>
                <a:lnTo>
                  <a:pt x="3421745" y="142339"/>
                </a:lnTo>
                <a:lnTo>
                  <a:pt x="3427773" y="142021"/>
                </a:lnTo>
                <a:lnTo>
                  <a:pt x="3433484" y="142021"/>
                </a:lnTo>
                <a:lnTo>
                  <a:pt x="3439512" y="142021"/>
                </a:lnTo>
                <a:lnTo>
                  <a:pt x="3444906" y="142339"/>
                </a:lnTo>
                <a:lnTo>
                  <a:pt x="3449665" y="142657"/>
                </a:lnTo>
                <a:lnTo>
                  <a:pt x="3454742" y="143928"/>
                </a:lnTo>
                <a:lnTo>
                  <a:pt x="3458866" y="144881"/>
                </a:lnTo>
                <a:lnTo>
                  <a:pt x="3462674" y="146152"/>
                </a:lnTo>
                <a:lnTo>
                  <a:pt x="3466481" y="147740"/>
                </a:lnTo>
                <a:lnTo>
                  <a:pt x="3469654" y="149647"/>
                </a:lnTo>
                <a:lnTo>
                  <a:pt x="3472510" y="151871"/>
                </a:lnTo>
                <a:lnTo>
                  <a:pt x="3474731" y="154095"/>
                </a:lnTo>
                <a:lnTo>
                  <a:pt x="3476317" y="156954"/>
                </a:lnTo>
                <a:lnTo>
                  <a:pt x="3477903" y="159496"/>
                </a:lnTo>
                <a:lnTo>
                  <a:pt x="3478221" y="162673"/>
                </a:lnTo>
                <a:lnTo>
                  <a:pt x="3478538" y="165850"/>
                </a:lnTo>
                <a:lnTo>
                  <a:pt x="3478221" y="168710"/>
                </a:lnTo>
                <a:lnTo>
                  <a:pt x="3476951" y="172205"/>
                </a:lnTo>
                <a:lnTo>
                  <a:pt x="3475365" y="175700"/>
                </a:lnTo>
                <a:lnTo>
                  <a:pt x="3473461" y="179195"/>
                </a:lnTo>
                <a:lnTo>
                  <a:pt x="3471240" y="182690"/>
                </a:lnTo>
                <a:lnTo>
                  <a:pt x="3468068" y="186184"/>
                </a:lnTo>
                <a:lnTo>
                  <a:pt x="3465212" y="189679"/>
                </a:lnTo>
                <a:lnTo>
                  <a:pt x="3461405" y="193174"/>
                </a:lnTo>
                <a:lnTo>
                  <a:pt x="3456963" y="196669"/>
                </a:lnTo>
                <a:lnTo>
                  <a:pt x="3452521" y="199846"/>
                </a:lnTo>
                <a:lnTo>
                  <a:pt x="3447762" y="203024"/>
                </a:lnTo>
                <a:lnTo>
                  <a:pt x="3442368" y="206519"/>
                </a:lnTo>
                <a:lnTo>
                  <a:pt x="3436974" y="209696"/>
                </a:lnTo>
                <a:lnTo>
                  <a:pt x="3430946" y="212555"/>
                </a:lnTo>
                <a:lnTo>
                  <a:pt x="3437609" y="214462"/>
                </a:lnTo>
                <a:lnTo>
                  <a:pt x="3443637" y="216368"/>
                </a:lnTo>
                <a:lnTo>
                  <a:pt x="3449348" y="218910"/>
                </a:lnTo>
                <a:lnTo>
                  <a:pt x="3454742" y="221134"/>
                </a:lnTo>
                <a:lnTo>
                  <a:pt x="3460136" y="223358"/>
                </a:lnTo>
                <a:lnTo>
                  <a:pt x="3464577" y="225900"/>
                </a:lnTo>
                <a:lnTo>
                  <a:pt x="3469019" y="228441"/>
                </a:lnTo>
                <a:lnTo>
                  <a:pt x="3473144" y="230983"/>
                </a:lnTo>
                <a:lnTo>
                  <a:pt x="3476634" y="234160"/>
                </a:lnTo>
                <a:lnTo>
                  <a:pt x="3479807" y="237020"/>
                </a:lnTo>
                <a:lnTo>
                  <a:pt x="3482345" y="239879"/>
                </a:lnTo>
                <a:lnTo>
                  <a:pt x="3484249" y="242739"/>
                </a:lnTo>
                <a:lnTo>
                  <a:pt x="3486153" y="245598"/>
                </a:lnTo>
                <a:lnTo>
                  <a:pt x="3487104" y="248775"/>
                </a:lnTo>
                <a:lnTo>
                  <a:pt x="3487739" y="251953"/>
                </a:lnTo>
                <a:lnTo>
                  <a:pt x="3487739" y="255130"/>
                </a:lnTo>
                <a:lnTo>
                  <a:pt x="3487104" y="257989"/>
                </a:lnTo>
                <a:lnTo>
                  <a:pt x="3485835" y="261166"/>
                </a:lnTo>
                <a:lnTo>
                  <a:pt x="3484249" y="263708"/>
                </a:lnTo>
                <a:lnTo>
                  <a:pt x="3482028" y="266568"/>
                </a:lnTo>
                <a:lnTo>
                  <a:pt x="3479172" y="268792"/>
                </a:lnTo>
                <a:lnTo>
                  <a:pt x="3476317" y="271016"/>
                </a:lnTo>
                <a:lnTo>
                  <a:pt x="3472510" y="273558"/>
                </a:lnTo>
                <a:lnTo>
                  <a:pt x="3468702" y="275464"/>
                </a:lnTo>
                <a:lnTo>
                  <a:pt x="3463943" y="277370"/>
                </a:lnTo>
                <a:lnTo>
                  <a:pt x="3458866" y="278959"/>
                </a:lnTo>
                <a:lnTo>
                  <a:pt x="3454107" y="280230"/>
                </a:lnTo>
                <a:lnTo>
                  <a:pt x="3448713" y="281818"/>
                </a:lnTo>
                <a:lnTo>
                  <a:pt x="3442368" y="282772"/>
                </a:lnTo>
                <a:lnTo>
                  <a:pt x="3436657" y="283725"/>
                </a:lnTo>
                <a:lnTo>
                  <a:pt x="3430311" y="284360"/>
                </a:lnTo>
                <a:lnTo>
                  <a:pt x="3423648" y="284996"/>
                </a:lnTo>
                <a:lnTo>
                  <a:pt x="3428725" y="289126"/>
                </a:lnTo>
                <a:lnTo>
                  <a:pt x="3433167" y="293574"/>
                </a:lnTo>
                <a:lnTo>
                  <a:pt x="3437926" y="297704"/>
                </a:lnTo>
                <a:lnTo>
                  <a:pt x="3442051" y="301835"/>
                </a:lnTo>
                <a:lnTo>
                  <a:pt x="3445541" y="306283"/>
                </a:lnTo>
                <a:lnTo>
                  <a:pt x="3449031" y="310413"/>
                </a:lnTo>
                <a:lnTo>
                  <a:pt x="3452204" y="314544"/>
                </a:lnTo>
                <a:lnTo>
                  <a:pt x="3454425" y="318674"/>
                </a:lnTo>
                <a:lnTo>
                  <a:pt x="3456645" y="322804"/>
                </a:lnTo>
                <a:lnTo>
                  <a:pt x="3458232" y="326617"/>
                </a:lnTo>
                <a:lnTo>
                  <a:pt x="3459184" y="330430"/>
                </a:lnTo>
                <a:lnTo>
                  <a:pt x="3460136" y="333925"/>
                </a:lnTo>
                <a:lnTo>
                  <a:pt x="3460453" y="337419"/>
                </a:lnTo>
                <a:lnTo>
                  <a:pt x="3460136" y="340597"/>
                </a:lnTo>
                <a:lnTo>
                  <a:pt x="3459184" y="343774"/>
                </a:lnTo>
                <a:lnTo>
                  <a:pt x="3458232" y="346633"/>
                </a:lnTo>
                <a:lnTo>
                  <a:pt x="3456328" y="349175"/>
                </a:lnTo>
                <a:lnTo>
                  <a:pt x="3454107" y="351081"/>
                </a:lnTo>
                <a:lnTo>
                  <a:pt x="3451252" y="352988"/>
                </a:lnTo>
                <a:lnTo>
                  <a:pt x="3448079" y="354576"/>
                </a:lnTo>
                <a:lnTo>
                  <a:pt x="3444906" y="355847"/>
                </a:lnTo>
                <a:lnTo>
                  <a:pt x="3440781" y="356483"/>
                </a:lnTo>
                <a:lnTo>
                  <a:pt x="3436657" y="356800"/>
                </a:lnTo>
                <a:lnTo>
                  <a:pt x="3432215" y="357436"/>
                </a:lnTo>
                <a:lnTo>
                  <a:pt x="3427456" y="357436"/>
                </a:lnTo>
                <a:lnTo>
                  <a:pt x="3422062" y="356483"/>
                </a:lnTo>
                <a:lnTo>
                  <a:pt x="3416985" y="355847"/>
                </a:lnTo>
                <a:lnTo>
                  <a:pt x="3411274" y="354894"/>
                </a:lnTo>
                <a:lnTo>
                  <a:pt x="3405563" y="353305"/>
                </a:lnTo>
                <a:lnTo>
                  <a:pt x="3399852" y="352035"/>
                </a:lnTo>
                <a:lnTo>
                  <a:pt x="3393824" y="349493"/>
                </a:lnTo>
                <a:lnTo>
                  <a:pt x="3387478" y="347587"/>
                </a:lnTo>
                <a:lnTo>
                  <a:pt x="3390334" y="353305"/>
                </a:lnTo>
                <a:lnTo>
                  <a:pt x="3392872" y="359342"/>
                </a:lnTo>
                <a:lnTo>
                  <a:pt x="3395093" y="365061"/>
                </a:lnTo>
                <a:lnTo>
                  <a:pt x="3396997" y="370780"/>
                </a:lnTo>
                <a:lnTo>
                  <a:pt x="3398583" y="376181"/>
                </a:lnTo>
                <a:lnTo>
                  <a:pt x="3400169" y="381265"/>
                </a:lnTo>
                <a:lnTo>
                  <a:pt x="3401121" y="386031"/>
                </a:lnTo>
                <a:lnTo>
                  <a:pt x="3401756" y="391114"/>
                </a:lnTo>
                <a:lnTo>
                  <a:pt x="3402073" y="395245"/>
                </a:lnTo>
                <a:lnTo>
                  <a:pt x="3402073" y="399693"/>
                </a:lnTo>
                <a:lnTo>
                  <a:pt x="3401756" y="403823"/>
                </a:lnTo>
                <a:lnTo>
                  <a:pt x="3401121" y="407318"/>
                </a:lnTo>
                <a:lnTo>
                  <a:pt x="3399852" y="410495"/>
                </a:lnTo>
                <a:lnTo>
                  <a:pt x="3398266" y="413355"/>
                </a:lnTo>
                <a:lnTo>
                  <a:pt x="3396362" y="415579"/>
                </a:lnTo>
                <a:lnTo>
                  <a:pt x="3394141" y="418121"/>
                </a:lnTo>
                <a:lnTo>
                  <a:pt x="3391286" y="419709"/>
                </a:lnTo>
                <a:lnTo>
                  <a:pt x="3388430" y="420662"/>
                </a:lnTo>
                <a:lnTo>
                  <a:pt x="3385257" y="420980"/>
                </a:lnTo>
                <a:lnTo>
                  <a:pt x="3381767" y="420980"/>
                </a:lnTo>
                <a:lnTo>
                  <a:pt x="3377960" y="420662"/>
                </a:lnTo>
                <a:lnTo>
                  <a:pt x="3374152" y="420027"/>
                </a:lnTo>
                <a:lnTo>
                  <a:pt x="3369711" y="418756"/>
                </a:lnTo>
                <a:lnTo>
                  <a:pt x="3365903" y="417167"/>
                </a:lnTo>
                <a:lnTo>
                  <a:pt x="3361461" y="414943"/>
                </a:lnTo>
                <a:lnTo>
                  <a:pt x="3357337" y="412719"/>
                </a:lnTo>
                <a:lnTo>
                  <a:pt x="3352577" y="409542"/>
                </a:lnTo>
                <a:lnTo>
                  <a:pt x="3347818" y="406365"/>
                </a:lnTo>
                <a:lnTo>
                  <a:pt x="3343376" y="403188"/>
                </a:lnTo>
                <a:lnTo>
                  <a:pt x="3338300" y="398740"/>
                </a:lnTo>
                <a:lnTo>
                  <a:pt x="3333858" y="394609"/>
                </a:lnTo>
                <a:lnTo>
                  <a:pt x="3329099" y="389843"/>
                </a:lnTo>
                <a:lnTo>
                  <a:pt x="3329099" y="396515"/>
                </a:lnTo>
                <a:lnTo>
                  <a:pt x="3329099" y="403188"/>
                </a:lnTo>
                <a:lnTo>
                  <a:pt x="3329099" y="409224"/>
                </a:lnTo>
                <a:lnTo>
                  <a:pt x="3328464" y="414943"/>
                </a:lnTo>
                <a:lnTo>
                  <a:pt x="3328147" y="420662"/>
                </a:lnTo>
                <a:lnTo>
                  <a:pt x="3326878" y="426064"/>
                </a:lnTo>
                <a:lnTo>
                  <a:pt x="3325609" y="431147"/>
                </a:lnTo>
                <a:lnTo>
                  <a:pt x="3324657" y="435595"/>
                </a:lnTo>
                <a:lnTo>
                  <a:pt x="3323070" y="440043"/>
                </a:lnTo>
                <a:lnTo>
                  <a:pt x="3321167" y="443856"/>
                </a:lnTo>
                <a:lnTo>
                  <a:pt x="3319263" y="447351"/>
                </a:lnTo>
                <a:lnTo>
                  <a:pt x="3316725" y="449893"/>
                </a:lnTo>
                <a:lnTo>
                  <a:pt x="3314504" y="452752"/>
                </a:lnTo>
                <a:lnTo>
                  <a:pt x="3311965" y="454658"/>
                </a:lnTo>
                <a:lnTo>
                  <a:pt x="3309110" y="456247"/>
                </a:lnTo>
                <a:lnTo>
                  <a:pt x="3306254" y="456882"/>
                </a:lnTo>
                <a:lnTo>
                  <a:pt x="3303082" y="457200"/>
                </a:lnTo>
                <a:lnTo>
                  <a:pt x="3299909" y="457200"/>
                </a:lnTo>
                <a:lnTo>
                  <a:pt x="3296736" y="456565"/>
                </a:lnTo>
                <a:lnTo>
                  <a:pt x="3293880" y="454976"/>
                </a:lnTo>
                <a:lnTo>
                  <a:pt x="3290390" y="453387"/>
                </a:lnTo>
                <a:lnTo>
                  <a:pt x="3287218" y="451163"/>
                </a:lnTo>
                <a:lnTo>
                  <a:pt x="3284362" y="447986"/>
                </a:lnTo>
                <a:lnTo>
                  <a:pt x="3280872" y="444809"/>
                </a:lnTo>
                <a:lnTo>
                  <a:pt x="3277699" y="440996"/>
                </a:lnTo>
                <a:lnTo>
                  <a:pt x="3274526" y="437184"/>
                </a:lnTo>
                <a:lnTo>
                  <a:pt x="3271988" y="432736"/>
                </a:lnTo>
                <a:lnTo>
                  <a:pt x="3268815" y="427652"/>
                </a:lnTo>
                <a:lnTo>
                  <a:pt x="3266277" y="422569"/>
                </a:lnTo>
                <a:lnTo>
                  <a:pt x="3263421" y="417167"/>
                </a:lnTo>
                <a:lnTo>
                  <a:pt x="3260883" y="411131"/>
                </a:lnTo>
                <a:lnTo>
                  <a:pt x="3258028" y="405094"/>
                </a:lnTo>
                <a:lnTo>
                  <a:pt x="3255807" y="411131"/>
                </a:lnTo>
                <a:lnTo>
                  <a:pt x="3252951" y="417167"/>
                </a:lnTo>
                <a:lnTo>
                  <a:pt x="3250413" y="422569"/>
                </a:lnTo>
                <a:lnTo>
                  <a:pt x="3247875" y="427652"/>
                </a:lnTo>
                <a:lnTo>
                  <a:pt x="3244702" y="432736"/>
                </a:lnTo>
                <a:lnTo>
                  <a:pt x="3241529" y="437184"/>
                </a:lnTo>
                <a:lnTo>
                  <a:pt x="3238356" y="440996"/>
                </a:lnTo>
                <a:lnTo>
                  <a:pt x="3235501" y="444809"/>
                </a:lnTo>
                <a:lnTo>
                  <a:pt x="3232328" y="447986"/>
                </a:lnTo>
                <a:lnTo>
                  <a:pt x="3229155" y="451163"/>
                </a:lnTo>
                <a:lnTo>
                  <a:pt x="3225982" y="453387"/>
                </a:lnTo>
                <a:lnTo>
                  <a:pt x="3222810" y="454976"/>
                </a:lnTo>
                <a:lnTo>
                  <a:pt x="3219637" y="456565"/>
                </a:lnTo>
                <a:lnTo>
                  <a:pt x="3216781" y="457200"/>
                </a:lnTo>
                <a:lnTo>
                  <a:pt x="3213291" y="457200"/>
                </a:lnTo>
                <a:lnTo>
                  <a:pt x="3210118" y="456882"/>
                </a:lnTo>
                <a:lnTo>
                  <a:pt x="3207263" y="456247"/>
                </a:lnTo>
                <a:lnTo>
                  <a:pt x="3204407" y="454658"/>
                </a:lnTo>
                <a:lnTo>
                  <a:pt x="3202186" y="452752"/>
                </a:lnTo>
                <a:lnTo>
                  <a:pt x="3199331" y="449893"/>
                </a:lnTo>
                <a:lnTo>
                  <a:pt x="3197427" y="447351"/>
                </a:lnTo>
                <a:lnTo>
                  <a:pt x="3195523" y="443856"/>
                </a:lnTo>
                <a:lnTo>
                  <a:pt x="3193620" y="440043"/>
                </a:lnTo>
                <a:lnTo>
                  <a:pt x="3192033" y="435595"/>
                </a:lnTo>
                <a:lnTo>
                  <a:pt x="3190447" y="431147"/>
                </a:lnTo>
                <a:lnTo>
                  <a:pt x="3189495" y="426064"/>
                </a:lnTo>
                <a:lnTo>
                  <a:pt x="3188543" y="420662"/>
                </a:lnTo>
                <a:lnTo>
                  <a:pt x="3187909" y="414943"/>
                </a:lnTo>
                <a:lnTo>
                  <a:pt x="3187591" y="409224"/>
                </a:lnTo>
                <a:lnTo>
                  <a:pt x="3187591" y="403188"/>
                </a:lnTo>
                <a:lnTo>
                  <a:pt x="3187591" y="396515"/>
                </a:lnTo>
                <a:lnTo>
                  <a:pt x="3187591" y="389843"/>
                </a:lnTo>
                <a:lnTo>
                  <a:pt x="3182832" y="394609"/>
                </a:lnTo>
                <a:lnTo>
                  <a:pt x="3177756" y="398740"/>
                </a:lnTo>
                <a:lnTo>
                  <a:pt x="3173314" y="403188"/>
                </a:lnTo>
                <a:lnTo>
                  <a:pt x="3168555" y="406365"/>
                </a:lnTo>
                <a:lnTo>
                  <a:pt x="3164113" y="409542"/>
                </a:lnTo>
                <a:lnTo>
                  <a:pt x="3159353" y="412719"/>
                </a:lnTo>
                <a:lnTo>
                  <a:pt x="3154911" y="414943"/>
                </a:lnTo>
                <a:lnTo>
                  <a:pt x="3150470" y="417167"/>
                </a:lnTo>
                <a:lnTo>
                  <a:pt x="3146345" y="418756"/>
                </a:lnTo>
                <a:lnTo>
                  <a:pt x="3142538" y="420027"/>
                </a:lnTo>
                <a:lnTo>
                  <a:pt x="3138730" y="420662"/>
                </a:lnTo>
                <a:lnTo>
                  <a:pt x="3134923" y="420980"/>
                </a:lnTo>
                <a:lnTo>
                  <a:pt x="3131433" y="420980"/>
                </a:lnTo>
                <a:lnTo>
                  <a:pt x="3128260" y="420662"/>
                </a:lnTo>
                <a:lnTo>
                  <a:pt x="3125087" y="419709"/>
                </a:lnTo>
                <a:lnTo>
                  <a:pt x="3122549" y="418121"/>
                </a:lnTo>
                <a:lnTo>
                  <a:pt x="3120328" y="415579"/>
                </a:lnTo>
                <a:lnTo>
                  <a:pt x="3118424" y="413355"/>
                </a:lnTo>
                <a:lnTo>
                  <a:pt x="3116838" y="410495"/>
                </a:lnTo>
                <a:lnTo>
                  <a:pt x="3115569" y="407318"/>
                </a:lnTo>
                <a:lnTo>
                  <a:pt x="3114934" y="403823"/>
                </a:lnTo>
                <a:lnTo>
                  <a:pt x="3114617" y="399693"/>
                </a:lnTo>
                <a:lnTo>
                  <a:pt x="3114617" y="395245"/>
                </a:lnTo>
                <a:lnTo>
                  <a:pt x="3114617" y="391114"/>
                </a:lnTo>
                <a:lnTo>
                  <a:pt x="3115251" y="386031"/>
                </a:lnTo>
                <a:lnTo>
                  <a:pt x="3116520" y="381265"/>
                </a:lnTo>
                <a:lnTo>
                  <a:pt x="3117472" y="376181"/>
                </a:lnTo>
                <a:lnTo>
                  <a:pt x="3119059" y="370780"/>
                </a:lnTo>
                <a:lnTo>
                  <a:pt x="3120962" y="365061"/>
                </a:lnTo>
                <a:lnTo>
                  <a:pt x="3123183" y="359342"/>
                </a:lnTo>
                <a:lnTo>
                  <a:pt x="3126039" y="353305"/>
                </a:lnTo>
                <a:lnTo>
                  <a:pt x="3129212" y="347587"/>
                </a:lnTo>
                <a:lnTo>
                  <a:pt x="3122866" y="349493"/>
                </a:lnTo>
                <a:lnTo>
                  <a:pt x="3116838" y="352035"/>
                </a:lnTo>
                <a:lnTo>
                  <a:pt x="3110492" y="353305"/>
                </a:lnTo>
                <a:lnTo>
                  <a:pt x="3104781" y="354894"/>
                </a:lnTo>
                <a:lnTo>
                  <a:pt x="3099387" y="355847"/>
                </a:lnTo>
                <a:lnTo>
                  <a:pt x="3093994" y="356483"/>
                </a:lnTo>
                <a:lnTo>
                  <a:pt x="3089234" y="357436"/>
                </a:lnTo>
                <a:lnTo>
                  <a:pt x="3084158" y="357436"/>
                </a:lnTo>
                <a:lnTo>
                  <a:pt x="3080033" y="356800"/>
                </a:lnTo>
                <a:lnTo>
                  <a:pt x="3075591" y="356483"/>
                </a:lnTo>
                <a:lnTo>
                  <a:pt x="3071784" y="355847"/>
                </a:lnTo>
                <a:lnTo>
                  <a:pt x="3067977" y="354576"/>
                </a:lnTo>
                <a:lnTo>
                  <a:pt x="3064804" y="352988"/>
                </a:lnTo>
                <a:lnTo>
                  <a:pt x="3062265" y="351081"/>
                </a:lnTo>
                <a:lnTo>
                  <a:pt x="3060362" y="349175"/>
                </a:lnTo>
                <a:lnTo>
                  <a:pt x="3058458" y="346633"/>
                </a:lnTo>
                <a:lnTo>
                  <a:pt x="3057189" y="343774"/>
                </a:lnTo>
                <a:lnTo>
                  <a:pt x="3056554" y="340597"/>
                </a:lnTo>
                <a:lnTo>
                  <a:pt x="3056237" y="337419"/>
                </a:lnTo>
                <a:lnTo>
                  <a:pt x="3056554" y="333925"/>
                </a:lnTo>
                <a:lnTo>
                  <a:pt x="3056872" y="330430"/>
                </a:lnTo>
                <a:lnTo>
                  <a:pt x="3058458" y="326617"/>
                </a:lnTo>
                <a:lnTo>
                  <a:pt x="3060045" y="322804"/>
                </a:lnTo>
                <a:lnTo>
                  <a:pt x="3061948" y="318674"/>
                </a:lnTo>
                <a:lnTo>
                  <a:pt x="3064486" y="314544"/>
                </a:lnTo>
                <a:lnTo>
                  <a:pt x="3067659" y="310413"/>
                </a:lnTo>
                <a:lnTo>
                  <a:pt x="3070832" y="306283"/>
                </a:lnTo>
                <a:lnTo>
                  <a:pt x="3074639" y="301835"/>
                </a:lnTo>
                <a:lnTo>
                  <a:pt x="3078447" y="297704"/>
                </a:lnTo>
                <a:lnTo>
                  <a:pt x="3082889" y="293574"/>
                </a:lnTo>
                <a:lnTo>
                  <a:pt x="3087648" y="289126"/>
                </a:lnTo>
                <a:lnTo>
                  <a:pt x="3093042" y="284996"/>
                </a:lnTo>
                <a:lnTo>
                  <a:pt x="3086062" y="284360"/>
                </a:lnTo>
                <a:lnTo>
                  <a:pt x="3080033" y="283725"/>
                </a:lnTo>
                <a:lnTo>
                  <a:pt x="3073688" y="282772"/>
                </a:lnTo>
                <a:lnTo>
                  <a:pt x="3067977" y="281818"/>
                </a:lnTo>
                <a:lnTo>
                  <a:pt x="3062583" y="280230"/>
                </a:lnTo>
                <a:lnTo>
                  <a:pt x="3057189" y="278959"/>
                </a:lnTo>
                <a:lnTo>
                  <a:pt x="3052747" y="277370"/>
                </a:lnTo>
                <a:lnTo>
                  <a:pt x="3047988" y="275464"/>
                </a:lnTo>
                <a:lnTo>
                  <a:pt x="3043863" y="273558"/>
                </a:lnTo>
                <a:lnTo>
                  <a:pt x="3040373" y="271016"/>
                </a:lnTo>
                <a:lnTo>
                  <a:pt x="3037200" y="268792"/>
                </a:lnTo>
                <a:lnTo>
                  <a:pt x="3034662" y="266568"/>
                </a:lnTo>
                <a:lnTo>
                  <a:pt x="3032124" y="263708"/>
                </a:lnTo>
                <a:lnTo>
                  <a:pt x="3030220" y="261166"/>
                </a:lnTo>
                <a:lnTo>
                  <a:pt x="3029268" y="257989"/>
                </a:lnTo>
                <a:lnTo>
                  <a:pt x="3028951" y="255130"/>
                </a:lnTo>
                <a:lnTo>
                  <a:pt x="3028951" y="251953"/>
                </a:lnTo>
                <a:lnTo>
                  <a:pt x="3029268" y="248775"/>
                </a:lnTo>
                <a:lnTo>
                  <a:pt x="3030220" y="245598"/>
                </a:lnTo>
                <a:lnTo>
                  <a:pt x="3031807" y="242739"/>
                </a:lnTo>
                <a:lnTo>
                  <a:pt x="3034345" y="239879"/>
                </a:lnTo>
                <a:lnTo>
                  <a:pt x="3036883" y="237020"/>
                </a:lnTo>
                <a:lnTo>
                  <a:pt x="3040056" y="234160"/>
                </a:lnTo>
                <a:lnTo>
                  <a:pt x="3043546" y="230983"/>
                </a:lnTo>
                <a:lnTo>
                  <a:pt x="3047353" y="228441"/>
                </a:lnTo>
                <a:lnTo>
                  <a:pt x="3051795" y="225900"/>
                </a:lnTo>
                <a:lnTo>
                  <a:pt x="3056554" y="223358"/>
                </a:lnTo>
                <a:lnTo>
                  <a:pt x="3061314" y="221134"/>
                </a:lnTo>
                <a:lnTo>
                  <a:pt x="3067342" y="218910"/>
                </a:lnTo>
                <a:lnTo>
                  <a:pt x="3073053" y="216368"/>
                </a:lnTo>
                <a:lnTo>
                  <a:pt x="3079081" y="214462"/>
                </a:lnTo>
                <a:lnTo>
                  <a:pt x="3085427" y="212555"/>
                </a:lnTo>
                <a:lnTo>
                  <a:pt x="3079399" y="209696"/>
                </a:lnTo>
                <a:lnTo>
                  <a:pt x="3073688" y="206519"/>
                </a:lnTo>
                <a:lnTo>
                  <a:pt x="3068611" y="203024"/>
                </a:lnTo>
                <a:lnTo>
                  <a:pt x="3063852" y="199846"/>
                </a:lnTo>
                <a:lnTo>
                  <a:pt x="3059093" y="196669"/>
                </a:lnTo>
                <a:lnTo>
                  <a:pt x="3055285" y="193174"/>
                </a:lnTo>
                <a:lnTo>
                  <a:pt x="3051478" y="189679"/>
                </a:lnTo>
                <a:lnTo>
                  <a:pt x="3047988" y="186184"/>
                </a:lnTo>
                <a:lnTo>
                  <a:pt x="3045450" y="182690"/>
                </a:lnTo>
                <a:lnTo>
                  <a:pt x="3042594" y="179195"/>
                </a:lnTo>
                <a:lnTo>
                  <a:pt x="3040690" y="175700"/>
                </a:lnTo>
                <a:lnTo>
                  <a:pt x="3039104" y="172205"/>
                </a:lnTo>
                <a:lnTo>
                  <a:pt x="3038469" y="168710"/>
                </a:lnTo>
                <a:lnTo>
                  <a:pt x="3038152" y="165850"/>
                </a:lnTo>
                <a:lnTo>
                  <a:pt x="3038152" y="162673"/>
                </a:lnTo>
                <a:lnTo>
                  <a:pt x="3038787" y="159496"/>
                </a:lnTo>
                <a:lnTo>
                  <a:pt x="3040056" y="156636"/>
                </a:lnTo>
                <a:lnTo>
                  <a:pt x="3041960" y="154095"/>
                </a:lnTo>
                <a:lnTo>
                  <a:pt x="3043863" y="151871"/>
                </a:lnTo>
                <a:lnTo>
                  <a:pt x="3046719" y="149647"/>
                </a:lnTo>
                <a:lnTo>
                  <a:pt x="3049892" y="147740"/>
                </a:lnTo>
                <a:lnTo>
                  <a:pt x="3053382" y="146152"/>
                </a:lnTo>
                <a:lnTo>
                  <a:pt x="3057506" y="144563"/>
                </a:lnTo>
                <a:lnTo>
                  <a:pt x="3061948" y="143928"/>
                </a:lnTo>
                <a:lnTo>
                  <a:pt x="3066390" y="142657"/>
                </a:lnTo>
                <a:lnTo>
                  <a:pt x="3071784" y="142339"/>
                </a:lnTo>
                <a:lnTo>
                  <a:pt x="3077178" y="142021"/>
                </a:lnTo>
                <a:lnTo>
                  <a:pt x="3082571" y="142021"/>
                </a:lnTo>
                <a:lnTo>
                  <a:pt x="3088600" y="142021"/>
                </a:lnTo>
                <a:lnTo>
                  <a:pt x="3094945" y="142339"/>
                </a:lnTo>
                <a:lnTo>
                  <a:pt x="3100974" y="142974"/>
                </a:lnTo>
                <a:lnTo>
                  <a:pt x="3107637" y="143928"/>
                </a:lnTo>
                <a:lnTo>
                  <a:pt x="3103829" y="138844"/>
                </a:lnTo>
                <a:lnTo>
                  <a:pt x="3100022" y="133443"/>
                </a:lnTo>
                <a:lnTo>
                  <a:pt x="3096532" y="128359"/>
                </a:lnTo>
                <a:lnTo>
                  <a:pt x="3093359" y="123593"/>
                </a:lnTo>
                <a:lnTo>
                  <a:pt x="3090503" y="118510"/>
                </a:lnTo>
                <a:lnTo>
                  <a:pt x="3088283" y="113426"/>
                </a:lnTo>
                <a:lnTo>
                  <a:pt x="3086062" y="108978"/>
                </a:lnTo>
                <a:lnTo>
                  <a:pt x="3084475" y="104212"/>
                </a:lnTo>
                <a:lnTo>
                  <a:pt x="3083206" y="100082"/>
                </a:lnTo>
                <a:lnTo>
                  <a:pt x="3082571" y="95634"/>
                </a:lnTo>
                <a:lnTo>
                  <a:pt x="3082254" y="91821"/>
                </a:lnTo>
                <a:lnTo>
                  <a:pt x="3082254" y="88009"/>
                </a:lnTo>
                <a:lnTo>
                  <a:pt x="3082571" y="84514"/>
                </a:lnTo>
                <a:lnTo>
                  <a:pt x="3083206" y="81654"/>
                </a:lnTo>
                <a:lnTo>
                  <a:pt x="3084792" y="78795"/>
                </a:lnTo>
                <a:lnTo>
                  <a:pt x="3086696" y="76571"/>
                </a:lnTo>
                <a:lnTo>
                  <a:pt x="3089234" y="74347"/>
                </a:lnTo>
                <a:lnTo>
                  <a:pt x="3091773" y="72758"/>
                </a:lnTo>
                <a:lnTo>
                  <a:pt x="3094945" y="71487"/>
                </a:lnTo>
                <a:lnTo>
                  <a:pt x="3097801" y="70534"/>
                </a:lnTo>
                <a:lnTo>
                  <a:pt x="3101926" y="69899"/>
                </a:lnTo>
                <a:lnTo>
                  <a:pt x="3105733" y="69899"/>
                </a:lnTo>
                <a:lnTo>
                  <a:pt x="3109858" y="70534"/>
                </a:lnTo>
                <a:lnTo>
                  <a:pt x="3114617" y="71170"/>
                </a:lnTo>
                <a:lnTo>
                  <a:pt x="3119059" y="72440"/>
                </a:lnTo>
                <a:lnTo>
                  <a:pt x="3123818" y="73711"/>
                </a:lnTo>
                <a:lnTo>
                  <a:pt x="3129212" y="75618"/>
                </a:lnTo>
                <a:lnTo>
                  <a:pt x="3133971" y="78159"/>
                </a:lnTo>
                <a:lnTo>
                  <a:pt x="3139365" y="80383"/>
                </a:lnTo>
                <a:lnTo>
                  <a:pt x="3144758" y="83561"/>
                </a:lnTo>
                <a:lnTo>
                  <a:pt x="3150470" y="86420"/>
                </a:lnTo>
                <a:lnTo>
                  <a:pt x="3155863" y="89915"/>
                </a:lnTo>
                <a:lnTo>
                  <a:pt x="3154277" y="83878"/>
                </a:lnTo>
                <a:lnTo>
                  <a:pt x="3153325" y="77206"/>
                </a:lnTo>
                <a:lnTo>
                  <a:pt x="3152056" y="71487"/>
                </a:lnTo>
                <a:lnTo>
                  <a:pt x="3151421" y="65451"/>
                </a:lnTo>
                <a:lnTo>
                  <a:pt x="3151104" y="60049"/>
                </a:lnTo>
                <a:lnTo>
                  <a:pt x="3150470" y="54648"/>
                </a:lnTo>
                <a:lnTo>
                  <a:pt x="3150470" y="49247"/>
                </a:lnTo>
                <a:lnTo>
                  <a:pt x="3151104" y="44481"/>
                </a:lnTo>
                <a:lnTo>
                  <a:pt x="3151739" y="40033"/>
                </a:lnTo>
                <a:lnTo>
                  <a:pt x="3152373" y="36220"/>
                </a:lnTo>
                <a:lnTo>
                  <a:pt x="3153960" y="32408"/>
                </a:lnTo>
                <a:lnTo>
                  <a:pt x="3155229" y="28913"/>
                </a:lnTo>
                <a:lnTo>
                  <a:pt x="3157132" y="25735"/>
                </a:lnTo>
                <a:lnTo>
                  <a:pt x="3159353" y="23511"/>
                </a:lnTo>
                <a:lnTo>
                  <a:pt x="3161574" y="21605"/>
                </a:lnTo>
                <a:lnTo>
                  <a:pt x="3164430" y="20017"/>
                </a:lnTo>
                <a:lnTo>
                  <a:pt x="3167603" y="18746"/>
                </a:lnTo>
                <a:lnTo>
                  <a:pt x="3170458" y="18428"/>
                </a:lnTo>
                <a:lnTo>
                  <a:pt x="3173631" y="18428"/>
                </a:lnTo>
                <a:lnTo>
                  <a:pt x="3177121" y="19381"/>
                </a:lnTo>
                <a:lnTo>
                  <a:pt x="3180611" y="20334"/>
                </a:lnTo>
                <a:lnTo>
                  <a:pt x="3184101" y="21923"/>
                </a:lnTo>
                <a:lnTo>
                  <a:pt x="3187909" y="23829"/>
                </a:lnTo>
                <a:lnTo>
                  <a:pt x="3191716" y="26689"/>
                </a:lnTo>
                <a:lnTo>
                  <a:pt x="3195523" y="29230"/>
                </a:lnTo>
                <a:lnTo>
                  <a:pt x="3199331" y="32725"/>
                </a:lnTo>
                <a:lnTo>
                  <a:pt x="3203138" y="36538"/>
                </a:lnTo>
                <a:lnTo>
                  <a:pt x="3206946" y="40668"/>
                </a:lnTo>
                <a:lnTo>
                  <a:pt x="3210753" y="45116"/>
                </a:lnTo>
                <a:lnTo>
                  <a:pt x="3214560" y="49882"/>
                </a:lnTo>
                <a:lnTo>
                  <a:pt x="3218685" y="54966"/>
                </a:lnTo>
                <a:lnTo>
                  <a:pt x="3221858" y="60685"/>
                </a:lnTo>
                <a:lnTo>
                  <a:pt x="3223127" y="54330"/>
                </a:lnTo>
                <a:lnTo>
                  <a:pt x="3224713" y="47658"/>
                </a:lnTo>
                <a:lnTo>
                  <a:pt x="3226300" y="41939"/>
                </a:lnTo>
                <a:lnTo>
                  <a:pt x="3227886" y="36220"/>
                </a:lnTo>
                <a:lnTo>
                  <a:pt x="3229790" y="30819"/>
                </a:lnTo>
                <a:lnTo>
                  <a:pt x="3231693" y="25735"/>
                </a:lnTo>
                <a:lnTo>
                  <a:pt x="3233914" y="21287"/>
                </a:lnTo>
                <a:lnTo>
                  <a:pt x="3235818" y="16839"/>
                </a:lnTo>
                <a:lnTo>
                  <a:pt x="3238356" y="13027"/>
                </a:lnTo>
                <a:lnTo>
                  <a:pt x="3240895" y="9532"/>
                </a:lnTo>
                <a:lnTo>
                  <a:pt x="3243433" y="6990"/>
                </a:lnTo>
                <a:lnTo>
                  <a:pt x="3246288" y="4130"/>
                </a:lnTo>
                <a:lnTo>
                  <a:pt x="3249144" y="2224"/>
                </a:lnTo>
                <a:lnTo>
                  <a:pt x="3251999" y="1271"/>
                </a:lnTo>
                <a:lnTo>
                  <a:pt x="3255172" y="0"/>
                </a:ln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262626"/>
              </a:solidFill>
              <a:effectLst/>
              <a:uLnTx/>
              <a:uFillTx/>
              <a:latin typeface="Arial" panose="020B0604020202020204"/>
            </a:endParaRPr>
          </a:p>
        </p:txBody>
      </p:sp>
      <p:sp>
        <p:nvSpPr>
          <p:cNvPr id="53"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250" fill="hold"/>
                                        <p:tgtEl>
                                          <p:spTgt spid="11"/>
                                        </p:tgtEl>
                                        <p:attrNameLst>
                                          <p:attrName>ppt_x</p:attrName>
                                        </p:attrNameLst>
                                      </p:cBhvr>
                                      <p:tavLst>
                                        <p:tav tm="0">
                                          <p:val>
                                            <p:strVal val="#ppt_x"/>
                                          </p:val>
                                        </p:tav>
                                        <p:tav tm="100000">
                                          <p:val>
                                            <p:strVal val="#ppt_x"/>
                                          </p:val>
                                        </p:tav>
                                      </p:tavLst>
                                    </p:anim>
                                    <p:anim calcmode="lin" valueType="num">
                                      <p:cBhvr additive="base">
                                        <p:cTn id="8" dur="250" fill="hold"/>
                                        <p:tgtEl>
                                          <p:spTgt spid="1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8" presetClass="entr" presetSubtype="12" fill="hold"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strips(downLeft)">
                                      <p:cBhvr>
                                        <p:cTn id="12" dur="250"/>
                                        <p:tgtEl>
                                          <p:spTgt spid="40"/>
                                        </p:tgtEl>
                                      </p:cBhvr>
                                    </p:animEffect>
                                  </p:childTnLst>
                                </p:cTn>
                              </p:par>
                              <p:par>
                                <p:cTn id="13" presetID="53" presetClass="entr" presetSubtype="16" fill="hold" grpId="0" nodeType="withEffect">
                                  <p:stCondLst>
                                    <p:cond delay="0"/>
                                  </p:stCondLst>
                                  <p:childTnLst>
                                    <p:set>
                                      <p:cBhvr>
                                        <p:cTn id="14" dur="1" fill="hold">
                                          <p:stCondLst>
                                            <p:cond delay="0"/>
                                          </p:stCondLst>
                                        </p:cTn>
                                        <p:tgtEl>
                                          <p:spTgt spid="34"/>
                                        </p:tgtEl>
                                        <p:attrNameLst>
                                          <p:attrName>style.visibility</p:attrName>
                                        </p:attrNameLst>
                                      </p:cBhvr>
                                      <p:to>
                                        <p:strVal val="visible"/>
                                      </p:to>
                                    </p:set>
                                    <p:anim calcmode="lin" valueType="num">
                                      <p:cBhvr>
                                        <p:cTn id="15" dur="250" fill="hold"/>
                                        <p:tgtEl>
                                          <p:spTgt spid="34"/>
                                        </p:tgtEl>
                                        <p:attrNameLst>
                                          <p:attrName>ppt_w</p:attrName>
                                        </p:attrNameLst>
                                      </p:cBhvr>
                                      <p:tavLst>
                                        <p:tav tm="0">
                                          <p:val>
                                            <p:fltVal val="0"/>
                                          </p:val>
                                        </p:tav>
                                        <p:tav tm="100000">
                                          <p:val>
                                            <p:strVal val="#ppt_w"/>
                                          </p:val>
                                        </p:tav>
                                      </p:tavLst>
                                    </p:anim>
                                    <p:anim calcmode="lin" valueType="num">
                                      <p:cBhvr>
                                        <p:cTn id="16" dur="250" fill="hold"/>
                                        <p:tgtEl>
                                          <p:spTgt spid="34"/>
                                        </p:tgtEl>
                                        <p:attrNameLst>
                                          <p:attrName>ppt_h</p:attrName>
                                        </p:attrNameLst>
                                      </p:cBhvr>
                                      <p:tavLst>
                                        <p:tav tm="0">
                                          <p:val>
                                            <p:fltVal val="0"/>
                                          </p:val>
                                        </p:tav>
                                        <p:tav tm="100000">
                                          <p:val>
                                            <p:strVal val="#ppt_h"/>
                                          </p:val>
                                        </p:tav>
                                      </p:tavLst>
                                    </p:anim>
                                    <p:animEffect transition="in" filter="fade">
                                      <p:cBhvr>
                                        <p:cTn id="17" dur="250"/>
                                        <p:tgtEl>
                                          <p:spTgt spid="34"/>
                                        </p:tgtEl>
                                      </p:cBhvr>
                                    </p:animEffect>
                                  </p:childTnLst>
                                </p:cTn>
                              </p:par>
                            </p:childTnLst>
                          </p:cTn>
                        </p:par>
                        <p:par>
                          <p:cTn id="18" fill="hold">
                            <p:stCondLst>
                              <p:cond delay="1000"/>
                            </p:stCondLst>
                            <p:childTnLst>
                              <p:par>
                                <p:cTn id="19" presetID="2" presetClass="entr" presetSubtype="2" accel="50000" decel="5000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1+#ppt_w/2"/>
                                          </p:val>
                                        </p:tav>
                                        <p:tav tm="100000">
                                          <p:val>
                                            <p:strVal val="#ppt_x"/>
                                          </p:val>
                                        </p:tav>
                                      </p:tavLst>
                                    </p:anim>
                                    <p:anim calcmode="lin" valueType="num">
                                      <p:cBhvr additive="base">
                                        <p:cTn id="22" dur="250" fill="hold"/>
                                        <p:tgtEl>
                                          <p:spTgt spid="10"/>
                                        </p:tgtEl>
                                        <p:attrNameLst>
                                          <p:attrName>ppt_y</p:attrName>
                                        </p:attrNameLst>
                                      </p:cBhvr>
                                      <p:tavLst>
                                        <p:tav tm="0">
                                          <p:val>
                                            <p:strVal val="#ppt_y"/>
                                          </p:val>
                                        </p:tav>
                                        <p:tav tm="100000">
                                          <p:val>
                                            <p:strVal val="#ppt_y"/>
                                          </p:val>
                                        </p:tav>
                                      </p:tavLst>
                                    </p:anim>
                                  </p:childTnLst>
                                </p:cTn>
                              </p:par>
                              <p:par>
                                <p:cTn id="23" presetID="2" presetClass="entr" presetSubtype="2" accel="50000" decel="50000"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additive="base">
                                        <p:cTn id="25" dur="250" fill="hold"/>
                                        <p:tgtEl>
                                          <p:spTgt spid="32"/>
                                        </p:tgtEl>
                                        <p:attrNameLst>
                                          <p:attrName>ppt_x</p:attrName>
                                        </p:attrNameLst>
                                      </p:cBhvr>
                                      <p:tavLst>
                                        <p:tav tm="0">
                                          <p:val>
                                            <p:strVal val="1+#ppt_w/2"/>
                                          </p:val>
                                        </p:tav>
                                        <p:tav tm="100000">
                                          <p:val>
                                            <p:strVal val="#ppt_x"/>
                                          </p:val>
                                        </p:tav>
                                      </p:tavLst>
                                    </p:anim>
                                    <p:anim calcmode="lin" valueType="num">
                                      <p:cBhvr additive="base">
                                        <p:cTn id="26" dur="250" fill="hold"/>
                                        <p:tgtEl>
                                          <p:spTgt spid="32"/>
                                        </p:tgtEl>
                                        <p:attrNameLst>
                                          <p:attrName>ppt_y</p:attrName>
                                        </p:attrNameLst>
                                      </p:cBhvr>
                                      <p:tavLst>
                                        <p:tav tm="0">
                                          <p:val>
                                            <p:strVal val="#ppt_y"/>
                                          </p:val>
                                        </p:tav>
                                        <p:tav tm="100000">
                                          <p:val>
                                            <p:strVal val="#ppt_y"/>
                                          </p:val>
                                        </p:tav>
                                      </p:tavLst>
                                    </p:anim>
                                  </p:childTnLst>
                                </p:cTn>
                              </p:par>
                            </p:childTnLst>
                          </p:cTn>
                        </p:par>
                        <p:par>
                          <p:cTn id="27" fill="hold">
                            <p:stCondLst>
                              <p:cond delay="1500"/>
                            </p:stCondLst>
                            <p:childTnLst>
                              <p:par>
                                <p:cTn id="28" presetID="2" presetClass="entr" presetSubtype="1" accel="50000" decel="50000" fill="hold" nodeType="after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250" fill="hold"/>
                                        <p:tgtEl>
                                          <p:spTgt spid="15"/>
                                        </p:tgtEl>
                                        <p:attrNameLst>
                                          <p:attrName>ppt_x</p:attrName>
                                        </p:attrNameLst>
                                      </p:cBhvr>
                                      <p:tavLst>
                                        <p:tav tm="0">
                                          <p:val>
                                            <p:strVal val="#ppt_x"/>
                                          </p:val>
                                        </p:tav>
                                        <p:tav tm="100000">
                                          <p:val>
                                            <p:strVal val="#ppt_x"/>
                                          </p:val>
                                        </p:tav>
                                      </p:tavLst>
                                    </p:anim>
                                    <p:anim calcmode="lin" valueType="num">
                                      <p:cBhvr additive="base">
                                        <p:cTn id="31" dur="250" fill="hold"/>
                                        <p:tgtEl>
                                          <p:spTgt spid="15"/>
                                        </p:tgtEl>
                                        <p:attrNameLst>
                                          <p:attrName>ppt_y</p:attrName>
                                        </p:attrNameLst>
                                      </p:cBhvr>
                                      <p:tavLst>
                                        <p:tav tm="0">
                                          <p:val>
                                            <p:strVal val="0-#ppt_h/2"/>
                                          </p:val>
                                        </p:tav>
                                        <p:tav tm="100000">
                                          <p:val>
                                            <p:strVal val="#ppt_y"/>
                                          </p:val>
                                        </p:tav>
                                      </p:tavLst>
                                    </p:anim>
                                  </p:childTnLst>
                                </p:cTn>
                              </p:par>
                            </p:childTnLst>
                          </p:cTn>
                        </p:par>
                        <p:par>
                          <p:cTn id="32" fill="hold">
                            <p:stCondLst>
                              <p:cond delay="2000"/>
                            </p:stCondLst>
                            <p:childTnLst>
                              <p:par>
                                <p:cTn id="33" presetID="18" presetClass="entr" presetSubtype="12"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Left)">
                                      <p:cBhvr>
                                        <p:cTn id="35" dur="250"/>
                                        <p:tgtEl>
                                          <p:spTgt spid="39"/>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36"/>
                                        </p:tgtEl>
                                        <p:attrNameLst>
                                          <p:attrName>style.visibility</p:attrName>
                                        </p:attrNameLst>
                                      </p:cBhvr>
                                      <p:to>
                                        <p:strVal val="visible"/>
                                      </p:to>
                                    </p:set>
                                    <p:anim calcmode="lin" valueType="num">
                                      <p:cBhvr>
                                        <p:cTn id="38" dur="250" fill="hold"/>
                                        <p:tgtEl>
                                          <p:spTgt spid="36"/>
                                        </p:tgtEl>
                                        <p:attrNameLst>
                                          <p:attrName>ppt_w</p:attrName>
                                        </p:attrNameLst>
                                      </p:cBhvr>
                                      <p:tavLst>
                                        <p:tav tm="0">
                                          <p:val>
                                            <p:fltVal val="0"/>
                                          </p:val>
                                        </p:tav>
                                        <p:tav tm="100000">
                                          <p:val>
                                            <p:strVal val="#ppt_w"/>
                                          </p:val>
                                        </p:tav>
                                      </p:tavLst>
                                    </p:anim>
                                    <p:anim calcmode="lin" valueType="num">
                                      <p:cBhvr>
                                        <p:cTn id="39" dur="250" fill="hold"/>
                                        <p:tgtEl>
                                          <p:spTgt spid="36"/>
                                        </p:tgtEl>
                                        <p:attrNameLst>
                                          <p:attrName>ppt_h</p:attrName>
                                        </p:attrNameLst>
                                      </p:cBhvr>
                                      <p:tavLst>
                                        <p:tav tm="0">
                                          <p:val>
                                            <p:fltVal val="0"/>
                                          </p:val>
                                        </p:tav>
                                        <p:tav tm="100000">
                                          <p:val>
                                            <p:strVal val="#ppt_h"/>
                                          </p:val>
                                        </p:tav>
                                      </p:tavLst>
                                    </p:anim>
                                    <p:animEffect transition="in" filter="fade">
                                      <p:cBhvr>
                                        <p:cTn id="40" dur="250"/>
                                        <p:tgtEl>
                                          <p:spTgt spid="36"/>
                                        </p:tgtEl>
                                      </p:cBhvr>
                                    </p:animEffect>
                                  </p:childTnLst>
                                </p:cTn>
                              </p:par>
                            </p:childTnLst>
                          </p:cTn>
                        </p:par>
                        <p:par>
                          <p:cTn id="41" fill="hold">
                            <p:stCondLst>
                              <p:cond delay="25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250" fill="hold"/>
                                        <p:tgtEl>
                                          <p:spTgt spid="9"/>
                                        </p:tgtEl>
                                        <p:attrNameLst>
                                          <p:attrName>ppt_x</p:attrName>
                                        </p:attrNameLst>
                                      </p:cBhvr>
                                      <p:tavLst>
                                        <p:tav tm="0">
                                          <p:val>
                                            <p:strVal val="1+#ppt_w/2"/>
                                          </p:val>
                                        </p:tav>
                                        <p:tav tm="100000">
                                          <p:val>
                                            <p:strVal val="#ppt_x"/>
                                          </p:val>
                                        </p:tav>
                                      </p:tavLst>
                                    </p:anim>
                                    <p:anim calcmode="lin" valueType="num">
                                      <p:cBhvr additive="base">
                                        <p:cTn id="45" dur="250" fill="hold"/>
                                        <p:tgtEl>
                                          <p:spTgt spid="9"/>
                                        </p:tgtEl>
                                        <p:attrNameLst>
                                          <p:attrName>ppt_y</p:attrName>
                                        </p:attrNameLst>
                                      </p:cBhvr>
                                      <p:tavLst>
                                        <p:tav tm="0">
                                          <p:val>
                                            <p:strVal val="#ppt_y"/>
                                          </p:val>
                                        </p:tav>
                                        <p:tav tm="100000">
                                          <p:val>
                                            <p:strVal val="#ppt_y"/>
                                          </p:val>
                                        </p:tav>
                                      </p:tavLst>
                                    </p:anim>
                                  </p:childTnLst>
                                </p:cTn>
                              </p:par>
                              <p:par>
                                <p:cTn id="46" presetID="2" presetClass="entr" presetSubtype="2" accel="50000" decel="50000" fill="hold" grpId="0" nodeType="withEffect">
                                  <p:stCondLst>
                                    <p:cond delay="0"/>
                                  </p:stCondLst>
                                  <p:childTnLst>
                                    <p:set>
                                      <p:cBhvr>
                                        <p:cTn id="47" dur="1" fill="hold">
                                          <p:stCondLst>
                                            <p:cond delay="0"/>
                                          </p:stCondLst>
                                        </p:cTn>
                                        <p:tgtEl>
                                          <p:spTgt spid="28"/>
                                        </p:tgtEl>
                                        <p:attrNameLst>
                                          <p:attrName>style.visibility</p:attrName>
                                        </p:attrNameLst>
                                      </p:cBhvr>
                                      <p:to>
                                        <p:strVal val="visible"/>
                                      </p:to>
                                    </p:set>
                                    <p:anim calcmode="lin" valueType="num">
                                      <p:cBhvr additive="base">
                                        <p:cTn id="48" dur="250" fill="hold"/>
                                        <p:tgtEl>
                                          <p:spTgt spid="28"/>
                                        </p:tgtEl>
                                        <p:attrNameLst>
                                          <p:attrName>ppt_x</p:attrName>
                                        </p:attrNameLst>
                                      </p:cBhvr>
                                      <p:tavLst>
                                        <p:tav tm="0">
                                          <p:val>
                                            <p:strVal val="1+#ppt_w/2"/>
                                          </p:val>
                                        </p:tav>
                                        <p:tav tm="100000">
                                          <p:val>
                                            <p:strVal val="#ppt_x"/>
                                          </p:val>
                                        </p:tav>
                                      </p:tavLst>
                                    </p:anim>
                                    <p:anim calcmode="lin" valueType="num">
                                      <p:cBhvr additive="base">
                                        <p:cTn id="49" dur="250" fill="hold"/>
                                        <p:tgtEl>
                                          <p:spTgt spid="28"/>
                                        </p:tgtEl>
                                        <p:attrNameLst>
                                          <p:attrName>ppt_y</p:attrName>
                                        </p:attrNameLst>
                                      </p:cBhvr>
                                      <p:tavLst>
                                        <p:tav tm="0">
                                          <p:val>
                                            <p:strVal val="#ppt_y"/>
                                          </p:val>
                                        </p:tav>
                                        <p:tav tm="100000">
                                          <p:val>
                                            <p:strVal val="#ppt_y"/>
                                          </p:val>
                                        </p:tav>
                                      </p:tavLst>
                                    </p:anim>
                                  </p:childTnLst>
                                </p:cTn>
                              </p:par>
                            </p:childTnLst>
                          </p:cTn>
                        </p:par>
                        <p:par>
                          <p:cTn id="50" fill="hold">
                            <p:stCondLst>
                              <p:cond delay="3000"/>
                            </p:stCondLst>
                            <p:childTnLst>
                              <p:par>
                                <p:cTn id="51" presetID="2" presetClass="entr" presetSubtype="1" accel="50000" decel="50000" fill="hold" nodeType="afterEffect">
                                  <p:stCondLst>
                                    <p:cond delay="0"/>
                                  </p:stCondLst>
                                  <p:childTnLst>
                                    <p:set>
                                      <p:cBhvr>
                                        <p:cTn id="52" dur="1" fill="hold">
                                          <p:stCondLst>
                                            <p:cond delay="0"/>
                                          </p:stCondLst>
                                        </p:cTn>
                                        <p:tgtEl>
                                          <p:spTgt spid="19"/>
                                        </p:tgtEl>
                                        <p:attrNameLst>
                                          <p:attrName>style.visibility</p:attrName>
                                        </p:attrNameLst>
                                      </p:cBhvr>
                                      <p:to>
                                        <p:strVal val="visible"/>
                                      </p:to>
                                    </p:set>
                                    <p:anim calcmode="lin" valueType="num">
                                      <p:cBhvr additive="base">
                                        <p:cTn id="53" dur="250" fill="hold"/>
                                        <p:tgtEl>
                                          <p:spTgt spid="19"/>
                                        </p:tgtEl>
                                        <p:attrNameLst>
                                          <p:attrName>ppt_x</p:attrName>
                                        </p:attrNameLst>
                                      </p:cBhvr>
                                      <p:tavLst>
                                        <p:tav tm="0">
                                          <p:val>
                                            <p:strVal val="#ppt_x"/>
                                          </p:val>
                                        </p:tav>
                                        <p:tav tm="100000">
                                          <p:val>
                                            <p:strVal val="#ppt_x"/>
                                          </p:val>
                                        </p:tav>
                                      </p:tavLst>
                                    </p:anim>
                                    <p:anim calcmode="lin" valueType="num">
                                      <p:cBhvr additive="base">
                                        <p:cTn id="54" dur="250" fill="hold"/>
                                        <p:tgtEl>
                                          <p:spTgt spid="19"/>
                                        </p:tgtEl>
                                        <p:attrNameLst>
                                          <p:attrName>ppt_y</p:attrName>
                                        </p:attrNameLst>
                                      </p:cBhvr>
                                      <p:tavLst>
                                        <p:tav tm="0">
                                          <p:val>
                                            <p:strVal val="0-#ppt_h/2"/>
                                          </p:val>
                                        </p:tav>
                                        <p:tav tm="100000">
                                          <p:val>
                                            <p:strVal val="#ppt_y"/>
                                          </p:val>
                                        </p:tav>
                                      </p:tavLst>
                                    </p:anim>
                                  </p:childTnLst>
                                </p:cTn>
                              </p:par>
                            </p:childTnLst>
                          </p:cTn>
                        </p:par>
                        <p:par>
                          <p:cTn id="55" fill="hold">
                            <p:stCondLst>
                              <p:cond delay="3500"/>
                            </p:stCondLst>
                            <p:childTnLst>
                              <p:par>
                                <p:cTn id="56" presetID="18" presetClass="entr" presetSubtype="12" fill="hold" nodeType="afterEffect">
                                  <p:stCondLst>
                                    <p:cond delay="0"/>
                                  </p:stCondLst>
                                  <p:childTnLst>
                                    <p:set>
                                      <p:cBhvr>
                                        <p:cTn id="57" dur="1" fill="hold">
                                          <p:stCondLst>
                                            <p:cond delay="0"/>
                                          </p:stCondLst>
                                        </p:cTn>
                                        <p:tgtEl>
                                          <p:spTgt spid="38"/>
                                        </p:tgtEl>
                                        <p:attrNameLst>
                                          <p:attrName>style.visibility</p:attrName>
                                        </p:attrNameLst>
                                      </p:cBhvr>
                                      <p:to>
                                        <p:strVal val="visible"/>
                                      </p:to>
                                    </p:set>
                                    <p:animEffect transition="in" filter="strips(downLeft)">
                                      <p:cBhvr>
                                        <p:cTn id="58" dur="250"/>
                                        <p:tgtEl>
                                          <p:spTgt spid="38"/>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37"/>
                                        </p:tgtEl>
                                        <p:attrNameLst>
                                          <p:attrName>style.visibility</p:attrName>
                                        </p:attrNameLst>
                                      </p:cBhvr>
                                      <p:to>
                                        <p:strVal val="visible"/>
                                      </p:to>
                                    </p:set>
                                    <p:anim calcmode="lin" valueType="num">
                                      <p:cBhvr>
                                        <p:cTn id="61" dur="250" fill="hold"/>
                                        <p:tgtEl>
                                          <p:spTgt spid="37"/>
                                        </p:tgtEl>
                                        <p:attrNameLst>
                                          <p:attrName>ppt_w</p:attrName>
                                        </p:attrNameLst>
                                      </p:cBhvr>
                                      <p:tavLst>
                                        <p:tav tm="0">
                                          <p:val>
                                            <p:fltVal val="0"/>
                                          </p:val>
                                        </p:tav>
                                        <p:tav tm="100000">
                                          <p:val>
                                            <p:strVal val="#ppt_w"/>
                                          </p:val>
                                        </p:tav>
                                      </p:tavLst>
                                    </p:anim>
                                    <p:anim calcmode="lin" valueType="num">
                                      <p:cBhvr>
                                        <p:cTn id="62" dur="250" fill="hold"/>
                                        <p:tgtEl>
                                          <p:spTgt spid="37"/>
                                        </p:tgtEl>
                                        <p:attrNameLst>
                                          <p:attrName>ppt_h</p:attrName>
                                        </p:attrNameLst>
                                      </p:cBhvr>
                                      <p:tavLst>
                                        <p:tav tm="0">
                                          <p:val>
                                            <p:fltVal val="0"/>
                                          </p:val>
                                        </p:tav>
                                        <p:tav tm="100000">
                                          <p:val>
                                            <p:strVal val="#ppt_h"/>
                                          </p:val>
                                        </p:tav>
                                      </p:tavLst>
                                    </p:anim>
                                    <p:animEffect transition="in" filter="fade">
                                      <p:cBhvr>
                                        <p:cTn id="63" dur="250"/>
                                        <p:tgtEl>
                                          <p:spTgt spid="37"/>
                                        </p:tgtEl>
                                      </p:cBhvr>
                                    </p:animEffect>
                                  </p:childTnLst>
                                </p:cTn>
                              </p:par>
                            </p:childTnLst>
                          </p:cTn>
                        </p:par>
                        <p:par>
                          <p:cTn id="64" fill="hold">
                            <p:stCondLst>
                              <p:cond delay="4000"/>
                            </p:stCondLst>
                            <p:childTnLst>
                              <p:par>
                                <p:cTn id="65" presetID="2" presetClass="entr" presetSubtype="2" accel="50000" decel="50000" fill="hold" grpId="0" nodeType="afterEffect">
                                  <p:stCondLst>
                                    <p:cond delay="0"/>
                                  </p:stCondLst>
                                  <p:childTnLst>
                                    <p:set>
                                      <p:cBhvr>
                                        <p:cTn id="66" dur="1" fill="hold">
                                          <p:stCondLst>
                                            <p:cond delay="0"/>
                                          </p:stCondLst>
                                        </p:cTn>
                                        <p:tgtEl>
                                          <p:spTgt spid="8"/>
                                        </p:tgtEl>
                                        <p:attrNameLst>
                                          <p:attrName>style.visibility</p:attrName>
                                        </p:attrNameLst>
                                      </p:cBhvr>
                                      <p:to>
                                        <p:strVal val="visible"/>
                                      </p:to>
                                    </p:set>
                                    <p:anim calcmode="lin" valueType="num">
                                      <p:cBhvr additive="base">
                                        <p:cTn id="67" dur="250" fill="hold"/>
                                        <p:tgtEl>
                                          <p:spTgt spid="8"/>
                                        </p:tgtEl>
                                        <p:attrNameLst>
                                          <p:attrName>ppt_x</p:attrName>
                                        </p:attrNameLst>
                                      </p:cBhvr>
                                      <p:tavLst>
                                        <p:tav tm="0">
                                          <p:val>
                                            <p:strVal val="1+#ppt_w/2"/>
                                          </p:val>
                                        </p:tav>
                                        <p:tav tm="100000">
                                          <p:val>
                                            <p:strVal val="#ppt_x"/>
                                          </p:val>
                                        </p:tav>
                                      </p:tavLst>
                                    </p:anim>
                                    <p:anim calcmode="lin" valueType="num">
                                      <p:cBhvr additive="base">
                                        <p:cTn id="68" dur="250" fill="hold"/>
                                        <p:tgtEl>
                                          <p:spTgt spid="8"/>
                                        </p:tgtEl>
                                        <p:attrNameLst>
                                          <p:attrName>ppt_y</p:attrName>
                                        </p:attrNameLst>
                                      </p:cBhvr>
                                      <p:tavLst>
                                        <p:tav tm="0">
                                          <p:val>
                                            <p:strVal val="#ppt_y"/>
                                          </p:val>
                                        </p:tav>
                                        <p:tav tm="100000">
                                          <p:val>
                                            <p:strVal val="#ppt_y"/>
                                          </p:val>
                                        </p:tav>
                                      </p:tavLst>
                                    </p:anim>
                                  </p:childTnLst>
                                </p:cTn>
                              </p:par>
                              <p:par>
                                <p:cTn id="69" presetID="2" presetClass="entr" presetSubtype="2" accel="50000" decel="50000"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250" fill="hold"/>
                                        <p:tgtEl>
                                          <p:spTgt spid="27"/>
                                        </p:tgtEl>
                                        <p:attrNameLst>
                                          <p:attrName>ppt_x</p:attrName>
                                        </p:attrNameLst>
                                      </p:cBhvr>
                                      <p:tavLst>
                                        <p:tav tm="0">
                                          <p:val>
                                            <p:strVal val="1+#ppt_w/2"/>
                                          </p:val>
                                        </p:tav>
                                        <p:tav tm="100000">
                                          <p:val>
                                            <p:strVal val="#ppt_x"/>
                                          </p:val>
                                        </p:tav>
                                      </p:tavLst>
                                    </p:anim>
                                    <p:anim calcmode="lin" valueType="num">
                                      <p:cBhvr additive="base">
                                        <p:cTn id="72" dur="250" fill="hold"/>
                                        <p:tgtEl>
                                          <p:spTgt spid="27"/>
                                        </p:tgtEl>
                                        <p:attrNameLst>
                                          <p:attrName>ppt_y</p:attrName>
                                        </p:attrNameLst>
                                      </p:cBhvr>
                                      <p:tavLst>
                                        <p:tav tm="0">
                                          <p:val>
                                            <p:strVal val="#ppt_y"/>
                                          </p:val>
                                        </p:tav>
                                        <p:tav tm="100000">
                                          <p:val>
                                            <p:strVal val="#ppt_y"/>
                                          </p:val>
                                        </p:tav>
                                      </p:tavLst>
                                    </p:anim>
                                  </p:childTnLst>
                                </p:cTn>
                              </p:par>
                            </p:childTnLst>
                          </p:cTn>
                        </p:par>
                        <p:par>
                          <p:cTn id="73" fill="hold">
                            <p:stCondLst>
                              <p:cond delay="4500"/>
                            </p:stCondLst>
                            <p:childTnLst>
                              <p:par>
                                <p:cTn id="74" presetID="2" presetClass="entr" presetSubtype="1"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250" fill="hold"/>
                                        <p:tgtEl>
                                          <p:spTgt spid="23"/>
                                        </p:tgtEl>
                                        <p:attrNameLst>
                                          <p:attrName>ppt_x</p:attrName>
                                        </p:attrNameLst>
                                      </p:cBhvr>
                                      <p:tavLst>
                                        <p:tav tm="0">
                                          <p:val>
                                            <p:strVal val="#ppt_x"/>
                                          </p:val>
                                        </p:tav>
                                        <p:tav tm="100000">
                                          <p:val>
                                            <p:strVal val="#ppt_x"/>
                                          </p:val>
                                        </p:tav>
                                      </p:tavLst>
                                    </p:anim>
                                    <p:anim calcmode="lin" valueType="num">
                                      <p:cBhvr additive="base">
                                        <p:cTn id="77" dur="250" fill="hold"/>
                                        <p:tgtEl>
                                          <p:spTgt spid="23"/>
                                        </p:tgtEl>
                                        <p:attrNameLst>
                                          <p:attrName>ppt_y</p:attrName>
                                        </p:attrNameLst>
                                      </p:cBhvr>
                                      <p:tavLst>
                                        <p:tav tm="0">
                                          <p:val>
                                            <p:strVal val="0-#ppt_h/2"/>
                                          </p:val>
                                        </p:tav>
                                        <p:tav tm="100000">
                                          <p:val>
                                            <p:strVal val="#ppt_y"/>
                                          </p:val>
                                        </p:tav>
                                      </p:tavLst>
                                    </p:anim>
                                  </p:childTnLst>
                                </p:cTn>
                              </p:par>
                            </p:childTnLst>
                          </p:cTn>
                        </p:par>
                        <p:par>
                          <p:cTn id="78" fill="hold">
                            <p:stCondLst>
                              <p:cond delay="5000"/>
                            </p:stCondLst>
                            <p:childTnLst>
                              <p:par>
                                <p:cTn id="79" presetID="18" presetClass="entr" presetSubtype="12" fill="hold" nodeType="afterEffect">
                                  <p:stCondLst>
                                    <p:cond delay="0"/>
                                  </p:stCondLst>
                                  <p:childTnLst>
                                    <p:set>
                                      <p:cBhvr>
                                        <p:cTn id="80" dur="1" fill="hold">
                                          <p:stCondLst>
                                            <p:cond delay="0"/>
                                          </p:stCondLst>
                                        </p:cTn>
                                        <p:tgtEl>
                                          <p:spTgt spid="33"/>
                                        </p:tgtEl>
                                        <p:attrNameLst>
                                          <p:attrName>style.visibility</p:attrName>
                                        </p:attrNameLst>
                                      </p:cBhvr>
                                      <p:to>
                                        <p:strVal val="visible"/>
                                      </p:to>
                                    </p:set>
                                    <p:animEffect transition="in" filter="strips(downLeft)">
                                      <p:cBhvr>
                                        <p:cTn id="81" dur="250"/>
                                        <p:tgtEl>
                                          <p:spTgt spid="33"/>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 calcmode="lin" valueType="num">
                                      <p:cBhvr>
                                        <p:cTn id="84" dur="250" fill="hold"/>
                                        <p:tgtEl>
                                          <p:spTgt spid="35"/>
                                        </p:tgtEl>
                                        <p:attrNameLst>
                                          <p:attrName>ppt_w</p:attrName>
                                        </p:attrNameLst>
                                      </p:cBhvr>
                                      <p:tavLst>
                                        <p:tav tm="0">
                                          <p:val>
                                            <p:fltVal val="0"/>
                                          </p:val>
                                        </p:tav>
                                        <p:tav tm="100000">
                                          <p:val>
                                            <p:strVal val="#ppt_w"/>
                                          </p:val>
                                        </p:tav>
                                      </p:tavLst>
                                    </p:anim>
                                    <p:anim calcmode="lin" valueType="num">
                                      <p:cBhvr>
                                        <p:cTn id="85" dur="250" fill="hold"/>
                                        <p:tgtEl>
                                          <p:spTgt spid="35"/>
                                        </p:tgtEl>
                                        <p:attrNameLst>
                                          <p:attrName>ppt_h</p:attrName>
                                        </p:attrNameLst>
                                      </p:cBhvr>
                                      <p:tavLst>
                                        <p:tav tm="0">
                                          <p:val>
                                            <p:fltVal val="0"/>
                                          </p:val>
                                        </p:tav>
                                        <p:tav tm="100000">
                                          <p:val>
                                            <p:strVal val="#ppt_h"/>
                                          </p:val>
                                        </p:tav>
                                      </p:tavLst>
                                    </p:anim>
                                    <p:animEffect transition="in" filter="fade">
                                      <p:cBhvr>
                                        <p:cTn id="86" dur="250"/>
                                        <p:tgtEl>
                                          <p:spTgt spid="35"/>
                                        </p:tgtEl>
                                      </p:cBhvr>
                                    </p:animEffect>
                                  </p:childTnLst>
                                </p:cTn>
                              </p:par>
                            </p:childTnLst>
                          </p:cTn>
                        </p:par>
                        <p:par>
                          <p:cTn id="87" fill="hold">
                            <p:stCondLst>
                              <p:cond delay="5500"/>
                            </p:stCondLst>
                            <p:childTnLst>
                              <p:par>
                                <p:cTn id="88" presetID="2" presetClass="entr" presetSubtype="2" accel="50000" decel="50000" fill="hold" grpId="0" nodeType="afterEffect">
                                  <p:stCondLst>
                                    <p:cond delay="0"/>
                                  </p:stCondLst>
                                  <p:childTnLst>
                                    <p:set>
                                      <p:cBhvr>
                                        <p:cTn id="89" dur="1" fill="hold">
                                          <p:stCondLst>
                                            <p:cond delay="0"/>
                                          </p:stCondLst>
                                        </p:cTn>
                                        <p:tgtEl>
                                          <p:spTgt spid="7"/>
                                        </p:tgtEl>
                                        <p:attrNameLst>
                                          <p:attrName>style.visibility</p:attrName>
                                        </p:attrNameLst>
                                      </p:cBhvr>
                                      <p:to>
                                        <p:strVal val="visible"/>
                                      </p:to>
                                    </p:set>
                                    <p:anim calcmode="lin" valueType="num">
                                      <p:cBhvr additive="base">
                                        <p:cTn id="90" dur="250" fill="hold"/>
                                        <p:tgtEl>
                                          <p:spTgt spid="7"/>
                                        </p:tgtEl>
                                        <p:attrNameLst>
                                          <p:attrName>ppt_x</p:attrName>
                                        </p:attrNameLst>
                                      </p:cBhvr>
                                      <p:tavLst>
                                        <p:tav tm="0">
                                          <p:val>
                                            <p:strVal val="1+#ppt_w/2"/>
                                          </p:val>
                                        </p:tav>
                                        <p:tav tm="100000">
                                          <p:val>
                                            <p:strVal val="#ppt_x"/>
                                          </p:val>
                                        </p:tav>
                                      </p:tavLst>
                                    </p:anim>
                                    <p:anim calcmode="lin" valueType="num">
                                      <p:cBhvr additive="base">
                                        <p:cTn id="91" dur="250" fill="hold"/>
                                        <p:tgtEl>
                                          <p:spTgt spid="7"/>
                                        </p:tgtEl>
                                        <p:attrNameLst>
                                          <p:attrName>ppt_y</p:attrName>
                                        </p:attrNameLst>
                                      </p:cBhvr>
                                      <p:tavLst>
                                        <p:tav tm="0">
                                          <p:val>
                                            <p:strVal val="#ppt_y"/>
                                          </p:val>
                                        </p:tav>
                                        <p:tav tm="100000">
                                          <p:val>
                                            <p:strVal val="#ppt_y"/>
                                          </p:val>
                                        </p:tav>
                                      </p:tavLst>
                                    </p:anim>
                                  </p:childTnLst>
                                </p:cTn>
                              </p:par>
                              <p:par>
                                <p:cTn id="92" presetID="2" presetClass="entr" presetSubtype="2" accel="50000" decel="50000" fill="hold" grpId="0" nodeType="withEffect">
                                  <p:stCondLst>
                                    <p:cond delay="0"/>
                                  </p:stCondLst>
                                  <p:childTnLst>
                                    <p:set>
                                      <p:cBhvr>
                                        <p:cTn id="93" dur="1" fill="hold">
                                          <p:stCondLst>
                                            <p:cond delay="0"/>
                                          </p:stCondLst>
                                        </p:cTn>
                                        <p:tgtEl>
                                          <p:spTgt spid="26"/>
                                        </p:tgtEl>
                                        <p:attrNameLst>
                                          <p:attrName>style.visibility</p:attrName>
                                        </p:attrNameLst>
                                      </p:cBhvr>
                                      <p:to>
                                        <p:strVal val="visible"/>
                                      </p:to>
                                    </p:set>
                                    <p:anim calcmode="lin" valueType="num">
                                      <p:cBhvr additive="base">
                                        <p:cTn id="94" dur="250" fill="hold"/>
                                        <p:tgtEl>
                                          <p:spTgt spid="26"/>
                                        </p:tgtEl>
                                        <p:attrNameLst>
                                          <p:attrName>ppt_x</p:attrName>
                                        </p:attrNameLst>
                                      </p:cBhvr>
                                      <p:tavLst>
                                        <p:tav tm="0">
                                          <p:val>
                                            <p:strVal val="1+#ppt_w/2"/>
                                          </p:val>
                                        </p:tav>
                                        <p:tav tm="100000">
                                          <p:val>
                                            <p:strVal val="#ppt_x"/>
                                          </p:val>
                                        </p:tav>
                                      </p:tavLst>
                                    </p:anim>
                                    <p:anim calcmode="lin" valueType="num">
                                      <p:cBhvr additive="base">
                                        <p:cTn id="95" dur="25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96" fill="hold">
                      <p:stCondLst>
                        <p:cond delay="indefinite"/>
                      </p:stCondLst>
                      <p:childTnLst>
                        <p:par>
                          <p:cTn id="97" fill="hold">
                            <p:stCondLst>
                              <p:cond delay="0"/>
                            </p:stCondLst>
                            <p:childTnLst>
                              <p:par>
                                <p:cTn id="98" presetID="1" presetClass="entr" presetSubtype="0" fill="hold" grpId="0" nodeType="clickEffect">
                                  <p:stCondLst>
                                    <p:cond delay="0"/>
                                  </p:stCondLst>
                                  <p:childTnLst>
                                    <p:set>
                                      <p:cBhvr>
                                        <p:cTn id="99"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P spid="8" grpId="0" animBg="1"/>
      <p:bldP spid="9" grpId="0" animBg="1"/>
      <p:bldP spid="10" grpId="0" animBg="1"/>
      <p:bldP spid="26" grpId="0"/>
      <p:bldP spid="27" grpId="0"/>
      <p:bldP spid="28" grpId="0"/>
      <p:bldP spid="32" grpId="0"/>
      <p:bldP spid="34" grpId="0"/>
      <p:bldP spid="35" grpId="0"/>
      <p:bldP spid="36" grpId="0"/>
      <p:bldP spid="37"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94" name="Content Placeholder 2"/>
          <p:cNvSpPr txBox="1"/>
          <p:nvPr/>
        </p:nvSpPr>
        <p:spPr>
          <a:xfrm>
            <a:off x="757168" y="946598"/>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调查前准备</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95" name="Group 32"/>
          <p:cNvGrpSpPr/>
          <p:nvPr/>
        </p:nvGrpSpPr>
        <p:grpSpPr>
          <a:xfrm>
            <a:off x="1344491" y="1750171"/>
            <a:ext cx="1166512" cy="4735687"/>
            <a:chOff x="4129088" y="2282825"/>
            <a:chExt cx="531813" cy="2159000"/>
          </a:xfrm>
        </p:grpSpPr>
        <p:sp>
          <p:nvSpPr>
            <p:cNvPr id="96" name="Freeform 9"/>
            <p:cNvSpPr>
              <a:spLocks noEditPoints="1"/>
            </p:cNvSpPr>
            <p:nvPr/>
          </p:nvSpPr>
          <p:spPr bwMode="auto">
            <a:xfrm>
              <a:off x="4129088" y="2282825"/>
              <a:ext cx="531813" cy="2159000"/>
            </a:xfrm>
            <a:custGeom>
              <a:avLst/>
              <a:gdLst/>
              <a:ahLst/>
              <a:cxnLst>
                <a:cxn ang="0">
                  <a:pos x="107" y="1"/>
                </a:cxn>
                <a:cxn ang="0">
                  <a:pos x="147" y="36"/>
                </a:cxn>
                <a:cxn ang="0">
                  <a:pos x="154" y="62"/>
                </a:cxn>
                <a:cxn ang="0">
                  <a:pos x="160" y="98"/>
                </a:cxn>
                <a:cxn ang="0">
                  <a:pos x="171" y="133"/>
                </a:cxn>
                <a:cxn ang="0">
                  <a:pos x="178" y="151"/>
                </a:cxn>
                <a:cxn ang="0">
                  <a:pos x="210" y="170"/>
                </a:cxn>
                <a:cxn ang="0">
                  <a:pos x="221" y="238"/>
                </a:cxn>
                <a:cxn ang="0">
                  <a:pos x="214" y="296"/>
                </a:cxn>
                <a:cxn ang="0">
                  <a:pos x="191" y="313"/>
                </a:cxn>
                <a:cxn ang="0">
                  <a:pos x="198" y="371"/>
                </a:cxn>
                <a:cxn ang="0">
                  <a:pos x="206" y="414"/>
                </a:cxn>
                <a:cxn ang="0">
                  <a:pos x="194" y="416"/>
                </a:cxn>
                <a:cxn ang="0">
                  <a:pos x="189" y="474"/>
                </a:cxn>
                <a:cxn ang="0">
                  <a:pos x="172" y="570"/>
                </a:cxn>
                <a:cxn ang="0">
                  <a:pos x="165" y="582"/>
                </a:cxn>
                <a:cxn ang="0">
                  <a:pos x="157" y="582"/>
                </a:cxn>
                <a:cxn ang="0">
                  <a:pos x="155" y="611"/>
                </a:cxn>
                <a:cxn ang="0">
                  <a:pos x="149" y="670"/>
                </a:cxn>
                <a:cxn ang="0">
                  <a:pos x="123" y="764"/>
                </a:cxn>
                <a:cxn ang="0">
                  <a:pos x="141" y="817"/>
                </a:cxn>
                <a:cxn ang="0">
                  <a:pos x="156" y="852"/>
                </a:cxn>
                <a:cxn ang="0">
                  <a:pos x="133" y="854"/>
                </a:cxn>
                <a:cxn ang="0">
                  <a:pos x="122" y="846"/>
                </a:cxn>
                <a:cxn ang="0">
                  <a:pos x="125" y="864"/>
                </a:cxn>
                <a:cxn ang="0">
                  <a:pos x="112" y="905"/>
                </a:cxn>
                <a:cxn ang="0">
                  <a:pos x="107" y="905"/>
                </a:cxn>
                <a:cxn ang="0">
                  <a:pos x="107" y="636"/>
                </a:cxn>
                <a:cxn ang="0">
                  <a:pos x="109" y="621"/>
                </a:cxn>
                <a:cxn ang="0">
                  <a:pos x="109" y="580"/>
                </a:cxn>
                <a:cxn ang="0">
                  <a:pos x="107" y="596"/>
                </a:cxn>
                <a:cxn ang="0">
                  <a:pos x="107" y="1"/>
                </a:cxn>
                <a:cxn ang="0">
                  <a:pos x="106" y="1"/>
                </a:cxn>
                <a:cxn ang="0">
                  <a:pos x="107" y="1"/>
                </a:cxn>
                <a:cxn ang="0">
                  <a:pos x="107" y="596"/>
                </a:cxn>
                <a:cxn ang="0">
                  <a:pos x="104" y="611"/>
                </a:cxn>
                <a:cxn ang="0">
                  <a:pos x="105" y="632"/>
                </a:cxn>
                <a:cxn ang="0">
                  <a:pos x="106" y="645"/>
                </a:cxn>
                <a:cxn ang="0">
                  <a:pos x="107" y="636"/>
                </a:cxn>
                <a:cxn ang="0">
                  <a:pos x="107" y="905"/>
                </a:cxn>
                <a:cxn ang="0">
                  <a:pos x="89" y="869"/>
                </a:cxn>
                <a:cxn ang="0">
                  <a:pos x="88" y="831"/>
                </a:cxn>
                <a:cxn ang="0">
                  <a:pos x="81" y="789"/>
                </a:cxn>
                <a:cxn ang="0">
                  <a:pos x="52" y="662"/>
                </a:cxn>
                <a:cxn ang="0">
                  <a:pos x="53" y="606"/>
                </a:cxn>
                <a:cxn ang="0">
                  <a:pos x="50" y="579"/>
                </a:cxn>
                <a:cxn ang="0">
                  <a:pos x="34" y="565"/>
                </a:cxn>
                <a:cxn ang="0">
                  <a:pos x="29" y="465"/>
                </a:cxn>
                <a:cxn ang="0">
                  <a:pos x="31" y="410"/>
                </a:cxn>
                <a:cxn ang="0">
                  <a:pos x="11" y="407"/>
                </a:cxn>
                <a:cxn ang="0">
                  <a:pos x="27" y="360"/>
                </a:cxn>
                <a:cxn ang="0">
                  <a:pos x="30" y="326"/>
                </a:cxn>
                <a:cxn ang="0">
                  <a:pos x="2" y="302"/>
                </a:cxn>
                <a:cxn ang="0">
                  <a:pos x="2" y="234"/>
                </a:cxn>
                <a:cxn ang="0">
                  <a:pos x="7" y="204"/>
                </a:cxn>
                <a:cxn ang="0">
                  <a:pos x="27" y="154"/>
                </a:cxn>
                <a:cxn ang="0">
                  <a:pos x="48" y="145"/>
                </a:cxn>
                <a:cxn ang="0">
                  <a:pos x="50" y="126"/>
                </a:cxn>
                <a:cxn ang="0">
                  <a:pos x="63" y="101"/>
                </a:cxn>
                <a:cxn ang="0">
                  <a:pos x="64" y="64"/>
                </a:cxn>
                <a:cxn ang="0">
                  <a:pos x="106" y="1"/>
                </a:cxn>
              </a:cxnLst>
              <a:rect l="0" t="0" r="r" b="b"/>
              <a:pathLst>
                <a:path w="223" h="905">
                  <a:moveTo>
                    <a:pt x="107" y="1"/>
                  </a:moveTo>
                  <a:cubicBezTo>
                    <a:pt x="127" y="0"/>
                    <a:pt x="143" y="19"/>
                    <a:pt x="147" y="36"/>
                  </a:cubicBezTo>
                  <a:cubicBezTo>
                    <a:pt x="151" y="54"/>
                    <a:pt x="154" y="53"/>
                    <a:pt x="154" y="62"/>
                  </a:cubicBezTo>
                  <a:cubicBezTo>
                    <a:pt x="154" y="72"/>
                    <a:pt x="158" y="83"/>
                    <a:pt x="160" y="98"/>
                  </a:cubicBezTo>
                  <a:cubicBezTo>
                    <a:pt x="162" y="114"/>
                    <a:pt x="163" y="124"/>
                    <a:pt x="171" y="133"/>
                  </a:cubicBezTo>
                  <a:cubicBezTo>
                    <a:pt x="179" y="142"/>
                    <a:pt x="178" y="151"/>
                    <a:pt x="178" y="151"/>
                  </a:cubicBezTo>
                  <a:cubicBezTo>
                    <a:pt x="178" y="151"/>
                    <a:pt x="204" y="153"/>
                    <a:pt x="210" y="170"/>
                  </a:cubicBezTo>
                  <a:cubicBezTo>
                    <a:pt x="217" y="188"/>
                    <a:pt x="218" y="218"/>
                    <a:pt x="221" y="238"/>
                  </a:cubicBezTo>
                  <a:cubicBezTo>
                    <a:pt x="223" y="258"/>
                    <a:pt x="221" y="281"/>
                    <a:pt x="214" y="296"/>
                  </a:cubicBezTo>
                  <a:cubicBezTo>
                    <a:pt x="207" y="311"/>
                    <a:pt x="191" y="313"/>
                    <a:pt x="191" y="313"/>
                  </a:cubicBezTo>
                  <a:cubicBezTo>
                    <a:pt x="191" y="313"/>
                    <a:pt x="189" y="344"/>
                    <a:pt x="198" y="371"/>
                  </a:cubicBezTo>
                  <a:cubicBezTo>
                    <a:pt x="207" y="399"/>
                    <a:pt x="213" y="413"/>
                    <a:pt x="206" y="414"/>
                  </a:cubicBezTo>
                  <a:cubicBezTo>
                    <a:pt x="198" y="416"/>
                    <a:pt x="194" y="416"/>
                    <a:pt x="194" y="416"/>
                  </a:cubicBezTo>
                  <a:cubicBezTo>
                    <a:pt x="194" y="416"/>
                    <a:pt x="194" y="451"/>
                    <a:pt x="189" y="474"/>
                  </a:cubicBezTo>
                  <a:cubicBezTo>
                    <a:pt x="184" y="497"/>
                    <a:pt x="172" y="555"/>
                    <a:pt x="172" y="570"/>
                  </a:cubicBezTo>
                  <a:cubicBezTo>
                    <a:pt x="172" y="584"/>
                    <a:pt x="171" y="582"/>
                    <a:pt x="165" y="582"/>
                  </a:cubicBezTo>
                  <a:cubicBezTo>
                    <a:pt x="160" y="582"/>
                    <a:pt x="157" y="582"/>
                    <a:pt x="157" y="582"/>
                  </a:cubicBezTo>
                  <a:cubicBezTo>
                    <a:pt x="157" y="582"/>
                    <a:pt x="158" y="605"/>
                    <a:pt x="155" y="611"/>
                  </a:cubicBezTo>
                  <a:cubicBezTo>
                    <a:pt x="152" y="616"/>
                    <a:pt x="157" y="642"/>
                    <a:pt x="149" y="670"/>
                  </a:cubicBezTo>
                  <a:cubicBezTo>
                    <a:pt x="140" y="697"/>
                    <a:pt x="123" y="744"/>
                    <a:pt x="123" y="764"/>
                  </a:cubicBezTo>
                  <a:cubicBezTo>
                    <a:pt x="123" y="783"/>
                    <a:pt x="132" y="807"/>
                    <a:pt x="141" y="817"/>
                  </a:cubicBezTo>
                  <a:cubicBezTo>
                    <a:pt x="150" y="827"/>
                    <a:pt x="163" y="847"/>
                    <a:pt x="156" y="852"/>
                  </a:cubicBezTo>
                  <a:cubicBezTo>
                    <a:pt x="149" y="857"/>
                    <a:pt x="139" y="856"/>
                    <a:pt x="133" y="854"/>
                  </a:cubicBezTo>
                  <a:cubicBezTo>
                    <a:pt x="127" y="852"/>
                    <a:pt x="122" y="846"/>
                    <a:pt x="122" y="846"/>
                  </a:cubicBezTo>
                  <a:cubicBezTo>
                    <a:pt x="122" y="846"/>
                    <a:pt x="122" y="856"/>
                    <a:pt x="125" y="864"/>
                  </a:cubicBezTo>
                  <a:cubicBezTo>
                    <a:pt x="128" y="871"/>
                    <a:pt x="125" y="905"/>
                    <a:pt x="112" y="905"/>
                  </a:cubicBezTo>
                  <a:cubicBezTo>
                    <a:pt x="110" y="905"/>
                    <a:pt x="108" y="905"/>
                    <a:pt x="107" y="905"/>
                  </a:cubicBezTo>
                  <a:cubicBezTo>
                    <a:pt x="107" y="636"/>
                    <a:pt x="107" y="636"/>
                    <a:pt x="107" y="636"/>
                  </a:cubicBezTo>
                  <a:cubicBezTo>
                    <a:pt x="107" y="631"/>
                    <a:pt x="108" y="624"/>
                    <a:pt x="109" y="621"/>
                  </a:cubicBezTo>
                  <a:cubicBezTo>
                    <a:pt x="112" y="614"/>
                    <a:pt x="110" y="600"/>
                    <a:pt x="109" y="580"/>
                  </a:cubicBezTo>
                  <a:cubicBezTo>
                    <a:pt x="109" y="580"/>
                    <a:pt x="108" y="588"/>
                    <a:pt x="107" y="596"/>
                  </a:cubicBezTo>
                  <a:lnTo>
                    <a:pt x="107" y="1"/>
                  </a:lnTo>
                  <a:close/>
                  <a:moveTo>
                    <a:pt x="106" y="1"/>
                  </a:moveTo>
                  <a:cubicBezTo>
                    <a:pt x="107" y="1"/>
                    <a:pt x="107" y="1"/>
                    <a:pt x="107" y="1"/>
                  </a:cubicBezTo>
                  <a:cubicBezTo>
                    <a:pt x="107" y="596"/>
                    <a:pt x="107" y="596"/>
                    <a:pt x="107" y="596"/>
                  </a:cubicBezTo>
                  <a:cubicBezTo>
                    <a:pt x="106" y="602"/>
                    <a:pt x="105" y="608"/>
                    <a:pt x="104" y="611"/>
                  </a:cubicBezTo>
                  <a:cubicBezTo>
                    <a:pt x="102" y="620"/>
                    <a:pt x="105" y="626"/>
                    <a:pt x="105" y="632"/>
                  </a:cubicBezTo>
                  <a:cubicBezTo>
                    <a:pt x="105" y="637"/>
                    <a:pt x="106" y="645"/>
                    <a:pt x="106" y="645"/>
                  </a:cubicBezTo>
                  <a:cubicBezTo>
                    <a:pt x="106" y="645"/>
                    <a:pt x="106" y="641"/>
                    <a:pt x="107" y="636"/>
                  </a:cubicBezTo>
                  <a:cubicBezTo>
                    <a:pt x="107" y="905"/>
                    <a:pt x="107" y="905"/>
                    <a:pt x="107" y="905"/>
                  </a:cubicBezTo>
                  <a:cubicBezTo>
                    <a:pt x="96" y="901"/>
                    <a:pt x="88" y="888"/>
                    <a:pt x="89" y="869"/>
                  </a:cubicBezTo>
                  <a:cubicBezTo>
                    <a:pt x="89" y="847"/>
                    <a:pt x="84" y="843"/>
                    <a:pt x="88" y="831"/>
                  </a:cubicBezTo>
                  <a:cubicBezTo>
                    <a:pt x="91" y="818"/>
                    <a:pt x="87" y="809"/>
                    <a:pt x="81" y="789"/>
                  </a:cubicBezTo>
                  <a:cubicBezTo>
                    <a:pt x="75" y="769"/>
                    <a:pt x="51" y="684"/>
                    <a:pt x="52" y="662"/>
                  </a:cubicBezTo>
                  <a:cubicBezTo>
                    <a:pt x="53" y="640"/>
                    <a:pt x="56" y="621"/>
                    <a:pt x="53" y="606"/>
                  </a:cubicBezTo>
                  <a:cubicBezTo>
                    <a:pt x="51" y="592"/>
                    <a:pt x="50" y="579"/>
                    <a:pt x="50" y="579"/>
                  </a:cubicBezTo>
                  <a:cubicBezTo>
                    <a:pt x="50" y="579"/>
                    <a:pt x="34" y="586"/>
                    <a:pt x="34" y="565"/>
                  </a:cubicBezTo>
                  <a:cubicBezTo>
                    <a:pt x="34" y="544"/>
                    <a:pt x="31" y="483"/>
                    <a:pt x="29" y="465"/>
                  </a:cubicBezTo>
                  <a:cubicBezTo>
                    <a:pt x="28" y="446"/>
                    <a:pt x="31" y="410"/>
                    <a:pt x="31" y="410"/>
                  </a:cubicBezTo>
                  <a:cubicBezTo>
                    <a:pt x="31" y="410"/>
                    <a:pt x="16" y="409"/>
                    <a:pt x="11" y="407"/>
                  </a:cubicBezTo>
                  <a:cubicBezTo>
                    <a:pt x="6" y="405"/>
                    <a:pt x="24" y="373"/>
                    <a:pt x="27" y="360"/>
                  </a:cubicBezTo>
                  <a:cubicBezTo>
                    <a:pt x="31" y="348"/>
                    <a:pt x="30" y="326"/>
                    <a:pt x="30" y="326"/>
                  </a:cubicBezTo>
                  <a:cubicBezTo>
                    <a:pt x="30" y="326"/>
                    <a:pt x="3" y="325"/>
                    <a:pt x="2" y="302"/>
                  </a:cubicBezTo>
                  <a:cubicBezTo>
                    <a:pt x="1" y="279"/>
                    <a:pt x="0" y="247"/>
                    <a:pt x="2" y="234"/>
                  </a:cubicBezTo>
                  <a:cubicBezTo>
                    <a:pt x="4" y="220"/>
                    <a:pt x="5" y="222"/>
                    <a:pt x="7" y="204"/>
                  </a:cubicBezTo>
                  <a:cubicBezTo>
                    <a:pt x="9" y="186"/>
                    <a:pt x="18" y="155"/>
                    <a:pt x="27" y="154"/>
                  </a:cubicBezTo>
                  <a:cubicBezTo>
                    <a:pt x="36" y="153"/>
                    <a:pt x="48" y="145"/>
                    <a:pt x="48" y="145"/>
                  </a:cubicBezTo>
                  <a:cubicBezTo>
                    <a:pt x="48" y="145"/>
                    <a:pt x="39" y="135"/>
                    <a:pt x="50" y="126"/>
                  </a:cubicBezTo>
                  <a:cubicBezTo>
                    <a:pt x="61" y="117"/>
                    <a:pt x="68" y="113"/>
                    <a:pt x="63" y="101"/>
                  </a:cubicBezTo>
                  <a:cubicBezTo>
                    <a:pt x="58" y="89"/>
                    <a:pt x="61" y="80"/>
                    <a:pt x="64" y="64"/>
                  </a:cubicBezTo>
                  <a:cubicBezTo>
                    <a:pt x="67" y="49"/>
                    <a:pt x="75" y="1"/>
                    <a:pt x="106" y="1"/>
                  </a:cubicBezTo>
                  <a:close/>
                </a:path>
              </a:pathLst>
            </a:custGeom>
            <a:solidFill>
              <a:srgbClr val="377790"/>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97" name="Freeform 10"/>
            <p:cNvSpPr/>
            <p:nvPr/>
          </p:nvSpPr>
          <p:spPr bwMode="auto">
            <a:xfrm>
              <a:off x="4343401" y="2589213"/>
              <a:ext cx="127000" cy="244475"/>
            </a:xfrm>
            <a:custGeom>
              <a:avLst/>
              <a:gdLst/>
              <a:ahLst/>
              <a:cxnLst>
                <a:cxn ang="0">
                  <a:pos x="1" y="3"/>
                </a:cxn>
                <a:cxn ang="0">
                  <a:pos x="15" y="24"/>
                </a:cxn>
                <a:cxn ang="0">
                  <a:pos x="24" y="72"/>
                </a:cxn>
                <a:cxn ang="0">
                  <a:pos x="33" y="52"/>
                </a:cxn>
                <a:cxn ang="0">
                  <a:pos x="37" y="28"/>
                </a:cxn>
                <a:cxn ang="0">
                  <a:pos x="52" y="0"/>
                </a:cxn>
                <a:cxn ang="0">
                  <a:pos x="53" y="19"/>
                </a:cxn>
                <a:cxn ang="0">
                  <a:pos x="38" y="65"/>
                </a:cxn>
                <a:cxn ang="0">
                  <a:pos x="25" y="97"/>
                </a:cxn>
                <a:cxn ang="0">
                  <a:pos x="13" y="67"/>
                </a:cxn>
                <a:cxn ang="0">
                  <a:pos x="1" y="3"/>
                </a:cxn>
              </a:cxnLst>
              <a:rect l="0" t="0" r="r" b="b"/>
              <a:pathLst>
                <a:path w="53" h="103">
                  <a:moveTo>
                    <a:pt x="1" y="3"/>
                  </a:moveTo>
                  <a:cubicBezTo>
                    <a:pt x="1" y="3"/>
                    <a:pt x="15" y="15"/>
                    <a:pt x="15" y="24"/>
                  </a:cubicBezTo>
                  <a:cubicBezTo>
                    <a:pt x="15" y="33"/>
                    <a:pt x="21" y="63"/>
                    <a:pt x="24" y="72"/>
                  </a:cubicBezTo>
                  <a:cubicBezTo>
                    <a:pt x="27" y="82"/>
                    <a:pt x="28" y="61"/>
                    <a:pt x="33" y="52"/>
                  </a:cubicBezTo>
                  <a:cubicBezTo>
                    <a:pt x="38" y="43"/>
                    <a:pt x="40" y="35"/>
                    <a:pt x="37" y="28"/>
                  </a:cubicBezTo>
                  <a:cubicBezTo>
                    <a:pt x="35" y="21"/>
                    <a:pt x="45" y="18"/>
                    <a:pt x="52" y="0"/>
                  </a:cubicBezTo>
                  <a:cubicBezTo>
                    <a:pt x="53" y="7"/>
                    <a:pt x="53" y="12"/>
                    <a:pt x="53" y="19"/>
                  </a:cubicBezTo>
                  <a:cubicBezTo>
                    <a:pt x="52" y="26"/>
                    <a:pt x="41" y="58"/>
                    <a:pt x="38" y="65"/>
                  </a:cubicBezTo>
                  <a:cubicBezTo>
                    <a:pt x="35" y="71"/>
                    <a:pt x="26" y="91"/>
                    <a:pt x="25" y="97"/>
                  </a:cubicBezTo>
                  <a:cubicBezTo>
                    <a:pt x="25" y="103"/>
                    <a:pt x="17" y="86"/>
                    <a:pt x="13" y="67"/>
                  </a:cubicBezTo>
                  <a:cubicBezTo>
                    <a:pt x="8" y="48"/>
                    <a:pt x="0" y="21"/>
                    <a:pt x="1" y="3"/>
                  </a:cubicBez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98" name="Freeform 11"/>
            <p:cNvSpPr/>
            <p:nvPr/>
          </p:nvSpPr>
          <p:spPr bwMode="auto">
            <a:xfrm>
              <a:off x="4279901" y="2927350"/>
              <a:ext cx="23813" cy="52387"/>
            </a:xfrm>
            <a:custGeom>
              <a:avLst/>
              <a:gdLst/>
              <a:ahLst/>
              <a:cxnLst>
                <a:cxn ang="0">
                  <a:pos x="7" y="22"/>
                </a:cxn>
                <a:cxn ang="0">
                  <a:pos x="9" y="9"/>
                </a:cxn>
                <a:cxn ang="0">
                  <a:pos x="9" y="0"/>
                </a:cxn>
                <a:cxn ang="0">
                  <a:pos x="2" y="1"/>
                </a:cxn>
                <a:cxn ang="0">
                  <a:pos x="0" y="19"/>
                </a:cxn>
                <a:cxn ang="0">
                  <a:pos x="7" y="22"/>
                </a:cxn>
              </a:cxnLst>
              <a:rect l="0" t="0" r="r" b="b"/>
              <a:pathLst>
                <a:path w="10" h="22">
                  <a:moveTo>
                    <a:pt x="7" y="22"/>
                  </a:moveTo>
                  <a:cubicBezTo>
                    <a:pt x="7" y="22"/>
                    <a:pt x="9" y="16"/>
                    <a:pt x="9" y="9"/>
                  </a:cubicBezTo>
                  <a:cubicBezTo>
                    <a:pt x="10" y="2"/>
                    <a:pt x="9" y="0"/>
                    <a:pt x="9" y="0"/>
                  </a:cubicBezTo>
                  <a:cubicBezTo>
                    <a:pt x="2" y="1"/>
                    <a:pt x="2" y="1"/>
                    <a:pt x="2" y="1"/>
                  </a:cubicBezTo>
                  <a:cubicBezTo>
                    <a:pt x="2" y="1"/>
                    <a:pt x="1" y="15"/>
                    <a:pt x="0" y="19"/>
                  </a:cubicBezTo>
                  <a:cubicBezTo>
                    <a:pt x="3" y="22"/>
                    <a:pt x="7" y="22"/>
                    <a:pt x="7" y="22"/>
                  </a:cubicBez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99" name="Freeform 12"/>
            <p:cNvSpPr/>
            <p:nvPr/>
          </p:nvSpPr>
          <p:spPr bwMode="auto">
            <a:xfrm>
              <a:off x="4456113" y="3035300"/>
              <a:ext cx="26988" cy="53975"/>
            </a:xfrm>
            <a:custGeom>
              <a:avLst/>
              <a:gdLst/>
              <a:ahLst/>
              <a:cxnLst>
                <a:cxn ang="0">
                  <a:pos x="3" y="0"/>
                </a:cxn>
                <a:cxn ang="0">
                  <a:pos x="1" y="18"/>
                </a:cxn>
                <a:cxn ang="0">
                  <a:pos x="11" y="18"/>
                </a:cxn>
                <a:cxn ang="0">
                  <a:pos x="11" y="0"/>
                </a:cxn>
                <a:cxn ang="0">
                  <a:pos x="3" y="0"/>
                </a:cxn>
              </a:cxnLst>
              <a:rect l="0" t="0" r="r" b="b"/>
              <a:pathLst>
                <a:path w="11" h="23">
                  <a:moveTo>
                    <a:pt x="3" y="0"/>
                  </a:moveTo>
                  <a:cubicBezTo>
                    <a:pt x="3" y="0"/>
                    <a:pt x="1" y="14"/>
                    <a:pt x="1" y="18"/>
                  </a:cubicBezTo>
                  <a:cubicBezTo>
                    <a:pt x="0" y="23"/>
                    <a:pt x="11" y="18"/>
                    <a:pt x="11" y="18"/>
                  </a:cubicBezTo>
                  <a:cubicBezTo>
                    <a:pt x="11" y="0"/>
                    <a:pt x="11" y="0"/>
                    <a:pt x="11" y="0"/>
                  </a:cubicBezTo>
                  <a:lnTo>
                    <a:pt x="3" y="0"/>
                  </a:ln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100" name="Group 33"/>
          <p:cNvGrpSpPr/>
          <p:nvPr/>
        </p:nvGrpSpPr>
        <p:grpSpPr>
          <a:xfrm>
            <a:off x="3005627" y="1782080"/>
            <a:ext cx="1360632" cy="4671867"/>
            <a:chOff x="4948238" y="2751138"/>
            <a:chExt cx="585788" cy="2011362"/>
          </a:xfrm>
        </p:grpSpPr>
        <p:sp>
          <p:nvSpPr>
            <p:cNvPr id="101" name="Freeform 13"/>
            <p:cNvSpPr/>
            <p:nvPr/>
          </p:nvSpPr>
          <p:spPr bwMode="auto">
            <a:xfrm>
              <a:off x="4948238" y="2751138"/>
              <a:ext cx="585788" cy="2011362"/>
            </a:xfrm>
            <a:custGeom>
              <a:avLst/>
              <a:gdLst/>
              <a:ahLst/>
              <a:cxnLst>
                <a:cxn ang="0">
                  <a:pos x="102" y="0"/>
                </a:cxn>
                <a:cxn ang="0">
                  <a:pos x="144" y="41"/>
                </a:cxn>
                <a:cxn ang="0">
                  <a:pos x="140" y="85"/>
                </a:cxn>
                <a:cxn ang="0">
                  <a:pos x="136" y="92"/>
                </a:cxn>
                <a:cxn ang="0">
                  <a:pos x="131" y="113"/>
                </a:cxn>
                <a:cxn ang="0">
                  <a:pos x="124" y="124"/>
                </a:cxn>
                <a:cxn ang="0">
                  <a:pos x="132" y="139"/>
                </a:cxn>
                <a:cxn ang="0">
                  <a:pos x="168" y="154"/>
                </a:cxn>
                <a:cxn ang="0">
                  <a:pos x="194" y="179"/>
                </a:cxn>
                <a:cxn ang="0">
                  <a:pos x="220" y="221"/>
                </a:cxn>
                <a:cxn ang="0">
                  <a:pos x="242" y="268"/>
                </a:cxn>
                <a:cxn ang="0">
                  <a:pos x="200" y="292"/>
                </a:cxn>
                <a:cxn ang="0">
                  <a:pos x="181" y="284"/>
                </a:cxn>
                <a:cxn ang="0">
                  <a:pos x="194" y="361"/>
                </a:cxn>
                <a:cxn ang="0">
                  <a:pos x="203" y="440"/>
                </a:cxn>
                <a:cxn ang="0">
                  <a:pos x="188" y="448"/>
                </a:cxn>
                <a:cxn ang="0">
                  <a:pos x="176" y="549"/>
                </a:cxn>
                <a:cxn ang="0">
                  <a:pos x="162" y="646"/>
                </a:cxn>
                <a:cxn ang="0">
                  <a:pos x="160" y="707"/>
                </a:cxn>
                <a:cxn ang="0">
                  <a:pos x="188" y="746"/>
                </a:cxn>
                <a:cxn ang="0">
                  <a:pos x="221" y="753"/>
                </a:cxn>
                <a:cxn ang="0">
                  <a:pos x="217" y="768"/>
                </a:cxn>
                <a:cxn ang="0">
                  <a:pos x="165" y="763"/>
                </a:cxn>
                <a:cxn ang="0">
                  <a:pos x="146" y="755"/>
                </a:cxn>
                <a:cxn ang="0">
                  <a:pos x="132" y="765"/>
                </a:cxn>
                <a:cxn ang="0">
                  <a:pos x="112" y="753"/>
                </a:cxn>
                <a:cxn ang="0">
                  <a:pos x="109" y="720"/>
                </a:cxn>
                <a:cxn ang="0">
                  <a:pos x="113" y="683"/>
                </a:cxn>
                <a:cxn ang="0">
                  <a:pos x="106" y="629"/>
                </a:cxn>
                <a:cxn ang="0">
                  <a:pos x="106" y="585"/>
                </a:cxn>
                <a:cxn ang="0">
                  <a:pos x="111" y="544"/>
                </a:cxn>
                <a:cxn ang="0">
                  <a:pos x="110" y="516"/>
                </a:cxn>
                <a:cxn ang="0">
                  <a:pos x="95" y="594"/>
                </a:cxn>
                <a:cxn ang="0">
                  <a:pos x="87" y="685"/>
                </a:cxn>
                <a:cxn ang="0">
                  <a:pos x="73" y="742"/>
                </a:cxn>
                <a:cxn ang="0">
                  <a:pos x="68" y="767"/>
                </a:cxn>
                <a:cxn ang="0">
                  <a:pos x="75" y="798"/>
                </a:cxn>
                <a:cxn ang="0">
                  <a:pos x="69" y="843"/>
                </a:cxn>
                <a:cxn ang="0">
                  <a:pos x="30" y="816"/>
                </a:cxn>
                <a:cxn ang="0">
                  <a:pos x="27" y="772"/>
                </a:cxn>
                <a:cxn ang="0">
                  <a:pos x="22" y="738"/>
                </a:cxn>
                <a:cxn ang="0">
                  <a:pos x="22" y="690"/>
                </a:cxn>
                <a:cxn ang="0">
                  <a:pos x="29" y="607"/>
                </a:cxn>
                <a:cxn ang="0">
                  <a:pos x="38" y="506"/>
                </a:cxn>
                <a:cxn ang="0">
                  <a:pos x="39" y="453"/>
                </a:cxn>
                <a:cxn ang="0">
                  <a:pos x="13" y="442"/>
                </a:cxn>
                <a:cxn ang="0">
                  <a:pos x="23" y="379"/>
                </a:cxn>
                <a:cxn ang="0">
                  <a:pos x="37" y="314"/>
                </a:cxn>
                <a:cxn ang="0">
                  <a:pos x="33" y="270"/>
                </a:cxn>
                <a:cxn ang="0">
                  <a:pos x="10" y="214"/>
                </a:cxn>
                <a:cxn ang="0">
                  <a:pos x="9" y="152"/>
                </a:cxn>
                <a:cxn ang="0">
                  <a:pos x="47" y="139"/>
                </a:cxn>
                <a:cxn ang="0">
                  <a:pos x="67" y="116"/>
                </a:cxn>
                <a:cxn ang="0">
                  <a:pos x="74" y="107"/>
                </a:cxn>
                <a:cxn ang="0">
                  <a:pos x="72" y="93"/>
                </a:cxn>
                <a:cxn ang="0">
                  <a:pos x="61" y="79"/>
                </a:cxn>
                <a:cxn ang="0">
                  <a:pos x="60" y="33"/>
                </a:cxn>
                <a:cxn ang="0">
                  <a:pos x="102" y="0"/>
                </a:cxn>
              </a:cxnLst>
              <a:rect l="0" t="0" r="r" b="b"/>
              <a:pathLst>
                <a:path w="246" h="843">
                  <a:moveTo>
                    <a:pt x="102" y="0"/>
                  </a:moveTo>
                  <a:cubicBezTo>
                    <a:pt x="118" y="0"/>
                    <a:pt x="144" y="16"/>
                    <a:pt x="144" y="41"/>
                  </a:cubicBezTo>
                  <a:cubicBezTo>
                    <a:pt x="144" y="66"/>
                    <a:pt x="142" y="77"/>
                    <a:pt x="140" y="85"/>
                  </a:cubicBezTo>
                  <a:cubicBezTo>
                    <a:pt x="138" y="93"/>
                    <a:pt x="136" y="92"/>
                    <a:pt x="136" y="92"/>
                  </a:cubicBezTo>
                  <a:cubicBezTo>
                    <a:pt x="136" y="92"/>
                    <a:pt x="136" y="109"/>
                    <a:pt x="131" y="113"/>
                  </a:cubicBezTo>
                  <a:cubicBezTo>
                    <a:pt x="125" y="117"/>
                    <a:pt x="124" y="119"/>
                    <a:pt x="124" y="124"/>
                  </a:cubicBezTo>
                  <a:cubicBezTo>
                    <a:pt x="124" y="129"/>
                    <a:pt x="127" y="133"/>
                    <a:pt x="132" y="139"/>
                  </a:cubicBezTo>
                  <a:cubicBezTo>
                    <a:pt x="137" y="144"/>
                    <a:pt x="157" y="150"/>
                    <a:pt x="168" y="154"/>
                  </a:cubicBezTo>
                  <a:cubicBezTo>
                    <a:pt x="179" y="158"/>
                    <a:pt x="188" y="165"/>
                    <a:pt x="194" y="179"/>
                  </a:cubicBezTo>
                  <a:cubicBezTo>
                    <a:pt x="200" y="192"/>
                    <a:pt x="209" y="209"/>
                    <a:pt x="220" y="221"/>
                  </a:cubicBezTo>
                  <a:cubicBezTo>
                    <a:pt x="232" y="232"/>
                    <a:pt x="246" y="251"/>
                    <a:pt x="242" y="268"/>
                  </a:cubicBezTo>
                  <a:cubicBezTo>
                    <a:pt x="238" y="286"/>
                    <a:pt x="213" y="299"/>
                    <a:pt x="200" y="292"/>
                  </a:cubicBezTo>
                  <a:cubicBezTo>
                    <a:pt x="186" y="284"/>
                    <a:pt x="181" y="284"/>
                    <a:pt x="181" y="284"/>
                  </a:cubicBezTo>
                  <a:cubicBezTo>
                    <a:pt x="181" y="284"/>
                    <a:pt x="190" y="322"/>
                    <a:pt x="194" y="361"/>
                  </a:cubicBezTo>
                  <a:cubicBezTo>
                    <a:pt x="198" y="400"/>
                    <a:pt x="209" y="437"/>
                    <a:pt x="203" y="440"/>
                  </a:cubicBezTo>
                  <a:cubicBezTo>
                    <a:pt x="197" y="444"/>
                    <a:pt x="188" y="448"/>
                    <a:pt x="188" y="448"/>
                  </a:cubicBezTo>
                  <a:cubicBezTo>
                    <a:pt x="188" y="448"/>
                    <a:pt x="186" y="502"/>
                    <a:pt x="176" y="549"/>
                  </a:cubicBezTo>
                  <a:cubicBezTo>
                    <a:pt x="167" y="597"/>
                    <a:pt x="163" y="618"/>
                    <a:pt x="162" y="646"/>
                  </a:cubicBezTo>
                  <a:cubicBezTo>
                    <a:pt x="160" y="674"/>
                    <a:pt x="157" y="695"/>
                    <a:pt x="160" y="707"/>
                  </a:cubicBezTo>
                  <a:cubicBezTo>
                    <a:pt x="162" y="718"/>
                    <a:pt x="179" y="742"/>
                    <a:pt x="188" y="746"/>
                  </a:cubicBezTo>
                  <a:cubicBezTo>
                    <a:pt x="197" y="750"/>
                    <a:pt x="214" y="750"/>
                    <a:pt x="221" y="753"/>
                  </a:cubicBezTo>
                  <a:cubicBezTo>
                    <a:pt x="228" y="756"/>
                    <a:pt x="233" y="765"/>
                    <a:pt x="217" y="768"/>
                  </a:cubicBezTo>
                  <a:cubicBezTo>
                    <a:pt x="202" y="770"/>
                    <a:pt x="172" y="766"/>
                    <a:pt x="165" y="763"/>
                  </a:cubicBezTo>
                  <a:cubicBezTo>
                    <a:pt x="157" y="761"/>
                    <a:pt x="146" y="755"/>
                    <a:pt x="146" y="755"/>
                  </a:cubicBezTo>
                  <a:cubicBezTo>
                    <a:pt x="146" y="755"/>
                    <a:pt x="149" y="765"/>
                    <a:pt x="132" y="765"/>
                  </a:cubicBezTo>
                  <a:cubicBezTo>
                    <a:pt x="116" y="765"/>
                    <a:pt x="112" y="763"/>
                    <a:pt x="112" y="753"/>
                  </a:cubicBezTo>
                  <a:cubicBezTo>
                    <a:pt x="111" y="742"/>
                    <a:pt x="112" y="728"/>
                    <a:pt x="109" y="720"/>
                  </a:cubicBezTo>
                  <a:cubicBezTo>
                    <a:pt x="107" y="713"/>
                    <a:pt x="119" y="693"/>
                    <a:pt x="113" y="683"/>
                  </a:cubicBezTo>
                  <a:cubicBezTo>
                    <a:pt x="107" y="672"/>
                    <a:pt x="101" y="645"/>
                    <a:pt x="106" y="629"/>
                  </a:cubicBezTo>
                  <a:cubicBezTo>
                    <a:pt x="112" y="612"/>
                    <a:pt x="104" y="596"/>
                    <a:pt x="106" y="585"/>
                  </a:cubicBezTo>
                  <a:cubicBezTo>
                    <a:pt x="108" y="575"/>
                    <a:pt x="111" y="561"/>
                    <a:pt x="111" y="544"/>
                  </a:cubicBezTo>
                  <a:cubicBezTo>
                    <a:pt x="111" y="528"/>
                    <a:pt x="110" y="516"/>
                    <a:pt x="110" y="516"/>
                  </a:cubicBezTo>
                  <a:cubicBezTo>
                    <a:pt x="110" y="516"/>
                    <a:pt x="98" y="577"/>
                    <a:pt x="95" y="594"/>
                  </a:cubicBezTo>
                  <a:cubicBezTo>
                    <a:pt x="92" y="610"/>
                    <a:pt x="87" y="668"/>
                    <a:pt x="87" y="685"/>
                  </a:cubicBezTo>
                  <a:cubicBezTo>
                    <a:pt x="87" y="703"/>
                    <a:pt x="74" y="727"/>
                    <a:pt x="73" y="742"/>
                  </a:cubicBezTo>
                  <a:cubicBezTo>
                    <a:pt x="73" y="758"/>
                    <a:pt x="72" y="767"/>
                    <a:pt x="68" y="767"/>
                  </a:cubicBezTo>
                  <a:cubicBezTo>
                    <a:pt x="63" y="767"/>
                    <a:pt x="72" y="785"/>
                    <a:pt x="75" y="798"/>
                  </a:cubicBezTo>
                  <a:cubicBezTo>
                    <a:pt x="78" y="812"/>
                    <a:pt x="87" y="843"/>
                    <a:pt x="69" y="843"/>
                  </a:cubicBezTo>
                  <a:cubicBezTo>
                    <a:pt x="51" y="843"/>
                    <a:pt x="31" y="835"/>
                    <a:pt x="30" y="816"/>
                  </a:cubicBezTo>
                  <a:cubicBezTo>
                    <a:pt x="29" y="796"/>
                    <a:pt x="32" y="780"/>
                    <a:pt x="27" y="772"/>
                  </a:cubicBezTo>
                  <a:cubicBezTo>
                    <a:pt x="22" y="765"/>
                    <a:pt x="21" y="748"/>
                    <a:pt x="22" y="738"/>
                  </a:cubicBezTo>
                  <a:cubicBezTo>
                    <a:pt x="23" y="728"/>
                    <a:pt x="19" y="712"/>
                    <a:pt x="22" y="690"/>
                  </a:cubicBezTo>
                  <a:cubicBezTo>
                    <a:pt x="24" y="669"/>
                    <a:pt x="24" y="634"/>
                    <a:pt x="29" y="607"/>
                  </a:cubicBezTo>
                  <a:cubicBezTo>
                    <a:pt x="34" y="580"/>
                    <a:pt x="36" y="539"/>
                    <a:pt x="38" y="506"/>
                  </a:cubicBezTo>
                  <a:cubicBezTo>
                    <a:pt x="41" y="474"/>
                    <a:pt x="43" y="458"/>
                    <a:pt x="39" y="453"/>
                  </a:cubicBezTo>
                  <a:cubicBezTo>
                    <a:pt x="36" y="448"/>
                    <a:pt x="18" y="443"/>
                    <a:pt x="13" y="442"/>
                  </a:cubicBezTo>
                  <a:cubicBezTo>
                    <a:pt x="8" y="441"/>
                    <a:pt x="19" y="407"/>
                    <a:pt x="23" y="379"/>
                  </a:cubicBezTo>
                  <a:cubicBezTo>
                    <a:pt x="26" y="351"/>
                    <a:pt x="33" y="334"/>
                    <a:pt x="37" y="314"/>
                  </a:cubicBezTo>
                  <a:cubicBezTo>
                    <a:pt x="41" y="294"/>
                    <a:pt x="41" y="285"/>
                    <a:pt x="33" y="270"/>
                  </a:cubicBezTo>
                  <a:cubicBezTo>
                    <a:pt x="24" y="256"/>
                    <a:pt x="14" y="247"/>
                    <a:pt x="10" y="214"/>
                  </a:cubicBezTo>
                  <a:cubicBezTo>
                    <a:pt x="6" y="182"/>
                    <a:pt x="0" y="160"/>
                    <a:pt x="9" y="152"/>
                  </a:cubicBezTo>
                  <a:cubicBezTo>
                    <a:pt x="18" y="144"/>
                    <a:pt x="34" y="149"/>
                    <a:pt x="47" y="139"/>
                  </a:cubicBezTo>
                  <a:cubicBezTo>
                    <a:pt x="59" y="129"/>
                    <a:pt x="61" y="117"/>
                    <a:pt x="67" y="116"/>
                  </a:cubicBezTo>
                  <a:cubicBezTo>
                    <a:pt x="73" y="115"/>
                    <a:pt x="74" y="114"/>
                    <a:pt x="74" y="107"/>
                  </a:cubicBezTo>
                  <a:cubicBezTo>
                    <a:pt x="74" y="100"/>
                    <a:pt x="72" y="93"/>
                    <a:pt x="72" y="93"/>
                  </a:cubicBezTo>
                  <a:cubicBezTo>
                    <a:pt x="72" y="93"/>
                    <a:pt x="63" y="87"/>
                    <a:pt x="61" y="79"/>
                  </a:cubicBezTo>
                  <a:cubicBezTo>
                    <a:pt x="59" y="70"/>
                    <a:pt x="58" y="48"/>
                    <a:pt x="60" y="33"/>
                  </a:cubicBezTo>
                  <a:cubicBezTo>
                    <a:pt x="63" y="18"/>
                    <a:pt x="76" y="0"/>
                    <a:pt x="102" y="0"/>
                  </a:cubicBezTo>
                  <a:close/>
                </a:path>
              </a:pathLst>
            </a:custGeom>
            <a:solidFill>
              <a:srgbClr val="189A80"/>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02" name="Freeform 14"/>
            <p:cNvSpPr/>
            <p:nvPr/>
          </p:nvSpPr>
          <p:spPr bwMode="auto">
            <a:xfrm>
              <a:off x="5111751" y="3011488"/>
              <a:ext cx="146050" cy="111125"/>
            </a:xfrm>
            <a:custGeom>
              <a:avLst/>
              <a:gdLst/>
              <a:ahLst/>
              <a:cxnLst>
                <a:cxn ang="0">
                  <a:pos x="57" y="21"/>
                </a:cxn>
                <a:cxn ang="0">
                  <a:pos x="61" y="27"/>
                </a:cxn>
                <a:cxn ang="0">
                  <a:pos x="58" y="47"/>
                </a:cxn>
                <a:cxn ang="0">
                  <a:pos x="45" y="27"/>
                </a:cxn>
                <a:cxn ang="0">
                  <a:pos x="35" y="35"/>
                </a:cxn>
                <a:cxn ang="0">
                  <a:pos x="33" y="44"/>
                </a:cxn>
                <a:cxn ang="0">
                  <a:pos x="0" y="7"/>
                </a:cxn>
                <a:cxn ang="0">
                  <a:pos x="5" y="0"/>
                </a:cxn>
                <a:cxn ang="0">
                  <a:pos x="44" y="26"/>
                </a:cxn>
                <a:cxn ang="0">
                  <a:pos x="57" y="21"/>
                </a:cxn>
              </a:cxnLst>
              <a:rect l="0" t="0" r="r" b="b"/>
              <a:pathLst>
                <a:path w="61" h="47">
                  <a:moveTo>
                    <a:pt x="57" y="21"/>
                  </a:moveTo>
                  <a:cubicBezTo>
                    <a:pt x="58" y="23"/>
                    <a:pt x="59" y="25"/>
                    <a:pt x="61" y="27"/>
                  </a:cubicBezTo>
                  <a:cubicBezTo>
                    <a:pt x="59" y="34"/>
                    <a:pt x="58" y="41"/>
                    <a:pt x="58" y="47"/>
                  </a:cubicBezTo>
                  <a:cubicBezTo>
                    <a:pt x="49" y="41"/>
                    <a:pt x="53" y="28"/>
                    <a:pt x="45" y="27"/>
                  </a:cubicBezTo>
                  <a:cubicBezTo>
                    <a:pt x="37" y="26"/>
                    <a:pt x="36" y="30"/>
                    <a:pt x="35" y="35"/>
                  </a:cubicBezTo>
                  <a:cubicBezTo>
                    <a:pt x="34" y="40"/>
                    <a:pt x="33" y="44"/>
                    <a:pt x="33" y="44"/>
                  </a:cubicBezTo>
                  <a:cubicBezTo>
                    <a:pt x="33" y="44"/>
                    <a:pt x="7" y="17"/>
                    <a:pt x="0" y="7"/>
                  </a:cubicBezTo>
                  <a:cubicBezTo>
                    <a:pt x="3" y="6"/>
                    <a:pt x="4" y="4"/>
                    <a:pt x="5" y="0"/>
                  </a:cubicBezTo>
                  <a:cubicBezTo>
                    <a:pt x="13" y="9"/>
                    <a:pt x="34" y="26"/>
                    <a:pt x="44" y="26"/>
                  </a:cubicBezTo>
                  <a:cubicBezTo>
                    <a:pt x="49" y="26"/>
                    <a:pt x="53" y="24"/>
                    <a:pt x="57" y="21"/>
                  </a:cubicBez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03" name="Freeform 15"/>
            <p:cNvSpPr/>
            <p:nvPr/>
          </p:nvSpPr>
          <p:spPr bwMode="auto">
            <a:xfrm>
              <a:off x="5262563" y="3311525"/>
              <a:ext cx="66675" cy="84137"/>
            </a:xfrm>
            <a:custGeom>
              <a:avLst/>
              <a:gdLst/>
              <a:ahLst/>
              <a:cxnLst>
                <a:cxn ang="0">
                  <a:pos x="15" y="1"/>
                </a:cxn>
                <a:cxn ang="0">
                  <a:pos x="0" y="0"/>
                </a:cxn>
                <a:cxn ang="0">
                  <a:pos x="13" y="19"/>
                </a:cxn>
                <a:cxn ang="0">
                  <a:pos x="13" y="33"/>
                </a:cxn>
                <a:cxn ang="0">
                  <a:pos x="24" y="35"/>
                </a:cxn>
                <a:cxn ang="0">
                  <a:pos x="25" y="16"/>
                </a:cxn>
                <a:cxn ang="0">
                  <a:pos x="15" y="1"/>
                </a:cxn>
              </a:cxnLst>
              <a:rect l="0" t="0" r="r" b="b"/>
              <a:pathLst>
                <a:path w="28" h="35">
                  <a:moveTo>
                    <a:pt x="15" y="1"/>
                  </a:moveTo>
                  <a:cubicBezTo>
                    <a:pt x="0" y="0"/>
                    <a:pt x="0" y="0"/>
                    <a:pt x="0" y="0"/>
                  </a:cubicBezTo>
                  <a:cubicBezTo>
                    <a:pt x="0" y="0"/>
                    <a:pt x="13" y="9"/>
                    <a:pt x="13" y="19"/>
                  </a:cubicBezTo>
                  <a:cubicBezTo>
                    <a:pt x="13" y="28"/>
                    <a:pt x="13" y="33"/>
                    <a:pt x="13" y="33"/>
                  </a:cubicBezTo>
                  <a:cubicBezTo>
                    <a:pt x="24" y="35"/>
                    <a:pt x="24" y="35"/>
                    <a:pt x="24" y="35"/>
                  </a:cubicBezTo>
                  <a:cubicBezTo>
                    <a:pt x="24" y="35"/>
                    <a:pt x="28" y="26"/>
                    <a:pt x="25" y="16"/>
                  </a:cubicBezTo>
                  <a:cubicBezTo>
                    <a:pt x="21" y="7"/>
                    <a:pt x="18" y="4"/>
                    <a:pt x="15" y="1"/>
                  </a:cubicBez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04" name="Freeform 16"/>
            <p:cNvSpPr/>
            <p:nvPr/>
          </p:nvSpPr>
          <p:spPr bwMode="auto">
            <a:xfrm>
              <a:off x="5300663" y="3514725"/>
              <a:ext cx="25400" cy="73025"/>
            </a:xfrm>
            <a:custGeom>
              <a:avLst/>
              <a:gdLst/>
              <a:ahLst/>
              <a:cxnLst>
                <a:cxn ang="0">
                  <a:pos x="3" y="0"/>
                </a:cxn>
                <a:cxn ang="0">
                  <a:pos x="0" y="23"/>
                </a:cxn>
                <a:cxn ang="0">
                  <a:pos x="0" y="31"/>
                </a:cxn>
                <a:cxn ang="0">
                  <a:pos x="11" y="29"/>
                </a:cxn>
                <a:cxn ang="0">
                  <a:pos x="3" y="0"/>
                </a:cxn>
              </a:cxnLst>
              <a:rect l="0" t="0" r="r" b="b"/>
              <a:pathLst>
                <a:path w="11" h="31">
                  <a:moveTo>
                    <a:pt x="3" y="0"/>
                  </a:moveTo>
                  <a:cubicBezTo>
                    <a:pt x="3" y="0"/>
                    <a:pt x="1" y="18"/>
                    <a:pt x="0" y="23"/>
                  </a:cubicBezTo>
                  <a:cubicBezTo>
                    <a:pt x="0" y="29"/>
                    <a:pt x="0" y="31"/>
                    <a:pt x="0" y="31"/>
                  </a:cubicBezTo>
                  <a:cubicBezTo>
                    <a:pt x="11" y="29"/>
                    <a:pt x="11" y="29"/>
                    <a:pt x="11" y="29"/>
                  </a:cubicBezTo>
                  <a:cubicBezTo>
                    <a:pt x="11" y="29"/>
                    <a:pt x="8" y="15"/>
                    <a:pt x="3" y="0"/>
                  </a:cubicBez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sp>
        <p:nvSpPr>
          <p:cNvPr id="105" name="TextBox 74"/>
          <p:cNvSpPr txBox="1"/>
          <p:nvPr/>
        </p:nvSpPr>
        <p:spPr>
          <a:xfrm>
            <a:off x="5450446" y="1622472"/>
            <a:ext cx="5453463" cy="523220"/>
          </a:xfrm>
          <a:prstGeom prst="rect">
            <a:avLst/>
          </a:prstGeom>
          <a:noFill/>
        </p:spPr>
        <p:txBody>
          <a:bodyPr wrap="square" rtlCol="0">
            <a:spAutoFit/>
          </a:bodyPr>
          <a:lstStyle/>
          <a:p>
            <a:pPr>
              <a:defRPr/>
            </a:pPr>
            <a:r>
              <a:rPr lang="zh-CN" altLang="en-US" sz="2800"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调查组长</a:t>
            </a:r>
            <a:endParaRPr lang="en-US" sz="2800"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p:txBody>
      </p:sp>
      <p:grpSp>
        <p:nvGrpSpPr>
          <p:cNvPr id="106" name="组合 105"/>
          <p:cNvGrpSpPr/>
          <p:nvPr/>
        </p:nvGrpSpPr>
        <p:grpSpPr>
          <a:xfrm>
            <a:off x="5450444" y="4308529"/>
            <a:ext cx="6163507" cy="1107996"/>
            <a:chOff x="5327905" y="4118015"/>
            <a:chExt cx="6163507" cy="1107996"/>
          </a:xfrm>
        </p:grpSpPr>
        <p:sp>
          <p:nvSpPr>
            <p:cNvPr id="107" name="TextBox 76"/>
            <p:cNvSpPr txBox="1"/>
            <p:nvPr/>
          </p:nvSpPr>
          <p:spPr>
            <a:xfrm>
              <a:off x="6085537" y="4118015"/>
              <a:ext cx="5405875" cy="1107996"/>
            </a:xfrm>
            <a:prstGeom prst="rect">
              <a:avLst/>
            </a:prstGeom>
            <a:noFill/>
          </p:spPr>
          <p:txBody>
            <a:bodyPr wrap="square" lIns="0" tIns="0" rIns="0" bIns="0" rtlCol="0" anchor="t">
              <a:spAutoFit/>
            </a:bodyPr>
            <a:lstStyle/>
            <a:p>
              <a:pPr marL="0" marR="0" lvl="2" indent="0" defTabSz="0" eaLnBrk="1" fontAlgn="auto" latinLnBrk="0" hangingPunct="1">
                <a:lnSpc>
                  <a:spcPct val="150000"/>
                </a:lnSpc>
                <a:spcBef>
                  <a:spcPts val="0"/>
                </a:spcBef>
                <a:spcAft>
                  <a:spcPts val="0"/>
                </a:spcAft>
                <a:buClrTx/>
                <a:buSzTx/>
                <a:buFontTx/>
                <a:buNone/>
                <a:tabLst>
                  <a:tab pos="394970" algn="l"/>
                  <a:tab pos="854075" algn="l"/>
                  <a:tab pos="1374775" algn="l"/>
                  <a:tab pos="1831975" algn="l"/>
                  <a:tab pos="394970" algn="l"/>
                  <a:tab pos="854075" algn="l"/>
                  <a:tab pos="1374775" algn="l"/>
                  <a:tab pos="1831975" algn="l"/>
                </a:tabLst>
                <a:defRPr/>
              </a:pPr>
              <a:r>
                <a:rPr kumimoji="0" lang="zh-CN" altLang="en-US" sz="2400" b="0" i="0" u="none" strike="noStrike" kern="0" cap="none" spc="0" normalizeH="0" baseline="0" noProof="0" dirty="0">
                  <a:ln>
                    <a:noFill/>
                  </a:ln>
                  <a:solidFill>
                    <a:srgbClr val="262626"/>
                  </a:solidFill>
                  <a:effectLst/>
                  <a:uLnTx/>
                  <a:uFillTx/>
                  <a:latin typeface="微软雅黑" panose="020B0503020204020204" pitchFamily="34" charset="-122"/>
                  <a:ea typeface="微软雅黑" panose="020B0503020204020204" pitchFamily="34" charset="-122"/>
                </a:rPr>
                <a:t>特殊情况下由企业管理层中负责生产的副总经理、总工程师担任</a:t>
              </a:r>
              <a:endParaRPr kumimoji="0" lang="en-US" altLang="zh-CN" sz="2400" b="0" i="0" u="none" strike="noStrike" kern="0" cap="none" spc="0" normalizeH="0" baseline="0" noProof="0" dirty="0">
                <a:ln>
                  <a:noFill/>
                </a:ln>
                <a:solidFill>
                  <a:srgbClr val="262626"/>
                </a:solidFill>
                <a:effectLst/>
                <a:uLnTx/>
                <a:uFillTx/>
                <a:latin typeface="微软雅黑" panose="020B0503020204020204" pitchFamily="34" charset="-122"/>
                <a:ea typeface="微软雅黑" panose="020B0503020204020204" pitchFamily="34" charset="-122"/>
              </a:endParaRPr>
            </a:p>
          </p:txBody>
        </p:sp>
        <p:grpSp>
          <p:nvGrpSpPr>
            <p:cNvPr id="108" name="Group 87"/>
            <p:cNvGrpSpPr/>
            <p:nvPr/>
          </p:nvGrpSpPr>
          <p:grpSpPr>
            <a:xfrm>
              <a:off x="5327905" y="4178360"/>
              <a:ext cx="625361" cy="607457"/>
              <a:chOff x="3428937" y="4190007"/>
              <a:chExt cx="469021" cy="455593"/>
            </a:xfrm>
          </p:grpSpPr>
          <p:sp>
            <p:nvSpPr>
              <p:cNvPr id="109" name="Oval 88"/>
              <p:cNvSpPr>
                <a:spLocks noChangeAspect="1"/>
              </p:cNvSpPr>
              <p:nvPr/>
            </p:nvSpPr>
            <p:spPr>
              <a:xfrm>
                <a:off x="3428937" y="4190007"/>
                <a:ext cx="469021" cy="455593"/>
              </a:xfrm>
              <a:prstGeom prst="ellipse">
                <a:avLst/>
              </a:prstGeom>
              <a:solidFill>
                <a:srgbClr val="564266"/>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110" name="Freeform 83"/>
              <p:cNvSpPr>
                <a:spLocks noEditPoints="1"/>
              </p:cNvSpPr>
              <p:nvPr/>
            </p:nvSpPr>
            <p:spPr bwMode="auto">
              <a:xfrm>
                <a:off x="3571129" y="4279327"/>
                <a:ext cx="184638" cy="276957"/>
              </a:xfrm>
              <a:custGeom>
                <a:avLst/>
                <a:gdLst/>
                <a:ahLst/>
                <a:cxnLst>
                  <a:cxn ang="0">
                    <a:pos x="38" y="26"/>
                  </a:cxn>
                  <a:cxn ang="0">
                    <a:pos x="24" y="55"/>
                  </a:cxn>
                  <a:cxn ang="0">
                    <a:pos x="20" y="58"/>
                  </a:cxn>
                  <a:cxn ang="0">
                    <a:pos x="16" y="55"/>
                  </a:cxn>
                  <a:cxn ang="0">
                    <a:pos x="2" y="26"/>
                  </a:cxn>
                  <a:cxn ang="0">
                    <a:pos x="0" y="19"/>
                  </a:cxn>
                  <a:cxn ang="0">
                    <a:pos x="20" y="0"/>
                  </a:cxn>
                  <a:cxn ang="0">
                    <a:pos x="39" y="19"/>
                  </a:cxn>
                  <a:cxn ang="0">
                    <a:pos x="38" y="26"/>
                  </a:cxn>
                  <a:cxn ang="0">
                    <a:pos x="20" y="9"/>
                  </a:cxn>
                  <a:cxn ang="0">
                    <a:pos x="10" y="19"/>
                  </a:cxn>
                  <a:cxn ang="0">
                    <a:pos x="20" y="29"/>
                  </a:cxn>
                  <a:cxn ang="0">
                    <a:pos x="30" y="19"/>
                  </a:cxn>
                  <a:cxn ang="0">
                    <a:pos x="20" y="9"/>
                  </a:cxn>
                </a:cxnLst>
                <a:rect l="0" t="0" r="r" b="b"/>
                <a:pathLst>
                  <a:path w="39" h="58">
                    <a:moveTo>
                      <a:pt x="38" y="26"/>
                    </a:moveTo>
                    <a:cubicBezTo>
                      <a:pt x="24" y="55"/>
                      <a:pt x="24" y="55"/>
                      <a:pt x="24" y="55"/>
                    </a:cubicBezTo>
                    <a:cubicBezTo>
                      <a:pt x="23" y="57"/>
                      <a:pt x="22" y="58"/>
                      <a:pt x="20" y="58"/>
                    </a:cubicBezTo>
                    <a:cubicBezTo>
                      <a:pt x="18" y="58"/>
                      <a:pt x="16" y="57"/>
                      <a:pt x="16" y="55"/>
                    </a:cubicBezTo>
                    <a:cubicBezTo>
                      <a:pt x="2" y="26"/>
                      <a:pt x="2" y="26"/>
                      <a:pt x="2" y="26"/>
                    </a:cubicBezTo>
                    <a:cubicBezTo>
                      <a:pt x="1" y="24"/>
                      <a:pt x="0" y="21"/>
                      <a:pt x="0" y="19"/>
                    </a:cubicBezTo>
                    <a:cubicBezTo>
                      <a:pt x="0" y="8"/>
                      <a:pt x="9" y="0"/>
                      <a:pt x="20" y="0"/>
                    </a:cubicBezTo>
                    <a:cubicBezTo>
                      <a:pt x="31" y="0"/>
                      <a:pt x="39" y="8"/>
                      <a:pt x="39" y="19"/>
                    </a:cubicBezTo>
                    <a:cubicBezTo>
                      <a:pt x="39" y="21"/>
                      <a:pt x="39" y="24"/>
                      <a:pt x="38" y="26"/>
                    </a:cubicBezTo>
                    <a:close/>
                    <a:moveTo>
                      <a:pt x="20" y="9"/>
                    </a:moveTo>
                    <a:cubicBezTo>
                      <a:pt x="15" y="9"/>
                      <a:pt x="10" y="14"/>
                      <a:pt x="10" y="19"/>
                    </a:cubicBezTo>
                    <a:cubicBezTo>
                      <a:pt x="10" y="24"/>
                      <a:pt x="15" y="29"/>
                      <a:pt x="20" y="29"/>
                    </a:cubicBezTo>
                    <a:cubicBezTo>
                      <a:pt x="25" y="29"/>
                      <a:pt x="30" y="24"/>
                      <a:pt x="30" y="19"/>
                    </a:cubicBezTo>
                    <a:cubicBezTo>
                      <a:pt x="30" y="14"/>
                      <a:pt x="25" y="9"/>
                      <a:pt x="20" y="9"/>
                    </a:cubicBez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grpSp>
        <p:nvGrpSpPr>
          <p:cNvPr id="111" name="组合 110"/>
          <p:cNvGrpSpPr/>
          <p:nvPr/>
        </p:nvGrpSpPr>
        <p:grpSpPr>
          <a:xfrm>
            <a:off x="5450448" y="2730983"/>
            <a:ext cx="6163503" cy="607457"/>
            <a:chOff x="5327909" y="2540469"/>
            <a:chExt cx="6163503" cy="607457"/>
          </a:xfrm>
        </p:grpSpPr>
        <p:sp>
          <p:nvSpPr>
            <p:cNvPr id="112" name="TextBox 69"/>
            <p:cNvSpPr txBox="1"/>
            <p:nvPr/>
          </p:nvSpPr>
          <p:spPr>
            <a:xfrm>
              <a:off x="6085538" y="2647513"/>
              <a:ext cx="5405874" cy="369332"/>
            </a:xfrm>
            <a:prstGeom prst="rect">
              <a:avLst/>
            </a:prstGeom>
            <a:noFill/>
          </p:spPr>
          <p:txBody>
            <a:bodyPr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zh-CN" altLang="en-US" sz="2400" b="0" i="0" u="none" strike="noStrike" kern="0" cap="none" spc="0" normalizeH="0" baseline="0" noProof="0" dirty="0">
                  <a:ln>
                    <a:noFill/>
                  </a:ln>
                  <a:solidFill>
                    <a:srgbClr val="262626"/>
                  </a:solidFill>
                  <a:effectLst/>
                  <a:uLnTx/>
                  <a:uFillTx/>
                  <a:latin typeface="微软雅黑" panose="020B0503020204020204" pitchFamily="34" charset="-122"/>
                  <a:ea typeface="微软雅黑" panose="020B0503020204020204" pitchFamily="34" charset="-122"/>
                </a:rPr>
                <a:t>一般由事故发生区域的现场负责人担任</a:t>
              </a:r>
              <a:endParaRPr kumimoji="0" lang="en-US" sz="2400" b="0" i="0" u="none" strike="noStrike" kern="0" cap="none" spc="0" normalizeH="0" baseline="0" noProof="0" dirty="0">
                <a:ln>
                  <a:noFill/>
                </a:ln>
                <a:solidFill>
                  <a:srgbClr val="262626"/>
                </a:solidFill>
                <a:effectLst/>
                <a:uLnTx/>
                <a:uFillTx/>
                <a:latin typeface="微软雅黑" panose="020B0503020204020204" pitchFamily="34" charset="-122"/>
                <a:ea typeface="微软雅黑" panose="020B0503020204020204" pitchFamily="34" charset="-122"/>
              </a:endParaRPr>
            </a:p>
          </p:txBody>
        </p:sp>
        <p:grpSp>
          <p:nvGrpSpPr>
            <p:cNvPr id="113" name="Group 90"/>
            <p:cNvGrpSpPr/>
            <p:nvPr/>
          </p:nvGrpSpPr>
          <p:grpSpPr>
            <a:xfrm>
              <a:off x="5327909" y="2540469"/>
              <a:ext cx="625361" cy="607457"/>
              <a:chOff x="6299520" y="3384450"/>
              <a:chExt cx="469020" cy="455592"/>
            </a:xfrm>
          </p:grpSpPr>
          <p:sp>
            <p:nvSpPr>
              <p:cNvPr id="114" name="Oval 91"/>
              <p:cNvSpPr>
                <a:spLocks noChangeAspect="1"/>
              </p:cNvSpPr>
              <p:nvPr/>
            </p:nvSpPr>
            <p:spPr>
              <a:xfrm>
                <a:off x="6299520" y="3384450"/>
                <a:ext cx="469020" cy="455592"/>
              </a:xfrm>
              <a:prstGeom prst="ellipse">
                <a:avLst/>
              </a:prstGeom>
              <a:solidFill>
                <a:srgbClr val="D2413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115" name="Freeform 36"/>
              <p:cNvSpPr>
                <a:spLocks noEditPoints="1"/>
              </p:cNvSpPr>
              <p:nvPr/>
            </p:nvSpPr>
            <p:spPr bwMode="auto">
              <a:xfrm>
                <a:off x="6435895" y="3505670"/>
                <a:ext cx="196295" cy="213164"/>
              </a:xfrm>
              <a:custGeom>
                <a:avLst/>
                <a:gdLst/>
                <a:ahLst/>
                <a:cxnLst>
                  <a:cxn ang="0">
                    <a:pos x="55" y="64"/>
                  </a:cxn>
                  <a:cxn ang="0">
                    <a:pos x="0" y="59"/>
                  </a:cxn>
                  <a:cxn ang="0">
                    <a:pos x="4" y="9"/>
                  </a:cxn>
                  <a:cxn ang="0">
                    <a:pos x="9" y="5"/>
                  </a:cxn>
                  <a:cxn ang="0">
                    <a:pos x="17" y="0"/>
                  </a:cxn>
                  <a:cxn ang="0">
                    <a:pos x="23" y="9"/>
                  </a:cxn>
                  <a:cxn ang="0">
                    <a:pos x="36" y="5"/>
                  </a:cxn>
                  <a:cxn ang="0">
                    <a:pos x="44" y="0"/>
                  </a:cxn>
                  <a:cxn ang="0">
                    <a:pos x="50" y="9"/>
                  </a:cxn>
                  <a:cxn ang="0">
                    <a:pos x="59" y="13"/>
                  </a:cxn>
                  <a:cxn ang="0">
                    <a:pos x="15" y="33"/>
                  </a:cxn>
                  <a:cxn ang="0">
                    <a:pos x="4" y="23"/>
                  </a:cxn>
                  <a:cxn ang="0">
                    <a:pos x="15" y="33"/>
                  </a:cxn>
                  <a:cxn ang="0">
                    <a:pos x="15" y="35"/>
                  </a:cxn>
                  <a:cxn ang="0">
                    <a:pos x="4" y="47"/>
                  </a:cxn>
                  <a:cxn ang="0">
                    <a:pos x="15" y="59"/>
                  </a:cxn>
                  <a:cxn ang="0">
                    <a:pos x="4" y="49"/>
                  </a:cxn>
                  <a:cxn ang="0">
                    <a:pos x="15" y="59"/>
                  </a:cxn>
                  <a:cxn ang="0">
                    <a:pos x="17" y="4"/>
                  </a:cxn>
                  <a:cxn ang="0">
                    <a:pos x="13" y="5"/>
                  </a:cxn>
                  <a:cxn ang="0">
                    <a:pos x="15" y="17"/>
                  </a:cxn>
                  <a:cxn ang="0">
                    <a:pos x="18" y="16"/>
                  </a:cxn>
                  <a:cxn ang="0">
                    <a:pos x="28" y="33"/>
                  </a:cxn>
                  <a:cxn ang="0">
                    <a:pos x="17" y="23"/>
                  </a:cxn>
                  <a:cxn ang="0">
                    <a:pos x="28" y="33"/>
                  </a:cxn>
                  <a:cxn ang="0">
                    <a:pos x="28" y="35"/>
                  </a:cxn>
                  <a:cxn ang="0">
                    <a:pos x="17" y="47"/>
                  </a:cxn>
                  <a:cxn ang="0">
                    <a:pos x="28" y="59"/>
                  </a:cxn>
                  <a:cxn ang="0">
                    <a:pos x="17" y="49"/>
                  </a:cxn>
                  <a:cxn ang="0">
                    <a:pos x="28" y="59"/>
                  </a:cxn>
                  <a:cxn ang="0">
                    <a:pos x="42" y="23"/>
                  </a:cxn>
                  <a:cxn ang="0">
                    <a:pos x="31" y="33"/>
                  </a:cxn>
                  <a:cxn ang="0">
                    <a:pos x="42" y="47"/>
                  </a:cxn>
                  <a:cxn ang="0">
                    <a:pos x="31" y="35"/>
                  </a:cxn>
                  <a:cxn ang="0">
                    <a:pos x="42" y="47"/>
                  </a:cxn>
                  <a:cxn ang="0">
                    <a:pos x="42" y="49"/>
                  </a:cxn>
                  <a:cxn ang="0">
                    <a:pos x="31" y="59"/>
                  </a:cxn>
                  <a:cxn ang="0">
                    <a:pos x="45" y="5"/>
                  </a:cxn>
                  <a:cxn ang="0">
                    <a:pos x="42" y="4"/>
                  </a:cxn>
                  <a:cxn ang="0">
                    <a:pos x="41" y="16"/>
                  </a:cxn>
                  <a:cxn ang="0">
                    <a:pos x="44" y="17"/>
                  </a:cxn>
                  <a:cxn ang="0">
                    <a:pos x="45" y="5"/>
                  </a:cxn>
                  <a:cxn ang="0">
                    <a:pos x="55" y="23"/>
                  </a:cxn>
                  <a:cxn ang="0">
                    <a:pos x="44" y="33"/>
                  </a:cxn>
                  <a:cxn ang="0">
                    <a:pos x="55" y="47"/>
                  </a:cxn>
                  <a:cxn ang="0">
                    <a:pos x="44" y="35"/>
                  </a:cxn>
                  <a:cxn ang="0">
                    <a:pos x="55" y="47"/>
                  </a:cxn>
                  <a:cxn ang="0">
                    <a:pos x="55" y="49"/>
                  </a:cxn>
                  <a:cxn ang="0">
                    <a:pos x="44" y="59"/>
                  </a:cxn>
                </a:cxnLst>
                <a:rect l="0" t="0" r="r" b="b"/>
                <a:pathLst>
                  <a:path w="59" h="64">
                    <a:moveTo>
                      <a:pt x="59" y="59"/>
                    </a:moveTo>
                    <a:cubicBezTo>
                      <a:pt x="59" y="62"/>
                      <a:pt x="57" y="64"/>
                      <a:pt x="55" y="64"/>
                    </a:cubicBezTo>
                    <a:cubicBezTo>
                      <a:pt x="4" y="64"/>
                      <a:pt x="4" y="64"/>
                      <a:pt x="4" y="64"/>
                    </a:cubicBezTo>
                    <a:cubicBezTo>
                      <a:pt x="2" y="64"/>
                      <a:pt x="0" y="62"/>
                      <a:pt x="0" y="59"/>
                    </a:cubicBezTo>
                    <a:cubicBezTo>
                      <a:pt x="0" y="13"/>
                      <a:pt x="0" y="13"/>
                      <a:pt x="0" y="13"/>
                    </a:cubicBezTo>
                    <a:cubicBezTo>
                      <a:pt x="0" y="11"/>
                      <a:pt x="2" y="9"/>
                      <a:pt x="4" y="9"/>
                    </a:cubicBezTo>
                    <a:cubicBezTo>
                      <a:pt x="9" y="9"/>
                      <a:pt x="9" y="9"/>
                      <a:pt x="9" y="9"/>
                    </a:cubicBezTo>
                    <a:cubicBezTo>
                      <a:pt x="9" y="5"/>
                      <a:pt x="9" y="5"/>
                      <a:pt x="9" y="5"/>
                    </a:cubicBezTo>
                    <a:cubicBezTo>
                      <a:pt x="9" y="2"/>
                      <a:pt x="11" y="0"/>
                      <a:pt x="15" y="0"/>
                    </a:cubicBezTo>
                    <a:cubicBezTo>
                      <a:pt x="17" y="0"/>
                      <a:pt x="17" y="0"/>
                      <a:pt x="17" y="0"/>
                    </a:cubicBezTo>
                    <a:cubicBezTo>
                      <a:pt x="20" y="0"/>
                      <a:pt x="23" y="2"/>
                      <a:pt x="23" y="5"/>
                    </a:cubicBezTo>
                    <a:cubicBezTo>
                      <a:pt x="23" y="9"/>
                      <a:pt x="23" y="9"/>
                      <a:pt x="23" y="9"/>
                    </a:cubicBezTo>
                    <a:cubicBezTo>
                      <a:pt x="36" y="9"/>
                      <a:pt x="36" y="9"/>
                      <a:pt x="36" y="9"/>
                    </a:cubicBezTo>
                    <a:cubicBezTo>
                      <a:pt x="36" y="5"/>
                      <a:pt x="36" y="5"/>
                      <a:pt x="36" y="5"/>
                    </a:cubicBezTo>
                    <a:cubicBezTo>
                      <a:pt x="36" y="2"/>
                      <a:pt x="39" y="0"/>
                      <a:pt x="42" y="0"/>
                    </a:cubicBezTo>
                    <a:cubicBezTo>
                      <a:pt x="44" y="0"/>
                      <a:pt x="44" y="0"/>
                      <a:pt x="44" y="0"/>
                    </a:cubicBezTo>
                    <a:cubicBezTo>
                      <a:pt x="47" y="0"/>
                      <a:pt x="50" y="2"/>
                      <a:pt x="50" y="5"/>
                    </a:cubicBezTo>
                    <a:cubicBezTo>
                      <a:pt x="50" y="9"/>
                      <a:pt x="50" y="9"/>
                      <a:pt x="50" y="9"/>
                    </a:cubicBezTo>
                    <a:cubicBezTo>
                      <a:pt x="55" y="9"/>
                      <a:pt x="55" y="9"/>
                      <a:pt x="55" y="9"/>
                    </a:cubicBezTo>
                    <a:cubicBezTo>
                      <a:pt x="57" y="9"/>
                      <a:pt x="59" y="11"/>
                      <a:pt x="59" y="13"/>
                    </a:cubicBezTo>
                    <a:lnTo>
                      <a:pt x="59" y="59"/>
                    </a:lnTo>
                    <a:close/>
                    <a:moveTo>
                      <a:pt x="15" y="33"/>
                    </a:moveTo>
                    <a:cubicBezTo>
                      <a:pt x="15" y="23"/>
                      <a:pt x="15" y="23"/>
                      <a:pt x="15" y="23"/>
                    </a:cubicBezTo>
                    <a:cubicBezTo>
                      <a:pt x="4" y="23"/>
                      <a:pt x="4" y="23"/>
                      <a:pt x="4" y="23"/>
                    </a:cubicBezTo>
                    <a:cubicBezTo>
                      <a:pt x="4" y="33"/>
                      <a:pt x="4" y="33"/>
                      <a:pt x="4" y="33"/>
                    </a:cubicBezTo>
                    <a:lnTo>
                      <a:pt x="15" y="33"/>
                    </a:lnTo>
                    <a:close/>
                    <a:moveTo>
                      <a:pt x="15" y="47"/>
                    </a:moveTo>
                    <a:cubicBezTo>
                      <a:pt x="15" y="35"/>
                      <a:pt x="15" y="35"/>
                      <a:pt x="15" y="35"/>
                    </a:cubicBezTo>
                    <a:cubicBezTo>
                      <a:pt x="4" y="35"/>
                      <a:pt x="4" y="35"/>
                      <a:pt x="4" y="35"/>
                    </a:cubicBezTo>
                    <a:cubicBezTo>
                      <a:pt x="4" y="47"/>
                      <a:pt x="4" y="47"/>
                      <a:pt x="4" y="47"/>
                    </a:cubicBezTo>
                    <a:lnTo>
                      <a:pt x="15" y="47"/>
                    </a:lnTo>
                    <a:close/>
                    <a:moveTo>
                      <a:pt x="15" y="59"/>
                    </a:moveTo>
                    <a:cubicBezTo>
                      <a:pt x="15" y="49"/>
                      <a:pt x="15" y="49"/>
                      <a:pt x="15" y="49"/>
                    </a:cubicBezTo>
                    <a:cubicBezTo>
                      <a:pt x="4" y="49"/>
                      <a:pt x="4" y="49"/>
                      <a:pt x="4" y="49"/>
                    </a:cubicBezTo>
                    <a:cubicBezTo>
                      <a:pt x="4" y="59"/>
                      <a:pt x="4" y="59"/>
                      <a:pt x="4" y="59"/>
                    </a:cubicBezTo>
                    <a:lnTo>
                      <a:pt x="15" y="59"/>
                    </a:lnTo>
                    <a:close/>
                    <a:moveTo>
                      <a:pt x="18" y="5"/>
                    </a:moveTo>
                    <a:cubicBezTo>
                      <a:pt x="18" y="5"/>
                      <a:pt x="18" y="4"/>
                      <a:pt x="17" y="4"/>
                    </a:cubicBezTo>
                    <a:cubicBezTo>
                      <a:pt x="15" y="4"/>
                      <a:pt x="15" y="4"/>
                      <a:pt x="15" y="4"/>
                    </a:cubicBezTo>
                    <a:cubicBezTo>
                      <a:pt x="14" y="4"/>
                      <a:pt x="13" y="5"/>
                      <a:pt x="13" y="5"/>
                    </a:cubicBezTo>
                    <a:cubicBezTo>
                      <a:pt x="13" y="16"/>
                      <a:pt x="13" y="16"/>
                      <a:pt x="13" y="16"/>
                    </a:cubicBezTo>
                    <a:cubicBezTo>
                      <a:pt x="13" y="16"/>
                      <a:pt x="14" y="17"/>
                      <a:pt x="15" y="17"/>
                    </a:cubicBezTo>
                    <a:cubicBezTo>
                      <a:pt x="17" y="17"/>
                      <a:pt x="17" y="17"/>
                      <a:pt x="17" y="17"/>
                    </a:cubicBezTo>
                    <a:cubicBezTo>
                      <a:pt x="18" y="17"/>
                      <a:pt x="18" y="16"/>
                      <a:pt x="18" y="16"/>
                    </a:cubicBezTo>
                    <a:lnTo>
                      <a:pt x="18" y="5"/>
                    </a:lnTo>
                    <a:close/>
                    <a:moveTo>
                      <a:pt x="28" y="33"/>
                    </a:moveTo>
                    <a:cubicBezTo>
                      <a:pt x="28" y="23"/>
                      <a:pt x="28" y="23"/>
                      <a:pt x="28" y="23"/>
                    </a:cubicBezTo>
                    <a:cubicBezTo>
                      <a:pt x="17" y="23"/>
                      <a:pt x="17" y="23"/>
                      <a:pt x="17" y="23"/>
                    </a:cubicBezTo>
                    <a:cubicBezTo>
                      <a:pt x="17" y="33"/>
                      <a:pt x="17" y="33"/>
                      <a:pt x="17" y="33"/>
                    </a:cubicBezTo>
                    <a:lnTo>
                      <a:pt x="28" y="33"/>
                    </a:lnTo>
                    <a:close/>
                    <a:moveTo>
                      <a:pt x="28" y="47"/>
                    </a:moveTo>
                    <a:cubicBezTo>
                      <a:pt x="28" y="35"/>
                      <a:pt x="28" y="35"/>
                      <a:pt x="28" y="35"/>
                    </a:cubicBezTo>
                    <a:cubicBezTo>
                      <a:pt x="17" y="35"/>
                      <a:pt x="17" y="35"/>
                      <a:pt x="17" y="35"/>
                    </a:cubicBezTo>
                    <a:cubicBezTo>
                      <a:pt x="17" y="47"/>
                      <a:pt x="17" y="47"/>
                      <a:pt x="17" y="47"/>
                    </a:cubicBezTo>
                    <a:lnTo>
                      <a:pt x="28" y="47"/>
                    </a:lnTo>
                    <a:close/>
                    <a:moveTo>
                      <a:pt x="28" y="59"/>
                    </a:moveTo>
                    <a:cubicBezTo>
                      <a:pt x="28" y="49"/>
                      <a:pt x="28" y="49"/>
                      <a:pt x="28" y="49"/>
                    </a:cubicBezTo>
                    <a:cubicBezTo>
                      <a:pt x="17" y="49"/>
                      <a:pt x="17" y="49"/>
                      <a:pt x="17" y="49"/>
                    </a:cubicBezTo>
                    <a:cubicBezTo>
                      <a:pt x="17" y="59"/>
                      <a:pt x="17" y="59"/>
                      <a:pt x="17" y="59"/>
                    </a:cubicBezTo>
                    <a:lnTo>
                      <a:pt x="28" y="59"/>
                    </a:lnTo>
                    <a:close/>
                    <a:moveTo>
                      <a:pt x="42" y="33"/>
                    </a:moveTo>
                    <a:cubicBezTo>
                      <a:pt x="42" y="23"/>
                      <a:pt x="42" y="23"/>
                      <a:pt x="42" y="23"/>
                    </a:cubicBezTo>
                    <a:cubicBezTo>
                      <a:pt x="31" y="23"/>
                      <a:pt x="31" y="23"/>
                      <a:pt x="31" y="23"/>
                    </a:cubicBezTo>
                    <a:cubicBezTo>
                      <a:pt x="31" y="33"/>
                      <a:pt x="31" y="33"/>
                      <a:pt x="31" y="33"/>
                    </a:cubicBezTo>
                    <a:lnTo>
                      <a:pt x="42" y="33"/>
                    </a:lnTo>
                    <a:close/>
                    <a:moveTo>
                      <a:pt x="42" y="47"/>
                    </a:moveTo>
                    <a:cubicBezTo>
                      <a:pt x="42" y="35"/>
                      <a:pt x="42" y="35"/>
                      <a:pt x="42" y="35"/>
                    </a:cubicBezTo>
                    <a:cubicBezTo>
                      <a:pt x="31" y="35"/>
                      <a:pt x="31" y="35"/>
                      <a:pt x="31" y="35"/>
                    </a:cubicBezTo>
                    <a:cubicBezTo>
                      <a:pt x="31" y="47"/>
                      <a:pt x="31" y="47"/>
                      <a:pt x="31" y="47"/>
                    </a:cubicBezTo>
                    <a:lnTo>
                      <a:pt x="42" y="47"/>
                    </a:lnTo>
                    <a:close/>
                    <a:moveTo>
                      <a:pt x="42" y="59"/>
                    </a:moveTo>
                    <a:cubicBezTo>
                      <a:pt x="42" y="49"/>
                      <a:pt x="42" y="49"/>
                      <a:pt x="42" y="49"/>
                    </a:cubicBezTo>
                    <a:cubicBezTo>
                      <a:pt x="31" y="49"/>
                      <a:pt x="31" y="49"/>
                      <a:pt x="31" y="49"/>
                    </a:cubicBezTo>
                    <a:cubicBezTo>
                      <a:pt x="31" y="59"/>
                      <a:pt x="31" y="59"/>
                      <a:pt x="31" y="59"/>
                    </a:cubicBezTo>
                    <a:lnTo>
                      <a:pt x="42" y="59"/>
                    </a:lnTo>
                    <a:close/>
                    <a:moveTo>
                      <a:pt x="45" y="5"/>
                    </a:moveTo>
                    <a:cubicBezTo>
                      <a:pt x="45" y="5"/>
                      <a:pt x="45" y="4"/>
                      <a:pt x="44" y="4"/>
                    </a:cubicBezTo>
                    <a:cubicBezTo>
                      <a:pt x="42" y="4"/>
                      <a:pt x="42" y="4"/>
                      <a:pt x="42" y="4"/>
                    </a:cubicBezTo>
                    <a:cubicBezTo>
                      <a:pt x="41" y="4"/>
                      <a:pt x="41" y="5"/>
                      <a:pt x="41" y="5"/>
                    </a:cubicBezTo>
                    <a:cubicBezTo>
                      <a:pt x="41" y="16"/>
                      <a:pt x="41" y="16"/>
                      <a:pt x="41" y="16"/>
                    </a:cubicBezTo>
                    <a:cubicBezTo>
                      <a:pt x="41" y="16"/>
                      <a:pt x="41" y="17"/>
                      <a:pt x="42" y="17"/>
                    </a:cubicBezTo>
                    <a:cubicBezTo>
                      <a:pt x="44" y="17"/>
                      <a:pt x="44" y="17"/>
                      <a:pt x="44" y="17"/>
                    </a:cubicBezTo>
                    <a:cubicBezTo>
                      <a:pt x="45" y="17"/>
                      <a:pt x="45" y="16"/>
                      <a:pt x="45" y="16"/>
                    </a:cubicBezTo>
                    <a:lnTo>
                      <a:pt x="45" y="5"/>
                    </a:lnTo>
                    <a:close/>
                    <a:moveTo>
                      <a:pt x="55" y="33"/>
                    </a:moveTo>
                    <a:cubicBezTo>
                      <a:pt x="55" y="23"/>
                      <a:pt x="55" y="23"/>
                      <a:pt x="55" y="23"/>
                    </a:cubicBezTo>
                    <a:cubicBezTo>
                      <a:pt x="44" y="23"/>
                      <a:pt x="44" y="23"/>
                      <a:pt x="44" y="23"/>
                    </a:cubicBezTo>
                    <a:cubicBezTo>
                      <a:pt x="44" y="33"/>
                      <a:pt x="44" y="33"/>
                      <a:pt x="44" y="33"/>
                    </a:cubicBezTo>
                    <a:lnTo>
                      <a:pt x="55" y="33"/>
                    </a:lnTo>
                    <a:close/>
                    <a:moveTo>
                      <a:pt x="55" y="47"/>
                    </a:moveTo>
                    <a:cubicBezTo>
                      <a:pt x="55" y="35"/>
                      <a:pt x="55" y="35"/>
                      <a:pt x="55" y="35"/>
                    </a:cubicBezTo>
                    <a:cubicBezTo>
                      <a:pt x="44" y="35"/>
                      <a:pt x="44" y="35"/>
                      <a:pt x="44" y="35"/>
                    </a:cubicBezTo>
                    <a:cubicBezTo>
                      <a:pt x="44" y="47"/>
                      <a:pt x="44" y="47"/>
                      <a:pt x="44" y="47"/>
                    </a:cubicBezTo>
                    <a:lnTo>
                      <a:pt x="55" y="47"/>
                    </a:lnTo>
                    <a:close/>
                    <a:moveTo>
                      <a:pt x="55" y="59"/>
                    </a:moveTo>
                    <a:cubicBezTo>
                      <a:pt x="55" y="49"/>
                      <a:pt x="55" y="49"/>
                      <a:pt x="55" y="49"/>
                    </a:cubicBezTo>
                    <a:cubicBezTo>
                      <a:pt x="44" y="49"/>
                      <a:pt x="44" y="49"/>
                      <a:pt x="44" y="49"/>
                    </a:cubicBezTo>
                    <a:cubicBezTo>
                      <a:pt x="44" y="59"/>
                      <a:pt x="44" y="59"/>
                      <a:pt x="44" y="59"/>
                    </a:cubicBezTo>
                    <a:lnTo>
                      <a:pt x="55" y="59"/>
                    </a:ln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sp>
        <p:nvSpPr>
          <p:cNvPr id="116" name="Title 4"/>
          <p:cNvSpPr txBox="1"/>
          <p:nvPr/>
        </p:nvSpPr>
        <p:spPr>
          <a:xfrm>
            <a:off x="5366067" y="912345"/>
            <a:ext cx="3512064" cy="471365"/>
          </a:xfrm>
          <a:prstGeom prst="rect">
            <a:avLst/>
          </a:prstGeom>
        </p:spPr>
        <p:txBody>
          <a:bodyPr wrap="none" lIns="0" tIns="0" rIns="0" bIns="0" anchor="ctr">
            <a:noAutofit/>
          </a:bodyPr>
          <a:lstStyle>
            <a:lvl1pPr algn="ctr" defTabSz="1219200" rtl="0" eaLnBrk="1" latinLnBrk="0" hangingPunct="1">
              <a:spcBef>
                <a:spcPct val="0"/>
              </a:spcBef>
              <a:buNone/>
              <a:defRPr sz="3200" b="1" kern="1200" baseline="0">
                <a:solidFill>
                  <a:schemeClr val="tx1">
                    <a:lumMod val="90000"/>
                    <a:lumOff val="10000"/>
                  </a:schemeClr>
                </a:solidFill>
                <a:latin typeface="+mj-lt"/>
                <a:ea typeface="+mj-ea"/>
                <a:cs typeface="+mj-cs"/>
              </a:defRPr>
            </a:lvl1pPr>
          </a:lstStyle>
          <a:p>
            <a:pPr algn="l"/>
            <a:r>
              <a:rPr lang="zh-CN" altLang="en-US" sz="2400" kern="0" dirty="0">
                <a:solidFill>
                  <a:srgbClr val="262626"/>
                </a:solidFill>
                <a:latin typeface="微软雅黑" panose="020B0503020204020204" pitchFamily="34" charset="-122"/>
                <a:ea typeface="微软雅黑" panose="020B0503020204020204" pitchFamily="34" charset="-122"/>
                <a:cs typeface="+mn-cs"/>
              </a:rPr>
              <a:t>事故调查小组</a:t>
            </a:r>
            <a:endParaRPr lang="en-US" sz="2400" kern="0" dirty="0">
              <a:solidFill>
                <a:srgbClr val="262626"/>
              </a:solidFill>
              <a:latin typeface="微软雅黑" panose="020B0503020204020204" pitchFamily="34" charset="-122"/>
              <a:ea typeface="微软雅黑" panose="020B0503020204020204" pitchFamily="34" charset="-122"/>
              <a:cs typeface="+mn-cs"/>
            </a:endParaRPr>
          </a:p>
        </p:txBody>
      </p:sp>
      <p:sp>
        <p:nvSpPr>
          <p:cNvPr id="27"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withEffect">
                                  <p:stCondLst>
                                    <p:cond delay="0"/>
                                  </p:stCondLst>
                                  <p:childTnLst>
                                    <p:set>
                                      <p:cBhvr>
                                        <p:cTn id="6" dur="1" fill="hold">
                                          <p:stCondLst>
                                            <p:cond delay="0"/>
                                          </p:stCondLst>
                                        </p:cTn>
                                        <p:tgtEl>
                                          <p:spTgt spid="105"/>
                                        </p:tgtEl>
                                        <p:attrNameLst>
                                          <p:attrName>style.visibility</p:attrName>
                                        </p:attrNameLst>
                                      </p:cBhvr>
                                      <p:to>
                                        <p:strVal val="visible"/>
                                      </p:to>
                                    </p:set>
                                    <p:anim calcmode="lin" valueType="num">
                                      <p:cBhvr additive="base">
                                        <p:cTn id="7" dur="250" fill="hold"/>
                                        <p:tgtEl>
                                          <p:spTgt spid="105"/>
                                        </p:tgtEl>
                                        <p:attrNameLst>
                                          <p:attrName>ppt_x</p:attrName>
                                        </p:attrNameLst>
                                      </p:cBhvr>
                                      <p:tavLst>
                                        <p:tav tm="0">
                                          <p:val>
                                            <p:strVal val="1+#ppt_w/2"/>
                                          </p:val>
                                        </p:tav>
                                        <p:tav tm="100000">
                                          <p:val>
                                            <p:strVal val="#ppt_x"/>
                                          </p:val>
                                        </p:tav>
                                      </p:tavLst>
                                    </p:anim>
                                    <p:anim calcmode="lin" valueType="num">
                                      <p:cBhvr additive="base">
                                        <p:cTn id="8" dur="250" fill="hold"/>
                                        <p:tgtEl>
                                          <p:spTgt spid="10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95"/>
                                        </p:tgtEl>
                                        <p:attrNameLst>
                                          <p:attrName>style.visibility</p:attrName>
                                        </p:attrNameLst>
                                      </p:cBhvr>
                                      <p:to>
                                        <p:strVal val="visible"/>
                                      </p:to>
                                    </p:set>
                                    <p:anim calcmode="lin" valueType="num">
                                      <p:cBhvr additive="base">
                                        <p:cTn id="12" dur="250" fill="hold"/>
                                        <p:tgtEl>
                                          <p:spTgt spid="95"/>
                                        </p:tgtEl>
                                        <p:attrNameLst>
                                          <p:attrName>ppt_x</p:attrName>
                                        </p:attrNameLst>
                                      </p:cBhvr>
                                      <p:tavLst>
                                        <p:tav tm="0">
                                          <p:val>
                                            <p:strVal val="#ppt_x"/>
                                          </p:val>
                                        </p:tav>
                                        <p:tav tm="100000">
                                          <p:val>
                                            <p:strVal val="#ppt_x"/>
                                          </p:val>
                                        </p:tav>
                                      </p:tavLst>
                                    </p:anim>
                                    <p:anim calcmode="lin" valueType="num">
                                      <p:cBhvr additive="base">
                                        <p:cTn id="13" dur="250" fill="hold"/>
                                        <p:tgtEl>
                                          <p:spTgt spid="9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100"/>
                                        </p:tgtEl>
                                        <p:attrNameLst>
                                          <p:attrName>style.visibility</p:attrName>
                                        </p:attrNameLst>
                                      </p:cBhvr>
                                      <p:to>
                                        <p:strVal val="visible"/>
                                      </p:to>
                                    </p:set>
                                    <p:anim calcmode="lin" valueType="num">
                                      <p:cBhvr additive="base">
                                        <p:cTn id="17" dur="250" fill="hold"/>
                                        <p:tgtEl>
                                          <p:spTgt spid="100"/>
                                        </p:tgtEl>
                                        <p:attrNameLst>
                                          <p:attrName>ppt_x</p:attrName>
                                        </p:attrNameLst>
                                      </p:cBhvr>
                                      <p:tavLst>
                                        <p:tav tm="0">
                                          <p:val>
                                            <p:strVal val="#ppt_x"/>
                                          </p:val>
                                        </p:tav>
                                        <p:tav tm="100000">
                                          <p:val>
                                            <p:strVal val="#ppt_x"/>
                                          </p:val>
                                        </p:tav>
                                      </p:tavLst>
                                    </p:anim>
                                    <p:anim calcmode="lin" valueType="num">
                                      <p:cBhvr additive="base">
                                        <p:cTn id="18" dur="250" fill="hold"/>
                                        <p:tgtEl>
                                          <p:spTgt spid="100"/>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11"/>
                                        </p:tgtEl>
                                        <p:attrNameLst>
                                          <p:attrName>style.visibility</p:attrName>
                                        </p:attrNameLst>
                                      </p:cBhvr>
                                      <p:to>
                                        <p:strVal val="visible"/>
                                      </p:to>
                                    </p:set>
                                    <p:anim calcmode="lin" valueType="num">
                                      <p:cBhvr additive="base">
                                        <p:cTn id="22" dur="250" fill="hold"/>
                                        <p:tgtEl>
                                          <p:spTgt spid="111"/>
                                        </p:tgtEl>
                                        <p:attrNameLst>
                                          <p:attrName>ppt_x</p:attrName>
                                        </p:attrNameLst>
                                      </p:cBhvr>
                                      <p:tavLst>
                                        <p:tav tm="0">
                                          <p:val>
                                            <p:strVal val="#ppt_x"/>
                                          </p:val>
                                        </p:tav>
                                        <p:tav tm="100000">
                                          <p:val>
                                            <p:strVal val="#ppt_x"/>
                                          </p:val>
                                        </p:tav>
                                      </p:tavLst>
                                    </p:anim>
                                    <p:anim calcmode="lin" valueType="num">
                                      <p:cBhvr additive="base">
                                        <p:cTn id="23" dur="250" fill="hold"/>
                                        <p:tgtEl>
                                          <p:spTgt spid="11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06"/>
                                        </p:tgtEl>
                                        <p:attrNameLst>
                                          <p:attrName>style.visibility</p:attrName>
                                        </p:attrNameLst>
                                      </p:cBhvr>
                                      <p:to>
                                        <p:strVal val="visible"/>
                                      </p:to>
                                    </p:set>
                                    <p:anim calcmode="lin" valueType="num">
                                      <p:cBhvr additive="base">
                                        <p:cTn id="27" dur="250" fill="hold"/>
                                        <p:tgtEl>
                                          <p:spTgt spid="106"/>
                                        </p:tgtEl>
                                        <p:attrNameLst>
                                          <p:attrName>ppt_x</p:attrName>
                                        </p:attrNameLst>
                                      </p:cBhvr>
                                      <p:tavLst>
                                        <p:tav tm="0">
                                          <p:val>
                                            <p:strVal val="#ppt_x"/>
                                          </p:val>
                                        </p:tav>
                                        <p:tav tm="100000">
                                          <p:val>
                                            <p:strVal val="#ppt_x"/>
                                          </p:val>
                                        </p:tav>
                                      </p:tavLst>
                                    </p:anim>
                                    <p:anim calcmode="lin" valueType="num">
                                      <p:cBhvr additive="base">
                                        <p:cTn id="28" dur="250" fill="hold"/>
                                        <p:tgtEl>
                                          <p:spTgt spid="10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 name="Group 34"/>
          <p:cNvGrpSpPr/>
          <p:nvPr/>
        </p:nvGrpSpPr>
        <p:grpSpPr>
          <a:xfrm>
            <a:off x="7255772" y="3339363"/>
            <a:ext cx="1221317" cy="2931583"/>
            <a:chOff x="5686426" y="2062163"/>
            <a:chExt cx="915988" cy="2198687"/>
          </a:xfrm>
        </p:grpSpPr>
        <p:sp>
          <p:nvSpPr>
            <p:cNvPr id="6" name="Freeform 6"/>
            <p:cNvSpPr>
              <a:spLocks noEditPoints="1"/>
            </p:cNvSpPr>
            <p:nvPr/>
          </p:nvSpPr>
          <p:spPr bwMode="auto">
            <a:xfrm>
              <a:off x="5686426" y="2062163"/>
              <a:ext cx="915988" cy="2198687"/>
            </a:xfrm>
            <a:custGeom>
              <a:avLst/>
              <a:gdLst/>
              <a:ahLst/>
              <a:cxnLst>
                <a:cxn ang="0">
                  <a:pos x="334" y="194"/>
                </a:cxn>
                <a:cxn ang="0">
                  <a:pos x="373" y="371"/>
                </a:cxn>
                <a:cxn ang="0">
                  <a:pos x="321" y="443"/>
                </a:cxn>
                <a:cxn ang="0">
                  <a:pos x="320" y="350"/>
                </a:cxn>
                <a:cxn ang="0">
                  <a:pos x="320" y="320"/>
                </a:cxn>
                <a:cxn ang="0">
                  <a:pos x="234" y="7"/>
                </a:cxn>
                <a:cxn ang="0">
                  <a:pos x="258" y="27"/>
                </a:cxn>
                <a:cxn ang="0">
                  <a:pos x="265" y="80"/>
                </a:cxn>
                <a:cxn ang="0">
                  <a:pos x="254" y="101"/>
                </a:cxn>
                <a:cxn ang="0">
                  <a:pos x="252" y="134"/>
                </a:cxn>
                <a:cxn ang="0">
                  <a:pos x="302" y="163"/>
                </a:cxn>
                <a:cxn ang="0">
                  <a:pos x="320" y="320"/>
                </a:cxn>
                <a:cxn ang="0">
                  <a:pos x="313" y="370"/>
                </a:cxn>
                <a:cxn ang="0">
                  <a:pos x="320" y="443"/>
                </a:cxn>
                <a:cxn ang="0">
                  <a:pos x="305" y="457"/>
                </a:cxn>
                <a:cxn ang="0">
                  <a:pos x="284" y="513"/>
                </a:cxn>
                <a:cxn ang="0">
                  <a:pos x="256" y="715"/>
                </a:cxn>
                <a:cxn ang="0">
                  <a:pos x="236" y="827"/>
                </a:cxn>
                <a:cxn ang="0">
                  <a:pos x="245" y="876"/>
                </a:cxn>
                <a:cxn ang="0">
                  <a:pos x="236" y="910"/>
                </a:cxn>
                <a:cxn ang="0">
                  <a:pos x="194" y="897"/>
                </a:cxn>
                <a:cxn ang="0">
                  <a:pos x="196" y="861"/>
                </a:cxn>
                <a:cxn ang="0">
                  <a:pos x="193" y="820"/>
                </a:cxn>
                <a:cxn ang="0">
                  <a:pos x="194" y="748"/>
                </a:cxn>
                <a:cxn ang="0">
                  <a:pos x="201" y="684"/>
                </a:cxn>
                <a:cxn ang="0">
                  <a:pos x="197" y="595"/>
                </a:cxn>
                <a:cxn ang="0">
                  <a:pos x="177" y="562"/>
                </a:cxn>
                <a:cxn ang="0">
                  <a:pos x="112" y="808"/>
                </a:cxn>
                <a:cxn ang="0">
                  <a:pos x="115" y="334"/>
                </a:cxn>
                <a:cxn ang="0">
                  <a:pos x="112" y="311"/>
                </a:cxn>
                <a:cxn ang="0">
                  <a:pos x="135" y="154"/>
                </a:cxn>
                <a:cxn ang="0">
                  <a:pos x="193" y="131"/>
                </a:cxn>
                <a:cxn ang="0">
                  <a:pos x="184" y="94"/>
                </a:cxn>
                <a:cxn ang="0">
                  <a:pos x="188" y="49"/>
                </a:cxn>
                <a:cxn ang="0">
                  <a:pos x="205" y="15"/>
                </a:cxn>
                <a:cxn ang="0">
                  <a:pos x="234" y="7"/>
                </a:cxn>
                <a:cxn ang="0">
                  <a:pos x="109" y="819"/>
                </a:cxn>
                <a:cxn ang="0">
                  <a:pos x="93" y="884"/>
                </a:cxn>
                <a:cxn ang="0">
                  <a:pos x="70" y="893"/>
                </a:cxn>
                <a:cxn ang="0">
                  <a:pos x="0" y="914"/>
                </a:cxn>
                <a:cxn ang="0">
                  <a:pos x="35" y="867"/>
                </a:cxn>
                <a:cxn ang="0">
                  <a:pos x="53" y="783"/>
                </a:cxn>
                <a:cxn ang="0">
                  <a:pos x="96" y="558"/>
                </a:cxn>
                <a:cxn ang="0">
                  <a:pos x="109" y="471"/>
                </a:cxn>
                <a:cxn ang="0">
                  <a:pos x="94" y="461"/>
                </a:cxn>
                <a:cxn ang="0">
                  <a:pos x="89" y="434"/>
                </a:cxn>
                <a:cxn ang="0">
                  <a:pos x="59" y="348"/>
                </a:cxn>
                <a:cxn ang="0">
                  <a:pos x="80" y="243"/>
                </a:cxn>
                <a:cxn ang="0">
                  <a:pos x="104" y="169"/>
                </a:cxn>
                <a:cxn ang="0">
                  <a:pos x="112" y="311"/>
                </a:cxn>
                <a:cxn ang="0">
                  <a:pos x="106" y="332"/>
                </a:cxn>
                <a:cxn ang="0">
                  <a:pos x="112" y="362"/>
                </a:cxn>
              </a:cxnLst>
              <a:rect l="0" t="0" r="r" b="b"/>
              <a:pathLst>
                <a:path w="384" h="922">
                  <a:moveTo>
                    <a:pt x="320" y="171"/>
                  </a:moveTo>
                  <a:cubicBezTo>
                    <a:pt x="327" y="175"/>
                    <a:pt x="332" y="182"/>
                    <a:pt x="334" y="194"/>
                  </a:cubicBezTo>
                  <a:cubicBezTo>
                    <a:pt x="338" y="215"/>
                    <a:pt x="360" y="287"/>
                    <a:pt x="371" y="307"/>
                  </a:cubicBezTo>
                  <a:cubicBezTo>
                    <a:pt x="382" y="327"/>
                    <a:pt x="384" y="354"/>
                    <a:pt x="373" y="371"/>
                  </a:cubicBezTo>
                  <a:cubicBezTo>
                    <a:pt x="362" y="387"/>
                    <a:pt x="336" y="428"/>
                    <a:pt x="332" y="434"/>
                  </a:cubicBezTo>
                  <a:cubicBezTo>
                    <a:pt x="328" y="440"/>
                    <a:pt x="327" y="444"/>
                    <a:pt x="321" y="443"/>
                  </a:cubicBezTo>
                  <a:cubicBezTo>
                    <a:pt x="321" y="443"/>
                    <a:pt x="321" y="443"/>
                    <a:pt x="320" y="443"/>
                  </a:cubicBezTo>
                  <a:cubicBezTo>
                    <a:pt x="320" y="350"/>
                    <a:pt x="320" y="350"/>
                    <a:pt x="320" y="350"/>
                  </a:cubicBezTo>
                  <a:cubicBezTo>
                    <a:pt x="325" y="342"/>
                    <a:pt x="331" y="335"/>
                    <a:pt x="329" y="331"/>
                  </a:cubicBezTo>
                  <a:cubicBezTo>
                    <a:pt x="325" y="325"/>
                    <a:pt x="323" y="324"/>
                    <a:pt x="320" y="320"/>
                  </a:cubicBezTo>
                  <a:lnTo>
                    <a:pt x="320" y="171"/>
                  </a:lnTo>
                  <a:close/>
                  <a:moveTo>
                    <a:pt x="234" y="7"/>
                  </a:moveTo>
                  <a:cubicBezTo>
                    <a:pt x="239" y="11"/>
                    <a:pt x="245" y="19"/>
                    <a:pt x="250" y="16"/>
                  </a:cubicBezTo>
                  <a:cubicBezTo>
                    <a:pt x="254" y="14"/>
                    <a:pt x="253" y="27"/>
                    <a:pt x="258" y="27"/>
                  </a:cubicBezTo>
                  <a:cubicBezTo>
                    <a:pt x="264" y="27"/>
                    <a:pt x="270" y="45"/>
                    <a:pt x="269" y="55"/>
                  </a:cubicBezTo>
                  <a:cubicBezTo>
                    <a:pt x="269" y="65"/>
                    <a:pt x="266" y="76"/>
                    <a:pt x="265" y="80"/>
                  </a:cubicBezTo>
                  <a:cubicBezTo>
                    <a:pt x="265" y="84"/>
                    <a:pt x="263" y="100"/>
                    <a:pt x="259" y="100"/>
                  </a:cubicBezTo>
                  <a:cubicBezTo>
                    <a:pt x="256" y="100"/>
                    <a:pt x="254" y="101"/>
                    <a:pt x="254" y="101"/>
                  </a:cubicBezTo>
                  <a:cubicBezTo>
                    <a:pt x="254" y="101"/>
                    <a:pt x="250" y="114"/>
                    <a:pt x="250" y="124"/>
                  </a:cubicBezTo>
                  <a:cubicBezTo>
                    <a:pt x="250" y="134"/>
                    <a:pt x="252" y="134"/>
                    <a:pt x="252" y="134"/>
                  </a:cubicBezTo>
                  <a:cubicBezTo>
                    <a:pt x="258" y="143"/>
                    <a:pt x="258" y="143"/>
                    <a:pt x="258" y="143"/>
                  </a:cubicBezTo>
                  <a:cubicBezTo>
                    <a:pt x="258" y="143"/>
                    <a:pt x="288" y="159"/>
                    <a:pt x="302" y="163"/>
                  </a:cubicBezTo>
                  <a:cubicBezTo>
                    <a:pt x="308" y="165"/>
                    <a:pt x="315" y="167"/>
                    <a:pt x="320" y="171"/>
                  </a:cubicBezTo>
                  <a:cubicBezTo>
                    <a:pt x="320" y="320"/>
                    <a:pt x="320" y="320"/>
                    <a:pt x="320" y="320"/>
                  </a:cubicBezTo>
                  <a:cubicBezTo>
                    <a:pt x="318" y="317"/>
                    <a:pt x="317" y="312"/>
                    <a:pt x="315" y="303"/>
                  </a:cubicBezTo>
                  <a:cubicBezTo>
                    <a:pt x="315" y="323"/>
                    <a:pt x="308" y="351"/>
                    <a:pt x="313" y="370"/>
                  </a:cubicBezTo>
                  <a:cubicBezTo>
                    <a:pt x="312" y="363"/>
                    <a:pt x="316" y="356"/>
                    <a:pt x="320" y="350"/>
                  </a:cubicBezTo>
                  <a:cubicBezTo>
                    <a:pt x="320" y="443"/>
                    <a:pt x="320" y="443"/>
                    <a:pt x="320" y="443"/>
                  </a:cubicBezTo>
                  <a:cubicBezTo>
                    <a:pt x="315" y="442"/>
                    <a:pt x="312" y="443"/>
                    <a:pt x="312" y="443"/>
                  </a:cubicBezTo>
                  <a:cubicBezTo>
                    <a:pt x="312" y="443"/>
                    <a:pt x="309" y="454"/>
                    <a:pt x="305" y="457"/>
                  </a:cubicBezTo>
                  <a:cubicBezTo>
                    <a:pt x="300" y="460"/>
                    <a:pt x="294" y="471"/>
                    <a:pt x="293" y="467"/>
                  </a:cubicBezTo>
                  <a:cubicBezTo>
                    <a:pt x="292" y="464"/>
                    <a:pt x="288" y="496"/>
                    <a:pt x="284" y="513"/>
                  </a:cubicBezTo>
                  <a:cubicBezTo>
                    <a:pt x="280" y="530"/>
                    <a:pt x="262" y="651"/>
                    <a:pt x="262" y="668"/>
                  </a:cubicBezTo>
                  <a:cubicBezTo>
                    <a:pt x="262" y="685"/>
                    <a:pt x="255" y="703"/>
                    <a:pt x="256" y="715"/>
                  </a:cubicBezTo>
                  <a:cubicBezTo>
                    <a:pt x="256" y="728"/>
                    <a:pt x="253" y="760"/>
                    <a:pt x="253" y="778"/>
                  </a:cubicBezTo>
                  <a:cubicBezTo>
                    <a:pt x="252" y="796"/>
                    <a:pt x="236" y="814"/>
                    <a:pt x="236" y="827"/>
                  </a:cubicBezTo>
                  <a:cubicBezTo>
                    <a:pt x="236" y="840"/>
                    <a:pt x="240" y="846"/>
                    <a:pt x="238" y="854"/>
                  </a:cubicBezTo>
                  <a:cubicBezTo>
                    <a:pt x="236" y="862"/>
                    <a:pt x="236" y="867"/>
                    <a:pt x="245" y="876"/>
                  </a:cubicBezTo>
                  <a:cubicBezTo>
                    <a:pt x="253" y="885"/>
                    <a:pt x="256" y="893"/>
                    <a:pt x="256" y="900"/>
                  </a:cubicBezTo>
                  <a:cubicBezTo>
                    <a:pt x="255" y="907"/>
                    <a:pt x="253" y="910"/>
                    <a:pt x="236" y="910"/>
                  </a:cubicBezTo>
                  <a:cubicBezTo>
                    <a:pt x="220" y="911"/>
                    <a:pt x="204" y="906"/>
                    <a:pt x="204" y="902"/>
                  </a:cubicBezTo>
                  <a:cubicBezTo>
                    <a:pt x="204" y="898"/>
                    <a:pt x="199" y="897"/>
                    <a:pt x="194" y="897"/>
                  </a:cubicBezTo>
                  <a:cubicBezTo>
                    <a:pt x="189" y="897"/>
                    <a:pt x="190" y="892"/>
                    <a:pt x="192" y="882"/>
                  </a:cubicBezTo>
                  <a:cubicBezTo>
                    <a:pt x="194" y="873"/>
                    <a:pt x="201" y="859"/>
                    <a:pt x="196" y="861"/>
                  </a:cubicBezTo>
                  <a:cubicBezTo>
                    <a:pt x="192" y="862"/>
                    <a:pt x="189" y="859"/>
                    <a:pt x="189" y="846"/>
                  </a:cubicBezTo>
                  <a:cubicBezTo>
                    <a:pt x="189" y="832"/>
                    <a:pt x="187" y="828"/>
                    <a:pt x="193" y="820"/>
                  </a:cubicBezTo>
                  <a:cubicBezTo>
                    <a:pt x="199" y="811"/>
                    <a:pt x="198" y="796"/>
                    <a:pt x="196" y="784"/>
                  </a:cubicBezTo>
                  <a:cubicBezTo>
                    <a:pt x="195" y="772"/>
                    <a:pt x="191" y="763"/>
                    <a:pt x="194" y="748"/>
                  </a:cubicBezTo>
                  <a:cubicBezTo>
                    <a:pt x="198" y="733"/>
                    <a:pt x="199" y="714"/>
                    <a:pt x="196" y="706"/>
                  </a:cubicBezTo>
                  <a:cubicBezTo>
                    <a:pt x="194" y="699"/>
                    <a:pt x="196" y="690"/>
                    <a:pt x="201" y="684"/>
                  </a:cubicBezTo>
                  <a:cubicBezTo>
                    <a:pt x="207" y="678"/>
                    <a:pt x="199" y="667"/>
                    <a:pt x="199" y="660"/>
                  </a:cubicBezTo>
                  <a:cubicBezTo>
                    <a:pt x="199" y="653"/>
                    <a:pt x="201" y="624"/>
                    <a:pt x="197" y="595"/>
                  </a:cubicBezTo>
                  <a:cubicBezTo>
                    <a:pt x="194" y="566"/>
                    <a:pt x="193" y="544"/>
                    <a:pt x="192" y="537"/>
                  </a:cubicBezTo>
                  <a:cubicBezTo>
                    <a:pt x="192" y="529"/>
                    <a:pt x="188" y="533"/>
                    <a:pt x="177" y="562"/>
                  </a:cubicBezTo>
                  <a:cubicBezTo>
                    <a:pt x="167" y="590"/>
                    <a:pt x="141" y="680"/>
                    <a:pt x="136" y="700"/>
                  </a:cubicBezTo>
                  <a:cubicBezTo>
                    <a:pt x="132" y="717"/>
                    <a:pt x="118" y="780"/>
                    <a:pt x="112" y="808"/>
                  </a:cubicBezTo>
                  <a:cubicBezTo>
                    <a:pt x="112" y="362"/>
                    <a:pt x="112" y="362"/>
                    <a:pt x="112" y="362"/>
                  </a:cubicBezTo>
                  <a:cubicBezTo>
                    <a:pt x="113" y="360"/>
                    <a:pt x="112" y="345"/>
                    <a:pt x="115" y="334"/>
                  </a:cubicBezTo>
                  <a:cubicBezTo>
                    <a:pt x="120" y="321"/>
                    <a:pt x="121" y="303"/>
                    <a:pt x="122" y="282"/>
                  </a:cubicBezTo>
                  <a:cubicBezTo>
                    <a:pt x="122" y="282"/>
                    <a:pt x="117" y="300"/>
                    <a:pt x="112" y="311"/>
                  </a:cubicBezTo>
                  <a:cubicBezTo>
                    <a:pt x="112" y="159"/>
                    <a:pt x="112" y="159"/>
                    <a:pt x="112" y="159"/>
                  </a:cubicBezTo>
                  <a:cubicBezTo>
                    <a:pt x="116" y="157"/>
                    <a:pt x="124" y="155"/>
                    <a:pt x="135" y="154"/>
                  </a:cubicBezTo>
                  <a:cubicBezTo>
                    <a:pt x="160" y="151"/>
                    <a:pt x="179" y="144"/>
                    <a:pt x="185" y="139"/>
                  </a:cubicBezTo>
                  <a:cubicBezTo>
                    <a:pt x="188" y="136"/>
                    <a:pt x="191" y="134"/>
                    <a:pt x="193" y="131"/>
                  </a:cubicBezTo>
                  <a:cubicBezTo>
                    <a:pt x="195" y="129"/>
                    <a:pt x="198" y="126"/>
                    <a:pt x="195" y="126"/>
                  </a:cubicBezTo>
                  <a:cubicBezTo>
                    <a:pt x="188" y="125"/>
                    <a:pt x="187" y="101"/>
                    <a:pt x="184" y="94"/>
                  </a:cubicBezTo>
                  <a:cubicBezTo>
                    <a:pt x="181" y="86"/>
                    <a:pt x="182" y="81"/>
                    <a:pt x="184" y="75"/>
                  </a:cubicBezTo>
                  <a:cubicBezTo>
                    <a:pt x="186" y="69"/>
                    <a:pt x="182" y="59"/>
                    <a:pt x="188" y="49"/>
                  </a:cubicBezTo>
                  <a:cubicBezTo>
                    <a:pt x="193" y="39"/>
                    <a:pt x="186" y="26"/>
                    <a:pt x="193" y="25"/>
                  </a:cubicBezTo>
                  <a:cubicBezTo>
                    <a:pt x="201" y="24"/>
                    <a:pt x="198" y="15"/>
                    <a:pt x="205" y="15"/>
                  </a:cubicBezTo>
                  <a:cubicBezTo>
                    <a:pt x="213" y="15"/>
                    <a:pt x="214" y="4"/>
                    <a:pt x="221" y="8"/>
                  </a:cubicBezTo>
                  <a:cubicBezTo>
                    <a:pt x="229" y="11"/>
                    <a:pt x="229" y="0"/>
                    <a:pt x="234" y="7"/>
                  </a:cubicBezTo>
                  <a:close/>
                  <a:moveTo>
                    <a:pt x="112" y="808"/>
                  </a:moveTo>
                  <a:cubicBezTo>
                    <a:pt x="111" y="813"/>
                    <a:pt x="110" y="817"/>
                    <a:pt x="109" y="819"/>
                  </a:cubicBezTo>
                  <a:cubicBezTo>
                    <a:pt x="106" y="836"/>
                    <a:pt x="102" y="870"/>
                    <a:pt x="97" y="870"/>
                  </a:cubicBezTo>
                  <a:cubicBezTo>
                    <a:pt x="92" y="870"/>
                    <a:pt x="94" y="874"/>
                    <a:pt x="93" y="884"/>
                  </a:cubicBezTo>
                  <a:cubicBezTo>
                    <a:pt x="92" y="893"/>
                    <a:pt x="83" y="894"/>
                    <a:pt x="77" y="897"/>
                  </a:cubicBezTo>
                  <a:cubicBezTo>
                    <a:pt x="72" y="899"/>
                    <a:pt x="70" y="893"/>
                    <a:pt x="70" y="893"/>
                  </a:cubicBezTo>
                  <a:cubicBezTo>
                    <a:pt x="70" y="893"/>
                    <a:pt x="61" y="912"/>
                    <a:pt x="45" y="914"/>
                  </a:cubicBezTo>
                  <a:cubicBezTo>
                    <a:pt x="30" y="916"/>
                    <a:pt x="0" y="922"/>
                    <a:pt x="0" y="914"/>
                  </a:cubicBezTo>
                  <a:cubicBezTo>
                    <a:pt x="0" y="907"/>
                    <a:pt x="3" y="900"/>
                    <a:pt x="13" y="894"/>
                  </a:cubicBezTo>
                  <a:cubicBezTo>
                    <a:pt x="24" y="888"/>
                    <a:pt x="31" y="871"/>
                    <a:pt x="35" y="867"/>
                  </a:cubicBezTo>
                  <a:cubicBezTo>
                    <a:pt x="39" y="863"/>
                    <a:pt x="34" y="864"/>
                    <a:pt x="37" y="856"/>
                  </a:cubicBezTo>
                  <a:cubicBezTo>
                    <a:pt x="41" y="848"/>
                    <a:pt x="51" y="799"/>
                    <a:pt x="53" y="783"/>
                  </a:cubicBezTo>
                  <a:cubicBezTo>
                    <a:pt x="55" y="768"/>
                    <a:pt x="54" y="713"/>
                    <a:pt x="61" y="688"/>
                  </a:cubicBezTo>
                  <a:cubicBezTo>
                    <a:pt x="69" y="663"/>
                    <a:pt x="92" y="581"/>
                    <a:pt x="96" y="558"/>
                  </a:cubicBezTo>
                  <a:cubicBezTo>
                    <a:pt x="99" y="536"/>
                    <a:pt x="104" y="513"/>
                    <a:pt x="104" y="501"/>
                  </a:cubicBezTo>
                  <a:cubicBezTo>
                    <a:pt x="104" y="488"/>
                    <a:pt x="105" y="480"/>
                    <a:pt x="109" y="471"/>
                  </a:cubicBezTo>
                  <a:cubicBezTo>
                    <a:pt x="112" y="462"/>
                    <a:pt x="108" y="450"/>
                    <a:pt x="108" y="450"/>
                  </a:cubicBezTo>
                  <a:cubicBezTo>
                    <a:pt x="108" y="450"/>
                    <a:pt x="99" y="457"/>
                    <a:pt x="94" y="461"/>
                  </a:cubicBezTo>
                  <a:cubicBezTo>
                    <a:pt x="88" y="466"/>
                    <a:pt x="88" y="459"/>
                    <a:pt x="91" y="448"/>
                  </a:cubicBezTo>
                  <a:cubicBezTo>
                    <a:pt x="94" y="437"/>
                    <a:pt x="91" y="431"/>
                    <a:pt x="89" y="434"/>
                  </a:cubicBezTo>
                  <a:cubicBezTo>
                    <a:pt x="86" y="437"/>
                    <a:pt x="84" y="416"/>
                    <a:pt x="77" y="403"/>
                  </a:cubicBezTo>
                  <a:cubicBezTo>
                    <a:pt x="70" y="390"/>
                    <a:pt x="55" y="363"/>
                    <a:pt x="59" y="348"/>
                  </a:cubicBezTo>
                  <a:cubicBezTo>
                    <a:pt x="62" y="333"/>
                    <a:pt x="63" y="306"/>
                    <a:pt x="67" y="293"/>
                  </a:cubicBezTo>
                  <a:cubicBezTo>
                    <a:pt x="72" y="280"/>
                    <a:pt x="76" y="257"/>
                    <a:pt x="80" y="243"/>
                  </a:cubicBezTo>
                  <a:cubicBezTo>
                    <a:pt x="85" y="228"/>
                    <a:pt x="85" y="221"/>
                    <a:pt x="91" y="207"/>
                  </a:cubicBezTo>
                  <a:cubicBezTo>
                    <a:pt x="97" y="192"/>
                    <a:pt x="104" y="176"/>
                    <a:pt x="104" y="169"/>
                  </a:cubicBezTo>
                  <a:cubicBezTo>
                    <a:pt x="104" y="165"/>
                    <a:pt x="106" y="162"/>
                    <a:pt x="112" y="159"/>
                  </a:cubicBezTo>
                  <a:cubicBezTo>
                    <a:pt x="112" y="311"/>
                    <a:pt x="112" y="311"/>
                    <a:pt x="112" y="311"/>
                  </a:cubicBezTo>
                  <a:cubicBezTo>
                    <a:pt x="110" y="316"/>
                    <a:pt x="108" y="319"/>
                    <a:pt x="106" y="319"/>
                  </a:cubicBezTo>
                  <a:cubicBezTo>
                    <a:pt x="100" y="321"/>
                    <a:pt x="100" y="328"/>
                    <a:pt x="106" y="332"/>
                  </a:cubicBezTo>
                  <a:cubicBezTo>
                    <a:pt x="112" y="335"/>
                    <a:pt x="108" y="359"/>
                    <a:pt x="111" y="362"/>
                  </a:cubicBezTo>
                  <a:cubicBezTo>
                    <a:pt x="111" y="362"/>
                    <a:pt x="111" y="362"/>
                    <a:pt x="112" y="362"/>
                  </a:cubicBezTo>
                  <a:lnTo>
                    <a:pt x="112" y="808"/>
                  </a:lnTo>
                  <a:close/>
                </a:path>
              </a:pathLst>
            </a:custGeom>
            <a:solidFill>
              <a:srgbClr val="686868"/>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7" name="Freeform 7"/>
            <p:cNvSpPr/>
            <p:nvPr/>
          </p:nvSpPr>
          <p:spPr bwMode="auto">
            <a:xfrm>
              <a:off x="6022976" y="2373313"/>
              <a:ext cx="327025" cy="635000"/>
            </a:xfrm>
            <a:custGeom>
              <a:avLst/>
              <a:gdLst/>
              <a:ahLst/>
              <a:cxnLst>
                <a:cxn ang="0">
                  <a:pos x="110" y="1"/>
                </a:cxn>
                <a:cxn ang="0">
                  <a:pos x="111" y="3"/>
                </a:cxn>
                <a:cxn ang="0">
                  <a:pos x="116" y="11"/>
                </a:cxn>
                <a:cxn ang="0">
                  <a:pos x="116" y="13"/>
                </a:cxn>
                <a:cxn ang="0">
                  <a:pos x="111" y="106"/>
                </a:cxn>
                <a:cxn ang="0">
                  <a:pos x="112" y="182"/>
                </a:cxn>
                <a:cxn ang="0">
                  <a:pos x="125" y="238"/>
                </a:cxn>
                <a:cxn ang="0">
                  <a:pos x="137" y="265"/>
                </a:cxn>
                <a:cxn ang="0">
                  <a:pos x="91" y="262"/>
                </a:cxn>
                <a:cxn ang="0">
                  <a:pos x="15" y="263"/>
                </a:cxn>
                <a:cxn ang="0">
                  <a:pos x="0" y="257"/>
                </a:cxn>
                <a:cxn ang="0">
                  <a:pos x="18" y="208"/>
                </a:cxn>
                <a:cxn ang="0">
                  <a:pos x="32" y="111"/>
                </a:cxn>
                <a:cxn ang="0">
                  <a:pos x="38" y="23"/>
                </a:cxn>
                <a:cxn ang="0">
                  <a:pos x="43" y="8"/>
                </a:cxn>
                <a:cxn ang="0">
                  <a:pos x="44" y="8"/>
                </a:cxn>
                <a:cxn ang="0">
                  <a:pos x="52" y="0"/>
                </a:cxn>
                <a:cxn ang="0">
                  <a:pos x="65" y="17"/>
                </a:cxn>
                <a:cxn ang="0">
                  <a:pos x="87" y="24"/>
                </a:cxn>
                <a:cxn ang="0">
                  <a:pos x="110" y="1"/>
                </a:cxn>
              </a:cxnLst>
              <a:rect l="0" t="0" r="r" b="b"/>
              <a:pathLst>
                <a:path w="137" h="266">
                  <a:moveTo>
                    <a:pt x="110" y="1"/>
                  </a:moveTo>
                  <a:cubicBezTo>
                    <a:pt x="110" y="3"/>
                    <a:pt x="111" y="3"/>
                    <a:pt x="111" y="3"/>
                  </a:cubicBezTo>
                  <a:cubicBezTo>
                    <a:pt x="116" y="11"/>
                    <a:pt x="116" y="11"/>
                    <a:pt x="116" y="11"/>
                  </a:cubicBezTo>
                  <a:cubicBezTo>
                    <a:pt x="116" y="12"/>
                    <a:pt x="116" y="12"/>
                    <a:pt x="116" y="13"/>
                  </a:cubicBezTo>
                  <a:cubicBezTo>
                    <a:pt x="114" y="27"/>
                    <a:pt x="111" y="74"/>
                    <a:pt x="111" y="106"/>
                  </a:cubicBezTo>
                  <a:cubicBezTo>
                    <a:pt x="111" y="139"/>
                    <a:pt x="107" y="156"/>
                    <a:pt x="112" y="182"/>
                  </a:cubicBezTo>
                  <a:cubicBezTo>
                    <a:pt x="117" y="208"/>
                    <a:pt x="118" y="223"/>
                    <a:pt x="125" y="238"/>
                  </a:cubicBezTo>
                  <a:cubicBezTo>
                    <a:pt x="132" y="254"/>
                    <a:pt x="137" y="265"/>
                    <a:pt x="137" y="265"/>
                  </a:cubicBezTo>
                  <a:cubicBezTo>
                    <a:pt x="137" y="265"/>
                    <a:pt x="114" y="262"/>
                    <a:pt x="91" y="262"/>
                  </a:cubicBezTo>
                  <a:cubicBezTo>
                    <a:pt x="67" y="262"/>
                    <a:pt x="24" y="266"/>
                    <a:pt x="15" y="263"/>
                  </a:cubicBezTo>
                  <a:cubicBezTo>
                    <a:pt x="6" y="261"/>
                    <a:pt x="0" y="257"/>
                    <a:pt x="0" y="257"/>
                  </a:cubicBezTo>
                  <a:cubicBezTo>
                    <a:pt x="0" y="257"/>
                    <a:pt x="11" y="234"/>
                    <a:pt x="18" y="208"/>
                  </a:cubicBezTo>
                  <a:cubicBezTo>
                    <a:pt x="25" y="182"/>
                    <a:pt x="32" y="146"/>
                    <a:pt x="32" y="111"/>
                  </a:cubicBezTo>
                  <a:cubicBezTo>
                    <a:pt x="32" y="75"/>
                    <a:pt x="31" y="41"/>
                    <a:pt x="38" y="23"/>
                  </a:cubicBezTo>
                  <a:cubicBezTo>
                    <a:pt x="40" y="17"/>
                    <a:pt x="42" y="12"/>
                    <a:pt x="43" y="8"/>
                  </a:cubicBezTo>
                  <a:cubicBezTo>
                    <a:pt x="44" y="8"/>
                    <a:pt x="42" y="9"/>
                    <a:pt x="44" y="8"/>
                  </a:cubicBezTo>
                  <a:cubicBezTo>
                    <a:pt x="46" y="6"/>
                    <a:pt x="50" y="3"/>
                    <a:pt x="52" y="0"/>
                  </a:cubicBezTo>
                  <a:cubicBezTo>
                    <a:pt x="56" y="5"/>
                    <a:pt x="58" y="8"/>
                    <a:pt x="65" y="17"/>
                  </a:cubicBezTo>
                  <a:cubicBezTo>
                    <a:pt x="73" y="26"/>
                    <a:pt x="74" y="33"/>
                    <a:pt x="87" y="24"/>
                  </a:cubicBezTo>
                  <a:cubicBezTo>
                    <a:pt x="96" y="18"/>
                    <a:pt x="103" y="9"/>
                    <a:pt x="110" y="1"/>
                  </a:cubicBez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8" name="Freeform 8"/>
            <p:cNvSpPr/>
            <p:nvPr/>
          </p:nvSpPr>
          <p:spPr bwMode="auto">
            <a:xfrm>
              <a:off x="6075363" y="2447925"/>
              <a:ext cx="157163" cy="627062"/>
            </a:xfrm>
            <a:custGeom>
              <a:avLst/>
              <a:gdLst/>
              <a:ahLst/>
              <a:cxnLst>
                <a:cxn ang="0">
                  <a:pos x="55" y="0"/>
                </a:cxn>
                <a:cxn ang="0">
                  <a:pos x="42" y="13"/>
                </a:cxn>
                <a:cxn ang="0">
                  <a:pos x="46" y="21"/>
                </a:cxn>
                <a:cxn ang="0">
                  <a:pos x="26" y="99"/>
                </a:cxn>
                <a:cxn ang="0">
                  <a:pos x="3" y="224"/>
                </a:cxn>
                <a:cxn ang="0">
                  <a:pos x="10" y="252"/>
                </a:cxn>
                <a:cxn ang="0">
                  <a:pos x="25" y="253"/>
                </a:cxn>
                <a:cxn ang="0">
                  <a:pos x="42" y="221"/>
                </a:cxn>
                <a:cxn ang="0">
                  <a:pos x="57" y="119"/>
                </a:cxn>
                <a:cxn ang="0">
                  <a:pos x="62" y="41"/>
                </a:cxn>
                <a:cxn ang="0">
                  <a:pos x="58" y="21"/>
                </a:cxn>
                <a:cxn ang="0">
                  <a:pos x="66" y="12"/>
                </a:cxn>
                <a:cxn ang="0">
                  <a:pos x="55" y="0"/>
                </a:cxn>
              </a:cxnLst>
              <a:rect l="0" t="0" r="r" b="b"/>
              <a:pathLst>
                <a:path w="66" h="263">
                  <a:moveTo>
                    <a:pt x="55" y="0"/>
                  </a:moveTo>
                  <a:cubicBezTo>
                    <a:pt x="42" y="13"/>
                    <a:pt x="42" y="13"/>
                    <a:pt x="42" y="13"/>
                  </a:cubicBezTo>
                  <a:cubicBezTo>
                    <a:pt x="42" y="13"/>
                    <a:pt x="49" y="15"/>
                    <a:pt x="46" y="21"/>
                  </a:cubicBezTo>
                  <a:cubicBezTo>
                    <a:pt x="44" y="26"/>
                    <a:pt x="35" y="58"/>
                    <a:pt x="26" y="99"/>
                  </a:cubicBezTo>
                  <a:cubicBezTo>
                    <a:pt x="17" y="141"/>
                    <a:pt x="5" y="214"/>
                    <a:pt x="3" y="224"/>
                  </a:cubicBezTo>
                  <a:cubicBezTo>
                    <a:pt x="0" y="234"/>
                    <a:pt x="3" y="242"/>
                    <a:pt x="10" y="252"/>
                  </a:cubicBezTo>
                  <a:cubicBezTo>
                    <a:pt x="17" y="263"/>
                    <a:pt x="18" y="263"/>
                    <a:pt x="25" y="253"/>
                  </a:cubicBezTo>
                  <a:cubicBezTo>
                    <a:pt x="32" y="244"/>
                    <a:pt x="37" y="248"/>
                    <a:pt x="42" y="221"/>
                  </a:cubicBezTo>
                  <a:cubicBezTo>
                    <a:pt x="46" y="195"/>
                    <a:pt x="53" y="143"/>
                    <a:pt x="57" y="119"/>
                  </a:cubicBezTo>
                  <a:cubicBezTo>
                    <a:pt x="61" y="96"/>
                    <a:pt x="65" y="51"/>
                    <a:pt x="62" y="41"/>
                  </a:cubicBezTo>
                  <a:cubicBezTo>
                    <a:pt x="59" y="31"/>
                    <a:pt x="57" y="25"/>
                    <a:pt x="58" y="21"/>
                  </a:cubicBezTo>
                  <a:cubicBezTo>
                    <a:pt x="59" y="16"/>
                    <a:pt x="66" y="12"/>
                    <a:pt x="66" y="12"/>
                  </a:cubicBezTo>
                  <a:cubicBezTo>
                    <a:pt x="66" y="12"/>
                    <a:pt x="61" y="3"/>
                    <a:pt x="55" y="0"/>
                  </a:cubicBezTo>
                  <a:close/>
                </a:path>
              </a:pathLst>
            </a:custGeom>
            <a:solidFill>
              <a:srgbClr val="686868"/>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9" name="Group 32"/>
          <p:cNvGrpSpPr/>
          <p:nvPr/>
        </p:nvGrpSpPr>
        <p:grpSpPr>
          <a:xfrm>
            <a:off x="5694154" y="3198572"/>
            <a:ext cx="709084" cy="2878667"/>
            <a:chOff x="4129088" y="2282825"/>
            <a:chExt cx="531813" cy="2159000"/>
          </a:xfrm>
        </p:grpSpPr>
        <p:sp>
          <p:nvSpPr>
            <p:cNvPr id="10" name="Freeform 9"/>
            <p:cNvSpPr>
              <a:spLocks noEditPoints="1"/>
            </p:cNvSpPr>
            <p:nvPr/>
          </p:nvSpPr>
          <p:spPr bwMode="auto">
            <a:xfrm>
              <a:off x="4129088" y="2282825"/>
              <a:ext cx="531813" cy="2159000"/>
            </a:xfrm>
            <a:custGeom>
              <a:avLst/>
              <a:gdLst/>
              <a:ahLst/>
              <a:cxnLst>
                <a:cxn ang="0">
                  <a:pos x="107" y="1"/>
                </a:cxn>
                <a:cxn ang="0">
                  <a:pos x="147" y="36"/>
                </a:cxn>
                <a:cxn ang="0">
                  <a:pos x="154" y="62"/>
                </a:cxn>
                <a:cxn ang="0">
                  <a:pos x="160" y="98"/>
                </a:cxn>
                <a:cxn ang="0">
                  <a:pos x="171" y="133"/>
                </a:cxn>
                <a:cxn ang="0">
                  <a:pos x="178" y="151"/>
                </a:cxn>
                <a:cxn ang="0">
                  <a:pos x="210" y="170"/>
                </a:cxn>
                <a:cxn ang="0">
                  <a:pos x="221" y="238"/>
                </a:cxn>
                <a:cxn ang="0">
                  <a:pos x="214" y="296"/>
                </a:cxn>
                <a:cxn ang="0">
                  <a:pos x="191" y="313"/>
                </a:cxn>
                <a:cxn ang="0">
                  <a:pos x="198" y="371"/>
                </a:cxn>
                <a:cxn ang="0">
                  <a:pos x="206" y="414"/>
                </a:cxn>
                <a:cxn ang="0">
                  <a:pos x="194" y="416"/>
                </a:cxn>
                <a:cxn ang="0">
                  <a:pos x="189" y="474"/>
                </a:cxn>
                <a:cxn ang="0">
                  <a:pos x="172" y="570"/>
                </a:cxn>
                <a:cxn ang="0">
                  <a:pos x="165" y="582"/>
                </a:cxn>
                <a:cxn ang="0">
                  <a:pos x="157" y="582"/>
                </a:cxn>
                <a:cxn ang="0">
                  <a:pos x="155" y="611"/>
                </a:cxn>
                <a:cxn ang="0">
                  <a:pos x="149" y="670"/>
                </a:cxn>
                <a:cxn ang="0">
                  <a:pos x="123" y="764"/>
                </a:cxn>
                <a:cxn ang="0">
                  <a:pos x="141" y="817"/>
                </a:cxn>
                <a:cxn ang="0">
                  <a:pos x="156" y="852"/>
                </a:cxn>
                <a:cxn ang="0">
                  <a:pos x="133" y="854"/>
                </a:cxn>
                <a:cxn ang="0">
                  <a:pos x="122" y="846"/>
                </a:cxn>
                <a:cxn ang="0">
                  <a:pos x="125" y="864"/>
                </a:cxn>
                <a:cxn ang="0">
                  <a:pos x="112" y="905"/>
                </a:cxn>
                <a:cxn ang="0">
                  <a:pos x="107" y="905"/>
                </a:cxn>
                <a:cxn ang="0">
                  <a:pos x="107" y="636"/>
                </a:cxn>
                <a:cxn ang="0">
                  <a:pos x="109" y="621"/>
                </a:cxn>
                <a:cxn ang="0">
                  <a:pos x="109" y="580"/>
                </a:cxn>
                <a:cxn ang="0">
                  <a:pos x="107" y="596"/>
                </a:cxn>
                <a:cxn ang="0">
                  <a:pos x="107" y="1"/>
                </a:cxn>
                <a:cxn ang="0">
                  <a:pos x="106" y="1"/>
                </a:cxn>
                <a:cxn ang="0">
                  <a:pos x="107" y="1"/>
                </a:cxn>
                <a:cxn ang="0">
                  <a:pos x="107" y="596"/>
                </a:cxn>
                <a:cxn ang="0">
                  <a:pos x="104" y="611"/>
                </a:cxn>
                <a:cxn ang="0">
                  <a:pos x="105" y="632"/>
                </a:cxn>
                <a:cxn ang="0">
                  <a:pos x="106" y="645"/>
                </a:cxn>
                <a:cxn ang="0">
                  <a:pos x="107" y="636"/>
                </a:cxn>
                <a:cxn ang="0">
                  <a:pos x="107" y="905"/>
                </a:cxn>
                <a:cxn ang="0">
                  <a:pos x="89" y="869"/>
                </a:cxn>
                <a:cxn ang="0">
                  <a:pos x="88" y="831"/>
                </a:cxn>
                <a:cxn ang="0">
                  <a:pos x="81" y="789"/>
                </a:cxn>
                <a:cxn ang="0">
                  <a:pos x="52" y="662"/>
                </a:cxn>
                <a:cxn ang="0">
                  <a:pos x="53" y="606"/>
                </a:cxn>
                <a:cxn ang="0">
                  <a:pos x="50" y="579"/>
                </a:cxn>
                <a:cxn ang="0">
                  <a:pos x="34" y="565"/>
                </a:cxn>
                <a:cxn ang="0">
                  <a:pos x="29" y="465"/>
                </a:cxn>
                <a:cxn ang="0">
                  <a:pos x="31" y="410"/>
                </a:cxn>
                <a:cxn ang="0">
                  <a:pos x="11" y="407"/>
                </a:cxn>
                <a:cxn ang="0">
                  <a:pos x="27" y="360"/>
                </a:cxn>
                <a:cxn ang="0">
                  <a:pos x="30" y="326"/>
                </a:cxn>
                <a:cxn ang="0">
                  <a:pos x="2" y="302"/>
                </a:cxn>
                <a:cxn ang="0">
                  <a:pos x="2" y="234"/>
                </a:cxn>
                <a:cxn ang="0">
                  <a:pos x="7" y="204"/>
                </a:cxn>
                <a:cxn ang="0">
                  <a:pos x="27" y="154"/>
                </a:cxn>
                <a:cxn ang="0">
                  <a:pos x="48" y="145"/>
                </a:cxn>
                <a:cxn ang="0">
                  <a:pos x="50" y="126"/>
                </a:cxn>
                <a:cxn ang="0">
                  <a:pos x="63" y="101"/>
                </a:cxn>
                <a:cxn ang="0">
                  <a:pos x="64" y="64"/>
                </a:cxn>
                <a:cxn ang="0">
                  <a:pos x="106" y="1"/>
                </a:cxn>
              </a:cxnLst>
              <a:rect l="0" t="0" r="r" b="b"/>
              <a:pathLst>
                <a:path w="223" h="905">
                  <a:moveTo>
                    <a:pt x="107" y="1"/>
                  </a:moveTo>
                  <a:cubicBezTo>
                    <a:pt x="127" y="0"/>
                    <a:pt x="143" y="19"/>
                    <a:pt x="147" y="36"/>
                  </a:cubicBezTo>
                  <a:cubicBezTo>
                    <a:pt x="151" y="54"/>
                    <a:pt x="154" y="53"/>
                    <a:pt x="154" y="62"/>
                  </a:cubicBezTo>
                  <a:cubicBezTo>
                    <a:pt x="154" y="72"/>
                    <a:pt x="158" y="83"/>
                    <a:pt x="160" y="98"/>
                  </a:cubicBezTo>
                  <a:cubicBezTo>
                    <a:pt x="162" y="114"/>
                    <a:pt x="163" y="124"/>
                    <a:pt x="171" y="133"/>
                  </a:cubicBezTo>
                  <a:cubicBezTo>
                    <a:pt x="179" y="142"/>
                    <a:pt x="178" y="151"/>
                    <a:pt x="178" y="151"/>
                  </a:cubicBezTo>
                  <a:cubicBezTo>
                    <a:pt x="178" y="151"/>
                    <a:pt x="204" y="153"/>
                    <a:pt x="210" y="170"/>
                  </a:cubicBezTo>
                  <a:cubicBezTo>
                    <a:pt x="217" y="188"/>
                    <a:pt x="218" y="218"/>
                    <a:pt x="221" y="238"/>
                  </a:cubicBezTo>
                  <a:cubicBezTo>
                    <a:pt x="223" y="258"/>
                    <a:pt x="221" y="281"/>
                    <a:pt x="214" y="296"/>
                  </a:cubicBezTo>
                  <a:cubicBezTo>
                    <a:pt x="207" y="311"/>
                    <a:pt x="191" y="313"/>
                    <a:pt x="191" y="313"/>
                  </a:cubicBezTo>
                  <a:cubicBezTo>
                    <a:pt x="191" y="313"/>
                    <a:pt x="189" y="344"/>
                    <a:pt x="198" y="371"/>
                  </a:cubicBezTo>
                  <a:cubicBezTo>
                    <a:pt x="207" y="399"/>
                    <a:pt x="213" y="413"/>
                    <a:pt x="206" y="414"/>
                  </a:cubicBezTo>
                  <a:cubicBezTo>
                    <a:pt x="198" y="416"/>
                    <a:pt x="194" y="416"/>
                    <a:pt x="194" y="416"/>
                  </a:cubicBezTo>
                  <a:cubicBezTo>
                    <a:pt x="194" y="416"/>
                    <a:pt x="194" y="451"/>
                    <a:pt x="189" y="474"/>
                  </a:cubicBezTo>
                  <a:cubicBezTo>
                    <a:pt x="184" y="497"/>
                    <a:pt x="172" y="555"/>
                    <a:pt x="172" y="570"/>
                  </a:cubicBezTo>
                  <a:cubicBezTo>
                    <a:pt x="172" y="584"/>
                    <a:pt x="171" y="582"/>
                    <a:pt x="165" y="582"/>
                  </a:cubicBezTo>
                  <a:cubicBezTo>
                    <a:pt x="160" y="582"/>
                    <a:pt x="157" y="582"/>
                    <a:pt x="157" y="582"/>
                  </a:cubicBezTo>
                  <a:cubicBezTo>
                    <a:pt x="157" y="582"/>
                    <a:pt x="158" y="605"/>
                    <a:pt x="155" y="611"/>
                  </a:cubicBezTo>
                  <a:cubicBezTo>
                    <a:pt x="152" y="616"/>
                    <a:pt x="157" y="642"/>
                    <a:pt x="149" y="670"/>
                  </a:cubicBezTo>
                  <a:cubicBezTo>
                    <a:pt x="140" y="697"/>
                    <a:pt x="123" y="744"/>
                    <a:pt x="123" y="764"/>
                  </a:cubicBezTo>
                  <a:cubicBezTo>
                    <a:pt x="123" y="783"/>
                    <a:pt x="132" y="807"/>
                    <a:pt x="141" y="817"/>
                  </a:cubicBezTo>
                  <a:cubicBezTo>
                    <a:pt x="150" y="827"/>
                    <a:pt x="163" y="847"/>
                    <a:pt x="156" y="852"/>
                  </a:cubicBezTo>
                  <a:cubicBezTo>
                    <a:pt x="149" y="857"/>
                    <a:pt x="139" y="856"/>
                    <a:pt x="133" y="854"/>
                  </a:cubicBezTo>
                  <a:cubicBezTo>
                    <a:pt x="127" y="852"/>
                    <a:pt x="122" y="846"/>
                    <a:pt x="122" y="846"/>
                  </a:cubicBezTo>
                  <a:cubicBezTo>
                    <a:pt x="122" y="846"/>
                    <a:pt x="122" y="856"/>
                    <a:pt x="125" y="864"/>
                  </a:cubicBezTo>
                  <a:cubicBezTo>
                    <a:pt x="128" y="871"/>
                    <a:pt x="125" y="905"/>
                    <a:pt x="112" y="905"/>
                  </a:cubicBezTo>
                  <a:cubicBezTo>
                    <a:pt x="110" y="905"/>
                    <a:pt x="108" y="905"/>
                    <a:pt x="107" y="905"/>
                  </a:cubicBezTo>
                  <a:cubicBezTo>
                    <a:pt x="107" y="636"/>
                    <a:pt x="107" y="636"/>
                    <a:pt x="107" y="636"/>
                  </a:cubicBezTo>
                  <a:cubicBezTo>
                    <a:pt x="107" y="631"/>
                    <a:pt x="108" y="624"/>
                    <a:pt x="109" y="621"/>
                  </a:cubicBezTo>
                  <a:cubicBezTo>
                    <a:pt x="112" y="614"/>
                    <a:pt x="110" y="600"/>
                    <a:pt x="109" y="580"/>
                  </a:cubicBezTo>
                  <a:cubicBezTo>
                    <a:pt x="109" y="580"/>
                    <a:pt x="108" y="588"/>
                    <a:pt x="107" y="596"/>
                  </a:cubicBezTo>
                  <a:lnTo>
                    <a:pt x="107" y="1"/>
                  </a:lnTo>
                  <a:close/>
                  <a:moveTo>
                    <a:pt x="106" y="1"/>
                  </a:moveTo>
                  <a:cubicBezTo>
                    <a:pt x="107" y="1"/>
                    <a:pt x="107" y="1"/>
                    <a:pt x="107" y="1"/>
                  </a:cubicBezTo>
                  <a:cubicBezTo>
                    <a:pt x="107" y="596"/>
                    <a:pt x="107" y="596"/>
                    <a:pt x="107" y="596"/>
                  </a:cubicBezTo>
                  <a:cubicBezTo>
                    <a:pt x="106" y="602"/>
                    <a:pt x="105" y="608"/>
                    <a:pt x="104" y="611"/>
                  </a:cubicBezTo>
                  <a:cubicBezTo>
                    <a:pt x="102" y="620"/>
                    <a:pt x="105" y="626"/>
                    <a:pt x="105" y="632"/>
                  </a:cubicBezTo>
                  <a:cubicBezTo>
                    <a:pt x="105" y="637"/>
                    <a:pt x="106" y="645"/>
                    <a:pt x="106" y="645"/>
                  </a:cubicBezTo>
                  <a:cubicBezTo>
                    <a:pt x="106" y="645"/>
                    <a:pt x="106" y="641"/>
                    <a:pt x="107" y="636"/>
                  </a:cubicBezTo>
                  <a:cubicBezTo>
                    <a:pt x="107" y="905"/>
                    <a:pt x="107" y="905"/>
                    <a:pt x="107" y="905"/>
                  </a:cubicBezTo>
                  <a:cubicBezTo>
                    <a:pt x="96" y="901"/>
                    <a:pt x="88" y="888"/>
                    <a:pt x="89" y="869"/>
                  </a:cubicBezTo>
                  <a:cubicBezTo>
                    <a:pt x="89" y="847"/>
                    <a:pt x="84" y="843"/>
                    <a:pt x="88" y="831"/>
                  </a:cubicBezTo>
                  <a:cubicBezTo>
                    <a:pt x="91" y="818"/>
                    <a:pt x="87" y="809"/>
                    <a:pt x="81" y="789"/>
                  </a:cubicBezTo>
                  <a:cubicBezTo>
                    <a:pt x="75" y="769"/>
                    <a:pt x="51" y="684"/>
                    <a:pt x="52" y="662"/>
                  </a:cubicBezTo>
                  <a:cubicBezTo>
                    <a:pt x="53" y="640"/>
                    <a:pt x="56" y="621"/>
                    <a:pt x="53" y="606"/>
                  </a:cubicBezTo>
                  <a:cubicBezTo>
                    <a:pt x="51" y="592"/>
                    <a:pt x="50" y="579"/>
                    <a:pt x="50" y="579"/>
                  </a:cubicBezTo>
                  <a:cubicBezTo>
                    <a:pt x="50" y="579"/>
                    <a:pt x="34" y="586"/>
                    <a:pt x="34" y="565"/>
                  </a:cubicBezTo>
                  <a:cubicBezTo>
                    <a:pt x="34" y="544"/>
                    <a:pt x="31" y="483"/>
                    <a:pt x="29" y="465"/>
                  </a:cubicBezTo>
                  <a:cubicBezTo>
                    <a:pt x="28" y="446"/>
                    <a:pt x="31" y="410"/>
                    <a:pt x="31" y="410"/>
                  </a:cubicBezTo>
                  <a:cubicBezTo>
                    <a:pt x="31" y="410"/>
                    <a:pt x="16" y="409"/>
                    <a:pt x="11" y="407"/>
                  </a:cubicBezTo>
                  <a:cubicBezTo>
                    <a:pt x="6" y="405"/>
                    <a:pt x="24" y="373"/>
                    <a:pt x="27" y="360"/>
                  </a:cubicBezTo>
                  <a:cubicBezTo>
                    <a:pt x="31" y="348"/>
                    <a:pt x="30" y="326"/>
                    <a:pt x="30" y="326"/>
                  </a:cubicBezTo>
                  <a:cubicBezTo>
                    <a:pt x="30" y="326"/>
                    <a:pt x="3" y="325"/>
                    <a:pt x="2" y="302"/>
                  </a:cubicBezTo>
                  <a:cubicBezTo>
                    <a:pt x="1" y="279"/>
                    <a:pt x="0" y="247"/>
                    <a:pt x="2" y="234"/>
                  </a:cubicBezTo>
                  <a:cubicBezTo>
                    <a:pt x="4" y="220"/>
                    <a:pt x="5" y="222"/>
                    <a:pt x="7" y="204"/>
                  </a:cubicBezTo>
                  <a:cubicBezTo>
                    <a:pt x="9" y="186"/>
                    <a:pt x="18" y="155"/>
                    <a:pt x="27" y="154"/>
                  </a:cubicBezTo>
                  <a:cubicBezTo>
                    <a:pt x="36" y="153"/>
                    <a:pt x="48" y="145"/>
                    <a:pt x="48" y="145"/>
                  </a:cubicBezTo>
                  <a:cubicBezTo>
                    <a:pt x="48" y="145"/>
                    <a:pt x="39" y="135"/>
                    <a:pt x="50" y="126"/>
                  </a:cubicBezTo>
                  <a:cubicBezTo>
                    <a:pt x="61" y="117"/>
                    <a:pt x="68" y="113"/>
                    <a:pt x="63" y="101"/>
                  </a:cubicBezTo>
                  <a:cubicBezTo>
                    <a:pt x="58" y="89"/>
                    <a:pt x="61" y="80"/>
                    <a:pt x="64" y="64"/>
                  </a:cubicBezTo>
                  <a:cubicBezTo>
                    <a:pt x="67" y="49"/>
                    <a:pt x="75" y="1"/>
                    <a:pt x="106" y="1"/>
                  </a:cubicBezTo>
                  <a:close/>
                </a:path>
              </a:pathLst>
            </a:custGeom>
            <a:solidFill>
              <a:srgbClr val="F09C2A"/>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1" name="Freeform 10"/>
            <p:cNvSpPr/>
            <p:nvPr/>
          </p:nvSpPr>
          <p:spPr bwMode="auto">
            <a:xfrm>
              <a:off x="4343401" y="2589213"/>
              <a:ext cx="127000" cy="244475"/>
            </a:xfrm>
            <a:custGeom>
              <a:avLst/>
              <a:gdLst/>
              <a:ahLst/>
              <a:cxnLst>
                <a:cxn ang="0">
                  <a:pos x="1" y="3"/>
                </a:cxn>
                <a:cxn ang="0">
                  <a:pos x="15" y="24"/>
                </a:cxn>
                <a:cxn ang="0">
                  <a:pos x="24" y="72"/>
                </a:cxn>
                <a:cxn ang="0">
                  <a:pos x="33" y="52"/>
                </a:cxn>
                <a:cxn ang="0">
                  <a:pos x="37" y="28"/>
                </a:cxn>
                <a:cxn ang="0">
                  <a:pos x="52" y="0"/>
                </a:cxn>
                <a:cxn ang="0">
                  <a:pos x="53" y="19"/>
                </a:cxn>
                <a:cxn ang="0">
                  <a:pos x="38" y="65"/>
                </a:cxn>
                <a:cxn ang="0">
                  <a:pos x="25" y="97"/>
                </a:cxn>
                <a:cxn ang="0">
                  <a:pos x="13" y="67"/>
                </a:cxn>
                <a:cxn ang="0">
                  <a:pos x="1" y="3"/>
                </a:cxn>
              </a:cxnLst>
              <a:rect l="0" t="0" r="r" b="b"/>
              <a:pathLst>
                <a:path w="53" h="103">
                  <a:moveTo>
                    <a:pt x="1" y="3"/>
                  </a:moveTo>
                  <a:cubicBezTo>
                    <a:pt x="1" y="3"/>
                    <a:pt x="15" y="15"/>
                    <a:pt x="15" y="24"/>
                  </a:cubicBezTo>
                  <a:cubicBezTo>
                    <a:pt x="15" y="33"/>
                    <a:pt x="21" y="63"/>
                    <a:pt x="24" y="72"/>
                  </a:cubicBezTo>
                  <a:cubicBezTo>
                    <a:pt x="27" y="82"/>
                    <a:pt x="28" y="61"/>
                    <a:pt x="33" y="52"/>
                  </a:cubicBezTo>
                  <a:cubicBezTo>
                    <a:pt x="38" y="43"/>
                    <a:pt x="40" y="35"/>
                    <a:pt x="37" y="28"/>
                  </a:cubicBezTo>
                  <a:cubicBezTo>
                    <a:pt x="35" y="21"/>
                    <a:pt x="45" y="18"/>
                    <a:pt x="52" y="0"/>
                  </a:cubicBezTo>
                  <a:cubicBezTo>
                    <a:pt x="53" y="7"/>
                    <a:pt x="53" y="12"/>
                    <a:pt x="53" y="19"/>
                  </a:cubicBezTo>
                  <a:cubicBezTo>
                    <a:pt x="52" y="26"/>
                    <a:pt x="41" y="58"/>
                    <a:pt x="38" y="65"/>
                  </a:cubicBezTo>
                  <a:cubicBezTo>
                    <a:pt x="35" y="71"/>
                    <a:pt x="26" y="91"/>
                    <a:pt x="25" y="97"/>
                  </a:cubicBezTo>
                  <a:cubicBezTo>
                    <a:pt x="25" y="103"/>
                    <a:pt x="17" y="86"/>
                    <a:pt x="13" y="67"/>
                  </a:cubicBezTo>
                  <a:cubicBezTo>
                    <a:pt x="8" y="48"/>
                    <a:pt x="0" y="21"/>
                    <a:pt x="1" y="3"/>
                  </a:cubicBez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2" name="Freeform 11"/>
            <p:cNvSpPr/>
            <p:nvPr/>
          </p:nvSpPr>
          <p:spPr bwMode="auto">
            <a:xfrm>
              <a:off x="4279901" y="2927350"/>
              <a:ext cx="23813" cy="52387"/>
            </a:xfrm>
            <a:custGeom>
              <a:avLst/>
              <a:gdLst/>
              <a:ahLst/>
              <a:cxnLst>
                <a:cxn ang="0">
                  <a:pos x="7" y="22"/>
                </a:cxn>
                <a:cxn ang="0">
                  <a:pos x="9" y="9"/>
                </a:cxn>
                <a:cxn ang="0">
                  <a:pos x="9" y="0"/>
                </a:cxn>
                <a:cxn ang="0">
                  <a:pos x="2" y="1"/>
                </a:cxn>
                <a:cxn ang="0">
                  <a:pos x="0" y="19"/>
                </a:cxn>
                <a:cxn ang="0">
                  <a:pos x="7" y="22"/>
                </a:cxn>
              </a:cxnLst>
              <a:rect l="0" t="0" r="r" b="b"/>
              <a:pathLst>
                <a:path w="10" h="22">
                  <a:moveTo>
                    <a:pt x="7" y="22"/>
                  </a:moveTo>
                  <a:cubicBezTo>
                    <a:pt x="7" y="22"/>
                    <a:pt x="9" y="16"/>
                    <a:pt x="9" y="9"/>
                  </a:cubicBezTo>
                  <a:cubicBezTo>
                    <a:pt x="10" y="2"/>
                    <a:pt x="9" y="0"/>
                    <a:pt x="9" y="0"/>
                  </a:cubicBezTo>
                  <a:cubicBezTo>
                    <a:pt x="2" y="1"/>
                    <a:pt x="2" y="1"/>
                    <a:pt x="2" y="1"/>
                  </a:cubicBezTo>
                  <a:cubicBezTo>
                    <a:pt x="2" y="1"/>
                    <a:pt x="1" y="15"/>
                    <a:pt x="0" y="19"/>
                  </a:cubicBezTo>
                  <a:cubicBezTo>
                    <a:pt x="3" y="22"/>
                    <a:pt x="7" y="22"/>
                    <a:pt x="7" y="22"/>
                  </a:cubicBez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3" name="Freeform 12"/>
            <p:cNvSpPr/>
            <p:nvPr/>
          </p:nvSpPr>
          <p:spPr bwMode="auto">
            <a:xfrm>
              <a:off x="4456113" y="3035300"/>
              <a:ext cx="26988" cy="53975"/>
            </a:xfrm>
            <a:custGeom>
              <a:avLst/>
              <a:gdLst/>
              <a:ahLst/>
              <a:cxnLst>
                <a:cxn ang="0">
                  <a:pos x="3" y="0"/>
                </a:cxn>
                <a:cxn ang="0">
                  <a:pos x="1" y="18"/>
                </a:cxn>
                <a:cxn ang="0">
                  <a:pos x="11" y="18"/>
                </a:cxn>
                <a:cxn ang="0">
                  <a:pos x="11" y="0"/>
                </a:cxn>
                <a:cxn ang="0">
                  <a:pos x="3" y="0"/>
                </a:cxn>
              </a:cxnLst>
              <a:rect l="0" t="0" r="r" b="b"/>
              <a:pathLst>
                <a:path w="11" h="23">
                  <a:moveTo>
                    <a:pt x="3" y="0"/>
                  </a:moveTo>
                  <a:cubicBezTo>
                    <a:pt x="3" y="0"/>
                    <a:pt x="1" y="14"/>
                    <a:pt x="1" y="18"/>
                  </a:cubicBezTo>
                  <a:cubicBezTo>
                    <a:pt x="0" y="23"/>
                    <a:pt x="11" y="18"/>
                    <a:pt x="11" y="18"/>
                  </a:cubicBezTo>
                  <a:cubicBezTo>
                    <a:pt x="11" y="0"/>
                    <a:pt x="11" y="0"/>
                    <a:pt x="11" y="0"/>
                  </a:cubicBezTo>
                  <a:lnTo>
                    <a:pt x="3" y="0"/>
                  </a:ln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14" name="Group 30"/>
          <p:cNvGrpSpPr/>
          <p:nvPr/>
        </p:nvGrpSpPr>
        <p:grpSpPr>
          <a:xfrm>
            <a:off x="3736429" y="3361012"/>
            <a:ext cx="823384" cy="2874433"/>
            <a:chOff x="2551113" y="1944688"/>
            <a:chExt cx="617538" cy="2155825"/>
          </a:xfrm>
          <a:solidFill>
            <a:srgbClr val="377790"/>
          </a:solidFill>
        </p:grpSpPr>
        <p:sp>
          <p:nvSpPr>
            <p:cNvPr id="15" name="Freeform 17"/>
            <p:cNvSpPr/>
            <p:nvPr/>
          </p:nvSpPr>
          <p:spPr bwMode="auto">
            <a:xfrm>
              <a:off x="2784476" y="2181225"/>
              <a:ext cx="171450" cy="254000"/>
            </a:xfrm>
            <a:custGeom>
              <a:avLst/>
              <a:gdLst/>
              <a:ahLst/>
              <a:cxnLst>
                <a:cxn ang="0">
                  <a:pos x="4" y="29"/>
                </a:cxn>
                <a:cxn ang="0">
                  <a:pos x="8" y="60"/>
                </a:cxn>
                <a:cxn ang="0">
                  <a:pos x="4" y="92"/>
                </a:cxn>
                <a:cxn ang="0">
                  <a:pos x="56" y="104"/>
                </a:cxn>
                <a:cxn ang="0">
                  <a:pos x="4" y="29"/>
                </a:cxn>
              </a:cxnLst>
              <a:rect l="0" t="0" r="r" b="b"/>
              <a:pathLst>
                <a:path w="72" h="107">
                  <a:moveTo>
                    <a:pt x="4" y="29"/>
                  </a:moveTo>
                  <a:cubicBezTo>
                    <a:pt x="25" y="38"/>
                    <a:pt x="1" y="49"/>
                    <a:pt x="8" y="60"/>
                  </a:cubicBezTo>
                  <a:cubicBezTo>
                    <a:pt x="15" y="70"/>
                    <a:pt x="0" y="78"/>
                    <a:pt x="4" y="92"/>
                  </a:cubicBezTo>
                  <a:cubicBezTo>
                    <a:pt x="8" y="107"/>
                    <a:pt x="40" y="106"/>
                    <a:pt x="56" y="104"/>
                  </a:cubicBezTo>
                  <a:cubicBezTo>
                    <a:pt x="72" y="103"/>
                    <a:pt x="49" y="0"/>
                    <a:pt x="4" y="29"/>
                  </a:cubicBezTo>
                  <a:close/>
                </a:path>
              </a:pathLst>
            </a:custGeom>
            <a:grp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6" name="Freeform 18"/>
            <p:cNvSpPr/>
            <p:nvPr/>
          </p:nvSpPr>
          <p:spPr bwMode="auto">
            <a:xfrm>
              <a:off x="2708276" y="1944688"/>
              <a:ext cx="357188" cy="496887"/>
            </a:xfrm>
            <a:custGeom>
              <a:avLst/>
              <a:gdLst/>
              <a:ahLst/>
              <a:cxnLst>
                <a:cxn ang="0">
                  <a:pos x="12" y="36"/>
                </a:cxn>
                <a:cxn ang="0">
                  <a:pos x="105" y="61"/>
                </a:cxn>
                <a:cxn ang="0">
                  <a:pos x="124" y="101"/>
                </a:cxn>
                <a:cxn ang="0">
                  <a:pos x="132" y="141"/>
                </a:cxn>
                <a:cxn ang="0">
                  <a:pos x="121" y="186"/>
                </a:cxn>
                <a:cxn ang="0">
                  <a:pos x="74" y="202"/>
                </a:cxn>
                <a:cxn ang="0">
                  <a:pos x="30" y="87"/>
                </a:cxn>
                <a:cxn ang="0">
                  <a:pos x="12" y="36"/>
                </a:cxn>
              </a:cxnLst>
              <a:rect l="0" t="0" r="r" b="b"/>
              <a:pathLst>
                <a:path w="150" h="208">
                  <a:moveTo>
                    <a:pt x="12" y="36"/>
                  </a:moveTo>
                  <a:cubicBezTo>
                    <a:pt x="38" y="0"/>
                    <a:pt x="106" y="15"/>
                    <a:pt x="105" y="61"/>
                  </a:cubicBezTo>
                  <a:cubicBezTo>
                    <a:pt x="105" y="107"/>
                    <a:pt x="134" y="78"/>
                    <a:pt x="124" y="101"/>
                  </a:cubicBezTo>
                  <a:cubicBezTo>
                    <a:pt x="115" y="124"/>
                    <a:pt x="145" y="122"/>
                    <a:pt x="132" y="141"/>
                  </a:cubicBezTo>
                  <a:cubicBezTo>
                    <a:pt x="120" y="160"/>
                    <a:pt x="150" y="164"/>
                    <a:pt x="121" y="186"/>
                  </a:cubicBezTo>
                  <a:cubicBezTo>
                    <a:pt x="91" y="208"/>
                    <a:pt x="74" y="202"/>
                    <a:pt x="74" y="202"/>
                  </a:cubicBezTo>
                  <a:cubicBezTo>
                    <a:pt x="74" y="202"/>
                    <a:pt x="83" y="72"/>
                    <a:pt x="30" y="87"/>
                  </a:cubicBezTo>
                  <a:cubicBezTo>
                    <a:pt x="13" y="92"/>
                    <a:pt x="0" y="53"/>
                    <a:pt x="12" y="36"/>
                  </a:cubicBezTo>
                  <a:close/>
                </a:path>
              </a:pathLst>
            </a:custGeom>
            <a:grp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7" name="Freeform 19"/>
            <p:cNvSpPr/>
            <p:nvPr/>
          </p:nvSpPr>
          <p:spPr bwMode="auto">
            <a:xfrm>
              <a:off x="2551113" y="1982788"/>
              <a:ext cx="617538" cy="2117725"/>
            </a:xfrm>
            <a:custGeom>
              <a:avLst/>
              <a:gdLst/>
              <a:ahLst/>
              <a:cxnLst>
                <a:cxn ang="0">
                  <a:pos x="160" y="29"/>
                </a:cxn>
                <a:cxn ang="0">
                  <a:pos x="177" y="130"/>
                </a:cxn>
                <a:cxn ang="0">
                  <a:pos x="198" y="189"/>
                </a:cxn>
                <a:cxn ang="0">
                  <a:pos x="203" y="316"/>
                </a:cxn>
                <a:cxn ang="0">
                  <a:pos x="191" y="377"/>
                </a:cxn>
                <a:cxn ang="0">
                  <a:pos x="188" y="442"/>
                </a:cxn>
                <a:cxn ang="0">
                  <a:pos x="179" y="567"/>
                </a:cxn>
                <a:cxn ang="0">
                  <a:pos x="179" y="609"/>
                </a:cxn>
                <a:cxn ang="0">
                  <a:pos x="235" y="775"/>
                </a:cxn>
                <a:cxn ang="0">
                  <a:pos x="256" y="844"/>
                </a:cxn>
                <a:cxn ang="0">
                  <a:pos x="251" y="865"/>
                </a:cxn>
                <a:cxn ang="0">
                  <a:pos x="239" y="824"/>
                </a:cxn>
                <a:cxn ang="0">
                  <a:pos x="181" y="871"/>
                </a:cxn>
                <a:cxn ang="0">
                  <a:pos x="191" y="839"/>
                </a:cxn>
                <a:cxn ang="0">
                  <a:pos x="167" y="702"/>
                </a:cxn>
                <a:cxn ang="0">
                  <a:pos x="147" y="705"/>
                </a:cxn>
                <a:cxn ang="0">
                  <a:pos x="126" y="804"/>
                </a:cxn>
                <a:cxn ang="0">
                  <a:pos x="118" y="864"/>
                </a:cxn>
                <a:cxn ang="0">
                  <a:pos x="110" y="882"/>
                </a:cxn>
                <a:cxn ang="0">
                  <a:pos x="110" y="838"/>
                </a:cxn>
                <a:cxn ang="0">
                  <a:pos x="51" y="882"/>
                </a:cxn>
                <a:cxn ang="0">
                  <a:pos x="43" y="852"/>
                </a:cxn>
                <a:cxn ang="0">
                  <a:pos x="92" y="707"/>
                </a:cxn>
                <a:cxn ang="0">
                  <a:pos x="99" y="631"/>
                </a:cxn>
                <a:cxn ang="0">
                  <a:pos x="87" y="570"/>
                </a:cxn>
                <a:cxn ang="0">
                  <a:pos x="76" y="504"/>
                </a:cxn>
                <a:cxn ang="0">
                  <a:pos x="68" y="505"/>
                </a:cxn>
                <a:cxn ang="0">
                  <a:pos x="52" y="500"/>
                </a:cxn>
                <a:cxn ang="0">
                  <a:pos x="57" y="452"/>
                </a:cxn>
                <a:cxn ang="0">
                  <a:pos x="8" y="334"/>
                </a:cxn>
                <a:cxn ang="0">
                  <a:pos x="64" y="280"/>
                </a:cxn>
                <a:cxn ang="0">
                  <a:pos x="111" y="171"/>
                </a:cxn>
                <a:cxn ang="0">
                  <a:pos x="110" y="122"/>
                </a:cxn>
                <a:cxn ang="0">
                  <a:pos x="80" y="75"/>
                </a:cxn>
                <a:cxn ang="0">
                  <a:pos x="81" y="32"/>
                </a:cxn>
              </a:cxnLst>
              <a:rect l="0" t="0" r="r" b="b"/>
              <a:pathLst>
                <a:path w="259" h="888">
                  <a:moveTo>
                    <a:pt x="117" y="0"/>
                  </a:moveTo>
                  <a:cubicBezTo>
                    <a:pt x="135" y="0"/>
                    <a:pt x="152" y="9"/>
                    <a:pt x="160" y="29"/>
                  </a:cubicBezTo>
                  <a:cubicBezTo>
                    <a:pt x="168" y="48"/>
                    <a:pt x="169" y="71"/>
                    <a:pt x="167" y="82"/>
                  </a:cubicBezTo>
                  <a:cubicBezTo>
                    <a:pt x="164" y="92"/>
                    <a:pt x="173" y="121"/>
                    <a:pt x="177" y="130"/>
                  </a:cubicBezTo>
                  <a:cubicBezTo>
                    <a:pt x="182" y="143"/>
                    <a:pt x="190" y="159"/>
                    <a:pt x="190" y="159"/>
                  </a:cubicBezTo>
                  <a:cubicBezTo>
                    <a:pt x="190" y="159"/>
                    <a:pt x="198" y="172"/>
                    <a:pt x="198" y="189"/>
                  </a:cubicBezTo>
                  <a:cubicBezTo>
                    <a:pt x="198" y="206"/>
                    <a:pt x="197" y="230"/>
                    <a:pt x="203" y="262"/>
                  </a:cubicBezTo>
                  <a:cubicBezTo>
                    <a:pt x="209" y="293"/>
                    <a:pt x="209" y="300"/>
                    <a:pt x="203" y="316"/>
                  </a:cubicBezTo>
                  <a:cubicBezTo>
                    <a:pt x="198" y="331"/>
                    <a:pt x="180" y="361"/>
                    <a:pt x="180" y="361"/>
                  </a:cubicBezTo>
                  <a:cubicBezTo>
                    <a:pt x="180" y="361"/>
                    <a:pt x="197" y="369"/>
                    <a:pt x="191" y="377"/>
                  </a:cubicBezTo>
                  <a:cubicBezTo>
                    <a:pt x="185" y="384"/>
                    <a:pt x="179" y="387"/>
                    <a:pt x="179" y="387"/>
                  </a:cubicBezTo>
                  <a:cubicBezTo>
                    <a:pt x="179" y="387"/>
                    <a:pt x="198" y="414"/>
                    <a:pt x="188" y="442"/>
                  </a:cubicBezTo>
                  <a:cubicBezTo>
                    <a:pt x="179" y="471"/>
                    <a:pt x="177" y="492"/>
                    <a:pt x="178" y="518"/>
                  </a:cubicBezTo>
                  <a:cubicBezTo>
                    <a:pt x="179" y="544"/>
                    <a:pt x="179" y="567"/>
                    <a:pt x="179" y="567"/>
                  </a:cubicBezTo>
                  <a:cubicBezTo>
                    <a:pt x="168" y="569"/>
                    <a:pt x="168" y="569"/>
                    <a:pt x="168" y="569"/>
                  </a:cubicBezTo>
                  <a:cubicBezTo>
                    <a:pt x="168" y="569"/>
                    <a:pt x="168" y="594"/>
                    <a:pt x="179" y="609"/>
                  </a:cubicBezTo>
                  <a:cubicBezTo>
                    <a:pt x="190" y="624"/>
                    <a:pt x="208" y="649"/>
                    <a:pt x="211" y="690"/>
                  </a:cubicBezTo>
                  <a:cubicBezTo>
                    <a:pt x="214" y="730"/>
                    <a:pt x="223" y="765"/>
                    <a:pt x="235" y="775"/>
                  </a:cubicBezTo>
                  <a:cubicBezTo>
                    <a:pt x="247" y="785"/>
                    <a:pt x="259" y="784"/>
                    <a:pt x="259" y="800"/>
                  </a:cubicBezTo>
                  <a:cubicBezTo>
                    <a:pt x="259" y="817"/>
                    <a:pt x="256" y="836"/>
                    <a:pt x="256" y="844"/>
                  </a:cubicBezTo>
                  <a:cubicBezTo>
                    <a:pt x="256" y="852"/>
                    <a:pt x="256" y="864"/>
                    <a:pt x="256" y="864"/>
                  </a:cubicBezTo>
                  <a:cubicBezTo>
                    <a:pt x="251" y="865"/>
                    <a:pt x="251" y="865"/>
                    <a:pt x="251" y="865"/>
                  </a:cubicBezTo>
                  <a:cubicBezTo>
                    <a:pt x="251" y="865"/>
                    <a:pt x="252" y="856"/>
                    <a:pt x="251" y="845"/>
                  </a:cubicBezTo>
                  <a:cubicBezTo>
                    <a:pt x="250" y="834"/>
                    <a:pt x="246" y="819"/>
                    <a:pt x="239" y="824"/>
                  </a:cubicBezTo>
                  <a:cubicBezTo>
                    <a:pt x="232" y="828"/>
                    <a:pt x="222" y="849"/>
                    <a:pt x="217" y="858"/>
                  </a:cubicBezTo>
                  <a:cubicBezTo>
                    <a:pt x="211" y="868"/>
                    <a:pt x="201" y="877"/>
                    <a:pt x="181" y="871"/>
                  </a:cubicBezTo>
                  <a:cubicBezTo>
                    <a:pt x="161" y="865"/>
                    <a:pt x="154" y="852"/>
                    <a:pt x="164" y="849"/>
                  </a:cubicBezTo>
                  <a:cubicBezTo>
                    <a:pt x="175" y="845"/>
                    <a:pt x="189" y="850"/>
                    <a:pt x="191" y="839"/>
                  </a:cubicBezTo>
                  <a:cubicBezTo>
                    <a:pt x="194" y="828"/>
                    <a:pt x="198" y="798"/>
                    <a:pt x="194" y="783"/>
                  </a:cubicBezTo>
                  <a:cubicBezTo>
                    <a:pt x="189" y="768"/>
                    <a:pt x="173" y="720"/>
                    <a:pt x="167" y="702"/>
                  </a:cubicBezTo>
                  <a:cubicBezTo>
                    <a:pt x="161" y="684"/>
                    <a:pt x="152" y="663"/>
                    <a:pt x="152" y="663"/>
                  </a:cubicBezTo>
                  <a:cubicBezTo>
                    <a:pt x="152" y="663"/>
                    <a:pt x="152" y="691"/>
                    <a:pt x="147" y="705"/>
                  </a:cubicBezTo>
                  <a:cubicBezTo>
                    <a:pt x="141" y="718"/>
                    <a:pt x="121" y="770"/>
                    <a:pt x="117" y="780"/>
                  </a:cubicBezTo>
                  <a:cubicBezTo>
                    <a:pt x="113" y="791"/>
                    <a:pt x="120" y="798"/>
                    <a:pt x="126" y="804"/>
                  </a:cubicBezTo>
                  <a:cubicBezTo>
                    <a:pt x="132" y="810"/>
                    <a:pt x="129" y="824"/>
                    <a:pt x="124" y="835"/>
                  </a:cubicBezTo>
                  <a:cubicBezTo>
                    <a:pt x="120" y="845"/>
                    <a:pt x="118" y="859"/>
                    <a:pt x="118" y="864"/>
                  </a:cubicBezTo>
                  <a:cubicBezTo>
                    <a:pt x="118" y="870"/>
                    <a:pt x="118" y="882"/>
                    <a:pt x="118" y="882"/>
                  </a:cubicBezTo>
                  <a:cubicBezTo>
                    <a:pt x="110" y="882"/>
                    <a:pt x="110" y="882"/>
                    <a:pt x="110" y="882"/>
                  </a:cubicBezTo>
                  <a:cubicBezTo>
                    <a:pt x="110" y="882"/>
                    <a:pt x="112" y="869"/>
                    <a:pt x="112" y="858"/>
                  </a:cubicBezTo>
                  <a:cubicBezTo>
                    <a:pt x="112" y="847"/>
                    <a:pt x="114" y="840"/>
                    <a:pt x="110" y="838"/>
                  </a:cubicBezTo>
                  <a:cubicBezTo>
                    <a:pt x="106" y="836"/>
                    <a:pt x="89" y="851"/>
                    <a:pt x="82" y="862"/>
                  </a:cubicBezTo>
                  <a:cubicBezTo>
                    <a:pt x="75" y="873"/>
                    <a:pt x="74" y="888"/>
                    <a:pt x="51" y="882"/>
                  </a:cubicBezTo>
                  <a:cubicBezTo>
                    <a:pt x="28" y="877"/>
                    <a:pt x="13" y="864"/>
                    <a:pt x="19" y="857"/>
                  </a:cubicBezTo>
                  <a:cubicBezTo>
                    <a:pt x="24" y="850"/>
                    <a:pt x="36" y="856"/>
                    <a:pt x="43" y="852"/>
                  </a:cubicBezTo>
                  <a:cubicBezTo>
                    <a:pt x="50" y="849"/>
                    <a:pt x="63" y="815"/>
                    <a:pt x="71" y="794"/>
                  </a:cubicBezTo>
                  <a:cubicBezTo>
                    <a:pt x="80" y="774"/>
                    <a:pt x="89" y="732"/>
                    <a:pt x="92" y="707"/>
                  </a:cubicBezTo>
                  <a:cubicBezTo>
                    <a:pt x="94" y="682"/>
                    <a:pt x="98" y="663"/>
                    <a:pt x="99" y="655"/>
                  </a:cubicBezTo>
                  <a:cubicBezTo>
                    <a:pt x="99" y="647"/>
                    <a:pt x="99" y="631"/>
                    <a:pt x="99" y="631"/>
                  </a:cubicBezTo>
                  <a:cubicBezTo>
                    <a:pt x="99" y="631"/>
                    <a:pt x="92" y="603"/>
                    <a:pt x="89" y="591"/>
                  </a:cubicBezTo>
                  <a:cubicBezTo>
                    <a:pt x="87" y="579"/>
                    <a:pt x="87" y="570"/>
                    <a:pt x="87" y="570"/>
                  </a:cubicBezTo>
                  <a:cubicBezTo>
                    <a:pt x="87" y="570"/>
                    <a:pt x="73" y="572"/>
                    <a:pt x="73" y="564"/>
                  </a:cubicBezTo>
                  <a:cubicBezTo>
                    <a:pt x="73" y="556"/>
                    <a:pt x="78" y="521"/>
                    <a:pt x="76" y="504"/>
                  </a:cubicBezTo>
                  <a:cubicBezTo>
                    <a:pt x="75" y="488"/>
                    <a:pt x="69" y="489"/>
                    <a:pt x="69" y="489"/>
                  </a:cubicBezTo>
                  <a:cubicBezTo>
                    <a:pt x="69" y="489"/>
                    <a:pt x="68" y="498"/>
                    <a:pt x="68" y="505"/>
                  </a:cubicBezTo>
                  <a:cubicBezTo>
                    <a:pt x="68" y="512"/>
                    <a:pt x="63" y="510"/>
                    <a:pt x="61" y="505"/>
                  </a:cubicBezTo>
                  <a:cubicBezTo>
                    <a:pt x="59" y="500"/>
                    <a:pt x="52" y="505"/>
                    <a:pt x="52" y="500"/>
                  </a:cubicBezTo>
                  <a:cubicBezTo>
                    <a:pt x="52" y="495"/>
                    <a:pt x="49" y="484"/>
                    <a:pt x="50" y="475"/>
                  </a:cubicBezTo>
                  <a:cubicBezTo>
                    <a:pt x="52" y="467"/>
                    <a:pt x="57" y="452"/>
                    <a:pt x="57" y="452"/>
                  </a:cubicBezTo>
                  <a:cubicBezTo>
                    <a:pt x="0" y="450"/>
                    <a:pt x="0" y="450"/>
                    <a:pt x="0" y="450"/>
                  </a:cubicBezTo>
                  <a:cubicBezTo>
                    <a:pt x="8" y="334"/>
                    <a:pt x="8" y="334"/>
                    <a:pt x="8" y="334"/>
                  </a:cubicBezTo>
                  <a:cubicBezTo>
                    <a:pt x="61" y="334"/>
                    <a:pt x="61" y="334"/>
                    <a:pt x="61" y="334"/>
                  </a:cubicBezTo>
                  <a:cubicBezTo>
                    <a:pt x="61" y="334"/>
                    <a:pt x="64" y="298"/>
                    <a:pt x="64" y="280"/>
                  </a:cubicBezTo>
                  <a:cubicBezTo>
                    <a:pt x="64" y="263"/>
                    <a:pt x="62" y="239"/>
                    <a:pt x="74" y="220"/>
                  </a:cubicBezTo>
                  <a:cubicBezTo>
                    <a:pt x="86" y="200"/>
                    <a:pt x="101" y="184"/>
                    <a:pt x="111" y="171"/>
                  </a:cubicBezTo>
                  <a:cubicBezTo>
                    <a:pt x="121" y="159"/>
                    <a:pt x="122" y="158"/>
                    <a:pt x="120" y="147"/>
                  </a:cubicBezTo>
                  <a:cubicBezTo>
                    <a:pt x="117" y="135"/>
                    <a:pt x="117" y="121"/>
                    <a:pt x="110" y="122"/>
                  </a:cubicBezTo>
                  <a:cubicBezTo>
                    <a:pt x="103" y="123"/>
                    <a:pt x="96" y="122"/>
                    <a:pt x="93" y="113"/>
                  </a:cubicBezTo>
                  <a:cubicBezTo>
                    <a:pt x="89" y="104"/>
                    <a:pt x="81" y="87"/>
                    <a:pt x="80" y="75"/>
                  </a:cubicBezTo>
                  <a:cubicBezTo>
                    <a:pt x="79" y="63"/>
                    <a:pt x="82" y="61"/>
                    <a:pt x="80" y="57"/>
                  </a:cubicBezTo>
                  <a:cubicBezTo>
                    <a:pt x="79" y="54"/>
                    <a:pt x="81" y="42"/>
                    <a:pt x="81" y="32"/>
                  </a:cubicBezTo>
                  <a:cubicBezTo>
                    <a:pt x="82" y="23"/>
                    <a:pt x="94" y="0"/>
                    <a:pt x="117" y="0"/>
                  </a:cubicBezTo>
                  <a:close/>
                </a:path>
              </a:pathLst>
            </a:custGeom>
            <a:grp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8" name="Freeform 20"/>
            <p:cNvSpPr/>
            <p:nvPr/>
          </p:nvSpPr>
          <p:spPr bwMode="auto">
            <a:xfrm>
              <a:off x="2836863" y="2252663"/>
              <a:ext cx="128588" cy="106362"/>
            </a:xfrm>
            <a:custGeom>
              <a:avLst/>
              <a:gdLst/>
              <a:ahLst/>
              <a:cxnLst>
                <a:cxn ang="0">
                  <a:pos x="51" y="0"/>
                </a:cxn>
                <a:cxn ang="0">
                  <a:pos x="54" y="10"/>
                </a:cxn>
                <a:cxn ang="0">
                  <a:pos x="0" y="45"/>
                </a:cxn>
                <a:cxn ang="0">
                  <a:pos x="4" y="22"/>
                </a:cxn>
                <a:cxn ang="0">
                  <a:pos x="29" y="5"/>
                </a:cxn>
                <a:cxn ang="0">
                  <a:pos x="51" y="0"/>
                </a:cxn>
              </a:cxnLst>
              <a:rect l="0" t="0" r="r" b="b"/>
              <a:pathLst>
                <a:path w="54" h="45">
                  <a:moveTo>
                    <a:pt x="51" y="0"/>
                  </a:moveTo>
                  <a:cubicBezTo>
                    <a:pt x="52" y="4"/>
                    <a:pt x="53" y="7"/>
                    <a:pt x="54" y="10"/>
                  </a:cubicBezTo>
                  <a:cubicBezTo>
                    <a:pt x="27" y="8"/>
                    <a:pt x="12" y="29"/>
                    <a:pt x="0" y="45"/>
                  </a:cubicBezTo>
                  <a:cubicBezTo>
                    <a:pt x="5" y="38"/>
                    <a:pt x="4" y="27"/>
                    <a:pt x="4" y="22"/>
                  </a:cubicBezTo>
                  <a:cubicBezTo>
                    <a:pt x="10" y="15"/>
                    <a:pt x="20" y="9"/>
                    <a:pt x="29" y="5"/>
                  </a:cubicBezTo>
                  <a:cubicBezTo>
                    <a:pt x="37" y="2"/>
                    <a:pt x="46" y="1"/>
                    <a:pt x="51" y="0"/>
                  </a:cubicBezTo>
                  <a:close/>
                </a:path>
              </a:pathLst>
            </a:custGeom>
            <a:grp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sp>
        <p:nvSpPr>
          <p:cNvPr id="19" name="TextBox 35"/>
          <p:cNvSpPr txBox="1"/>
          <p:nvPr/>
        </p:nvSpPr>
        <p:spPr>
          <a:xfrm>
            <a:off x="7857625" y="2505372"/>
            <a:ext cx="2835564" cy="581057"/>
          </a:xfrm>
          <a:prstGeom prst="rect">
            <a:avLst/>
          </a:prstGeom>
          <a:noFill/>
        </p:spPr>
        <p:txBody>
          <a:bodyPr wrap="square" rtlCol="0">
            <a:spAutoFit/>
          </a:bodyPr>
          <a:lstStyle/>
          <a:p>
            <a:pPr marL="718185" lvl="2" defTabSz="0">
              <a:lnSpc>
                <a:spcPct val="150000"/>
              </a:lnSpc>
              <a:tabLst>
                <a:tab pos="394970" algn="l"/>
                <a:tab pos="854075" algn="l"/>
                <a:tab pos="1374775" algn="l"/>
                <a:tab pos="1831975" algn="l"/>
                <a:tab pos="394970" algn="l"/>
                <a:tab pos="854075" algn="l"/>
                <a:tab pos="1374775" algn="l"/>
                <a:tab pos="1831975" algn="l"/>
              </a:tabLst>
              <a:defRPr/>
            </a:pPr>
            <a:r>
              <a:rPr lang="zh-CN" altLang="en-US" sz="2400" kern="0" dirty="0">
                <a:solidFill>
                  <a:srgbClr val="262626"/>
                </a:solidFill>
                <a:latin typeface="微软雅黑" panose="020B0503020204020204" pitchFamily="34" charset="-122"/>
                <a:ea typeface="微软雅黑" panose="020B0503020204020204" pitchFamily="34" charset="-122"/>
              </a:rPr>
              <a:t>班组长</a:t>
            </a:r>
            <a:endParaRPr lang="en-US" altLang="zh-CN" sz="2400" kern="0" dirty="0">
              <a:solidFill>
                <a:srgbClr val="262626"/>
              </a:solidFill>
              <a:latin typeface="微软雅黑" panose="020B0503020204020204" pitchFamily="34" charset="-122"/>
              <a:ea typeface="微软雅黑" panose="020B0503020204020204" pitchFamily="34" charset="-122"/>
            </a:endParaRPr>
          </a:p>
        </p:txBody>
      </p:sp>
      <p:grpSp>
        <p:nvGrpSpPr>
          <p:cNvPr id="20" name="Group 39"/>
          <p:cNvGrpSpPr/>
          <p:nvPr/>
        </p:nvGrpSpPr>
        <p:grpSpPr>
          <a:xfrm>
            <a:off x="2892192" y="3746490"/>
            <a:ext cx="657827" cy="638993"/>
            <a:chOff x="860271" y="1518068"/>
            <a:chExt cx="493370" cy="479245"/>
          </a:xfrm>
        </p:grpSpPr>
        <p:sp>
          <p:nvSpPr>
            <p:cNvPr id="21" name="Oval 40"/>
            <p:cNvSpPr/>
            <p:nvPr/>
          </p:nvSpPr>
          <p:spPr>
            <a:xfrm>
              <a:off x="860271" y="1518068"/>
              <a:ext cx="493370" cy="479245"/>
            </a:xfrm>
            <a:prstGeom prst="ellipse">
              <a:avLst/>
            </a:prstGeom>
            <a:solidFill>
              <a:srgbClr val="37779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22" name="Freeform 6"/>
            <p:cNvSpPr>
              <a:spLocks noEditPoints="1"/>
            </p:cNvSpPr>
            <p:nvPr/>
          </p:nvSpPr>
          <p:spPr bwMode="auto">
            <a:xfrm>
              <a:off x="997419" y="1671965"/>
              <a:ext cx="219075" cy="171450"/>
            </a:xfrm>
            <a:custGeom>
              <a:avLst/>
              <a:gdLst/>
              <a:ahLst/>
              <a:cxnLst>
                <a:cxn ang="0">
                  <a:pos x="64" y="48"/>
                </a:cxn>
                <a:cxn ang="0">
                  <a:pos x="61" y="50"/>
                </a:cxn>
                <a:cxn ang="0">
                  <a:pos x="2" y="50"/>
                </a:cxn>
                <a:cxn ang="0">
                  <a:pos x="0" y="48"/>
                </a:cxn>
                <a:cxn ang="0">
                  <a:pos x="0" y="43"/>
                </a:cxn>
                <a:cxn ang="0">
                  <a:pos x="2" y="41"/>
                </a:cxn>
                <a:cxn ang="0">
                  <a:pos x="61" y="41"/>
                </a:cxn>
                <a:cxn ang="0">
                  <a:pos x="64" y="43"/>
                </a:cxn>
                <a:cxn ang="0">
                  <a:pos x="64" y="48"/>
                </a:cxn>
                <a:cxn ang="0">
                  <a:pos x="59" y="20"/>
                </a:cxn>
                <a:cxn ang="0">
                  <a:pos x="57" y="23"/>
                </a:cxn>
                <a:cxn ang="0">
                  <a:pos x="7" y="23"/>
                </a:cxn>
                <a:cxn ang="0">
                  <a:pos x="4" y="20"/>
                </a:cxn>
                <a:cxn ang="0">
                  <a:pos x="4" y="16"/>
                </a:cxn>
                <a:cxn ang="0">
                  <a:pos x="7" y="13"/>
                </a:cxn>
                <a:cxn ang="0">
                  <a:pos x="57" y="13"/>
                </a:cxn>
                <a:cxn ang="0">
                  <a:pos x="59" y="16"/>
                </a:cxn>
                <a:cxn ang="0">
                  <a:pos x="59" y="20"/>
                </a:cxn>
                <a:cxn ang="0">
                  <a:pos x="50" y="34"/>
                </a:cxn>
                <a:cxn ang="0">
                  <a:pos x="48" y="36"/>
                </a:cxn>
                <a:cxn ang="0">
                  <a:pos x="16" y="36"/>
                </a:cxn>
                <a:cxn ang="0">
                  <a:pos x="13" y="34"/>
                </a:cxn>
                <a:cxn ang="0">
                  <a:pos x="13" y="29"/>
                </a:cxn>
                <a:cxn ang="0">
                  <a:pos x="16" y="27"/>
                </a:cxn>
                <a:cxn ang="0">
                  <a:pos x="48" y="27"/>
                </a:cxn>
                <a:cxn ang="0">
                  <a:pos x="50" y="29"/>
                </a:cxn>
                <a:cxn ang="0">
                  <a:pos x="50" y="34"/>
                </a:cxn>
                <a:cxn ang="0">
                  <a:pos x="45" y="7"/>
                </a:cxn>
                <a:cxn ang="0">
                  <a:pos x="43" y="9"/>
                </a:cxn>
                <a:cxn ang="0">
                  <a:pos x="20" y="9"/>
                </a:cxn>
                <a:cxn ang="0">
                  <a:pos x="18" y="7"/>
                </a:cxn>
                <a:cxn ang="0">
                  <a:pos x="18" y="2"/>
                </a:cxn>
                <a:cxn ang="0">
                  <a:pos x="20" y="0"/>
                </a:cxn>
                <a:cxn ang="0">
                  <a:pos x="43" y="0"/>
                </a:cxn>
                <a:cxn ang="0">
                  <a:pos x="45" y="2"/>
                </a:cxn>
                <a:cxn ang="0">
                  <a:pos x="45" y="7"/>
                </a:cxn>
              </a:cxnLst>
              <a:rect l="0" t="0" r="r" b="b"/>
              <a:pathLst>
                <a:path w="64" h="50">
                  <a:moveTo>
                    <a:pt x="64" y="48"/>
                  </a:moveTo>
                  <a:cubicBezTo>
                    <a:pt x="64" y="49"/>
                    <a:pt x="63" y="50"/>
                    <a:pt x="61" y="50"/>
                  </a:cubicBezTo>
                  <a:cubicBezTo>
                    <a:pt x="2" y="50"/>
                    <a:pt x="2" y="50"/>
                    <a:pt x="2" y="50"/>
                  </a:cubicBezTo>
                  <a:cubicBezTo>
                    <a:pt x="1" y="50"/>
                    <a:pt x="0" y="49"/>
                    <a:pt x="0" y="48"/>
                  </a:cubicBezTo>
                  <a:cubicBezTo>
                    <a:pt x="0" y="43"/>
                    <a:pt x="0" y="43"/>
                    <a:pt x="0" y="43"/>
                  </a:cubicBezTo>
                  <a:cubicBezTo>
                    <a:pt x="0" y="42"/>
                    <a:pt x="1" y="41"/>
                    <a:pt x="2" y="41"/>
                  </a:cubicBezTo>
                  <a:cubicBezTo>
                    <a:pt x="61" y="41"/>
                    <a:pt x="61" y="41"/>
                    <a:pt x="61" y="41"/>
                  </a:cubicBezTo>
                  <a:cubicBezTo>
                    <a:pt x="63" y="41"/>
                    <a:pt x="64" y="42"/>
                    <a:pt x="64" y="43"/>
                  </a:cubicBezTo>
                  <a:lnTo>
                    <a:pt x="64" y="48"/>
                  </a:lnTo>
                  <a:close/>
                  <a:moveTo>
                    <a:pt x="59" y="20"/>
                  </a:moveTo>
                  <a:cubicBezTo>
                    <a:pt x="59" y="22"/>
                    <a:pt x="58" y="23"/>
                    <a:pt x="57" y="23"/>
                  </a:cubicBezTo>
                  <a:cubicBezTo>
                    <a:pt x="7" y="23"/>
                    <a:pt x="7" y="23"/>
                    <a:pt x="7" y="23"/>
                  </a:cubicBezTo>
                  <a:cubicBezTo>
                    <a:pt x="5" y="23"/>
                    <a:pt x="4" y="22"/>
                    <a:pt x="4" y="20"/>
                  </a:cubicBezTo>
                  <a:cubicBezTo>
                    <a:pt x="4" y="16"/>
                    <a:pt x="4" y="16"/>
                    <a:pt x="4" y="16"/>
                  </a:cubicBezTo>
                  <a:cubicBezTo>
                    <a:pt x="4" y="14"/>
                    <a:pt x="5" y="13"/>
                    <a:pt x="7" y="13"/>
                  </a:cubicBezTo>
                  <a:cubicBezTo>
                    <a:pt x="57" y="13"/>
                    <a:pt x="57" y="13"/>
                    <a:pt x="57" y="13"/>
                  </a:cubicBezTo>
                  <a:cubicBezTo>
                    <a:pt x="58" y="13"/>
                    <a:pt x="59" y="14"/>
                    <a:pt x="59" y="16"/>
                  </a:cubicBezTo>
                  <a:lnTo>
                    <a:pt x="59" y="20"/>
                  </a:lnTo>
                  <a:close/>
                  <a:moveTo>
                    <a:pt x="50" y="34"/>
                  </a:moveTo>
                  <a:cubicBezTo>
                    <a:pt x="50" y="35"/>
                    <a:pt x="49" y="36"/>
                    <a:pt x="48" y="36"/>
                  </a:cubicBezTo>
                  <a:cubicBezTo>
                    <a:pt x="16" y="36"/>
                    <a:pt x="16" y="36"/>
                    <a:pt x="16" y="36"/>
                  </a:cubicBezTo>
                  <a:cubicBezTo>
                    <a:pt x="15" y="36"/>
                    <a:pt x="13" y="35"/>
                    <a:pt x="13" y="34"/>
                  </a:cubicBezTo>
                  <a:cubicBezTo>
                    <a:pt x="13" y="29"/>
                    <a:pt x="13" y="29"/>
                    <a:pt x="13" y="29"/>
                  </a:cubicBezTo>
                  <a:cubicBezTo>
                    <a:pt x="13" y="28"/>
                    <a:pt x="15" y="27"/>
                    <a:pt x="16" y="27"/>
                  </a:cubicBezTo>
                  <a:cubicBezTo>
                    <a:pt x="48" y="27"/>
                    <a:pt x="48" y="27"/>
                    <a:pt x="48" y="27"/>
                  </a:cubicBezTo>
                  <a:cubicBezTo>
                    <a:pt x="49" y="27"/>
                    <a:pt x="50" y="28"/>
                    <a:pt x="50" y="29"/>
                  </a:cubicBezTo>
                  <a:lnTo>
                    <a:pt x="50" y="34"/>
                  </a:lnTo>
                  <a:close/>
                  <a:moveTo>
                    <a:pt x="45" y="7"/>
                  </a:moveTo>
                  <a:cubicBezTo>
                    <a:pt x="45" y="8"/>
                    <a:pt x="44" y="9"/>
                    <a:pt x="43" y="9"/>
                  </a:cubicBezTo>
                  <a:cubicBezTo>
                    <a:pt x="20" y="9"/>
                    <a:pt x="20" y="9"/>
                    <a:pt x="20" y="9"/>
                  </a:cubicBezTo>
                  <a:cubicBezTo>
                    <a:pt x="19" y="9"/>
                    <a:pt x="18" y="8"/>
                    <a:pt x="18" y="7"/>
                  </a:cubicBezTo>
                  <a:cubicBezTo>
                    <a:pt x="18" y="2"/>
                    <a:pt x="18" y="2"/>
                    <a:pt x="18" y="2"/>
                  </a:cubicBezTo>
                  <a:cubicBezTo>
                    <a:pt x="18" y="1"/>
                    <a:pt x="19" y="0"/>
                    <a:pt x="20" y="0"/>
                  </a:cubicBezTo>
                  <a:cubicBezTo>
                    <a:pt x="43" y="0"/>
                    <a:pt x="43" y="0"/>
                    <a:pt x="43" y="0"/>
                  </a:cubicBezTo>
                  <a:cubicBezTo>
                    <a:pt x="44" y="0"/>
                    <a:pt x="45" y="1"/>
                    <a:pt x="45" y="2"/>
                  </a:cubicBezTo>
                  <a:lnTo>
                    <a:pt x="45" y="7"/>
                  </a:ln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23" name="Group 42"/>
          <p:cNvGrpSpPr/>
          <p:nvPr/>
        </p:nvGrpSpPr>
        <p:grpSpPr>
          <a:xfrm>
            <a:off x="4061721" y="2528242"/>
            <a:ext cx="657827" cy="638993"/>
            <a:chOff x="840159" y="2185414"/>
            <a:chExt cx="493370" cy="479245"/>
          </a:xfrm>
        </p:grpSpPr>
        <p:sp>
          <p:nvSpPr>
            <p:cNvPr id="24" name="Oval 43"/>
            <p:cNvSpPr/>
            <p:nvPr/>
          </p:nvSpPr>
          <p:spPr>
            <a:xfrm>
              <a:off x="840159" y="2185414"/>
              <a:ext cx="493370" cy="479245"/>
            </a:xfrm>
            <a:prstGeom prst="ellipse">
              <a:avLst/>
            </a:prstGeom>
            <a:solidFill>
              <a:srgbClr val="189A8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25" name="Freeform 100"/>
            <p:cNvSpPr>
              <a:spLocks noEditPoints="1"/>
            </p:cNvSpPr>
            <p:nvPr/>
          </p:nvSpPr>
          <p:spPr bwMode="auto">
            <a:xfrm>
              <a:off x="971750" y="2314705"/>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26" name="Group 45"/>
          <p:cNvGrpSpPr/>
          <p:nvPr/>
        </p:nvGrpSpPr>
        <p:grpSpPr>
          <a:xfrm>
            <a:off x="5767088" y="1355149"/>
            <a:ext cx="657827" cy="638993"/>
            <a:chOff x="840159" y="2852760"/>
            <a:chExt cx="493370" cy="479245"/>
          </a:xfrm>
        </p:grpSpPr>
        <p:sp>
          <p:nvSpPr>
            <p:cNvPr id="27" name="Oval 46"/>
            <p:cNvSpPr/>
            <p:nvPr/>
          </p:nvSpPr>
          <p:spPr>
            <a:xfrm>
              <a:off x="840159" y="2852760"/>
              <a:ext cx="493370" cy="479245"/>
            </a:xfrm>
            <a:prstGeom prst="ellipse">
              <a:avLst/>
            </a:prstGeom>
            <a:solidFill>
              <a:srgbClr val="F09C2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28" name="Freeform 144"/>
            <p:cNvSpPr>
              <a:spLocks noEditPoints="1"/>
            </p:cNvSpPr>
            <p:nvPr/>
          </p:nvSpPr>
          <p:spPr bwMode="auto">
            <a:xfrm>
              <a:off x="955869" y="2990792"/>
              <a:ext cx="261950" cy="203180"/>
            </a:xfrm>
            <a:custGeom>
              <a:avLst/>
              <a:gdLst/>
              <a:ahLst/>
              <a:cxnLst>
                <a:cxn ang="0">
                  <a:pos x="67" y="55"/>
                </a:cxn>
                <a:cxn ang="0">
                  <a:pos x="65" y="56"/>
                </a:cxn>
                <a:cxn ang="0">
                  <a:pos x="8" y="56"/>
                </a:cxn>
                <a:cxn ang="0">
                  <a:pos x="6" y="55"/>
                </a:cxn>
                <a:cxn ang="0">
                  <a:pos x="0" y="36"/>
                </a:cxn>
                <a:cxn ang="0">
                  <a:pos x="36" y="0"/>
                </a:cxn>
                <a:cxn ang="0">
                  <a:pos x="72" y="36"/>
                </a:cxn>
                <a:cxn ang="0">
                  <a:pos x="67" y="55"/>
                </a:cxn>
                <a:cxn ang="0">
                  <a:pos x="11" y="30"/>
                </a:cxn>
                <a:cxn ang="0">
                  <a:pos x="6" y="36"/>
                </a:cxn>
                <a:cxn ang="0">
                  <a:pos x="11" y="41"/>
                </a:cxn>
                <a:cxn ang="0">
                  <a:pos x="16" y="36"/>
                </a:cxn>
                <a:cxn ang="0">
                  <a:pos x="11" y="30"/>
                </a:cxn>
                <a:cxn ang="0">
                  <a:pos x="18" y="12"/>
                </a:cxn>
                <a:cxn ang="0">
                  <a:pos x="13" y="18"/>
                </a:cxn>
                <a:cxn ang="0">
                  <a:pos x="18" y="23"/>
                </a:cxn>
                <a:cxn ang="0">
                  <a:pos x="24" y="18"/>
                </a:cxn>
                <a:cxn ang="0">
                  <a:pos x="18" y="12"/>
                </a:cxn>
                <a:cxn ang="0">
                  <a:pos x="45" y="22"/>
                </a:cxn>
                <a:cxn ang="0">
                  <a:pos x="43" y="18"/>
                </a:cxn>
                <a:cxn ang="0">
                  <a:pos x="40" y="20"/>
                </a:cxn>
                <a:cxn ang="0">
                  <a:pos x="36" y="36"/>
                </a:cxn>
                <a:cxn ang="0">
                  <a:pos x="29" y="41"/>
                </a:cxn>
                <a:cxn ang="0">
                  <a:pos x="34" y="51"/>
                </a:cxn>
                <a:cxn ang="0">
                  <a:pos x="44" y="45"/>
                </a:cxn>
                <a:cxn ang="0">
                  <a:pos x="41" y="37"/>
                </a:cxn>
                <a:cxn ang="0">
                  <a:pos x="45" y="22"/>
                </a:cxn>
                <a:cxn ang="0">
                  <a:pos x="36" y="5"/>
                </a:cxn>
                <a:cxn ang="0">
                  <a:pos x="31" y="10"/>
                </a:cxn>
                <a:cxn ang="0">
                  <a:pos x="36" y="15"/>
                </a:cxn>
                <a:cxn ang="0">
                  <a:pos x="42" y="10"/>
                </a:cxn>
                <a:cxn ang="0">
                  <a:pos x="36" y="5"/>
                </a:cxn>
                <a:cxn ang="0">
                  <a:pos x="54" y="12"/>
                </a:cxn>
                <a:cxn ang="0">
                  <a:pos x="49" y="18"/>
                </a:cxn>
                <a:cxn ang="0">
                  <a:pos x="54" y="23"/>
                </a:cxn>
                <a:cxn ang="0">
                  <a:pos x="60" y="18"/>
                </a:cxn>
                <a:cxn ang="0">
                  <a:pos x="54" y="12"/>
                </a:cxn>
                <a:cxn ang="0">
                  <a:pos x="62" y="30"/>
                </a:cxn>
                <a:cxn ang="0">
                  <a:pos x="57" y="36"/>
                </a:cxn>
                <a:cxn ang="0">
                  <a:pos x="62" y="41"/>
                </a:cxn>
                <a:cxn ang="0">
                  <a:pos x="67" y="36"/>
                </a:cxn>
                <a:cxn ang="0">
                  <a:pos x="62" y="30"/>
                </a:cxn>
              </a:cxnLst>
              <a:rect l="0" t="0" r="r" b="b"/>
              <a:pathLst>
                <a:path w="72" h="56">
                  <a:moveTo>
                    <a:pt x="67" y="55"/>
                  </a:moveTo>
                  <a:cubicBezTo>
                    <a:pt x="66" y="56"/>
                    <a:pt x="66" y="56"/>
                    <a:pt x="65" y="56"/>
                  </a:cubicBezTo>
                  <a:cubicBezTo>
                    <a:pt x="8" y="56"/>
                    <a:pt x="8" y="56"/>
                    <a:pt x="8" y="56"/>
                  </a:cubicBezTo>
                  <a:cubicBezTo>
                    <a:pt x="7" y="56"/>
                    <a:pt x="7" y="56"/>
                    <a:pt x="6" y="55"/>
                  </a:cubicBezTo>
                  <a:cubicBezTo>
                    <a:pt x="2" y="49"/>
                    <a:pt x="0" y="42"/>
                    <a:pt x="0" y="36"/>
                  </a:cubicBezTo>
                  <a:cubicBezTo>
                    <a:pt x="0" y="16"/>
                    <a:pt x="17" y="0"/>
                    <a:pt x="36" y="0"/>
                  </a:cubicBezTo>
                  <a:cubicBezTo>
                    <a:pt x="56" y="0"/>
                    <a:pt x="72" y="16"/>
                    <a:pt x="72" y="36"/>
                  </a:cubicBezTo>
                  <a:cubicBezTo>
                    <a:pt x="72" y="42"/>
                    <a:pt x="70" y="49"/>
                    <a:pt x="67" y="55"/>
                  </a:cubicBezTo>
                  <a:close/>
                  <a:moveTo>
                    <a:pt x="11" y="30"/>
                  </a:moveTo>
                  <a:cubicBezTo>
                    <a:pt x="8" y="30"/>
                    <a:pt x="6" y="33"/>
                    <a:pt x="6" y="36"/>
                  </a:cubicBezTo>
                  <a:cubicBezTo>
                    <a:pt x="6" y="38"/>
                    <a:pt x="8" y="41"/>
                    <a:pt x="11" y="41"/>
                  </a:cubicBezTo>
                  <a:cubicBezTo>
                    <a:pt x="14" y="41"/>
                    <a:pt x="16" y="38"/>
                    <a:pt x="16" y="36"/>
                  </a:cubicBezTo>
                  <a:cubicBezTo>
                    <a:pt x="16" y="33"/>
                    <a:pt x="14" y="30"/>
                    <a:pt x="11" y="30"/>
                  </a:cubicBezTo>
                  <a:close/>
                  <a:moveTo>
                    <a:pt x="18" y="12"/>
                  </a:moveTo>
                  <a:cubicBezTo>
                    <a:pt x="16" y="12"/>
                    <a:pt x="13" y="15"/>
                    <a:pt x="13" y="18"/>
                  </a:cubicBezTo>
                  <a:cubicBezTo>
                    <a:pt x="13" y="20"/>
                    <a:pt x="16" y="23"/>
                    <a:pt x="18" y="23"/>
                  </a:cubicBezTo>
                  <a:cubicBezTo>
                    <a:pt x="21" y="23"/>
                    <a:pt x="24" y="20"/>
                    <a:pt x="24" y="18"/>
                  </a:cubicBezTo>
                  <a:cubicBezTo>
                    <a:pt x="24" y="15"/>
                    <a:pt x="21" y="12"/>
                    <a:pt x="18" y="12"/>
                  </a:cubicBezTo>
                  <a:close/>
                  <a:moveTo>
                    <a:pt x="45" y="22"/>
                  </a:moveTo>
                  <a:cubicBezTo>
                    <a:pt x="45" y="20"/>
                    <a:pt x="44" y="19"/>
                    <a:pt x="43" y="18"/>
                  </a:cubicBezTo>
                  <a:cubicBezTo>
                    <a:pt x="42" y="18"/>
                    <a:pt x="40" y="19"/>
                    <a:pt x="40" y="20"/>
                  </a:cubicBezTo>
                  <a:cubicBezTo>
                    <a:pt x="36" y="36"/>
                    <a:pt x="36" y="36"/>
                    <a:pt x="36" y="36"/>
                  </a:cubicBezTo>
                  <a:cubicBezTo>
                    <a:pt x="33" y="36"/>
                    <a:pt x="30" y="38"/>
                    <a:pt x="29" y="41"/>
                  </a:cubicBezTo>
                  <a:cubicBezTo>
                    <a:pt x="28" y="45"/>
                    <a:pt x="30" y="50"/>
                    <a:pt x="34" y="51"/>
                  </a:cubicBezTo>
                  <a:cubicBezTo>
                    <a:pt x="39" y="52"/>
                    <a:pt x="43" y="49"/>
                    <a:pt x="44" y="45"/>
                  </a:cubicBezTo>
                  <a:cubicBezTo>
                    <a:pt x="45" y="42"/>
                    <a:pt x="43" y="39"/>
                    <a:pt x="41" y="37"/>
                  </a:cubicBezTo>
                  <a:lnTo>
                    <a:pt x="45" y="22"/>
                  </a:lnTo>
                  <a:close/>
                  <a:moveTo>
                    <a:pt x="36" y="5"/>
                  </a:moveTo>
                  <a:cubicBezTo>
                    <a:pt x="34" y="5"/>
                    <a:pt x="31" y="7"/>
                    <a:pt x="31" y="10"/>
                  </a:cubicBezTo>
                  <a:cubicBezTo>
                    <a:pt x="31" y="13"/>
                    <a:pt x="34" y="15"/>
                    <a:pt x="36" y="15"/>
                  </a:cubicBezTo>
                  <a:cubicBezTo>
                    <a:pt x="39" y="15"/>
                    <a:pt x="42" y="13"/>
                    <a:pt x="42" y="10"/>
                  </a:cubicBezTo>
                  <a:cubicBezTo>
                    <a:pt x="42" y="7"/>
                    <a:pt x="39" y="5"/>
                    <a:pt x="36" y="5"/>
                  </a:cubicBezTo>
                  <a:close/>
                  <a:moveTo>
                    <a:pt x="54" y="12"/>
                  </a:moveTo>
                  <a:cubicBezTo>
                    <a:pt x="52" y="12"/>
                    <a:pt x="49" y="15"/>
                    <a:pt x="49" y="18"/>
                  </a:cubicBezTo>
                  <a:cubicBezTo>
                    <a:pt x="49" y="20"/>
                    <a:pt x="52" y="23"/>
                    <a:pt x="54" y="23"/>
                  </a:cubicBezTo>
                  <a:cubicBezTo>
                    <a:pt x="57" y="23"/>
                    <a:pt x="60" y="20"/>
                    <a:pt x="60" y="18"/>
                  </a:cubicBezTo>
                  <a:cubicBezTo>
                    <a:pt x="60" y="15"/>
                    <a:pt x="57" y="12"/>
                    <a:pt x="54" y="12"/>
                  </a:cubicBezTo>
                  <a:close/>
                  <a:moveTo>
                    <a:pt x="62" y="30"/>
                  </a:moveTo>
                  <a:cubicBezTo>
                    <a:pt x="59" y="30"/>
                    <a:pt x="57" y="33"/>
                    <a:pt x="57" y="36"/>
                  </a:cubicBezTo>
                  <a:cubicBezTo>
                    <a:pt x="57" y="38"/>
                    <a:pt x="59" y="41"/>
                    <a:pt x="62" y="41"/>
                  </a:cubicBezTo>
                  <a:cubicBezTo>
                    <a:pt x="65" y="41"/>
                    <a:pt x="67" y="38"/>
                    <a:pt x="67" y="36"/>
                  </a:cubicBezTo>
                  <a:cubicBezTo>
                    <a:pt x="67" y="33"/>
                    <a:pt x="65" y="30"/>
                    <a:pt x="62" y="30"/>
                  </a:cubicBez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29" name="Group 48"/>
          <p:cNvGrpSpPr/>
          <p:nvPr/>
        </p:nvGrpSpPr>
        <p:grpSpPr>
          <a:xfrm>
            <a:off x="7574055" y="2528242"/>
            <a:ext cx="657827" cy="638993"/>
            <a:chOff x="840159" y="3520106"/>
            <a:chExt cx="493370" cy="479245"/>
          </a:xfrm>
        </p:grpSpPr>
        <p:sp>
          <p:nvSpPr>
            <p:cNvPr id="30" name="Oval 49"/>
            <p:cNvSpPr/>
            <p:nvPr/>
          </p:nvSpPr>
          <p:spPr>
            <a:xfrm>
              <a:off x="840159" y="3520106"/>
              <a:ext cx="493370" cy="479245"/>
            </a:xfrm>
            <a:prstGeom prst="ellipse">
              <a:avLst/>
            </a:prstGeom>
            <a:solidFill>
              <a:srgbClr val="D24132"/>
            </a:solidFill>
            <a:ln w="25400" cap="flat" cmpd="sng" algn="ctr">
              <a:noFill/>
              <a:prstDash val="solid"/>
            </a:ln>
            <a:effectLst/>
          </p:spPr>
          <p:txBody>
            <a:bodyPr bIns="121920"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31" name="Freeform 152"/>
            <p:cNvSpPr>
              <a:spLocks noEditPoints="1"/>
            </p:cNvSpPr>
            <p:nvPr/>
          </p:nvSpPr>
          <p:spPr bwMode="auto">
            <a:xfrm>
              <a:off x="955869" y="3638690"/>
              <a:ext cx="261950" cy="242077"/>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32" name="Group 55"/>
          <p:cNvGrpSpPr/>
          <p:nvPr/>
        </p:nvGrpSpPr>
        <p:grpSpPr>
          <a:xfrm>
            <a:off x="8641983" y="3746490"/>
            <a:ext cx="657827" cy="638993"/>
            <a:chOff x="6602414" y="2074591"/>
            <a:chExt cx="493370" cy="479245"/>
          </a:xfrm>
        </p:grpSpPr>
        <p:sp>
          <p:nvSpPr>
            <p:cNvPr id="33" name="Oval 52"/>
            <p:cNvSpPr/>
            <p:nvPr/>
          </p:nvSpPr>
          <p:spPr>
            <a:xfrm>
              <a:off x="6602414" y="2074591"/>
              <a:ext cx="493370" cy="479245"/>
            </a:xfrm>
            <a:prstGeom prst="ellipse">
              <a:avLst/>
            </a:prstGeom>
            <a:solidFill>
              <a:srgbClr val="686868"/>
            </a:solidFill>
            <a:ln w="25400" cap="flat" cmpd="sng" algn="ctr">
              <a:noFill/>
              <a:prstDash val="solid"/>
            </a:ln>
            <a:effectLst/>
          </p:spPr>
          <p:txBody>
            <a:bodyPr bIns="121920"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34" name="Freeform 66"/>
            <p:cNvSpPr>
              <a:spLocks noEditPoints="1"/>
            </p:cNvSpPr>
            <p:nvPr/>
          </p:nvSpPr>
          <p:spPr bwMode="auto">
            <a:xfrm>
              <a:off x="6696856" y="2196127"/>
              <a:ext cx="304487" cy="236173"/>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sp>
        <p:nvSpPr>
          <p:cNvPr id="35" name="TextBox 57"/>
          <p:cNvSpPr txBox="1"/>
          <p:nvPr/>
        </p:nvSpPr>
        <p:spPr>
          <a:xfrm>
            <a:off x="4809350" y="2046433"/>
            <a:ext cx="2573303" cy="581057"/>
          </a:xfrm>
          <a:prstGeom prst="rect">
            <a:avLst/>
          </a:prstGeom>
          <a:noFill/>
        </p:spPr>
        <p:txBody>
          <a:bodyPr wrap="square" rtlCol="0">
            <a:spAutoFit/>
          </a:bodyPr>
          <a:lstStyle/>
          <a:p>
            <a:pPr marL="0" lvl="2" algn="ctr" defTabSz="0">
              <a:lnSpc>
                <a:spcPct val="150000"/>
              </a:lnSpc>
              <a:tabLst>
                <a:tab pos="394970" algn="l"/>
                <a:tab pos="854075" algn="l"/>
                <a:tab pos="1374775" algn="l"/>
                <a:tab pos="1831975" algn="l"/>
                <a:tab pos="394970" algn="l"/>
                <a:tab pos="854075" algn="l"/>
                <a:tab pos="1374775" algn="l"/>
                <a:tab pos="1831975" algn="l"/>
              </a:tabLst>
              <a:defRPr/>
            </a:pPr>
            <a:r>
              <a:rPr lang="zh-CN" altLang="en-US" sz="2400" kern="0" dirty="0">
                <a:solidFill>
                  <a:srgbClr val="262626"/>
                </a:solidFill>
                <a:latin typeface="微软雅黑" panose="020B0503020204020204" pitchFamily="34" charset="-122"/>
                <a:ea typeface="微软雅黑" panose="020B0503020204020204" pitchFamily="34" charset="-122"/>
              </a:rPr>
              <a:t>专业技术人员</a:t>
            </a:r>
            <a:endParaRPr lang="en-US" altLang="zh-CN" sz="2400" kern="0" dirty="0">
              <a:solidFill>
                <a:srgbClr val="262626"/>
              </a:solidFill>
              <a:latin typeface="微软雅黑" panose="020B0503020204020204" pitchFamily="34" charset="-122"/>
              <a:ea typeface="微软雅黑" panose="020B0503020204020204" pitchFamily="34" charset="-122"/>
            </a:endParaRPr>
          </a:p>
        </p:txBody>
      </p:sp>
      <p:sp>
        <p:nvSpPr>
          <p:cNvPr id="36" name="TextBox 58"/>
          <p:cNvSpPr txBox="1"/>
          <p:nvPr/>
        </p:nvSpPr>
        <p:spPr>
          <a:xfrm>
            <a:off x="8922229" y="3708857"/>
            <a:ext cx="2835564" cy="581057"/>
          </a:xfrm>
          <a:prstGeom prst="rect">
            <a:avLst/>
          </a:prstGeom>
          <a:noFill/>
        </p:spPr>
        <p:txBody>
          <a:bodyPr wrap="square" rtlCol="0">
            <a:spAutoFit/>
          </a:bodyPr>
          <a:lstStyle/>
          <a:p>
            <a:pPr marL="718185" lvl="2" defTabSz="0">
              <a:lnSpc>
                <a:spcPct val="150000"/>
              </a:lnSpc>
              <a:tabLst>
                <a:tab pos="394970" algn="l"/>
                <a:tab pos="854075" algn="l"/>
                <a:tab pos="1374775" algn="l"/>
                <a:tab pos="1831975" algn="l"/>
                <a:tab pos="394970" algn="l"/>
                <a:tab pos="854075" algn="l"/>
                <a:tab pos="1374775" algn="l"/>
                <a:tab pos="1831975" algn="l"/>
              </a:tabLst>
              <a:defRPr/>
            </a:pPr>
            <a:r>
              <a:rPr lang="zh-CN" altLang="en-US" sz="2400" kern="0" dirty="0">
                <a:solidFill>
                  <a:srgbClr val="262626"/>
                </a:solidFill>
                <a:latin typeface="微软雅黑" panose="020B0503020204020204" pitchFamily="34" charset="-122"/>
                <a:ea typeface="微软雅黑" panose="020B0503020204020204" pitchFamily="34" charset="-122"/>
              </a:rPr>
              <a:t>外聘专家</a:t>
            </a:r>
            <a:endParaRPr lang="en-US" altLang="zh-CN" sz="2400" kern="0" dirty="0">
              <a:solidFill>
                <a:srgbClr val="262626"/>
              </a:solidFill>
              <a:latin typeface="微软雅黑" panose="020B0503020204020204" pitchFamily="34" charset="-122"/>
              <a:ea typeface="微软雅黑" panose="020B0503020204020204" pitchFamily="34" charset="-122"/>
            </a:endParaRPr>
          </a:p>
        </p:txBody>
      </p:sp>
      <p:sp>
        <p:nvSpPr>
          <p:cNvPr id="37" name="TextBox 59"/>
          <p:cNvSpPr txBox="1"/>
          <p:nvPr/>
        </p:nvSpPr>
        <p:spPr>
          <a:xfrm>
            <a:off x="1130775" y="2530086"/>
            <a:ext cx="2835564" cy="581057"/>
          </a:xfrm>
          <a:prstGeom prst="rect">
            <a:avLst/>
          </a:prstGeom>
          <a:noFill/>
        </p:spPr>
        <p:txBody>
          <a:bodyPr wrap="square" rtlCol="0">
            <a:spAutoFit/>
          </a:bodyPr>
          <a:lstStyle/>
          <a:p>
            <a:pPr marL="718185" lvl="2" defTabSz="0">
              <a:lnSpc>
                <a:spcPct val="150000"/>
              </a:lnSpc>
              <a:tabLst>
                <a:tab pos="394970" algn="l"/>
                <a:tab pos="854075" algn="l"/>
                <a:tab pos="1374775" algn="l"/>
                <a:tab pos="1831975" algn="l"/>
                <a:tab pos="394970" algn="l"/>
                <a:tab pos="854075" algn="l"/>
                <a:tab pos="1374775" algn="l"/>
                <a:tab pos="1831975" algn="l"/>
              </a:tabLst>
              <a:defRPr/>
            </a:pPr>
            <a:r>
              <a:rPr lang="en-US" altLang="zh-CN" sz="2400" kern="0" dirty="0">
                <a:solidFill>
                  <a:srgbClr val="262626"/>
                </a:solidFill>
                <a:latin typeface="微软雅黑" panose="020B0503020204020204" pitchFamily="34" charset="-122"/>
                <a:ea typeface="微软雅黑" panose="020B0503020204020204" pitchFamily="34" charset="-122"/>
              </a:rPr>
              <a:t>HSE</a:t>
            </a:r>
            <a:r>
              <a:rPr lang="zh-CN" altLang="en-US" sz="2400" kern="0" dirty="0">
                <a:solidFill>
                  <a:srgbClr val="262626"/>
                </a:solidFill>
                <a:latin typeface="微软雅黑" panose="020B0503020204020204" pitchFamily="34" charset="-122"/>
                <a:ea typeface="微软雅黑" panose="020B0503020204020204" pitchFamily="34" charset="-122"/>
              </a:rPr>
              <a:t>管理人员</a:t>
            </a:r>
            <a:endParaRPr lang="en-US" altLang="zh-CN" sz="2400" kern="0" dirty="0">
              <a:solidFill>
                <a:srgbClr val="262626"/>
              </a:solidFill>
              <a:latin typeface="微软雅黑" panose="020B0503020204020204" pitchFamily="34" charset="-122"/>
              <a:ea typeface="微软雅黑" panose="020B0503020204020204" pitchFamily="34" charset="-122"/>
            </a:endParaRPr>
          </a:p>
        </p:txBody>
      </p:sp>
      <p:sp>
        <p:nvSpPr>
          <p:cNvPr id="38" name="TextBox 60"/>
          <p:cNvSpPr txBox="1"/>
          <p:nvPr/>
        </p:nvSpPr>
        <p:spPr>
          <a:xfrm>
            <a:off x="174714" y="3745928"/>
            <a:ext cx="2835564" cy="581057"/>
          </a:xfrm>
          <a:prstGeom prst="rect">
            <a:avLst/>
          </a:prstGeom>
          <a:noFill/>
        </p:spPr>
        <p:txBody>
          <a:bodyPr wrap="square" rtlCol="0">
            <a:spAutoFit/>
          </a:bodyPr>
          <a:lstStyle/>
          <a:p>
            <a:pPr marL="718185" lvl="2" defTabSz="0">
              <a:lnSpc>
                <a:spcPct val="150000"/>
              </a:lnSpc>
              <a:tabLst>
                <a:tab pos="394970" algn="l"/>
                <a:tab pos="854075" algn="l"/>
                <a:tab pos="1374775" algn="l"/>
                <a:tab pos="1831975" algn="l"/>
                <a:tab pos="394970" algn="l"/>
                <a:tab pos="854075" algn="l"/>
                <a:tab pos="1374775" algn="l"/>
                <a:tab pos="1831975" algn="l"/>
              </a:tabLst>
              <a:defRPr/>
            </a:pPr>
            <a:r>
              <a:rPr lang="zh-CN" altLang="en-US" sz="2400" kern="0" dirty="0">
                <a:solidFill>
                  <a:srgbClr val="262626"/>
                </a:solidFill>
                <a:latin typeface="微软雅黑" panose="020B0503020204020204" pitchFamily="34" charset="-122"/>
                <a:ea typeface="微软雅黑" panose="020B0503020204020204" pitchFamily="34" charset="-122"/>
              </a:rPr>
              <a:t>项目负责人</a:t>
            </a:r>
            <a:endParaRPr lang="en-US" altLang="zh-CN" sz="2400" kern="0" dirty="0">
              <a:solidFill>
                <a:srgbClr val="262626"/>
              </a:solidFill>
              <a:latin typeface="微软雅黑" panose="020B0503020204020204" pitchFamily="34" charset="-122"/>
              <a:ea typeface="微软雅黑" panose="020B0503020204020204" pitchFamily="34" charset="-122"/>
            </a:endParaRPr>
          </a:p>
        </p:txBody>
      </p:sp>
      <p:sp>
        <p:nvSpPr>
          <p:cNvPr id="39" name="TextBox 74"/>
          <p:cNvSpPr txBox="1"/>
          <p:nvPr/>
        </p:nvSpPr>
        <p:spPr>
          <a:xfrm>
            <a:off x="1239607" y="1543456"/>
            <a:ext cx="5453463" cy="523220"/>
          </a:xfrm>
          <a:prstGeom prst="rect">
            <a:avLst/>
          </a:prstGeom>
          <a:noFill/>
        </p:spPr>
        <p:txBody>
          <a:bodyPr wrap="square" rtlCol="0">
            <a:spAutoFit/>
          </a:bodyPr>
          <a:lstStyle/>
          <a:p>
            <a:pPr>
              <a:defRPr/>
            </a:pPr>
            <a:r>
              <a:rPr lang="zh-CN" altLang="en-US" sz="2800"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调查组员</a:t>
            </a:r>
            <a:endParaRPr lang="en-US" sz="2800"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p:txBody>
      </p:sp>
      <p:sp>
        <p:nvSpPr>
          <p:cNvPr id="40" name="Title 4"/>
          <p:cNvSpPr txBox="1"/>
          <p:nvPr/>
        </p:nvSpPr>
        <p:spPr>
          <a:xfrm>
            <a:off x="609600" y="854583"/>
            <a:ext cx="3512064" cy="471365"/>
          </a:xfrm>
          <a:prstGeom prst="rect">
            <a:avLst/>
          </a:prstGeom>
        </p:spPr>
        <p:txBody>
          <a:bodyPr wrap="none" lIns="0" tIns="0" rIns="0" bIns="0" anchor="ctr">
            <a:noAutofit/>
          </a:bodyPr>
          <a:lstStyle>
            <a:lvl1pPr algn="ctr" defTabSz="1219200" rtl="0" eaLnBrk="1" latinLnBrk="0" hangingPunct="1">
              <a:spcBef>
                <a:spcPct val="0"/>
              </a:spcBef>
              <a:buNone/>
              <a:defRPr sz="3200" b="1" kern="1200" baseline="0">
                <a:solidFill>
                  <a:schemeClr val="tx1">
                    <a:lumMod val="90000"/>
                    <a:lumOff val="10000"/>
                  </a:schemeClr>
                </a:solidFill>
                <a:latin typeface="+mj-lt"/>
                <a:ea typeface="+mj-ea"/>
                <a:cs typeface="+mj-cs"/>
              </a:defRPr>
            </a:lvl1pPr>
          </a:lstStyle>
          <a:p>
            <a:pPr algn="l"/>
            <a:r>
              <a:rPr lang="zh-CN" altLang="en-US" sz="2400" kern="0" dirty="0">
                <a:solidFill>
                  <a:srgbClr val="262626"/>
                </a:solidFill>
                <a:latin typeface="微软雅黑" panose="020B0503020204020204" pitchFamily="34" charset="-122"/>
                <a:ea typeface="微软雅黑" panose="020B0503020204020204" pitchFamily="34" charset="-122"/>
                <a:cs typeface="+mn-cs"/>
              </a:rPr>
              <a:t>事故调查小组</a:t>
            </a:r>
            <a:endParaRPr lang="en-US" sz="2400" kern="0" dirty="0">
              <a:solidFill>
                <a:srgbClr val="262626"/>
              </a:solidFill>
              <a:latin typeface="微软雅黑" panose="020B0503020204020204" pitchFamily="34" charset="-122"/>
              <a:ea typeface="微软雅黑" panose="020B0503020204020204" pitchFamily="34" charset="-122"/>
              <a:cs typeface="+mn-cs"/>
            </a:endParaRPr>
          </a:p>
        </p:txBody>
      </p:sp>
      <p:sp>
        <p:nvSpPr>
          <p:cNvPr id="41"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250" fill="hold"/>
                                        <p:tgtEl>
                                          <p:spTgt spid="14"/>
                                        </p:tgtEl>
                                        <p:attrNameLst>
                                          <p:attrName>ppt_x</p:attrName>
                                        </p:attrNameLst>
                                      </p:cBhvr>
                                      <p:tavLst>
                                        <p:tav tm="0">
                                          <p:val>
                                            <p:strVal val="#ppt_x"/>
                                          </p:val>
                                        </p:tav>
                                        <p:tav tm="100000">
                                          <p:val>
                                            <p:strVal val="#ppt_x"/>
                                          </p:val>
                                        </p:tav>
                                      </p:tavLst>
                                    </p:anim>
                                    <p:anim calcmode="lin" valueType="num">
                                      <p:cBhvr additive="base">
                                        <p:cTn id="8" dur="25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2" accel="50000" decel="50000" fill="hold" grpId="0" nodeType="with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250" fill="hold"/>
                                        <p:tgtEl>
                                          <p:spTgt spid="39"/>
                                        </p:tgtEl>
                                        <p:attrNameLst>
                                          <p:attrName>ppt_x</p:attrName>
                                        </p:attrNameLst>
                                      </p:cBhvr>
                                      <p:tavLst>
                                        <p:tav tm="0">
                                          <p:val>
                                            <p:strVal val="1+#ppt_w/2"/>
                                          </p:val>
                                        </p:tav>
                                        <p:tav tm="100000">
                                          <p:val>
                                            <p:strVal val="#ppt_x"/>
                                          </p:val>
                                        </p:tav>
                                      </p:tavLst>
                                    </p:anim>
                                    <p:anim calcmode="lin" valueType="num">
                                      <p:cBhvr additive="base">
                                        <p:cTn id="12" dur="250" fill="hold"/>
                                        <p:tgtEl>
                                          <p:spTgt spid="39"/>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 presetClass="entr" presetSubtype="4" accel="50000" decel="50000" fill="hold"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250" fill="hold"/>
                                        <p:tgtEl>
                                          <p:spTgt spid="9"/>
                                        </p:tgtEl>
                                        <p:attrNameLst>
                                          <p:attrName>ppt_x</p:attrName>
                                        </p:attrNameLst>
                                      </p:cBhvr>
                                      <p:tavLst>
                                        <p:tav tm="0">
                                          <p:val>
                                            <p:strVal val="#ppt_x"/>
                                          </p:val>
                                        </p:tav>
                                        <p:tav tm="100000">
                                          <p:val>
                                            <p:strVal val="#ppt_x"/>
                                          </p:val>
                                        </p:tav>
                                      </p:tavLst>
                                    </p:anim>
                                    <p:anim calcmode="lin" valueType="num">
                                      <p:cBhvr additive="base">
                                        <p:cTn id="17" dur="250" fill="hold"/>
                                        <p:tgtEl>
                                          <p:spTgt spid="9"/>
                                        </p:tgtEl>
                                        <p:attrNameLst>
                                          <p:attrName>ppt_y</p:attrName>
                                        </p:attrNameLst>
                                      </p:cBhvr>
                                      <p:tavLst>
                                        <p:tav tm="0">
                                          <p:val>
                                            <p:strVal val="1+#ppt_h/2"/>
                                          </p:val>
                                        </p:tav>
                                        <p:tav tm="100000">
                                          <p:val>
                                            <p:strVal val="#ppt_y"/>
                                          </p:val>
                                        </p:tav>
                                      </p:tavLst>
                                    </p:anim>
                                  </p:childTnLst>
                                </p:cTn>
                              </p:par>
                            </p:childTnLst>
                          </p:cTn>
                        </p:par>
                        <p:par>
                          <p:cTn id="18" fill="hold">
                            <p:stCondLst>
                              <p:cond delay="1000"/>
                            </p:stCondLst>
                            <p:childTnLst>
                              <p:par>
                                <p:cTn id="19" presetID="2" presetClass="entr" presetSubtype="4" accel="50000" decel="5000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250" fill="hold"/>
                                        <p:tgtEl>
                                          <p:spTgt spid="5"/>
                                        </p:tgtEl>
                                        <p:attrNameLst>
                                          <p:attrName>ppt_x</p:attrName>
                                        </p:attrNameLst>
                                      </p:cBhvr>
                                      <p:tavLst>
                                        <p:tav tm="0">
                                          <p:val>
                                            <p:strVal val="#ppt_x"/>
                                          </p:val>
                                        </p:tav>
                                        <p:tav tm="100000">
                                          <p:val>
                                            <p:strVal val="#ppt_x"/>
                                          </p:val>
                                        </p:tav>
                                      </p:tavLst>
                                    </p:anim>
                                    <p:anim calcmode="lin" valueType="num">
                                      <p:cBhvr additive="base">
                                        <p:cTn id="22" dur="250" fill="hold"/>
                                        <p:tgtEl>
                                          <p:spTgt spid="5"/>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53" presetClass="entr" presetSubtype="16" fill="hold" nodeType="afterEffect">
                                  <p:stCondLst>
                                    <p:cond delay="0"/>
                                  </p:stCondLst>
                                  <p:childTnLst>
                                    <p:set>
                                      <p:cBhvr>
                                        <p:cTn id="25" dur="1" fill="hold">
                                          <p:stCondLst>
                                            <p:cond delay="0"/>
                                          </p:stCondLst>
                                        </p:cTn>
                                        <p:tgtEl>
                                          <p:spTgt spid="20"/>
                                        </p:tgtEl>
                                        <p:attrNameLst>
                                          <p:attrName>style.visibility</p:attrName>
                                        </p:attrNameLst>
                                      </p:cBhvr>
                                      <p:to>
                                        <p:strVal val="visible"/>
                                      </p:to>
                                    </p:set>
                                    <p:anim calcmode="lin" valueType="num">
                                      <p:cBhvr>
                                        <p:cTn id="26" dur="250" fill="hold"/>
                                        <p:tgtEl>
                                          <p:spTgt spid="20"/>
                                        </p:tgtEl>
                                        <p:attrNameLst>
                                          <p:attrName>ppt_w</p:attrName>
                                        </p:attrNameLst>
                                      </p:cBhvr>
                                      <p:tavLst>
                                        <p:tav tm="0">
                                          <p:val>
                                            <p:fltVal val="0"/>
                                          </p:val>
                                        </p:tav>
                                        <p:tav tm="100000">
                                          <p:val>
                                            <p:strVal val="#ppt_w"/>
                                          </p:val>
                                        </p:tav>
                                      </p:tavLst>
                                    </p:anim>
                                    <p:anim calcmode="lin" valueType="num">
                                      <p:cBhvr>
                                        <p:cTn id="27" dur="250" fill="hold"/>
                                        <p:tgtEl>
                                          <p:spTgt spid="20"/>
                                        </p:tgtEl>
                                        <p:attrNameLst>
                                          <p:attrName>ppt_h</p:attrName>
                                        </p:attrNameLst>
                                      </p:cBhvr>
                                      <p:tavLst>
                                        <p:tav tm="0">
                                          <p:val>
                                            <p:fltVal val="0"/>
                                          </p:val>
                                        </p:tav>
                                        <p:tav tm="100000">
                                          <p:val>
                                            <p:strVal val="#ppt_h"/>
                                          </p:val>
                                        </p:tav>
                                      </p:tavLst>
                                    </p:anim>
                                    <p:animEffect transition="in" filter="fade">
                                      <p:cBhvr>
                                        <p:cTn id="28" dur="250"/>
                                        <p:tgtEl>
                                          <p:spTgt spid="20"/>
                                        </p:tgtEl>
                                      </p:cBhvr>
                                    </p:animEffect>
                                  </p:childTnLst>
                                </p:cTn>
                              </p:par>
                              <p:par>
                                <p:cTn id="29" presetID="2" presetClass="entr" presetSubtype="8" accel="50000" decel="50000"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500" fill="hold"/>
                                        <p:tgtEl>
                                          <p:spTgt spid="38"/>
                                        </p:tgtEl>
                                        <p:attrNameLst>
                                          <p:attrName>ppt_x</p:attrName>
                                        </p:attrNameLst>
                                      </p:cBhvr>
                                      <p:tavLst>
                                        <p:tav tm="0">
                                          <p:val>
                                            <p:strVal val="0-#ppt_w/2"/>
                                          </p:val>
                                        </p:tav>
                                        <p:tav tm="100000">
                                          <p:val>
                                            <p:strVal val="#ppt_x"/>
                                          </p:val>
                                        </p:tav>
                                      </p:tavLst>
                                    </p:anim>
                                    <p:anim calcmode="lin" valueType="num">
                                      <p:cBhvr additive="base">
                                        <p:cTn id="32" dur="500" fill="hold"/>
                                        <p:tgtEl>
                                          <p:spTgt spid="38"/>
                                        </p:tgtEl>
                                        <p:attrNameLst>
                                          <p:attrName>ppt_y</p:attrName>
                                        </p:attrNameLst>
                                      </p:cBhvr>
                                      <p:tavLst>
                                        <p:tav tm="0">
                                          <p:val>
                                            <p:strVal val="#ppt_y"/>
                                          </p:val>
                                        </p:tav>
                                        <p:tav tm="100000">
                                          <p:val>
                                            <p:strVal val="#ppt_y"/>
                                          </p:val>
                                        </p:tav>
                                      </p:tavLst>
                                    </p:anim>
                                  </p:childTnLst>
                                </p:cTn>
                              </p:par>
                            </p:childTnLst>
                          </p:cTn>
                        </p:par>
                        <p:par>
                          <p:cTn id="33" fill="hold">
                            <p:stCondLst>
                              <p:cond delay="2000"/>
                            </p:stCondLst>
                            <p:childTnLst>
                              <p:par>
                                <p:cTn id="34" presetID="53" presetClass="entr" presetSubtype="16" fill="hold" nodeType="afterEffect">
                                  <p:stCondLst>
                                    <p:cond delay="0"/>
                                  </p:stCondLst>
                                  <p:childTnLst>
                                    <p:set>
                                      <p:cBhvr>
                                        <p:cTn id="35" dur="1" fill="hold">
                                          <p:stCondLst>
                                            <p:cond delay="0"/>
                                          </p:stCondLst>
                                        </p:cTn>
                                        <p:tgtEl>
                                          <p:spTgt spid="23"/>
                                        </p:tgtEl>
                                        <p:attrNameLst>
                                          <p:attrName>style.visibility</p:attrName>
                                        </p:attrNameLst>
                                      </p:cBhvr>
                                      <p:to>
                                        <p:strVal val="visible"/>
                                      </p:to>
                                    </p:set>
                                    <p:anim calcmode="lin" valueType="num">
                                      <p:cBhvr>
                                        <p:cTn id="36" dur="250" fill="hold"/>
                                        <p:tgtEl>
                                          <p:spTgt spid="23"/>
                                        </p:tgtEl>
                                        <p:attrNameLst>
                                          <p:attrName>ppt_w</p:attrName>
                                        </p:attrNameLst>
                                      </p:cBhvr>
                                      <p:tavLst>
                                        <p:tav tm="0">
                                          <p:val>
                                            <p:fltVal val="0"/>
                                          </p:val>
                                        </p:tav>
                                        <p:tav tm="100000">
                                          <p:val>
                                            <p:strVal val="#ppt_w"/>
                                          </p:val>
                                        </p:tav>
                                      </p:tavLst>
                                    </p:anim>
                                    <p:anim calcmode="lin" valueType="num">
                                      <p:cBhvr>
                                        <p:cTn id="37" dur="250" fill="hold"/>
                                        <p:tgtEl>
                                          <p:spTgt spid="23"/>
                                        </p:tgtEl>
                                        <p:attrNameLst>
                                          <p:attrName>ppt_h</p:attrName>
                                        </p:attrNameLst>
                                      </p:cBhvr>
                                      <p:tavLst>
                                        <p:tav tm="0">
                                          <p:val>
                                            <p:fltVal val="0"/>
                                          </p:val>
                                        </p:tav>
                                        <p:tav tm="100000">
                                          <p:val>
                                            <p:strVal val="#ppt_h"/>
                                          </p:val>
                                        </p:tav>
                                      </p:tavLst>
                                    </p:anim>
                                    <p:animEffect transition="in" filter="fade">
                                      <p:cBhvr>
                                        <p:cTn id="38" dur="250"/>
                                        <p:tgtEl>
                                          <p:spTgt spid="23"/>
                                        </p:tgtEl>
                                      </p:cBhvr>
                                    </p:animEffect>
                                  </p:childTnLst>
                                </p:cTn>
                              </p:par>
                              <p:par>
                                <p:cTn id="39" presetID="2" presetClass="entr" presetSubtype="8" accel="50000" decel="50000"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additive="base">
                                        <p:cTn id="41" dur="250" fill="hold"/>
                                        <p:tgtEl>
                                          <p:spTgt spid="37"/>
                                        </p:tgtEl>
                                        <p:attrNameLst>
                                          <p:attrName>ppt_x</p:attrName>
                                        </p:attrNameLst>
                                      </p:cBhvr>
                                      <p:tavLst>
                                        <p:tav tm="0">
                                          <p:val>
                                            <p:strVal val="0-#ppt_w/2"/>
                                          </p:val>
                                        </p:tav>
                                        <p:tav tm="100000">
                                          <p:val>
                                            <p:strVal val="#ppt_x"/>
                                          </p:val>
                                        </p:tav>
                                      </p:tavLst>
                                    </p:anim>
                                    <p:anim calcmode="lin" valueType="num">
                                      <p:cBhvr additive="base">
                                        <p:cTn id="42" dur="250" fill="hold"/>
                                        <p:tgtEl>
                                          <p:spTgt spid="37"/>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53" presetClass="entr" presetSubtype="16" fill="hold"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250" fill="hold"/>
                                        <p:tgtEl>
                                          <p:spTgt spid="26"/>
                                        </p:tgtEl>
                                        <p:attrNameLst>
                                          <p:attrName>ppt_w</p:attrName>
                                        </p:attrNameLst>
                                      </p:cBhvr>
                                      <p:tavLst>
                                        <p:tav tm="0">
                                          <p:val>
                                            <p:fltVal val="0"/>
                                          </p:val>
                                        </p:tav>
                                        <p:tav tm="100000">
                                          <p:val>
                                            <p:strVal val="#ppt_w"/>
                                          </p:val>
                                        </p:tav>
                                      </p:tavLst>
                                    </p:anim>
                                    <p:anim calcmode="lin" valueType="num">
                                      <p:cBhvr>
                                        <p:cTn id="47" dur="250" fill="hold"/>
                                        <p:tgtEl>
                                          <p:spTgt spid="26"/>
                                        </p:tgtEl>
                                        <p:attrNameLst>
                                          <p:attrName>ppt_h</p:attrName>
                                        </p:attrNameLst>
                                      </p:cBhvr>
                                      <p:tavLst>
                                        <p:tav tm="0">
                                          <p:val>
                                            <p:fltVal val="0"/>
                                          </p:val>
                                        </p:tav>
                                        <p:tav tm="100000">
                                          <p:val>
                                            <p:strVal val="#ppt_h"/>
                                          </p:val>
                                        </p:tav>
                                      </p:tavLst>
                                    </p:anim>
                                    <p:animEffect transition="in" filter="fade">
                                      <p:cBhvr>
                                        <p:cTn id="48" dur="250"/>
                                        <p:tgtEl>
                                          <p:spTgt spid="26"/>
                                        </p:tgtEl>
                                      </p:cBhvr>
                                    </p:animEffect>
                                  </p:childTnLst>
                                </p:cTn>
                              </p:par>
                              <p:par>
                                <p:cTn id="49" presetID="2" presetClass="entr" presetSubtype="2" accel="50000" decel="50000" fill="hold" grpId="0" nodeType="withEffect">
                                  <p:stCondLst>
                                    <p:cond delay="0"/>
                                  </p:stCondLst>
                                  <p:childTnLst>
                                    <p:set>
                                      <p:cBhvr>
                                        <p:cTn id="50" dur="1" fill="hold">
                                          <p:stCondLst>
                                            <p:cond delay="0"/>
                                          </p:stCondLst>
                                        </p:cTn>
                                        <p:tgtEl>
                                          <p:spTgt spid="35"/>
                                        </p:tgtEl>
                                        <p:attrNameLst>
                                          <p:attrName>style.visibility</p:attrName>
                                        </p:attrNameLst>
                                      </p:cBhvr>
                                      <p:to>
                                        <p:strVal val="visible"/>
                                      </p:to>
                                    </p:set>
                                    <p:anim calcmode="lin" valueType="num">
                                      <p:cBhvr additive="base">
                                        <p:cTn id="51" dur="250" fill="hold"/>
                                        <p:tgtEl>
                                          <p:spTgt spid="35"/>
                                        </p:tgtEl>
                                        <p:attrNameLst>
                                          <p:attrName>ppt_x</p:attrName>
                                        </p:attrNameLst>
                                      </p:cBhvr>
                                      <p:tavLst>
                                        <p:tav tm="0">
                                          <p:val>
                                            <p:strVal val="1+#ppt_w/2"/>
                                          </p:val>
                                        </p:tav>
                                        <p:tav tm="100000">
                                          <p:val>
                                            <p:strVal val="#ppt_x"/>
                                          </p:val>
                                        </p:tav>
                                      </p:tavLst>
                                    </p:anim>
                                    <p:anim calcmode="lin" valueType="num">
                                      <p:cBhvr additive="base">
                                        <p:cTn id="52" dur="250" fill="hold"/>
                                        <p:tgtEl>
                                          <p:spTgt spid="35"/>
                                        </p:tgtEl>
                                        <p:attrNameLst>
                                          <p:attrName>ppt_y</p:attrName>
                                        </p:attrNameLst>
                                      </p:cBhvr>
                                      <p:tavLst>
                                        <p:tav tm="0">
                                          <p:val>
                                            <p:strVal val="#ppt_y"/>
                                          </p:val>
                                        </p:tav>
                                        <p:tav tm="100000">
                                          <p:val>
                                            <p:strVal val="#ppt_y"/>
                                          </p:val>
                                        </p:tav>
                                      </p:tavLst>
                                    </p:anim>
                                  </p:childTnLst>
                                </p:cTn>
                              </p:par>
                            </p:childTnLst>
                          </p:cTn>
                        </p:par>
                        <p:par>
                          <p:cTn id="53" fill="hold">
                            <p:stCondLst>
                              <p:cond delay="3000"/>
                            </p:stCondLst>
                            <p:childTnLst>
                              <p:par>
                                <p:cTn id="54" presetID="53" presetClass="entr" presetSubtype="16" fill="hold" nodeType="afterEffect">
                                  <p:stCondLst>
                                    <p:cond delay="0"/>
                                  </p:stCondLst>
                                  <p:childTnLst>
                                    <p:set>
                                      <p:cBhvr>
                                        <p:cTn id="55" dur="1" fill="hold">
                                          <p:stCondLst>
                                            <p:cond delay="0"/>
                                          </p:stCondLst>
                                        </p:cTn>
                                        <p:tgtEl>
                                          <p:spTgt spid="29"/>
                                        </p:tgtEl>
                                        <p:attrNameLst>
                                          <p:attrName>style.visibility</p:attrName>
                                        </p:attrNameLst>
                                      </p:cBhvr>
                                      <p:to>
                                        <p:strVal val="visible"/>
                                      </p:to>
                                    </p:set>
                                    <p:anim calcmode="lin" valueType="num">
                                      <p:cBhvr>
                                        <p:cTn id="56" dur="250" fill="hold"/>
                                        <p:tgtEl>
                                          <p:spTgt spid="29"/>
                                        </p:tgtEl>
                                        <p:attrNameLst>
                                          <p:attrName>ppt_w</p:attrName>
                                        </p:attrNameLst>
                                      </p:cBhvr>
                                      <p:tavLst>
                                        <p:tav tm="0">
                                          <p:val>
                                            <p:fltVal val="0"/>
                                          </p:val>
                                        </p:tav>
                                        <p:tav tm="100000">
                                          <p:val>
                                            <p:strVal val="#ppt_w"/>
                                          </p:val>
                                        </p:tav>
                                      </p:tavLst>
                                    </p:anim>
                                    <p:anim calcmode="lin" valueType="num">
                                      <p:cBhvr>
                                        <p:cTn id="57" dur="250" fill="hold"/>
                                        <p:tgtEl>
                                          <p:spTgt spid="29"/>
                                        </p:tgtEl>
                                        <p:attrNameLst>
                                          <p:attrName>ppt_h</p:attrName>
                                        </p:attrNameLst>
                                      </p:cBhvr>
                                      <p:tavLst>
                                        <p:tav tm="0">
                                          <p:val>
                                            <p:fltVal val="0"/>
                                          </p:val>
                                        </p:tav>
                                        <p:tav tm="100000">
                                          <p:val>
                                            <p:strVal val="#ppt_h"/>
                                          </p:val>
                                        </p:tav>
                                      </p:tavLst>
                                    </p:anim>
                                    <p:animEffect transition="in" filter="fade">
                                      <p:cBhvr>
                                        <p:cTn id="58" dur="250"/>
                                        <p:tgtEl>
                                          <p:spTgt spid="29"/>
                                        </p:tgtEl>
                                      </p:cBhvr>
                                    </p:animEffect>
                                  </p:childTnLst>
                                </p:cTn>
                              </p:par>
                              <p:par>
                                <p:cTn id="59" presetID="2" presetClass="entr" presetSubtype="2" accel="50000" decel="5000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 calcmode="lin" valueType="num">
                                      <p:cBhvr additive="base">
                                        <p:cTn id="61" dur="250" fill="hold"/>
                                        <p:tgtEl>
                                          <p:spTgt spid="19"/>
                                        </p:tgtEl>
                                        <p:attrNameLst>
                                          <p:attrName>ppt_x</p:attrName>
                                        </p:attrNameLst>
                                      </p:cBhvr>
                                      <p:tavLst>
                                        <p:tav tm="0">
                                          <p:val>
                                            <p:strVal val="1+#ppt_w/2"/>
                                          </p:val>
                                        </p:tav>
                                        <p:tav tm="100000">
                                          <p:val>
                                            <p:strVal val="#ppt_x"/>
                                          </p:val>
                                        </p:tav>
                                      </p:tavLst>
                                    </p:anim>
                                    <p:anim calcmode="lin" valueType="num">
                                      <p:cBhvr additive="base">
                                        <p:cTn id="62" dur="250" fill="hold"/>
                                        <p:tgtEl>
                                          <p:spTgt spid="19"/>
                                        </p:tgtEl>
                                        <p:attrNameLst>
                                          <p:attrName>ppt_y</p:attrName>
                                        </p:attrNameLst>
                                      </p:cBhvr>
                                      <p:tavLst>
                                        <p:tav tm="0">
                                          <p:val>
                                            <p:strVal val="#ppt_y"/>
                                          </p:val>
                                        </p:tav>
                                        <p:tav tm="100000">
                                          <p:val>
                                            <p:strVal val="#ppt_y"/>
                                          </p:val>
                                        </p:tav>
                                      </p:tavLst>
                                    </p:anim>
                                  </p:childTnLst>
                                </p:cTn>
                              </p:par>
                            </p:childTnLst>
                          </p:cTn>
                        </p:par>
                        <p:par>
                          <p:cTn id="63" fill="hold">
                            <p:stCondLst>
                              <p:cond delay="3500"/>
                            </p:stCondLst>
                            <p:childTnLst>
                              <p:par>
                                <p:cTn id="64" presetID="53" presetClass="entr" presetSubtype="16" fill="hold"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250" fill="hold"/>
                                        <p:tgtEl>
                                          <p:spTgt spid="32"/>
                                        </p:tgtEl>
                                        <p:attrNameLst>
                                          <p:attrName>ppt_w</p:attrName>
                                        </p:attrNameLst>
                                      </p:cBhvr>
                                      <p:tavLst>
                                        <p:tav tm="0">
                                          <p:val>
                                            <p:fltVal val="0"/>
                                          </p:val>
                                        </p:tav>
                                        <p:tav tm="100000">
                                          <p:val>
                                            <p:strVal val="#ppt_w"/>
                                          </p:val>
                                        </p:tav>
                                      </p:tavLst>
                                    </p:anim>
                                    <p:anim calcmode="lin" valueType="num">
                                      <p:cBhvr>
                                        <p:cTn id="67" dur="250" fill="hold"/>
                                        <p:tgtEl>
                                          <p:spTgt spid="32"/>
                                        </p:tgtEl>
                                        <p:attrNameLst>
                                          <p:attrName>ppt_h</p:attrName>
                                        </p:attrNameLst>
                                      </p:cBhvr>
                                      <p:tavLst>
                                        <p:tav tm="0">
                                          <p:val>
                                            <p:fltVal val="0"/>
                                          </p:val>
                                        </p:tav>
                                        <p:tav tm="100000">
                                          <p:val>
                                            <p:strVal val="#ppt_h"/>
                                          </p:val>
                                        </p:tav>
                                      </p:tavLst>
                                    </p:anim>
                                    <p:animEffect transition="in" filter="fade">
                                      <p:cBhvr>
                                        <p:cTn id="68" dur="250"/>
                                        <p:tgtEl>
                                          <p:spTgt spid="32"/>
                                        </p:tgtEl>
                                      </p:cBhvr>
                                    </p:animEffect>
                                  </p:childTnLst>
                                </p:cTn>
                              </p:par>
                              <p:par>
                                <p:cTn id="69" presetID="2" presetClass="entr" presetSubtype="2" accel="50000" decel="50000"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500" fill="hold"/>
                                        <p:tgtEl>
                                          <p:spTgt spid="36"/>
                                        </p:tgtEl>
                                        <p:attrNameLst>
                                          <p:attrName>ppt_x</p:attrName>
                                        </p:attrNameLst>
                                      </p:cBhvr>
                                      <p:tavLst>
                                        <p:tav tm="0">
                                          <p:val>
                                            <p:strVal val="1+#ppt_w/2"/>
                                          </p:val>
                                        </p:tav>
                                        <p:tav tm="100000">
                                          <p:val>
                                            <p:strVal val="#ppt_x"/>
                                          </p:val>
                                        </p:tav>
                                      </p:tavLst>
                                    </p:anim>
                                    <p:anim calcmode="lin" valueType="num">
                                      <p:cBhvr additive="base">
                                        <p:cTn id="72" dur="5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35" grpId="0"/>
      <p:bldP spid="36" grpId="0"/>
      <p:bldP spid="37" grpId="0"/>
      <p:bldP spid="38" grpId="0"/>
      <p:bldP spid="39"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 name="组合 4"/>
          <p:cNvGrpSpPr/>
          <p:nvPr/>
        </p:nvGrpSpPr>
        <p:grpSpPr>
          <a:xfrm>
            <a:off x="1847850" y="1388269"/>
            <a:ext cx="8496300" cy="4081463"/>
            <a:chOff x="323850" y="1651000"/>
            <a:chExt cx="8496300" cy="4081463"/>
          </a:xfrm>
        </p:grpSpPr>
        <p:sp>
          <p:nvSpPr>
            <p:cNvPr id="6" name="Rectangle 5"/>
            <p:cNvSpPr>
              <a:spLocks noChangeArrowheads="1"/>
            </p:cNvSpPr>
            <p:nvPr/>
          </p:nvSpPr>
          <p:spPr bwMode="gray">
            <a:xfrm>
              <a:off x="4656138" y="2132013"/>
              <a:ext cx="4164012" cy="3600450"/>
            </a:xfrm>
            <a:prstGeom prst="rect">
              <a:avLst/>
            </a:prstGeom>
            <a:gradFill rotWithShape="1">
              <a:gsLst>
                <a:gs pos="0">
                  <a:srgbClr val="FFFFFF"/>
                </a:gs>
                <a:gs pos="100000">
                  <a:srgbClr val="EAEAEA"/>
                </a:gs>
              </a:gsLst>
              <a:lin ang="5400000" scaled="1"/>
            </a:gradFill>
            <a:ln w="12700">
              <a:solidFill>
                <a:srgbClr val="F09C2A"/>
              </a:solidFill>
              <a:miter lim="800000"/>
            </a:ln>
            <a:effectLst>
              <a:outerShdw dist="53882" dir="2700000" algn="ctr" rotWithShape="0">
                <a:srgbClr val="808080">
                  <a:alpha val="50000"/>
                </a:srgbClr>
              </a:outerShdw>
            </a:effectLst>
          </p:spPr>
          <p:txBody>
            <a:bodyPr lIns="216000" tIns="288000" rIns="36000" bIns="720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539750" indent="-342900">
                <a:buFont typeface="Wingdings" panose="05000000000000000000" pitchFamily="2" charset="2"/>
                <a:buChar char="l"/>
              </a:pPr>
              <a:r>
                <a:rPr lang="zh-CN" altLang="en-US"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相机或摄像机</a:t>
              </a:r>
              <a:endParaRPr lang="en-US" altLang="zh-CN"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pPr marL="539750" indent="-342900">
                <a:buFont typeface="Wingdings" panose="05000000000000000000" pitchFamily="2" charset="2"/>
                <a:buChar char="l"/>
              </a:pPr>
              <a:r>
                <a:rPr lang="zh-CN" altLang="en-US"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方格纸、铅笔、彩笔</a:t>
              </a:r>
              <a:endParaRPr lang="en-US" altLang="zh-CN"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pPr marL="539750" indent="-342900">
                <a:buFont typeface="Wingdings" panose="05000000000000000000" pitchFamily="2" charset="2"/>
                <a:buChar char="l"/>
              </a:pPr>
              <a:r>
                <a:rPr lang="zh-CN" altLang="en-US"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计算器</a:t>
              </a:r>
              <a:endParaRPr lang="en-US" altLang="zh-CN"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pPr marL="539750" indent="-342900">
                <a:buFont typeface="Wingdings" panose="05000000000000000000" pitchFamily="2" charset="2"/>
                <a:buChar char="l"/>
              </a:pPr>
              <a:r>
                <a:rPr lang="zh-CN" altLang="en-US"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证人目击者陈述记录表</a:t>
              </a:r>
              <a:endParaRPr lang="en-US" altLang="zh-CN"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pPr marL="539750" indent="-342900">
                <a:buFont typeface="Wingdings" panose="05000000000000000000" pitchFamily="2" charset="2"/>
                <a:buChar char="l"/>
              </a:pPr>
              <a:r>
                <a:rPr lang="zh-CN" altLang="en-US"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记事本和纸夹板</a:t>
              </a:r>
              <a:endParaRPr lang="en-US" altLang="zh-CN"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pPr marL="539750" indent="-342900">
                <a:buFont typeface="Wingdings" panose="05000000000000000000" pitchFamily="2" charset="2"/>
                <a:buChar char="l"/>
              </a:pPr>
              <a:r>
                <a:rPr lang="zh-CN" altLang="en-US"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证据收集卡</a:t>
              </a:r>
              <a:endParaRPr lang="en-US" altLang="zh-CN"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pPr marL="539750" indent="-342900">
                <a:buFont typeface="Wingdings" panose="05000000000000000000" pitchFamily="2" charset="2"/>
                <a:buChar char="l"/>
              </a:pPr>
              <a:r>
                <a:rPr lang="zh-CN" altLang="en-US"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公司常用的事故记录表格</a:t>
              </a:r>
              <a:endParaRPr lang="en-US" altLang="zh-CN"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pPr marL="539750" indent="-342900">
                <a:buFont typeface="Wingdings" panose="05000000000000000000" pitchFamily="2" charset="2"/>
                <a:buChar char="l"/>
              </a:pPr>
              <a:r>
                <a:rPr lang="zh-CN" altLang="en-US"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公司事故调查程序复印件</a:t>
              </a:r>
              <a:endParaRPr lang="en-US" altLang="zh-CN"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pPr marL="539750" indent="-342900">
                <a:buFont typeface="Wingdings" panose="05000000000000000000" pitchFamily="2" charset="2"/>
                <a:buChar char="l"/>
              </a:pPr>
              <a:r>
                <a:rPr lang="zh-CN" altLang="en-US"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手提电脑等</a:t>
              </a:r>
              <a:endParaRPr lang="en-US" altLang="zh-CN"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pPr marL="539750" indent="-342900">
                <a:lnSpc>
                  <a:spcPct val="150000"/>
                </a:lnSpc>
                <a:buFont typeface="Wingdings" panose="05000000000000000000" pitchFamily="2" charset="2"/>
                <a:buChar char="l"/>
              </a:pPr>
              <a:endParaRPr lang="en-GB" altLang="zh-CN" sz="2000"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pPr eaLnBrk="1" hangingPunct="1">
                <a:spcBef>
                  <a:spcPct val="0"/>
                </a:spcBef>
                <a:buFontTx/>
                <a:buNone/>
              </a:pPr>
              <a:endParaRPr lang="zh-CN" altLang="zh-CN" sz="1800" dirty="0">
                <a:latin typeface="Arial" panose="020B0604020202020204" pitchFamily="34" charset="0"/>
              </a:endParaRPr>
            </a:p>
          </p:txBody>
        </p:sp>
        <p:sp>
          <p:nvSpPr>
            <p:cNvPr id="7" name="Rectangle 3"/>
            <p:cNvSpPr>
              <a:spLocks noChangeArrowheads="1"/>
            </p:cNvSpPr>
            <p:nvPr/>
          </p:nvSpPr>
          <p:spPr bwMode="gray">
            <a:xfrm>
              <a:off x="323850" y="2132013"/>
              <a:ext cx="4075113" cy="3600450"/>
            </a:xfrm>
            <a:prstGeom prst="rect">
              <a:avLst/>
            </a:prstGeom>
            <a:gradFill rotWithShape="1">
              <a:gsLst>
                <a:gs pos="0">
                  <a:srgbClr val="FFFFFF"/>
                </a:gs>
                <a:gs pos="100000">
                  <a:srgbClr val="EAEAEA"/>
                </a:gs>
              </a:gsLst>
              <a:lin ang="5400000" scaled="1"/>
            </a:gradFill>
            <a:ln w="12700">
              <a:solidFill>
                <a:srgbClr val="F09C2A"/>
              </a:solidFill>
              <a:miter lim="800000"/>
            </a:ln>
            <a:effectLst>
              <a:outerShdw dist="53882" dir="2700000" algn="ctr" rotWithShape="0">
                <a:srgbClr val="808080">
                  <a:alpha val="50000"/>
                </a:srgbClr>
              </a:outerShdw>
            </a:effectLst>
          </p:spPr>
          <p:txBody>
            <a:bodyPr lIns="216000" tIns="288000" rIns="36000" bIns="720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539750" indent="-342900" eaLnBrk="1" hangingPunct="1">
                <a:spcBef>
                  <a:spcPct val="0"/>
                </a:spcBef>
                <a:buFont typeface="Wingdings" panose="05000000000000000000" pitchFamily="2" charset="2"/>
                <a:buChar char="l"/>
              </a:pPr>
              <a:r>
                <a:rPr lang="zh-CN" altLang="en-US"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警示胶带</a:t>
              </a:r>
              <a:endParaRPr lang="en-US" altLang="zh-CN" noProof="1">
                <a:solidFill>
                  <a:srgbClr val="171717"/>
                </a:solidFill>
                <a:latin typeface="微软雅黑" panose="020B0503020204020204" pitchFamily="34" charset="-122"/>
                <a:ea typeface="微软雅黑" panose="020B0503020204020204" pitchFamily="34" charset="-122"/>
              </a:endParaRPr>
            </a:p>
            <a:p>
              <a:pPr marL="539750" indent="-342900" eaLnBrk="1" hangingPunct="1">
                <a:spcBef>
                  <a:spcPct val="0"/>
                </a:spcBef>
                <a:buFont typeface="Wingdings" panose="05000000000000000000" pitchFamily="2" charset="2"/>
                <a:buChar char="l"/>
              </a:pPr>
              <a:r>
                <a:rPr lang="zh-CN" altLang="en-US"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警示锥标</a:t>
              </a:r>
              <a:endParaRPr lang="en-US" altLang="zh-CN"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pPr marL="539750" indent="-342900" eaLnBrk="1" hangingPunct="1">
                <a:spcBef>
                  <a:spcPct val="0"/>
                </a:spcBef>
                <a:buFont typeface="Wingdings" panose="05000000000000000000" pitchFamily="2" charset="2"/>
                <a:buChar char="l"/>
              </a:pPr>
              <a:r>
                <a:rPr lang="zh-CN" altLang="en-US"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卷尺</a:t>
              </a:r>
              <a:endParaRPr lang="en-US" altLang="zh-CN"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pPr marL="539750" indent="-342900" eaLnBrk="1" hangingPunct="1">
                <a:spcBef>
                  <a:spcPct val="0"/>
                </a:spcBef>
                <a:buFont typeface="Wingdings" panose="05000000000000000000" pitchFamily="2" charset="2"/>
                <a:buChar char="l"/>
              </a:pPr>
              <a:r>
                <a:rPr lang="zh-CN" altLang="en-US"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手电筒</a:t>
              </a:r>
              <a:endParaRPr lang="en-US" altLang="zh-CN"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pPr marL="539750" indent="-342900" eaLnBrk="1" hangingPunct="1">
                <a:spcBef>
                  <a:spcPct val="0"/>
                </a:spcBef>
                <a:buFont typeface="Wingdings" panose="05000000000000000000" pitchFamily="2" charset="2"/>
                <a:buChar char="l"/>
              </a:pPr>
              <a:r>
                <a:rPr lang="zh-CN" altLang="en-US"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标签</a:t>
              </a:r>
              <a:endParaRPr lang="en-US" altLang="zh-CN"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pPr marL="539750" indent="-342900" eaLnBrk="1" hangingPunct="1">
                <a:spcBef>
                  <a:spcPct val="0"/>
                </a:spcBef>
                <a:buFont typeface="Wingdings" panose="05000000000000000000" pitchFamily="2" charset="2"/>
                <a:buChar char="l"/>
              </a:pPr>
              <a:r>
                <a:rPr lang="zh-CN" altLang="en-US"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胶袋</a:t>
              </a:r>
              <a:endParaRPr lang="en-US" altLang="zh-CN"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pPr marL="539750" indent="-342900" eaLnBrk="1" hangingPunct="1">
                <a:spcBef>
                  <a:spcPct val="0"/>
                </a:spcBef>
                <a:buFont typeface="Wingdings" panose="05000000000000000000" pitchFamily="2" charset="2"/>
                <a:buChar char="l"/>
              </a:pPr>
              <a:r>
                <a:rPr lang="zh-CN" altLang="en-US"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镊子</a:t>
              </a:r>
              <a:endParaRPr lang="en-US" altLang="zh-CN"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pPr marL="539750" indent="-342900" eaLnBrk="1" hangingPunct="1">
                <a:spcBef>
                  <a:spcPct val="0"/>
                </a:spcBef>
                <a:buFont typeface="Wingdings" panose="05000000000000000000" pitchFamily="2" charset="2"/>
                <a:buChar char="l"/>
              </a:pPr>
              <a:r>
                <a:rPr lang="zh-CN" altLang="en-US"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手套（乳胶和工作手套）</a:t>
              </a:r>
              <a:endParaRPr lang="en-US" altLang="zh-CN"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pPr marL="539750" indent="-342900" eaLnBrk="1" hangingPunct="1">
                <a:spcBef>
                  <a:spcPct val="0"/>
                </a:spcBef>
                <a:buFont typeface="Wingdings" panose="05000000000000000000" pitchFamily="2" charset="2"/>
                <a:buChar char="l"/>
              </a:pPr>
              <a:r>
                <a:rPr lang="zh-CN" altLang="en-US"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个人防护用品（</a:t>
              </a:r>
              <a:r>
                <a:rPr lang="en-US" altLang="zh-CN"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PPE</a:t>
              </a:r>
              <a:r>
                <a:rPr lang="zh-CN" altLang="en-US"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a:t>
              </a:r>
              <a:endParaRPr lang="en-US" altLang="zh-CN"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pPr marL="539750" indent="-342900" eaLnBrk="1" hangingPunct="1">
                <a:spcBef>
                  <a:spcPct val="0"/>
                </a:spcBef>
                <a:buFont typeface="Wingdings" panose="05000000000000000000" pitchFamily="2" charset="2"/>
                <a:buChar char="l"/>
              </a:pPr>
              <a:r>
                <a:rPr lang="zh-CN" altLang="en-US"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放大镜</a:t>
              </a:r>
              <a:endParaRPr lang="en-US" altLang="zh-CN" sz="2000" kern="0" noProof="1">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p:txBody>
        </p:sp>
        <p:sp>
          <p:nvSpPr>
            <p:cNvPr id="8" name="Rectangle 11"/>
            <p:cNvSpPr>
              <a:spLocks noChangeArrowheads="1"/>
            </p:cNvSpPr>
            <p:nvPr/>
          </p:nvSpPr>
          <p:spPr bwMode="gray">
            <a:xfrm>
              <a:off x="4656138" y="1722228"/>
              <a:ext cx="4164012" cy="360363"/>
            </a:xfrm>
            <a:prstGeom prst="rect">
              <a:avLst/>
            </a:prstGeom>
            <a:solidFill>
              <a:srgbClr val="189A80"/>
            </a:solidFill>
            <a:ln w="12700">
              <a:solidFill>
                <a:srgbClr val="DDDDDD"/>
              </a:solidFill>
              <a:miter lim="800000"/>
            </a:ln>
            <a:effectLst>
              <a:outerShdw dist="53882" dir="2700000" algn="ctr" rotWithShape="0">
                <a:srgbClr val="808080">
                  <a:alpha val="50000"/>
                </a:srgbClr>
              </a:outerShdw>
            </a:effectLst>
          </p:spPr>
          <p:txBody>
            <a:bodyPr lIns="0" tIns="0" rIns="0" bIns="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lnSpc>
                  <a:spcPct val="95000"/>
                </a:lnSpc>
                <a:spcBef>
                  <a:spcPct val="0"/>
                </a:spcBef>
                <a:buFontTx/>
                <a:buNone/>
              </a:pPr>
              <a:r>
                <a:rPr lang="zh-CN" altLang="en-US" sz="1800" b="1" dirty="0">
                  <a:solidFill>
                    <a:schemeClr val="bg1"/>
                  </a:solidFill>
                  <a:latin typeface="微软雅黑" panose="020B0503020204020204" pitchFamily="34" charset="-122"/>
                  <a:ea typeface="微软雅黑" panose="020B0503020204020204" pitchFamily="34" charset="-122"/>
                </a:rPr>
                <a:t>管理和记录工具</a:t>
              </a:r>
              <a:endParaRPr lang="en-US" altLang="zh-CN" sz="1800" b="1" dirty="0">
                <a:solidFill>
                  <a:schemeClr val="bg1"/>
                </a:solidFill>
                <a:latin typeface="微软雅黑" panose="020B0503020204020204" pitchFamily="34" charset="-122"/>
                <a:ea typeface="微软雅黑" panose="020B0503020204020204" pitchFamily="34" charset="-122"/>
              </a:endParaRPr>
            </a:p>
          </p:txBody>
        </p:sp>
        <p:sp>
          <p:nvSpPr>
            <p:cNvPr id="9" name="Rectangle 7"/>
            <p:cNvSpPr>
              <a:spLocks noChangeArrowheads="1"/>
            </p:cNvSpPr>
            <p:nvPr/>
          </p:nvSpPr>
          <p:spPr bwMode="gray">
            <a:xfrm>
              <a:off x="323850" y="1722223"/>
              <a:ext cx="4075113" cy="360363"/>
            </a:xfrm>
            <a:prstGeom prst="rect">
              <a:avLst/>
            </a:prstGeom>
            <a:solidFill>
              <a:srgbClr val="D24132"/>
            </a:solidFill>
            <a:ln w="12700">
              <a:solidFill>
                <a:srgbClr val="DDDDDD"/>
              </a:solidFill>
              <a:miter lim="800000"/>
            </a:ln>
            <a:effectLst>
              <a:outerShdw dist="53882" dir="2700000" algn="ctr" rotWithShape="0">
                <a:srgbClr val="808080">
                  <a:alpha val="50000"/>
                </a:srgbClr>
              </a:outerShdw>
            </a:effectLst>
          </p:spPr>
          <p:txBody>
            <a:bodyPr lIns="0" tIns="0" rIns="0" bIns="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lnSpc>
                  <a:spcPct val="95000"/>
                </a:lnSpc>
                <a:spcBef>
                  <a:spcPct val="0"/>
                </a:spcBef>
                <a:buFontTx/>
                <a:buNone/>
              </a:pPr>
              <a:r>
                <a:rPr lang="zh-CN" altLang="en-US" sz="1800" b="1" dirty="0">
                  <a:solidFill>
                    <a:schemeClr val="bg1"/>
                  </a:solidFill>
                  <a:latin typeface="微软雅黑" panose="020B0503020204020204" pitchFamily="34" charset="-122"/>
                  <a:ea typeface="微软雅黑" panose="020B0503020204020204" pitchFamily="34" charset="-122"/>
                </a:rPr>
                <a:t>调查工具</a:t>
              </a:r>
              <a:endParaRPr lang="en-US" altLang="zh-CN" sz="1800" b="1" dirty="0">
                <a:solidFill>
                  <a:schemeClr val="bg1"/>
                </a:solidFill>
                <a:latin typeface="微软雅黑" panose="020B0503020204020204" pitchFamily="34" charset="-122"/>
                <a:ea typeface="微软雅黑" panose="020B0503020204020204" pitchFamily="34" charset="-122"/>
              </a:endParaRPr>
            </a:p>
          </p:txBody>
        </p:sp>
        <p:grpSp>
          <p:nvGrpSpPr>
            <p:cNvPr id="10" name="Group 35"/>
            <p:cNvGrpSpPr/>
            <p:nvPr/>
          </p:nvGrpSpPr>
          <p:grpSpPr bwMode="auto">
            <a:xfrm>
              <a:off x="3713163" y="1651000"/>
              <a:ext cx="568325" cy="568325"/>
              <a:chOff x="2339" y="904"/>
              <a:chExt cx="358" cy="358"/>
            </a:xfrm>
          </p:grpSpPr>
          <p:sp>
            <p:nvSpPr>
              <p:cNvPr id="14" name="Oval 27"/>
              <p:cNvSpPr>
                <a:spLocks noChangeArrowheads="1"/>
              </p:cNvSpPr>
              <p:nvPr/>
            </p:nvSpPr>
            <p:spPr bwMode="auto">
              <a:xfrm>
                <a:off x="2339" y="904"/>
                <a:ext cx="358" cy="358"/>
              </a:xfrm>
              <a:prstGeom prst="ellipse">
                <a:avLst/>
              </a:prstGeom>
              <a:gradFill rotWithShape="1">
                <a:gsLst>
                  <a:gs pos="0">
                    <a:srgbClr val="ECECEC"/>
                  </a:gs>
                  <a:gs pos="100000">
                    <a:srgbClr val="B2B2B2"/>
                  </a:gs>
                </a:gsLst>
                <a:path path="shape">
                  <a:fillToRect l="50000" t="50000" r="50000" b="50000"/>
                </a:path>
              </a:gradFill>
              <a:ln w="28575">
                <a:solidFill>
                  <a:schemeClr val="bg1"/>
                </a:solidFill>
                <a:round/>
              </a:ln>
              <a:effectLst>
                <a:outerShdw dist="53882" dir="2700000" algn="ctr" rotWithShape="0">
                  <a:srgbClr val="333333">
                    <a:alpha val="50000"/>
                  </a:srgbClr>
                </a:outerShdw>
              </a:effectLst>
            </p:spPr>
            <p:txBody>
              <a:bodyPr wrap="none"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eaLnBrk="1" hangingPunct="1">
                  <a:spcBef>
                    <a:spcPct val="0"/>
                  </a:spcBef>
                  <a:buFontTx/>
                  <a:buNone/>
                </a:pPr>
                <a:endParaRPr lang="zh-CN" altLang="zh-CN" sz="1800">
                  <a:latin typeface="Arial" panose="020B0604020202020204" pitchFamily="34" charset="0"/>
                </a:endParaRPr>
              </a:p>
            </p:txBody>
          </p:sp>
          <p:sp>
            <p:nvSpPr>
              <p:cNvPr id="15" name="Oval 29"/>
              <p:cNvSpPr>
                <a:spLocks noChangeArrowheads="1"/>
              </p:cNvSpPr>
              <p:nvPr/>
            </p:nvSpPr>
            <p:spPr bwMode="auto">
              <a:xfrm>
                <a:off x="2419" y="917"/>
                <a:ext cx="198" cy="139"/>
              </a:xfrm>
              <a:prstGeom prst="ellipse">
                <a:avLst/>
              </a:prstGeom>
              <a:gradFill rotWithShape="1">
                <a:gsLst>
                  <a:gs pos="0">
                    <a:schemeClr val="bg1"/>
                  </a:gs>
                  <a:gs pos="100000">
                    <a:schemeClr val="bg1">
                      <a:gamma/>
                      <a:shade val="89020"/>
                      <a:invGamma/>
                      <a:alpha val="0"/>
                    </a:schemeClr>
                  </a:gs>
                </a:gsLst>
                <a:lin ang="5400000" scaled="1"/>
              </a:gradFill>
              <a:ln w="9525">
                <a:noFill/>
                <a:round/>
              </a:ln>
              <a:effectLst/>
            </p:spPr>
            <p:txBody>
              <a:bodyPr wrap="none"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lang="zh-CN" altLang="zh-CN"/>
              </a:p>
            </p:txBody>
          </p:sp>
        </p:grpSp>
        <p:grpSp>
          <p:nvGrpSpPr>
            <p:cNvPr id="11" name="Group 31"/>
            <p:cNvGrpSpPr/>
            <p:nvPr/>
          </p:nvGrpSpPr>
          <p:grpSpPr bwMode="auto">
            <a:xfrm>
              <a:off x="8126413" y="1651000"/>
              <a:ext cx="565150" cy="565150"/>
              <a:chOff x="1832" y="3056"/>
              <a:chExt cx="680" cy="680"/>
            </a:xfrm>
          </p:grpSpPr>
          <p:sp>
            <p:nvSpPr>
              <p:cNvPr id="12" name="Oval 32"/>
              <p:cNvSpPr>
                <a:spLocks noChangeArrowheads="1"/>
              </p:cNvSpPr>
              <p:nvPr/>
            </p:nvSpPr>
            <p:spPr bwMode="auto">
              <a:xfrm>
                <a:off x="1832" y="3056"/>
                <a:ext cx="680" cy="680"/>
              </a:xfrm>
              <a:prstGeom prst="ellipse">
                <a:avLst/>
              </a:prstGeom>
              <a:gradFill rotWithShape="1">
                <a:gsLst>
                  <a:gs pos="0">
                    <a:srgbClr val="ECECEC"/>
                  </a:gs>
                  <a:gs pos="100000">
                    <a:srgbClr val="B2B2B2"/>
                  </a:gs>
                </a:gsLst>
                <a:path path="shape">
                  <a:fillToRect l="50000" t="50000" r="50000" b="50000"/>
                </a:path>
              </a:gradFill>
              <a:ln w="28575">
                <a:solidFill>
                  <a:schemeClr val="bg1"/>
                </a:solidFill>
                <a:round/>
              </a:ln>
              <a:effectLst>
                <a:outerShdw dist="53882" dir="2700000" algn="ctr" rotWithShape="0">
                  <a:srgbClr val="333333">
                    <a:alpha val="50000"/>
                  </a:srgbClr>
                </a:outerShdw>
              </a:effectLst>
            </p:spPr>
            <p:txBody>
              <a:bodyPr wrap="none"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eaLnBrk="1" hangingPunct="1">
                  <a:spcBef>
                    <a:spcPct val="0"/>
                  </a:spcBef>
                  <a:buFontTx/>
                  <a:buNone/>
                </a:pPr>
                <a:endParaRPr lang="zh-CN" altLang="zh-CN" sz="1800">
                  <a:latin typeface="Arial" panose="020B0604020202020204" pitchFamily="34" charset="0"/>
                </a:endParaRPr>
              </a:p>
            </p:txBody>
          </p:sp>
          <p:sp>
            <p:nvSpPr>
              <p:cNvPr id="13" name="Oval 34"/>
              <p:cNvSpPr>
                <a:spLocks noChangeArrowheads="1"/>
              </p:cNvSpPr>
              <p:nvPr/>
            </p:nvSpPr>
            <p:spPr bwMode="auto">
              <a:xfrm>
                <a:off x="1985" y="3081"/>
                <a:ext cx="374" cy="264"/>
              </a:xfrm>
              <a:prstGeom prst="ellipse">
                <a:avLst/>
              </a:prstGeom>
              <a:gradFill rotWithShape="1">
                <a:gsLst>
                  <a:gs pos="0">
                    <a:schemeClr val="bg1"/>
                  </a:gs>
                  <a:gs pos="100000">
                    <a:schemeClr val="bg1">
                      <a:gamma/>
                      <a:shade val="89020"/>
                      <a:invGamma/>
                      <a:alpha val="0"/>
                    </a:schemeClr>
                  </a:gs>
                </a:gsLst>
                <a:lin ang="5400000" scaled="1"/>
              </a:gradFill>
              <a:ln w="9525">
                <a:noFill/>
                <a:round/>
              </a:ln>
              <a:effectLst/>
            </p:spPr>
            <p:txBody>
              <a:bodyPr wrap="none"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lang="zh-CN" altLang="zh-CN"/>
              </a:p>
            </p:txBody>
          </p:sp>
        </p:grpSp>
      </p:grpSp>
      <p:sp>
        <p:nvSpPr>
          <p:cNvPr id="16" name="KSO_Shape"/>
          <p:cNvSpPr/>
          <p:nvPr/>
        </p:nvSpPr>
        <p:spPr bwMode="auto">
          <a:xfrm>
            <a:off x="5338849" y="1475854"/>
            <a:ext cx="392327" cy="377034"/>
          </a:xfrm>
          <a:custGeom>
            <a:avLst/>
            <a:gdLst/>
            <a:ahLst/>
            <a:cxnLst/>
            <a:rect l="0" t="0" r="r" b="b"/>
            <a:pathLst>
              <a:path w="2255837" h="2133600">
                <a:moveTo>
                  <a:pt x="1677956" y="1314450"/>
                </a:moveTo>
                <a:lnTo>
                  <a:pt x="1692211" y="1314450"/>
                </a:lnTo>
                <a:lnTo>
                  <a:pt x="1708842" y="1314450"/>
                </a:lnTo>
                <a:lnTo>
                  <a:pt x="1724682" y="1316038"/>
                </a:lnTo>
                <a:lnTo>
                  <a:pt x="1741313" y="1317625"/>
                </a:lnTo>
                <a:lnTo>
                  <a:pt x="1757153" y="1320800"/>
                </a:lnTo>
                <a:lnTo>
                  <a:pt x="1773784" y="1324769"/>
                </a:lnTo>
                <a:lnTo>
                  <a:pt x="1788832" y="1328738"/>
                </a:lnTo>
                <a:lnTo>
                  <a:pt x="1804671" y="1333500"/>
                </a:lnTo>
                <a:lnTo>
                  <a:pt x="1818135" y="1339850"/>
                </a:lnTo>
                <a:lnTo>
                  <a:pt x="1833182" y="1346200"/>
                </a:lnTo>
                <a:lnTo>
                  <a:pt x="1846646" y="1353344"/>
                </a:lnTo>
                <a:lnTo>
                  <a:pt x="1860901" y="1361281"/>
                </a:lnTo>
                <a:lnTo>
                  <a:pt x="1873573" y="1370013"/>
                </a:lnTo>
                <a:lnTo>
                  <a:pt x="1887036" y="1378744"/>
                </a:lnTo>
                <a:lnTo>
                  <a:pt x="1898916" y="1389063"/>
                </a:lnTo>
                <a:lnTo>
                  <a:pt x="1911588" y="1398588"/>
                </a:lnTo>
                <a:lnTo>
                  <a:pt x="1921883" y="1409700"/>
                </a:lnTo>
                <a:lnTo>
                  <a:pt x="1932971" y="1420813"/>
                </a:lnTo>
                <a:lnTo>
                  <a:pt x="1943267" y="1432719"/>
                </a:lnTo>
                <a:lnTo>
                  <a:pt x="1952770" y="1444625"/>
                </a:lnTo>
                <a:lnTo>
                  <a:pt x="1962274" y="1457325"/>
                </a:lnTo>
                <a:lnTo>
                  <a:pt x="1970194" y="1470819"/>
                </a:lnTo>
                <a:lnTo>
                  <a:pt x="1978113" y="1485106"/>
                </a:lnTo>
                <a:lnTo>
                  <a:pt x="1985241" y="1498600"/>
                </a:lnTo>
                <a:lnTo>
                  <a:pt x="1992369" y="1513681"/>
                </a:lnTo>
                <a:lnTo>
                  <a:pt x="1997913" y="1527969"/>
                </a:lnTo>
                <a:lnTo>
                  <a:pt x="2003456" y="1543050"/>
                </a:lnTo>
                <a:lnTo>
                  <a:pt x="2007416" y="1558925"/>
                </a:lnTo>
                <a:lnTo>
                  <a:pt x="2010584" y="1574800"/>
                </a:lnTo>
                <a:lnTo>
                  <a:pt x="2013752" y="1590675"/>
                </a:lnTo>
                <a:lnTo>
                  <a:pt x="2015336" y="1606550"/>
                </a:lnTo>
                <a:lnTo>
                  <a:pt x="2017712" y="1623219"/>
                </a:lnTo>
                <a:lnTo>
                  <a:pt x="2017712" y="1639888"/>
                </a:lnTo>
                <a:lnTo>
                  <a:pt x="2016128" y="1662906"/>
                </a:lnTo>
                <a:lnTo>
                  <a:pt x="2014544" y="1685131"/>
                </a:lnTo>
                <a:lnTo>
                  <a:pt x="2010584" y="1707356"/>
                </a:lnTo>
                <a:lnTo>
                  <a:pt x="2005832" y="1727994"/>
                </a:lnTo>
                <a:lnTo>
                  <a:pt x="1998705" y="1748631"/>
                </a:lnTo>
                <a:lnTo>
                  <a:pt x="1991577" y="1769269"/>
                </a:lnTo>
                <a:lnTo>
                  <a:pt x="1982073" y="1788319"/>
                </a:lnTo>
                <a:lnTo>
                  <a:pt x="1972570" y="1806575"/>
                </a:lnTo>
                <a:lnTo>
                  <a:pt x="1960690" y="1824831"/>
                </a:lnTo>
                <a:lnTo>
                  <a:pt x="1948018" y="1841500"/>
                </a:lnTo>
                <a:lnTo>
                  <a:pt x="1934555" y="1857375"/>
                </a:lnTo>
                <a:lnTo>
                  <a:pt x="1919507" y="1872456"/>
                </a:lnTo>
                <a:lnTo>
                  <a:pt x="1903668" y="1887538"/>
                </a:lnTo>
                <a:lnTo>
                  <a:pt x="1887828" y="1900238"/>
                </a:lnTo>
                <a:lnTo>
                  <a:pt x="1870405" y="1912938"/>
                </a:lnTo>
                <a:lnTo>
                  <a:pt x="1852190" y="1924050"/>
                </a:lnTo>
                <a:lnTo>
                  <a:pt x="1866445" y="1912144"/>
                </a:lnTo>
                <a:lnTo>
                  <a:pt x="1879117" y="1898650"/>
                </a:lnTo>
                <a:lnTo>
                  <a:pt x="1892580" y="1885156"/>
                </a:lnTo>
                <a:lnTo>
                  <a:pt x="1904460" y="1870869"/>
                </a:lnTo>
                <a:lnTo>
                  <a:pt x="1915547" y="1855788"/>
                </a:lnTo>
                <a:lnTo>
                  <a:pt x="1926635" y="1839913"/>
                </a:lnTo>
                <a:lnTo>
                  <a:pt x="1935347" y="1824038"/>
                </a:lnTo>
                <a:lnTo>
                  <a:pt x="1944850" y="1807369"/>
                </a:lnTo>
                <a:lnTo>
                  <a:pt x="1951978" y="1790700"/>
                </a:lnTo>
                <a:lnTo>
                  <a:pt x="1959106" y="1772444"/>
                </a:lnTo>
                <a:lnTo>
                  <a:pt x="1964650" y="1754981"/>
                </a:lnTo>
                <a:lnTo>
                  <a:pt x="1969402" y="1735138"/>
                </a:lnTo>
                <a:lnTo>
                  <a:pt x="1974153" y="1716881"/>
                </a:lnTo>
                <a:lnTo>
                  <a:pt x="1976529" y="1697831"/>
                </a:lnTo>
                <a:lnTo>
                  <a:pt x="1978113" y="1677988"/>
                </a:lnTo>
                <a:lnTo>
                  <a:pt x="1978905" y="1657350"/>
                </a:lnTo>
                <a:lnTo>
                  <a:pt x="1978113" y="1640681"/>
                </a:lnTo>
                <a:lnTo>
                  <a:pt x="1977321" y="1624013"/>
                </a:lnTo>
                <a:lnTo>
                  <a:pt x="1974945" y="1608138"/>
                </a:lnTo>
                <a:lnTo>
                  <a:pt x="1972570" y="1591469"/>
                </a:lnTo>
                <a:lnTo>
                  <a:pt x="1968610" y="1575594"/>
                </a:lnTo>
                <a:lnTo>
                  <a:pt x="1964650" y="1560513"/>
                </a:lnTo>
                <a:lnTo>
                  <a:pt x="1959898" y="1545431"/>
                </a:lnTo>
                <a:lnTo>
                  <a:pt x="1953562" y="1530350"/>
                </a:lnTo>
                <a:lnTo>
                  <a:pt x="1948018" y="1515269"/>
                </a:lnTo>
                <a:lnTo>
                  <a:pt x="1941683" y="1500981"/>
                </a:lnTo>
                <a:lnTo>
                  <a:pt x="1933763" y="1487488"/>
                </a:lnTo>
                <a:lnTo>
                  <a:pt x="1925051" y="1473994"/>
                </a:lnTo>
                <a:lnTo>
                  <a:pt x="1917131" y="1460500"/>
                </a:lnTo>
                <a:lnTo>
                  <a:pt x="1907628" y="1448594"/>
                </a:lnTo>
                <a:lnTo>
                  <a:pt x="1898124" y="1435894"/>
                </a:lnTo>
                <a:lnTo>
                  <a:pt x="1887036" y="1423988"/>
                </a:lnTo>
                <a:lnTo>
                  <a:pt x="1875949" y="1412875"/>
                </a:lnTo>
                <a:lnTo>
                  <a:pt x="1865653" y="1402556"/>
                </a:lnTo>
                <a:lnTo>
                  <a:pt x="1853774" y="1392238"/>
                </a:lnTo>
                <a:lnTo>
                  <a:pt x="1841102" y="1381919"/>
                </a:lnTo>
                <a:lnTo>
                  <a:pt x="1828430" y="1373981"/>
                </a:lnTo>
                <a:lnTo>
                  <a:pt x="1814967" y="1364456"/>
                </a:lnTo>
                <a:lnTo>
                  <a:pt x="1801503" y="1357313"/>
                </a:lnTo>
                <a:lnTo>
                  <a:pt x="1787248" y="1349375"/>
                </a:lnTo>
                <a:lnTo>
                  <a:pt x="1773784" y="1343025"/>
                </a:lnTo>
                <a:lnTo>
                  <a:pt x="1758737" y="1336675"/>
                </a:lnTo>
                <a:lnTo>
                  <a:pt x="1743689" y="1331913"/>
                </a:lnTo>
                <a:lnTo>
                  <a:pt x="1728642" y="1327150"/>
                </a:lnTo>
                <a:lnTo>
                  <a:pt x="1712802" y="1322388"/>
                </a:lnTo>
                <a:lnTo>
                  <a:pt x="1696171" y="1319213"/>
                </a:lnTo>
                <a:lnTo>
                  <a:pt x="1680331" y="1316831"/>
                </a:lnTo>
                <a:lnTo>
                  <a:pt x="1663700" y="1315244"/>
                </a:lnTo>
                <a:lnTo>
                  <a:pt x="1677956" y="1314450"/>
                </a:lnTo>
                <a:close/>
                <a:moveTo>
                  <a:pt x="541337" y="1314450"/>
                </a:moveTo>
                <a:lnTo>
                  <a:pt x="558006" y="1314450"/>
                </a:lnTo>
                <a:lnTo>
                  <a:pt x="572293" y="1314450"/>
                </a:lnTo>
                <a:lnTo>
                  <a:pt x="585787" y="1315244"/>
                </a:lnTo>
                <a:lnTo>
                  <a:pt x="569912" y="1316831"/>
                </a:lnTo>
                <a:lnTo>
                  <a:pt x="553243" y="1319213"/>
                </a:lnTo>
                <a:lnTo>
                  <a:pt x="537368" y="1322388"/>
                </a:lnTo>
                <a:lnTo>
                  <a:pt x="522287" y="1327150"/>
                </a:lnTo>
                <a:lnTo>
                  <a:pt x="506412" y="1331913"/>
                </a:lnTo>
                <a:lnTo>
                  <a:pt x="491331" y="1336675"/>
                </a:lnTo>
                <a:lnTo>
                  <a:pt x="477043" y="1343025"/>
                </a:lnTo>
                <a:lnTo>
                  <a:pt x="462756" y="1349375"/>
                </a:lnTo>
                <a:lnTo>
                  <a:pt x="448468" y="1357313"/>
                </a:lnTo>
                <a:lnTo>
                  <a:pt x="434975" y="1364456"/>
                </a:lnTo>
                <a:lnTo>
                  <a:pt x="421481" y="1373981"/>
                </a:lnTo>
                <a:lnTo>
                  <a:pt x="408781" y="1381919"/>
                </a:lnTo>
                <a:lnTo>
                  <a:pt x="396081" y="1392238"/>
                </a:lnTo>
                <a:lnTo>
                  <a:pt x="384969" y="1402556"/>
                </a:lnTo>
                <a:lnTo>
                  <a:pt x="373062" y="1412875"/>
                </a:lnTo>
                <a:lnTo>
                  <a:pt x="361950" y="1423988"/>
                </a:lnTo>
                <a:lnTo>
                  <a:pt x="351631" y="1435894"/>
                </a:lnTo>
                <a:lnTo>
                  <a:pt x="342106" y="1448594"/>
                </a:lnTo>
                <a:lnTo>
                  <a:pt x="332581" y="1460500"/>
                </a:lnTo>
                <a:lnTo>
                  <a:pt x="323850" y="1473994"/>
                </a:lnTo>
                <a:lnTo>
                  <a:pt x="315912" y="1487488"/>
                </a:lnTo>
                <a:lnTo>
                  <a:pt x="308769" y="1500981"/>
                </a:lnTo>
                <a:lnTo>
                  <a:pt x="300831" y="1515269"/>
                </a:lnTo>
                <a:lnTo>
                  <a:pt x="295275" y="1530350"/>
                </a:lnTo>
                <a:lnTo>
                  <a:pt x="288925" y="1545431"/>
                </a:lnTo>
                <a:lnTo>
                  <a:pt x="284162" y="1560513"/>
                </a:lnTo>
                <a:lnTo>
                  <a:pt x="280194" y="1575594"/>
                </a:lnTo>
                <a:lnTo>
                  <a:pt x="277019" y="1591469"/>
                </a:lnTo>
                <a:lnTo>
                  <a:pt x="273844" y="1608138"/>
                </a:lnTo>
                <a:lnTo>
                  <a:pt x="272256" y="1624013"/>
                </a:lnTo>
                <a:lnTo>
                  <a:pt x="270669" y="1640681"/>
                </a:lnTo>
                <a:lnTo>
                  <a:pt x="270669" y="1657350"/>
                </a:lnTo>
                <a:lnTo>
                  <a:pt x="270669" y="1677988"/>
                </a:lnTo>
                <a:lnTo>
                  <a:pt x="272256" y="1697831"/>
                </a:lnTo>
                <a:lnTo>
                  <a:pt x="275431" y="1716881"/>
                </a:lnTo>
                <a:lnTo>
                  <a:pt x="279400" y="1735138"/>
                </a:lnTo>
                <a:lnTo>
                  <a:pt x="284162" y="1754981"/>
                </a:lnTo>
                <a:lnTo>
                  <a:pt x="289719" y="1772444"/>
                </a:lnTo>
                <a:lnTo>
                  <a:pt x="296862" y="1790700"/>
                </a:lnTo>
                <a:lnTo>
                  <a:pt x="304800" y="1807369"/>
                </a:lnTo>
                <a:lnTo>
                  <a:pt x="313531" y="1824038"/>
                </a:lnTo>
                <a:lnTo>
                  <a:pt x="323850" y="1839913"/>
                </a:lnTo>
                <a:lnTo>
                  <a:pt x="333375" y="1855788"/>
                </a:lnTo>
                <a:lnTo>
                  <a:pt x="344487" y="1870869"/>
                </a:lnTo>
                <a:lnTo>
                  <a:pt x="357187" y="1885156"/>
                </a:lnTo>
                <a:lnTo>
                  <a:pt x="369887" y="1898650"/>
                </a:lnTo>
                <a:lnTo>
                  <a:pt x="383381" y="1912144"/>
                </a:lnTo>
                <a:lnTo>
                  <a:pt x="396875" y="1924050"/>
                </a:lnTo>
                <a:lnTo>
                  <a:pt x="378619" y="1912938"/>
                </a:lnTo>
                <a:lnTo>
                  <a:pt x="361950" y="1900238"/>
                </a:lnTo>
                <a:lnTo>
                  <a:pt x="345281" y="1887538"/>
                </a:lnTo>
                <a:lnTo>
                  <a:pt x="329406" y="1872456"/>
                </a:lnTo>
                <a:lnTo>
                  <a:pt x="315119" y="1857375"/>
                </a:lnTo>
                <a:lnTo>
                  <a:pt x="301625" y="1841500"/>
                </a:lnTo>
                <a:lnTo>
                  <a:pt x="288925" y="1824831"/>
                </a:lnTo>
                <a:lnTo>
                  <a:pt x="277812" y="1806575"/>
                </a:lnTo>
                <a:lnTo>
                  <a:pt x="267494" y="1788319"/>
                </a:lnTo>
                <a:lnTo>
                  <a:pt x="257969" y="1769269"/>
                </a:lnTo>
                <a:lnTo>
                  <a:pt x="250031" y="1748631"/>
                </a:lnTo>
                <a:lnTo>
                  <a:pt x="242887" y="1727994"/>
                </a:lnTo>
                <a:lnTo>
                  <a:pt x="238125" y="1707356"/>
                </a:lnTo>
                <a:lnTo>
                  <a:pt x="234950" y="1685131"/>
                </a:lnTo>
                <a:lnTo>
                  <a:pt x="232569" y="1662906"/>
                </a:lnTo>
                <a:lnTo>
                  <a:pt x="231775" y="1639888"/>
                </a:lnTo>
                <a:lnTo>
                  <a:pt x="232569" y="1623219"/>
                </a:lnTo>
                <a:lnTo>
                  <a:pt x="233362" y="1606550"/>
                </a:lnTo>
                <a:lnTo>
                  <a:pt x="235744" y="1590675"/>
                </a:lnTo>
                <a:lnTo>
                  <a:pt x="238125" y="1574800"/>
                </a:lnTo>
                <a:lnTo>
                  <a:pt x="241300" y="1558925"/>
                </a:lnTo>
                <a:lnTo>
                  <a:pt x="246856" y="1543050"/>
                </a:lnTo>
                <a:lnTo>
                  <a:pt x="251619" y="1527969"/>
                </a:lnTo>
                <a:lnTo>
                  <a:pt x="257175" y="1513681"/>
                </a:lnTo>
                <a:lnTo>
                  <a:pt x="264319" y="1498600"/>
                </a:lnTo>
                <a:lnTo>
                  <a:pt x="270669" y="1485106"/>
                </a:lnTo>
                <a:lnTo>
                  <a:pt x="279400" y="1470819"/>
                </a:lnTo>
                <a:lnTo>
                  <a:pt x="287337" y="1457325"/>
                </a:lnTo>
                <a:lnTo>
                  <a:pt x="296862" y="1444625"/>
                </a:lnTo>
                <a:lnTo>
                  <a:pt x="305594" y="1432719"/>
                </a:lnTo>
                <a:lnTo>
                  <a:pt x="315912" y="1420813"/>
                </a:lnTo>
                <a:lnTo>
                  <a:pt x="327025" y="1409700"/>
                </a:lnTo>
                <a:lnTo>
                  <a:pt x="338931" y="1398588"/>
                </a:lnTo>
                <a:lnTo>
                  <a:pt x="350044" y="1389063"/>
                </a:lnTo>
                <a:lnTo>
                  <a:pt x="362744" y="1378744"/>
                </a:lnTo>
                <a:lnTo>
                  <a:pt x="375444" y="1370013"/>
                </a:lnTo>
                <a:lnTo>
                  <a:pt x="388937" y="1361281"/>
                </a:lnTo>
                <a:lnTo>
                  <a:pt x="402431" y="1353344"/>
                </a:lnTo>
                <a:lnTo>
                  <a:pt x="416718" y="1346200"/>
                </a:lnTo>
                <a:lnTo>
                  <a:pt x="431006" y="1339850"/>
                </a:lnTo>
                <a:lnTo>
                  <a:pt x="446087" y="1333500"/>
                </a:lnTo>
                <a:lnTo>
                  <a:pt x="461168" y="1328738"/>
                </a:lnTo>
                <a:lnTo>
                  <a:pt x="476250" y="1324769"/>
                </a:lnTo>
                <a:lnTo>
                  <a:pt x="492125" y="1320800"/>
                </a:lnTo>
                <a:lnTo>
                  <a:pt x="508000" y="1317625"/>
                </a:lnTo>
                <a:lnTo>
                  <a:pt x="524668" y="1316038"/>
                </a:lnTo>
                <a:lnTo>
                  <a:pt x="541337" y="1314450"/>
                </a:lnTo>
                <a:close/>
                <a:moveTo>
                  <a:pt x="1732756" y="1250622"/>
                </a:moveTo>
                <a:lnTo>
                  <a:pt x="1713706" y="1251416"/>
                </a:lnTo>
                <a:lnTo>
                  <a:pt x="1693068" y="1253004"/>
                </a:lnTo>
                <a:lnTo>
                  <a:pt x="1674018" y="1255386"/>
                </a:lnTo>
                <a:lnTo>
                  <a:pt x="1655762" y="1258562"/>
                </a:lnTo>
                <a:lnTo>
                  <a:pt x="1636712" y="1262532"/>
                </a:lnTo>
                <a:lnTo>
                  <a:pt x="1618456" y="1268091"/>
                </a:lnTo>
                <a:lnTo>
                  <a:pt x="1600200" y="1273649"/>
                </a:lnTo>
                <a:lnTo>
                  <a:pt x="1582737" y="1280795"/>
                </a:lnTo>
                <a:lnTo>
                  <a:pt x="1566068" y="1288736"/>
                </a:lnTo>
                <a:lnTo>
                  <a:pt x="1549400" y="1297470"/>
                </a:lnTo>
                <a:lnTo>
                  <a:pt x="1533525" y="1306205"/>
                </a:lnTo>
                <a:lnTo>
                  <a:pt x="1517650" y="1316527"/>
                </a:lnTo>
                <a:lnTo>
                  <a:pt x="1502568" y="1327644"/>
                </a:lnTo>
                <a:lnTo>
                  <a:pt x="1488281" y="1337967"/>
                </a:lnTo>
                <a:lnTo>
                  <a:pt x="1473993" y="1350671"/>
                </a:lnTo>
                <a:lnTo>
                  <a:pt x="1460500" y="1363376"/>
                </a:lnTo>
                <a:lnTo>
                  <a:pt x="1447800" y="1376875"/>
                </a:lnTo>
                <a:lnTo>
                  <a:pt x="1435893" y="1390374"/>
                </a:lnTo>
                <a:lnTo>
                  <a:pt x="1424781" y="1405461"/>
                </a:lnTo>
                <a:lnTo>
                  <a:pt x="1413668" y="1420547"/>
                </a:lnTo>
                <a:lnTo>
                  <a:pt x="1403350" y="1435634"/>
                </a:lnTo>
                <a:lnTo>
                  <a:pt x="1394618" y="1452309"/>
                </a:lnTo>
                <a:lnTo>
                  <a:pt x="1385887" y="1468984"/>
                </a:lnTo>
                <a:lnTo>
                  <a:pt x="1378744" y="1485659"/>
                </a:lnTo>
                <a:lnTo>
                  <a:pt x="1371600" y="1503128"/>
                </a:lnTo>
                <a:lnTo>
                  <a:pt x="1365250" y="1520597"/>
                </a:lnTo>
                <a:lnTo>
                  <a:pt x="1359694" y="1539654"/>
                </a:lnTo>
                <a:lnTo>
                  <a:pt x="1355725" y="1557917"/>
                </a:lnTo>
                <a:lnTo>
                  <a:pt x="1352550" y="1576974"/>
                </a:lnTo>
                <a:lnTo>
                  <a:pt x="1350168" y="1596031"/>
                </a:lnTo>
                <a:lnTo>
                  <a:pt x="1348581" y="1615883"/>
                </a:lnTo>
                <a:lnTo>
                  <a:pt x="1348581" y="1635734"/>
                </a:lnTo>
                <a:lnTo>
                  <a:pt x="1348581" y="1654791"/>
                </a:lnTo>
                <a:lnTo>
                  <a:pt x="1350168" y="1674642"/>
                </a:lnTo>
                <a:lnTo>
                  <a:pt x="1352550" y="1694493"/>
                </a:lnTo>
                <a:lnTo>
                  <a:pt x="1355725" y="1712756"/>
                </a:lnTo>
                <a:lnTo>
                  <a:pt x="1359694" y="1731813"/>
                </a:lnTo>
                <a:lnTo>
                  <a:pt x="1365250" y="1749282"/>
                </a:lnTo>
                <a:lnTo>
                  <a:pt x="1371600" y="1768339"/>
                </a:lnTo>
                <a:lnTo>
                  <a:pt x="1378744" y="1785808"/>
                </a:lnTo>
                <a:lnTo>
                  <a:pt x="1385887" y="1802483"/>
                </a:lnTo>
                <a:lnTo>
                  <a:pt x="1394618" y="1819158"/>
                </a:lnTo>
                <a:lnTo>
                  <a:pt x="1403350" y="1835039"/>
                </a:lnTo>
                <a:lnTo>
                  <a:pt x="1413668" y="1850920"/>
                </a:lnTo>
                <a:lnTo>
                  <a:pt x="1424781" y="1866007"/>
                </a:lnTo>
                <a:lnTo>
                  <a:pt x="1435893" y="1880300"/>
                </a:lnTo>
                <a:lnTo>
                  <a:pt x="1447800" y="1894593"/>
                </a:lnTo>
                <a:lnTo>
                  <a:pt x="1460500" y="1908091"/>
                </a:lnTo>
                <a:lnTo>
                  <a:pt x="1473993" y="1920002"/>
                </a:lnTo>
                <a:lnTo>
                  <a:pt x="1488281" y="1931913"/>
                </a:lnTo>
                <a:lnTo>
                  <a:pt x="1502568" y="1943823"/>
                </a:lnTo>
                <a:lnTo>
                  <a:pt x="1517650" y="1954940"/>
                </a:lnTo>
                <a:lnTo>
                  <a:pt x="1533525" y="1964469"/>
                </a:lnTo>
                <a:lnTo>
                  <a:pt x="1549400" y="1973997"/>
                </a:lnTo>
                <a:lnTo>
                  <a:pt x="1566068" y="1982732"/>
                </a:lnTo>
                <a:lnTo>
                  <a:pt x="1582737" y="1989878"/>
                </a:lnTo>
                <a:lnTo>
                  <a:pt x="1600200" y="1996230"/>
                </a:lnTo>
                <a:lnTo>
                  <a:pt x="1618456" y="2003377"/>
                </a:lnTo>
                <a:lnTo>
                  <a:pt x="1636712" y="2008141"/>
                </a:lnTo>
                <a:lnTo>
                  <a:pt x="1655762" y="2012111"/>
                </a:lnTo>
                <a:lnTo>
                  <a:pt x="1674018" y="2016081"/>
                </a:lnTo>
                <a:lnTo>
                  <a:pt x="1693068" y="2018464"/>
                </a:lnTo>
                <a:lnTo>
                  <a:pt x="1713706" y="2020052"/>
                </a:lnTo>
                <a:lnTo>
                  <a:pt x="1732756" y="2020052"/>
                </a:lnTo>
                <a:lnTo>
                  <a:pt x="1752600" y="2020052"/>
                </a:lnTo>
                <a:lnTo>
                  <a:pt x="1771650" y="2018464"/>
                </a:lnTo>
                <a:lnTo>
                  <a:pt x="1791493" y="2016081"/>
                </a:lnTo>
                <a:lnTo>
                  <a:pt x="1810543" y="2012111"/>
                </a:lnTo>
                <a:lnTo>
                  <a:pt x="1828800" y="2008141"/>
                </a:lnTo>
                <a:lnTo>
                  <a:pt x="1847056" y="2003377"/>
                </a:lnTo>
                <a:lnTo>
                  <a:pt x="1864518" y="1996230"/>
                </a:lnTo>
                <a:lnTo>
                  <a:pt x="1882775" y="1989878"/>
                </a:lnTo>
                <a:lnTo>
                  <a:pt x="1899443" y="1982732"/>
                </a:lnTo>
                <a:lnTo>
                  <a:pt x="1916112" y="1973997"/>
                </a:lnTo>
                <a:lnTo>
                  <a:pt x="1931987" y="1964469"/>
                </a:lnTo>
                <a:lnTo>
                  <a:pt x="1947862" y="1954940"/>
                </a:lnTo>
                <a:lnTo>
                  <a:pt x="1962943" y="1943823"/>
                </a:lnTo>
                <a:lnTo>
                  <a:pt x="1978024" y="1931913"/>
                </a:lnTo>
                <a:lnTo>
                  <a:pt x="1991518" y="1920002"/>
                </a:lnTo>
                <a:lnTo>
                  <a:pt x="2005012" y="1908091"/>
                </a:lnTo>
                <a:lnTo>
                  <a:pt x="2016918" y="1894593"/>
                </a:lnTo>
                <a:lnTo>
                  <a:pt x="2029618" y="1880300"/>
                </a:lnTo>
                <a:lnTo>
                  <a:pt x="2040731" y="1866007"/>
                </a:lnTo>
                <a:lnTo>
                  <a:pt x="2051843" y="1850920"/>
                </a:lnTo>
                <a:lnTo>
                  <a:pt x="2061368" y="1835039"/>
                </a:lnTo>
                <a:lnTo>
                  <a:pt x="2070893" y="1819158"/>
                </a:lnTo>
                <a:lnTo>
                  <a:pt x="2079624" y="1802483"/>
                </a:lnTo>
                <a:lnTo>
                  <a:pt x="2087562" y="1785808"/>
                </a:lnTo>
                <a:lnTo>
                  <a:pt x="2094706" y="1768339"/>
                </a:lnTo>
                <a:lnTo>
                  <a:pt x="2100262" y="1749282"/>
                </a:lnTo>
                <a:lnTo>
                  <a:pt x="2105024" y="1731813"/>
                </a:lnTo>
                <a:lnTo>
                  <a:pt x="2109787" y="1712756"/>
                </a:lnTo>
                <a:lnTo>
                  <a:pt x="2112962" y="1694493"/>
                </a:lnTo>
                <a:lnTo>
                  <a:pt x="2115343" y="1674642"/>
                </a:lnTo>
                <a:lnTo>
                  <a:pt x="2116931" y="1654791"/>
                </a:lnTo>
                <a:lnTo>
                  <a:pt x="2117724" y="1635734"/>
                </a:lnTo>
                <a:lnTo>
                  <a:pt x="2116931" y="1615883"/>
                </a:lnTo>
                <a:lnTo>
                  <a:pt x="2115343" y="1596031"/>
                </a:lnTo>
                <a:lnTo>
                  <a:pt x="2112962" y="1576974"/>
                </a:lnTo>
                <a:lnTo>
                  <a:pt x="2109787" y="1557917"/>
                </a:lnTo>
                <a:lnTo>
                  <a:pt x="2105024" y="1539654"/>
                </a:lnTo>
                <a:lnTo>
                  <a:pt x="2100262" y="1520597"/>
                </a:lnTo>
                <a:lnTo>
                  <a:pt x="2094706" y="1503128"/>
                </a:lnTo>
                <a:lnTo>
                  <a:pt x="2087562" y="1485659"/>
                </a:lnTo>
                <a:lnTo>
                  <a:pt x="2079624" y="1468984"/>
                </a:lnTo>
                <a:lnTo>
                  <a:pt x="2070893" y="1452309"/>
                </a:lnTo>
                <a:lnTo>
                  <a:pt x="2061368" y="1435634"/>
                </a:lnTo>
                <a:lnTo>
                  <a:pt x="2051843" y="1420547"/>
                </a:lnTo>
                <a:lnTo>
                  <a:pt x="2040731" y="1405461"/>
                </a:lnTo>
                <a:lnTo>
                  <a:pt x="2029618" y="1390374"/>
                </a:lnTo>
                <a:lnTo>
                  <a:pt x="2016918" y="1376875"/>
                </a:lnTo>
                <a:lnTo>
                  <a:pt x="2005012" y="1363376"/>
                </a:lnTo>
                <a:lnTo>
                  <a:pt x="1991518" y="1350671"/>
                </a:lnTo>
                <a:lnTo>
                  <a:pt x="1978024" y="1337967"/>
                </a:lnTo>
                <a:lnTo>
                  <a:pt x="1962943" y="1327644"/>
                </a:lnTo>
                <a:lnTo>
                  <a:pt x="1947862" y="1316527"/>
                </a:lnTo>
                <a:lnTo>
                  <a:pt x="1931987" y="1306205"/>
                </a:lnTo>
                <a:lnTo>
                  <a:pt x="1916112" y="1297470"/>
                </a:lnTo>
                <a:lnTo>
                  <a:pt x="1899443" y="1288736"/>
                </a:lnTo>
                <a:lnTo>
                  <a:pt x="1882775" y="1280795"/>
                </a:lnTo>
                <a:lnTo>
                  <a:pt x="1864518" y="1273649"/>
                </a:lnTo>
                <a:lnTo>
                  <a:pt x="1847056" y="1268091"/>
                </a:lnTo>
                <a:lnTo>
                  <a:pt x="1828800" y="1262532"/>
                </a:lnTo>
                <a:lnTo>
                  <a:pt x="1810543" y="1258562"/>
                </a:lnTo>
                <a:lnTo>
                  <a:pt x="1791493" y="1255386"/>
                </a:lnTo>
                <a:lnTo>
                  <a:pt x="1771650" y="1253004"/>
                </a:lnTo>
                <a:lnTo>
                  <a:pt x="1752600" y="1251416"/>
                </a:lnTo>
                <a:lnTo>
                  <a:pt x="1732756" y="1250622"/>
                </a:lnTo>
                <a:close/>
                <a:moveTo>
                  <a:pt x="523875" y="1250622"/>
                </a:moveTo>
                <a:lnTo>
                  <a:pt x="503237" y="1251416"/>
                </a:lnTo>
                <a:lnTo>
                  <a:pt x="484187" y="1253004"/>
                </a:lnTo>
                <a:lnTo>
                  <a:pt x="465137" y="1255386"/>
                </a:lnTo>
                <a:lnTo>
                  <a:pt x="446087" y="1258562"/>
                </a:lnTo>
                <a:lnTo>
                  <a:pt x="427037" y="1262532"/>
                </a:lnTo>
                <a:lnTo>
                  <a:pt x="408781" y="1268091"/>
                </a:lnTo>
                <a:lnTo>
                  <a:pt x="391319" y="1273649"/>
                </a:lnTo>
                <a:lnTo>
                  <a:pt x="373856" y="1280795"/>
                </a:lnTo>
                <a:lnTo>
                  <a:pt x="356394" y="1288736"/>
                </a:lnTo>
                <a:lnTo>
                  <a:pt x="340519" y="1297470"/>
                </a:lnTo>
                <a:lnTo>
                  <a:pt x="323850" y="1306205"/>
                </a:lnTo>
                <a:lnTo>
                  <a:pt x="308769" y="1316527"/>
                </a:lnTo>
                <a:lnTo>
                  <a:pt x="293687" y="1327644"/>
                </a:lnTo>
                <a:lnTo>
                  <a:pt x="278606" y="1337967"/>
                </a:lnTo>
                <a:lnTo>
                  <a:pt x="265112" y="1350671"/>
                </a:lnTo>
                <a:lnTo>
                  <a:pt x="251619" y="1363376"/>
                </a:lnTo>
                <a:lnTo>
                  <a:pt x="238125" y="1376875"/>
                </a:lnTo>
                <a:lnTo>
                  <a:pt x="226219" y="1390374"/>
                </a:lnTo>
                <a:lnTo>
                  <a:pt x="214312" y="1405461"/>
                </a:lnTo>
                <a:lnTo>
                  <a:pt x="204787" y="1420547"/>
                </a:lnTo>
                <a:lnTo>
                  <a:pt x="194469" y="1435634"/>
                </a:lnTo>
                <a:lnTo>
                  <a:pt x="184944" y="1452309"/>
                </a:lnTo>
                <a:lnTo>
                  <a:pt x="176212" y="1468984"/>
                </a:lnTo>
                <a:lnTo>
                  <a:pt x="168275" y="1485659"/>
                </a:lnTo>
                <a:lnTo>
                  <a:pt x="161925" y="1503128"/>
                </a:lnTo>
                <a:lnTo>
                  <a:pt x="156369" y="1520597"/>
                </a:lnTo>
                <a:lnTo>
                  <a:pt x="150812" y="1539654"/>
                </a:lnTo>
                <a:lnTo>
                  <a:pt x="146050" y="1557917"/>
                </a:lnTo>
                <a:lnTo>
                  <a:pt x="142875" y="1576974"/>
                </a:lnTo>
                <a:lnTo>
                  <a:pt x="141287" y="1596031"/>
                </a:lnTo>
                <a:lnTo>
                  <a:pt x="138906" y="1615883"/>
                </a:lnTo>
                <a:lnTo>
                  <a:pt x="138112" y="1635734"/>
                </a:lnTo>
                <a:lnTo>
                  <a:pt x="138906" y="1654791"/>
                </a:lnTo>
                <a:lnTo>
                  <a:pt x="141287" y="1674642"/>
                </a:lnTo>
                <a:lnTo>
                  <a:pt x="142875" y="1694493"/>
                </a:lnTo>
                <a:lnTo>
                  <a:pt x="146050" y="1712756"/>
                </a:lnTo>
                <a:lnTo>
                  <a:pt x="150812" y="1731813"/>
                </a:lnTo>
                <a:lnTo>
                  <a:pt x="156369" y="1749282"/>
                </a:lnTo>
                <a:lnTo>
                  <a:pt x="161925" y="1768339"/>
                </a:lnTo>
                <a:lnTo>
                  <a:pt x="168275" y="1785808"/>
                </a:lnTo>
                <a:lnTo>
                  <a:pt x="176212" y="1802483"/>
                </a:lnTo>
                <a:lnTo>
                  <a:pt x="184944" y="1819158"/>
                </a:lnTo>
                <a:lnTo>
                  <a:pt x="194469" y="1835039"/>
                </a:lnTo>
                <a:lnTo>
                  <a:pt x="204787" y="1850920"/>
                </a:lnTo>
                <a:lnTo>
                  <a:pt x="214312" y="1866007"/>
                </a:lnTo>
                <a:lnTo>
                  <a:pt x="226219" y="1880300"/>
                </a:lnTo>
                <a:lnTo>
                  <a:pt x="238125" y="1894593"/>
                </a:lnTo>
                <a:lnTo>
                  <a:pt x="251619" y="1908091"/>
                </a:lnTo>
                <a:lnTo>
                  <a:pt x="265112" y="1920002"/>
                </a:lnTo>
                <a:lnTo>
                  <a:pt x="278606" y="1931913"/>
                </a:lnTo>
                <a:lnTo>
                  <a:pt x="293687" y="1943823"/>
                </a:lnTo>
                <a:lnTo>
                  <a:pt x="308769" y="1954940"/>
                </a:lnTo>
                <a:lnTo>
                  <a:pt x="323850" y="1964469"/>
                </a:lnTo>
                <a:lnTo>
                  <a:pt x="340519" y="1973997"/>
                </a:lnTo>
                <a:lnTo>
                  <a:pt x="356394" y="1982732"/>
                </a:lnTo>
                <a:lnTo>
                  <a:pt x="373856" y="1989878"/>
                </a:lnTo>
                <a:lnTo>
                  <a:pt x="391319" y="1996230"/>
                </a:lnTo>
                <a:lnTo>
                  <a:pt x="408781" y="2003377"/>
                </a:lnTo>
                <a:lnTo>
                  <a:pt x="427037" y="2008141"/>
                </a:lnTo>
                <a:lnTo>
                  <a:pt x="446087" y="2012111"/>
                </a:lnTo>
                <a:lnTo>
                  <a:pt x="465137" y="2016081"/>
                </a:lnTo>
                <a:lnTo>
                  <a:pt x="484187" y="2018464"/>
                </a:lnTo>
                <a:lnTo>
                  <a:pt x="503237" y="2020052"/>
                </a:lnTo>
                <a:lnTo>
                  <a:pt x="523875" y="2020052"/>
                </a:lnTo>
                <a:lnTo>
                  <a:pt x="542925" y="2020052"/>
                </a:lnTo>
                <a:lnTo>
                  <a:pt x="562769" y="2018464"/>
                </a:lnTo>
                <a:lnTo>
                  <a:pt x="581819" y="2016081"/>
                </a:lnTo>
                <a:lnTo>
                  <a:pt x="600869" y="2012111"/>
                </a:lnTo>
                <a:lnTo>
                  <a:pt x="619125" y="2008141"/>
                </a:lnTo>
                <a:lnTo>
                  <a:pt x="637381" y="2003377"/>
                </a:lnTo>
                <a:lnTo>
                  <a:pt x="655637" y="1996230"/>
                </a:lnTo>
                <a:lnTo>
                  <a:pt x="672306" y="1989878"/>
                </a:lnTo>
                <a:lnTo>
                  <a:pt x="690562" y="1982732"/>
                </a:lnTo>
                <a:lnTo>
                  <a:pt x="707231" y="1973997"/>
                </a:lnTo>
                <a:lnTo>
                  <a:pt x="723106" y="1964469"/>
                </a:lnTo>
                <a:lnTo>
                  <a:pt x="738187" y="1954940"/>
                </a:lnTo>
                <a:lnTo>
                  <a:pt x="753269" y="1943823"/>
                </a:lnTo>
                <a:lnTo>
                  <a:pt x="768350" y="1931913"/>
                </a:lnTo>
                <a:lnTo>
                  <a:pt x="782637" y="1920002"/>
                </a:lnTo>
                <a:lnTo>
                  <a:pt x="794544" y="1908091"/>
                </a:lnTo>
                <a:lnTo>
                  <a:pt x="808037" y="1894593"/>
                </a:lnTo>
                <a:lnTo>
                  <a:pt x="819944" y="1880300"/>
                </a:lnTo>
                <a:lnTo>
                  <a:pt x="831850" y="1866007"/>
                </a:lnTo>
                <a:lnTo>
                  <a:pt x="842962" y="1850920"/>
                </a:lnTo>
                <a:lnTo>
                  <a:pt x="852487" y="1835039"/>
                </a:lnTo>
                <a:lnTo>
                  <a:pt x="862012" y="1819158"/>
                </a:lnTo>
                <a:lnTo>
                  <a:pt x="869950" y="1802483"/>
                </a:lnTo>
                <a:lnTo>
                  <a:pt x="877887" y="1785808"/>
                </a:lnTo>
                <a:lnTo>
                  <a:pt x="884237" y="1768339"/>
                </a:lnTo>
                <a:lnTo>
                  <a:pt x="890587" y="1749282"/>
                </a:lnTo>
                <a:lnTo>
                  <a:pt x="896144" y="1731813"/>
                </a:lnTo>
                <a:lnTo>
                  <a:pt x="900112" y="1712756"/>
                </a:lnTo>
                <a:lnTo>
                  <a:pt x="904081" y="1694493"/>
                </a:lnTo>
                <a:lnTo>
                  <a:pt x="906462" y="1674642"/>
                </a:lnTo>
                <a:lnTo>
                  <a:pt x="907256" y="1654791"/>
                </a:lnTo>
                <a:lnTo>
                  <a:pt x="908050" y="1635734"/>
                </a:lnTo>
                <a:lnTo>
                  <a:pt x="907256" y="1615883"/>
                </a:lnTo>
                <a:lnTo>
                  <a:pt x="906462" y="1596031"/>
                </a:lnTo>
                <a:lnTo>
                  <a:pt x="904081" y="1576974"/>
                </a:lnTo>
                <a:lnTo>
                  <a:pt x="900112" y="1557917"/>
                </a:lnTo>
                <a:lnTo>
                  <a:pt x="896144" y="1539654"/>
                </a:lnTo>
                <a:lnTo>
                  <a:pt x="890587" y="1520597"/>
                </a:lnTo>
                <a:lnTo>
                  <a:pt x="884237" y="1503128"/>
                </a:lnTo>
                <a:lnTo>
                  <a:pt x="877887" y="1485659"/>
                </a:lnTo>
                <a:lnTo>
                  <a:pt x="869950" y="1468984"/>
                </a:lnTo>
                <a:lnTo>
                  <a:pt x="862012" y="1452309"/>
                </a:lnTo>
                <a:lnTo>
                  <a:pt x="852487" y="1435634"/>
                </a:lnTo>
                <a:lnTo>
                  <a:pt x="842962" y="1420547"/>
                </a:lnTo>
                <a:lnTo>
                  <a:pt x="831850" y="1405461"/>
                </a:lnTo>
                <a:lnTo>
                  <a:pt x="819944" y="1390374"/>
                </a:lnTo>
                <a:lnTo>
                  <a:pt x="808037" y="1376875"/>
                </a:lnTo>
                <a:lnTo>
                  <a:pt x="794544" y="1363376"/>
                </a:lnTo>
                <a:lnTo>
                  <a:pt x="782637" y="1350671"/>
                </a:lnTo>
                <a:lnTo>
                  <a:pt x="768350" y="1337967"/>
                </a:lnTo>
                <a:lnTo>
                  <a:pt x="753269" y="1327644"/>
                </a:lnTo>
                <a:lnTo>
                  <a:pt x="738187" y="1316527"/>
                </a:lnTo>
                <a:lnTo>
                  <a:pt x="723106" y="1306205"/>
                </a:lnTo>
                <a:lnTo>
                  <a:pt x="707231" y="1297470"/>
                </a:lnTo>
                <a:lnTo>
                  <a:pt x="690562" y="1288736"/>
                </a:lnTo>
                <a:lnTo>
                  <a:pt x="672306" y="1280795"/>
                </a:lnTo>
                <a:lnTo>
                  <a:pt x="655637" y="1273649"/>
                </a:lnTo>
                <a:lnTo>
                  <a:pt x="637381" y="1268091"/>
                </a:lnTo>
                <a:lnTo>
                  <a:pt x="619125" y="1262532"/>
                </a:lnTo>
                <a:lnTo>
                  <a:pt x="600869" y="1258562"/>
                </a:lnTo>
                <a:lnTo>
                  <a:pt x="581819" y="1255386"/>
                </a:lnTo>
                <a:lnTo>
                  <a:pt x="562769" y="1253004"/>
                </a:lnTo>
                <a:lnTo>
                  <a:pt x="542925" y="1251416"/>
                </a:lnTo>
                <a:lnTo>
                  <a:pt x="523875" y="1250622"/>
                </a:lnTo>
                <a:close/>
                <a:moveTo>
                  <a:pt x="601662" y="0"/>
                </a:moveTo>
                <a:lnTo>
                  <a:pt x="812800" y="0"/>
                </a:lnTo>
                <a:lnTo>
                  <a:pt x="821531" y="794"/>
                </a:lnTo>
                <a:lnTo>
                  <a:pt x="831056" y="1588"/>
                </a:lnTo>
                <a:lnTo>
                  <a:pt x="839787" y="3970"/>
                </a:lnTo>
                <a:lnTo>
                  <a:pt x="848519" y="7146"/>
                </a:lnTo>
                <a:lnTo>
                  <a:pt x="856456" y="11911"/>
                </a:lnTo>
                <a:lnTo>
                  <a:pt x="864394" y="15881"/>
                </a:lnTo>
                <a:lnTo>
                  <a:pt x="871537" y="21439"/>
                </a:lnTo>
                <a:lnTo>
                  <a:pt x="878681" y="27792"/>
                </a:lnTo>
                <a:lnTo>
                  <a:pt x="884237" y="34144"/>
                </a:lnTo>
                <a:lnTo>
                  <a:pt x="890587" y="41290"/>
                </a:lnTo>
                <a:lnTo>
                  <a:pt x="894556" y="49231"/>
                </a:lnTo>
                <a:lnTo>
                  <a:pt x="898525" y="57171"/>
                </a:lnTo>
                <a:lnTo>
                  <a:pt x="901700" y="65906"/>
                </a:lnTo>
                <a:lnTo>
                  <a:pt x="904081" y="74640"/>
                </a:lnTo>
                <a:lnTo>
                  <a:pt x="905669" y="83375"/>
                </a:lnTo>
                <a:lnTo>
                  <a:pt x="906462" y="93697"/>
                </a:lnTo>
                <a:lnTo>
                  <a:pt x="902494" y="160397"/>
                </a:lnTo>
                <a:lnTo>
                  <a:pt x="914400" y="162779"/>
                </a:lnTo>
                <a:lnTo>
                  <a:pt x="926306" y="165162"/>
                </a:lnTo>
                <a:lnTo>
                  <a:pt x="938212" y="169132"/>
                </a:lnTo>
                <a:lnTo>
                  <a:pt x="948531" y="173896"/>
                </a:lnTo>
                <a:lnTo>
                  <a:pt x="958850" y="180248"/>
                </a:lnTo>
                <a:lnTo>
                  <a:pt x="969169" y="185807"/>
                </a:lnTo>
                <a:lnTo>
                  <a:pt x="977106" y="193747"/>
                </a:lnTo>
                <a:lnTo>
                  <a:pt x="985837" y="201688"/>
                </a:lnTo>
                <a:lnTo>
                  <a:pt x="992981" y="211216"/>
                </a:lnTo>
                <a:lnTo>
                  <a:pt x="1000125" y="219951"/>
                </a:lnTo>
                <a:lnTo>
                  <a:pt x="1005681" y="230273"/>
                </a:lnTo>
                <a:lnTo>
                  <a:pt x="1011237" y="241390"/>
                </a:lnTo>
                <a:lnTo>
                  <a:pt x="1015206" y="252507"/>
                </a:lnTo>
                <a:lnTo>
                  <a:pt x="1017587" y="264417"/>
                </a:lnTo>
                <a:lnTo>
                  <a:pt x="1019175" y="276328"/>
                </a:lnTo>
                <a:lnTo>
                  <a:pt x="1019968" y="289033"/>
                </a:lnTo>
                <a:lnTo>
                  <a:pt x="1019968" y="407345"/>
                </a:lnTo>
                <a:lnTo>
                  <a:pt x="1235868" y="407345"/>
                </a:lnTo>
                <a:lnTo>
                  <a:pt x="1235868" y="289033"/>
                </a:lnTo>
                <a:lnTo>
                  <a:pt x="1236662" y="276328"/>
                </a:lnTo>
                <a:lnTo>
                  <a:pt x="1238250" y="264417"/>
                </a:lnTo>
                <a:lnTo>
                  <a:pt x="1241425" y="252507"/>
                </a:lnTo>
                <a:lnTo>
                  <a:pt x="1245394" y="241390"/>
                </a:lnTo>
                <a:lnTo>
                  <a:pt x="1249362" y="230273"/>
                </a:lnTo>
                <a:lnTo>
                  <a:pt x="1255712" y="219951"/>
                </a:lnTo>
                <a:lnTo>
                  <a:pt x="1262062" y="211216"/>
                </a:lnTo>
                <a:lnTo>
                  <a:pt x="1269206" y="201688"/>
                </a:lnTo>
                <a:lnTo>
                  <a:pt x="1277937" y="193747"/>
                </a:lnTo>
                <a:lnTo>
                  <a:pt x="1287462" y="185807"/>
                </a:lnTo>
                <a:lnTo>
                  <a:pt x="1296987" y="180248"/>
                </a:lnTo>
                <a:lnTo>
                  <a:pt x="1307306" y="173896"/>
                </a:lnTo>
                <a:lnTo>
                  <a:pt x="1318418" y="169132"/>
                </a:lnTo>
                <a:lnTo>
                  <a:pt x="1328737" y="165162"/>
                </a:lnTo>
                <a:lnTo>
                  <a:pt x="1340644" y="162779"/>
                </a:lnTo>
                <a:lnTo>
                  <a:pt x="1353344" y="160397"/>
                </a:lnTo>
                <a:lnTo>
                  <a:pt x="1350168" y="93697"/>
                </a:lnTo>
                <a:lnTo>
                  <a:pt x="1350962" y="83375"/>
                </a:lnTo>
                <a:lnTo>
                  <a:pt x="1351756" y="74640"/>
                </a:lnTo>
                <a:lnTo>
                  <a:pt x="1354137" y="65906"/>
                </a:lnTo>
                <a:lnTo>
                  <a:pt x="1357312" y="57171"/>
                </a:lnTo>
                <a:lnTo>
                  <a:pt x="1362075" y="49231"/>
                </a:lnTo>
                <a:lnTo>
                  <a:pt x="1366044" y="41290"/>
                </a:lnTo>
                <a:lnTo>
                  <a:pt x="1371600" y="34144"/>
                </a:lnTo>
                <a:lnTo>
                  <a:pt x="1377950" y="27792"/>
                </a:lnTo>
                <a:lnTo>
                  <a:pt x="1384300" y="21439"/>
                </a:lnTo>
                <a:lnTo>
                  <a:pt x="1390650" y="15881"/>
                </a:lnTo>
                <a:lnTo>
                  <a:pt x="1399381" y="11911"/>
                </a:lnTo>
                <a:lnTo>
                  <a:pt x="1406525" y="7146"/>
                </a:lnTo>
                <a:lnTo>
                  <a:pt x="1416050" y="3970"/>
                </a:lnTo>
                <a:lnTo>
                  <a:pt x="1424781" y="1588"/>
                </a:lnTo>
                <a:lnTo>
                  <a:pt x="1434306" y="794"/>
                </a:lnTo>
                <a:lnTo>
                  <a:pt x="1443831" y="0"/>
                </a:lnTo>
                <a:lnTo>
                  <a:pt x="1654968" y="0"/>
                </a:lnTo>
                <a:lnTo>
                  <a:pt x="1664493" y="794"/>
                </a:lnTo>
                <a:lnTo>
                  <a:pt x="1674018" y="1588"/>
                </a:lnTo>
                <a:lnTo>
                  <a:pt x="1682750" y="3970"/>
                </a:lnTo>
                <a:lnTo>
                  <a:pt x="1691481" y="7146"/>
                </a:lnTo>
                <a:lnTo>
                  <a:pt x="1699418" y="11911"/>
                </a:lnTo>
                <a:lnTo>
                  <a:pt x="1707356" y="15881"/>
                </a:lnTo>
                <a:lnTo>
                  <a:pt x="1714500" y="21439"/>
                </a:lnTo>
                <a:lnTo>
                  <a:pt x="1720850" y="27792"/>
                </a:lnTo>
                <a:lnTo>
                  <a:pt x="1726406" y="34144"/>
                </a:lnTo>
                <a:lnTo>
                  <a:pt x="1732756" y="41290"/>
                </a:lnTo>
                <a:lnTo>
                  <a:pt x="1736725" y="49231"/>
                </a:lnTo>
                <a:lnTo>
                  <a:pt x="1740693" y="57171"/>
                </a:lnTo>
                <a:lnTo>
                  <a:pt x="1744662" y="65906"/>
                </a:lnTo>
                <a:lnTo>
                  <a:pt x="1747043" y="74640"/>
                </a:lnTo>
                <a:lnTo>
                  <a:pt x="1747837" y="83375"/>
                </a:lnTo>
                <a:lnTo>
                  <a:pt x="1748631" y="93697"/>
                </a:lnTo>
                <a:lnTo>
                  <a:pt x="1751806" y="159603"/>
                </a:lnTo>
                <a:lnTo>
                  <a:pt x="1769268" y="159603"/>
                </a:lnTo>
                <a:lnTo>
                  <a:pt x="1782762" y="159603"/>
                </a:lnTo>
                <a:lnTo>
                  <a:pt x="1795462" y="162779"/>
                </a:lnTo>
                <a:lnTo>
                  <a:pt x="1808162" y="165956"/>
                </a:lnTo>
                <a:lnTo>
                  <a:pt x="1820068" y="169926"/>
                </a:lnTo>
                <a:lnTo>
                  <a:pt x="1831181" y="174690"/>
                </a:lnTo>
                <a:lnTo>
                  <a:pt x="1842293" y="181836"/>
                </a:lnTo>
                <a:lnTo>
                  <a:pt x="1851818" y="188983"/>
                </a:lnTo>
                <a:lnTo>
                  <a:pt x="1860550" y="197717"/>
                </a:lnTo>
                <a:lnTo>
                  <a:pt x="1869281" y="206452"/>
                </a:lnTo>
                <a:lnTo>
                  <a:pt x="1876425" y="216774"/>
                </a:lnTo>
                <a:lnTo>
                  <a:pt x="1883568" y="227097"/>
                </a:lnTo>
                <a:lnTo>
                  <a:pt x="1888331" y="239008"/>
                </a:lnTo>
                <a:lnTo>
                  <a:pt x="1893093" y="250124"/>
                </a:lnTo>
                <a:lnTo>
                  <a:pt x="1896268" y="262829"/>
                </a:lnTo>
                <a:lnTo>
                  <a:pt x="1898650" y="275534"/>
                </a:lnTo>
                <a:lnTo>
                  <a:pt x="1899443" y="289033"/>
                </a:lnTo>
                <a:lnTo>
                  <a:pt x="1955800" y="485162"/>
                </a:lnTo>
                <a:lnTo>
                  <a:pt x="2015331" y="687643"/>
                </a:lnTo>
                <a:lnTo>
                  <a:pt x="2082006" y="921887"/>
                </a:lnTo>
                <a:lnTo>
                  <a:pt x="2116137" y="1042582"/>
                </a:lnTo>
                <a:lnTo>
                  <a:pt x="2147887" y="1160895"/>
                </a:lnTo>
                <a:lnTo>
                  <a:pt x="2178050" y="1272855"/>
                </a:lnTo>
                <a:lnTo>
                  <a:pt x="2205037" y="1375287"/>
                </a:lnTo>
                <a:lnTo>
                  <a:pt x="2227262" y="1465014"/>
                </a:lnTo>
                <a:lnTo>
                  <a:pt x="2235993" y="1503128"/>
                </a:lnTo>
                <a:lnTo>
                  <a:pt x="2243137" y="1536478"/>
                </a:lnTo>
                <a:lnTo>
                  <a:pt x="2249487" y="1565858"/>
                </a:lnTo>
                <a:lnTo>
                  <a:pt x="2252662" y="1589679"/>
                </a:lnTo>
                <a:lnTo>
                  <a:pt x="2255043" y="1606354"/>
                </a:lnTo>
                <a:lnTo>
                  <a:pt x="2255043" y="1612706"/>
                </a:lnTo>
                <a:lnTo>
                  <a:pt x="2254250" y="1618265"/>
                </a:lnTo>
                <a:lnTo>
                  <a:pt x="2255837" y="1653203"/>
                </a:lnTo>
                <a:lnTo>
                  <a:pt x="2255837" y="1666701"/>
                </a:lnTo>
                <a:lnTo>
                  <a:pt x="2255043" y="1675436"/>
                </a:lnTo>
                <a:lnTo>
                  <a:pt x="2252662" y="1700051"/>
                </a:lnTo>
                <a:lnTo>
                  <a:pt x="2249487" y="1723873"/>
                </a:lnTo>
                <a:lnTo>
                  <a:pt x="2243931" y="1746106"/>
                </a:lnTo>
                <a:lnTo>
                  <a:pt x="2238374" y="1769133"/>
                </a:lnTo>
                <a:lnTo>
                  <a:pt x="2230437" y="1791367"/>
                </a:lnTo>
                <a:lnTo>
                  <a:pt x="2222500" y="1812806"/>
                </a:lnTo>
                <a:lnTo>
                  <a:pt x="2212974" y="1835039"/>
                </a:lnTo>
                <a:lnTo>
                  <a:pt x="2202656" y="1855684"/>
                </a:lnTo>
                <a:lnTo>
                  <a:pt x="2190750" y="1876329"/>
                </a:lnTo>
                <a:lnTo>
                  <a:pt x="2178050" y="1896181"/>
                </a:lnTo>
                <a:lnTo>
                  <a:pt x="2163762" y="1914444"/>
                </a:lnTo>
                <a:lnTo>
                  <a:pt x="2149474" y="1933501"/>
                </a:lnTo>
                <a:lnTo>
                  <a:pt x="2134393" y="1950970"/>
                </a:lnTo>
                <a:lnTo>
                  <a:pt x="2117724" y="1969233"/>
                </a:lnTo>
                <a:lnTo>
                  <a:pt x="2101056" y="1985114"/>
                </a:lnTo>
                <a:lnTo>
                  <a:pt x="2082800" y="2000995"/>
                </a:lnTo>
                <a:lnTo>
                  <a:pt x="2064543" y="2016081"/>
                </a:lnTo>
                <a:lnTo>
                  <a:pt x="2044700" y="2030374"/>
                </a:lnTo>
                <a:lnTo>
                  <a:pt x="2025650" y="2044667"/>
                </a:lnTo>
                <a:lnTo>
                  <a:pt x="2005012" y="2056578"/>
                </a:lnTo>
                <a:lnTo>
                  <a:pt x="1983581" y="2068488"/>
                </a:lnTo>
                <a:lnTo>
                  <a:pt x="1962943" y="2079605"/>
                </a:lnTo>
                <a:lnTo>
                  <a:pt x="1939925" y="2089928"/>
                </a:lnTo>
                <a:lnTo>
                  <a:pt x="1918493" y="2098662"/>
                </a:lnTo>
                <a:lnTo>
                  <a:pt x="1894681" y="2106603"/>
                </a:lnTo>
                <a:lnTo>
                  <a:pt x="1872456" y="2113749"/>
                </a:lnTo>
                <a:lnTo>
                  <a:pt x="1848643" y="2119307"/>
                </a:lnTo>
                <a:lnTo>
                  <a:pt x="1825625" y="2124866"/>
                </a:lnTo>
                <a:lnTo>
                  <a:pt x="1801018" y="2128836"/>
                </a:lnTo>
                <a:lnTo>
                  <a:pt x="1777206" y="2131218"/>
                </a:lnTo>
                <a:lnTo>
                  <a:pt x="1752600" y="2132806"/>
                </a:lnTo>
                <a:lnTo>
                  <a:pt x="1728787" y="2133600"/>
                </a:lnTo>
                <a:lnTo>
                  <a:pt x="1703387" y="2132806"/>
                </a:lnTo>
                <a:lnTo>
                  <a:pt x="1678781" y="2131218"/>
                </a:lnTo>
                <a:lnTo>
                  <a:pt x="1654968" y="2128042"/>
                </a:lnTo>
                <a:lnTo>
                  <a:pt x="1630362" y="2124072"/>
                </a:lnTo>
                <a:lnTo>
                  <a:pt x="1607343" y="2118513"/>
                </a:lnTo>
                <a:lnTo>
                  <a:pt x="1584325" y="2112161"/>
                </a:lnTo>
                <a:lnTo>
                  <a:pt x="1562100" y="2105014"/>
                </a:lnTo>
                <a:lnTo>
                  <a:pt x="1539081" y="2096280"/>
                </a:lnTo>
                <a:lnTo>
                  <a:pt x="1517650" y="2086752"/>
                </a:lnTo>
                <a:lnTo>
                  <a:pt x="1496218" y="2076429"/>
                </a:lnTo>
                <a:lnTo>
                  <a:pt x="1476375" y="2064518"/>
                </a:lnTo>
                <a:lnTo>
                  <a:pt x="1456531" y="2051814"/>
                </a:lnTo>
                <a:lnTo>
                  <a:pt x="1438275" y="2038315"/>
                </a:lnTo>
                <a:lnTo>
                  <a:pt x="1419225" y="2024022"/>
                </a:lnTo>
                <a:lnTo>
                  <a:pt x="1400968" y="2008935"/>
                </a:lnTo>
                <a:lnTo>
                  <a:pt x="1384300" y="1993054"/>
                </a:lnTo>
                <a:lnTo>
                  <a:pt x="1368425" y="1976379"/>
                </a:lnTo>
                <a:lnTo>
                  <a:pt x="1352550" y="1959704"/>
                </a:lnTo>
                <a:lnTo>
                  <a:pt x="1338262" y="1941441"/>
                </a:lnTo>
                <a:lnTo>
                  <a:pt x="1323975" y="1922384"/>
                </a:lnTo>
                <a:lnTo>
                  <a:pt x="1311275" y="1902533"/>
                </a:lnTo>
                <a:lnTo>
                  <a:pt x="1299368" y="1882682"/>
                </a:lnTo>
                <a:lnTo>
                  <a:pt x="1288256" y="1862037"/>
                </a:lnTo>
                <a:lnTo>
                  <a:pt x="1277937" y="1840597"/>
                </a:lnTo>
                <a:lnTo>
                  <a:pt x="1269206" y="1819158"/>
                </a:lnTo>
                <a:lnTo>
                  <a:pt x="1261268" y="1796131"/>
                </a:lnTo>
                <a:lnTo>
                  <a:pt x="1254918" y="1773898"/>
                </a:lnTo>
                <a:lnTo>
                  <a:pt x="1248568" y="1750076"/>
                </a:lnTo>
                <a:lnTo>
                  <a:pt x="1243806" y="1727049"/>
                </a:lnTo>
                <a:lnTo>
                  <a:pt x="1240631" y="1702434"/>
                </a:lnTo>
                <a:lnTo>
                  <a:pt x="1237456" y="1677818"/>
                </a:lnTo>
                <a:lnTo>
                  <a:pt x="1235868" y="1653203"/>
                </a:lnTo>
                <a:lnTo>
                  <a:pt x="1235868" y="1647644"/>
                </a:lnTo>
                <a:lnTo>
                  <a:pt x="1235868" y="1004468"/>
                </a:lnTo>
                <a:lnTo>
                  <a:pt x="1019968" y="1004468"/>
                </a:lnTo>
                <a:lnTo>
                  <a:pt x="1019968" y="1647644"/>
                </a:lnTo>
                <a:lnTo>
                  <a:pt x="1019175" y="1653203"/>
                </a:lnTo>
                <a:lnTo>
                  <a:pt x="1018381" y="1677818"/>
                </a:lnTo>
                <a:lnTo>
                  <a:pt x="1016000" y="1702434"/>
                </a:lnTo>
                <a:lnTo>
                  <a:pt x="1012825" y="1727049"/>
                </a:lnTo>
                <a:lnTo>
                  <a:pt x="1007268" y="1750076"/>
                </a:lnTo>
                <a:lnTo>
                  <a:pt x="1001712" y="1773898"/>
                </a:lnTo>
                <a:lnTo>
                  <a:pt x="994568" y="1796131"/>
                </a:lnTo>
                <a:lnTo>
                  <a:pt x="986631" y="1819158"/>
                </a:lnTo>
                <a:lnTo>
                  <a:pt x="977106" y="1840597"/>
                </a:lnTo>
                <a:lnTo>
                  <a:pt x="967581" y="1862037"/>
                </a:lnTo>
                <a:lnTo>
                  <a:pt x="956469" y="1882682"/>
                </a:lnTo>
                <a:lnTo>
                  <a:pt x="944562" y="1902533"/>
                </a:lnTo>
                <a:lnTo>
                  <a:pt x="931862" y="1922384"/>
                </a:lnTo>
                <a:lnTo>
                  <a:pt x="917575" y="1941441"/>
                </a:lnTo>
                <a:lnTo>
                  <a:pt x="904081" y="1959704"/>
                </a:lnTo>
                <a:lnTo>
                  <a:pt x="887412" y="1976379"/>
                </a:lnTo>
                <a:lnTo>
                  <a:pt x="871537" y="1993054"/>
                </a:lnTo>
                <a:lnTo>
                  <a:pt x="854075" y="2008935"/>
                </a:lnTo>
                <a:lnTo>
                  <a:pt x="836612" y="2024022"/>
                </a:lnTo>
                <a:lnTo>
                  <a:pt x="818356" y="2038315"/>
                </a:lnTo>
                <a:lnTo>
                  <a:pt x="799306" y="2051814"/>
                </a:lnTo>
                <a:lnTo>
                  <a:pt x="779462" y="2064518"/>
                </a:lnTo>
                <a:lnTo>
                  <a:pt x="758825" y="2076429"/>
                </a:lnTo>
                <a:lnTo>
                  <a:pt x="738187" y="2086752"/>
                </a:lnTo>
                <a:lnTo>
                  <a:pt x="716756" y="2096280"/>
                </a:lnTo>
                <a:lnTo>
                  <a:pt x="694531" y="2105014"/>
                </a:lnTo>
                <a:lnTo>
                  <a:pt x="671512" y="2112161"/>
                </a:lnTo>
                <a:lnTo>
                  <a:pt x="649287" y="2118513"/>
                </a:lnTo>
                <a:lnTo>
                  <a:pt x="625475" y="2124072"/>
                </a:lnTo>
                <a:lnTo>
                  <a:pt x="601662" y="2128042"/>
                </a:lnTo>
                <a:lnTo>
                  <a:pt x="577056" y="2131218"/>
                </a:lnTo>
                <a:lnTo>
                  <a:pt x="553244" y="2132806"/>
                </a:lnTo>
                <a:lnTo>
                  <a:pt x="527844" y="2133600"/>
                </a:lnTo>
                <a:lnTo>
                  <a:pt x="503237" y="2132806"/>
                </a:lnTo>
                <a:lnTo>
                  <a:pt x="479425" y="2131218"/>
                </a:lnTo>
                <a:lnTo>
                  <a:pt x="454819" y="2128836"/>
                </a:lnTo>
                <a:lnTo>
                  <a:pt x="431006" y="2124866"/>
                </a:lnTo>
                <a:lnTo>
                  <a:pt x="407194" y="2119307"/>
                </a:lnTo>
                <a:lnTo>
                  <a:pt x="383381" y="2113749"/>
                </a:lnTo>
                <a:lnTo>
                  <a:pt x="360362" y="2106603"/>
                </a:lnTo>
                <a:lnTo>
                  <a:pt x="337344" y="2098662"/>
                </a:lnTo>
                <a:lnTo>
                  <a:pt x="315119" y="2089928"/>
                </a:lnTo>
                <a:lnTo>
                  <a:pt x="293687" y="2079605"/>
                </a:lnTo>
                <a:lnTo>
                  <a:pt x="272256" y="2068488"/>
                </a:lnTo>
                <a:lnTo>
                  <a:pt x="250825" y="2056578"/>
                </a:lnTo>
                <a:lnTo>
                  <a:pt x="230187" y="2044667"/>
                </a:lnTo>
                <a:lnTo>
                  <a:pt x="210344" y="2030374"/>
                </a:lnTo>
                <a:lnTo>
                  <a:pt x="191294" y="2016081"/>
                </a:lnTo>
                <a:lnTo>
                  <a:pt x="173037" y="2000995"/>
                </a:lnTo>
                <a:lnTo>
                  <a:pt x="154781" y="1985114"/>
                </a:lnTo>
                <a:lnTo>
                  <a:pt x="138112" y="1969233"/>
                </a:lnTo>
                <a:lnTo>
                  <a:pt x="121444" y="1950970"/>
                </a:lnTo>
                <a:lnTo>
                  <a:pt x="106362" y="1933501"/>
                </a:lnTo>
                <a:lnTo>
                  <a:pt x="91281" y="1914444"/>
                </a:lnTo>
                <a:lnTo>
                  <a:pt x="77787" y="1896181"/>
                </a:lnTo>
                <a:lnTo>
                  <a:pt x="65881" y="1876329"/>
                </a:lnTo>
                <a:lnTo>
                  <a:pt x="53975" y="1855684"/>
                </a:lnTo>
                <a:lnTo>
                  <a:pt x="42862" y="1835039"/>
                </a:lnTo>
                <a:lnTo>
                  <a:pt x="34131" y="1812806"/>
                </a:lnTo>
                <a:lnTo>
                  <a:pt x="25400" y="1791367"/>
                </a:lnTo>
                <a:lnTo>
                  <a:pt x="17462" y="1769133"/>
                </a:lnTo>
                <a:lnTo>
                  <a:pt x="11906" y="1746106"/>
                </a:lnTo>
                <a:lnTo>
                  <a:pt x="7144" y="1723873"/>
                </a:lnTo>
                <a:lnTo>
                  <a:pt x="3969" y="1700051"/>
                </a:lnTo>
                <a:lnTo>
                  <a:pt x="794" y="1675436"/>
                </a:lnTo>
                <a:lnTo>
                  <a:pt x="0" y="1666701"/>
                </a:lnTo>
                <a:lnTo>
                  <a:pt x="0" y="1653203"/>
                </a:lnTo>
                <a:lnTo>
                  <a:pt x="794" y="1618265"/>
                </a:lnTo>
                <a:lnTo>
                  <a:pt x="794" y="1612706"/>
                </a:lnTo>
                <a:lnTo>
                  <a:pt x="794" y="1606354"/>
                </a:lnTo>
                <a:lnTo>
                  <a:pt x="2381" y="1589679"/>
                </a:lnTo>
                <a:lnTo>
                  <a:pt x="7144" y="1565858"/>
                </a:lnTo>
                <a:lnTo>
                  <a:pt x="12700" y="1536478"/>
                </a:lnTo>
                <a:lnTo>
                  <a:pt x="20637" y="1503128"/>
                </a:lnTo>
                <a:lnTo>
                  <a:pt x="28575" y="1465014"/>
                </a:lnTo>
                <a:lnTo>
                  <a:pt x="51594" y="1375287"/>
                </a:lnTo>
                <a:lnTo>
                  <a:pt x="76994" y="1272855"/>
                </a:lnTo>
                <a:lnTo>
                  <a:pt x="107156" y="1160895"/>
                </a:lnTo>
                <a:lnTo>
                  <a:pt x="139700" y="1042582"/>
                </a:lnTo>
                <a:lnTo>
                  <a:pt x="173831" y="921887"/>
                </a:lnTo>
                <a:lnTo>
                  <a:pt x="240506" y="687643"/>
                </a:lnTo>
                <a:lnTo>
                  <a:pt x="299244" y="485162"/>
                </a:lnTo>
                <a:lnTo>
                  <a:pt x="357187" y="289033"/>
                </a:lnTo>
                <a:lnTo>
                  <a:pt x="357981" y="275534"/>
                </a:lnTo>
                <a:lnTo>
                  <a:pt x="359569" y="262829"/>
                </a:lnTo>
                <a:lnTo>
                  <a:pt x="362744" y="250124"/>
                </a:lnTo>
                <a:lnTo>
                  <a:pt x="366712" y="239008"/>
                </a:lnTo>
                <a:lnTo>
                  <a:pt x="373062" y="227097"/>
                </a:lnTo>
                <a:lnTo>
                  <a:pt x="379412" y="216774"/>
                </a:lnTo>
                <a:lnTo>
                  <a:pt x="386556" y="206452"/>
                </a:lnTo>
                <a:lnTo>
                  <a:pt x="394494" y="197717"/>
                </a:lnTo>
                <a:lnTo>
                  <a:pt x="404019" y="188983"/>
                </a:lnTo>
                <a:lnTo>
                  <a:pt x="413544" y="181836"/>
                </a:lnTo>
                <a:lnTo>
                  <a:pt x="424656" y="174690"/>
                </a:lnTo>
                <a:lnTo>
                  <a:pt x="436562" y="169926"/>
                </a:lnTo>
                <a:lnTo>
                  <a:pt x="448469" y="165956"/>
                </a:lnTo>
                <a:lnTo>
                  <a:pt x="461169" y="162779"/>
                </a:lnTo>
                <a:lnTo>
                  <a:pt x="473075" y="159603"/>
                </a:lnTo>
                <a:lnTo>
                  <a:pt x="486569" y="159603"/>
                </a:lnTo>
                <a:lnTo>
                  <a:pt x="504031" y="159603"/>
                </a:lnTo>
                <a:lnTo>
                  <a:pt x="508000" y="93697"/>
                </a:lnTo>
                <a:lnTo>
                  <a:pt x="508794" y="83375"/>
                </a:lnTo>
                <a:lnTo>
                  <a:pt x="509587" y="74640"/>
                </a:lnTo>
                <a:lnTo>
                  <a:pt x="511969" y="65906"/>
                </a:lnTo>
                <a:lnTo>
                  <a:pt x="515144" y="57171"/>
                </a:lnTo>
                <a:lnTo>
                  <a:pt x="518319" y="49231"/>
                </a:lnTo>
                <a:lnTo>
                  <a:pt x="523875" y="41290"/>
                </a:lnTo>
                <a:lnTo>
                  <a:pt x="528637" y="34144"/>
                </a:lnTo>
                <a:lnTo>
                  <a:pt x="534987" y="27792"/>
                </a:lnTo>
                <a:lnTo>
                  <a:pt x="542131" y="21439"/>
                </a:lnTo>
                <a:lnTo>
                  <a:pt x="548481" y="15881"/>
                </a:lnTo>
                <a:lnTo>
                  <a:pt x="556419" y="11911"/>
                </a:lnTo>
                <a:lnTo>
                  <a:pt x="564356" y="7146"/>
                </a:lnTo>
                <a:lnTo>
                  <a:pt x="573087" y="3970"/>
                </a:lnTo>
                <a:lnTo>
                  <a:pt x="581819" y="1588"/>
                </a:lnTo>
                <a:lnTo>
                  <a:pt x="591344" y="794"/>
                </a:lnTo>
                <a:lnTo>
                  <a:pt x="601662" y="0"/>
                </a:lnTo>
                <a:close/>
              </a:path>
            </a:pathLst>
          </a:custGeom>
          <a:solidFill>
            <a:srgbClr val="D24132"/>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endParaRPr>
          </a:p>
        </p:txBody>
      </p:sp>
      <p:sp>
        <p:nvSpPr>
          <p:cNvPr id="17" name="KSO_Shape"/>
          <p:cNvSpPr/>
          <p:nvPr/>
        </p:nvSpPr>
        <p:spPr bwMode="auto">
          <a:xfrm>
            <a:off x="9789929" y="1489213"/>
            <a:ext cx="330543" cy="338548"/>
          </a:xfrm>
          <a:custGeom>
            <a:avLst/>
            <a:gdLst>
              <a:gd name="T0" fmla="*/ 622123 w 1646237"/>
              <a:gd name="T1" fmla="*/ 656390 h 1420813"/>
              <a:gd name="T2" fmla="*/ 536604 w 1646237"/>
              <a:gd name="T3" fmla="*/ 767381 h 1420813"/>
              <a:gd name="T4" fmla="*/ 727462 w 1646237"/>
              <a:gd name="T5" fmla="*/ 717766 h 1420813"/>
              <a:gd name="T6" fmla="*/ 1010077 w 1646237"/>
              <a:gd name="T7" fmla="*/ 188538 h 1420813"/>
              <a:gd name="T8" fmla="*/ 1123859 w 1646237"/>
              <a:gd name="T9" fmla="*/ 211324 h 1420813"/>
              <a:gd name="T10" fmla="*/ 1210112 w 1646237"/>
              <a:gd name="T11" fmla="*/ 280418 h 1420813"/>
              <a:gd name="T12" fmla="*/ 1253789 w 1646237"/>
              <a:gd name="T13" fmla="*/ 382588 h 1420813"/>
              <a:gd name="T14" fmla="*/ 1242410 w 1646237"/>
              <a:gd name="T15" fmla="*/ 496519 h 1420813"/>
              <a:gd name="T16" fmla="*/ 1179648 w 1646237"/>
              <a:gd name="T17" fmla="*/ 586929 h 1420813"/>
              <a:gd name="T18" fmla="*/ 1080916 w 1646237"/>
              <a:gd name="T19" fmla="*/ 639117 h 1420813"/>
              <a:gd name="T20" fmla="*/ 963832 w 1646237"/>
              <a:gd name="T21" fmla="*/ 639117 h 1420813"/>
              <a:gd name="T22" fmla="*/ 865100 w 1646237"/>
              <a:gd name="T23" fmla="*/ 586929 h 1420813"/>
              <a:gd name="T24" fmla="*/ 802703 w 1646237"/>
              <a:gd name="T25" fmla="*/ 496519 h 1420813"/>
              <a:gd name="T26" fmla="*/ 791326 w 1646237"/>
              <a:gd name="T27" fmla="*/ 382588 h 1420813"/>
              <a:gd name="T28" fmla="*/ 835002 w 1646237"/>
              <a:gd name="T29" fmla="*/ 280418 h 1420813"/>
              <a:gd name="T30" fmla="*/ 921255 w 1646237"/>
              <a:gd name="T31" fmla="*/ 211324 h 1420813"/>
              <a:gd name="T32" fmla="*/ 1007142 w 1646237"/>
              <a:gd name="T33" fmla="*/ 126427 h 1420813"/>
              <a:gd name="T34" fmla="*/ 868402 w 1646237"/>
              <a:gd name="T35" fmla="*/ 168692 h 1420813"/>
              <a:gd name="T36" fmla="*/ 767836 w 1646237"/>
              <a:gd name="T37" fmla="*/ 266452 h 1420813"/>
              <a:gd name="T38" fmla="*/ 725260 w 1646237"/>
              <a:gd name="T39" fmla="*/ 402801 h 1420813"/>
              <a:gd name="T40" fmla="*/ 754255 w 1646237"/>
              <a:gd name="T41" fmla="*/ 543562 h 1420813"/>
              <a:gd name="T42" fmla="*/ 844179 w 1646237"/>
              <a:gd name="T43" fmla="*/ 650877 h 1420813"/>
              <a:gd name="T44" fmla="*/ 977044 w 1646237"/>
              <a:gd name="T45" fmla="*/ 705637 h 1420813"/>
              <a:gd name="T46" fmla="*/ 1124592 w 1646237"/>
              <a:gd name="T47" fmla="*/ 690937 h 1420813"/>
              <a:gd name="T48" fmla="*/ 1242777 w 1646237"/>
              <a:gd name="T49" fmla="*/ 613390 h 1420813"/>
              <a:gd name="T50" fmla="*/ 1311046 w 1646237"/>
              <a:gd name="T51" fmla="*/ 490271 h 1420813"/>
              <a:gd name="T52" fmla="*/ 1311046 w 1646237"/>
              <a:gd name="T53" fmla="*/ 345101 h 1420813"/>
              <a:gd name="T54" fmla="*/ 1242777 w 1646237"/>
              <a:gd name="T55" fmla="*/ 221615 h 1420813"/>
              <a:gd name="T56" fmla="*/ 1124592 w 1646237"/>
              <a:gd name="T57" fmla="*/ 144068 h 1420813"/>
              <a:gd name="T58" fmla="*/ 1044212 w 1646237"/>
              <a:gd name="T59" fmla="*/ 368 h 1420813"/>
              <a:gd name="T60" fmla="*/ 1188456 w 1646237"/>
              <a:gd name="T61" fmla="*/ 32710 h 1420813"/>
              <a:gd name="T62" fmla="*/ 1352154 w 1646237"/>
              <a:gd name="T63" fmla="*/ 151786 h 1420813"/>
              <a:gd name="T64" fmla="*/ 1438407 w 1646237"/>
              <a:gd name="T65" fmla="*/ 323050 h 1420813"/>
              <a:gd name="T66" fmla="*/ 1449051 w 1646237"/>
              <a:gd name="T67" fmla="*/ 432571 h 1420813"/>
              <a:gd name="T68" fmla="*/ 1419320 w 1646237"/>
              <a:gd name="T69" fmla="*/ 571125 h 1420813"/>
              <a:gd name="T70" fmla="*/ 1346648 w 1646237"/>
              <a:gd name="T71" fmla="*/ 689099 h 1420813"/>
              <a:gd name="T72" fmla="*/ 1239841 w 1646237"/>
              <a:gd name="T73" fmla="*/ 776936 h 1420813"/>
              <a:gd name="T74" fmla="*/ 1299668 w 1646237"/>
              <a:gd name="T75" fmla="*/ 796415 h 1420813"/>
              <a:gd name="T76" fmla="*/ 1364266 w 1646237"/>
              <a:gd name="T77" fmla="*/ 843825 h 1420813"/>
              <a:gd name="T78" fmla="*/ 1399133 w 1646237"/>
              <a:gd name="T79" fmla="*/ 915123 h 1420813"/>
              <a:gd name="T80" fmla="*/ 1396932 w 1646237"/>
              <a:gd name="T81" fmla="*/ 1521532 h 1420813"/>
              <a:gd name="T82" fmla="*/ 1358393 w 1646237"/>
              <a:gd name="T83" fmla="*/ 1590992 h 1420813"/>
              <a:gd name="T84" fmla="*/ 1291960 w 1646237"/>
              <a:gd name="T85" fmla="*/ 1635094 h 1420813"/>
              <a:gd name="T86" fmla="*/ 151219 w 1646237"/>
              <a:gd name="T87" fmla="*/ 1644283 h 1420813"/>
              <a:gd name="T88" fmla="*/ 74141 w 1646237"/>
              <a:gd name="T89" fmla="*/ 1616719 h 1420813"/>
              <a:gd name="T90" fmla="*/ 20554 w 1646237"/>
              <a:gd name="T91" fmla="*/ 1558650 h 1420813"/>
              <a:gd name="T92" fmla="*/ 0 w 1646237"/>
              <a:gd name="T93" fmla="*/ 1480369 h 1420813"/>
              <a:gd name="T94" fmla="*/ 16516 w 1646237"/>
              <a:gd name="T95" fmla="*/ 877269 h 1420813"/>
              <a:gd name="T96" fmla="*/ 67534 w 1646237"/>
              <a:gd name="T97" fmla="*/ 816628 h 1420813"/>
              <a:gd name="T98" fmla="*/ 142777 w 1646237"/>
              <a:gd name="T99" fmla="*/ 785757 h 1420813"/>
              <a:gd name="T100" fmla="*/ 133967 w 1646237"/>
              <a:gd name="T101" fmla="*/ 750108 h 1420813"/>
              <a:gd name="T102" fmla="*/ 80014 w 1646237"/>
              <a:gd name="T103" fmla="*/ 679911 h 1420813"/>
              <a:gd name="T104" fmla="*/ 49183 w 1646237"/>
              <a:gd name="T105" fmla="*/ 595381 h 1420813"/>
              <a:gd name="T106" fmla="*/ 49917 w 1646237"/>
              <a:gd name="T107" fmla="*/ 479980 h 1420813"/>
              <a:gd name="T108" fmla="*/ 112680 w 1646237"/>
              <a:gd name="T109" fmla="*/ 351349 h 1420813"/>
              <a:gd name="T110" fmla="*/ 227928 w 1646237"/>
              <a:gd name="T111" fmla="*/ 267554 h 1420813"/>
              <a:gd name="T112" fmla="*/ 365199 w 1646237"/>
              <a:gd name="T113" fmla="*/ 244768 h 1420813"/>
              <a:gd name="T114" fmla="*/ 458059 w 1646237"/>
              <a:gd name="T115" fmla="*/ 265349 h 1420813"/>
              <a:gd name="T116" fmla="*/ 536971 w 1646237"/>
              <a:gd name="T117" fmla="*/ 311290 h 1420813"/>
              <a:gd name="T118" fmla="*/ 597899 w 1646237"/>
              <a:gd name="T119" fmla="*/ 377810 h 1420813"/>
              <a:gd name="T120" fmla="*/ 660661 w 1646237"/>
              <a:gd name="T121" fmla="*/ 196255 h 1420813"/>
              <a:gd name="T122" fmla="*/ 796097 w 1646237"/>
              <a:gd name="T123" fmla="*/ 63581 h 1420813"/>
              <a:gd name="T124" fmla="*/ 981449 w 1646237"/>
              <a:gd name="T125" fmla="*/ 1838 h 14208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46237" h="1420813">
                <a:moveTo>
                  <a:pt x="1646237" y="762000"/>
                </a:moveTo>
                <a:lnTo>
                  <a:pt x="1646237" y="1350963"/>
                </a:lnTo>
                <a:lnTo>
                  <a:pt x="1277937" y="1162699"/>
                </a:lnTo>
                <a:lnTo>
                  <a:pt x="1277937" y="967120"/>
                </a:lnTo>
                <a:lnTo>
                  <a:pt x="1646237" y="762000"/>
                </a:lnTo>
                <a:close/>
                <a:moveTo>
                  <a:pt x="553476" y="520383"/>
                </a:moveTo>
                <a:lnTo>
                  <a:pt x="550622" y="532448"/>
                </a:lnTo>
                <a:lnTo>
                  <a:pt x="546816" y="544513"/>
                </a:lnTo>
                <a:lnTo>
                  <a:pt x="542692" y="555943"/>
                </a:lnTo>
                <a:lnTo>
                  <a:pt x="537618" y="567055"/>
                </a:lnTo>
                <a:lnTo>
                  <a:pt x="532860" y="578485"/>
                </a:lnTo>
                <a:lnTo>
                  <a:pt x="526834" y="588963"/>
                </a:lnTo>
                <a:lnTo>
                  <a:pt x="520173" y="599758"/>
                </a:lnTo>
                <a:lnTo>
                  <a:pt x="513829" y="609600"/>
                </a:lnTo>
                <a:lnTo>
                  <a:pt x="506217" y="619443"/>
                </a:lnTo>
                <a:lnTo>
                  <a:pt x="498922" y="628968"/>
                </a:lnTo>
                <a:lnTo>
                  <a:pt x="490358" y="637858"/>
                </a:lnTo>
                <a:lnTo>
                  <a:pt x="482111" y="646430"/>
                </a:lnTo>
                <a:lnTo>
                  <a:pt x="473230" y="655003"/>
                </a:lnTo>
                <a:lnTo>
                  <a:pt x="463715" y="662940"/>
                </a:lnTo>
                <a:lnTo>
                  <a:pt x="453882" y="669925"/>
                </a:lnTo>
                <a:lnTo>
                  <a:pt x="444050" y="677228"/>
                </a:lnTo>
                <a:lnTo>
                  <a:pt x="708894" y="677228"/>
                </a:lnTo>
                <a:lnTo>
                  <a:pt x="696207" y="670560"/>
                </a:lnTo>
                <a:lnTo>
                  <a:pt x="684154" y="662940"/>
                </a:lnTo>
                <a:lnTo>
                  <a:pt x="672418" y="655320"/>
                </a:lnTo>
                <a:lnTo>
                  <a:pt x="661317" y="647065"/>
                </a:lnTo>
                <a:lnTo>
                  <a:pt x="649899" y="638493"/>
                </a:lnTo>
                <a:lnTo>
                  <a:pt x="639432" y="629603"/>
                </a:lnTo>
                <a:lnTo>
                  <a:pt x="628648" y="620078"/>
                </a:lnTo>
                <a:lnTo>
                  <a:pt x="618815" y="610553"/>
                </a:lnTo>
                <a:lnTo>
                  <a:pt x="608983" y="600393"/>
                </a:lnTo>
                <a:lnTo>
                  <a:pt x="600102" y="589915"/>
                </a:lnTo>
                <a:lnTo>
                  <a:pt x="590904" y="579438"/>
                </a:lnTo>
                <a:lnTo>
                  <a:pt x="582657" y="568008"/>
                </a:lnTo>
                <a:lnTo>
                  <a:pt x="574728" y="556578"/>
                </a:lnTo>
                <a:lnTo>
                  <a:pt x="567115" y="544830"/>
                </a:lnTo>
                <a:lnTo>
                  <a:pt x="559820" y="532765"/>
                </a:lnTo>
                <a:lnTo>
                  <a:pt x="553476" y="520383"/>
                </a:lnTo>
                <a:close/>
                <a:moveTo>
                  <a:pt x="872875" y="162878"/>
                </a:moveTo>
                <a:lnTo>
                  <a:pt x="883659" y="162878"/>
                </a:lnTo>
                <a:lnTo>
                  <a:pt x="893809" y="162878"/>
                </a:lnTo>
                <a:lnTo>
                  <a:pt x="904276" y="164148"/>
                </a:lnTo>
                <a:lnTo>
                  <a:pt x="914108" y="165418"/>
                </a:lnTo>
                <a:lnTo>
                  <a:pt x="924258" y="166688"/>
                </a:lnTo>
                <a:lnTo>
                  <a:pt x="934091" y="168910"/>
                </a:lnTo>
                <a:lnTo>
                  <a:pt x="943606" y="171768"/>
                </a:lnTo>
                <a:lnTo>
                  <a:pt x="953122" y="174943"/>
                </a:lnTo>
                <a:lnTo>
                  <a:pt x="962002" y="178435"/>
                </a:lnTo>
                <a:lnTo>
                  <a:pt x="971201" y="182563"/>
                </a:lnTo>
                <a:lnTo>
                  <a:pt x="979764" y="186690"/>
                </a:lnTo>
                <a:lnTo>
                  <a:pt x="988328" y="191770"/>
                </a:lnTo>
                <a:lnTo>
                  <a:pt x="996575" y="196533"/>
                </a:lnTo>
                <a:lnTo>
                  <a:pt x="1004504" y="202248"/>
                </a:lnTo>
                <a:lnTo>
                  <a:pt x="1012117" y="207963"/>
                </a:lnTo>
                <a:lnTo>
                  <a:pt x="1019412" y="214313"/>
                </a:lnTo>
                <a:lnTo>
                  <a:pt x="1026390" y="220980"/>
                </a:lnTo>
                <a:lnTo>
                  <a:pt x="1033050" y="227648"/>
                </a:lnTo>
                <a:lnTo>
                  <a:pt x="1039711" y="234950"/>
                </a:lnTo>
                <a:lnTo>
                  <a:pt x="1045738" y="242253"/>
                </a:lnTo>
                <a:lnTo>
                  <a:pt x="1051130" y="250190"/>
                </a:lnTo>
                <a:lnTo>
                  <a:pt x="1056522" y="258128"/>
                </a:lnTo>
                <a:lnTo>
                  <a:pt x="1060962" y="266700"/>
                </a:lnTo>
                <a:lnTo>
                  <a:pt x="1065720" y="274955"/>
                </a:lnTo>
                <a:lnTo>
                  <a:pt x="1069843" y="283528"/>
                </a:lnTo>
                <a:lnTo>
                  <a:pt x="1073649" y="292735"/>
                </a:lnTo>
                <a:lnTo>
                  <a:pt x="1076504" y="301625"/>
                </a:lnTo>
                <a:lnTo>
                  <a:pt x="1079358" y="311150"/>
                </a:lnTo>
                <a:lnTo>
                  <a:pt x="1081579" y="320993"/>
                </a:lnTo>
                <a:lnTo>
                  <a:pt x="1083482" y="330518"/>
                </a:lnTo>
                <a:lnTo>
                  <a:pt x="1084433" y="340360"/>
                </a:lnTo>
                <a:lnTo>
                  <a:pt x="1085385" y="350520"/>
                </a:lnTo>
                <a:lnTo>
                  <a:pt x="1085702" y="360680"/>
                </a:lnTo>
                <a:lnTo>
                  <a:pt x="1085385" y="370840"/>
                </a:lnTo>
                <a:lnTo>
                  <a:pt x="1084433" y="380683"/>
                </a:lnTo>
                <a:lnTo>
                  <a:pt x="1083482" y="390843"/>
                </a:lnTo>
                <a:lnTo>
                  <a:pt x="1081579" y="400368"/>
                </a:lnTo>
                <a:lnTo>
                  <a:pt x="1079358" y="410210"/>
                </a:lnTo>
                <a:lnTo>
                  <a:pt x="1076504" y="419418"/>
                </a:lnTo>
                <a:lnTo>
                  <a:pt x="1073649" y="428943"/>
                </a:lnTo>
                <a:lnTo>
                  <a:pt x="1069843" y="437515"/>
                </a:lnTo>
                <a:lnTo>
                  <a:pt x="1065720" y="446723"/>
                </a:lnTo>
                <a:lnTo>
                  <a:pt x="1060962" y="454978"/>
                </a:lnTo>
                <a:lnTo>
                  <a:pt x="1056522" y="463233"/>
                </a:lnTo>
                <a:lnTo>
                  <a:pt x="1051130" y="471170"/>
                </a:lnTo>
                <a:lnTo>
                  <a:pt x="1045738" y="479108"/>
                </a:lnTo>
                <a:lnTo>
                  <a:pt x="1039711" y="486410"/>
                </a:lnTo>
                <a:lnTo>
                  <a:pt x="1033050" y="493395"/>
                </a:lnTo>
                <a:lnTo>
                  <a:pt x="1026390" y="500698"/>
                </a:lnTo>
                <a:lnTo>
                  <a:pt x="1019412" y="507048"/>
                </a:lnTo>
                <a:lnTo>
                  <a:pt x="1012117" y="513080"/>
                </a:lnTo>
                <a:lnTo>
                  <a:pt x="1004504" y="519113"/>
                </a:lnTo>
                <a:lnTo>
                  <a:pt x="996575" y="524510"/>
                </a:lnTo>
                <a:lnTo>
                  <a:pt x="988328" y="529908"/>
                </a:lnTo>
                <a:lnTo>
                  <a:pt x="979764" y="534670"/>
                </a:lnTo>
                <a:lnTo>
                  <a:pt x="971201" y="538798"/>
                </a:lnTo>
                <a:lnTo>
                  <a:pt x="962002" y="542925"/>
                </a:lnTo>
                <a:lnTo>
                  <a:pt x="953122" y="546418"/>
                </a:lnTo>
                <a:lnTo>
                  <a:pt x="943606" y="549275"/>
                </a:lnTo>
                <a:lnTo>
                  <a:pt x="934091" y="552133"/>
                </a:lnTo>
                <a:lnTo>
                  <a:pt x="924258" y="554355"/>
                </a:lnTo>
                <a:lnTo>
                  <a:pt x="914108" y="556260"/>
                </a:lnTo>
                <a:lnTo>
                  <a:pt x="904276" y="557213"/>
                </a:lnTo>
                <a:lnTo>
                  <a:pt x="893809" y="558165"/>
                </a:lnTo>
                <a:lnTo>
                  <a:pt x="883659" y="558483"/>
                </a:lnTo>
                <a:lnTo>
                  <a:pt x="872875" y="558165"/>
                </a:lnTo>
                <a:lnTo>
                  <a:pt x="862726" y="557213"/>
                </a:lnTo>
                <a:lnTo>
                  <a:pt x="852576" y="556260"/>
                </a:lnTo>
                <a:lnTo>
                  <a:pt x="842743" y="554355"/>
                </a:lnTo>
                <a:lnTo>
                  <a:pt x="832911" y="552133"/>
                </a:lnTo>
                <a:lnTo>
                  <a:pt x="823713" y="549275"/>
                </a:lnTo>
                <a:lnTo>
                  <a:pt x="814197" y="546418"/>
                </a:lnTo>
                <a:lnTo>
                  <a:pt x="804999" y="542925"/>
                </a:lnTo>
                <a:lnTo>
                  <a:pt x="796118" y="538798"/>
                </a:lnTo>
                <a:lnTo>
                  <a:pt x="787237" y="534670"/>
                </a:lnTo>
                <a:lnTo>
                  <a:pt x="778673" y="529908"/>
                </a:lnTo>
                <a:lnTo>
                  <a:pt x="770744" y="524510"/>
                </a:lnTo>
                <a:lnTo>
                  <a:pt x="762814" y="519113"/>
                </a:lnTo>
                <a:lnTo>
                  <a:pt x="754885" y="513080"/>
                </a:lnTo>
                <a:lnTo>
                  <a:pt x="747590" y="507048"/>
                </a:lnTo>
                <a:lnTo>
                  <a:pt x="740612" y="500698"/>
                </a:lnTo>
                <a:lnTo>
                  <a:pt x="733951" y="493395"/>
                </a:lnTo>
                <a:lnTo>
                  <a:pt x="727608" y="486410"/>
                </a:lnTo>
                <a:lnTo>
                  <a:pt x="721581" y="479108"/>
                </a:lnTo>
                <a:lnTo>
                  <a:pt x="715872" y="471170"/>
                </a:lnTo>
                <a:lnTo>
                  <a:pt x="710797" y="463233"/>
                </a:lnTo>
                <a:lnTo>
                  <a:pt x="705722" y="454978"/>
                </a:lnTo>
                <a:lnTo>
                  <a:pt x="701599" y="446723"/>
                </a:lnTo>
                <a:lnTo>
                  <a:pt x="697476" y="437515"/>
                </a:lnTo>
                <a:lnTo>
                  <a:pt x="693669" y="428943"/>
                </a:lnTo>
                <a:lnTo>
                  <a:pt x="690498" y="419418"/>
                </a:lnTo>
                <a:lnTo>
                  <a:pt x="687643" y="410210"/>
                </a:lnTo>
                <a:lnTo>
                  <a:pt x="685423" y="400368"/>
                </a:lnTo>
                <a:lnTo>
                  <a:pt x="683837" y="390843"/>
                </a:lnTo>
                <a:lnTo>
                  <a:pt x="682251" y="380683"/>
                </a:lnTo>
                <a:lnTo>
                  <a:pt x="681617" y="370840"/>
                </a:lnTo>
                <a:lnTo>
                  <a:pt x="681300" y="360680"/>
                </a:lnTo>
                <a:lnTo>
                  <a:pt x="681617" y="350520"/>
                </a:lnTo>
                <a:lnTo>
                  <a:pt x="682251" y="340360"/>
                </a:lnTo>
                <a:lnTo>
                  <a:pt x="683837" y="330518"/>
                </a:lnTo>
                <a:lnTo>
                  <a:pt x="685423" y="320993"/>
                </a:lnTo>
                <a:lnTo>
                  <a:pt x="687643" y="311150"/>
                </a:lnTo>
                <a:lnTo>
                  <a:pt x="690498" y="301625"/>
                </a:lnTo>
                <a:lnTo>
                  <a:pt x="693669" y="292735"/>
                </a:lnTo>
                <a:lnTo>
                  <a:pt x="697476" y="283528"/>
                </a:lnTo>
                <a:lnTo>
                  <a:pt x="701599" y="274955"/>
                </a:lnTo>
                <a:lnTo>
                  <a:pt x="705722" y="266700"/>
                </a:lnTo>
                <a:lnTo>
                  <a:pt x="710797" y="258128"/>
                </a:lnTo>
                <a:lnTo>
                  <a:pt x="715872" y="250190"/>
                </a:lnTo>
                <a:lnTo>
                  <a:pt x="721581" y="242253"/>
                </a:lnTo>
                <a:lnTo>
                  <a:pt x="727608" y="234950"/>
                </a:lnTo>
                <a:lnTo>
                  <a:pt x="733951" y="227648"/>
                </a:lnTo>
                <a:lnTo>
                  <a:pt x="740612" y="220980"/>
                </a:lnTo>
                <a:lnTo>
                  <a:pt x="747590" y="214313"/>
                </a:lnTo>
                <a:lnTo>
                  <a:pt x="754885" y="207963"/>
                </a:lnTo>
                <a:lnTo>
                  <a:pt x="762814" y="202248"/>
                </a:lnTo>
                <a:lnTo>
                  <a:pt x="770744" y="196533"/>
                </a:lnTo>
                <a:lnTo>
                  <a:pt x="778673" y="191770"/>
                </a:lnTo>
                <a:lnTo>
                  <a:pt x="787237" y="186690"/>
                </a:lnTo>
                <a:lnTo>
                  <a:pt x="796118" y="182563"/>
                </a:lnTo>
                <a:lnTo>
                  <a:pt x="804999" y="178435"/>
                </a:lnTo>
                <a:lnTo>
                  <a:pt x="814197" y="174943"/>
                </a:lnTo>
                <a:lnTo>
                  <a:pt x="823713" y="171768"/>
                </a:lnTo>
                <a:lnTo>
                  <a:pt x="832911" y="168910"/>
                </a:lnTo>
                <a:lnTo>
                  <a:pt x="842743" y="166688"/>
                </a:lnTo>
                <a:lnTo>
                  <a:pt x="852576" y="165418"/>
                </a:lnTo>
                <a:lnTo>
                  <a:pt x="862726" y="164148"/>
                </a:lnTo>
                <a:lnTo>
                  <a:pt x="872875" y="162878"/>
                </a:lnTo>
                <a:close/>
                <a:moveTo>
                  <a:pt x="883659" y="108903"/>
                </a:moveTo>
                <a:lnTo>
                  <a:pt x="870338" y="109220"/>
                </a:lnTo>
                <a:lnTo>
                  <a:pt x="857016" y="110490"/>
                </a:lnTo>
                <a:lnTo>
                  <a:pt x="844329" y="112078"/>
                </a:lnTo>
                <a:lnTo>
                  <a:pt x="831959" y="114300"/>
                </a:lnTo>
                <a:lnTo>
                  <a:pt x="819272" y="116840"/>
                </a:lnTo>
                <a:lnTo>
                  <a:pt x="806902" y="120333"/>
                </a:lnTo>
                <a:lnTo>
                  <a:pt x="795167" y="124460"/>
                </a:lnTo>
                <a:lnTo>
                  <a:pt x="783431" y="128905"/>
                </a:lnTo>
                <a:lnTo>
                  <a:pt x="772330" y="133985"/>
                </a:lnTo>
                <a:lnTo>
                  <a:pt x="760911" y="139700"/>
                </a:lnTo>
                <a:lnTo>
                  <a:pt x="750444" y="145733"/>
                </a:lnTo>
                <a:lnTo>
                  <a:pt x="739660" y="152083"/>
                </a:lnTo>
                <a:lnTo>
                  <a:pt x="729511" y="159068"/>
                </a:lnTo>
                <a:lnTo>
                  <a:pt x="719995" y="166370"/>
                </a:lnTo>
                <a:lnTo>
                  <a:pt x="710797" y="174308"/>
                </a:lnTo>
                <a:lnTo>
                  <a:pt x="701599" y="182563"/>
                </a:lnTo>
                <a:lnTo>
                  <a:pt x="693352" y="191453"/>
                </a:lnTo>
                <a:lnTo>
                  <a:pt x="685106" y="200660"/>
                </a:lnTo>
                <a:lnTo>
                  <a:pt x="677493" y="210185"/>
                </a:lnTo>
                <a:lnTo>
                  <a:pt x="670198" y="220028"/>
                </a:lnTo>
                <a:lnTo>
                  <a:pt x="663538" y="230188"/>
                </a:lnTo>
                <a:lnTo>
                  <a:pt x="657511" y="240983"/>
                </a:lnTo>
                <a:lnTo>
                  <a:pt x="651802" y="251460"/>
                </a:lnTo>
                <a:lnTo>
                  <a:pt x="646410" y="262890"/>
                </a:lnTo>
                <a:lnTo>
                  <a:pt x="641969" y="274003"/>
                </a:lnTo>
                <a:lnTo>
                  <a:pt x="638163" y="285750"/>
                </a:lnTo>
                <a:lnTo>
                  <a:pt x="634357" y="298133"/>
                </a:lnTo>
                <a:lnTo>
                  <a:pt x="631820" y="310198"/>
                </a:lnTo>
                <a:lnTo>
                  <a:pt x="629599" y="322580"/>
                </a:lnTo>
                <a:lnTo>
                  <a:pt x="627696" y="334963"/>
                </a:lnTo>
                <a:lnTo>
                  <a:pt x="626745" y="347980"/>
                </a:lnTo>
                <a:lnTo>
                  <a:pt x="626428" y="360680"/>
                </a:lnTo>
                <a:lnTo>
                  <a:pt x="626745" y="373698"/>
                </a:lnTo>
                <a:lnTo>
                  <a:pt x="627696" y="386398"/>
                </a:lnTo>
                <a:lnTo>
                  <a:pt x="629599" y="398780"/>
                </a:lnTo>
                <a:lnTo>
                  <a:pt x="631820" y="411480"/>
                </a:lnTo>
                <a:lnTo>
                  <a:pt x="634357" y="423545"/>
                </a:lnTo>
                <a:lnTo>
                  <a:pt x="638163" y="435610"/>
                </a:lnTo>
                <a:lnTo>
                  <a:pt x="641969" y="447358"/>
                </a:lnTo>
                <a:lnTo>
                  <a:pt x="646410" y="458788"/>
                </a:lnTo>
                <a:lnTo>
                  <a:pt x="651802" y="469583"/>
                </a:lnTo>
                <a:lnTo>
                  <a:pt x="657511" y="480695"/>
                </a:lnTo>
                <a:lnTo>
                  <a:pt x="663538" y="491173"/>
                </a:lnTo>
                <a:lnTo>
                  <a:pt x="670198" y="501333"/>
                </a:lnTo>
                <a:lnTo>
                  <a:pt x="677493" y="511175"/>
                </a:lnTo>
                <a:lnTo>
                  <a:pt x="685106" y="520700"/>
                </a:lnTo>
                <a:lnTo>
                  <a:pt x="693352" y="529908"/>
                </a:lnTo>
                <a:lnTo>
                  <a:pt x="701599" y="538798"/>
                </a:lnTo>
                <a:lnTo>
                  <a:pt x="710797" y="547053"/>
                </a:lnTo>
                <a:lnTo>
                  <a:pt x="719995" y="554990"/>
                </a:lnTo>
                <a:lnTo>
                  <a:pt x="729511" y="562293"/>
                </a:lnTo>
                <a:lnTo>
                  <a:pt x="739660" y="569595"/>
                </a:lnTo>
                <a:lnTo>
                  <a:pt x="750444" y="575945"/>
                </a:lnTo>
                <a:lnTo>
                  <a:pt x="760911" y="581978"/>
                </a:lnTo>
                <a:lnTo>
                  <a:pt x="772330" y="587693"/>
                </a:lnTo>
                <a:lnTo>
                  <a:pt x="783431" y="592455"/>
                </a:lnTo>
                <a:lnTo>
                  <a:pt x="795167" y="596900"/>
                </a:lnTo>
                <a:lnTo>
                  <a:pt x="806902" y="601345"/>
                </a:lnTo>
                <a:lnTo>
                  <a:pt x="819272" y="604520"/>
                </a:lnTo>
                <a:lnTo>
                  <a:pt x="831959" y="607378"/>
                </a:lnTo>
                <a:lnTo>
                  <a:pt x="844329" y="609600"/>
                </a:lnTo>
                <a:lnTo>
                  <a:pt x="857016" y="611188"/>
                </a:lnTo>
                <a:lnTo>
                  <a:pt x="870338" y="612140"/>
                </a:lnTo>
                <a:lnTo>
                  <a:pt x="883659" y="612458"/>
                </a:lnTo>
                <a:lnTo>
                  <a:pt x="896664" y="612140"/>
                </a:lnTo>
                <a:lnTo>
                  <a:pt x="909985" y="611188"/>
                </a:lnTo>
                <a:lnTo>
                  <a:pt x="922990" y="609600"/>
                </a:lnTo>
                <a:lnTo>
                  <a:pt x="935360" y="607378"/>
                </a:lnTo>
                <a:lnTo>
                  <a:pt x="947729" y="604520"/>
                </a:lnTo>
                <a:lnTo>
                  <a:pt x="960417" y="601345"/>
                </a:lnTo>
                <a:lnTo>
                  <a:pt x="971835" y="596900"/>
                </a:lnTo>
                <a:lnTo>
                  <a:pt x="983571" y="592455"/>
                </a:lnTo>
                <a:lnTo>
                  <a:pt x="994989" y="587693"/>
                </a:lnTo>
                <a:lnTo>
                  <a:pt x="1006407" y="581978"/>
                </a:lnTo>
                <a:lnTo>
                  <a:pt x="1016874" y="575945"/>
                </a:lnTo>
                <a:lnTo>
                  <a:pt x="1027341" y="569595"/>
                </a:lnTo>
                <a:lnTo>
                  <a:pt x="1037808" y="562293"/>
                </a:lnTo>
                <a:lnTo>
                  <a:pt x="1047006" y="554990"/>
                </a:lnTo>
                <a:lnTo>
                  <a:pt x="1056522" y="547053"/>
                </a:lnTo>
                <a:lnTo>
                  <a:pt x="1065720" y="538798"/>
                </a:lnTo>
                <a:lnTo>
                  <a:pt x="1073966" y="529908"/>
                </a:lnTo>
                <a:lnTo>
                  <a:pt x="1082213" y="520700"/>
                </a:lnTo>
                <a:lnTo>
                  <a:pt x="1089825" y="511175"/>
                </a:lnTo>
                <a:lnTo>
                  <a:pt x="1097120" y="501333"/>
                </a:lnTo>
                <a:lnTo>
                  <a:pt x="1103781" y="491173"/>
                </a:lnTo>
                <a:lnTo>
                  <a:pt x="1109808" y="480695"/>
                </a:lnTo>
                <a:lnTo>
                  <a:pt x="1115517" y="469583"/>
                </a:lnTo>
                <a:lnTo>
                  <a:pt x="1120909" y="458788"/>
                </a:lnTo>
                <a:lnTo>
                  <a:pt x="1125349" y="447358"/>
                </a:lnTo>
                <a:lnTo>
                  <a:pt x="1129473" y="435610"/>
                </a:lnTo>
                <a:lnTo>
                  <a:pt x="1132962" y="423545"/>
                </a:lnTo>
                <a:lnTo>
                  <a:pt x="1135816" y="411480"/>
                </a:lnTo>
                <a:lnTo>
                  <a:pt x="1138036" y="398780"/>
                </a:lnTo>
                <a:lnTo>
                  <a:pt x="1139622" y="386398"/>
                </a:lnTo>
                <a:lnTo>
                  <a:pt x="1140891" y="373698"/>
                </a:lnTo>
                <a:lnTo>
                  <a:pt x="1140891" y="360680"/>
                </a:lnTo>
                <a:lnTo>
                  <a:pt x="1140891" y="347980"/>
                </a:lnTo>
                <a:lnTo>
                  <a:pt x="1139622" y="334963"/>
                </a:lnTo>
                <a:lnTo>
                  <a:pt x="1138036" y="322580"/>
                </a:lnTo>
                <a:lnTo>
                  <a:pt x="1135816" y="310198"/>
                </a:lnTo>
                <a:lnTo>
                  <a:pt x="1132962" y="298133"/>
                </a:lnTo>
                <a:lnTo>
                  <a:pt x="1129473" y="285750"/>
                </a:lnTo>
                <a:lnTo>
                  <a:pt x="1125349" y="274003"/>
                </a:lnTo>
                <a:lnTo>
                  <a:pt x="1120909" y="262890"/>
                </a:lnTo>
                <a:lnTo>
                  <a:pt x="1115517" y="251460"/>
                </a:lnTo>
                <a:lnTo>
                  <a:pt x="1109808" y="240983"/>
                </a:lnTo>
                <a:lnTo>
                  <a:pt x="1103781" y="230188"/>
                </a:lnTo>
                <a:lnTo>
                  <a:pt x="1097120" y="220028"/>
                </a:lnTo>
                <a:lnTo>
                  <a:pt x="1089825" y="210185"/>
                </a:lnTo>
                <a:lnTo>
                  <a:pt x="1082213" y="200660"/>
                </a:lnTo>
                <a:lnTo>
                  <a:pt x="1073966" y="191453"/>
                </a:lnTo>
                <a:lnTo>
                  <a:pt x="1065720" y="182563"/>
                </a:lnTo>
                <a:lnTo>
                  <a:pt x="1056522" y="174308"/>
                </a:lnTo>
                <a:lnTo>
                  <a:pt x="1047006" y="166370"/>
                </a:lnTo>
                <a:lnTo>
                  <a:pt x="1037808" y="159068"/>
                </a:lnTo>
                <a:lnTo>
                  <a:pt x="1027341" y="152083"/>
                </a:lnTo>
                <a:lnTo>
                  <a:pt x="1016874" y="145733"/>
                </a:lnTo>
                <a:lnTo>
                  <a:pt x="1006407" y="139700"/>
                </a:lnTo>
                <a:lnTo>
                  <a:pt x="994989" y="133985"/>
                </a:lnTo>
                <a:lnTo>
                  <a:pt x="983571" y="128905"/>
                </a:lnTo>
                <a:lnTo>
                  <a:pt x="971835" y="124460"/>
                </a:lnTo>
                <a:lnTo>
                  <a:pt x="960417" y="120333"/>
                </a:lnTo>
                <a:lnTo>
                  <a:pt x="947729" y="116840"/>
                </a:lnTo>
                <a:lnTo>
                  <a:pt x="935360" y="114300"/>
                </a:lnTo>
                <a:lnTo>
                  <a:pt x="922990" y="112078"/>
                </a:lnTo>
                <a:lnTo>
                  <a:pt x="909985" y="110490"/>
                </a:lnTo>
                <a:lnTo>
                  <a:pt x="896664" y="109220"/>
                </a:lnTo>
                <a:lnTo>
                  <a:pt x="883659" y="108903"/>
                </a:lnTo>
                <a:close/>
                <a:moveTo>
                  <a:pt x="883659" y="0"/>
                </a:moveTo>
                <a:lnTo>
                  <a:pt x="893175" y="0"/>
                </a:lnTo>
                <a:lnTo>
                  <a:pt x="902373" y="318"/>
                </a:lnTo>
                <a:lnTo>
                  <a:pt x="911888" y="1270"/>
                </a:lnTo>
                <a:lnTo>
                  <a:pt x="921404" y="1905"/>
                </a:lnTo>
                <a:lnTo>
                  <a:pt x="930919" y="3175"/>
                </a:lnTo>
                <a:lnTo>
                  <a:pt x="939800" y="4128"/>
                </a:lnTo>
                <a:lnTo>
                  <a:pt x="948998" y="5715"/>
                </a:lnTo>
                <a:lnTo>
                  <a:pt x="957879" y="7303"/>
                </a:lnTo>
                <a:lnTo>
                  <a:pt x="975641" y="11430"/>
                </a:lnTo>
                <a:lnTo>
                  <a:pt x="993086" y="16193"/>
                </a:lnTo>
                <a:lnTo>
                  <a:pt x="1010531" y="21908"/>
                </a:lnTo>
                <a:lnTo>
                  <a:pt x="1027024" y="28258"/>
                </a:lnTo>
                <a:lnTo>
                  <a:pt x="1043200" y="35560"/>
                </a:lnTo>
                <a:lnTo>
                  <a:pt x="1059694" y="43498"/>
                </a:lnTo>
                <a:lnTo>
                  <a:pt x="1074601" y="52070"/>
                </a:lnTo>
                <a:lnTo>
                  <a:pt x="1089825" y="61595"/>
                </a:lnTo>
                <a:lnTo>
                  <a:pt x="1104098" y="71438"/>
                </a:lnTo>
                <a:lnTo>
                  <a:pt x="1118054" y="82550"/>
                </a:lnTo>
                <a:lnTo>
                  <a:pt x="1131693" y="93663"/>
                </a:lnTo>
                <a:lnTo>
                  <a:pt x="1144697" y="105410"/>
                </a:lnTo>
                <a:lnTo>
                  <a:pt x="1156750" y="118110"/>
                </a:lnTo>
                <a:lnTo>
                  <a:pt x="1168486" y="131128"/>
                </a:lnTo>
                <a:lnTo>
                  <a:pt x="1179270" y="144780"/>
                </a:lnTo>
                <a:lnTo>
                  <a:pt x="1189420" y="158750"/>
                </a:lnTo>
                <a:lnTo>
                  <a:pt x="1198935" y="173673"/>
                </a:lnTo>
                <a:lnTo>
                  <a:pt x="1208133" y="188595"/>
                </a:lnTo>
                <a:lnTo>
                  <a:pt x="1216062" y="204153"/>
                </a:lnTo>
                <a:lnTo>
                  <a:pt x="1223358" y="220345"/>
                </a:lnTo>
                <a:lnTo>
                  <a:pt x="1230018" y="236855"/>
                </a:lnTo>
                <a:lnTo>
                  <a:pt x="1236045" y="253365"/>
                </a:lnTo>
                <a:lnTo>
                  <a:pt x="1240802" y="270510"/>
                </a:lnTo>
                <a:lnTo>
                  <a:pt x="1243023" y="279083"/>
                </a:lnTo>
                <a:lnTo>
                  <a:pt x="1244926" y="288290"/>
                </a:lnTo>
                <a:lnTo>
                  <a:pt x="1246512" y="296863"/>
                </a:lnTo>
                <a:lnTo>
                  <a:pt x="1248098" y="306070"/>
                </a:lnTo>
                <a:lnTo>
                  <a:pt x="1249683" y="314643"/>
                </a:lnTo>
                <a:lnTo>
                  <a:pt x="1250635" y="323533"/>
                </a:lnTo>
                <a:lnTo>
                  <a:pt x="1251269" y="333058"/>
                </a:lnTo>
                <a:lnTo>
                  <a:pt x="1251904" y="342265"/>
                </a:lnTo>
                <a:lnTo>
                  <a:pt x="1252221" y="351155"/>
                </a:lnTo>
                <a:lnTo>
                  <a:pt x="1252538" y="360680"/>
                </a:lnTo>
                <a:lnTo>
                  <a:pt x="1252221" y="373698"/>
                </a:lnTo>
                <a:lnTo>
                  <a:pt x="1251269" y="386080"/>
                </a:lnTo>
                <a:lnTo>
                  <a:pt x="1250318" y="398463"/>
                </a:lnTo>
                <a:lnTo>
                  <a:pt x="1248732" y="411163"/>
                </a:lnTo>
                <a:lnTo>
                  <a:pt x="1246829" y="423228"/>
                </a:lnTo>
                <a:lnTo>
                  <a:pt x="1244608" y="435293"/>
                </a:lnTo>
                <a:lnTo>
                  <a:pt x="1241754" y="447358"/>
                </a:lnTo>
                <a:lnTo>
                  <a:pt x="1238582" y="459105"/>
                </a:lnTo>
                <a:lnTo>
                  <a:pt x="1234776" y="470853"/>
                </a:lnTo>
                <a:lnTo>
                  <a:pt x="1230970" y="481965"/>
                </a:lnTo>
                <a:lnTo>
                  <a:pt x="1226529" y="493395"/>
                </a:lnTo>
                <a:lnTo>
                  <a:pt x="1222089" y="504825"/>
                </a:lnTo>
                <a:lnTo>
                  <a:pt x="1216697" y="515303"/>
                </a:lnTo>
                <a:lnTo>
                  <a:pt x="1211305" y="526415"/>
                </a:lnTo>
                <a:lnTo>
                  <a:pt x="1205278" y="536893"/>
                </a:lnTo>
                <a:lnTo>
                  <a:pt x="1199252" y="547053"/>
                </a:lnTo>
                <a:lnTo>
                  <a:pt x="1192908" y="557213"/>
                </a:lnTo>
                <a:lnTo>
                  <a:pt x="1185930" y="567055"/>
                </a:lnTo>
                <a:lnTo>
                  <a:pt x="1178953" y="576580"/>
                </a:lnTo>
                <a:lnTo>
                  <a:pt x="1171340" y="586105"/>
                </a:lnTo>
                <a:lnTo>
                  <a:pt x="1163728" y="595313"/>
                </a:lnTo>
                <a:lnTo>
                  <a:pt x="1155798" y="604203"/>
                </a:lnTo>
                <a:lnTo>
                  <a:pt x="1147552" y="612458"/>
                </a:lnTo>
                <a:lnTo>
                  <a:pt x="1138988" y="621030"/>
                </a:lnTo>
                <a:lnTo>
                  <a:pt x="1129790" y="629285"/>
                </a:lnTo>
                <a:lnTo>
                  <a:pt x="1120909" y="636905"/>
                </a:lnTo>
                <a:lnTo>
                  <a:pt x="1111394" y="644208"/>
                </a:lnTo>
                <a:lnTo>
                  <a:pt x="1101878" y="651510"/>
                </a:lnTo>
                <a:lnTo>
                  <a:pt x="1091728" y="658178"/>
                </a:lnTo>
                <a:lnTo>
                  <a:pt x="1081896" y="665163"/>
                </a:lnTo>
                <a:lnTo>
                  <a:pt x="1071429" y="671195"/>
                </a:lnTo>
                <a:lnTo>
                  <a:pt x="1060645" y="677228"/>
                </a:lnTo>
                <a:lnTo>
                  <a:pt x="1066354" y="677228"/>
                </a:lnTo>
                <a:lnTo>
                  <a:pt x="1073966" y="677228"/>
                </a:lnTo>
                <a:lnTo>
                  <a:pt x="1081579" y="677863"/>
                </a:lnTo>
                <a:lnTo>
                  <a:pt x="1088557" y="678815"/>
                </a:lnTo>
                <a:lnTo>
                  <a:pt x="1095852" y="679768"/>
                </a:lnTo>
                <a:lnTo>
                  <a:pt x="1103147" y="681673"/>
                </a:lnTo>
                <a:lnTo>
                  <a:pt x="1109808" y="683578"/>
                </a:lnTo>
                <a:lnTo>
                  <a:pt x="1116468" y="685800"/>
                </a:lnTo>
                <a:lnTo>
                  <a:pt x="1123129" y="688023"/>
                </a:lnTo>
                <a:lnTo>
                  <a:pt x="1129473" y="691198"/>
                </a:lnTo>
                <a:lnTo>
                  <a:pt x="1135816" y="694373"/>
                </a:lnTo>
                <a:lnTo>
                  <a:pt x="1141843" y="697548"/>
                </a:lnTo>
                <a:lnTo>
                  <a:pt x="1147869" y="701358"/>
                </a:lnTo>
                <a:lnTo>
                  <a:pt x="1153578" y="705485"/>
                </a:lnTo>
                <a:lnTo>
                  <a:pt x="1158970" y="709613"/>
                </a:lnTo>
                <a:lnTo>
                  <a:pt x="1164045" y="714375"/>
                </a:lnTo>
                <a:lnTo>
                  <a:pt x="1169437" y="718820"/>
                </a:lnTo>
                <a:lnTo>
                  <a:pt x="1173878" y="723583"/>
                </a:lnTo>
                <a:lnTo>
                  <a:pt x="1178953" y="728980"/>
                </a:lnTo>
                <a:lnTo>
                  <a:pt x="1183076" y="734378"/>
                </a:lnTo>
                <a:lnTo>
                  <a:pt x="1187199" y="740093"/>
                </a:lnTo>
                <a:lnTo>
                  <a:pt x="1191005" y="745808"/>
                </a:lnTo>
                <a:lnTo>
                  <a:pt x="1194494" y="751840"/>
                </a:lnTo>
                <a:lnTo>
                  <a:pt x="1197666" y="757873"/>
                </a:lnTo>
                <a:lnTo>
                  <a:pt x="1200521" y="764223"/>
                </a:lnTo>
                <a:lnTo>
                  <a:pt x="1203058" y="770573"/>
                </a:lnTo>
                <a:lnTo>
                  <a:pt x="1205278" y="776923"/>
                </a:lnTo>
                <a:lnTo>
                  <a:pt x="1207182" y="783908"/>
                </a:lnTo>
                <a:lnTo>
                  <a:pt x="1209084" y="790575"/>
                </a:lnTo>
                <a:lnTo>
                  <a:pt x="1210353" y="797878"/>
                </a:lnTo>
                <a:lnTo>
                  <a:pt x="1211305" y="804863"/>
                </a:lnTo>
                <a:lnTo>
                  <a:pt x="1211622" y="812165"/>
                </a:lnTo>
                <a:lnTo>
                  <a:pt x="1212256" y="819468"/>
                </a:lnTo>
                <a:lnTo>
                  <a:pt x="1212256" y="1278891"/>
                </a:lnTo>
                <a:lnTo>
                  <a:pt x="1211622" y="1285876"/>
                </a:lnTo>
                <a:lnTo>
                  <a:pt x="1211305" y="1293178"/>
                </a:lnTo>
                <a:lnTo>
                  <a:pt x="1210353" y="1300481"/>
                </a:lnTo>
                <a:lnTo>
                  <a:pt x="1209084" y="1307466"/>
                </a:lnTo>
                <a:lnTo>
                  <a:pt x="1207182" y="1314451"/>
                </a:lnTo>
                <a:lnTo>
                  <a:pt x="1205278" y="1321118"/>
                </a:lnTo>
                <a:lnTo>
                  <a:pt x="1203058" y="1327468"/>
                </a:lnTo>
                <a:lnTo>
                  <a:pt x="1200521" y="1334136"/>
                </a:lnTo>
                <a:lnTo>
                  <a:pt x="1197666" y="1340486"/>
                </a:lnTo>
                <a:lnTo>
                  <a:pt x="1194494" y="1346518"/>
                </a:lnTo>
                <a:lnTo>
                  <a:pt x="1191005" y="1352551"/>
                </a:lnTo>
                <a:lnTo>
                  <a:pt x="1187199" y="1358266"/>
                </a:lnTo>
                <a:lnTo>
                  <a:pt x="1183076" y="1363981"/>
                </a:lnTo>
                <a:lnTo>
                  <a:pt x="1178953" y="1369061"/>
                </a:lnTo>
                <a:lnTo>
                  <a:pt x="1173878" y="1374458"/>
                </a:lnTo>
                <a:lnTo>
                  <a:pt x="1169437" y="1379221"/>
                </a:lnTo>
                <a:lnTo>
                  <a:pt x="1164045" y="1384301"/>
                </a:lnTo>
                <a:lnTo>
                  <a:pt x="1158970" y="1388428"/>
                </a:lnTo>
                <a:lnTo>
                  <a:pt x="1153578" y="1392873"/>
                </a:lnTo>
                <a:lnTo>
                  <a:pt x="1147869" y="1396683"/>
                </a:lnTo>
                <a:lnTo>
                  <a:pt x="1141843" y="1400493"/>
                </a:lnTo>
                <a:lnTo>
                  <a:pt x="1135816" y="1403986"/>
                </a:lnTo>
                <a:lnTo>
                  <a:pt x="1129473" y="1406843"/>
                </a:lnTo>
                <a:lnTo>
                  <a:pt x="1123129" y="1410018"/>
                </a:lnTo>
                <a:lnTo>
                  <a:pt x="1116468" y="1412558"/>
                </a:lnTo>
                <a:lnTo>
                  <a:pt x="1109808" y="1414781"/>
                </a:lnTo>
                <a:lnTo>
                  <a:pt x="1103147" y="1416686"/>
                </a:lnTo>
                <a:lnTo>
                  <a:pt x="1095852" y="1418273"/>
                </a:lnTo>
                <a:lnTo>
                  <a:pt x="1088557" y="1419543"/>
                </a:lnTo>
                <a:lnTo>
                  <a:pt x="1081579" y="1420496"/>
                </a:lnTo>
                <a:lnTo>
                  <a:pt x="1073966" y="1420813"/>
                </a:lnTo>
                <a:lnTo>
                  <a:pt x="1066354" y="1420813"/>
                </a:lnTo>
                <a:lnTo>
                  <a:pt x="145585" y="1420813"/>
                </a:lnTo>
                <a:lnTo>
                  <a:pt x="138290" y="1420813"/>
                </a:lnTo>
                <a:lnTo>
                  <a:pt x="130678" y="1420496"/>
                </a:lnTo>
                <a:lnTo>
                  <a:pt x="123383" y="1419543"/>
                </a:lnTo>
                <a:lnTo>
                  <a:pt x="116405" y="1418273"/>
                </a:lnTo>
                <a:lnTo>
                  <a:pt x="109427" y="1416686"/>
                </a:lnTo>
                <a:lnTo>
                  <a:pt x="102449" y="1414781"/>
                </a:lnTo>
                <a:lnTo>
                  <a:pt x="95471" y="1412558"/>
                </a:lnTo>
                <a:lnTo>
                  <a:pt x="89127" y="1410018"/>
                </a:lnTo>
                <a:lnTo>
                  <a:pt x="82784" y="1406843"/>
                </a:lnTo>
                <a:lnTo>
                  <a:pt x="76123" y="1403986"/>
                </a:lnTo>
                <a:lnTo>
                  <a:pt x="70097" y="1400493"/>
                </a:lnTo>
                <a:lnTo>
                  <a:pt x="64070" y="1396683"/>
                </a:lnTo>
                <a:lnTo>
                  <a:pt x="58361" y="1392873"/>
                </a:lnTo>
                <a:lnTo>
                  <a:pt x="53286" y="1388428"/>
                </a:lnTo>
                <a:lnTo>
                  <a:pt x="47894" y="1384301"/>
                </a:lnTo>
                <a:lnTo>
                  <a:pt x="42502" y="1379221"/>
                </a:lnTo>
                <a:lnTo>
                  <a:pt x="38062" y="1374458"/>
                </a:lnTo>
                <a:lnTo>
                  <a:pt x="33304" y="1369061"/>
                </a:lnTo>
                <a:lnTo>
                  <a:pt x="29181" y="1363981"/>
                </a:lnTo>
                <a:lnTo>
                  <a:pt x="24740" y="1358266"/>
                </a:lnTo>
                <a:lnTo>
                  <a:pt x="21251" y="1352551"/>
                </a:lnTo>
                <a:lnTo>
                  <a:pt x="17762" y="1346518"/>
                </a:lnTo>
                <a:lnTo>
                  <a:pt x="14273" y="1340486"/>
                </a:lnTo>
                <a:lnTo>
                  <a:pt x="11736" y="1334136"/>
                </a:lnTo>
                <a:lnTo>
                  <a:pt x="8881" y="1327468"/>
                </a:lnTo>
                <a:lnTo>
                  <a:pt x="6661" y="1321118"/>
                </a:lnTo>
                <a:lnTo>
                  <a:pt x="4758" y="1314451"/>
                </a:lnTo>
                <a:lnTo>
                  <a:pt x="2855" y="1307466"/>
                </a:lnTo>
                <a:lnTo>
                  <a:pt x="1903" y="1300481"/>
                </a:lnTo>
                <a:lnTo>
                  <a:pt x="635" y="1293178"/>
                </a:lnTo>
                <a:lnTo>
                  <a:pt x="317" y="1285876"/>
                </a:lnTo>
                <a:lnTo>
                  <a:pt x="0" y="1278891"/>
                </a:lnTo>
                <a:lnTo>
                  <a:pt x="0" y="819468"/>
                </a:lnTo>
                <a:lnTo>
                  <a:pt x="317" y="812165"/>
                </a:lnTo>
                <a:lnTo>
                  <a:pt x="635" y="804863"/>
                </a:lnTo>
                <a:lnTo>
                  <a:pt x="1903" y="797878"/>
                </a:lnTo>
                <a:lnTo>
                  <a:pt x="2855" y="790575"/>
                </a:lnTo>
                <a:lnTo>
                  <a:pt x="4758" y="783908"/>
                </a:lnTo>
                <a:lnTo>
                  <a:pt x="6661" y="776923"/>
                </a:lnTo>
                <a:lnTo>
                  <a:pt x="8881" y="770573"/>
                </a:lnTo>
                <a:lnTo>
                  <a:pt x="11736" y="764223"/>
                </a:lnTo>
                <a:lnTo>
                  <a:pt x="14273" y="757873"/>
                </a:lnTo>
                <a:lnTo>
                  <a:pt x="17762" y="751840"/>
                </a:lnTo>
                <a:lnTo>
                  <a:pt x="21251" y="745808"/>
                </a:lnTo>
                <a:lnTo>
                  <a:pt x="24740" y="740093"/>
                </a:lnTo>
                <a:lnTo>
                  <a:pt x="29181" y="734378"/>
                </a:lnTo>
                <a:lnTo>
                  <a:pt x="33304" y="728980"/>
                </a:lnTo>
                <a:lnTo>
                  <a:pt x="38062" y="723583"/>
                </a:lnTo>
                <a:lnTo>
                  <a:pt x="42502" y="718820"/>
                </a:lnTo>
                <a:lnTo>
                  <a:pt x="47894" y="714375"/>
                </a:lnTo>
                <a:lnTo>
                  <a:pt x="53286" y="709613"/>
                </a:lnTo>
                <a:lnTo>
                  <a:pt x="58361" y="705485"/>
                </a:lnTo>
                <a:lnTo>
                  <a:pt x="64070" y="701358"/>
                </a:lnTo>
                <a:lnTo>
                  <a:pt x="70097" y="697548"/>
                </a:lnTo>
                <a:lnTo>
                  <a:pt x="76123" y="694373"/>
                </a:lnTo>
                <a:lnTo>
                  <a:pt x="82784" y="691198"/>
                </a:lnTo>
                <a:lnTo>
                  <a:pt x="89127" y="688023"/>
                </a:lnTo>
                <a:lnTo>
                  <a:pt x="95471" y="685800"/>
                </a:lnTo>
                <a:lnTo>
                  <a:pt x="102449" y="683578"/>
                </a:lnTo>
                <a:lnTo>
                  <a:pt x="109427" y="681673"/>
                </a:lnTo>
                <a:lnTo>
                  <a:pt x="116405" y="679768"/>
                </a:lnTo>
                <a:lnTo>
                  <a:pt x="123383" y="678815"/>
                </a:lnTo>
                <a:lnTo>
                  <a:pt x="130678" y="677863"/>
                </a:lnTo>
                <a:lnTo>
                  <a:pt x="138290" y="677228"/>
                </a:lnTo>
                <a:lnTo>
                  <a:pt x="145585" y="677228"/>
                </a:lnTo>
                <a:lnTo>
                  <a:pt x="151612" y="677228"/>
                </a:lnTo>
                <a:lnTo>
                  <a:pt x="145585" y="672783"/>
                </a:lnTo>
                <a:lnTo>
                  <a:pt x="139242" y="668020"/>
                </a:lnTo>
                <a:lnTo>
                  <a:pt x="133215" y="663258"/>
                </a:lnTo>
                <a:lnTo>
                  <a:pt x="127189" y="658178"/>
                </a:lnTo>
                <a:lnTo>
                  <a:pt x="121480" y="653415"/>
                </a:lnTo>
                <a:lnTo>
                  <a:pt x="115770" y="648018"/>
                </a:lnTo>
                <a:lnTo>
                  <a:pt x="110378" y="642938"/>
                </a:lnTo>
                <a:lnTo>
                  <a:pt x="104986" y="637223"/>
                </a:lnTo>
                <a:lnTo>
                  <a:pt x="99911" y="631508"/>
                </a:lnTo>
                <a:lnTo>
                  <a:pt x="95154" y="625475"/>
                </a:lnTo>
                <a:lnTo>
                  <a:pt x="90079" y="619443"/>
                </a:lnTo>
                <a:lnTo>
                  <a:pt x="85638" y="613410"/>
                </a:lnTo>
                <a:lnTo>
                  <a:pt x="81198" y="606743"/>
                </a:lnTo>
                <a:lnTo>
                  <a:pt x="77075" y="600393"/>
                </a:lnTo>
                <a:lnTo>
                  <a:pt x="72951" y="594043"/>
                </a:lnTo>
                <a:lnTo>
                  <a:pt x="69145" y="587375"/>
                </a:lnTo>
                <a:lnTo>
                  <a:pt x="65656" y="580390"/>
                </a:lnTo>
                <a:lnTo>
                  <a:pt x="61850" y="573723"/>
                </a:lnTo>
                <a:lnTo>
                  <a:pt x="58995" y="566420"/>
                </a:lnTo>
                <a:lnTo>
                  <a:pt x="55824" y="559118"/>
                </a:lnTo>
                <a:lnTo>
                  <a:pt x="53286" y="552133"/>
                </a:lnTo>
                <a:lnTo>
                  <a:pt x="50432" y="544830"/>
                </a:lnTo>
                <a:lnTo>
                  <a:pt x="48211" y="537210"/>
                </a:lnTo>
                <a:lnTo>
                  <a:pt x="45991" y="529908"/>
                </a:lnTo>
                <a:lnTo>
                  <a:pt x="44088" y="522288"/>
                </a:lnTo>
                <a:lnTo>
                  <a:pt x="42502" y="514350"/>
                </a:lnTo>
                <a:lnTo>
                  <a:pt x="41233" y="506413"/>
                </a:lnTo>
                <a:lnTo>
                  <a:pt x="39965" y="498793"/>
                </a:lnTo>
                <a:lnTo>
                  <a:pt x="39330" y="490538"/>
                </a:lnTo>
                <a:lnTo>
                  <a:pt x="38379" y="482600"/>
                </a:lnTo>
                <a:lnTo>
                  <a:pt x="38062" y="474663"/>
                </a:lnTo>
                <a:lnTo>
                  <a:pt x="37744" y="466090"/>
                </a:lnTo>
                <a:lnTo>
                  <a:pt x="38062" y="453073"/>
                </a:lnTo>
                <a:lnTo>
                  <a:pt x="39330" y="440055"/>
                </a:lnTo>
                <a:lnTo>
                  <a:pt x="40599" y="427355"/>
                </a:lnTo>
                <a:lnTo>
                  <a:pt x="43137" y="414655"/>
                </a:lnTo>
                <a:lnTo>
                  <a:pt x="45991" y="402273"/>
                </a:lnTo>
                <a:lnTo>
                  <a:pt x="49797" y="390208"/>
                </a:lnTo>
                <a:lnTo>
                  <a:pt x="53603" y="378460"/>
                </a:lnTo>
                <a:lnTo>
                  <a:pt x="58361" y="366713"/>
                </a:lnTo>
                <a:lnTo>
                  <a:pt x="63753" y="355600"/>
                </a:lnTo>
                <a:lnTo>
                  <a:pt x="69462" y="344488"/>
                </a:lnTo>
                <a:lnTo>
                  <a:pt x="75489" y="334010"/>
                </a:lnTo>
                <a:lnTo>
                  <a:pt x="82149" y="323215"/>
                </a:lnTo>
                <a:lnTo>
                  <a:pt x="89762" y="313373"/>
                </a:lnTo>
                <a:lnTo>
                  <a:pt x="97374" y="303530"/>
                </a:lnTo>
                <a:lnTo>
                  <a:pt x="105621" y="294640"/>
                </a:lnTo>
                <a:lnTo>
                  <a:pt x="114502" y="285750"/>
                </a:lnTo>
                <a:lnTo>
                  <a:pt x="123383" y="277178"/>
                </a:lnTo>
                <a:lnTo>
                  <a:pt x="132898" y="269240"/>
                </a:lnTo>
                <a:lnTo>
                  <a:pt x="142731" y="261620"/>
                </a:lnTo>
                <a:lnTo>
                  <a:pt x="152880" y="254635"/>
                </a:lnTo>
                <a:lnTo>
                  <a:pt x="163347" y="247968"/>
                </a:lnTo>
                <a:lnTo>
                  <a:pt x="174448" y="241618"/>
                </a:lnTo>
                <a:lnTo>
                  <a:pt x="185867" y="235903"/>
                </a:lnTo>
                <a:lnTo>
                  <a:pt x="196968" y="231140"/>
                </a:lnTo>
                <a:lnTo>
                  <a:pt x="209021" y="226378"/>
                </a:lnTo>
                <a:lnTo>
                  <a:pt x="221391" y="222250"/>
                </a:lnTo>
                <a:lnTo>
                  <a:pt x="233761" y="219075"/>
                </a:lnTo>
                <a:lnTo>
                  <a:pt x="246131" y="216218"/>
                </a:lnTo>
                <a:lnTo>
                  <a:pt x="259135" y="213995"/>
                </a:lnTo>
                <a:lnTo>
                  <a:pt x="272139" y="212090"/>
                </a:lnTo>
                <a:lnTo>
                  <a:pt x="285461" y="211455"/>
                </a:lnTo>
                <a:lnTo>
                  <a:pt x="298782" y="211138"/>
                </a:lnTo>
                <a:lnTo>
                  <a:pt x="307346" y="211138"/>
                </a:lnTo>
                <a:lnTo>
                  <a:pt x="315593" y="211455"/>
                </a:lnTo>
                <a:lnTo>
                  <a:pt x="323839" y="212090"/>
                </a:lnTo>
                <a:lnTo>
                  <a:pt x="332403" y="213043"/>
                </a:lnTo>
                <a:lnTo>
                  <a:pt x="340650" y="214313"/>
                </a:lnTo>
                <a:lnTo>
                  <a:pt x="348896" y="215583"/>
                </a:lnTo>
                <a:lnTo>
                  <a:pt x="356826" y="217488"/>
                </a:lnTo>
                <a:lnTo>
                  <a:pt x="364755" y="219393"/>
                </a:lnTo>
                <a:lnTo>
                  <a:pt x="372685" y="221298"/>
                </a:lnTo>
                <a:lnTo>
                  <a:pt x="380297" y="223838"/>
                </a:lnTo>
                <a:lnTo>
                  <a:pt x="388227" y="226378"/>
                </a:lnTo>
                <a:lnTo>
                  <a:pt x="395839" y="229235"/>
                </a:lnTo>
                <a:lnTo>
                  <a:pt x="402817" y="232093"/>
                </a:lnTo>
                <a:lnTo>
                  <a:pt x="410429" y="235585"/>
                </a:lnTo>
                <a:lnTo>
                  <a:pt x="417724" y="239078"/>
                </a:lnTo>
                <a:lnTo>
                  <a:pt x="424385" y="242888"/>
                </a:lnTo>
                <a:lnTo>
                  <a:pt x="431680" y="246698"/>
                </a:lnTo>
                <a:lnTo>
                  <a:pt x="438024" y="250825"/>
                </a:lnTo>
                <a:lnTo>
                  <a:pt x="444684" y="254953"/>
                </a:lnTo>
                <a:lnTo>
                  <a:pt x="451345" y="259398"/>
                </a:lnTo>
                <a:lnTo>
                  <a:pt x="457689" y="263843"/>
                </a:lnTo>
                <a:lnTo>
                  <a:pt x="464032" y="268923"/>
                </a:lnTo>
                <a:lnTo>
                  <a:pt x="470059" y="273685"/>
                </a:lnTo>
                <a:lnTo>
                  <a:pt x="475768" y="279083"/>
                </a:lnTo>
                <a:lnTo>
                  <a:pt x="481477" y="284480"/>
                </a:lnTo>
                <a:lnTo>
                  <a:pt x="487186" y="289878"/>
                </a:lnTo>
                <a:lnTo>
                  <a:pt x="492261" y="295593"/>
                </a:lnTo>
                <a:lnTo>
                  <a:pt x="497653" y="301308"/>
                </a:lnTo>
                <a:lnTo>
                  <a:pt x="502728" y="307340"/>
                </a:lnTo>
                <a:lnTo>
                  <a:pt x="507486" y="314008"/>
                </a:lnTo>
                <a:lnTo>
                  <a:pt x="512243" y="320040"/>
                </a:lnTo>
                <a:lnTo>
                  <a:pt x="516684" y="326390"/>
                </a:lnTo>
                <a:lnTo>
                  <a:pt x="518904" y="309245"/>
                </a:lnTo>
                <a:lnTo>
                  <a:pt x="521442" y="292735"/>
                </a:lnTo>
                <a:lnTo>
                  <a:pt x="525248" y="275908"/>
                </a:lnTo>
                <a:lnTo>
                  <a:pt x="529688" y="259715"/>
                </a:lnTo>
                <a:lnTo>
                  <a:pt x="534763" y="243840"/>
                </a:lnTo>
                <a:lnTo>
                  <a:pt x="540789" y="228283"/>
                </a:lnTo>
                <a:lnTo>
                  <a:pt x="547133" y="213043"/>
                </a:lnTo>
                <a:lnTo>
                  <a:pt x="554745" y="198120"/>
                </a:lnTo>
                <a:lnTo>
                  <a:pt x="562358" y="183833"/>
                </a:lnTo>
                <a:lnTo>
                  <a:pt x="570921" y="169545"/>
                </a:lnTo>
                <a:lnTo>
                  <a:pt x="580437" y="155893"/>
                </a:lnTo>
                <a:lnTo>
                  <a:pt x="589952" y="142558"/>
                </a:lnTo>
                <a:lnTo>
                  <a:pt x="600419" y="130175"/>
                </a:lnTo>
                <a:lnTo>
                  <a:pt x="611203" y="117475"/>
                </a:lnTo>
                <a:lnTo>
                  <a:pt x="622621" y="106045"/>
                </a:lnTo>
                <a:lnTo>
                  <a:pt x="634674" y="94615"/>
                </a:lnTo>
                <a:lnTo>
                  <a:pt x="647679" y="83820"/>
                </a:lnTo>
                <a:lnTo>
                  <a:pt x="660366" y="73660"/>
                </a:lnTo>
                <a:lnTo>
                  <a:pt x="674004" y="63818"/>
                </a:lnTo>
                <a:lnTo>
                  <a:pt x="687960" y="54928"/>
                </a:lnTo>
                <a:lnTo>
                  <a:pt x="702233" y="46673"/>
                </a:lnTo>
                <a:lnTo>
                  <a:pt x="717141" y="39053"/>
                </a:lnTo>
                <a:lnTo>
                  <a:pt x="732048" y="31750"/>
                </a:lnTo>
                <a:lnTo>
                  <a:pt x="747907" y="25400"/>
                </a:lnTo>
                <a:lnTo>
                  <a:pt x="763766" y="19368"/>
                </a:lnTo>
                <a:lnTo>
                  <a:pt x="780259" y="14288"/>
                </a:lnTo>
                <a:lnTo>
                  <a:pt x="796752" y="10160"/>
                </a:lnTo>
                <a:lnTo>
                  <a:pt x="813880" y="6350"/>
                </a:lnTo>
                <a:lnTo>
                  <a:pt x="830691" y="3810"/>
                </a:lnTo>
                <a:lnTo>
                  <a:pt x="848135" y="1588"/>
                </a:lnTo>
                <a:lnTo>
                  <a:pt x="865897" y="318"/>
                </a:lnTo>
                <a:lnTo>
                  <a:pt x="883659" y="0"/>
                </a:lnTo>
                <a:close/>
              </a:path>
            </a:pathLst>
          </a:custGeom>
          <a:solidFill>
            <a:srgbClr val="189A80"/>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endParaRPr>
          </a:p>
        </p:txBody>
      </p:sp>
      <p:sp>
        <p:nvSpPr>
          <p:cNvPr id="18" name="文本框 33"/>
          <p:cNvSpPr txBox="1"/>
          <p:nvPr/>
        </p:nvSpPr>
        <p:spPr>
          <a:xfrm>
            <a:off x="1266717" y="5586605"/>
            <a:ext cx="10795462" cy="738664"/>
          </a:xfrm>
          <a:prstGeom prst="rect">
            <a:avLst/>
          </a:prstGeom>
          <a:noFill/>
          <a:ln>
            <a:noFill/>
          </a:ln>
        </p:spPr>
        <p:txBody>
          <a:bodyPr wrap="square" rtlCol="0">
            <a:spAutoFit/>
          </a:bodyPr>
          <a:lstStyle/>
          <a:p>
            <a:pPr indent="457200">
              <a:lnSpc>
                <a:spcPct val="150000"/>
              </a:lnSpc>
              <a:buClr>
                <a:srgbClr val="C00000"/>
              </a:buClr>
            </a:pPr>
            <a:r>
              <a:rPr lang="zh-CN" altLang="en-US" sz="2800" kern="0" dirty="0">
                <a:solidFill>
                  <a:srgbClr val="262626"/>
                </a:solidFill>
                <a:latin typeface="微软雅黑" panose="020B0503020204020204" pitchFamily="34" charset="-122"/>
                <a:ea typeface="微软雅黑" panose="020B0503020204020204" pitchFamily="34" charset="-122"/>
              </a:rPr>
              <a:t>应根据企业的行业危害特点而准备。</a:t>
            </a:r>
          </a:p>
        </p:txBody>
      </p:sp>
      <p:sp>
        <p:nvSpPr>
          <p:cNvPr id="19" name="Title 4"/>
          <p:cNvSpPr txBox="1"/>
          <p:nvPr/>
        </p:nvSpPr>
        <p:spPr>
          <a:xfrm>
            <a:off x="609600" y="854583"/>
            <a:ext cx="3512064" cy="471365"/>
          </a:xfrm>
          <a:prstGeom prst="rect">
            <a:avLst/>
          </a:prstGeom>
        </p:spPr>
        <p:txBody>
          <a:bodyPr wrap="none" lIns="0" tIns="0" rIns="0" bIns="0" anchor="ctr">
            <a:noAutofit/>
          </a:bodyPr>
          <a:lstStyle>
            <a:lvl1pPr algn="ctr" defTabSz="1219200" rtl="0" eaLnBrk="1" latinLnBrk="0" hangingPunct="1">
              <a:spcBef>
                <a:spcPct val="0"/>
              </a:spcBef>
              <a:buNone/>
              <a:defRPr sz="3200" b="1" kern="1200" baseline="0">
                <a:solidFill>
                  <a:schemeClr val="tx1">
                    <a:lumMod val="90000"/>
                    <a:lumOff val="10000"/>
                  </a:schemeClr>
                </a:solidFill>
                <a:latin typeface="+mj-lt"/>
                <a:ea typeface="+mj-ea"/>
                <a:cs typeface="+mj-cs"/>
              </a:defRPr>
            </a:lvl1pPr>
          </a:lstStyle>
          <a:p>
            <a:pPr algn="l"/>
            <a:r>
              <a:rPr lang="zh-CN" altLang="en-US" sz="2400" kern="0" dirty="0">
                <a:solidFill>
                  <a:srgbClr val="262626"/>
                </a:solidFill>
                <a:latin typeface="微软雅黑" panose="020B0503020204020204" pitchFamily="34" charset="-122"/>
                <a:ea typeface="微软雅黑" panose="020B0503020204020204" pitchFamily="34" charset="-122"/>
                <a:cs typeface="+mn-cs"/>
              </a:rPr>
              <a:t>事故调查工具包</a:t>
            </a:r>
            <a:endParaRPr lang="en-US" sz="2400" kern="0" dirty="0">
              <a:solidFill>
                <a:srgbClr val="262626"/>
              </a:solidFill>
              <a:latin typeface="微软雅黑" panose="020B0503020204020204" pitchFamily="34" charset="-122"/>
              <a:ea typeface="微软雅黑" panose="020B0503020204020204" pitchFamily="34" charset="-122"/>
              <a:cs typeface="+mn-cs"/>
            </a:endParaRPr>
          </a:p>
        </p:txBody>
      </p:sp>
      <p:sp>
        <p:nvSpPr>
          <p:cNvPr id="20"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20" name="Title 4"/>
          <p:cNvSpPr txBox="1"/>
          <p:nvPr/>
        </p:nvSpPr>
        <p:spPr>
          <a:xfrm>
            <a:off x="719257" y="1018956"/>
            <a:ext cx="3512064" cy="471365"/>
          </a:xfrm>
          <a:prstGeom prst="rect">
            <a:avLst/>
          </a:prstGeom>
        </p:spPr>
        <p:txBody>
          <a:bodyPr wrap="none" lIns="0" tIns="0" rIns="0" bIns="0" anchor="ctr">
            <a:noAutofit/>
          </a:bodyPr>
          <a:lstStyle>
            <a:lvl1pPr algn="ctr" defTabSz="1219200" rtl="0" eaLnBrk="1" latinLnBrk="0" hangingPunct="1">
              <a:spcBef>
                <a:spcPct val="0"/>
              </a:spcBef>
              <a:buNone/>
              <a:defRPr sz="3200" b="1" kern="1200" baseline="0">
                <a:solidFill>
                  <a:schemeClr val="tx1">
                    <a:lumMod val="90000"/>
                    <a:lumOff val="10000"/>
                  </a:schemeClr>
                </a:solidFill>
                <a:latin typeface="+mj-lt"/>
                <a:ea typeface="+mj-ea"/>
                <a:cs typeface="+mj-cs"/>
              </a:defRPr>
            </a:lvl1pPr>
          </a:lstStyle>
          <a:p>
            <a:pPr algn="l"/>
            <a:r>
              <a:rPr lang="zh-CN" altLang="en-US" sz="2400" kern="0" dirty="0">
                <a:solidFill>
                  <a:srgbClr val="262626"/>
                </a:solidFill>
                <a:latin typeface="微软雅黑" panose="020B0503020204020204" pitchFamily="34" charset="-122"/>
                <a:ea typeface="微软雅黑" panose="020B0503020204020204" pitchFamily="34" charset="-122"/>
                <a:cs typeface="+mn-cs"/>
              </a:rPr>
              <a:t>事故调查步骤</a:t>
            </a:r>
            <a:endParaRPr lang="en-US" sz="2400" kern="0" dirty="0">
              <a:solidFill>
                <a:srgbClr val="262626"/>
              </a:solidFill>
              <a:latin typeface="微软雅黑" panose="020B0503020204020204" pitchFamily="34" charset="-122"/>
              <a:ea typeface="微软雅黑" panose="020B0503020204020204" pitchFamily="34" charset="-122"/>
              <a:cs typeface="+mn-cs"/>
            </a:endParaRPr>
          </a:p>
        </p:txBody>
      </p:sp>
      <p:grpSp>
        <p:nvGrpSpPr>
          <p:cNvPr id="21" name="Group 62"/>
          <p:cNvGrpSpPr/>
          <p:nvPr/>
        </p:nvGrpSpPr>
        <p:grpSpPr>
          <a:xfrm>
            <a:off x="4274512" y="1531584"/>
            <a:ext cx="3719416" cy="547024"/>
            <a:chOff x="770059" y="1308315"/>
            <a:chExt cx="2789562" cy="410268"/>
          </a:xfrm>
        </p:grpSpPr>
        <p:sp>
          <p:nvSpPr>
            <p:cNvPr id="22" name="TextBox 315"/>
            <p:cNvSpPr txBox="1"/>
            <p:nvPr/>
          </p:nvSpPr>
          <p:spPr>
            <a:xfrm>
              <a:off x="1891325" y="1308315"/>
              <a:ext cx="547025" cy="184666"/>
            </a:xfrm>
            <a:prstGeom prst="rect">
              <a:avLst/>
            </a:prstGeom>
            <a:noFill/>
          </p:spPr>
          <p:txBody>
            <a:bodyPr wrap="none" lIns="0" tIns="0" rIns="0" bIns="0" rtlCol="0" anchor="t">
              <a:spAutoFit/>
            </a:bodyPr>
            <a:lstStyle/>
            <a:p>
              <a:pPr algn="ctr"/>
              <a:r>
                <a:rPr lang="en-US" sz="1600" b="1" dirty="0">
                  <a:solidFill>
                    <a:srgbClr val="564266"/>
                  </a:solidFill>
                  <a:latin typeface="Arial" panose="020B0604020202020204"/>
                </a:rPr>
                <a:t>Step 05</a:t>
              </a:r>
            </a:p>
          </p:txBody>
        </p:sp>
        <p:sp>
          <p:nvSpPr>
            <p:cNvPr id="23" name="TextBox 316"/>
            <p:cNvSpPr txBox="1"/>
            <p:nvPr/>
          </p:nvSpPr>
          <p:spPr>
            <a:xfrm>
              <a:off x="770059" y="1487750"/>
              <a:ext cx="2789562" cy="230833"/>
            </a:xfrm>
            <a:prstGeom prst="rect">
              <a:avLst/>
            </a:prstGeom>
            <a:noFill/>
          </p:spPr>
          <p:txBody>
            <a:bodyPr wrap="none" lIns="0" tIns="0" rIns="0" bIns="0" rtlCol="0" anchor="t">
              <a:spAutoFit/>
            </a:bodyPr>
            <a:lstStyle>
              <a:defPPr>
                <a:defRPr lang="zh-CN"/>
              </a:defPPr>
              <a:lvl1pPr algn="ctr" defTabSz="1219200">
                <a:spcBef>
                  <a:spcPct val="20000"/>
                </a:spcBef>
                <a:defRPr sz="2000">
                  <a:solidFill>
                    <a:srgbClr val="262626">
                      <a:lumMod val="65000"/>
                      <a:lumOff val="35000"/>
                    </a:srgbClr>
                  </a:solidFill>
                  <a:latin typeface="微软雅黑" panose="020B0503020204020204" pitchFamily="34" charset="-122"/>
                  <a:ea typeface="微软雅黑" panose="020B0503020204020204" pitchFamily="34" charset="-122"/>
                </a:defRPr>
              </a:lvl1pPr>
            </a:lstStyle>
            <a:p>
              <a:r>
                <a:rPr lang="zh-CN" altLang="en-US" dirty="0"/>
                <a:t>找出关键因素（</a:t>
              </a:r>
              <a:r>
                <a:rPr lang="en-US" altLang="zh-CN" dirty="0"/>
                <a:t>Critical Factor</a:t>
              </a:r>
              <a:r>
                <a:rPr lang="zh-CN" altLang="en-US" dirty="0"/>
                <a:t>）</a:t>
              </a:r>
              <a:endParaRPr lang="en-US" dirty="0"/>
            </a:p>
          </p:txBody>
        </p:sp>
      </p:grpSp>
      <p:grpSp>
        <p:nvGrpSpPr>
          <p:cNvPr id="24" name="Group 62"/>
          <p:cNvGrpSpPr/>
          <p:nvPr/>
        </p:nvGrpSpPr>
        <p:grpSpPr>
          <a:xfrm>
            <a:off x="1293255" y="2425175"/>
            <a:ext cx="3412407" cy="547024"/>
            <a:chOff x="315665" y="1329747"/>
            <a:chExt cx="2559305" cy="410268"/>
          </a:xfrm>
        </p:grpSpPr>
        <p:sp>
          <p:nvSpPr>
            <p:cNvPr id="25" name="TextBox 46"/>
            <p:cNvSpPr txBox="1"/>
            <p:nvPr/>
          </p:nvSpPr>
          <p:spPr>
            <a:xfrm>
              <a:off x="2327945" y="1329747"/>
              <a:ext cx="547025" cy="184666"/>
            </a:xfrm>
            <a:prstGeom prst="rect">
              <a:avLst/>
            </a:prstGeom>
            <a:noFill/>
          </p:spPr>
          <p:txBody>
            <a:bodyPr wrap="none" lIns="0" tIns="0" rIns="0" bIns="0" rtlCol="0" anchor="t">
              <a:spAutoFit/>
            </a:bodyPr>
            <a:lstStyle/>
            <a:p>
              <a:pPr algn="r"/>
              <a:r>
                <a:rPr lang="en-US" sz="1600" b="1" dirty="0">
                  <a:solidFill>
                    <a:srgbClr val="D24132"/>
                  </a:solidFill>
                  <a:latin typeface="Arial" panose="020B0604020202020204"/>
                </a:rPr>
                <a:t>Step 04</a:t>
              </a:r>
            </a:p>
          </p:txBody>
        </p:sp>
        <p:sp>
          <p:nvSpPr>
            <p:cNvPr id="26" name="TextBox 47"/>
            <p:cNvSpPr txBox="1"/>
            <p:nvPr/>
          </p:nvSpPr>
          <p:spPr>
            <a:xfrm>
              <a:off x="315665" y="1509182"/>
              <a:ext cx="2436965" cy="230833"/>
            </a:xfrm>
            <a:prstGeom prst="rect">
              <a:avLst/>
            </a:prstGeom>
            <a:noFill/>
          </p:spPr>
          <p:txBody>
            <a:bodyPr wrap="none" lIns="0" tIns="0" rIns="0" bIns="0" rtlCol="0" anchor="t">
              <a:spAutoFit/>
            </a:bodyPr>
            <a:lstStyle>
              <a:defPPr>
                <a:defRPr lang="zh-CN"/>
              </a:defPPr>
              <a:lvl1pPr algn="ctr" defTabSz="1219200">
                <a:spcBef>
                  <a:spcPct val="20000"/>
                </a:spcBef>
                <a:defRPr sz="2000">
                  <a:solidFill>
                    <a:srgbClr val="262626">
                      <a:lumMod val="65000"/>
                      <a:lumOff val="35000"/>
                    </a:srgbClr>
                  </a:solidFill>
                  <a:latin typeface="微软雅黑" panose="020B0503020204020204" pitchFamily="34" charset="-122"/>
                  <a:ea typeface="微软雅黑" panose="020B0503020204020204" pitchFamily="34" charset="-122"/>
                </a:defRPr>
              </a:lvl1pPr>
            </a:lstStyle>
            <a:p>
              <a:r>
                <a:rPr lang="zh-CN" altLang="en-US" dirty="0"/>
                <a:t>事件因果分析（</a:t>
              </a:r>
              <a:r>
                <a:rPr lang="en-US" altLang="zh-CN" dirty="0"/>
                <a:t>EFC Chart</a:t>
              </a:r>
              <a:r>
                <a:rPr lang="zh-CN" altLang="en-US" dirty="0"/>
                <a:t>）</a:t>
              </a:r>
              <a:endParaRPr lang="en-US" dirty="0"/>
            </a:p>
          </p:txBody>
        </p:sp>
      </p:grpSp>
      <p:grpSp>
        <p:nvGrpSpPr>
          <p:cNvPr id="27" name="Group 62"/>
          <p:cNvGrpSpPr/>
          <p:nvPr/>
        </p:nvGrpSpPr>
        <p:grpSpPr>
          <a:xfrm>
            <a:off x="591232" y="3249965"/>
            <a:ext cx="3519389" cy="547024"/>
            <a:chOff x="235426" y="1329747"/>
            <a:chExt cx="2639542" cy="410268"/>
          </a:xfrm>
        </p:grpSpPr>
        <p:sp>
          <p:nvSpPr>
            <p:cNvPr id="28" name="TextBox 49"/>
            <p:cNvSpPr txBox="1"/>
            <p:nvPr/>
          </p:nvSpPr>
          <p:spPr>
            <a:xfrm>
              <a:off x="2327943" y="1329747"/>
              <a:ext cx="547025" cy="184666"/>
            </a:xfrm>
            <a:prstGeom prst="rect">
              <a:avLst/>
            </a:prstGeom>
            <a:noFill/>
          </p:spPr>
          <p:txBody>
            <a:bodyPr wrap="none" lIns="0" tIns="0" rIns="0" bIns="0" rtlCol="0" anchor="t">
              <a:spAutoFit/>
            </a:bodyPr>
            <a:lstStyle/>
            <a:p>
              <a:pPr algn="r"/>
              <a:r>
                <a:rPr lang="en-US" sz="1600" b="1" dirty="0">
                  <a:solidFill>
                    <a:srgbClr val="F09C2A"/>
                  </a:solidFill>
                  <a:latin typeface="Arial" panose="020B0604020202020204"/>
                </a:rPr>
                <a:t>Step 03</a:t>
              </a:r>
            </a:p>
          </p:txBody>
        </p:sp>
        <p:sp>
          <p:nvSpPr>
            <p:cNvPr id="29" name="TextBox 50"/>
            <p:cNvSpPr txBox="1"/>
            <p:nvPr/>
          </p:nvSpPr>
          <p:spPr>
            <a:xfrm>
              <a:off x="235426" y="1509182"/>
              <a:ext cx="2515112" cy="230833"/>
            </a:xfrm>
            <a:prstGeom prst="rect">
              <a:avLst/>
            </a:prstGeom>
            <a:noFill/>
          </p:spPr>
          <p:txBody>
            <a:bodyPr wrap="none" lIns="0" tIns="0" rIns="0" bIns="0" rtlCol="0" anchor="t">
              <a:spAutoFit/>
            </a:bodyPr>
            <a:lstStyle>
              <a:defPPr>
                <a:defRPr lang="zh-CN"/>
              </a:defPPr>
              <a:lvl1pPr algn="ctr" defTabSz="1219200">
                <a:spcBef>
                  <a:spcPct val="20000"/>
                </a:spcBef>
                <a:defRPr sz="2000">
                  <a:solidFill>
                    <a:srgbClr val="262626">
                      <a:lumMod val="65000"/>
                      <a:lumOff val="35000"/>
                    </a:srgbClr>
                  </a:solidFill>
                  <a:latin typeface="微软雅黑" panose="020B0503020204020204" pitchFamily="34" charset="-122"/>
                  <a:ea typeface="微软雅黑" panose="020B0503020204020204" pitchFamily="34" charset="-122"/>
                </a:defRPr>
              </a:lvl1pPr>
            </a:lstStyle>
            <a:p>
              <a:r>
                <a:rPr lang="zh-CN" altLang="en-US" dirty="0"/>
                <a:t>重建时间事件链（</a:t>
              </a:r>
              <a:r>
                <a:rPr lang="en-US" altLang="zh-CN" dirty="0"/>
                <a:t>Timeline</a:t>
              </a:r>
              <a:r>
                <a:rPr lang="zh-CN" altLang="en-US" dirty="0"/>
                <a:t>）</a:t>
              </a:r>
              <a:endParaRPr lang="en-US" dirty="0"/>
            </a:p>
          </p:txBody>
        </p:sp>
      </p:grpSp>
      <p:grpSp>
        <p:nvGrpSpPr>
          <p:cNvPr id="30" name="Group 62"/>
          <p:cNvGrpSpPr/>
          <p:nvPr/>
        </p:nvGrpSpPr>
        <p:grpSpPr>
          <a:xfrm>
            <a:off x="1801502" y="4177487"/>
            <a:ext cx="2309123" cy="547024"/>
            <a:chOff x="1143127" y="1329747"/>
            <a:chExt cx="1731841" cy="410268"/>
          </a:xfrm>
        </p:grpSpPr>
        <p:sp>
          <p:nvSpPr>
            <p:cNvPr id="31" name="TextBox 52"/>
            <p:cNvSpPr txBox="1"/>
            <p:nvPr/>
          </p:nvSpPr>
          <p:spPr>
            <a:xfrm>
              <a:off x="2327943" y="1329747"/>
              <a:ext cx="547025" cy="184666"/>
            </a:xfrm>
            <a:prstGeom prst="rect">
              <a:avLst/>
            </a:prstGeom>
            <a:noFill/>
          </p:spPr>
          <p:txBody>
            <a:bodyPr wrap="none" lIns="0" tIns="0" rIns="0" bIns="0" rtlCol="0" anchor="t">
              <a:spAutoFit/>
            </a:bodyPr>
            <a:lstStyle/>
            <a:p>
              <a:pPr algn="r"/>
              <a:r>
                <a:rPr lang="en-US" sz="1600" b="1" dirty="0">
                  <a:solidFill>
                    <a:srgbClr val="189A80"/>
                  </a:solidFill>
                  <a:latin typeface="Arial" panose="020B0604020202020204"/>
                </a:rPr>
                <a:t>Step 02</a:t>
              </a:r>
            </a:p>
          </p:txBody>
        </p:sp>
        <p:sp>
          <p:nvSpPr>
            <p:cNvPr id="32" name="TextBox 53"/>
            <p:cNvSpPr txBox="1"/>
            <p:nvPr/>
          </p:nvSpPr>
          <p:spPr>
            <a:xfrm>
              <a:off x="1143127" y="1509182"/>
              <a:ext cx="1649489" cy="230833"/>
            </a:xfrm>
            <a:prstGeom prst="rect">
              <a:avLst/>
            </a:prstGeom>
            <a:noFill/>
          </p:spPr>
          <p:txBody>
            <a:bodyPr wrap="none" lIns="0" tIns="0" rIns="0" bIns="0" rtlCol="0" anchor="t">
              <a:spAutoFit/>
            </a:bodyPr>
            <a:lstStyle>
              <a:defPPr>
                <a:defRPr lang="zh-CN"/>
              </a:defPPr>
              <a:lvl1pPr algn="ctr" defTabSz="1219200">
                <a:spcBef>
                  <a:spcPct val="20000"/>
                </a:spcBef>
                <a:defRPr sz="2000">
                  <a:solidFill>
                    <a:srgbClr val="262626">
                      <a:lumMod val="65000"/>
                      <a:lumOff val="35000"/>
                    </a:srgbClr>
                  </a:solidFill>
                  <a:latin typeface="微软雅黑" panose="020B0503020204020204" pitchFamily="34" charset="-122"/>
                  <a:ea typeface="微软雅黑" panose="020B0503020204020204" pitchFamily="34" charset="-122"/>
                </a:defRPr>
              </a:lvl1pPr>
            </a:lstStyle>
            <a:p>
              <a:r>
                <a:rPr lang="zh-CN" altLang="en-US" dirty="0"/>
                <a:t>整理证据（</a:t>
              </a:r>
              <a:r>
                <a:rPr lang="en-US" altLang="zh-CN" dirty="0"/>
                <a:t>Block</a:t>
              </a:r>
              <a:r>
                <a:rPr lang="zh-CN" altLang="en-US" dirty="0"/>
                <a:t>）</a:t>
              </a:r>
              <a:endParaRPr lang="en-US" dirty="0"/>
            </a:p>
          </p:txBody>
        </p:sp>
      </p:grpSp>
      <p:grpSp>
        <p:nvGrpSpPr>
          <p:cNvPr id="33" name="Group 62"/>
          <p:cNvGrpSpPr/>
          <p:nvPr/>
        </p:nvGrpSpPr>
        <p:grpSpPr>
          <a:xfrm>
            <a:off x="2428773" y="5069670"/>
            <a:ext cx="1938828" cy="561316"/>
            <a:chOff x="1420847" y="1351179"/>
            <a:chExt cx="1454121" cy="420988"/>
          </a:xfrm>
        </p:grpSpPr>
        <p:sp>
          <p:nvSpPr>
            <p:cNvPr id="34" name="TextBox 55"/>
            <p:cNvSpPr txBox="1"/>
            <p:nvPr/>
          </p:nvSpPr>
          <p:spPr>
            <a:xfrm>
              <a:off x="2327943" y="1351179"/>
              <a:ext cx="547025" cy="184666"/>
            </a:xfrm>
            <a:prstGeom prst="rect">
              <a:avLst/>
            </a:prstGeom>
            <a:noFill/>
          </p:spPr>
          <p:txBody>
            <a:bodyPr wrap="none" lIns="0" tIns="0" rIns="0" bIns="0" rtlCol="0" anchor="t">
              <a:spAutoFit/>
            </a:bodyPr>
            <a:lstStyle/>
            <a:p>
              <a:pPr algn="r"/>
              <a:r>
                <a:rPr lang="en-US" sz="1600" b="1" dirty="0">
                  <a:solidFill>
                    <a:srgbClr val="377790"/>
                  </a:solidFill>
                  <a:latin typeface="Arial" panose="020B0604020202020204"/>
                </a:rPr>
                <a:t>S</a:t>
              </a:r>
              <a:r>
                <a:rPr lang="en-US" altLang="zh-CN" sz="1600" b="1" dirty="0">
                  <a:solidFill>
                    <a:srgbClr val="377790"/>
                  </a:solidFill>
                  <a:latin typeface="Arial" panose="020B0604020202020204"/>
                </a:rPr>
                <a:t>tep</a:t>
              </a:r>
              <a:r>
                <a:rPr lang="en-US" sz="1600" b="1" dirty="0">
                  <a:solidFill>
                    <a:srgbClr val="377790"/>
                  </a:solidFill>
                  <a:latin typeface="Arial" panose="020B0604020202020204"/>
                </a:rPr>
                <a:t> 01</a:t>
              </a:r>
            </a:p>
          </p:txBody>
        </p:sp>
        <p:sp>
          <p:nvSpPr>
            <p:cNvPr id="35" name="TextBox 56"/>
            <p:cNvSpPr txBox="1"/>
            <p:nvPr/>
          </p:nvSpPr>
          <p:spPr>
            <a:xfrm>
              <a:off x="1420847" y="1541334"/>
              <a:ext cx="1384994" cy="230833"/>
            </a:xfrm>
            <a:prstGeom prst="rect">
              <a:avLst/>
            </a:prstGeom>
            <a:noFill/>
          </p:spPr>
          <p:txBody>
            <a:bodyPr wrap="none" lIns="0" tIns="0" rIns="0" bIns="0" rtlCol="0" anchor="t">
              <a:spAutoFit/>
            </a:bodyPr>
            <a:lstStyle>
              <a:defPPr>
                <a:defRPr lang="zh-CN"/>
              </a:defPPr>
              <a:lvl1pPr algn="ctr" defTabSz="1219200">
                <a:spcBef>
                  <a:spcPct val="20000"/>
                </a:spcBef>
                <a:defRPr sz="2000">
                  <a:solidFill>
                    <a:srgbClr val="262626">
                      <a:lumMod val="65000"/>
                      <a:lumOff val="35000"/>
                    </a:srgbClr>
                  </a:solidFill>
                  <a:latin typeface="微软雅黑" panose="020B0503020204020204" pitchFamily="34" charset="-122"/>
                  <a:ea typeface="微软雅黑" panose="020B0503020204020204" pitchFamily="34" charset="-122"/>
                </a:defRPr>
              </a:lvl1pPr>
            </a:lstStyle>
            <a:p>
              <a:r>
                <a:rPr lang="zh-CN" altLang="en-US" dirty="0"/>
                <a:t>收集证据（</a:t>
              </a:r>
              <a:r>
                <a:rPr lang="en-US" altLang="zh-CN" dirty="0"/>
                <a:t>4P</a:t>
              </a:r>
              <a:r>
                <a:rPr lang="zh-CN" altLang="en-US" dirty="0"/>
                <a:t>）</a:t>
              </a:r>
              <a:endParaRPr lang="en-US" dirty="0"/>
            </a:p>
          </p:txBody>
        </p:sp>
      </p:grpSp>
      <p:grpSp>
        <p:nvGrpSpPr>
          <p:cNvPr id="36" name="Group 69"/>
          <p:cNvGrpSpPr/>
          <p:nvPr/>
        </p:nvGrpSpPr>
        <p:grpSpPr>
          <a:xfrm>
            <a:off x="7577950" y="2425175"/>
            <a:ext cx="2157547" cy="547024"/>
            <a:chOff x="6183120" y="1602591"/>
            <a:chExt cx="1618160" cy="410268"/>
          </a:xfrm>
        </p:grpSpPr>
        <p:sp>
          <p:nvSpPr>
            <p:cNvPr id="37" name="TextBox 58"/>
            <p:cNvSpPr txBox="1"/>
            <p:nvPr/>
          </p:nvSpPr>
          <p:spPr>
            <a:xfrm>
              <a:off x="6183120" y="1602591"/>
              <a:ext cx="547025" cy="184666"/>
            </a:xfrm>
            <a:prstGeom prst="rect">
              <a:avLst/>
            </a:prstGeom>
            <a:noFill/>
          </p:spPr>
          <p:txBody>
            <a:bodyPr wrap="none" lIns="0" tIns="0" rIns="0" bIns="0" rtlCol="0" anchor="t">
              <a:spAutoFit/>
            </a:bodyPr>
            <a:lstStyle/>
            <a:p>
              <a:r>
                <a:rPr lang="en-US" sz="1600" b="1" dirty="0">
                  <a:solidFill>
                    <a:srgbClr val="686868"/>
                  </a:solidFill>
                  <a:latin typeface="Arial" panose="020B0604020202020204"/>
                </a:rPr>
                <a:t>Step 06</a:t>
              </a:r>
            </a:p>
          </p:txBody>
        </p:sp>
        <p:sp>
          <p:nvSpPr>
            <p:cNvPr id="38" name="TextBox 59"/>
            <p:cNvSpPr txBox="1"/>
            <p:nvPr/>
          </p:nvSpPr>
          <p:spPr>
            <a:xfrm>
              <a:off x="6260521" y="1782026"/>
              <a:ext cx="1540759" cy="230833"/>
            </a:xfrm>
            <a:prstGeom prst="rect">
              <a:avLst/>
            </a:prstGeom>
            <a:noFill/>
          </p:spPr>
          <p:txBody>
            <a:bodyPr wrap="none" lIns="0" tIns="0" rIns="0" bIns="0" rtlCol="0" anchor="t">
              <a:spAutoFit/>
            </a:bodyPr>
            <a:lstStyle>
              <a:defPPr>
                <a:defRPr lang="zh-CN"/>
              </a:defPPr>
              <a:lvl1pPr algn="ctr" defTabSz="1219200">
                <a:spcBef>
                  <a:spcPct val="20000"/>
                </a:spcBef>
                <a:defRPr sz="2000">
                  <a:solidFill>
                    <a:srgbClr val="262626">
                      <a:lumMod val="65000"/>
                      <a:lumOff val="35000"/>
                    </a:srgbClr>
                  </a:solidFill>
                  <a:latin typeface="微软雅黑" panose="020B0503020204020204" pitchFamily="34" charset="-122"/>
                  <a:ea typeface="微软雅黑" panose="020B0503020204020204" pitchFamily="34" charset="-122"/>
                </a:defRPr>
              </a:lvl1pPr>
            </a:lstStyle>
            <a:p>
              <a:r>
                <a:rPr lang="zh-CN" altLang="en-US" dirty="0"/>
                <a:t>根源分析（</a:t>
              </a:r>
              <a:r>
                <a:rPr lang="en-US" altLang="zh-CN" dirty="0"/>
                <a:t>RCA</a:t>
              </a:r>
              <a:r>
                <a:rPr lang="zh-CN" altLang="en-US" dirty="0"/>
                <a:t>）</a:t>
              </a:r>
              <a:endParaRPr lang="en-US" dirty="0"/>
            </a:p>
          </p:txBody>
        </p:sp>
      </p:grpSp>
      <p:grpSp>
        <p:nvGrpSpPr>
          <p:cNvPr id="39" name="Group 70"/>
          <p:cNvGrpSpPr/>
          <p:nvPr/>
        </p:nvGrpSpPr>
        <p:grpSpPr>
          <a:xfrm>
            <a:off x="8228187" y="3249963"/>
            <a:ext cx="3500958" cy="902066"/>
            <a:chOff x="6183120" y="2221184"/>
            <a:chExt cx="2625719" cy="676550"/>
          </a:xfrm>
        </p:grpSpPr>
        <p:sp>
          <p:nvSpPr>
            <p:cNvPr id="40" name="TextBox 61"/>
            <p:cNvSpPr txBox="1"/>
            <p:nvPr/>
          </p:nvSpPr>
          <p:spPr>
            <a:xfrm>
              <a:off x="6183120" y="2221184"/>
              <a:ext cx="547025" cy="184666"/>
            </a:xfrm>
            <a:prstGeom prst="rect">
              <a:avLst/>
            </a:prstGeom>
            <a:noFill/>
          </p:spPr>
          <p:txBody>
            <a:bodyPr wrap="none" lIns="0" tIns="0" rIns="0" bIns="0" rtlCol="0" anchor="t">
              <a:spAutoFit/>
            </a:bodyPr>
            <a:lstStyle/>
            <a:p>
              <a:r>
                <a:rPr lang="en-US" sz="1600" b="1" dirty="0">
                  <a:solidFill>
                    <a:srgbClr val="F09C2A">
                      <a:lumMod val="75000"/>
                    </a:srgbClr>
                  </a:solidFill>
                  <a:latin typeface="Arial" panose="020B0604020202020204"/>
                </a:rPr>
                <a:t>Step 07</a:t>
              </a:r>
            </a:p>
          </p:txBody>
        </p:sp>
        <p:sp>
          <p:nvSpPr>
            <p:cNvPr id="41" name="TextBox 62"/>
            <p:cNvSpPr txBox="1"/>
            <p:nvPr/>
          </p:nvSpPr>
          <p:spPr>
            <a:xfrm>
              <a:off x="6308154" y="2389903"/>
              <a:ext cx="2500685" cy="507831"/>
            </a:xfrm>
            <a:prstGeom prst="rect">
              <a:avLst/>
            </a:prstGeom>
            <a:noFill/>
          </p:spPr>
          <p:txBody>
            <a:bodyPr wrap="none" lIns="0" tIns="0" rIns="0" bIns="0" rtlCol="0" anchor="t">
              <a:spAutoFit/>
            </a:bodyPr>
            <a:lstStyle>
              <a:defPPr>
                <a:defRPr lang="zh-CN"/>
              </a:defPPr>
              <a:lvl1pPr algn="ctr" defTabSz="1219200">
                <a:spcBef>
                  <a:spcPct val="20000"/>
                </a:spcBef>
                <a:defRPr sz="2000">
                  <a:solidFill>
                    <a:srgbClr val="262626">
                      <a:lumMod val="65000"/>
                      <a:lumOff val="35000"/>
                    </a:srgbClr>
                  </a:solidFill>
                  <a:latin typeface="微软雅黑" panose="020B0503020204020204" pitchFamily="34" charset="-122"/>
                  <a:ea typeface="微软雅黑" panose="020B0503020204020204" pitchFamily="34" charset="-122"/>
                </a:defRPr>
              </a:lvl1pPr>
            </a:lstStyle>
            <a:p>
              <a:r>
                <a:rPr lang="zh-CN" altLang="en-US" dirty="0"/>
                <a:t>起草调查结论和提出整改建议</a:t>
              </a:r>
              <a:endParaRPr lang="en-US" altLang="zh-CN" dirty="0"/>
            </a:p>
            <a:p>
              <a:r>
                <a:rPr lang="zh-CN" altLang="en-US" dirty="0"/>
                <a:t>（</a:t>
              </a:r>
              <a:r>
                <a:rPr lang="en-US" altLang="zh-CN" dirty="0"/>
                <a:t>Recommendation</a:t>
              </a:r>
              <a:r>
                <a:rPr lang="zh-CN" altLang="en-US" dirty="0"/>
                <a:t>）</a:t>
              </a:r>
              <a:endParaRPr lang="en-US" dirty="0"/>
            </a:p>
          </p:txBody>
        </p:sp>
      </p:grpSp>
      <p:grpSp>
        <p:nvGrpSpPr>
          <p:cNvPr id="42" name="Group 71"/>
          <p:cNvGrpSpPr/>
          <p:nvPr/>
        </p:nvGrpSpPr>
        <p:grpSpPr>
          <a:xfrm>
            <a:off x="8228187" y="4202349"/>
            <a:ext cx="2962349" cy="916354"/>
            <a:chOff x="6183120" y="2916825"/>
            <a:chExt cx="2221760" cy="687266"/>
          </a:xfrm>
        </p:grpSpPr>
        <p:sp>
          <p:nvSpPr>
            <p:cNvPr id="43" name="TextBox 64"/>
            <p:cNvSpPr txBox="1"/>
            <p:nvPr/>
          </p:nvSpPr>
          <p:spPr>
            <a:xfrm>
              <a:off x="6183120" y="2916825"/>
              <a:ext cx="547025" cy="184666"/>
            </a:xfrm>
            <a:prstGeom prst="rect">
              <a:avLst/>
            </a:prstGeom>
            <a:noFill/>
          </p:spPr>
          <p:txBody>
            <a:bodyPr wrap="none" lIns="0" tIns="0" rIns="0" bIns="0" rtlCol="0" anchor="t">
              <a:spAutoFit/>
            </a:bodyPr>
            <a:lstStyle/>
            <a:p>
              <a:r>
                <a:rPr lang="en-US" sz="1600" b="1" dirty="0">
                  <a:solidFill>
                    <a:srgbClr val="564266">
                      <a:lumMod val="75000"/>
                    </a:srgbClr>
                  </a:solidFill>
                  <a:latin typeface="Arial" panose="020B0604020202020204"/>
                </a:rPr>
                <a:t>Step 08</a:t>
              </a:r>
            </a:p>
          </p:txBody>
        </p:sp>
        <p:sp>
          <p:nvSpPr>
            <p:cNvPr id="44" name="TextBox 65"/>
            <p:cNvSpPr txBox="1"/>
            <p:nvPr/>
          </p:nvSpPr>
          <p:spPr>
            <a:xfrm>
              <a:off x="6288918" y="3096260"/>
              <a:ext cx="2115962" cy="507831"/>
            </a:xfrm>
            <a:prstGeom prst="rect">
              <a:avLst/>
            </a:prstGeom>
            <a:noFill/>
          </p:spPr>
          <p:txBody>
            <a:bodyPr wrap="none" lIns="0" tIns="0" rIns="0" bIns="0" rtlCol="0" anchor="t">
              <a:spAutoFit/>
            </a:bodyPr>
            <a:lstStyle>
              <a:defPPr>
                <a:defRPr lang="zh-CN"/>
              </a:defPPr>
              <a:lvl1pPr algn="ctr" defTabSz="1219200">
                <a:spcBef>
                  <a:spcPct val="20000"/>
                </a:spcBef>
                <a:defRPr sz="2000">
                  <a:solidFill>
                    <a:srgbClr val="262626">
                      <a:lumMod val="65000"/>
                      <a:lumOff val="35000"/>
                    </a:srgbClr>
                  </a:solidFill>
                  <a:latin typeface="微软雅黑" panose="020B0503020204020204" pitchFamily="34" charset="-122"/>
                  <a:ea typeface="微软雅黑" panose="020B0503020204020204" pitchFamily="34" charset="-122"/>
                </a:defRPr>
              </a:lvl1pPr>
            </a:lstStyle>
            <a:p>
              <a:r>
                <a:rPr lang="zh-CN" altLang="en-US" dirty="0"/>
                <a:t>完成和提交事故调查报告</a:t>
              </a:r>
              <a:endParaRPr lang="en-US" altLang="zh-CN" dirty="0"/>
            </a:p>
            <a:p>
              <a:r>
                <a:rPr lang="zh-CN" altLang="en-US" dirty="0"/>
                <a:t>（</a:t>
              </a:r>
              <a:r>
                <a:rPr lang="en-US" altLang="zh-CN" dirty="0"/>
                <a:t>Report</a:t>
              </a:r>
              <a:r>
                <a:rPr lang="zh-CN" altLang="en-US" dirty="0"/>
                <a:t>）</a:t>
              </a:r>
              <a:endParaRPr lang="en-US" dirty="0"/>
            </a:p>
          </p:txBody>
        </p:sp>
      </p:grpSp>
      <p:grpSp>
        <p:nvGrpSpPr>
          <p:cNvPr id="45" name="Group 72"/>
          <p:cNvGrpSpPr/>
          <p:nvPr/>
        </p:nvGrpSpPr>
        <p:grpSpPr>
          <a:xfrm>
            <a:off x="7824040" y="5098250"/>
            <a:ext cx="4375493" cy="547024"/>
            <a:chOff x="6183120" y="3607398"/>
            <a:chExt cx="3281612" cy="410268"/>
          </a:xfrm>
        </p:grpSpPr>
        <p:sp>
          <p:nvSpPr>
            <p:cNvPr id="46" name="TextBox 67"/>
            <p:cNvSpPr txBox="1"/>
            <p:nvPr/>
          </p:nvSpPr>
          <p:spPr>
            <a:xfrm>
              <a:off x="6183120" y="3607398"/>
              <a:ext cx="547025" cy="184666"/>
            </a:xfrm>
            <a:prstGeom prst="rect">
              <a:avLst/>
            </a:prstGeom>
            <a:noFill/>
          </p:spPr>
          <p:txBody>
            <a:bodyPr wrap="none" lIns="0" tIns="0" rIns="0" bIns="0" rtlCol="0" anchor="t">
              <a:spAutoFit/>
            </a:bodyPr>
            <a:lstStyle/>
            <a:p>
              <a:r>
                <a:rPr lang="en-US" sz="1600" b="1" dirty="0">
                  <a:solidFill>
                    <a:srgbClr val="377790">
                      <a:lumMod val="75000"/>
                    </a:srgbClr>
                  </a:solidFill>
                  <a:latin typeface="Arial" panose="020B0604020202020204"/>
                </a:rPr>
                <a:t>Step 09</a:t>
              </a:r>
            </a:p>
          </p:txBody>
        </p:sp>
        <p:sp>
          <p:nvSpPr>
            <p:cNvPr id="47" name="TextBox 68"/>
            <p:cNvSpPr txBox="1"/>
            <p:nvPr/>
          </p:nvSpPr>
          <p:spPr>
            <a:xfrm>
              <a:off x="6338018" y="3786833"/>
              <a:ext cx="3126714" cy="230833"/>
            </a:xfrm>
            <a:prstGeom prst="rect">
              <a:avLst/>
            </a:prstGeom>
            <a:noFill/>
          </p:spPr>
          <p:txBody>
            <a:bodyPr wrap="none" lIns="0" tIns="0" rIns="0" bIns="0" rtlCol="0" anchor="t">
              <a:spAutoFit/>
            </a:bodyPr>
            <a:lstStyle>
              <a:defPPr>
                <a:defRPr lang="zh-CN"/>
              </a:defPPr>
              <a:lvl1pPr algn="ctr" defTabSz="1219200">
                <a:spcBef>
                  <a:spcPct val="20000"/>
                </a:spcBef>
                <a:defRPr sz="2000">
                  <a:solidFill>
                    <a:srgbClr val="262626">
                      <a:lumMod val="65000"/>
                      <a:lumOff val="35000"/>
                    </a:srgbClr>
                  </a:solidFill>
                  <a:latin typeface="微软雅黑" panose="020B0503020204020204" pitchFamily="34" charset="-122"/>
                  <a:ea typeface="微软雅黑" panose="020B0503020204020204" pitchFamily="34" charset="-122"/>
                </a:defRPr>
              </a:lvl1pPr>
            </a:lstStyle>
            <a:p>
              <a:r>
                <a:rPr lang="zh-CN" altLang="en-US" dirty="0"/>
                <a:t>跟踪整改进展（</a:t>
              </a:r>
              <a:r>
                <a:rPr lang="en-US" altLang="zh-CN" dirty="0"/>
                <a:t>Corrective Action</a:t>
              </a:r>
              <a:r>
                <a:rPr lang="zh-CN" altLang="en-US" dirty="0"/>
                <a:t>）</a:t>
              </a:r>
              <a:endParaRPr lang="en-US" dirty="0"/>
            </a:p>
          </p:txBody>
        </p:sp>
      </p:grpSp>
      <p:grpSp>
        <p:nvGrpSpPr>
          <p:cNvPr id="48" name="Group 75"/>
          <p:cNvGrpSpPr/>
          <p:nvPr/>
        </p:nvGrpSpPr>
        <p:grpSpPr>
          <a:xfrm>
            <a:off x="4811826" y="2501986"/>
            <a:ext cx="657827" cy="638993"/>
            <a:chOff x="3580207" y="1753209"/>
            <a:chExt cx="493370" cy="479245"/>
          </a:xfrm>
        </p:grpSpPr>
        <p:sp>
          <p:nvSpPr>
            <p:cNvPr id="49" name="Oval 308"/>
            <p:cNvSpPr/>
            <p:nvPr/>
          </p:nvSpPr>
          <p:spPr>
            <a:xfrm>
              <a:off x="3580207" y="1753209"/>
              <a:ext cx="493370" cy="479245"/>
            </a:xfrm>
            <a:prstGeom prst="ellipse">
              <a:avLst/>
            </a:prstGeom>
            <a:solidFill>
              <a:srgbClr val="D24132"/>
            </a:solidFill>
            <a:ln w="25400" cap="flat" cmpd="sng" algn="ctr">
              <a:noFill/>
              <a:prstDash val="solid"/>
            </a:ln>
            <a:effectLst/>
          </p:spPr>
          <p:txBody>
            <a:bodyPr bIns="121920"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50" name="Freeform 64"/>
            <p:cNvSpPr>
              <a:spLocks noEditPoints="1"/>
            </p:cNvSpPr>
            <p:nvPr/>
          </p:nvSpPr>
          <p:spPr bwMode="auto">
            <a:xfrm>
              <a:off x="3694336" y="1882500"/>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51" name="Group 77"/>
          <p:cNvGrpSpPr/>
          <p:nvPr/>
        </p:nvGrpSpPr>
        <p:grpSpPr>
          <a:xfrm>
            <a:off x="4554678" y="5023147"/>
            <a:ext cx="657827" cy="638993"/>
            <a:chOff x="3387346" y="3644080"/>
            <a:chExt cx="493370" cy="479245"/>
          </a:xfrm>
        </p:grpSpPr>
        <p:sp>
          <p:nvSpPr>
            <p:cNvPr id="52" name="Oval 295"/>
            <p:cNvSpPr/>
            <p:nvPr/>
          </p:nvSpPr>
          <p:spPr>
            <a:xfrm>
              <a:off x="3387346" y="3644080"/>
              <a:ext cx="493370" cy="479245"/>
            </a:xfrm>
            <a:prstGeom prst="ellipse">
              <a:avLst/>
            </a:prstGeom>
            <a:solidFill>
              <a:srgbClr val="37779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53" name="Freeform 145"/>
            <p:cNvSpPr/>
            <p:nvPr/>
          </p:nvSpPr>
          <p:spPr bwMode="auto">
            <a:xfrm>
              <a:off x="3524494" y="3789246"/>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54" name="Group 79"/>
          <p:cNvGrpSpPr/>
          <p:nvPr/>
        </p:nvGrpSpPr>
        <p:grpSpPr>
          <a:xfrm>
            <a:off x="4170632" y="4177489"/>
            <a:ext cx="657827" cy="638993"/>
            <a:chOff x="3099311" y="3009836"/>
            <a:chExt cx="493370" cy="479245"/>
          </a:xfrm>
        </p:grpSpPr>
        <p:sp>
          <p:nvSpPr>
            <p:cNvPr id="55" name="Oval 291"/>
            <p:cNvSpPr/>
            <p:nvPr/>
          </p:nvSpPr>
          <p:spPr>
            <a:xfrm>
              <a:off x="3099311" y="3009836"/>
              <a:ext cx="493370" cy="479245"/>
            </a:xfrm>
            <a:prstGeom prst="ellipse">
              <a:avLst/>
            </a:prstGeom>
            <a:solidFill>
              <a:srgbClr val="189A8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56" name="Freeform 171"/>
            <p:cNvSpPr/>
            <p:nvPr/>
          </p:nvSpPr>
          <p:spPr bwMode="auto">
            <a:xfrm>
              <a:off x="3236459" y="3170083"/>
              <a:ext cx="219075" cy="158750"/>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57" name="Group 81"/>
          <p:cNvGrpSpPr/>
          <p:nvPr/>
        </p:nvGrpSpPr>
        <p:grpSpPr>
          <a:xfrm>
            <a:off x="4225765" y="3256533"/>
            <a:ext cx="657827" cy="638993"/>
            <a:chOff x="3140661" y="2319119"/>
            <a:chExt cx="493370" cy="479245"/>
          </a:xfrm>
        </p:grpSpPr>
        <p:sp>
          <p:nvSpPr>
            <p:cNvPr id="58" name="Oval 287"/>
            <p:cNvSpPr/>
            <p:nvPr/>
          </p:nvSpPr>
          <p:spPr>
            <a:xfrm>
              <a:off x="3140661" y="2319119"/>
              <a:ext cx="493370" cy="479245"/>
            </a:xfrm>
            <a:prstGeom prst="ellipse">
              <a:avLst/>
            </a:prstGeom>
            <a:solidFill>
              <a:srgbClr val="F09C2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59" name="Freeform 115"/>
            <p:cNvSpPr>
              <a:spLocks noEditPoints="1"/>
            </p:cNvSpPr>
            <p:nvPr/>
          </p:nvSpPr>
          <p:spPr bwMode="auto">
            <a:xfrm>
              <a:off x="3277809" y="2448410"/>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60" name="Group 83"/>
          <p:cNvGrpSpPr/>
          <p:nvPr/>
        </p:nvGrpSpPr>
        <p:grpSpPr>
          <a:xfrm>
            <a:off x="5805304" y="2233493"/>
            <a:ext cx="657827" cy="638993"/>
            <a:chOff x="4325315" y="1551839"/>
            <a:chExt cx="493370" cy="479245"/>
          </a:xfrm>
        </p:grpSpPr>
        <p:sp>
          <p:nvSpPr>
            <p:cNvPr id="61" name="Oval 309"/>
            <p:cNvSpPr/>
            <p:nvPr/>
          </p:nvSpPr>
          <p:spPr>
            <a:xfrm>
              <a:off x="4325315" y="1551839"/>
              <a:ext cx="493370" cy="479245"/>
            </a:xfrm>
            <a:prstGeom prst="ellipse">
              <a:avLst/>
            </a:prstGeom>
            <a:solidFill>
              <a:srgbClr val="564266"/>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62" name="Freeform 24"/>
            <p:cNvSpPr>
              <a:spLocks noEditPoints="1"/>
            </p:cNvSpPr>
            <p:nvPr/>
          </p:nvSpPr>
          <p:spPr bwMode="auto">
            <a:xfrm>
              <a:off x="4470400" y="1681130"/>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63" name="Group 85"/>
          <p:cNvGrpSpPr/>
          <p:nvPr/>
        </p:nvGrpSpPr>
        <p:grpSpPr>
          <a:xfrm>
            <a:off x="6803825" y="2499781"/>
            <a:ext cx="657827" cy="638993"/>
            <a:chOff x="5074206" y="1751555"/>
            <a:chExt cx="493370" cy="479245"/>
          </a:xfrm>
        </p:grpSpPr>
        <p:sp>
          <p:nvSpPr>
            <p:cNvPr id="64" name="Oval 299"/>
            <p:cNvSpPr/>
            <p:nvPr/>
          </p:nvSpPr>
          <p:spPr>
            <a:xfrm>
              <a:off x="5074206" y="1751555"/>
              <a:ext cx="493370" cy="479245"/>
            </a:xfrm>
            <a:prstGeom prst="ellipse">
              <a:avLst/>
            </a:prstGeom>
            <a:solidFill>
              <a:srgbClr val="686868"/>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65" name="Freeform 100"/>
            <p:cNvSpPr>
              <a:spLocks noEditPoints="1"/>
            </p:cNvSpPr>
            <p:nvPr/>
          </p:nvSpPr>
          <p:spPr bwMode="auto">
            <a:xfrm>
              <a:off x="5205797" y="1880846"/>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66" name="Group 87"/>
          <p:cNvGrpSpPr/>
          <p:nvPr/>
        </p:nvGrpSpPr>
        <p:grpSpPr>
          <a:xfrm>
            <a:off x="7461652" y="3256533"/>
            <a:ext cx="657827" cy="638993"/>
            <a:chOff x="5567576" y="2319119"/>
            <a:chExt cx="493370" cy="479245"/>
          </a:xfrm>
        </p:grpSpPr>
        <p:sp>
          <p:nvSpPr>
            <p:cNvPr id="67" name="Oval 303"/>
            <p:cNvSpPr/>
            <p:nvPr/>
          </p:nvSpPr>
          <p:spPr>
            <a:xfrm>
              <a:off x="5567576" y="2319119"/>
              <a:ext cx="493370" cy="479245"/>
            </a:xfrm>
            <a:prstGeom prst="ellipse">
              <a:avLst/>
            </a:prstGeom>
            <a:solidFill>
              <a:srgbClr val="F09C2A">
                <a:lumMod val="7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68" name="Freeform 131"/>
            <p:cNvSpPr/>
            <p:nvPr/>
          </p:nvSpPr>
          <p:spPr bwMode="auto">
            <a:xfrm>
              <a:off x="5709486" y="2452379"/>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69" name="Group 89"/>
          <p:cNvGrpSpPr/>
          <p:nvPr/>
        </p:nvGrpSpPr>
        <p:grpSpPr>
          <a:xfrm>
            <a:off x="7473433" y="4177489"/>
            <a:ext cx="657827" cy="638993"/>
            <a:chOff x="5576412" y="3009836"/>
            <a:chExt cx="493370" cy="479245"/>
          </a:xfrm>
        </p:grpSpPr>
        <p:sp>
          <p:nvSpPr>
            <p:cNvPr id="70" name="Oval 307"/>
            <p:cNvSpPr/>
            <p:nvPr/>
          </p:nvSpPr>
          <p:spPr>
            <a:xfrm>
              <a:off x="5576412" y="3009836"/>
              <a:ext cx="493370" cy="479245"/>
            </a:xfrm>
            <a:prstGeom prst="ellipse">
              <a:avLst/>
            </a:prstGeom>
            <a:solidFill>
              <a:srgbClr val="564266">
                <a:lumMod val="7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72" name="Freeform 66"/>
            <p:cNvSpPr>
              <a:spLocks noEditPoints="1"/>
            </p:cNvSpPr>
            <p:nvPr/>
          </p:nvSpPr>
          <p:spPr bwMode="auto">
            <a:xfrm>
              <a:off x="5699272" y="3153414"/>
              <a:ext cx="247650" cy="192088"/>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73" name="Group 91"/>
          <p:cNvGrpSpPr/>
          <p:nvPr/>
        </p:nvGrpSpPr>
        <p:grpSpPr>
          <a:xfrm>
            <a:off x="7055929" y="5023147"/>
            <a:ext cx="657827" cy="638993"/>
            <a:chOff x="5263284" y="3644080"/>
            <a:chExt cx="493370" cy="479245"/>
          </a:xfrm>
        </p:grpSpPr>
        <p:sp>
          <p:nvSpPr>
            <p:cNvPr id="74" name="Oval 44"/>
            <p:cNvSpPr/>
            <p:nvPr/>
          </p:nvSpPr>
          <p:spPr>
            <a:xfrm>
              <a:off x="5263284" y="3644080"/>
              <a:ext cx="493370" cy="479245"/>
            </a:xfrm>
            <a:prstGeom prst="ellipse">
              <a:avLst/>
            </a:prstGeom>
            <a:solidFill>
              <a:srgbClr val="377790">
                <a:lumMod val="7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75" name="Freeform 101"/>
            <p:cNvSpPr>
              <a:spLocks noEditPoints="1"/>
            </p:cNvSpPr>
            <p:nvPr/>
          </p:nvSpPr>
          <p:spPr bwMode="auto">
            <a:xfrm>
              <a:off x="5378207" y="3796390"/>
              <a:ext cx="263525" cy="174625"/>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76" name="组合 11"/>
          <p:cNvGrpSpPr/>
          <p:nvPr/>
        </p:nvGrpSpPr>
        <p:grpSpPr bwMode="auto">
          <a:xfrm>
            <a:off x="5036823" y="3063855"/>
            <a:ext cx="2227262" cy="2227262"/>
            <a:chOff x="0" y="0"/>
            <a:chExt cx="2227477" cy="2227477"/>
          </a:xfrm>
        </p:grpSpPr>
        <p:sp>
          <p:nvSpPr>
            <p:cNvPr id="77" name="椭圆 103"/>
            <p:cNvSpPr>
              <a:spLocks noChangeArrowheads="1"/>
            </p:cNvSpPr>
            <p:nvPr/>
          </p:nvSpPr>
          <p:spPr bwMode="auto">
            <a:xfrm>
              <a:off x="0" y="0"/>
              <a:ext cx="2227477" cy="2227477"/>
            </a:xfrm>
            <a:prstGeom prst="ellipse">
              <a:avLst/>
            </a:prstGeom>
            <a:solidFill>
              <a:srgbClr val="F58D76"/>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a:solidFill>
                  <a:srgbClr val="FFFFFF"/>
                </a:solidFill>
                <a:latin typeface="宋体" panose="02010600030101010101" pitchFamily="2" charset="-122"/>
                <a:sym typeface="宋体" panose="02010600030101010101" pitchFamily="2" charset="-122"/>
              </a:endParaRPr>
            </a:p>
          </p:txBody>
        </p:sp>
        <p:sp>
          <p:nvSpPr>
            <p:cNvPr id="78" name="文本框 55"/>
            <p:cNvSpPr>
              <a:spLocks noChangeArrowheads="1"/>
            </p:cNvSpPr>
            <p:nvPr/>
          </p:nvSpPr>
          <p:spPr bwMode="auto">
            <a:xfrm>
              <a:off x="429999" y="1291954"/>
              <a:ext cx="1337174" cy="46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sz="2400" b="1" dirty="0">
                  <a:solidFill>
                    <a:srgbClr val="FFFBEF"/>
                  </a:solidFill>
                  <a:latin typeface="微软雅黑" panose="020B0503020204020204" pitchFamily="34" charset="-122"/>
                  <a:ea typeface="微软雅黑" panose="020B0503020204020204" pitchFamily="34" charset="-122"/>
                  <a:sym typeface="微软雅黑" panose="020B0503020204020204" pitchFamily="34" charset="-122"/>
                </a:rPr>
                <a:t>STEP</a:t>
              </a:r>
              <a:endParaRPr lang="zh-CN" altLang="en-US" sz="2400" b="1" dirty="0">
                <a:solidFill>
                  <a:srgbClr val="FFFBEF"/>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9" name="文本框 83"/>
            <p:cNvSpPr>
              <a:spLocks noChangeArrowheads="1"/>
            </p:cNvSpPr>
            <p:nvPr/>
          </p:nvSpPr>
          <p:spPr bwMode="auto">
            <a:xfrm>
              <a:off x="337218" y="531847"/>
              <a:ext cx="1595463" cy="9388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5500" b="1" dirty="0">
                  <a:solidFill>
                    <a:srgbClr val="FFFBEF"/>
                  </a:solidFill>
                  <a:latin typeface="微软雅黑" panose="020B0503020204020204" pitchFamily="34" charset="-122"/>
                  <a:ea typeface="微软雅黑" panose="020B0503020204020204" pitchFamily="34" charset="-122"/>
                  <a:sym typeface="微软雅黑" panose="020B0503020204020204" pitchFamily="34" charset="-122"/>
                </a:rPr>
                <a:t>步骤</a:t>
              </a:r>
              <a:endParaRPr lang="zh-CN" altLang="en-US" b="1" dirty="0">
                <a:solidFill>
                  <a:srgbClr val="FFFBEF"/>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sp>
        <p:nvSpPr>
          <p:cNvPr id="80"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cBhvr additive="base">
                                        <p:cTn id="7" dur="250" fill="hold"/>
                                        <p:tgtEl>
                                          <p:spTgt spid="76"/>
                                        </p:tgtEl>
                                        <p:attrNameLst>
                                          <p:attrName>ppt_x</p:attrName>
                                        </p:attrNameLst>
                                      </p:cBhvr>
                                      <p:tavLst>
                                        <p:tav tm="0">
                                          <p:val>
                                            <p:strVal val="#ppt_x"/>
                                          </p:val>
                                        </p:tav>
                                        <p:tav tm="100000">
                                          <p:val>
                                            <p:strVal val="#ppt_x"/>
                                          </p:val>
                                        </p:tav>
                                      </p:tavLst>
                                    </p:anim>
                                    <p:anim calcmode="lin" valueType="num">
                                      <p:cBhvr additive="base">
                                        <p:cTn id="8" dur="250" fill="hold"/>
                                        <p:tgtEl>
                                          <p:spTgt spid="7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51"/>
                                        </p:tgtEl>
                                        <p:attrNameLst>
                                          <p:attrName>style.visibility</p:attrName>
                                        </p:attrNameLst>
                                      </p:cBhvr>
                                      <p:to>
                                        <p:strVal val="visible"/>
                                      </p:to>
                                    </p:set>
                                    <p:anim calcmode="lin" valueType="num">
                                      <p:cBhvr>
                                        <p:cTn id="12" dur="250" fill="hold"/>
                                        <p:tgtEl>
                                          <p:spTgt spid="51"/>
                                        </p:tgtEl>
                                        <p:attrNameLst>
                                          <p:attrName>ppt_w</p:attrName>
                                        </p:attrNameLst>
                                      </p:cBhvr>
                                      <p:tavLst>
                                        <p:tav tm="0">
                                          <p:val>
                                            <p:fltVal val="0"/>
                                          </p:val>
                                        </p:tav>
                                        <p:tav tm="100000">
                                          <p:val>
                                            <p:strVal val="#ppt_w"/>
                                          </p:val>
                                        </p:tav>
                                      </p:tavLst>
                                    </p:anim>
                                    <p:anim calcmode="lin" valueType="num">
                                      <p:cBhvr>
                                        <p:cTn id="13" dur="250" fill="hold"/>
                                        <p:tgtEl>
                                          <p:spTgt spid="51"/>
                                        </p:tgtEl>
                                        <p:attrNameLst>
                                          <p:attrName>ppt_h</p:attrName>
                                        </p:attrNameLst>
                                      </p:cBhvr>
                                      <p:tavLst>
                                        <p:tav tm="0">
                                          <p:val>
                                            <p:fltVal val="0"/>
                                          </p:val>
                                        </p:tav>
                                        <p:tav tm="100000">
                                          <p:val>
                                            <p:strVal val="#ppt_h"/>
                                          </p:val>
                                        </p:tav>
                                      </p:tavLst>
                                    </p:anim>
                                    <p:animEffect transition="in" filter="fade">
                                      <p:cBhvr>
                                        <p:cTn id="14" dur="250"/>
                                        <p:tgtEl>
                                          <p:spTgt spid="51"/>
                                        </p:tgtEl>
                                      </p:cBhvr>
                                    </p:animEffect>
                                  </p:childTnLst>
                                </p:cTn>
                              </p:par>
                              <p:par>
                                <p:cTn id="15" presetID="2" presetClass="entr" presetSubtype="8" accel="50000" decel="50000" fill="hold" nodeType="withEffect">
                                  <p:stCondLst>
                                    <p:cond delay="0"/>
                                  </p:stCondLst>
                                  <p:childTnLst>
                                    <p:set>
                                      <p:cBhvr>
                                        <p:cTn id="16" dur="1" fill="hold">
                                          <p:stCondLst>
                                            <p:cond delay="0"/>
                                          </p:stCondLst>
                                        </p:cTn>
                                        <p:tgtEl>
                                          <p:spTgt spid="33"/>
                                        </p:tgtEl>
                                        <p:attrNameLst>
                                          <p:attrName>style.visibility</p:attrName>
                                        </p:attrNameLst>
                                      </p:cBhvr>
                                      <p:to>
                                        <p:strVal val="visible"/>
                                      </p:to>
                                    </p:set>
                                    <p:anim calcmode="lin" valueType="num">
                                      <p:cBhvr additive="base">
                                        <p:cTn id="17" dur="250" fill="hold"/>
                                        <p:tgtEl>
                                          <p:spTgt spid="33"/>
                                        </p:tgtEl>
                                        <p:attrNameLst>
                                          <p:attrName>ppt_x</p:attrName>
                                        </p:attrNameLst>
                                      </p:cBhvr>
                                      <p:tavLst>
                                        <p:tav tm="0">
                                          <p:val>
                                            <p:strVal val="0-#ppt_w/2"/>
                                          </p:val>
                                        </p:tav>
                                        <p:tav tm="100000">
                                          <p:val>
                                            <p:strVal val="#ppt_x"/>
                                          </p:val>
                                        </p:tav>
                                      </p:tavLst>
                                    </p:anim>
                                    <p:anim calcmode="lin" valueType="num">
                                      <p:cBhvr additive="base">
                                        <p:cTn id="18" dur="250" fill="hold"/>
                                        <p:tgtEl>
                                          <p:spTgt spid="33"/>
                                        </p:tgtEl>
                                        <p:attrNameLst>
                                          <p:attrName>ppt_y</p:attrName>
                                        </p:attrNameLst>
                                      </p:cBhvr>
                                      <p:tavLst>
                                        <p:tav tm="0">
                                          <p:val>
                                            <p:strVal val="#ppt_y"/>
                                          </p:val>
                                        </p:tav>
                                        <p:tav tm="100000">
                                          <p:val>
                                            <p:strVal val="#ppt_y"/>
                                          </p:val>
                                        </p:tav>
                                      </p:tavLst>
                                    </p:anim>
                                  </p:childTnLst>
                                </p:cTn>
                              </p:par>
                            </p:childTnLst>
                          </p:cTn>
                        </p:par>
                        <p:par>
                          <p:cTn id="19" fill="hold">
                            <p:stCondLst>
                              <p:cond delay="1000"/>
                            </p:stCondLst>
                            <p:childTnLst>
                              <p:par>
                                <p:cTn id="20" presetID="53" presetClass="entr" presetSubtype="16" fill="hold" nodeType="afterEffect">
                                  <p:stCondLst>
                                    <p:cond delay="0"/>
                                  </p:stCondLst>
                                  <p:childTnLst>
                                    <p:set>
                                      <p:cBhvr>
                                        <p:cTn id="21" dur="1" fill="hold">
                                          <p:stCondLst>
                                            <p:cond delay="0"/>
                                          </p:stCondLst>
                                        </p:cTn>
                                        <p:tgtEl>
                                          <p:spTgt spid="54"/>
                                        </p:tgtEl>
                                        <p:attrNameLst>
                                          <p:attrName>style.visibility</p:attrName>
                                        </p:attrNameLst>
                                      </p:cBhvr>
                                      <p:to>
                                        <p:strVal val="visible"/>
                                      </p:to>
                                    </p:set>
                                    <p:anim calcmode="lin" valueType="num">
                                      <p:cBhvr>
                                        <p:cTn id="22" dur="250" fill="hold"/>
                                        <p:tgtEl>
                                          <p:spTgt spid="54"/>
                                        </p:tgtEl>
                                        <p:attrNameLst>
                                          <p:attrName>ppt_w</p:attrName>
                                        </p:attrNameLst>
                                      </p:cBhvr>
                                      <p:tavLst>
                                        <p:tav tm="0">
                                          <p:val>
                                            <p:fltVal val="0"/>
                                          </p:val>
                                        </p:tav>
                                        <p:tav tm="100000">
                                          <p:val>
                                            <p:strVal val="#ppt_w"/>
                                          </p:val>
                                        </p:tav>
                                      </p:tavLst>
                                    </p:anim>
                                    <p:anim calcmode="lin" valueType="num">
                                      <p:cBhvr>
                                        <p:cTn id="23" dur="250" fill="hold"/>
                                        <p:tgtEl>
                                          <p:spTgt spid="54"/>
                                        </p:tgtEl>
                                        <p:attrNameLst>
                                          <p:attrName>ppt_h</p:attrName>
                                        </p:attrNameLst>
                                      </p:cBhvr>
                                      <p:tavLst>
                                        <p:tav tm="0">
                                          <p:val>
                                            <p:fltVal val="0"/>
                                          </p:val>
                                        </p:tav>
                                        <p:tav tm="100000">
                                          <p:val>
                                            <p:strVal val="#ppt_h"/>
                                          </p:val>
                                        </p:tav>
                                      </p:tavLst>
                                    </p:anim>
                                    <p:animEffect transition="in" filter="fade">
                                      <p:cBhvr>
                                        <p:cTn id="24" dur="250"/>
                                        <p:tgtEl>
                                          <p:spTgt spid="54"/>
                                        </p:tgtEl>
                                      </p:cBhvr>
                                    </p:animEffect>
                                  </p:childTnLst>
                                </p:cTn>
                              </p:par>
                              <p:par>
                                <p:cTn id="25" presetID="2" presetClass="entr" presetSubtype="8" accel="50000" decel="50000" fill="hold" nodeType="withEffect">
                                  <p:stCondLst>
                                    <p:cond delay="0"/>
                                  </p:stCondLst>
                                  <p:childTnLst>
                                    <p:set>
                                      <p:cBhvr>
                                        <p:cTn id="26" dur="1" fill="hold">
                                          <p:stCondLst>
                                            <p:cond delay="0"/>
                                          </p:stCondLst>
                                        </p:cTn>
                                        <p:tgtEl>
                                          <p:spTgt spid="30"/>
                                        </p:tgtEl>
                                        <p:attrNameLst>
                                          <p:attrName>style.visibility</p:attrName>
                                        </p:attrNameLst>
                                      </p:cBhvr>
                                      <p:to>
                                        <p:strVal val="visible"/>
                                      </p:to>
                                    </p:set>
                                    <p:anim calcmode="lin" valueType="num">
                                      <p:cBhvr additive="base">
                                        <p:cTn id="27" dur="250" fill="hold"/>
                                        <p:tgtEl>
                                          <p:spTgt spid="30"/>
                                        </p:tgtEl>
                                        <p:attrNameLst>
                                          <p:attrName>ppt_x</p:attrName>
                                        </p:attrNameLst>
                                      </p:cBhvr>
                                      <p:tavLst>
                                        <p:tav tm="0">
                                          <p:val>
                                            <p:strVal val="0-#ppt_w/2"/>
                                          </p:val>
                                        </p:tav>
                                        <p:tav tm="100000">
                                          <p:val>
                                            <p:strVal val="#ppt_x"/>
                                          </p:val>
                                        </p:tav>
                                      </p:tavLst>
                                    </p:anim>
                                    <p:anim calcmode="lin" valueType="num">
                                      <p:cBhvr additive="base">
                                        <p:cTn id="28" dur="250" fill="hold"/>
                                        <p:tgtEl>
                                          <p:spTgt spid="30"/>
                                        </p:tgtEl>
                                        <p:attrNameLst>
                                          <p:attrName>ppt_y</p:attrName>
                                        </p:attrNameLst>
                                      </p:cBhvr>
                                      <p:tavLst>
                                        <p:tav tm="0">
                                          <p:val>
                                            <p:strVal val="#ppt_y"/>
                                          </p:val>
                                        </p:tav>
                                        <p:tav tm="100000">
                                          <p:val>
                                            <p:strVal val="#ppt_y"/>
                                          </p:val>
                                        </p:tav>
                                      </p:tavLst>
                                    </p:anim>
                                  </p:childTnLst>
                                </p:cTn>
                              </p:par>
                            </p:childTnLst>
                          </p:cTn>
                        </p:par>
                        <p:par>
                          <p:cTn id="29" fill="hold">
                            <p:stCondLst>
                              <p:cond delay="1500"/>
                            </p:stCondLst>
                            <p:childTnLst>
                              <p:par>
                                <p:cTn id="30" presetID="53" presetClass="entr" presetSubtype="16" fill="hold" nodeType="after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p:cTn id="32" dur="250" fill="hold"/>
                                        <p:tgtEl>
                                          <p:spTgt spid="57"/>
                                        </p:tgtEl>
                                        <p:attrNameLst>
                                          <p:attrName>ppt_w</p:attrName>
                                        </p:attrNameLst>
                                      </p:cBhvr>
                                      <p:tavLst>
                                        <p:tav tm="0">
                                          <p:val>
                                            <p:fltVal val="0"/>
                                          </p:val>
                                        </p:tav>
                                        <p:tav tm="100000">
                                          <p:val>
                                            <p:strVal val="#ppt_w"/>
                                          </p:val>
                                        </p:tav>
                                      </p:tavLst>
                                    </p:anim>
                                    <p:anim calcmode="lin" valueType="num">
                                      <p:cBhvr>
                                        <p:cTn id="33" dur="250" fill="hold"/>
                                        <p:tgtEl>
                                          <p:spTgt spid="57"/>
                                        </p:tgtEl>
                                        <p:attrNameLst>
                                          <p:attrName>ppt_h</p:attrName>
                                        </p:attrNameLst>
                                      </p:cBhvr>
                                      <p:tavLst>
                                        <p:tav tm="0">
                                          <p:val>
                                            <p:fltVal val="0"/>
                                          </p:val>
                                        </p:tav>
                                        <p:tav tm="100000">
                                          <p:val>
                                            <p:strVal val="#ppt_h"/>
                                          </p:val>
                                        </p:tav>
                                      </p:tavLst>
                                    </p:anim>
                                    <p:animEffect transition="in" filter="fade">
                                      <p:cBhvr>
                                        <p:cTn id="34" dur="250"/>
                                        <p:tgtEl>
                                          <p:spTgt spid="57"/>
                                        </p:tgtEl>
                                      </p:cBhvr>
                                    </p:animEffect>
                                  </p:childTnLst>
                                </p:cTn>
                              </p:par>
                              <p:par>
                                <p:cTn id="35" presetID="2" presetClass="entr" presetSubtype="8" accel="50000" decel="50000" fill="hold" nodeType="with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additive="base">
                                        <p:cTn id="37" dur="250" fill="hold"/>
                                        <p:tgtEl>
                                          <p:spTgt spid="27"/>
                                        </p:tgtEl>
                                        <p:attrNameLst>
                                          <p:attrName>ppt_x</p:attrName>
                                        </p:attrNameLst>
                                      </p:cBhvr>
                                      <p:tavLst>
                                        <p:tav tm="0">
                                          <p:val>
                                            <p:strVal val="0-#ppt_w/2"/>
                                          </p:val>
                                        </p:tav>
                                        <p:tav tm="100000">
                                          <p:val>
                                            <p:strVal val="#ppt_x"/>
                                          </p:val>
                                        </p:tav>
                                      </p:tavLst>
                                    </p:anim>
                                    <p:anim calcmode="lin" valueType="num">
                                      <p:cBhvr additive="base">
                                        <p:cTn id="38" dur="250" fill="hold"/>
                                        <p:tgtEl>
                                          <p:spTgt spid="27"/>
                                        </p:tgtEl>
                                        <p:attrNameLst>
                                          <p:attrName>ppt_y</p:attrName>
                                        </p:attrNameLst>
                                      </p:cBhvr>
                                      <p:tavLst>
                                        <p:tav tm="0">
                                          <p:val>
                                            <p:strVal val="#ppt_y"/>
                                          </p:val>
                                        </p:tav>
                                        <p:tav tm="100000">
                                          <p:val>
                                            <p:strVal val="#ppt_y"/>
                                          </p:val>
                                        </p:tav>
                                      </p:tavLst>
                                    </p:anim>
                                  </p:childTnLst>
                                </p:cTn>
                              </p:par>
                            </p:childTnLst>
                          </p:cTn>
                        </p:par>
                        <p:par>
                          <p:cTn id="39" fill="hold">
                            <p:stCondLst>
                              <p:cond delay="2000"/>
                            </p:stCondLst>
                            <p:childTnLst>
                              <p:par>
                                <p:cTn id="40" presetID="53" presetClass="entr" presetSubtype="16" fill="hold" nodeType="afterEffect">
                                  <p:stCondLst>
                                    <p:cond delay="0"/>
                                  </p:stCondLst>
                                  <p:childTnLst>
                                    <p:set>
                                      <p:cBhvr>
                                        <p:cTn id="41" dur="1" fill="hold">
                                          <p:stCondLst>
                                            <p:cond delay="0"/>
                                          </p:stCondLst>
                                        </p:cTn>
                                        <p:tgtEl>
                                          <p:spTgt spid="48"/>
                                        </p:tgtEl>
                                        <p:attrNameLst>
                                          <p:attrName>style.visibility</p:attrName>
                                        </p:attrNameLst>
                                      </p:cBhvr>
                                      <p:to>
                                        <p:strVal val="visible"/>
                                      </p:to>
                                    </p:set>
                                    <p:anim calcmode="lin" valueType="num">
                                      <p:cBhvr>
                                        <p:cTn id="42" dur="250" fill="hold"/>
                                        <p:tgtEl>
                                          <p:spTgt spid="48"/>
                                        </p:tgtEl>
                                        <p:attrNameLst>
                                          <p:attrName>ppt_w</p:attrName>
                                        </p:attrNameLst>
                                      </p:cBhvr>
                                      <p:tavLst>
                                        <p:tav tm="0">
                                          <p:val>
                                            <p:fltVal val="0"/>
                                          </p:val>
                                        </p:tav>
                                        <p:tav tm="100000">
                                          <p:val>
                                            <p:strVal val="#ppt_w"/>
                                          </p:val>
                                        </p:tav>
                                      </p:tavLst>
                                    </p:anim>
                                    <p:anim calcmode="lin" valueType="num">
                                      <p:cBhvr>
                                        <p:cTn id="43" dur="250" fill="hold"/>
                                        <p:tgtEl>
                                          <p:spTgt spid="48"/>
                                        </p:tgtEl>
                                        <p:attrNameLst>
                                          <p:attrName>ppt_h</p:attrName>
                                        </p:attrNameLst>
                                      </p:cBhvr>
                                      <p:tavLst>
                                        <p:tav tm="0">
                                          <p:val>
                                            <p:fltVal val="0"/>
                                          </p:val>
                                        </p:tav>
                                        <p:tav tm="100000">
                                          <p:val>
                                            <p:strVal val="#ppt_h"/>
                                          </p:val>
                                        </p:tav>
                                      </p:tavLst>
                                    </p:anim>
                                    <p:animEffect transition="in" filter="fade">
                                      <p:cBhvr>
                                        <p:cTn id="44" dur="250"/>
                                        <p:tgtEl>
                                          <p:spTgt spid="48"/>
                                        </p:tgtEl>
                                      </p:cBhvr>
                                    </p:animEffect>
                                  </p:childTnLst>
                                </p:cTn>
                              </p:par>
                              <p:par>
                                <p:cTn id="45" presetID="2" presetClass="entr" presetSubtype="8" accel="50000" decel="5000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additive="base">
                                        <p:cTn id="47" dur="250" fill="hold"/>
                                        <p:tgtEl>
                                          <p:spTgt spid="24"/>
                                        </p:tgtEl>
                                        <p:attrNameLst>
                                          <p:attrName>ppt_x</p:attrName>
                                        </p:attrNameLst>
                                      </p:cBhvr>
                                      <p:tavLst>
                                        <p:tav tm="0">
                                          <p:val>
                                            <p:strVal val="0-#ppt_w/2"/>
                                          </p:val>
                                        </p:tav>
                                        <p:tav tm="100000">
                                          <p:val>
                                            <p:strVal val="#ppt_x"/>
                                          </p:val>
                                        </p:tav>
                                      </p:tavLst>
                                    </p:anim>
                                    <p:anim calcmode="lin" valueType="num">
                                      <p:cBhvr additive="base">
                                        <p:cTn id="48" dur="250" fill="hold"/>
                                        <p:tgtEl>
                                          <p:spTgt spid="24"/>
                                        </p:tgtEl>
                                        <p:attrNameLst>
                                          <p:attrName>ppt_y</p:attrName>
                                        </p:attrNameLst>
                                      </p:cBhvr>
                                      <p:tavLst>
                                        <p:tav tm="0">
                                          <p:val>
                                            <p:strVal val="#ppt_y"/>
                                          </p:val>
                                        </p:tav>
                                        <p:tav tm="100000">
                                          <p:val>
                                            <p:strVal val="#ppt_y"/>
                                          </p:val>
                                        </p:tav>
                                      </p:tavLst>
                                    </p:anim>
                                  </p:childTnLst>
                                </p:cTn>
                              </p:par>
                            </p:childTnLst>
                          </p:cTn>
                        </p:par>
                        <p:par>
                          <p:cTn id="49" fill="hold">
                            <p:stCondLst>
                              <p:cond delay="2500"/>
                            </p:stCondLst>
                            <p:childTnLst>
                              <p:par>
                                <p:cTn id="50" presetID="53" presetClass="entr" presetSubtype="16" fill="hold" nodeType="afterEffect">
                                  <p:stCondLst>
                                    <p:cond delay="0"/>
                                  </p:stCondLst>
                                  <p:childTnLst>
                                    <p:set>
                                      <p:cBhvr>
                                        <p:cTn id="51" dur="1" fill="hold">
                                          <p:stCondLst>
                                            <p:cond delay="0"/>
                                          </p:stCondLst>
                                        </p:cTn>
                                        <p:tgtEl>
                                          <p:spTgt spid="60"/>
                                        </p:tgtEl>
                                        <p:attrNameLst>
                                          <p:attrName>style.visibility</p:attrName>
                                        </p:attrNameLst>
                                      </p:cBhvr>
                                      <p:to>
                                        <p:strVal val="visible"/>
                                      </p:to>
                                    </p:set>
                                    <p:anim calcmode="lin" valueType="num">
                                      <p:cBhvr>
                                        <p:cTn id="52" dur="250" fill="hold"/>
                                        <p:tgtEl>
                                          <p:spTgt spid="60"/>
                                        </p:tgtEl>
                                        <p:attrNameLst>
                                          <p:attrName>ppt_w</p:attrName>
                                        </p:attrNameLst>
                                      </p:cBhvr>
                                      <p:tavLst>
                                        <p:tav tm="0">
                                          <p:val>
                                            <p:fltVal val="0"/>
                                          </p:val>
                                        </p:tav>
                                        <p:tav tm="100000">
                                          <p:val>
                                            <p:strVal val="#ppt_w"/>
                                          </p:val>
                                        </p:tav>
                                      </p:tavLst>
                                    </p:anim>
                                    <p:anim calcmode="lin" valueType="num">
                                      <p:cBhvr>
                                        <p:cTn id="53" dur="250" fill="hold"/>
                                        <p:tgtEl>
                                          <p:spTgt spid="60"/>
                                        </p:tgtEl>
                                        <p:attrNameLst>
                                          <p:attrName>ppt_h</p:attrName>
                                        </p:attrNameLst>
                                      </p:cBhvr>
                                      <p:tavLst>
                                        <p:tav tm="0">
                                          <p:val>
                                            <p:fltVal val="0"/>
                                          </p:val>
                                        </p:tav>
                                        <p:tav tm="100000">
                                          <p:val>
                                            <p:strVal val="#ppt_h"/>
                                          </p:val>
                                        </p:tav>
                                      </p:tavLst>
                                    </p:anim>
                                    <p:animEffect transition="in" filter="fade">
                                      <p:cBhvr>
                                        <p:cTn id="54" dur="250"/>
                                        <p:tgtEl>
                                          <p:spTgt spid="60"/>
                                        </p:tgtEl>
                                      </p:cBhvr>
                                    </p:animEffect>
                                  </p:childTnLst>
                                </p:cTn>
                              </p:par>
                              <p:par>
                                <p:cTn id="55" presetID="2" presetClass="entr" presetSubtype="2" accel="50000" decel="50000" fill="hold"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250" fill="hold"/>
                                        <p:tgtEl>
                                          <p:spTgt spid="21"/>
                                        </p:tgtEl>
                                        <p:attrNameLst>
                                          <p:attrName>ppt_x</p:attrName>
                                        </p:attrNameLst>
                                      </p:cBhvr>
                                      <p:tavLst>
                                        <p:tav tm="0">
                                          <p:val>
                                            <p:strVal val="1+#ppt_w/2"/>
                                          </p:val>
                                        </p:tav>
                                        <p:tav tm="100000">
                                          <p:val>
                                            <p:strVal val="#ppt_x"/>
                                          </p:val>
                                        </p:tav>
                                      </p:tavLst>
                                    </p:anim>
                                    <p:anim calcmode="lin" valueType="num">
                                      <p:cBhvr additive="base">
                                        <p:cTn id="58" dur="250" fill="hold"/>
                                        <p:tgtEl>
                                          <p:spTgt spid="21"/>
                                        </p:tgtEl>
                                        <p:attrNameLst>
                                          <p:attrName>ppt_y</p:attrName>
                                        </p:attrNameLst>
                                      </p:cBhvr>
                                      <p:tavLst>
                                        <p:tav tm="0">
                                          <p:val>
                                            <p:strVal val="#ppt_y"/>
                                          </p:val>
                                        </p:tav>
                                        <p:tav tm="100000">
                                          <p:val>
                                            <p:strVal val="#ppt_y"/>
                                          </p:val>
                                        </p:tav>
                                      </p:tavLst>
                                    </p:anim>
                                  </p:childTnLst>
                                </p:cTn>
                              </p:par>
                            </p:childTnLst>
                          </p:cTn>
                        </p:par>
                        <p:par>
                          <p:cTn id="59" fill="hold">
                            <p:stCondLst>
                              <p:cond delay="3000"/>
                            </p:stCondLst>
                            <p:childTnLst>
                              <p:par>
                                <p:cTn id="60" presetID="53" presetClass="entr" presetSubtype="16" fill="hold" nodeType="afterEffect">
                                  <p:stCondLst>
                                    <p:cond delay="0"/>
                                  </p:stCondLst>
                                  <p:childTnLst>
                                    <p:set>
                                      <p:cBhvr>
                                        <p:cTn id="61" dur="1" fill="hold">
                                          <p:stCondLst>
                                            <p:cond delay="0"/>
                                          </p:stCondLst>
                                        </p:cTn>
                                        <p:tgtEl>
                                          <p:spTgt spid="63"/>
                                        </p:tgtEl>
                                        <p:attrNameLst>
                                          <p:attrName>style.visibility</p:attrName>
                                        </p:attrNameLst>
                                      </p:cBhvr>
                                      <p:to>
                                        <p:strVal val="visible"/>
                                      </p:to>
                                    </p:set>
                                    <p:anim calcmode="lin" valueType="num">
                                      <p:cBhvr>
                                        <p:cTn id="62" dur="250" fill="hold"/>
                                        <p:tgtEl>
                                          <p:spTgt spid="63"/>
                                        </p:tgtEl>
                                        <p:attrNameLst>
                                          <p:attrName>ppt_w</p:attrName>
                                        </p:attrNameLst>
                                      </p:cBhvr>
                                      <p:tavLst>
                                        <p:tav tm="0">
                                          <p:val>
                                            <p:fltVal val="0"/>
                                          </p:val>
                                        </p:tav>
                                        <p:tav tm="100000">
                                          <p:val>
                                            <p:strVal val="#ppt_w"/>
                                          </p:val>
                                        </p:tav>
                                      </p:tavLst>
                                    </p:anim>
                                    <p:anim calcmode="lin" valueType="num">
                                      <p:cBhvr>
                                        <p:cTn id="63" dur="250" fill="hold"/>
                                        <p:tgtEl>
                                          <p:spTgt spid="63"/>
                                        </p:tgtEl>
                                        <p:attrNameLst>
                                          <p:attrName>ppt_h</p:attrName>
                                        </p:attrNameLst>
                                      </p:cBhvr>
                                      <p:tavLst>
                                        <p:tav tm="0">
                                          <p:val>
                                            <p:fltVal val="0"/>
                                          </p:val>
                                        </p:tav>
                                        <p:tav tm="100000">
                                          <p:val>
                                            <p:strVal val="#ppt_h"/>
                                          </p:val>
                                        </p:tav>
                                      </p:tavLst>
                                    </p:anim>
                                    <p:animEffect transition="in" filter="fade">
                                      <p:cBhvr>
                                        <p:cTn id="64" dur="250"/>
                                        <p:tgtEl>
                                          <p:spTgt spid="63"/>
                                        </p:tgtEl>
                                      </p:cBhvr>
                                    </p:animEffect>
                                  </p:childTnLst>
                                </p:cTn>
                              </p:par>
                              <p:par>
                                <p:cTn id="65" presetID="2" presetClass="entr" presetSubtype="2" accel="50000" decel="50000" fill="hold" nodeType="with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additive="base">
                                        <p:cTn id="67" dur="250" fill="hold"/>
                                        <p:tgtEl>
                                          <p:spTgt spid="36"/>
                                        </p:tgtEl>
                                        <p:attrNameLst>
                                          <p:attrName>ppt_x</p:attrName>
                                        </p:attrNameLst>
                                      </p:cBhvr>
                                      <p:tavLst>
                                        <p:tav tm="0">
                                          <p:val>
                                            <p:strVal val="1+#ppt_w/2"/>
                                          </p:val>
                                        </p:tav>
                                        <p:tav tm="100000">
                                          <p:val>
                                            <p:strVal val="#ppt_x"/>
                                          </p:val>
                                        </p:tav>
                                      </p:tavLst>
                                    </p:anim>
                                    <p:anim calcmode="lin" valueType="num">
                                      <p:cBhvr additive="base">
                                        <p:cTn id="68" dur="250" fill="hold"/>
                                        <p:tgtEl>
                                          <p:spTgt spid="36"/>
                                        </p:tgtEl>
                                        <p:attrNameLst>
                                          <p:attrName>ppt_y</p:attrName>
                                        </p:attrNameLst>
                                      </p:cBhvr>
                                      <p:tavLst>
                                        <p:tav tm="0">
                                          <p:val>
                                            <p:strVal val="#ppt_y"/>
                                          </p:val>
                                        </p:tav>
                                        <p:tav tm="100000">
                                          <p:val>
                                            <p:strVal val="#ppt_y"/>
                                          </p:val>
                                        </p:tav>
                                      </p:tavLst>
                                    </p:anim>
                                  </p:childTnLst>
                                </p:cTn>
                              </p:par>
                            </p:childTnLst>
                          </p:cTn>
                        </p:par>
                        <p:par>
                          <p:cTn id="69" fill="hold">
                            <p:stCondLst>
                              <p:cond delay="3500"/>
                            </p:stCondLst>
                            <p:childTnLst>
                              <p:par>
                                <p:cTn id="70" presetID="53" presetClass="entr" presetSubtype="16" fill="hold" nodeType="afterEffect">
                                  <p:stCondLst>
                                    <p:cond delay="0"/>
                                  </p:stCondLst>
                                  <p:childTnLst>
                                    <p:set>
                                      <p:cBhvr>
                                        <p:cTn id="71" dur="1" fill="hold">
                                          <p:stCondLst>
                                            <p:cond delay="0"/>
                                          </p:stCondLst>
                                        </p:cTn>
                                        <p:tgtEl>
                                          <p:spTgt spid="66"/>
                                        </p:tgtEl>
                                        <p:attrNameLst>
                                          <p:attrName>style.visibility</p:attrName>
                                        </p:attrNameLst>
                                      </p:cBhvr>
                                      <p:to>
                                        <p:strVal val="visible"/>
                                      </p:to>
                                    </p:set>
                                    <p:anim calcmode="lin" valueType="num">
                                      <p:cBhvr>
                                        <p:cTn id="72" dur="250" fill="hold"/>
                                        <p:tgtEl>
                                          <p:spTgt spid="66"/>
                                        </p:tgtEl>
                                        <p:attrNameLst>
                                          <p:attrName>ppt_w</p:attrName>
                                        </p:attrNameLst>
                                      </p:cBhvr>
                                      <p:tavLst>
                                        <p:tav tm="0">
                                          <p:val>
                                            <p:fltVal val="0"/>
                                          </p:val>
                                        </p:tav>
                                        <p:tav tm="100000">
                                          <p:val>
                                            <p:strVal val="#ppt_w"/>
                                          </p:val>
                                        </p:tav>
                                      </p:tavLst>
                                    </p:anim>
                                    <p:anim calcmode="lin" valueType="num">
                                      <p:cBhvr>
                                        <p:cTn id="73" dur="250" fill="hold"/>
                                        <p:tgtEl>
                                          <p:spTgt spid="66"/>
                                        </p:tgtEl>
                                        <p:attrNameLst>
                                          <p:attrName>ppt_h</p:attrName>
                                        </p:attrNameLst>
                                      </p:cBhvr>
                                      <p:tavLst>
                                        <p:tav tm="0">
                                          <p:val>
                                            <p:fltVal val="0"/>
                                          </p:val>
                                        </p:tav>
                                        <p:tav tm="100000">
                                          <p:val>
                                            <p:strVal val="#ppt_h"/>
                                          </p:val>
                                        </p:tav>
                                      </p:tavLst>
                                    </p:anim>
                                    <p:animEffect transition="in" filter="fade">
                                      <p:cBhvr>
                                        <p:cTn id="74" dur="250"/>
                                        <p:tgtEl>
                                          <p:spTgt spid="66"/>
                                        </p:tgtEl>
                                      </p:cBhvr>
                                    </p:animEffect>
                                  </p:childTnLst>
                                </p:cTn>
                              </p:par>
                              <p:par>
                                <p:cTn id="75" presetID="2" presetClass="entr" presetSubtype="2" accel="50000" decel="50000" fill="hold" nodeType="withEffect">
                                  <p:stCondLst>
                                    <p:cond delay="0"/>
                                  </p:stCondLst>
                                  <p:childTnLst>
                                    <p:set>
                                      <p:cBhvr>
                                        <p:cTn id="76" dur="1" fill="hold">
                                          <p:stCondLst>
                                            <p:cond delay="0"/>
                                          </p:stCondLst>
                                        </p:cTn>
                                        <p:tgtEl>
                                          <p:spTgt spid="39"/>
                                        </p:tgtEl>
                                        <p:attrNameLst>
                                          <p:attrName>style.visibility</p:attrName>
                                        </p:attrNameLst>
                                      </p:cBhvr>
                                      <p:to>
                                        <p:strVal val="visible"/>
                                      </p:to>
                                    </p:set>
                                    <p:anim calcmode="lin" valueType="num">
                                      <p:cBhvr additive="base">
                                        <p:cTn id="77" dur="250" fill="hold"/>
                                        <p:tgtEl>
                                          <p:spTgt spid="39"/>
                                        </p:tgtEl>
                                        <p:attrNameLst>
                                          <p:attrName>ppt_x</p:attrName>
                                        </p:attrNameLst>
                                      </p:cBhvr>
                                      <p:tavLst>
                                        <p:tav tm="0">
                                          <p:val>
                                            <p:strVal val="1+#ppt_w/2"/>
                                          </p:val>
                                        </p:tav>
                                        <p:tav tm="100000">
                                          <p:val>
                                            <p:strVal val="#ppt_x"/>
                                          </p:val>
                                        </p:tav>
                                      </p:tavLst>
                                    </p:anim>
                                    <p:anim calcmode="lin" valueType="num">
                                      <p:cBhvr additive="base">
                                        <p:cTn id="78" dur="250" fill="hold"/>
                                        <p:tgtEl>
                                          <p:spTgt spid="39"/>
                                        </p:tgtEl>
                                        <p:attrNameLst>
                                          <p:attrName>ppt_y</p:attrName>
                                        </p:attrNameLst>
                                      </p:cBhvr>
                                      <p:tavLst>
                                        <p:tav tm="0">
                                          <p:val>
                                            <p:strVal val="#ppt_y"/>
                                          </p:val>
                                        </p:tav>
                                        <p:tav tm="100000">
                                          <p:val>
                                            <p:strVal val="#ppt_y"/>
                                          </p:val>
                                        </p:tav>
                                      </p:tavLst>
                                    </p:anim>
                                  </p:childTnLst>
                                </p:cTn>
                              </p:par>
                            </p:childTnLst>
                          </p:cTn>
                        </p:par>
                        <p:par>
                          <p:cTn id="79" fill="hold">
                            <p:stCondLst>
                              <p:cond delay="4000"/>
                            </p:stCondLst>
                            <p:childTnLst>
                              <p:par>
                                <p:cTn id="80" presetID="53" presetClass="entr" presetSubtype="16" fill="hold" nodeType="afterEffect">
                                  <p:stCondLst>
                                    <p:cond delay="0"/>
                                  </p:stCondLst>
                                  <p:childTnLst>
                                    <p:set>
                                      <p:cBhvr>
                                        <p:cTn id="81" dur="1" fill="hold">
                                          <p:stCondLst>
                                            <p:cond delay="0"/>
                                          </p:stCondLst>
                                        </p:cTn>
                                        <p:tgtEl>
                                          <p:spTgt spid="69"/>
                                        </p:tgtEl>
                                        <p:attrNameLst>
                                          <p:attrName>style.visibility</p:attrName>
                                        </p:attrNameLst>
                                      </p:cBhvr>
                                      <p:to>
                                        <p:strVal val="visible"/>
                                      </p:to>
                                    </p:set>
                                    <p:anim calcmode="lin" valueType="num">
                                      <p:cBhvr>
                                        <p:cTn id="82" dur="250" fill="hold"/>
                                        <p:tgtEl>
                                          <p:spTgt spid="69"/>
                                        </p:tgtEl>
                                        <p:attrNameLst>
                                          <p:attrName>ppt_w</p:attrName>
                                        </p:attrNameLst>
                                      </p:cBhvr>
                                      <p:tavLst>
                                        <p:tav tm="0">
                                          <p:val>
                                            <p:fltVal val="0"/>
                                          </p:val>
                                        </p:tav>
                                        <p:tav tm="100000">
                                          <p:val>
                                            <p:strVal val="#ppt_w"/>
                                          </p:val>
                                        </p:tav>
                                      </p:tavLst>
                                    </p:anim>
                                    <p:anim calcmode="lin" valueType="num">
                                      <p:cBhvr>
                                        <p:cTn id="83" dur="250" fill="hold"/>
                                        <p:tgtEl>
                                          <p:spTgt spid="69"/>
                                        </p:tgtEl>
                                        <p:attrNameLst>
                                          <p:attrName>ppt_h</p:attrName>
                                        </p:attrNameLst>
                                      </p:cBhvr>
                                      <p:tavLst>
                                        <p:tav tm="0">
                                          <p:val>
                                            <p:fltVal val="0"/>
                                          </p:val>
                                        </p:tav>
                                        <p:tav tm="100000">
                                          <p:val>
                                            <p:strVal val="#ppt_h"/>
                                          </p:val>
                                        </p:tav>
                                      </p:tavLst>
                                    </p:anim>
                                    <p:animEffect transition="in" filter="fade">
                                      <p:cBhvr>
                                        <p:cTn id="84" dur="250"/>
                                        <p:tgtEl>
                                          <p:spTgt spid="69"/>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42"/>
                                        </p:tgtEl>
                                        <p:attrNameLst>
                                          <p:attrName>style.visibility</p:attrName>
                                        </p:attrNameLst>
                                      </p:cBhvr>
                                      <p:to>
                                        <p:strVal val="visible"/>
                                      </p:to>
                                    </p:set>
                                    <p:anim calcmode="lin" valueType="num">
                                      <p:cBhvr additive="base">
                                        <p:cTn id="87" dur="250" fill="hold"/>
                                        <p:tgtEl>
                                          <p:spTgt spid="42"/>
                                        </p:tgtEl>
                                        <p:attrNameLst>
                                          <p:attrName>ppt_x</p:attrName>
                                        </p:attrNameLst>
                                      </p:cBhvr>
                                      <p:tavLst>
                                        <p:tav tm="0">
                                          <p:val>
                                            <p:strVal val="1+#ppt_w/2"/>
                                          </p:val>
                                        </p:tav>
                                        <p:tav tm="100000">
                                          <p:val>
                                            <p:strVal val="#ppt_x"/>
                                          </p:val>
                                        </p:tav>
                                      </p:tavLst>
                                    </p:anim>
                                    <p:anim calcmode="lin" valueType="num">
                                      <p:cBhvr additive="base">
                                        <p:cTn id="88" dur="250" fill="hold"/>
                                        <p:tgtEl>
                                          <p:spTgt spid="42"/>
                                        </p:tgtEl>
                                        <p:attrNameLst>
                                          <p:attrName>ppt_y</p:attrName>
                                        </p:attrNameLst>
                                      </p:cBhvr>
                                      <p:tavLst>
                                        <p:tav tm="0">
                                          <p:val>
                                            <p:strVal val="#ppt_y"/>
                                          </p:val>
                                        </p:tav>
                                        <p:tav tm="100000">
                                          <p:val>
                                            <p:strVal val="#ppt_y"/>
                                          </p:val>
                                        </p:tav>
                                      </p:tavLst>
                                    </p:anim>
                                  </p:childTnLst>
                                </p:cTn>
                              </p:par>
                            </p:childTnLst>
                          </p:cTn>
                        </p:par>
                        <p:par>
                          <p:cTn id="89" fill="hold">
                            <p:stCondLst>
                              <p:cond delay="4500"/>
                            </p:stCondLst>
                            <p:childTnLst>
                              <p:par>
                                <p:cTn id="90" presetID="53" presetClass="entr" presetSubtype="16" fill="hold" nodeType="afterEffect">
                                  <p:stCondLst>
                                    <p:cond delay="0"/>
                                  </p:stCondLst>
                                  <p:childTnLst>
                                    <p:set>
                                      <p:cBhvr>
                                        <p:cTn id="91" dur="1" fill="hold">
                                          <p:stCondLst>
                                            <p:cond delay="0"/>
                                          </p:stCondLst>
                                        </p:cTn>
                                        <p:tgtEl>
                                          <p:spTgt spid="73"/>
                                        </p:tgtEl>
                                        <p:attrNameLst>
                                          <p:attrName>style.visibility</p:attrName>
                                        </p:attrNameLst>
                                      </p:cBhvr>
                                      <p:to>
                                        <p:strVal val="visible"/>
                                      </p:to>
                                    </p:set>
                                    <p:anim calcmode="lin" valueType="num">
                                      <p:cBhvr>
                                        <p:cTn id="92" dur="250" fill="hold"/>
                                        <p:tgtEl>
                                          <p:spTgt spid="73"/>
                                        </p:tgtEl>
                                        <p:attrNameLst>
                                          <p:attrName>ppt_w</p:attrName>
                                        </p:attrNameLst>
                                      </p:cBhvr>
                                      <p:tavLst>
                                        <p:tav tm="0">
                                          <p:val>
                                            <p:fltVal val="0"/>
                                          </p:val>
                                        </p:tav>
                                        <p:tav tm="100000">
                                          <p:val>
                                            <p:strVal val="#ppt_w"/>
                                          </p:val>
                                        </p:tav>
                                      </p:tavLst>
                                    </p:anim>
                                    <p:anim calcmode="lin" valueType="num">
                                      <p:cBhvr>
                                        <p:cTn id="93" dur="250" fill="hold"/>
                                        <p:tgtEl>
                                          <p:spTgt spid="73"/>
                                        </p:tgtEl>
                                        <p:attrNameLst>
                                          <p:attrName>ppt_h</p:attrName>
                                        </p:attrNameLst>
                                      </p:cBhvr>
                                      <p:tavLst>
                                        <p:tav tm="0">
                                          <p:val>
                                            <p:fltVal val="0"/>
                                          </p:val>
                                        </p:tav>
                                        <p:tav tm="100000">
                                          <p:val>
                                            <p:strVal val="#ppt_h"/>
                                          </p:val>
                                        </p:tav>
                                      </p:tavLst>
                                    </p:anim>
                                    <p:animEffect transition="in" filter="fade">
                                      <p:cBhvr>
                                        <p:cTn id="94" dur="250"/>
                                        <p:tgtEl>
                                          <p:spTgt spid="73"/>
                                        </p:tgtEl>
                                      </p:cBhvr>
                                    </p:animEffect>
                                  </p:childTnLst>
                                </p:cTn>
                              </p:par>
                              <p:par>
                                <p:cTn id="95" presetID="2" presetClass="entr" presetSubtype="2" accel="50000" decel="50000" fill="hold" nodeType="withEffect">
                                  <p:stCondLst>
                                    <p:cond delay="0"/>
                                  </p:stCondLst>
                                  <p:childTnLst>
                                    <p:set>
                                      <p:cBhvr>
                                        <p:cTn id="96" dur="1" fill="hold">
                                          <p:stCondLst>
                                            <p:cond delay="0"/>
                                          </p:stCondLst>
                                        </p:cTn>
                                        <p:tgtEl>
                                          <p:spTgt spid="45"/>
                                        </p:tgtEl>
                                        <p:attrNameLst>
                                          <p:attrName>style.visibility</p:attrName>
                                        </p:attrNameLst>
                                      </p:cBhvr>
                                      <p:to>
                                        <p:strVal val="visible"/>
                                      </p:to>
                                    </p:set>
                                    <p:anim calcmode="lin" valueType="num">
                                      <p:cBhvr additive="base">
                                        <p:cTn id="97" dur="250" fill="hold"/>
                                        <p:tgtEl>
                                          <p:spTgt spid="45"/>
                                        </p:tgtEl>
                                        <p:attrNameLst>
                                          <p:attrName>ppt_x</p:attrName>
                                        </p:attrNameLst>
                                      </p:cBhvr>
                                      <p:tavLst>
                                        <p:tav tm="0">
                                          <p:val>
                                            <p:strVal val="1+#ppt_w/2"/>
                                          </p:val>
                                        </p:tav>
                                        <p:tav tm="100000">
                                          <p:val>
                                            <p:strVal val="#ppt_x"/>
                                          </p:val>
                                        </p:tav>
                                      </p:tavLst>
                                    </p:anim>
                                    <p:anim calcmode="lin" valueType="num">
                                      <p:cBhvr additive="base">
                                        <p:cTn id="98" dur="25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Rectangle 2"/>
          <p:cNvSpPr txBox="1">
            <a:spLocks noChangeArrowheads="1"/>
          </p:cNvSpPr>
          <p:nvPr/>
        </p:nvSpPr>
        <p:spPr>
          <a:xfrm>
            <a:off x="615950" y="1673193"/>
            <a:ext cx="11137900" cy="5334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552450" indent="-552450"/>
            <a:r>
              <a:rPr lang="zh-CN" altLang="en-US" sz="2200" b="1">
                <a:latin typeface="微软雅黑" panose="020B0503020204020204" pitchFamily="34" charset="-122"/>
                <a:ea typeface="微软雅黑" panose="020B0503020204020204" pitchFamily="34" charset="-122"/>
              </a:rPr>
              <a:t>第一步：收集证据（</a:t>
            </a:r>
            <a:r>
              <a:rPr lang="en-US" altLang="zh-CN" sz="2200" b="1">
                <a:latin typeface="微软雅黑" panose="020B0503020204020204" pitchFamily="34" charset="-122"/>
                <a:ea typeface="微软雅黑" panose="020B0503020204020204" pitchFamily="34" charset="-122"/>
              </a:rPr>
              <a:t>4P</a:t>
            </a:r>
            <a:r>
              <a:rPr lang="zh-CN" altLang="en-US" sz="2200" b="1">
                <a:latin typeface="微软雅黑" panose="020B0503020204020204" pitchFamily="34" charset="-122"/>
                <a:ea typeface="微软雅黑" panose="020B0503020204020204" pitchFamily="34" charset="-122"/>
              </a:rPr>
              <a:t>）</a:t>
            </a:r>
            <a:endParaRPr lang="zh-CN" altLang="en-US" sz="2200" b="1" dirty="0">
              <a:latin typeface="微软雅黑" panose="020B0503020204020204" pitchFamily="34" charset="-122"/>
              <a:ea typeface="微软雅黑" panose="020B0503020204020204" pitchFamily="34" charset="-122"/>
            </a:endParaRPr>
          </a:p>
        </p:txBody>
      </p:sp>
      <p:grpSp>
        <p:nvGrpSpPr>
          <p:cNvPr id="6" name="组合 5"/>
          <p:cNvGrpSpPr/>
          <p:nvPr/>
        </p:nvGrpSpPr>
        <p:grpSpPr>
          <a:xfrm>
            <a:off x="6594748" y="1589024"/>
            <a:ext cx="4815682" cy="4189734"/>
            <a:chOff x="2945" y="1823"/>
            <a:chExt cx="2479" cy="1921"/>
          </a:xfrm>
        </p:grpSpPr>
        <p:sp>
          <p:nvSpPr>
            <p:cNvPr id="7" name="任意多边形 6"/>
            <p:cNvSpPr/>
            <p:nvPr/>
          </p:nvSpPr>
          <p:spPr>
            <a:xfrm>
              <a:off x="4187" y="1823"/>
              <a:ext cx="1237" cy="1171"/>
            </a:xfrm>
            <a:custGeom>
              <a:avLst/>
              <a:gdLst/>
              <a:ahLst/>
              <a:cxnLst/>
              <a:rect l="0" t="0" r="0" b="0"/>
              <a:pathLst>
                <a:path w="1237" h="1171">
                  <a:moveTo>
                    <a:pt x="0" y="245"/>
                  </a:moveTo>
                  <a:lnTo>
                    <a:pt x="0" y="0"/>
                  </a:lnTo>
                  <a:lnTo>
                    <a:pt x="1234" y="0"/>
                  </a:lnTo>
                  <a:lnTo>
                    <a:pt x="1236" y="935"/>
                  </a:lnTo>
                  <a:lnTo>
                    <a:pt x="1128" y="935"/>
                  </a:lnTo>
                  <a:lnTo>
                    <a:pt x="1123" y="942"/>
                  </a:lnTo>
                  <a:lnTo>
                    <a:pt x="1121" y="955"/>
                  </a:lnTo>
                  <a:lnTo>
                    <a:pt x="1121" y="964"/>
                  </a:lnTo>
                  <a:lnTo>
                    <a:pt x="1121" y="976"/>
                  </a:lnTo>
                  <a:lnTo>
                    <a:pt x="1126" y="990"/>
                  </a:lnTo>
                  <a:lnTo>
                    <a:pt x="1130" y="1008"/>
                  </a:lnTo>
                  <a:lnTo>
                    <a:pt x="1134" y="1020"/>
                  </a:lnTo>
                  <a:lnTo>
                    <a:pt x="1137" y="1036"/>
                  </a:lnTo>
                  <a:lnTo>
                    <a:pt x="1139" y="1051"/>
                  </a:lnTo>
                  <a:lnTo>
                    <a:pt x="1139" y="1067"/>
                  </a:lnTo>
                  <a:lnTo>
                    <a:pt x="1137" y="1079"/>
                  </a:lnTo>
                  <a:lnTo>
                    <a:pt x="1134" y="1095"/>
                  </a:lnTo>
                  <a:lnTo>
                    <a:pt x="1128" y="1107"/>
                  </a:lnTo>
                  <a:lnTo>
                    <a:pt x="1121" y="1118"/>
                  </a:lnTo>
                  <a:lnTo>
                    <a:pt x="1108" y="1130"/>
                  </a:lnTo>
                  <a:lnTo>
                    <a:pt x="1097" y="1139"/>
                  </a:lnTo>
                  <a:lnTo>
                    <a:pt x="1086" y="1150"/>
                  </a:lnTo>
                  <a:lnTo>
                    <a:pt x="1073" y="1157"/>
                  </a:lnTo>
                  <a:lnTo>
                    <a:pt x="1057" y="1162"/>
                  </a:lnTo>
                  <a:lnTo>
                    <a:pt x="1039" y="1168"/>
                  </a:lnTo>
                  <a:lnTo>
                    <a:pt x="1023" y="1170"/>
                  </a:lnTo>
                  <a:lnTo>
                    <a:pt x="1008" y="1170"/>
                  </a:lnTo>
                  <a:lnTo>
                    <a:pt x="992" y="1170"/>
                  </a:lnTo>
                  <a:lnTo>
                    <a:pt x="977" y="1170"/>
                  </a:lnTo>
                  <a:lnTo>
                    <a:pt x="964" y="1168"/>
                  </a:lnTo>
                  <a:lnTo>
                    <a:pt x="952" y="1162"/>
                  </a:lnTo>
                  <a:lnTo>
                    <a:pt x="937" y="1159"/>
                  </a:lnTo>
                  <a:lnTo>
                    <a:pt x="926" y="1152"/>
                  </a:lnTo>
                  <a:lnTo>
                    <a:pt x="915" y="1145"/>
                  </a:lnTo>
                  <a:lnTo>
                    <a:pt x="904" y="1134"/>
                  </a:lnTo>
                  <a:lnTo>
                    <a:pt x="893" y="1122"/>
                  </a:lnTo>
                  <a:lnTo>
                    <a:pt x="884" y="1111"/>
                  </a:lnTo>
                  <a:lnTo>
                    <a:pt x="875" y="1098"/>
                  </a:lnTo>
                  <a:lnTo>
                    <a:pt x="870" y="1083"/>
                  </a:lnTo>
                  <a:lnTo>
                    <a:pt x="866" y="1065"/>
                  </a:lnTo>
                  <a:lnTo>
                    <a:pt x="866" y="1049"/>
                  </a:lnTo>
                  <a:lnTo>
                    <a:pt x="870" y="1031"/>
                  </a:lnTo>
                  <a:lnTo>
                    <a:pt x="875" y="1015"/>
                  </a:lnTo>
                  <a:lnTo>
                    <a:pt x="879" y="999"/>
                  </a:lnTo>
                  <a:lnTo>
                    <a:pt x="884" y="980"/>
                  </a:lnTo>
                  <a:lnTo>
                    <a:pt x="886" y="965"/>
                  </a:lnTo>
                  <a:lnTo>
                    <a:pt x="886" y="956"/>
                  </a:lnTo>
                  <a:lnTo>
                    <a:pt x="886" y="949"/>
                  </a:lnTo>
                  <a:lnTo>
                    <a:pt x="882" y="940"/>
                  </a:lnTo>
                  <a:lnTo>
                    <a:pt x="677" y="940"/>
                  </a:lnTo>
                  <a:lnTo>
                    <a:pt x="680" y="905"/>
                  </a:lnTo>
                  <a:lnTo>
                    <a:pt x="678" y="885"/>
                  </a:lnTo>
                  <a:lnTo>
                    <a:pt x="677" y="866"/>
                  </a:lnTo>
                  <a:lnTo>
                    <a:pt x="675" y="848"/>
                  </a:lnTo>
                  <a:lnTo>
                    <a:pt x="671" y="837"/>
                  </a:lnTo>
                  <a:lnTo>
                    <a:pt x="666" y="827"/>
                  </a:lnTo>
                  <a:lnTo>
                    <a:pt x="660" y="818"/>
                  </a:lnTo>
                  <a:lnTo>
                    <a:pt x="649" y="809"/>
                  </a:lnTo>
                  <a:lnTo>
                    <a:pt x="637" y="802"/>
                  </a:lnTo>
                  <a:lnTo>
                    <a:pt x="626" y="798"/>
                  </a:lnTo>
                  <a:lnTo>
                    <a:pt x="615" y="797"/>
                  </a:lnTo>
                  <a:lnTo>
                    <a:pt x="597" y="795"/>
                  </a:lnTo>
                  <a:lnTo>
                    <a:pt x="575" y="795"/>
                  </a:lnTo>
                  <a:lnTo>
                    <a:pt x="555" y="797"/>
                  </a:lnTo>
                  <a:lnTo>
                    <a:pt x="531" y="798"/>
                  </a:lnTo>
                  <a:lnTo>
                    <a:pt x="515" y="800"/>
                  </a:lnTo>
                  <a:lnTo>
                    <a:pt x="493" y="800"/>
                  </a:lnTo>
                  <a:lnTo>
                    <a:pt x="475" y="800"/>
                  </a:lnTo>
                  <a:lnTo>
                    <a:pt x="458" y="798"/>
                  </a:lnTo>
                  <a:lnTo>
                    <a:pt x="433" y="793"/>
                  </a:lnTo>
                  <a:lnTo>
                    <a:pt x="416" y="786"/>
                  </a:lnTo>
                  <a:lnTo>
                    <a:pt x="402" y="775"/>
                  </a:lnTo>
                  <a:lnTo>
                    <a:pt x="393" y="763"/>
                  </a:lnTo>
                  <a:lnTo>
                    <a:pt x="384" y="751"/>
                  </a:lnTo>
                  <a:lnTo>
                    <a:pt x="378" y="735"/>
                  </a:lnTo>
                  <a:lnTo>
                    <a:pt x="376" y="719"/>
                  </a:lnTo>
                  <a:lnTo>
                    <a:pt x="376" y="697"/>
                  </a:lnTo>
                  <a:lnTo>
                    <a:pt x="378" y="681"/>
                  </a:lnTo>
                  <a:lnTo>
                    <a:pt x="376" y="667"/>
                  </a:lnTo>
                  <a:lnTo>
                    <a:pt x="373" y="649"/>
                  </a:lnTo>
                  <a:lnTo>
                    <a:pt x="369" y="639"/>
                  </a:lnTo>
                  <a:lnTo>
                    <a:pt x="364" y="628"/>
                  </a:lnTo>
                  <a:lnTo>
                    <a:pt x="358" y="621"/>
                  </a:lnTo>
                  <a:lnTo>
                    <a:pt x="351" y="614"/>
                  </a:lnTo>
                  <a:lnTo>
                    <a:pt x="336" y="608"/>
                  </a:lnTo>
                  <a:lnTo>
                    <a:pt x="322" y="601"/>
                  </a:lnTo>
                  <a:lnTo>
                    <a:pt x="303" y="596"/>
                  </a:lnTo>
                  <a:lnTo>
                    <a:pt x="282" y="591"/>
                  </a:lnTo>
                  <a:lnTo>
                    <a:pt x="260" y="585"/>
                  </a:lnTo>
                  <a:lnTo>
                    <a:pt x="238" y="584"/>
                  </a:lnTo>
                  <a:lnTo>
                    <a:pt x="222" y="578"/>
                  </a:lnTo>
                  <a:lnTo>
                    <a:pt x="203" y="573"/>
                  </a:lnTo>
                  <a:lnTo>
                    <a:pt x="187" y="566"/>
                  </a:lnTo>
                  <a:lnTo>
                    <a:pt x="174" y="557"/>
                  </a:lnTo>
                  <a:lnTo>
                    <a:pt x="162" y="546"/>
                  </a:lnTo>
                  <a:lnTo>
                    <a:pt x="152" y="536"/>
                  </a:lnTo>
                  <a:lnTo>
                    <a:pt x="143" y="523"/>
                  </a:lnTo>
                  <a:lnTo>
                    <a:pt x="136" y="507"/>
                  </a:lnTo>
                  <a:lnTo>
                    <a:pt x="134" y="493"/>
                  </a:lnTo>
                  <a:lnTo>
                    <a:pt x="134" y="477"/>
                  </a:lnTo>
                  <a:lnTo>
                    <a:pt x="138" y="465"/>
                  </a:lnTo>
                  <a:lnTo>
                    <a:pt x="143" y="445"/>
                  </a:lnTo>
                  <a:lnTo>
                    <a:pt x="149" y="424"/>
                  </a:lnTo>
                  <a:lnTo>
                    <a:pt x="151" y="406"/>
                  </a:lnTo>
                  <a:lnTo>
                    <a:pt x="154" y="388"/>
                  </a:lnTo>
                  <a:lnTo>
                    <a:pt x="156" y="371"/>
                  </a:lnTo>
                  <a:lnTo>
                    <a:pt x="154" y="353"/>
                  </a:lnTo>
                  <a:lnTo>
                    <a:pt x="151" y="335"/>
                  </a:lnTo>
                  <a:lnTo>
                    <a:pt x="143" y="319"/>
                  </a:lnTo>
                  <a:lnTo>
                    <a:pt x="136" y="303"/>
                  </a:lnTo>
                  <a:lnTo>
                    <a:pt x="125" y="291"/>
                  </a:lnTo>
                  <a:lnTo>
                    <a:pt x="120" y="284"/>
                  </a:lnTo>
                  <a:lnTo>
                    <a:pt x="111" y="275"/>
                  </a:lnTo>
                  <a:lnTo>
                    <a:pt x="101" y="266"/>
                  </a:lnTo>
                  <a:lnTo>
                    <a:pt x="92" y="260"/>
                  </a:lnTo>
                  <a:lnTo>
                    <a:pt x="78" y="253"/>
                  </a:lnTo>
                  <a:lnTo>
                    <a:pt x="65" y="250"/>
                  </a:lnTo>
                  <a:lnTo>
                    <a:pt x="50" y="245"/>
                  </a:lnTo>
                  <a:lnTo>
                    <a:pt x="32" y="245"/>
                  </a:lnTo>
                  <a:lnTo>
                    <a:pt x="16" y="245"/>
                  </a:lnTo>
                  <a:lnTo>
                    <a:pt x="0" y="245"/>
                  </a:lnTo>
                </a:path>
              </a:pathLst>
            </a:custGeom>
            <a:solidFill>
              <a:srgbClr val="D24132"/>
            </a:solidFill>
            <a:ln w="12700" cap="rnd" cmpd="sng">
              <a:solidFill>
                <a:srgbClr val="000000">
                  <a:alpha val="100000"/>
                </a:srgbClr>
              </a:solidFill>
              <a:prstDash val="solid"/>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8" name="任意多边形 7"/>
            <p:cNvSpPr/>
            <p:nvPr/>
          </p:nvSpPr>
          <p:spPr>
            <a:xfrm>
              <a:off x="4181" y="2757"/>
              <a:ext cx="1243" cy="986"/>
            </a:xfrm>
            <a:custGeom>
              <a:avLst/>
              <a:gdLst/>
              <a:ahLst/>
              <a:cxnLst/>
              <a:rect l="0" t="0" r="0" b="0"/>
              <a:pathLst>
                <a:path w="1243" h="986">
                  <a:moveTo>
                    <a:pt x="0" y="779"/>
                  </a:moveTo>
                  <a:lnTo>
                    <a:pt x="0" y="985"/>
                  </a:lnTo>
                  <a:lnTo>
                    <a:pt x="1242" y="985"/>
                  </a:lnTo>
                  <a:lnTo>
                    <a:pt x="1240" y="0"/>
                  </a:lnTo>
                  <a:lnTo>
                    <a:pt x="1129" y="0"/>
                  </a:lnTo>
                  <a:lnTo>
                    <a:pt x="1123" y="19"/>
                  </a:lnTo>
                  <a:lnTo>
                    <a:pt x="1123" y="32"/>
                  </a:lnTo>
                  <a:lnTo>
                    <a:pt x="1127" y="51"/>
                  </a:lnTo>
                  <a:lnTo>
                    <a:pt x="1134" y="71"/>
                  </a:lnTo>
                  <a:lnTo>
                    <a:pt x="1140" y="96"/>
                  </a:lnTo>
                  <a:lnTo>
                    <a:pt x="1143" y="114"/>
                  </a:lnTo>
                  <a:lnTo>
                    <a:pt x="1143" y="132"/>
                  </a:lnTo>
                  <a:lnTo>
                    <a:pt x="1141" y="149"/>
                  </a:lnTo>
                  <a:lnTo>
                    <a:pt x="1136" y="167"/>
                  </a:lnTo>
                  <a:lnTo>
                    <a:pt x="1123" y="185"/>
                  </a:lnTo>
                  <a:lnTo>
                    <a:pt x="1110" y="199"/>
                  </a:lnTo>
                  <a:lnTo>
                    <a:pt x="1096" y="212"/>
                  </a:lnTo>
                  <a:lnTo>
                    <a:pt x="1078" y="223"/>
                  </a:lnTo>
                  <a:lnTo>
                    <a:pt x="1058" y="230"/>
                  </a:lnTo>
                  <a:lnTo>
                    <a:pt x="1039" y="233"/>
                  </a:lnTo>
                  <a:lnTo>
                    <a:pt x="1014" y="235"/>
                  </a:lnTo>
                  <a:lnTo>
                    <a:pt x="983" y="233"/>
                  </a:lnTo>
                  <a:lnTo>
                    <a:pt x="965" y="230"/>
                  </a:lnTo>
                  <a:lnTo>
                    <a:pt x="946" y="224"/>
                  </a:lnTo>
                  <a:lnTo>
                    <a:pt x="930" y="215"/>
                  </a:lnTo>
                  <a:lnTo>
                    <a:pt x="910" y="199"/>
                  </a:lnTo>
                  <a:lnTo>
                    <a:pt x="897" y="185"/>
                  </a:lnTo>
                  <a:lnTo>
                    <a:pt x="886" y="169"/>
                  </a:lnTo>
                  <a:lnTo>
                    <a:pt x="879" y="153"/>
                  </a:lnTo>
                  <a:lnTo>
                    <a:pt x="875" y="137"/>
                  </a:lnTo>
                  <a:lnTo>
                    <a:pt x="875" y="119"/>
                  </a:lnTo>
                  <a:lnTo>
                    <a:pt x="877" y="101"/>
                  </a:lnTo>
                  <a:lnTo>
                    <a:pt x="881" y="85"/>
                  </a:lnTo>
                  <a:lnTo>
                    <a:pt x="886" y="69"/>
                  </a:lnTo>
                  <a:lnTo>
                    <a:pt x="892" y="51"/>
                  </a:lnTo>
                  <a:lnTo>
                    <a:pt x="894" y="35"/>
                  </a:lnTo>
                  <a:lnTo>
                    <a:pt x="894" y="21"/>
                  </a:lnTo>
                  <a:lnTo>
                    <a:pt x="890" y="3"/>
                  </a:lnTo>
                  <a:lnTo>
                    <a:pt x="682" y="3"/>
                  </a:lnTo>
                  <a:lnTo>
                    <a:pt x="684" y="39"/>
                  </a:lnTo>
                  <a:lnTo>
                    <a:pt x="682" y="62"/>
                  </a:lnTo>
                  <a:lnTo>
                    <a:pt x="681" y="83"/>
                  </a:lnTo>
                  <a:lnTo>
                    <a:pt x="681" y="99"/>
                  </a:lnTo>
                  <a:lnTo>
                    <a:pt x="679" y="119"/>
                  </a:lnTo>
                  <a:lnTo>
                    <a:pt x="675" y="139"/>
                  </a:lnTo>
                  <a:lnTo>
                    <a:pt x="670" y="151"/>
                  </a:lnTo>
                  <a:lnTo>
                    <a:pt x="662" y="162"/>
                  </a:lnTo>
                  <a:lnTo>
                    <a:pt x="651" y="171"/>
                  </a:lnTo>
                  <a:lnTo>
                    <a:pt x="639" y="180"/>
                  </a:lnTo>
                  <a:lnTo>
                    <a:pt x="626" y="183"/>
                  </a:lnTo>
                  <a:lnTo>
                    <a:pt x="610" y="185"/>
                  </a:lnTo>
                  <a:lnTo>
                    <a:pt x="597" y="187"/>
                  </a:lnTo>
                  <a:lnTo>
                    <a:pt x="579" y="187"/>
                  </a:lnTo>
                  <a:lnTo>
                    <a:pt x="560" y="185"/>
                  </a:lnTo>
                  <a:lnTo>
                    <a:pt x="548" y="183"/>
                  </a:lnTo>
                  <a:lnTo>
                    <a:pt x="529" y="182"/>
                  </a:lnTo>
                  <a:lnTo>
                    <a:pt x="509" y="180"/>
                  </a:lnTo>
                  <a:lnTo>
                    <a:pt x="488" y="180"/>
                  </a:lnTo>
                  <a:lnTo>
                    <a:pt x="469" y="182"/>
                  </a:lnTo>
                  <a:lnTo>
                    <a:pt x="451" y="185"/>
                  </a:lnTo>
                  <a:lnTo>
                    <a:pt x="433" y="189"/>
                  </a:lnTo>
                  <a:lnTo>
                    <a:pt x="418" y="198"/>
                  </a:lnTo>
                  <a:lnTo>
                    <a:pt x="404" y="206"/>
                  </a:lnTo>
                  <a:lnTo>
                    <a:pt x="395" y="219"/>
                  </a:lnTo>
                  <a:lnTo>
                    <a:pt x="384" y="233"/>
                  </a:lnTo>
                  <a:lnTo>
                    <a:pt x="380" y="246"/>
                  </a:lnTo>
                  <a:lnTo>
                    <a:pt x="378" y="262"/>
                  </a:lnTo>
                  <a:lnTo>
                    <a:pt x="380" y="278"/>
                  </a:lnTo>
                  <a:lnTo>
                    <a:pt x="382" y="294"/>
                  </a:lnTo>
                  <a:lnTo>
                    <a:pt x="380" y="312"/>
                  </a:lnTo>
                  <a:lnTo>
                    <a:pt x="376" y="326"/>
                  </a:lnTo>
                  <a:lnTo>
                    <a:pt x="373" y="340"/>
                  </a:lnTo>
                  <a:lnTo>
                    <a:pt x="366" y="355"/>
                  </a:lnTo>
                  <a:lnTo>
                    <a:pt x="358" y="364"/>
                  </a:lnTo>
                  <a:lnTo>
                    <a:pt x="344" y="372"/>
                  </a:lnTo>
                  <a:lnTo>
                    <a:pt x="327" y="380"/>
                  </a:lnTo>
                  <a:lnTo>
                    <a:pt x="309" y="385"/>
                  </a:lnTo>
                  <a:lnTo>
                    <a:pt x="293" y="389"/>
                  </a:lnTo>
                  <a:lnTo>
                    <a:pt x="276" y="392"/>
                  </a:lnTo>
                  <a:lnTo>
                    <a:pt x="253" y="397"/>
                  </a:lnTo>
                  <a:lnTo>
                    <a:pt x="236" y="401"/>
                  </a:lnTo>
                  <a:lnTo>
                    <a:pt x="218" y="405"/>
                  </a:lnTo>
                  <a:lnTo>
                    <a:pt x="203" y="410"/>
                  </a:lnTo>
                  <a:lnTo>
                    <a:pt x="189" y="417"/>
                  </a:lnTo>
                  <a:lnTo>
                    <a:pt x="176" y="426"/>
                  </a:lnTo>
                  <a:lnTo>
                    <a:pt x="165" y="433"/>
                  </a:lnTo>
                  <a:lnTo>
                    <a:pt x="154" y="447"/>
                  </a:lnTo>
                  <a:lnTo>
                    <a:pt x="147" y="460"/>
                  </a:lnTo>
                  <a:lnTo>
                    <a:pt x="140" y="474"/>
                  </a:lnTo>
                  <a:lnTo>
                    <a:pt x="136" y="492"/>
                  </a:lnTo>
                  <a:lnTo>
                    <a:pt x="140" y="510"/>
                  </a:lnTo>
                  <a:lnTo>
                    <a:pt x="142" y="526"/>
                  </a:lnTo>
                  <a:lnTo>
                    <a:pt x="147" y="546"/>
                  </a:lnTo>
                  <a:lnTo>
                    <a:pt x="152" y="569"/>
                  </a:lnTo>
                  <a:lnTo>
                    <a:pt x="156" y="588"/>
                  </a:lnTo>
                  <a:lnTo>
                    <a:pt x="158" y="604"/>
                  </a:lnTo>
                  <a:lnTo>
                    <a:pt x="158" y="619"/>
                  </a:lnTo>
                  <a:lnTo>
                    <a:pt x="156" y="638"/>
                  </a:lnTo>
                  <a:lnTo>
                    <a:pt x="151" y="654"/>
                  </a:lnTo>
                  <a:lnTo>
                    <a:pt x="147" y="670"/>
                  </a:lnTo>
                  <a:lnTo>
                    <a:pt x="140" y="683"/>
                  </a:lnTo>
                  <a:lnTo>
                    <a:pt x="131" y="701"/>
                  </a:lnTo>
                  <a:lnTo>
                    <a:pt x="120" y="720"/>
                  </a:lnTo>
                  <a:lnTo>
                    <a:pt x="107" y="736"/>
                  </a:lnTo>
                  <a:lnTo>
                    <a:pt x="94" y="747"/>
                  </a:lnTo>
                  <a:lnTo>
                    <a:pt x="81" y="758"/>
                  </a:lnTo>
                  <a:lnTo>
                    <a:pt x="69" y="767"/>
                  </a:lnTo>
                  <a:lnTo>
                    <a:pt x="56" y="772"/>
                  </a:lnTo>
                  <a:lnTo>
                    <a:pt x="38" y="776"/>
                  </a:lnTo>
                  <a:lnTo>
                    <a:pt x="18" y="779"/>
                  </a:lnTo>
                  <a:lnTo>
                    <a:pt x="0" y="779"/>
                  </a:lnTo>
                </a:path>
              </a:pathLst>
            </a:custGeom>
            <a:solidFill>
              <a:srgbClr val="377790"/>
            </a:solidFill>
            <a:ln w="12700" cap="rnd" cmpd="sng">
              <a:solidFill>
                <a:srgbClr val="000000">
                  <a:alpha val="100000"/>
                </a:srgbClr>
              </a:solidFill>
              <a:prstDash val="solid"/>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9" name="任意多边形 8"/>
            <p:cNvSpPr/>
            <p:nvPr/>
          </p:nvSpPr>
          <p:spPr>
            <a:xfrm>
              <a:off x="2945" y="2563"/>
              <a:ext cx="1291" cy="1181"/>
            </a:xfrm>
            <a:custGeom>
              <a:avLst/>
              <a:gdLst/>
              <a:ahLst/>
              <a:cxnLst/>
              <a:rect l="0" t="0" r="0" b="0"/>
              <a:pathLst>
                <a:path w="1291" h="1181">
                  <a:moveTo>
                    <a:pt x="1290" y="972"/>
                  </a:moveTo>
                  <a:lnTo>
                    <a:pt x="1290" y="1180"/>
                  </a:lnTo>
                  <a:lnTo>
                    <a:pt x="1" y="1180"/>
                  </a:lnTo>
                  <a:lnTo>
                    <a:pt x="0" y="238"/>
                  </a:lnTo>
                  <a:lnTo>
                    <a:pt x="112" y="238"/>
                  </a:lnTo>
                  <a:lnTo>
                    <a:pt x="117" y="229"/>
                  </a:lnTo>
                  <a:lnTo>
                    <a:pt x="119" y="218"/>
                  </a:lnTo>
                  <a:lnTo>
                    <a:pt x="119" y="207"/>
                  </a:lnTo>
                  <a:lnTo>
                    <a:pt x="119" y="196"/>
                  </a:lnTo>
                  <a:lnTo>
                    <a:pt x="113" y="182"/>
                  </a:lnTo>
                  <a:lnTo>
                    <a:pt x="110" y="162"/>
                  </a:lnTo>
                  <a:lnTo>
                    <a:pt x="106" y="150"/>
                  </a:lnTo>
                  <a:lnTo>
                    <a:pt x="100" y="134"/>
                  </a:lnTo>
                  <a:lnTo>
                    <a:pt x="100" y="119"/>
                  </a:lnTo>
                  <a:lnTo>
                    <a:pt x="100" y="105"/>
                  </a:lnTo>
                  <a:lnTo>
                    <a:pt x="100" y="91"/>
                  </a:lnTo>
                  <a:lnTo>
                    <a:pt x="106" y="76"/>
                  </a:lnTo>
                  <a:lnTo>
                    <a:pt x="112" y="62"/>
                  </a:lnTo>
                  <a:lnTo>
                    <a:pt x="119" y="53"/>
                  </a:lnTo>
                  <a:lnTo>
                    <a:pt x="132" y="39"/>
                  </a:lnTo>
                  <a:lnTo>
                    <a:pt x="144" y="30"/>
                  </a:lnTo>
                  <a:lnTo>
                    <a:pt x="155" y="21"/>
                  </a:lnTo>
                  <a:lnTo>
                    <a:pt x="169" y="14"/>
                  </a:lnTo>
                  <a:lnTo>
                    <a:pt x="184" y="7"/>
                  </a:lnTo>
                  <a:lnTo>
                    <a:pt x="203" y="3"/>
                  </a:lnTo>
                  <a:lnTo>
                    <a:pt x="222" y="1"/>
                  </a:lnTo>
                  <a:lnTo>
                    <a:pt x="237" y="0"/>
                  </a:lnTo>
                  <a:lnTo>
                    <a:pt x="254" y="0"/>
                  </a:lnTo>
                  <a:lnTo>
                    <a:pt x="269" y="1"/>
                  </a:lnTo>
                  <a:lnTo>
                    <a:pt x="283" y="3"/>
                  </a:lnTo>
                  <a:lnTo>
                    <a:pt x="296" y="7"/>
                  </a:lnTo>
                  <a:lnTo>
                    <a:pt x="311" y="12"/>
                  </a:lnTo>
                  <a:lnTo>
                    <a:pt x="322" y="17"/>
                  </a:lnTo>
                  <a:lnTo>
                    <a:pt x="334" y="26"/>
                  </a:lnTo>
                  <a:lnTo>
                    <a:pt x="345" y="37"/>
                  </a:lnTo>
                  <a:lnTo>
                    <a:pt x="357" y="48"/>
                  </a:lnTo>
                  <a:lnTo>
                    <a:pt x="366" y="60"/>
                  </a:lnTo>
                  <a:lnTo>
                    <a:pt x="376" y="73"/>
                  </a:lnTo>
                  <a:lnTo>
                    <a:pt x="379" y="89"/>
                  </a:lnTo>
                  <a:lnTo>
                    <a:pt x="385" y="105"/>
                  </a:lnTo>
                  <a:lnTo>
                    <a:pt x="385" y="123"/>
                  </a:lnTo>
                  <a:lnTo>
                    <a:pt x="379" y="139"/>
                  </a:lnTo>
                  <a:lnTo>
                    <a:pt x="376" y="157"/>
                  </a:lnTo>
                  <a:lnTo>
                    <a:pt x="372" y="173"/>
                  </a:lnTo>
                  <a:lnTo>
                    <a:pt x="366" y="193"/>
                  </a:lnTo>
                  <a:lnTo>
                    <a:pt x="362" y="207"/>
                  </a:lnTo>
                  <a:lnTo>
                    <a:pt x="362" y="216"/>
                  </a:lnTo>
                  <a:lnTo>
                    <a:pt x="364" y="223"/>
                  </a:lnTo>
                  <a:lnTo>
                    <a:pt x="368" y="230"/>
                  </a:lnTo>
                  <a:lnTo>
                    <a:pt x="581" y="230"/>
                  </a:lnTo>
                  <a:lnTo>
                    <a:pt x="577" y="270"/>
                  </a:lnTo>
                  <a:lnTo>
                    <a:pt x="575" y="293"/>
                  </a:lnTo>
                  <a:lnTo>
                    <a:pt x="577" y="313"/>
                  </a:lnTo>
                  <a:lnTo>
                    <a:pt x="579" y="331"/>
                  </a:lnTo>
                  <a:lnTo>
                    <a:pt x="581" y="349"/>
                  </a:lnTo>
                  <a:lnTo>
                    <a:pt x="585" y="368"/>
                  </a:lnTo>
                  <a:lnTo>
                    <a:pt x="590" y="381"/>
                  </a:lnTo>
                  <a:lnTo>
                    <a:pt x="598" y="392"/>
                  </a:lnTo>
                  <a:lnTo>
                    <a:pt x="609" y="401"/>
                  </a:lnTo>
                  <a:lnTo>
                    <a:pt x="623" y="408"/>
                  </a:lnTo>
                  <a:lnTo>
                    <a:pt x="636" y="413"/>
                  </a:lnTo>
                  <a:lnTo>
                    <a:pt x="651" y="415"/>
                  </a:lnTo>
                  <a:lnTo>
                    <a:pt x="666" y="417"/>
                  </a:lnTo>
                  <a:lnTo>
                    <a:pt x="685" y="417"/>
                  </a:lnTo>
                  <a:lnTo>
                    <a:pt x="704" y="415"/>
                  </a:lnTo>
                  <a:lnTo>
                    <a:pt x="718" y="413"/>
                  </a:lnTo>
                  <a:lnTo>
                    <a:pt x="737" y="411"/>
                  </a:lnTo>
                  <a:lnTo>
                    <a:pt x="758" y="410"/>
                  </a:lnTo>
                  <a:lnTo>
                    <a:pt x="780" y="410"/>
                  </a:lnTo>
                  <a:lnTo>
                    <a:pt x="799" y="411"/>
                  </a:lnTo>
                  <a:lnTo>
                    <a:pt x="818" y="415"/>
                  </a:lnTo>
                  <a:lnTo>
                    <a:pt x="837" y="420"/>
                  </a:lnTo>
                  <a:lnTo>
                    <a:pt x="853" y="427"/>
                  </a:lnTo>
                  <a:lnTo>
                    <a:pt x="868" y="438"/>
                  </a:lnTo>
                  <a:lnTo>
                    <a:pt x="877" y="449"/>
                  </a:lnTo>
                  <a:lnTo>
                    <a:pt x="887" y="463"/>
                  </a:lnTo>
                  <a:lnTo>
                    <a:pt x="892" y="478"/>
                  </a:lnTo>
                  <a:lnTo>
                    <a:pt x="894" y="492"/>
                  </a:lnTo>
                  <a:lnTo>
                    <a:pt x="892" y="510"/>
                  </a:lnTo>
                  <a:lnTo>
                    <a:pt x="891" y="526"/>
                  </a:lnTo>
                  <a:lnTo>
                    <a:pt x="892" y="542"/>
                  </a:lnTo>
                  <a:lnTo>
                    <a:pt x="894" y="558"/>
                  </a:lnTo>
                  <a:lnTo>
                    <a:pt x="900" y="571"/>
                  </a:lnTo>
                  <a:lnTo>
                    <a:pt x="908" y="585"/>
                  </a:lnTo>
                  <a:lnTo>
                    <a:pt x="915" y="594"/>
                  </a:lnTo>
                  <a:lnTo>
                    <a:pt x="929" y="603"/>
                  </a:lnTo>
                  <a:lnTo>
                    <a:pt x="948" y="610"/>
                  </a:lnTo>
                  <a:lnTo>
                    <a:pt x="967" y="615"/>
                  </a:lnTo>
                  <a:lnTo>
                    <a:pt x="982" y="619"/>
                  </a:lnTo>
                  <a:lnTo>
                    <a:pt x="1001" y="624"/>
                  </a:lnTo>
                  <a:lnTo>
                    <a:pt x="1024" y="628"/>
                  </a:lnTo>
                  <a:lnTo>
                    <a:pt x="1043" y="632"/>
                  </a:lnTo>
                  <a:lnTo>
                    <a:pt x="1062" y="637"/>
                  </a:lnTo>
                  <a:lnTo>
                    <a:pt x="1077" y="642"/>
                  </a:lnTo>
                  <a:lnTo>
                    <a:pt x="1092" y="648"/>
                  </a:lnTo>
                  <a:lnTo>
                    <a:pt x="1105" y="657"/>
                  </a:lnTo>
                  <a:lnTo>
                    <a:pt x="1115" y="664"/>
                  </a:lnTo>
                  <a:lnTo>
                    <a:pt x="1128" y="678"/>
                  </a:lnTo>
                  <a:lnTo>
                    <a:pt x="1136" y="691"/>
                  </a:lnTo>
                  <a:lnTo>
                    <a:pt x="1143" y="705"/>
                  </a:lnTo>
                  <a:lnTo>
                    <a:pt x="1147" y="723"/>
                  </a:lnTo>
                  <a:lnTo>
                    <a:pt x="1143" y="741"/>
                  </a:lnTo>
                  <a:lnTo>
                    <a:pt x="1141" y="757"/>
                  </a:lnTo>
                  <a:lnTo>
                    <a:pt x="1136" y="777"/>
                  </a:lnTo>
                  <a:lnTo>
                    <a:pt x="1130" y="800"/>
                  </a:lnTo>
                  <a:lnTo>
                    <a:pt x="1124" y="820"/>
                  </a:lnTo>
                  <a:lnTo>
                    <a:pt x="1122" y="836"/>
                  </a:lnTo>
                  <a:lnTo>
                    <a:pt x="1122" y="850"/>
                  </a:lnTo>
                  <a:lnTo>
                    <a:pt x="1126" y="870"/>
                  </a:lnTo>
                  <a:lnTo>
                    <a:pt x="1130" y="886"/>
                  </a:lnTo>
                  <a:lnTo>
                    <a:pt x="1138" y="900"/>
                  </a:lnTo>
                  <a:lnTo>
                    <a:pt x="1145" y="913"/>
                  </a:lnTo>
                  <a:lnTo>
                    <a:pt x="1157" y="925"/>
                  </a:lnTo>
                  <a:lnTo>
                    <a:pt x="1168" y="940"/>
                  </a:lnTo>
                  <a:lnTo>
                    <a:pt x="1183" y="950"/>
                  </a:lnTo>
                  <a:lnTo>
                    <a:pt x="1200" y="961"/>
                  </a:lnTo>
                  <a:lnTo>
                    <a:pt x="1215" y="966"/>
                  </a:lnTo>
                  <a:lnTo>
                    <a:pt x="1233" y="970"/>
                  </a:lnTo>
                  <a:lnTo>
                    <a:pt x="1250" y="972"/>
                  </a:lnTo>
                  <a:lnTo>
                    <a:pt x="1269" y="974"/>
                  </a:lnTo>
                  <a:lnTo>
                    <a:pt x="1290" y="972"/>
                  </a:lnTo>
                </a:path>
              </a:pathLst>
            </a:custGeom>
            <a:solidFill>
              <a:srgbClr val="F09C2A"/>
            </a:solidFill>
            <a:ln w="12700" cap="rnd" cmpd="sng">
              <a:solidFill>
                <a:srgbClr val="000000">
                  <a:alpha val="100000"/>
                </a:srgbClr>
              </a:solidFill>
              <a:prstDash val="solid"/>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10" name="任意多边形 9"/>
            <p:cNvSpPr/>
            <p:nvPr/>
          </p:nvSpPr>
          <p:spPr>
            <a:xfrm>
              <a:off x="2945" y="1823"/>
              <a:ext cx="1243" cy="981"/>
            </a:xfrm>
            <a:custGeom>
              <a:avLst/>
              <a:gdLst/>
              <a:ahLst/>
              <a:cxnLst/>
              <a:rect l="0" t="0" r="0" b="0"/>
              <a:pathLst>
                <a:path w="1243" h="981">
                  <a:moveTo>
                    <a:pt x="1242" y="244"/>
                  </a:moveTo>
                  <a:lnTo>
                    <a:pt x="1242" y="0"/>
                  </a:lnTo>
                  <a:lnTo>
                    <a:pt x="0" y="0"/>
                  </a:lnTo>
                  <a:lnTo>
                    <a:pt x="1" y="980"/>
                  </a:lnTo>
                  <a:lnTo>
                    <a:pt x="112" y="980"/>
                  </a:lnTo>
                  <a:lnTo>
                    <a:pt x="118" y="960"/>
                  </a:lnTo>
                  <a:lnTo>
                    <a:pt x="118" y="946"/>
                  </a:lnTo>
                  <a:lnTo>
                    <a:pt x="114" y="928"/>
                  </a:lnTo>
                  <a:lnTo>
                    <a:pt x="107" y="909"/>
                  </a:lnTo>
                  <a:lnTo>
                    <a:pt x="101" y="884"/>
                  </a:lnTo>
                  <a:lnTo>
                    <a:pt x="98" y="864"/>
                  </a:lnTo>
                  <a:lnTo>
                    <a:pt x="96" y="848"/>
                  </a:lnTo>
                  <a:lnTo>
                    <a:pt x="100" y="831"/>
                  </a:lnTo>
                  <a:lnTo>
                    <a:pt x="105" y="813"/>
                  </a:lnTo>
                  <a:lnTo>
                    <a:pt x="118" y="795"/>
                  </a:lnTo>
                  <a:lnTo>
                    <a:pt x="131" y="781"/>
                  </a:lnTo>
                  <a:lnTo>
                    <a:pt x="145" y="767"/>
                  </a:lnTo>
                  <a:lnTo>
                    <a:pt x="163" y="758"/>
                  </a:lnTo>
                  <a:lnTo>
                    <a:pt x="183" y="749"/>
                  </a:lnTo>
                  <a:lnTo>
                    <a:pt x="202" y="747"/>
                  </a:lnTo>
                  <a:lnTo>
                    <a:pt x="227" y="746"/>
                  </a:lnTo>
                  <a:lnTo>
                    <a:pt x="258" y="747"/>
                  </a:lnTo>
                  <a:lnTo>
                    <a:pt x="276" y="749"/>
                  </a:lnTo>
                  <a:lnTo>
                    <a:pt x="295" y="754"/>
                  </a:lnTo>
                  <a:lnTo>
                    <a:pt x="309" y="763"/>
                  </a:lnTo>
                  <a:lnTo>
                    <a:pt x="331" y="779"/>
                  </a:lnTo>
                  <a:lnTo>
                    <a:pt x="344" y="795"/>
                  </a:lnTo>
                  <a:lnTo>
                    <a:pt x="355" y="809"/>
                  </a:lnTo>
                  <a:lnTo>
                    <a:pt x="362" y="827"/>
                  </a:lnTo>
                  <a:lnTo>
                    <a:pt x="366" y="843"/>
                  </a:lnTo>
                  <a:lnTo>
                    <a:pt x="366" y="861"/>
                  </a:lnTo>
                  <a:lnTo>
                    <a:pt x="364" y="878"/>
                  </a:lnTo>
                  <a:lnTo>
                    <a:pt x="360" y="894"/>
                  </a:lnTo>
                  <a:lnTo>
                    <a:pt x="355" y="910"/>
                  </a:lnTo>
                  <a:lnTo>
                    <a:pt x="349" y="926"/>
                  </a:lnTo>
                  <a:lnTo>
                    <a:pt x="346" y="944"/>
                  </a:lnTo>
                  <a:lnTo>
                    <a:pt x="346" y="958"/>
                  </a:lnTo>
                  <a:lnTo>
                    <a:pt x="351" y="974"/>
                  </a:lnTo>
                  <a:lnTo>
                    <a:pt x="559" y="974"/>
                  </a:lnTo>
                  <a:lnTo>
                    <a:pt x="557" y="941"/>
                  </a:lnTo>
                  <a:lnTo>
                    <a:pt x="559" y="916"/>
                  </a:lnTo>
                  <a:lnTo>
                    <a:pt x="559" y="896"/>
                  </a:lnTo>
                  <a:lnTo>
                    <a:pt x="560" y="878"/>
                  </a:lnTo>
                  <a:lnTo>
                    <a:pt x="562" y="861"/>
                  </a:lnTo>
                  <a:lnTo>
                    <a:pt x="566" y="841"/>
                  </a:lnTo>
                  <a:lnTo>
                    <a:pt x="571" y="829"/>
                  </a:lnTo>
                  <a:lnTo>
                    <a:pt x="579" y="816"/>
                  </a:lnTo>
                  <a:lnTo>
                    <a:pt x="590" y="808"/>
                  </a:lnTo>
                  <a:lnTo>
                    <a:pt x="602" y="801"/>
                  </a:lnTo>
                  <a:lnTo>
                    <a:pt x="615" y="797"/>
                  </a:lnTo>
                  <a:lnTo>
                    <a:pt x="630" y="795"/>
                  </a:lnTo>
                  <a:lnTo>
                    <a:pt x="644" y="793"/>
                  </a:lnTo>
                  <a:lnTo>
                    <a:pt x="662" y="793"/>
                  </a:lnTo>
                  <a:lnTo>
                    <a:pt x="681" y="795"/>
                  </a:lnTo>
                  <a:lnTo>
                    <a:pt x="693" y="797"/>
                  </a:lnTo>
                  <a:lnTo>
                    <a:pt x="712" y="797"/>
                  </a:lnTo>
                  <a:lnTo>
                    <a:pt x="732" y="799"/>
                  </a:lnTo>
                  <a:lnTo>
                    <a:pt x="753" y="799"/>
                  </a:lnTo>
                  <a:lnTo>
                    <a:pt x="772" y="797"/>
                  </a:lnTo>
                  <a:lnTo>
                    <a:pt x="790" y="795"/>
                  </a:lnTo>
                  <a:lnTo>
                    <a:pt x="808" y="790"/>
                  </a:lnTo>
                  <a:lnTo>
                    <a:pt x="823" y="783"/>
                  </a:lnTo>
                  <a:lnTo>
                    <a:pt x="837" y="774"/>
                  </a:lnTo>
                  <a:lnTo>
                    <a:pt x="846" y="762"/>
                  </a:lnTo>
                  <a:lnTo>
                    <a:pt x="857" y="747"/>
                  </a:lnTo>
                  <a:lnTo>
                    <a:pt x="861" y="733"/>
                  </a:lnTo>
                  <a:lnTo>
                    <a:pt x="863" y="719"/>
                  </a:lnTo>
                  <a:lnTo>
                    <a:pt x="861" y="703"/>
                  </a:lnTo>
                  <a:lnTo>
                    <a:pt x="859" y="685"/>
                  </a:lnTo>
                  <a:lnTo>
                    <a:pt x="861" y="668"/>
                  </a:lnTo>
                  <a:lnTo>
                    <a:pt x="865" y="655"/>
                  </a:lnTo>
                  <a:lnTo>
                    <a:pt x="868" y="641"/>
                  </a:lnTo>
                  <a:lnTo>
                    <a:pt x="875" y="627"/>
                  </a:lnTo>
                  <a:lnTo>
                    <a:pt x="883" y="618"/>
                  </a:lnTo>
                  <a:lnTo>
                    <a:pt x="897" y="607"/>
                  </a:lnTo>
                  <a:lnTo>
                    <a:pt x="914" y="602"/>
                  </a:lnTo>
                  <a:lnTo>
                    <a:pt x="932" y="597"/>
                  </a:lnTo>
                  <a:lnTo>
                    <a:pt x="948" y="593"/>
                  </a:lnTo>
                  <a:lnTo>
                    <a:pt x="965" y="588"/>
                  </a:lnTo>
                  <a:lnTo>
                    <a:pt x="987" y="584"/>
                  </a:lnTo>
                  <a:lnTo>
                    <a:pt x="1005" y="581"/>
                  </a:lnTo>
                  <a:lnTo>
                    <a:pt x="1023" y="575"/>
                  </a:lnTo>
                  <a:lnTo>
                    <a:pt x="1038" y="570"/>
                  </a:lnTo>
                  <a:lnTo>
                    <a:pt x="1052" y="565"/>
                  </a:lnTo>
                  <a:lnTo>
                    <a:pt x="1065" y="556"/>
                  </a:lnTo>
                  <a:lnTo>
                    <a:pt x="1076" y="547"/>
                  </a:lnTo>
                  <a:lnTo>
                    <a:pt x="1087" y="535"/>
                  </a:lnTo>
                  <a:lnTo>
                    <a:pt x="1094" y="522"/>
                  </a:lnTo>
                  <a:lnTo>
                    <a:pt x="1101" y="506"/>
                  </a:lnTo>
                  <a:lnTo>
                    <a:pt x="1105" y="489"/>
                  </a:lnTo>
                  <a:lnTo>
                    <a:pt x="1101" y="473"/>
                  </a:lnTo>
                  <a:lnTo>
                    <a:pt x="1099" y="457"/>
                  </a:lnTo>
                  <a:lnTo>
                    <a:pt x="1094" y="435"/>
                  </a:lnTo>
                  <a:lnTo>
                    <a:pt x="1089" y="414"/>
                  </a:lnTo>
                  <a:lnTo>
                    <a:pt x="1083" y="395"/>
                  </a:lnTo>
                  <a:lnTo>
                    <a:pt x="1083" y="379"/>
                  </a:lnTo>
                  <a:lnTo>
                    <a:pt x="1083" y="365"/>
                  </a:lnTo>
                  <a:lnTo>
                    <a:pt x="1085" y="345"/>
                  </a:lnTo>
                  <a:lnTo>
                    <a:pt x="1090" y="327"/>
                  </a:lnTo>
                  <a:lnTo>
                    <a:pt x="1096" y="315"/>
                  </a:lnTo>
                  <a:lnTo>
                    <a:pt x="1103" y="303"/>
                  </a:lnTo>
                  <a:lnTo>
                    <a:pt x="1114" y="290"/>
                  </a:lnTo>
                  <a:lnTo>
                    <a:pt x="1125" y="276"/>
                  </a:lnTo>
                  <a:lnTo>
                    <a:pt x="1141" y="264"/>
                  </a:lnTo>
                  <a:lnTo>
                    <a:pt x="1156" y="255"/>
                  </a:lnTo>
                  <a:lnTo>
                    <a:pt x="1172" y="249"/>
                  </a:lnTo>
                  <a:lnTo>
                    <a:pt x="1187" y="246"/>
                  </a:lnTo>
                  <a:lnTo>
                    <a:pt x="1203" y="244"/>
                  </a:lnTo>
                  <a:lnTo>
                    <a:pt x="1221" y="244"/>
                  </a:lnTo>
                  <a:lnTo>
                    <a:pt x="1242" y="244"/>
                  </a:lnTo>
                </a:path>
              </a:pathLst>
            </a:custGeom>
            <a:solidFill>
              <a:srgbClr val="189A80"/>
            </a:solidFill>
            <a:ln w="12700" cap="rnd" cmpd="sng">
              <a:solidFill>
                <a:srgbClr val="000000">
                  <a:alpha val="100000"/>
                </a:srgbClr>
              </a:solidFill>
              <a:prstDash val="solid"/>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11" name="任意多边形 10"/>
            <p:cNvSpPr/>
            <p:nvPr/>
          </p:nvSpPr>
          <p:spPr>
            <a:xfrm>
              <a:off x="3493" y="2066"/>
              <a:ext cx="1377" cy="1468"/>
            </a:xfrm>
            <a:custGeom>
              <a:avLst/>
              <a:gdLst/>
              <a:ahLst/>
              <a:cxnLst/>
              <a:rect l="0" t="0" r="0" b="0"/>
              <a:pathLst>
                <a:path w="1377" h="1468">
                  <a:moveTo>
                    <a:pt x="524" y="305"/>
                  </a:moveTo>
                  <a:lnTo>
                    <a:pt x="538" y="289"/>
                  </a:lnTo>
                  <a:lnTo>
                    <a:pt x="547" y="273"/>
                  </a:lnTo>
                  <a:lnTo>
                    <a:pt x="553" y="255"/>
                  </a:lnTo>
                  <a:lnTo>
                    <a:pt x="553" y="232"/>
                  </a:lnTo>
                  <a:lnTo>
                    <a:pt x="546" y="206"/>
                  </a:lnTo>
                  <a:lnTo>
                    <a:pt x="540" y="184"/>
                  </a:lnTo>
                  <a:lnTo>
                    <a:pt x="533" y="158"/>
                  </a:lnTo>
                  <a:lnTo>
                    <a:pt x="529" y="127"/>
                  </a:lnTo>
                  <a:lnTo>
                    <a:pt x="533" y="110"/>
                  </a:lnTo>
                  <a:lnTo>
                    <a:pt x="538" y="88"/>
                  </a:lnTo>
                  <a:lnTo>
                    <a:pt x="549" y="65"/>
                  </a:lnTo>
                  <a:lnTo>
                    <a:pt x="564" y="44"/>
                  </a:lnTo>
                  <a:lnTo>
                    <a:pt x="584" y="26"/>
                  </a:lnTo>
                  <a:lnTo>
                    <a:pt x="600" y="12"/>
                  </a:lnTo>
                  <a:lnTo>
                    <a:pt x="624" y="3"/>
                  </a:lnTo>
                  <a:lnTo>
                    <a:pt x="653" y="0"/>
                  </a:lnTo>
                  <a:lnTo>
                    <a:pt x="682" y="0"/>
                  </a:lnTo>
                  <a:lnTo>
                    <a:pt x="722" y="0"/>
                  </a:lnTo>
                  <a:lnTo>
                    <a:pt x="755" y="1"/>
                  </a:lnTo>
                  <a:lnTo>
                    <a:pt x="773" y="8"/>
                  </a:lnTo>
                  <a:lnTo>
                    <a:pt x="788" y="17"/>
                  </a:lnTo>
                  <a:lnTo>
                    <a:pt x="802" y="26"/>
                  </a:lnTo>
                  <a:lnTo>
                    <a:pt x="817" y="40"/>
                  </a:lnTo>
                  <a:lnTo>
                    <a:pt x="831" y="60"/>
                  </a:lnTo>
                  <a:lnTo>
                    <a:pt x="842" y="76"/>
                  </a:lnTo>
                  <a:lnTo>
                    <a:pt x="848" y="90"/>
                  </a:lnTo>
                  <a:lnTo>
                    <a:pt x="851" y="115"/>
                  </a:lnTo>
                  <a:lnTo>
                    <a:pt x="851" y="138"/>
                  </a:lnTo>
                  <a:lnTo>
                    <a:pt x="848" y="159"/>
                  </a:lnTo>
                  <a:lnTo>
                    <a:pt x="844" y="175"/>
                  </a:lnTo>
                  <a:lnTo>
                    <a:pt x="839" y="204"/>
                  </a:lnTo>
                  <a:lnTo>
                    <a:pt x="831" y="232"/>
                  </a:lnTo>
                  <a:lnTo>
                    <a:pt x="828" y="250"/>
                  </a:lnTo>
                  <a:lnTo>
                    <a:pt x="833" y="268"/>
                  </a:lnTo>
                  <a:lnTo>
                    <a:pt x="840" y="280"/>
                  </a:lnTo>
                  <a:lnTo>
                    <a:pt x="851" y="296"/>
                  </a:lnTo>
                  <a:lnTo>
                    <a:pt x="868" y="310"/>
                  </a:lnTo>
                  <a:lnTo>
                    <a:pt x="884" y="321"/>
                  </a:lnTo>
                  <a:lnTo>
                    <a:pt x="908" y="330"/>
                  </a:lnTo>
                  <a:lnTo>
                    <a:pt x="931" y="337"/>
                  </a:lnTo>
                  <a:lnTo>
                    <a:pt x="955" y="342"/>
                  </a:lnTo>
                  <a:lnTo>
                    <a:pt x="979" y="346"/>
                  </a:lnTo>
                  <a:lnTo>
                    <a:pt x="1002" y="351"/>
                  </a:lnTo>
                  <a:lnTo>
                    <a:pt x="1022" y="358"/>
                  </a:lnTo>
                  <a:lnTo>
                    <a:pt x="1037" y="365"/>
                  </a:lnTo>
                  <a:lnTo>
                    <a:pt x="1048" y="372"/>
                  </a:lnTo>
                  <a:lnTo>
                    <a:pt x="1057" y="383"/>
                  </a:lnTo>
                  <a:lnTo>
                    <a:pt x="1064" y="394"/>
                  </a:lnTo>
                  <a:lnTo>
                    <a:pt x="1070" y="408"/>
                  </a:lnTo>
                  <a:lnTo>
                    <a:pt x="1072" y="420"/>
                  </a:lnTo>
                  <a:lnTo>
                    <a:pt x="1073" y="431"/>
                  </a:lnTo>
                  <a:lnTo>
                    <a:pt x="1073" y="447"/>
                  </a:lnTo>
                  <a:lnTo>
                    <a:pt x="1072" y="465"/>
                  </a:lnTo>
                  <a:lnTo>
                    <a:pt x="1072" y="479"/>
                  </a:lnTo>
                  <a:lnTo>
                    <a:pt x="1073" y="495"/>
                  </a:lnTo>
                  <a:lnTo>
                    <a:pt x="1082" y="509"/>
                  </a:lnTo>
                  <a:lnTo>
                    <a:pt x="1090" y="522"/>
                  </a:lnTo>
                  <a:lnTo>
                    <a:pt x="1101" y="532"/>
                  </a:lnTo>
                  <a:lnTo>
                    <a:pt x="1115" y="543"/>
                  </a:lnTo>
                  <a:lnTo>
                    <a:pt x="1128" y="548"/>
                  </a:lnTo>
                  <a:lnTo>
                    <a:pt x="1150" y="554"/>
                  </a:lnTo>
                  <a:lnTo>
                    <a:pt x="1168" y="555"/>
                  </a:lnTo>
                  <a:lnTo>
                    <a:pt x="1186" y="555"/>
                  </a:lnTo>
                  <a:lnTo>
                    <a:pt x="1204" y="555"/>
                  </a:lnTo>
                  <a:lnTo>
                    <a:pt x="1228" y="554"/>
                  </a:lnTo>
                  <a:lnTo>
                    <a:pt x="1246" y="552"/>
                  </a:lnTo>
                  <a:lnTo>
                    <a:pt x="1264" y="550"/>
                  </a:lnTo>
                  <a:lnTo>
                    <a:pt x="1283" y="548"/>
                  </a:lnTo>
                  <a:lnTo>
                    <a:pt x="1303" y="550"/>
                  </a:lnTo>
                  <a:lnTo>
                    <a:pt x="1314" y="552"/>
                  </a:lnTo>
                  <a:lnTo>
                    <a:pt x="1326" y="555"/>
                  </a:lnTo>
                  <a:lnTo>
                    <a:pt x="1337" y="561"/>
                  </a:lnTo>
                  <a:lnTo>
                    <a:pt x="1350" y="571"/>
                  </a:lnTo>
                  <a:lnTo>
                    <a:pt x="1361" y="580"/>
                  </a:lnTo>
                  <a:lnTo>
                    <a:pt x="1368" y="596"/>
                  </a:lnTo>
                  <a:lnTo>
                    <a:pt x="1372" y="610"/>
                  </a:lnTo>
                  <a:lnTo>
                    <a:pt x="1374" y="626"/>
                  </a:lnTo>
                  <a:lnTo>
                    <a:pt x="1376" y="657"/>
                  </a:lnTo>
                  <a:lnTo>
                    <a:pt x="1374" y="692"/>
                  </a:lnTo>
                  <a:lnTo>
                    <a:pt x="1376" y="729"/>
                  </a:lnTo>
                  <a:lnTo>
                    <a:pt x="1372" y="774"/>
                  </a:lnTo>
                  <a:lnTo>
                    <a:pt x="1368" y="804"/>
                  </a:lnTo>
                  <a:lnTo>
                    <a:pt x="1366" y="829"/>
                  </a:lnTo>
                  <a:lnTo>
                    <a:pt x="1361" y="841"/>
                  </a:lnTo>
                  <a:lnTo>
                    <a:pt x="1352" y="854"/>
                  </a:lnTo>
                  <a:lnTo>
                    <a:pt x="1343" y="863"/>
                  </a:lnTo>
                  <a:lnTo>
                    <a:pt x="1330" y="870"/>
                  </a:lnTo>
                  <a:lnTo>
                    <a:pt x="1314" y="875"/>
                  </a:lnTo>
                  <a:lnTo>
                    <a:pt x="1301" y="877"/>
                  </a:lnTo>
                  <a:lnTo>
                    <a:pt x="1275" y="879"/>
                  </a:lnTo>
                  <a:lnTo>
                    <a:pt x="1252" y="877"/>
                  </a:lnTo>
                  <a:lnTo>
                    <a:pt x="1232" y="875"/>
                  </a:lnTo>
                  <a:lnTo>
                    <a:pt x="1215" y="873"/>
                  </a:lnTo>
                  <a:lnTo>
                    <a:pt x="1195" y="872"/>
                  </a:lnTo>
                  <a:lnTo>
                    <a:pt x="1179" y="872"/>
                  </a:lnTo>
                  <a:lnTo>
                    <a:pt x="1163" y="873"/>
                  </a:lnTo>
                  <a:lnTo>
                    <a:pt x="1146" y="875"/>
                  </a:lnTo>
                  <a:lnTo>
                    <a:pt x="1128" y="879"/>
                  </a:lnTo>
                  <a:lnTo>
                    <a:pt x="1117" y="884"/>
                  </a:lnTo>
                  <a:lnTo>
                    <a:pt x="1108" y="888"/>
                  </a:lnTo>
                  <a:lnTo>
                    <a:pt x="1095" y="896"/>
                  </a:lnTo>
                  <a:lnTo>
                    <a:pt x="1086" y="907"/>
                  </a:lnTo>
                  <a:lnTo>
                    <a:pt x="1079" y="916"/>
                  </a:lnTo>
                  <a:lnTo>
                    <a:pt x="1073" y="927"/>
                  </a:lnTo>
                  <a:lnTo>
                    <a:pt x="1070" y="939"/>
                  </a:lnTo>
                  <a:lnTo>
                    <a:pt x="1070" y="951"/>
                  </a:lnTo>
                  <a:lnTo>
                    <a:pt x="1070" y="966"/>
                  </a:lnTo>
                  <a:lnTo>
                    <a:pt x="1070" y="989"/>
                  </a:lnTo>
                  <a:lnTo>
                    <a:pt x="1070" y="1012"/>
                  </a:lnTo>
                  <a:lnTo>
                    <a:pt x="1062" y="1030"/>
                  </a:lnTo>
                  <a:lnTo>
                    <a:pt x="1055" y="1044"/>
                  </a:lnTo>
                  <a:lnTo>
                    <a:pt x="1046" y="1054"/>
                  </a:lnTo>
                  <a:lnTo>
                    <a:pt x="1033" y="1063"/>
                  </a:lnTo>
                  <a:lnTo>
                    <a:pt x="1019" y="1070"/>
                  </a:lnTo>
                  <a:lnTo>
                    <a:pt x="1002" y="1074"/>
                  </a:lnTo>
                  <a:lnTo>
                    <a:pt x="982" y="1079"/>
                  </a:lnTo>
                  <a:lnTo>
                    <a:pt x="964" y="1085"/>
                  </a:lnTo>
                  <a:lnTo>
                    <a:pt x="944" y="1086"/>
                  </a:lnTo>
                  <a:lnTo>
                    <a:pt x="928" y="1090"/>
                  </a:lnTo>
                  <a:lnTo>
                    <a:pt x="908" y="1094"/>
                  </a:lnTo>
                  <a:lnTo>
                    <a:pt x="893" y="1102"/>
                  </a:lnTo>
                  <a:lnTo>
                    <a:pt x="877" y="1110"/>
                  </a:lnTo>
                  <a:lnTo>
                    <a:pt x="860" y="1118"/>
                  </a:lnTo>
                  <a:lnTo>
                    <a:pt x="848" y="1131"/>
                  </a:lnTo>
                  <a:lnTo>
                    <a:pt x="837" y="1145"/>
                  </a:lnTo>
                  <a:lnTo>
                    <a:pt x="829" y="1163"/>
                  </a:lnTo>
                  <a:lnTo>
                    <a:pt x="828" y="1179"/>
                  </a:lnTo>
                  <a:lnTo>
                    <a:pt x="828" y="1197"/>
                  </a:lnTo>
                  <a:lnTo>
                    <a:pt x="831" y="1213"/>
                  </a:lnTo>
                  <a:lnTo>
                    <a:pt x="837" y="1230"/>
                  </a:lnTo>
                  <a:lnTo>
                    <a:pt x="840" y="1252"/>
                  </a:lnTo>
                  <a:lnTo>
                    <a:pt x="844" y="1269"/>
                  </a:lnTo>
                  <a:lnTo>
                    <a:pt x="848" y="1292"/>
                  </a:lnTo>
                  <a:lnTo>
                    <a:pt x="848" y="1314"/>
                  </a:lnTo>
                  <a:lnTo>
                    <a:pt x="842" y="1337"/>
                  </a:lnTo>
                  <a:lnTo>
                    <a:pt x="837" y="1355"/>
                  </a:lnTo>
                  <a:lnTo>
                    <a:pt x="831" y="1372"/>
                  </a:lnTo>
                  <a:lnTo>
                    <a:pt x="822" y="1390"/>
                  </a:lnTo>
                  <a:lnTo>
                    <a:pt x="811" y="1411"/>
                  </a:lnTo>
                  <a:lnTo>
                    <a:pt x="799" y="1424"/>
                  </a:lnTo>
                  <a:lnTo>
                    <a:pt x="788" y="1433"/>
                  </a:lnTo>
                  <a:lnTo>
                    <a:pt x="773" y="1445"/>
                  </a:lnTo>
                  <a:lnTo>
                    <a:pt x="758" y="1456"/>
                  </a:lnTo>
                  <a:lnTo>
                    <a:pt x="744" y="1461"/>
                  </a:lnTo>
                  <a:lnTo>
                    <a:pt x="731" y="1463"/>
                  </a:lnTo>
                  <a:lnTo>
                    <a:pt x="709" y="1467"/>
                  </a:lnTo>
                  <a:lnTo>
                    <a:pt x="686" y="1467"/>
                  </a:lnTo>
                  <a:lnTo>
                    <a:pt x="655" y="1467"/>
                  </a:lnTo>
                  <a:lnTo>
                    <a:pt x="642" y="1467"/>
                  </a:lnTo>
                  <a:lnTo>
                    <a:pt x="624" y="1463"/>
                  </a:lnTo>
                  <a:lnTo>
                    <a:pt x="604" y="1458"/>
                  </a:lnTo>
                  <a:lnTo>
                    <a:pt x="587" y="1449"/>
                  </a:lnTo>
                  <a:lnTo>
                    <a:pt x="576" y="1440"/>
                  </a:lnTo>
                  <a:lnTo>
                    <a:pt x="564" y="1429"/>
                  </a:lnTo>
                  <a:lnTo>
                    <a:pt x="555" y="1419"/>
                  </a:lnTo>
                  <a:lnTo>
                    <a:pt x="546" y="1404"/>
                  </a:lnTo>
                  <a:lnTo>
                    <a:pt x="538" y="1390"/>
                  </a:lnTo>
                  <a:lnTo>
                    <a:pt x="531" y="1374"/>
                  </a:lnTo>
                  <a:lnTo>
                    <a:pt x="527" y="1356"/>
                  </a:lnTo>
                  <a:lnTo>
                    <a:pt x="527" y="1342"/>
                  </a:lnTo>
                  <a:lnTo>
                    <a:pt x="527" y="1324"/>
                  </a:lnTo>
                  <a:lnTo>
                    <a:pt x="527" y="1308"/>
                  </a:lnTo>
                  <a:lnTo>
                    <a:pt x="533" y="1292"/>
                  </a:lnTo>
                  <a:lnTo>
                    <a:pt x="538" y="1271"/>
                  </a:lnTo>
                  <a:lnTo>
                    <a:pt x="544" y="1253"/>
                  </a:lnTo>
                  <a:lnTo>
                    <a:pt x="546" y="1236"/>
                  </a:lnTo>
                  <a:lnTo>
                    <a:pt x="547" y="1221"/>
                  </a:lnTo>
                  <a:lnTo>
                    <a:pt x="546" y="1209"/>
                  </a:lnTo>
                  <a:lnTo>
                    <a:pt x="544" y="1195"/>
                  </a:lnTo>
                  <a:lnTo>
                    <a:pt x="535" y="1181"/>
                  </a:lnTo>
                  <a:lnTo>
                    <a:pt x="526" y="1170"/>
                  </a:lnTo>
                  <a:lnTo>
                    <a:pt x="515" y="1157"/>
                  </a:lnTo>
                  <a:lnTo>
                    <a:pt x="504" y="1150"/>
                  </a:lnTo>
                  <a:lnTo>
                    <a:pt x="491" y="1141"/>
                  </a:lnTo>
                  <a:lnTo>
                    <a:pt x="475" y="1134"/>
                  </a:lnTo>
                  <a:lnTo>
                    <a:pt x="460" y="1131"/>
                  </a:lnTo>
                  <a:lnTo>
                    <a:pt x="440" y="1127"/>
                  </a:lnTo>
                  <a:lnTo>
                    <a:pt x="424" y="1126"/>
                  </a:lnTo>
                  <a:lnTo>
                    <a:pt x="407" y="1120"/>
                  </a:lnTo>
                  <a:lnTo>
                    <a:pt x="387" y="1117"/>
                  </a:lnTo>
                  <a:lnTo>
                    <a:pt x="371" y="1110"/>
                  </a:lnTo>
                  <a:lnTo>
                    <a:pt x="353" y="1104"/>
                  </a:lnTo>
                  <a:lnTo>
                    <a:pt x="338" y="1099"/>
                  </a:lnTo>
                  <a:lnTo>
                    <a:pt x="325" y="1090"/>
                  </a:lnTo>
                  <a:lnTo>
                    <a:pt x="316" y="1076"/>
                  </a:lnTo>
                  <a:lnTo>
                    <a:pt x="309" y="1062"/>
                  </a:lnTo>
                  <a:lnTo>
                    <a:pt x="303" y="1040"/>
                  </a:lnTo>
                  <a:lnTo>
                    <a:pt x="303" y="1024"/>
                  </a:lnTo>
                  <a:lnTo>
                    <a:pt x="303" y="1005"/>
                  </a:lnTo>
                  <a:lnTo>
                    <a:pt x="305" y="991"/>
                  </a:lnTo>
                  <a:lnTo>
                    <a:pt x="303" y="973"/>
                  </a:lnTo>
                  <a:lnTo>
                    <a:pt x="298" y="959"/>
                  </a:lnTo>
                  <a:lnTo>
                    <a:pt x="289" y="944"/>
                  </a:lnTo>
                  <a:lnTo>
                    <a:pt x="280" y="935"/>
                  </a:lnTo>
                  <a:lnTo>
                    <a:pt x="267" y="925"/>
                  </a:lnTo>
                  <a:lnTo>
                    <a:pt x="251" y="919"/>
                  </a:lnTo>
                  <a:lnTo>
                    <a:pt x="232" y="912"/>
                  </a:lnTo>
                  <a:lnTo>
                    <a:pt x="214" y="911"/>
                  </a:lnTo>
                  <a:lnTo>
                    <a:pt x="198" y="909"/>
                  </a:lnTo>
                  <a:lnTo>
                    <a:pt x="180" y="909"/>
                  </a:lnTo>
                  <a:lnTo>
                    <a:pt x="163" y="911"/>
                  </a:lnTo>
                  <a:lnTo>
                    <a:pt x="147" y="912"/>
                  </a:lnTo>
                  <a:lnTo>
                    <a:pt x="132" y="914"/>
                  </a:lnTo>
                  <a:lnTo>
                    <a:pt x="116" y="916"/>
                  </a:lnTo>
                  <a:lnTo>
                    <a:pt x="89" y="916"/>
                  </a:lnTo>
                  <a:lnTo>
                    <a:pt x="72" y="914"/>
                  </a:lnTo>
                  <a:lnTo>
                    <a:pt x="54" y="911"/>
                  </a:lnTo>
                  <a:lnTo>
                    <a:pt x="40" y="905"/>
                  </a:lnTo>
                  <a:lnTo>
                    <a:pt x="27" y="895"/>
                  </a:lnTo>
                  <a:lnTo>
                    <a:pt x="18" y="882"/>
                  </a:lnTo>
                  <a:lnTo>
                    <a:pt x="10" y="870"/>
                  </a:lnTo>
                  <a:lnTo>
                    <a:pt x="3" y="847"/>
                  </a:lnTo>
                  <a:lnTo>
                    <a:pt x="1" y="822"/>
                  </a:lnTo>
                  <a:lnTo>
                    <a:pt x="1" y="795"/>
                  </a:lnTo>
                  <a:lnTo>
                    <a:pt x="0" y="765"/>
                  </a:lnTo>
                  <a:lnTo>
                    <a:pt x="1" y="738"/>
                  </a:lnTo>
                  <a:lnTo>
                    <a:pt x="3" y="708"/>
                  </a:lnTo>
                  <a:lnTo>
                    <a:pt x="3" y="681"/>
                  </a:lnTo>
                  <a:lnTo>
                    <a:pt x="7" y="655"/>
                  </a:lnTo>
                  <a:lnTo>
                    <a:pt x="9" y="634"/>
                  </a:lnTo>
                  <a:lnTo>
                    <a:pt x="12" y="610"/>
                  </a:lnTo>
                  <a:lnTo>
                    <a:pt x="18" y="593"/>
                  </a:lnTo>
                  <a:lnTo>
                    <a:pt x="23" y="582"/>
                  </a:lnTo>
                  <a:lnTo>
                    <a:pt x="32" y="571"/>
                  </a:lnTo>
                  <a:lnTo>
                    <a:pt x="43" y="563"/>
                  </a:lnTo>
                  <a:lnTo>
                    <a:pt x="56" y="555"/>
                  </a:lnTo>
                  <a:lnTo>
                    <a:pt x="67" y="554"/>
                  </a:lnTo>
                  <a:lnTo>
                    <a:pt x="81" y="550"/>
                  </a:lnTo>
                  <a:lnTo>
                    <a:pt x="101" y="548"/>
                  </a:lnTo>
                  <a:lnTo>
                    <a:pt x="118" y="550"/>
                  </a:lnTo>
                  <a:lnTo>
                    <a:pt x="141" y="554"/>
                  </a:lnTo>
                  <a:lnTo>
                    <a:pt x="163" y="554"/>
                  </a:lnTo>
                  <a:lnTo>
                    <a:pt x="180" y="555"/>
                  </a:lnTo>
                  <a:lnTo>
                    <a:pt x="203" y="555"/>
                  </a:lnTo>
                  <a:lnTo>
                    <a:pt x="227" y="554"/>
                  </a:lnTo>
                  <a:lnTo>
                    <a:pt x="249" y="548"/>
                  </a:lnTo>
                  <a:lnTo>
                    <a:pt x="267" y="541"/>
                  </a:lnTo>
                  <a:lnTo>
                    <a:pt x="280" y="534"/>
                  </a:lnTo>
                  <a:lnTo>
                    <a:pt x="293" y="522"/>
                  </a:lnTo>
                  <a:lnTo>
                    <a:pt x="303" y="507"/>
                  </a:lnTo>
                  <a:lnTo>
                    <a:pt x="309" y="493"/>
                  </a:lnTo>
                  <a:lnTo>
                    <a:pt x="311" y="477"/>
                  </a:lnTo>
                  <a:lnTo>
                    <a:pt x="311" y="467"/>
                  </a:lnTo>
                  <a:lnTo>
                    <a:pt x="309" y="444"/>
                  </a:lnTo>
                  <a:lnTo>
                    <a:pt x="311" y="422"/>
                  </a:lnTo>
                  <a:lnTo>
                    <a:pt x="314" y="406"/>
                  </a:lnTo>
                  <a:lnTo>
                    <a:pt x="320" y="390"/>
                  </a:lnTo>
                  <a:lnTo>
                    <a:pt x="327" y="378"/>
                  </a:lnTo>
                  <a:lnTo>
                    <a:pt x="342" y="367"/>
                  </a:lnTo>
                  <a:lnTo>
                    <a:pt x="358" y="358"/>
                  </a:lnTo>
                  <a:lnTo>
                    <a:pt x="378" y="353"/>
                  </a:lnTo>
                  <a:lnTo>
                    <a:pt x="400" y="348"/>
                  </a:lnTo>
                  <a:lnTo>
                    <a:pt x="416" y="342"/>
                  </a:lnTo>
                  <a:lnTo>
                    <a:pt x="438" y="340"/>
                  </a:lnTo>
                  <a:lnTo>
                    <a:pt x="458" y="335"/>
                  </a:lnTo>
                  <a:lnTo>
                    <a:pt x="482" y="330"/>
                  </a:lnTo>
                  <a:lnTo>
                    <a:pt x="504" y="321"/>
                  </a:lnTo>
                  <a:lnTo>
                    <a:pt x="524" y="305"/>
                  </a:lnTo>
                </a:path>
              </a:pathLst>
            </a:custGeom>
            <a:solidFill>
              <a:srgbClr val="F58D76"/>
            </a:solidFill>
            <a:ln w="12700" cap="rnd" cmpd="sng">
              <a:solidFill>
                <a:srgbClr val="000000">
                  <a:alpha val="100000"/>
                </a:srgbClr>
              </a:solidFill>
              <a:prstDash val="solid"/>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12" name="矩形 11"/>
            <p:cNvSpPr/>
            <p:nvPr/>
          </p:nvSpPr>
          <p:spPr>
            <a:xfrm>
              <a:off x="3059" y="2066"/>
              <a:ext cx="824" cy="286"/>
            </a:xfrm>
            <a:prstGeom prst="rect">
              <a:avLst/>
            </a:prstGeom>
            <a:noFill/>
            <a:ln w="12700">
              <a:noFill/>
            </a:ln>
          </p:spPr>
          <p:txBody>
            <a:bodyPr wrap="none" lIns="90488" tIns="44450" rIns="90488" bIns="44450">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100000"/>
                </a:lnSpc>
                <a:buClr>
                  <a:srgbClr val="000000"/>
                </a:buClr>
              </a:pPr>
              <a:r>
                <a:rPr lang="en-US" altLang="zh-CN" sz="2400" b="1" dirty="0">
                  <a:solidFill>
                    <a:schemeClr val="bg1"/>
                  </a:solidFill>
                  <a:latin typeface="Arial Narrow" panose="020B0606020202030204" pitchFamily="34" charset="0"/>
                  <a:ea typeface="宋体" panose="02010600030101010101" pitchFamily="2" charset="-122"/>
                </a:rPr>
                <a:t>People</a:t>
              </a:r>
              <a:r>
                <a:rPr lang="zh-CN" altLang="en-US" sz="2400" b="1" dirty="0">
                  <a:solidFill>
                    <a:schemeClr val="bg1"/>
                  </a:solidFill>
                  <a:latin typeface="Arial Narrow" panose="020B0606020202030204" pitchFamily="34" charset="0"/>
                  <a:ea typeface="宋体" panose="02010600030101010101" pitchFamily="2" charset="-122"/>
                </a:rPr>
                <a:t>人</a:t>
              </a:r>
            </a:p>
          </p:txBody>
        </p:sp>
        <p:sp>
          <p:nvSpPr>
            <p:cNvPr id="13" name="矩形 12"/>
            <p:cNvSpPr/>
            <p:nvPr/>
          </p:nvSpPr>
          <p:spPr>
            <a:xfrm>
              <a:off x="3762" y="2662"/>
              <a:ext cx="831" cy="286"/>
            </a:xfrm>
            <a:prstGeom prst="rect">
              <a:avLst/>
            </a:prstGeom>
            <a:noFill/>
            <a:ln w="12700">
              <a:noFill/>
            </a:ln>
          </p:spPr>
          <p:txBody>
            <a:bodyPr wrap="none" lIns="90488" tIns="44450" rIns="90488" bIns="44450">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100000"/>
                </a:lnSpc>
                <a:buClr>
                  <a:srgbClr val="000000"/>
                </a:buClr>
              </a:pPr>
              <a:r>
                <a:rPr lang="en-US" altLang="zh-CN" sz="2400" b="1" dirty="0">
                  <a:solidFill>
                    <a:schemeClr val="tx1"/>
                  </a:solidFill>
                  <a:latin typeface="Arial Narrow" panose="020B0606020202030204" pitchFamily="34" charset="0"/>
                  <a:ea typeface="宋体" panose="02010600030101010101" pitchFamily="2" charset="-122"/>
                </a:rPr>
                <a:t>Solutions</a:t>
              </a:r>
            </a:p>
          </p:txBody>
        </p:sp>
        <p:sp>
          <p:nvSpPr>
            <p:cNvPr id="14" name="矩形 13"/>
            <p:cNvSpPr/>
            <p:nvPr/>
          </p:nvSpPr>
          <p:spPr>
            <a:xfrm>
              <a:off x="4618" y="2066"/>
              <a:ext cx="615" cy="210"/>
            </a:xfrm>
            <a:prstGeom prst="rect">
              <a:avLst/>
            </a:prstGeom>
            <a:noFill/>
            <a:ln w="12700">
              <a:noFill/>
            </a:ln>
          </p:spPr>
          <p:txBody>
            <a:bodyPr wrap="none" lIns="90488" tIns="44450" rIns="90488" bIns="44450">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100000"/>
                </a:lnSpc>
                <a:buClr>
                  <a:srgbClr val="000000"/>
                </a:buClr>
              </a:pPr>
              <a:r>
                <a:rPr lang="en-US" altLang="zh-CN" sz="2400" b="1" dirty="0">
                  <a:solidFill>
                    <a:schemeClr val="bg1"/>
                  </a:solidFill>
                  <a:latin typeface="Arial Narrow" panose="020B0606020202030204" pitchFamily="34" charset="0"/>
                  <a:ea typeface="宋体" panose="02010600030101010101" pitchFamily="2" charset="-122"/>
                </a:rPr>
                <a:t>Parts </a:t>
              </a:r>
              <a:r>
                <a:rPr lang="zh-CN" altLang="en-US" sz="2400" b="1" dirty="0">
                  <a:solidFill>
                    <a:schemeClr val="bg1"/>
                  </a:solidFill>
                  <a:latin typeface="Arial Narrow" panose="020B0606020202030204" pitchFamily="34" charset="0"/>
                  <a:ea typeface="宋体" panose="02010600030101010101" pitchFamily="2" charset="-122"/>
                </a:rPr>
                <a:t>物</a:t>
              </a:r>
            </a:p>
          </p:txBody>
        </p:sp>
        <p:sp>
          <p:nvSpPr>
            <p:cNvPr id="15" name="矩形 14"/>
            <p:cNvSpPr/>
            <p:nvPr/>
          </p:nvSpPr>
          <p:spPr>
            <a:xfrm>
              <a:off x="3095" y="3231"/>
              <a:ext cx="802" cy="210"/>
            </a:xfrm>
            <a:prstGeom prst="rect">
              <a:avLst/>
            </a:prstGeom>
            <a:noFill/>
            <a:ln w="12700">
              <a:noFill/>
            </a:ln>
          </p:spPr>
          <p:txBody>
            <a:bodyPr wrap="none" lIns="90488" tIns="44450" rIns="90488" bIns="44450">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100000"/>
                </a:lnSpc>
                <a:buClr>
                  <a:srgbClr val="000000"/>
                </a:buClr>
              </a:pPr>
              <a:r>
                <a:rPr lang="en-US" altLang="zh-CN" sz="2400" b="1" dirty="0">
                  <a:solidFill>
                    <a:schemeClr val="bg1"/>
                  </a:solidFill>
                  <a:latin typeface="Arial Narrow" panose="020B0606020202030204" pitchFamily="34" charset="0"/>
                  <a:ea typeface="宋体" panose="02010600030101010101" pitchFamily="2" charset="-122"/>
                </a:rPr>
                <a:t>Position </a:t>
              </a:r>
              <a:r>
                <a:rPr lang="zh-CN" altLang="en-US" sz="2400" b="1" dirty="0">
                  <a:solidFill>
                    <a:schemeClr val="bg1"/>
                  </a:solidFill>
                  <a:latin typeface="Arial Narrow" panose="020B0606020202030204" pitchFamily="34" charset="0"/>
                  <a:ea typeface="宋体" panose="02010600030101010101" pitchFamily="2" charset="-122"/>
                </a:rPr>
                <a:t>环</a:t>
              </a:r>
            </a:p>
          </p:txBody>
        </p:sp>
        <p:sp>
          <p:nvSpPr>
            <p:cNvPr id="16" name="矩形 15"/>
            <p:cNvSpPr/>
            <p:nvPr/>
          </p:nvSpPr>
          <p:spPr>
            <a:xfrm>
              <a:off x="4526" y="3205"/>
              <a:ext cx="724" cy="210"/>
            </a:xfrm>
            <a:prstGeom prst="rect">
              <a:avLst/>
            </a:prstGeom>
            <a:noFill/>
            <a:ln w="12700">
              <a:noFill/>
            </a:ln>
          </p:spPr>
          <p:txBody>
            <a:bodyPr wrap="none" lIns="90488" tIns="44450" rIns="90488" bIns="44450">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100000"/>
                </a:lnSpc>
                <a:buClr>
                  <a:srgbClr val="000000"/>
                </a:buClr>
              </a:pPr>
              <a:r>
                <a:rPr lang="en-US" altLang="zh-CN" sz="2400" b="1" dirty="0">
                  <a:solidFill>
                    <a:schemeClr val="bg1"/>
                  </a:solidFill>
                  <a:latin typeface="Arial Narrow" panose="020B0606020202030204" pitchFamily="34" charset="0"/>
                  <a:ea typeface="宋体" panose="02010600030101010101" pitchFamily="2" charset="-122"/>
                </a:rPr>
                <a:t>Papers </a:t>
              </a:r>
              <a:r>
                <a:rPr lang="zh-CN" altLang="en-US" sz="2400" b="1" dirty="0">
                  <a:solidFill>
                    <a:schemeClr val="bg1"/>
                  </a:solidFill>
                  <a:latin typeface="Arial Narrow" panose="020B0606020202030204" pitchFamily="34" charset="0"/>
                  <a:ea typeface="宋体" panose="02010600030101010101" pitchFamily="2" charset="-122"/>
                </a:rPr>
                <a:t>文</a:t>
              </a:r>
            </a:p>
          </p:txBody>
        </p:sp>
      </p:grpSp>
      <p:sp>
        <p:nvSpPr>
          <p:cNvPr id="17" name="TextBox 74"/>
          <p:cNvSpPr txBox="1"/>
          <p:nvPr/>
        </p:nvSpPr>
        <p:spPr>
          <a:xfrm>
            <a:off x="949939" y="2558643"/>
            <a:ext cx="5453463" cy="461665"/>
          </a:xfrm>
          <a:prstGeom prst="rect">
            <a:avLst/>
          </a:prstGeom>
          <a:noFill/>
        </p:spPr>
        <p:txBody>
          <a:bodyPr wrap="square" rtlCol="0">
            <a:spAutoFit/>
          </a:bodyPr>
          <a:lstStyle/>
          <a:p>
            <a:pPr>
              <a:defRPr/>
            </a:pPr>
            <a:r>
              <a:rPr lang="zh-CN" altLang="en-US" sz="24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什么是</a:t>
            </a:r>
            <a:r>
              <a:rPr lang="en-US" altLang="zh-CN" sz="24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4P</a:t>
            </a:r>
            <a:r>
              <a:rPr lang="zh-CN" altLang="en-US" sz="24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a:t>
            </a:r>
            <a:endParaRPr lang="en-US" sz="24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p:txBody>
      </p:sp>
      <p:sp>
        <p:nvSpPr>
          <p:cNvPr id="18" name="文本框 3"/>
          <p:cNvSpPr txBox="1"/>
          <p:nvPr/>
        </p:nvSpPr>
        <p:spPr>
          <a:xfrm>
            <a:off x="921173" y="3190574"/>
            <a:ext cx="5818188" cy="2473882"/>
          </a:xfrm>
          <a:prstGeom prst="rect">
            <a:avLst/>
          </a:prstGeom>
          <a:noFill/>
          <a:ln>
            <a:noFill/>
          </a:ln>
        </p:spPr>
        <p:txBody>
          <a:bodyPr wrap="square" rtlCol="0">
            <a:spAutoFit/>
          </a:bodyPr>
          <a:lstStyle/>
          <a:p>
            <a:pPr>
              <a:lnSpc>
                <a:spcPct val="150000"/>
              </a:lnSpc>
              <a:spcAft>
                <a:spcPts val="600"/>
              </a:spcAft>
              <a:defRPr/>
            </a:pPr>
            <a:r>
              <a:rPr lang="zh-CN" altLang="zh-CN" sz="2400" b="1" dirty="0">
                <a:solidFill>
                  <a:schemeClr val="tx2"/>
                </a:solidFill>
                <a:latin typeface="微软雅黑" panose="020B0503020204020204" pitchFamily="34" charset="-122"/>
                <a:ea typeface="微软雅黑" panose="020B0503020204020204" pitchFamily="34" charset="-122"/>
              </a:rPr>
              <a:t>人证</a:t>
            </a:r>
            <a:r>
              <a:rPr lang="zh-CN" altLang="en-US" sz="2400" b="1" dirty="0">
                <a:solidFill>
                  <a:schemeClr val="tx2"/>
                </a:solidFill>
                <a:latin typeface="微软雅黑" panose="020B0503020204020204" pitchFamily="34" charset="-122"/>
                <a:ea typeface="微软雅黑" panose="020B0503020204020204" pitchFamily="34" charset="-122"/>
              </a:rPr>
              <a:t>（</a:t>
            </a:r>
            <a:r>
              <a:rPr lang="en-US" altLang="zh-CN" sz="2400" b="1" dirty="0">
                <a:solidFill>
                  <a:schemeClr val="tx2"/>
                </a:solidFill>
                <a:latin typeface="微软雅黑" panose="020B0503020204020204" pitchFamily="34" charset="-122"/>
                <a:ea typeface="微软雅黑" panose="020B0503020204020204" pitchFamily="34" charset="-122"/>
              </a:rPr>
              <a:t>People Evidence</a:t>
            </a:r>
            <a:r>
              <a:rPr lang="zh-CN" altLang="en-US" sz="2400" b="1" dirty="0">
                <a:solidFill>
                  <a:schemeClr val="tx2"/>
                </a:solidFill>
                <a:latin typeface="微软雅黑" panose="020B0503020204020204" pitchFamily="34" charset="-122"/>
                <a:ea typeface="微软雅黑" panose="020B0503020204020204" pitchFamily="34" charset="-122"/>
              </a:rPr>
              <a:t>）</a:t>
            </a:r>
            <a:endParaRPr lang="en-US" altLang="zh-CN" sz="2400" b="1" dirty="0">
              <a:solidFill>
                <a:schemeClr val="tx2"/>
              </a:solidFill>
              <a:latin typeface="微软雅黑" panose="020B0503020204020204" pitchFamily="34" charset="-122"/>
              <a:ea typeface="微软雅黑" panose="020B0503020204020204" pitchFamily="34" charset="-122"/>
            </a:endParaRPr>
          </a:p>
          <a:p>
            <a:pPr>
              <a:lnSpc>
                <a:spcPct val="150000"/>
              </a:lnSpc>
              <a:spcAft>
                <a:spcPts val="600"/>
              </a:spcAft>
              <a:defRPr/>
            </a:pPr>
            <a:r>
              <a:rPr lang="zh-CN" altLang="zh-CN" sz="2400" b="1" dirty="0">
                <a:solidFill>
                  <a:schemeClr val="tx2"/>
                </a:solidFill>
                <a:latin typeface="微软雅黑" panose="020B0503020204020204" pitchFamily="34" charset="-122"/>
                <a:ea typeface="微软雅黑" panose="020B0503020204020204" pitchFamily="34" charset="-122"/>
              </a:rPr>
              <a:t>物证</a:t>
            </a:r>
            <a:r>
              <a:rPr lang="zh-CN" altLang="en-US" sz="2400" b="1" dirty="0">
                <a:solidFill>
                  <a:schemeClr val="tx2"/>
                </a:solidFill>
                <a:latin typeface="微软雅黑" panose="020B0503020204020204" pitchFamily="34" charset="-122"/>
                <a:ea typeface="微软雅黑" panose="020B0503020204020204" pitchFamily="34" charset="-122"/>
              </a:rPr>
              <a:t>（</a:t>
            </a:r>
            <a:r>
              <a:rPr lang="en-US" altLang="zh-CN" sz="2400" b="1" dirty="0">
                <a:solidFill>
                  <a:schemeClr val="tx2"/>
                </a:solidFill>
                <a:latin typeface="微软雅黑" panose="020B0503020204020204" pitchFamily="34" charset="-122"/>
                <a:ea typeface="微软雅黑" panose="020B0503020204020204" pitchFamily="34" charset="-122"/>
              </a:rPr>
              <a:t>Physical Evidence</a:t>
            </a:r>
            <a:r>
              <a:rPr lang="zh-CN" altLang="en-US" sz="2400" b="1" dirty="0">
                <a:solidFill>
                  <a:schemeClr val="tx2"/>
                </a:solidFill>
                <a:latin typeface="微软雅黑" panose="020B0503020204020204" pitchFamily="34" charset="-122"/>
                <a:ea typeface="微软雅黑" panose="020B0503020204020204" pitchFamily="34" charset="-122"/>
              </a:rPr>
              <a:t>）</a:t>
            </a:r>
            <a:endParaRPr lang="en-US" altLang="zh-CN" sz="2400" b="1" dirty="0">
              <a:solidFill>
                <a:schemeClr val="tx2"/>
              </a:solidFill>
              <a:latin typeface="微软雅黑" panose="020B0503020204020204" pitchFamily="34" charset="-122"/>
              <a:ea typeface="微软雅黑" panose="020B0503020204020204" pitchFamily="34" charset="-122"/>
            </a:endParaRPr>
          </a:p>
          <a:p>
            <a:pPr>
              <a:lnSpc>
                <a:spcPct val="150000"/>
              </a:lnSpc>
              <a:spcAft>
                <a:spcPts val="600"/>
              </a:spcAft>
              <a:defRPr/>
            </a:pPr>
            <a:r>
              <a:rPr lang="zh-CN" altLang="en-US" sz="2400" b="1" dirty="0">
                <a:solidFill>
                  <a:schemeClr val="tx2"/>
                </a:solidFill>
                <a:latin typeface="微软雅黑" panose="020B0503020204020204" pitchFamily="34" charset="-122"/>
                <a:ea typeface="微软雅黑" panose="020B0503020204020204" pitchFamily="34" charset="-122"/>
              </a:rPr>
              <a:t>相对位置（</a:t>
            </a:r>
            <a:r>
              <a:rPr lang="en-US" altLang="zh-CN" sz="2400" b="1" dirty="0">
                <a:solidFill>
                  <a:schemeClr val="tx2"/>
                </a:solidFill>
                <a:latin typeface="微软雅黑" panose="020B0503020204020204" pitchFamily="34" charset="-122"/>
                <a:ea typeface="微软雅黑" panose="020B0503020204020204" pitchFamily="34" charset="-122"/>
              </a:rPr>
              <a:t>Position</a:t>
            </a:r>
            <a:r>
              <a:rPr lang="zh-CN" altLang="en-US" sz="2400" b="1" dirty="0">
                <a:solidFill>
                  <a:schemeClr val="tx2"/>
                </a:solidFill>
                <a:latin typeface="微软雅黑" panose="020B0503020204020204" pitchFamily="34" charset="-122"/>
                <a:ea typeface="微软雅黑" panose="020B0503020204020204" pitchFamily="34" charset="-122"/>
              </a:rPr>
              <a:t>）</a:t>
            </a:r>
            <a:endParaRPr lang="en-US" altLang="zh-CN" sz="2400" b="1" dirty="0">
              <a:solidFill>
                <a:schemeClr val="tx2"/>
              </a:solidFill>
              <a:latin typeface="微软雅黑" panose="020B0503020204020204" pitchFamily="34" charset="-122"/>
              <a:ea typeface="微软雅黑" panose="020B0503020204020204" pitchFamily="34" charset="-122"/>
            </a:endParaRPr>
          </a:p>
          <a:p>
            <a:pPr>
              <a:lnSpc>
                <a:spcPct val="150000"/>
              </a:lnSpc>
              <a:spcAft>
                <a:spcPts val="600"/>
              </a:spcAft>
              <a:defRPr/>
            </a:pPr>
            <a:r>
              <a:rPr lang="zh-CN" altLang="zh-CN" sz="2400" b="1" dirty="0">
                <a:solidFill>
                  <a:schemeClr val="tx2"/>
                </a:solidFill>
                <a:latin typeface="微软雅黑" panose="020B0503020204020204" pitchFamily="34" charset="-122"/>
                <a:ea typeface="微软雅黑" panose="020B0503020204020204" pitchFamily="34" charset="-122"/>
              </a:rPr>
              <a:t>文件</a:t>
            </a:r>
            <a:r>
              <a:rPr lang="zh-CN" altLang="en-US" sz="2400" b="1" dirty="0">
                <a:solidFill>
                  <a:schemeClr val="tx2"/>
                </a:solidFill>
                <a:latin typeface="微软雅黑" panose="020B0503020204020204" pitchFamily="34" charset="-122"/>
                <a:ea typeface="微软雅黑" panose="020B0503020204020204" pitchFamily="34" charset="-122"/>
              </a:rPr>
              <a:t>（</a:t>
            </a:r>
            <a:r>
              <a:rPr lang="en-US" altLang="zh-CN" sz="2400" b="1" dirty="0">
                <a:solidFill>
                  <a:schemeClr val="tx2"/>
                </a:solidFill>
                <a:latin typeface="微软雅黑" panose="020B0503020204020204" pitchFamily="34" charset="-122"/>
                <a:ea typeface="微软雅黑" panose="020B0503020204020204" pitchFamily="34" charset="-122"/>
              </a:rPr>
              <a:t>Paper Evidence</a:t>
            </a:r>
            <a:r>
              <a:rPr lang="zh-CN" altLang="en-US" sz="2400" b="1" dirty="0">
                <a:solidFill>
                  <a:schemeClr val="tx2"/>
                </a:solidFill>
                <a:latin typeface="微软雅黑" panose="020B0503020204020204" pitchFamily="34" charset="-122"/>
                <a:ea typeface="微软雅黑" panose="020B0503020204020204" pitchFamily="34" charset="-122"/>
              </a:rPr>
              <a:t>）</a:t>
            </a:r>
            <a:endParaRPr lang="en-US" altLang="zh-CN" sz="2400" b="1" dirty="0">
              <a:solidFill>
                <a:schemeClr val="tx2"/>
              </a:solidFill>
              <a:latin typeface="微软雅黑" panose="020B0503020204020204" pitchFamily="34" charset="-122"/>
              <a:ea typeface="微软雅黑" panose="020B0503020204020204" pitchFamily="34" charset="-122"/>
            </a:endParaRPr>
          </a:p>
        </p:txBody>
      </p:sp>
      <p:sp>
        <p:nvSpPr>
          <p:cNvPr id="19"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ardrop 79"/>
          <p:cNvSpPr>
            <a:spLocks noChangeAspect="1"/>
          </p:cNvSpPr>
          <p:nvPr/>
        </p:nvSpPr>
        <p:spPr>
          <a:xfrm rot="8068996">
            <a:off x="7661885" y="1558541"/>
            <a:ext cx="1986328" cy="1986328"/>
          </a:xfrm>
          <a:prstGeom prst="teardrop">
            <a:avLst/>
          </a:prstGeom>
          <a:solidFill>
            <a:srgbClr val="189A80">
              <a:alpha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65" b="1" i="0" u="none" strike="noStrike" kern="0" cap="none" spc="0" normalizeH="0" baseline="0" noProof="0" dirty="0">
              <a:ln>
                <a:noFill/>
              </a:ln>
              <a:solidFill>
                <a:srgbClr val="FFFFFF"/>
              </a:solidFill>
              <a:effectLst/>
              <a:uLnTx/>
              <a:uFillTx/>
              <a:latin typeface="Arial" panose="020B0604020202020204"/>
            </a:endParaRPr>
          </a:p>
        </p:txBody>
      </p:sp>
      <p:sp>
        <p:nvSpPr>
          <p:cNvPr id="51" name="Teardrop 28"/>
          <p:cNvSpPr>
            <a:spLocks noChangeAspect="1"/>
          </p:cNvSpPr>
          <p:nvPr/>
        </p:nvSpPr>
        <p:spPr>
          <a:xfrm rot="7461556" flipH="1">
            <a:off x="5633143" y="4071348"/>
            <a:ext cx="1986328" cy="1986328"/>
          </a:xfrm>
          <a:prstGeom prst="teardrop">
            <a:avLst/>
          </a:prstGeom>
          <a:solidFill>
            <a:srgbClr val="377790">
              <a:alpha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65" b="1" i="0" u="none" strike="noStrike" kern="0" cap="none" spc="0" normalizeH="0" baseline="0" noProof="0" dirty="0">
              <a:ln>
                <a:noFill/>
              </a:ln>
              <a:solidFill>
                <a:srgbClr val="FFFFFF"/>
              </a:solidFill>
              <a:effectLst/>
              <a:uLnTx/>
              <a:uFillTx/>
              <a:latin typeface="Arial" panose="020B0604020202020204"/>
            </a:endParaRPr>
          </a:p>
        </p:txBody>
      </p:sp>
      <p:sp>
        <p:nvSpPr>
          <p:cNvPr id="50" name="Teardrop 25"/>
          <p:cNvSpPr>
            <a:spLocks noChangeAspect="1"/>
          </p:cNvSpPr>
          <p:nvPr/>
        </p:nvSpPr>
        <p:spPr>
          <a:xfrm rot="13976589">
            <a:off x="9673440" y="3931763"/>
            <a:ext cx="1986328" cy="1986328"/>
          </a:xfrm>
          <a:prstGeom prst="teardrop">
            <a:avLst/>
          </a:prstGeom>
          <a:solidFill>
            <a:srgbClr val="F09C2A">
              <a:alpha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65" b="1" i="0" u="none" strike="noStrike" kern="0" cap="none" spc="0" normalizeH="0" baseline="0" noProof="0" dirty="0">
              <a:ln>
                <a:noFill/>
              </a:ln>
              <a:solidFill>
                <a:srgbClr val="FFFFFF"/>
              </a:solidFill>
              <a:effectLst/>
              <a:uLnTx/>
              <a:uFillTx/>
              <a:latin typeface="Arial" panose="020B0604020202020204"/>
            </a:endParaRPr>
          </a:p>
        </p:txBody>
      </p:sp>
      <p:sp>
        <p:nvSpPr>
          <p:cNvPr id="11" name="Oval 24"/>
          <p:cNvSpPr/>
          <p:nvPr/>
        </p:nvSpPr>
        <p:spPr>
          <a:xfrm>
            <a:off x="7363832" y="3250151"/>
            <a:ext cx="2582437" cy="2582435"/>
          </a:xfrm>
          <a:prstGeom prst="ellipse">
            <a:avLst/>
          </a:prstGeom>
          <a:solidFill>
            <a:srgbClr val="FFFFFF">
              <a:lumMod val="8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TextBox 74"/>
          <p:cNvSpPr txBox="1"/>
          <p:nvPr/>
        </p:nvSpPr>
        <p:spPr>
          <a:xfrm>
            <a:off x="593725" y="1453314"/>
            <a:ext cx="6032583" cy="461665"/>
          </a:xfrm>
          <a:prstGeom prst="rect">
            <a:avLst/>
          </a:prstGeom>
          <a:noFill/>
        </p:spPr>
        <p:txBody>
          <a:bodyPr wrap="square" rtlCol="0">
            <a:spAutoFit/>
          </a:bodyPr>
          <a:lstStyle/>
          <a:p>
            <a:pPr>
              <a:defRPr/>
            </a:pPr>
            <a:r>
              <a:rPr lang="zh-CN" altLang="en-US" sz="2400" b="1" dirty="0">
                <a:solidFill>
                  <a:schemeClr val="tx2"/>
                </a:solidFill>
                <a:latin typeface="微软雅黑" panose="020B0503020204020204" pitchFamily="34" charset="-122"/>
                <a:ea typeface="微软雅黑" panose="020B0503020204020204" pitchFamily="34" charset="-122"/>
              </a:rPr>
              <a:t>人证（</a:t>
            </a:r>
            <a:r>
              <a:rPr lang="en-US" altLang="zh-CN" sz="2400" b="1" dirty="0">
                <a:solidFill>
                  <a:schemeClr val="tx2"/>
                </a:solidFill>
                <a:latin typeface="微软雅黑" panose="020B0503020204020204" pitchFamily="34" charset="-122"/>
                <a:ea typeface="微软雅黑" panose="020B0503020204020204" pitchFamily="34" charset="-122"/>
              </a:rPr>
              <a:t>People Evidence</a:t>
            </a:r>
            <a:r>
              <a:rPr lang="zh-CN" altLang="en-US" sz="2400" b="1" dirty="0">
                <a:solidFill>
                  <a:schemeClr val="tx2"/>
                </a:solidFill>
                <a:latin typeface="微软雅黑" panose="020B0503020204020204" pitchFamily="34" charset="-122"/>
                <a:ea typeface="微软雅黑" panose="020B0503020204020204" pitchFamily="34" charset="-122"/>
              </a:rPr>
              <a:t>）</a:t>
            </a:r>
            <a:endParaRPr lang="en-US" altLang="zh-CN" sz="2400" b="1" dirty="0">
              <a:solidFill>
                <a:schemeClr val="tx2"/>
              </a:solidFill>
              <a:latin typeface="微软雅黑" panose="020B0503020204020204" pitchFamily="34" charset="-122"/>
              <a:ea typeface="微软雅黑" panose="020B0503020204020204" pitchFamily="34" charset="-122"/>
            </a:endParaRPr>
          </a:p>
        </p:txBody>
      </p:sp>
      <p:grpSp>
        <p:nvGrpSpPr>
          <p:cNvPr id="6" name="组合 5"/>
          <p:cNvGrpSpPr/>
          <p:nvPr/>
        </p:nvGrpSpPr>
        <p:grpSpPr>
          <a:xfrm>
            <a:off x="628615" y="2385260"/>
            <a:ext cx="5768491" cy="1030374"/>
            <a:chOff x="1188720" y="2115655"/>
            <a:chExt cx="5475773" cy="1030374"/>
          </a:xfrm>
        </p:grpSpPr>
        <p:grpSp>
          <p:nvGrpSpPr>
            <p:cNvPr id="7" name="组合 6"/>
            <p:cNvGrpSpPr/>
            <p:nvPr/>
          </p:nvGrpSpPr>
          <p:grpSpPr>
            <a:xfrm>
              <a:off x="1188720" y="2115655"/>
              <a:ext cx="5475773" cy="1030374"/>
              <a:chOff x="5327909" y="2540469"/>
              <a:chExt cx="5475773" cy="1030374"/>
            </a:xfrm>
          </p:grpSpPr>
          <p:sp>
            <p:nvSpPr>
              <p:cNvPr id="9" name="TextBox 69"/>
              <p:cNvSpPr txBox="1"/>
              <p:nvPr/>
            </p:nvSpPr>
            <p:spPr>
              <a:xfrm>
                <a:off x="6085539" y="2647513"/>
                <a:ext cx="4718143" cy="923330"/>
              </a:xfrm>
              <a:prstGeom prst="rect">
                <a:avLst/>
              </a:prstGeom>
              <a:noFill/>
            </p:spPr>
            <p:txBody>
              <a:bodyPr wrap="square" lIns="0" tIns="0" rIns="0" bIns="0" rtlCol="0" anchor="t">
                <a:spAutoFit/>
              </a:bodyPr>
              <a:lstStyle/>
              <a:p>
                <a:pPr marL="0" marR="0" lvl="0" indent="0" defTabSz="914400" eaLnBrk="1" fontAlgn="auto" latinLnBrk="0" hangingPunct="1">
                  <a:lnSpc>
                    <a:spcPct val="150000"/>
                  </a:lnSpc>
                  <a:spcBef>
                    <a:spcPts val="0"/>
                  </a:spcBef>
                  <a:spcAft>
                    <a:spcPts val="3600"/>
                  </a:spcAft>
                  <a:buClrTx/>
                  <a:buSzTx/>
                  <a:buFontTx/>
                  <a:buNone/>
                  <a:defRPr/>
                </a:pPr>
                <a:r>
                  <a:rPr kumimoji="0" lang="zh-CN" altLang="en-US" sz="2000" b="0" i="0" u="none" strike="noStrike" kern="0" cap="none" spc="0" normalizeH="0" baseline="0" noProof="0" dirty="0">
                    <a:ln>
                      <a:noFill/>
                    </a:ln>
                    <a:solidFill>
                      <a:srgbClr val="262626"/>
                    </a:solidFill>
                    <a:effectLst/>
                    <a:uLnTx/>
                    <a:uFillTx/>
                    <a:latin typeface="微软雅黑" panose="020B0503020204020204" pitchFamily="34" charset="-122"/>
                    <a:ea typeface="微软雅黑" panose="020B0503020204020204" pitchFamily="34" charset="-122"/>
                  </a:rPr>
                  <a:t>主要通过某人自我陈述或与之面谈并采用书面记录或录音等形式搜集证据</a:t>
                </a:r>
                <a:endParaRPr kumimoji="0" lang="en-US" sz="2000" b="0" i="0" u="none" strike="noStrike" kern="0" cap="none" spc="0" normalizeH="0" baseline="0" noProof="0" dirty="0">
                  <a:ln>
                    <a:noFill/>
                  </a:ln>
                  <a:solidFill>
                    <a:srgbClr val="262626"/>
                  </a:solidFill>
                  <a:effectLst/>
                  <a:uLnTx/>
                  <a:uFillTx/>
                  <a:latin typeface="微软雅黑" panose="020B0503020204020204" pitchFamily="34" charset="-122"/>
                  <a:ea typeface="微软雅黑" panose="020B0503020204020204" pitchFamily="34" charset="-122"/>
                </a:endParaRPr>
              </a:p>
            </p:txBody>
          </p:sp>
          <p:sp>
            <p:nvSpPr>
              <p:cNvPr id="10" name="Oval 91"/>
              <p:cNvSpPr>
                <a:spLocks noChangeAspect="1"/>
              </p:cNvSpPr>
              <p:nvPr/>
            </p:nvSpPr>
            <p:spPr>
              <a:xfrm>
                <a:off x="5327909" y="2540469"/>
                <a:ext cx="625361" cy="607457"/>
              </a:xfrm>
              <a:prstGeom prst="ellipse">
                <a:avLst/>
              </a:prstGeom>
              <a:solidFill>
                <a:srgbClr val="D2413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grpSp>
        <p:sp>
          <p:nvSpPr>
            <p:cNvPr id="8" name="KSO_Shape"/>
            <p:cNvSpPr/>
            <p:nvPr/>
          </p:nvSpPr>
          <p:spPr bwMode="auto">
            <a:xfrm flipH="1">
              <a:off x="1334236" y="2222699"/>
              <a:ext cx="334328" cy="403860"/>
            </a:xfrm>
            <a:custGeom>
              <a:avLst/>
              <a:gdLst/>
              <a:ahLst/>
              <a:cxnLst/>
              <a:rect l="0" t="0" r="r" b="b"/>
              <a:pathLst>
                <a:path w="1366838" h="3292475">
                  <a:moveTo>
                    <a:pt x="402179" y="752475"/>
                  </a:moveTo>
                  <a:lnTo>
                    <a:pt x="964659" y="752475"/>
                  </a:lnTo>
                  <a:lnTo>
                    <a:pt x="971008" y="752793"/>
                  </a:lnTo>
                  <a:lnTo>
                    <a:pt x="977673" y="753427"/>
                  </a:lnTo>
                  <a:lnTo>
                    <a:pt x="983387" y="754380"/>
                  </a:lnTo>
                  <a:lnTo>
                    <a:pt x="989736" y="755332"/>
                  </a:lnTo>
                  <a:lnTo>
                    <a:pt x="999893" y="756920"/>
                  </a:lnTo>
                  <a:lnTo>
                    <a:pt x="1010368" y="759142"/>
                  </a:lnTo>
                  <a:lnTo>
                    <a:pt x="1021796" y="761681"/>
                  </a:lnTo>
                  <a:lnTo>
                    <a:pt x="1033541" y="765174"/>
                  </a:lnTo>
                  <a:lnTo>
                    <a:pt x="1045920" y="769300"/>
                  </a:lnTo>
                  <a:lnTo>
                    <a:pt x="1058617" y="774697"/>
                  </a:lnTo>
                  <a:lnTo>
                    <a:pt x="1071632" y="780729"/>
                  </a:lnTo>
                  <a:lnTo>
                    <a:pt x="1078298" y="784221"/>
                  </a:lnTo>
                  <a:lnTo>
                    <a:pt x="1084646" y="788031"/>
                  </a:lnTo>
                  <a:lnTo>
                    <a:pt x="1093851" y="793110"/>
                  </a:lnTo>
                  <a:lnTo>
                    <a:pt x="1102739" y="799142"/>
                  </a:lnTo>
                  <a:lnTo>
                    <a:pt x="1111627" y="805491"/>
                  </a:lnTo>
                  <a:lnTo>
                    <a:pt x="1121150" y="812158"/>
                  </a:lnTo>
                  <a:lnTo>
                    <a:pt x="1130038" y="819459"/>
                  </a:lnTo>
                  <a:lnTo>
                    <a:pt x="1138926" y="827396"/>
                  </a:lnTo>
                  <a:lnTo>
                    <a:pt x="1147814" y="835650"/>
                  </a:lnTo>
                  <a:lnTo>
                    <a:pt x="1156702" y="844539"/>
                  </a:lnTo>
                  <a:lnTo>
                    <a:pt x="1165590" y="853745"/>
                  </a:lnTo>
                  <a:lnTo>
                    <a:pt x="1174160" y="863586"/>
                  </a:lnTo>
                  <a:lnTo>
                    <a:pt x="1182731" y="874062"/>
                  </a:lnTo>
                  <a:lnTo>
                    <a:pt x="1190984" y="884856"/>
                  </a:lnTo>
                  <a:lnTo>
                    <a:pt x="1199554" y="896285"/>
                  </a:lnTo>
                  <a:lnTo>
                    <a:pt x="1207808" y="908348"/>
                  </a:lnTo>
                  <a:lnTo>
                    <a:pt x="1215743" y="920729"/>
                  </a:lnTo>
                  <a:lnTo>
                    <a:pt x="1223361" y="933745"/>
                  </a:lnTo>
                  <a:lnTo>
                    <a:pt x="1230980" y="947713"/>
                  </a:lnTo>
                  <a:lnTo>
                    <a:pt x="1238598" y="961999"/>
                  </a:lnTo>
                  <a:lnTo>
                    <a:pt x="1245899" y="976920"/>
                  </a:lnTo>
                  <a:lnTo>
                    <a:pt x="1253200" y="992158"/>
                  </a:lnTo>
                  <a:lnTo>
                    <a:pt x="1260183" y="1008666"/>
                  </a:lnTo>
                  <a:lnTo>
                    <a:pt x="1267166" y="1025173"/>
                  </a:lnTo>
                  <a:lnTo>
                    <a:pt x="1274150" y="1042316"/>
                  </a:lnTo>
                  <a:lnTo>
                    <a:pt x="1280498" y="1060729"/>
                  </a:lnTo>
                  <a:lnTo>
                    <a:pt x="1286847" y="1079459"/>
                  </a:lnTo>
                  <a:lnTo>
                    <a:pt x="1293195" y="1098824"/>
                  </a:lnTo>
                  <a:lnTo>
                    <a:pt x="1298909" y="1119142"/>
                  </a:lnTo>
                  <a:lnTo>
                    <a:pt x="1304623" y="1140094"/>
                  </a:lnTo>
                  <a:lnTo>
                    <a:pt x="1310336" y="1161681"/>
                  </a:lnTo>
                  <a:lnTo>
                    <a:pt x="1315733" y="1184221"/>
                  </a:lnTo>
                  <a:lnTo>
                    <a:pt x="1320811" y="1207713"/>
                  </a:lnTo>
                  <a:lnTo>
                    <a:pt x="1325573" y="1231840"/>
                  </a:lnTo>
                  <a:lnTo>
                    <a:pt x="1330334" y="1256602"/>
                  </a:lnTo>
                  <a:lnTo>
                    <a:pt x="1334778" y="1282634"/>
                  </a:lnTo>
                  <a:lnTo>
                    <a:pt x="1338905" y="1309300"/>
                  </a:lnTo>
                  <a:lnTo>
                    <a:pt x="1343031" y="1336920"/>
                  </a:lnTo>
                  <a:lnTo>
                    <a:pt x="1346523" y="1365491"/>
                  </a:lnTo>
                  <a:lnTo>
                    <a:pt x="1350015" y="1395015"/>
                  </a:lnTo>
                  <a:lnTo>
                    <a:pt x="1352871" y="1425491"/>
                  </a:lnTo>
                  <a:lnTo>
                    <a:pt x="1355411" y="1456920"/>
                  </a:lnTo>
                  <a:lnTo>
                    <a:pt x="1358268" y="1489300"/>
                  </a:lnTo>
                  <a:lnTo>
                    <a:pt x="1360490" y="1522634"/>
                  </a:lnTo>
                  <a:lnTo>
                    <a:pt x="1362077" y="1557237"/>
                  </a:lnTo>
                  <a:lnTo>
                    <a:pt x="1363664" y="1592793"/>
                  </a:lnTo>
                  <a:lnTo>
                    <a:pt x="1365251" y="1629300"/>
                  </a:lnTo>
                  <a:lnTo>
                    <a:pt x="1365886" y="1667078"/>
                  </a:lnTo>
                  <a:lnTo>
                    <a:pt x="1366521" y="1705808"/>
                  </a:lnTo>
                  <a:lnTo>
                    <a:pt x="1366838" y="1745491"/>
                  </a:lnTo>
                  <a:lnTo>
                    <a:pt x="1366521" y="1779459"/>
                  </a:lnTo>
                  <a:lnTo>
                    <a:pt x="1366203" y="1813745"/>
                  </a:lnTo>
                  <a:lnTo>
                    <a:pt x="1365568" y="1848983"/>
                  </a:lnTo>
                  <a:lnTo>
                    <a:pt x="1364934" y="1884856"/>
                  </a:lnTo>
                  <a:lnTo>
                    <a:pt x="1363346" y="1921681"/>
                  </a:lnTo>
                  <a:lnTo>
                    <a:pt x="1362077" y="1959142"/>
                  </a:lnTo>
                  <a:lnTo>
                    <a:pt x="1360490" y="1997872"/>
                  </a:lnTo>
                  <a:lnTo>
                    <a:pt x="1358585" y="2037237"/>
                  </a:lnTo>
                  <a:lnTo>
                    <a:pt x="1357950" y="2042951"/>
                  </a:lnTo>
                  <a:lnTo>
                    <a:pt x="1357315" y="2048666"/>
                  </a:lnTo>
                  <a:lnTo>
                    <a:pt x="1356046" y="2054062"/>
                  </a:lnTo>
                  <a:lnTo>
                    <a:pt x="1354776" y="2059777"/>
                  </a:lnTo>
                  <a:lnTo>
                    <a:pt x="1353506" y="2065173"/>
                  </a:lnTo>
                  <a:lnTo>
                    <a:pt x="1351602" y="2070570"/>
                  </a:lnTo>
                  <a:lnTo>
                    <a:pt x="1349380" y="2075332"/>
                  </a:lnTo>
                  <a:lnTo>
                    <a:pt x="1347475" y="2080412"/>
                  </a:lnTo>
                  <a:lnTo>
                    <a:pt x="1344936" y="2085491"/>
                  </a:lnTo>
                  <a:lnTo>
                    <a:pt x="1342079" y="2090253"/>
                  </a:lnTo>
                  <a:lnTo>
                    <a:pt x="1339540" y="2094697"/>
                  </a:lnTo>
                  <a:lnTo>
                    <a:pt x="1336365" y="2099459"/>
                  </a:lnTo>
                  <a:lnTo>
                    <a:pt x="1332874" y="2103586"/>
                  </a:lnTo>
                  <a:lnTo>
                    <a:pt x="1329699" y="2107713"/>
                  </a:lnTo>
                  <a:lnTo>
                    <a:pt x="1325890" y="2111840"/>
                  </a:lnTo>
                  <a:lnTo>
                    <a:pt x="1322081" y="2115650"/>
                  </a:lnTo>
                  <a:lnTo>
                    <a:pt x="1317955" y="2119142"/>
                  </a:lnTo>
                  <a:lnTo>
                    <a:pt x="1314145" y="2122634"/>
                  </a:lnTo>
                  <a:lnTo>
                    <a:pt x="1309701" y="2125809"/>
                  </a:lnTo>
                  <a:lnTo>
                    <a:pt x="1304940" y="2128983"/>
                  </a:lnTo>
                  <a:lnTo>
                    <a:pt x="1300496" y="2131523"/>
                  </a:lnTo>
                  <a:lnTo>
                    <a:pt x="1295735" y="2134380"/>
                  </a:lnTo>
                  <a:lnTo>
                    <a:pt x="1290656" y="2136602"/>
                  </a:lnTo>
                  <a:lnTo>
                    <a:pt x="1285894" y="2138824"/>
                  </a:lnTo>
                  <a:lnTo>
                    <a:pt x="1280816" y="2141047"/>
                  </a:lnTo>
                  <a:lnTo>
                    <a:pt x="1275419" y="2142634"/>
                  </a:lnTo>
                  <a:lnTo>
                    <a:pt x="1270023" y="2143904"/>
                  </a:lnTo>
                  <a:lnTo>
                    <a:pt x="1264627" y="2145174"/>
                  </a:lnTo>
                  <a:lnTo>
                    <a:pt x="1259231" y="2145809"/>
                  </a:lnTo>
                  <a:lnTo>
                    <a:pt x="1253517" y="2146761"/>
                  </a:lnTo>
                  <a:lnTo>
                    <a:pt x="1247803" y="2147396"/>
                  </a:lnTo>
                  <a:lnTo>
                    <a:pt x="1242090" y="2147396"/>
                  </a:lnTo>
                  <a:lnTo>
                    <a:pt x="1236059" y="2147396"/>
                  </a:lnTo>
                  <a:lnTo>
                    <a:pt x="1230027" y="2146443"/>
                  </a:lnTo>
                  <a:lnTo>
                    <a:pt x="1223996" y="2145809"/>
                  </a:lnTo>
                  <a:lnTo>
                    <a:pt x="1218283" y="2144856"/>
                  </a:lnTo>
                  <a:lnTo>
                    <a:pt x="1212252" y="2143586"/>
                  </a:lnTo>
                  <a:lnTo>
                    <a:pt x="1207173" y="2141999"/>
                  </a:lnTo>
                  <a:lnTo>
                    <a:pt x="1201459" y="2140094"/>
                  </a:lnTo>
                  <a:lnTo>
                    <a:pt x="1196063" y="2137872"/>
                  </a:lnTo>
                  <a:lnTo>
                    <a:pt x="1190984" y="2135650"/>
                  </a:lnTo>
                  <a:lnTo>
                    <a:pt x="1186223" y="2133110"/>
                  </a:lnTo>
                  <a:lnTo>
                    <a:pt x="1181144" y="2129936"/>
                  </a:lnTo>
                  <a:lnTo>
                    <a:pt x="1176382" y="2127078"/>
                  </a:lnTo>
                  <a:lnTo>
                    <a:pt x="1171938" y="2123586"/>
                  </a:lnTo>
                  <a:lnTo>
                    <a:pt x="1167494" y="2120412"/>
                  </a:lnTo>
                  <a:lnTo>
                    <a:pt x="1163050" y="2116602"/>
                  </a:lnTo>
                  <a:lnTo>
                    <a:pt x="1159241" y="2112793"/>
                  </a:lnTo>
                  <a:lnTo>
                    <a:pt x="1155432" y="2108666"/>
                  </a:lnTo>
                  <a:lnTo>
                    <a:pt x="1151941" y="2104539"/>
                  </a:lnTo>
                  <a:lnTo>
                    <a:pt x="1148131" y="2100094"/>
                  </a:lnTo>
                  <a:lnTo>
                    <a:pt x="1145275" y="2095332"/>
                  </a:lnTo>
                  <a:lnTo>
                    <a:pt x="1142418" y="2090888"/>
                  </a:lnTo>
                  <a:lnTo>
                    <a:pt x="1139243" y="2085808"/>
                  </a:lnTo>
                  <a:lnTo>
                    <a:pt x="1137021" y="2080729"/>
                  </a:lnTo>
                  <a:lnTo>
                    <a:pt x="1134482" y="2075332"/>
                  </a:lnTo>
                  <a:lnTo>
                    <a:pt x="1132578" y="2070253"/>
                  </a:lnTo>
                  <a:lnTo>
                    <a:pt x="1130673" y="2064856"/>
                  </a:lnTo>
                  <a:lnTo>
                    <a:pt x="1129403" y="2059459"/>
                  </a:lnTo>
                  <a:lnTo>
                    <a:pt x="1128134" y="2053745"/>
                  </a:lnTo>
                  <a:lnTo>
                    <a:pt x="1126864" y="2048348"/>
                  </a:lnTo>
                  <a:lnTo>
                    <a:pt x="1126229" y="2042316"/>
                  </a:lnTo>
                  <a:lnTo>
                    <a:pt x="1125594" y="2036602"/>
                  </a:lnTo>
                  <a:lnTo>
                    <a:pt x="1125594" y="2030570"/>
                  </a:lnTo>
                  <a:lnTo>
                    <a:pt x="1125912" y="2024539"/>
                  </a:lnTo>
                  <a:lnTo>
                    <a:pt x="1127499" y="1986761"/>
                  </a:lnTo>
                  <a:lnTo>
                    <a:pt x="1129403" y="1949618"/>
                  </a:lnTo>
                  <a:lnTo>
                    <a:pt x="1130990" y="1913745"/>
                  </a:lnTo>
                  <a:lnTo>
                    <a:pt x="1131943" y="1878189"/>
                  </a:lnTo>
                  <a:lnTo>
                    <a:pt x="1132895" y="1843904"/>
                  </a:lnTo>
                  <a:lnTo>
                    <a:pt x="1133212" y="1810253"/>
                  </a:lnTo>
                  <a:lnTo>
                    <a:pt x="1133530" y="1777554"/>
                  </a:lnTo>
                  <a:lnTo>
                    <a:pt x="1133847" y="1745491"/>
                  </a:lnTo>
                  <a:lnTo>
                    <a:pt x="1133530" y="1697237"/>
                  </a:lnTo>
                  <a:lnTo>
                    <a:pt x="1132578" y="1650888"/>
                  </a:lnTo>
                  <a:lnTo>
                    <a:pt x="1131308" y="1606443"/>
                  </a:lnTo>
                  <a:lnTo>
                    <a:pt x="1129721" y="1563904"/>
                  </a:lnTo>
                  <a:lnTo>
                    <a:pt x="1127181" y="1522951"/>
                  </a:lnTo>
                  <a:lnTo>
                    <a:pt x="1124324" y="1483904"/>
                  </a:lnTo>
                  <a:lnTo>
                    <a:pt x="1121150" y="1447078"/>
                  </a:lnTo>
                  <a:lnTo>
                    <a:pt x="1117341" y="1411840"/>
                  </a:lnTo>
                  <a:lnTo>
                    <a:pt x="1113215" y="1378507"/>
                  </a:lnTo>
                  <a:lnTo>
                    <a:pt x="1109088" y="1346443"/>
                  </a:lnTo>
                  <a:lnTo>
                    <a:pt x="1104327" y="1316285"/>
                  </a:lnTo>
                  <a:lnTo>
                    <a:pt x="1099565" y="1288031"/>
                  </a:lnTo>
                  <a:lnTo>
                    <a:pt x="1094169" y="1261047"/>
                  </a:lnTo>
                  <a:lnTo>
                    <a:pt x="1088455" y="1235332"/>
                  </a:lnTo>
                  <a:lnTo>
                    <a:pt x="1082742" y="1211840"/>
                  </a:lnTo>
                  <a:lnTo>
                    <a:pt x="1076710" y="1189300"/>
                  </a:lnTo>
                  <a:lnTo>
                    <a:pt x="1076710" y="1585174"/>
                  </a:lnTo>
                  <a:lnTo>
                    <a:pt x="1076710" y="1860412"/>
                  </a:lnTo>
                  <a:lnTo>
                    <a:pt x="1076710" y="3112475"/>
                  </a:lnTo>
                  <a:lnTo>
                    <a:pt x="1076710" y="3121681"/>
                  </a:lnTo>
                  <a:lnTo>
                    <a:pt x="1075758" y="3130888"/>
                  </a:lnTo>
                  <a:lnTo>
                    <a:pt x="1074806" y="3139777"/>
                  </a:lnTo>
                  <a:lnTo>
                    <a:pt x="1073219" y="3148666"/>
                  </a:lnTo>
                  <a:lnTo>
                    <a:pt x="1071314" y="3157237"/>
                  </a:lnTo>
                  <a:lnTo>
                    <a:pt x="1068775" y="3166126"/>
                  </a:lnTo>
                  <a:lnTo>
                    <a:pt x="1065918" y="3174380"/>
                  </a:lnTo>
                  <a:lnTo>
                    <a:pt x="1062744" y="3182634"/>
                  </a:lnTo>
                  <a:lnTo>
                    <a:pt x="1059252" y="3190570"/>
                  </a:lnTo>
                  <a:lnTo>
                    <a:pt x="1055125" y="3198189"/>
                  </a:lnTo>
                  <a:lnTo>
                    <a:pt x="1050999" y="3205808"/>
                  </a:lnTo>
                  <a:lnTo>
                    <a:pt x="1046238" y="3213110"/>
                  </a:lnTo>
                  <a:lnTo>
                    <a:pt x="1041159" y="3220094"/>
                  </a:lnTo>
                  <a:lnTo>
                    <a:pt x="1036080" y="3226761"/>
                  </a:lnTo>
                  <a:lnTo>
                    <a:pt x="1030366" y="3233428"/>
                  </a:lnTo>
                  <a:lnTo>
                    <a:pt x="1024335" y="3239777"/>
                  </a:lnTo>
                  <a:lnTo>
                    <a:pt x="1017987" y="3245808"/>
                  </a:lnTo>
                  <a:lnTo>
                    <a:pt x="1011321" y="3251523"/>
                  </a:lnTo>
                  <a:lnTo>
                    <a:pt x="1004655" y="3256602"/>
                  </a:lnTo>
                  <a:lnTo>
                    <a:pt x="997354" y="3261681"/>
                  </a:lnTo>
                  <a:lnTo>
                    <a:pt x="990053" y="3266443"/>
                  </a:lnTo>
                  <a:lnTo>
                    <a:pt x="982752" y="3270570"/>
                  </a:lnTo>
                  <a:lnTo>
                    <a:pt x="974817" y="3274697"/>
                  </a:lnTo>
                  <a:lnTo>
                    <a:pt x="966881" y="3278189"/>
                  </a:lnTo>
                  <a:lnTo>
                    <a:pt x="958945" y="3281681"/>
                  </a:lnTo>
                  <a:lnTo>
                    <a:pt x="950692" y="3284221"/>
                  </a:lnTo>
                  <a:lnTo>
                    <a:pt x="942122" y="3287078"/>
                  </a:lnTo>
                  <a:lnTo>
                    <a:pt x="933234" y="3288983"/>
                  </a:lnTo>
                  <a:lnTo>
                    <a:pt x="924346" y="3290253"/>
                  </a:lnTo>
                  <a:lnTo>
                    <a:pt x="915458" y="3291523"/>
                  </a:lnTo>
                  <a:lnTo>
                    <a:pt x="906570" y="3292158"/>
                  </a:lnTo>
                  <a:lnTo>
                    <a:pt x="897047" y="3292475"/>
                  </a:lnTo>
                  <a:lnTo>
                    <a:pt x="887842" y="3292158"/>
                  </a:lnTo>
                  <a:lnTo>
                    <a:pt x="878636" y="3291523"/>
                  </a:lnTo>
                  <a:lnTo>
                    <a:pt x="869431" y="3290253"/>
                  </a:lnTo>
                  <a:lnTo>
                    <a:pt x="860543" y="3288983"/>
                  </a:lnTo>
                  <a:lnTo>
                    <a:pt x="851973" y="3287078"/>
                  </a:lnTo>
                  <a:lnTo>
                    <a:pt x="843719" y="3284221"/>
                  </a:lnTo>
                  <a:lnTo>
                    <a:pt x="835149" y="3281681"/>
                  </a:lnTo>
                  <a:lnTo>
                    <a:pt x="826896" y="3278189"/>
                  </a:lnTo>
                  <a:lnTo>
                    <a:pt x="818960" y="3274697"/>
                  </a:lnTo>
                  <a:lnTo>
                    <a:pt x="811025" y="3270570"/>
                  </a:lnTo>
                  <a:lnTo>
                    <a:pt x="803724" y="3266443"/>
                  </a:lnTo>
                  <a:lnTo>
                    <a:pt x="796423" y="3261681"/>
                  </a:lnTo>
                  <a:lnTo>
                    <a:pt x="789440" y="3256602"/>
                  </a:lnTo>
                  <a:lnTo>
                    <a:pt x="782456" y="3251523"/>
                  </a:lnTo>
                  <a:lnTo>
                    <a:pt x="775790" y="3245808"/>
                  </a:lnTo>
                  <a:lnTo>
                    <a:pt x="770077" y="3239777"/>
                  </a:lnTo>
                  <a:lnTo>
                    <a:pt x="764045" y="3233428"/>
                  </a:lnTo>
                  <a:lnTo>
                    <a:pt x="758332" y="3226761"/>
                  </a:lnTo>
                  <a:lnTo>
                    <a:pt x="752936" y="3220094"/>
                  </a:lnTo>
                  <a:lnTo>
                    <a:pt x="747857" y="3213110"/>
                  </a:lnTo>
                  <a:lnTo>
                    <a:pt x="743095" y="3205808"/>
                  </a:lnTo>
                  <a:lnTo>
                    <a:pt x="738651" y="3198189"/>
                  </a:lnTo>
                  <a:lnTo>
                    <a:pt x="734842" y="3190570"/>
                  </a:lnTo>
                  <a:lnTo>
                    <a:pt x="731351" y="3182634"/>
                  </a:lnTo>
                  <a:lnTo>
                    <a:pt x="728176" y="3174380"/>
                  </a:lnTo>
                  <a:lnTo>
                    <a:pt x="725002" y="3166126"/>
                  </a:lnTo>
                  <a:lnTo>
                    <a:pt x="722780" y="3157237"/>
                  </a:lnTo>
                  <a:lnTo>
                    <a:pt x="720875" y="3148666"/>
                  </a:lnTo>
                  <a:lnTo>
                    <a:pt x="718971" y="3139777"/>
                  </a:lnTo>
                  <a:lnTo>
                    <a:pt x="718019" y="3130888"/>
                  </a:lnTo>
                  <a:lnTo>
                    <a:pt x="717384" y="3121681"/>
                  </a:lnTo>
                  <a:lnTo>
                    <a:pt x="717066" y="3112475"/>
                  </a:lnTo>
                  <a:lnTo>
                    <a:pt x="717066" y="1973110"/>
                  </a:lnTo>
                  <a:lnTo>
                    <a:pt x="649772" y="1973110"/>
                  </a:lnTo>
                  <a:lnTo>
                    <a:pt x="649772" y="3112475"/>
                  </a:lnTo>
                  <a:lnTo>
                    <a:pt x="649455" y="3121681"/>
                  </a:lnTo>
                  <a:lnTo>
                    <a:pt x="648820" y="3130888"/>
                  </a:lnTo>
                  <a:lnTo>
                    <a:pt x="647550" y="3139777"/>
                  </a:lnTo>
                  <a:lnTo>
                    <a:pt x="645963" y="3148666"/>
                  </a:lnTo>
                  <a:lnTo>
                    <a:pt x="644058" y="3157237"/>
                  </a:lnTo>
                  <a:lnTo>
                    <a:pt x="641836" y="3166126"/>
                  </a:lnTo>
                  <a:lnTo>
                    <a:pt x="638662" y="3174380"/>
                  </a:lnTo>
                  <a:lnTo>
                    <a:pt x="635488" y="3182634"/>
                  </a:lnTo>
                  <a:lnTo>
                    <a:pt x="631679" y="3190570"/>
                  </a:lnTo>
                  <a:lnTo>
                    <a:pt x="628187" y="3198189"/>
                  </a:lnTo>
                  <a:lnTo>
                    <a:pt x="623426" y="3205808"/>
                  </a:lnTo>
                  <a:lnTo>
                    <a:pt x="618664" y="3213110"/>
                  </a:lnTo>
                  <a:lnTo>
                    <a:pt x="613903" y="3220094"/>
                  </a:lnTo>
                  <a:lnTo>
                    <a:pt x="608507" y="3226761"/>
                  </a:lnTo>
                  <a:lnTo>
                    <a:pt x="602793" y="3233428"/>
                  </a:lnTo>
                  <a:lnTo>
                    <a:pt x="596762" y="3239777"/>
                  </a:lnTo>
                  <a:lnTo>
                    <a:pt x="590413" y="3245808"/>
                  </a:lnTo>
                  <a:lnTo>
                    <a:pt x="584382" y="3251523"/>
                  </a:lnTo>
                  <a:lnTo>
                    <a:pt x="577399" y="3256602"/>
                  </a:lnTo>
                  <a:lnTo>
                    <a:pt x="570415" y="3261681"/>
                  </a:lnTo>
                  <a:lnTo>
                    <a:pt x="563115" y="3266443"/>
                  </a:lnTo>
                  <a:lnTo>
                    <a:pt x="555496" y="3270570"/>
                  </a:lnTo>
                  <a:lnTo>
                    <a:pt x="547561" y="3274697"/>
                  </a:lnTo>
                  <a:lnTo>
                    <a:pt x="539625" y="3278189"/>
                  </a:lnTo>
                  <a:lnTo>
                    <a:pt x="531372" y="3281681"/>
                  </a:lnTo>
                  <a:lnTo>
                    <a:pt x="523119" y="3284221"/>
                  </a:lnTo>
                  <a:lnTo>
                    <a:pt x="514866" y="3287078"/>
                  </a:lnTo>
                  <a:lnTo>
                    <a:pt x="505978" y="3288983"/>
                  </a:lnTo>
                  <a:lnTo>
                    <a:pt x="497090" y="3290253"/>
                  </a:lnTo>
                  <a:lnTo>
                    <a:pt x="488202" y="3291523"/>
                  </a:lnTo>
                  <a:lnTo>
                    <a:pt x="478997" y="3292158"/>
                  </a:lnTo>
                  <a:lnTo>
                    <a:pt x="469791" y="3292475"/>
                  </a:lnTo>
                  <a:lnTo>
                    <a:pt x="460268" y="3292158"/>
                  </a:lnTo>
                  <a:lnTo>
                    <a:pt x="451380" y="3291523"/>
                  </a:lnTo>
                  <a:lnTo>
                    <a:pt x="442493" y="3290253"/>
                  </a:lnTo>
                  <a:lnTo>
                    <a:pt x="433605" y="3288983"/>
                  </a:lnTo>
                  <a:lnTo>
                    <a:pt x="424717" y="3287078"/>
                  </a:lnTo>
                  <a:lnTo>
                    <a:pt x="416146" y="3284221"/>
                  </a:lnTo>
                  <a:lnTo>
                    <a:pt x="407893" y="3281681"/>
                  </a:lnTo>
                  <a:lnTo>
                    <a:pt x="399640" y="3278189"/>
                  </a:lnTo>
                  <a:lnTo>
                    <a:pt x="391704" y="3274697"/>
                  </a:lnTo>
                  <a:lnTo>
                    <a:pt x="384086" y="3270570"/>
                  </a:lnTo>
                  <a:lnTo>
                    <a:pt x="376468" y="3266443"/>
                  </a:lnTo>
                  <a:lnTo>
                    <a:pt x="368850" y="3261681"/>
                  </a:lnTo>
                  <a:lnTo>
                    <a:pt x="362184" y="3256602"/>
                  </a:lnTo>
                  <a:lnTo>
                    <a:pt x="355518" y="3251523"/>
                  </a:lnTo>
                  <a:lnTo>
                    <a:pt x="348852" y="3245808"/>
                  </a:lnTo>
                  <a:lnTo>
                    <a:pt x="342503" y="3239777"/>
                  </a:lnTo>
                  <a:lnTo>
                    <a:pt x="336472" y="3233428"/>
                  </a:lnTo>
                  <a:lnTo>
                    <a:pt x="330758" y="3226761"/>
                  </a:lnTo>
                  <a:lnTo>
                    <a:pt x="325362" y="3220094"/>
                  </a:lnTo>
                  <a:lnTo>
                    <a:pt x="320601" y="3213110"/>
                  </a:lnTo>
                  <a:lnTo>
                    <a:pt x="315839" y="3205808"/>
                  </a:lnTo>
                  <a:lnTo>
                    <a:pt x="311395" y="3198189"/>
                  </a:lnTo>
                  <a:lnTo>
                    <a:pt x="307586" y="3190570"/>
                  </a:lnTo>
                  <a:lnTo>
                    <a:pt x="303777" y="3182634"/>
                  </a:lnTo>
                  <a:lnTo>
                    <a:pt x="300603" y="3174380"/>
                  </a:lnTo>
                  <a:lnTo>
                    <a:pt x="298064" y="3166126"/>
                  </a:lnTo>
                  <a:lnTo>
                    <a:pt x="295524" y="3157237"/>
                  </a:lnTo>
                  <a:lnTo>
                    <a:pt x="293620" y="3148666"/>
                  </a:lnTo>
                  <a:lnTo>
                    <a:pt x="292032" y="3139777"/>
                  </a:lnTo>
                  <a:lnTo>
                    <a:pt x="290763" y="3130888"/>
                  </a:lnTo>
                  <a:lnTo>
                    <a:pt x="289810" y="3121681"/>
                  </a:lnTo>
                  <a:lnTo>
                    <a:pt x="289810" y="3112475"/>
                  </a:lnTo>
                  <a:lnTo>
                    <a:pt x="289810" y="1860412"/>
                  </a:lnTo>
                  <a:lnTo>
                    <a:pt x="289810" y="1585174"/>
                  </a:lnTo>
                  <a:lnTo>
                    <a:pt x="289810" y="1189300"/>
                  </a:lnTo>
                  <a:lnTo>
                    <a:pt x="284097" y="1211840"/>
                  </a:lnTo>
                  <a:lnTo>
                    <a:pt x="278383" y="1235332"/>
                  </a:lnTo>
                  <a:lnTo>
                    <a:pt x="272669" y="1261047"/>
                  </a:lnTo>
                  <a:lnTo>
                    <a:pt x="267273" y="1288031"/>
                  </a:lnTo>
                  <a:lnTo>
                    <a:pt x="262512" y="1316285"/>
                  </a:lnTo>
                  <a:lnTo>
                    <a:pt x="257750" y="1346443"/>
                  </a:lnTo>
                  <a:lnTo>
                    <a:pt x="253306" y="1378507"/>
                  </a:lnTo>
                  <a:lnTo>
                    <a:pt x="249497" y="1411840"/>
                  </a:lnTo>
                  <a:lnTo>
                    <a:pt x="245371" y="1447078"/>
                  </a:lnTo>
                  <a:lnTo>
                    <a:pt x="242514" y="1483904"/>
                  </a:lnTo>
                  <a:lnTo>
                    <a:pt x="239340" y="1522951"/>
                  </a:lnTo>
                  <a:lnTo>
                    <a:pt x="237118" y="1563904"/>
                  </a:lnTo>
                  <a:lnTo>
                    <a:pt x="235213" y="1606443"/>
                  </a:lnTo>
                  <a:lnTo>
                    <a:pt x="233943" y="1650888"/>
                  </a:lnTo>
                  <a:lnTo>
                    <a:pt x="233309" y="1696920"/>
                  </a:lnTo>
                  <a:lnTo>
                    <a:pt x="232674" y="1745491"/>
                  </a:lnTo>
                  <a:lnTo>
                    <a:pt x="232674" y="1777554"/>
                  </a:lnTo>
                  <a:lnTo>
                    <a:pt x="233309" y="1810253"/>
                  </a:lnTo>
                  <a:lnTo>
                    <a:pt x="233943" y="1843904"/>
                  </a:lnTo>
                  <a:lnTo>
                    <a:pt x="234896" y="1878189"/>
                  </a:lnTo>
                  <a:lnTo>
                    <a:pt x="235848" y="1913745"/>
                  </a:lnTo>
                  <a:lnTo>
                    <a:pt x="237118" y="1949618"/>
                  </a:lnTo>
                  <a:lnTo>
                    <a:pt x="238705" y="1986761"/>
                  </a:lnTo>
                  <a:lnTo>
                    <a:pt x="240927" y="2024539"/>
                  </a:lnTo>
                  <a:lnTo>
                    <a:pt x="241244" y="2030570"/>
                  </a:lnTo>
                  <a:lnTo>
                    <a:pt x="240927" y="2036602"/>
                  </a:lnTo>
                  <a:lnTo>
                    <a:pt x="240609" y="2042316"/>
                  </a:lnTo>
                  <a:lnTo>
                    <a:pt x="239657" y="2048348"/>
                  </a:lnTo>
                  <a:lnTo>
                    <a:pt x="238705" y="2053745"/>
                  </a:lnTo>
                  <a:lnTo>
                    <a:pt x="237435" y="2059459"/>
                  </a:lnTo>
                  <a:lnTo>
                    <a:pt x="236165" y="2064856"/>
                  </a:lnTo>
                  <a:lnTo>
                    <a:pt x="234261" y="2070253"/>
                  </a:lnTo>
                  <a:lnTo>
                    <a:pt x="232039" y="2075332"/>
                  </a:lnTo>
                  <a:lnTo>
                    <a:pt x="229817" y="2080729"/>
                  </a:lnTo>
                  <a:lnTo>
                    <a:pt x="227277" y="2085808"/>
                  </a:lnTo>
                  <a:lnTo>
                    <a:pt x="224421" y="2090888"/>
                  </a:lnTo>
                  <a:lnTo>
                    <a:pt x="221564" y="2095332"/>
                  </a:lnTo>
                  <a:lnTo>
                    <a:pt x="218072" y="2100094"/>
                  </a:lnTo>
                  <a:lnTo>
                    <a:pt x="214898" y="2104539"/>
                  </a:lnTo>
                  <a:lnTo>
                    <a:pt x="211089" y="2108666"/>
                  </a:lnTo>
                  <a:lnTo>
                    <a:pt x="207597" y="2112793"/>
                  </a:lnTo>
                  <a:lnTo>
                    <a:pt x="203470" y="2116602"/>
                  </a:lnTo>
                  <a:lnTo>
                    <a:pt x="199344" y="2120412"/>
                  </a:lnTo>
                  <a:lnTo>
                    <a:pt x="194900" y="2123586"/>
                  </a:lnTo>
                  <a:lnTo>
                    <a:pt x="190456" y="2127078"/>
                  </a:lnTo>
                  <a:lnTo>
                    <a:pt x="185695" y="2129936"/>
                  </a:lnTo>
                  <a:lnTo>
                    <a:pt x="180616" y="2133110"/>
                  </a:lnTo>
                  <a:lnTo>
                    <a:pt x="175537" y="2135650"/>
                  </a:lnTo>
                  <a:lnTo>
                    <a:pt x="170776" y="2137872"/>
                  </a:lnTo>
                  <a:lnTo>
                    <a:pt x="165379" y="2140094"/>
                  </a:lnTo>
                  <a:lnTo>
                    <a:pt x="159666" y="2141999"/>
                  </a:lnTo>
                  <a:lnTo>
                    <a:pt x="153952" y="2143586"/>
                  </a:lnTo>
                  <a:lnTo>
                    <a:pt x="148556" y="2144856"/>
                  </a:lnTo>
                  <a:lnTo>
                    <a:pt x="142842" y="2145809"/>
                  </a:lnTo>
                  <a:lnTo>
                    <a:pt x="136811" y="2146443"/>
                  </a:lnTo>
                  <a:lnTo>
                    <a:pt x="130780" y="2147396"/>
                  </a:lnTo>
                  <a:lnTo>
                    <a:pt x="124431" y="2147396"/>
                  </a:lnTo>
                  <a:lnTo>
                    <a:pt x="119035" y="2147396"/>
                  </a:lnTo>
                  <a:lnTo>
                    <a:pt x="113321" y="2146761"/>
                  </a:lnTo>
                  <a:lnTo>
                    <a:pt x="107608" y="2145809"/>
                  </a:lnTo>
                  <a:lnTo>
                    <a:pt x="101894" y="2145174"/>
                  </a:lnTo>
                  <a:lnTo>
                    <a:pt x="96498" y="2143904"/>
                  </a:lnTo>
                  <a:lnTo>
                    <a:pt x="91419" y="2142634"/>
                  </a:lnTo>
                  <a:lnTo>
                    <a:pt x="86023" y="2141047"/>
                  </a:lnTo>
                  <a:lnTo>
                    <a:pt x="80944" y="2138824"/>
                  </a:lnTo>
                  <a:lnTo>
                    <a:pt x="76182" y="2136602"/>
                  </a:lnTo>
                  <a:lnTo>
                    <a:pt x="71104" y="2134380"/>
                  </a:lnTo>
                  <a:lnTo>
                    <a:pt x="66342" y="2131523"/>
                  </a:lnTo>
                  <a:lnTo>
                    <a:pt x="61898" y="2128983"/>
                  </a:lnTo>
                  <a:lnTo>
                    <a:pt x="57137" y="2125809"/>
                  </a:lnTo>
                  <a:lnTo>
                    <a:pt x="52693" y="2122634"/>
                  </a:lnTo>
                  <a:lnTo>
                    <a:pt x="48884" y="2119142"/>
                  </a:lnTo>
                  <a:lnTo>
                    <a:pt x="44757" y="2115650"/>
                  </a:lnTo>
                  <a:lnTo>
                    <a:pt x="40948" y="2111840"/>
                  </a:lnTo>
                  <a:lnTo>
                    <a:pt x="37139" y="2107713"/>
                  </a:lnTo>
                  <a:lnTo>
                    <a:pt x="33965" y="2103586"/>
                  </a:lnTo>
                  <a:lnTo>
                    <a:pt x="30473" y="2099459"/>
                  </a:lnTo>
                  <a:lnTo>
                    <a:pt x="27299" y="2094697"/>
                  </a:lnTo>
                  <a:lnTo>
                    <a:pt x="24442" y="2090253"/>
                  </a:lnTo>
                  <a:lnTo>
                    <a:pt x="21903" y="2085491"/>
                  </a:lnTo>
                  <a:lnTo>
                    <a:pt x="19363" y="2080412"/>
                  </a:lnTo>
                  <a:lnTo>
                    <a:pt x="17141" y="2075332"/>
                  </a:lnTo>
                  <a:lnTo>
                    <a:pt x="15237" y="2070570"/>
                  </a:lnTo>
                  <a:lnTo>
                    <a:pt x="13332" y="2065173"/>
                  </a:lnTo>
                  <a:lnTo>
                    <a:pt x="12062" y="2059777"/>
                  </a:lnTo>
                  <a:lnTo>
                    <a:pt x="10475" y="2054062"/>
                  </a:lnTo>
                  <a:lnTo>
                    <a:pt x="9523" y="2048666"/>
                  </a:lnTo>
                  <a:lnTo>
                    <a:pt x="8888" y="2042951"/>
                  </a:lnTo>
                  <a:lnTo>
                    <a:pt x="8253" y="2037237"/>
                  </a:lnTo>
                  <a:lnTo>
                    <a:pt x="6349" y="1997872"/>
                  </a:lnTo>
                  <a:lnTo>
                    <a:pt x="4762" y="1959459"/>
                  </a:lnTo>
                  <a:lnTo>
                    <a:pt x="3174" y="1921681"/>
                  </a:lnTo>
                  <a:lnTo>
                    <a:pt x="1905" y="1884856"/>
                  </a:lnTo>
                  <a:lnTo>
                    <a:pt x="952" y="1848983"/>
                  </a:lnTo>
                  <a:lnTo>
                    <a:pt x="318" y="1813745"/>
                  </a:lnTo>
                  <a:lnTo>
                    <a:pt x="0" y="1779142"/>
                  </a:lnTo>
                  <a:lnTo>
                    <a:pt x="0" y="1745491"/>
                  </a:lnTo>
                  <a:lnTo>
                    <a:pt x="0" y="1715650"/>
                  </a:lnTo>
                  <a:lnTo>
                    <a:pt x="318" y="1686126"/>
                  </a:lnTo>
                  <a:lnTo>
                    <a:pt x="952" y="1657554"/>
                  </a:lnTo>
                  <a:lnTo>
                    <a:pt x="1587" y="1629300"/>
                  </a:lnTo>
                  <a:lnTo>
                    <a:pt x="2540" y="1601681"/>
                  </a:lnTo>
                  <a:lnTo>
                    <a:pt x="3492" y="1574697"/>
                  </a:lnTo>
                  <a:lnTo>
                    <a:pt x="5079" y="1548348"/>
                  </a:lnTo>
                  <a:lnTo>
                    <a:pt x="6349" y="1522634"/>
                  </a:lnTo>
                  <a:lnTo>
                    <a:pt x="7936" y="1497555"/>
                  </a:lnTo>
                  <a:lnTo>
                    <a:pt x="9523" y="1473110"/>
                  </a:lnTo>
                  <a:lnTo>
                    <a:pt x="11745" y="1448666"/>
                  </a:lnTo>
                  <a:lnTo>
                    <a:pt x="13967" y="1425491"/>
                  </a:lnTo>
                  <a:lnTo>
                    <a:pt x="15871" y="1402634"/>
                  </a:lnTo>
                  <a:lnTo>
                    <a:pt x="18728" y="1380094"/>
                  </a:lnTo>
                  <a:lnTo>
                    <a:pt x="21268" y="1358507"/>
                  </a:lnTo>
                  <a:lnTo>
                    <a:pt x="23807" y="1336920"/>
                  </a:lnTo>
                  <a:lnTo>
                    <a:pt x="26981" y="1316285"/>
                  </a:lnTo>
                  <a:lnTo>
                    <a:pt x="29838" y="1295967"/>
                  </a:lnTo>
                  <a:lnTo>
                    <a:pt x="33012" y="1275967"/>
                  </a:lnTo>
                  <a:lnTo>
                    <a:pt x="36187" y="1256602"/>
                  </a:lnTo>
                  <a:lnTo>
                    <a:pt x="39996" y="1237872"/>
                  </a:lnTo>
                  <a:lnTo>
                    <a:pt x="43488" y="1219459"/>
                  </a:lnTo>
                  <a:lnTo>
                    <a:pt x="47297" y="1201681"/>
                  </a:lnTo>
                  <a:lnTo>
                    <a:pt x="51106" y="1184221"/>
                  </a:lnTo>
                  <a:lnTo>
                    <a:pt x="55232" y="1167396"/>
                  </a:lnTo>
                  <a:lnTo>
                    <a:pt x="59041" y="1150888"/>
                  </a:lnTo>
                  <a:lnTo>
                    <a:pt x="63485" y="1134697"/>
                  </a:lnTo>
                  <a:lnTo>
                    <a:pt x="67612" y="1119142"/>
                  </a:lnTo>
                  <a:lnTo>
                    <a:pt x="72056" y="1103904"/>
                  </a:lnTo>
                  <a:lnTo>
                    <a:pt x="76817" y="1088983"/>
                  </a:lnTo>
                  <a:lnTo>
                    <a:pt x="81261" y="1074697"/>
                  </a:lnTo>
                  <a:lnTo>
                    <a:pt x="86023" y="1060729"/>
                  </a:lnTo>
                  <a:lnTo>
                    <a:pt x="91102" y="1047078"/>
                  </a:lnTo>
                  <a:lnTo>
                    <a:pt x="95863" y="1033745"/>
                  </a:lnTo>
                  <a:lnTo>
                    <a:pt x="100942" y="1020729"/>
                  </a:lnTo>
                  <a:lnTo>
                    <a:pt x="106338" y="1008666"/>
                  </a:lnTo>
                  <a:lnTo>
                    <a:pt x="111734" y="996285"/>
                  </a:lnTo>
                  <a:lnTo>
                    <a:pt x="116813" y="984539"/>
                  </a:lnTo>
                  <a:lnTo>
                    <a:pt x="122209" y="973110"/>
                  </a:lnTo>
                  <a:lnTo>
                    <a:pt x="127923" y="961999"/>
                  </a:lnTo>
                  <a:lnTo>
                    <a:pt x="133637" y="951205"/>
                  </a:lnTo>
                  <a:lnTo>
                    <a:pt x="139350" y="940729"/>
                  </a:lnTo>
                  <a:lnTo>
                    <a:pt x="145064" y="930570"/>
                  </a:lnTo>
                  <a:lnTo>
                    <a:pt x="151095" y="920729"/>
                  </a:lnTo>
                  <a:lnTo>
                    <a:pt x="157126" y="911205"/>
                  </a:lnTo>
                  <a:lnTo>
                    <a:pt x="163475" y="902316"/>
                  </a:lnTo>
                  <a:lnTo>
                    <a:pt x="169506" y="893110"/>
                  </a:lnTo>
                  <a:lnTo>
                    <a:pt x="175537" y="884856"/>
                  </a:lnTo>
                  <a:lnTo>
                    <a:pt x="181885" y="876602"/>
                  </a:lnTo>
                  <a:lnTo>
                    <a:pt x="188234" y="868666"/>
                  </a:lnTo>
                  <a:lnTo>
                    <a:pt x="194900" y="861047"/>
                  </a:lnTo>
                  <a:lnTo>
                    <a:pt x="201248" y="853745"/>
                  </a:lnTo>
                  <a:lnTo>
                    <a:pt x="207914" y="846761"/>
                  </a:lnTo>
                  <a:lnTo>
                    <a:pt x="214580" y="840094"/>
                  </a:lnTo>
                  <a:lnTo>
                    <a:pt x="221246" y="833427"/>
                  </a:lnTo>
                  <a:lnTo>
                    <a:pt x="227912" y="827396"/>
                  </a:lnTo>
                  <a:lnTo>
                    <a:pt x="234578" y="821364"/>
                  </a:lnTo>
                  <a:lnTo>
                    <a:pt x="241244" y="815967"/>
                  </a:lnTo>
                  <a:lnTo>
                    <a:pt x="248228" y="810570"/>
                  </a:lnTo>
                  <a:lnTo>
                    <a:pt x="254894" y="805491"/>
                  </a:lnTo>
                  <a:lnTo>
                    <a:pt x="261242" y="800412"/>
                  </a:lnTo>
                  <a:lnTo>
                    <a:pt x="268225" y="796285"/>
                  </a:lnTo>
                  <a:lnTo>
                    <a:pt x="275209" y="791840"/>
                  </a:lnTo>
                  <a:lnTo>
                    <a:pt x="281875" y="788031"/>
                  </a:lnTo>
                  <a:lnTo>
                    <a:pt x="288541" y="784221"/>
                  </a:lnTo>
                  <a:lnTo>
                    <a:pt x="295207" y="780729"/>
                  </a:lnTo>
                  <a:lnTo>
                    <a:pt x="308221" y="774697"/>
                  </a:lnTo>
                  <a:lnTo>
                    <a:pt x="320918" y="769300"/>
                  </a:lnTo>
                  <a:lnTo>
                    <a:pt x="332980" y="765174"/>
                  </a:lnTo>
                  <a:lnTo>
                    <a:pt x="345043" y="761681"/>
                  </a:lnTo>
                  <a:lnTo>
                    <a:pt x="356470" y="759142"/>
                  </a:lnTo>
                  <a:lnTo>
                    <a:pt x="366945" y="756920"/>
                  </a:lnTo>
                  <a:lnTo>
                    <a:pt x="377103" y="755332"/>
                  </a:lnTo>
                  <a:lnTo>
                    <a:pt x="383134" y="754380"/>
                  </a:lnTo>
                  <a:lnTo>
                    <a:pt x="389165" y="753427"/>
                  </a:lnTo>
                  <a:lnTo>
                    <a:pt x="395831" y="752793"/>
                  </a:lnTo>
                  <a:lnTo>
                    <a:pt x="402179" y="752475"/>
                  </a:lnTo>
                  <a:close/>
                  <a:moveTo>
                    <a:pt x="675470" y="0"/>
                  </a:moveTo>
                  <a:lnTo>
                    <a:pt x="683419" y="0"/>
                  </a:lnTo>
                  <a:lnTo>
                    <a:pt x="692004" y="0"/>
                  </a:lnTo>
                  <a:lnTo>
                    <a:pt x="700271" y="318"/>
                  </a:lnTo>
                  <a:lnTo>
                    <a:pt x="708220" y="636"/>
                  </a:lnTo>
                  <a:lnTo>
                    <a:pt x="716487" y="1589"/>
                  </a:lnTo>
                  <a:lnTo>
                    <a:pt x="724754" y="2542"/>
                  </a:lnTo>
                  <a:lnTo>
                    <a:pt x="732703" y="3814"/>
                  </a:lnTo>
                  <a:lnTo>
                    <a:pt x="740970" y="5085"/>
                  </a:lnTo>
                  <a:lnTo>
                    <a:pt x="749555" y="6674"/>
                  </a:lnTo>
                  <a:lnTo>
                    <a:pt x="757822" y="8263"/>
                  </a:lnTo>
                  <a:lnTo>
                    <a:pt x="766089" y="10488"/>
                  </a:lnTo>
                  <a:lnTo>
                    <a:pt x="774038" y="12712"/>
                  </a:lnTo>
                  <a:lnTo>
                    <a:pt x="781987" y="14937"/>
                  </a:lnTo>
                  <a:lnTo>
                    <a:pt x="789936" y="17479"/>
                  </a:lnTo>
                  <a:lnTo>
                    <a:pt x="797568" y="20658"/>
                  </a:lnTo>
                  <a:lnTo>
                    <a:pt x="805517" y="23518"/>
                  </a:lnTo>
                  <a:lnTo>
                    <a:pt x="812830" y="26696"/>
                  </a:lnTo>
                  <a:lnTo>
                    <a:pt x="820779" y="29874"/>
                  </a:lnTo>
                  <a:lnTo>
                    <a:pt x="828092" y="33688"/>
                  </a:lnTo>
                  <a:lnTo>
                    <a:pt x="835405" y="37184"/>
                  </a:lnTo>
                  <a:lnTo>
                    <a:pt x="842400" y="40997"/>
                  </a:lnTo>
                  <a:lnTo>
                    <a:pt x="849395" y="44811"/>
                  </a:lnTo>
                  <a:lnTo>
                    <a:pt x="856391" y="49260"/>
                  </a:lnTo>
                  <a:lnTo>
                    <a:pt x="862750" y="53710"/>
                  </a:lnTo>
                  <a:lnTo>
                    <a:pt x="876104" y="62608"/>
                  </a:lnTo>
                  <a:lnTo>
                    <a:pt x="888823" y="72142"/>
                  </a:lnTo>
                  <a:lnTo>
                    <a:pt x="900905" y="82630"/>
                  </a:lnTo>
                  <a:lnTo>
                    <a:pt x="912352" y="93118"/>
                  </a:lnTo>
                  <a:lnTo>
                    <a:pt x="923481" y="104559"/>
                  </a:lnTo>
                  <a:lnTo>
                    <a:pt x="933973" y="116318"/>
                  </a:lnTo>
                  <a:lnTo>
                    <a:pt x="943830" y="128712"/>
                  </a:lnTo>
                  <a:lnTo>
                    <a:pt x="953051" y="141425"/>
                  </a:lnTo>
                  <a:lnTo>
                    <a:pt x="961636" y="154773"/>
                  </a:lnTo>
                  <a:lnTo>
                    <a:pt x="969585" y="168120"/>
                  </a:lnTo>
                  <a:lnTo>
                    <a:pt x="976898" y="182104"/>
                  </a:lnTo>
                  <a:lnTo>
                    <a:pt x="983576" y="196405"/>
                  </a:lnTo>
                  <a:lnTo>
                    <a:pt x="989617" y="211025"/>
                  </a:lnTo>
                  <a:lnTo>
                    <a:pt x="995022" y="225962"/>
                  </a:lnTo>
                  <a:lnTo>
                    <a:pt x="999792" y="240899"/>
                  </a:lnTo>
                  <a:lnTo>
                    <a:pt x="1003289" y="256471"/>
                  </a:lnTo>
                  <a:lnTo>
                    <a:pt x="1006469" y="272044"/>
                  </a:lnTo>
                  <a:lnTo>
                    <a:pt x="1009012" y="287616"/>
                  </a:lnTo>
                  <a:lnTo>
                    <a:pt x="1010602" y="303825"/>
                  </a:lnTo>
                  <a:lnTo>
                    <a:pt x="1010920" y="312088"/>
                  </a:lnTo>
                  <a:lnTo>
                    <a:pt x="1011238" y="320033"/>
                  </a:lnTo>
                  <a:lnTo>
                    <a:pt x="1011238" y="327978"/>
                  </a:lnTo>
                  <a:lnTo>
                    <a:pt x="1011238" y="336241"/>
                  </a:lnTo>
                  <a:lnTo>
                    <a:pt x="1010920" y="344186"/>
                  </a:lnTo>
                  <a:lnTo>
                    <a:pt x="1010284" y="352449"/>
                  </a:lnTo>
                  <a:lnTo>
                    <a:pt x="1009648" y="361030"/>
                  </a:lnTo>
                  <a:lnTo>
                    <a:pt x="1008695" y="369293"/>
                  </a:lnTo>
                  <a:lnTo>
                    <a:pt x="1007741" y="377238"/>
                  </a:lnTo>
                  <a:lnTo>
                    <a:pt x="1005833" y="385501"/>
                  </a:lnTo>
                  <a:lnTo>
                    <a:pt x="1004561" y="393764"/>
                  </a:lnTo>
                  <a:lnTo>
                    <a:pt x="1002653" y="402027"/>
                  </a:lnTo>
                  <a:lnTo>
                    <a:pt x="1000745" y="410290"/>
                  </a:lnTo>
                  <a:lnTo>
                    <a:pt x="998202" y="418553"/>
                  </a:lnTo>
                  <a:lnTo>
                    <a:pt x="995976" y="426498"/>
                  </a:lnTo>
                  <a:lnTo>
                    <a:pt x="993432" y="434444"/>
                  </a:lnTo>
                  <a:lnTo>
                    <a:pt x="990571" y="442071"/>
                  </a:lnTo>
                  <a:lnTo>
                    <a:pt x="987709" y="449698"/>
                  </a:lnTo>
                  <a:lnTo>
                    <a:pt x="984529" y="457326"/>
                  </a:lnTo>
                  <a:lnTo>
                    <a:pt x="981350" y="464953"/>
                  </a:lnTo>
                  <a:lnTo>
                    <a:pt x="977534" y="472263"/>
                  </a:lnTo>
                  <a:lnTo>
                    <a:pt x="974037" y="479572"/>
                  </a:lnTo>
                  <a:lnTo>
                    <a:pt x="970221" y="486564"/>
                  </a:lnTo>
                  <a:lnTo>
                    <a:pt x="966406" y="493556"/>
                  </a:lnTo>
                  <a:lnTo>
                    <a:pt x="957821" y="507222"/>
                  </a:lnTo>
                  <a:lnTo>
                    <a:pt x="948600" y="520570"/>
                  </a:lnTo>
                  <a:lnTo>
                    <a:pt x="939061" y="533282"/>
                  </a:lnTo>
                  <a:lnTo>
                    <a:pt x="928886" y="545041"/>
                  </a:lnTo>
                  <a:lnTo>
                    <a:pt x="917757" y="556800"/>
                  </a:lnTo>
                  <a:lnTo>
                    <a:pt x="906629" y="567923"/>
                  </a:lnTo>
                  <a:lnTo>
                    <a:pt x="894864" y="578411"/>
                  </a:lnTo>
                  <a:lnTo>
                    <a:pt x="882463" y="588263"/>
                  </a:lnTo>
                  <a:lnTo>
                    <a:pt x="869745" y="597479"/>
                  </a:lnTo>
                  <a:lnTo>
                    <a:pt x="856709" y="606060"/>
                  </a:lnTo>
                  <a:lnTo>
                    <a:pt x="843036" y="614005"/>
                  </a:lnTo>
                  <a:lnTo>
                    <a:pt x="829364" y="621315"/>
                  </a:lnTo>
                  <a:lnTo>
                    <a:pt x="815055" y="627989"/>
                  </a:lnTo>
                  <a:lnTo>
                    <a:pt x="800429" y="634027"/>
                  </a:lnTo>
                  <a:lnTo>
                    <a:pt x="785485" y="639430"/>
                  </a:lnTo>
                  <a:lnTo>
                    <a:pt x="770223" y="643879"/>
                  </a:lnTo>
                  <a:lnTo>
                    <a:pt x="754643" y="647693"/>
                  </a:lnTo>
                  <a:lnTo>
                    <a:pt x="739063" y="650871"/>
                  </a:lnTo>
                  <a:lnTo>
                    <a:pt x="723482" y="653413"/>
                  </a:lnTo>
                  <a:lnTo>
                    <a:pt x="707266" y="654685"/>
                  </a:lnTo>
                  <a:lnTo>
                    <a:pt x="699317" y="655320"/>
                  </a:lnTo>
                  <a:lnTo>
                    <a:pt x="691368" y="655638"/>
                  </a:lnTo>
                  <a:lnTo>
                    <a:pt x="682783" y="655638"/>
                  </a:lnTo>
                  <a:lnTo>
                    <a:pt x="674834" y="655638"/>
                  </a:lnTo>
                  <a:lnTo>
                    <a:pt x="666567" y="655320"/>
                  </a:lnTo>
                  <a:lnTo>
                    <a:pt x="658618" y="654685"/>
                  </a:lnTo>
                  <a:lnTo>
                    <a:pt x="650351" y="654049"/>
                  </a:lnTo>
                  <a:lnTo>
                    <a:pt x="642084" y="653096"/>
                  </a:lnTo>
                  <a:lnTo>
                    <a:pt x="633499" y="651824"/>
                  </a:lnTo>
                  <a:lnTo>
                    <a:pt x="625550" y="650235"/>
                  </a:lnTo>
                  <a:lnTo>
                    <a:pt x="617283" y="648964"/>
                  </a:lnTo>
                  <a:lnTo>
                    <a:pt x="609016" y="647057"/>
                  </a:lnTo>
                  <a:lnTo>
                    <a:pt x="600749" y="644833"/>
                  </a:lnTo>
                  <a:lnTo>
                    <a:pt x="592800" y="642608"/>
                  </a:lnTo>
                  <a:lnTo>
                    <a:pt x="584851" y="640383"/>
                  </a:lnTo>
                  <a:lnTo>
                    <a:pt x="576902" y="637523"/>
                  </a:lnTo>
                  <a:lnTo>
                    <a:pt x="568953" y="634981"/>
                  </a:lnTo>
                  <a:lnTo>
                    <a:pt x="561004" y="632120"/>
                  </a:lnTo>
                  <a:lnTo>
                    <a:pt x="553691" y="628942"/>
                  </a:lnTo>
                  <a:lnTo>
                    <a:pt x="546059" y="625764"/>
                  </a:lnTo>
                  <a:lnTo>
                    <a:pt x="538746" y="621950"/>
                  </a:lnTo>
                  <a:lnTo>
                    <a:pt x="531433" y="618454"/>
                  </a:lnTo>
                  <a:lnTo>
                    <a:pt x="524438" y="614641"/>
                  </a:lnTo>
                  <a:lnTo>
                    <a:pt x="517443" y="610827"/>
                  </a:lnTo>
                  <a:lnTo>
                    <a:pt x="503771" y="601928"/>
                  </a:lnTo>
                  <a:lnTo>
                    <a:pt x="490734" y="593030"/>
                  </a:lnTo>
                  <a:lnTo>
                    <a:pt x="478016" y="583496"/>
                  </a:lnTo>
                  <a:lnTo>
                    <a:pt x="465615" y="573008"/>
                  </a:lnTo>
                  <a:lnTo>
                    <a:pt x="454168" y="562202"/>
                  </a:lnTo>
                  <a:lnTo>
                    <a:pt x="443040" y="550761"/>
                  </a:lnTo>
                  <a:lnTo>
                    <a:pt x="432547" y="539320"/>
                  </a:lnTo>
                  <a:lnTo>
                    <a:pt x="422690" y="526926"/>
                  </a:lnTo>
                  <a:lnTo>
                    <a:pt x="413787" y="513896"/>
                  </a:lnTo>
                  <a:lnTo>
                    <a:pt x="405202" y="500865"/>
                  </a:lnTo>
                  <a:lnTo>
                    <a:pt x="396935" y="487200"/>
                  </a:lnTo>
                  <a:lnTo>
                    <a:pt x="389622" y="473216"/>
                  </a:lnTo>
                  <a:lnTo>
                    <a:pt x="383263" y="458915"/>
                  </a:lnTo>
                  <a:lnTo>
                    <a:pt x="377222" y="444614"/>
                  </a:lnTo>
                  <a:lnTo>
                    <a:pt x="371816" y="429677"/>
                  </a:lnTo>
                  <a:lnTo>
                    <a:pt x="367047" y="414422"/>
                  </a:lnTo>
                  <a:lnTo>
                    <a:pt x="363231" y="399167"/>
                  </a:lnTo>
                  <a:lnTo>
                    <a:pt x="360052" y="383594"/>
                  </a:lnTo>
                  <a:lnTo>
                    <a:pt x="357826" y="367704"/>
                  </a:lnTo>
                  <a:lnTo>
                    <a:pt x="356236" y="351496"/>
                  </a:lnTo>
                  <a:lnTo>
                    <a:pt x="355918" y="343551"/>
                  </a:lnTo>
                  <a:lnTo>
                    <a:pt x="355600" y="335605"/>
                  </a:lnTo>
                  <a:lnTo>
                    <a:pt x="355600" y="327342"/>
                  </a:lnTo>
                  <a:lnTo>
                    <a:pt x="355600" y="319397"/>
                  </a:lnTo>
                  <a:lnTo>
                    <a:pt x="355918" y="311134"/>
                  </a:lnTo>
                  <a:lnTo>
                    <a:pt x="356554" y="303189"/>
                  </a:lnTo>
                  <a:lnTo>
                    <a:pt x="357190" y="294608"/>
                  </a:lnTo>
                  <a:lnTo>
                    <a:pt x="358144" y="286345"/>
                  </a:lnTo>
                  <a:lnTo>
                    <a:pt x="359098" y="278082"/>
                  </a:lnTo>
                  <a:lnTo>
                    <a:pt x="360370" y="269819"/>
                  </a:lnTo>
                  <a:lnTo>
                    <a:pt x="362277" y="261874"/>
                  </a:lnTo>
                  <a:lnTo>
                    <a:pt x="364185" y="253611"/>
                  </a:lnTo>
                  <a:lnTo>
                    <a:pt x="366093" y="245030"/>
                  </a:lnTo>
                  <a:lnTo>
                    <a:pt x="368001" y="237085"/>
                  </a:lnTo>
                  <a:lnTo>
                    <a:pt x="370862" y="229140"/>
                  </a:lnTo>
                  <a:lnTo>
                    <a:pt x="373088" y="221194"/>
                  </a:lnTo>
                  <a:lnTo>
                    <a:pt x="376268" y="213249"/>
                  </a:lnTo>
                  <a:lnTo>
                    <a:pt x="379129" y="205622"/>
                  </a:lnTo>
                  <a:lnTo>
                    <a:pt x="381991" y="197994"/>
                  </a:lnTo>
                  <a:lnTo>
                    <a:pt x="385489" y="190685"/>
                  </a:lnTo>
                  <a:lnTo>
                    <a:pt x="388986" y="183375"/>
                  </a:lnTo>
                  <a:lnTo>
                    <a:pt x="392802" y="176066"/>
                  </a:lnTo>
                  <a:lnTo>
                    <a:pt x="396299" y="169074"/>
                  </a:lnTo>
                  <a:lnTo>
                    <a:pt x="400433" y="161764"/>
                  </a:lnTo>
                  <a:lnTo>
                    <a:pt x="409018" y="148099"/>
                  </a:lnTo>
                  <a:lnTo>
                    <a:pt x="417921" y="135068"/>
                  </a:lnTo>
                  <a:lnTo>
                    <a:pt x="427778" y="122356"/>
                  </a:lnTo>
                  <a:lnTo>
                    <a:pt x="437952" y="109962"/>
                  </a:lnTo>
                  <a:lnTo>
                    <a:pt x="448763" y="98521"/>
                  </a:lnTo>
                  <a:lnTo>
                    <a:pt x="460210" y="87397"/>
                  </a:lnTo>
                  <a:lnTo>
                    <a:pt x="471974" y="77227"/>
                  </a:lnTo>
                  <a:lnTo>
                    <a:pt x="484375" y="67057"/>
                  </a:lnTo>
                  <a:lnTo>
                    <a:pt x="496775" y="57841"/>
                  </a:lnTo>
                  <a:lnTo>
                    <a:pt x="510130" y="49578"/>
                  </a:lnTo>
                  <a:lnTo>
                    <a:pt x="523802" y="41633"/>
                  </a:lnTo>
                  <a:lnTo>
                    <a:pt x="537474" y="34005"/>
                  </a:lnTo>
                  <a:lnTo>
                    <a:pt x="551783" y="27332"/>
                  </a:lnTo>
                  <a:lnTo>
                    <a:pt x="566409" y="21293"/>
                  </a:lnTo>
                  <a:lnTo>
                    <a:pt x="581353" y="16208"/>
                  </a:lnTo>
                  <a:lnTo>
                    <a:pt x="596297" y="11759"/>
                  </a:lnTo>
                  <a:lnTo>
                    <a:pt x="611878" y="7627"/>
                  </a:lnTo>
                  <a:lnTo>
                    <a:pt x="627776" y="4767"/>
                  </a:lnTo>
                  <a:lnTo>
                    <a:pt x="643356" y="2225"/>
                  </a:lnTo>
                  <a:lnTo>
                    <a:pt x="659572" y="636"/>
                  </a:lnTo>
                  <a:lnTo>
                    <a:pt x="667521" y="318"/>
                  </a:lnTo>
                  <a:lnTo>
                    <a:pt x="675470" y="0"/>
                  </a:lnTo>
                  <a:close/>
                </a:path>
              </a:pathLst>
            </a:custGeom>
            <a:solidFill>
              <a:schemeClr val="bg1"/>
            </a:solidFill>
            <a:ln>
              <a:noFill/>
            </a:ln>
          </p:spPr>
          <p:txBody>
            <a:bodyPr anchor="ctr">
              <a:scene3d>
                <a:camera prst="orthographicFront"/>
                <a:lightRig rig="threePt" dir="t"/>
              </a:scene3d>
              <a:sp3d>
                <a:contourClr>
                  <a:srgbClr val="FFFFFF"/>
                </a:contourClr>
              </a:sp3d>
            </a:bodyPr>
            <a:lstStyle/>
            <a:p>
              <a:pPr algn="ctr" eaLnBrk="0" fontAlgn="base" hangingPunct="0">
                <a:spcBef>
                  <a:spcPct val="0"/>
                </a:spcBef>
                <a:spcAft>
                  <a:spcPct val="0"/>
                </a:spcAft>
              </a:pPr>
              <a:endParaRPr lang="zh-CN" altLang="en-US">
                <a:solidFill>
                  <a:srgbClr val="FFFFFF"/>
                </a:solidFill>
                <a:latin typeface="Calibri" panose="020F0502020204030204" pitchFamily="34" charset="0"/>
                <a:ea typeface="宋体" panose="02010600030101010101" pitchFamily="2" charset="-122"/>
              </a:endParaRPr>
            </a:p>
          </p:txBody>
        </p:sp>
      </p:grpSp>
      <p:grpSp>
        <p:nvGrpSpPr>
          <p:cNvPr id="13" name="Group 56"/>
          <p:cNvGrpSpPr/>
          <p:nvPr/>
        </p:nvGrpSpPr>
        <p:grpSpPr>
          <a:xfrm>
            <a:off x="7771888" y="2656312"/>
            <a:ext cx="1753136" cy="430889"/>
            <a:chOff x="664833" y="1554621"/>
            <a:chExt cx="1314852" cy="323165"/>
          </a:xfrm>
        </p:grpSpPr>
        <p:sp>
          <p:nvSpPr>
            <p:cNvPr id="14" name="TextBox 26"/>
            <p:cNvSpPr txBox="1"/>
            <p:nvPr/>
          </p:nvSpPr>
          <p:spPr>
            <a:xfrm>
              <a:off x="664833" y="1611304"/>
              <a:ext cx="1314852" cy="153841"/>
            </a:xfrm>
            <a:prstGeom prst="rect">
              <a:avLst/>
            </a:prstGeom>
            <a:noFill/>
          </p:spPr>
          <p:txBody>
            <a:bodyPr wrap="square" lIns="0" tIns="0" rIns="0" bIns="0" rtlCol="0">
              <a:spAutoFit/>
            </a:bodyPr>
            <a:lstStyle/>
            <a:p>
              <a:pPr algn="ctr" defTabSz="1219200">
                <a:spcBef>
                  <a:spcPct val="20000"/>
                </a:spcBef>
                <a:defRPr/>
              </a:pPr>
              <a:endParaRPr lang="en-US" sz="1335" dirty="0">
                <a:solidFill>
                  <a:srgbClr val="FFFFFF"/>
                </a:solidFill>
                <a:latin typeface="Arial" panose="020B0604020202020204"/>
              </a:endParaRPr>
            </a:p>
          </p:txBody>
        </p:sp>
        <p:sp>
          <p:nvSpPr>
            <p:cNvPr id="15" name="Rectangle 27"/>
            <p:cNvSpPr/>
            <p:nvPr/>
          </p:nvSpPr>
          <p:spPr>
            <a:xfrm>
              <a:off x="918304" y="1554621"/>
              <a:ext cx="807914" cy="323165"/>
            </a:xfrm>
            <a:prstGeom prst="rect">
              <a:avLst/>
            </a:prstGeom>
          </p:spPr>
          <p:txBody>
            <a:bodyPr wrap="none" lIns="0" tIns="0" rIns="0" bIns="0">
              <a:spAutoFit/>
            </a:bodyPr>
            <a:lstStyle/>
            <a:p>
              <a:pPr algn="ctr"/>
              <a:r>
                <a:rPr lang="zh-CN" altLang="en-US" sz="2800" b="1" dirty="0">
                  <a:solidFill>
                    <a:srgbClr val="FFFFFF"/>
                  </a:solidFill>
                  <a:latin typeface="微软雅黑" panose="020B0503020204020204" pitchFamily="34" charset="-122"/>
                  <a:ea typeface="微软雅黑" panose="020B0503020204020204" pitchFamily="34" charset="-122"/>
                </a:rPr>
                <a:t>目击者</a:t>
              </a:r>
              <a:endParaRPr lang="en-US" sz="2800" b="1" dirty="0">
                <a:solidFill>
                  <a:srgbClr val="FFFFFF"/>
                </a:solidFill>
                <a:latin typeface="微软雅黑" panose="020B0503020204020204" pitchFamily="34" charset="-122"/>
                <a:ea typeface="微软雅黑" panose="020B0503020204020204" pitchFamily="34" charset="-122"/>
              </a:endParaRPr>
            </a:p>
          </p:txBody>
        </p:sp>
      </p:grpSp>
      <p:grpSp>
        <p:nvGrpSpPr>
          <p:cNvPr id="16" name="Group 56"/>
          <p:cNvGrpSpPr/>
          <p:nvPr/>
        </p:nvGrpSpPr>
        <p:grpSpPr>
          <a:xfrm>
            <a:off x="9794489" y="4969398"/>
            <a:ext cx="1753136" cy="430889"/>
            <a:chOff x="664833" y="1577103"/>
            <a:chExt cx="1314852" cy="323165"/>
          </a:xfrm>
        </p:grpSpPr>
        <p:sp>
          <p:nvSpPr>
            <p:cNvPr id="17" name="TextBox 29"/>
            <p:cNvSpPr txBox="1"/>
            <p:nvPr/>
          </p:nvSpPr>
          <p:spPr>
            <a:xfrm>
              <a:off x="664833" y="1611304"/>
              <a:ext cx="1314852" cy="153841"/>
            </a:xfrm>
            <a:prstGeom prst="rect">
              <a:avLst/>
            </a:prstGeom>
            <a:noFill/>
          </p:spPr>
          <p:txBody>
            <a:bodyPr wrap="square" lIns="0" tIns="0" rIns="0" bIns="0" rtlCol="0">
              <a:spAutoFit/>
            </a:bodyPr>
            <a:lstStyle/>
            <a:p>
              <a:pPr algn="ctr" defTabSz="1219200">
                <a:spcBef>
                  <a:spcPct val="20000"/>
                </a:spcBef>
                <a:defRPr/>
              </a:pPr>
              <a:endParaRPr lang="en-US" sz="1335" dirty="0">
                <a:solidFill>
                  <a:srgbClr val="FFFFFF"/>
                </a:solidFill>
                <a:latin typeface="Arial" panose="020B0604020202020204"/>
              </a:endParaRPr>
            </a:p>
          </p:txBody>
        </p:sp>
        <p:sp>
          <p:nvSpPr>
            <p:cNvPr id="18" name="Rectangle 30"/>
            <p:cNvSpPr/>
            <p:nvPr/>
          </p:nvSpPr>
          <p:spPr>
            <a:xfrm>
              <a:off x="783651" y="1577103"/>
              <a:ext cx="1077219" cy="323165"/>
            </a:xfrm>
            <a:prstGeom prst="rect">
              <a:avLst/>
            </a:prstGeom>
          </p:spPr>
          <p:txBody>
            <a:bodyPr wrap="none" lIns="0" tIns="0" rIns="0" bIns="0">
              <a:spAutoFit/>
            </a:bodyPr>
            <a:lstStyle/>
            <a:p>
              <a:pPr algn="ctr"/>
              <a:r>
                <a:rPr lang="zh-CN" altLang="en-US" sz="2800" b="1" dirty="0">
                  <a:solidFill>
                    <a:srgbClr val="FFFFFF"/>
                  </a:solidFill>
                  <a:latin typeface="微软雅黑" panose="020B0503020204020204" pitchFamily="34" charset="-122"/>
                  <a:ea typeface="微软雅黑" panose="020B0503020204020204" pitchFamily="34" charset="-122"/>
                </a:rPr>
                <a:t>应急人员</a:t>
              </a:r>
              <a:endParaRPr lang="en-US" sz="2800" b="1" dirty="0">
                <a:solidFill>
                  <a:srgbClr val="FFFFFF"/>
                </a:solidFill>
                <a:latin typeface="微软雅黑" panose="020B0503020204020204" pitchFamily="34" charset="-122"/>
                <a:ea typeface="微软雅黑" panose="020B0503020204020204" pitchFamily="34" charset="-122"/>
              </a:endParaRPr>
            </a:p>
          </p:txBody>
        </p:sp>
      </p:grpSp>
      <p:grpSp>
        <p:nvGrpSpPr>
          <p:cNvPr id="19" name="Group 56"/>
          <p:cNvGrpSpPr/>
          <p:nvPr/>
        </p:nvGrpSpPr>
        <p:grpSpPr>
          <a:xfrm>
            <a:off x="5775173" y="5064510"/>
            <a:ext cx="1753136" cy="436873"/>
            <a:chOff x="664833" y="1561373"/>
            <a:chExt cx="1314852" cy="327652"/>
          </a:xfrm>
        </p:grpSpPr>
        <p:sp>
          <p:nvSpPr>
            <p:cNvPr id="20" name="TextBox 54"/>
            <p:cNvSpPr txBox="1"/>
            <p:nvPr/>
          </p:nvSpPr>
          <p:spPr>
            <a:xfrm>
              <a:off x="664833" y="1561373"/>
              <a:ext cx="1314852" cy="153841"/>
            </a:xfrm>
            <a:prstGeom prst="rect">
              <a:avLst/>
            </a:prstGeom>
            <a:noFill/>
          </p:spPr>
          <p:txBody>
            <a:bodyPr wrap="square" lIns="0" tIns="0" rIns="0" bIns="0" rtlCol="0">
              <a:spAutoFit/>
            </a:bodyPr>
            <a:lstStyle/>
            <a:p>
              <a:pPr algn="ctr" defTabSz="1219200">
                <a:spcBef>
                  <a:spcPct val="20000"/>
                </a:spcBef>
                <a:defRPr/>
              </a:pPr>
              <a:endParaRPr lang="en-US" sz="1335" dirty="0">
                <a:solidFill>
                  <a:srgbClr val="FFFFFF"/>
                </a:solidFill>
                <a:latin typeface="Arial" panose="020B0604020202020204"/>
              </a:endParaRPr>
            </a:p>
          </p:txBody>
        </p:sp>
        <p:sp>
          <p:nvSpPr>
            <p:cNvPr id="21" name="Rectangle 55"/>
            <p:cNvSpPr/>
            <p:nvPr/>
          </p:nvSpPr>
          <p:spPr>
            <a:xfrm>
              <a:off x="918303" y="1565862"/>
              <a:ext cx="807914" cy="323163"/>
            </a:xfrm>
            <a:prstGeom prst="rect">
              <a:avLst/>
            </a:prstGeom>
          </p:spPr>
          <p:txBody>
            <a:bodyPr wrap="none" lIns="0" tIns="0" rIns="0" bIns="0">
              <a:spAutoFit/>
            </a:bodyPr>
            <a:lstStyle/>
            <a:p>
              <a:pPr algn="ctr"/>
              <a:r>
                <a:rPr lang="zh-CN" altLang="en-US" sz="2800" b="1" dirty="0">
                  <a:solidFill>
                    <a:srgbClr val="FFFFFF"/>
                  </a:solidFill>
                  <a:latin typeface="微软雅黑" panose="020B0503020204020204" pitchFamily="34" charset="-122"/>
                  <a:ea typeface="微软雅黑" panose="020B0503020204020204" pitchFamily="34" charset="-122"/>
                </a:rPr>
                <a:t>当事人</a:t>
              </a:r>
              <a:endParaRPr lang="en-US" sz="2800" b="1" dirty="0">
                <a:solidFill>
                  <a:srgbClr val="FFFFFF"/>
                </a:solidFill>
                <a:latin typeface="微软雅黑" panose="020B0503020204020204" pitchFamily="34" charset="-122"/>
                <a:ea typeface="微软雅黑" panose="020B0503020204020204" pitchFamily="34" charset="-122"/>
              </a:endParaRPr>
            </a:p>
          </p:txBody>
        </p:sp>
      </p:grpSp>
      <p:sp>
        <p:nvSpPr>
          <p:cNvPr id="22" name="KSO_Shape"/>
          <p:cNvSpPr/>
          <p:nvPr/>
        </p:nvSpPr>
        <p:spPr bwMode="auto">
          <a:xfrm>
            <a:off x="6330818" y="4315360"/>
            <a:ext cx="465268" cy="581073"/>
          </a:xfrm>
          <a:custGeom>
            <a:avLst/>
            <a:gdLst>
              <a:gd name="T0" fmla="*/ 1224090 w 2624"/>
              <a:gd name="T1" fmla="*/ 1800397 h 3279"/>
              <a:gd name="T2" fmla="*/ 1224090 w 2624"/>
              <a:gd name="T3" fmla="*/ 1080019 h 3279"/>
              <a:gd name="T4" fmla="*/ 1152181 w 2624"/>
              <a:gd name="T5" fmla="*/ 1008091 h 3279"/>
              <a:gd name="T6" fmla="*/ 1080273 w 2624"/>
              <a:gd name="T7" fmla="*/ 1080019 h 3279"/>
              <a:gd name="T8" fmla="*/ 1080273 w 2624"/>
              <a:gd name="T9" fmla="*/ 1800397 h 3279"/>
              <a:gd name="T10" fmla="*/ 216274 w 2624"/>
              <a:gd name="T11" fmla="*/ 1800397 h 3279"/>
              <a:gd name="T12" fmla="*/ 216274 w 2624"/>
              <a:gd name="T13" fmla="*/ 1548374 h 3279"/>
              <a:gd name="T14" fmla="*/ 180046 w 2624"/>
              <a:gd name="T15" fmla="*/ 1548374 h 3279"/>
              <a:gd name="T16" fmla="*/ 0 w 2624"/>
              <a:gd name="T17" fmla="*/ 1368280 h 3279"/>
              <a:gd name="T18" fmla="*/ 0 w 2624"/>
              <a:gd name="T19" fmla="*/ 1044329 h 3279"/>
              <a:gd name="T20" fmla="*/ 0 w 2624"/>
              <a:gd name="T21" fmla="*/ 827996 h 3279"/>
              <a:gd name="T22" fmla="*/ 0 w 2624"/>
              <a:gd name="T23" fmla="*/ 792306 h 3279"/>
              <a:gd name="T24" fmla="*/ 3842 w 2624"/>
              <a:gd name="T25" fmla="*/ 792306 h 3279"/>
              <a:gd name="T26" fmla="*/ 180046 w 2624"/>
              <a:gd name="T27" fmla="*/ 647901 h 3279"/>
              <a:gd name="T28" fmla="*/ 815145 w 2624"/>
              <a:gd name="T29" fmla="*/ 647901 h 3279"/>
              <a:gd name="T30" fmla="*/ 276655 w 2624"/>
              <a:gd name="T31" fmla="*/ 1537393 h 3279"/>
              <a:gd name="T32" fmla="*/ 1064354 w 2624"/>
              <a:gd name="T33" fmla="*/ 647901 h 3279"/>
              <a:gd name="T34" fmla="*/ 1260319 w 2624"/>
              <a:gd name="T35" fmla="*/ 647901 h 3279"/>
              <a:gd name="T36" fmla="*/ 1440364 w 2624"/>
              <a:gd name="T37" fmla="*/ 827996 h 3279"/>
              <a:gd name="T38" fmla="*/ 1440364 w 2624"/>
              <a:gd name="T39" fmla="*/ 1800397 h 3279"/>
              <a:gd name="T40" fmla="*/ 1224090 w 2624"/>
              <a:gd name="T41" fmla="*/ 1800397 h 3279"/>
              <a:gd name="T42" fmla="*/ 324411 w 2624"/>
              <a:gd name="T43" fmla="*/ 1224424 h 3279"/>
              <a:gd name="T44" fmla="*/ 324411 w 2624"/>
              <a:gd name="T45" fmla="*/ 1008091 h 3279"/>
              <a:gd name="T46" fmla="*/ 216274 w 2624"/>
              <a:gd name="T47" fmla="*/ 1008091 h 3279"/>
              <a:gd name="T48" fmla="*/ 216274 w 2624"/>
              <a:gd name="T49" fmla="*/ 1224424 h 3279"/>
              <a:gd name="T50" fmla="*/ 324411 w 2624"/>
              <a:gd name="T51" fmla="*/ 1224424 h 3279"/>
              <a:gd name="T52" fmla="*/ 714144 w 2624"/>
              <a:gd name="T53" fmla="*/ 569934 h 3279"/>
              <a:gd name="T54" fmla="*/ 429255 w 2624"/>
              <a:gd name="T55" fmla="*/ 284967 h 3279"/>
              <a:gd name="T56" fmla="*/ 714144 w 2624"/>
              <a:gd name="T57" fmla="*/ 0 h 3279"/>
              <a:gd name="T58" fmla="*/ 999033 w 2624"/>
              <a:gd name="T59" fmla="*/ 284967 h 3279"/>
              <a:gd name="T60" fmla="*/ 714144 w 2624"/>
              <a:gd name="T61" fmla="*/ 569934 h 32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624" h="3279">
                <a:moveTo>
                  <a:pt x="2230" y="3279"/>
                </a:moveTo>
                <a:cubicBezTo>
                  <a:pt x="2230" y="1967"/>
                  <a:pt x="2230" y="1967"/>
                  <a:pt x="2230" y="1967"/>
                </a:cubicBezTo>
                <a:cubicBezTo>
                  <a:pt x="2230" y="1895"/>
                  <a:pt x="2172" y="1836"/>
                  <a:pt x="2099" y="1836"/>
                </a:cubicBezTo>
                <a:cubicBezTo>
                  <a:pt x="2027" y="1836"/>
                  <a:pt x="1968" y="1895"/>
                  <a:pt x="1968" y="1967"/>
                </a:cubicBezTo>
                <a:cubicBezTo>
                  <a:pt x="1968" y="3279"/>
                  <a:pt x="1968" y="3279"/>
                  <a:pt x="1968" y="3279"/>
                </a:cubicBezTo>
                <a:cubicBezTo>
                  <a:pt x="394" y="3279"/>
                  <a:pt x="394" y="3279"/>
                  <a:pt x="394" y="3279"/>
                </a:cubicBezTo>
                <a:cubicBezTo>
                  <a:pt x="394" y="2820"/>
                  <a:pt x="394" y="2820"/>
                  <a:pt x="394" y="2820"/>
                </a:cubicBezTo>
                <a:cubicBezTo>
                  <a:pt x="328" y="2820"/>
                  <a:pt x="328" y="2820"/>
                  <a:pt x="328" y="2820"/>
                </a:cubicBezTo>
                <a:cubicBezTo>
                  <a:pt x="147" y="2820"/>
                  <a:pt x="0" y="2673"/>
                  <a:pt x="0" y="2492"/>
                </a:cubicBezTo>
                <a:cubicBezTo>
                  <a:pt x="0" y="1902"/>
                  <a:pt x="0" y="1902"/>
                  <a:pt x="0" y="1902"/>
                </a:cubicBezTo>
                <a:cubicBezTo>
                  <a:pt x="0" y="1508"/>
                  <a:pt x="0" y="1508"/>
                  <a:pt x="0" y="1508"/>
                </a:cubicBezTo>
                <a:cubicBezTo>
                  <a:pt x="0" y="1443"/>
                  <a:pt x="0" y="1443"/>
                  <a:pt x="0" y="1443"/>
                </a:cubicBezTo>
                <a:cubicBezTo>
                  <a:pt x="7" y="1443"/>
                  <a:pt x="7" y="1443"/>
                  <a:pt x="7" y="1443"/>
                </a:cubicBezTo>
                <a:cubicBezTo>
                  <a:pt x="37" y="1293"/>
                  <a:pt x="169" y="1180"/>
                  <a:pt x="328" y="1180"/>
                </a:cubicBezTo>
                <a:cubicBezTo>
                  <a:pt x="1485" y="1180"/>
                  <a:pt x="1485" y="1180"/>
                  <a:pt x="1485" y="1180"/>
                </a:cubicBezTo>
                <a:cubicBezTo>
                  <a:pt x="504" y="2800"/>
                  <a:pt x="504" y="2800"/>
                  <a:pt x="504" y="2800"/>
                </a:cubicBezTo>
                <a:cubicBezTo>
                  <a:pt x="504" y="2800"/>
                  <a:pt x="1812" y="2974"/>
                  <a:pt x="1939" y="1180"/>
                </a:cubicBezTo>
                <a:cubicBezTo>
                  <a:pt x="2296" y="1180"/>
                  <a:pt x="2296" y="1180"/>
                  <a:pt x="2296" y="1180"/>
                </a:cubicBezTo>
                <a:cubicBezTo>
                  <a:pt x="2477" y="1180"/>
                  <a:pt x="2624" y="1327"/>
                  <a:pt x="2624" y="1508"/>
                </a:cubicBezTo>
                <a:cubicBezTo>
                  <a:pt x="2624" y="3279"/>
                  <a:pt x="2624" y="3279"/>
                  <a:pt x="2624" y="3279"/>
                </a:cubicBezTo>
                <a:lnTo>
                  <a:pt x="2230" y="3279"/>
                </a:lnTo>
                <a:close/>
                <a:moveTo>
                  <a:pt x="591" y="2230"/>
                </a:moveTo>
                <a:cubicBezTo>
                  <a:pt x="591" y="1836"/>
                  <a:pt x="591" y="1836"/>
                  <a:pt x="591" y="1836"/>
                </a:cubicBezTo>
                <a:cubicBezTo>
                  <a:pt x="394" y="1836"/>
                  <a:pt x="394" y="1836"/>
                  <a:pt x="394" y="1836"/>
                </a:cubicBezTo>
                <a:cubicBezTo>
                  <a:pt x="394" y="2230"/>
                  <a:pt x="394" y="2230"/>
                  <a:pt x="394" y="2230"/>
                </a:cubicBezTo>
                <a:lnTo>
                  <a:pt x="591" y="2230"/>
                </a:lnTo>
                <a:close/>
                <a:moveTo>
                  <a:pt x="1301" y="1038"/>
                </a:moveTo>
                <a:cubicBezTo>
                  <a:pt x="1014" y="1038"/>
                  <a:pt x="782" y="806"/>
                  <a:pt x="782" y="519"/>
                </a:cubicBezTo>
                <a:cubicBezTo>
                  <a:pt x="782" y="232"/>
                  <a:pt x="1014" y="0"/>
                  <a:pt x="1301" y="0"/>
                </a:cubicBezTo>
                <a:cubicBezTo>
                  <a:pt x="1588" y="0"/>
                  <a:pt x="1820" y="232"/>
                  <a:pt x="1820" y="519"/>
                </a:cubicBezTo>
                <a:cubicBezTo>
                  <a:pt x="1820" y="806"/>
                  <a:pt x="1588" y="1038"/>
                  <a:pt x="1301" y="1038"/>
                </a:cubicBez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262626"/>
              </a:solidFill>
              <a:effectLst/>
              <a:uLnTx/>
              <a:uFillTx/>
              <a:latin typeface="Arial" panose="020B0604020202020204"/>
            </a:endParaRPr>
          </a:p>
        </p:txBody>
      </p:sp>
      <p:sp>
        <p:nvSpPr>
          <p:cNvPr id="23" name="KSO_Shape"/>
          <p:cNvSpPr/>
          <p:nvPr/>
        </p:nvSpPr>
        <p:spPr bwMode="auto">
          <a:xfrm>
            <a:off x="8424241" y="1888259"/>
            <a:ext cx="461619" cy="513212"/>
          </a:xfrm>
          <a:custGeom>
            <a:avLst/>
            <a:gdLst>
              <a:gd name="T0" fmla="*/ 399456 w 3512"/>
              <a:gd name="T1" fmla="*/ 1326099 h 3906"/>
              <a:gd name="T2" fmla="*/ 732566 w 3512"/>
              <a:gd name="T3" fmla="*/ 1326099 h 3906"/>
              <a:gd name="T4" fmla="*/ 732566 w 3512"/>
              <a:gd name="T5" fmla="*/ 1480972 h 3906"/>
              <a:gd name="T6" fmla="*/ 1106220 w 3512"/>
              <a:gd name="T7" fmla="*/ 1480972 h 3906"/>
              <a:gd name="T8" fmla="*/ 1106220 w 3512"/>
              <a:gd name="T9" fmla="*/ 1326099 h 3906"/>
              <a:gd name="T10" fmla="*/ 1411687 w 3512"/>
              <a:gd name="T11" fmla="*/ 1326099 h 3906"/>
              <a:gd name="T12" fmla="*/ 1618095 w 3512"/>
              <a:gd name="T13" fmla="*/ 1800397 h 3906"/>
              <a:gd name="T14" fmla="*/ 251560 w 3512"/>
              <a:gd name="T15" fmla="*/ 1800397 h 3906"/>
              <a:gd name="T16" fmla="*/ 399456 w 3512"/>
              <a:gd name="T17" fmla="*/ 1326099 h 3906"/>
              <a:gd name="T18" fmla="*/ 267686 w 3512"/>
              <a:gd name="T19" fmla="*/ 671577 h 3906"/>
              <a:gd name="T20" fmla="*/ 0 w 3512"/>
              <a:gd name="T21" fmla="*/ 671577 h 3906"/>
              <a:gd name="T22" fmla="*/ 0 w 3512"/>
              <a:gd name="T23" fmla="*/ 523618 h 3906"/>
              <a:gd name="T24" fmla="*/ 286115 w 3512"/>
              <a:gd name="T25" fmla="*/ 494579 h 3906"/>
              <a:gd name="T26" fmla="*/ 915477 w 3512"/>
              <a:gd name="T27" fmla="*/ 0 h 3906"/>
              <a:gd name="T28" fmla="*/ 1564189 w 3512"/>
              <a:gd name="T29" fmla="*/ 648991 h 3906"/>
              <a:gd name="T30" fmla="*/ 1563268 w 3512"/>
              <a:gd name="T31" fmla="*/ 671577 h 3906"/>
              <a:gd name="T32" fmla="*/ 1479875 w 3512"/>
              <a:gd name="T33" fmla="*/ 671577 h 3906"/>
              <a:gd name="T34" fmla="*/ 1309864 w 3512"/>
              <a:gd name="T35" fmla="*/ 1063368 h 3906"/>
              <a:gd name="T36" fmla="*/ 897508 w 3512"/>
              <a:gd name="T37" fmla="*/ 1234374 h 3906"/>
              <a:gd name="T38" fmla="*/ 485613 w 3512"/>
              <a:gd name="T39" fmla="*/ 1063368 h 3906"/>
              <a:gd name="T40" fmla="*/ 315602 w 3512"/>
              <a:gd name="T41" fmla="*/ 671577 h 3906"/>
              <a:gd name="T42" fmla="*/ 267686 w 3512"/>
              <a:gd name="T43" fmla="*/ 671577 h 3906"/>
              <a:gd name="T44" fmla="*/ 1312168 w 3512"/>
              <a:gd name="T45" fmla="*/ 671577 h 3906"/>
              <a:gd name="T46" fmla="*/ 773571 w 3512"/>
              <a:gd name="T47" fmla="*/ 671577 h 3906"/>
              <a:gd name="T48" fmla="*/ 483309 w 3512"/>
              <a:gd name="T49" fmla="*/ 671577 h 3906"/>
              <a:gd name="T50" fmla="*/ 604482 w 3512"/>
              <a:gd name="T51" fmla="*/ 944909 h 3906"/>
              <a:gd name="T52" fmla="*/ 897508 w 3512"/>
              <a:gd name="T53" fmla="*/ 1066595 h 3906"/>
              <a:gd name="T54" fmla="*/ 1190995 w 3512"/>
              <a:gd name="T55" fmla="*/ 944909 h 3906"/>
              <a:gd name="T56" fmla="*/ 1312168 w 3512"/>
              <a:gd name="T57" fmla="*/ 671577 h 39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512" h="3906">
                <a:moveTo>
                  <a:pt x="867" y="2877"/>
                </a:moveTo>
                <a:cubicBezTo>
                  <a:pt x="1590" y="2877"/>
                  <a:pt x="1590" y="2877"/>
                  <a:pt x="1590" y="2877"/>
                </a:cubicBezTo>
                <a:cubicBezTo>
                  <a:pt x="1590" y="3213"/>
                  <a:pt x="1590" y="3213"/>
                  <a:pt x="1590" y="3213"/>
                </a:cubicBezTo>
                <a:cubicBezTo>
                  <a:pt x="2401" y="3213"/>
                  <a:pt x="2401" y="3213"/>
                  <a:pt x="2401" y="3213"/>
                </a:cubicBezTo>
                <a:cubicBezTo>
                  <a:pt x="2401" y="2877"/>
                  <a:pt x="2401" y="2877"/>
                  <a:pt x="2401" y="2877"/>
                </a:cubicBezTo>
                <a:cubicBezTo>
                  <a:pt x="3064" y="2877"/>
                  <a:pt x="3064" y="2877"/>
                  <a:pt x="3064" y="2877"/>
                </a:cubicBezTo>
                <a:cubicBezTo>
                  <a:pt x="3512" y="3906"/>
                  <a:pt x="3512" y="3906"/>
                  <a:pt x="3512" y="3906"/>
                </a:cubicBezTo>
                <a:cubicBezTo>
                  <a:pt x="546" y="3906"/>
                  <a:pt x="546" y="3906"/>
                  <a:pt x="546" y="3906"/>
                </a:cubicBezTo>
                <a:cubicBezTo>
                  <a:pt x="867" y="2877"/>
                  <a:pt x="867" y="2877"/>
                  <a:pt x="867" y="2877"/>
                </a:cubicBezTo>
                <a:close/>
                <a:moveTo>
                  <a:pt x="581" y="1457"/>
                </a:moveTo>
                <a:cubicBezTo>
                  <a:pt x="0" y="1457"/>
                  <a:pt x="0" y="1457"/>
                  <a:pt x="0" y="1457"/>
                </a:cubicBezTo>
                <a:cubicBezTo>
                  <a:pt x="0" y="1136"/>
                  <a:pt x="0" y="1136"/>
                  <a:pt x="0" y="1136"/>
                </a:cubicBezTo>
                <a:cubicBezTo>
                  <a:pt x="621" y="1073"/>
                  <a:pt x="621" y="1073"/>
                  <a:pt x="621" y="1073"/>
                </a:cubicBezTo>
                <a:cubicBezTo>
                  <a:pt x="771" y="457"/>
                  <a:pt x="1326" y="0"/>
                  <a:pt x="1987" y="0"/>
                </a:cubicBezTo>
                <a:cubicBezTo>
                  <a:pt x="2764" y="0"/>
                  <a:pt x="3395" y="630"/>
                  <a:pt x="3395" y="1408"/>
                </a:cubicBezTo>
                <a:cubicBezTo>
                  <a:pt x="3395" y="1424"/>
                  <a:pt x="3394" y="1441"/>
                  <a:pt x="3393" y="1457"/>
                </a:cubicBezTo>
                <a:cubicBezTo>
                  <a:pt x="3212" y="1457"/>
                  <a:pt x="3212" y="1457"/>
                  <a:pt x="3212" y="1457"/>
                </a:cubicBezTo>
                <a:cubicBezTo>
                  <a:pt x="3201" y="1789"/>
                  <a:pt x="3062" y="2088"/>
                  <a:pt x="2843" y="2307"/>
                </a:cubicBezTo>
                <a:cubicBezTo>
                  <a:pt x="2613" y="2536"/>
                  <a:pt x="2297" y="2678"/>
                  <a:pt x="1948" y="2678"/>
                </a:cubicBezTo>
                <a:cubicBezTo>
                  <a:pt x="1599" y="2678"/>
                  <a:pt x="1283" y="2536"/>
                  <a:pt x="1054" y="2307"/>
                </a:cubicBezTo>
                <a:cubicBezTo>
                  <a:pt x="835" y="2088"/>
                  <a:pt x="696" y="1789"/>
                  <a:pt x="685" y="1457"/>
                </a:cubicBezTo>
                <a:cubicBezTo>
                  <a:pt x="581" y="1457"/>
                  <a:pt x="581" y="1457"/>
                  <a:pt x="581" y="1457"/>
                </a:cubicBezTo>
                <a:close/>
                <a:moveTo>
                  <a:pt x="2848" y="1457"/>
                </a:moveTo>
                <a:cubicBezTo>
                  <a:pt x="1679" y="1457"/>
                  <a:pt x="1679" y="1457"/>
                  <a:pt x="1679" y="1457"/>
                </a:cubicBezTo>
                <a:cubicBezTo>
                  <a:pt x="1049" y="1457"/>
                  <a:pt x="1049" y="1457"/>
                  <a:pt x="1049" y="1457"/>
                </a:cubicBezTo>
                <a:cubicBezTo>
                  <a:pt x="1060" y="1688"/>
                  <a:pt x="1158" y="1897"/>
                  <a:pt x="1312" y="2050"/>
                </a:cubicBezTo>
                <a:cubicBezTo>
                  <a:pt x="1475" y="2213"/>
                  <a:pt x="1700" y="2314"/>
                  <a:pt x="1948" y="2314"/>
                </a:cubicBezTo>
                <a:cubicBezTo>
                  <a:pt x="2197" y="2314"/>
                  <a:pt x="2423" y="2213"/>
                  <a:pt x="2585" y="2050"/>
                </a:cubicBezTo>
                <a:cubicBezTo>
                  <a:pt x="2739" y="1897"/>
                  <a:pt x="2837" y="1688"/>
                  <a:pt x="2848" y="1457"/>
                </a:cubicBez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09C2A">
                  <a:lumMod val="50000"/>
                </a:srgbClr>
              </a:solidFill>
              <a:effectLst/>
              <a:uLnTx/>
              <a:uFillTx/>
              <a:latin typeface="Arial" panose="020B0604020202020204"/>
            </a:endParaRPr>
          </a:p>
        </p:txBody>
      </p:sp>
      <p:sp>
        <p:nvSpPr>
          <p:cNvPr id="24" name="KSO_Shape"/>
          <p:cNvSpPr>
            <a:spLocks noChangeAspect="1"/>
          </p:cNvSpPr>
          <p:nvPr/>
        </p:nvSpPr>
        <p:spPr bwMode="auto">
          <a:xfrm>
            <a:off x="10482412" y="4178503"/>
            <a:ext cx="365355" cy="587692"/>
          </a:xfrm>
          <a:custGeom>
            <a:avLst/>
            <a:gdLst>
              <a:gd name="T0" fmla="*/ 279403 w 4689"/>
              <a:gd name="T1" fmla="*/ 1265 h 7532"/>
              <a:gd name="T2" fmla="*/ 785411 w 4689"/>
              <a:gd name="T3" fmla="*/ 255956 h 7532"/>
              <a:gd name="T4" fmla="*/ 781116 w 4689"/>
              <a:gd name="T5" fmla="*/ 328291 h 7532"/>
              <a:gd name="T6" fmla="*/ 771516 w 4689"/>
              <a:gd name="T7" fmla="*/ 377611 h 7532"/>
              <a:gd name="T8" fmla="*/ 752569 w 4689"/>
              <a:gd name="T9" fmla="*/ 423137 h 7532"/>
              <a:gd name="T10" fmla="*/ 721749 w 4689"/>
              <a:gd name="T11" fmla="*/ 463098 h 7532"/>
              <a:gd name="T12" fmla="*/ 686382 w 4689"/>
              <a:gd name="T13" fmla="*/ 489908 h 7532"/>
              <a:gd name="T14" fmla="*/ 657583 w 4689"/>
              <a:gd name="T15" fmla="*/ 504324 h 7532"/>
              <a:gd name="T16" fmla="*/ 621205 w 4689"/>
              <a:gd name="T17" fmla="*/ 515200 h 7532"/>
              <a:gd name="T18" fmla="*/ 586848 w 4689"/>
              <a:gd name="T19" fmla="*/ 518994 h 7532"/>
              <a:gd name="T20" fmla="*/ 554259 w 4689"/>
              <a:gd name="T21" fmla="*/ 516970 h 7532"/>
              <a:gd name="T22" fmla="*/ 525207 w 4689"/>
              <a:gd name="T23" fmla="*/ 510900 h 7532"/>
              <a:gd name="T24" fmla="*/ 500955 w 4689"/>
              <a:gd name="T25" fmla="*/ 501289 h 7532"/>
              <a:gd name="T26" fmla="*/ 482008 w 4689"/>
              <a:gd name="T27" fmla="*/ 489908 h 7532"/>
              <a:gd name="T28" fmla="*/ 456241 w 4689"/>
              <a:gd name="T29" fmla="*/ 466386 h 7532"/>
              <a:gd name="T30" fmla="*/ 428452 w 4689"/>
              <a:gd name="T31" fmla="*/ 428701 h 7532"/>
              <a:gd name="T32" fmla="*/ 410768 w 4689"/>
              <a:gd name="T33" fmla="*/ 387475 h 7532"/>
              <a:gd name="T34" fmla="*/ 400663 w 4689"/>
              <a:gd name="T35" fmla="*/ 343972 h 7532"/>
              <a:gd name="T36" fmla="*/ 395863 w 4689"/>
              <a:gd name="T37" fmla="*/ 289594 h 7532"/>
              <a:gd name="T38" fmla="*/ 505 w 4689"/>
              <a:gd name="T39" fmla="*/ 801000 h 7532"/>
              <a:gd name="T40" fmla="*/ 5305 w 4689"/>
              <a:gd name="T41" fmla="*/ 1868579 h 7532"/>
              <a:gd name="T42" fmla="*/ 8084 w 4689"/>
              <a:gd name="T43" fmla="*/ 1881984 h 7532"/>
              <a:gd name="T44" fmla="*/ 15410 w 4689"/>
              <a:gd name="T45" fmla="*/ 1881225 h 7532"/>
              <a:gd name="T46" fmla="*/ 28799 w 4689"/>
              <a:gd name="T47" fmla="*/ 1865544 h 7532"/>
              <a:gd name="T48" fmla="*/ 50020 w 4689"/>
              <a:gd name="T49" fmla="*/ 1828871 h 7532"/>
              <a:gd name="T50" fmla="*/ 212458 w 4689"/>
              <a:gd name="T51" fmla="*/ 1516514 h 7532"/>
              <a:gd name="T52" fmla="*/ 215489 w 4689"/>
              <a:gd name="T53" fmla="*/ 1451007 h 7532"/>
              <a:gd name="T54" fmla="*/ 214226 w 4689"/>
              <a:gd name="T55" fmla="*/ 1180129 h 7532"/>
              <a:gd name="T56" fmla="*/ 215236 w 4689"/>
              <a:gd name="T57" fmla="*/ 1131315 h 7532"/>
              <a:gd name="T58" fmla="*/ 218015 w 4689"/>
              <a:gd name="T59" fmla="*/ 1141432 h 7532"/>
              <a:gd name="T60" fmla="*/ 237720 w 4689"/>
              <a:gd name="T61" fmla="*/ 1285597 h 7532"/>
              <a:gd name="T62" fmla="*/ 254646 w 4689"/>
              <a:gd name="T63" fmla="*/ 1400423 h 7532"/>
              <a:gd name="T64" fmla="*/ 258183 w 4689"/>
              <a:gd name="T65" fmla="*/ 1410793 h 7532"/>
              <a:gd name="T66" fmla="*/ 154859 w 4689"/>
              <a:gd name="T67" fmla="*/ 615862 h 7532"/>
              <a:gd name="T68" fmla="*/ 104334 w 4689"/>
              <a:gd name="T69" fmla="*/ 624462 h 7532"/>
              <a:gd name="T70" fmla="*/ 64167 w 4689"/>
              <a:gd name="T71" fmla="*/ 643178 h 7532"/>
              <a:gd name="T72" fmla="*/ 34357 w 4689"/>
              <a:gd name="T73" fmla="*/ 671252 h 7532"/>
              <a:gd name="T74" fmla="*/ 13894 w 4689"/>
              <a:gd name="T75" fmla="*/ 706408 h 7532"/>
              <a:gd name="T76" fmla="*/ 2779 w 4689"/>
              <a:gd name="T77" fmla="*/ 746875 h 7532"/>
              <a:gd name="T78" fmla="*/ 0 w 4689"/>
              <a:gd name="T79" fmla="*/ 791895 h 7532"/>
              <a:gd name="T80" fmla="*/ 969827 w 4689"/>
              <a:gd name="T81" fmla="*/ 614598 h 7532"/>
              <a:gd name="T82" fmla="*/ 1002668 w 4689"/>
              <a:gd name="T83" fmla="*/ 612321 h 7532"/>
              <a:gd name="T84" fmla="*/ 1045109 w 4689"/>
              <a:gd name="T85" fmla="*/ 616874 h 7532"/>
              <a:gd name="T86" fmla="*/ 1092855 w 4689"/>
              <a:gd name="T87" fmla="*/ 630785 h 7532"/>
              <a:gd name="T88" fmla="*/ 1120139 w 4689"/>
              <a:gd name="T89" fmla="*/ 645960 h 7532"/>
              <a:gd name="T90" fmla="*/ 1140096 w 4689"/>
              <a:gd name="T91" fmla="*/ 663159 h 7532"/>
              <a:gd name="T92" fmla="*/ 1156769 w 4689"/>
              <a:gd name="T93" fmla="*/ 685416 h 7532"/>
              <a:gd name="T94" fmla="*/ 1168390 w 4689"/>
              <a:gd name="T95" fmla="*/ 712984 h 7532"/>
              <a:gd name="T96" fmla="*/ 1174200 w 4689"/>
              <a:gd name="T97" fmla="*/ 746369 h 7532"/>
              <a:gd name="T98" fmla="*/ 1174706 w 4689"/>
              <a:gd name="T99" fmla="*/ 838686 h 7532"/>
              <a:gd name="T100" fmla="*/ 1184558 w 4689"/>
              <a:gd name="T101" fmla="*/ 1867568 h 7532"/>
              <a:gd name="T102" fmla="*/ 1183295 w 4689"/>
              <a:gd name="T103" fmla="*/ 1874649 h 7532"/>
              <a:gd name="T104" fmla="*/ 1179253 w 4689"/>
              <a:gd name="T105" fmla="*/ 1877937 h 7532"/>
              <a:gd name="T106" fmla="*/ 1165359 w 4689"/>
              <a:gd name="T107" fmla="*/ 1864280 h 7532"/>
              <a:gd name="T108" fmla="*/ 1121907 w 4689"/>
              <a:gd name="T109" fmla="*/ 1789162 h 7532"/>
              <a:gd name="T110" fmla="*/ 970079 w 4689"/>
              <a:gd name="T111" fmla="*/ 1127268 h 7532"/>
              <a:gd name="T112" fmla="*/ 958711 w 4689"/>
              <a:gd name="T113" fmla="*/ 1176841 h 7532"/>
              <a:gd name="T114" fmla="*/ 931428 w 4689"/>
              <a:gd name="T115" fmla="*/ 1324294 h 7532"/>
              <a:gd name="T116" fmla="*/ 969069 w 4689"/>
              <a:gd name="T117" fmla="*/ 614851 h 7532"/>
              <a:gd name="T118" fmla="*/ 91198 w 4689"/>
              <a:gd name="T119" fmla="*/ 1905000 h 7532"/>
              <a:gd name="T120" fmla="*/ 83871 w 4689"/>
              <a:gd name="T121" fmla="*/ 1899942 h 7532"/>
              <a:gd name="T122" fmla="*/ 82608 w 4689"/>
              <a:gd name="T123" fmla="*/ 1885525 h 7532"/>
              <a:gd name="T124" fmla="*/ 89429 w 4689"/>
              <a:gd name="T125" fmla="*/ 1864280 h 75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689" h="7532">
                <a:moveTo>
                  <a:pt x="1106" y="5"/>
                </a:moveTo>
                <a:lnTo>
                  <a:pt x="3556" y="0"/>
                </a:lnTo>
                <a:lnTo>
                  <a:pt x="3113" y="705"/>
                </a:lnTo>
                <a:lnTo>
                  <a:pt x="1552" y="701"/>
                </a:lnTo>
                <a:lnTo>
                  <a:pt x="1106" y="5"/>
                </a:lnTo>
                <a:close/>
                <a:moveTo>
                  <a:pt x="1563" y="849"/>
                </a:moveTo>
                <a:lnTo>
                  <a:pt x="3110" y="849"/>
                </a:lnTo>
                <a:lnTo>
                  <a:pt x="3109" y="1012"/>
                </a:lnTo>
                <a:lnTo>
                  <a:pt x="3107" y="1094"/>
                </a:lnTo>
                <a:lnTo>
                  <a:pt x="3103" y="1176"/>
                </a:lnTo>
                <a:lnTo>
                  <a:pt x="3101" y="1216"/>
                </a:lnTo>
                <a:lnTo>
                  <a:pt x="3096" y="1258"/>
                </a:lnTo>
                <a:lnTo>
                  <a:pt x="3092" y="1298"/>
                </a:lnTo>
                <a:lnTo>
                  <a:pt x="3086" y="1337"/>
                </a:lnTo>
                <a:lnTo>
                  <a:pt x="3080" y="1377"/>
                </a:lnTo>
                <a:lnTo>
                  <a:pt x="3072" y="1416"/>
                </a:lnTo>
                <a:lnTo>
                  <a:pt x="3063" y="1455"/>
                </a:lnTo>
                <a:lnTo>
                  <a:pt x="3054" y="1493"/>
                </a:lnTo>
                <a:lnTo>
                  <a:pt x="3042" y="1531"/>
                </a:lnTo>
                <a:lnTo>
                  <a:pt x="3029" y="1567"/>
                </a:lnTo>
                <a:lnTo>
                  <a:pt x="3014" y="1604"/>
                </a:lnTo>
                <a:lnTo>
                  <a:pt x="2998" y="1639"/>
                </a:lnTo>
                <a:lnTo>
                  <a:pt x="2979" y="1673"/>
                </a:lnTo>
                <a:lnTo>
                  <a:pt x="2959" y="1707"/>
                </a:lnTo>
                <a:lnTo>
                  <a:pt x="2937" y="1739"/>
                </a:lnTo>
                <a:lnTo>
                  <a:pt x="2913" y="1771"/>
                </a:lnTo>
                <a:lnTo>
                  <a:pt x="2887" y="1802"/>
                </a:lnTo>
                <a:lnTo>
                  <a:pt x="2857" y="1831"/>
                </a:lnTo>
                <a:lnTo>
                  <a:pt x="2826" y="1860"/>
                </a:lnTo>
                <a:lnTo>
                  <a:pt x="2793" y="1887"/>
                </a:lnTo>
                <a:lnTo>
                  <a:pt x="2757" y="1913"/>
                </a:lnTo>
                <a:lnTo>
                  <a:pt x="2737" y="1925"/>
                </a:lnTo>
                <a:lnTo>
                  <a:pt x="2717" y="1937"/>
                </a:lnTo>
                <a:lnTo>
                  <a:pt x="2696" y="1949"/>
                </a:lnTo>
                <a:lnTo>
                  <a:pt x="2676" y="1960"/>
                </a:lnTo>
                <a:lnTo>
                  <a:pt x="2631" y="1982"/>
                </a:lnTo>
                <a:lnTo>
                  <a:pt x="2603" y="1994"/>
                </a:lnTo>
                <a:lnTo>
                  <a:pt x="2573" y="2005"/>
                </a:lnTo>
                <a:lnTo>
                  <a:pt x="2545" y="2015"/>
                </a:lnTo>
                <a:lnTo>
                  <a:pt x="2516" y="2024"/>
                </a:lnTo>
                <a:lnTo>
                  <a:pt x="2488" y="2031"/>
                </a:lnTo>
                <a:lnTo>
                  <a:pt x="2459" y="2037"/>
                </a:lnTo>
                <a:lnTo>
                  <a:pt x="2432" y="2042"/>
                </a:lnTo>
                <a:lnTo>
                  <a:pt x="2404" y="2046"/>
                </a:lnTo>
                <a:lnTo>
                  <a:pt x="2376" y="2049"/>
                </a:lnTo>
                <a:lnTo>
                  <a:pt x="2349" y="2051"/>
                </a:lnTo>
                <a:lnTo>
                  <a:pt x="2323" y="2052"/>
                </a:lnTo>
                <a:lnTo>
                  <a:pt x="2296" y="2052"/>
                </a:lnTo>
                <a:lnTo>
                  <a:pt x="2269" y="2052"/>
                </a:lnTo>
                <a:lnTo>
                  <a:pt x="2244" y="2050"/>
                </a:lnTo>
                <a:lnTo>
                  <a:pt x="2219" y="2048"/>
                </a:lnTo>
                <a:lnTo>
                  <a:pt x="2194" y="2044"/>
                </a:lnTo>
                <a:lnTo>
                  <a:pt x="2170" y="2041"/>
                </a:lnTo>
                <a:lnTo>
                  <a:pt x="2147" y="2037"/>
                </a:lnTo>
                <a:lnTo>
                  <a:pt x="2124" y="2031"/>
                </a:lnTo>
                <a:lnTo>
                  <a:pt x="2101" y="2026"/>
                </a:lnTo>
                <a:lnTo>
                  <a:pt x="2079" y="2020"/>
                </a:lnTo>
                <a:lnTo>
                  <a:pt x="2059" y="2013"/>
                </a:lnTo>
                <a:lnTo>
                  <a:pt x="2039" y="2006"/>
                </a:lnTo>
                <a:lnTo>
                  <a:pt x="2019" y="1998"/>
                </a:lnTo>
                <a:lnTo>
                  <a:pt x="2001" y="1991"/>
                </a:lnTo>
                <a:lnTo>
                  <a:pt x="1983" y="1982"/>
                </a:lnTo>
                <a:lnTo>
                  <a:pt x="1966" y="1973"/>
                </a:lnTo>
                <a:lnTo>
                  <a:pt x="1950" y="1965"/>
                </a:lnTo>
                <a:lnTo>
                  <a:pt x="1935" y="1956"/>
                </a:lnTo>
                <a:lnTo>
                  <a:pt x="1921" y="1947"/>
                </a:lnTo>
                <a:lnTo>
                  <a:pt x="1908" y="1937"/>
                </a:lnTo>
                <a:lnTo>
                  <a:pt x="1896" y="1928"/>
                </a:lnTo>
                <a:lnTo>
                  <a:pt x="1864" y="1901"/>
                </a:lnTo>
                <a:lnTo>
                  <a:pt x="1835" y="1873"/>
                </a:lnTo>
                <a:lnTo>
                  <a:pt x="1806" y="1844"/>
                </a:lnTo>
                <a:lnTo>
                  <a:pt x="1781" y="1816"/>
                </a:lnTo>
                <a:lnTo>
                  <a:pt x="1757" y="1786"/>
                </a:lnTo>
                <a:lnTo>
                  <a:pt x="1735" y="1756"/>
                </a:lnTo>
                <a:lnTo>
                  <a:pt x="1715" y="1725"/>
                </a:lnTo>
                <a:lnTo>
                  <a:pt x="1696" y="1695"/>
                </a:lnTo>
                <a:lnTo>
                  <a:pt x="1680" y="1663"/>
                </a:lnTo>
                <a:lnTo>
                  <a:pt x="1663" y="1630"/>
                </a:lnTo>
                <a:lnTo>
                  <a:pt x="1650" y="1599"/>
                </a:lnTo>
                <a:lnTo>
                  <a:pt x="1637" y="1566"/>
                </a:lnTo>
                <a:lnTo>
                  <a:pt x="1626" y="1532"/>
                </a:lnTo>
                <a:lnTo>
                  <a:pt x="1615" y="1498"/>
                </a:lnTo>
                <a:lnTo>
                  <a:pt x="1606" y="1464"/>
                </a:lnTo>
                <a:lnTo>
                  <a:pt x="1599" y="1430"/>
                </a:lnTo>
                <a:lnTo>
                  <a:pt x="1592" y="1395"/>
                </a:lnTo>
                <a:lnTo>
                  <a:pt x="1586" y="1360"/>
                </a:lnTo>
                <a:lnTo>
                  <a:pt x="1581" y="1325"/>
                </a:lnTo>
                <a:lnTo>
                  <a:pt x="1577" y="1289"/>
                </a:lnTo>
                <a:lnTo>
                  <a:pt x="1574" y="1254"/>
                </a:lnTo>
                <a:lnTo>
                  <a:pt x="1570" y="1218"/>
                </a:lnTo>
                <a:lnTo>
                  <a:pt x="1567" y="1145"/>
                </a:lnTo>
                <a:lnTo>
                  <a:pt x="1565" y="1072"/>
                </a:lnTo>
                <a:lnTo>
                  <a:pt x="1564" y="998"/>
                </a:lnTo>
                <a:lnTo>
                  <a:pt x="1563" y="849"/>
                </a:lnTo>
                <a:close/>
                <a:moveTo>
                  <a:pt x="2" y="3167"/>
                </a:moveTo>
                <a:lnTo>
                  <a:pt x="26" y="7326"/>
                </a:lnTo>
                <a:lnTo>
                  <a:pt x="25" y="7339"/>
                </a:lnTo>
                <a:lnTo>
                  <a:pt x="21" y="7371"/>
                </a:lnTo>
                <a:lnTo>
                  <a:pt x="21" y="7388"/>
                </a:lnTo>
                <a:lnTo>
                  <a:pt x="23" y="7407"/>
                </a:lnTo>
                <a:lnTo>
                  <a:pt x="25" y="7423"/>
                </a:lnTo>
                <a:lnTo>
                  <a:pt x="27" y="7430"/>
                </a:lnTo>
                <a:lnTo>
                  <a:pt x="29" y="7435"/>
                </a:lnTo>
                <a:lnTo>
                  <a:pt x="32" y="7441"/>
                </a:lnTo>
                <a:lnTo>
                  <a:pt x="37" y="7444"/>
                </a:lnTo>
                <a:lnTo>
                  <a:pt x="41" y="7445"/>
                </a:lnTo>
                <a:lnTo>
                  <a:pt x="47" y="7445"/>
                </a:lnTo>
                <a:lnTo>
                  <a:pt x="53" y="7443"/>
                </a:lnTo>
                <a:lnTo>
                  <a:pt x="61" y="7438"/>
                </a:lnTo>
                <a:lnTo>
                  <a:pt x="70" y="7432"/>
                </a:lnTo>
                <a:lnTo>
                  <a:pt x="78" y="7422"/>
                </a:lnTo>
                <a:lnTo>
                  <a:pt x="89" y="7410"/>
                </a:lnTo>
                <a:lnTo>
                  <a:pt x="101" y="7395"/>
                </a:lnTo>
                <a:lnTo>
                  <a:pt x="114" y="7376"/>
                </a:lnTo>
                <a:lnTo>
                  <a:pt x="129" y="7354"/>
                </a:lnTo>
                <a:lnTo>
                  <a:pt x="144" y="7329"/>
                </a:lnTo>
                <a:lnTo>
                  <a:pt x="160" y="7301"/>
                </a:lnTo>
                <a:lnTo>
                  <a:pt x="179" y="7268"/>
                </a:lnTo>
                <a:lnTo>
                  <a:pt x="198" y="7231"/>
                </a:lnTo>
                <a:lnTo>
                  <a:pt x="833" y="6030"/>
                </a:lnTo>
                <a:lnTo>
                  <a:pt x="835" y="6025"/>
                </a:lnTo>
                <a:lnTo>
                  <a:pt x="837" y="6017"/>
                </a:lnTo>
                <a:lnTo>
                  <a:pt x="841" y="5996"/>
                </a:lnTo>
                <a:lnTo>
                  <a:pt x="844" y="5969"/>
                </a:lnTo>
                <a:lnTo>
                  <a:pt x="846" y="5934"/>
                </a:lnTo>
                <a:lnTo>
                  <a:pt x="848" y="5893"/>
                </a:lnTo>
                <a:lnTo>
                  <a:pt x="851" y="5846"/>
                </a:lnTo>
                <a:lnTo>
                  <a:pt x="853" y="5737"/>
                </a:lnTo>
                <a:lnTo>
                  <a:pt x="854" y="5611"/>
                </a:lnTo>
                <a:lnTo>
                  <a:pt x="854" y="5474"/>
                </a:lnTo>
                <a:lnTo>
                  <a:pt x="853" y="5185"/>
                </a:lnTo>
                <a:lnTo>
                  <a:pt x="849" y="4903"/>
                </a:lnTo>
                <a:lnTo>
                  <a:pt x="848" y="4666"/>
                </a:lnTo>
                <a:lnTo>
                  <a:pt x="848" y="4576"/>
                </a:lnTo>
                <a:lnTo>
                  <a:pt x="848" y="4512"/>
                </a:lnTo>
                <a:lnTo>
                  <a:pt x="849" y="4490"/>
                </a:lnTo>
                <a:lnTo>
                  <a:pt x="851" y="4477"/>
                </a:lnTo>
                <a:lnTo>
                  <a:pt x="852" y="4473"/>
                </a:lnTo>
                <a:lnTo>
                  <a:pt x="853" y="4472"/>
                </a:lnTo>
                <a:lnTo>
                  <a:pt x="854" y="4473"/>
                </a:lnTo>
                <a:lnTo>
                  <a:pt x="855" y="4476"/>
                </a:lnTo>
                <a:lnTo>
                  <a:pt x="863" y="4513"/>
                </a:lnTo>
                <a:lnTo>
                  <a:pt x="871" y="4567"/>
                </a:lnTo>
                <a:lnTo>
                  <a:pt x="881" y="4633"/>
                </a:lnTo>
                <a:lnTo>
                  <a:pt x="892" y="4712"/>
                </a:lnTo>
                <a:lnTo>
                  <a:pt x="916" y="4891"/>
                </a:lnTo>
                <a:lnTo>
                  <a:pt x="941" y="5083"/>
                </a:lnTo>
                <a:lnTo>
                  <a:pt x="966" y="5269"/>
                </a:lnTo>
                <a:lnTo>
                  <a:pt x="978" y="5352"/>
                </a:lnTo>
                <a:lnTo>
                  <a:pt x="989" y="5426"/>
                </a:lnTo>
                <a:lnTo>
                  <a:pt x="999" y="5489"/>
                </a:lnTo>
                <a:lnTo>
                  <a:pt x="1008" y="5537"/>
                </a:lnTo>
                <a:lnTo>
                  <a:pt x="1012" y="5554"/>
                </a:lnTo>
                <a:lnTo>
                  <a:pt x="1015" y="5567"/>
                </a:lnTo>
                <a:lnTo>
                  <a:pt x="1019" y="5575"/>
                </a:lnTo>
                <a:lnTo>
                  <a:pt x="1020" y="5577"/>
                </a:lnTo>
                <a:lnTo>
                  <a:pt x="1022" y="5578"/>
                </a:lnTo>
                <a:lnTo>
                  <a:pt x="1298" y="5578"/>
                </a:lnTo>
                <a:lnTo>
                  <a:pt x="3429" y="2428"/>
                </a:lnTo>
                <a:lnTo>
                  <a:pt x="658" y="2434"/>
                </a:lnTo>
                <a:lnTo>
                  <a:pt x="613" y="2435"/>
                </a:lnTo>
                <a:lnTo>
                  <a:pt x="570" y="2439"/>
                </a:lnTo>
                <a:lnTo>
                  <a:pt x="528" y="2444"/>
                </a:lnTo>
                <a:lnTo>
                  <a:pt x="488" y="2451"/>
                </a:lnTo>
                <a:lnTo>
                  <a:pt x="450" y="2458"/>
                </a:lnTo>
                <a:lnTo>
                  <a:pt x="413" y="2469"/>
                </a:lnTo>
                <a:lnTo>
                  <a:pt x="378" y="2481"/>
                </a:lnTo>
                <a:lnTo>
                  <a:pt x="345" y="2494"/>
                </a:lnTo>
                <a:lnTo>
                  <a:pt x="313" y="2510"/>
                </a:lnTo>
                <a:lnTo>
                  <a:pt x="283" y="2526"/>
                </a:lnTo>
                <a:lnTo>
                  <a:pt x="254" y="2543"/>
                </a:lnTo>
                <a:lnTo>
                  <a:pt x="228" y="2563"/>
                </a:lnTo>
                <a:lnTo>
                  <a:pt x="202" y="2584"/>
                </a:lnTo>
                <a:lnTo>
                  <a:pt x="179" y="2606"/>
                </a:lnTo>
                <a:lnTo>
                  <a:pt x="156" y="2629"/>
                </a:lnTo>
                <a:lnTo>
                  <a:pt x="136" y="2654"/>
                </a:lnTo>
                <a:lnTo>
                  <a:pt x="116" y="2679"/>
                </a:lnTo>
                <a:lnTo>
                  <a:pt x="99" y="2706"/>
                </a:lnTo>
                <a:lnTo>
                  <a:pt x="83" y="2734"/>
                </a:lnTo>
                <a:lnTo>
                  <a:pt x="68" y="2763"/>
                </a:lnTo>
                <a:lnTo>
                  <a:pt x="55" y="2793"/>
                </a:lnTo>
                <a:lnTo>
                  <a:pt x="43" y="2823"/>
                </a:lnTo>
                <a:lnTo>
                  <a:pt x="33" y="2855"/>
                </a:lnTo>
                <a:lnTo>
                  <a:pt x="25" y="2886"/>
                </a:lnTo>
                <a:lnTo>
                  <a:pt x="17" y="2920"/>
                </a:lnTo>
                <a:lnTo>
                  <a:pt x="11" y="2953"/>
                </a:lnTo>
                <a:lnTo>
                  <a:pt x="6" y="2988"/>
                </a:lnTo>
                <a:lnTo>
                  <a:pt x="3" y="3023"/>
                </a:lnTo>
                <a:lnTo>
                  <a:pt x="1" y="3058"/>
                </a:lnTo>
                <a:lnTo>
                  <a:pt x="0" y="3094"/>
                </a:lnTo>
                <a:lnTo>
                  <a:pt x="0" y="3131"/>
                </a:lnTo>
                <a:lnTo>
                  <a:pt x="2" y="3167"/>
                </a:lnTo>
                <a:close/>
                <a:moveTo>
                  <a:pt x="3836" y="2431"/>
                </a:moveTo>
                <a:lnTo>
                  <a:pt x="3836" y="2431"/>
                </a:lnTo>
                <a:lnTo>
                  <a:pt x="3839" y="2430"/>
                </a:lnTo>
                <a:lnTo>
                  <a:pt x="3847" y="2428"/>
                </a:lnTo>
                <a:lnTo>
                  <a:pt x="3874" y="2424"/>
                </a:lnTo>
                <a:lnTo>
                  <a:pt x="3915" y="2422"/>
                </a:lnTo>
                <a:lnTo>
                  <a:pt x="3941" y="2421"/>
                </a:lnTo>
                <a:lnTo>
                  <a:pt x="3969" y="2421"/>
                </a:lnTo>
                <a:lnTo>
                  <a:pt x="3998" y="2422"/>
                </a:lnTo>
                <a:lnTo>
                  <a:pt x="4031" y="2424"/>
                </a:lnTo>
                <a:lnTo>
                  <a:pt x="4065" y="2428"/>
                </a:lnTo>
                <a:lnTo>
                  <a:pt x="4100" y="2432"/>
                </a:lnTo>
                <a:lnTo>
                  <a:pt x="4137" y="2439"/>
                </a:lnTo>
                <a:lnTo>
                  <a:pt x="4174" y="2446"/>
                </a:lnTo>
                <a:lnTo>
                  <a:pt x="4213" y="2455"/>
                </a:lnTo>
                <a:lnTo>
                  <a:pt x="4250" y="2466"/>
                </a:lnTo>
                <a:lnTo>
                  <a:pt x="4288" y="2479"/>
                </a:lnTo>
                <a:lnTo>
                  <a:pt x="4326" y="2494"/>
                </a:lnTo>
                <a:lnTo>
                  <a:pt x="4363" y="2512"/>
                </a:lnTo>
                <a:lnTo>
                  <a:pt x="4381" y="2522"/>
                </a:lnTo>
                <a:lnTo>
                  <a:pt x="4399" y="2531"/>
                </a:lnTo>
                <a:lnTo>
                  <a:pt x="4417" y="2542"/>
                </a:lnTo>
                <a:lnTo>
                  <a:pt x="4434" y="2554"/>
                </a:lnTo>
                <a:lnTo>
                  <a:pt x="4451" y="2566"/>
                </a:lnTo>
                <a:lnTo>
                  <a:pt x="4467" y="2580"/>
                </a:lnTo>
                <a:lnTo>
                  <a:pt x="4483" y="2593"/>
                </a:lnTo>
                <a:lnTo>
                  <a:pt x="4499" y="2607"/>
                </a:lnTo>
                <a:lnTo>
                  <a:pt x="4513" y="2622"/>
                </a:lnTo>
                <a:lnTo>
                  <a:pt x="4528" y="2639"/>
                </a:lnTo>
                <a:lnTo>
                  <a:pt x="4541" y="2655"/>
                </a:lnTo>
                <a:lnTo>
                  <a:pt x="4554" y="2672"/>
                </a:lnTo>
                <a:lnTo>
                  <a:pt x="4568" y="2691"/>
                </a:lnTo>
                <a:lnTo>
                  <a:pt x="4579" y="2710"/>
                </a:lnTo>
                <a:lnTo>
                  <a:pt x="4589" y="2729"/>
                </a:lnTo>
                <a:lnTo>
                  <a:pt x="4600" y="2751"/>
                </a:lnTo>
                <a:lnTo>
                  <a:pt x="4609" y="2772"/>
                </a:lnTo>
                <a:lnTo>
                  <a:pt x="4618" y="2795"/>
                </a:lnTo>
                <a:lnTo>
                  <a:pt x="4625" y="2819"/>
                </a:lnTo>
                <a:lnTo>
                  <a:pt x="4632" y="2843"/>
                </a:lnTo>
                <a:lnTo>
                  <a:pt x="4637" y="2869"/>
                </a:lnTo>
                <a:lnTo>
                  <a:pt x="4642" y="2895"/>
                </a:lnTo>
                <a:lnTo>
                  <a:pt x="4645" y="2923"/>
                </a:lnTo>
                <a:lnTo>
                  <a:pt x="4648" y="2951"/>
                </a:lnTo>
                <a:lnTo>
                  <a:pt x="4650" y="2980"/>
                </a:lnTo>
                <a:lnTo>
                  <a:pt x="4650" y="3011"/>
                </a:lnTo>
                <a:lnTo>
                  <a:pt x="4650" y="3128"/>
                </a:lnTo>
                <a:lnTo>
                  <a:pt x="4650" y="3316"/>
                </a:lnTo>
                <a:lnTo>
                  <a:pt x="4653" y="3866"/>
                </a:lnTo>
                <a:lnTo>
                  <a:pt x="4659" y="4574"/>
                </a:lnTo>
                <a:lnTo>
                  <a:pt x="4667" y="5351"/>
                </a:lnTo>
                <a:lnTo>
                  <a:pt x="4681" y="6758"/>
                </a:lnTo>
                <a:lnTo>
                  <a:pt x="4689" y="7384"/>
                </a:lnTo>
                <a:lnTo>
                  <a:pt x="4689" y="7389"/>
                </a:lnTo>
                <a:lnTo>
                  <a:pt x="4688" y="7400"/>
                </a:lnTo>
                <a:lnTo>
                  <a:pt x="4687" y="7406"/>
                </a:lnTo>
                <a:lnTo>
                  <a:pt x="4684" y="7412"/>
                </a:lnTo>
                <a:lnTo>
                  <a:pt x="4682" y="7418"/>
                </a:lnTo>
                <a:lnTo>
                  <a:pt x="4679" y="7422"/>
                </a:lnTo>
                <a:lnTo>
                  <a:pt x="4675" y="7425"/>
                </a:lnTo>
                <a:lnTo>
                  <a:pt x="4671" y="7425"/>
                </a:lnTo>
                <a:lnTo>
                  <a:pt x="4668" y="7425"/>
                </a:lnTo>
                <a:lnTo>
                  <a:pt x="4660" y="7422"/>
                </a:lnTo>
                <a:lnTo>
                  <a:pt x="4652" y="7415"/>
                </a:lnTo>
                <a:lnTo>
                  <a:pt x="4641" y="7406"/>
                </a:lnTo>
                <a:lnTo>
                  <a:pt x="4629" y="7390"/>
                </a:lnTo>
                <a:lnTo>
                  <a:pt x="4613" y="7371"/>
                </a:lnTo>
                <a:lnTo>
                  <a:pt x="4597" y="7344"/>
                </a:lnTo>
                <a:lnTo>
                  <a:pt x="4572" y="7304"/>
                </a:lnTo>
                <a:lnTo>
                  <a:pt x="4537" y="7244"/>
                </a:lnTo>
                <a:lnTo>
                  <a:pt x="4441" y="7074"/>
                </a:lnTo>
                <a:lnTo>
                  <a:pt x="4322" y="6861"/>
                </a:lnTo>
                <a:lnTo>
                  <a:pt x="4193" y="6629"/>
                </a:lnTo>
                <a:lnTo>
                  <a:pt x="3964" y="6214"/>
                </a:lnTo>
                <a:lnTo>
                  <a:pt x="3862" y="6030"/>
                </a:lnTo>
                <a:lnTo>
                  <a:pt x="3840" y="4457"/>
                </a:lnTo>
                <a:lnTo>
                  <a:pt x="3832" y="4487"/>
                </a:lnTo>
                <a:lnTo>
                  <a:pt x="3824" y="4525"/>
                </a:lnTo>
                <a:lnTo>
                  <a:pt x="3811" y="4580"/>
                </a:lnTo>
                <a:lnTo>
                  <a:pt x="3795" y="4653"/>
                </a:lnTo>
                <a:lnTo>
                  <a:pt x="3777" y="4744"/>
                </a:lnTo>
                <a:lnTo>
                  <a:pt x="3756" y="4855"/>
                </a:lnTo>
                <a:lnTo>
                  <a:pt x="3732" y="4985"/>
                </a:lnTo>
                <a:lnTo>
                  <a:pt x="3687" y="5236"/>
                </a:lnTo>
                <a:lnTo>
                  <a:pt x="3652" y="5423"/>
                </a:lnTo>
                <a:lnTo>
                  <a:pt x="3623" y="5578"/>
                </a:lnTo>
                <a:lnTo>
                  <a:pt x="1671" y="5576"/>
                </a:lnTo>
                <a:lnTo>
                  <a:pt x="3836" y="2431"/>
                </a:lnTo>
                <a:close/>
                <a:moveTo>
                  <a:pt x="1085" y="5953"/>
                </a:moveTo>
                <a:lnTo>
                  <a:pt x="3603" y="5953"/>
                </a:lnTo>
                <a:lnTo>
                  <a:pt x="4481" y="7532"/>
                </a:lnTo>
                <a:lnTo>
                  <a:pt x="361" y="7532"/>
                </a:lnTo>
                <a:lnTo>
                  <a:pt x="354" y="7531"/>
                </a:lnTo>
                <a:lnTo>
                  <a:pt x="347" y="7529"/>
                </a:lnTo>
                <a:lnTo>
                  <a:pt x="340" y="7525"/>
                </a:lnTo>
                <a:lnTo>
                  <a:pt x="335" y="7519"/>
                </a:lnTo>
                <a:lnTo>
                  <a:pt x="332" y="7512"/>
                </a:lnTo>
                <a:lnTo>
                  <a:pt x="328" y="7503"/>
                </a:lnTo>
                <a:lnTo>
                  <a:pt x="326" y="7492"/>
                </a:lnTo>
                <a:lnTo>
                  <a:pt x="325" y="7481"/>
                </a:lnTo>
                <a:lnTo>
                  <a:pt x="325" y="7468"/>
                </a:lnTo>
                <a:lnTo>
                  <a:pt x="327" y="7455"/>
                </a:lnTo>
                <a:lnTo>
                  <a:pt x="329" y="7440"/>
                </a:lnTo>
                <a:lnTo>
                  <a:pt x="334" y="7423"/>
                </a:lnTo>
                <a:lnTo>
                  <a:pt x="339" y="7407"/>
                </a:lnTo>
                <a:lnTo>
                  <a:pt x="346" y="7389"/>
                </a:lnTo>
                <a:lnTo>
                  <a:pt x="354" y="7371"/>
                </a:lnTo>
                <a:lnTo>
                  <a:pt x="362" y="7351"/>
                </a:lnTo>
                <a:lnTo>
                  <a:pt x="1085" y="5953"/>
                </a:ln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262626"/>
              </a:solidFill>
              <a:effectLst/>
              <a:uLnTx/>
              <a:uFillTx/>
              <a:latin typeface="Arial" panose="020B0604020202020204"/>
            </a:endParaRPr>
          </a:p>
        </p:txBody>
      </p:sp>
      <p:sp>
        <p:nvSpPr>
          <p:cNvPr id="25" name="KSO_Shape"/>
          <p:cNvSpPr>
            <a:spLocks noChangeAspect="1"/>
          </p:cNvSpPr>
          <p:nvPr/>
        </p:nvSpPr>
        <p:spPr bwMode="auto">
          <a:xfrm flipH="1">
            <a:off x="8497873" y="4254275"/>
            <a:ext cx="374319" cy="918690"/>
          </a:xfrm>
          <a:custGeom>
            <a:avLst/>
            <a:gdLst/>
            <a:ahLst/>
            <a:cxnLst/>
            <a:rect l="0" t="0" r="r" b="b"/>
            <a:pathLst>
              <a:path w="1366838" h="3292475">
                <a:moveTo>
                  <a:pt x="402179" y="752475"/>
                </a:moveTo>
                <a:lnTo>
                  <a:pt x="964659" y="752475"/>
                </a:lnTo>
                <a:lnTo>
                  <a:pt x="971008" y="752793"/>
                </a:lnTo>
                <a:lnTo>
                  <a:pt x="977673" y="753427"/>
                </a:lnTo>
                <a:lnTo>
                  <a:pt x="983387" y="754380"/>
                </a:lnTo>
                <a:lnTo>
                  <a:pt x="989736" y="755332"/>
                </a:lnTo>
                <a:lnTo>
                  <a:pt x="999893" y="756920"/>
                </a:lnTo>
                <a:lnTo>
                  <a:pt x="1010368" y="759142"/>
                </a:lnTo>
                <a:lnTo>
                  <a:pt x="1021796" y="761681"/>
                </a:lnTo>
                <a:lnTo>
                  <a:pt x="1033541" y="765174"/>
                </a:lnTo>
                <a:lnTo>
                  <a:pt x="1045920" y="769300"/>
                </a:lnTo>
                <a:lnTo>
                  <a:pt x="1058617" y="774697"/>
                </a:lnTo>
                <a:lnTo>
                  <a:pt x="1071632" y="780729"/>
                </a:lnTo>
                <a:lnTo>
                  <a:pt x="1078298" y="784221"/>
                </a:lnTo>
                <a:lnTo>
                  <a:pt x="1084646" y="788031"/>
                </a:lnTo>
                <a:lnTo>
                  <a:pt x="1093851" y="793110"/>
                </a:lnTo>
                <a:lnTo>
                  <a:pt x="1102739" y="799142"/>
                </a:lnTo>
                <a:lnTo>
                  <a:pt x="1111627" y="805491"/>
                </a:lnTo>
                <a:lnTo>
                  <a:pt x="1121150" y="812158"/>
                </a:lnTo>
                <a:lnTo>
                  <a:pt x="1130038" y="819459"/>
                </a:lnTo>
                <a:lnTo>
                  <a:pt x="1138926" y="827396"/>
                </a:lnTo>
                <a:lnTo>
                  <a:pt x="1147814" y="835650"/>
                </a:lnTo>
                <a:lnTo>
                  <a:pt x="1156702" y="844539"/>
                </a:lnTo>
                <a:lnTo>
                  <a:pt x="1165590" y="853745"/>
                </a:lnTo>
                <a:lnTo>
                  <a:pt x="1174160" y="863586"/>
                </a:lnTo>
                <a:lnTo>
                  <a:pt x="1182731" y="874062"/>
                </a:lnTo>
                <a:lnTo>
                  <a:pt x="1190984" y="884856"/>
                </a:lnTo>
                <a:lnTo>
                  <a:pt x="1199554" y="896285"/>
                </a:lnTo>
                <a:lnTo>
                  <a:pt x="1207808" y="908348"/>
                </a:lnTo>
                <a:lnTo>
                  <a:pt x="1215743" y="920729"/>
                </a:lnTo>
                <a:lnTo>
                  <a:pt x="1223361" y="933745"/>
                </a:lnTo>
                <a:lnTo>
                  <a:pt x="1230980" y="947713"/>
                </a:lnTo>
                <a:lnTo>
                  <a:pt x="1238598" y="961999"/>
                </a:lnTo>
                <a:lnTo>
                  <a:pt x="1245899" y="976920"/>
                </a:lnTo>
                <a:lnTo>
                  <a:pt x="1253200" y="992158"/>
                </a:lnTo>
                <a:lnTo>
                  <a:pt x="1260183" y="1008666"/>
                </a:lnTo>
                <a:lnTo>
                  <a:pt x="1267166" y="1025173"/>
                </a:lnTo>
                <a:lnTo>
                  <a:pt x="1274150" y="1042316"/>
                </a:lnTo>
                <a:lnTo>
                  <a:pt x="1280498" y="1060729"/>
                </a:lnTo>
                <a:lnTo>
                  <a:pt x="1286847" y="1079459"/>
                </a:lnTo>
                <a:lnTo>
                  <a:pt x="1293195" y="1098824"/>
                </a:lnTo>
                <a:lnTo>
                  <a:pt x="1298909" y="1119142"/>
                </a:lnTo>
                <a:lnTo>
                  <a:pt x="1304623" y="1140094"/>
                </a:lnTo>
                <a:lnTo>
                  <a:pt x="1310336" y="1161681"/>
                </a:lnTo>
                <a:lnTo>
                  <a:pt x="1315733" y="1184221"/>
                </a:lnTo>
                <a:lnTo>
                  <a:pt x="1320811" y="1207713"/>
                </a:lnTo>
                <a:lnTo>
                  <a:pt x="1325573" y="1231840"/>
                </a:lnTo>
                <a:lnTo>
                  <a:pt x="1330334" y="1256602"/>
                </a:lnTo>
                <a:lnTo>
                  <a:pt x="1334778" y="1282634"/>
                </a:lnTo>
                <a:lnTo>
                  <a:pt x="1338905" y="1309300"/>
                </a:lnTo>
                <a:lnTo>
                  <a:pt x="1343031" y="1336920"/>
                </a:lnTo>
                <a:lnTo>
                  <a:pt x="1346523" y="1365491"/>
                </a:lnTo>
                <a:lnTo>
                  <a:pt x="1350015" y="1395015"/>
                </a:lnTo>
                <a:lnTo>
                  <a:pt x="1352871" y="1425491"/>
                </a:lnTo>
                <a:lnTo>
                  <a:pt x="1355411" y="1456920"/>
                </a:lnTo>
                <a:lnTo>
                  <a:pt x="1358268" y="1489300"/>
                </a:lnTo>
                <a:lnTo>
                  <a:pt x="1360490" y="1522634"/>
                </a:lnTo>
                <a:lnTo>
                  <a:pt x="1362077" y="1557237"/>
                </a:lnTo>
                <a:lnTo>
                  <a:pt x="1363664" y="1592793"/>
                </a:lnTo>
                <a:lnTo>
                  <a:pt x="1365251" y="1629300"/>
                </a:lnTo>
                <a:lnTo>
                  <a:pt x="1365886" y="1667078"/>
                </a:lnTo>
                <a:lnTo>
                  <a:pt x="1366521" y="1705808"/>
                </a:lnTo>
                <a:lnTo>
                  <a:pt x="1366838" y="1745491"/>
                </a:lnTo>
                <a:lnTo>
                  <a:pt x="1366521" y="1779459"/>
                </a:lnTo>
                <a:lnTo>
                  <a:pt x="1366203" y="1813745"/>
                </a:lnTo>
                <a:lnTo>
                  <a:pt x="1365568" y="1848983"/>
                </a:lnTo>
                <a:lnTo>
                  <a:pt x="1364934" y="1884856"/>
                </a:lnTo>
                <a:lnTo>
                  <a:pt x="1363346" y="1921681"/>
                </a:lnTo>
                <a:lnTo>
                  <a:pt x="1362077" y="1959142"/>
                </a:lnTo>
                <a:lnTo>
                  <a:pt x="1360490" y="1997872"/>
                </a:lnTo>
                <a:lnTo>
                  <a:pt x="1358585" y="2037237"/>
                </a:lnTo>
                <a:lnTo>
                  <a:pt x="1357950" y="2042951"/>
                </a:lnTo>
                <a:lnTo>
                  <a:pt x="1357315" y="2048666"/>
                </a:lnTo>
                <a:lnTo>
                  <a:pt x="1356046" y="2054062"/>
                </a:lnTo>
                <a:lnTo>
                  <a:pt x="1354776" y="2059777"/>
                </a:lnTo>
                <a:lnTo>
                  <a:pt x="1353506" y="2065173"/>
                </a:lnTo>
                <a:lnTo>
                  <a:pt x="1351602" y="2070570"/>
                </a:lnTo>
                <a:lnTo>
                  <a:pt x="1349380" y="2075332"/>
                </a:lnTo>
                <a:lnTo>
                  <a:pt x="1347475" y="2080412"/>
                </a:lnTo>
                <a:lnTo>
                  <a:pt x="1344936" y="2085491"/>
                </a:lnTo>
                <a:lnTo>
                  <a:pt x="1342079" y="2090253"/>
                </a:lnTo>
                <a:lnTo>
                  <a:pt x="1339540" y="2094697"/>
                </a:lnTo>
                <a:lnTo>
                  <a:pt x="1336365" y="2099459"/>
                </a:lnTo>
                <a:lnTo>
                  <a:pt x="1332874" y="2103586"/>
                </a:lnTo>
                <a:lnTo>
                  <a:pt x="1329699" y="2107713"/>
                </a:lnTo>
                <a:lnTo>
                  <a:pt x="1325890" y="2111840"/>
                </a:lnTo>
                <a:lnTo>
                  <a:pt x="1322081" y="2115650"/>
                </a:lnTo>
                <a:lnTo>
                  <a:pt x="1317955" y="2119142"/>
                </a:lnTo>
                <a:lnTo>
                  <a:pt x="1314145" y="2122634"/>
                </a:lnTo>
                <a:lnTo>
                  <a:pt x="1309701" y="2125809"/>
                </a:lnTo>
                <a:lnTo>
                  <a:pt x="1304940" y="2128983"/>
                </a:lnTo>
                <a:lnTo>
                  <a:pt x="1300496" y="2131523"/>
                </a:lnTo>
                <a:lnTo>
                  <a:pt x="1295735" y="2134380"/>
                </a:lnTo>
                <a:lnTo>
                  <a:pt x="1290656" y="2136602"/>
                </a:lnTo>
                <a:lnTo>
                  <a:pt x="1285894" y="2138824"/>
                </a:lnTo>
                <a:lnTo>
                  <a:pt x="1280816" y="2141047"/>
                </a:lnTo>
                <a:lnTo>
                  <a:pt x="1275419" y="2142634"/>
                </a:lnTo>
                <a:lnTo>
                  <a:pt x="1270023" y="2143904"/>
                </a:lnTo>
                <a:lnTo>
                  <a:pt x="1264627" y="2145174"/>
                </a:lnTo>
                <a:lnTo>
                  <a:pt x="1259231" y="2145809"/>
                </a:lnTo>
                <a:lnTo>
                  <a:pt x="1253517" y="2146761"/>
                </a:lnTo>
                <a:lnTo>
                  <a:pt x="1247803" y="2147396"/>
                </a:lnTo>
                <a:lnTo>
                  <a:pt x="1242090" y="2147396"/>
                </a:lnTo>
                <a:lnTo>
                  <a:pt x="1236059" y="2147396"/>
                </a:lnTo>
                <a:lnTo>
                  <a:pt x="1230027" y="2146443"/>
                </a:lnTo>
                <a:lnTo>
                  <a:pt x="1223996" y="2145809"/>
                </a:lnTo>
                <a:lnTo>
                  <a:pt x="1218283" y="2144856"/>
                </a:lnTo>
                <a:lnTo>
                  <a:pt x="1212252" y="2143586"/>
                </a:lnTo>
                <a:lnTo>
                  <a:pt x="1207173" y="2141999"/>
                </a:lnTo>
                <a:lnTo>
                  <a:pt x="1201459" y="2140094"/>
                </a:lnTo>
                <a:lnTo>
                  <a:pt x="1196063" y="2137872"/>
                </a:lnTo>
                <a:lnTo>
                  <a:pt x="1190984" y="2135650"/>
                </a:lnTo>
                <a:lnTo>
                  <a:pt x="1186223" y="2133110"/>
                </a:lnTo>
                <a:lnTo>
                  <a:pt x="1181144" y="2129936"/>
                </a:lnTo>
                <a:lnTo>
                  <a:pt x="1176382" y="2127078"/>
                </a:lnTo>
                <a:lnTo>
                  <a:pt x="1171938" y="2123586"/>
                </a:lnTo>
                <a:lnTo>
                  <a:pt x="1167494" y="2120412"/>
                </a:lnTo>
                <a:lnTo>
                  <a:pt x="1163050" y="2116602"/>
                </a:lnTo>
                <a:lnTo>
                  <a:pt x="1159241" y="2112793"/>
                </a:lnTo>
                <a:lnTo>
                  <a:pt x="1155432" y="2108666"/>
                </a:lnTo>
                <a:lnTo>
                  <a:pt x="1151941" y="2104539"/>
                </a:lnTo>
                <a:lnTo>
                  <a:pt x="1148131" y="2100094"/>
                </a:lnTo>
                <a:lnTo>
                  <a:pt x="1145275" y="2095332"/>
                </a:lnTo>
                <a:lnTo>
                  <a:pt x="1142418" y="2090888"/>
                </a:lnTo>
                <a:lnTo>
                  <a:pt x="1139243" y="2085808"/>
                </a:lnTo>
                <a:lnTo>
                  <a:pt x="1137021" y="2080729"/>
                </a:lnTo>
                <a:lnTo>
                  <a:pt x="1134482" y="2075332"/>
                </a:lnTo>
                <a:lnTo>
                  <a:pt x="1132578" y="2070253"/>
                </a:lnTo>
                <a:lnTo>
                  <a:pt x="1130673" y="2064856"/>
                </a:lnTo>
                <a:lnTo>
                  <a:pt x="1129403" y="2059459"/>
                </a:lnTo>
                <a:lnTo>
                  <a:pt x="1128134" y="2053745"/>
                </a:lnTo>
                <a:lnTo>
                  <a:pt x="1126864" y="2048348"/>
                </a:lnTo>
                <a:lnTo>
                  <a:pt x="1126229" y="2042316"/>
                </a:lnTo>
                <a:lnTo>
                  <a:pt x="1125594" y="2036602"/>
                </a:lnTo>
                <a:lnTo>
                  <a:pt x="1125594" y="2030570"/>
                </a:lnTo>
                <a:lnTo>
                  <a:pt x="1125912" y="2024539"/>
                </a:lnTo>
                <a:lnTo>
                  <a:pt x="1127499" y="1986761"/>
                </a:lnTo>
                <a:lnTo>
                  <a:pt x="1129403" y="1949618"/>
                </a:lnTo>
                <a:lnTo>
                  <a:pt x="1130990" y="1913745"/>
                </a:lnTo>
                <a:lnTo>
                  <a:pt x="1131943" y="1878189"/>
                </a:lnTo>
                <a:lnTo>
                  <a:pt x="1132895" y="1843904"/>
                </a:lnTo>
                <a:lnTo>
                  <a:pt x="1133212" y="1810253"/>
                </a:lnTo>
                <a:lnTo>
                  <a:pt x="1133530" y="1777554"/>
                </a:lnTo>
                <a:lnTo>
                  <a:pt x="1133847" y="1745491"/>
                </a:lnTo>
                <a:lnTo>
                  <a:pt x="1133530" y="1697237"/>
                </a:lnTo>
                <a:lnTo>
                  <a:pt x="1132578" y="1650888"/>
                </a:lnTo>
                <a:lnTo>
                  <a:pt x="1131308" y="1606443"/>
                </a:lnTo>
                <a:lnTo>
                  <a:pt x="1129721" y="1563904"/>
                </a:lnTo>
                <a:lnTo>
                  <a:pt x="1127181" y="1522951"/>
                </a:lnTo>
                <a:lnTo>
                  <a:pt x="1124324" y="1483904"/>
                </a:lnTo>
                <a:lnTo>
                  <a:pt x="1121150" y="1447078"/>
                </a:lnTo>
                <a:lnTo>
                  <a:pt x="1117341" y="1411840"/>
                </a:lnTo>
                <a:lnTo>
                  <a:pt x="1113215" y="1378507"/>
                </a:lnTo>
                <a:lnTo>
                  <a:pt x="1109088" y="1346443"/>
                </a:lnTo>
                <a:lnTo>
                  <a:pt x="1104327" y="1316285"/>
                </a:lnTo>
                <a:lnTo>
                  <a:pt x="1099565" y="1288031"/>
                </a:lnTo>
                <a:lnTo>
                  <a:pt x="1094169" y="1261047"/>
                </a:lnTo>
                <a:lnTo>
                  <a:pt x="1088455" y="1235332"/>
                </a:lnTo>
                <a:lnTo>
                  <a:pt x="1082742" y="1211840"/>
                </a:lnTo>
                <a:lnTo>
                  <a:pt x="1076710" y="1189300"/>
                </a:lnTo>
                <a:lnTo>
                  <a:pt x="1076710" y="1585174"/>
                </a:lnTo>
                <a:lnTo>
                  <a:pt x="1076710" y="1860412"/>
                </a:lnTo>
                <a:lnTo>
                  <a:pt x="1076710" y="3112475"/>
                </a:lnTo>
                <a:lnTo>
                  <a:pt x="1076710" y="3121681"/>
                </a:lnTo>
                <a:lnTo>
                  <a:pt x="1075758" y="3130888"/>
                </a:lnTo>
                <a:lnTo>
                  <a:pt x="1074806" y="3139777"/>
                </a:lnTo>
                <a:lnTo>
                  <a:pt x="1073219" y="3148666"/>
                </a:lnTo>
                <a:lnTo>
                  <a:pt x="1071314" y="3157237"/>
                </a:lnTo>
                <a:lnTo>
                  <a:pt x="1068775" y="3166126"/>
                </a:lnTo>
                <a:lnTo>
                  <a:pt x="1065918" y="3174380"/>
                </a:lnTo>
                <a:lnTo>
                  <a:pt x="1062744" y="3182634"/>
                </a:lnTo>
                <a:lnTo>
                  <a:pt x="1059252" y="3190570"/>
                </a:lnTo>
                <a:lnTo>
                  <a:pt x="1055125" y="3198189"/>
                </a:lnTo>
                <a:lnTo>
                  <a:pt x="1050999" y="3205808"/>
                </a:lnTo>
                <a:lnTo>
                  <a:pt x="1046238" y="3213110"/>
                </a:lnTo>
                <a:lnTo>
                  <a:pt x="1041159" y="3220094"/>
                </a:lnTo>
                <a:lnTo>
                  <a:pt x="1036080" y="3226761"/>
                </a:lnTo>
                <a:lnTo>
                  <a:pt x="1030366" y="3233428"/>
                </a:lnTo>
                <a:lnTo>
                  <a:pt x="1024335" y="3239777"/>
                </a:lnTo>
                <a:lnTo>
                  <a:pt x="1017987" y="3245808"/>
                </a:lnTo>
                <a:lnTo>
                  <a:pt x="1011321" y="3251523"/>
                </a:lnTo>
                <a:lnTo>
                  <a:pt x="1004655" y="3256602"/>
                </a:lnTo>
                <a:lnTo>
                  <a:pt x="997354" y="3261681"/>
                </a:lnTo>
                <a:lnTo>
                  <a:pt x="990053" y="3266443"/>
                </a:lnTo>
                <a:lnTo>
                  <a:pt x="982752" y="3270570"/>
                </a:lnTo>
                <a:lnTo>
                  <a:pt x="974817" y="3274697"/>
                </a:lnTo>
                <a:lnTo>
                  <a:pt x="966881" y="3278189"/>
                </a:lnTo>
                <a:lnTo>
                  <a:pt x="958945" y="3281681"/>
                </a:lnTo>
                <a:lnTo>
                  <a:pt x="950692" y="3284221"/>
                </a:lnTo>
                <a:lnTo>
                  <a:pt x="942122" y="3287078"/>
                </a:lnTo>
                <a:lnTo>
                  <a:pt x="933234" y="3288983"/>
                </a:lnTo>
                <a:lnTo>
                  <a:pt x="924346" y="3290253"/>
                </a:lnTo>
                <a:lnTo>
                  <a:pt x="915458" y="3291523"/>
                </a:lnTo>
                <a:lnTo>
                  <a:pt x="906570" y="3292158"/>
                </a:lnTo>
                <a:lnTo>
                  <a:pt x="897047" y="3292475"/>
                </a:lnTo>
                <a:lnTo>
                  <a:pt x="887842" y="3292158"/>
                </a:lnTo>
                <a:lnTo>
                  <a:pt x="878636" y="3291523"/>
                </a:lnTo>
                <a:lnTo>
                  <a:pt x="869431" y="3290253"/>
                </a:lnTo>
                <a:lnTo>
                  <a:pt x="860543" y="3288983"/>
                </a:lnTo>
                <a:lnTo>
                  <a:pt x="851973" y="3287078"/>
                </a:lnTo>
                <a:lnTo>
                  <a:pt x="843719" y="3284221"/>
                </a:lnTo>
                <a:lnTo>
                  <a:pt x="835149" y="3281681"/>
                </a:lnTo>
                <a:lnTo>
                  <a:pt x="826896" y="3278189"/>
                </a:lnTo>
                <a:lnTo>
                  <a:pt x="818960" y="3274697"/>
                </a:lnTo>
                <a:lnTo>
                  <a:pt x="811025" y="3270570"/>
                </a:lnTo>
                <a:lnTo>
                  <a:pt x="803724" y="3266443"/>
                </a:lnTo>
                <a:lnTo>
                  <a:pt x="796423" y="3261681"/>
                </a:lnTo>
                <a:lnTo>
                  <a:pt x="789440" y="3256602"/>
                </a:lnTo>
                <a:lnTo>
                  <a:pt x="782456" y="3251523"/>
                </a:lnTo>
                <a:lnTo>
                  <a:pt x="775790" y="3245808"/>
                </a:lnTo>
                <a:lnTo>
                  <a:pt x="770077" y="3239777"/>
                </a:lnTo>
                <a:lnTo>
                  <a:pt x="764045" y="3233428"/>
                </a:lnTo>
                <a:lnTo>
                  <a:pt x="758332" y="3226761"/>
                </a:lnTo>
                <a:lnTo>
                  <a:pt x="752936" y="3220094"/>
                </a:lnTo>
                <a:lnTo>
                  <a:pt x="747857" y="3213110"/>
                </a:lnTo>
                <a:lnTo>
                  <a:pt x="743095" y="3205808"/>
                </a:lnTo>
                <a:lnTo>
                  <a:pt x="738651" y="3198189"/>
                </a:lnTo>
                <a:lnTo>
                  <a:pt x="734842" y="3190570"/>
                </a:lnTo>
                <a:lnTo>
                  <a:pt x="731351" y="3182634"/>
                </a:lnTo>
                <a:lnTo>
                  <a:pt x="728176" y="3174380"/>
                </a:lnTo>
                <a:lnTo>
                  <a:pt x="725002" y="3166126"/>
                </a:lnTo>
                <a:lnTo>
                  <a:pt x="722780" y="3157237"/>
                </a:lnTo>
                <a:lnTo>
                  <a:pt x="720875" y="3148666"/>
                </a:lnTo>
                <a:lnTo>
                  <a:pt x="718971" y="3139777"/>
                </a:lnTo>
                <a:lnTo>
                  <a:pt x="718019" y="3130888"/>
                </a:lnTo>
                <a:lnTo>
                  <a:pt x="717384" y="3121681"/>
                </a:lnTo>
                <a:lnTo>
                  <a:pt x="717066" y="3112475"/>
                </a:lnTo>
                <a:lnTo>
                  <a:pt x="717066" y="1973110"/>
                </a:lnTo>
                <a:lnTo>
                  <a:pt x="649772" y="1973110"/>
                </a:lnTo>
                <a:lnTo>
                  <a:pt x="649772" y="3112475"/>
                </a:lnTo>
                <a:lnTo>
                  <a:pt x="649455" y="3121681"/>
                </a:lnTo>
                <a:lnTo>
                  <a:pt x="648820" y="3130888"/>
                </a:lnTo>
                <a:lnTo>
                  <a:pt x="647550" y="3139777"/>
                </a:lnTo>
                <a:lnTo>
                  <a:pt x="645963" y="3148666"/>
                </a:lnTo>
                <a:lnTo>
                  <a:pt x="644058" y="3157237"/>
                </a:lnTo>
                <a:lnTo>
                  <a:pt x="641836" y="3166126"/>
                </a:lnTo>
                <a:lnTo>
                  <a:pt x="638662" y="3174380"/>
                </a:lnTo>
                <a:lnTo>
                  <a:pt x="635488" y="3182634"/>
                </a:lnTo>
                <a:lnTo>
                  <a:pt x="631679" y="3190570"/>
                </a:lnTo>
                <a:lnTo>
                  <a:pt x="628187" y="3198189"/>
                </a:lnTo>
                <a:lnTo>
                  <a:pt x="623426" y="3205808"/>
                </a:lnTo>
                <a:lnTo>
                  <a:pt x="618664" y="3213110"/>
                </a:lnTo>
                <a:lnTo>
                  <a:pt x="613903" y="3220094"/>
                </a:lnTo>
                <a:lnTo>
                  <a:pt x="608507" y="3226761"/>
                </a:lnTo>
                <a:lnTo>
                  <a:pt x="602793" y="3233428"/>
                </a:lnTo>
                <a:lnTo>
                  <a:pt x="596762" y="3239777"/>
                </a:lnTo>
                <a:lnTo>
                  <a:pt x="590413" y="3245808"/>
                </a:lnTo>
                <a:lnTo>
                  <a:pt x="584382" y="3251523"/>
                </a:lnTo>
                <a:lnTo>
                  <a:pt x="577399" y="3256602"/>
                </a:lnTo>
                <a:lnTo>
                  <a:pt x="570415" y="3261681"/>
                </a:lnTo>
                <a:lnTo>
                  <a:pt x="563115" y="3266443"/>
                </a:lnTo>
                <a:lnTo>
                  <a:pt x="555496" y="3270570"/>
                </a:lnTo>
                <a:lnTo>
                  <a:pt x="547561" y="3274697"/>
                </a:lnTo>
                <a:lnTo>
                  <a:pt x="539625" y="3278189"/>
                </a:lnTo>
                <a:lnTo>
                  <a:pt x="531372" y="3281681"/>
                </a:lnTo>
                <a:lnTo>
                  <a:pt x="523119" y="3284221"/>
                </a:lnTo>
                <a:lnTo>
                  <a:pt x="514866" y="3287078"/>
                </a:lnTo>
                <a:lnTo>
                  <a:pt x="505978" y="3288983"/>
                </a:lnTo>
                <a:lnTo>
                  <a:pt x="497090" y="3290253"/>
                </a:lnTo>
                <a:lnTo>
                  <a:pt x="488202" y="3291523"/>
                </a:lnTo>
                <a:lnTo>
                  <a:pt x="478997" y="3292158"/>
                </a:lnTo>
                <a:lnTo>
                  <a:pt x="469791" y="3292475"/>
                </a:lnTo>
                <a:lnTo>
                  <a:pt x="460268" y="3292158"/>
                </a:lnTo>
                <a:lnTo>
                  <a:pt x="451380" y="3291523"/>
                </a:lnTo>
                <a:lnTo>
                  <a:pt x="442493" y="3290253"/>
                </a:lnTo>
                <a:lnTo>
                  <a:pt x="433605" y="3288983"/>
                </a:lnTo>
                <a:lnTo>
                  <a:pt x="424717" y="3287078"/>
                </a:lnTo>
                <a:lnTo>
                  <a:pt x="416146" y="3284221"/>
                </a:lnTo>
                <a:lnTo>
                  <a:pt x="407893" y="3281681"/>
                </a:lnTo>
                <a:lnTo>
                  <a:pt x="399640" y="3278189"/>
                </a:lnTo>
                <a:lnTo>
                  <a:pt x="391704" y="3274697"/>
                </a:lnTo>
                <a:lnTo>
                  <a:pt x="384086" y="3270570"/>
                </a:lnTo>
                <a:lnTo>
                  <a:pt x="376468" y="3266443"/>
                </a:lnTo>
                <a:lnTo>
                  <a:pt x="368850" y="3261681"/>
                </a:lnTo>
                <a:lnTo>
                  <a:pt x="362184" y="3256602"/>
                </a:lnTo>
                <a:lnTo>
                  <a:pt x="355518" y="3251523"/>
                </a:lnTo>
                <a:lnTo>
                  <a:pt x="348852" y="3245808"/>
                </a:lnTo>
                <a:lnTo>
                  <a:pt x="342503" y="3239777"/>
                </a:lnTo>
                <a:lnTo>
                  <a:pt x="336472" y="3233428"/>
                </a:lnTo>
                <a:lnTo>
                  <a:pt x="330758" y="3226761"/>
                </a:lnTo>
                <a:lnTo>
                  <a:pt x="325362" y="3220094"/>
                </a:lnTo>
                <a:lnTo>
                  <a:pt x="320601" y="3213110"/>
                </a:lnTo>
                <a:lnTo>
                  <a:pt x="315839" y="3205808"/>
                </a:lnTo>
                <a:lnTo>
                  <a:pt x="311395" y="3198189"/>
                </a:lnTo>
                <a:lnTo>
                  <a:pt x="307586" y="3190570"/>
                </a:lnTo>
                <a:lnTo>
                  <a:pt x="303777" y="3182634"/>
                </a:lnTo>
                <a:lnTo>
                  <a:pt x="300603" y="3174380"/>
                </a:lnTo>
                <a:lnTo>
                  <a:pt x="298064" y="3166126"/>
                </a:lnTo>
                <a:lnTo>
                  <a:pt x="295524" y="3157237"/>
                </a:lnTo>
                <a:lnTo>
                  <a:pt x="293620" y="3148666"/>
                </a:lnTo>
                <a:lnTo>
                  <a:pt x="292032" y="3139777"/>
                </a:lnTo>
                <a:lnTo>
                  <a:pt x="290763" y="3130888"/>
                </a:lnTo>
                <a:lnTo>
                  <a:pt x="289810" y="3121681"/>
                </a:lnTo>
                <a:lnTo>
                  <a:pt x="289810" y="3112475"/>
                </a:lnTo>
                <a:lnTo>
                  <a:pt x="289810" y="1860412"/>
                </a:lnTo>
                <a:lnTo>
                  <a:pt x="289810" y="1585174"/>
                </a:lnTo>
                <a:lnTo>
                  <a:pt x="289810" y="1189300"/>
                </a:lnTo>
                <a:lnTo>
                  <a:pt x="284097" y="1211840"/>
                </a:lnTo>
                <a:lnTo>
                  <a:pt x="278383" y="1235332"/>
                </a:lnTo>
                <a:lnTo>
                  <a:pt x="272669" y="1261047"/>
                </a:lnTo>
                <a:lnTo>
                  <a:pt x="267273" y="1288031"/>
                </a:lnTo>
                <a:lnTo>
                  <a:pt x="262512" y="1316285"/>
                </a:lnTo>
                <a:lnTo>
                  <a:pt x="257750" y="1346443"/>
                </a:lnTo>
                <a:lnTo>
                  <a:pt x="253306" y="1378507"/>
                </a:lnTo>
                <a:lnTo>
                  <a:pt x="249497" y="1411840"/>
                </a:lnTo>
                <a:lnTo>
                  <a:pt x="245371" y="1447078"/>
                </a:lnTo>
                <a:lnTo>
                  <a:pt x="242514" y="1483904"/>
                </a:lnTo>
                <a:lnTo>
                  <a:pt x="239340" y="1522951"/>
                </a:lnTo>
                <a:lnTo>
                  <a:pt x="237118" y="1563904"/>
                </a:lnTo>
                <a:lnTo>
                  <a:pt x="235213" y="1606443"/>
                </a:lnTo>
                <a:lnTo>
                  <a:pt x="233943" y="1650888"/>
                </a:lnTo>
                <a:lnTo>
                  <a:pt x="233309" y="1696920"/>
                </a:lnTo>
                <a:lnTo>
                  <a:pt x="232674" y="1745491"/>
                </a:lnTo>
                <a:lnTo>
                  <a:pt x="232674" y="1777554"/>
                </a:lnTo>
                <a:lnTo>
                  <a:pt x="233309" y="1810253"/>
                </a:lnTo>
                <a:lnTo>
                  <a:pt x="233943" y="1843904"/>
                </a:lnTo>
                <a:lnTo>
                  <a:pt x="234896" y="1878189"/>
                </a:lnTo>
                <a:lnTo>
                  <a:pt x="235848" y="1913745"/>
                </a:lnTo>
                <a:lnTo>
                  <a:pt x="237118" y="1949618"/>
                </a:lnTo>
                <a:lnTo>
                  <a:pt x="238705" y="1986761"/>
                </a:lnTo>
                <a:lnTo>
                  <a:pt x="240927" y="2024539"/>
                </a:lnTo>
                <a:lnTo>
                  <a:pt x="241244" y="2030570"/>
                </a:lnTo>
                <a:lnTo>
                  <a:pt x="240927" y="2036602"/>
                </a:lnTo>
                <a:lnTo>
                  <a:pt x="240609" y="2042316"/>
                </a:lnTo>
                <a:lnTo>
                  <a:pt x="239657" y="2048348"/>
                </a:lnTo>
                <a:lnTo>
                  <a:pt x="238705" y="2053745"/>
                </a:lnTo>
                <a:lnTo>
                  <a:pt x="237435" y="2059459"/>
                </a:lnTo>
                <a:lnTo>
                  <a:pt x="236165" y="2064856"/>
                </a:lnTo>
                <a:lnTo>
                  <a:pt x="234261" y="2070253"/>
                </a:lnTo>
                <a:lnTo>
                  <a:pt x="232039" y="2075332"/>
                </a:lnTo>
                <a:lnTo>
                  <a:pt x="229817" y="2080729"/>
                </a:lnTo>
                <a:lnTo>
                  <a:pt x="227277" y="2085808"/>
                </a:lnTo>
                <a:lnTo>
                  <a:pt x="224421" y="2090888"/>
                </a:lnTo>
                <a:lnTo>
                  <a:pt x="221564" y="2095332"/>
                </a:lnTo>
                <a:lnTo>
                  <a:pt x="218072" y="2100094"/>
                </a:lnTo>
                <a:lnTo>
                  <a:pt x="214898" y="2104539"/>
                </a:lnTo>
                <a:lnTo>
                  <a:pt x="211089" y="2108666"/>
                </a:lnTo>
                <a:lnTo>
                  <a:pt x="207597" y="2112793"/>
                </a:lnTo>
                <a:lnTo>
                  <a:pt x="203470" y="2116602"/>
                </a:lnTo>
                <a:lnTo>
                  <a:pt x="199344" y="2120412"/>
                </a:lnTo>
                <a:lnTo>
                  <a:pt x="194900" y="2123586"/>
                </a:lnTo>
                <a:lnTo>
                  <a:pt x="190456" y="2127078"/>
                </a:lnTo>
                <a:lnTo>
                  <a:pt x="185695" y="2129936"/>
                </a:lnTo>
                <a:lnTo>
                  <a:pt x="180616" y="2133110"/>
                </a:lnTo>
                <a:lnTo>
                  <a:pt x="175537" y="2135650"/>
                </a:lnTo>
                <a:lnTo>
                  <a:pt x="170776" y="2137872"/>
                </a:lnTo>
                <a:lnTo>
                  <a:pt x="165379" y="2140094"/>
                </a:lnTo>
                <a:lnTo>
                  <a:pt x="159666" y="2141999"/>
                </a:lnTo>
                <a:lnTo>
                  <a:pt x="153952" y="2143586"/>
                </a:lnTo>
                <a:lnTo>
                  <a:pt x="148556" y="2144856"/>
                </a:lnTo>
                <a:lnTo>
                  <a:pt x="142842" y="2145809"/>
                </a:lnTo>
                <a:lnTo>
                  <a:pt x="136811" y="2146443"/>
                </a:lnTo>
                <a:lnTo>
                  <a:pt x="130780" y="2147396"/>
                </a:lnTo>
                <a:lnTo>
                  <a:pt x="124431" y="2147396"/>
                </a:lnTo>
                <a:lnTo>
                  <a:pt x="119035" y="2147396"/>
                </a:lnTo>
                <a:lnTo>
                  <a:pt x="113321" y="2146761"/>
                </a:lnTo>
                <a:lnTo>
                  <a:pt x="107608" y="2145809"/>
                </a:lnTo>
                <a:lnTo>
                  <a:pt x="101894" y="2145174"/>
                </a:lnTo>
                <a:lnTo>
                  <a:pt x="96498" y="2143904"/>
                </a:lnTo>
                <a:lnTo>
                  <a:pt x="91419" y="2142634"/>
                </a:lnTo>
                <a:lnTo>
                  <a:pt x="86023" y="2141047"/>
                </a:lnTo>
                <a:lnTo>
                  <a:pt x="80944" y="2138824"/>
                </a:lnTo>
                <a:lnTo>
                  <a:pt x="76182" y="2136602"/>
                </a:lnTo>
                <a:lnTo>
                  <a:pt x="71104" y="2134380"/>
                </a:lnTo>
                <a:lnTo>
                  <a:pt x="66342" y="2131523"/>
                </a:lnTo>
                <a:lnTo>
                  <a:pt x="61898" y="2128983"/>
                </a:lnTo>
                <a:lnTo>
                  <a:pt x="57137" y="2125809"/>
                </a:lnTo>
                <a:lnTo>
                  <a:pt x="52693" y="2122634"/>
                </a:lnTo>
                <a:lnTo>
                  <a:pt x="48884" y="2119142"/>
                </a:lnTo>
                <a:lnTo>
                  <a:pt x="44757" y="2115650"/>
                </a:lnTo>
                <a:lnTo>
                  <a:pt x="40948" y="2111840"/>
                </a:lnTo>
                <a:lnTo>
                  <a:pt x="37139" y="2107713"/>
                </a:lnTo>
                <a:lnTo>
                  <a:pt x="33965" y="2103586"/>
                </a:lnTo>
                <a:lnTo>
                  <a:pt x="30473" y="2099459"/>
                </a:lnTo>
                <a:lnTo>
                  <a:pt x="27299" y="2094697"/>
                </a:lnTo>
                <a:lnTo>
                  <a:pt x="24442" y="2090253"/>
                </a:lnTo>
                <a:lnTo>
                  <a:pt x="21903" y="2085491"/>
                </a:lnTo>
                <a:lnTo>
                  <a:pt x="19363" y="2080412"/>
                </a:lnTo>
                <a:lnTo>
                  <a:pt x="17141" y="2075332"/>
                </a:lnTo>
                <a:lnTo>
                  <a:pt x="15237" y="2070570"/>
                </a:lnTo>
                <a:lnTo>
                  <a:pt x="13332" y="2065173"/>
                </a:lnTo>
                <a:lnTo>
                  <a:pt x="12062" y="2059777"/>
                </a:lnTo>
                <a:lnTo>
                  <a:pt x="10475" y="2054062"/>
                </a:lnTo>
                <a:lnTo>
                  <a:pt x="9523" y="2048666"/>
                </a:lnTo>
                <a:lnTo>
                  <a:pt x="8888" y="2042951"/>
                </a:lnTo>
                <a:lnTo>
                  <a:pt x="8253" y="2037237"/>
                </a:lnTo>
                <a:lnTo>
                  <a:pt x="6349" y="1997872"/>
                </a:lnTo>
                <a:lnTo>
                  <a:pt x="4762" y="1959459"/>
                </a:lnTo>
                <a:lnTo>
                  <a:pt x="3174" y="1921681"/>
                </a:lnTo>
                <a:lnTo>
                  <a:pt x="1905" y="1884856"/>
                </a:lnTo>
                <a:lnTo>
                  <a:pt x="952" y="1848983"/>
                </a:lnTo>
                <a:lnTo>
                  <a:pt x="318" y="1813745"/>
                </a:lnTo>
                <a:lnTo>
                  <a:pt x="0" y="1779142"/>
                </a:lnTo>
                <a:lnTo>
                  <a:pt x="0" y="1745491"/>
                </a:lnTo>
                <a:lnTo>
                  <a:pt x="0" y="1715650"/>
                </a:lnTo>
                <a:lnTo>
                  <a:pt x="318" y="1686126"/>
                </a:lnTo>
                <a:lnTo>
                  <a:pt x="952" y="1657554"/>
                </a:lnTo>
                <a:lnTo>
                  <a:pt x="1587" y="1629300"/>
                </a:lnTo>
                <a:lnTo>
                  <a:pt x="2540" y="1601681"/>
                </a:lnTo>
                <a:lnTo>
                  <a:pt x="3492" y="1574697"/>
                </a:lnTo>
                <a:lnTo>
                  <a:pt x="5079" y="1548348"/>
                </a:lnTo>
                <a:lnTo>
                  <a:pt x="6349" y="1522634"/>
                </a:lnTo>
                <a:lnTo>
                  <a:pt x="7936" y="1497555"/>
                </a:lnTo>
                <a:lnTo>
                  <a:pt x="9523" y="1473110"/>
                </a:lnTo>
                <a:lnTo>
                  <a:pt x="11745" y="1448666"/>
                </a:lnTo>
                <a:lnTo>
                  <a:pt x="13967" y="1425491"/>
                </a:lnTo>
                <a:lnTo>
                  <a:pt x="15871" y="1402634"/>
                </a:lnTo>
                <a:lnTo>
                  <a:pt x="18728" y="1380094"/>
                </a:lnTo>
                <a:lnTo>
                  <a:pt x="21268" y="1358507"/>
                </a:lnTo>
                <a:lnTo>
                  <a:pt x="23807" y="1336920"/>
                </a:lnTo>
                <a:lnTo>
                  <a:pt x="26981" y="1316285"/>
                </a:lnTo>
                <a:lnTo>
                  <a:pt x="29838" y="1295967"/>
                </a:lnTo>
                <a:lnTo>
                  <a:pt x="33012" y="1275967"/>
                </a:lnTo>
                <a:lnTo>
                  <a:pt x="36187" y="1256602"/>
                </a:lnTo>
                <a:lnTo>
                  <a:pt x="39996" y="1237872"/>
                </a:lnTo>
                <a:lnTo>
                  <a:pt x="43488" y="1219459"/>
                </a:lnTo>
                <a:lnTo>
                  <a:pt x="47297" y="1201681"/>
                </a:lnTo>
                <a:lnTo>
                  <a:pt x="51106" y="1184221"/>
                </a:lnTo>
                <a:lnTo>
                  <a:pt x="55232" y="1167396"/>
                </a:lnTo>
                <a:lnTo>
                  <a:pt x="59041" y="1150888"/>
                </a:lnTo>
                <a:lnTo>
                  <a:pt x="63485" y="1134697"/>
                </a:lnTo>
                <a:lnTo>
                  <a:pt x="67612" y="1119142"/>
                </a:lnTo>
                <a:lnTo>
                  <a:pt x="72056" y="1103904"/>
                </a:lnTo>
                <a:lnTo>
                  <a:pt x="76817" y="1088983"/>
                </a:lnTo>
                <a:lnTo>
                  <a:pt x="81261" y="1074697"/>
                </a:lnTo>
                <a:lnTo>
                  <a:pt x="86023" y="1060729"/>
                </a:lnTo>
                <a:lnTo>
                  <a:pt x="91102" y="1047078"/>
                </a:lnTo>
                <a:lnTo>
                  <a:pt x="95863" y="1033745"/>
                </a:lnTo>
                <a:lnTo>
                  <a:pt x="100942" y="1020729"/>
                </a:lnTo>
                <a:lnTo>
                  <a:pt x="106338" y="1008666"/>
                </a:lnTo>
                <a:lnTo>
                  <a:pt x="111734" y="996285"/>
                </a:lnTo>
                <a:lnTo>
                  <a:pt x="116813" y="984539"/>
                </a:lnTo>
                <a:lnTo>
                  <a:pt x="122209" y="973110"/>
                </a:lnTo>
                <a:lnTo>
                  <a:pt x="127923" y="961999"/>
                </a:lnTo>
                <a:lnTo>
                  <a:pt x="133637" y="951205"/>
                </a:lnTo>
                <a:lnTo>
                  <a:pt x="139350" y="940729"/>
                </a:lnTo>
                <a:lnTo>
                  <a:pt x="145064" y="930570"/>
                </a:lnTo>
                <a:lnTo>
                  <a:pt x="151095" y="920729"/>
                </a:lnTo>
                <a:lnTo>
                  <a:pt x="157126" y="911205"/>
                </a:lnTo>
                <a:lnTo>
                  <a:pt x="163475" y="902316"/>
                </a:lnTo>
                <a:lnTo>
                  <a:pt x="169506" y="893110"/>
                </a:lnTo>
                <a:lnTo>
                  <a:pt x="175537" y="884856"/>
                </a:lnTo>
                <a:lnTo>
                  <a:pt x="181885" y="876602"/>
                </a:lnTo>
                <a:lnTo>
                  <a:pt x="188234" y="868666"/>
                </a:lnTo>
                <a:lnTo>
                  <a:pt x="194900" y="861047"/>
                </a:lnTo>
                <a:lnTo>
                  <a:pt x="201248" y="853745"/>
                </a:lnTo>
                <a:lnTo>
                  <a:pt x="207914" y="846761"/>
                </a:lnTo>
                <a:lnTo>
                  <a:pt x="214580" y="840094"/>
                </a:lnTo>
                <a:lnTo>
                  <a:pt x="221246" y="833427"/>
                </a:lnTo>
                <a:lnTo>
                  <a:pt x="227912" y="827396"/>
                </a:lnTo>
                <a:lnTo>
                  <a:pt x="234578" y="821364"/>
                </a:lnTo>
                <a:lnTo>
                  <a:pt x="241244" y="815967"/>
                </a:lnTo>
                <a:lnTo>
                  <a:pt x="248228" y="810570"/>
                </a:lnTo>
                <a:lnTo>
                  <a:pt x="254894" y="805491"/>
                </a:lnTo>
                <a:lnTo>
                  <a:pt x="261242" y="800412"/>
                </a:lnTo>
                <a:lnTo>
                  <a:pt x="268225" y="796285"/>
                </a:lnTo>
                <a:lnTo>
                  <a:pt x="275209" y="791840"/>
                </a:lnTo>
                <a:lnTo>
                  <a:pt x="281875" y="788031"/>
                </a:lnTo>
                <a:lnTo>
                  <a:pt x="288541" y="784221"/>
                </a:lnTo>
                <a:lnTo>
                  <a:pt x="295207" y="780729"/>
                </a:lnTo>
                <a:lnTo>
                  <a:pt x="308221" y="774697"/>
                </a:lnTo>
                <a:lnTo>
                  <a:pt x="320918" y="769300"/>
                </a:lnTo>
                <a:lnTo>
                  <a:pt x="332980" y="765174"/>
                </a:lnTo>
                <a:lnTo>
                  <a:pt x="345043" y="761681"/>
                </a:lnTo>
                <a:lnTo>
                  <a:pt x="356470" y="759142"/>
                </a:lnTo>
                <a:lnTo>
                  <a:pt x="366945" y="756920"/>
                </a:lnTo>
                <a:lnTo>
                  <a:pt x="377103" y="755332"/>
                </a:lnTo>
                <a:lnTo>
                  <a:pt x="383134" y="754380"/>
                </a:lnTo>
                <a:lnTo>
                  <a:pt x="389165" y="753427"/>
                </a:lnTo>
                <a:lnTo>
                  <a:pt x="395831" y="752793"/>
                </a:lnTo>
                <a:lnTo>
                  <a:pt x="402179" y="752475"/>
                </a:lnTo>
                <a:close/>
                <a:moveTo>
                  <a:pt x="675470" y="0"/>
                </a:moveTo>
                <a:lnTo>
                  <a:pt x="683419" y="0"/>
                </a:lnTo>
                <a:lnTo>
                  <a:pt x="692004" y="0"/>
                </a:lnTo>
                <a:lnTo>
                  <a:pt x="700271" y="318"/>
                </a:lnTo>
                <a:lnTo>
                  <a:pt x="708220" y="636"/>
                </a:lnTo>
                <a:lnTo>
                  <a:pt x="716487" y="1589"/>
                </a:lnTo>
                <a:lnTo>
                  <a:pt x="724754" y="2542"/>
                </a:lnTo>
                <a:lnTo>
                  <a:pt x="732703" y="3814"/>
                </a:lnTo>
                <a:lnTo>
                  <a:pt x="740970" y="5085"/>
                </a:lnTo>
                <a:lnTo>
                  <a:pt x="749555" y="6674"/>
                </a:lnTo>
                <a:lnTo>
                  <a:pt x="757822" y="8263"/>
                </a:lnTo>
                <a:lnTo>
                  <a:pt x="766089" y="10488"/>
                </a:lnTo>
                <a:lnTo>
                  <a:pt x="774038" y="12712"/>
                </a:lnTo>
                <a:lnTo>
                  <a:pt x="781987" y="14937"/>
                </a:lnTo>
                <a:lnTo>
                  <a:pt x="789936" y="17479"/>
                </a:lnTo>
                <a:lnTo>
                  <a:pt x="797568" y="20658"/>
                </a:lnTo>
                <a:lnTo>
                  <a:pt x="805517" y="23518"/>
                </a:lnTo>
                <a:lnTo>
                  <a:pt x="812830" y="26696"/>
                </a:lnTo>
                <a:lnTo>
                  <a:pt x="820779" y="29874"/>
                </a:lnTo>
                <a:lnTo>
                  <a:pt x="828092" y="33688"/>
                </a:lnTo>
                <a:lnTo>
                  <a:pt x="835405" y="37184"/>
                </a:lnTo>
                <a:lnTo>
                  <a:pt x="842400" y="40997"/>
                </a:lnTo>
                <a:lnTo>
                  <a:pt x="849395" y="44811"/>
                </a:lnTo>
                <a:lnTo>
                  <a:pt x="856391" y="49260"/>
                </a:lnTo>
                <a:lnTo>
                  <a:pt x="862750" y="53710"/>
                </a:lnTo>
                <a:lnTo>
                  <a:pt x="876104" y="62608"/>
                </a:lnTo>
                <a:lnTo>
                  <a:pt x="888823" y="72142"/>
                </a:lnTo>
                <a:lnTo>
                  <a:pt x="900905" y="82630"/>
                </a:lnTo>
                <a:lnTo>
                  <a:pt x="912352" y="93118"/>
                </a:lnTo>
                <a:lnTo>
                  <a:pt x="923481" y="104559"/>
                </a:lnTo>
                <a:lnTo>
                  <a:pt x="933973" y="116318"/>
                </a:lnTo>
                <a:lnTo>
                  <a:pt x="943830" y="128712"/>
                </a:lnTo>
                <a:lnTo>
                  <a:pt x="953051" y="141425"/>
                </a:lnTo>
                <a:lnTo>
                  <a:pt x="961636" y="154773"/>
                </a:lnTo>
                <a:lnTo>
                  <a:pt x="969585" y="168120"/>
                </a:lnTo>
                <a:lnTo>
                  <a:pt x="976898" y="182104"/>
                </a:lnTo>
                <a:lnTo>
                  <a:pt x="983576" y="196405"/>
                </a:lnTo>
                <a:lnTo>
                  <a:pt x="989617" y="211025"/>
                </a:lnTo>
                <a:lnTo>
                  <a:pt x="995022" y="225962"/>
                </a:lnTo>
                <a:lnTo>
                  <a:pt x="999792" y="240899"/>
                </a:lnTo>
                <a:lnTo>
                  <a:pt x="1003289" y="256471"/>
                </a:lnTo>
                <a:lnTo>
                  <a:pt x="1006469" y="272044"/>
                </a:lnTo>
                <a:lnTo>
                  <a:pt x="1009012" y="287616"/>
                </a:lnTo>
                <a:lnTo>
                  <a:pt x="1010602" y="303825"/>
                </a:lnTo>
                <a:lnTo>
                  <a:pt x="1010920" y="312088"/>
                </a:lnTo>
                <a:lnTo>
                  <a:pt x="1011238" y="320033"/>
                </a:lnTo>
                <a:lnTo>
                  <a:pt x="1011238" y="327978"/>
                </a:lnTo>
                <a:lnTo>
                  <a:pt x="1011238" y="336241"/>
                </a:lnTo>
                <a:lnTo>
                  <a:pt x="1010920" y="344186"/>
                </a:lnTo>
                <a:lnTo>
                  <a:pt x="1010284" y="352449"/>
                </a:lnTo>
                <a:lnTo>
                  <a:pt x="1009648" y="361030"/>
                </a:lnTo>
                <a:lnTo>
                  <a:pt x="1008695" y="369293"/>
                </a:lnTo>
                <a:lnTo>
                  <a:pt x="1007741" y="377238"/>
                </a:lnTo>
                <a:lnTo>
                  <a:pt x="1005833" y="385501"/>
                </a:lnTo>
                <a:lnTo>
                  <a:pt x="1004561" y="393764"/>
                </a:lnTo>
                <a:lnTo>
                  <a:pt x="1002653" y="402027"/>
                </a:lnTo>
                <a:lnTo>
                  <a:pt x="1000745" y="410290"/>
                </a:lnTo>
                <a:lnTo>
                  <a:pt x="998202" y="418553"/>
                </a:lnTo>
                <a:lnTo>
                  <a:pt x="995976" y="426498"/>
                </a:lnTo>
                <a:lnTo>
                  <a:pt x="993432" y="434444"/>
                </a:lnTo>
                <a:lnTo>
                  <a:pt x="990571" y="442071"/>
                </a:lnTo>
                <a:lnTo>
                  <a:pt x="987709" y="449698"/>
                </a:lnTo>
                <a:lnTo>
                  <a:pt x="984529" y="457326"/>
                </a:lnTo>
                <a:lnTo>
                  <a:pt x="981350" y="464953"/>
                </a:lnTo>
                <a:lnTo>
                  <a:pt x="977534" y="472263"/>
                </a:lnTo>
                <a:lnTo>
                  <a:pt x="974037" y="479572"/>
                </a:lnTo>
                <a:lnTo>
                  <a:pt x="970221" y="486564"/>
                </a:lnTo>
                <a:lnTo>
                  <a:pt x="966406" y="493556"/>
                </a:lnTo>
                <a:lnTo>
                  <a:pt x="957821" y="507222"/>
                </a:lnTo>
                <a:lnTo>
                  <a:pt x="948600" y="520570"/>
                </a:lnTo>
                <a:lnTo>
                  <a:pt x="939061" y="533282"/>
                </a:lnTo>
                <a:lnTo>
                  <a:pt x="928886" y="545041"/>
                </a:lnTo>
                <a:lnTo>
                  <a:pt x="917757" y="556800"/>
                </a:lnTo>
                <a:lnTo>
                  <a:pt x="906629" y="567923"/>
                </a:lnTo>
                <a:lnTo>
                  <a:pt x="894864" y="578411"/>
                </a:lnTo>
                <a:lnTo>
                  <a:pt x="882463" y="588263"/>
                </a:lnTo>
                <a:lnTo>
                  <a:pt x="869745" y="597479"/>
                </a:lnTo>
                <a:lnTo>
                  <a:pt x="856709" y="606060"/>
                </a:lnTo>
                <a:lnTo>
                  <a:pt x="843036" y="614005"/>
                </a:lnTo>
                <a:lnTo>
                  <a:pt x="829364" y="621315"/>
                </a:lnTo>
                <a:lnTo>
                  <a:pt x="815055" y="627989"/>
                </a:lnTo>
                <a:lnTo>
                  <a:pt x="800429" y="634027"/>
                </a:lnTo>
                <a:lnTo>
                  <a:pt x="785485" y="639430"/>
                </a:lnTo>
                <a:lnTo>
                  <a:pt x="770223" y="643879"/>
                </a:lnTo>
                <a:lnTo>
                  <a:pt x="754643" y="647693"/>
                </a:lnTo>
                <a:lnTo>
                  <a:pt x="739063" y="650871"/>
                </a:lnTo>
                <a:lnTo>
                  <a:pt x="723482" y="653413"/>
                </a:lnTo>
                <a:lnTo>
                  <a:pt x="707266" y="654685"/>
                </a:lnTo>
                <a:lnTo>
                  <a:pt x="699317" y="655320"/>
                </a:lnTo>
                <a:lnTo>
                  <a:pt x="691368" y="655638"/>
                </a:lnTo>
                <a:lnTo>
                  <a:pt x="682783" y="655638"/>
                </a:lnTo>
                <a:lnTo>
                  <a:pt x="674834" y="655638"/>
                </a:lnTo>
                <a:lnTo>
                  <a:pt x="666567" y="655320"/>
                </a:lnTo>
                <a:lnTo>
                  <a:pt x="658618" y="654685"/>
                </a:lnTo>
                <a:lnTo>
                  <a:pt x="650351" y="654049"/>
                </a:lnTo>
                <a:lnTo>
                  <a:pt x="642084" y="653096"/>
                </a:lnTo>
                <a:lnTo>
                  <a:pt x="633499" y="651824"/>
                </a:lnTo>
                <a:lnTo>
                  <a:pt x="625550" y="650235"/>
                </a:lnTo>
                <a:lnTo>
                  <a:pt x="617283" y="648964"/>
                </a:lnTo>
                <a:lnTo>
                  <a:pt x="609016" y="647057"/>
                </a:lnTo>
                <a:lnTo>
                  <a:pt x="600749" y="644833"/>
                </a:lnTo>
                <a:lnTo>
                  <a:pt x="592800" y="642608"/>
                </a:lnTo>
                <a:lnTo>
                  <a:pt x="584851" y="640383"/>
                </a:lnTo>
                <a:lnTo>
                  <a:pt x="576902" y="637523"/>
                </a:lnTo>
                <a:lnTo>
                  <a:pt x="568953" y="634981"/>
                </a:lnTo>
                <a:lnTo>
                  <a:pt x="561004" y="632120"/>
                </a:lnTo>
                <a:lnTo>
                  <a:pt x="553691" y="628942"/>
                </a:lnTo>
                <a:lnTo>
                  <a:pt x="546059" y="625764"/>
                </a:lnTo>
                <a:lnTo>
                  <a:pt x="538746" y="621950"/>
                </a:lnTo>
                <a:lnTo>
                  <a:pt x="531433" y="618454"/>
                </a:lnTo>
                <a:lnTo>
                  <a:pt x="524438" y="614641"/>
                </a:lnTo>
                <a:lnTo>
                  <a:pt x="517443" y="610827"/>
                </a:lnTo>
                <a:lnTo>
                  <a:pt x="503771" y="601928"/>
                </a:lnTo>
                <a:lnTo>
                  <a:pt x="490734" y="593030"/>
                </a:lnTo>
                <a:lnTo>
                  <a:pt x="478016" y="583496"/>
                </a:lnTo>
                <a:lnTo>
                  <a:pt x="465615" y="573008"/>
                </a:lnTo>
                <a:lnTo>
                  <a:pt x="454168" y="562202"/>
                </a:lnTo>
                <a:lnTo>
                  <a:pt x="443040" y="550761"/>
                </a:lnTo>
                <a:lnTo>
                  <a:pt x="432547" y="539320"/>
                </a:lnTo>
                <a:lnTo>
                  <a:pt x="422690" y="526926"/>
                </a:lnTo>
                <a:lnTo>
                  <a:pt x="413787" y="513896"/>
                </a:lnTo>
                <a:lnTo>
                  <a:pt x="405202" y="500865"/>
                </a:lnTo>
                <a:lnTo>
                  <a:pt x="396935" y="487200"/>
                </a:lnTo>
                <a:lnTo>
                  <a:pt x="389622" y="473216"/>
                </a:lnTo>
                <a:lnTo>
                  <a:pt x="383263" y="458915"/>
                </a:lnTo>
                <a:lnTo>
                  <a:pt x="377222" y="444614"/>
                </a:lnTo>
                <a:lnTo>
                  <a:pt x="371816" y="429677"/>
                </a:lnTo>
                <a:lnTo>
                  <a:pt x="367047" y="414422"/>
                </a:lnTo>
                <a:lnTo>
                  <a:pt x="363231" y="399167"/>
                </a:lnTo>
                <a:lnTo>
                  <a:pt x="360052" y="383594"/>
                </a:lnTo>
                <a:lnTo>
                  <a:pt x="357826" y="367704"/>
                </a:lnTo>
                <a:lnTo>
                  <a:pt x="356236" y="351496"/>
                </a:lnTo>
                <a:lnTo>
                  <a:pt x="355918" y="343551"/>
                </a:lnTo>
                <a:lnTo>
                  <a:pt x="355600" y="335605"/>
                </a:lnTo>
                <a:lnTo>
                  <a:pt x="355600" y="327342"/>
                </a:lnTo>
                <a:lnTo>
                  <a:pt x="355600" y="319397"/>
                </a:lnTo>
                <a:lnTo>
                  <a:pt x="355918" y="311134"/>
                </a:lnTo>
                <a:lnTo>
                  <a:pt x="356554" y="303189"/>
                </a:lnTo>
                <a:lnTo>
                  <a:pt x="357190" y="294608"/>
                </a:lnTo>
                <a:lnTo>
                  <a:pt x="358144" y="286345"/>
                </a:lnTo>
                <a:lnTo>
                  <a:pt x="359098" y="278082"/>
                </a:lnTo>
                <a:lnTo>
                  <a:pt x="360370" y="269819"/>
                </a:lnTo>
                <a:lnTo>
                  <a:pt x="362277" y="261874"/>
                </a:lnTo>
                <a:lnTo>
                  <a:pt x="364185" y="253611"/>
                </a:lnTo>
                <a:lnTo>
                  <a:pt x="366093" y="245030"/>
                </a:lnTo>
                <a:lnTo>
                  <a:pt x="368001" y="237085"/>
                </a:lnTo>
                <a:lnTo>
                  <a:pt x="370862" y="229140"/>
                </a:lnTo>
                <a:lnTo>
                  <a:pt x="373088" y="221194"/>
                </a:lnTo>
                <a:lnTo>
                  <a:pt x="376268" y="213249"/>
                </a:lnTo>
                <a:lnTo>
                  <a:pt x="379129" y="205622"/>
                </a:lnTo>
                <a:lnTo>
                  <a:pt x="381991" y="197994"/>
                </a:lnTo>
                <a:lnTo>
                  <a:pt x="385489" y="190685"/>
                </a:lnTo>
                <a:lnTo>
                  <a:pt x="388986" y="183375"/>
                </a:lnTo>
                <a:lnTo>
                  <a:pt x="392802" y="176066"/>
                </a:lnTo>
                <a:lnTo>
                  <a:pt x="396299" y="169074"/>
                </a:lnTo>
                <a:lnTo>
                  <a:pt x="400433" y="161764"/>
                </a:lnTo>
                <a:lnTo>
                  <a:pt x="409018" y="148099"/>
                </a:lnTo>
                <a:lnTo>
                  <a:pt x="417921" y="135068"/>
                </a:lnTo>
                <a:lnTo>
                  <a:pt x="427778" y="122356"/>
                </a:lnTo>
                <a:lnTo>
                  <a:pt x="437952" y="109962"/>
                </a:lnTo>
                <a:lnTo>
                  <a:pt x="448763" y="98521"/>
                </a:lnTo>
                <a:lnTo>
                  <a:pt x="460210" y="87397"/>
                </a:lnTo>
                <a:lnTo>
                  <a:pt x="471974" y="77227"/>
                </a:lnTo>
                <a:lnTo>
                  <a:pt x="484375" y="67057"/>
                </a:lnTo>
                <a:lnTo>
                  <a:pt x="496775" y="57841"/>
                </a:lnTo>
                <a:lnTo>
                  <a:pt x="510130" y="49578"/>
                </a:lnTo>
                <a:lnTo>
                  <a:pt x="523802" y="41633"/>
                </a:lnTo>
                <a:lnTo>
                  <a:pt x="537474" y="34005"/>
                </a:lnTo>
                <a:lnTo>
                  <a:pt x="551783" y="27332"/>
                </a:lnTo>
                <a:lnTo>
                  <a:pt x="566409" y="21293"/>
                </a:lnTo>
                <a:lnTo>
                  <a:pt x="581353" y="16208"/>
                </a:lnTo>
                <a:lnTo>
                  <a:pt x="596297" y="11759"/>
                </a:lnTo>
                <a:lnTo>
                  <a:pt x="611878" y="7627"/>
                </a:lnTo>
                <a:lnTo>
                  <a:pt x="627776" y="4767"/>
                </a:lnTo>
                <a:lnTo>
                  <a:pt x="643356" y="2225"/>
                </a:lnTo>
                <a:lnTo>
                  <a:pt x="659572" y="636"/>
                </a:lnTo>
                <a:lnTo>
                  <a:pt x="667521" y="318"/>
                </a:lnTo>
                <a:lnTo>
                  <a:pt x="675470" y="0"/>
                </a:lnTo>
                <a:close/>
              </a:path>
            </a:pathLst>
          </a:custGeom>
          <a:solidFill>
            <a:srgbClr val="FFFFFF">
              <a:lumMod val="50000"/>
            </a:srgbClr>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262626"/>
              </a:solidFill>
              <a:effectLst/>
              <a:uLnTx/>
              <a:uFillTx/>
              <a:latin typeface="Arial" panose="020B0604020202020204"/>
            </a:endParaRPr>
          </a:p>
        </p:txBody>
      </p:sp>
      <p:sp>
        <p:nvSpPr>
          <p:cNvPr id="43" name="TextBox 29"/>
          <p:cNvSpPr txBox="1"/>
          <p:nvPr/>
        </p:nvSpPr>
        <p:spPr>
          <a:xfrm>
            <a:off x="9946889" y="5167395"/>
            <a:ext cx="1753136" cy="205122"/>
          </a:xfrm>
          <a:prstGeom prst="rect">
            <a:avLst/>
          </a:prstGeom>
          <a:noFill/>
        </p:spPr>
        <p:txBody>
          <a:bodyPr wrap="square" lIns="0" tIns="0" rIns="0" bIns="0" rtlCol="0">
            <a:spAutoFit/>
          </a:bodyPr>
          <a:lstStyle/>
          <a:p>
            <a:pPr algn="ctr" defTabSz="1219200">
              <a:spcBef>
                <a:spcPct val="20000"/>
              </a:spcBef>
              <a:defRPr/>
            </a:pPr>
            <a:endParaRPr lang="en-US" sz="1335" dirty="0">
              <a:solidFill>
                <a:srgbClr val="FFFFFF"/>
              </a:solidFill>
              <a:latin typeface="Arial" panose="020B0604020202020204"/>
            </a:endParaRPr>
          </a:p>
        </p:txBody>
      </p:sp>
      <p:sp>
        <p:nvSpPr>
          <p:cNvPr id="29"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53" presetClass="entr" presetSubtype="16"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anim calcmode="lin" valueType="num">
                                      <p:cBhvr>
                                        <p:cTn id="9" dur="250" fill="hold"/>
                                        <p:tgtEl>
                                          <p:spTgt spid="11"/>
                                        </p:tgtEl>
                                        <p:attrNameLst>
                                          <p:attrName>ppt_w</p:attrName>
                                        </p:attrNameLst>
                                      </p:cBhvr>
                                      <p:tavLst>
                                        <p:tav tm="0">
                                          <p:val>
                                            <p:fltVal val="0"/>
                                          </p:val>
                                        </p:tav>
                                        <p:tav tm="100000">
                                          <p:val>
                                            <p:strVal val="#ppt_w"/>
                                          </p:val>
                                        </p:tav>
                                      </p:tavLst>
                                    </p:anim>
                                    <p:anim calcmode="lin" valueType="num">
                                      <p:cBhvr>
                                        <p:cTn id="10" dur="250" fill="hold"/>
                                        <p:tgtEl>
                                          <p:spTgt spid="11"/>
                                        </p:tgtEl>
                                        <p:attrNameLst>
                                          <p:attrName>ppt_h</p:attrName>
                                        </p:attrNameLst>
                                      </p:cBhvr>
                                      <p:tavLst>
                                        <p:tav tm="0">
                                          <p:val>
                                            <p:fltVal val="0"/>
                                          </p:val>
                                        </p:tav>
                                        <p:tav tm="100000">
                                          <p:val>
                                            <p:strVal val="#ppt_h"/>
                                          </p:val>
                                        </p:tav>
                                      </p:tavLst>
                                    </p:anim>
                                    <p:animEffect transition="in" filter="fade">
                                      <p:cBhvr>
                                        <p:cTn id="11" dur="250"/>
                                        <p:tgtEl>
                                          <p:spTgt spid="11"/>
                                        </p:tgtEl>
                                      </p:cBhvr>
                                    </p:animEffect>
                                  </p:childTnLst>
                                </p:cTn>
                              </p:par>
                            </p:childTnLst>
                          </p:cTn>
                        </p:par>
                        <p:par>
                          <p:cTn id="12" fill="hold">
                            <p:stCondLst>
                              <p:cond delay="0"/>
                            </p:stCondLst>
                            <p:childTnLst>
                              <p:par>
                                <p:cTn id="13" presetID="53" presetClass="entr" presetSubtype="16"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p:cTn id="15" dur="250" fill="hold"/>
                                        <p:tgtEl>
                                          <p:spTgt spid="12"/>
                                        </p:tgtEl>
                                        <p:attrNameLst>
                                          <p:attrName>ppt_w</p:attrName>
                                        </p:attrNameLst>
                                      </p:cBhvr>
                                      <p:tavLst>
                                        <p:tav tm="0">
                                          <p:val>
                                            <p:fltVal val="0"/>
                                          </p:val>
                                        </p:tav>
                                        <p:tav tm="100000">
                                          <p:val>
                                            <p:strVal val="#ppt_w"/>
                                          </p:val>
                                        </p:tav>
                                      </p:tavLst>
                                    </p:anim>
                                    <p:anim calcmode="lin" valueType="num">
                                      <p:cBhvr>
                                        <p:cTn id="16" dur="250" fill="hold"/>
                                        <p:tgtEl>
                                          <p:spTgt spid="12"/>
                                        </p:tgtEl>
                                        <p:attrNameLst>
                                          <p:attrName>ppt_h</p:attrName>
                                        </p:attrNameLst>
                                      </p:cBhvr>
                                      <p:tavLst>
                                        <p:tav tm="0">
                                          <p:val>
                                            <p:fltVal val="0"/>
                                          </p:val>
                                        </p:tav>
                                        <p:tav tm="100000">
                                          <p:val>
                                            <p:strVal val="#ppt_h"/>
                                          </p:val>
                                        </p:tav>
                                      </p:tavLst>
                                    </p:anim>
                                    <p:animEffect transition="in" filter="fade">
                                      <p:cBhvr>
                                        <p:cTn id="17" dur="250"/>
                                        <p:tgtEl>
                                          <p:spTgt spid="12"/>
                                        </p:tgtEl>
                                      </p:cBhvr>
                                    </p:animEffect>
                                  </p:childTnLst>
                                </p:cTn>
                              </p:par>
                              <p:par>
                                <p:cTn id="18" presetID="10" presetClass="entr" presetSubtype="0" fill="hold" nodeType="with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250"/>
                                        <p:tgtEl>
                                          <p:spTgt spid="13"/>
                                        </p:tgtEl>
                                      </p:cBhvr>
                                    </p:animEffect>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250"/>
                                        <p:tgtEl>
                                          <p:spTgt spid="19"/>
                                        </p:tgtEl>
                                      </p:cBhvr>
                                    </p:animEffect>
                                  </p:childTnLst>
                                </p:cTn>
                              </p:par>
                              <p:par>
                                <p:cTn id="24" presetID="10" presetClass="entr" presetSubtype="0" fill="hold"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250"/>
                                        <p:tgtEl>
                                          <p:spTgt spid="16"/>
                                        </p:tgtEl>
                                      </p:cBhvr>
                                    </p:animEffect>
                                  </p:childTnLst>
                                </p:cTn>
                              </p:par>
                            </p:childTnLst>
                          </p:cTn>
                        </p:par>
                        <p:par>
                          <p:cTn id="27" fill="hold">
                            <p:stCondLst>
                              <p:cond delay="500"/>
                            </p:stCondLst>
                            <p:childTnLst>
                              <p:par>
                                <p:cTn id="28" presetID="53" presetClass="entr" presetSubtype="16" fill="hold" grpId="0" nodeType="afterEffect">
                                  <p:stCondLst>
                                    <p:cond delay="0"/>
                                  </p:stCondLst>
                                  <p:childTnLst>
                                    <p:set>
                                      <p:cBhvr>
                                        <p:cTn id="29" dur="1" fill="hold">
                                          <p:stCondLst>
                                            <p:cond delay="0"/>
                                          </p:stCondLst>
                                        </p:cTn>
                                        <p:tgtEl>
                                          <p:spTgt spid="51"/>
                                        </p:tgtEl>
                                        <p:attrNameLst>
                                          <p:attrName>style.visibility</p:attrName>
                                        </p:attrNameLst>
                                      </p:cBhvr>
                                      <p:to>
                                        <p:strVal val="visible"/>
                                      </p:to>
                                    </p:set>
                                    <p:anim calcmode="lin" valueType="num">
                                      <p:cBhvr>
                                        <p:cTn id="30" dur="250" fill="hold"/>
                                        <p:tgtEl>
                                          <p:spTgt spid="51"/>
                                        </p:tgtEl>
                                        <p:attrNameLst>
                                          <p:attrName>ppt_w</p:attrName>
                                        </p:attrNameLst>
                                      </p:cBhvr>
                                      <p:tavLst>
                                        <p:tav tm="0">
                                          <p:val>
                                            <p:fltVal val="0"/>
                                          </p:val>
                                        </p:tav>
                                        <p:tav tm="100000">
                                          <p:val>
                                            <p:strVal val="#ppt_w"/>
                                          </p:val>
                                        </p:tav>
                                      </p:tavLst>
                                    </p:anim>
                                    <p:anim calcmode="lin" valueType="num">
                                      <p:cBhvr>
                                        <p:cTn id="31" dur="250" fill="hold"/>
                                        <p:tgtEl>
                                          <p:spTgt spid="51"/>
                                        </p:tgtEl>
                                        <p:attrNameLst>
                                          <p:attrName>ppt_h</p:attrName>
                                        </p:attrNameLst>
                                      </p:cBhvr>
                                      <p:tavLst>
                                        <p:tav tm="0">
                                          <p:val>
                                            <p:fltVal val="0"/>
                                          </p:val>
                                        </p:tav>
                                        <p:tav tm="100000">
                                          <p:val>
                                            <p:strVal val="#ppt_h"/>
                                          </p:val>
                                        </p:tav>
                                      </p:tavLst>
                                    </p:anim>
                                    <p:animEffect transition="in" filter="fade">
                                      <p:cBhvr>
                                        <p:cTn id="32" dur="250"/>
                                        <p:tgtEl>
                                          <p:spTgt spid="51"/>
                                        </p:tgtEl>
                                      </p:cBhvr>
                                    </p:animEffect>
                                  </p:childTnLst>
                                </p:cTn>
                              </p:par>
                            </p:childTnLst>
                          </p:cTn>
                        </p:par>
                        <p:par>
                          <p:cTn id="33" fill="hold">
                            <p:stCondLst>
                              <p:cond delay="1000"/>
                            </p:stCondLst>
                            <p:childTnLst>
                              <p:par>
                                <p:cTn id="34" presetID="53" presetClass="entr" presetSubtype="16" fill="hold" grpId="0" nodeType="afterEffect">
                                  <p:stCondLst>
                                    <p:cond delay="0"/>
                                  </p:stCondLst>
                                  <p:childTnLst>
                                    <p:set>
                                      <p:cBhvr>
                                        <p:cTn id="35" dur="1" fill="hold">
                                          <p:stCondLst>
                                            <p:cond delay="0"/>
                                          </p:stCondLst>
                                        </p:cTn>
                                        <p:tgtEl>
                                          <p:spTgt spid="50"/>
                                        </p:tgtEl>
                                        <p:attrNameLst>
                                          <p:attrName>style.visibility</p:attrName>
                                        </p:attrNameLst>
                                      </p:cBhvr>
                                      <p:to>
                                        <p:strVal val="visible"/>
                                      </p:to>
                                    </p:set>
                                    <p:anim calcmode="lin" valueType="num">
                                      <p:cBhvr>
                                        <p:cTn id="36" dur="250" fill="hold"/>
                                        <p:tgtEl>
                                          <p:spTgt spid="50"/>
                                        </p:tgtEl>
                                        <p:attrNameLst>
                                          <p:attrName>ppt_w</p:attrName>
                                        </p:attrNameLst>
                                      </p:cBhvr>
                                      <p:tavLst>
                                        <p:tav tm="0">
                                          <p:val>
                                            <p:fltVal val="0"/>
                                          </p:val>
                                        </p:tav>
                                        <p:tav tm="100000">
                                          <p:val>
                                            <p:strVal val="#ppt_w"/>
                                          </p:val>
                                        </p:tav>
                                      </p:tavLst>
                                    </p:anim>
                                    <p:anim calcmode="lin" valueType="num">
                                      <p:cBhvr>
                                        <p:cTn id="37" dur="250" fill="hold"/>
                                        <p:tgtEl>
                                          <p:spTgt spid="50"/>
                                        </p:tgtEl>
                                        <p:attrNameLst>
                                          <p:attrName>ppt_h</p:attrName>
                                        </p:attrNameLst>
                                      </p:cBhvr>
                                      <p:tavLst>
                                        <p:tav tm="0">
                                          <p:val>
                                            <p:fltVal val="0"/>
                                          </p:val>
                                        </p:tav>
                                        <p:tav tm="100000">
                                          <p:val>
                                            <p:strVal val="#ppt_h"/>
                                          </p:val>
                                        </p:tav>
                                      </p:tavLst>
                                    </p:anim>
                                    <p:animEffect transition="in" filter="fade">
                                      <p:cBhvr>
                                        <p:cTn id="38" dur="2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51" grpId="0" animBg="1"/>
      <p:bldP spid="50" grpId="0" animBg="1"/>
      <p:bldP spid="11" grpId="0" animBg="1"/>
      <p:bldP spid="5"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TextBox 74"/>
          <p:cNvSpPr txBox="1"/>
          <p:nvPr/>
        </p:nvSpPr>
        <p:spPr>
          <a:xfrm>
            <a:off x="597227" y="1027477"/>
            <a:ext cx="6032583" cy="461665"/>
          </a:xfrm>
          <a:prstGeom prst="rect">
            <a:avLst/>
          </a:prstGeom>
          <a:noFill/>
        </p:spPr>
        <p:txBody>
          <a:bodyPr wrap="square" rtlCol="0">
            <a:spAutoFit/>
          </a:bodyPr>
          <a:lstStyle/>
          <a:p>
            <a:pPr>
              <a:defRPr/>
            </a:pPr>
            <a:r>
              <a:rPr lang="zh-CN" altLang="en-US" sz="2400" b="1" dirty="0">
                <a:solidFill>
                  <a:schemeClr val="tx2"/>
                </a:solidFill>
                <a:latin typeface="微软雅黑" panose="020B0503020204020204" pitchFamily="34" charset="-122"/>
                <a:ea typeface="微软雅黑" panose="020B0503020204020204" pitchFamily="34" charset="-122"/>
              </a:rPr>
              <a:t>面谈技巧</a:t>
            </a:r>
            <a:endParaRPr lang="en-US" altLang="zh-CN" sz="2400" b="1" dirty="0">
              <a:solidFill>
                <a:schemeClr val="tx2"/>
              </a:solidFill>
              <a:latin typeface="微软雅黑" panose="020B0503020204020204" pitchFamily="34" charset="-122"/>
              <a:ea typeface="微软雅黑" panose="020B0503020204020204" pitchFamily="34" charset="-122"/>
            </a:endParaRPr>
          </a:p>
        </p:txBody>
      </p:sp>
      <p:sp>
        <p:nvSpPr>
          <p:cNvPr id="6" name="文本框 7"/>
          <p:cNvSpPr txBox="1"/>
          <p:nvPr/>
        </p:nvSpPr>
        <p:spPr>
          <a:xfrm>
            <a:off x="592405" y="1609977"/>
            <a:ext cx="10795462" cy="646331"/>
          </a:xfrm>
          <a:prstGeom prst="rect">
            <a:avLst/>
          </a:prstGeom>
          <a:noFill/>
          <a:ln>
            <a:noFill/>
          </a:ln>
        </p:spPr>
        <p:txBody>
          <a:bodyPr wrap="square" rtlCol="0">
            <a:spAutoFit/>
          </a:bodyPr>
          <a:lstStyle/>
          <a:p>
            <a:pPr>
              <a:lnSpc>
                <a:spcPct val="150000"/>
              </a:lnSpc>
              <a:buClr>
                <a:srgbClr val="C00000"/>
              </a:buClr>
            </a:pPr>
            <a:r>
              <a:rPr lang="zh-CN" altLang="en-US" sz="2400" kern="0" dirty="0">
                <a:solidFill>
                  <a:srgbClr val="262626"/>
                </a:solidFill>
                <a:latin typeface="微软雅黑" panose="020B0503020204020204" pitchFamily="34" charset="-122"/>
                <a:ea typeface="微软雅黑" panose="020B0503020204020204" pitchFamily="34" charset="-122"/>
              </a:rPr>
              <a:t>与证人面谈过程可以划分为</a:t>
            </a:r>
            <a:r>
              <a:rPr lang="en-US" altLang="zh-CN" sz="2400" kern="0" dirty="0">
                <a:solidFill>
                  <a:srgbClr val="262626"/>
                </a:solidFill>
                <a:latin typeface="微软雅黑" panose="020B0503020204020204" pitchFamily="34" charset="-122"/>
                <a:ea typeface="微软雅黑" panose="020B0503020204020204" pitchFamily="34" charset="-122"/>
              </a:rPr>
              <a:t>5</a:t>
            </a:r>
            <a:r>
              <a:rPr lang="zh-CN" altLang="en-US" sz="2400" kern="0" dirty="0">
                <a:solidFill>
                  <a:srgbClr val="262626"/>
                </a:solidFill>
                <a:latin typeface="微软雅黑" panose="020B0503020204020204" pitchFamily="34" charset="-122"/>
                <a:ea typeface="微软雅黑" panose="020B0503020204020204" pitchFamily="34" charset="-122"/>
              </a:rPr>
              <a:t>个步骤，简称“</a:t>
            </a:r>
            <a:r>
              <a:rPr lang="en-US" altLang="zh-CN" sz="2400" kern="0" dirty="0">
                <a:solidFill>
                  <a:srgbClr val="262626"/>
                </a:solidFill>
                <a:latin typeface="微软雅黑" panose="020B0503020204020204" pitchFamily="34" charset="-122"/>
                <a:ea typeface="微软雅黑" panose="020B0503020204020204" pitchFamily="34" charset="-122"/>
              </a:rPr>
              <a:t>PEACE</a:t>
            </a:r>
            <a:r>
              <a:rPr lang="zh-CN" altLang="en-US" sz="2400" kern="0" dirty="0">
                <a:solidFill>
                  <a:srgbClr val="262626"/>
                </a:solidFill>
                <a:latin typeface="微软雅黑" panose="020B0503020204020204" pitchFamily="34" charset="-122"/>
                <a:ea typeface="微软雅黑" panose="020B0503020204020204" pitchFamily="34" charset="-122"/>
              </a:rPr>
              <a:t>”。</a:t>
            </a:r>
          </a:p>
        </p:txBody>
      </p:sp>
      <p:grpSp>
        <p:nvGrpSpPr>
          <p:cNvPr id="7" name="Group 133"/>
          <p:cNvGrpSpPr/>
          <p:nvPr/>
        </p:nvGrpSpPr>
        <p:grpSpPr>
          <a:xfrm>
            <a:off x="5426059" y="3976468"/>
            <a:ext cx="1540200" cy="1225549"/>
            <a:chOff x="3868738" y="1810087"/>
            <a:chExt cx="1470025" cy="919162"/>
          </a:xfrm>
        </p:grpSpPr>
        <p:sp>
          <p:nvSpPr>
            <p:cNvPr id="8" name="Freeform 15"/>
            <p:cNvSpPr/>
            <p:nvPr/>
          </p:nvSpPr>
          <p:spPr bwMode="auto">
            <a:xfrm>
              <a:off x="3868738" y="1810087"/>
              <a:ext cx="1470025" cy="919162"/>
            </a:xfrm>
            <a:custGeom>
              <a:avLst/>
              <a:gdLst/>
              <a:ahLst/>
              <a:cxnLst>
                <a:cxn ang="0">
                  <a:pos x="38" y="579"/>
                </a:cxn>
                <a:cxn ang="0">
                  <a:pos x="886" y="579"/>
                </a:cxn>
                <a:cxn ang="0">
                  <a:pos x="886" y="382"/>
                </a:cxn>
                <a:cxn ang="0">
                  <a:pos x="926" y="382"/>
                </a:cxn>
                <a:cxn ang="0">
                  <a:pos x="926" y="68"/>
                </a:cxn>
                <a:cxn ang="0">
                  <a:pos x="886" y="68"/>
                </a:cxn>
                <a:cxn ang="0">
                  <a:pos x="886" y="0"/>
                </a:cxn>
                <a:cxn ang="0">
                  <a:pos x="38" y="0"/>
                </a:cxn>
                <a:cxn ang="0">
                  <a:pos x="38" y="68"/>
                </a:cxn>
                <a:cxn ang="0">
                  <a:pos x="0" y="68"/>
                </a:cxn>
                <a:cxn ang="0">
                  <a:pos x="0" y="382"/>
                </a:cxn>
                <a:cxn ang="0">
                  <a:pos x="38" y="382"/>
                </a:cxn>
                <a:cxn ang="0">
                  <a:pos x="38" y="579"/>
                </a:cxn>
              </a:cxnLst>
              <a:rect l="0" t="0" r="r" b="b"/>
              <a:pathLst>
                <a:path w="926" h="579">
                  <a:moveTo>
                    <a:pt x="38" y="579"/>
                  </a:moveTo>
                  <a:lnTo>
                    <a:pt x="886" y="579"/>
                  </a:lnTo>
                  <a:lnTo>
                    <a:pt x="886" y="382"/>
                  </a:lnTo>
                  <a:lnTo>
                    <a:pt x="926" y="382"/>
                  </a:lnTo>
                  <a:lnTo>
                    <a:pt x="926" y="68"/>
                  </a:lnTo>
                  <a:lnTo>
                    <a:pt x="886" y="68"/>
                  </a:lnTo>
                  <a:lnTo>
                    <a:pt x="886" y="0"/>
                  </a:lnTo>
                  <a:lnTo>
                    <a:pt x="38" y="0"/>
                  </a:lnTo>
                  <a:lnTo>
                    <a:pt x="38" y="68"/>
                  </a:lnTo>
                  <a:lnTo>
                    <a:pt x="0" y="68"/>
                  </a:lnTo>
                  <a:lnTo>
                    <a:pt x="0" y="382"/>
                  </a:lnTo>
                  <a:lnTo>
                    <a:pt x="38" y="382"/>
                  </a:lnTo>
                  <a:lnTo>
                    <a:pt x="38" y="579"/>
                  </a:lnTo>
                  <a:close/>
                </a:path>
              </a:pathLst>
            </a:custGeom>
            <a:solidFill>
              <a:srgbClr val="FFFFFF">
                <a:lumMod val="65000"/>
              </a:srgbClr>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9" name="Rounded Rectangle 112"/>
            <p:cNvSpPr/>
            <p:nvPr/>
          </p:nvSpPr>
          <p:spPr>
            <a:xfrm>
              <a:off x="3995750" y="1885827"/>
              <a:ext cx="1228725" cy="769937"/>
            </a:xfrm>
            <a:prstGeom prst="roundRect">
              <a:avLst>
                <a:gd name="adj" fmla="val 5533"/>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grpSp>
      <p:grpSp>
        <p:nvGrpSpPr>
          <p:cNvPr id="10" name="Group 69"/>
          <p:cNvGrpSpPr/>
          <p:nvPr/>
        </p:nvGrpSpPr>
        <p:grpSpPr>
          <a:xfrm>
            <a:off x="4223477" y="4385708"/>
            <a:ext cx="1198926" cy="2044488"/>
            <a:chOff x="3089275" y="1939925"/>
            <a:chExt cx="1065213" cy="2293938"/>
          </a:xfrm>
          <a:solidFill>
            <a:srgbClr val="377790"/>
          </a:solidFill>
        </p:grpSpPr>
        <p:sp>
          <p:nvSpPr>
            <p:cNvPr id="11" name="Freeform 5"/>
            <p:cNvSpPr>
              <a:spLocks noEditPoints="1"/>
            </p:cNvSpPr>
            <p:nvPr/>
          </p:nvSpPr>
          <p:spPr bwMode="auto">
            <a:xfrm>
              <a:off x="3130550" y="1939925"/>
              <a:ext cx="538163" cy="539750"/>
            </a:xfrm>
            <a:custGeom>
              <a:avLst/>
              <a:gdLst/>
              <a:ahLst/>
              <a:cxnLst>
                <a:cxn ang="0">
                  <a:pos x="143" y="71"/>
                </a:cxn>
                <a:cxn ang="0">
                  <a:pos x="71" y="143"/>
                </a:cxn>
                <a:cxn ang="0">
                  <a:pos x="0" y="71"/>
                </a:cxn>
                <a:cxn ang="0">
                  <a:pos x="71" y="0"/>
                </a:cxn>
                <a:cxn ang="0">
                  <a:pos x="143" y="71"/>
                </a:cxn>
                <a:cxn ang="0">
                  <a:pos x="143" y="71"/>
                </a:cxn>
                <a:cxn ang="0">
                  <a:pos x="143" y="71"/>
                </a:cxn>
              </a:cxnLst>
              <a:rect l="0" t="0" r="r" b="b"/>
              <a:pathLst>
                <a:path w="143" h="143">
                  <a:moveTo>
                    <a:pt x="143" y="71"/>
                  </a:moveTo>
                  <a:cubicBezTo>
                    <a:pt x="143" y="111"/>
                    <a:pt x="111" y="143"/>
                    <a:pt x="71" y="143"/>
                  </a:cubicBezTo>
                  <a:cubicBezTo>
                    <a:pt x="32" y="143"/>
                    <a:pt x="0" y="111"/>
                    <a:pt x="0" y="71"/>
                  </a:cubicBezTo>
                  <a:cubicBezTo>
                    <a:pt x="0" y="32"/>
                    <a:pt x="32" y="0"/>
                    <a:pt x="71" y="0"/>
                  </a:cubicBezTo>
                  <a:cubicBezTo>
                    <a:pt x="111" y="0"/>
                    <a:pt x="143" y="32"/>
                    <a:pt x="143" y="71"/>
                  </a:cubicBezTo>
                  <a:close/>
                  <a:moveTo>
                    <a:pt x="143" y="71"/>
                  </a:moveTo>
                  <a:cubicBezTo>
                    <a:pt x="143" y="71"/>
                    <a:pt x="143" y="71"/>
                    <a:pt x="143" y="71"/>
                  </a:cubicBezTo>
                </a:path>
              </a:pathLst>
            </a:custGeom>
            <a:grp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2" name="Freeform 6"/>
            <p:cNvSpPr>
              <a:spLocks noEditPoints="1"/>
            </p:cNvSpPr>
            <p:nvPr/>
          </p:nvSpPr>
          <p:spPr bwMode="auto">
            <a:xfrm>
              <a:off x="3089275" y="2490788"/>
              <a:ext cx="1065213" cy="1743075"/>
            </a:xfrm>
            <a:custGeom>
              <a:avLst/>
              <a:gdLst/>
              <a:ahLst/>
              <a:cxnLst>
                <a:cxn ang="0">
                  <a:pos x="222" y="234"/>
                </a:cxn>
                <a:cxn ang="0">
                  <a:pos x="190" y="205"/>
                </a:cxn>
                <a:cxn ang="0">
                  <a:pos x="132" y="205"/>
                </a:cxn>
                <a:cxn ang="0">
                  <a:pos x="132" y="127"/>
                </a:cxn>
                <a:cxn ang="0">
                  <a:pos x="202" y="154"/>
                </a:cxn>
                <a:cxn ang="0">
                  <a:pos x="262" y="141"/>
                </a:cxn>
                <a:cxn ang="0">
                  <a:pos x="278" y="105"/>
                </a:cxn>
                <a:cxn ang="0">
                  <a:pos x="242" y="89"/>
                </a:cxn>
                <a:cxn ang="0">
                  <a:pos x="125" y="31"/>
                </a:cxn>
                <a:cxn ang="0">
                  <a:pos x="124" y="31"/>
                </a:cxn>
                <a:cxn ang="0">
                  <a:pos x="82" y="2"/>
                </a:cxn>
                <a:cxn ang="0">
                  <a:pos x="67" y="0"/>
                </a:cxn>
                <a:cxn ang="0">
                  <a:pos x="51" y="2"/>
                </a:cxn>
                <a:cxn ang="0">
                  <a:pos x="50" y="2"/>
                </a:cxn>
                <a:cxn ang="0">
                  <a:pos x="0" y="57"/>
                </a:cxn>
                <a:cxn ang="0">
                  <a:pos x="0" y="216"/>
                </a:cxn>
                <a:cxn ang="0">
                  <a:pos x="66" y="272"/>
                </a:cxn>
                <a:cxn ang="0">
                  <a:pos x="72" y="271"/>
                </a:cxn>
                <a:cxn ang="0">
                  <a:pos x="160" y="271"/>
                </a:cxn>
                <a:cxn ang="0">
                  <a:pos x="179" y="434"/>
                </a:cxn>
                <a:cxn ang="0">
                  <a:pos x="212" y="463"/>
                </a:cxn>
                <a:cxn ang="0">
                  <a:pos x="216" y="463"/>
                </a:cxn>
                <a:cxn ang="0">
                  <a:pos x="245" y="427"/>
                </a:cxn>
                <a:cxn ang="0">
                  <a:pos x="222" y="234"/>
                </a:cxn>
                <a:cxn ang="0">
                  <a:pos x="222" y="234"/>
                </a:cxn>
                <a:cxn ang="0">
                  <a:pos x="222" y="234"/>
                </a:cxn>
              </a:cxnLst>
              <a:rect l="0" t="0" r="r" b="b"/>
              <a:pathLst>
                <a:path w="283" h="463">
                  <a:moveTo>
                    <a:pt x="222" y="234"/>
                  </a:moveTo>
                  <a:cubicBezTo>
                    <a:pt x="220" y="218"/>
                    <a:pt x="206" y="205"/>
                    <a:pt x="190" y="205"/>
                  </a:cubicBezTo>
                  <a:cubicBezTo>
                    <a:pt x="132" y="205"/>
                    <a:pt x="132" y="205"/>
                    <a:pt x="132" y="205"/>
                  </a:cubicBezTo>
                  <a:cubicBezTo>
                    <a:pt x="132" y="127"/>
                    <a:pt x="132" y="127"/>
                    <a:pt x="132" y="127"/>
                  </a:cubicBezTo>
                  <a:cubicBezTo>
                    <a:pt x="152" y="143"/>
                    <a:pt x="173" y="154"/>
                    <a:pt x="202" y="154"/>
                  </a:cubicBezTo>
                  <a:cubicBezTo>
                    <a:pt x="219" y="154"/>
                    <a:pt x="239" y="150"/>
                    <a:pt x="262" y="141"/>
                  </a:cubicBezTo>
                  <a:cubicBezTo>
                    <a:pt x="276" y="136"/>
                    <a:pt x="283" y="120"/>
                    <a:pt x="278" y="105"/>
                  </a:cubicBezTo>
                  <a:cubicBezTo>
                    <a:pt x="272" y="91"/>
                    <a:pt x="256" y="84"/>
                    <a:pt x="242" y="89"/>
                  </a:cubicBezTo>
                  <a:cubicBezTo>
                    <a:pt x="185" y="111"/>
                    <a:pt x="174" y="99"/>
                    <a:pt x="125" y="31"/>
                  </a:cubicBezTo>
                  <a:cubicBezTo>
                    <a:pt x="125" y="31"/>
                    <a:pt x="125" y="31"/>
                    <a:pt x="124" y="31"/>
                  </a:cubicBezTo>
                  <a:cubicBezTo>
                    <a:pt x="115" y="16"/>
                    <a:pt x="98" y="6"/>
                    <a:pt x="82" y="2"/>
                  </a:cubicBezTo>
                  <a:cubicBezTo>
                    <a:pt x="82" y="2"/>
                    <a:pt x="75" y="0"/>
                    <a:pt x="67" y="0"/>
                  </a:cubicBezTo>
                  <a:cubicBezTo>
                    <a:pt x="59" y="0"/>
                    <a:pt x="51" y="2"/>
                    <a:pt x="51" y="2"/>
                  </a:cubicBezTo>
                  <a:cubicBezTo>
                    <a:pt x="50" y="2"/>
                    <a:pt x="50" y="2"/>
                    <a:pt x="50" y="2"/>
                  </a:cubicBezTo>
                  <a:cubicBezTo>
                    <a:pt x="26" y="8"/>
                    <a:pt x="0" y="27"/>
                    <a:pt x="0" y="57"/>
                  </a:cubicBezTo>
                  <a:cubicBezTo>
                    <a:pt x="0" y="216"/>
                    <a:pt x="0" y="216"/>
                    <a:pt x="0" y="216"/>
                  </a:cubicBezTo>
                  <a:cubicBezTo>
                    <a:pt x="0" y="250"/>
                    <a:pt x="35" y="272"/>
                    <a:pt x="66" y="272"/>
                  </a:cubicBezTo>
                  <a:cubicBezTo>
                    <a:pt x="68" y="272"/>
                    <a:pt x="70" y="271"/>
                    <a:pt x="72" y="271"/>
                  </a:cubicBezTo>
                  <a:cubicBezTo>
                    <a:pt x="160" y="271"/>
                    <a:pt x="160" y="271"/>
                    <a:pt x="160" y="271"/>
                  </a:cubicBezTo>
                  <a:cubicBezTo>
                    <a:pt x="179" y="434"/>
                    <a:pt x="179" y="434"/>
                    <a:pt x="179" y="434"/>
                  </a:cubicBezTo>
                  <a:cubicBezTo>
                    <a:pt x="181" y="451"/>
                    <a:pt x="195" y="463"/>
                    <a:pt x="212" y="463"/>
                  </a:cubicBezTo>
                  <a:cubicBezTo>
                    <a:pt x="213" y="463"/>
                    <a:pt x="214" y="463"/>
                    <a:pt x="216" y="463"/>
                  </a:cubicBezTo>
                  <a:cubicBezTo>
                    <a:pt x="234" y="461"/>
                    <a:pt x="247" y="445"/>
                    <a:pt x="245" y="427"/>
                  </a:cubicBezTo>
                  <a:lnTo>
                    <a:pt x="222" y="234"/>
                  </a:lnTo>
                  <a:close/>
                  <a:moveTo>
                    <a:pt x="222" y="234"/>
                  </a:moveTo>
                  <a:cubicBezTo>
                    <a:pt x="222" y="234"/>
                    <a:pt x="222" y="234"/>
                    <a:pt x="222" y="234"/>
                  </a:cubicBezTo>
                </a:path>
              </a:pathLst>
            </a:custGeom>
            <a:grp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sp>
        <p:nvSpPr>
          <p:cNvPr id="13" name="Freeform 7"/>
          <p:cNvSpPr>
            <a:spLocks noEditPoints="1"/>
          </p:cNvSpPr>
          <p:nvPr/>
        </p:nvSpPr>
        <p:spPr bwMode="auto">
          <a:xfrm>
            <a:off x="3981294" y="4947167"/>
            <a:ext cx="936270" cy="1460143"/>
          </a:xfrm>
          <a:custGeom>
            <a:avLst/>
            <a:gdLst/>
            <a:ahLst/>
            <a:cxnLst>
              <a:cxn ang="0">
                <a:pos x="221" y="278"/>
              </a:cxn>
              <a:cxn ang="0">
                <a:pos x="194" y="250"/>
              </a:cxn>
              <a:cxn ang="0">
                <a:pos x="56" y="250"/>
              </a:cxn>
              <a:cxn ang="0">
                <a:pos x="56" y="28"/>
              </a:cxn>
              <a:cxn ang="0">
                <a:pos x="28" y="0"/>
              </a:cxn>
              <a:cxn ang="0">
                <a:pos x="0" y="28"/>
              </a:cxn>
              <a:cxn ang="0">
                <a:pos x="0" y="278"/>
              </a:cxn>
              <a:cxn ang="0">
                <a:pos x="13" y="302"/>
              </a:cxn>
              <a:cxn ang="0">
                <a:pos x="5" y="334"/>
              </a:cxn>
              <a:cxn ang="0">
                <a:pos x="5" y="412"/>
              </a:cxn>
              <a:cxn ang="0">
                <a:pos x="28" y="435"/>
              </a:cxn>
              <a:cxn ang="0">
                <a:pos x="52" y="412"/>
              </a:cxn>
              <a:cxn ang="0">
                <a:pos x="52" y="334"/>
              </a:cxn>
              <a:cxn ang="0">
                <a:pos x="71" y="315"/>
              </a:cxn>
              <a:cxn ang="0">
                <a:pos x="149" y="315"/>
              </a:cxn>
              <a:cxn ang="0">
                <a:pos x="168" y="334"/>
              </a:cxn>
              <a:cxn ang="0">
                <a:pos x="168" y="412"/>
              </a:cxn>
              <a:cxn ang="0">
                <a:pos x="192" y="435"/>
              </a:cxn>
              <a:cxn ang="0">
                <a:pos x="215" y="412"/>
              </a:cxn>
              <a:cxn ang="0">
                <a:pos x="215" y="334"/>
              </a:cxn>
              <a:cxn ang="0">
                <a:pos x="207" y="302"/>
              </a:cxn>
              <a:cxn ang="0">
                <a:pos x="221" y="278"/>
              </a:cxn>
              <a:cxn ang="0">
                <a:pos x="221" y="278"/>
              </a:cxn>
              <a:cxn ang="0">
                <a:pos x="221" y="278"/>
              </a:cxn>
            </a:cxnLst>
            <a:rect l="0" t="0" r="r" b="b"/>
            <a:pathLst>
              <a:path w="221" h="435">
                <a:moveTo>
                  <a:pt x="221" y="278"/>
                </a:moveTo>
                <a:cubicBezTo>
                  <a:pt x="221" y="262"/>
                  <a:pt x="209" y="250"/>
                  <a:pt x="194" y="250"/>
                </a:cubicBezTo>
                <a:cubicBezTo>
                  <a:pt x="56" y="250"/>
                  <a:pt x="56" y="250"/>
                  <a:pt x="56" y="250"/>
                </a:cubicBezTo>
                <a:cubicBezTo>
                  <a:pt x="56" y="28"/>
                  <a:pt x="56" y="28"/>
                  <a:pt x="56" y="28"/>
                </a:cubicBezTo>
                <a:cubicBezTo>
                  <a:pt x="56" y="13"/>
                  <a:pt x="43" y="0"/>
                  <a:pt x="28" y="0"/>
                </a:cubicBezTo>
                <a:cubicBezTo>
                  <a:pt x="12" y="0"/>
                  <a:pt x="0" y="13"/>
                  <a:pt x="0" y="28"/>
                </a:cubicBezTo>
                <a:cubicBezTo>
                  <a:pt x="0" y="278"/>
                  <a:pt x="0" y="278"/>
                  <a:pt x="0" y="278"/>
                </a:cubicBezTo>
                <a:cubicBezTo>
                  <a:pt x="0" y="288"/>
                  <a:pt x="5" y="297"/>
                  <a:pt x="13" y="302"/>
                </a:cubicBezTo>
                <a:cubicBezTo>
                  <a:pt x="8" y="311"/>
                  <a:pt x="5" y="322"/>
                  <a:pt x="5" y="334"/>
                </a:cubicBezTo>
                <a:cubicBezTo>
                  <a:pt x="5" y="412"/>
                  <a:pt x="5" y="412"/>
                  <a:pt x="5" y="412"/>
                </a:cubicBezTo>
                <a:cubicBezTo>
                  <a:pt x="5" y="425"/>
                  <a:pt x="16" y="435"/>
                  <a:pt x="28" y="435"/>
                </a:cubicBezTo>
                <a:cubicBezTo>
                  <a:pt x="41" y="435"/>
                  <a:pt x="52" y="425"/>
                  <a:pt x="52" y="412"/>
                </a:cubicBezTo>
                <a:cubicBezTo>
                  <a:pt x="52" y="334"/>
                  <a:pt x="52" y="334"/>
                  <a:pt x="52" y="334"/>
                </a:cubicBezTo>
                <a:cubicBezTo>
                  <a:pt x="52" y="323"/>
                  <a:pt x="60" y="315"/>
                  <a:pt x="71" y="315"/>
                </a:cubicBezTo>
                <a:cubicBezTo>
                  <a:pt x="149" y="315"/>
                  <a:pt x="149" y="315"/>
                  <a:pt x="149" y="315"/>
                </a:cubicBezTo>
                <a:cubicBezTo>
                  <a:pt x="160" y="315"/>
                  <a:pt x="168" y="323"/>
                  <a:pt x="168" y="334"/>
                </a:cubicBezTo>
                <a:cubicBezTo>
                  <a:pt x="168" y="412"/>
                  <a:pt x="168" y="412"/>
                  <a:pt x="168" y="412"/>
                </a:cubicBezTo>
                <a:cubicBezTo>
                  <a:pt x="168" y="425"/>
                  <a:pt x="179" y="435"/>
                  <a:pt x="192" y="435"/>
                </a:cubicBezTo>
                <a:cubicBezTo>
                  <a:pt x="205" y="435"/>
                  <a:pt x="215" y="425"/>
                  <a:pt x="215" y="412"/>
                </a:cubicBezTo>
                <a:cubicBezTo>
                  <a:pt x="215" y="334"/>
                  <a:pt x="215" y="334"/>
                  <a:pt x="215" y="334"/>
                </a:cubicBezTo>
                <a:cubicBezTo>
                  <a:pt x="215" y="322"/>
                  <a:pt x="212" y="312"/>
                  <a:pt x="207" y="302"/>
                </a:cubicBezTo>
                <a:cubicBezTo>
                  <a:pt x="216" y="297"/>
                  <a:pt x="221" y="288"/>
                  <a:pt x="221" y="278"/>
                </a:cubicBezTo>
                <a:close/>
                <a:moveTo>
                  <a:pt x="221" y="278"/>
                </a:moveTo>
                <a:cubicBezTo>
                  <a:pt x="221" y="278"/>
                  <a:pt x="221" y="278"/>
                  <a:pt x="221" y="278"/>
                </a:cubicBezTo>
              </a:path>
            </a:pathLst>
          </a:custGeom>
          <a:solidFill>
            <a:srgbClr val="FFFFFF">
              <a:lumMod val="65000"/>
            </a:srgbClr>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nvGrpSpPr>
          <p:cNvPr id="14" name="Group 72"/>
          <p:cNvGrpSpPr/>
          <p:nvPr/>
        </p:nvGrpSpPr>
        <p:grpSpPr>
          <a:xfrm>
            <a:off x="6945134" y="4385708"/>
            <a:ext cx="1197139" cy="2044488"/>
            <a:chOff x="4997450" y="1939925"/>
            <a:chExt cx="1063625" cy="2293938"/>
          </a:xfrm>
          <a:solidFill>
            <a:srgbClr val="189A80"/>
          </a:solidFill>
        </p:grpSpPr>
        <p:sp>
          <p:nvSpPr>
            <p:cNvPr id="15" name="Freeform 8"/>
            <p:cNvSpPr>
              <a:spLocks noEditPoints="1"/>
            </p:cNvSpPr>
            <p:nvPr/>
          </p:nvSpPr>
          <p:spPr bwMode="auto">
            <a:xfrm>
              <a:off x="5481638" y="1939925"/>
              <a:ext cx="542925" cy="539750"/>
            </a:xfrm>
            <a:custGeom>
              <a:avLst/>
              <a:gdLst/>
              <a:ahLst/>
              <a:cxnLst>
                <a:cxn ang="0">
                  <a:pos x="144" y="71"/>
                </a:cxn>
                <a:cxn ang="0">
                  <a:pos x="72" y="143"/>
                </a:cxn>
                <a:cxn ang="0">
                  <a:pos x="0" y="71"/>
                </a:cxn>
                <a:cxn ang="0">
                  <a:pos x="72" y="0"/>
                </a:cxn>
                <a:cxn ang="0">
                  <a:pos x="144" y="71"/>
                </a:cxn>
                <a:cxn ang="0">
                  <a:pos x="144" y="71"/>
                </a:cxn>
                <a:cxn ang="0">
                  <a:pos x="144" y="71"/>
                </a:cxn>
              </a:cxnLst>
              <a:rect l="0" t="0" r="r" b="b"/>
              <a:pathLst>
                <a:path w="144" h="143">
                  <a:moveTo>
                    <a:pt x="144" y="71"/>
                  </a:moveTo>
                  <a:cubicBezTo>
                    <a:pt x="144" y="111"/>
                    <a:pt x="111" y="143"/>
                    <a:pt x="72" y="143"/>
                  </a:cubicBezTo>
                  <a:cubicBezTo>
                    <a:pt x="32" y="143"/>
                    <a:pt x="0" y="111"/>
                    <a:pt x="0" y="71"/>
                  </a:cubicBezTo>
                  <a:cubicBezTo>
                    <a:pt x="0" y="32"/>
                    <a:pt x="32" y="0"/>
                    <a:pt x="72" y="0"/>
                  </a:cubicBezTo>
                  <a:cubicBezTo>
                    <a:pt x="111" y="0"/>
                    <a:pt x="144" y="32"/>
                    <a:pt x="144" y="71"/>
                  </a:cubicBezTo>
                  <a:close/>
                  <a:moveTo>
                    <a:pt x="144" y="71"/>
                  </a:moveTo>
                  <a:cubicBezTo>
                    <a:pt x="144" y="71"/>
                    <a:pt x="144" y="71"/>
                    <a:pt x="144" y="71"/>
                  </a:cubicBezTo>
                </a:path>
              </a:pathLst>
            </a:custGeom>
            <a:grp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6" name="Freeform 9"/>
            <p:cNvSpPr>
              <a:spLocks noEditPoints="1"/>
            </p:cNvSpPr>
            <p:nvPr/>
          </p:nvSpPr>
          <p:spPr bwMode="auto">
            <a:xfrm>
              <a:off x="4997450" y="2490788"/>
              <a:ext cx="1063625" cy="1743075"/>
            </a:xfrm>
            <a:custGeom>
              <a:avLst/>
              <a:gdLst/>
              <a:ahLst/>
              <a:cxnLst>
                <a:cxn ang="0">
                  <a:pos x="217" y="272"/>
                </a:cxn>
                <a:cxn ang="0">
                  <a:pos x="283" y="216"/>
                </a:cxn>
                <a:cxn ang="0">
                  <a:pos x="283" y="57"/>
                </a:cxn>
                <a:cxn ang="0">
                  <a:pos x="233" y="2"/>
                </a:cxn>
                <a:cxn ang="0">
                  <a:pos x="233" y="2"/>
                </a:cxn>
                <a:cxn ang="0">
                  <a:pos x="216" y="0"/>
                </a:cxn>
                <a:cxn ang="0">
                  <a:pos x="201" y="2"/>
                </a:cxn>
                <a:cxn ang="0">
                  <a:pos x="159" y="31"/>
                </a:cxn>
                <a:cxn ang="0">
                  <a:pos x="158" y="31"/>
                </a:cxn>
                <a:cxn ang="0">
                  <a:pos x="41" y="89"/>
                </a:cxn>
                <a:cxn ang="0">
                  <a:pos x="5" y="105"/>
                </a:cxn>
                <a:cxn ang="0">
                  <a:pos x="21" y="141"/>
                </a:cxn>
                <a:cxn ang="0">
                  <a:pos x="81" y="154"/>
                </a:cxn>
                <a:cxn ang="0">
                  <a:pos x="151" y="127"/>
                </a:cxn>
                <a:cxn ang="0">
                  <a:pos x="151" y="205"/>
                </a:cxn>
                <a:cxn ang="0">
                  <a:pos x="93" y="205"/>
                </a:cxn>
                <a:cxn ang="0">
                  <a:pos x="93" y="205"/>
                </a:cxn>
                <a:cxn ang="0">
                  <a:pos x="61" y="234"/>
                </a:cxn>
                <a:cxn ang="0">
                  <a:pos x="38" y="427"/>
                </a:cxn>
                <a:cxn ang="0">
                  <a:pos x="67" y="463"/>
                </a:cxn>
                <a:cxn ang="0">
                  <a:pos x="71" y="463"/>
                </a:cxn>
                <a:cxn ang="0">
                  <a:pos x="104" y="434"/>
                </a:cxn>
                <a:cxn ang="0">
                  <a:pos x="123" y="271"/>
                </a:cxn>
                <a:cxn ang="0">
                  <a:pos x="211" y="271"/>
                </a:cxn>
                <a:cxn ang="0">
                  <a:pos x="217" y="272"/>
                </a:cxn>
                <a:cxn ang="0">
                  <a:pos x="217" y="272"/>
                </a:cxn>
                <a:cxn ang="0">
                  <a:pos x="217" y="272"/>
                </a:cxn>
              </a:cxnLst>
              <a:rect l="0" t="0" r="r" b="b"/>
              <a:pathLst>
                <a:path w="283" h="463">
                  <a:moveTo>
                    <a:pt x="217" y="272"/>
                  </a:moveTo>
                  <a:cubicBezTo>
                    <a:pt x="248" y="272"/>
                    <a:pt x="283" y="250"/>
                    <a:pt x="283" y="216"/>
                  </a:cubicBezTo>
                  <a:cubicBezTo>
                    <a:pt x="283" y="57"/>
                    <a:pt x="283" y="57"/>
                    <a:pt x="283" y="57"/>
                  </a:cubicBezTo>
                  <a:cubicBezTo>
                    <a:pt x="283" y="27"/>
                    <a:pt x="257" y="8"/>
                    <a:pt x="233" y="2"/>
                  </a:cubicBezTo>
                  <a:cubicBezTo>
                    <a:pt x="233" y="2"/>
                    <a:pt x="233" y="2"/>
                    <a:pt x="233" y="2"/>
                  </a:cubicBezTo>
                  <a:cubicBezTo>
                    <a:pt x="233" y="2"/>
                    <a:pt x="224" y="0"/>
                    <a:pt x="216" y="0"/>
                  </a:cubicBezTo>
                  <a:cubicBezTo>
                    <a:pt x="208" y="0"/>
                    <a:pt x="201" y="2"/>
                    <a:pt x="201" y="2"/>
                  </a:cubicBezTo>
                  <a:cubicBezTo>
                    <a:pt x="185" y="6"/>
                    <a:pt x="168" y="16"/>
                    <a:pt x="159" y="31"/>
                  </a:cubicBezTo>
                  <a:cubicBezTo>
                    <a:pt x="158" y="31"/>
                    <a:pt x="158" y="31"/>
                    <a:pt x="158" y="31"/>
                  </a:cubicBezTo>
                  <a:cubicBezTo>
                    <a:pt x="109" y="99"/>
                    <a:pt x="98" y="111"/>
                    <a:pt x="41" y="89"/>
                  </a:cubicBezTo>
                  <a:cubicBezTo>
                    <a:pt x="27" y="84"/>
                    <a:pt x="11" y="91"/>
                    <a:pt x="5" y="105"/>
                  </a:cubicBezTo>
                  <a:cubicBezTo>
                    <a:pt x="0" y="120"/>
                    <a:pt x="7" y="136"/>
                    <a:pt x="21" y="141"/>
                  </a:cubicBezTo>
                  <a:cubicBezTo>
                    <a:pt x="44" y="150"/>
                    <a:pt x="64" y="154"/>
                    <a:pt x="81" y="154"/>
                  </a:cubicBezTo>
                  <a:cubicBezTo>
                    <a:pt x="110" y="154"/>
                    <a:pt x="131" y="143"/>
                    <a:pt x="151" y="127"/>
                  </a:cubicBezTo>
                  <a:cubicBezTo>
                    <a:pt x="151" y="205"/>
                    <a:pt x="151" y="205"/>
                    <a:pt x="151" y="205"/>
                  </a:cubicBezTo>
                  <a:cubicBezTo>
                    <a:pt x="93" y="205"/>
                    <a:pt x="93" y="205"/>
                    <a:pt x="93" y="205"/>
                  </a:cubicBezTo>
                  <a:cubicBezTo>
                    <a:pt x="93" y="205"/>
                    <a:pt x="93" y="205"/>
                    <a:pt x="93" y="205"/>
                  </a:cubicBezTo>
                  <a:cubicBezTo>
                    <a:pt x="77" y="205"/>
                    <a:pt x="63" y="218"/>
                    <a:pt x="61" y="234"/>
                  </a:cubicBezTo>
                  <a:cubicBezTo>
                    <a:pt x="38" y="427"/>
                    <a:pt x="38" y="427"/>
                    <a:pt x="38" y="427"/>
                  </a:cubicBezTo>
                  <a:cubicBezTo>
                    <a:pt x="36" y="445"/>
                    <a:pt x="49" y="461"/>
                    <a:pt x="67" y="463"/>
                  </a:cubicBezTo>
                  <a:cubicBezTo>
                    <a:pt x="69" y="463"/>
                    <a:pt x="70" y="463"/>
                    <a:pt x="71" y="463"/>
                  </a:cubicBezTo>
                  <a:cubicBezTo>
                    <a:pt x="88" y="463"/>
                    <a:pt x="102" y="451"/>
                    <a:pt x="104" y="434"/>
                  </a:cubicBezTo>
                  <a:cubicBezTo>
                    <a:pt x="123" y="271"/>
                    <a:pt x="123" y="271"/>
                    <a:pt x="123" y="271"/>
                  </a:cubicBezTo>
                  <a:cubicBezTo>
                    <a:pt x="211" y="271"/>
                    <a:pt x="211" y="271"/>
                    <a:pt x="211" y="271"/>
                  </a:cubicBezTo>
                  <a:cubicBezTo>
                    <a:pt x="213" y="271"/>
                    <a:pt x="215" y="272"/>
                    <a:pt x="217" y="272"/>
                  </a:cubicBezTo>
                  <a:close/>
                  <a:moveTo>
                    <a:pt x="217" y="272"/>
                  </a:moveTo>
                  <a:cubicBezTo>
                    <a:pt x="217" y="272"/>
                    <a:pt x="217" y="272"/>
                    <a:pt x="217" y="272"/>
                  </a:cubicBezTo>
                </a:path>
              </a:pathLst>
            </a:custGeom>
            <a:grp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sp>
        <p:nvSpPr>
          <p:cNvPr id="17" name="Freeform 10"/>
          <p:cNvSpPr>
            <a:spLocks noEditPoints="1"/>
          </p:cNvSpPr>
          <p:nvPr/>
        </p:nvSpPr>
        <p:spPr bwMode="auto">
          <a:xfrm>
            <a:off x="7457524" y="4947170"/>
            <a:ext cx="934483" cy="1460143"/>
          </a:xfrm>
          <a:custGeom>
            <a:avLst/>
            <a:gdLst/>
            <a:ahLst/>
            <a:cxnLst>
              <a:cxn ang="0">
                <a:pos x="221" y="278"/>
              </a:cxn>
              <a:cxn ang="0">
                <a:pos x="221" y="28"/>
              </a:cxn>
              <a:cxn ang="0">
                <a:pos x="193" y="0"/>
              </a:cxn>
              <a:cxn ang="0">
                <a:pos x="165" y="28"/>
              </a:cxn>
              <a:cxn ang="0">
                <a:pos x="165" y="250"/>
              </a:cxn>
              <a:cxn ang="0">
                <a:pos x="28" y="250"/>
              </a:cxn>
              <a:cxn ang="0">
                <a:pos x="0" y="278"/>
              </a:cxn>
              <a:cxn ang="0">
                <a:pos x="14" y="302"/>
              </a:cxn>
              <a:cxn ang="0">
                <a:pos x="6" y="334"/>
              </a:cxn>
              <a:cxn ang="0">
                <a:pos x="6" y="412"/>
              </a:cxn>
              <a:cxn ang="0">
                <a:pos x="29" y="435"/>
              </a:cxn>
              <a:cxn ang="0">
                <a:pos x="53" y="412"/>
              </a:cxn>
              <a:cxn ang="0">
                <a:pos x="53" y="334"/>
              </a:cxn>
              <a:cxn ang="0">
                <a:pos x="72" y="315"/>
              </a:cxn>
              <a:cxn ang="0">
                <a:pos x="150" y="315"/>
              </a:cxn>
              <a:cxn ang="0">
                <a:pos x="169" y="334"/>
              </a:cxn>
              <a:cxn ang="0">
                <a:pos x="169" y="412"/>
              </a:cxn>
              <a:cxn ang="0">
                <a:pos x="193" y="435"/>
              </a:cxn>
              <a:cxn ang="0">
                <a:pos x="216" y="412"/>
              </a:cxn>
              <a:cxn ang="0">
                <a:pos x="216" y="334"/>
              </a:cxn>
              <a:cxn ang="0">
                <a:pos x="208" y="302"/>
              </a:cxn>
              <a:cxn ang="0">
                <a:pos x="221" y="278"/>
              </a:cxn>
              <a:cxn ang="0">
                <a:pos x="221" y="278"/>
              </a:cxn>
              <a:cxn ang="0">
                <a:pos x="221" y="278"/>
              </a:cxn>
            </a:cxnLst>
            <a:rect l="0" t="0" r="r" b="b"/>
            <a:pathLst>
              <a:path w="221" h="435">
                <a:moveTo>
                  <a:pt x="221" y="278"/>
                </a:moveTo>
                <a:cubicBezTo>
                  <a:pt x="221" y="28"/>
                  <a:pt x="221" y="28"/>
                  <a:pt x="221" y="28"/>
                </a:cubicBezTo>
                <a:cubicBezTo>
                  <a:pt x="221" y="13"/>
                  <a:pt x="209" y="0"/>
                  <a:pt x="193" y="0"/>
                </a:cubicBezTo>
                <a:cubicBezTo>
                  <a:pt x="178" y="0"/>
                  <a:pt x="165" y="13"/>
                  <a:pt x="165" y="28"/>
                </a:cubicBezTo>
                <a:cubicBezTo>
                  <a:pt x="165" y="250"/>
                  <a:pt x="165" y="250"/>
                  <a:pt x="165" y="250"/>
                </a:cubicBezTo>
                <a:cubicBezTo>
                  <a:pt x="28" y="250"/>
                  <a:pt x="28" y="250"/>
                  <a:pt x="28" y="250"/>
                </a:cubicBezTo>
                <a:cubicBezTo>
                  <a:pt x="12" y="250"/>
                  <a:pt x="0" y="262"/>
                  <a:pt x="0" y="278"/>
                </a:cubicBezTo>
                <a:cubicBezTo>
                  <a:pt x="0" y="288"/>
                  <a:pt x="5" y="298"/>
                  <a:pt x="14" y="302"/>
                </a:cubicBezTo>
                <a:cubicBezTo>
                  <a:pt x="9" y="312"/>
                  <a:pt x="6" y="322"/>
                  <a:pt x="6" y="334"/>
                </a:cubicBezTo>
                <a:cubicBezTo>
                  <a:pt x="6" y="412"/>
                  <a:pt x="6" y="412"/>
                  <a:pt x="6" y="412"/>
                </a:cubicBezTo>
                <a:cubicBezTo>
                  <a:pt x="6" y="425"/>
                  <a:pt x="17" y="435"/>
                  <a:pt x="29" y="435"/>
                </a:cubicBezTo>
                <a:cubicBezTo>
                  <a:pt x="42" y="435"/>
                  <a:pt x="53" y="425"/>
                  <a:pt x="53" y="412"/>
                </a:cubicBezTo>
                <a:cubicBezTo>
                  <a:pt x="53" y="334"/>
                  <a:pt x="53" y="334"/>
                  <a:pt x="53" y="334"/>
                </a:cubicBezTo>
                <a:cubicBezTo>
                  <a:pt x="53" y="323"/>
                  <a:pt x="61" y="315"/>
                  <a:pt x="72" y="315"/>
                </a:cubicBezTo>
                <a:cubicBezTo>
                  <a:pt x="150" y="315"/>
                  <a:pt x="150" y="315"/>
                  <a:pt x="150" y="315"/>
                </a:cubicBezTo>
                <a:cubicBezTo>
                  <a:pt x="161" y="315"/>
                  <a:pt x="169" y="323"/>
                  <a:pt x="169" y="334"/>
                </a:cubicBezTo>
                <a:cubicBezTo>
                  <a:pt x="169" y="412"/>
                  <a:pt x="169" y="412"/>
                  <a:pt x="169" y="412"/>
                </a:cubicBezTo>
                <a:cubicBezTo>
                  <a:pt x="169" y="425"/>
                  <a:pt x="180" y="435"/>
                  <a:pt x="193" y="435"/>
                </a:cubicBezTo>
                <a:cubicBezTo>
                  <a:pt x="205" y="435"/>
                  <a:pt x="216" y="425"/>
                  <a:pt x="216" y="412"/>
                </a:cubicBezTo>
                <a:cubicBezTo>
                  <a:pt x="216" y="334"/>
                  <a:pt x="216" y="334"/>
                  <a:pt x="216" y="334"/>
                </a:cubicBezTo>
                <a:cubicBezTo>
                  <a:pt x="216" y="322"/>
                  <a:pt x="213" y="311"/>
                  <a:pt x="208" y="302"/>
                </a:cubicBezTo>
                <a:cubicBezTo>
                  <a:pt x="216" y="297"/>
                  <a:pt x="221" y="288"/>
                  <a:pt x="221" y="278"/>
                </a:cubicBezTo>
                <a:close/>
                <a:moveTo>
                  <a:pt x="221" y="278"/>
                </a:moveTo>
                <a:cubicBezTo>
                  <a:pt x="221" y="278"/>
                  <a:pt x="221" y="278"/>
                  <a:pt x="221" y="278"/>
                </a:cubicBezTo>
              </a:path>
            </a:pathLst>
          </a:custGeom>
          <a:solidFill>
            <a:srgbClr val="FFFFFF">
              <a:lumMod val="65000"/>
            </a:srgbClr>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8" name="Freeform 11"/>
          <p:cNvSpPr>
            <a:spLocks noEditPoints="1"/>
          </p:cNvSpPr>
          <p:nvPr/>
        </p:nvSpPr>
        <p:spPr bwMode="auto">
          <a:xfrm>
            <a:off x="5426059" y="5322852"/>
            <a:ext cx="1540200" cy="977681"/>
          </a:xfrm>
          <a:custGeom>
            <a:avLst/>
            <a:gdLst/>
            <a:ahLst/>
            <a:cxnLst>
              <a:cxn ang="0">
                <a:pos x="364" y="27"/>
              </a:cxn>
              <a:cxn ang="0">
                <a:pos x="337" y="0"/>
              </a:cxn>
              <a:cxn ang="0">
                <a:pos x="27" y="0"/>
              </a:cxn>
              <a:cxn ang="0">
                <a:pos x="0" y="27"/>
              </a:cxn>
              <a:cxn ang="0">
                <a:pos x="27" y="53"/>
              </a:cxn>
              <a:cxn ang="0">
                <a:pos x="64" y="53"/>
              </a:cxn>
              <a:cxn ang="0">
                <a:pos x="64" y="291"/>
              </a:cxn>
              <a:cxn ang="0">
                <a:pos x="301" y="291"/>
              </a:cxn>
              <a:cxn ang="0">
                <a:pos x="301" y="53"/>
              </a:cxn>
              <a:cxn ang="0">
                <a:pos x="337" y="53"/>
              </a:cxn>
              <a:cxn ang="0">
                <a:pos x="364" y="27"/>
              </a:cxn>
              <a:cxn ang="0">
                <a:pos x="364" y="27"/>
              </a:cxn>
              <a:cxn ang="0">
                <a:pos x="364" y="27"/>
              </a:cxn>
            </a:cxnLst>
            <a:rect l="0" t="0" r="r" b="b"/>
            <a:pathLst>
              <a:path w="364" h="291">
                <a:moveTo>
                  <a:pt x="364" y="27"/>
                </a:moveTo>
                <a:cubicBezTo>
                  <a:pt x="364" y="12"/>
                  <a:pt x="352" y="0"/>
                  <a:pt x="337" y="0"/>
                </a:cubicBezTo>
                <a:cubicBezTo>
                  <a:pt x="27" y="0"/>
                  <a:pt x="27" y="0"/>
                  <a:pt x="27" y="0"/>
                </a:cubicBezTo>
                <a:cubicBezTo>
                  <a:pt x="12" y="0"/>
                  <a:pt x="0" y="12"/>
                  <a:pt x="0" y="27"/>
                </a:cubicBezTo>
                <a:cubicBezTo>
                  <a:pt x="0" y="41"/>
                  <a:pt x="12" y="53"/>
                  <a:pt x="27" y="53"/>
                </a:cubicBezTo>
                <a:cubicBezTo>
                  <a:pt x="64" y="53"/>
                  <a:pt x="64" y="53"/>
                  <a:pt x="64" y="53"/>
                </a:cubicBezTo>
                <a:cubicBezTo>
                  <a:pt x="64" y="291"/>
                  <a:pt x="64" y="291"/>
                  <a:pt x="64" y="291"/>
                </a:cubicBezTo>
                <a:cubicBezTo>
                  <a:pt x="301" y="291"/>
                  <a:pt x="301" y="291"/>
                  <a:pt x="301" y="291"/>
                </a:cubicBezTo>
                <a:cubicBezTo>
                  <a:pt x="301" y="53"/>
                  <a:pt x="301" y="53"/>
                  <a:pt x="301" y="53"/>
                </a:cubicBezTo>
                <a:cubicBezTo>
                  <a:pt x="337" y="53"/>
                  <a:pt x="337" y="53"/>
                  <a:pt x="337" y="53"/>
                </a:cubicBezTo>
                <a:cubicBezTo>
                  <a:pt x="352" y="53"/>
                  <a:pt x="364" y="41"/>
                  <a:pt x="364" y="27"/>
                </a:cubicBezTo>
                <a:close/>
                <a:moveTo>
                  <a:pt x="364" y="27"/>
                </a:moveTo>
                <a:cubicBezTo>
                  <a:pt x="364" y="27"/>
                  <a:pt x="364" y="27"/>
                  <a:pt x="364" y="27"/>
                </a:cubicBezTo>
              </a:path>
            </a:pathLst>
          </a:custGeom>
          <a:solidFill>
            <a:srgbClr val="FFFFFF">
              <a:lumMod val="65000"/>
            </a:srgbClr>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9" name="Line 13"/>
          <p:cNvSpPr>
            <a:spLocks noChangeShapeType="1"/>
          </p:cNvSpPr>
          <p:nvPr/>
        </p:nvSpPr>
        <p:spPr bwMode="auto">
          <a:xfrm>
            <a:off x="5405966" y="5010143"/>
            <a:ext cx="1787" cy="1418"/>
          </a:xfrm>
          <a:prstGeom prst="line">
            <a:avLst/>
          </a:prstGeom>
          <a:noFill/>
          <a:ln w="9525">
            <a:noFill/>
            <a:round/>
          </a:ln>
        </p:spPr>
        <p:txBody>
          <a:bodyPr vert="horz" wrap="square" lIns="121920" tIns="60960" rIns="121920" bIns="60960" numCol="1" anchor="t" anchorCtr="0" compatLnSpc="1"/>
          <a:lstStyle/>
          <a:p>
            <a:endParaRPr lang="en-US" sz="2400">
              <a:solidFill>
                <a:srgbClr val="262626"/>
              </a:solidFill>
              <a:latin typeface="Arial" panose="020B0604020202020204"/>
            </a:endParaRPr>
          </a:p>
        </p:txBody>
      </p:sp>
      <p:sp>
        <p:nvSpPr>
          <p:cNvPr id="20" name="Line 14"/>
          <p:cNvSpPr>
            <a:spLocks noChangeShapeType="1"/>
          </p:cNvSpPr>
          <p:nvPr/>
        </p:nvSpPr>
        <p:spPr bwMode="auto">
          <a:xfrm>
            <a:off x="5405966" y="5010143"/>
            <a:ext cx="1787" cy="1418"/>
          </a:xfrm>
          <a:prstGeom prst="line">
            <a:avLst/>
          </a:prstGeom>
          <a:noFill/>
          <a:ln w="9525">
            <a:noFill/>
            <a:round/>
          </a:ln>
        </p:spPr>
        <p:txBody>
          <a:bodyPr vert="horz" wrap="square" lIns="121920" tIns="60960" rIns="121920" bIns="60960" numCol="1" anchor="t" anchorCtr="0" compatLnSpc="1"/>
          <a:lstStyle/>
          <a:p>
            <a:endParaRPr lang="en-US" sz="2400">
              <a:solidFill>
                <a:srgbClr val="262626"/>
              </a:solidFill>
              <a:latin typeface="Arial" panose="020B0604020202020204"/>
            </a:endParaRPr>
          </a:p>
        </p:txBody>
      </p:sp>
      <p:sp>
        <p:nvSpPr>
          <p:cNvPr id="21" name="TextBox 113"/>
          <p:cNvSpPr txBox="1"/>
          <p:nvPr/>
        </p:nvSpPr>
        <p:spPr>
          <a:xfrm>
            <a:off x="8316542" y="3307895"/>
            <a:ext cx="2835564" cy="677108"/>
          </a:xfrm>
          <a:prstGeom prst="rect">
            <a:avLst/>
          </a:prstGeom>
          <a:noFill/>
        </p:spPr>
        <p:txBody>
          <a:bodyPr wrap="square" rtlCol="0">
            <a:spAutoFit/>
          </a:bodyPr>
          <a:lstStyle/>
          <a:p>
            <a:r>
              <a:rPr lang="en-US" altLang="zh-CN" sz="1600" b="1" dirty="0">
                <a:solidFill>
                  <a:srgbClr val="D24132"/>
                </a:solidFill>
                <a:latin typeface="Arial" panose="020B0604020202020204"/>
              </a:rPr>
              <a:t>Closure</a:t>
            </a:r>
            <a:endParaRPr lang="en-US" sz="1600" dirty="0">
              <a:solidFill>
                <a:srgbClr val="D24132"/>
              </a:solidFill>
              <a:latin typeface="Arial" panose="020B0604020202020204"/>
            </a:endParaRPr>
          </a:p>
          <a:p>
            <a:r>
              <a:rPr lang="en-US" altLang="zh-CN" sz="2200" dirty="0">
                <a:solidFill>
                  <a:srgbClr val="262626">
                    <a:lumMod val="65000"/>
                    <a:lumOff val="35000"/>
                  </a:srgbClr>
                </a:solidFill>
                <a:latin typeface="微软雅黑" panose="020B0503020204020204" pitchFamily="34" charset="-122"/>
                <a:ea typeface="微软雅黑" panose="020B0503020204020204" pitchFamily="34" charset="-122"/>
              </a:rPr>
              <a:t>C</a:t>
            </a:r>
            <a:r>
              <a:rPr lang="zh-CN" altLang="en-US" sz="2200" dirty="0">
                <a:solidFill>
                  <a:srgbClr val="262626">
                    <a:lumMod val="65000"/>
                    <a:lumOff val="35000"/>
                  </a:srgbClr>
                </a:solidFill>
                <a:latin typeface="微软雅黑" panose="020B0503020204020204" pitchFamily="34" charset="-122"/>
                <a:ea typeface="微软雅黑" panose="020B0503020204020204" pitchFamily="34" charset="-122"/>
              </a:rPr>
              <a:t>：结束</a:t>
            </a:r>
            <a:endParaRPr lang="en-US" sz="2200" dirty="0">
              <a:solidFill>
                <a:srgbClr val="262626">
                  <a:lumMod val="65000"/>
                  <a:lumOff val="35000"/>
                </a:srgbClr>
              </a:solidFill>
              <a:latin typeface="微软雅黑" panose="020B0503020204020204" pitchFamily="34" charset="-122"/>
              <a:ea typeface="微软雅黑" panose="020B0503020204020204" pitchFamily="34" charset="-122"/>
            </a:endParaRPr>
          </a:p>
        </p:txBody>
      </p:sp>
      <p:grpSp>
        <p:nvGrpSpPr>
          <p:cNvPr id="22" name="Group 114"/>
          <p:cNvGrpSpPr/>
          <p:nvPr/>
        </p:nvGrpSpPr>
        <p:grpSpPr>
          <a:xfrm>
            <a:off x="2955692" y="4458679"/>
            <a:ext cx="657827" cy="638993"/>
            <a:chOff x="860272" y="1518067"/>
            <a:chExt cx="493370" cy="479245"/>
          </a:xfrm>
        </p:grpSpPr>
        <p:sp>
          <p:nvSpPr>
            <p:cNvPr id="23" name="Oval 115"/>
            <p:cNvSpPr/>
            <p:nvPr/>
          </p:nvSpPr>
          <p:spPr>
            <a:xfrm>
              <a:off x="860272" y="1518067"/>
              <a:ext cx="493370" cy="479245"/>
            </a:xfrm>
            <a:prstGeom prst="ellipse">
              <a:avLst/>
            </a:prstGeom>
            <a:solidFill>
              <a:srgbClr val="37779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24" name="Freeform 6"/>
            <p:cNvSpPr>
              <a:spLocks noEditPoints="1"/>
            </p:cNvSpPr>
            <p:nvPr/>
          </p:nvSpPr>
          <p:spPr bwMode="auto">
            <a:xfrm>
              <a:off x="997419" y="1671965"/>
              <a:ext cx="219075" cy="171450"/>
            </a:xfrm>
            <a:custGeom>
              <a:avLst/>
              <a:gdLst/>
              <a:ahLst/>
              <a:cxnLst>
                <a:cxn ang="0">
                  <a:pos x="64" y="48"/>
                </a:cxn>
                <a:cxn ang="0">
                  <a:pos x="61" y="50"/>
                </a:cxn>
                <a:cxn ang="0">
                  <a:pos x="2" y="50"/>
                </a:cxn>
                <a:cxn ang="0">
                  <a:pos x="0" y="48"/>
                </a:cxn>
                <a:cxn ang="0">
                  <a:pos x="0" y="43"/>
                </a:cxn>
                <a:cxn ang="0">
                  <a:pos x="2" y="41"/>
                </a:cxn>
                <a:cxn ang="0">
                  <a:pos x="61" y="41"/>
                </a:cxn>
                <a:cxn ang="0">
                  <a:pos x="64" y="43"/>
                </a:cxn>
                <a:cxn ang="0">
                  <a:pos x="64" y="48"/>
                </a:cxn>
                <a:cxn ang="0">
                  <a:pos x="59" y="20"/>
                </a:cxn>
                <a:cxn ang="0">
                  <a:pos x="57" y="23"/>
                </a:cxn>
                <a:cxn ang="0">
                  <a:pos x="7" y="23"/>
                </a:cxn>
                <a:cxn ang="0">
                  <a:pos x="4" y="20"/>
                </a:cxn>
                <a:cxn ang="0">
                  <a:pos x="4" y="16"/>
                </a:cxn>
                <a:cxn ang="0">
                  <a:pos x="7" y="13"/>
                </a:cxn>
                <a:cxn ang="0">
                  <a:pos x="57" y="13"/>
                </a:cxn>
                <a:cxn ang="0">
                  <a:pos x="59" y="16"/>
                </a:cxn>
                <a:cxn ang="0">
                  <a:pos x="59" y="20"/>
                </a:cxn>
                <a:cxn ang="0">
                  <a:pos x="50" y="34"/>
                </a:cxn>
                <a:cxn ang="0">
                  <a:pos x="48" y="36"/>
                </a:cxn>
                <a:cxn ang="0">
                  <a:pos x="16" y="36"/>
                </a:cxn>
                <a:cxn ang="0">
                  <a:pos x="13" y="34"/>
                </a:cxn>
                <a:cxn ang="0">
                  <a:pos x="13" y="29"/>
                </a:cxn>
                <a:cxn ang="0">
                  <a:pos x="16" y="27"/>
                </a:cxn>
                <a:cxn ang="0">
                  <a:pos x="48" y="27"/>
                </a:cxn>
                <a:cxn ang="0">
                  <a:pos x="50" y="29"/>
                </a:cxn>
                <a:cxn ang="0">
                  <a:pos x="50" y="34"/>
                </a:cxn>
                <a:cxn ang="0">
                  <a:pos x="45" y="7"/>
                </a:cxn>
                <a:cxn ang="0">
                  <a:pos x="43" y="9"/>
                </a:cxn>
                <a:cxn ang="0">
                  <a:pos x="20" y="9"/>
                </a:cxn>
                <a:cxn ang="0">
                  <a:pos x="18" y="7"/>
                </a:cxn>
                <a:cxn ang="0">
                  <a:pos x="18" y="2"/>
                </a:cxn>
                <a:cxn ang="0">
                  <a:pos x="20" y="0"/>
                </a:cxn>
                <a:cxn ang="0">
                  <a:pos x="43" y="0"/>
                </a:cxn>
                <a:cxn ang="0">
                  <a:pos x="45" y="2"/>
                </a:cxn>
                <a:cxn ang="0">
                  <a:pos x="45" y="7"/>
                </a:cxn>
              </a:cxnLst>
              <a:rect l="0" t="0" r="r" b="b"/>
              <a:pathLst>
                <a:path w="64" h="50">
                  <a:moveTo>
                    <a:pt x="64" y="48"/>
                  </a:moveTo>
                  <a:cubicBezTo>
                    <a:pt x="64" y="49"/>
                    <a:pt x="63" y="50"/>
                    <a:pt x="61" y="50"/>
                  </a:cubicBezTo>
                  <a:cubicBezTo>
                    <a:pt x="2" y="50"/>
                    <a:pt x="2" y="50"/>
                    <a:pt x="2" y="50"/>
                  </a:cubicBezTo>
                  <a:cubicBezTo>
                    <a:pt x="1" y="50"/>
                    <a:pt x="0" y="49"/>
                    <a:pt x="0" y="48"/>
                  </a:cubicBezTo>
                  <a:cubicBezTo>
                    <a:pt x="0" y="43"/>
                    <a:pt x="0" y="43"/>
                    <a:pt x="0" y="43"/>
                  </a:cubicBezTo>
                  <a:cubicBezTo>
                    <a:pt x="0" y="42"/>
                    <a:pt x="1" y="41"/>
                    <a:pt x="2" y="41"/>
                  </a:cubicBezTo>
                  <a:cubicBezTo>
                    <a:pt x="61" y="41"/>
                    <a:pt x="61" y="41"/>
                    <a:pt x="61" y="41"/>
                  </a:cubicBezTo>
                  <a:cubicBezTo>
                    <a:pt x="63" y="41"/>
                    <a:pt x="64" y="42"/>
                    <a:pt x="64" y="43"/>
                  </a:cubicBezTo>
                  <a:lnTo>
                    <a:pt x="64" y="48"/>
                  </a:lnTo>
                  <a:close/>
                  <a:moveTo>
                    <a:pt x="59" y="20"/>
                  </a:moveTo>
                  <a:cubicBezTo>
                    <a:pt x="59" y="22"/>
                    <a:pt x="58" y="23"/>
                    <a:pt x="57" y="23"/>
                  </a:cubicBezTo>
                  <a:cubicBezTo>
                    <a:pt x="7" y="23"/>
                    <a:pt x="7" y="23"/>
                    <a:pt x="7" y="23"/>
                  </a:cubicBezTo>
                  <a:cubicBezTo>
                    <a:pt x="5" y="23"/>
                    <a:pt x="4" y="22"/>
                    <a:pt x="4" y="20"/>
                  </a:cubicBezTo>
                  <a:cubicBezTo>
                    <a:pt x="4" y="16"/>
                    <a:pt x="4" y="16"/>
                    <a:pt x="4" y="16"/>
                  </a:cubicBezTo>
                  <a:cubicBezTo>
                    <a:pt x="4" y="14"/>
                    <a:pt x="5" y="13"/>
                    <a:pt x="7" y="13"/>
                  </a:cubicBezTo>
                  <a:cubicBezTo>
                    <a:pt x="57" y="13"/>
                    <a:pt x="57" y="13"/>
                    <a:pt x="57" y="13"/>
                  </a:cubicBezTo>
                  <a:cubicBezTo>
                    <a:pt x="58" y="13"/>
                    <a:pt x="59" y="14"/>
                    <a:pt x="59" y="16"/>
                  </a:cubicBezTo>
                  <a:lnTo>
                    <a:pt x="59" y="20"/>
                  </a:lnTo>
                  <a:close/>
                  <a:moveTo>
                    <a:pt x="50" y="34"/>
                  </a:moveTo>
                  <a:cubicBezTo>
                    <a:pt x="50" y="35"/>
                    <a:pt x="49" y="36"/>
                    <a:pt x="48" y="36"/>
                  </a:cubicBezTo>
                  <a:cubicBezTo>
                    <a:pt x="16" y="36"/>
                    <a:pt x="16" y="36"/>
                    <a:pt x="16" y="36"/>
                  </a:cubicBezTo>
                  <a:cubicBezTo>
                    <a:pt x="15" y="36"/>
                    <a:pt x="13" y="35"/>
                    <a:pt x="13" y="34"/>
                  </a:cubicBezTo>
                  <a:cubicBezTo>
                    <a:pt x="13" y="29"/>
                    <a:pt x="13" y="29"/>
                    <a:pt x="13" y="29"/>
                  </a:cubicBezTo>
                  <a:cubicBezTo>
                    <a:pt x="13" y="28"/>
                    <a:pt x="15" y="27"/>
                    <a:pt x="16" y="27"/>
                  </a:cubicBezTo>
                  <a:cubicBezTo>
                    <a:pt x="48" y="27"/>
                    <a:pt x="48" y="27"/>
                    <a:pt x="48" y="27"/>
                  </a:cubicBezTo>
                  <a:cubicBezTo>
                    <a:pt x="49" y="27"/>
                    <a:pt x="50" y="28"/>
                    <a:pt x="50" y="29"/>
                  </a:cubicBezTo>
                  <a:lnTo>
                    <a:pt x="50" y="34"/>
                  </a:lnTo>
                  <a:close/>
                  <a:moveTo>
                    <a:pt x="45" y="7"/>
                  </a:moveTo>
                  <a:cubicBezTo>
                    <a:pt x="45" y="8"/>
                    <a:pt x="44" y="9"/>
                    <a:pt x="43" y="9"/>
                  </a:cubicBezTo>
                  <a:cubicBezTo>
                    <a:pt x="20" y="9"/>
                    <a:pt x="20" y="9"/>
                    <a:pt x="20" y="9"/>
                  </a:cubicBezTo>
                  <a:cubicBezTo>
                    <a:pt x="19" y="9"/>
                    <a:pt x="18" y="8"/>
                    <a:pt x="18" y="7"/>
                  </a:cubicBezTo>
                  <a:cubicBezTo>
                    <a:pt x="18" y="2"/>
                    <a:pt x="18" y="2"/>
                    <a:pt x="18" y="2"/>
                  </a:cubicBezTo>
                  <a:cubicBezTo>
                    <a:pt x="18" y="1"/>
                    <a:pt x="19" y="0"/>
                    <a:pt x="20" y="0"/>
                  </a:cubicBezTo>
                  <a:cubicBezTo>
                    <a:pt x="43" y="0"/>
                    <a:pt x="43" y="0"/>
                    <a:pt x="43" y="0"/>
                  </a:cubicBezTo>
                  <a:cubicBezTo>
                    <a:pt x="44" y="0"/>
                    <a:pt x="45" y="1"/>
                    <a:pt x="45" y="2"/>
                  </a:cubicBezTo>
                  <a:lnTo>
                    <a:pt x="45" y="7"/>
                  </a:ln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262626"/>
                </a:solidFill>
                <a:effectLst/>
                <a:uLnTx/>
                <a:uFillTx/>
                <a:latin typeface="Arial" panose="020B0604020202020204"/>
              </a:endParaRPr>
            </a:p>
          </p:txBody>
        </p:sp>
      </p:grpSp>
      <p:grpSp>
        <p:nvGrpSpPr>
          <p:cNvPr id="25" name="Group 117"/>
          <p:cNvGrpSpPr/>
          <p:nvPr/>
        </p:nvGrpSpPr>
        <p:grpSpPr>
          <a:xfrm>
            <a:off x="4125220" y="3417264"/>
            <a:ext cx="657827" cy="638993"/>
            <a:chOff x="840159" y="2185414"/>
            <a:chExt cx="493370" cy="479245"/>
          </a:xfrm>
        </p:grpSpPr>
        <p:sp>
          <p:nvSpPr>
            <p:cNvPr id="26" name="Oval 118"/>
            <p:cNvSpPr/>
            <p:nvPr/>
          </p:nvSpPr>
          <p:spPr>
            <a:xfrm>
              <a:off x="840159" y="2185414"/>
              <a:ext cx="493370" cy="479245"/>
            </a:xfrm>
            <a:prstGeom prst="ellipse">
              <a:avLst/>
            </a:prstGeom>
            <a:solidFill>
              <a:srgbClr val="189A8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27" name="Freeform 100"/>
            <p:cNvSpPr>
              <a:spLocks noEditPoints="1"/>
            </p:cNvSpPr>
            <p:nvPr/>
          </p:nvSpPr>
          <p:spPr bwMode="auto">
            <a:xfrm>
              <a:off x="971750" y="2314705"/>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28" name="Group 123"/>
          <p:cNvGrpSpPr/>
          <p:nvPr/>
        </p:nvGrpSpPr>
        <p:grpSpPr>
          <a:xfrm>
            <a:off x="7637554" y="3417264"/>
            <a:ext cx="657827" cy="638993"/>
            <a:chOff x="840159" y="3520106"/>
            <a:chExt cx="493370" cy="479245"/>
          </a:xfrm>
        </p:grpSpPr>
        <p:sp>
          <p:nvSpPr>
            <p:cNvPr id="29" name="Oval 124"/>
            <p:cNvSpPr/>
            <p:nvPr/>
          </p:nvSpPr>
          <p:spPr>
            <a:xfrm>
              <a:off x="840159" y="3520106"/>
              <a:ext cx="493370" cy="479245"/>
            </a:xfrm>
            <a:prstGeom prst="ellipse">
              <a:avLst/>
            </a:prstGeom>
            <a:solidFill>
              <a:srgbClr val="D24132"/>
            </a:solidFill>
            <a:ln w="25400" cap="flat" cmpd="sng" algn="ctr">
              <a:noFill/>
              <a:prstDash val="solid"/>
            </a:ln>
            <a:effectLst/>
          </p:spPr>
          <p:txBody>
            <a:bodyPr bIns="121920"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30" name="Freeform 152"/>
            <p:cNvSpPr>
              <a:spLocks noEditPoints="1"/>
            </p:cNvSpPr>
            <p:nvPr/>
          </p:nvSpPr>
          <p:spPr bwMode="auto">
            <a:xfrm>
              <a:off x="955869" y="3638690"/>
              <a:ext cx="261950" cy="242077"/>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31" name="Group 126"/>
          <p:cNvGrpSpPr/>
          <p:nvPr/>
        </p:nvGrpSpPr>
        <p:grpSpPr>
          <a:xfrm>
            <a:off x="8705482" y="4458680"/>
            <a:ext cx="657827" cy="638993"/>
            <a:chOff x="6602414" y="2074591"/>
            <a:chExt cx="493370" cy="479245"/>
          </a:xfrm>
        </p:grpSpPr>
        <p:sp>
          <p:nvSpPr>
            <p:cNvPr id="32" name="Oval 127"/>
            <p:cNvSpPr/>
            <p:nvPr/>
          </p:nvSpPr>
          <p:spPr>
            <a:xfrm>
              <a:off x="6602414" y="2074591"/>
              <a:ext cx="493370" cy="479245"/>
            </a:xfrm>
            <a:prstGeom prst="ellipse">
              <a:avLst/>
            </a:prstGeom>
            <a:solidFill>
              <a:srgbClr val="F09C2A"/>
            </a:solidFill>
            <a:ln w="25400" cap="flat" cmpd="sng" algn="ctr">
              <a:noFill/>
              <a:prstDash val="solid"/>
            </a:ln>
            <a:effectLst/>
          </p:spPr>
          <p:txBody>
            <a:bodyPr bIns="121920"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33" name="Freeform 66"/>
            <p:cNvSpPr>
              <a:spLocks noEditPoints="1"/>
            </p:cNvSpPr>
            <p:nvPr/>
          </p:nvSpPr>
          <p:spPr bwMode="auto">
            <a:xfrm>
              <a:off x="6696856" y="2196127"/>
              <a:ext cx="304487" cy="236173"/>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sp>
        <p:nvSpPr>
          <p:cNvPr id="34" name="TextBox 130"/>
          <p:cNvSpPr txBox="1"/>
          <p:nvPr/>
        </p:nvSpPr>
        <p:spPr>
          <a:xfrm>
            <a:off x="9356436" y="4371619"/>
            <a:ext cx="2835564" cy="677108"/>
          </a:xfrm>
          <a:prstGeom prst="rect">
            <a:avLst/>
          </a:prstGeom>
          <a:noFill/>
        </p:spPr>
        <p:txBody>
          <a:bodyPr wrap="square" rtlCol="0">
            <a:spAutoFit/>
          </a:bodyPr>
          <a:lstStyle/>
          <a:p>
            <a:r>
              <a:rPr lang="en-US" altLang="zh-CN" sz="1600" b="1" dirty="0">
                <a:solidFill>
                  <a:srgbClr val="F09C2A"/>
                </a:solidFill>
                <a:latin typeface="Arial" panose="020B0604020202020204"/>
              </a:rPr>
              <a:t>Evaluate</a:t>
            </a:r>
            <a:endParaRPr lang="en-US" sz="1600" dirty="0">
              <a:solidFill>
                <a:srgbClr val="F09C2A"/>
              </a:solidFill>
              <a:latin typeface="Arial" panose="020B0604020202020204"/>
            </a:endParaRPr>
          </a:p>
          <a:p>
            <a:r>
              <a:rPr lang="en-US" altLang="zh-CN" sz="2200" dirty="0">
                <a:solidFill>
                  <a:srgbClr val="262626">
                    <a:lumMod val="65000"/>
                    <a:lumOff val="35000"/>
                  </a:srgbClr>
                </a:solidFill>
                <a:latin typeface="微软雅黑" panose="020B0503020204020204" pitchFamily="34" charset="-122"/>
                <a:ea typeface="微软雅黑" panose="020B0503020204020204" pitchFamily="34" charset="-122"/>
              </a:rPr>
              <a:t>E</a:t>
            </a:r>
            <a:r>
              <a:rPr lang="zh-CN" altLang="en-US" sz="2200" dirty="0">
                <a:solidFill>
                  <a:srgbClr val="262626">
                    <a:lumMod val="65000"/>
                    <a:lumOff val="35000"/>
                  </a:srgbClr>
                </a:solidFill>
                <a:latin typeface="微软雅黑" panose="020B0503020204020204" pitchFamily="34" charset="-122"/>
                <a:ea typeface="微软雅黑" panose="020B0503020204020204" pitchFamily="34" charset="-122"/>
              </a:rPr>
              <a:t>：评估</a:t>
            </a:r>
            <a:endParaRPr lang="en-US" sz="2200" dirty="0">
              <a:solidFill>
                <a:srgbClr val="262626">
                  <a:lumMod val="65000"/>
                  <a:lumOff val="35000"/>
                </a:srgbClr>
              </a:solidFill>
              <a:latin typeface="微软雅黑" panose="020B0503020204020204" pitchFamily="34" charset="-122"/>
              <a:ea typeface="微软雅黑" panose="020B0503020204020204" pitchFamily="34" charset="-122"/>
            </a:endParaRPr>
          </a:p>
        </p:txBody>
      </p:sp>
      <p:sp>
        <p:nvSpPr>
          <p:cNvPr id="35" name="TextBox 131"/>
          <p:cNvSpPr txBox="1"/>
          <p:nvPr/>
        </p:nvSpPr>
        <p:spPr>
          <a:xfrm>
            <a:off x="1243702" y="3307895"/>
            <a:ext cx="2835564" cy="677108"/>
          </a:xfrm>
          <a:prstGeom prst="rect">
            <a:avLst/>
          </a:prstGeom>
          <a:noFill/>
        </p:spPr>
        <p:txBody>
          <a:bodyPr wrap="square" rtlCol="0">
            <a:spAutoFit/>
          </a:bodyPr>
          <a:lstStyle/>
          <a:p>
            <a:pPr algn="r"/>
            <a:r>
              <a:rPr lang="en-US" altLang="zh-CN" sz="1600" b="1" dirty="0">
                <a:solidFill>
                  <a:srgbClr val="189A80"/>
                </a:solidFill>
                <a:latin typeface="Arial" panose="020B0604020202020204"/>
              </a:rPr>
              <a:t>Engage &amp; Explain</a:t>
            </a:r>
            <a:endParaRPr lang="en-US" sz="1600" dirty="0">
              <a:solidFill>
                <a:srgbClr val="189A80"/>
              </a:solidFill>
              <a:latin typeface="Arial" panose="020B0604020202020204"/>
            </a:endParaRPr>
          </a:p>
          <a:p>
            <a:pPr algn="r"/>
            <a:r>
              <a:rPr lang="en-US" altLang="zh-CN" sz="2200" dirty="0">
                <a:solidFill>
                  <a:srgbClr val="262626">
                    <a:lumMod val="65000"/>
                    <a:lumOff val="35000"/>
                  </a:srgbClr>
                </a:solidFill>
                <a:latin typeface="微软雅黑" panose="020B0503020204020204" pitchFamily="34" charset="-122"/>
                <a:ea typeface="微软雅黑" panose="020B0503020204020204" pitchFamily="34" charset="-122"/>
              </a:rPr>
              <a:t>E</a:t>
            </a:r>
            <a:r>
              <a:rPr lang="zh-CN" altLang="en-US" sz="2200" dirty="0">
                <a:solidFill>
                  <a:srgbClr val="262626">
                    <a:lumMod val="65000"/>
                    <a:lumOff val="35000"/>
                  </a:srgbClr>
                </a:solidFill>
                <a:latin typeface="微软雅黑" panose="020B0503020204020204" pitchFamily="34" charset="-122"/>
                <a:ea typeface="微软雅黑" panose="020B0503020204020204" pitchFamily="34" charset="-122"/>
              </a:rPr>
              <a:t>：进入角色</a:t>
            </a:r>
            <a:endParaRPr lang="en-US" sz="2200" dirty="0">
              <a:solidFill>
                <a:srgbClr val="262626">
                  <a:lumMod val="65000"/>
                  <a:lumOff val="35000"/>
                </a:srgbClr>
              </a:solidFill>
              <a:latin typeface="微软雅黑" panose="020B0503020204020204" pitchFamily="34" charset="-122"/>
              <a:ea typeface="微软雅黑" panose="020B0503020204020204" pitchFamily="34" charset="-122"/>
            </a:endParaRPr>
          </a:p>
        </p:txBody>
      </p:sp>
      <p:sp>
        <p:nvSpPr>
          <p:cNvPr id="36" name="TextBox 132"/>
          <p:cNvSpPr txBox="1"/>
          <p:nvPr/>
        </p:nvSpPr>
        <p:spPr>
          <a:xfrm>
            <a:off x="127000" y="4371619"/>
            <a:ext cx="2835564" cy="677108"/>
          </a:xfrm>
          <a:prstGeom prst="rect">
            <a:avLst/>
          </a:prstGeom>
          <a:noFill/>
        </p:spPr>
        <p:txBody>
          <a:bodyPr wrap="square" rtlCol="0">
            <a:spAutoFit/>
          </a:bodyPr>
          <a:lstStyle/>
          <a:p>
            <a:pPr algn="r"/>
            <a:r>
              <a:rPr lang="en-US" altLang="zh-CN" sz="1600" b="1" dirty="0">
                <a:solidFill>
                  <a:srgbClr val="377790"/>
                </a:solidFill>
                <a:latin typeface="Arial" panose="020B0604020202020204"/>
              </a:rPr>
              <a:t>Plan &amp; Prepare </a:t>
            </a:r>
            <a:endParaRPr lang="en-US" sz="1600" dirty="0">
              <a:solidFill>
                <a:srgbClr val="377790"/>
              </a:solidFill>
              <a:latin typeface="Arial" panose="020B0604020202020204"/>
            </a:endParaRPr>
          </a:p>
          <a:p>
            <a:pPr algn="r"/>
            <a:r>
              <a:rPr lang="en-US" altLang="zh-CN" sz="2200" dirty="0">
                <a:solidFill>
                  <a:srgbClr val="262626">
                    <a:lumMod val="65000"/>
                    <a:lumOff val="35000"/>
                  </a:srgbClr>
                </a:solidFill>
                <a:latin typeface="微软雅黑" panose="020B0503020204020204" pitchFamily="34" charset="-122"/>
                <a:ea typeface="微软雅黑" panose="020B0503020204020204" pitchFamily="34" charset="-122"/>
              </a:rPr>
              <a:t>P</a:t>
            </a:r>
            <a:r>
              <a:rPr lang="zh-CN" altLang="en-US" sz="2200" dirty="0">
                <a:solidFill>
                  <a:srgbClr val="262626">
                    <a:lumMod val="65000"/>
                    <a:lumOff val="35000"/>
                  </a:srgbClr>
                </a:solidFill>
                <a:latin typeface="微软雅黑" panose="020B0503020204020204" pitchFamily="34" charset="-122"/>
                <a:ea typeface="微软雅黑" panose="020B0503020204020204" pitchFamily="34" charset="-122"/>
              </a:rPr>
              <a:t>：计划与准备</a:t>
            </a:r>
            <a:endParaRPr lang="en-US" sz="2200" dirty="0">
              <a:solidFill>
                <a:srgbClr val="262626">
                  <a:lumMod val="65000"/>
                  <a:lumOff val="35000"/>
                </a:srgbClr>
              </a:solidFill>
              <a:latin typeface="微软雅黑" panose="020B0503020204020204" pitchFamily="34" charset="-122"/>
              <a:ea typeface="微软雅黑" panose="020B0503020204020204" pitchFamily="34" charset="-122"/>
            </a:endParaRPr>
          </a:p>
        </p:txBody>
      </p:sp>
      <p:grpSp>
        <p:nvGrpSpPr>
          <p:cNvPr id="37" name="Group 62"/>
          <p:cNvGrpSpPr/>
          <p:nvPr/>
        </p:nvGrpSpPr>
        <p:grpSpPr>
          <a:xfrm>
            <a:off x="5099811" y="2352934"/>
            <a:ext cx="1976503" cy="547024"/>
            <a:chOff x="1423652" y="1308315"/>
            <a:chExt cx="1482377" cy="410268"/>
          </a:xfrm>
        </p:grpSpPr>
        <p:sp>
          <p:nvSpPr>
            <p:cNvPr id="38" name="TextBox 315"/>
            <p:cNvSpPr txBox="1"/>
            <p:nvPr/>
          </p:nvSpPr>
          <p:spPr>
            <a:xfrm>
              <a:off x="1857660" y="1308315"/>
              <a:ext cx="614351" cy="184666"/>
            </a:xfrm>
            <a:prstGeom prst="rect">
              <a:avLst/>
            </a:prstGeom>
            <a:noFill/>
          </p:spPr>
          <p:txBody>
            <a:bodyPr wrap="none" lIns="0" tIns="0" rIns="0" bIns="0" rtlCol="0" anchor="t">
              <a:spAutoFit/>
            </a:bodyPr>
            <a:lstStyle/>
            <a:p>
              <a:pPr algn="ctr"/>
              <a:r>
                <a:rPr lang="en-US" altLang="zh-CN" sz="1600" b="1" dirty="0">
                  <a:solidFill>
                    <a:srgbClr val="564266"/>
                  </a:solidFill>
                  <a:latin typeface="Arial" panose="020B0604020202020204"/>
                </a:rPr>
                <a:t>Account</a:t>
              </a:r>
              <a:endParaRPr lang="en-US" sz="1600" b="1" dirty="0">
                <a:solidFill>
                  <a:srgbClr val="564266"/>
                </a:solidFill>
                <a:latin typeface="Arial" panose="020B0604020202020204"/>
              </a:endParaRPr>
            </a:p>
          </p:txBody>
        </p:sp>
        <p:sp>
          <p:nvSpPr>
            <p:cNvPr id="39" name="TextBox 316"/>
            <p:cNvSpPr txBox="1"/>
            <p:nvPr/>
          </p:nvSpPr>
          <p:spPr>
            <a:xfrm>
              <a:off x="1423652" y="1487750"/>
              <a:ext cx="1482377" cy="230833"/>
            </a:xfrm>
            <a:prstGeom prst="rect">
              <a:avLst/>
            </a:prstGeom>
            <a:noFill/>
          </p:spPr>
          <p:txBody>
            <a:bodyPr wrap="none" lIns="0" tIns="0" rIns="0" bIns="0" rtlCol="0" anchor="t">
              <a:spAutoFit/>
            </a:bodyPr>
            <a:lstStyle/>
            <a:p>
              <a:pPr algn="ctr" defTabSz="1219200">
                <a:spcBef>
                  <a:spcPct val="20000"/>
                </a:spcBef>
                <a:defRPr/>
              </a:pPr>
              <a:r>
                <a:rPr lang="en-US" altLang="zh-CN" sz="2000" dirty="0">
                  <a:solidFill>
                    <a:srgbClr val="262626">
                      <a:lumMod val="65000"/>
                      <a:lumOff val="35000"/>
                    </a:srgbClr>
                  </a:solidFill>
                  <a:latin typeface="微软雅黑" panose="020B0503020204020204" pitchFamily="34" charset="-122"/>
                  <a:ea typeface="微软雅黑" panose="020B0503020204020204" pitchFamily="34" charset="-122"/>
                </a:rPr>
                <a:t>A</a:t>
              </a:r>
              <a:r>
                <a:rPr lang="zh-CN" altLang="en-US" sz="2000" dirty="0">
                  <a:solidFill>
                    <a:srgbClr val="262626">
                      <a:lumMod val="65000"/>
                      <a:lumOff val="35000"/>
                    </a:srgbClr>
                  </a:solidFill>
                  <a:latin typeface="微软雅黑" panose="020B0503020204020204" pitchFamily="34" charset="-122"/>
                  <a:ea typeface="微软雅黑" panose="020B0503020204020204" pitchFamily="34" charset="-122"/>
                </a:rPr>
                <a:t>：谈话主体内容</a:t>
              </a:r>
              <a:endParaRPr lang="en-US" sz="2000" dirty="0">
                <a:solidFill>
                  <a:srgbClr val="262626">
                    <a:lumMod val="65000"/>
                    <a:lumOff val="35000"/>
                  </a:srgbClr>
                </a:solidFill>
                <a:latin typeface="微软雅黑" panose="020B0503020204020204" pitchFamily="34" charset="-122"/>
                <a:ea typeface="微软雅黑" panose="020B0503020204020204" pitchFamily="34" charset="-122"/>
              </a:endParaRPr>
            </a:p>
          </p:txBody>
        </p:sp>
      </p:grpSp>
      <p:grpSp>
        <p:nvGrpSpPr>
          <p:cNvPr id="40" name="Group 83"/>
          <p:cNvGrpSpPr/>
          <p:nvPr/>
        </p:nvGrpSpPr>
        <p:grpSpPr>
          <a:xfrm>
            <a:off x="5759146" y="3054843"/>
            <a:ext cx="657827" cy="638993"/>
            <a:chOff x="4325315" y="1551839"/>
            <a:chExt cx="493370" cy="479245"/>
          </a:xfrm>
        </p:grpSpPr>
        <p:sp>
          <p:nvSpPr>
            <p:cNvPr id="41" name="Oval 309"/>
            <p:cNvSpPr/>
            <p:nvPr/>
          </p:nvSpPr>
          <p:spPr>
            <a:xfrm>
              <a:off x="4325315" y="1551839"/>
              <a:ext cx="493370" cy="479245"/>
            </a:xfrm>
            <a:prstGeom prst="ellipse">
              <a:avLst/>
            </a:prstGeom>
            <a:solidFill>
              <a:srgbClr val="564266"/>
            </a:solidFill>
            <a:ln w="25400" cap="flat" cmpd="sng" algn="ctr">
              <a:noFill/>
              <a:prstDash val="solid"/>
            </a:ln>
            <a:effectLst/>
          </p:spPr>
          <p:txBody>
            <a:bodyPr rtlCol="0" anchor="ctr"/>
            <a:lstStyle/>
            <a:p>
              <a:pPr algn="ctr">
                <a:defRPr/>
              </a:pPr>
              <a:endParaRPr lang="en-US" sz="2400" kern="0" dirty="0">
                <a:solidFill>
                  <a:srgbClr val="FFFFFF"/>
                </a:solidFill>
                <a:latin typeface="FontAwesome" pitchFamily="2" charset="0"/>
              </a:endParaRPr>
            </a:p>
          </p:txBody>
        </p:sp>
        <p:sp>
          <p:nvSpPr>
            <p:cNvPr id="42" name="Freeform 24"/>
            <p:cNvSpPr>
              <a:spLocks noEditPoints="1"/>
            </p:cNvSpPr>
            <p:nvPr/>
          </p:nvSpPr>
          <p:spPr bwMode="auto">
            <a:xfrm>
              <a:off x="4470400" y="1681130"/>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rgbClr val="FFFFFF"/>
            </a:solidFill>
            <a:ln w="9525">
              <a:noFill/>
              <a:round/>
            </a:ln>
          </p:spPr>
          <p:txBody>
            <a:bodyPr vert="horz" wrap="square" lIns="121920" tIns="60960" rIns="121920" bIns="60960" numCol="1" anchor="t" anchorCtr="0" compatLnSpc="1"/>
            <a:lstStyle/>
            <a:p>
              <a:pPr>
                <a:defRPr/>
              </a:pPr>
              <a:endParaRPr lang="en-US" sz="2400" kern="0">
                <a:solidFill>
                  <a:srgbClr val="262626"/>
                </a:solidFill>
                <a:latin typeface="Arial" panose="020B0604020202020204"/>
              </a:endParaRPr>
            </a:p>
          </p:txBody>
        </p:sp>
      </p:grpSp>
      <p:grpSp>
        <p:nvGrpSpPr>
          <p:cNvPr id="43" name="组合 42"/>
          <p:cNvGrpSpPr/>
          <p:nvPr/>
        </p:nvGrpSpPr>
        <p:grpSpPr>
          <a:xfrm>
            <a:off x="5789252" y="4094452"/>
            <a:ext cx="770100" cy="1022244"/>
            <a:chOff x="9696077" y="4263848"/>
            <a:chExt cx="787904" cy="1188656"/>
          </a:xfrm>
        </p:grpSpPr>
        <p:grpSp>
          <p:nvGrpSpPr>
            <p:cNvPr id="44" name="Group 142"/>
            <p:cNvGrpSpPr/>
            <p:nvPr/>
          </p:nvGrpSpPr>
          <p:grpSpPr>
            <a:xfrm>
              <a:off x="9867901" y="4263848"/>
              <a:ext cx="616080" cy="1188656"/>
              <a:chOff x="1104" y="0"/>
              <a:chExt cx="2230" cy="5152"/>
            </a:xfrm>
          </p:grpSpPr>
          <p:sp>
            <p:nvSpPr>
              <p:cNvPr id="47" name="Rectangle 143"/>
              <p:cNvSpPr/>
              <p:nvPr/>
            </p:nvSpPr>
            <p:spPr>
              <a:xfrm>
                <a:off x="1476" y="4768"/>
                <a:ext cx="1368" cy="384"/>
              </a:xfrm>
              <a:prstGeom prst="rect">
                <a:avLst/>
              </a:prstGeom>
              <a:no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zh-CN" sz="1400" b="0" i="0" u="none" strike="noStrike" kern="1200" cap="none" spc="0" normalizeH="0" baseline="0" noProof="0" dirty="0">
                  <a:ln>
                    <a:noFill/>
                  </a:ln>
                  <a:solidFill>
                    <a:srgbClr val="262626"/>
                  </a:solidFill>
                  <a:effectLst/>
                  <a:uLnTx/>
                  <a:uFillTx/>
                  <a:latin typeface="Times New Roman" panose="02020603050405020304" pitchFamily="18" charset="0"/>
                  <a:ea typeface="华文楷体" panose="02010600040101010101" pitchFamily="2" charset="-122"/>
                </a:endParaRPr>
              </a:p>
            </p:txBody>
          </p:sp>
          <p:sp>
            <p:nvSpPr>
              <p:cNvPr id="48" name="Freeform 144"/>
              <p:cNvSpPr/>
              <p:nvPr/>
            </p:nvSpPr>
            <p:spPr>
              <a:xfrm>
                <a:off x="1226" y="1474"/>
                <a:ext cx="424" cy="1261"/>
              </a:xfrm>
              <a:custGeom>
                <a:avLst/>
                <a:gdLst>
                  <a:gd name="txL" fmla="*/ 0 w 424"/>
                  <a:gd name="txT" fmla="*/ 0 h 1261"/>
                  <a:gd name="txR" fmla="*/ 424 w 424"/>
                  <a:gd name="txB" fmla="*/ 1261 h 1261"/>
                </a:gdLst>
                <a:ahLst/>
                <a:cxnLst>
                  <a:cxn ang="0">
                    <a:pos x="424" y="586"/>
                  </a:cxn>
                  <a:cxn ang="0">
                    <a:pos x="323" y="752"/>
                  </a:cxn>
                  <a:cxn ang="0">
                    <a:pos x="252" y="1261"/>
                  </a:cxn>
                  <a:cxn ang="0">
                    <a:pos x="0" y="1261"/>
                  </a:cxn>
                  <a:cxn ang="0">
                    <a:pos x="12" y="526"/>
                  </a:cxn>
                  <a:cxn ang="0">
                    <a:pos x="424" y="0"/>
                  </a:cxn>
                  <a:cxn ang="0">
                    <a:pos x="424" y="586"/>
                  </a:cxn>
                </a:cxnLst>
                <a:rect l="txL" t="txT" r="txR" b="txB"/>
                <a:pathLst>
                  <a:path w="424" h="1261">
                    <a:moveTo>
                      <a:pt x="424" y="586"/>
                    </a:moveTo>
                    <a:lnTo>
                      <a:pt x="323" y="752"/>
                    </a:lnTo>
                    <a:lnTo>
                      <a:pt x="252" y="1261"/>
                    </a:lnTo>
                    <a:lnTo>
                      <a:pt x="0" y="1261"/>
                    </a:lnTo>
                    <a:lnTo>
                      <a:pt x="12" y="526"/>
                    </a:lnTo>
                    <a:lnTo>
                      <a:pt x="424" y="0"/>
                    </a:lnTo>
                    <a:lnTo>
                      <a:pt x="424" y="586"/>
                    </a:lnTo>
                    <a:close/>
                  </a:path>
                </a:pathLst>
              </a:custGeom>
              <a:solidFill>
                <a:srgbClr val="B2D8E5">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49" name="Freeform 145"/>
              <p:cNvSpPr/>
              <p:nvPr/>
            </p:nvSpPr>
            <p:spPr>
              <a:xfrm>
                <a:off x="1226" y="1474"/>
                <a:ext cx="424" cy="1261"/>
              </a:xfrm>
              <a:custGeom>
                <a:avLst/>
                <a:gdLst>
                  <a:gd name="txL" fmla="*/ 0 w 424"/>
                  <a:gd name="txT" fmla="*/ 0 h 1261"/>
                  <a:gd name="txR" fmla="*/ 424 w 424"/>
                  <a:gd name="txB" fmla="*/ 1261 h 1261"/>
                </a:gdLst>
                <a:ahLst/>
                <a:cxnLst>
                  <a:cxn ang="0">
                    <a:pos x="424" y="586"/>
                  </a:cxn>
                  <a:cxn ang="0">
                    <a:pos x="323" y="752"/>
                  </a:cxn>
                  <a:cxn ang="0">
                    <a:pos x="252" y="1261"/>
                  </a:cxn>
                  <a:cxn ang="0">
                    <a:pos x="0" y="1261"/>
                  </a:cxn>
                  <a:cxn ang="0">
                    <a:pos x="12" y="526"/>
                  </a:cxn>
                  <a:cxn ang="0">
                    <a:pos x="424" y="0"/>
                  </a:cxn>
                </a:cxnLst>
                <a:rect l="txL" t="txT" r="txR" b="txB"/>
                <a:pathLst>
                  <a:path w="424" h="1261">
                    <a:moveTo>
                      <a:pt x="424" y="586"/>
                    </a:moveTo>
                    <a:lnTo>
                      <a:pt x="323" y="752"/>
                    </a:lnTo>
                    <a:lnTo>
                      <a:pt x="252" y="1261"/>
                    </a:lnTo>
                    <a:lnTo>
                      <a:pt x="0" y="1261"/>
                    </a:lnTo>
                    <a:lnTo>
                      <a:pt x="12" y="526"/>
                    </a:lnTo>
                    <a:lnTo>
                      <a:pt x="424" y="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50" name="Freeform 146"/>
              <p:cNvSpPr/>
              <p:nvPr/>
            </p:nvSpPr>
            <p:spPr>
              <a:xfrm>
                <a:off x="2784" y="1474"/>
                <a:ext cx="428" cy="1261"/>
              </a:xfrm>
              <a:custGeom>
                <a:avLst/>
                <a:gdLst>
                  <a:gd name="txL" fmla="*/ 0 w 428"/>
                  <a:gd name="txT" fmla="*/ 0 h 1261"/>
                  <a:gd name="txR" fmla="*/ 428 w 428"/>
                  <a:gd name="txB" fmla="*/ 1261 h 1261"/>
                </a:gdLst>
                <a:ahLst/>
                <a:cxnLst>
                  <a:cxn ang="0">
                    <a:pos x="0" y="586"/>
                  </a:cxn>
                  <a:cxn ang="0">
                    <a:pos x="105" y="752"/>
                  </a:cxn>
                  <a:cxn ang="0">
                    <a:pos x="176" y="1261"/>
                  </a:cxn>
                  <a:cxn ang="0">
                    <a:pos x="428" y="1261"/>
                  </a:cxn>
                  <a:cxn ang="0">
                    <a:pos x="416" y="526"/>
                  </a:cxn>
                  <a:cxn ang="0">
                    <a:pos x="0" y="0"/>
                  </a:cxn>
                  <a:cxn ang="0">
                    <a:pos x="0" y="586"/>
                  </a:cxn>
                </a:cxnLst>
                <a:rect l="txL" t="txT" r="txR" b="txB"/>
                <a:pathLst>
                  <a:path w="428" h="1261">
                    <a:moveTo>
                      <a:pt x="0" y="586"/>
                    </a:moveTo>
                    <a:lnTo>
                      <a:pt x="105" y="752"/>
                    </a:lnTo>
                    <a:lnTo>
                      <a:pt x="176" y="1261"/>
                    </a:lnTo>
                    <a:lnTo>
                      <a:pt x="428" y="1261"/>
                    </a:lnTo>
                    <a:lnTo>
                      <a:pt x="416" y="526"/>
                    </a:lnTo>
                    <a:lnTo>
                      <a:pt x="0" y="0"/>
                    </a:lnTo>
                    <a:lnTo>
                      <a:pt x="0" y="586"/>
                    </a:lnTo>
                    <a:close/>
                  </a:path>
                </a:pathLst>
              </a:custGeom>
              <a:solidFill>
                <a:srgbClr val="B2D8E5">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51" name="Freeform 147"/>
              <p:cNvSpPr/>
              <p:nvPr/>
            </p:nvSpPr>
            <p:spPr>
              <a:xfrm>
                <a:off x="2784" y="1474"/>
                <a:ext cx="428" cy="1261"/>
              </a:xfrm>
              <a:custGeom>
                <a:avLst/>
                <a:gdLst>
                  <a:gd name="txL" fmla="*/ 0 w 428"/>
                  <a:gd name="txT" fmla="*/ 0 h 1261"/>
                  <a:gd name="txR" fmla="*/ 428 w 428"/>
                  <a:gd name="txB" fmla="*/ 1261 h 1261"/>
                </a:gdLst>
                <a:ahLst/>
                <a:cxnLst>
                  <a:cxn ang="0">
                    <a:pos x="0" y="586"/>
                  </a:cxn>
                  <a:cxn ang="0">
                    <a:pos x="105" y="752"/>
                  </a:cxn>
                  <a:cxn ang="0">
                    <a:pos x="176" y="1261"/>
                  </a:cxn>
                  <a:cxn ang="0">
                    <a:pos x="428" y="1261"/>
                  </a:cxn>
                  <a:cxn ang="0">
                    <a:pos x="416" y="526"/>
                  </a:cxn>
                  <a:cxn ang="0">
                    <a:pos x="0" y="0"/>
                  </a:cxn>
                </a:cxnLst>
                <a:rect l="txL" t="txT" r="txR" b="txB"/>
                <a:pathLst>
                  <a:path w="428" h="1261">
                    <a:moveTo>
                      <a:pt x="0" y="586"/>
                    </a:moveTo>
                    <a:lnTo>
                      <a:pt x="105" y="752"/>
                    </a:lnTo>
                    <a:lnTo>
                      <a:pt x="176" y="1261"/>
                    </a:lnTo>
                    <a:lnTo>
                      <a:pt x="428" y="1261"/>
                    </a:lnTo>
                    <a:lnTo>
                      <a:pt x="416" y="526"/>
                    </a:lnTo>
                    <a:lnTo>
                      <a:pt x="0" y="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52" name="Freeform 148"/>
              <p:cNvSpPr/>
              <p:nvPr/>
            </p:nvSpPr>
            <p:spPr>
              <a:xfrm>
                <a:off x="1738" y="256"/>
                <a:ext cx="907" cy="1201"/>
              </a:xfrm>
              <a:custGeom>
                <a:avLst/>
                <a:gdLst>
                  <a:gd name="txL" fmla="*/ 0 w 907"/>
                  <a:gd name="txT" fmla="*/ 0 h 1201"/>
                  <a:gd name="txR" fmla="*/ 907 w 907"/>
                  <a:gd name="txB" fmla="*/ 1201 h 1201"/>
                </a:gdLst>
                <a:ahLst/>
                <a:cxnLst>
                  <a:cxn ang="0">
                    <a:pos x="907" y="740"/>
                  </a:cxn>
                  <a:cxn ang="0">
                    <a:pos x="899" y="834"/>
                  </a:cxn>
                  <a:cxn ang="0">
                    <a:pos x="869" y="919"/>
                  </a:cxn>
                  <a:cxn ang="0">
                    <a:pos x="827" y="1000"/>
                  </a:cxn>
                  <a:cxn ang="0">
                    <a:pos x="773" y="1064"/>
                  </a:cxn>
                  <a:cxn ang="0">
                    <a:pos x="706" y="1124"/>
                  </a:cxn>
                  <a:cxn ang="0">
                    <a:pos x="630" y="1167"/>
                  </a:cxn>
                  <a:cxn ang="0">
                    <a:pos x="546" y="1193"/>
                  </a:cxn>
                  <a:cxn ang="0">
                    <a:pos x="458" y="1201"/>
                  </a:cxn>
                  <a:cxn ang="0">
                    <a:pos x="366" y="1193"/>
                  </a:cxn>
                  <a:cxn ang="0">
                    <a:pos x="282" y="1167"/>
                  </a:cxn>
                  <a:cxn ang="0">
                    <a:pos x="202" y="1124"/>
                  </a:cxn>
                  <a:cxn ang="0">
                    <a:pos x="135" y="1064"/>
                  </a:cxn>
                  <a:cxn ang="0">
                    <a:pos x="80" y="1000"/>
                  </a:cxn>
                  <a:cxn ang="0">
                    <a:pos x="38" y="919"/>
                  </a:cxn>
                  <a:cxn ang="0">
                    <a:pos x="9" y="834"/>
                  </a:cxn>
                  <a:cxn ang="0">
                    <a:pos x="0" y="740"/>
                  </a:cxn>
                  <a:cxn ang="0">
                    <a:pos x="0" y="462"/>
                  </a:cxn>
                  <a:cxn ang="0">
                    <a:pos x="9" y="368"/>
                  </a:cxn>
                  <a:cxn ang="0">
                    <a:pos x="38" y="282"/>
                  </a:cxn>
                  <a:cxn ang="0">
                    <a:pos x="80" y="201"/>
                  </a:cxn>
                  <a:cxn ang="0">
                    <a:pos x="135" y="133"/>
                  </a:cxn>
                  <a:cxn ang="0">
                    <a:pos x="202" y="77"/>
                  </a:cxn>
                  <a:cxn ang="0">
                    <a:pos x="282" y="35"/>
                  </a:cxn>
                  <a:cxn ang="0">
                    <a:pos x="366" y="9"/>
                  </a:cxn>
                  <a:cxn ang="0">
                    <a:pos x="458" y="0"/>
                  </a:cxn>
                  <a:cxn ang="0">
                    <a:pos x="546" y="9"/>
                  </a:cxn>
                  <a:cxn ang="0">
                    <a:pos x="630" y="35"/>
                  </a:cxn>
                  <a:cxn ang="0">
                    <a:pos x="706" y="77"/>
                  </a:cxn>
                  <a:cxn ang="0">
                    <a:pos x="773" y="133"/>
                  </a:cxn>
                  <a:cxn ang="0">
                    <a:pos x="827" y="201"/>
                  </a:cxn>
                  <a:cxn ang="0">
                    <a:pos x="869" y="282"/>
                  </a:cxn>
                  <a:cxn ang="0">
                    <a:pos x="899" y="368"/>
                  </a:cxn>
                  <a:cxn ang="0">
                    <a:pos x="907" y="462"/>
                  </a:cxn>
                  <a:cxn ang="0">
                    <a:pos x="907" y="740"/>
                  </a:cxn>
                </a:cxnLst>
                <a:rect l="txL" t="txT" r="txR" b="txB"/>
                <a:pathLst>
                  <a:path w="907" h="1201">
                    <a:moveTo>
                      <a:pt x="907" y="740"/>
                    </a:moveTo>
                    <a:lnTo>
                      <a:pt x="899" y="834"/>
                    </a:lnTo>
                    <a:lnTo>
                      <a:pt x="869" y="919"/>
                    </a:lnTo>
                    <a:lnTo>
                      <a:pt x="827" y="1000"/>
                    </a:lnTo>
                    <a:lnTo>
                      <a:pt x="773" y="1064"/>
                    </a:lnTo>
                    <a:lnTo>
                      <a:pt x="706" y="1124"/>
                    </a:lnTo>
                    <a:lnTo>
                      <a:pt x="630" y="1167"/>
                    </a:lnTo>
                    <a:lnTo>
                      <a:pt x="546" y="1193"/>
                    </a:lnTo>
                    <a:lnTo>
                      <a:pt x="458" y="1201"/>
                    </a:lnTo>
                    <a:lnTo>
                      <a:pt x="366" y="1193"/>
                    </a:lnTo>
                    <a:lnTo>
                      <a:pt x="282" y="1167"/>
                    </a:lnTo>
                    <a:lnTo>
                      <a:pt x="202" y="1124"/>
                    </a:lnTo>
                    <a:lnTo>
                      <a:pt x="135" y="1064"/>
                    </a:lnTo>
                    <a:lnTo>
                      <a:pt x="80" y="1000"/>
                    </a:lnTo>
                    <a:lnTo>
                      <a:pt x="38" y="919"/>
                    </a:lnTo>
                    <a:lnTo>
                      <a:pt x="9" y="834"/>
                    </a:lnTo>
                    <a:lnTo>
                      <a:pt x="0" y="740"/>
                    </a:lnTo>
                    <a:lnTo>
                      <a:pt x="0" y="462"/>
                    </a:lnTo>
                    <a:lnTo>
                      <a:pt x="9" y="368"/>
                    </a:lnTo>
                    <a:lnTo>
                      <a:pt x="38" y="282"/>
                    </a:lnTo>
                    <a:lnTo>
                      <a:pt x="80" y="201"/>
                    </a:lnTo>
                    <a:lnTo>
                      <a:pt x="135" y="133"/>
                    </a:lnTo>
                    <a:lnTo>
                      <a:pt x="202" y="77"/>
                    </a:lnTo>
                    <a:lnTo>
                      <a:pt x="282" y="35"/>
                    </a:lnTo>
                    <a:lnTo>
                      <a:pt x="366" y="9"/>
                    </a:lnTo>
                    <a:lnTo>
                      <a:pt x="458" y="0"/>
                    </a:lnTo>
                    <a:lnTo>
                      <a:pt x="546" y="9"/>
                    </a:lnTo>
                    <a:lnTo>
                      <a:pt x="630" y="35"/>
                    </a:lnTo>
                    <a:lnTo>
                      <a:pt x="706" y="77"/>
                    </a:lnTo>
                    <a:lnTo>
                      <a:pt x="773" y="133"/>
                    </a:lnTo>
                    <a:lnTo>
                      <a:pt x="827" y="201"/>
                    </a:lnTo>
                    <a:lnTo>
                      <a:pt x="869" y="282"/>
                    </a:lnTo>
                    <a:lnTo>
                      <a:pt x="899" y="368"/>
                    </a:lnTo>
                    <a:lnTo>
                      <a:pt x="907" y="462"/>
                    </a:lnTo>
                    <a:lnTo>
                      <a:pt x="907" y="740"/>
                    </a:lnTo>
                    <a:close/>
                  </a:path>
                </a:pathLst>
              </a:custGeom>
              <a:solidFill>
                <a:srgbClr val="FFD8CC">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53" name="Freeform 149"/>
              <p:cNvSpPr/>
              <p:nvPr/>
            </p:nvSpPr>
            <p:spPr>
              <a:xfrm>
                <a:off x="1738" y="256"/>
                <a:ext cx="907" cy="1201"/>
              </a:xfrm>
              <a:custGeom>
                <a:avLst/>
                <a:gdLst>
                  <a:gd name="txL" fmla="*/ 0 w 907"/>
                  <a:gd name="txT" fmla="*/ 0 h 1201"/>
                  <a:gd name="txR" fmla="*/ 907 w 907"/>
                  <a:gd name="txB" fmla="*/ 1201 h 1201"/>
                </a:gdLst>
                <a:ahLst/>
                <a:cxnLst>
                  <a:cxn ang="0">
                    <a:pos x="907" y="740"/>
                  </a:cxn>
                  <a:cxn ang="0">
                    <a:pos x="907" y="740"/>
                  </a:cxn>
                  <a:cxn ang="0">
                    <a:pos x="899" y="834"/>
                  </a:cxn>
                  <a:cxn ang="0">
                    <a:pos x="869" y="919"/>
                  </a:cxn>
                  <a:cxn ang="0">
                    <a:pos x="827" y="1000"/>
                  </a:cxn>
                  <a:cxn ang="0">
                    <a:pos x="773" y="1064"/>
                  </a:cxn>
                  <a:cxn ang="0">
                    <a:pos x="706" y="1124"/>
                  </a:cxn>
                  <a:cxn ang="0">
                    <a:pos x="630" y="1167"/>
                  </a:cxn>
                  <a:cxn ang="0">
                    <a:pos x="546" y="1193"/>
                  </a:cxn>
                  <a:cxn ang="0">
                    <a:pos x="458" y="1201"/>
                  </a:cxn>
                  <a:cxn ang="0">
                    <a:pos x="458" y="1201"/>
                  </a:cxn>
                  <a:cxn ang="0">
                    <a:pos x="366" y="1193"/>
                  </a:cxn>
                  <a:cxn ang="0">
                    <a:pos x="282" y="1167"/>
                  </a:cxn>
                  <a:cxn ang="0">
                    <a:pos x="202" y="1124"/>
                  </a:cxn>
                  <a:cxn ang="0">
                    <a:pos x="135" y="1064"/>
                  </a:cxn>
                  <a:cxn ang="0">
                    <a:pos x="80" y="1000"/>
                  </a:cxn>
                  <a:cxn ang="0">
                    <a:pos x="38" y="919"/>
                  </a:cxn>
                  <a:cxn ang="0">
                    <a:pos x="9" y="834"/>
                  </a:cxn>
                  <a:cxn ang="0">
                    <a:pos x="0" y="740"/>
                  </a:cxn>
                  <a:cxn ang="0">
                    <a:pos x="0" y="462"/>
                  </a:cxn>
                  <a:cxn ang="0">
                    <a:pos x="0" y="462"/>
                  </a:cxn>
                  <a:cxn ang="0">
                    <a:pos x="9" y="368"/>
                  </a:cxn>
                  <a:cxn ang="0">
                    <a:pos x="38" y="282"/>
                  </a:cxn>
                  <a:cxn ang="0">
                    <a:pos x="80" y="201"/>
                  </a:cxn>
                  <a:cxn ang="0">
                    <a:pos x="135" y="133"/>
                  </a:cxn>
                  <a:cxn ang="0">
                    <a:pos x="202" y="77"/>
                  </a:cxn>
                  <a:cxn ang="0">
                    <a:pos x="282" y="35"/>
                  </a:cxn>
                  <a:cxn ang="0">
                    <a:pos x="366" y="9"/>
                  </a:cxn>
                  <a:cxn ang="0">
                    <a:pos x="458" y="0"/>
                  </a:cxn>
                  <a:cxn ang="0">
                    <a:pos x="458" y="0"/>
                  </a:cxn>
                  <a:cxn ang="0">
                    <a:pos x="546" y="9"/>
                  </a:cxn>
                  <a:cxn ang="0">
                    <a:pos x="630" y="35"/>
                  </a:cxn>
                  <a:cxn ang="0">
                    <a:pos x="706" y="77"/>
                  </a:cxn>
                  <a:cxn ang="0">
                    <a:pos x="773" y="133"/>
                  </a:cxn>
                  <a:cxn ang="0">
                    <a:pos x="827" y="201"/>
                  </a:cxn>
                  <a:cxn ang="0">
                    <a:pos x="869" y="282"/>
                  </a:cxn>
                  <a:cxn ang="0">
                    <a:pos x="899" y="368"/>
                  </a:cxn>
                  <a:cxn ang="0">
                    <a:pos x="907" y="462"/>
                  </a:cxn>
                  <a:cxn ang="0">
                    <a:pos x="907" y="740"/>
                  </a:cxn>
                </a:cxnLst>
                <a:rect l="txL" t="txT" r="txR" b="txB"/>
                <a:pathLst>
                  <a:path w="907" h="1201">
                    <a:moveTo>
                      <a:pt x="907" y="740"/>
                    </a:moveTo>
                    <a:lnTo>
                      <a:pt x="907" y="740"/>
                    </a:lnTo>
                    <a:lnTo>
                      <a:pt x="899" y="834"/>
                    </a:lnTo>
                    <a:lnTo>
                      <a:pt x="869" y="919"/>
                    </a:lnTo>
                    <a:lnTo>
                      <a:pt x="827" y="1000"/>
                    </a:lnTo>
                    <a:lnTo>
                      <a:pt x="773" y="1064"/>
                    </a:lnTo>
                    <a:lnTo>
                      <a:pt x="706" y="1124"/>
                    </a:lnTo>
                    <a:lnTo>
                      <a:pt x="630" y="1167"/>
                    </a:lnTo>
                    <a:lnTo>
                      <a:pt x="546" y="1193"/>
                    </a:lnTo>
                    <a:lnTo>
                      <a:pt x="458" y="1201"/>
                    </a:lnTo>
                    <a:lnTo>
                      <a:pt x="366" y="1193"/>
                    </a:lnTo>
                    <a:lnTo>
                      <a:pt x="282" y="1167"/>
                    </a:lnTo>
                    <a:lnTo>
                      <a:pt x="202" y="1124"/>
                    </a:lnTo>
                    <a:lnTo>
                      <a:pt x="135" y="1064"/>
                    </a:lnTo>
                    <a:lnTo>
                      <a:pt x="80" y="1000"/>
                    </a:lnTo>
                    <a:lnTo>
                      <a:pt x="38" y="919"/>
                    </a:lnTo>
                    <a:lnTo>
                      <a:pt x="9" y="834"/>
                    </a:lnTo>
                    <a:lnTo>
                      <a:pt x="0" y="740"/>
                    </a:lnTo>
                    <a:lnTo>
                      <a:pt x="0" y="462"/>
                    </a:lnTo>
                    <a:lnTo>
                      <a:pt x="9" y="368"/>
                    </a:lnTo>
                    <a:lnTo>
                      <a:pt x="38" y="282"/>
                    </a:lnTo>
                    <a:lnTo>
                      <a:pt x="80" y="201"/>
                    </a:lnTo>
                    <a:lnTo>
                      <a:pt x="135" y="133"/>
                    </a:lnTo>
                    <a:lnTo>
                      <a:pt x="202" y="77"/>
                    </a:lnTo>
                    <a:lnTo>
                      <a:pt x="282" y="35"/>
                    </a:lnTo>
                    <a:lnTo>
                      <a:pt x="366" y="9"/>
                    </a:lnTo>
                    <a:lnTo>
                      <a:pt x="458" y="0"/>
                    </a:lnTo>
                    <a:lnTo>
                      <a:pt x="546" y="9"/>
                    </a:lnTo>
                    <a:lnTo>
                      <a:pt x="630" y="35"/>
                    </a:lnTo>
                    <a:lnTo>
                      <a:pt x="706" y="77"/>
                    </a:lnTo>
                    <a:lnTo>
                      <a:pt x="773" y="133"/>
                    </a:lnTo>
                    <a:lnTo>
                      <a:pt x="827" y="201"/>
                    </a:lnTo>
                    <a:lnTo>
                      <a:pt x="869" y="282"/>
                    </a:lnTo>
                    <a:lnTo>
                      <a:pt x="899" y="368"/>
                    </a:lnTo>
                    <a:lnTo>
                      <a:pt x="907" y="462"/>
                    </a:lnTo>
                    <a:lnTo>
                      <a:pt x="907" y="74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54" name="Freeform 150"/>
              <p:cNvSpPr/>
              <p:nvPr/>
            </p:nvSpPr>
            <p:spPr>
              <a:xfrm>
                <a:off x="1860" y="726"/>
                <a:ext cx="349" cy="308"/>
              </a:xfrm>
              <a:custGeom>
                <a:avLst/>
                <a:gdLst>
                  <a:gd name="txL" fmla="*/ 0 w 349"/>
                  <a:gd name="txT" fmla="*/ 0 h 308"/>
                  <a:gd name="txR" fmla="*/ 349 w 349"/>
                  <a:gd name="txB" fmla="*/ 308 h 308"/>
                </a:gdLst>
                <a:ahLst/>
                <a:cxnLst>
                  <a:cxn ang="0">
                    <a:pos x="294" y="308"/>
                  </a:cxn>
                  <a:cxn ang="0">
                    <a:pos x="349" y="308"/>
                  </a:cxn>
                  <a:cxn ang="0">
                    <a:pos x="349" y="0"/>
                  </a:cxn>
                  <a:cxn ang="0">
                    <a:pos x="0" y="0"/>
                  </a:cxn>
                  <a:cxn ang="0">
                    <a:pos x="0" y="52"/>
                  </a:cxn>
                  <a:cxn ang="0">
                    <a:pos x="294" y="52"/>
                  </a:cxn>
                  <a:cxn ang="0">
                    <a:pos x="294" y="308"/>
                  </a:cxn>
                </a:cxnLst>
                <a:rect l="txL" t="txT" r="txR" b="txB"/>
                <a:pathLst>
                  <a:path w="349" h="308">
                    <a:moveTo>
                      <a:pt x="294" y="308"/>
                    </a:moveTo>
                    <a:lnTo>
                      <a:pt x="349" y="308"/>
                    </a:lnTo>
                    <a:lnTo>
                      <a:pt x="349" y="0"/>
                    </a:lnTo>
                    <a:lnTo>
                      <a:pt x="0" y="0"/>
                    </a:lnTo>
                    <a:lnTo>
                      <a:pt x="0" y="52"/>
                    </a:lnTo>
                    <a:lnTo>
                      <a:pt x="294" y="52"/>
                    </a:lnTo>
                    <a:lnTo>
                      <a:pt x="294" y="308"/>
                    </a:lnTo>
                    <a:close/>
                  </a:path>
                </a:pathLst>
              </a:custGeom>
              <a:solidFill>
                <a:srgbClr val="0000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55" name="Rectangle 151"/>
              <p:cNvSpPr/>
              <p:nvPr/>
            </p:nvSpPr>
            <p:spPr>
              <a:xfrm>
                <a:off x="2032" y="1205"/>
                <a:ext cx="298" cy="34"/>
              </a:xfrm>
              <a:prstGeom prst="rect">
                <a:avLst/>
              </a:prstGeom>
              <a:solidFill>
                <a:srgbClr val="000000"/>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262626"/>
                  </a:solidFill>
                  <a:effectLst/>
                  <a:uLnTx/>
                  <a:uFillTx/>
                  <a:latin typeface="Arial" panose="020B0604020202020204" pitchFamily="34" charset="0"/>
                  <a:ea typeface="华文楷体" panose="02010600040101010101" pitchFamily="2" charset="-122"/>
                </a:endParaRPr>
              </a:p>
            </p:txBody>
          </p:sp>
          <p:sp>
            <p:nvSpPr>
              <p:cNvPr id="56" name="Rectangle 152"/>
              <p:cNvSpPr/>
              <p:nvPr/>
            </p:nvSpPr>
            <p:spPr>
              <a:xfrm>
                <a:off x="1650" y="1457"/>
                <a:ext cx="1134" cy="1303"/>
              </a:xfrm>
              <a:prstGeom prst="rect">
                <a:avLst/>
              </a:prstGeom>
              <a:solidFill>
                <a:srgbClr val="B2D8E5"/>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262626"/>
                  </a:solidFill>
                  <a:effectLst/>
                  <a:uLnTx/>
                  <a:uFillTx/>
                  <a:latin typeface="Arial" panose="020B0604020202020204" pitchFamily="34" charset="0"/>
                  <a:ea typeface="华文楷体" panose="02010600040101010101" pitchFamily="2" charset="-122"/>
                </a:endParaRPr>
              </a:p>
            </p:txBody>
          </p:sp>
          <p:sp>
            <p:nvSpPr>
              <p:cNvPr id="57" name="Rectangle 153"/>
              <p:cNvSpPr/>
              <p:nvPr/>
            </p:nvSpPr>
            <p:spPr>
              <a:xfrm>
                <a:off x="1650" y="1457"/>
                <a:ext cx="1134" cy="1303"/>
              </a:xfrm>
              <a:prstGeom prst="rect">
                <a:avLst/>
              </a:prstGeom>
              <a:noFill/>
              <a:ln w="0" cap="flat" cmpd="sng">
                <a:solidFill>
                  <a:srgbClr val="000000"/>
                </a:solidFill>
                <a:prstDash val="solid"/>
                <a:miter/>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262626"/>
                  </a:solidFill>
                  <a:effectLst/>
                  <a:uLnTx/>
                  <a:uFillTx/>
                  <a:latin typeface="Arial" panose="020B0604020202020204" pitchFamily="34" charset="0"/>
                  <a:ea typeface="华文楷体" panose="02010600040101010101" pitchFamily="2" charset="-122"/>
                </a:endParaRPr>
              </a:p>
            </p:txBody>
          </p:sp>
          <p:sp>
            <p:nvSpPr>
              <p:cNvPr id="58" name="Freeform 154"/>
              <p:cNvSpPr/>
              <p:nvPr/>
            </p:nvSpPr>
            <p:spPr>
              <a:xfrm>
                <a:off x="1650" y="2760"/>
                <a:ext cx="1134" cy="1923"/>
              </a:xfrm>
              <a:custGeom>
                <a:avLst/>
                <a:gdLst>
                  <a:gd name="txL" fmla="*/ 0 w 1134"/>
                  <a:gd name="txT" fmla="*/ 0 h 1923"/>
                  <a:gd name="txR" fmla="*/ 1134 w 1134"/>
                  <a:gd name="txB" fmla="*/ 1923 h 1923"/>
                </a:gdLst>
                <a:ahLst/>
                <a:cxnLst>
                  <a:cxn ang="0">
                    <a:pos x="928" y="1923"/>
                  </a:cxn>
                  <a:cxn ang="0">
                    <a:pos x="1134" y="0"/>
                  </a:cxn>
                  <a:cxn ang="0">
                    <a:pos x="0" y="0"/>
                  </a:cxn>
                  <a:cxn ang="0">
                    <a:pos x="223" y="1923"/>
                  </a:cxn>
                  <a:cxn ang="0">
                    <a:pos x="928" y="1923"/>
                  </a:cxn>
                </a:cxnLst>
                <a:rect l="txL" t="txT" r="txR" b="txB"/>
                <a:pathLst>
                  <a:path w="1134" h="1923">
                    <a:moveTo>
                      <a:pt x="928" y="1923"/>
                    </a:moveTo>
                    <a:lnTo>
                      <a:pt x="1134" y="0"/>
                    </a:lnTo>
                    <a:lnTo>
                      <a:pt x="0" y="0"/>
                    </a:lnTo>
                    <a:lnTo>
                      <a:pt x="223" y="1923"/>
                    </a:lnTo>
                    <a:lnTo>
                      <a:pt x="928" y="1923"/>
                    </a:lnTo>
                    <a:close/>
                  </a:path>
                </a:pathLst>
              </a:custGeom>
              <a:solidFill>
                <a:srgbClr val="333399">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59" name="Line 155"/>
              <p:cNvSpPr/>
              <p:nvPr/>
            </p:nvSpPr>
            <p:spPr>
              <a:xfrm>
                <a:off x="2209" y="1457"/>
                <a:ext cx="1" cy="1290"/>
              </a:xfrm>
              <a:prstGeom prst="line">
                <a:avLst/>
              </a:prstGeom>
              <a:ln w="0" cap="flat" cmpd="sng">
                <a:solidFill>
                  <a:srgbClr val="000000"/>
                </a:solidFill>
                <a:prstDash val="solid"/>
                <a:headEnd type="none" w="med" len="med"/>
                <a:tailEnd type="none" w="med" len="med"/>
              </a:ln>
            </p:spPr>
          </p:sp>
          <p:sp>
            <p:nvSpPr>
              <p:cNvPr id="60" name="Freeform 156"/>
              <p:cNvSpPr/>
              <p:nvPr/>
            </p:nvSpPr>
            <p:spPr>
              <a:xfrm>
                <a:off x="1532" y="4683"/>
                <a:ext cx="1386" cy="453"/>
              </a:xfrm>
              <a:custGeom>
                <a:avLst/>
                <a:gdLst>
                  <a:gd name="txL" fmla="*/ 0 w 1386"/>
                  <a:gd name="txT" fmla="*/ 0 h 453"/>
                  <a:gd name="txR" fmla="*/ 1386 w 1386"/>
                  <a:gd name="txB" fmla="*/ 453 h 453"/>
                </a:gdLst>
                <a:ahLst/>
                <a:cxnLst>
                  <a:cxn ang="0">
                    <a:pos x="1017" y="0"/>
                  </a:cxn>
                  <a:cxn ang="0">
                    <a:pos x="1386" y="299"/>
                  </a:cxn>
                  <a:cxn ang="0">
                    <a:pos x="1386" y="453"/>
                  </a:cxn>
                  <a:cxn ang="0">
                    <a:pos x="735" y="453"/>
                  </a:cxn>
                  <a:cxn ang="0">
                    <a:pos x="693" y="167"/>
                  </a:cxn>
                  <a:cxn ang="0">
                    <a:pos x="651" y="453"/>
                  </a:cxn>
                  <a:cxn ang="0">
                    <a:pos x="0" y="453"/>
                  </a:cxn>
                  <a:cxn ang="0">
                    <a:pos x="0" y="299"/>
                  </a:cxn>
                  <a:cxn ang="0">
                    <a:pos x="370" y="0"/>
                  </a:cxn>
                  <a:cxn ang="0">
                    <a:pos x="1017" y="0"/>
                  </a:cxn>
                </a:cxnLst>
                <a:rect l="txL" t="txT" r="txR" b="txB"/>
                <a:pathLst>
                  <a:path w="1386" h="453">
                    <a:moveTo>
                      <a:pt x="1017" y="0"/>
                    </a:moveTo>
                    <a:lnTo>
                      <a:pt x="1386" y="299"/>
                    </a:lnTo>
                    <a:lnTo>
                      <a:pt x="1386" y="453"/>
                    </a:lnTo>
                    <a:lnTo>
                      <a:pt x="735" y="453"/>
                    </a:lnTo>
                    <a:lnTo>
                      <a:pt x="693" y="167"/>
                    </a:lnTo>
                    <a:lnTo>
                      <a:pt x="651" y="453"/>
                    </a:lnTo>
                    <a:lnTo>
                      <a:pt x="0" y="453"/>
                    </a:lnTo>
                    <a:lnTo>
                      <a:pt x="0" y="299"/>
                    </a:lnTo>
                    <a:lnTo>
                      <a:pt x="370" y="0"/>
                    </a:lnTo>
                    <a:lnTo>
                      <a:pt x="1017" y="0"/>
                    </a:lnTo>
                    <a:close/>
                  </a:path>
                </a:pathLst>
              </a:custGeom>
              <a:solidFill>
                <a:srgbClr val="0000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61" name="Freeform 157"/>
              <p:cNvSpPr/>
              <p:nvPr/>
            </p:nvSpPr>
            <p:spPr>
              <a:xfrm>
                <a:off x="1532" y="4683"/>
                <a:ext cx="1386" cy="453"/>
              </a:xfrm>
              <a:custGeom>
                <a:avLst/>
                <a:gdLst>
                  <a:gd name="txL" fmla="*/ 0 w 1386"/>
                  <a:gd name="txT" fmla="*/ 0 h 453"/>
                  <a:gd name="txR" fmla="*/ 1386 w 1386"/>
                  <a:gd name="txB" fmla="*/ 453 h 453"/>
                </a:gdLst>
                <a:ahLst/>
                <a:cxnLst>
                  <a:cxn ang="0">
                    <a:pos x="1017" y="0"/>
                  </a:cxn>
                  <a:cxn ang="0">
                    <a:pos x="1386" y="299"/>
                  </a:cxn>
                  <a:cxn ang="0">
                    <a:pos x="1386" y="453"/>
                  </a:cxn>
                  <a:cxn ang="0">
                    <a:pos x="735" y="453"/>
                  </a:cxn>
                  <a:cxn ang="0">
                    <a:pos x="693" y="167"/>
                  </a:cxn>
                  <a:cxn ang="0">
                    <a:pos x="651" y="453"/>
                  </a:cxn>
                  <a:cxn ang="0">
                    <a:pos x="0" y="453"/>
                  </a:cxn>
                  <a:cxn ang="0">
                    <a:pos x="0" y="299"/>
                  </a:cxn>
                  <a:cxn ang="0">
                    <a:pos x="370" y="0"/>
                  </a:cxn>
                  <a:cxn ang="0">
                    <a:pos x="1017" y="0"/>
                  </a:cxn>
                </a:cxnLst>
                <a:rect l="txL" t="txT" r="txR" b="txB"/>
                <a:pathLst>
                  <a:path w="1386" h="453">
                    <a:moveTo>
                      <a:pt x="1017" y="0"/>
                    </a:moveTo>
                    <a:lnTo>
                      <a:pt x="1386" y="299"/>
                    </a:lnTo>
                    <a:lnTo>
                      <a:pt x="1386" y="453"/>
                    </a:lnTo>
                    <a:lnTo>
                      <a:pt x="735" y="453"/>
                    </a:lnTo>
                    <a:lnTo>
                      <a:pt x="693" y="167"/>
                    </a:lnTo>
                    <a:lnTo>
                      <a:pt x="651" y="453"/>
                    </a:lnTo>
                    <a:lnTo>
                      <a:pt x="0" y="453"/>
                    </a:lnTo>
                    <a:lnTo>
                      <a:pt x="0" y="299"/>
                    </a:lnTo>
                    <a:lnTo>
                      <a:pt x="370" y="0"/>
                    </a:lnTo>
                    <a:lnTo>
                      <a:pt x="1017" y="0"/>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62" name="Freeform 158"/>
              <p:cNvSpPr/>
              <p:nvPr/>
            </p:nvSpPr>
            <p:spPr>
              <a:xfrm>
                <a:off x="2754" y="2769"/>
                <a:ext cx="290" cy="645"/>
              </a:xfrm>
              <a:custGeom>
                <a:avLst/>
                <a:gdLst>
                  <a:gd name="txL" fmla="*/ 0 w 290"/>
                  <a:gd name="txT" fmla="*/ 0 h 645"/>
                  <a:gd name="txR" fmla="*/ 290 w 290"/>
                  <a:gd name="txB" fmla="*/ 645 h 645"/>
                </a:gdLst>
                <a:ahLst/>
                <a:cxnLst>
                  <a:cxn ang="0">
                    <a:pos x="17" y="68"/>
                  </a:cxn>
                  <a:cxn ang="0">
                    <a:pos x="194" y="0"/>
                  </a:cxn>
                  <a:cxn ang="0">
                    <a:pos x="290" y="478"/>
                  </a:cxn>
                  <a:cxn ang="0">
                    <a:pos x="244" y="504"/>
                  </a:cxn>
                  <a:cxn ang="0">
                    <a:pos x="118" y="226"/>
                  </a:cxn>
                  <a:cxn ang="0">
                    <a:pos x="223" y="478"/>
                  </a:cxn>
                  <a:cxn ang="0">
                    <a:pos x="135" y="645"/>
                  </a:cxn>
                  <a:cxn ang="0">
                    <a:pos x="51" y="239"/>
                  </a:cxn>
                  <a:cxn ang="0">
                    <a:pos x="42" y="248"/>
                  </a:cxn>
                  <a:cxn ang="0">
                    <a:pos x="30" y="265"/>
                  </a:cxn>
                  <a:cxn ang="0">
                    <a:pos x="13" y="278"/>
                  </a:cxn>
                  <a:cxn ang="0">
                    <a:pos x="0" y="269"/>
                  </a:cxn>
                  <a:cxn ang="0">
                    <a:pos x="0" y="226"/>
                  </a:cxn>
                  <a:cxn ang="0">
                    <a:pos x="5" y="158"/>
                  </a:cxn>
                  <a:cxn ang="0">
                    <a:pos x="13" y="94"/>
                  </a:cxn>
                  <a:cxn ang="0">
                    <a:pos x="17" y="68"/>
                  </a:cxn>
                </a:cxnLst>
                <a:rect l="txL" t="txT" r="txR" b="txB"/>
                <a:pathLst>
                  <a:path w="290" h="645">
                    <a:moveTo>
                      <a:pt x="17" y="68"/>
                    </a:moveTo>
                    <a:lnTo>
                      <a:pt x="194" y="0"/>
                    </a:lnTo>
                    <a:lnTo>
                      <a:pt x="290" y="478"/>
                    </a:lnTo>
                    <a:lnTo>
                      <a:pt x="244" y="504"/>
                    </a:lnTo>
                    <a:lnTo>
                      <a:pt x="118" y="226"/>
                    </a:lnTo>
                    <a:lnTo>
                      <a:pt x="223" y="478"/>
                    </a:lnTo>
                    <a:lnTo>
                      <a:pt x="135" y="645"/>
                    </a:lnTo>
                    <a:lnTo>
                      <a:pt x="51" y="239"/>
                    </a:lnTo>
                    <a:lnTo>
                      <a:pt x="42" y="248"/>
                    </a:lnTo>
                    <a:lnTo>
                      <a:pt x="30" y="265"/>
                    </a:lnTo>
                    <a:lnTo>
                      <a:pt x="13" y="278"/>
                    </a:lnTo>
                    <a:lnTo>
                      <a:pt x="0" y="269"/>
                    </a:lnTo>
                    <a:lnTo>
                      <a:pt x="0" y="226"/>
                    </a:lnTo>
                    <a:lnTo>
                      <a:pt x="5" y="158"/>
                    </a:lnTo>
                    <a:lnTo>
                      <a:pt x="13" y="94"/>
                    </a:lnTo>
                    <a:lnTo>
                      <a:pt x="17" y="68"/>
                    </a:lnTo>
                    <a:close/>
                  </a:path>
                </a:pathLst>
              </a:custGeom>
              <a:solidFill>
                <a:srgbClr val="FFFFFF">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63" name="Freeform 159"/>
              <p:cNvSpPr/>
              <p:nvPr/>
            </p:nvSpPr>
            <p:spPr>
              <a:xfrm>
                <a:off x="1104" y="2709"/>
                <a:ext cx="462" cy="466"/>
              </a:xfrm>
              <a:custGeom>
                <a:avLst/>
                <a:gdLst>
                  <a:gd name="txL" fmla="*/ 0 w 462"/>
                  <a:gd name="txT" fmla="*/ 0 h 466"/>
                  <a:gd name="txR" fmla="*/ 462 w 462"/>
                  <a:gd name="txB" fmla="*/ 466 h 466"/>
                </a:gdLst>
                <a:ahLst/>
                <a:cxnLst>
                  <a:cxn ang="0">
                    <a:pos x="202" y="466"/>
                  </a:cxn>
                  <a:cxn ang="0">
                    <a:pos x="202" y="171"/>
                  </a:cxn>
                  <a:cxn ang="0">
                    <a:pos x="340" y="171"/>
                  </a:cxn>
                  <a:cxn ang="0">
                    <a:pos x="340" y="436"/>
                  </a:cxn>
                  <a:cxn ang="0">
                    <a:pos x="340" y="436"/>
                  </a:cxn>
                  <a:cxn ang="0">
                    <a:pos x="391" y="402"/>
                  </a:cxn>
                  <a:cxn ang="0">
                    <a:pos x="428" y="350"/>
                  </a:cxn>
                  <a:cxn ang="0">
                    <a:pos x="454" y="295"/>
                  </a:cxn>
                  <a:cxn ang="0">
                    <a:pos x="462" y="231"/>
                  </a:cxn>
                  <a:cxn ang="0">
                    <a:pos x="458" y="184"/>
                  </a:cxn>
                  <a:cxn ang="0">
                    <a:pos x="445" y="141"/>
                  </a:cxn>
                  <a:cxn ang="0">
                    <a:pos x="424" y="103"/>
                  </a:cxn>
                  <a:cxn ang="0">
                    <a:pos x="395" y="68"/>
                  </a:cxn>
                  <a:cxn ang="0">
                    <a:pos x="361" y="38"/>
                  </a:cxn>
                  <a:cxn ang="0">
                    <a:pos x="319" y="17"/>
                  </a:cxn>
                  <a:cxn ang="0">
                    <a:pos x="277" y="4"/>
                  </a:cxn>
                  <a:cxn ang="0">
                    <a:pos x="231" y="0"/>
                  </a:cxn>
                  <a:cxn ang="0">
                    <a:pos x="185" y="4"/>
                  </a:cxn>
                  <a:cxn ang="0">
                    <a:pos x="143" y="17"/>
                  </a:cxn>
                  <a:cxn ang="0">
                    <a:pos x="101" y="38"/>
                  </a:cxn>
                  <a:cxn ang="0">
                    <a:pos x="67" y="68"/>
                  </a:cxn>
                  <a:cxn ang="0">
                    <a:pos x="38" y="103"/>
                  </a:cxn>
                  <a:cxn ang="0">
                    <a:pos x="17" y="141"/>
                  </a:cxn>
                  <a:cxn ang="0">
                    <a:pos x="4" y="184"/>
                  </a:cxn>
                  <a:cxn ang="0">
                    <a:pos x="0" y="231"/>
                  </a:cxn>
                  <a:cxn ang="0">
                    <a:pos x="4" y="273"/>
                  </a:cxn>
                  <a:cxn ang="0">
                    <a:pos x="17" y="316"/>
                  </a:cxn>
                  <a:cxn ang="0">
                    <a:pos x="34" y="355"/>
                  </a:cxn>
                  <a:cxn ang="0">
                    <a:pos x="59" y="385"/>
                  </a:cxn>
                  <a:cxn ang="0">
                    <a:pos x="88" y="414"/>
                  </a:cxn>
                  <a:cxn ang="0">
                    <a:pos x="122" y="440"/>
                  </a:cxn>
                  <a:cxn ang="0">
                    <a:pos x="160" y="457"/>
                  </a:cxn>
                  <a:cxn ang="0">
                    <a:pos x="202" y="466"/>
                  </a:cxn>
                  <a:cxn ang="0">
                    <a:pos x="202" y="466"/>
                  </a:cxn>
                </a:cxnLst>
                <a:rect l="txL" t="txT" r="txR" b="txB"/>
                <a:pathLst>
                  <a:path w="462" h="466">
                    <a:moveTo>
                      <a:pt x="202" y="466"/>
                    </a:moveTo>
                    <a:lnTo>
                      <a:pt x="202" y="171"/>
                    </a:lnTo>
                    <a:lnTo>
                      <a:pt x="340" y="171"/>
                    </a:lnTo>
                    <a:lnTo>
                      <a:pt x="340" y="436"/>
                    </a:lnTo>
                    <a:lnTo>
                      <a:pt x="391" y="402"/>
                    </a:lnTo>
                    <a:lnTo>
                      <a:pt x="428" y="350"/>
                    </a:lnTo>
                    <a:lnTo>
                      <a:pt x="454" y="295"/>
                    </a:lnTo>
                    <a:lnTo>
                      <a:pt x="462" y="231"/>
                    </a:lnTo>
                    <a:lnTo>
                      <a:pt x="458" y="184"/>
                    </a:lnTo>
                    <a:lnTo>
                      <a:pt x="445" y="141"/>
                    </a:lnTo>
                    <a:lnTo>
                      <a:pt x="424" y="103"/>
                    </a:lnTo>
                    <a:lnTo>
                      <a:pt x="395" y="68"/>
                    </a:lnTo>
                    <a:lnTo>
                      <a:pt x="361" y="38"/>
                    </a:lnTo>
                    <a:lnTo>
                      <a:pt x="319" y="17"/>
                    </a:lnTo>
                    <a:lnTo>
                      <a:pt x="277" y="4"/>
                    </a:lnTo>
                    <a:lnTo>
                      <a:pt x="231" y="0"/>
                    </a:lnTo>
                    <a:lnTo>
                      <a:pt x="185" y="4"/>
                    </a:lnTo>
                    <a:lnTo>
                      <a:pt x="143" y="17"/>
                    </a:lnTo>
                    <a:lnTo>
                      <a:pt x="101" y="38"/>
                    </a:lnTo>
                    <a:lnTo>
                      <a:pt x="67" y="68"/>
                    </a:lnTo>
                    <a:lnTo>
                      <a:pt x="38" y="103"/>
                    </a:lnTo>
                    <a:lnTo>
                      <a:pt x="17" y="141"/>
                    </a:lnTo>
                    <a:lnTo>
                      <a:pt x="4" y="184"/>
                    </a:lnTo>
                    <a:lnTo>
                      <a:pt x="0" y="231"/>
                    </a:lnTo>
                    <a:lnTo>
                      <a:pt x="4" y="273"/>
                    </a:lnTo>
                    <a:lnTo>
                      <a:pt x="17" y="316"/>
                    </a:lnTo>
                    <a:lnTo>
                      <a:pt x="34" y="355"/>
                    </a:lnTo>
                    <a:lnTo>
                      <a:pt x="59" y="385"/>
                    </a:lnTo>
                    <a:lnTo>
                      <a:pt x="88" y="414"/>
                    </a:lnTo>
                    <a:lnTo>
                      <a:pt x="122" y="440"/>
                    </a:lnTo>
                    <a:lnTo>
                      <a:pt x="160" y="457"/>
                    </a:lnTo>
                    <a:lnTo>
                      <a:pt x="202" y="466"/>
                    </a:lnTo>
                    <a:close/>
                  </a:path>
                </a:pathLst>
              </a:custGeom>
              <a:solidFill>
                <a:srgbClr val="FFD8CC">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64" name="Freeform 160"/>
              <p:cNvSpPr/>
              <p:nvPr/>
            </p:nvSpPr>
            <p:spPr>
              <a:xfrm>
                <a:off x="1104" y="2709"/>
                <a:ext cx="462" cy="466"/>
              </a:xfrm>
              <a:custGeom>
                <a:avLst/>
                <a:gdLst>
                  <a:gd name="txL" fmla="*/ 0 w 462"/>
                  <a:gd name="txT" fmla="*/ 0 h 466"/>
                  <a:gd name="txR" fmla="*/ 462 w 462"/>
                  <a:gd name="txB" fmla="*/ 466 h 466"/>
                </a:gdLst>
                <a:ahLst/>
                <a:cxnLst>
                  <a:cxn ang="0">
                    <a:pos x="202" y="466"/>
                  </a:cxn>
                  <a:cxn ang="0">
                    <a:pos x="202" y="171"/>
                  </a:cxn>
                  <a:cxn ang="0">
                    <a:pos x="340" y="171"/>
                  </a:cxn>
                  <a:cxn ang="0">
                    <a:pos x="340" y="436"/>
                  </a:cxn>
                  <a:cxn ang="0">
                    <a:pos x="340" y="436"/>
                  </a:cxn>
                  <a:cxn ang="0">
                    <a:pos x="340" y="436"/>
                  </a:cxn>
                  <a:cxn ang="0">
                    <a:pos x="391" y="402"/>
                  </a:cxn>
                  <a:cxn ang="0">
                    <a:pos x="428" y="350"/>
                  </a:cxn>
                  <a:cxn ang="0">
                    <a:pos x="454" y="295"/>
                  </a:cxn>
                  <a:cxn ang="0">
                    <a:pos x="462" y="231"/>
                  </a:cxn>
                  <a:cxn ang="0">
                    <a:pos x="462" y="231"/>
                  </a:cxn>
                  <a:cxn ang="0">
                    <a:pos x="458" y="184"/>
                  </a:cxn>
                  <a:cxn ang="0">
                    <a:pos x="445" y="141"/>
                  </a:cxn>
                  <a:cxn ang="0">
                    <a:pos x="424" y="103"/>
                  </a:cxn>
                  <a:cxn ang="0">
                    <a:pos x="395" y="68"/>
                  </a:cxn>
                  <a:cxn ang="0">
                    <a:pos x="361" y="38"/>
                  </a:cxn>
                  <a:cxn ang="0">
                    <a:pos x="319" y="17"/>
                  </a:cxn>
                  <a:cxn ang="0">
                    <a:pos x="277" y="4"/>
                  </a:cxn>
                  <a:cxn ang="0">
                    <a:pos x="231" y="0"/>
                  </a:cxn>
                  <a:cxn ang="0">
                    <a:pos x="231" y="0"/>
                  </a:cxn>
                  <a:cxn ang="0">
                    <a:pos x="185" y="4"/>
                  </a:cxn>
                  <a:cxn ang="0">
                    <a:pos x="143" y="17"/>
                  </a:cxn>
                  <a:cxn ang="0">
                    <a:pos x="101" y="38"/>
                  </a:cxn>
                  <a:cxn ang="0">
                    <a:pos x="67" y="68"/>
                  </a:cxn>
                  <a:cxn ang="0">
                    <a:pos x="38" y="103"/>
                  </a:cxn>
                  <a:cxn ang="0">
                    <a:pos x="17" y="141"/>
                  </a:cxn>
                  <a:cxn ang="0">
                    <a:pos x="4" y="184"/>
                  </a:cxn>
                  <a:cxn ang="0">
                    <a:pos x="0" y="231"/>
                  </a:cxn>
                  <a:cxn ang="0">
                    <a:pos x="0" y="231"/>
                  </a:cxn>
                  <a:cxn ang="0">
                    <a:pos x="4" y="273"/>
                  </a:cxn>
                  <a:cxn ang="0">
                    <a:pos x="17" y="316"/>
                  </a:cxn>
                  <a:cxn ang="0">
                    <a:pos x="34" y="355"/>
                  </a:cxn>
                  <a:cxn ang="0">
                    <a:pos x="59" y="385"/>
                  </a:cxn>
                  <a:cxn ang="0">
                    <a:pos x="88" y="414"/>
                  </a:cxn>
                  <a:cxn ang="0">
                    <a:pos x="122" y="440"/>
                  </a:cxn>
                  <a:cxn ang="0">
                    <a:pos x="160" y="457"/>
                  </a:cxn>
                  <a:cxn ang="0">
                    <a:pos x="202" y="466"/>
                  </a:cxn>
                  <a:cxn ang="0">
                    <a:pos x="202" y="466"/>
                  </a:cxn>
                </a:cxnLst>
                <a:rect l="txL" t="txT" r="txR" b="txB"/>
                <a:pathLst>
                  <a:path w="462" h="466">
                    <a:moveTo>
                      <a:pt x="202" y="466"/>
                    </a:moveTo>
                    <a:lnTo>
                      <a:pt x="202" y="171"/>
                    </a:lnTo>
                    <a:lnTo>
                      <a:pt x="340" y="171"/>
                    </a:lnTo>
                    <a:lnTo>
                      <a:pt x="340" y="436"/>
                    </a:lnTo>
                    <a:lnTo>
                      <a:pt x="391" y="402"/>
                    </a:lnTo>
                    <a:lnTo>
                      <a:pt x="428" y="350"/>
                    </a:lnTo>
                    <a:lnTo>
                      <a:pt x="454" y="295"/>
                    </a:lnTo>
                    <a:lnTo>
                      <a:pt x="462" y="231"/>
                    </a:lnTo>
                    <a:lnTo>
                      <a:pt x="458" y="184"/>
                    </a:lnTo>
                    <a:lnTo>
                      <a:pt x="445" y="141"/>
                    </a:lnTo>
                    <a:lnTo>
                      <a:pt x="424" y="103"/>
                    </a:lnTo>
                    <a:lnTo>
                      <a:pt x="395" y="68"/>
                    </a:lnTo>
                    <a:lnTo>
                      <a:pt x="361" y="38"/>
                    </a:lnTo>
                    <a:lnTo>
                      <a:pt x="319" y="17"/>
                    </a:lnTo>
                    <a:lnTo>
                      <a:pt x="277" y="4"/>
                    </a:lnTo>
                    <a:lnTo>
                      <a:pt x="231" y="0"/>
                    </a:lnTo>
                    <a:lnTo>
                      <a:pt x="185" y="4"/>
                    </a:lnTo>
                    <a:lnTo>
                      <a:pt x="143" y="17"/>
                    </a:lnTo>
                    <a:lnTo>
                      <a:pt x="101" y="38"/>
                    </a:lnTo>
                    <a:lnTo>
                      <a:pt x="67" y="68"/>
                    </a:lnTo>
                    <a:lnTo>
                      <a:pt x="38" y="103"/>
                    </a:lnTo>
                    <a:lnTo>
                      <a:pt x="17" y="141"/>
                    </a:lnTo>
                    <a:lnTo>
                      <a:pt x="4" y="184"/>
                    </a:lnTo>
                    <a:lnTo>
                      <a:pt x="0" y="231"/>
                    </a:lnTo>
                    <a:lnTo>
                      <a:pt x="4" y="273"/>
                    </a:lnTo>
                    <a:lnTo>
                      <a:pt x="17" y="316"/>
                    </a:lnTo>
                    <a:lnTo>
                      <a:pt x="34" y="355"/>
                    </a:lnTo>
                    <a:lnTo>
                      <a:pt x="59" y="385"/>
                    </a:lnTo>
                    <a:lnTo>
                      <a:pt x="88" y="414"/>
                    </a:lnTo>
                    <a:lnTo>
                      <a:pt x="122" y="440"/>
                    </a:lnTo>
                    <a:lnTo>
                      <a:pt x="160" y="457"/>
                    </a:lnTo>
                    <a:lnTo>
                      <a:pt x="202" y="466"/>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65" name="Freeform 161"/>
              <p:cNvSpPr/>
              <p:nvPr/>
            </p:nvSpPr>
            <p:spPr>
              <a:xfrm>
                <a:off x="2872" y="2709"/>
                <a:ext cx="462" cy="466"/>
              </a:xfrm>
              <a:custGeom>
                <a:avLst/>
                <a:gdLst>
                  <a:gd name="txL" fmla="*/ 0 w 462"/>
                  <a:gd name="txT" fmla="*/ 0 h 466"/>
                  <a:gd name="txR" fmla="*/ 462 w 462"/>
                  <a:gd name="txB" fmla="*/ 466 h 466"/>
                </a:gdLst>
                <a:ahLst/>
                <a:cxnLst>
                  <a:cxn ang="0">
                    <a:pos x="260" y="466"/>
                  </a:cxn>
                  <a:cxn ang="0">
                    <a:pos x="260" y="171"/>
                  </a:cxn>
                  <a:cxn ang="0">
                    <a:pos x="122" y="171"/>
                  </a:cxn>
                  <a:cxn ang="0">
                    <a:pos x="122" y="436"/>
                  </a:cxn>
                  <a:cxn ang="0">
                    <a:pos x="118" y="436"/>
                  </a:cxn>
                  <a:cxn ang="0">
                    <a:pos x="71" y="402"/>
                  </a:cxn>
                  <a:cxn ang="0">
                    <a:pos x="34" y="350"/>
                  </a:cxn>
                  <a:cxn ang="0">
                    <a:pos x="8" y="295"/>
                  </a:cxn>
                  <a:cxn ang="0">
                    <a:pos x="0" y="231"/>
                  </a:cxn>
                  <a:cxn ang="0">
                    <a:pos x="4" y="184"/>
                  </a:cxn>
                  <a:cxn ang="0">
                    <a:pos x="17" y="141"/>
                  </a:cxn>
                  <a:cxn ang="0">
                    <a:pos x="38" y="103"/>
                  </a:cxn>
                  <a:cxn ang="0">
                    <a:pos x="67" y="68"/>
                  </a:cxn>
                  <a:cxn ang="0">
                    <a:pos x="101" y="38"/>
                  </a:cxn>
                  <a:cxn ang="0">
                    <a:pos x="143" y="17"/>
                  </a:cxn>
                  <a:cxn ang="0">
                    <a:pos x="185" y="4"/>
                  </a:cxn>
                  <a:cxn ang="0">
                    <a:pos x="231" y="0"/>
                  </a:cxn>
                  <a:cxn ang="0">
                    <a:pos x="277" y="4"/>
                  </a:cxn>
                  <a:cxn ang="0">
                    <a:pos x="319" y="17"/>
                  </a:cxn>
                  <a:cxn ang="0">
                    <a:pos x="361" y="38"/>
                  </a:cxn>
                  <a:cxn ang="0">
                    <a:pos x="395" y="68"/>
                  </a:cxn>
                  <a:cxn ang="0">
                    <a:pos x="424" y="103"/>
                  </a:cxn>
                  <a:cxn ang="0">
                    <a:pos x="445" y="141"/>
                  </a:cxn>
                  <a:cxn ang="0">
                    <a:pos x="458" y="184"/>
                  </a:cxn>
                  <a:cxn ang="0">
                    <a:pos x="462" y="231"/>
                  </a:cxn>
                  <a:cxn ang="0">
                    <a:pos x="458" y="273"/>
                  </a:cxn>
                  <a:cxn ang="0">
                    <a:pos x="445" y="316"/>
                  </a:cxn>
                  <a:cxn ang="0">
                    <a:pos x="428" y="355"/>
                  </a:cxn>
                  <a:cxn ang="0">
                    <a:pos x="403" y="385"/>
                  </a:cxn>
                  <a:cxn ang="0">
                    <a:pos x="374" y="414"/>
                  </a:cxn>
                  <a:cxn ang="0">
                    <a:pos x="340" y="440"/>
                  </a:cxn>
                  <a:cxn ang="0">
                    <a:pos x="302" y="457"/>
                  </a:cxn>
                  <a:cxn ang="0">
                    <a:pos x="260" y="466"/>
                  </a:cxn>
                  <a:cxn ang="0">
                    <a:pos x="260" y="466"/>
                  </a:cxn>
                </a:cxnLst>
                <a:rect l="txL" t="txT" r="txR" b="txB"/>
                <a:pathLst>
                  <a:path w="462" h="466">
                    <a:moveTo>
                      <a:pt x="260" y="466"/>
                    </a:moveTo>
                    <a:lnTo>
                      <a:pt x="260" y="171"/>
                    </a:lnTo>
                    <a:lnTo>
                      <a:pt x="122" y="171"/>
                    </a:lnTo>
                    <a:lnTo>
                      <a:pt x="122" y="436"/>
                    </a:lnTo>
                    <a:lnTo>
                      <a:pt x="118" y="436"/>
                    </a:lnTo>
                    <a:lnTo>
                      <a:pt x="71" y="402"/>
                    </a:lnTo>
                    <a:lnTo>
                      <a:pt x="34" y="350"/>
                    </a:lnTo>
                    <a:lnTo>
                      <a:pt x="8" y="295"/>
                    </a:lnTo>
                    <a:lnTo>
                      <a:pt x="0" y="231"/>
                    </a:lnTo>
                    <a:lnTo>
                      <a:pt x="4" y="184"/>
                    </a:lnTo>
                    <a:lnTo>
                      <a:pt x="17" y="141"/>
                    </a:lnTo>
                    <a:lnTo>
                      <a:pt x="38" y="103"/>
                    </a:lnTo>
                    <a:lnTo>
                      <a:pt x="67" y="68"/>
                    </a:lnTo>
                    <a:lnTo>
                      <a:pt x="101" y="38"/>
                    </a:lnTo>
                    <a:lnTo>
                      <a:pt x="143" y="17"/>
                    </a:lnTo>
                    <a:lnTo>
                      <a:pt x="185" y="4"/>
                    </a:lnTo>
                    <a:lnTo>
                      <a:pt x="231" y="0"/>
                    </a:lnTo>
                    <a:lnTo>
                      <a:pt x="277" y="4"/>
                    </a:lnTo>
                    <a:lnTo>
                      <a:pt x="319" y="17"/>
                    </a:lnTo>
                    <a:lnTo>
                      <a:pt x="361" y="38"/>
                    </a:lnTo>
                    <a:lnTo>
                      <a:pt x="395" y="68"/>
                    </a:lnTo>
                    <a:lnTo>
                      <a:pt x="424" y="103"/>
                    </a:lnTo>
                    <a:lnTo>
                      <a:pt x="445" y="141"/>
                    </a:lnTo>
                    <a:lnTo>
                      <a:pt x="458" y="184"/>
                    </a:lnTo>
                    <a:lnTo>
                      <a:pt x="462" y="231"/>
                    </a:lnTo>
                    <a:lnTo>
                      <a:pt x="458" y="273"/>
                    </a:lnTo>
                    <a:lnTo>
                      <a:pt x="445" y="316"/>
                    </a:lnTo>
                    <a:lnTo>
                      <a:pt x="428" y="355"/>
                    </a:lnTo>
                    <a:lnTo>
                      <a:pt x="403" y="385"/>
                    </a:lnTo>
                    <a:lnTo>
                      <a:pt x="374" y="414"/>
                    </a:lnTo>
                    <a:lnTo>
                      <a:pt x="340" y="440"/>
                    </a:lnTo>
                    <a:lnTo>
                      <a:pt x="302" y="457"/>
                    </a:lnTo>
                    <a:lnTo>
                      <a:pt x="260" y="466"/>
                    </a:lnTo>
                    <a:close/>
                  </a:path>
                </a:pathLst>
              </a:custGeom>
              <a:solidFill>
                <a:srgbClr val="FFD8CC">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66" name="Freeform 162"/>
              <p:cNvSpPr/>
              <p:nvPr/>
            </p:nvSpPr>
            <p:spPr>
              <a:xfrm>
                <a:off x="2872" y="2709"/>
                <a:ext cx="462" cy="466"/>
              </a:xfrm>
              <a:custGeom>
                <a:avLst/>
                <a:gdLst>
                  <a:gd name="txL" fmla="*/ 0 w 462"/>
                  <a:gd name="txT" fmla="*/ 0 h 466"/>
                  <a:gd name="txR" fmla="*/ 462 w 462"/>
                  <a:gd name="txB" fmla="*/ 466 h 466"/>
                </a:gdLst>
                <a:ahLst/>
                <a:cxnLst>
                  <a:cxn ang="0">
                    <a:pos x="260" y="466"/>
                  </a:cxn>
                  <a:cxn ang="0">
                    <a:pos x="260" y="171"/>
                  </a:cxn>
                  <a:cxn ang="0">
                    <a:pos x="122" y="171"/>
                  </a:cxn>
                  <a:cxn ang="0">
                    <a:pos x="122" y="436"/>
                  </a:cxn>
                  <a:cxn ang="0">
                    <a:pos x="118" y="436"/>
                  </a:cxn>
                  <a:cxn ang="0">
                    <a:pos x="118" y="436"/>
                  </a:cxn>
                  <a:cxn ang="0">
                    <a:pos x="71" y="402"/>
                  </a:cxn>
                  <a:cxn ang="0">
                    <a:pos x="34" y="350"/>
                  </a:cxn>
                  <a:cxn ang="0">
                    <a:pos x="8" y="295"/>
                  </a:cxn>
                  <a:cxn ang="0">
                    <a:pos x="0" y="231"/>
                  </a:cxn>
                  <a:cxn ang="0">
                    <a:pos x="0" y="231"/>
                  </a:cxn>
                  <a:cxn ang="0">
                    <a:pos x="4" y="184"/>
                  </a:cxn>
                  <a:cxn ang="0">
                    <a:pos x="17" y="141"/>
                  </a:cxn>
                  <a:cxn ang="0">
                    <a:pos x="38" y="103"/>
                  </a:cxn>
                  <a:cxn ang="0">
                    <a:pos x="67" y="68"/>
                  </a:cxn>
                  <a:cxn ang="0">
                    <a:pos x="101" y="38"/>
                  </a:cxn>
                  <a:cxn ang="0">
                    <a:pos x="143" y="17"/>
                  </a:cxn>
                  <a:cxn ang="0">
                    <a:pos x="185" y="4"/>
                  </a:cxn>
                  <a:cxn ang="0">
                    <a:pos x="231" y="0"/>
                  </a:cxn>
                  <a:cxn ang="0">
                    <a:pos x="231" y="0"/>
                  </a:cxn>
                  <a:cxn ang="0">
                    <a:pos x="277" y="4"/>
                  </a:cxn>
                  <a:cxn ang="0">
                    <a:pos x="319" y="17"/>
                  </a:cxn>
                  <a:cxn ang="0">
                    <a:pos x="361" y="38"/>
                  </a:cxn>
                  <a:cxn ang="0">
                    <a:pos x="395" y="68"/>
                  </a:cxn>
                  <a:cxn ang="0">
                    <a:pos x="424" y="103"/>
                  </a:cxn>
                  <a:cxn ang="0">
                    <a:pos x="445" y="141"/>
                  </a:cxn>
                  <a:cxn ang="0">
                    <a:pos x="458" y="184"/>
                  </a:cxn>
                  <a:cxn ang="0">
                    <a:pos x="462" y="231"/>
                  </a:cxn>
                  <a:cxn ang="0">
                    <a:pos x="462" y="231"/>
                  </a:cxn>
                  <a:cxn ang="0">
                    <a:pos x="458" y="273"/>
                  </a:cxn>
                  <a:cxn ang="0">
                    <a:pos x="445" y="316"/>
                  </a:cxn>
                  <a:cxn ang="0">
                    <a:pos x="428" y="355"/>
                  </a:cxn>
                  <a:cxn ang="0">
                    <a:pos x="403" y="385"/>
                  </a:cxn>
                  <a:cxn ang="0">
                    <a:pos x="374" y="414"/>
                  </a:cxn>
                  <a:cxn ang="0">
                    <a:pos x="340" y="440"/>
                  </a:cxn>
                  <a:cxn ang="0">
                    <a:pos x="302" y="457"/>
                  </a:cxn>
                  <a:cxn ang="0">
                    <a:pos x="260" y="466"/>
                  </a:cxn>
                  <a:cxn ang="0">
                    <a:pos x="260" y="466"/>
                  </a:cxn>
                </a:cxnLst>
                <a:rect l="txL" t="txT" r="txR" b="txB"/>
                <a:pathLst>
                  <a:path w="462" h="466">
                    <a:moveTo>
                      <a:pt x="260" y="466"/>
                    </a:moveTo>
                    <a:lnTo>
                      <a:pt x="260" y="171"/>
                    </a:lnTo>
                    <a:lnTo>
                      <a:pt x="122" y="171"/>
                    </a:lnTo>
                    <a:lnTo>
                      <a:pt x="122" y="436"/>
                    </a:lnTo>
                    <a:lnTo>
                      <a:pt x="118" y="436"/>
                    </a:lnTo>
                    <a:lnTo>
                      <a:pt x="71" y="402"/>
                    </a:lnTo>
                    <a:lnTo>
                      <a:pt x="34" y="350"/>
                    </a:lnTo>
                    <a:lnTo>
                      <a:pt x="8" y="295"/>
                    </a:lnTo>
                    <a:lnTo>
                      <a:pt x="0" y="231"/>
                    </a:lnTo>
                    <a:lnTo>
                      <a:pt x="4" y="184"/>
                    </a:lnTo>
                    <a:lnTo>
                      <a:pt x="17" y="141"/>
                    </a:lnTo>
                    <a:lnTo>
                      <a:pt x="38" y="103"/>
                    </a:lnTo>
                    <a:lnTo>
                      <a:pt x="67" y="68"/>
                    </a:lnTo>
                    <a:lnTo>
                      <a:pt x="101" y="38"/>
                    </a:lnTo>
                    <a:lnTo>
                      <a:pt x="143" y="17"/>
                    </a:lnTo>
                    <a:lnTo>
                      <a:pt x="185" y="4"/>
                    </a:lnTo>
                    <a:lnTo>
                      <a:pt x="231" y="0"/>
                    </a:lnTo>
                    <a:lnTo>
                      <a:pt x="277" y="4"/>
                    </a:lnTo>
                    <a:lnTo>
                      <a:pt x="319" y="17"/>
                    </a:lnTo>
                    <a:lnTo>
                      <a:pt x="361" y="38"/>
                    </a:lnTo>
                    <a:lnTo>
                      <a:pt x="395" y="68"/>
                    </a:lnTo>
                    <a:lnTo>
                      <a:pt x="424" y="103"/>
                    </a:lnTo>
                    <a:lnTo>
                      <a:pt x="445" y="141"/>
                    </a:lnTo>
                    <a:lnTo>
                      <a:pt x="458" y="184"/>
                    </a:lnTo>
                    <a:lnTo>
                      <a:pt x="462" y="231"/>
                    </a:lnTo>
                    <a:lnTo>
                      <a:pt x="458" y="273"/>
                    </a:lnTo>
                    <a:lnTo>
                      <a:pt x="445" y="316"/>
                    </a:lnTo>
                    <a:lnTo>
                      <a:pt x="428" y="355"/>
                    </a:lnTo>
                    <a:lnTo>
                      <a:pt x="403" y="385"/>
                    </a:lnTo>
                    <a:lnTo>
                      <a:pt x="374" y="414"/>
                    </a:lnTo>
                    <a:lnTo>
                      <a:pt x="340" y="440"/>
                    </a:lnTo>
                    <a:lnTo>
                      <a:pt x="302" y="457"/>
                    </a:lnTo>
                    <a:lnTo>
                      <a:pt x="260" y="466"/>
                    </a:lnTo>
                  </a:path>
                </a:pathLst>
              </a:custGeom>
              <a:no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67" name="Rectangle 163"/>
              <p:cNvSpPr/>
              <p:nvPr/>
            </p:nvSpPr>
            <p:spPr>
              <a:xfrm>
                <a:off x="2049" y="2790"/>
                <a:ext cx="353" cy="167"/>
              </a:xfrm>
              <a:prstGeom prst="rect">
                <a:avLst/>
              </a:prstGeom>
              <a:solidFill>
                <a:srgbClr val="F2A500"/>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262626"/>
                  </a:solidFill>
                  <a:effectLst/>
                  <a:uLnTx/>
                  <a:uFillTx/>
                  <a:latin typeface="Arial" panose="020B0604020202020204" pitchFamily="34" charset="0"/>
                  <a:ea typeface="华文楷体" panose="02010600040101010101" pitchFamily="2" charset="-122"/>
                </a:endParaRPr>
              </a:p>
            </p:txBody>
          </p:sp>
          <p:sp>
            <p:nvSpPr>
              <p:cNvPr id="68" name="Freeform 164"/>
              <p:cNvSpPr/>
              <p:nvPr/>
            </p:nvSpPr>
            <p:spPr>
              <a:xfrm>
                <a:off x="1713" y="0"/>
                <a:ext cx="966" cy="628"/>
              </a:xfrm>
              <a:custGeom>
                <a:avLst/>
                <a:gdLst>
                  <a:gd name="txL" fmla="*/ 0 w 966"/>
                  <a:gd name="txT" fmla="*/ 0 h 628"/>
                  <a:gd name="txR" fmla="*/ 966 w 966"/>
                  <a:gd name="txB" fmla="*/ 628 h 628"/>
                </a:gdLst>
                <a:ahLst/>
                <a:cxnLst>
                  <a:cxn ang="0">
                    <a:pos x="966" y="547"/>
                  </a:cxn>
                  <a:cxn ang="0">
                    <a:pos x="957" y="436"/>
                  </a:cxn>
                  <a:cxn ang="0">
                    <a:pos x="928" y="333"/>
                  </a:cxn>
                  <a:cxn ang="0">
                    <a:pos x="882" y="239"/>
                  </a:cxn>
                  <a:cxn ang="0">
                    <a:pos x="823" y="158"/>
                  </a:cxn>
                  <a:cxn ang="0">
                    <a:pos x="752" y="94"/>
                  </a:cxn>
                  <a:cxn ang="0">
                    <a:pos x="672" y="43"/>
                  </a:cxn>
                  <a:cxn ang="0">
                    <a:pos x="579" y="13"/>
                  </a:cxn>
                  <a:cxn ang="0">
                    <a:pos x="483" y="0"/>
                  </a:cxn>
                  <a:cxn ang="0">
                    <a:pos x="386" y="13"/>
                  </a:cxn>
                  <a:cxn ang="0">
                    <a:pos x="294" y="43"/>
                  </a:cxn>
                  <a:cxn ang="0">
                    <a:pos x="214" y="94"/>
                  </a:cxn>
                  <a:cxn ang="0">
                    <a:pos x="143" y="158"/>
                  </a:cxn>
                  <a:cxn ang="0">
                    <a:pos x="84" y="239"/>
                  </a:cxn>
                  <a:cxn ang="0">
                    <a:pos x="38" y="333"/>
                  </a:cxn>
                  <a:cxn ang="0">
                    <a:pos x="8" y="436"/>
                  </a:cxn>
                  <a:cxn ang="0">
                    <a:pos x="0" y="547"/>
                  </a:cxn>
                  <a:cxn ang="0">
                    <a:pos x="0" y="628"/>
                  </a:cxn>
                  <a:cxn ang="0">
                    <a:pos x="966" y="628"/>
                  </a:cxn>
                  <a:cxn ang="0">
                    <a:pos x="966" y="547"/>
                  </a:cxn>
                </a:cxnLst>
                <a:rect l="txL" t="txT" r="txR" b="txB"/>
                <a:pathLst>
                  <a:path w="966" h="628">
                    <a:moveTo>
                      <a:pt x="966" y="547"/>
                    </a:moveTo>
                    <a:lnTo>
                      <a:pt x="957" y="436"/>
                    </a:lnTo>
                    <a:lnTo>
                      <a:pt x="928" y="333"/>
                    </a:lnTo>
                    <a:lnTo>
                      <a:pt x="882" y="239"/>
                    </a:lnTo>
                    <a:lnTo>
                      <a:pt x="823" y="158"/>
                    </a:lnTo>
                    <a:lnTo>
                      <a:pt x="752" y="94"/>
                    </a:lnTo>
                    <a:lnTo>
                      <a:pt x="672" y="43"/>
                    </a:lnTo>
                    <a:lnTo>
                      <a:pt x="579" y="13"/>
                    </a:lnTo>
                    <a:lnTo>
                      <a:pt x="483" y="0"/>
                    </a:lnTo>
                    <a:lnTo>
                      <a:pt x="386" y="13"/>
                    </a:lnTo>
                    <a:lnTo>
                      <a:pt x="294" y="43"/>
                    </a:lnTo>
                    <a:lnTo>
                      <a:pt x="214" y="94"/>
                    </a:lnTo>
                    <a:lnTo>
                      <a:pt x="143" y="158"/>
                    </a:lnTo>
                    <a:lnTo>
                      <a:pt x="84" y="239"/>
                    </a:lnTo>
                    <a:lnTo>
                      <a:pt x="38" y="333"/>
                    </a:lnTo>
                    <a:lnTo>
                      <a:pt x="8" y="436"/>
                    </a:lnTo>
                    <a:lnTo>
                      <a:pt x="0" y="547"/>
                    </a:lnTo>
                    <a:lnTo>
                      <a:pt x="0" y="628"/>
                    </a:lnTo>
                    <a:lnTo>
                      <a:pt x="966" y="628"/>
                    </a:lnTo>
                    <a:lnTo>
                      <a:pt x="966" y="547"/>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69" name="Freeform 165"/>
              <p:cNvSpPr/>
              <p:nvPr/>
            </p:nvSpPr>
            <p:spPr>
              <a:xfrm>
                <a:off x="1713" y="0"/>
                <a:ext cx="966" cy="628"/>
              </a:xfrm>
              <a:custGeom>
                <a:avLst/>
                <a:gdLst>
                  <a:gd name="txL" fmla="*/ 0 w 966"/>
                  <a:gd name="txT" fmla="*/ 0 h 628"/>
                  <a:gd name="txR" fmla="*/ 966 w 966"/>
                  <a:gd name="txB" fmla="*/ 628 h 628"/>
                </a:gdLst>
                <a:ahLst/>
                <a:cxnLst>
                  <a:cxn ang="0">
                    <a:pos x="966" y="547"/>
                  </a:cxn>
                  <a:cxn ang="0">
                    <a:pos x="966" y="547"/>
                  </a:cxn>
                  <a:cxn ang="0">
                    <a:pos x="957" y="436"/>
                  </a:cxn>
                  <a:cxn ang="0">
                    <a:pos x="928" y="333"/>
                  </a:cxn>
                  <a:cxn ang="0">
                    <a:pos x="882" y="239"/>
                  </a:cxn>
                  <a:cxn ang="0">
                    <a:pos x="823" y="158"/>
                  </a:cxn>
                  <a:cxn ang="0">
                    <a:pos x="752" y="94"/>
                  </a:cxn>
                  <a:cxn ang="0">
                    <a:pos x="672" y="43"/>
                  </a:cxn>
                  <a:cxn ang="0">
                    <a:pos x="579" y="13"/>
                  </a:cxn>
                  <a:cxn ang="0">
                    <a:pos x="483" y="0"/>
                  </a:cxn>
                  <a:cxn ang="0">
                    <a:pos x="483" y="0"/>
                  </a:cxn>
                  <a:cxn ang="0">
                    <a:pos x="386" y="13"/>
                  </a:cxn>
                  <a:cxn ang="0">
                    <a:pos x="294" y="43"/>
                  </a:cxn>
                  <a:cxn ang="0">
                    <a:pos x="214" y="94"/>
                  </a:cxn>
                  <a:cxn ang="0">
                    <a:pos x="143" y="158"/>
                  </a:cxn>
                  <a:cxn ang="0">
                    <a:pos x="84" y="239"/>
                  </a:cxn>
                  <a:cxn ang="0">
                    <a:pos x="38" y="333"/>
                  </a:cxn>
                  <a:cxn ang="0">
                    <a:pos x="8" y="436"/>
                  </a:cxn>
                  <a:cxn ang="0">
                    <a:pos x="0" y="547"/>
                  </a:cxn>
                  <a:cxn ang="0">
                    <a:pos x="0" y="628"/>
                  </a:cxn>
                  <a:cxn ang="0">
                    <a:pos x="966" y="628"/>
                  </a:cxn>
                  <a:cxn ang="0">
                    <a:pos x="966" y="547"/>
                  </a:cxn>
                </a:cxnLst>
                <a:rect l="txL" t="txT" r="txR" b="txB"/>
                <a:pathLst>
                  <a:path w="966" h="628">
                    <a:moveTo>
                      <a:pt x="966" y="547"/>
                    </a:moveTo>
                    <a:lnTo>
                      <a:pt x="966" y="547"/>
                    </a:lnTo>
                    <a:lnTo>
                      <a:pt x="957" y="436"/>
                    </a:lnTo>
                    <a:lnTo>
                      <a:pt x="928" y="333"/>
                    </a:lnTo>
                    <a:lnTo>
                      <a:pt x="882" y="239"/>
                    </a:lnTo>
                    <a:lnTo>
                      <a:pt x="823" y="158"/>
                    </a:lnTo>
                    <a:lnTo>
                      <a:pt x="752" y="94"/>
                    </a:lnTo>
                    <a:lnTo>
                      <a:pt x="672" y="43"/>
                    </a:lnTo>
                    <a:lnTo>
                      <a:pt x="579" y="13"/>
                    </a:lnTo>
                    <a:lnTo>
                      <a:pt x="483" y="0"/>
                    </a:lnTo>
                    <a:lnTo>
                      <a:pt x="386" y="13"/>
                    </a:lnTo>
                    <a:lnTo>
                      <a:pt x="294" y="43"/>
                    </a:lnTo>
                    <a:lnTo>
                      <a:pt x="214" y="94"/>
                    </a:lnTo>
                    <a:lnTo>
                      <a:pt x="143" y="158"/>
                    </a:lnTo>
                    <a:lnTo>
                      <a:pt x="84" y="239"/>
                    </a:lnTo>
                    <a:lnTo>
                      <a:pt x="38" y="333"/>
                    </a:lnTo>
                    <a:lnTo>
                      <a:pt x="8" y="436"/>
                    </a:lnTo>
                    <a:lnTo>
                      <a:pt x="0" y="547"/>
                    </a:lnTo>
                    <a:lnTo>
                      <a:pt x="0" y="628"/>
                    </a:lnTo>
                    <a:lnTo>
                      <a:pt x="966" y="628"/>
                    </a:lnTo>
                    <a:lnTo>
                      <a:pt x="966" y="547"/>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70" name="Rectangle 166"/>
              <p:cNvSpPr/>
              <p:nvPr/>
            </p:nvSpPr>
            <p:spPr>
              <a:xfrm>
                <a:off x="1667" y="543"/>
                <a:ext cx="1075" cy="102"/>
              </a:xfrm>
              <a:prstGeom prst="rect">
                <a:avLst/>
              </a:prstGeom>
              <a:solidFill>
                <a:srgbClr val="FF3300"/>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262626"/>
                  </a:solidFill>
                  <a:effectLst/>
                  <a:uLnTx/>
                  <a:uFillTx/>
                  <a:latin typeface="Arial" panose="020B0604020202020204" pitchFamily="34" charset="0"/>
                  <a:ea typeface="华文楷体" panose="02010600040101010101" pitchFamily="2" charset="-122"/>
                </a:endParaRPr>
              </a:p>
            </p:txBody>
          </p:sp>
          <p:sp>
            <p:nvSpPr>
              <p:cNvPr id="72" name="Rectangle 167"/>
              <p:cNvSpPr/>
              <p:nvPr/>
            </p:nvSpPr>
            <p:spPr>
              <a:xfrm>
                <a:off x="1667" y="543"/>
                <a:ext cx="1075" cy="102"/>
              </a:xfrm>
              <a:prstGeom prst="rect">
                <a:avLst/>
              </a:prstGeom>
              <a:solidFill>
                <a:srgbClr val="FF3300"/>
              </a:solidFill>
              <a:ln w="0" cap="flat" cmpd="sng">
                <a:solidFill>
                  <a:srgbClr val="000000"/>
                </a:solidFill>
                <a:prstDash val="solid"/>
                <a:miter/>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262626"/>
                  </a:solidFill>
                  <a:effectLst/>
                  <a:uLnTx/>
                  <a:uFillTx/>
                  <a:latin typeface="Arial" panose="020B0604020202020204" pitchFamily="34" charset="0"/>
                  <a:ea typeface="华文楷体" panose="02010600040101010101" pitchFamily="2" charset="-122"/>
                </a:endParaRPr>
              </a:p>
            </p:txBody>
          </p:sp>
          <p:sp>
            <p:nvSpPr>
              <p:cNvPr id="73" name="Freeform 168"/>
              <p:cNvSpPr/>
              <p:nvPr/>
            </p:nvSpPr>
            <p:spPr>
              <a:xfrm>
                <a:off x="1759" y="38"/>
                <a:ext cx="387" cy="475"/>
              </a:xfrm>
              <a:custGeom>
                <a:avLst/>
                <a:gdLst>
                  <a:gd name="txL" fmla="*/ 0 w 387"/>
                  <a:gd name="txT" fmla="*/ 0 h 475"/>
                  <a:gd name="txR" fmla="*/ 387 w 387"/>
                  <a:gd name="txB" fmla="*/ 475 h 475"/>
                </a:gdLst>
                <a:ahLst/>
                <a:cxnLst>
                  <a:cxn ang="0">
                    <a:pos x="206" y="475"/>
                  </a:cxn>
                  <a:cxn ang="0">
                    <a:pos x="214" y="381"/>
                  </a:cxn>
                  <a:cxn ang="0">
                    <a:pos x="231" y="291"/>
                  </a:cxn>
                  <a:cxn ang="0">
                    <a:pos x="261" y="210"/>
                  </a:cxn>
                  <a:cxn ang="0">
                    <a:pos x="294" y="141"/>
                  </a:cxn>
                  <a:cxn ang="0">
                    <a:pos x="328" y="82"/>
                  </a:cxn>
                  <a:cxn ang="0">
                    <a:pos x="357" y="39"/>
                  </a:cxn>
                  <a:cxn ang="0">
                    <a:pos x="378" y="9"/>
                  </a:cxn>
                  <a:cxn ang="0">
                    <a:pos x="387" y="0"/>
                  </a:cxn>
                  <a:cxn ang="0">
                    <a:pos x="265" y="43"/>
                  </a:cxn>
                  <a:cxn ang="0">
                    <a:pos x="172" y="107"/>
                  </a:cxn>
                  <a:cxn ang="0">
                    <a:pos x="105" y="184"/>
                  </a:cxn>
                  <a:cxn ang="0">
                    <a:pos x="59" y="265"/>
                  </a:cxn>
                  <a:cxn ang="0">
                    <a:pos x="25" y="342"/>
                  </a:cxn>
                  <a:cxn ang="0">
                    <a:pos x="9" y="411"/>
                  </a:cxn>
                  <a:cxn ang="0">
                    <a:pos x="0" y="458"/>
                  </a:cxn>
                  <a:cxn ang="0">
                    <a:pos x="0" y="475"/>
                  </a:cxn>
                  <a:cxn ang="0">
                    <a:pos x="206" y="475"/>
                  </a:cxn>
                </a:cxnLst>
                <a:rect l="txL" t="txT" r="txR" b="txB"/>
                <a:pathLst>
                  <a:path w="387" h="475">
                    <a:moveTo>
                      <a:pt x="206" y="475"/>
                    </a:moveTo>
                    <a:lnTo>
                      <a:pt x="214" y="381"/>
                    </a:lnTo>
                    <a:lnTo>
                      <a:pt x="231" y="291"/>
                    </a:lnTo>
                    <a:lnTo>
                      <a:pt x="261" y="210"/>
                    </a:lnTo>
                    <a:lnTo>
                      <a:pt x="294" y="141"/>
                    </a:lnTo>
                    <a:lnTo>
                      <a:pt x="328" y="82"/>
                    </a:lnTo>
                    <a:lnTo>
                      <a:pt x="357" y="39"/>
                    </a:lnTo>
                    <a:lnTo>
                      <a:pt x="378" y="9"/>
                    </a:lnTo>
                    <a:lnTo>
                      <a:pt x="387" y="0"/>
                    </a:lnTo>
                    <a:lnTo>
                      <a:pt x="265" y="43"/>
                    </a:lnTo>
                    <a:lnTo>
                      <a:pt x="172" y="107"/>
                    </a:lnTo>
                    <a:lnTo>
                      <a:pt x="105" y="184"/>
                    </a:lnTo>
                    <a:lnTo>
                      <a:pt x="59" y="265"/>
                    </a:lnTo>
                    <a:lnTo>
                      <a:pt x="25" y="342"/>
                    </a:lnTo>
                    <a:lnTo>
                      <a:pt x="9" y="411"/>
                    </a:lnTo>
                    <a:lnTo>
                      <a:pt x="0" y="458"/>
                    </a:lnTo>
                    <a:lnTo>
                      <a:pt x="0" y="475"/>
                    </a:lnTo>
                    <a:lnTo>
                      <a:pt x="206" y="475"/>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74" name="Freeform 169"/>
              <p:cNvSpPr/>
              <p:nvPr/>
            </p:nvSpPr>
            <p:spPr>
              <a:xfrm>
                <a:off x="1759" y="38"/>
                <a:ext cx="387" cy="475"/>
              </a:xfrm>
              <a:custGeom>
                <a:avLst/>
                <a:gdLst>
                  <a:gd name="txL" fmla="*/ 0 w 387"/>
                  <a:gd name="txT" fmla="*/ 0 h 475"/>
                  <a:gd name="txR" fmla="*/ 387 w 387"/>
                  <a:gd name="txB" fmla="*/ 475 h 475"/>
                </a:gdLst>
                <a:ahLst/>
                <a:cxnLst>
                  <a:cxn ang="0">
                    <a:pos x="206" y="475"/>
                  </a:cxn>
                  <a:cxn ang="0">
                    <a:pos x="206" y="475"/>
                  </a:cxn>
                  <a:cxn ang="0">
                    <a:pos x="214" y="381"/>
                  </a:cxn>
                  <a:cxn ang="0">
                    <a:pos x="231" y="291"/>
                  </a:cxn>
                  <a:cxn ang="0">
                    <a:pos x="261" y="210"/>
                  </a:cxn>
                  <a:cxn ang="0">
                    <a:pos x="294" y="141"/>
                  </a:cxn>
                  <a:cxn ang="0">
                    <a:pos x="328" y="82"/>
                  </a:cxn>
                  <a:cxn ang="0">
                    <a:pos x="357" y="39"/>
                  </a:cxn>
                  <a:cxn ang="0">
                    <a:pos x="378" y="9"/>
                  </a:cxn>
                  <a:cxn ang="0">
                    <a:pos x="387" y="0"/>
                  </a:cxn>
                  <a:cxn ang="0">
                    <a:pos x="387" y="0"/>
                  </a:cxn>
                  <a:cxn ang="0">
                    <a:pos x="265" y="43"/>
                  </a:cxn>
                  <a:cxn ang="0">
                    <a:pos x="172" y="107"/>
                  </a:cxn>
                  <a:cxn ang="0">
                    <a:pos x="105" y="184"/>
                  </a:cxn>
                  <a:cxn ang="0">
                    <a:pos x="59" y="265"/>
                  </a:cxn>
                  <a:cxn ang="0">
                    <a:pos x="25" y="342"/>
                  </a:cxn>
                  <a:cxn ang="0">
                    <a:pos x="9" y="411"/>
                  </a:cxn>
                  <a:cxn ang="0">
                    <a:pos x="0" y="458"/>
                  </a:cxn>
                  <a:cxn ang="0">
                    <a:pos x="0" y="475"/>
                  </a:cxn>
                  <a:cxn ang="0">
                    <a:pos x="206" y="475"/>
                  </a:cxn>
                </a:cxnLst>
                <a:rect l="txL" t="txT" r="txR" b="txB"/>
                <a:pathLst>
                  <a:path w="387" h="475">
                    <a:moveTo>
                      <a:pt x="206" y="475"/>
                    </a:moveTo>
                    <a:lnTo>
                      <a:pt x="206" y="475"/>
                    </a:lnTo>
                    <a:lnTo>
                      <a:pt x="214" y="381"/>
                    </a:lnTo>
                    <a:lnTo>
                      <a:pt x="231" y="291"/>
                    </a:lnTo>
                    <a:lnTo>
                      <a:pt x="261" y="210"/>
                    </a:lnTo>
                    <a:lnTo>
                      <a:pt x="294" y="141"/>
                    </a:lnTo>
                    <a:lnTo>
                      <a:pt x="328" y="82"/>
                    </a:lnTo>
                    <a:lnTo>
                      <a:pt x="357" y="39"/>
                    </a:lnTo>
                    <a:lnTo>
                      <a:pt x="378" y="9"/>
                    </a:lnTo>
                    <a:lnTo>
                      <a:pt x="387" y="0"/>
                    </a:lnTo>
                    <a:lnTo>
                      <a:pt x="265" y="43"/>
                    </a:lnTo>
                    <a:lnTo>
                      <a:pt x="172" y="107"/>
                    </a:lnTo>
                    <a:lnTo>
                      <a:pt x="105" y="184"/>
                    </a:lnTo>
                    <a:lnTo>
                      <a:pt x="59" y="265"/>
                    </a:lnTo>
                    <a:lnTo>
                      <a:pt x="25" y="342"/>
                    </a:lnTo>
                    <a:lnTo>
                      <a:pt x="9" y="411"/>
                    </a:lnTo>
                    <a:lnTo>
                      <a:pt x="0" y="458"/>
                    </a:lnTo>
                    <a:lnTo>
                      <a:pt x="0" y="475"/>
                    </a:lnTo>
                    <a:lnTo>
                      <a:pt x="206" y="475"/>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75" name="Freeform 170"/>
              <p:cNvSpPr/>
              <p:nvPr/>
            </p:nvSpPr>
            <p:spPr>
              <a:xfrm>
                <a:off x="2229" y="38"/>
                <a:ext cx="399" cy="475"/>
              </a:xfrm>
              <a:custGeom>
                <a:avLst/>
                <a:gdLst>
                  <a:gd name="txL" fmla="*/ 0 w 399"/>
                  <a:gd name="txT" fmla="*/ 0 h 475"/>
                  <a:gd name="txR" fmla="*/ 399 w 399"/>
                  <a:gd name="txB" fmla="*/ 475 h 475"/>
                </a:gdLst>
                <a:ahLst/>
                <a:cxnLst>
                  <a:cxn ang="0">
                    <a:pos x="399" y="475"/>
                  </a:cxn>
                  <a:cxn ang="0">
                    <a:pos x="399" y="458"/>
                  </a:cxn>
                  <a:cxn ang="0">
                    <a:pos x="391" y="411"/>
                  </a:cxn>
                  <a:cxn ang="0">
                    <a:pos x="374" y="342"/>
                  </a:cxn>
                  <a:cxn ang="0">
                    <a:pos x="341" y="261"/>
                  </a:cxn>
                  <a:cxn ang="0">
                    <a:pos x="294" y="180"/>
                  </a:cxn>
                  <a:cxn ang="0">
                    <a:pos x="223" y="103"/>
                  </a:cxn>
                  <a:cxn ang="0">
                    <a:pos x="126" y="39"/>
                  </a:cxn>
                  <a:cxn ang="0">
                    <a:pos x="0" y="0"/>
                  </a:cxn>
                  <a:cxn ang="0">
                    <a:pos x="9" y="9"/>
                  </a:cxn>
                  <a:cxn ang="0">
                    <a:pos x="26" y="39"/>
                  </a:cxn>
                  <a:cxn ang="0">
                    <a:pos x="55" y="82"/>
                  </a:cxn>
                  <a:cxn ang="0">
                    <a:pos x="89" y="137"/>
                  </a:cxn>
                  <a:cxn ang="0">
                    <a:pos x="122" y="206"/>
                  </a:cxn>
                  <a:cxn ang="0">
                    <a:pos x="152" y="282"/>
                  </a:cxn>
                  <a:cxn ang="0">
                    <a:pos x="173" y="368"/>
                  </a:cxn>
                  <a:cxn ang="0">
                    <a:pos x="185" y="453"/>
                  </a:cxn>
                  <a:cxn ang="0">
                    <a:pos x="185" y="475"/>
                  </a:cxn>
                  <a:cxn ang="0">
                    <a:pos x="374" y="475"/>
                  </a:cxn>
                  <a:cxn ang="0">
                    <a:pos x="399" y="475"/>
                  </a:cxn>
                </a:cxnLst>
                <a:rect l="txL" t="txT" r="txR" b="txB"/>
                <a:pathLst>
                  <a:path w="399" h="475">
                    <a:moveTo>
                      <a:pt x="399" y="475"/>
                    </a:moveTo>
                    <a:lnTo>
                      <a:pt x="399" y="458"/>
                    </a:lnTo>
                    <a:lnTo>
                      <a:pt x="391" y="411"/>
                    </a:lnTo>
                    <a:lnTo>
                      <a:pt x="374" y="342"/>
                    </a:lnTo>
                    <a:lnTo>
                      <a:pt x="341" y="261"/>
                    </a:lnTo>
                    <a:lnTo>
                      <a:pt x="294" y="180"/>
                    </a:lnTo>
                    <a:lnTo>
                      <a:pt x="223" y="103"/>
                    </a:lnTo>
                    <a:lnTo>
                      <a:pt x="126" y="39"/>
                    </a:lnTo>
                    <a:lnTo>
                      <a:pt x="0" y="0"/>
                    </a:lnTo>
                    <a:lnTo>
                      <a:pt x="9" y="9"/>
                    </a:lnTo>
                    <a:lnTo>
                      <a:pt x="26" y="39"/>
                    </a:lnTo>
                    <a:lnTo>
                      <a:pt x="55" y="82"/>
                    </a:lnTo>
                    <a:lnTo>
                      <a:pt x="89" y="137"/>
                    </a:lnTo>
                    <a:lnTo>
                      <a:pt x="122" y="206"/>
                    </a:lnTo>
                    <a:lnTo>
                      <a:pt x="152" y="282"/>
                    </a:lnTo>
                    <a:lnTo>
                      <a:pt x="173" y="368"/>
                    </a:lnTo>
                    <a:lnTo>
                      <a:pt x="185" y="453"/>
                    </a:lnTo>
                    <a:lnTo>
                      <a:pt x="185" y="475"/>
                    </a:lnTo>
                    <a:lnTo>
                      <a:pt x="374" y="475"/>
                    </a:lnTo>
                    <a:lnTo>
                      <a:pt x="399" y="475"/>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76" name="Freeform 171"/>
              <p:cNvSpPr/>
              <p:nvPr/>
            </p:nvSpPr>
            <p:spPr>
              <a:xfrm>
                <a:off x="2229" y="38"/>
                <a:ext cx="399" cy="475"/>
              </a:xfrm>
              <a:custGeom>
                <a:avLst/>
                <a:gdLst>
                  <a:gd name="txL" fmla="*/ 0 w 399"/>
                  <a:gd name="txT" fmla="*/ 0 h 475"/>
                  <a:gd name="txR" fmla="*/ 399 w 399"/>
                  <a:gd name="txB" fmla="*/ 475 h 475"/>
                </a:gdLst>
                <a:ahLst/>
                <a:cxnLst>
                  <a:cxn ang="0">
                    <a:pos x="399" y="475"/>
                  </a:cxn>
                  <a:cxn ang="0">
                    <a:pos x="399" y="475"/>
                  </a:cxn>
                  <a:cxn ang="0">
                    <a:pos x="399" y="458"/>
                  </a:cxn>
                  <a:cxn ang="0">
                    <a:pos x="391" y="411"/>
                  </a:cxn>
                  <a:cxn ang="0">
                    <a:pos x="374" y="342"/>
                  </a:cxn>
                  <a:cxn ang="0">
                    <a:pos x="341" y="261"/>
                  </a:cxn>
                  <a:cxn ang="0">
                    <a:pos x="294" y="180"/>
                  </a:cxn>
                  <a:cxn ang="0">
                    <a:pos x="223" y="103"/>
                  </a:cxn>
                  <a:cxn ang="0">
                    <a:pos x="126" y="39"/>
                  </a:cxn>
                  <a:cxn ang="0">
                    <a:pos x="0" y="0"/>
                  </a:cxn>
                  <a:cxn ang="0">
                    <a:pos x="0" y="0"/>
                  </a:cxn>
                  <a:cxn ang="0">
                    <a:pos x="9" y="9"/>
                  </a:cxn>
                  <a:cxn ang="0">
                    <a:pos x="26" y="39"/>
                  </a:cxn>
                  <a:cxn ang="0">
                    <a:pos x="55" y="82"/>
                  </a:cxn>
                  <a:cxn ang="0">
                    <a:pos x="89" y="137"/>
                  </a:cxn>
                  <a:cxn ang="0">
                    <a:pos x="122" y="206"/>
                  </a:cxn>
                  <a:cxn ang="0">
                    <a:pos x="152" y="282"/>
                  </a:cxn>
                  <a:cxn ang="0">
                    <a:pos x="173" y="368"/>
                  </a:cxn>
                  <a:cxn ang="0">
                    <a:pos x="185" y="453"/>
                  </a:cxn>
                  <a:cxn ang="0">
                    <a:pos x="185" y="475"/>
                  </a:cxn>
                  <a:cxn ang="0">
                    <a:pos x="374" y="475"/>
                  </a:cxn>
                </a:cxnLst>
                <a:rect l="txL" t="txT" r="txR" b="txB"/>
                <a:pathLst>
                  <a:path w="399" h="475">
                    <a:moveTo>
                      <a:pt x="399" y="475"/>
                    </a:moveTo>
                    <a:lnTo>
                      <a:pt x="399" y="475"/>
                    </a:lnTo>
                    <a:lnTo>
                      <a:pt x="399" y="458"/>
                    </a:lnTo>
                    <a:lnTo>
                      <a:pt x="391" y="411"/>
                    </a:lnTo>
                    <a:lnTo>
                      <a:pt x="374" y="342"/>
                    </a:lnTo>
                    <a:lnTo>
                      <a:pt x="341" y="261"/>
                    </a:lnTo>
                    <a:lnTo>
                      <a:pt x="294" y="180"/>
                    </a:lnTo>
                    <a:lnTo>
                      <a:pt x="223" y="103"/>
                    </a:lnTo>
                    <a:lnTo>
                      <a:pt x="126" y="39"/>
                    </a:lnTo>
                    <a:lnTo>
                      <a:pt x="0" y="0"/>
                    </a:lnTo>
                    <a:lnTo>
                      <a:pt x="9" y="9"/>
                    </a:lnTo>
                    <a:lnTo>
                      <a:pt x="26" y="39"/>
                    </a:lnTo>
                    <a:lnTo>
                      <a:pt x="55" y="82"/>
                    </a:lnTo>
                    <a:lnTo>
                      <a:pt x="89" y="137"/>
                    </a:lnTo>
                    <a:lnTo>
                      <a:pt x="122" y="206"/>
                    </a:lnTo>
                    <a:lnTo>
                      <a:pt x="152" y="282"/>
                    </a:lnTo>
                    <a:lnTo>
                      <a:pt x="173" y="368"/>
                    </a:lnTo>
                    <a:lnTo>
                      <a:pt x="185" y="453"/>
                    </a:lnTo>
                    <a:lnTo>
                      <a:pt x="185" y="475"/>
                    </a:lnTo>
                    <a:lnTo>
                      <a:pt x="374" y="475"/>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77" name="Freeform 172"/>
              <p:cNvSpPr/>
              <p:nvPr/>
            </p:nvSpPr>
            <p:spPr>
              <a:xfrm>
                <a:off x="2015" y="47"/>
                <a:ext cx="357" cy="466"/>
              </a:xfrm>
              <a:custGeom>
                <a:avLst/>
                <a:gdLst>
                  <a:gd name="txL" fmla="*/ 0 w 357"/>
                  <a:gd name="txT" fmla="*/ 0 h 466"/>
                  <a:gd name="txR" fmla="*/ 357 w 357"/>
                  <a:gd name="txB" fmla="*/ 466 h 466"/>
                </a:gdLst>
                <a:ahLst/>
                <a:cxnLst>
                  <a:cxn ang="0">
                    <a:pos x="357" y="436"/>
                  </a:cxn>
                  <a:cxn ang="0">
                    <a:pos x="336" y="325"/>
                  </a:cxn>
                  <a:cxn ang="0">
                    <a:pos x="307" y="231"/>
                  </a:cxn>
                  <a:cxn ang="0">
                    <a:pos x="277" y="154"/>
                  </a:cxn>
                  <a:cxn ang="0">
                    <a:pos x="244" y="94"/>
                  </a:cxn>
                  <a:cxn ang="0">
                    <a:pos x="214" y="51"/>
                  </a:cxn>
                  <a:cxn ang="0">
                    <a:pos x="189" y="21"/>
                  </a:cxn>
                  <a:cxn ang="0">
                    <a:pos x="173" y="4"/>
                  </a:cxn>
                  <a:cxn ang="0">
                    <a:pos x="168" y="0"/>
                  </a:cxn>
                  <a:cxn ang="0">
                    <a:pos x="114" y="68"/>
                  </a:cxn>
                  <a:cxn ang="0">
                    <a:pos x="72" y="141"/>
                  </a:cxn>
                  <a:cxn ang="0">
                    <a:pos x="42" y="222"/>
                  </a:cxn>
                  <a:cxn ang="0">
                    <a:pos x="21" y="295"/>
                  </a:cxn>
                  <a:cxn ang="0">
                    <a:pos x="9" y="363"/>
                  </a:cxn>
                  <a:cxn ang="0">
                    <a:pos x="5" y="414"/>
                  </a:cxn>
                  <a:cxn ang="0">
                    <a:pos x="0" y="453"/>
                  </a:cxn>
                  <a:cxn ang="0">
                    <a:pos x="0" y="466"/>
                  </a:cxn>
                  <a:cxn ang="0">
                    <a:pos x="0" y="466"/>
                  </a:cxn>
                  <a:cxn ang="0">
                    <a:pos x="357" y="466"/>
                  </a:cxn>
                  <a:cxn ang="0">
                    <a:pos x="357" y="436"/>
                  </a:cxn>
                </a:cxnLst>
                <a:rect l="txL" t="txT" r="txR" b="txB"/>
                <a:pathLst>
                  <a:path w="357" h="466">
                    <a:moveTo>
                      <a:pt x="357" y="436"/>
                    </a:moveTo>
                    <a:lnTo>
                      <a:pt x="336" y="325"/>
                    </a:lnTo>
                    <a:lnTo>
                      <a:pt x="307" y="231"/>
                    </a:lnTo>
                    <a:lnTo>
                      <a:pt x="277" y="154"/>
                    </a:lnTo>
                    <a:lnTo>
                      <a:pt x="244" y="94"/>
                    </a:lnTo>
                    <a:lnTo>
                      <a:pt x="214" y="51"/>
                    </a:lnTo>
                    <a:lnTo>
                      <a:pt x="189" y="21"/>
                    </a:lnTo>
                    <a:lnTo>
                      <a:pt x="173" y="4"/>
                    </a:lnTo>
                    <a:lnTo>
                      <a:pt x="168" y="0"/>
                    </a:lnTo>
                    <a:lnTo>
                      <a:pt x="114" y="68"/>
                    </a:lnTo>
                    <a:lnTo>
                      <a:pt x="72" y="141"/>
                    </a:lnTo>
                    <a:lnTo>
                      <a:pt x="42" y="222"/>
                    </a:lnTo>
                    <a:lnTo>
                      <a:pt x="21" y="295"/>
                    </a:lnTo>
                    <a:lnTo>
                      <a:pt x="9" y="363"/>
                    </a:lnTo>
                    <a:lnTo>
                      <a:pt x="5" y="414"/>
                    </a:lnTo>
                    <a:lnTo>
                      <a:pt x="0" y="453"/>
                    </a:lnTo>
                    <a:lnTo>
                      <a:pt x="0" y="466"/>
                    </a:lnTo>
                    <a:lnTo>
                      <a:pt x="357" y="466"/>
                    </a:lnTo>
                    <a:lnTo>
                      <a:pt x="357" y="436"/>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78" name="Freeform 173"/>
              <p:cNvSpPr/>
              <p:nvPr/>
            </p:nvSpPr>
            <p:spPr>
              <a:xfrm>
                <a:off x="2015" y="47"/>
                <a:ext cx="357" cy="466"/>
              </a:xfrm>
              <a:custGeom>
                <a:avLst/>
                <a:gdLst>
                  <a:gd name="txL" fmla="*/ 0 w 357"/>
                  <a:gd name="txT" fmla="*/ 0 h 466"/>
                  <a:gd name="txR" fmla="*/ 357 w 357"/>
                  <a:gd name="txB" fmla="*/ 466 h 466"/>
                </a:gdLst>
                <a:ahLst/>
                <a:cxnLst>
                  <a:cxn ang="0">
                    <a:pos x="357" y="436"/>
                  </a:cxn>
                  <a:cxn ang="0">
                    <a:pos x="357" y="436"/>
                  </a:cxn>
                  <a:cxn ang="0">
                    <a:pos x="336" y="325"/>
                  </a:cxn>
                  <a:cxn ang="0">
                    <a:pos x="307" y="231"/>
                  </a:cxn>
                  <a:cxn ang="0">
                    <a:pos x="277" y="154"/>
                  </a:cxn>
                  <a:cxn ang="0">
                    <a:pos x="244" y="94"/>
                  </a:cxn>
                  <a:cxn ang="0">
                    <a:pos x="214" y="51"/>
                  </a:cxn>
                  <a:cxn ang="0">
                    <a:pos x="189" y="21"/>
                  </a:cxn>
                  <a:cxn ang="0">
                    <a:pos x="173" y="4"/>
                  </a:cxn>
                  <a:cxn ang="0">
                    <a:pos x="168" y="0"/>
                  </a:cxn>
                  <a:cxn ang="0">
                    <a:pos x="168" y="0"/>
                  </a:cxn>
                  <a:cxn ang="0">
                    <a:pos x="114" y="68"/>
                  </a:cxn>
                  <a:cxn ang="0">
                    <a:pos x="72" y="141"/>
                  </a:cxn>
                  <a:cxn ang="0">
                    <a:pos x="42" y="222"/>
                  </a:cxn>
                  <a:cxn ang="0">
                    <a:pos x="21" y="295"/>
                  </a:cxn>
                  <a:cxn ang="0">
                    <a:pos x="9" y="363"/>
                  </a:cxn>
                  <a:cxn ang="0">
                    <a:pos x="5" y="414"/>
                  </a:cxn>
                  <a:cxn ang="0">
                    <a:pos x="0" y="453"/>
                  </a:cxn>
                  <a:cxn ang="0">
                    <a:pos x="0" y="466"/>
                  </a:cxn>
                  <a:cxn ang="0">
                    <a:pos x="0" y="466"/>
                  </a:cxn>
                  <a:cxn ang="0">
                    <a:pos x="357" y="466"/>
                  </a:cxn>
                </a:cxnLst>
                <a:rect l="txL" t="txT" r="txR" b="txB"/>
                <a:pathLst>
                  <a:path w="357" h="466">
                    <a:moveTo>
                      <a:pt x="357" y="436"/>
                    </a:moveTo>
                    <a:lnTo>
                      <a:pt x="357" y="436"/>
                    </a:lnTo>
                    <a:lnTo>
                      <a:pt x="336" y="325"/>
                    </a:lnTo>
                    <a:lnTo>
                      <a:pt x="307" y="231"/>
                    </a:lnTo>
                    <a:lnTo>
                      <a:pt x="277" y="154"/>
                    </a:lnTo>
                    <a:lnTo>
                      <a:pt x="244" y="94"/>
                    </a:lnTo>
                    <a:lnTo>
                      <a:pt x="214" y="51"/>
                    </a:lnTo>
                    <a:lnTo>
                      <a:pt x="189" y="21"/>
                    </a:lnTo>
                    <a:lnTo>
                      <a:pt x="173" y="4"/>
                    </a:lnTo>
                    <a:lnTo>
                      <a:pt x="168" y="0"/>
                    </a:lnTo>
                    <a:lnTo>
                      <a:pt x="114" y="68"/>
                    </a:lnTo>
                    <a:lnTo>
                      <a:pt x="72" y="141"/>
                    </a:lnTo>
                    <a:lnTo>
                      <a:pt x="42" y="222"/>
                    </a:lnTo>
                    <a:lnTo>
                      <a:pt x="21" y="295"/>
                    </a:lnTo>
                    <a:lnTo>
                      <a:pt x="9" y="363"/>
                    </a:lnTo>
                    <a:lnTo>
                      <a:pt x="5" y="414"/>
                    </a:lnTo>
                    <a:lnTo>
                      <a:pt x="0" y="453"/>
                    </a:lnTo>
                    <a:lnTo>
                      <a:pt x="0" y="466"/>
                    </a:lnTo>
                    <a:lnTo>
                      <a:pt x="357" y="466"/>
                    </a:lnTo>
                  </a:path>
                </a:pathLst>
              </a:custGeom>
              <a:solidFill>
                <a:srgbClr val="FF3300">
                  <a:alpha val="100000"/>
                </a:srgbClr>
              </a:solidFill>
              <a:ln w="0" cap="flat" cmpd="sng">
                <a:solidFill>
                  <a:srgbClr val="000000">
                    <a:alpha val="100000"/>
                  </a:srgbClr>
                </a:solidFill>
                <a:prstDash val="solid"/>
                <a:round/>
                <a:headEnd type="none" w="med" len="med"/>
                <a:tailEnd type="none" w="med" len="me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79" name="Freeform 174"/>
              <p:cNvSpPr/>
              <p:nvPr/>
            </p:nvSpPr>
            <p:spPr>
              <a:xfrm>
                <a:off x="1885" y="543"/>
                <a:ext cx="1" cy="106"/>
              </a:xfrm>
              <a:custGeom>
                <a:avLst/>
                <a:gdLst>
                  <a:gd name="txL" fmla="*/ 0 w 1"/>
                  <a:gd name="txT" fmla="*/ 0 h 106"/>
                  <a:gd name="txR" fmla="*/ 1 w 1"/>
                  <a:gd name="txB" fmla="*/ 106 h 106"/>
                </a:gdLst>
                <a:ahLst/>
                <a:cxnLst>
                  <a:cxn ang="0">
                    <a:pos x="0" y="0"/>
                  </a:cxn>
                  <a:cxn ang="0">
                    <a:pos x="0" y="106"/>
                  </a:cxn>
                  <a:cxn ang="0">
                    <a:pos x="0" y="0"/>
                  </a:cxn>
                </a:cxnLst>
                <a:rect l="txL" t="txT" r="txR" b="txB"/>
                <a:pathLst>
                  <a:path w="1" h="106">
                    <a:moveTo>
                      <a:pt x="0" y="0"/>
                    </a:moveTo>
                    <a:lnTo>
                      <a:pt x="0" y="106"/>
                    </a:lnTo>
                    <a:lnTo>
                      <a:pt x="0" y="0"/>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80" name="Line 175"/>
              <p:cNvSpPr/>
              <p:nvPr/>
            </p:nvSpPr>
            <p:spPr>
              <a:xfrm>
                <a:off x="1885" y="543"/>
                <a:ext cx="1" cy="106"/>
              </a:xfrm>
              <a:prstGeom prst="line">
                <a:avLst/>
              </a:prstGeom>
              <a:ln w="0" cap="flat" cmpd="sng">
                <a:solidFill>
                  <a:srgbClr val="000000"/>
                </a:solidFill>
                <a:prstDash val="solid"/>
                <a:headEnd type="none" w="med" len="med"/>
                <a:tailEnd type="none" w="med" len="med"/>
              </a:ln>
            </p:spPr>
          </p:sp>
          <p:sp>
            <p:nvSpPr>
              <p:cNvPr id="81" name="Freeform 176"/>
              <p:cNvSpPr/>
              <p:nvPr/>
            </p:nvSpPr>
            <p:spPr>
              <a:xfrm>
                <a:off x="2515" y="547"/>
                <a:ext cx="1" cy="102"/>
              </a:xfrm>
              <a:custGeom>
                <a:avLst/>
                <a:gdLst>
                  <a:gd name="txL" fmla="*/ 0 w 1"/>
                  <a:gd name="txT" fmla="*/ 0 h 102"/>
                  <a:gd name="txR" fmla="*/ 1 w 1"/>
                  <a:gd name="txB" fmla="*/ 102 h 102"/>
                </a:gdLst>
                <a:ahLst/>
                <a:cxnLst>
                  <a:cxn ang="0">
                    <a:pos x="0" y="0"/>
                  </a:cxn>
                  <a:cxn ang="0">
                    <a:pos x="0" y="102"/>
                  </a:cxn>
                  <a:cxn ang="0">
                    <a:pos x="0" y="0"/>
                  </a:cxn>
                </a:cxnLst>
                <a:rect l="txL" t="txT" r="txR" b="txB"/>
                <a:pathLst>
                  <a:path w="1" h="102">
                    <a:moveTo>
                      <a:pt x="0" y="0"/>
                    </a:moveTo>
                    <a:lnTo>
                      <a:pt x="0" y="102"/>
                    </a:lnTo>
                    <a:lnTo>
                      <a:pt x="0" y="0"/>
                    </a:lnTo>
                    <a:close/>
                  </a:path>
                </a:pathLst>
              </a:custGeom>
              <a:solidFill>
                <a:srgbClr val="FF3300">
                  <a:alpha val="100000"/>
                </a:srgbClr>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Arial" panose="020B0604020202020204"/>
                </a:endParaRPr>
              </a:p>
            </p:txBody>
          </p:sp>
          <p:sp>
            <p:nvSpPr>
              <p:cNvPr id="82" name="Line 177"/>
              <p:cNvSpPr/>
              <p:nvPr/>
            </p:nvSpPr>
            <p:spPr>
              <a:xfrm>
                <a:off x="2515" y="547"/>
                <a:ext cx="1" cy="102"/>
              </a:xfrm>
              <a:prstGeom prst="line">
                <a:avLst/>
              </a:prstGeom>
              <a:ln w="0" cap="flat" cmpd="sng">
                <a:solidFill>
                  <a:srgbClr val="000000"/>
                </a:solidFill>
                <a:prstDash val="solid"/>
                <a:headEnd type="none" w="med" len="med"/>
                <a:tailEnd type="none" w="med" len="med"/>
              </a:ln>
            </p:spPr>
          </p:sp>
        </p:grpSp>
        <p:sp>
          <p:nvSpPr>
            <p:cNvPr id="45" name="AutoShape 178"/>
            <p:cNvSpPr/>
            <p:nvPr/>
          </p:nvSpPr>
          <p:spPr>
            <a:xfrm>
              <a:off x="9750337" y="4559166"/>
              <a:ext cx="470256" cy="246099"/>
            </a:xfrm>
            <a:prstGeom prst="irregularSeal1">
              <a:avLst/>
            </a:prstGeom>
            <a:solidFill>
              <a:srgbClr val="FFFF00"/>
            </a:solidFill>
            <a:ln w="9525" cap="flat" cmpd="sng">
              <a:solidFill>
                <a:srgbClr val="262626"/>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262626"/>
                </a:solidFill>
                <a:effectLst/>
                <a:uLnTx/>
                <a:uFillTx/>
                <a:latin typeface="Arial" panose="020B0604020202020204" pitchFamily="34" charset="0"/>
                <a:ea typeface="华文楷体" panose="02010600040101010101" pitchFamily="2" charset="-122"/>
              </a:endParaRPr>
            </a:p>
          </p:txBody>
        </p:sp>
        <p:sp>
          <p:nvSpPr>
            <p:cNvPr id="46" name="AutoShape 180"/>
            <p:cNvSpPr/>
            <p:nvPr/>
          </p:nvSpPr>
          <p:spPr>
            <a:xfrm>
              <a:off x="9696077" y="4342600"/>
              <a:ext cx="343649" cy="216567"/>
            </a:xfrm>
            <a:prstGeom prst="cube">
              <a:avLst>
                <a:gd name="adj" fmla="val 25000"/>
              </a:avLst>
            </a:prstGeom>
            <a:solidFill>
              <a:srgbClr val="FF6600"/>
            </a:solidFill>
            <a:ln w="9525" cap="flat" cmpd="sng">
              <a:solidFill>
                <a:srgbClr val="262626"/>
              </a:solidFill>
              <a:prstDash val="solid"/>
              <a:miter/>
              <a:headEnd type="none" w="med" len="med"/>
              <a:tailEnd type="none" w="med" len="med"/>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262626"/>
                </a:solidFill>
                <a:effectLst/>
                <a:uLnTx/>
                <a:uFillTx/>
                <a:latin typeface="Arial" panose="020B0604020202020204" pitchFamily="34" charset="0"/>
                <a:ea typeface="华文楷体" panose="02010600040101010101" pitchFamily="2" charset="-122"/>
              </a:endParaRPr>
            </a:p>
          </p:txBody>
        </p:sp>
      </p:grpSp>
      <p:sp>
        <p:nvSpPr>
          <p:cNvPr id="83"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par>
                          <p:cTn id="11" fill="hold">
                            <p:stCondLst>
                              <p:cond delay="0"/>
                            </p:stCondLst>
                            <p:childTnLst>
                              <p:par>
                                <p:cTn id="12" presetID="2" presetClass="entr" presetSubtype="4" accel="50000" decel="50000" fill="hold" grpId="0" nodeType="afterEffect">
                                  <p:stCondLst>
                                    <p:cond delay="0"/>
                                  </p:stCondLst>
                                  <p:childTnLst>
                                    <p:set>
                                      <p:cBhvr>
                                        <p:cTn id="13" dur="1" fill="hold">
                                          <p:stCondLst>
                                            <p:cond delay="0"/>
                                          </p:stCondLst>
                                        </p:cTn>
                                        <p:tgtEl>
                                          <p:spTgt spid="13"/>
                                        </p:tgtEl>
                                        <p:attrNameLst>
                                          <p:attrName>style.visibility</p:attrName>
                                        </p:attrNameLst>
                                      </p:cBhvr>
                                      <p:to>
                                        <p:strVal val="visible"/>
                                      </p:to>
                                    </p:set>
                                    <p:anim calcmode="lin" valueType="num">
                                      <p:cBhvr additive="base">
                                        <p:cTn id="14" dur="250" fill="hold"/>
                                        <p:tgtEl>
                                          <p:spTgt spid="13"/>
                                        </p:tgtEl>
                                        <p:attrNameLst>
                                          <p:attrName>ppt_x</p:attrName>
                                        </p:attrNameLst>
                                      </p:cBhvr>
                                      <p:tavLst>
                                        <p:tav tm="0">
                                          <p:val>
                                            <p:strVal val="#ppt_x"/>
                                          </p:val>
                                        </p:tav>
                                        <p:tav tm="100000">
                                          <p:val>
                                            <p:strVal val="#ppt_x"/>
                                          </p:val>
                                        </p:tav>
                                      </p:tavLst>
                                    </p:anim>
                                    <p:anim calcmode="lin" valueType="num">
                                      <p:cBhvr additive="base">
                                        <p:cTn id="15" dur="250" fill="hold"/>
                                        <p:tgtEl>
                                          <p:spTgt spid="13"/>
                                        </p:tgtEl>
                                        <p:attrNameLst>
                                          <p:attrName>ppt_y</p:attrName>
                                        </p:attrNameLst>
                                      </p:cBhvr>
                                      <p:tavLst>
                                        <p:tav tm="0">
                                          <p:val>
                                            <p:strVal val="1+#ppt_h/2"/>
                                          </p:val>
                                        </p:tav>
                                        <p:tav tm="100000">
                                          <p:val>
                                            <p:strVal val="#ppt_y"/>
                                          </p:val>
                                        </p:tav>
                                      </p:tavLst>
                                    </p:anim>
                                  </p:childTnLst>
                                </p:cTn>
                              </p:par>
                            </p:childTnLst>
                          </p:cTn>
                        </p:par>
                        <p:par>
                          <p:cTn id="16" fill="hold">
                            <p:stCondLst>
                              <p:cond delay="500"/>
                            </p:stCondLst>
                            <p:childTnLst>
                              <p:par>
                                <p:cTn id="17" presetID="2" presetClass="entr" presetSubtype="4" accel="50000" decel="50000" fill="hold" grpId="0" nodeType="after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250" fill="hold"/>
                                        <p:tgtEl>
                                          <p:spTgt spid="17"/>
                                        </p:tgtEl>
                                        <p:attrNameLst>
                                          <p:attrName>ppt_x</p:attrName>
                                        </p:attrNameLst>
                                      </p:cBhvr>
                                      <p:tavLst>
                                        <p:tav tm="0">
                                          <p:val>
                                            <p:strVal val="#ppt_x"/>
                                          </p:val>
                                        </p:tav>
                                        <p:tav tm="100000">
                                          <p:val>
                                            <p:strVal val="#ppt_x"/>
                                          </p:val>
                                        </p:tav>
                                      </p:tavLst>
                                    </p:anim>
                                    <p:anim calcmode="lin" valueType="num">
                                      <p:cBhvr additive="base">
                                        <p:cTn id="20" dur="250" fill="hold"/>
                                        <p:tgtEl>
                                          <p:spTgt spid="17"/>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4" accel="50000" decel="50000"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additive="base">
                                        <p:cTn id="24" dur="250" fill="hold"/>
                                        <p:tgtEl>
                                          <p:spTgt spid="18"/>
                                        </p:tgtEl>
                                        <p:attrNameLst>
                                          <p:attrName>ppt_x</p:attrName>
                                        </p:attrNameLst>
                                      </p:cBhvr>
                                      <p:tavLst>
                                        <p:tav tm="0">
                                          <p:val>
                                            <p:strVal val="#ppt_x"/>
                                          </p:val>
                                        </p:tav>
                                        <p:tav tm="100000">
                                          <p:val>
                                            <p:strVal val="#ppt_x"/>
                                          </p:val>
                                        </p:tav>
                                      </p:tavLst>
                                    </p:anim>
                                    <p:anim calcmode="lin" valueType="num">
                                      <p:cBhvr additive="base">
                                        <p:cTn id="25" dur="250" fill="hold"/>
                                        <p:tgtEl>
                                          <p:spTgt spid="18"/>
                                        </p:tgtEl>
                                        <p:attrNameLst>
                                          <p:attrName>ppt_y</p:attrName>
                                        </p:attrNameLst>
                                      </p:cBhvr>
                                      <p:tavLst>
                                        <p:tav tm="0">
                                          <p:val>
                                            <p:strVal val="1+#ppt_h/2"/>
                                          </p:val>
                                        </p:tav>
                                        <p:tav tm="100000">
                                          <p:val>
                                            <p:strVal val="#ppt_y"/>
                                          </p:val>
                                        </p:tav>
                                      </p:tavLst>
                                    </p:anim>
                                  </p:childTnLst>
                                </p:cTn>
                              </p:par>
                              <p:par>
                                <p:cTn id="26" presetID="53" presetClass="entr" presetSubtype="16" fill="hold" nodeType="with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p:cTn id="28" dur="250" fill="hold"/>
                                        <p:tgtEl>
                                          <p:spTgt spid="7"/>
                                        </p:tgtEl>
                                        <p:attrNameLst>
                                          <p:attrName>ppt_w</p:attrName>
                                        </p:attrNameLst>
                                      </p:cBhvr>
                                      <p:tavLst>
                                        <p:tav tm="0">
                                          <p:val>
                                            <p:fltVal val="0"/>
                                          </p:val>
                                        </p:tav>
                                        <p:tav tm="100000">
                                          <p:val>
                                            <p:strVal val="#ppt_w"/>
                                          </p:val>
                                        </p:tav>
                                      </p:tavLst>
                                    </p:anim>
                                    <p:anim calcmode="lin" valueType="num">
                                      <p:cBhvr>
                                        <p:cTn id="29" dur="250" fill="hold"/>
                                        <p:tgtEl>
                                          <p:spTgt spid="7"/>
                                        </p:tgtEl>
                                        <p:attrNameLst>
                                          <p:attrName>ppt_h</p:attrName>
                                        </p:attrNameLst>
                                      </p:cBhvr>
                                      <p:tavLst>
                                        <p:tav tm="0">
                                          <p:val>
                                            <p:fltVal val="0"/>
                                          </p:val>
                                        </p:tav>
                                        <p:tav tm="100000">
                                          <p:val>
                                            <p:strVal val="#ppt_h"/>
                                          </p:val>
                                        </p:tav>
                                      </p:tavLst>
                                    </p:anim>
                                    <p:animEffect transition="in" filter="fade">
                                      <p:cBhvr>
                                        <p:cTn id="30" dur="250"/>
                                        <p:tgtEl>
                                          <p:spTgt spid="7"/>
                                        </p:tgtEl>
                                      </p:cBhvr>
                                    </p:animEffect>
                                  </p:childTnLst>
                                </p:cTn>
                              </p:par>
                            </p:childTnLst>
                          </p:cTn>
                        </p:par>
                        <p:par>
                          <p:cTn id="31" fill="hold">
                            <p:stCondLst>
                              <p:cond delay="1500"/>
                            </p:stCondLst>
                            <p:childTnLst>
                              <p:par>
                                <p:cTn id="32" presetID="10" presetClass="entr" presetSubtype="0" fill="hold" nodeType="after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250"/>
                                        <p:tgtEl>
                                          <p:spTgt spid="10"/>
                                        </p:tgtEl>
                                      </p:cBhvr>
                                    </p:animEffect>
                                  </p:childTnLst>
                                </p:cTn>
                              </p:par>
                            </p:childTnLst>
                          </p:cTn>
                        </p:par>
                        <p:par>
                          <p:cTn id="35" fill="hold">
                            <p:stCondLst>
                              <p:cond delay="2000"/>
                            </p:stCondLst>
                            <p:childTnLst>
                              <p:par>
                                <p:cTn id="36" presetID="10" presetClass="entr" presetSubtype="0" fill="hold" nodeType="after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fade">
                                      <p:cBhvr>
                                        <p:cTn id="38" dur="250"/>
                                        <p:tgtEl>
                                          <p:spTgt spid="14"/>
                                        </p:tgtEl>
                                      </p:cBhvr>
                                    </p:animEffect>
                                  </p:childTnLst>
                                </p:cTn>
                              </p:par>
                            </p:childTnLst>
                          </p:cTn>
                        </p:par>
                        <p:par>
                          <p:cTn id="39" fill="hold">
                            <p:stCondLst>
                              <p:cond delay="2500"/>
                            </p:stCondLst>
                            <p:childTnLst>
                              <p:par>
                                <p:cTn id="40" presetID="12" presetClass="entr" presetSubtype="4" fill="hold" nodeType="afterEffect">
                                  <p:stCondLst>
                                    <p:cond delay="0"/>
                                  </p:stCondLst>
                                  <p:childTnLst>
                                    <p:set>
                                      <p:cBhvr>
                                        <p:cTn id="41" dur="1" fill="hold">
                                          <p:stCondLst>
                                            <p:cond delay="0"/>
                                          </p:stCondLst>
                                        </p:cTn>
                                        <p:tgtEl>
                                          <p:spTgt spid="43"/>
                                        </p:tgtEl>
                                        <p:attrNameLst>
                                          <p:attrName>style.visibility</p:attrName>
                                        </p:attrNameLst>
                                      </p:cBhvr>
                                      <p:to>
                                        <p:strVal val="visible"/>
                                      </p:to>
                                    </p:set>
                                    <p:animEffect transition="in" filter="slide(fromBottom)">
                                      <p:cBhvr>
                                        <p:cTn id="42" dur="250"/>
                                        <p:tgtEl>
                                          <p:spTgt spid="43"/>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250" fill="hold"/>
                                        <p:tgtEl>
                                          <p:spTgt spid="22"/>
                                        </p:tgtEl>
                                        <p:attrNameLst>
                                          <p:attrName>ppt_w</p:attrName>
                                        </p:attrNameLst>
                                      </p:cBhvr>
                                      <p:tavLst>
                                        <p:tav tm="0">
                                          <p:val>
                                            <p:fltVal val="0"/>
                                          </p:val>
                                        </p:tav>
                                        <p:tav tm="100000">
                                          <p:val>
                                            <p:strVal val="#ppt_w"/>
                                          </p:val>
                                        </p:tav>
                                      </p:tavLst>
                                    </p:anim>
                                    <p:anim calcmode="lin" valueType="num">
                                      <p:cBhvr>
                                        <p:cTn id="47" dur="250" fill="hold"/>
                                        <p:tgtEl>
                                          <p:spTgt spid="22"/>
                                        </p:tgtEl>
                                        <p:attrNameLst>
                                          <p:attrName>ppt_h</p:attrName>
                                        </p:attrNameLst>
                                      </p:cBhvr>
                                      <p:tavLst>
                                        <p:tav tm="0">
                                          <p:val>
                                            <p:fltVal val="0"/>
                                          </p:val>
                                        </p:tav>
                                        <p:tav tm="100000">
                                          <p:val>
                                            <p:strVal val="#ppt_h"/>
                                          </p:val>
                                        </p:tav>
                                      </p:tavLst>
                                    </p:anim>
                                    <p:animEffect transition="in" filter="fade">
                                      <p:cBhvr>
                                        <p:cTn id="48" dur="250"/>
                                        <p:tgtEl>
                                          <p:spTgt spid="22"/>
                                        </p:tgtEl>
                                      </p:cBhvr>
                                    </p:animEffect>
                                  </p:childTnLst>
                                </p:cTn>
                              </p:par>
                              <p:par>
                                <p:cTn id="49" presetID="2" presetClass="entr" presetSubtype="8" accel="50000" decel="50000" fill="hold" grpId="0" nodeType="with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additive="base">
                                        <p:cTn id="51" dur="250" fill="hold"/>
                                        <p:tgtEl>
                                          <p:spTgt spid="36"/>
                                        </p:tgtEl>
                                        <p:attrNameLst>
                                          <p:attrName>ppt_x</p:attrName>
                                        </p:attrNameLst>
                                      </p:cBhvr>
                                      <p:tavLst>
                                        <p:tav tm="0">
                                          <p:val>
                                            <p:strVal val="0-#ppt_w/2"/>
                                          </p:val>
                                        </p:tav>
                                        <p:tav tm="100000">
                                          <p:val>
                                            <p:strVal val="#ppt_x"/>
                                          </p:val>
                                        </p:tav>
                                      </p:tavLst>
                                    </p:anim>
                                    <p:anim calcmode="lin" valueType="num">
                                      <p:cBhvr additive="base">
                                        <p:cTn id="52" dur="250" fill="hold"/>
                                        <p:tgtEl>
                                          <p:spTgt spid="36"/>
                                        </p:tgtEl>
                                        <p:attrNameLst>
                                          <p:attrName>ppt_y</p:attrName>
                                        </p:attrNameLst>
                                      </p:cBhvr>
                                      <p:tavLst>
                                        <p:tav tm="0">
                                          <p:val>
                                            <p:strVal val="#ppt_y"/>
                                          </p:val>
                                        </p:tav>
                                        <p:tav tm="100000">
                                          <p:val>
                                            <p:strVal val="#ppt_y"/>
                                          </p:val>
                                        </p:tav>
                                      </p:tavLst>
                                    </p:anim>
                                  </p:childTnLst>
                                </p:cTn>
                              </p:par>
                            </p:childTnLst>
                          </p:cTn>
                        </p:par>
                        <p:par>
                          <p:cTn id="53" fill="hold">
                            <p:stCondLst>
                              <p:cond delay="3500"/>
                            </p:stCondLst>
                            <p:childTnLst>
                              <p:par>
                                <p:cTn id="54" presetID="53" presetClass="entr" presetSubtype="16"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p:cTn id="56" dur="250" fill="hold"/>
                                        <p:tgtEl>
                                          <p:spTgt spid="25"/>
                                        </p:tgtEl>
                                        <p:attrNameLst>
                                          <p:attrName>ppt_w</p:attrName>
                                        </p:attrNameLst>
                                      </p:cBhvr>
                                      <p:tavLst>
                                        <p:tav tm="0">
                                          <p:val>
                                            <p:fltVal val="0"/>
                                          </p:val>
                                        </p:tav>
                                        <p:tav tm="100000">
                                          <p:val>
                                            <p:strVal val="#ppt_w"/>
                                          </p:val>
                                        </p:tav>
                                      </p:tavLst>
                                    </p:anim>
                                    <p:anim calcmode="lin" valueType="num">
                                      <p:cBhvr>
                                        <p:cTn id="57" dur="250" fill="hold"/>
                                        <p:tgtEl>
                                          <p:spTgt spid="25"/>
                                        </p:tgtEl>
                                        <p:attrNameLst>
                                          <p:attrName>ppt_h</p:attrName>
                                        </p:attrNameLst>
                                      </p:cBhvr>
                                      <p:tavLst>
                                        <p:tav tm="0">
                                          <p:val>
                                            <p:fltVal val="0"/>
                                          </p:val>
                                        </p:tav>
                                        <p:tav tm="100000">
                                          <p:val>
                                            <p:strVal val="#ppt_h"/>
                                          </p:val>
                                        </p:tav>
                                      </p:tavLst>
                                    </p:anim>
                                    <p:animEffect transition="in" filter="fade">
                                      <p:cBhvr>
                                        <p:cTn id="58" dur="250"/>
                                        <p:tgtEl>
                                          <p:spTgt spid="25"/>
                                        </p:tgtEl>
                                      </p:cBhvr>
                                    </p:animEffect>
                                  </p:childTnLst>
                                </p:cTn>
                              </p:par>
                              <p:par>
                                <p:cTn id="59" presetID="2" presetClass="entr" presetSubtype="8" accel="50000" decel="50000" fill="hold" grpId="0" nodeType="withEffect">
                                  <p:stCondLst>
                                    <p:cond delay="0"/>
                                  </p:stCondLst>
                                  <p:childTnLst>
                                    <p:set>
                                      <p:cBhvr>
                                        <p:cTn id="60" dur="1" fill="hold">
                                          <p:stCondLst>
                                            <p:cond delay="0"/>
                                          </p:stCondLst>
                                        </p:cTn>
                                        <p:tgtEl>
                                          <p:spTgt spid="35"/>
                                        </p:tgtEl>
                                        <p:attrNameLst>
                                          <p:attrName>style.visibility</p:attrName>
                                        </p:attrNameLst>
                                      </p:cBhvr>
                                      <p:to>
                                        <p:strVal val="visible"/>
                                      </p:to>
                                    </p:set>
                                    <p:anim calcmode="lin" valueType="num">
                                      <p:cBhvr additive="base">
                                        <p:cTn id="61" dur="250" fill="hold"/>
                                        <p:tgtEl>
                                          <p:spTgt spid="35"/>
                                        </p:tgtEl>
                                        <p:attrNameLst>
                                          <p:attrName>ppt_x</p:attrName>
                                        </p:attrNameLst>
                                      </p:cBhvr>
                                      <p:tavLst>
                                        <p:tav tm="0">
                                          <p:val>
                                            <p:strVal val="0-#ppt_w/2"/>
                                          </p:val>
                                        </p:tav>
                                        <p:tav tm="100000">
                                          <p:val>
                                            <p:strVal val="#ppt_x"/>
                                          </p:val>
                                        </p:tav>
                                      </p:tavLst>
                                    </p:anim>
                                    <p:anim calcmode="lin" valueType="num">
                                      <p:cBhvr additive="base">
                                        <p:cTn id="62" dur="250" fill="hold"/>
                                        <p:tgtEl>
                                          <p:spTgt spid="35"/>
                                        </p:tgtEl>
                                        <p:attrNameLst>
                                          <p:attrName>ppt_y</p:attrName>
                                        </p:attrNameLst>
                                      </p:cBhvr>
                                      <p:tavLst>
                                        <p:tav tm="0">
                                          <p:val>
                                            <p:strVal val="#ppt_y"/>
                                          </p:val>
                                        </p:tav>
                                        <p:tav tm="100000">
                                          <p:val>
                                            <p:strVal val="#ppt_y"/>
                                          </p:val>
                                        </p:tav>
                                      </p:tavLst>
                                    </p:anim>
                                  </p:childTnLst>
                                </p:cTn>
                              </p:par>
                            </p:childTnLst>
                          </p:cTn>
                        </p:par>
                        <p:par>
                          <p:cTn id="63" fill="hold">
                            <p:stCondLst>
                              <p:cond delay="4000"/>
                            </p:stCondLst>
                            <p:childTnLst>
                              <p:par>
                                <p:cTn id="64" presetID="53" presetClass="entr" presetSubtype="16" fill="hold" nodeType="afterEffect">
                                  <p:stCondLst>
                                    <p:cond delay="0"/>
                                  </p:stCondLst>
                                  <p:childTnLst>
                                    <p:set>
                                      <p:cBhvr>
                                        <p:cTn id="65" dur="1" fill="hold">
                                          <p:stCondLst>
                                            <p:cond delay="0"/>
                                          </p:stCondLst>
                                        </p:cTn>
                                        <p:tgtEl>
                                          <p:spTgt spid="40"/>
                                        </p:tgtEl>
                                        <p:attrNameLst>
                                          <p:attrName>style.visibility</p:attrName>
                                        </p:attrNameLst>
                                      </p:cBhvr>
                                      <p:to>
                                        <p:strVal val="visible"/>
                                      </p:to>
                                    </p:set>
                                    <p:anim calcmode="lin" valueType="num">
                                      <p:cBhvr>
                                        <p:cTn id="66" dur="250" fill="hold"/>
                                        <p:tgtEl>
                                          <p:spTgt spid="40"/>
                                        </p:tgtEl>
                                        <p:attrNameLst>
                                          <p:attrName>ppt_w</p:attrName>
                                        </p:attrNameLst>
                                      </p:cBhvr>
                                      <p:tavLst>
                                        <p:tav tm="0">
                                          <p:val>
                                            <p:fltVal val="0"/>
                                          </p:val>
                                        </p:tav>
                                        <p:tav tm="100000">
                                          <p:val>
                                            <p:strVal val="#ppt_w"/>
                                          </p:val>
                                        </p:tav>
                                      </p:tavLst>
                                    </p:anim>
                                    <p:anim calcmode="lin" valueType="num">
                                      <p:cBhvr>
                                        <p:cTn id="67" dur="250" fill="hold"/>
                                        <p:tgtEl>
                                          <p:spTgt spid="40"/>
                                        </p:tgtEl>
                                        <p:attrNameLst>
                                          <p:attrName>ppt_h</p:attrName>
                                        </p:attrNameLst>
                                      </p:cBhvr>
                                      <p:tavLst>
                                        <p:tav tm="0">
                                          <p:val>
                                            <p:fltVal val="0"/>
                                          </p:val>
                                        </p:tav>
                                        <p:tav tm="100000">
                                          <p:val>
                                            <p:strVal val="#ppt_h"/>
                                          </p:val>
                                        </p:tav>
                                      </p:tavLst>
                                    </p:anim>
                                    <p:animEffect transition="in" filter="fade">
                                      <p:cBhvr>
                                        <p:cTn id="68" dur="250"/>
                                        <p:tgtEl>
                                          <p:spTgt spid="40"/>
                                        </p:tgtEl>
                                      </p:cBhvr>
                                    </p:animEffect>
                                  </p:childTnLst>
                                </p:cTn>
                              </p:par>
                              <p:par>
                                <p:cTn id="69" presetID="2" presetClass="entr" presetSubtype="2" accel="50000" decel="50000" fill="hold" nodeType="withEffect">
                                  <p:stCondLst>
                                    <p:cond delay="0"/>
                                  </p:stCondLst>
                                  <p:childTnLst>
                                    <p:set>
                                      <p:cBhvr>
                                        <p:cTn id="70" dur="1" fill="hold">
                                          <p:stCondLst>
                                            <p:cond delay="0"/>
                                          </p:stCondLst>
                                        </p:cTn>
                                        <p:tgtEl>
                                          <p:spTgt spid="37"/>
                                        </p:tgtEl>
                                        <p:attrNameLst>
                                          <p:attrName>style.visibility</p:attrName>
                                        </p:attrNameLst>
                                      </p:cBhvr>
                                      <p:to>
                                        <p:strVal val="visible"/>
                                      </p:to>
                                    </p:set>
                                    <p:anim calcmode="lin" valueType="num">
                                      <p:cBhvr additive="base">
                                        <p:cTn id="71" dur="250" fill="hold"/>
                                        <p:tgtEl>
                                          <p:spTgt spid="37"/>
                                        </p:tgtEl>
                                        <p:attrNameLst>
                                          <p:attrName>ppt_x</p:attrName>
                                        </p:attrNameLst>
                                      </p:cBhvr>
                                      <p:tavLst>
                                        <p:tav tm="0">
                                          <p:val>
                                            <p:strVal val="1+#ppt_w/2"/>
                                          </p:val>
                                        </p:tav>
                                        <p:tav tm="100000">
                                          <p:val>
                                            <p:strVal val="#ppt_x"/>
                                          </p:val>
                                        </p:tav>
                                      </p:tavLst>
                                    </p:anim>
                                    <p:anim calcmode="lin" valueType="num">
                                      <p:cBhvr additive="base">
                                        <p:cTn id="72" dur="250" fill="hold"/>
                                        <p:tgtEl>
                                          <p:spTgt spid="37"/>
                                        </p:tgtEl>
                                        <p:attrNameLst>
                                          <p:attrName>ppt_y</p:attrName>
                                        </p:attrNameLst>
                                      </p:cBhvr>
                                      <p:tavLst>
                                        <p:tav tm="0">
                                          <p:val>
                                            <p:strVal val="#ppt_y"/>
                                          </p:val>
                                        </p:tav>
                                        <p:tav tm="100000">
                                          <p:val>
                                            <p:strVal val="#ppt_y"/>
                                          </p:val>
                                        </p:tav>
                                      </p:tavLst>
                                    </p:anim>
                                  </p:childTnLst>
                                </p:cTn>
                              </p:par>
                            </p:childTnLst>
                          </p:cTn>
                        </p:par>
                        <p:par>
                          <p:cTn id="73" fill="hold">
                            <p:stCondLst>
                              <p:cond delay="4500"/>
                            </p:stCondLst>
                            <p:childTnLst>
                              <p:par>
                                <p:cTn id="74" presetID="53" presetClass="entr" presetSubtype="16" fill="hold" nodeType="after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250" fill="hold"/>
                                        <p:tgtEl>
                                          <p:spTgt spid="28"/>
                                        </p:tgtEl>
                                        <p:attrNameLst>
                                          <p:attrName>ppt_w</p:attrName>
                                        </p:attrNameLst>
                                      </p:cBhvr>
                                      <p:tavLst>
                                        <p:tav tm="0">
                                          <p:val>
                                            <p:fltVal val="0"/>
                                          </p:val>
                                        </p:tav>
                                        <p:tav tm="100000">
                                          <p:val>
                                            <p:strVal val="#ppt_w"/>
                                          </p:val>
                                        </p:tav>
                                      </p:tavLst>
                                    </p:anim>
                                    <p:anim calcmode="lin" valueType="num">
                                      <p:cBhvr>
                                        <p:cTn id="77" dur="250" fill="hold"/>
                                        <p:tgtEl>
                                          <p:spTgt spid="28"/>
                                        </p:tgtEl>
                                        <p:attrNameLst>
                                          <p:attrName>ppt_h</p:attrName>
                                        </p:attrNameLst>
                                      </p:cBhvr>
                                      <p:tavLst>
                                        <p:tav tm="0">
                                          <p:val>
                                            <p:fltVal val="0"/>
                                          </p:val>
                                        </p:tav>
                                        <p:tav tm="100000">
                                          <p:val>
                                            <p:strVal val="#ppt_h"/>
                                          </p:val>
                                        </p:tav>
                                      </p:tavLst>
                                    </p:anim>
                                    <p:animEffect transition="in" filter="fade">
                                      <p:cBhvr>
                                        <p:cTn id="78" dur="250"/>
                                        <p:tgtEl>
                                          <p:spTgt spid="28"/>
                                        </p:tgtEl>
                                      </p:cBhvr>
                                    </p:animEffect>
                                  </p:childTnLst>
                                </p:cTn>
                              </p:par>
                              <p:par>
                                <p:cTn id="79" presetID="2" presetClass="entr" presetSubtype="2" accel="50000" decel="50000" fill="hold" grpId="0" nodeType="withEffect">
                                  <p:stCondLst>
                                    <p:cond delay="0"/>
                                  </p:stCondLst>
                                  <p:childTnLst>
                                    <p:set>
                                      <p:cBhvr>
                                        <p:cTn id="80" dur="1" fill="hold">
                                          <p:stCondLst>
                                            <p:cond delay="0"/>
                                          </p:stCondLst>
                                        </p:cTn>
                                        <p:tgtEl>
                                          <p:spTgt spid="21"/>
                                        </p:tgtEl>
                                        <p:attrNameLst>
                                          <p:attrName>style.visibility</p:attrName>
                                        </p:attrNameLst>
                                      </p:cBhvr>
                                      <p:to>
                                        <p:strVal val="visible"/>
                                      </p:to>
                                    </p:set>
                                    <p:anim calcmode="lin" valueType="num">
                                      <p:cBhvr additive="base">
                                        <p:cTn id="81" dur="250" fill="hold"/>
                                        <p:tgtEl>
                                          <p:spTgt spid="21"/>
                                        </p:tgtEl>
                                        <p:attrNameLst>
                                          <p:attrName>ppt_x</p:attrName>
                                        </p:attrNameLst>
                                      </p:cBhvr>
                                      <p:tavLst>
                                        <p:tav tm="0">
                                          <p:val>
                                            <p:strVal val="1+#ppt_w/2"/>
                                          </p:val>
                                        </p:tav>
                                        <p:tav tm="100000">
                                          <p:val>
                                            <p:strVal val="#ppt_x"/>
                                          </p:val>
                                        </p:tav>
                                      </p:tavLst>
                                    </p:anim>
                                    <p:anim calcmode="lin" valueType="num">
                                      <p:cBhvr additive="base">
                                        <p:cTn id="82" dur="250" fill="hold"/>
                                        <p:tgtEl>
                                          <p:spTgt spid="21"/>
                                        </p:tgtEl>
                                        <p:attrNameLst>
                                          <p:attrName>ppt_y</p:attrName>
                                        </p:attrNameLst>
                                      </p:cBhvr>
                                      <p:tavLst>
                                        <p:tav tm="0">
                                          <p:val>
                                            <p:strVal val="#ppt_y"/>
                                          </p:val>
                                        </p:tav>
                                        <p:tav tm="100000">
                                          <p:val>
                                            <p:strVal val="#ppt_y"/>
                                          </p:val>
                                        </p:tav>
                                      </p:tavLst>
                                    </p:anim>
                                  </p:childTnLst>
                                </p:cTn>
                              </p:par>
                            </p:childTnLst>
                          </p:cTn>
                        </p:par>
                        <p:par>
                          <p:cTn id="83" fill="hold">
                            <p:stCondLst>
                              <p:cond delay="5000"/>
                            </p:stCondLst>
                            <p:childTnLst>
                              <p:par>
                                <p:cTn id="84" presetID="53" presetClass="entr" presetSubtype="16" fill="hold" nodeType="afterEffect">
                                  <p:stCondLst>
                                    <p:cond delay="0"/>
                                  </p:stCondLst>
                                  <p:childTnLst>
                                    <p:set>
                                      <p:cBhvr>
                                        <p:cTn id="85" dur="1" fill="hold">
                                          <p:stCondLst>
                                            <p:cond delay="0"/>
                                          </p:stCondLst>
                                        </p:cTn>
                                        <p:tgtEl>
                                          <p:spTgt spid="31"/>
                                        </p:tgtEl>
                                        <p:attrNameLst>
                                          <p:attrName>style.visibility</p:attrName>
                                        </p:attrNameLst>
                                      </p:cBhvr>
                                      <p:to>
                                        <p:strVal val="visible"/>
                                      </p:to>
                                    </p:set>
                                    <p:anim calcmode="lin" valueType="num">
                                      <p:cBhvr>
                                        <p:cTn id="86" dur="250" fill="hold"/>
                                        <p:tgtEl>
                                          <p:spTgt spid="31"/>
                                        </p:tgtEl>
                                        <p:attrNameLst>
                                          <p:attrName>ppt_w</p:attrName>
                                        </p:attrNameLst>
                                      </p:cBhvr>
                                      <p:tavLst>
                                        <p:tav tm="0">
                                          <p:val>
                                            <p:fltVal val="0"/>
                                          </p:val>
                                        </p:tav>
                                        <p:tav tm="100000">
                                          <p:val>
                                            <p:strVal val="#ppt_w"/>
                                          </p:val>
                                        </p:tav>
                                      </p:tavLst>
                                    </p:anim>
                                    <p:anim calcmode="lin" valueType="num">
                                      <p:cBhvr>
                                        <p:cTn id="87" dur="250" fill="hold"/>
                                        <p:tgtEl>
                                          <p:spTgt spid="31"/>
                                        </p:tgtEl>
                                        <p:attrNameLst>
                                          <p:attrName>ppt_h</p:attrName>
                                        </p:attrNameLst>
                                      </p:cBhvr>
                                      <p:tavLst>
                                        <p:tav tm="0">
                                          <p:val>
                                            <p:fltVal val="0"/>
                                          </p:val>
                                        </p:tav>
                                        <p:tav tm="100000">
                                          <p:val>
                                            <p:strVal val="#ppt_h"/>
                                          </p:val>
                                        </p:tav>
                                      </p:tavLst>
                                    </p:anim>
                                    <p:animEffect transition="in" filter="fade">
                                      <p:cBhvr>
                                        <p:cTn id="88" dur="250"/>
                                        <p:tgtEl>
                                          <p:spTgt spid="31"/>
                                        </p:tgtEl>
                                      </p:cBhvr>
                                    </p:animEffect>
                                  </p:childTnLst>
                                </p:cTn>
                              </p:par>
                              <p:par>
                                <p:cTn id="89" presetID="2" presetClass="entr" presetSubtype="2" accel="50000" decel="50000" fill="hold" grpId="0" nodeType="withEffect">
                                  <p:stCondLst>
                                    <p:cond delay="0"/>
                                  </p:stCondLst>
                                  <p:childTnLst>
                                    <p:set>
                                      <p:cBhvr>
                                        <p:cTn id="90" dur="1" fill="hold">
                                          <p:stCondLst>
                                            <p:cond delay="0"/>
                                          </p:stCondLst>
                                        </p:cTn>
                                        <p:tgtEl>
                                          <p:spTgt spid="34"/>
                                        </p:tgtEl>
                                        <p:attrNameLst>
                                          <p:attrName>style.visibility</p:attrName>
                                        </p:attrNameLst>
                                      </p:cBhvr>
                                      <p:to>
                                        <p:strVal val="visible"/>
                                      </p:to>
                                    </p:set>
                                    <p:anim calcmode="lin" valueType="num">
                                      <p:cBhvr additive="base">
                                        <p:cTn id="91" dur="250" fill="hold"/>
                                        <p:tgtEl>
                                          <p:spTgt spid="34"/>
                                        </p:tgtEl>
                                        <p:attrNameLst>
                                          <p:attrName>ppt_x</p:attrName>
                                        </p:attrNameLst>
                                      </p:cBhvr>
                                      <p:tavLst>
                                        <p:tav tm="0">
                                          <p:val>
                                            <p:strVal val="1+#ppt_w/2"/>
                                          </p:val>
                                        </p:tav>
                                        <p:tav tm="100000">
                                          <p:val>
                                            <p:strVal val="#ppt_x"/>
                                          </p:val>
                                        </p:tav>
                                      </p:tavLst>
                                    </p:anim>
                                    <p:anim calcmode="lin" valueType="num">
                                      <p:cBhvr additive="base">
                                        <p:cTn id="92" dur="25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3" grpId="0" animBg="1"/>
      <p:bldP spid="17" grpId="0" animBg="1"/>
      <p:bldP spid="18" grpId="0" animBg="1"/>
      <p:bldP spid="21" grpId="0"/>
      <p:bldP spid="34" grpId="0"/>
      <p:bldP spid="35" grpId="0"/>
      <p:bldP spid="36"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ardrop 79"/>
          <p:cNvSpPr>
            <a:spLocks noChangeAspect="1"/>
          </p:cNvSpPr>
          <p:nvPr/>
        </p:nvSpPr>
        <p:spPr>
          <a:xfrm rot="8068996">
            <a:off x="7661885" y="1558541"/>
            <a:ext cx="1986328" cy="1986328"/>
          </a:xfrm>
          <a:prstGeom prst="teardrop">
            <a:avLst/>
          </a:prstGeom>
          <a:solidFill>
            <a:srgbClr val="189A80">
              <a:alpha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65" b="1" i="0" u="none" strike="noStrike" kern="0" cap="none" spc="0" normalizeH="0" baseline="0" noProof="0" dirty="0">
              <a:ln>
                <a:noFill/>
              </a:ln>
              <a:solidFill>
                <a:srgbClr val="FFFFFF"/>
              </a:solidFill>
              <a:effectLst/>
              <a:uLnTx/>
              <a:uFillTx/>
              <a:latin typeface="Arial" panose="020B0604020202020204"/>
            </a:endParaRPr>
          </a:p>
        </p:txBody>
      </p:sp>
      <p:sp>
        <p:nvSpPr>
          <p:cNvPr id="25" name="Teardrop 25"/>
          <p:cNvSpPr>
            <a:spLocks noChangeAspect="1"/>
          </p:cNvSpPr>
          <p:nvPr/>
        </p:nvSpPr>
        <p:spPr>
          <a:xfrm rot="13976589">
            <a:off x="9673440" y="3931763"/>
            <a:ext cx="1986328" cy="1986328"/>
          </a:xfrm>
          <a:prstGeom prst="teardrop">
            <a:avLst/>
          </a:prstGeom>
          <a:solidFill>
            <a:srgbClr val="F09C2A">
              <a:alpha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65" b="1" i="0" u="none" strike="noStrike" kern="0" cap="none" spc="0" normalizeH="0" baseline="0" noProof="0" dirty="0">
              <a:ln>
                <a:noFill/>
              </a:ln>
              <a:solidFill>
                <a:srgbClr val="FFFFFF"/>
              </a:solidFill>
              <a:effectLst/>
              <a:uLnTx/>
              <a:uFillTx/>
              <a:latin typeface="Arial" panose="020B0604020202020204"/>
            </a:endParaRPr>
          </a:p>
        </p:txBody>
      </p:sp>
      <p:sp>
        <p:nvSpPr>
          <p:cNvPr id="26" name="Teardrop 28"/>
          <p:cNvSpPr>
            <a:spLocks noChangeAspect="1"/>
          </p:cNvSpPr>
          <p:nvPr/>
        </p:nvSpPr>
        <p:spPr>
          <a:xfrm rot="7461556" flipH="1">
            <a:off x="5650330" y="4009031"/>
            <a:ext cx="1986328" cy="1986328"/>
          </a:xfrm>
          <a:prstGeom prst="teardrop">
            <a:avLst/>
          </a:prstGeom>
          <a:solidFill>
            <a:srgbClr val="377790">
              <a:alpha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65" b="1" i="0" u="none" strike="noStrike" kern="0" cap="none" spc="0" normalizeH="0" baseline="0" noProof="0" dirty="0">
              <a:ln>
                <a:noFill/>
              </a:ln>
              <a:solidFill>
                <a:srgbClr val="FFFFFF"/>
              </a:solidFill>
              <a:effectLst/>
              <a:uLnTx/>
              <a:uFillTx/>
              <a:latin typeface="Arial" panose="020B0604020202020204"/>
            </a:endParaRPr>
          </a:p>
        </p:txBody>
      </p:sp>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TextBox 74"/>
          <p:cNvSpPr txBox="1"/>
          <p:nvPr/>
        </p:nvSpPr>
        <p:spPr>
          <a:xfrm>
            <a:off x="609600" y="1147216"/>
            <a:ext cx="6032583" cy="523220"/>
          </a:xfrm>
          <a:prstGeom prst="rect">
            <a:avLst/>
          </a:prstGeom>
          <a:noFill/>
        </p:spPr>
        <p:txBody>
          <a:bodyPr wrap="square" rtlCol="0">
            <a:spAutoFit/>
          </a:bodyPr>
          <a:lstStyle/>
          <a:p>
            <a:pPr>
              <a:defRPr/>
            </a:pPr>
            <a:r>
              <a:rPr lang="zh-CN" altLang="en-US" sz="2800" b="1" dirty="0">
                <a:solidFill>
                  <a:schemeClr val="tx2"/>
                </a:solidFill>
                <a:latin typeface="微软雅黑" panose="020B0503020204020204" pitchFamily="34" charset="-122"/>
                <a:ea typeface="微软雅黑" panose="020B0503020204020204" pitchFamily="34" charset="-122"/>
              </a:rPr>
              <a:t>物证（</a:t>
            </a:r>
            <a:r>
              <a:rPr lang="en-US" altLang="zh-CN" sz="2800" b="1" dirty="0">
                <a:solidFill>
                  <a:schemeClr val="tx2"/>
                </a:solidFill>
                <a:latin typeface="微软雅黑" panose="020B0503020204020204" pitchFamily="34" charset="-122"/>
                <a:ea typeface="微软雅黑" panose="020B0503020204020204" pitchFamily="34" charset="-122"/>
              </a:rPr>
              <a:t>Physical Evidence</a:t>
            </a:r>
            <a:r>
              <a:rPr lang="zh-CN" altLang="en-US" sz="2800" b="1" dirty="0">
                <a:solidFill>
                  <a:schemeClr val="tx2"/>
                </a:solidFill>
                <a:latin typeface="微软雅黑" panose="020B0503020204020204" pitchFamily="34" charset="-122"/>
                <a:ea typeface="微软雅黑" panose="020B0503020204020204" pitchFamily="34" charset="-122"/>
              </a:rPr>
              <a:t>）</a:t>
            </a:r>
            <a:endParaRPr lang="en-US" altLang="zh-CN" sz="2800" b="1" dirty="0">
              <a:solidFill>
                <a:schemeClr val="tx2"/>
              </a:solidFill>
              <a:latin typeface="微软雅黑" panose="020B0503020204020204" pitchFamily="34" charset="-122"/>
              <a:ea typeface="微软雅黑" panose="020B0503020204020204" pitchFamily="34" charset="-122"/>
            </a:endParaRPr>
          </a:p>
        </p:txBody>
      </p:sp>
      <p:grpSp>
        <p:nvGrpSpPr>
          <p:cNvPr id="6" name="组合 5"/>
          <p:cNvGrpSpPr/>
          <p:nvPr/>
        </p:nvGrpSpPr>
        <p:grpSpPr>
          <a:xfrm>
            <a:off x="609600" y="2115655"/>
            <a:ext cx="6754233" cy="1769037"/>
            <a:chOff x="5327909" y="2540469"/>
            <a:chExt cx="6411494" cy="1769037"/>
          </a:xfrm>
        </p:grpSpPr>
        <p:sp>
          <p:nvSpPr>
            <p:cNvPr id="7" name="TextBox 69"/>
            <p:cNvSpPr txBox="1"/>
            <p:nvPr/>
          </p:nvSpPr>
          <p:spPr>
            <a:xfrm>
              <a:off x="6085539" y="2647513"/>
              <a:ext cx="5653864" cy="1661993"/>
            </a:xfrm>
            <a:prstGeom prst="rect">
              <a:avLst/>
            </a:prstGeom>
            <a:noFill/>
          </p:spPr>
          <p:txBody>
            <a:bodyPr wrap="square" lIns="0" tIns="0" rIns="0" bIns="0" rtlCol="0" anchor="t">
              <a:spAutoFit/>
            </a:bodyPr>
            <a:lstStyle/>
            <a:p>
              <a:pPr>
                <a:lnSpc>
                  <a:spcPct val="150000"/>
                </a:lnSpc>
                <a:spcAft>
                  <a:spcPts val="3600"/>
                </a:spcAft>
                <a:defRPr/>
              </a:pPr>
              <a:r>
                <a:rPr lang="zh-CN" altLang="en-US" sz="2400" kern="0" dirty="0">
                  <a:solidFill>
                    <a:srgbClr val="262626"/>
                  </a:solidFill>
                  <a:latin typeface="微软雅黑" panose="020B0503020204020204" pitchFamily="34" charset="-122"/>
                  <a:ea typeface="微软雅黑" panose="020B0503020204020204" pitchFamily="34" charset="-122"/>
                </a:rPr>
                <a:t>主要通过对相关设备、工具、物件、材料、原材料样本，以及进一步专业分析化验结果、实验数据信息等收集获得</a:t>
              </a:r>
              <a:endParaRPr lang="en-US" sz="2400" kern="0" dirty="0">
                <a:solidFill>
                  <a:srgbClr val="262626"/>
                </a:solidFill>
                <a:latin typeface="微软雅黑" panose="020B0503020204020204" pitchFamily="34" charset="-122"/>
                <a:ea typeface="微软雅黑" panose="020B0503020204020204" pitchFamily="34" charset="-122"/>
              </a:endParaRPr>
            </a:p>
          </p:txBody>
        </p:sp>
        <p:sp>
          <p:nvSpPr>
            <p:cNvPr id="8" name="Oval 91"/>
            <p:cNvSpPr>
              <a:spLocks noChangeAspect="1"/>
            </p:cNvSpPr>
            <p:nvPr/>
          </p:nvSpPr>
          <p:spPr>
            <a:xfrm>
              <a:off x="5327909" y="2540469"/>
              <a:ext cx="625361" cy="607457"/>
            </a:xfrm>
            <a:prstGeom prst="ellipse">
              <a:avLst/>
            </a:prstGeom>
            <a:solidFill>
              <a:srgbClr val="D2413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grpSp>
      <p:sp>
        <p:nvSpPr>
          <p:cNvPr id="9" name="Oval 24"/>
          <p:cNvSpPr/>
          <p:nvPr/>
        </p:nvSpPr>
        <p:spPr>
          <a:xfrm>
            <a:off x="7363832" y="3250151"/>
            <a:ext cx="2582437" cy="2582435"/>
          </a:xfrm>
          <a:prstGeom prst="ellipse">
            <a:avLst/>
          </a:prstGeom>
          <a:solidFill>
            <a:srgbClr val="FFFFFF">
              <a:lumMod val="8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grpSp>
        <p:nvGrpSpPr>
          <p:cNvPr id="11" name="Group 56"/>
          <p:cNvGrpSpPr/>
          <p:nvPr/>
        </p:nvGrpSpPr>
        <p:grpSpPr>
          <a:xfrm>
            <a:off x="7771888" y="2656316"/>
            <a:ext cx="1753136" cy="430887"/>
            <a:chOff x="664833" y="1554621"/>
            <a:chExt cx="1314852" cy="323163"/>
          </a:xfrm>
        </p:grpSpPr>
        <p:sp>
          <p:nvSpPr>
            <p:cNvPr id="12" name="TextBox 26"/>
            <p:cNvSpPr txBox="1"/>
            <p:nvPr/>
          </p:nvSpPr>
          <p:spPr>
            <a:xfrm>
              <a:off x="664833" y="1611304"/>
              <a:ext cx="1314852" cy="153841"/>
            </a:xfrm>
            <a:prstGeom prst="rect">
              <a:avLst/>
            </a:prstGeom>
            <a:noFill/>
          </p:spPr>
          <p:txBody>
            <a:bodyPr wrap="square" lIns="0" tIns="0" rIns="0" bIns="0" rtlCol="0">
              <a:spAutoFit/>
            </a:bodyPr>
            <a:lstStyle/>
            <a:p>
              <a:pPr algn="ctr" defTabSz="1219200">
                <a:spcBef>
                  <a:spcPct val="20000"/>
                </a:spcBef>
                <a:defRPr/>
              </a:pPr>
              <a:endParaRPr lang="en-US" sz="1335" dirty="0">
                <a:solidFill>
                  <a:srgbClr val="FFFFFF"/>
                </a:solidFill>
                <a:latin typeface="Arial" panose="020B0604020202020204"/>
              </a:endParaRPr>
            </a:p>
          </p:txBody>
        </p:sp>
        <p:sp>
          <p:nvSpPr>
            <p:cNvPr id="13" name="Rectangle 27"/>
            <p:cNvSpPr/>
            <p:nvPr/>
          </p:nvSpPr>
          <p:spPr>
            <a:xfrm>
              <a:off x="783653" y="1554621"/>
              <a:ext cx="1077218" cy="323163"/>
            </a:xfrm>
            <a:prstGeom prst="rect">
              <a:avLst/>
            </a:prstGeom>
          </p:spPr>
          <p:txBody>
            <a:bodyPr wrap="none" lIns="0" tIns="0" rIns="0" bIns="0">
              <a:spAutoFit/>
            </a:bodyPr>
            <a:lstStyle/>
            <a:p>
              <a:pPr algn="ctr"/>
              <a:r>
                <a:rPr lang="zh-CN" altLang="en-US" sz="2800" b="1" dirty="0">
                  <a:solidFill>
                    <a:srgbClr val="FFFFFF"/>
                  </a:solidFill>
                  <a:latin typeface="微软雅黑" panose="020B0503020204020204" pitchFamily="34" charset="-122"/>
                  <a:ea typeface="微软雅黑" panose="020B0503020204020204" pitchFamily="34" charset="-122"/>
                </a:rPr>
                <a:t>测试证据</a:t>
              </a:r>
              <a:endParaRPr lang="en-US" sz="2800" b="1" dirty="0">
                <a:solidFill>
                  <a:srgbClr val="FFFFFF"/>
                </a:solidFill>
                <a:latin typeface="微软雅黑" panose="020B0503020204020204" pitchFamily="34" charset="-122"/>
                <a:ea typeface="微软雅黑" panose="020B0503020204020204" pitchFamily="34" charset="-122"/>
              </a:endParaRPr>
            </a:p>
          </p:txBody>
        </p:sp>
      </p:grpSp>
      <p:grpSp>
        <p:nvGrpSpPr>
          <p:cNvPr id="14" name="Group 56"/>
          <p:cNvGrpSpPr/>
          <p:nvPr/>
        </p:nvGrpSpPr>
        <p:grpSpPr>
          <a:xfrm>
            <a:off x="9794489" y="4969402"/>
            <a:ext cx="1753136" cy="430887"/>
            <a:chOff x="664833" y="1577103"/>
            <a:chExt cx="1314852" cy="323163"/>
          </a:xfrm>
        </p:grpSpPr>
        <p:sp>
          <p:nvSpPr>
            <p:cNvPr id="15" name="TextBox 29"/>
            <p:cNvSpPr txBox="1"/>
            <p:nvPr/>
          </p:nvSpPr>
          <p:spPr>
            <a:xfrm>
              <a:off x="664833" y="1611304"/>
              <a:ext cx="1314852" cy="153841"/>
            </a:xfrm>
            <a:prstGeom prst="rect">
              <a:avLst/>
            </a:prstGeom>
            <a:noFill/>
          </p:spPr>
          <p:txBody>
            <a:bodyPr wrap="square" lIns="0" tIns="0" rIns="0" bIns="0" rtlCol="0">
              <a:spAutoFit/>
            </a:bodyPr>
            <a:lstStyle/>
            <a:p>
              <a:pPr algn="ctr" defTabSz="1219200">
                <a:spcBef>
                  <a:spcPct val="20000"/>
                </a:spcBef>
                <a:defRPr/>
              </a:pPr>
              <a:endParaRPr lang="en-US" sz="1335" dirty="0">
                <a:solidFill>
                  <a:srgbClr val="FFFFFF"/>
                </a:solidFill>
                <a:latin typeface="Arial" panose="020B0604020202020204"/>
              </a:endParaRPr>
            </a:p>
          </p:txBody>
        </p:sp>
        <p:sp>
          <p:nvSpPr>
            <p:cNvPr id="16" name="Rectangle 30"/>
            <p:cNvSpPr/>
            <p:nvPr/>
          </p:nvSpPr>
          <p:spPr>
            <a:xfrm>
              <a:off x="783653" y="1577103"/>
              <a:ext cx="1077218" cy="323163"/>
            </a:xfrm>
            <a:prstGeom prst="rect">
              <a:avLst/>
            </a:prstGeom>
          </p:spPr>
          <p:txBody>
            <a:bodyPr wrap="none" lIns="0" tIns="0" rIns="0" bIns="0">
              <a:spAutoFit/>
            </a:bodyPr>
            <a:lstStyle/>
            <a:p>
              <a:pPr algn="ctr"/>
              <a:r>
                <a:rPr lang="zh-CN" altLang="en-US" sz="2800" b="1" dirty="0">
                  <a:solidFill>
                    <a:srgbClr val="FFFFFF"/>
                  </a:solidFill>
                  <a:latin typeface="微软雅黑" panose="020B0503020204020204" pitchFamily="34" charset="-122"/>
                  <a:ea typeface="微软雅黑" panose="020B0503020204020204" pitchFamily="34" charset="-122"/>
                </a:rPr>
                <a:t>部件证据</a:t>
              </a:r>
              <a:endParaRPr lang="en-US" sz="2800" b="1" dirty="0">
                <a:solidFill>
                  <a:srgbClr val="FFFFFF"/>
                </a:solidFill>
                <a:latin typeface="微软雅黑" panose="020B0503020204020204" pitchFamily="34" charset="-122"/>
                <a:ea typeface="微软雅黑" panose="020B0503020204020204" pitchFamily="34" charset="-122"/>
              </a:endParaRPr>
            </a:p>
          </p:txBody>
        </p:sp>
      </p:grpSp>
      <p:grpSp>
        <p:nvGrpSpPr>
          <p:cNvPr id="17" name="Group 56"/>
          <p:cNvGrpSpPr/>
          <p:nvPr/>
        </p:nvGrpSpPr>
        <p:grpSpPr>
          <a:xfrm>
            <a:off x="5775173" y="5064510"/>
            <a:ext cx="1753136" cy="436873"/>
            <a:chOff x="664833" y="1561373"/>
            <a:chExt cx="1314852" cy="327652"/>
          </a:xfrm>
        </p:grpSpPr>
        <p:sp>
          <p:nvSpPr>
            <p:cNvPr id="18" name="TextBox 54"/>
            <p:cNvSpPr txBox="1"/>
            <p:nvPr/>
          </p:nvSpPr>
          <p:spPr>
            <a:xfrm>
              <a:off x="664833" y="1561373"/>
              <a:ext cx="1314852" cy="153841"/>
            </a:xfrm>
            <a:prstGeom prst="rect">
              <a:avLst/>
            </a:prstGeom>
            <a:noFill/>
          </p:spPr>
          <p:txBody>
            <a:bodyPr wrap="square" lIns="0" tIns="0" rIns="0" bIns="0" rtlCol="0">
              <a:spAutoFit/>
            </a:bodyPr>
            <a:lstStyle/>
            <a:p>
              <a:pPr algn="ctr" defTabSz="1219200">
                <a:spcBef>
                  <a:spcPct val="20000"/>
                </a:spcBef>
                <a:defRPr/>
              </a:pPr>
              <a:endParaRPr lang="en-US" sz="1335" dirty="0">
                <a:solidFill>
                  <a:srgbClr val="FFFFFF"/>
                </a:solidFill>
                <a:latin typeface="Arial" panose="020B0604020202020204"/>
              </a:endParaRPr>
            </a:p>
          </p:txBody>
        </p:sp>
        <p:sp>
          <p:nvSpPr>
            <p:cNvPr id="19" name="Rectangle 55"/>
            <p:cNvSpPr/>
            <p:nvPr/>
          </p:nvSpPr>
          <p:spPr>
            <a:xfrm>
              <a:off x="783651" y="1565862"/>
              <a:ext cx="1077218" cy="323163"/>
            </a:xfrm>
            <a:prstGeom prst="rect">
              <a:avLst/>
            </a:prstGeom>
          </p:spPr>
          <p:txBody>
            <a:bodyPr wrap="none" lIns="0" tIns="0" rIns="0" bIns="0">
              <a:spAutoFit/>
            </a:bodyPr>
            <a:lstStyle/>
            <a:p>
              <a:pPr algn="ctr"/>
              <a:r>
                <a:rPr lang="zh-CN" altLang="en-US" sz="2800" b="1" dirty="0">
                  <a:solidFill>
                    <a:srgbClr val="FFFFFF"/>
                  </a:solidFill>
                  <a:latin typeface="微软雅黑" panose="020B0503020204020204" pitchFamily="34" charset="-122"/>
                  <a:ea typeface="微软雅黑" panose="020B0503020204020204" pitchFamily="34" charset="-122"/>
                </a:rPr>
                <a:t>直接证据</a:t>
              </a:r>
              <a:endParaRPr lang="en-US" sz="2800" b="1" dirty="0">
                <a:solidFill>
                  <a:srgbClr val="FFFFFF"/>
                </a:solidFill>
                <a:latin typeface="微软雅黑" panose="020B0503020204020204" pitchFamily="34" charset="-122"/>
                <a:ea typeface="微软雅黑" panose="020B0503020204020204" pitchFamily="34" charset="-122"/>
              </a:endParaRPr>
            </a:p>
          </p:txBody>
        </p:sp>
      </p:grpSp>
      <p:sp>
        <p:nvSpPr>
          <p:cNvPr id="20" name="KSO_Shape"/>
          <p:cNvSpPr/>
          <p:nvPr/>
        </p:nvSpPr>
        <p:spPr bwMode="auto">
          <a:xfrm>
            <a:off x="772118" y="2217184"/>
            <a:ext cx="360000" cy="403200"/>
          </a:xfrm>
          <a:custGeom>
            <a:avLst/>
            <a:gdLst>
              <a:gd name="T0" fmla="*/ 1188468 w 2608"/>
              <a:gd name="T1" fmla="*/ 1800397 h 3432"/>
              <a:gd name="T2" fmla="*/ 180500 w 2608"/>
              <a:gd name="T3" fmla="*/ 1800397 h 3432"/>
              <a:gd name="T4" fmla="*/ 0 w 2608"/>
              <a:gd name="T5" fmla="*/ 1620462 h 3432"/>
              <a:gd name="T6" fmla="*/ 0 w 2608"/>
              <a:gd name="T7" fmla="*/ 693510 h 3432"/>
              <a:gd name="T8" fmla="*/ 366248 w 2608"/>
              <a:gd name="T9" fmla="*/ 360394 h 3432"/>
              <a:gd name="T10" fmla="*/ 1002196 w 2608"/>
              <a:gd name="T11" fmla="*/ 360394 h 3432"/>
              <a:gd name="T12" fmla="*/ 1368444 w 2608"/>
              <a:gd name="T13" fmla="*/ 693510 h 3432"/>
              <a:gd name="T14" fmla="*/ 1368444 w 2608"/>
              <a:gd name="T15" fmla="*/ 1620462 h 3432"/>
              <a:gd name="T16" fmla="*/ 1188468 w 2608"/>
              <a:gd name="T17" fmla="*/ 1800397 h 3432"/>
              <a:gd name="T18" fmla="*/ 1296559 w 2608"/>
              <a:gd name="T19" fmla="*/ 765379 h 3432"/>
              <a:gd name="T20" fmla="*/ 930311 w 2608"/>
              <a:gd name="T21" fmla="*/ 432263 h 3432"/>
              <a:gd name="T22" fmla="*/ 438133 w 2608"/>
              <a:gd name="T23" fmla="*/ 432263 h 3432"/>
              <a:gd name="T24" fmla="*/ 81855 w 2608"/>
              <a:gd name="T25" fmla="*/ 756461 h 3432"/>
              <a:gd name="T26" fmla="*/ 1044698 w 2608"/>
              <a:gd name="T27" fmla="*/ 756461 h 3432"/>
              <a:gd name="T28" fmla="*/ 1044698 w 2608"/>
              <a:gd name="T29" fmla="*/ 1512396 h 3432"/>
              <a:gd name="T30" fmla="*/ 71885 w 2608"/>
              <a:gd name="T31" fmla="*/ 1512396 h 3432"/>
              <a:gd name="T32" fmla="*/ 71885 w 2608"/>
              <a:gd name="T33" fmla="*/ 1548069 h 3432"/>
              <a:gd name="T34" fmla="*/ 252386 w 2608"/>
              <a:gd name="T35" fmla="*/ 1728528 h 3432"/>
              <a:gd name="T36" fmla="*/ 1116583 w 2608"/>
              <a:gd name="T37" fmla="*/ 1728528 h 3432"/>
              <a:gd name="T38" fmla="*/ 1296559 w 2608"/>
              <a:gd name="T39" fmla="*/ 1548069 h 3432"/>
              <a:gd name="T40" fmla="*/ 1296559 w 2608"/>
              <a:gd name="T41" fmla="*/ 765379 h 3432"/>
              <a:gd name="T42" fmla="*/ 533630 w 2608"/>
              <a:gd name="T43" fmla="*/ 1231216 h 3432"/>
              <a:gd name="T44" fmla="*/ 279146 w 2608"/>
              <a:gd name="T45" fmla="*/ 1037641 h 3432"/>
              <a:gd name="T46" fmla="*/ 92349 w 2608"/>
              <a:gd name="T47" fmla="*/ 1269511 h 3432"/>
              <a:gd name="T48" fmla="*/ 294887 w 2608"/>
              <a:gd name="T49" fmla="*/ 1170363 h 3432"/>
              <a:gd name="T50" fmla="*/ 540451 w 2608"/>
              <a:gd name="T51" fmla="*/ 1363937 h 3432"/>
              <a:gd name="T52" fmla="*/ 808054 w 2608"/>
              <a:gd name="T53" fmla="*/ 1096396 h 3432"/>
              <a:gd name="T54" fmla="*/ 936608 w 2608"/>
              <a:gd name="T55" fmla="*/ 1224396 h 3432"/>
              <a:gd name="T56" fmla="*/ 936608 w 2608"/>
              <a:gd name="T57" fmla="*/ 900199 h 3432"/>
              <a:gd name="T58" fmla="*/ 612337 w 2608"/>
              <a:gd name="T59" fmla="*/ 900199 h 3432"/>
              <a:gd name="T60" fmla="*/ 741940 w 2608"/>
              <a:gd name="T61" fmla="*/ 1029773 h 3432"/>
              <a:gd name="T62" fmla="*/ 533630 w 2608"/>
              <a:gd name="T63" fmla="*/ 1231216 h 3432"/>
              <a:gd name="T64" fmla="*/ 396156 w 2608"/>
              <a:gd name="T65" fmla="*/ 108066 h 3432"/>
              <a:gd name="T66" fmla="*/ 504246 w 2608"/>
              <a:gd name="T67" fmla="*/ 0 h 3432"/>
              <a:gd name="T68" fmla="*/ 900403 w 2608"/>
              <a:gd name="T69" fmla="*/ 0 h 3432"/>
              <a:gd name="T70" fmla="*/ 1008493 w 2608"/>
              <a:gd name="T71" fmla="*/ 108066 h 3432"/>
              <a:gd name="T72" fmla="*/ 1008493 w 2608"/>
              <a:gd name="T73" fmla="*/ 252328 h 3432"/>
              <a:gd name="T74" fmla="*/ 396156 w 2608"/>
              <a:gd name="T75" fmla="*/ 252328 h 3432"/>
              <a:gd name="T76" fmla="*/ 396156 w 2608"/>
              <a:gd name="T77" fmla="*/ 108066 h 343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608" h="3432">
                <a:moveTo>
                  <a:pt x="2265" y="3432"/>
                </a:moveTo>
                <a:cubicBezTo>
                  <a:pt x="344" y="3432"/>
                  <a:pt x="344" y="3432"/>
                  <a:pt x="344" y="3432"/>
                </a:cubicBezTo>
                <a:cubicBezTo>
                  <a:pt x="154" y="3432"/>
                  <a:pt x="0" y="3278"/>
                  <a:pt x="0" y="3089"/>
                </a:cubicBezTo>
                <a:cubicBezTo>
                  <a:pt x="0" y="1322"/>
                  <a:pt x="0" y="1322"/>
                  <a:pt x="0" y="1322"/>
                </a:cubicBezTo>
                <a:cubicBezTo>
                  <a:pt x="698" y="687"/>
                  <a:pt x="698" y="687"/>
                  <a:pt x="698" y="687"/>
                </a:cubicBezTo>
                <a:cubicBezTo>
                  <a:pt x="1910" y="687"/>
                  <a:pt x="1910" y="687"/>
                  <a:pt x="1910" y="687"/>
                </a:cubicBezTo>
                <a:cubicBezTo>
                  <a:pt x="2608" y="1322"/>
                  <a:pt x="2608" y="1322"/>
                  <a:pt x="2608" y="1322"/>
                </a:cubicBezTo>
                <a:cubicBezTo>
                  <a:pt x="2608" y="3089"/>
                  <a:pt x="2608" y="3089"/>
                  <a:pt x="2608" y="3089"/>
                </a:cubicBezTo>
                <a:cubicBezTo>
                  <a:pt x="2608" y="3278"/>
                  <a:pt x="2455" y="3432"/>
                  <a:pt x="2265" y="3432"/>
                </a:cubicBezTo>
                <a:close/>
                <a:moveTo>
                  <a:pt x="2471" y="1459"/>
                </a:moveTo>
                <a:cubicBezTo>
                  <a:pt x="1773" y="824"/>
                  <a:pt x="1773" y="824"/>
                  <a:pt x="1773" y="824"/>
                </a:cubicBezTo>
                <a:cubicBezTo>
                  <a:pt x="835" y="824"/>
                  <a:pt x="835" y="824"/>
                  <a:pt x="835" y="824"/>
                </a:cubicBezTo>
                <a:cubicBezTo>
                  <a:pt x="156" y="1442"/>
                  <a:pt x="156" y="1442"/>
                  <a:pt x="156" y="1442"/>
                </a:cubicBezTo>
                <a:cubicBezTo>
                  <a:pt x="1991" y="1442"/>
                  <a:pt x="1991" y="1442"/>
                  <a:pt x="1991" y="1442"/>
                </a:cubicBezTo>
                <a:cubicBezTo>
                  <a:pt x="1991" y="2883"/>
                  <a:pt x="1991" y="2883"/>
                  <a:pt x="1991" y="2883"/>
                </a:cubicBezTo>
                <a:cubicBezTo>
                  <a:pt x="137" y="2883"/>
                  <a:pt x="137" y="2883"/>
                  <a:pt x="137" y="2883"/>
                </a:cubicBezTo>
                <a:cubicBezTo>
                  <a:pt x="137" y="2951"/>
                  <a:pt x="137" y="2951"/>
                  <a:pt x="137" y="2951"/>
                </a:cubicBezTo>
                <a:cubicBezTo>
                  <a:pt x="137" y="3141"/>
                  <a:pt x="291" y="3295"/>
                  <a:pt x="481" y="3295"/>
                </a:cubicBezTo>
                <a:cubicBezTo>
                  <a:pt x="2128" y="3295"/>
                  <a:pt x="2128" y="3295"/>
                  <a:pt x="2128" y="3295"/>
                </a:cubicBezTo>
                <a:cubicBezTo>
                  <a:pt x="2317" y="3295"/>
                  <a:pt x="2471" y="3141"/>
                  <a:pt x="2471" y="2951"/>
                </a:cubicBezTo>
                <a:lnTo>
                  <a:pt x="2471" y="1459"/>
                </a:lnTo>
                <a:close/>
                <a:moveTo>
                  <a:pt x="1017" y="2347"/>
                </a:moveTo>
                <a:cubicBezTo>
                  <a:pt x="532" y="1978"/>
                  <a:pt x="532" y="1978"/>
                  <a:pt x="532" y="1978"/>
                </a:cubicBezTo>
                <a:cubicBezTo>
                  <a:pt x="176" y="2420"/>
                  <a:pt x="176" y="2420"/>
                  <a:pt x="176" y="2420"/>
                </a:cubicBezTo>
                <a:cubicBezTo>
                  <a:pt x="562" y="2231"/>
                  <a:pt x="562" y="2231"/>
                  <a:pt x="562" y="2231"/>
                </a:cubicBezTo>
                <a:cubicBezTo>
                  <a:pt x="1030" y="2600"/>
                  <a:pt x="1030" y="2600"/>
                  <a:pt x="1030" y="2600"/>
                </a:cubicBezTo>
                <a:cubicBezTo>
                  <a:pt x="1540" y="2090"/>
                  <a:pt x="1540" y="2090"/>
                  <a:pt x="1540" y="2090"/>
                </a:cubicBezTo>
                <a:cubicBezTo>
                  <a:pt x="1785" y="2334"/>
                  <a:pt x="1785" y="2334"/>
                  <a:pt x="1785" y="2334"/>
                </a:cubicBezTo>
                <a:cubicBezTo>
                  <a:pt x="1785" y="1716"/>
                  <a:pt x="1785" y="1716"/>
                  <a:pt x="1785" y="1716"/>
                </a:cubicBezTo>
                <a:cubicBezTo>
                  <a:pt x="1167" y="1716"/>
                  <a:pt x="1167" y="1716"/>
                  <a:pt x="1167" y="1716"/>
                </a:cubicBezTo>
                <a:cubicBezTo>
                  <a:pt x="1414" y="1963"/>
                  <a:pt x="1414" y="1963"/>
                  <a:pt x="1414" y="1963"/>
                </a:cubicBezTo>
                <a:lnTo>
                  <a:pt x="1017" y="2347"/>
                </a:lnTo>
                <a:close/>
                <a:moveTo>
                  <a:pt x="755" y="206"/>
                </a:moveTo>
                <a:cubicBezTo>
                  <a:pt x="755" y="93"/>
                  <a:pt x="847" y="0"/>
                  <a:pt x="961" y="0"/>
                </a:cubicBezTo>
                <a:cubicBezTo>
                  <a:pt x="1716" y="0"/>
                  <a:pt x="1716" y="0"/>
                  <a:pt x="1716" y="0"/>
                </a:cubicBezTo>
                <a:cubicBezTo>
                  <a:pt x="1830" y="0"/>
                  <a:pt x="1922" y="93"/>
                  <a:pt x="1922" y="206"/>
                </a:cubicBezTo>
                <a:cubicBezTo>
                  <a:pt x="1922" y="481"/>
                  <a:pt x="1922" y="481"/>
                  <a:pt x="1922" y="481"/>
                </a:cubicBezTo>
                <a:cubicBezTo>
                  <a:pt x="755" y="481"/>
                  <a:pt x="755" y="481"/>
                  <a:pt x="755" y="481"/>
                </a:cubicBezTo>
                <a:lnTo>
                  <a:pt x="755" y="206"/>
                </a:lnTo>
                <a:close/>
              </a:path>
            </a:pathLst>
          </a:custGeom>
          <a:solidFill>
            <a:schemeClr val="bg1"/>
          </a:solidFill>
          <a:ln>
            <a:noFill/>
          </a:ln>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sp>
        <p:nvSpPr>
          <p:cNvPr id="21" name="KSO_Shape"/>
          <p:cNvSpPr/>
          <p:nvPr/>
        </p:nvSpPr>
        <p:spPr bwMode="auto">
          <a:xfrm>
            <a:off x="6417309" y="4256760"/>
            <a:ext cx="468000" cy="576000"/>
          </a:xfrm>
          <a:custGeom>
            <a:avLst/>
            <a:gdLst>
              <a:gd name="T0" fmla="*/ 864578 w 2260"/>
              <a:gd name="T1" fmla="*/ 1800397 h 3896"/>
              <a:gd name="T2" fmla="*/ 180217 w 2260"/>
              <a:gd name="T3" fmla="*/ 1800397 h 3896"/>
              <a:gd name="T4" fmla="*/ 0 w 2260"/>
              <a:gd name="T5" fmla="*/ 1620635 h 3896"/>
              <a:gd name="T6" fmla="*/ 213949 w 2260"/>
              <a:gd name="T7" fmla="*/ 576256 h 3896"/>
              <a:gd name="T8" fmla="*/ 396476 w 2260"/>
              <a:gd name="T9" fmla="*/ 576256 h 3896"/>
              <a:gd name="T10" fmla="*/ 396476 w 2260"/>
              <a:gd name="T11" fmla="*/ 432077 h 3896"/>
              <a:gd name="T12" fmla="*/ 324390 w 2260"/>
              <a:gd name="T13" fmla="*/ 432077 h 3896"/>
              <a:gd name="T14" fmla="*/ 324390 w 2260"/>
              <a:gd name="T15" fmla="*/ 323942 h 3896"/>
              <a:gd name="T16" fmla="*/ 756448 w 2260"/>
              <a:gd name="T17" fmla="*/ 323942 h 3896"/>
              <a:gd name="T18" fmla="*/ 756448 w 2260"/>
              <a:gd name="T19" fmla="*/ 432077 h 3896"/>
              <a:gd name="T20" fmla="*/ 684361 w 2260"/>
              <a:gd name="T21" fmla="*/ 432077 h 3896"/>
              <a:gd name="T22" fmla="*/ 684361 w 2260"/>
              <a:gd name="T23" fmla="*/ 576256 h 3896"/>
              <a:gd name="T24" fmla="*/ 823913 w 2260"/>
              <a:gd name="T25" fmla="*/ 576256 h 3896"/>
              <a:gd name="T26" fmla="*/ 1044332 w 2260"/>
              <a:gd name="T27" fmla="*/ 1620635 h 3896"/>
              <a:gd name="T28" fmla="*/ 864578 w 2260"/>
              <a:gd name="T29" fmla="*/ 1800397 h 3896"/>
              <a:gd name="T30" fmla="*/ 754137 w 2260"/>
              <a:gd name="T31" fmla="*/ 864154 h 3896"/>
              <a:gd name="T32" fmla="*/ 363668 w 2260"/>
              <a:gd name="T33" fmla="*/ 864154 h 3896"/>
              <a:gd name="T34" fmla="*/ 396476 w 2260"/>
              <a:gd name="T35" fmla="*/ 648346 h 3896"/>
              <a:gd name="T36" fmla="*/ 288347 w 2260"/>
              <a:gd name="T37" fmla="*/ 648346 h 3896"/>
              <a:gd name="T38" fmla="*/ 130773 w 2260"/>
              <a:gd name="T39" fmla="*/ 1692724 h 3896"/>
              <a:gd name="T40" fmla="*/ 238902 w 2260"/>
              <a:gd name="T41" fmla="*/ 1692724 h 3896"/>
              <a:gd name="T42" fmla="*/ 298513 w 2260"/>
              <a:gd name="T43" fmla="*/ 1296230 h 3896"/>
              <a:gd name="T44" fmla="*/ 823913 w 2260"/>
              <a:gd name="T45" fmla="*/ 1296230 h 3896"/>
              <a:gd name="T46" fmla="*/ 754137 w 2260"/>
              <a:gd name="T47" fmla="*/ 864154 h 3896"/>
              <a:gd name="T48" fmla="*/ 398787 w 2260"/>
              <a:gd name="T49" fmla="*/ 250004 h 3896"/>
              <a:gd name="T50" fmla="*/ 324390 w 2260"/>
              <a:gd name="T51" fmla="*/ 0 h 3896"/>
              <a:gd name="T52" fmla="*/ 755061 w 2260"/>
              <a:gd name="T53" fmla="*/ 0 h 3896"/>
              <a:gd name="T54" fmla="*/ 683437 w 2260"/>
              <a:gd name="T55" fmla="*/ 250004 h 3896"/>
              <a:gd name="T56" fmla="*/ 398787 w 2260"/>
              <a:gd name="T57" fmla="*/ 250004 h 38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260" h="3896">
                <a:moveTo>
                  <a:pt x="1871" y="3896"/>
                </a:moveTo>
                <a:cubicBezTo>
                  <a:pt x="390" y="3896"/>
                  <a:pt x="390" y="3896"/>
                  <a:pt x="390" y="3896"/>
                </a:cubicBezTo>
                <a:cubicBezTo>
                  <a:pt x="175" y="3896"/>
                  <a:pt x="0" y="3722"/>
                  <a:pt x="0" y="3507"/>
                </a:cubicBezTo>
                <a:cubicBezTo>
                  <a:pt x="0" y="3507"/>
                  <a:pt x="353" y="1895"/>
                  <a:pt x="463" y="1247"/>
                </a:cubicBezTo>
                <a:cubicBezTo>
                  <a:pt x="858" y="1247"/>
                  <a:pt x="858" y="1247"/>
                  <a:pt x="858" y="1247"/>
                </a:cubicBezTo>
                <a:cubicBezTo>
                  <a:pt x="858" y="935"/>
                  <a:pt x="858" y="935"/>
                  <a:pt x="858" y="935"/>
                </a:cubicBezTo>
                <a:cubicBezTo>
                  <a:pt x="702" y="935"/>
                  <a:pt x="702" y="935"/>
                  <a:pt x="702" y="935"/>
                </a:cubicBezTo>
                <a:cubicBezTo>
                  <a:pt x="702" y="701"/>
                  <a:pt x="702" y="701"/>
                  <a:pt x="702" y="701"/>
                </a:cubicBezTo>
                <a:cubicBezTo>
                  <a:pt x="1637" y="701"/>
                  <a:pt x="1637" y="701"/>
                  <a:pt x="1637" y="701"/>
                </a:cubicBezTo>
                <a:cubicBezTo>
                  <a:pt x="1637" y="935"/>
                  <a:pt x="1637" y="935"/>
                  <a:pt x="1637" y="935"/>
                </a:cubicBezTo>
                <a:cubicBezTo>
                  <a:pt x="1481" y="935"/>
                  <a:pt x="1481" y="935"/>
                  <a:pt x="1481" y="935"/>
                </a:cubicBezTo>
                <a:cubicBezTo>
                  <a:pt x="1481" y="1247"/>
                  <a:pt x="1481" y="1247"/>
                  <a:pt x="1481" y="1247"/>
                </a:cubicBezTo>
                <a:cubicBezTo>
                  <a:pt x="1783" y="1247"/>
                  <a:pt x="1783" y="1247"/>
                  <a:pt x="1783" y="1247"/>
                </a:cubicBezTo>
                <a:cubicBezTo>
                  <a:pt x="1903" y="1914"/>
                  <a:pt x="2260" y="3507"/>
                  <a:pt x="2260" y="3507"/>
                </a:cubicBezTo>
                <a:cubicBezTo>
                  <a:pt x="2260" y="3722"/>
                  <a:pt x="2086" y="3896"/>
                  <a:pt x="1871" y="3896"/>
                </a:cubicBezTo>
                <a:close/>
                <a:moveTo>
                  <a:pt x="1632" y="1870"/>
                </a:moveTo>
                <a:cubicBezTo>
                  <a:pt x="787" y="1870"/>
                  <a:pt x="787" y="1870"/>
                  <a:pt x="787" y="1870"/>
                </a:cubicBezTo>
                <a:cubicBezTo>
                  <a:pt x="858" y="1403"/>
                  <a:pt x="858" y="1403"/>
                  <a:pt x="858" y="1403"/>
                </a:cubicBezTo>
                <a:cubicBezTo>
                  <a:pt x="624" y="1403"/>
                  <a:pt x="624" y="1403"/>
                  <a:pt x="624" y="1403"/>
                </a:cubicBezTo>
                <a:cubicBezTo>
                  <a:pt x="283" y="3663"/>
                  <a:pt x="283" y="3663"/>
                  <a:pt x="283" y="3663"/>
                </a:cubicBezTo>
                <a:cubicBezTo>
                  <a:pt x="517" y="3663"/>
                  <a:pt x="517" y="3663"/>
                  <a:pt x="517" y="3663"/>
                </a:cubicBezTo>
                <a:cubicBezTo>
                  <a:pt x="646" y="2805"/>
                  <a:pt x="646" y="2805"/>
                  <a:pt x="646" y="2805"/>
                </a:cubicBezTo>
                <a:cubicBezTo>
                  <a:pt x="1783" y="2805"/>
                  <a:pt x="1783" y="2805"/>
                  <a:pt x="1783" y="2805"/>
                </a:cubicBezTo>
                <a:lnTo>
                  <a:pt x="1632" y="1870"/>
                </a:lnTo>
                <a:close/>
                <a:moveTo>
                  <a:pt x="863" y="541"/>
                </a:moveTo>
                <a:cubicBezTo>
                  <a:pt x="702" y="0"/>
                  <a:pt x="702" y="0"/>
                  <a:pt x="702" y="0"/>
                </a:cubicBezTo>
                <a:cubicBezTo>
                  <a:pt x="1634" y="0"/>
                  <a:pt x="1634" y="0"/>
                  <a:pt x="1634" y="0"/>
                </a:cubicBezTo>
                <a:cubicBezTo>
                  <a:pt x="1479" y="541"/>
                  <a:pt x="1479" y="541"/>
                  <a:pt x="1479" y="541"/>
                </a:cubicBezTo>
                <a:lnTo>
                  <a:pt x="863" y="541"/>
                </a:lnTo>
                <a:close/>
              </a:path>
            </a:pathLst>
          </a:custGeom>
          <a:solidFill>
            <a:schemeClr val="bg1"/>
          </a:solidFill>
          <a:ln>
            <a:noFill/>
          </a:ln>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sp>
        <p:nvSpPr>
          <p:cNvPr id="22" name="KSO_Shape"/>
          <p:cNvSpPr/>
          <p:nvPr/>
        </p:nvSpPr>
        <p:spPr bwMode="auto">
          <a:xfrm>
            <a:off x="8433710" y="4229237"/>
            <a:ext cx="432000" cy="936000"/>
          </a:xfrm>
          <a:custGeom>
            <a:avLst/>
            <a:gdLst>
              <a:gd name="T0" fmla="*/ 1188468 w 2608"/>
              <a:gd name="T1" fmla="*/ 1800397 h 3432"/>
              <a:gd name="T2" fmla="*/ 180500 w 2608"/>
              <a:gd name="T3" fmla="*/ 1800397 h 3432"/>
              <a:gd name="T4" fmla="*/ 0 w 2608"/>
              <a:gd name="T5" fmla="*/ 1620462 h 3432"/>
              <a:gd name="T6" fmla="*/ 0 w 2608"/>
              <a:gd name="T7" fmla="*/ 693510 h 3432"/>
              <a:gd name="T8" fmla="*/ 366248 w 2608"/>
              <a:gd name="T9" fmla="*/ 360394 h 3432"/>
              <a:gd name="T10" fmla="*/ 1002196 w 2608"/>
              <a:gd name="T11" fmla="*/ 360394 h 3432"/>
              <a:gd name="T12" fmla="*/ 1368444 w 2608"/>
              <a:gd name="T13" fmla="*/ 693510 h 3432"/>
              <a:gd name="T14" fmla="*/ 1368444 w 2608"/>
              <a:gd name="T15" fmla="*/ 1620462 h 3432"/>
              <a:gd name="T16" fmla="*/ 1188468 w 2608"/>
              <a:gd name="T17" fmla="*/ 1800397 h 3432"/>
              <a:gd name="T18" fmla="*/ 1296559 w 2608"/>
              <a:gd name="T19" fmla="*/ 765379 h 3432"/>
              <a:gd name="T20" fmla="*/ 930311 w 2608"/>
              <a:gd name="T21" fmla="*/ 432263 h 3432"/>
              <a:gd name="T22" fmla="*/ 438133 w 2608"/>
              <a:gd name="T23" fmla="*/ 432263 h 3432"/>
              <a:gd name="T24" fmla="*/ 81855 w 2608"/>
              <a:gd name="T25" fmla="*/ 756461 h 3432"/>
              <a:gd name="T26" fmla="*/ 1044698 w 2608"/>
              <a:gd name="T27" fmla="*/ 756461 h 3432"/>
              <a:gd name="T28" fmla="*/ 1044698 w 2608"/>
              <a:gd name="T29" fmla="*/ 1512396 h 3432"/>
              <a:gd name="T30" fmla="*/ 71885 w 2608"/>
              <a:gd name="T31" fmla="*/ 1512396 h 3432"/>
              <a:gd name="T32" fmla="*/ 71885 w 2608"/>
              <a:gd name="T33" fmla="*/ 1548069 h 3432"/>
              <a:gd name="T34" fmla="*/ 252386 w 2608"/>
              <a:gd name="T35" fmla="*/ 1728528 h 3432"/>
              <a:gd name="T36" fmla="*/ 1116583 w 2608"/>
              <a:gd name="T37" fmla="*/ 1728528 h 3432"/>
              <a:gd name="T38" fmla="*/ 1296559 w 2608"/>
              <a:gd name="T39" fmla="*/ 1548069 h 3432"/>
              <a:gd name="T40" fmla="*/ 1296559 w 2608"/>
              <a:gd name="T41" fmla="*/ 765379 h 3432"/>
              <a:gd name="T42" fmla="*/ 533630 w 2608"/>
              <a:gd name="T43" fmla="*/ 1231216 h 3432"/>
              <a:gd name="T44" fmla="*/ 279146 w 2608"/>
              <a:gd name="T45" fmla="*/ 1037641 h 3432"/>
              <a:gd name="T46" fmla="*/ 92349 w 2608"/>
              <a:gd name="T47" fmla="*/ 1269511 h 3432"/>
              <a:gd name="T48" fmla="*/ 294887 w 2608"/>
              <a:gd name="T49" fmla="*/ 1170363 h 3432"/>
              <a:gd name="T50" fmla="*/ 540451 w 2608"/>
              <a:gd name="T51" fmla="*/ 1363937 h 3432"/>
              <a:gd name="T52" fmla="*/ 808054 w 2608"/>
              <a:gd name="T53" fmla="*/ 1096396 h 3432"/>
              <a:gd name="T54" fmla="*/ 936608 w 2608"/>
              <a:gd name="T55" fmla="*/ 1224396 h 3432"/>
              <a:gd name="T56" fmla="*/ 936608 w 2608"/>
              <a:gd name="T57" fmla="*/ 900199 h 3432"/>
              <a:gd name="T58" fmla="*/ 612337 w 2608"/>
              <a:gd name="T59" fmla="*/ 900199 h 3432"/>
              <a:gd name="T60" fmla="*/ 741940 w 2608"/>
              <a:gd name="T61" fmla="*/ 1029773 h 3432"/>
              <a:gd name="T62" fmla="*/ 533630 w 2608"/>
              <a:gd name="T63" fmla="*/ 1231216 h 3432"/>
              <a:gd name="T64" fmla="*/ 396156 w 2608"/>
              <a:gd name="T65" fmla="*/ 108066 h 3432"/>
              <a:gd name="T66" fmla="*/ 504246 w 2608"/>
              <a:gd name="T67" fmla="*/ 0 h 3432"/>
              <a:gd name="T68" fmla="*/ 900403 w 2608"/>
              <a:gd name="T69" fmla="*/ 0 h 3432"/>
              <a:gd name="T70" fmla="*/ 1008493 w 2608"/>
              <a:gd name="T71" fmla="*/ 108066 h 3432"/>
              <a:gd name="T72" fmla="*/ 1008493 w 2608"/>
              <a:gd name="T73" fmla="*/ 252328 h 3432"/>
              <a:gd name="T74" fmla="*/ 396156 w 2608"/>
              <a:gd name="T75" fmla="*/ 252328 h 3432"/>
              <a:gd name="T76" fmla="*/ 396156 w 2608"/>
              <a:gd name="T77" fmla="*/ 108066 h 343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608" h="3432">
                <a:moveTo>
                  <a:pt x="2265" y="3432"/>
                </a:moveTo>
                <a:cubicBezTo>
                  <a:pt x="344" y="3432"/>
                  <a:pt x="344" y="3432"/>
                  <a:pt x="344" y="3432"/>
                </a:cubicBezTo>
                <a:cubicBezTo>
                  <a:pt x="154" y="3432"/>
                  <a:pt x="0" y="3278"/>
                  <a:pt x="0" y="3089"/>
                </a:cubicBezTo>
                <a:cubicBezTo>
                  <a:pt x="0" y="1322"/>
                  <a:pt x="0" y="1322"/>
                  <a:pt x="0" y="1322"/>
                </a:cubicBezTo>
                <a:cubicBezTo>
                  <a:pt x="698" y="687"/>
                  <a:pt x="698" y="687"/>
                  <a:pt x="698" y="687"/>
                </a:cubicBezTo>
                <a:cubicBezTo>
                  <a:pt x="1910" y="687"/>
                  <a:pt x="1910" y="687"/>
                  <a:pt x="1910" y="687"/>
                </a:cubicBezTo>
                <a:cubicBezTo>
                  <a:pt x="2608" y="1322"/>
                  <a:pt x="2608" y="1322"/>
                  <a:pt x="2608" y="1322"/>
                </a:cubicBezTo>
                <a:cubicBezTo>
                  <a:pt x="2608" y="3089"/>
                  <a:pt x="2608" y="3089"/>
                  <a:pt x="2608" y="3089"/>
                </a:cubicBezTo>
                <a:cubicBezTo>
                  <a:pt x="2608" y="3278"/>
                  <a:pt x="2455" y="3432"/>
                  <a:pt x="2265" y="3432"/>
                </a:cubicBezTo>
                <a:close/>
                <a:moveTo>
                  <a:pt x="2471" y="1459"/>
                </a:moveTo>
                <a:cubicBezTo>
                  <a:pt x="1773" y="824"/>
                  <a:pt x="1773" y="824"/>
                  <a:pt x="1773" y="824"/>
                </a:cubicBezTo>
                <a:cubicBezTo>
                  <a:pt x="835" y="824"/>
                  <a:pt x="835" y="824"/>
                  <a:pt x="835" y="824"/>
                </a:cubicBezTo>
                <a:cubicBezTo>
                  <a:pt x="156" y="1442"/>
                  <a:pt x="156" y="1442"/>
                  <a:pt x="156" y="1442"/>
                </a:cubicBezTo>
                <a:cubicBezTo>
                  <a:pt x="1991" y="1442"/>
                  <a:pt x="1991" y="1442"/>
                  <a:pt x="1991" y="1442"/>
                </a:cubicBezTo>
                <a:cubicBezTo>
                  <a:pt x="1991" y="2883"/>
                  <a:pt x="1991" y="2883"/>
                  <a:pt x="1991" y="2883"/>
                </a:cubicBezTo>
                <a:cubicBezTo>
                  <a:pt x="137" y="2883"/>
                  <a:pt x="137" y="2883"/>
                  <a:pt x="137" y="2883"/>
                </a:cubicBezTo>
                <a:cubicBezTo>
                  <a:pt x="137" y="2951"/>
                  <a:pt x="137" y="2951"/>
                  <a:pt x="137" y="2951"/>
                </a:cubicBezTo>
                <a:cubicBezTo>
                  <a:pt x="137" y="3141"/>
                  <a:pt x="291" y="3295"/>
                  <a:pt x="481" y="3295"/>
                </a:cubicBezTo>
                <a:cubicBezTo>
                  <a:pt x="2128" y="3295"/>
                  <a:pt x="2128" y="3295"/>
                  <a:pt x="2128" y="3295"/>
                </a:cubicBezTo>
                <a:cubicBezTo>
                  <a:pt x="2317" y="3295"/>
                  <a:pt x="2471" y="3141"/>
                  <a:pt x="2471" y="2951"/>
                </a:cubicBezTo>
                <a:lnTo>
                  <a:pt x="2471" y="1459"/>
                </a:lnTo>
                <a:close/>
                <a:moveTo>
                  <a:pt x="1017" y="2347"/>
                </a:moveTo>
                <a:cubicBezTo>
                  <a:pt x="532" y="1978"/>
                  <a:pt x="532" y="1978"/>
                  <a:pt x="532" y="1978"/>
                </a:cubicBezTo>
                <a:cubicBezTo>
                  <a:pt x="176" y="2420"/>
                  <a:pt x="176" y="2420"/>
                  <a:pt x="176" y="2420"/>
                </a:cubicBezTo>
                <a:cubicBezTo>
                  <a:pt x="562" y="2231"/>
                  <a:pt x="562" y="2231"/>
                  <a:pt x="562" y="2231"/>
                </a:cubicBezTo>
                <a:cubicBezTo>
                  <a:pt x="1030" y="2600"/>
                  <a:pt x="1030" y="2600"/>
                  <a:pt x="1030" y="2600"/>
                </a:cubicBezTo>
                <a:cubicBezTo>
                  <a:pt x="1540" y="2090"/>
                  <a:pt x="1540" y="2090"/>
                  <a:pt x="1540" y="2090"/>
                </a:cubicBezTo>
                <a:cubicBezTo>
                  <a:pt x="1785" y="2334"/>
                  <a:pt x="1785" y="2334"/>
                  <a:pt x="1785" y="2334"/>
                </a:cubicBezTo>
                <a:cubicBezTo>
                  <a:pt x="1785" y="1716"/>
                  <a:pt x="1785" y="1716"/>
                  <a:pt x="1785" y="1716"/>
                </a:cubicBezTo>
                <a:cubicBezTo>
                  <a:pt x="1167" y="1716"/>
                  <a:pt x="1167" y="1716"/>
                  <a:pt x="1167" y="1716"/>
                </a:cubicBezTo>
                <a:cubicBezTo>
                  <a:pt x="1414" y="1963"/>
                  <a:pt x="1414" y="1963"/>
                  <a:pt x="1414" y="1963"/>
                </a:cubicBezTo>
                <a:lnTo>
                  <a:pt x="1017" y="2347"/>
                </a:lnTo>
                <a:close/>
                <a:moveTo>
                  <a:pt x="755" y="206"/>
                </a:moveTo>
                <a:cubicBezTo>
                  <a:pt x="755" y="93"/>
                  <a:pt x="847" y="0"/>
                  <a:pt x="961" y="0"/>
                </a:cubicBezTo>
                <a:cubicBezTo>
                  <a:pt x="1716" y="0"/>
                  <a:pt x="1716" y="0"/>
                  <a:pt x="1716" y="0"/>
                </a:cubicBezTo>
                <a:cubicBezTo>
                  <a:pt x="1830" y="0"/>
                  <a:pt x="1922" y="93"/>
                  <a:pt x="1922" y="206"/>
                </a:cubicBezTo>
                <a:cubicBezTo>
                  <a:pt x="1922" y="481"/>
                  <a:pt x="1922" y="481"/>
                  <a:pt x="1922" y="481"/>
                </a:cubicBezTo>
                <a:cubicBezTo>
                  <a:pt x="755" y="481"/>
                  <a:pt x="755" y="481"/>
                  <a:pt x="755" y="481"/>
                </a:cubicBezTo>
                <a:lnTo>
                  <a:pt x="755" y="206"/>
                </a:lnTo>
                <a:close/>
              </a:path>
            </a:pathLst>
          </a:custGeom>
          <a:solidFill>
            <a:srgbClr val="FFFFFF">
              <a:lumMod val="50000"/>
            </a:srgbClr>
          </a:solidFill>
          <a:ln w="9525">
            <a:noFill/>
            <a:round/>
          </a:ln>
        </p:spPr>
        <p:txBody>
          <a:bodyPr vert="horz" wrap="square" lIns="121920" tIns="60960" rIns="121920" bIns="60960" numCol="1" anchor="t" anchorCtr="0" compatLnSpc="1"/>
          <a:lstStyle/>
          <a:p>
            <a:endParaRPr lang="zh-CN" altLang="en-US" sz="2400" kern="0">
              <a:solidFill>
                <a:srgbClr val="262626"/>
              </a:solidFill>
              <a:latin typeface="Arial" panose="020B0604020202020204"/>
            </a:endParaRPr>
          </a:p>
        </p:txBody>
      </p:sp>
      <p:sp>
        <p:nvSpPr>
          <p:cNvPr id="23" name="KSO_Shape"/>
          <p:cNvSpPr/>
          <p:nvPr/>
        </p:nvSpPr>
        <p:spPr bwMode="auto">
          <a:xfrm>
            <a:off x="8414456" y="1830575"/>
            <a:ext cx="468000" cy="576000"/>
          </a:xfrm>
          <a:custGeom>
            <a:avLst/>
            <a:gdLst>
              <a:gd name="T0" fmla="*/ 1260453 w 2358"/>
              <a:gd name="T1" fmla="*/ 1658275 h 3281"/>
              <a:gd name="T2" fmla="*/ 1293926 w 2358"/>
              <a:gd name="T3" fmla="*/ 1691748 h 3281"/>
              <a:gd name="T4" fmla="*/ 1293926 w 2358"/>
              <a:gd name="T5" fmla="*/ 1800397 h 3281"/>
              <a:gd name="T6" fmla="*/ 0 w 2358"/>
              <a:gd name="T7" fmla="*/ 1800397 h 3281"/>
              <a:gd name="T8" fmla="*/ 0 w 2358"/>
              <a:gd name="T9" fmla="*/ 1691748 h 3281"/>
              <a:gd name="T10" fmla="*/ 33473 w 2358"/>
              <a:gd name="T11" fmla="*/ 1658275 h 3281"/>
              <a:gd name="T12" fmla="*/ 144867 w 2358"/>
              <a:gd name="T13" fmla="*/ 1658275 h 3281"/>
              <a:gd name="T14" fmla="*/ 440088 w 2358"/>
              <a:gd name="T15" fmla="*/ 900473 h 3281"/>
              <a:gd name="T16" fmla="*/ 142123 w 2358"/>
              <a:gd name="T17" fmla="*/ 142671 h 3281"/>
              <a:gd name="T18" fmla="*/ 33473 w 2358"/>
              <a:gd name="T19" fmla="*/ 142671 h 3281"/>
              <a:gd name="T20" fmla="*/ 0 w 2358"/>
              <a:gd name="T21" fmla="*/ 109198 h 3281"/>
              <a:gd name="T22" fmla="*/ 0 w 2358"/>
              <a:gd name="T23" fmla="*/ 0 h 3281"/>
              <a:gd name="T24" fmla="*/ 1293926 w 2358"/>
              <a:gd name="T25" fmla="*/ 0 h 3281"/>
              <a:gd name="T26" fmla="*/ 1293926 w 2358"/>
              <a:gd name="T27" fmla="*/ 109198 h 3281"/>
              <a:gd name="T28" fmla="*/ 1260453 w 2358"/>
              <a:gd name="T29" fmla="*/ 142671 h 3281"/>
              <a:gd name="T30" fmla="*/ 1131499 w 2358"/>
              <a:gd name="T31" fmla="*/ 142671 h 3281"/>
              <a:gd name="T32" fmla="*/ 833534 w 2358"/>
              <a:gd name="T33" fmla="*/ 900473 h 3281"/>
              <a:gd name="T34" fmla="*/ 1128756 w 2358"/>
              <a:gd name="T35" fmla="*/ 1658275 h 3281"/>
              <a:gd name="T36" fmla="*/ 1260453 w 2358"/>
              <a:gd name="T37" fmla="*/ 1658275 h 3281"/>
              <a:gd name="T38" fmla="*/ 740797 w 2358"/>
              <a:gd name="T39" fmla="*/ 900473 h 3281"/>
              <a:gd name="T40" fmla="*/ 1038762 w 2358"/>
              <a:gd name="T41" fmla="*/ 142671 h 3281"/>
              <a:gd name="T42" fmla="*/ 234860 w 2358"/>
              <a:gd name="T43" fmla="*/ 142671 h 3281"/>
              <a:gd name="T44" fmla="*/ 532825 w 2358"/>
              <a:gd name="T45" fmla="*/ 900473 h 3281"/>
              <a:gd name="T46" fmla="*/ 237055 w 2358"/>
              <a:gd name="T47" fmla="*/ 1658275 h 3281"/>
              <a:gd name="T48" fmla="*/ 287539 w 2358"/>
              <a:gd name="T49" fmla="*/ 1658275 h 3281"/>
              <a:gd name="T50" fmla="*/ 407164 w 2358"/>
              <a:gd name="T51" fmla="*/ 1544687 h 3281"/>
              <a:gd name="T52" fmla="*/ 495511 w 2358"/>
              <a:gd name="T53" fmla="*/ 1499691 h 3281"/>
              <a:gd name="T54" fmla="*/ 595382 w 2358"/>
              <a:gd name="T55" fmla="*/ 1441525 h 3281"/>
              <a:gd name="T56" fmla="*/ 633245 w 2358"/>
              <a:gd name="T57" fmla="*/ 1374579 h 3281"/>
              <a:gd name="T58" fmla="*/ 671108 w 2358"/>
              <a:gd name="T59" fmla="*/ 1441525 h 3281"/>
              <a:gd name="T60" fmla="*/ 769880 w 2358"/>
              <a:gd name="T61" fmla="*/ 1499691 h 3281"/>
              <a:gd name="T62" fmla="*/ 858227 w 2358"/>
              <a:gd name="T63" fmla="*/ 1544687 h 3281"/>
              <a:gd name="T64" fmla="*/ 976755 w 2358"/>
              <a:gd name="T65" fmla="*/ 1658275 h 3281"/>
              <a:gd name="T66" fmla="*/ 1036568 w 2358"/>
              <a:gd name="T67" fmla="*/ 1658275 h 3281"/>
              <a:gd name="T68" fmla="*/ 740797 w 2358"/>
              <a:gd name="T69" fmla="*/ 900473 h 3281"/>
              <a:gd name="T70" fmla="*/ 671656 w 2358"/>
              <a:gd name="T71" fmla="*/ 802798 h 3281"/>
              <a:gd name="T72" fmla="*/ 651353 w 2358"/>
              <a:gd name="T73" fmla="*/ 892791 h 3281"/>
              <a:gd name="T74" fmla="*/ 642573 w 2358"/>
              <a:gd name="T75" fmla="*/ 952603 h 3281"/>
              <a:gd name="T76" fmla="*/ 633245 w 2358"/>
              <a:gd name="T77" fmla="*/ 892791 h 3281"/>
              <a:gd name="T78" fmla="*/ 613490 w 2358"/>
              <a:gd name="T79" fmla="*/ 802798 h 3281"/>
              <a:gd name="T80" fmla="*/ 544898 w 2358"/>
              <a:gd name="T81" fmla="*/ 718293 h 3281"/>
              <a:gd name="T82" fmla="*/ 461489 w 2358"/>
              <a:gd name="T83" fmla="*/ 627203 h 3281"/>
              <a:gd name="T84" fmla="*/ 351742 w 2358"/>
              <a:gd name="T85" fmla="*/ 494410 h 3281"/>
              <a:gd name="T86" fmla="*/ 641476 w 2358"/>
              <a:gd name="T87" fmla="*/ 589341 h 3281"/>
              <a:gd name="T88" fmla="*/ 932307 w 2358"/>
              <a:gd name="T89" fmla="*/ 494410 h 3281"/>
              <a:gd name="T90" fmla="*/ 822559 w 2358"/>
              <a:gd name="T91" fmla="*/ 627203 h 3281"/>
              <a:gd name="T92" fmla="*/ 739700 w 2358"/>
              <a:gd name="T93" fmla="*/ 718293 h 3281"/>
              <a:gd name="T94" fmla="*/ 671656 w 2358"/>
              <a:gd name="T95" fmla="*/ 802798 h 328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58" h="3281">
                <a:moveTo>
                  <a:pt x="2297" y="3022"/>
                </a:moveTo>
                <a:cubicBezTo>
                  <a:pt x="2331" y="3022"/>
                  <a:pt x="2358" y="3049"/>
                  <a:pt x="2358" y="3083"/>
                </a:cubicBezTo>
                <a:cubicBezTo>
                  <a:pt x="2358" y="3116"/>
                  <a:pt x="2358" y="3281"/>
                  <a:pt x="2358" y="3281"/>
                </a:cubicBezTo>
                <a:cubicBezTo>
                  <a:pt x="0" y="3281"/>
                  <a:pt x="0" y="3281"/>
                  <a:pt x="0" y="3281"/>
                </a:cubicBezTo>
                <a:cubicBezTo>
                  <a:pt x="0" y="3281"/>
                  <a:pt x="0" y="3116"/>
                  <a:pt x="0" y="3083"/>
                </a:cubicBezTo>
                <a:cubicBezTo>
                  <a:pt x="0" y="3049"/>
                  <a:pt x="27" y="3022"/>
                  <a:pt x="61" y="3022"/>
                </a:cubicBezTo>
                <a:cubicBezTo>
                  <a:pt x="264" y="3022"/>
                  <a:pt x="264" y="3022"/>
                  <a:pt x="264" y="3022"/>
                </a:cubicBezTo>
                <a:cubicBezTo>
                  <a:pt x="274" y="2213"/>
                  <a:pt x="802" y="1968"/>
                  <a:pt x="802" y="1641"/>
                </a:cubicBezTo>
                <a:cubicBezTo>
                  <a:pt x="802" y="1313"/>
                  <a:pt x="264" y="1307"/>
                  <a:pt x="259" y="260"/>
                </a:cubicBezTo>
                <a:cubicBezTo>
                  <a:pt x="61" y="260"/>
                  <a:pt x="61" y="260"/>
                  <a:pt x="61" y="260"/>
                </a:cubicBezTo>
                <a:cubicBezTo>
                  <a:pt x="27" y="260"/>
                  <a:pt x="0" y="233"/>
                  <a:pt x="0" y="199"/>
                </a:cubicBezTo>
                <a:cubicBezTo>
                  <a:pt x="0" y="166"/>
                  <a:pt x="0" y="0"/>
                  <a:pt x="0" y="0"/>
                </a:cubicBezTo>
                <a:cubicBezTo>
                  <a:pt x="2358" y="0"/>
                  <a:pt x="2358" y="0"/>
                  <a:pt x="2358" y="0"/>
                </a:cubicBezTo>
                <a:cubicBezTo>
                  <a:pt x="2358" y="0"/>
                  <a:pt x="2358" y="166"/>
                  <a:pt x="2358" y="199"/>
                </a:cubicBezTo>
                <a:cubicBezTo>
                  <a:pt x="2358" y="233"/>
                  <a:pt x="2331" y="260"/>
                  <a:pt x="2297" y="260"/>
                </a:cubicBezTo>
                <a:cubicBezTo>
                  <a:pt x="2062" y="260"/>
                  <a:pt x="2062" y="260"/>
                  <a:pt x="2062" y="260"/>
                </a:cubicBezTo>
                <a:cubicBezTo>
                  <a:pt x="2057" y="1307"/>
                  <a:pt x="1519" y="1313"/>
                  <a:pt x="1519" y="1641"/>
                </a:cubicBezTo>
                <a:cubicBezTo>
                  <a:pt x="1519" y="1968"/>
                  <a:pt x="2047" y="2213"/>
                  <a:pt x="2057" y="3022"/>
                </a:cubicBezTo>
                <a:lnTo>
                  <a:pt x="2297" y="3022"/>
                </a:lnTo>
                <a:close/>
                <a:moveTo>
                  <a:pt x="1350" y="1641"/>
                </a:moveTo>
                <a:cubicBezTo>
                  <a:pt x="1350" y="1311"/>
                  <a:pt x="1888" y="1307"/>
                  <a:pt x="1893" y="260"/>
                </a:cubicBezTo>
                <a:cubicBezTo>
                  <a:pt x="428" y="260"/>
                  <a:pt x="428" y="260"/>
                  <a:pt x="428" y="260"/>
                </a:cubicBezTo>
                <a:cubicBezTo>
                  <a:pt x="433" y="1307"/>
                  <a:pt x="971" y="1311"/>
                  <a:pt x="971" y="1641"/>
                </a:cubicBezTo>
                <a:cubicBezTo>
                  <a:pt x="971" y="1959"/>
                  <a:pt x="442" y="2210"/>
                  <a:pt x="432" y="3022"/>
                </a:cubicBezTo>
                <a:cubicBezTo>
                  <a:pt x="524" y="3022"/>
                  <a:pt x="524" y="3022"/>
                  <a:pt x="524" y="3022"/>
                </a:cubicBezTo>
                <a:cubicBezTo>
                  <a:pt x="546" y="2950"/>
                  <a:pt x="618" y="2880"/>
                  <a:pt x="742" y="2815"/>
                </a:cubicBezTo>
                <a:cubicBezTo>
                  <a:pt x="903" y="2733"/>
                  <a:pt x="903" y="2733"/>
                  <a:pt x="903" y="2733"/>
                </a:cubicBezTo>
                <a:cubicBezTo>
                  <a:pt x="1004" y="2681"/>
                  <a:pt x="1065" y="2645"/>
                  <a:pt x="1085" y="2627"/>
                </a:cubicBezTo>
                <a:cubicBezTo>
                  <a:pt x="1105" y="2609"/>
                  <a:pt x="1128" y="2568"/>
                  <a:pt x="1154" y="2505"/>
                </a:cubicBezTo>
                <a:cubicBezTo>
                  <a:pt x="1180" y="2568"/>
                  <a:pt x="1204" y="2609"/>
                  <a:pt x="1223" y="2627"/>
                </a:cubicBezTo>
                <a:cubicBezTo>
                  <a:pt x="1243" y="2645"/>
                  <a:pt x="1303" y="2681"/>
                  <a:pt x="1403" y="2733"/>
                </a:cubicBezTo>
                <a:cubicBezTo>
                  <a:pt x="1564" y="2815"/>
                  <a:pt x="1564" y="2815"/>
                  <a:pt x="1564" y="2815"/>
                </a:cubicBezTo>
                <a:cubicBezTo>
                  <a:pt x="1687" y="2880"/>
                  <a:pt x="1759" y="2950"/>
                  <a:pt x="1780" y="3022"/>
                </a:cubicBezTo>
                <a:cubicBezTo>
                  <a:pt x="1889" y="3022"/>
                  <a:pt x="1889" y="3022"/>
                  <a:pt x="1889" y="3022"/>
                </a:cubicBezTo>
                <a:cubicBezTo>
                  <a:pt x="1878" y="2210"/>
                  <a:pt x="1350" y="1959"/>
                  <a:pt x="1350" y="1641"/>
                </a:cubicBezTo>
                <a:close/>
                <a:moveTo>
                  <a:pt x="1224" y="1463"/>
                </a:moveTo>
                <a:cubicBezTo>
                  <a:pt x="1209" y="1492"/>
                  <a:pt x="1197" y="1546"/>
                  <a:pt x="1187" y="1627"/>
                </a:cubicBezTo>
                <a:cubicBezTo>
                  <a:pt x="1185" y="1651"/>
                  <a:pt x="1179" y="1688"/>
                  <a:pt x="1171" y="1736"/>
                </a:cubicBezTo>
                <a:cubicBezTo>
                  <a:pt x="1162" y="1688"/>
                  <a:pt x="1157" y="1651"/>
                  <a:pt x="1154" y="1627"/>
                </a:cubicBezTo>
                <a:cubicBezTo>
                  <a:pt x="1144" y="1546"/>
                  <a:pt x="1132" y="1492"/>
                  <a:pt x="1118" y="1463"/>
                </a:cubicBezTo>
                <a:cubicBezTo>
                  <a:pt x="1103" y="1435"/>
                  <a:pt x="1061" y="1383"/>
                  <a:pt x="993" y="1309"/>
                </a:cubicBezTo>
                <a:cubicBezTo>
                  <a:pt x="841" y="1143"/>
                  <a:pt x="841" y="1143"/>
                  <a:pt x="841" y="1143"/>
                </a:cubicBezTo>
                <a:cubicBezTo>
                  <a:pt x="737" y="1030"/>
                  <a:pt x="670" y="950"/>
                  <a:pt x="641" y="901"/>
                </a:cubicBezTo>
                <a:cubicBezTo>
                  <a:pt x="821" y="1016"/>
                  <a:pt x="997" y="1074"/>
                  <a:pt x="1169" y="1074"/>
                </a:cubicBezTo>
                <a:cubicBezTo>
                  <a:pt x="1341" y="1074"/>
                  <a:pt x="1518" y="1016"/>
                  <a:pt x="1699" y="901"/>
                </a:cubicBezTo>
                <a:cubicBezTo>
                  <a:pt x="1669" y="950"/>
                  <a:pt x="1602" y="1030"/>
                  <a:pt x="1499" y="1143"/>
                </a:cubicBezTo>
                <a:cubicBezTo>
                  <a:pt x="1348" y="1309"/>
                  <a:pt x="1348" y="1309"/>
                  <a:pt x="1348" y="1309"/>
                </a:cubicBezTo>
                <a:cubicBezTo>
                  <a:pt x="1279" y="1383"/>
                  <a:pt x="1238" y="1435"/>
                  <a:pt x="1224" y="1463"/>
                </a:cubicBezTo>
                <a:close/>
              </a:path>
            </a:pathLst>
          </a:custGeom>
          <a:solidFill>
            <a:srgbClr val="FFFFFF"/>
          </a:solidFill>
          <a:ln w="9525">
            <a:noFill/>
            <a:round/>
          </a:ln>
        </p:spPr>
        <p:txBody>
          <a:bodyPr vert="horz" wrap="square" lIns="121920" tIns="60960" rIns="121920" bIns="60960" numCol="1" anchor="t" anchorCtr="0" compatLnSpc="1"/>
          <a:lstStyle/>
          <a:p>
            <a:endParaRPr lang="zh-CN" altLang="en-US" sz="2400" kern="0">
              <a:solidFill>
                <a:srgbClr val="F09C2A">
                  <a:lumMod val="50000"/>
                </a:srgbClr>
              </a:solidFill>
              <a:latin typeface="Arial" panose="020B0604020202020204"/>
            </a:endParaRPr>
          </a:p>
        </p:txBody>
      </p:sp>
      <p:sp>
        <p:nvSpPr>
          <p:cNvPr id="24" name="KSO_Shape"/>
          <p:cNvSpPr/>
          <p:nvPr/>
        </p:nvSpPr>
        <p:spPr bwMode="auto">
          <a:xfrm>
            <a:off x="10432604" y="4294376"/>
            <a:ext cx="468000" cy="576000"/>
          </a:xfrm>
          <a:custGeom>
            <a:avLst/>
            <a:gdLst>
              <a:gd name="T0" fmla="*/ 1663326 w 3277"/>
              <a:gd name="T1" fmla="*/ 194006 h 3545"/>
              <a:gd name="T2" fmla="*/ 1509531 w 3277"/>
              <a:gd name="T3" fmla="*/ 649565 h 3545"/>
              <a:gd name="T4" fmla="*/ 949167 w 3277"/>
              <a:gd name="T5" fmla="*/ 1093443 h 3545"/>
              <a:gd name="T6" fmla="*/ 1034947 w 3277"/>
              <a:gd name="T7" fmla="*/ 953271 h 3545"/>
              <a:gd name="T8" fmla="*/ 1027333 w 3277"/>
              <a:gd name="T9" fmla="*/ 867441 h 3545"/>
              <a:gd name="T10" fmla="*/ 1202955 w 3277"/>
              <a:gd name="T11" fmla="*/ 702383 h 3545"/>
              <a:gd name="T12" fmla="*/ 1143061 w 3277"/>
              <a:gd name="T13" fmla="*/ 460638 h 3545"/>
              <a:gd name="T14" fmla="*/ 1319697 w 3277"/>
              <a:gd name="T15" fmla="*/ 357540 h 3545"/>
              <a:gd name="T16" fmla="*/ 1230871 w 3277"/>
              <a:gd name="T17" fmla="*/ 219907 h 3545"/>
              <a:gd name="T18" fmla="*/ 1308530 w 3277"/>
              <a:gd name="T19" fmla="*/ 73641 h 3545"/>
              <a:gd name="T20" fmla="*/ 1663326 w 3277"/>
              <a:gd name="T21" fmla="*/ 194006 h 3545"/>
              <a:gd name="T22" fmla="*/ 903485 w 3277"/>
              <a:gd name="T23" fmla="*/ 1091411 h 3545"/>
              <a:gd name="T24" fmla="*/ 893841 w 3277"/>
              <a:gd name="T25" fmla="*/ 964444 h 3545"/>
              <a:gd name="T26" fmla="*/ 768977 w 3277"/>
              <a:gd name="T27" fmla="*/ 867949 h 3545"/>
              <a:gd name="T28" fmla="*/ 905515 w 3277"/>
              <a:gd name="T29" fmla="*/ 629250 h 3545"/>
              <a:gd name="T30" fmla="*/ 649189 w 3277"/>
              <a:gd name="T31" fmla="*/ 556625 h 3545"/>
              <a:gd name="T32" fmla="*/ 791818 w 3277"/>
              <a:gd name="T33" fmla="*/ 335194 h 3545"/>
              <a:gd name="T34" fmla="*/ 605538 w 3277"/>
              <a:gd name="T35" fmla="*/ 256474 h 3545"/>
              <a:gd name="T36" fmla="*/ 697917 w 3277"/>
              <a:gd name="T37" fmla="*/ 0 h 3545"/>
              <a:gd name="T38" fmla="*/ 0 w 3277"/>
              <a:gd name="T39" fmla="*/ 0 h 3545"/>
              <a:gd name="T40" fmla="*/ 0 w 3277"/>
              <a:gd name="T41" fmla="*/ 480952 h 3545"/>
              <a:gd name="T42" fmla="*/ 527879 w 3277"/>
              <a:gd name="T43" fmla="*/ 1126454 h 3545"/>
              <a:gd name="T44" fmla="*/ 527879 w 3277"/>
              <a:gd name="T45" fmla="*/ 1619595 h 3545"/>
              <a:gd name="T46" fmla="*/ 195924 w 3277"/>
              <a:gd name="T47" fmla="*/ 1619595 h 3545"/>
              <a:gd name="T48" fmla="*/ 195924 w 3277"/>
              <a:gd name="T49" fmla="*/ 1800397 h 3545"/>
              <a:gd name="T50" fmla="*/ 1116159 w 3277"/>
              <a:gd name="T51" fmla="*/ 1800397 h 3545"/>
              <a:gd name="T52" fmla="*/ 1116159 w 3277"/>
              <a:gd name="T53" fmla="*/ 1619595 h 3545"/>
              <a:gd name="T54" fmla="*/ 795879 w 3277"/>
              <a:gd name="T55" fmla="*/ 1619595 h 3545"/>
              <a:gd name="T56" fmla="*/ 795879 w 3277"/>
              <a:gd name="T57" fmla="*/ 1124931 h 3545"/>
              <a:gd name="T58" fmla="*/ 903485 w 3277"/>
              <a:gd name="T59" fmla="*/ 1091411 h 35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277" h="3545">
                <a:moveTo>
                  <a:pt x="3277" y="382"/>
                </a:moveTo>
                <a:cubicBezTo>
                  <a:pt x="2974" y="1279"/>
                  <a:pt x="2974" y="1279"/>
                  <a:pt x="2974" y="1279"/>
                </a:cubicBezTo>
                <a:cubicBezTo>
                  <a:pt x="2806" y="1776"/>
                  <a:pt x="2361" y="2105"/>
                  <a:pt x="1870" y="2153"/>
                </a:cubicBezTo>
                <a:cubicBezTo>
                  <a:pt x="2039" y="1877"/>
                  <a:pt x="2039" y="1877"/>
                  <a:pt x="2039" y="1877"/>
                </a:cubicBezTo>
                <a:cubicBezTo>
                  <a:pt x="2024" y="1708"/>
                  <a:pt x="2024" y="1708"/>
                  <a:pt x="2024" y="1708"/>
                </a:cubicBezTo>
                <a:cubicBezTo>
                  <a:pt x="2370" y="1383"/>
                  <a:pt x="2370" y="1383"/>
                  <a:pt x="2370" y="1383"/>
                </a:cubicBezTo>
                <a:cubicBezTo>
                  <a:pt x="2252" y="907"/>
                  <a:pt x="2252" y="907"/>
                  <a:pt x="2252" y="907"/>
                </a:cubicBezTo>
                <a:cubicBezTo>
                  <a:pt x="2600" y="704"/>
                  <a:pt x="2600" y="704"/>
                  <a:pt x="2600" y="704"/>
                </a:cubicBezTo>
                <a:cubicBezTo>
                  <a:pt x="2425" y="433"/>
                  <a:pt x="2425" y="433"/>
                  <a:pt x="2425" y="433"/>
                </a:cubicBezTo>
                <a:cubicBezTo>
                  <a:pt x="2578" y="145"/>
                  <a:pt x="2578" y="145"/>
                  <a:pt x="2578" y="145"/>
                </a:cubicBezTo>
                <a:cubicBezTo>
                  <a:pt x="3277" y="382"/>
                  <a:pt x="3277" y="382"/>
                  <a:pt x="3277" y="382"/>
                </a:cubicBezTo>
                <a:close/>
                <a:moveTo>
                  <a:pt x="1780" y="2149"/>
                </a:moveTo>
                <a:cubicBezTo>
                  <a:pt x="1761" y="1899"/>
                  <a:pt x="1761" y="1899"/>
                  <a:pt x="1761" y="1899"/>
                </a:cubicBezTo>
                <a:cubicBezTo>
                  <a:pt x="1515" y="1709"/>
                  <a:pt x="1515" y="1709"/>
                  <a:pt x="1515" y="1709"/>
                </a:cubicBezTo>
                <a:cubicBezTo>
                  <a:pt x="1784" y="1239"/>
                  <a:pt x="1784" y="1239"/>
                  <a:pt x="1784" y="1239"/>
                </a:cubicBezTo>
                <a:cubicBezTo>
                  <a:pt x="1279" y="1096"/>
                  <a:pt x="1279" y="1096"/>
                  <a:pt x="1279" y="1096"/>
                </a:cubicBezTo>
                <a:cubicBezTo>
                  <a:pt x="1560" y="660"/>
                  <a:pt x="1560" y="660"/>
                  <a:pt x="1560" y="660"/>
                </a:cubicBezTo>
                <a:cubicBezTo>
                  <a:pt x="1193" y="505"/>
                  <a:pt x="1193" y="505"/>
                  <a:pt x="1193" y="505"/>
                </a:cubicBezTo>
                <a:cubicBezTo>
                  <a:pt x="1375" y="0"/>
                  <a:pt x="1375" y="0"/>
                  <a:pt x="1375" y="0"/>
                </a:cubicBezTo>
                <a:cubicBezTo>
                  <a:pt x="0" y="0"/>
                  <a:pt x="0" y="0"/>
                  <a:pt x="0" y="0"/>
                </a:cubicBezTo>
                <a:cubicBezTo>
                  <a:pt x="0" y="947"/>
                  <a:pt x="0" y="947"/>
                  <a:pt x="0" y="947"/>
                </a:cubicBezTo>
                <a:cubicBezTo>
                  <a:pt x="0" y="1572"/>
                  <a:pt x="449" y="2098"/>
                  <a:pt x="1040" y="2218"/>
                </a:cubicBezTo>
                <a:cubicBezTo>
                  <a:pt x="1040" y="3189"/>
                  <a:pt x="1040" y="3189"/>
                  <a:pt x="1040" y="3189"/>
                </a:cubicBezTo>
                <a:cubicBezTo>
                  <a:pt x="386" y="3189"/>
                  <a:pt x="386" y="3189"/>
                  <a:pt x="386" y="3189"/>
                </a:cubicBezTo>
                <a:cubicBezTo>
                  <a:pt x="386" y="3545"/>
                  <a:pt x="386" y="3545"/>
                  <a:pt x="386" y="3545"/>
                </a:cubicBezTo>
                <a:cubicBezTo>
                  <a:pt x="2199" y="3545"/>
                  <a:pt x="2199" y="3545"/>
                  <a:pt x="2199" y="3545"/>
                </a:cubicBezTo>
                <a:cubicBezTo>
                  <a:pt x="2199" y="3189"/>
                  <a:pt x="2199" y="3189"/>
                  <a:pt x="2199" y="3189"/>
                </a:cubicBezTo>
                <a:cubicBezTo>
                  <a:pt x="1568" y="3189"/>
                  <a:pt x="1568" y="3189"/>
                  <a:pt x="1568" y="3189"/>
                </a:cubicBezTo>
                <a:cubicBezTo>
                  <a:pt x="1568" y="2215"/>
                  <a:pt x="1568" y="2215"/>
                  <a:pt x="1568" y="2215"/>
                </a:cubicBezTo>
                <a:cubicBezTo>
                  <a:pt x="1641" y="2199"/>
                  <a:pt x="1711" y="2177"/>
                  <a:pt x="1780" y="2149"/>
                </a:cubicBezTo>
                <a:close/>
              </a:path>
            </a:pathLst>
          </a:custGeom>
          <a:solidFill>
            <a:schemeClr val="bg1"/>
          </a:solidFill>
          <a:ln>
            <a:noFill/>
          </a:ln>
        </p:spPr>
        <p:txBody>
          <a:bodyPr anchor="ctr" anchorCtr="1"/>
          <a:lstStyle/>
          <a:p>
            <a:pPr eaLnBrk="0" fontAlgn="base" hangingPunct="0">
              <a:spcBef>
                <a:spcPct val="0"/>
              </a:spcBef>
              <a:spcAft>
                <a:spcPct val="0"/>
              </a:spcAft>
            </a:pPr>
            <a:endParaRPr lang="zh-CN" altLang="en-US">
              <a:latin typeface="Calibri" panose="020F0502020204030204" pitchFamily="34" charset="0"/>
              <a:ea typeface="宋体" panose="02010600030101010101" pitchFamily="2" charset="-122"/>
            </a:endParaRPr>
          </a:p>
        </p:txBody>
      </p:sp>
      <p:sp>
        <p:nvSpPr>
          <p:cNvPr id="27"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53" presetClass="entr" presetSubtype="16"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anim calcmode="lin" valueType="num">
                                      <p:cBhvr>
                                        <p:cTn id="9" dur="250" fill="hold"/>
                                        <p:tgtEl>
                                          <p:spTgt spid="9"/>
                                        </p:tgtEl>
                                        <p:attrNameLst>
                                          <p:attrName>ppt_w</p:attrName>
                                        </p:attrNameLst>
                                      </p:cBhvr>
                                      <p:tavLst>
                                        <p:tav tm="0">
                                          <p:val>
                                            <p:fltVal val="0"/>
                                          </p:val>
                                        </p:tav>
                                        <p:tav tm="100000">
                                          <p:val>
                                            <p:strVal val="#ppt_w"/>
                                          </p:val>
                                        </p:tav>
                                      </p:tavLst>
                                    </p:anim>
                                    <p:anim calcmode="lin" valueType="num">
                                      <p:cBhvr>
                                        <p:cTn id="10" dur="250" fill="hold"/>
                                        <p:tgtEl>
                                          <p:spTgt spid="9"/>
                                        </p:tgtEl>
                                        <p:attrNameLst>
                                          <p:attrName>ppt_h</p:attrName>
                                        </p:attrNameLst>
                                      </p:cBhvr>
                                      <p:tavLst>
                                        <p:tav tm="0">
                                          <p:val>
                                            <p:fltVal val="0"/>
                                          </p:val>
                                        </p:tav>
                                        <p:tav tm="100000">
                                          <p:val>
                                            <p:strVal val="#ppt_h"/>
                                          </p:val>
                                        </p:tav>
                                      </p:tavLst>
                                    </p:anim>
                                    <p:animEffect transition="in" filter="fade">
                                      <p:cBhvr>
                                        <p:cTn id="11" dur="250"/>
                                        <p:tgtEl>
                                          <p:spTgt spid="9"/>
                                        </p:tgtEl>
                                      </p:cBhvr>
                                    </p:animEffect>
                                  </p:childTnLst>
                                </p:cTn>
                              </p:par>
                            </p:childTnLst>
                          </p:cTn>
                        </p:par>
                        <p:par>
                          <p:cTn id="12" fill="hold">
                            <p:stCondLst>
                              <p:cond delay="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250" fill="hold"/>
                                        <p:tgtEl>
                                          <p:spTgt spid="10"/>
                                        </p:tgtEl>
                                        <p:attrNameLst>
                                          <p:attrName>ppt_w</p:attrName>
                                        </p:attrNameLst>
                                      </p:cBhvr>
                                      <p:tavLst>
                                        <p:tav tm="0">
                                          <p:val>
                                            <p:fltVal val="0"/>
                                          </p:val>
                                        </p:tav>
                                        <p:tav tm="100000">
                                          <p:val>
                                            <p:strVal val="#ppt_w"/>
                                          </p:val>
                                        </p:tav>
                                      </p:tavLst>
                                    </p:anim>
                                    <p:anim calcmode="lin" valueType="num">
                                      <p:cBhvr>
                                        <p:cTn id="16" dur="250" fill="hold"/>
                                        <p:tgtEl>
                                          <p:spTgt spid="10"/>
                                        </p:tgtEl>
                                        <p:attrNameLst>
                                          <p:attrName>ppt_h</p:attrName>
                                        </p:attrNameLst>
                                      </p:cBhvr>
                                      <p:tavLst>
                                        <p:tav tm="0">
                                          <p:val>
                                            <p:fltVal val="0"/>
                                          </p:val>
                                        </p:tav>
                                        <p:tav tm="100000">
                                          <p:val>
                                            <p:strVal val="#ppt_h"/>
                                          </p:val>
                                        </p:tav>
                                      </p:tavLst>
                                    </p:anim>
                                    <p:animEffect transition="in" filter="fade">
                                      <p:cBhvr>
                                        <p:cTn id="17" dur="250"/>
                                        <p:tgtEl>
                                          <p:spTgt spid="10"/>
                                        </p:tgtEl>
                                      </p:cBhvr>
                                    </p:animEffect>
                                  </p:childTnLst>
                                </p:cTn>
                              </p:par>
                              <p:par>
                                <p:cTn id="18" presetID="10" presetClass="entr" presetSubtype="0" fill="hold"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250"/>
                                        <p:tgtEl>
                                          <p:spTgt spid="11"/>
                                        </p:tgtEl>
                                      </p:cBhvr>
                                    </p:animEffect>
                                  </p:childTnLst>
                                </p:cTn>
                              </p:par>
                              <p:par>
                                <p:cTn id="21" presetID="10" presetClass="entr" presetSubtype="0" fill="hold"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250"/>
                                        <p:tgtEl>
                                          <p:spTgt spid="17"/>
                                        </p:tgtEl>
                                      </p:cBhvr>
                                    </p:animEffect>
                                  </p:childTnLst>
                                </p:cTn>
                              </p:par>
                              <p:par>
                                <p:cTn id="24" presetID="10" presetClass="entr" presetSubtype="0" fill="hold"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250"/>
                                        <p:tgtEl>
                                          <p:spTgt spid="14"/>
                                        </p:tgtEl>
                                      </p:cBhvr>
                                    </p:animEffect>
                                  </p:childTnLst>
                                </p:cTn>
                              </p:par>
                            </p:childTnLst>
                          </p:cTn>
                        </p:par>
                        <p:par>
                          <p:cTn id="27" fill="hold">
                            <p:stCondLst>
                              <p:cond delay="500"/>
                            </p:stCondLst>
                            <p:childTnLst>
                              <p:par>
                                <p:cTn id="28" presetID="53" presetClass="entr" presetSubtype="16" fill="hold" grpId="0" nodeType="afterEffect">
                                  <p:stCondLst>
                                    <p:cond delay="0"/>
                                  </p:stCondLst>
                                  <p:childTnLst>
                                    <p:set>
                                      <p:cBhvr>
                                        <p:cTn id="29" dur="1" fill="hold">
                                          <p:stCondLst>
                                            <p:cond delay="0"/>
                                          </p:stCondLst>
                                        </p:cTn>
                                        <p:tgtEl>
                                          <p:spTgt spid="26"/>
                                        </p:tgtEl>
                                        <p:attrNameLst>
                                          <p:attrName>style.visibility</p:attrName>
                                        </p:attrNameLst>
                                      </p:cBhvr>
                                      <p:to>
                                        <p:strVal val="visible"/>
                                      </p:to>
                                    </p:set>
                                    <p:anim calcmode="lin" valueType="num">
                                      <p:cBhvr>
                                        <p:cTn id="30" dur="250" fill="hold"/>
                                        <p:tgtEl>
                                          <p:spTgt spid="26"/>
                                        </p:tgtEl>
                                        <p:attrNameLst>
                                          <p:attrName>ppt_w</p:attrName>
                                        </p:attrNameLst>
                                      </p:cBhvr>
                                      <p:tavLst>
                                        <p:tav tm="0">
                                          <p:val>
                                            <p:fltVal val="0"/>
                                          </p:val>
                                        </p:tav>
                                        <p:tav tm="100000">
                                          <p:val>
                                            <p:strVal val="#ppt_w"/>
                                          </p:val>
                                        </p:tav>
                                      </p:tavLst>
                                    </p:anim>
                                    <p:anim calcmode="lin" valueType="num">
                                      <p:cBhvr>
                                        <p:cTn id="31" dur="250" fill="hold"/>
                                        <p:tgtEl>
                                          <p:spTgt spid="26"/>
                                        </p:tgtEl>
                                        <p:attrNameLst>
                                          <p:attrName>ppt_h</p:attrName>
                                        </p:attrNameLst>
                                      </p:cBhvr>
                                      <p:tavLst>
                                        <p:tav tm="0">
                                          <p:val>
                                            <p:fltVal val="0"/>
                                          </p:val>
                                        </p:tav>
                                        <p:tav tm="100000">
                                          <p:val>
                                            <p:strVal val="#ppt_h"/>
                                          </p:val>
                                        </p:tav>
                                      </p:tavLst>
                                    </p:anim>
                                    <p:animEffect transition="in" filter="fade">
                                      <p:cBhvr>
                                        <p:cTn id="32" dur="250"/>
                                        <p:tgtEl>
                                          <p:spTgt spid="26"/>
                                        </p:tgtEl>
                                      </p:cBhvr>
                                    </p:animEffect>
                                  </p:childTnLst>
                                </p:cTn>
                              </p:par>
                            </p:childTnLst>
                          </p:cTn>
                        </p:par>
                        <p:par>
                          <p:cTn id="33" fill="hold">
                            <p:stCondLst>
                              <p:cond delay="1000"/>
                            </p:stCondLst>
                            <p:childTnLst>
                              <p:par>
                                <p:cTn id="34" presetID="53" presetClass="entr" presetSubtype="16" fill="hold" grpId="0" nodeType="after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p:cTn id="36" dur="250" fill="hold"/>
                                        <p:tgtEl>
                                          <p:spTgt spid="25"/>
                                        </p:tgtEl>
                                        <p:attrNameLst>
                                          <p:attrName>ppt_w</p:attrName>
                                        </p:attrNameLst>
                                      </p:cBhvr>
                                      <p:tavLst>
                                        <p:tav tm="0">
                                          <p:val>
                                            <p:fltVal val="0"/>
                                          </p:val>
                                        </p:tav>
                                        <p:tav tm="100000">
                                          <p:val>
                                            <p:strVal val="#ppt_w"/>
                                          </p:val>
                                        </p:tav>
                                      </p:tavLst>
                                    </p:anim>
                                    <p:anim calcmode="lin" valueType="num">
                                      <p:cBhvr>
                                        <p:cTn id="37" dur="250" fill="hold"/>
                                        <p:tgtEl>
                                          <p:spTgt spid="25"/>
                                        </p:tgtEl>
                                        <p:attrNameLst>
                                          <p:attrName>ppt_h</p:attrName>
                                        </p:attrNameLst>
                                      </p:cBhvr>
                                      <p:tavLst>
                                        <p:tav tm="0">
                                          <p:val>
                                            <p:fltVal val="0"/>
                                          </p:val>
                                        </p:tav>
                                        <p:tav tm="100000">
                                          <p:val>
                                            <p:strVal val="#ppt_h"/>
                                          </p:val>
                                        </p:tav>
                                      </p:tavLst>
                                    </p:anim>
                                    <p:animEffect transition="in" filter="fade">
                                      <p:cBhvr>
                                        <p:cTn id="38" dur="2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 grpId="0"/>
      <p:bldP spid="9"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744" name="矩形 30"/>
          <p:cNvSpPr/>
          <p:nvPr/>
        </p:nvSpPr>
        <p:spPr>
          <a:xfrm>
            <a:off x="1232582" y="2812185"/>
            <a:ext cx="3545881" cy="360344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900"/>
          </a:p>
        </p:txBody>
      </p:sp>
      <p:sp>
        <p:nvSpPr>
          <p:cNvPr id="1048745" name="矩形 1"/>
          <p:cNvSpPr/>
          <p:nvPr/>
        </p:nvSpPr>
        <p:spPr>
          <a:xfrm>
            <a:off x="1109796" y="3870069"/>
            <a:ext cx="3668667" cy="1845310"/>
          </a:xfrm>
          <a:prstGeom prst="rect">
            <a:avLst/>
          </a:prstGeom>
          <a:noFill/>
          <a:effectLst/>
        </p:spPr>
        <p:txBody>
          <a:bodyPr wrap="square" rtlCol="0">
            <a:spAutoFit/>
          </a:bodyPr>
          <a:lstStyle/>
          <a:p>
            <a:pPr algn="ctr"/>
            <a:r>
              <a:rPr lang="zh-CN" altLang="en-US" sz="5695" b="1" dirty="0">
                <a:solidFill>
                  <a:srgbClr val="FFE699"/>
                </a:solidFill>
                <a:latin typeface="微软雅黑" panose="020B0503020204020204" pitchFamily="34" charset="-122"/>
                <a:ea typeface="微软雅黑" panose="020B0503020204020204" pitchFamily="34" charset="-122"/>
              </a:rPr>
              <a:t>安全生产工作要点</a:t>
            </a:r>
            <a:endParaRPr lang="da-DK" altLang="zh-CN" sz="5695" b="1" dirty="0">
              <a:solidFill>
                <a:srgbClr val="FFE699"/>
              </a:solidFill>
              <a:latin typeface="微软雅黑" panose="020B0503020204020204" pitchFamily="34" charset="-122"/>
              <a:ea typeface="微软雅黑" panose="020B0503020204020204" pitchFamily="34" charset="-122"/>
            </a:endParaRPr>
          </a:p>
        </p:txBody>
      </p:sp>
      <p:sp>
        <p:nvSpPr>
          <p:cNvPr id="1048746" name="椭圆 2"/>
          <p:cNvSpPr/>
          <p:nvPr/>
        </p:nvSpPr>
        <p:spPr>
          <a:xfrm>
            <a:off x="1936232" y="1633406"/>
            <a:ext cx="1970931" cy="1970931"/>
          </a:xfrm>
          <a:prstGeom prst="ellipse">
            <a:avLst/>
          </a:prstGeom>
          <a:gradFill flip="none" rotWithShape="1">
            <a:gsLst>
              <a:gs pos="0">
                <a:srgbClr val="B40000"/>
              </a:gs>
              <a:gs pos="67000">
                <a:srgbClr val="FF0000"/>
              </a:gs>
              <a:gs pos="100000">
                <a:srgbClr val="FFFF00"/>
              </a:gs>
            </a:gsLst>
            <a:lin ang="16200000" scaled="1"/>
          </a:gradFill>
          <a:ln w="28575">
            <a:gradFill>
              <a:gsLst>
                <a:gs pos="0">
                  <a:srgbClr val="FFFF00"/>
                </a:gs>
                <a:gs pos="100000">
                  <a:srgbClr val="FFA000"/>
                </a:gs>
              </a:gsLst>
              <a:lin ang="5400000" scaled="1"/>
            </a:gradFill>
          </a:ln>
          <a:effectLst>
            <a:outerShdw blurRad="203200" dist="101600" dir="2700000" algn="tl"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900">
              <a:solidFill>
                <a:prstClr val="white"/>
              </a:solidFill>
            </a:endParaRPr>
          </a:p>
        </p:txBody>
      </p:sp>
      <p:pic>
        <p:nvPicPr>
          <p:cNvPr id="2097189" name="图片 3"/>
          <p:cNvPicPr>
            <a:picLocks noChangeAspect="1"/>
          </p:cNvPicPr>
          <p:nvPr/>
        </p:nvPicPr>
        <p:blipFill>
          <a:blip r:embed="rId3"/>
          <a:stretch>
            <a:fillRect/>
          </a:stretch>
        </p:blipFill>
        <p:spPr>
          <a:xfrm>
            <a:off x="2017677" y="1781032"/>
            <a:ext cx="1975689" cy="1675677"/>
          </a:xfrm>
          <a:prstGeom prst="rect">
            <a:avLst/>
          </a:prstGeom>
        </p:spPr>
      </p:pic>
      <p:sp>
        <p:nvSpPr>
          <p:cNvPr id="1048747" name="圆角矩形 6"/>
          <p:cNvSpPr/>
          <p:nvPr/>
        </p:nvSpPr>
        <p:spPr>
          <a:xfrm>
            <a:off x="5803090" y="1716873"/>
            <a:ext cx="5595383" cy="513668"/>
          </a:xfrm>
          <a:prstGeom prst="roundRect">
            <a:avLst/>
          </a:prstGeom>
          <a:noFill/>
          <a:ln w="6350">
            <a:solidFill>
              <a:schemeClr val="tx1">
                <a:lumMod val="50000"/>
                <a:lumOff val="50000"/>
              </a:schemeClr>
            </a:solidFill>
            <a:prstDash val="sysDot"/>
          </a:ln>
        </p:spPr>
        <p:txBody>
          <a:bodyPr vert="horz" wrap="square" lIns="96435" tIns="48217" rIns="96435" bIns="48217" numCol="1" anchor="t" anchorCtr="0" compatLnSpc="1"/>
          <a:lstStyle/>
          <a:p>
            <a:endParaRPr lang="zh-CN" altLang="en-US" sz="190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1048748" name="圆角矩形 7"/>
          <p:cNvSpPr/>
          <p:nvPr/>
        </p:nvSpPr>
        <p:spPr>
          <a:xfrm>
            <a:off x="5803090" y="2387615"/>
            <a:ext cx="5595383" cy="513668"/>
          </a:xfrm>
          <a:prstGeom prst="roundRect">
            <a:avLst/>
          </a:prstGeom>
          <a:noFill/>
          <a:ln w="6350">
            <a:solidFill>
              <a:schemeClr val="tx1">
                <a:lumMod val="50000"/>
                <a:lumOff val="50000"/>
              </a:schemeClr>
            </a:solidFill>
            <a:prstDash val="sysDot"/>
          </a:ln>
        </p:spPr>
        <p:txBody>
          <a:bodyPr vert="horz" wrap="square" lIns="96435" tIns="48217" rIns="96435" bIns="48217" numCol="1" anchor="t" anchorCtr="0" compatLnSpc="1"/>
          <a:lstStyle/>
          <a:p>
            <a:endParaRPr lang="zh-CN" altLang="en-US" sz="190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1048749" name="圆角矩形 8"/>
          <p:cNvSpPr/>
          <p:nvPr/>
        </p:nvSpPr>
        <p:spPr>
          <a:xfrm>
            <a:off x="5803090" y="3128640"/>
            <a:ext cx="5595383" cy="513668"/>
          </a:xfrm>
          <a:prstGeom prst="roundRect">
            <a:avLst/>
          </a:prstGeom>
          <a:noFill/>
          <a:ln w="6350">
            <a:solidFill>
              <a:schemeClr val="tx1">
                <a:lumMod val="50000"/>
                <a:lumOff val="50000"/>
              </a:schemeClr>
            </a:solidFill>
            <a:prstDash val="sysDot"/>
          </a:ln>
        </p:spPr>
        <p:txBody>
          <a:bodyPr vert="horz" wrap="square" lIns="96435" tIns="48217" rIns="96435" bIns="48217" numCol="1" anchor="t" anchorCtr="0" compatLnSpc="1"/>
          <a:lstStyle/>
          <a:p>
            <a:endParaRPr lang="zh-CN" altLang="en-US" sz="190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1048750" name="圆角矩形 9"/>
          <p:cNvSpPr/>
          <p:nvPr/>
        </p:nvSpPr>
        <p:spPr>
          <a:xfrm>
            <a:off x="5803090" y="3842411"/>
            <a:ext cx="5595383" cy="513668"/>
          </a:xfrm>
          <a:prstGeom prst="roundRect">
            <a:avLst/>
          </a:prstGeom>
          <a:noFill/>
          <a:ln w="6350">
            <a:solidFill>
              <a:schemeClr val="tx1">
                <a:lumMod val="50000"/>
                <a:lumOff val="50000"/>
              </a:schemeClr>
            </a:solidFill>
            <a:prstDash val="sysDot"/>
          </a:ln>
        </p:spPr>
        <p:txBody>
          <a:bodyPr vert="horz" wrap="square" lIns="96435" tIns="48217" rIns="96435" bIns="48217" numCol="1" anchor="t" anchorCtr="0" compatLnSpc="1"/>
          <a:lstStyle/>
          <a:p>
            <a:endParaRPr lang="zh-CN" altLang="en-US" sz="190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1048751" name="圆角矩形 10"/>
          <p:cNvSpPr/>
          <p:nvPr/>
        </p:nvSpPr>
        <p:spPr>
          <a:xfrm>
            <a:off x="5803091" y="4556182"/>
            <a:ext cx="5595382" cy="513668"/>
          </a:xfrm>
          <a:prstGeom prst="roundRect">
            <a:avLst/>
          </a:prstGeom>
          <a:noFill/>
          <a:ln w="6350">
            <a:solidFill>
              <a:schemeClr val="tx1">
                <a:lumMod val="50000"/>
                <a:lumOff val="50000"/>
              </a:schemeClr>
            </a:solidFill>
            <a:prstDash val="sysDot"/>
          </a:ln>
        </p:spPr>
        <p:txBody>
          <a:bodyPr vert="horz" wrap="square" lIns="96435" tIns="48217" rIns="96435" bIns="48217" numCol="1" anchor="t" anchorCtr="0" compatLnSpc="1"/>
          <a:lstStyle/>
          <a:p>
            <a:endParaRPr lang="zh-CN" altLang="en-US" sz="190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1048752" name="矩形 11"/>
          <p:cNvSpPr/>
          <p:nvPr/>
        </p:nvSpPr>
        <p:spPr>
          <a:xfrm>
            <a:off x="5944000" y="1809652"/>
            <a:ext cx="5745571" cy="318770"/>
          </a:xfrm>
          <a:prstGeom prst="rect">
            <a:avLst/>
          </a:prstGeom>
        </p:spPr>
        <p:txBody>
          <a:bodyPr wrap="square">
            <a:spAutoFit/>
          </a:bodyPr>
          <a:lstStyle/>
          <a:p>
            <a:pPr defTabSz="1018540"/>
            <a:r>
              <a:rPr lang="zh-CN" altLang="en-US" sz="1475" dirty="0">
                <a:solidFill>
                  <a:schemeClr val="tx1">
                    <a:lumMod val="85000"/>
                    <a:lumOff val="15000"/>
                  </a:schemeClr>
                </a:solidFill>
                <a:latin typeface="微软雅黑" panose="020B0503020204020204" pitchFamily="34" charset="-122"/>
                <a:ea typeface="微软雅黑" panose="020B0503020204020204" pitchFamily="34" charset="-122"/>
              </a:rPr>
              <a:t>落实</a:t>
            </a:r>
            <a:r>
              <a:rPr lang="en-US" altLang="zh-CN" sz="1475"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475" dirty="0">
                <a:solidFill>
                  <a:schemeClr val="tx1">
                    <a:lumMod val="85000"/>
                    <a:lumOff val="15000"/>
                  </a:schemeClr>
                </a:solidFill>
                <a:latin typeface="微软雅黑" panose="020B0503020204020204" pitchFamily="34" charset="-122"/>
                <a:ea typeface="微软雅黑" panose="020B0503020204020204" pitchFamily="34" charset="-122"/>
              </a:rPr>
              <a:t>中共中央国务院关于推进安全生产领域改革发展的意见</a:t>
            </a:r>
            <a:r>
              <a:rPr lang="en-US" altLang="zh-CN" sz="1475" dirty="0">
                <a:solidFill>
                  <a:schemeClr val="tx1">
                    <a:lumMod val="85000"/>
                    <a:lumOff val="15000"/>
                  </a:schemeClr>
                </a:solidFill>
                <a:latin typeface="微软雅黑" panose="020B0503020204020204" pitchFamily="34" charset="-122"/>
                <a:ea typeface="微软雅黑" panose="020B0503020204020204" pitchFamily="34" charset="-122"/>
              </a:rPr>
              <a:t>》</a:t>
            </a:r>
            <a:endParaRPr lang="zh-CN" altLang="en-US" sz="1475"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1048753" name="矩形 12"/>
          <p:cNvSpPr/>
          <p:nvPr/>
        </p:nvSpPr>
        <p:spPr>
          <a:xfrm>
            <a:off x="5944001" y="2465996"/>
            <a:ext cx="3485735" cy="350520"/>
          </a:xfrm>
          <a:prstGeom prst="rect">
            <a:avLst/>
          </a:prstGeom>
        </p:spPr>
        <p:txBody>
          <a:bodyPr wrap="square">
            <a:spAutoFit/>
          </a:bodyPr>
          <a:lstStyle/>
          <a:p>
            <a:pPr defTabSz="1018540"/>
            <a:r>
              <a:rPr lang="zh-CN" altLang="en-US" sz="1685" dirty="0">
                <a:solidFill>
                  <a:schemeClr val="tx1">
                    <a:lumMod val="85000"/>
                    <a:lumOff val="15000"/>
                  </a:schemeClr>
                </a:solidFill>
                <a:latin typeface="微软雅黑" panose="020B0503020204020204" pitchFamily="34" charset="-122"/>
                <a:ea typeface="微软雅黑" panose="020B0503020204020204" pitchFamily="34" charset="-122"/>
              </a:rPr>
              <a:t>进一步完善安全生产责任制。</a:t>
            </a:r>
          </a:p>
        </p:txBody>
      </p:sp>
      <p:sp>
        <p:nvSpPr>
          <p:cNvPr id="1048754" name="矩形 13"/>
          <p:cNvSpPr/>
          <p:nvPr/>
        </p:nvSpPr>
        <p:spPr>
          <a:xfrm>
            <a:off x="5944000" y="3247059"/>
            <a:ext cx="3485735" cy="350520"/>
          </a:xfrm>
          <a:prstGeom prst="rect">
            <a:avLst/>
          </a:prstGeom>
        </p:spPr>
        <p:txBody>
          <a:bodyPr wrap="square">
            <a:spAutoFit/>
          </a:bodyPr>
          <a:lstStyle/>
          <a:p>
            <a:pPr defTabSz="1018540"/>
            <a:r>
              <a:rPr lang="zh-CN" altLang="en-US" sz="1685" dirty="0">
                <a:solidFill>
                  <a:schemeClr val="tx1">
                    <a:lumMod val="85000"/>
                    <a:lumOff val="15000"/>
                  </a:schemeClr>
                </a:solidFill>
                <a:latin typeface="微软雅黑" panose="020B0503020204020204" pitchFamily="34" charset="-122"/>
                <a:ea typeface="微软雅黑" panose="020B0503020204020204" pitchFamily="34" charset="-122"/>
              </a:rPr>
              <a:t>不断完善安全生产监管体制机制。</a:t>
            </a:r>
          </a:p>
        </p:txBody>
      </p:sp>
      <p:sp>
        <p:nvSpPr>
          <p:cNvPr id="1048755" name="矩形 14"/>
          <p:cNvSpPr/>
          <p:nvPr/>
        </p:nvSpPr>
        <p:spPr>
          <a:xfrm>
            <a:off x="5944000" y="3934349"/>
            <a:ext cx="3485735" cy="350520"/>
          </a:xfrm>
          <a:prstGeom prst="rect">
            <a:avLst/>
          </a:prstGeom>
        </p:spPr>
        <p:txBody>
          <a:bodyPr wrap="square">
            <a:spAutoFit/>
          </a:bodyPr>
          <a:lstStyle/>
          <a:p>
            <a:pPr defTabSz="1018540"/>
            <a:r>
              <a:rPr lang="zh-CN" altLang="en-US" sz="1685" dirty="0">
                <a:solidFill>
                  <a:schemeClr val="tx1">
                    <a:lumMod val="85000"/>
                    <a:lumOff val="15000"/>
                  </a:schemeClr>
                </a:solidFill>
                <a:latin typeface="微软雅黑" panose="020B0503020204020204" pitchFamily="34" charset="-122"/>
                <a:ea typeface="微软雅黑" panose="020B0503020204020204" pitchFamily="34" charset="-122"/>
              </a:rPr>
              <a:t>大力强化安全监管法制建设。</a:t>
            </a:r>
          </a:p>
        </p:txBody>
      </p:sp>
      <p:sp>
        <p:nvSpPr>
          <p:cNvPr id="1048756" name="矩形 15"/>
          <p:cNvSpPr/>
          <p:nvPr/>
        </p:nvSpPr>
        <p:spPr>
          <a:xfrm>
            <a:off x="5944000" y="4641301"/>
            <a:ext cx="5417978" cy="350520"/>
          </a:xfrm>
          <a:prstGeom prst="rect">
            <a:avLst/>
          </a:prstGeom>
        </p:spPr>
        <p:txBody>
          <a:bodyPr wrap="square">
            <a:spAutoFit/>
          </a:bodyPr>
          <a:lstStyle/>
          <a:p>
            <a:pPr defTabSz="1018540"/>
            <a:r>
              <a:rPr lang="zh-CN" altLang="en-US" sz="1685" dirty="0">
                <a:solidFill>
                  <a:schemeClr val="tx1">
                    <a:lumMod val="85000"/>
                    <a:lumOff val="15000"/>
                  </a:schemeClr>
                </a:solidFill>
                <a:latin typeface="微软雅黑" panose="020B0503020204020204" pitchFamily="34" charset="-122"/>
                <a:ea typeface="微软雅黑" panose="020B0503020204020204" pitchFamily="34" charset="-122"/>
              </a:rPr>
              <a:t>严格落实防范遏制重特大事故各项制度措施。</a:t>
            </a:r>
          </a:p>
        </p:txBody>
      </p:sp>
      <p:sp>
        <p:nvSpPr>
          <p:cNvPr id="1048757" name="圆角矩形 26"/>
          <p:cNvSpPr/>
          <p:nvPr/>
        </p:nvSpPr>
        <p:spPr>
          <a:xfrm>
            <a:off x="5803090" y="5242699"/>
            <a:ext cx="5595383" cy="513668"/>
          </a:xfrm>
          <a:prstGeom prst="roundRect">
            <a:avLst/>
          </a:prstGeom>
          <a:noFill/>
          <a:ln w="6350">
            <a:solidFill>
              <a:schemeClr val="tx1">
                <a:lumMod val="50000"/>
                <a:lumOff val="50000"/>
              </a:schemeClr>
            </a:solidFill>
            <a:prstDash val="sysDot"/>
          </a:ln>
        </p:spPr>
        <p:txBody>
          <a:bodyPr vert="horz" wrap="square" lIns="96435" tIns="48217" rIns="96435" bIns="48217" numCol="1" anchor="t" anchorCtr="0" compatLnSpc="1"/>
          <a:lstStyle/>
          <a:p>
            <a:endParaRPr lang="zh-CN" altLang="en-US" sz="190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1048758" name="圆角矩形 27"/>
          <p:cNvSpPr/>
          <p:nvPr/>
        </p:nvSpPr>
        <p:spPr>
          <a:xfrm>
            <a:off x="5803090" y="5901961"/>
            <a:ext cx="5595383" cy="513668"/>
          </a:xfrm>
          <a:prstGeom prst="roundRect">
            <a:avLst/>
          </a:prstGeom>
          <a:noFill/>
          <a:ln w="6350">
            <a:solidFill>
              <a:schemeClr val="tx1">
                <a:lumMod val="50000"/>
                <a:lumOff val="50000"/>
              </a:schemeClr>
            </a:solidFill>
            <a:prstDash val="sysDot"/>
          </a:ln>
        </p:spPr>
        <p:txBody>
          <a:bodyPr vert="horz" wrap="square" lIns="96435" tIns="48217" rIns="96435" bIns="48217" numCol="1" anchor="t" anchorCtr="0" compatLnSpc="1"/>
          <a:lstStyle/>
          <a:p>
            <a:endParaRPr lang="zh-CN" altLang="en-US" sz="190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1048759" name="矩形 28"/>
          <p:cNvSpPr/>
          <p:nvPr/>
        </p:nvSpPr>
        <p:spPr>
          <a:xfrm>
            <a:off x="5944000" y="5321008"/>
            <a:ext cx="3485735" cy="350520"/>
          </a:xfrm>
          <a:prstGeom prst="rect">
            <a:avLst/>
          </a:prstGeom>
        </p:spPr>
        <p:txBody>
          <a:bodyPr wrap="square">
            <a:spAutoFit/>
          </a:bodyPr>
          <a:lstStyle/>
          <a:p>
            <a:pPr defTabSz="1018540"/>
            <a:r>
              <a:rPr lang="zh-CN" altLang="en-US" sz="1685" dirty="0">
                <a:solidFill>
                  <a:schemeClr val="tx1">
                    <a:lumMod val="85000"/>
                    <a:lumOff val="15000"/>
                  </a:schemeClr>
                </a:solidFill>
                <a:latin typeface="微软雅黑" panose="020B0503020204020204" pitchFamily="34" charset="-122"/>
                <a:ea typeface="微软雅黑" panose="020B0503020204020204" pitchFamily="34" charset="-122"/>
              </a:rPr>
              <a:t>积极推进安全生产基础建设。</a:t>
            </a:r>
          </a:p>
        </p:txBody>
      </p:sp>
      <p:sp>
        <p:nvSpPr>
          <p:cNvPr id="1048760" name="矩形 29"/>
          <p:cNvSpPr/>
          <p:nvPr/>
        </p:nvSpPr>
        <p:spPr>
          <a:xfrm>
            <a:off x="5944000" y="5958307"/>
            <a:ext cx="3485735" cy="350520"/>
          </a:xfrm>
          <a:prstGeom prst="rect">
            <a:avLst/>
          </a:prstGeom>
        </p:spPr>
        <p:txBody>
          <a:bodyPr wrap="square">
            <a:spAutoFit/>
          </a:bodyPr>
          <a:lstStyle/>
          <a:p>
            <a:pPr defTabSz="1018540"/>
            <a:r>
              <a:rPr lang="zh-CN" altLang="en-US" sz="1685" dirty="0">
                <a:solidFill>
                  <a:schemeClr val="tx1">
                    <a:lumMod val="85000"/>
                    <a:lumOff val="15000"/>
                  </a:schemeClr>
                </a:solidFill>
                <a:latin typeface="微软雅黑" panose="020B0503020204020204" pitchFamily="34" charset="-122"/>
                <a:ea typeface="微软雅黑" panose="020B0503020204020204" pitchFamily="34" charset="-122"/>
              </a:rPr>
              <a:t>切实加强职业健康监管工作。</a:t>
            </a:r>
          </a:p>
        </p:txBody>
      </p:sp>
      <p:sp>
        <p:nvSpPr>
          <p:cNvPr id="1048761" name="Freeform 139"/>
          <p:cNvSpPr>
            <a:spLocks noChangeAspect="1"/>
          </p:cNvSpPr>
          <p:nvPr/>
        </p:nvSpPr>
        <p:spPr bwMode="auto">
          <a:xfrm>
            <a:off x="5246225" y="2436641"/>
            <a:ext cx="265767" cy="415616"/>
          </a:xfrm>
          <a:custGeom>
            <a:avLst/>
            <a:gdLst>
              <a:gd name="T0" fmla="*/ 338 w 919"/>
              <a:gd name="T1" fmla="*/ 73 h 1442"/>
              <a:gd name="T2" fmla="*/ 73 w 919"/>
              <a:gd name="T3" fmla="*/ 73 h 1442"/>
              <a:gd name="T4" fmla="*/ 73 w 919"/>
              <a:gd name="T5" fmla="*/ 338 h 1442"/>
              <a:gd name="T6" fmla="*/ 466 w 919"/>
              <a:gd name="T7" fmla="*/ 730 h 1442"/>
              <a:gd name="T8" fmla="*/ 74 w 919"/>
              <a:gd name="T9" fmla="*/ 1123 h 1442"/>
              <a:gd name="T10" fmla="*/ 73 w 919"/>
              <a:gd name="T11" fmla="*/ 1387 h 1442"/>
              <a:gd name="T12" fmla="*/ 206 w 919"/>
              <a:gd name="T13" fmla="*/ 1442 h 1442"/>
              <a:gd name="T14" fmla="*/ 338 w 919"/>
              <a:gd name="T15" fmla="*/ 1388 h 1442"/>
              <a:gd name="T16" fmla="*/ 864 w 919"/>
              <a:gd name="T17" fmla="*/ 863 h 1442"/>
              <a:gd name="T18" fmla="*/ 919 w 919"/>
              <a:gd name="T19" fmla="*/ 731 h 1442"/>
              <a:gd name="T20" fmla="*/ 864 w 919"/>
              <a:gd name="T21" fmla="*/ 598 h 1442"/>
              <a:gd name="T22" fmla="*/ 338 w 919"/>
              <a:gd name="T23" fmla="*/ 7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9" h="1442">
                <a:moveTo>
                  <a:pt x="338" y="73"/>
                </a:moveTo>
                <a:cubicBezTo>
                  <a:pt x="265" y="0"/>
                  <a:pt x="147" y="0"/>
                  <a:pt x="73" y="73"/>
                </a:cubicBezTo>
                <a:cubicBezTo>
                  <a:pt x="0" y="146"/>
                  <a:pt x="0" y="265"/>
                  <a:pt x="73" y="338"/>
                </a:cubicBezTo>
                <a:lnTo>
                  <a:pt x="466" y="730"/>
                </a:lnTo>
                <a:lnTo>
                  <a:pt x="74" y="1123"/>
                </a:lnTo>
                <a:cubicBezTo>
                  <a:pt x="0" y="1196"/>
                  <a:pt x="0" y="1314"/>
                  <a:pt x="73" y="1387"/>
                </a:cubicBezTo>
                <a:cubicBezTo>
                  <a:pt x="110" y="1424"/>
                  <a:pt x="158" y="1442"/>
                  <a:pt x="206" y="1442"/>
                </a:cubicBezTo>
                <a:cubicBezTo>
                  <a:pt x="254" y="1442"/>
                  <a:pt x="302" y="1424"/>
                  <a:pt x="338" y="1388"/>
                </a:cubicBezTo>
                <a:lnTo>
                  <a:pt x="864" y="863"/>
                </a:lnTo>
                <a:cubicBezTo>
                  <a:pt x="899" y="828"/>
                  <a:pt x="919" y="780"/>
                  <a:pt x="919" y="731"/>
                </a:cubicBezTo>
                <a:cubicBezTo>
                  <a:pt x="919" y="681"/>
                  <a:pt x="899" y="633"/>
                  <a:pt x="864" y="598"/>
                </a:cubicBezTo>
                <a:lnTo>
                  <a:pt x="338" y="73"/>
                </a:lnTo>
                <a:close/>
              </a:path>
            </a:pathLst>
          </a:custGeom>
          <a:solidFill>
            <a:srgbClr val="C00000"/>
          </a:solidFill>
          <a:ln>
            <a:noFill/>
          </a:ln>
        </p:spPr>
        <p:txBody>
          <a:bodyPr vert="horz" wrap="square" lIns="96435" tIns="48217" rIns="96435" bIns="48217" numCol="1" anchor="t" anchorCtr="0" compatLnSpc="1"/>
          <a:lstStyle/>
          <a:p>
            <a:endParaRPr lang="zh-CN" altLang="en-US" sz="1900" dirty="0">
              <a:solidFill>
                <a:schemeClr val="tx1">
                  <a:lumMod val="85000"/>
                  <a:lumOff val="15000"/>
                </a:schemeClr>
              </a:solidFill>
            </a:endParaRPr>
          </a:p>
        </p:txBody>
      </p:sp>
      <p:sp>
        <p:nvSpPr>
          <p:cNvPr id="1048762" name="Freeform 139"/>
          <p:cNvSpPr>
            <a:spLocks noChangeAspect="1"/>
          </p:cNvSpPr>
          <p:nvPr/>
        </p:nvSpPr>
        <p:spPr bwMode="auto">
          <a:xfrm>
            <a:off x="5246225" y="1814925"/>
            <a:ext cx="265767" cy="415616"/>
          </a:xfrm>
          <a:custGeom>
            <a:avLst/>
            <a:gdLst>
              <a:gd name="T0" fmla="*/ 338 w 919"/>
              <a:gd name="T1" fmla="*/ 73 h 1442"/>
              <a:gd name="T2" fmla="*/ 73 w 919"/>
              <a:gd name="T3" fmla="*/ 73 h 1442"/>
              <a:gd name="T4" fmla="*/ 73 w 919"/>
              <a:gd name="T5" fmla="*/ 338 h 1442"/>
              <a:gd name="T6" fmla="*/ 466 w 919"/>
              <a:gd name="T7" fmla="*/ 730 h 1442"/>
              <a:gd name="T8" fmla="*/ 74 w 919"/>
              <a:gd name="T9" fmla="*/ 1123 h 1442"/>
              <a:gd name="T10" fmla="*/ 73 w 919"/>
              <a:gd name="T11" fmla="*/ 1387 h 1442"/>
              <a:gd name="T12" fmla="*/ 206 w 919"/>
              <a:gd name="T13" fmla="*/ 1442 h 1442"/>
              <a:gd name="T14" fmla="*/ 338 w 919"/>
              <a:gd name="T15" fmla="*/ 1388 h 1442"/>
              <a:gd name="T16" fmla="*/ 864 w 919"/>
              <a:gd name="T17" fmla="*/ 863 h 1442"/>
              <a:gd name="T18" fmla="*/ 919 w 919"/>
              <a:gd name="T19" fmla="*/ 731 h 1442"/>
              <a:gd name="T20" fmla="*/ 864 w 919"/>
              <a:gd name="T21" fmla="*/ 598 h 1442"/>
              <a:gd name="T22" fmla="*/ 338 w 919"/>
              <a:gd name="T23" fmla="*/ 7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9" h="1442">
                <a:moveTo>
                  <a:pt x="338" y="73"/>
                </a:moveTo>
                <a:cubicBezTo>
                  <a:pt x="265" y="0"/>
                  <a:pt x="147" y="0"/>
                  <a:pt x="73" y="73"/>
                </a:cubicBezTo>
                <a:cubicBezTo>
                  <a:pt x="0" y="146"/>
                  <a:pt x="0" y="265"/>
                  <a:pt x="73" y="338"/>
                </a:cubicBezTo>
                <a:lnTo>
                  <a:pt x="466" y="730"/>
                </a:lnTo>
                <a:lnTo>
                  <a:pt x="74" y="1123"/>
                </a:lnTo>
                <a:cubicBezTo>
                  <a:pt x="0" y="1196"/>
                  <a:pt x="0" y="1314"/>
                  <a:pt x="73" y="1387"/>
                </a:cubicBezTo>
                <a:cubicBezTo>
                  <a:pt x="110" y="1424"/>
                  <a:pt x="158" y="1442"/>
                  <a:pt x="206" y="1442"/>
                </a:cubicBezTo>
                <a:cubicBezTo>
                  <a:pt x="254" y="1442"/>
                  <a:pt x="302" y="1424"/>
                  <a:pt x="338" y="1388"/>
                </a:cubicBezTo>
                <a:lnTo>
                  <a:pt x="864" y="863"/>
                </a:lnTo>
                <a:cubicBezTo>
                  <a:pt x="899" y="828"/>
                  <a:pt x="919" y="780"/>
                  <a:pt x="919" y="731"/>
                </a:cubicBezTo>
                <a:cubicBezTo>
                  <a:pt x="919" y="681"/>
                  <a:pt x="899" y="633"/>
                  <a:pt x="864" y="598"/>
                </a:cubicBezTo>
                <a:lnTo>
                  <a:pt x="338" y="73"/>
                </a:lnTo>
                <a:close/>
              </a:path>
            </a:pathLst>
          </a:custGeom>
          <a:solidFill>
            <a:srgbClr val="C00000"/>
          </a:solidFill>
          <a:ln>
            <a:noFill/>
          </a:ln>
        </p:spPr>
        <p:txBody>
          <a:bodyPr vert="horz" wrap="square" lIns="96435" tIns="48217" rIns="96435" bIns="48217" numCol="1" anchor="t" anchorCtr="0" compatLnSpc="1"/>
          <a:lstStyle/>
          <a:p>
            <a:endParaRPr lang="zh-CN" altLang="en-US" sz="1900">
              <a:solidFill>
                <a:schemeClr val="tx1">
                  <a:lumMod val="85000"/>
                  <a:lumOff val="15000"/>
                </a:schemeClr>
              </a:solidFill>
            </a:endParaRPr>
          </a:p>
        </p:txBody>
      </p:sp>
      <p:sp>
        <p:nvSpPr>
          <p:cNvPr id="1048763" name="Freeform 139"/>
          <p:cNvSpPr>
            <a:spLocks noChangeAspect="1"/>
          </p:cNvSpPr>
          <p:nvPr/>
        </p:nvSpPr>
        <p:spPr bwMode="auto">
          <a:xfrm>
            <a:off x="5246225" y="3136863"/>
            <a:ext cx="265767" cy="415616"/>
          </a:xfrm>
          <a:custGeom>
            <a:avLst/>
            <a:gdLst>
              <a:gd name="T0" fmla="*/ 338 w 919"/>
              <a:gd name="T1" fmla="*/ 73 h 1442"/>
              <a:gd name="T2" fmla="*/ 73 w 919"/>
              <a:gd name="T3" fmla="*/ 73 h 1442"/>
              <a:gd name="T4" fmla="*/ 73 w 919"/>
              <a:gd name="T5" fmla="*/ 338 h 1442"/>
              <a:gd name="T6" fmla="*/ 466 w 919"/>
              <a:gd name="T7" fmla="*/ 730 h 1442"/>
              <a:gd name="T8" fmla="*/ 74 w 919"/>
              <a:gd name="T9" fmla="*/ 1123 h 1442"/>
              <a:gd name="T10" fmla="*/ 73 w 919"/>
              <a:gd name="T11" fmla="*/ 1387 h 1442"/>
              <a:gd name="T12" fmla="*/ 206 w 919"/>
              <a:gd name="T13" fmla="*/ 1442 h 1442"/>
              <a:gd name="T14" fmla="*/ 338 w 919"/>
              <a:gd name="T15" fmla="*/ 1388 h 1442"/>
              <a:gd name="T16" fmla="*/ 864 w 919"/>
              <a:gd name="T17" fmla="*/ 863 h 1442"/>
              <a:gd name="T18" fmla="*/ 919 w 919"/>
              <a:gd name="T19" fmla="*/ 731 h 1442"/>
              <a:gd name="T20" fmla="*/ 864 w 919"/>
              <a:gd name="T21" fmla="*/ 598 h 1442"/>
              <a:gd name="T22" fmla="*/ 338 w 919"/>
              <a:gd name="T23" fmla="*/ 7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9" h="1442">
                <a:moveTo>
                  <a:pt x="338" y="73"/>
                </a:moveTo>
                <a:cubicBezTo>
                  <a:pt x="265" y="0"/>
                  <a:pt x="147" y="0"/>
                  <a:pt x="73" y="73"/>
                </a:cubicBezTo>
                <a:cubicBezTo>
                  <a:pt x="0" y="146"/>
                  <a:pt x="0" y="265"/>
                  <a:pt x="73" y="338"/>
                </a:cubicBezTo>
                <a:lnTo>
                  <a:pt x="466" y="730"/>
                </a:lnTo>
                <a:lnTo>
                  <a:pt x="74" y="1123"/>
                </a:lnTo>
                <a:cubicBezTo>
                  <a:pt x="0" y="1196"/>
                  <a:pt x="0" y="1314"/>
                  <a:pt x="73" y="1387"/>
                </a:cubicBezTo>
                <a:cubicBezTo>
                  <a:pt x="110" y="1424"/>
                  <a:pt x="158" y="1442"/>
                  <a:pt x="206" y="1442"/>
                </a:cubicBezTo>
                <a:cubicBezTo>
                  <a:pt x="254" y="1442"/>
                  <a:pt x="302" y="1424"/>
                  <a:pt x="338" y="1388"/>
                </a:cubicBezTo>
                <a:lnTo>
                  <a:pt x="864" y="863"/>
                </a:lnTo>
                <a:cubicBezTo>
                  <a:pt x="899" y="828"/>
                  <a:pt x="919" y="780"/>
                  <a:pt x="919" y="731"/>
                </a:cubicBezTo>
                <a:cubicBezTo>
                  <a:pt x="919" y="681"/>
                  <a:pt x="899" y="633"/>
                  <a:pt x="864" y="598"/>
                </a:cubicBezTo>
                <a:lnTo>
                  <a:pt x="338" y="73"/>
                </a:lnTo>
                <a:close/>
              </a:path>
            </a:pathLst>
          </a:custGeom>
          <a:solidFill>
            <a:srgbClr val="C00000"/>
          </a:solidFill>
          <a:ln>
            <a:noFill/>
          </a:ln>
        </p:spPr>
        <p:txBody>
          <a:bodyPr vert="horz" wrap="square" lIns="96435" tIns="48217" rIns="96435" bIns="48217" numCol="1" anchor="t" anchorCtr="0" compatLnSpc="1"/>
          <a:lstStyle/>
          <a:p>
            <a:endParaRPr lang="zh-CN" altLang="en-US" sz="1900">
              <a:solidFill>
                <a:schemeClr val="tx1">
                  <a:lumMod val="85000"/>
                  <a:lumOff val="15000"/>
                </a:schemeClr>
              </a:solidFill>
            </a:endParaRPr>
          </a:p>
        </p:txBody>
      </p:sp>
      <p:sp>
        <p:nvSpPr>
          <p:cNvPr id="1048764" name="Freeform 139"/>
          <p:cNvSpPr>
            <a:spLocks noChangeAspect="1"/>
          </p:cNvSpPr>
          <p:nvPr/>
        </p:nvSpPr>
        <p:spPr bwMode="auto">
          <a:xfrm>
            <a:off x="5246225" y="3824717"/>
            <a:ext cx="265767" cy="415616"/>
          </a:xfrm>
          <a:custGeom>
            <a:avLst/>
            <a:gdLst>
              <a:gd name="T0" fmla="*/ 338 w 919"/>
              <a:gd name="T1" fmla="*/ 73 h 1442"/>
              <a:gd name="T2" fmla="*/ 73 w 919"/>
              <a:gd name="T3" fmla="*/ 73 h 1442"/>
              <a:gd name="T4" fmla="*/ 73 w 919"/>
              <a:gd name="T5" fmla="*/ 338 h 1442"/>
              <a:gd name="T6" fmla="*/ 466 w 919"/>
              <a:gd name="T7" fmla="*/ 730 h 1442"/>
              <a:gd name="T8" fmla="*/ 74 w 919"/>
              <a:gd name="T9" fmla="*/ 1123 h 1442"/>
              <a:gd name="T10" fmla="*/ 73 w 919"/>
              <a:gd name="T11" fmla="*/ 1387 h 1442"/>
              <a:gd name="T12" fmla="*/ 206 w 919"/>
              <a:gd name="T13" fmla="*/ 1442 h 1442"/>
              <a:gd name="T14" fmla="*/ 338 w 919"/>
              <a:gd name="T15" fmla="*/ 1388 h 1442"/>
              <a:gd name="T16" fmla="*/ 864 w 919"/>
              <a:gd name="T17" fmla="*/ 863 h 1442"/>
              <a:gd name="T18" fmla="*/ 919 w 919"/>
              <a:gd name="T19" fmla="*/ 731 h 1442"/>
              <a:gd name="T20" fmla="*/ 864 w 919"/>
              <a:gd name="T21" fmla="*/ 598 h 1442"/>
              <a:gd name="T22" fmla="*/ 338 w 919"/>
              <a:gd name="T23" fmla="*/ 7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9" h="1442">
                <a:moveTo>
                  <a:pt x="338" y="73"/>
                </a:moveTo>
                <a:cubicBezTo>
                  <a:pt x="265" y="0"/>
                  <a:pt x="147" y="0"/>
                  <a:pt x="73" y="73"/>
                </a:cubicBezTo>
                <a:cubicBezTo>
                  <a:pt x="0" y="146"/>
                  <a:pt x="0" y="265"/>
                  <a:pt x="73" y="338"/>
                </a:cubicBezTo>
                <a:lnTo>
                  <a:pt x="466" y="730"/>
                </a:lnTo>
                <a:lnTo>
                  <a:pt x="74" y="1123"/>
                </a:lnTo>
                <a:cubicBezTo>
                  <a:pt x="0" y="1196"/>
                  <a:pt x="0" y="1314"/>
                  <a:pt x="73" y="1387"/>
                </a:cubicBezTo>
                <a:cubicBezTo>
                  <a:pt x="110" y="1424"/>
                  <a:pt x="158" y="1442"/>
                  <a:pt x="206" y="1442"/>
                </a:cubicBezTo>
                <a:cubicBezTo>
                  <a:pt x="254" y="1442"/>
                  <a:pt x="302" y="1424"/>
                  <a:pt x="338" y="1388"/>
                </a:cubicBezTo>
                <a:lnTo>
                  <a:pt x="864" y="863"/>
                </a:lnTo>
                <a:cubicBezTo>
                  <a:pt x="899" y="828"/>
                  <a:pt x="919" y="780"/>
                  <a:pt x="919" y="731"/>
                </a:cubicBezTo>
                <a:cubicBezTo>
                  <a:pt x="919" y="681"/>
                  <a:pt x="899" y="633"/>
                  <a:pt x="864" y="598"/>
                </a:cubicBezTo>
                <a:lnTo>
                  <a:pt x="338" y="73"/>
                </a:lnTo>
                <a:close/>
              </a:path>
            </a:pathLst>
          </a:custGeom>
          <a:solidFill>
            <a:srgbClr val="C00000"/>
          </a:solidFill>
          <a:ln>
            <a:noFill/>
          </a:ln>
        </p:spPr>
        <p:txBody>
          <a:bodyPr vert="horz" wrap="square" lIns="96435" tIns="48217" rIns="96435" bIns="48217" numCol="1" anchor="t" anchorCtr="0" compatLnSpc="1"/>
          <a:lstStyle/>
          <a:p>
            <a:endParaRPr lang="zh-CN" altLang="en-US" sz="1900">
              <a:solidFill>
                <a:schemeClr val="tx1">
                  <a:lumMod val="85000"/>
                  <a:lumOff val="15000"/>
                </a:schemeClr>
              </a:solidFill>
            </a:endParaRPr>
          </a:p>
        </p:txBody>
      </p:sp>
      <p:sp>
        <p:nvSpPr>
          <p:cNvPr id="1048765" name="Freeform 139"/>
          <p:cNvSpPr>
            <a:spLocks noChangeAspect="1"/>
          </p:cNvSpPr>
          <p:nvPr/>
        </p:nvSpPr>
        <p:spPr bwMode="auto">
          <a:xfrm>
            <a:off x="5246225" y="4582734"/>
            <a:ext cx="265767" cy="415616"/>
          </a:xfrm>
          <a:custGeom>
            <a:avLst/>
            <a:gdLst>
              <a:gd name="T0" fmla="*/ 338 w 919"/>
              <a:gd name="T1" fmla="*/ 73 h 1442"/>
              <a:gd name="T2" fmla="*/ 73 w 919"/>
              <a:gd name="T3" fmla="*/ 73 h 1442"/>
              <a:gd name="T4" fmla="*/ 73 w 919"/>
              <a:gd name="T5" fmla="*/ 338 h 1442"/>
              <a:gd name="T6" fmla="*/ 466 w 919"/>
              <a:gd name="T7" fmla="*/ 730 h 1442"/>
              <a:gd name="T8" fmla="*/ 74 w 919"/>
              <a:gd name="T9" fmla="*/ 1123 h 1442"/>
              <a:gd name="T10" fmla="*/ 73 w 919"/>
              <a:gd name="T11" fmla="*/ 1387 h 1442"/>
              <a:gd name="T12" fmla="*/ 206 w 919"/>
              <a:gd name="T13" fmla="*/ 1442 h 1442"/>
              <a:gd name="T14" fmla="*/ 338 w 919"/>
              <a:gd name="T15" fmla="*/ 1388 h 1442"/>
              <a:gd name="T16" fmla="*/ 864 w 919"/>
              <a:gd name="T17" fmla="*/ 863 h 1442"/>
              <a:gd name="T18" fmla="*/ 919 w 919"/>
              <a:gd name="T19" fmla="*/ 731 h 1442"/>
              <a:gd name="T20" fmla="*/ 864 w 919"/>
              <a:gd name="T21" fmla="*/ 598 h 1442"/>
              <a:gd name="T22" fmla="*/ 338 w 919"/>
              <a:gd name="T23" fmla="*/ 7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9" h="1442">
                <a:moveTo>
                  <a:pt x="338" y="73"/>
                </a:moveTo>
                <a:cubicBezTo>
                  <a:pt x="265" y="0"/>
                  <a:pt x="147" y="0"/>
                  <a:pt x="73" y="73"/>
                </a:cubicBezTo>
                <a:cubicBezTo>
                  <a:pt x="0" y="146"/>
                  <a:pt x="0" y="265"/>
                  <a:pt x="73" y="338"/>
                </a:cubicBezTo>
                <a:lnTo>
                  <a:pt x="466" y="730"/>
                </a:lnTo>
                <a:lnTo>
                  <a:pt x="74" y="1123"/>
                </a:lnTo>
                <a:cubicBezTo>
                  <a:pt x="0" y="1196"/>
                  <a:pt x="0" y="1314"/>
                  <a:pt x="73" y="1387"/>
                </a:cubicBezTo>
                <a:cubicBezTo>
                  <a:pt x="110" y="1424"/>
                  <a:pt x="158" y="1442"/>
                  <a:pt x="206" y="1442"/>
                </a:cubicBezTo>
                <a:cubicBezTo>
                  <a:pt x="254" y="1442"/>
                  <a:pt x="302" y="1424"/>
                  <a:pt x="338" y="1388"/>
                </a:cubicBezTo>
                <a:lnTo>
                  <a:pt x="864" y="863"/>
                </a:lnTo>
                <a:cubicBezTo>
                  <a:pt x="899" y="828"/>
                  <a:pt x="919" y="780"/>
                  <a:pt x="919" y="731"/>
                </a:cubicBezTo>
                <a:cubicBezTo>
                  <a:pt x="919" y="681"/>
                  <a:pt x="899" y="633"/>
                  <a:pt x="864" y="598"/>
                </a:cubicBezTo>
                <a:lnTo>
                  <a:pt x="338" y="73"/>
                </a:lnTo>
                <a:close/>
              </a:path>
            </a:pathLst>
          </a:custGeom>
          <a:solidFill>
            <a:srgbClr val="C00000"/>
          </a:solidFill>
          <a:ln>
            <a:noFill/>
          </a:ln>
        </p:spPr>
        <p:txBody>
          <a:bodyPr vert="horz" wrap="square" lIns="96435" tIns="48217" rIns="96435" bIns="48217" numCol="1" anchor="t" anchorCtr="0" compatLnSpc="1"/>
          <a:lstStyle/>
          <a:p>
            <a:endParaRPr lang="zh-CN" altLang="en-US" sz="1900">
              <a:solidFill>
                <a:schemeClr val="tx1">
                  <a:lumMod val="85000"/>
                  <a:lumOff val="15000"/>
                </a:schemeClr>
              </a:solidFill>
            </a:endParaRPr>
          </a:p>
        </p:txBody>
      </p:sp>
      <p:sp>
        <p:nvSpPr>
          <p:cNvPr id="1048766" name="Freeform 139"/>
          <p:cNvSpPr>
            <a:spLocks noChangeAspect="1"/>
          </p:cNvSpPr>
          <p:nvPr/>
        </p:nvSpPr>
        <p:spPr bwMode="auto">
          <a:xfrm>
            <a:off x="5246225" y="5250922"/>
            <a:ext cx="265767" cy="415616"/>
          </a:xfrm>
          <a:custGeom>
            <a:avLst/>
            <a:gdLst>
              <a:gd name="T0" fmla="*/ 338 w 919"/>
              <a:gd name="T1" fmla="*/ 73 h 1442"/>
              <a:gd name="T2" fmla="*/ 73 w 919"/>
              <a:gd name="T3" fmla="*/ 73 h 1442"/>
              <a:gd name="T4" fmla="*/ 73 w 919"/>
              <a:gd name="T5" fmla="*/ 338 h 1442"/>
              <a:gd name="T6" fmla="*/ 466 w 919"/>
              <a:gd name="T7" fmla="*/ 730 h 1442"/>
              <a:gd name="T8" fmla="*/ 74 w 919"/>
              <a:gd name="T9" fmla="*/ 1123 h 1442"/>
              <a:gd name="T10" fmla="*/ 73 w 919"/>
              <a:gd name="T11" fmla="*/ 1387 h 1442"/>
              <a:gd name="T12" fmla="*/ 206 w 919"/>
              <a:gd name="T13" fmla="*/ 1442 h 1442"/>
              <a:gd name="T14" fmla="*/ 338 w 919"/>
              <a:gd name="T15" fmla="*/ 1388 h 1442"/>
              <a:gd name="T16" fmla="*/ 864 w 919"/>
              <a:gd name="T17" fmla="*/ 863 h 1442"/>
              <a:gd name="T18" fmla="*/ 919 w 919"/>
              <a:gd name="T19" fmla="*/ 731 h 1442"/>
              <a:gd name="T20" fmla="*/ 864 w 919"/>
              <a:gd name="T21" fmla="*/ 598 h 1442"/>
              <a:gd name="T22" fmla="*/ 338 w 919"/>
              <a:gd name="T23" fmla="*/ 7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9" h="1442">
                <a:moveTo>
                  <a:pt x="338" y="73"/>
                </a:moveTo>
                <a:cubicBezTo>
                  <a:pt x="265" y="0"/>
                  <a:pt x="147" y="0"/>
                  <a:pt x="73" y="73"/>
                </a:cubicBezTo>
                <a:cubicBezTo>
                  <a:pt x="0" y="146"/>
                  <a:pt x="0" y="265"/>
                  <a:pt x="73" y="338"/>
                </a:cubicBezTo>
                <a:lnTo>
                  <a:pt x="466" y="730"/>
                </a:lnTo>
                <a:lnTo>
                  <a:pt x="74" y="1123"/>
                </a:lnTo>
                <a:cubicBezTo>
                  <a:pt x="0" y="1196"/>
                  <a:pt x="0" y="1314"/>
                  <a:pt x="73" y="1387"/>
                </a:cubicBezTo>
                <a:cubicBezTo>
                  <a:pt x="110" y="1424"/>
                  <a:pt x="158" y="1442"/>
                  <a:pt x="206" y="1442"/>
                </a:cubicBezTo>
                <a:cubicBezTo>
                  <a:pt x="254" y="1442"/>
                  <a:pt x="302" y="1424"/>
                  <a:pt x="338" y="1388"/>
                </a:cubicBezTo>
                <a:lnTo>
                  <a:pt x="864" y="863"/>
                </a:lnTo>
                <a:cubicBezTo>
                  <a:pt x="899" y="828"/>
                  <a:pt x="919" y="780"/>
                  <a:pt x="919" y="731"/>
                </a:cubicBezTo>
                <a:cubicBezTo>
                  <a:pt x="919" y="681"/>
                  <a:pt x="899" y="633"/>
                  <a:pt x="864" y="598"/>
                </a:cubicBezTo>
                <a:lnTo>
                  <a:pt x="338" y="73"/>
                </a:lnTo>
                <a:close/>
              </a:path>
            </a:pathLst>
          </a:custGeom>
          <a:solidFill>
            <a:srgbClr val="C00000"/>
          </a:solidFill>
          <a:ln>
            <a:noFill/>
          </a:ln>
        </p:spPr>
        <p:txBody>
          <a:bodyPr vert="horz" wrap="square" lIns="96435" tIns="48217" rIns="96435" bIns="48217" numCol="1" anchor="t" anchorCtr="0" compatLnSpc="1"/>
          <a:lstStyle/>
          <a:p>
            <a:endParaRPr lang="zh-CN" altLang="en-US" sz="1900">
              <a:solidFill>
                <a:schemeClr val="tx1">
                  <a:lumMod val="85000"/>
                  <a:lumOff val="15000"/>
                </a:schemeClr>
              </a:solidFill>
            </a:endParaRPr>
          </a:p>
        </p:txBody>
      </p:sp>
      <p:sp>
        <p:nvSpPr>
          <p:cNvPr id="1048767" name="Freeform 139"/>
          <p:cNvSpPr>
            <a:spLocks noChangeAspect="1"/>
          </p:cNvSpPr>
          <p:nvPr/>
        </p:nvSpPr>
        <p:spPr bwMode="auto">
          <a:xfrm>
            <a:off x="5246225" y="5958307"/>
            <a:ext cx="265767" cy="415616"/>
          </a:xfrm>
          <a:custGeom>
            <a:avLst/>
            <a:gdLst>
              <a:gd name="T0" fmla="*/ 338 w 919"/>
              <a:gd name="T1" fmla="*/ 73 h 1442"/>
              <a:gd name="T2" fmla="*/ 73 w 919"/>
              <a:gd name="T3" fmla="*/ 73 h 1442"/>
              <a:gd name="T4" fmla="*/ 73 w 919"/>
              <a:gd name="T5" fmla="*/ 338 h 1442"/>
              <a:gd name="T6" fmla="*/ 466 w 919"/>
              <a:gd name="T7" fmla="*/ 730 h 1442"/>
              <a:gd name="T8" fmla="*/ 74 w 919"/>
              <a:gd name="T9" fmla="*/ 1123 h 1442"/>
              <a:gd name="T10" fmla="*/ 73 w 919"/>
              <a:gd name="T11" fmla="*/ 1387 h 1442"/>
              <a:gd name="T12" fmla="*/ 206 w 919"/>
              <a:gd name="T13" fmla="*/ 1442 h 1442"/>
              <a:gd name="T14" fmla="*/ 338 w 919"/>
              <a:gd name="T15" fmla="*/ 1388 h 1442"/>
              <a:gd name="T16" fmla="*/ 864 w 919"/>
              <a:gd name="T17" fmla="*/ 863 h 1442"/>
              <a:gd name="T18" fmla="*/ 919 w 919"/>
              <a:gd name="T19" fmla="*/ 731 h 1442"/>
              <a:gd name="T20" fmla="*/ 864 w 919"/>
              <a:gd name="T21" fmla="*/ 598 h 1442"/>
              <a:gd name="T22" fmla="*/ 338 w 919"/>
              <a:gd name="T23" fmla="*/ 7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9" h="1442">
                <a:moveTo>
                  <a:pt x="338" y="73"/>
                </a:moveTo>
                <a:cubicBezTo>
                  <a:pt x="265" y="0"/>
                  <a:pt x="147" y="0"/>
                  <a:pt x="73" y="73"/>
                </a:cubicBezTo>
                <a:cubicBezTo>
                  <a:pt x="0" y="146"/>
                  <a:pt x="0" y="265"/>
                  <a:pt x="73" y="338"/>
                </a:cubicBezTo>
                <a:lnTo>
                  <a:pt x="466" y="730"/>
                </a:lnTo>
                <a:lnTo>
                  <a:pt x="74" y="1123"/>
                </a:lnTo>
                <a:cubicBezTo>
                  <a:pt x="0" y="1196"/>
                  <a:pt x="0" y="1314"/>
                  <a:pt x="73" y="1387"/>
                </a:cubicBezTo>
                <a:cubicBezTo>
                  <a:pt x="110" y="1424"/>
                  <a:pt x="158" y="1442"/>
                  <a:pt x="206" y="1442"/>
                </a:cubicBezTo>
                <a:cubicBezTo>
                  <a:pt x="254" y="1442"/>
                  <a:pt x="302" y="1424"/>
                  <a:pt x="338" y="1388"/>
                </a:cubicBezTo>
                <a:lnTo>
                  <a:pt x="864" y="863"/>
                </a:lnTo>
                <a:cubicBezTo>
                  <a:pt x="899" y="828"/>
                  <a:pt x="919" y="780"/>
                  <a:pt x="919" y="731"/>
                </a:cubicBezTo>
                <a:cubicBezTo>
                  <a:pt x="919" y="681"/>
                  <a:pt x="899" y="633"/>
                  <a:pt x="864" y="598"/>
                </a:cubicBezTo>
                <a:lnTo>
                  <a:pt x="338" y="73"/>
                </a:lnTo>
                <a:close/>
              </a:path>
            </a:pathLst>
          </a:custGeom>
          <a:solidFill>
            <a:srgbClr val="C00000"/>
          </a:solidFill>
          <a:ln>
            <a:noFill/>
          </a:ln>
        </p:spPr>
        <p:txBody>
          <a:bodyPr vert="horz" wrap="square" lIns="96435" tIns="48217" rIns="96435" bIns="48217" numCol="1" anchor="t" anchorCtr="0" compatLnSpc="1"/>
          <a:lstStyle/>
          <a:p>
            <a:endParaRPr lang="zh-CN" altLang="en-US" sz="1900">
              <a:solidFill>
                <a:schemeClr val="tx1">
                  <a:lumMod val="85000"/>
                  <a:lumOff val="15000"/>
                </a:schemeClr>
              </a:solidFill>
            </a:endParaRPr>
          </a:p>
        </p:txBody>
      </p:sp>
      <p:grpSp>
        <p:nvGrpSpPr>
          <p:cNvPr id="119" name="组合 38"/>
          <p:cNvGrpSpPr/>
          <p:nvPr/>
        </p:nvGrpSpPr>
        <p:grpSpPr>
          <a:xfrm>
            <a:off x="353" y="229270"/>
            <a:ext cx="12858044" cy="742501"/>
            <a:chOff x="0" y="217394"/>
            <a:chExt cx="12192000" cy="704040"/>
          </a:xfrm>
        </p:grpSpPr>
        <p:pic>
          <p:nvPicPr>
            <p:cNvPr id="2097190" name="图片 39"/>
            <p:cNvPicPr>
              <a:picLocks noChangeAspect="1"/>
            </p:cNvPicPr>
            <p:nvPr/>
          </p:nvPicPr>
          <p:blipFill>
            <a:blip r:embed="rId4" cstate="print"/>
            <a:stretch>
              <a:fillRect/>
            </a:stretch>
          </p:blipFill>
          <p:spPr>
            <a:xfrm>
              <a:off x="8088923" y="246423"/>
              <a:ext cx="4103077" cy="675011"/>
            </a:xfrm>
            <a:prstGeom prst="rect">
              <a:avLst/>
            </a:prstGeom>
          </p:spPr>
        </p:pic>
        <p:cxnSp>
          <p:nvCxnSpPr>
            <p:cNvPr id="3145747" name="直接连接符 40"/>
            <p:cNvCxnSpPr/>
            <p:nvPr/>
          </p:nvCxnSpPr>
          <p:spPr>
            <a:xfrm>
              <a:off x="0" y="921434"/>
              <a:ext cx="12192000" cy="0"/>
            </a:xfrm>
            <a:prstGeom prst="line">
              <a:avLst/>
            </a:prstGeom>
            <a:ln w="6350">
              <a:solidFill>
                <a:srgbClr val="C00000"/>
              </a:solidFill>
            </a:ln>
          </p:spPr>
          <p:style>
            <a:lnRef idx="1">
              <a:schemeClr val="accent1"/>
            </a:lnRef>
            <a:fillRef idx="0">
              <a:schemeClr val="accent1"/>
            </a:fillRef>
            <a:effectRef idx="0">
              <a:schemeClr val="accent1"/>
            </a:effectRef>
            <a:fontRef idx="minor">
              <a:schemeClr val="tx1"/>
            </a:fontRef>
          </p:style>
        </p:cxnSp>
        <p:sp>
          <p:nvSpPr>
            <p:cNvPr id="1048768" name="标题 3"/>
            <p:cNvSpPr txBox="1"/>
            <p:nvPr/>
          </p:nvSpPr>
          <p:spPr>
            <a:xfrm>
              <a:off x="1193750" y="247813"/>
              <a:ext cx="4524879" cy="67223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altLang="zh-CN" sz="3375" b="1" dirty="0">
                  <a:solidFill>
                    <a:srgbClr val="C00000"/>
                  </a:solidFill>
                  <a:latin typeface="微软雅黑" panose="020B0503020204020204" pitchFamily="34" charset="-122"/>
                  <a:ea typeface="微软雅黑" panose="020B0503020204020204" pitchFamily="34" charset="-122"/>
                </a:rPr>
                <a:t>2020</a:t>
              </a:r>
              <a:r>
                <a:rPr lang="zh-CN" altLang="en-US" sz="3375" b="1" dirty="0">
                  <a:solidFill>
                    <a:srgbClr val="C00000"/>
                  </a:solidFill>
                  <a:latin typeface="微软雅黑" panose="020B0503020204020204" pitchFamily="34" charset="-122"/>
                  <a:ea typeface="微软雅黑" panose="020B0503020204020204" pitchFamily="34" charset="-122"/>
                </a:rPr>
                <a:t>安全生产总体思路</a:t>
              </a:r>
            </a:p>
          </p:txBody>
        </p:sp>
        <p:pic>
          <p:nvPicPr>
            <p:cNvPr id="2097191" name="图片 42"/>
            <p:cNvPicPr>
              <a:picLocks noChangeAspect="1"/>
            </p:cNvPicPr>
            <p:nvPr/>
          </p:nvPicPr>
          <p:blipFill>
            <a:blip r:embed="rId5" cstate="print"/>
            <a:stretch>
              <a:fillRect/>
            </a:stretch>
          </p:blipFill>
          <p:spPr>
            <a:xfrm>
              <a:off x="287572" y="217394"/>
              <a:ext cx="795864" cy="675011"/>
            </a:xfrm>
            <a:prstGeom prst="rect">
              <a:avLst/>
            </a:prstGeom>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048744"/>
                                        </p:tgtEl>
                                        <p:attrNameLst>
                                          <p:attrName>style.visibility</p:attrName>
                                        </p:attrNameLst>
                                      </p:cBhvr>
                                      <p:to>
                                        <p:strVal val="visible"/>
                                      </p:to>
                                    </p:set>
                                    <p:animEffect transition="in" filter="wipe(down)">
                                      <p:cBhvr>
                                        <p:cTn id="7" dur="500"/>
                                        <p:tgtEl>
                                          <p:spTgt spid="104874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48746"/>
                                        </p:tgtEl>
                                        <p:attrNameLst>
                                          <p:attrName>style.visibility</p:attrName>
                                        </p:attrNameLst>
                                      </p:cBhvr>
                                      <p:to>
                                        <p:strVal val="visible"/>
                                      </p:to>
                                    </p:set>
                                    <p:anim calcmode="lin" valueType="num">
                                      <p:cBhvr>
                                        <p:cTn id="11" dur="500" fill="hold"/>
                                        <p:tgtEl>
                                          <p:spTgt spid="1048746"/>
                                        </p:tgtEl>
                                        <p:attrNameLst>
                                          <p:attrName>ppt_w</p:attrName>
                                        </p:attrNameLst>
                                      </p:cBhvr>
                                      <p:tavLst>
                                        <p:tav tm="0">
                                          <p:val>
                                            <p:fltVal val="0"/>
                                          </p:val>
                                        </p:tav>
                                        <p:tav tm="100000">
                                          <p:val>
                                            <p:strVal val="#ppt_w"/>
                                          </p:val>
                                        </p:tav>
                                      </p:tavLst>
                                    </p:anim>
                                    <p:anim calcmode="lin" valueType="num">
                                      <p:cBhvr>
                                        <p:cTn id="12" dur="500" fill="hold"/>
                                        <p:tgtEl>
                                          <p:spTgt spid="1048746"/>
                                        </p:tgtEl>
                                        <p:attrNameLst>
                                          <p:attrName>ppt_h</p:attrName>
                                        </p:attrNameLst>
                                      </p:cBhvr>
                                      <p:tavLst>
                                        <p:tav tm="0">
                                          <p:val>
                                            <p:fltVal val="0"/>
                                          </p:val>
                                        </p:tav>
                                        <p:tav tm="100000">
                                          <p:val>
                                            <p:strVal val="#ppt_h"/>
                                          </p:val>
                                        </p:tav>
                                      </p:tavLst>
                                    </p:anim>
                                    <p:animEffect transition="in" filter="fade">
                                      <p:cBhvr>
                                        <p:cTn id="13" dur="500"/>
                                        <p:tgtEl>
                                          <p:spTgt spid="1048746"/>
                                        </p:tgtEl>
                                      </p:cBhvr>
                                    </p:animEffect>
                                  </p:childTnLst>
                                </p:cTn>
                              </p:par>
                              <p:par>
                                <p:cTn id="14" presetID="53" presetClass="entr" presetSubtype="16" fill="hold" nodeType="withEffect">
                                  <p:stCondLst>
                                    <p:cond delay="300"/>
                                  </p:stCondLst>
                                  <p:childTnLst>
                                    <p:set>
                                      <p:cBhvr>
                                        <p:cTn id="15" dur="1" fill="hold">
                                          <p:stCondLst>
                                            <p:cond delay="0"/>
                                          </p:stCondLst>
                                        </p:cTn>
                                        <p:tgtEl>
                                          <p:spTgt spid="2097189"/>
                                        </p:tgtEl>
                                        <p:attrNameLst>
                                          <p:attrName>style.visibility</p:attrName>
                                        </p:attrNameLst>
                                      </p:cBhvr>
                                      <p:to>
                                        <p:strVal val="visible"/>
                                      </p:to>
                                    </p:set>
                                    <p:anim calcmode="lin" valueType="num">
                                      <p:cBhvr>
                                        <p:cTn id="16" dur="500" fill="hold"/>
                                        <p:tgtEl>
                                          <p:spTgt spid="2097189"/>
                                        </p:tgtEl>
                                        <p:attrNameLst>
                                          <p:attrName>ppt_w</p:attrName>
                                        </p:attrNameLst>
                                      </p:cBhvr>
                                      <p:tavLst>
                                        <p:tav tm="0">
                                          <p:val>
                                            <p:fltVal val="0"/>
                                          </p:val>
                                        </p:tav>
                                        <p:tav tm="100000">
                                          <p:val>
                                            <p:strVal val="#ppt_w"/>
                                          </p:val>
                                        </p:tav>
                                      </p:tavLst>
                                    </p:anim>
                                    <p:anim calcmode="lin" valueType="num">
                                      <p:cBhvr>
                                        <p:cTn id="17" dur="500" fill="hold"/>
                                        <p:tgtEl>
                                          <p:spTgt spid="2097189"/>
                                        </p:tgtEl>
                                        <p:attrNameLst>
                                          <p:attrName>ppt_h</p:attrName>
                                        </p:attrNameLst>
                                      </p:cBhvr>
                                      <p:tavLst>
                                        <p:tav tm="0">
                                          <p:val>
                                            <p:fltVal val="0"/>
                                          </p:val>
                                        </p:tav>
                                        <p:tav tm="100000">
                                          <p:val>
                                            <p:strVal val="#ppt_h"/>
                                          </p:val>
                                        </p:tav>
                                      </p:tavLst>
                                    </p:anim>
                                    <p:animEffect transition="in" filter="fade">
                                      <p:cBhvr>
                                        <p:cTn id="18" dur="500"/>
                                        <p:tgtEl>
                                          <p:spTgt spid="2097189"/>
                                        </p:tgtEl>
                                      </p:cBhvr>
                                    </p:animEffect>
                                  </p:childTnLst>
                                </p:cTn>
                              </p:par>
                              <p:par>
                                <p:cTn id="19" presetID="53" presetClass="entr" presetSubtype="16" fill="hold" grpId="0" nodeType="withEffect">
                                  <p:stCondLst>
                                    <p:cond delay="1200"/>
                                  </p:stCondLst>
                                  <p:childTnLst>
                                    <p:set>
                                      <p:cBhvr>
                                        <p:cTn id="20" dur="1" fill="hold">
                                          <p:stCondLst>
                                            <p:cond delay="0"/>
                                          </p:stCondLst>
                                        </p:cTn>
                                        <p:tgtEl>
                                          <p:spTgt spid="1048745"/>
                                        </p:tgtEl>
                                        <p:attrNameLst>
                                          <p:attrName>style.visibility</p:attrName>
                                        </p:attrNameLst>
                                      </p:cBhvr>
                                      <p:to>
                                        <p:strVal val="visible"/>
                                      </p:to>
                                    </p:set>
                                    <p:anim calcmode="lin" valueType="num">
                                      <p:cBhvr>
                                        <p:cTn id="21" dur="500" fill="hold"/>
                                        <p:tgtEl>
                                          <p:spTgt spid="1048745"/>
                                        </p:tgtEl>
                                        <p:attrNameLst>
                                          <p:attrName>ppt_w</p:attrName>
                                        </p:attrNameLst>
                                      </p:cBhvr>
                                      <p:tavLst>
                                        <p:tav tm="0">
                                          <p:val>
                                            <p:fltVal val="0"/>
                                          </p:val>
                                        </p:tav>
                                        <p:tav tm="100000">
                                          <p:val>
                                            <p:strVal val="#ppt_w"/>
                                          </p:val>
                                        </p:tav>
                                      </p:tavLst>
                                    </p:anim>
                                    <p:anim calcmode="lin" valueType="num">
                                      <p:cBhvr>
                                        <p:cTn id="22" dur="500" fill="hold"/>
                                        <p:tgtEl>
                                          <p:spTgt spid="1048745"/>
                                        </p:tgtEl>
                                        <p:attrNameLst>
                                          <p:attrName>ppt_h</p:attrName>
                                        </p:attrNameLst>
                                      </p:cBhvr>
                                      <p:tavLst>
                                        <p:tav tm="0">
                                          <p:val>
                                            <p:fltVal val="0"/>
                                          </p:val>
                                        </p:tav>
                                        <p:tav tm="100000">
                                          <p:val>
                                            <p:strVal val="#ppt_h"/>
                                          </p:val>
                                        </p:tav>
                                      </p:tavLst>
                                    </p:anim>
                                    <p:animEffect transition="in" filter="fade">
                                      <p:cBhvr>
                                        <p:cTn id="23" dur="500"/>
                                        <p:tgtEl>
                                          <p:spTgt spid="1048745"/>
                                        </p:tgtEl>
                                      </p:cBhvr>
                                    </p:animEffect>
                                  </p:childTnLst>
                                </p:cTn>
                              </p:par>
                            </p:childTnLst>
                          </p:cTn>
                        </p:par>
                        <p:par>
                          <p:cTn id="24" fill="hold">
                            <p:stCondLst>
                              <p:cond delay="1000"/>
                            </p:stCondLst>
                            <p:childTnLst>
                              <p:par>
                                <p:cTn id="25" presetID="53" presetClass="entr" presetSubtype="16" fill="hold" grpId="0" nodeType="afterEffect">
                                  <p:stCondLst>
                                    <p:cond delay="0"/>
                                  </p:stCondLst>
                                  <p:childTnLst>
                                    <p:set>
                                      <p:cBhvr>
                                        <p:cTn id="26" dur="1" fill="hold">
                                          <p:stCondLst>
                                            <p:cond delay="0"/>
                                          </p:stCondLst>
                                        </p:cTn>
                                        <p:tgtEl>
                                          <p:spTgt spid="1048747"/>
                                        </p:tgtEl>
                                        <p:attrNameLst>
                                          <p:attrName>style.visibility</p:attrName>
                                        </p:attrNameLst>
                                      </p:cBhvr>
                                      <p:to>
                                        <p:strVal val="visible"/>
                                      </p:to>
                                    </p:set>
                                    <p:anim calcmode="lin" valueType="num">
                                      <p:cBhvr>
                                        <p:cTn id="27" dur="500" fill="hold"/>
                                        <p:tgtEl>
                                          <p:spTgt spid="1048747"/>
                                        </p:tgtEl>
                                        <p:attrNameLst>
                                          <p:attrName>ppt_w</p:attrName>
                                        </p:attrNameLst>
                                      </p:cBhvr>
                                      <p:tavLst>
                                        <p:tav tm="0">
                                          <p:val>
                                            <p:fltVal val="0"/>
                                          </p:val>
                                        </p:tav>
                                        <p:tav tm="100000">
                                          <p:val>
                                            <p:strVal val="#ppt_w"/>
                                          </p:val>
                                        </p:tav>
                                      </p:tavLst>
                                    </p:anim>
                                    <p:anim calcmode="lin" valueType="num">
                                      <p:cBhvr>
                                        <p:cTn id="28" dur="500" fill="hold"/>
                                        <p:tgtEl>
                                          <p:spTgt spid="1048747"/>
                                        </p:tgtEl>
                                        <p:attrNameLst>
                                          <p:attrName>ppt_h</p:attrName>
                                        </p:attrNameLst>
                                      </p:cBhvr>
                                      <p:tavLst>
                                        <p:tav tm="0">
                                          <p:val>
                                            <p:fltVal val="0"/>
                                          </p:val>
                                        </p:tav>
                                        <p:tav tm="100000">
                                          <p:val>
                                            <p:strVal val="#ppt_h"/>
                                          </p:val>
                                        </p:tav>
                                      </p:tavLst>
                                    </p:anim>
                                    <p:animEffect transition="in" filter="fade">
                                      <p:cBhvr>
                                        <p:cTn id="29" dur="500"/>
                                        <p:tgtEl>
                                          <p:spTgt spid="1048747"/>
                                        </p:tgtEl>
                                      </p:cBhvr>
                                    </p:animEffect>
                                  </p:childTnLst>
                                </p:cTn>
                              </p:par>
                            </p:childTnLst>
                          </p:cTn>
                        </p:par>
                        <p:par>
                          <p:cTn id="30" fill="hold">
                            <p:stCondLst>
                              <p:cond delay="1500"/>
                            </p:stCondLst>
                            <p:childTnLst>
                              <p:par>
                                <p:cTn id="31" presetID="53" presetClass="entr" presetSubtype="16" fill="hold" grpId="0" nodeType="afterEffect">
                                  <p:stCondLst>
                                    <p:cond delay="0"/>
                                  </p:stCondLst>
                                  <p:iterate type="lt">
                                    <p:tmPct val="10000"/>
                                  </p:iterate>
                                  <p:childTnLst>
                                    <p:set>
                                      <p:cBhvr>
                                        <p:cTn id="32" dur="1" fill="hold">
                                          <p:stCondLst>
                                            <p:cond delay="0"/>
                                          </p:stCondLst>
                                        </p:cTn>
                                        <p:tgtEl>
                                          <p:spTgt spid="1048752"/>
                                        </p:tgtEl>
                                        <p:attrNameLst>
                                          <p:attrName>style.visibility</p:attrName>
                                        </p:attrNameLst>
                                      </p:cBhvr>
                                      <p:to>
                                        <p:strVal val="visible"/>
                                      </p:to>
                                    </p:set>
                                    <p:anim calcmode="lin" valueType="num">
                                      <p:cBhvr>
                                        <p:cTn id="33" dur="250" fill="hold"/>
                                        <p:tgtEl>
                                          <p:spTgt spid="1048752"/>
                                        </p:tgtEl>
                                        <p:attrNameLst>
                                          <p:attrName>ppt_w</p:attrName>
                                        </p:attrNameLst>
                                      </p:cBhvr>
                                      <p:tavLst>
                                        <p:tav tm="0">
                                          <p:val>
                                            <p:fltVal val="0"/>
                                          </p:val>
                                        </p:tav>
                                        <p:tav tm="100000">
                                          <p:val>
                                            <p:strVal val="#ppt_w"/>
                                          </p:val>
                                        </p:tav>
                                      </p:tavLst>
                                    </p:anim>
                                    <p:anim calcmode="lin" valueType="num">
                                      <p:cBhvr>
                                        <p:cTn id="34" dur="250" fill="hold"/>
                                        <p:tgtEl>
                                          <p:spTgt spid="1048752"/>
                                        </p:tgtEl>
                                        <p:attrNameLst>
                                          <p:attrName>ppt_h</p:attrName>
                                        </p:attrNameLst>
                                      </p:cBhvr>
                                      <p:tavLst>
                                        <p:tav tm="0">
                                          <p:val>
                                            <p:fltVal val="0"/>
                                          </p:val>
                                        </p:tav>
                                        <p:tav tm="100000">
                                          <p:val>
                                            <p:strVal val="#ppt_h"/>
                                          </p:val>
                                        </p:tav>
                                      </p:tavLst>
                                    </p:anim>
                                    <p:animEffect transition="in" filter="fade">
                                      <p:cBhvr>
                                        <p:cTn id="35" dur="250"/>
                                        <p:tgtEl>
                                          <p:spTgt spid="1048752"/>
                                        </p:tgtEl>
                                      </p:cBhvr>
                                    </p:animEffect>
                                  </p:childTnLst>
                                </p:cTn>
                              </p:par>
                            </p:childTnLst>
                          </p:cTn>
                        </p:par>
                        <p:par>
                          <p:cTn id="36" fill="hold">
                            <p:stCondLst>
                              <p:cond delay="3625"/>
                            </p:stCondLst>
                            <p:childTnLst>
                              <p:par>
                                <p:cTn id="37" presetID="53" presetClass="entr" presetSubtype="16" fill="hold" grpId="0" nodeType="afterEffect">
                                  <p:stCondLst>
                                    <p:cond delay="0"/>
                                  </p:stCondLst>
                                  <p:childTnLst>
                                    <p:set>
                                      <p:cBhvr>
                                        <p:cTn id="38" dur="1" fill="hold">
                                          <p:stCondLst>
                                            <p:cond delay="0"/>
                                          </p:stCondLst>
                                        </p:cTn>
                                        <p:tgtEl>
                                          <p:spTgt spid="1048748"/>
                                        </p:tgtEl>
                                        <p:attrNameLst>
                                          <p:attrName>style.visibility</p:attrName>
                                        </p:attrNameLst>
                                      </p:cBhvr>
                                      <p:to>
                                        <p:strVal val="visible"/>
                                      </p:to>
                                    </p:set>
                                    <p:anim calcmode="lin" valueType="num">
                                      <p:cBhvr>
                                        <p:cTn id="39" dur="500" fill="hold"/>
                                        <p:tgtEl>
                                          <p:spTgt spid="1048748"/>
                                        </p:tgtEl>
                                        <p:attrNameLst>
                                          <p:attrName>ppt_w</p:attrName>
                                        </p:attrNameLst>
                                      </p:cBhvr>
                                      <p:tavLst>
                                        <p:tav tm="0">
                                          <p:val>
                                            <p:fltVal val="0"/>
                                          </p:val>
                                        </p:tav>
                                        <p:tav tm="100000">
                                          <p:val>
                                            <p:strVal val="#ppt_w"/>
                                          </p:val>
                                        </p:tav>
                                      </p:tavLst>
                                    </p:anim>
                                    <p:anim calcmode="lin" valueType="num">
                                      <p:cBhvr>
                                        <p:cTn id="40" dur="500" fill="hold"/>
                                        <p:tgtEl>
                                          <p:spTgt spid="1048748"/>
                                        </p:tgtEl>
                                        <p:attrNameLst>
                                          <p:attrName>ppt_h</p:attrName>
                                        </p:attrNameLst>
                                      </p:cBhvr>
                                      <p:tavLst>
                                        <p:tav tm="0">
                                          <p:val>
                                            <p:fltVal val="0"/>
                                          </p:val>
                                        </p:tav>
                                        <p:tav tm="100000">
                                          <p:val>
                                            <p:strVal val="#ppt_h"/>
                                          </p:val>
                                        </p:tav>
                                      </p:tavLst>
                                    </p:anim>
                                    <p:animEffect transition="in" filter="fade">
                                      <p:cBhvr>
                                        <p:cTn id="41" dur="500"/>
                                        <p:tgtEl>
                                          <p:spTgt spid="1048748"/>
                                        </p:tgtEl>
                                      </p:cBhvr>
                                    </p:animEffect>
                                  </p:childTnLst>
                                </p:cTn>
                              </p:par>
                            </p:childTnLst>
                          </p:cTn>
                        </p:par>
                        <p:par>
                          <p:cTn id="42" fill="hold">
                            <p:stCondLst>
                              <p:cond delay="4125"/>
                            </p:stCondLst>
                            <p:childTnLst>
                              <p:par>
                                <p:cTn id="43" presetID="53" presetClass="entr" presetSubtype="16" fill="hold" grpId="0" nodeType="afterEffect">
                                  <p:stCondLst>
                                    <p:cond delay="0"/>
                                  </p:stCondLst>
                                  <p:iterate type="lt">
                                    <p:tmPct val="10000"/>
                                  </p:iterate>
                                  <p:childTnLst>
                                    <p:set>
                                      <p:cBhvr>
                                        <p:cTn id="44" dur="1" fill="hold">
                                          <p:stCondLst>
                                            <p:cond delay="0"/>
                                          </p:stCondLst>
                                        </p:cTn>
                                        <p:tgtEl>
                                          <p:spTgt spid="1048753"/>
                                        </p:tgtEl>
                                        <p:attrNameLst>
                                          <p:attrName>style.visibility</p:attrName>
                                        </p:attrNameLst>
                                      </p:cBhvr>
                                      <p:to>
                                        <p:strVal val="visible"/>
                                      </p:to>
                                    </p:set>
                                    <p:anim calcmode="lin" valueType="num">
                                      <p:cBhvr>
                                        <p:cTn id="45" dur="250" fill="hold"/>
                                        <p:tgtEl>
                                          <p:spTgt spid="1048753"/>
                                        </p:tgtEl>
                                        <p:attrNameLst>
                                          <p:attrName>ppt_w</p:attrName>
                                        </p:attrNameLst>
                                      </p:cBhvr>
                                      <p:tavLst>
                                        <p:tav tm="0">
                                          <p:val>
                                            <p:fltVal val="0"/>
                                          </p:val>
                                        </p:tav>
                                        <p:tav tm="100000">
                                          <p:val>
                                            <p:strVal val="#ppt_w"/>
                                          </p:val>
                                        </p:tav>
                                      </p:tavLst>
                                    </p:anim>
                                    <p:anim calcmode="lin" valueType="num">
                                      <p:cBhvr>
                                        <p:cTn id="46" dur="250" fill="hold"/>
                                        <p:tgtEl>
                                          <p:spTgt spid="1048753"/>
                                        </p:tgtEl>
                                        <p:attrNameLst>
                                          <p:attrName>ppt_h</p:attrName>
                                        </p:attrNameLst>
                                      </p:cBhvr>
                                      <p:tavLst>
                                        <p:tav tm="0">
                                          <p:val>
                                            <p:fltVal val="0"/>
                                          </p:val>
                                        </p:tav>
                                        <p:tav tm="100000">
                                          <p:val>
                                            <p:strVal val="#ppt_h"/>
                                          </p:val>
                                        </p:tav>
                                      </p:tavLst>
                                    </p:anim>
                                    <p:animEffect transition="in" filter="fade">
                                      <p:cBhvr>
                                        <p:cTn id="47" dur="250"/>
                                        <p:tgtEl>
                                          <p:spTgt spid="1048753"/>
                                        </p:tgtEl>
                                      </p:cBhvr>
                                    </p:animEffect>
                                  </p:childTnLst>
                                </p:cTn>
                              </p:par>
                            </p:childTnLst>
                          </p:cTn>
                        </p:par>
                        <p:par>
                          <p:cTn id="48" fill="hold">
                            <p:stCondLst>
                              <p:cond delay="4675"/>
                            </p:stCondLst>
                            <p:childTnLst>
                              <p:par>
                                <p:cTn id="49" presetID="53" presetClass="entr" presetSubtype="16" fill="hold" grpId="0" nodeType="afterEffect">
                                  <p:stCondLst>
                                    <p:cond delay="0"/>
                                  </p:stCondLst>
                                  <p:childTnLst>
                                    <p:set>
                                      <p:cBhvr>
                                        <p:cTn id="50" dur="1" fill="hold">
                                          <p:stCondLst>
                                            <p:cond delay="0"/>
                                          </p:stCondLst>
                                        </p:cTn>
                                        <p:tgtEl>
                                          <p:spTgt spid="1048749"/>
                                        </p:tgtEl>
                                        <p:attrNameLst>
                                          <p:attrName>style.visibility</p:attrName>
                                        </p:attrNameLst>
                                      </p:cBhvr>
                                      <p:to>
                                        <p:strVal val="visible"/>
                                      </p:to>
                                    </p:set>
                                    <p:anim calcmode="lin" valueType="num">
                                      <p:cBhvr>
                                        <p:cTn id="51" dur="500" fill="hold"/>
                                        <p:tgtEl>
                                          <p:spTgt spid="1048749"/>
                                        </p:tgtEl>
                                        <p:attrNameLst>
                                          <p:attrName>ppt_w</p:attrName>
                                        </p:attrNameLst>
                                      </p:cBhvr>
                                      <p:tavLst>
                                        <p:tav tm="0">
                                          <p:val>
                                            <p:fltVal val="0"/>
                                          </p:val>
                                        </p:tav>
                                        <p:tav tm="100000">
                                          <p:val>
                                            <p:strVal val="#ppt_w"/>
                                          </p:val>
                                        </p:tav>
                                      </p:tavLst>
                                    </p:anim>
                                    <p:anim calcmode="lin" valueType="num">
                                      <p:cBhvr>
                                        <p:cTn id="52" dur="500" fill="hold"/>
                                        <p:tgtEl>
                                          <p:spTgt spid="1048749"/>
                                        </p:tgtEl>
                                        <p:attrNameLst>
                                          <p:attrName>ppt_h</p:attrName>
                                        </p:attrNameLst>
                                      </p:cBhvr>
                                      <p:tavLst>
                                        <p:tav tm="0">
                                          <p:val>
                                            <p:fltVal val="0"/>
                                          </p:val>
                                        </p:tav>
                                        <p:tav tm="100000">
                                          <p:val>
                                            <p:strVal val="#ppt_h"/>
                                          </p:val>
                                        </p:tav>
                                      </p:tavLst>
                                    </p:anim>
                                    <p:animEffect transition="in" filter="fade">
                                      <p:cBhvr>
                                        <p:cTn id="53" dur="500"/>
                                        <p:tgtEl>
                                          <p:spTgt spid="1048749"/>
                                        </p:tgtEl>
                                      </p:cBhvr>
                                    </p:animEffect>
                                  </p:childTnLst>
                                </p:cTn>
                              </p:par>
                            </p:childTnLst>
                          </p:cTn>
                        </p:par>
                        <p:par>
                          <p:cTn id="54" fill="hold">
                            <p:stCondLst>
                              <p:cond delay="5175"/>
                            </p:stCondLst>
                            <p:childTnLst>
                              <p:par>
                                <p:cTn id="55" presetID="53" presetClass="entr" presetSubtype="16" fill="hold" grpId="0" nodeType="afterEffect">
                                  <p:stCondLst>
                                    <p:cond delay="0"/>
                                  </p:stCondLst>
                                  <p:iterate type="lt">
                                    <p:tmPct val="10000"/>
                                  </p:iterate>
                                  <p:childTnLst>
                                    <p:set>
                                      <p:cBhvr>
                                        <p:cTn id="56" dur="1" fill="hold">
                                          <p:stCondLst>
                                            <p:cond delay="0"/>
                                          </p:stCondLst>
                                        </p:cTn>
                                        <p:tgtEl>
                                          <p:spTgt spid="1048754"/>
                                        </p:tgtEl>
                                        <p:attrNameLst>
                                          <p:attrName>style.visibility</p:attrName>
                                        </p:attrNameLst>
                                      </p:cBhvr>
                                      <p:to>
                                        <p:strVal val="visible"/>
                                      </p:to>
                                    </p:set>
                                    <p:anim calcmode="lin" valueType="num">
                                      <p:cBhvr>
                                        <p:cTn id="57" dur="250" fill="hold"/>
                                        <p:tgtEl>
                                          <p:spTgt spid="1048754"/>
                                        </p:tgtEl>
                                        <p:attrNameLst>
                                          <p:attrName>ppt_w</p:attrName>
                                        </p:attrNameLst>
                                      </p:cBhvr>
                                      <p:tavLst>
                                        <p:tav tm="0">
                                          <p:val>
                                            <p:fltVal val="0"/>
                                          </p:val>
                                        </p:tav>
                                        <p:tav tm="100000">
                                          <p:val>
                                            <p:strVal val="#ppt_w"/>
                                          </p:val>
                                        </p:tav>
                                      </p:tavLst>
                                    </p:anim>
                                    <p:anim calcmode="lin" valueType="num">
                                      <p:cBhvr>
                                        <p:cTn id="58" dur="250" fill="hold"/>
                                        <p:tgtEl>
                                          <p:spTgt spid="1048754"/>
                                        </p:tgtEl>
                                        <p:attrNameLst>
                                          <p:attrName>ppt_h</p:attrName>
                                        </p:attrNameLst>
                                      </p:cBhvr>
                                      <p:tavLst>
                                        <p:tav tm="0">
                                          <p:val>
                                            <p:fltVal val="0"/>
                                          </p:val>
                                        </p:tav>
                                        <p:tav tm="100000">
                                          <p:val>
                                            <p:strVal val="#ppt_h"/>
                                          </p:val>
                                        </p:tav>
                                      </p:tavLst>
                                    </p:anim>
                                    <p:animEffect transition="in" filter="fade">
                                      <p:cBhvr>
                                        <p:cTn id="59" dur="250"/>
                                        <p:tgtEl>
                                          <p:spTgt spid="1048754"/>
                                        </p:tgtEl>
                                      </p:cBhvr>
                                    </p:animEffect>
                                  </p:childTnLst>
                                </p:cTn>
                              </p:par>
                            </p:childTnLst>
                          </p:cTn>
                        </p:par>
                        <p:par>
                          <p:cTn id="60" fill="hold">
                            <p:stCondLst>
                              <p:cond delay="5775"/>
                            </p:stCondLst>
                            <p:childTnLst>
                              <p:par>
                                <p:cTn id="61" presetID="53" presetClass="entr" presetSubtype="16" fill="hold" grpId="0" nodeType="afterEffect">
                                  <p:stCondLst>
                                    <p:cond delay="0"/>
                                  </p:stCondLst>
                                  <p:childTnLst>
                                    <p:set>
                                      <p:cBhvr>
                                        <p:cTn id="62" dur="1" fill="hold">
                                          <p:stCondLst>
                                            <p:cond delay="0"/>
                                          </p:stCondLst>
                                        </p:cTn>
                                        <p:tgtEl>
                                          <p:spTgt spid="1048750"/>
                                        </p:tgtEl>
                                        <p:attrNameLst>
                                          <p:attrName>style.visibility</p:attrName>
                                        </p:attrNameLst>
                                      </p:cBhvr>
                                      <p:to>
                                        <p:strVal val="visible"/>
                                      </p:to>
                                    </p:set>
                                    <p:anim calcmode="lin" valueType="num">
                                      <p:cBhvr>
                                        <p:cTn id="63" dur="500" fill="hold"/>
                                        <p:tgtEl>
                                          <p:spTgt spid="1048750"/>
                                        </p:tgtEl>
                                        <p:attrNameLst>
                                          <p:attrName>ppt_w</p:attrName>
                                        </p:attrNameLst>
                                      </p:cBhvr>
                                      <p:tavLst>
                                        <p:tav tm="0">
                                          <p:val>
                                            <p:fltVal val="0"/>
                                          </p:val>
                                        </p:tav>
                                        <p:tav tm="100000">
                                          <p:val>
                                            <p:strVal val="#ppt_w"/>
                                          </p:val>
                                        </p:tav>
                                      </p:tavLst>
                                    </p:anim>
                                    <p:anim calcmode="lin" valueType="num">
                                      <p:cBhvr>
                                        <p:cTn id="64" dur="500" fill="hold"/>
                                        <p:tgtEl>
                                          <p:spTgt spid="1048750"/>
                                        </p:tgtEl>
                                        <p:attrNameLst>
                                          <p:attrName>ppt_h</p:attrName>
                                        </p:attrNameLst>
                                      </p:cBhvr>
                                      <p:tavLst>
                                        <p:tav tm="0">
                                          <p:val>
                                            <p:fltVal val="0"/>
                                          </p:val>
                                        </p:tav>
                                        <p:tav tm="100000">
                                          <p:val>
                                            <p:strVal val="#ppt_h"/>
                                          </p:val>
                                        </p:tav>
                                      </p:tavLst>
                                    </p:anim>
                                    <p:animEffect transition="in" filter="fade">
                                      <p:cBhvr>
                                        <p:cTn id="65" dur="500"/>
                                        <p:tgtEl>
                                          <p:spTgt spid="1048750"/>
                                        </p:tgtEl>
                                      </p:cBhvr>
                                    </p:animEffect>
                                  </p:childTnLst>
                                </p:cTn>
                              </p:par>
                            </p:childTnLst>
                          </p:cTn>
                        </p:par>
                        <p:par>
                          <p:cTn id="66" fill="hold">
                            <p:stCondLst>
                              <p:cond delay="6275"/>
                            </p:stCondLst>
                            <p:childTnLst>
                              <p:par>
                                <p:cTn id="67" presetID="53" presetClass="entr" presetSubtype="16" fill="hold" grpId="0" nodeType="afterEffect">
                                  <p:stCondLst>
                                    <p:cond delay="0"/>
                                  </p:stCondLst>
                                  <p:iterate type="lt">
                                    <p:tmPct val="10000"/>
                                  </p:iterate>
                                  <p:childTnLst>
                                    <p:set>
                                      <p:cBhvr>
                                        <p:cTn id="68" dur="1" fill="hold">
                                          <p:stCondLst>
                                            <p:cond delay="0"/>
                                          </p:stCondLst>
                                        </p:cTn>
                                        <p:tgtEl>
                                          <p:spTgt spid="1048755"/>
                                        </p:tgtEl>
                                        <p:attrNameLst>
                                          <p:attrName>style.visibility</p:attrName>
                                        </p:attrNameLst>
                                      </p:cBhvr>
                                      <p:to>
                                        <p:strVal val="visible"/>
                                      </p:to>
                                    </p:set>
                                    <p:anim calcmode="lin" valueType="num">
                                      <p:cBhvr>
                                        <p:cTn id="69" dur="250" fill="hold"/>
                                        <p:tgtEl>
                                          <p:spTgt spid="1048755"/>
                                        </p:tgtEl>
                                        <p:attrNameLst>
                                          <p:attrName>ppt_w</p:attrName>
                                        </p:attrNameLst>
                                      </p:cBhvr>
                                      <p:tavLst>
                                        <p:tav tm="0">
                                          <p:val>
                                            <p:fltVal val="0"/>
                                          </p:val>
                                        </p:tav>
                                        <p:tav tm="100000">
                                          <p:val>
                                            <p:strVal val="#ppt_w"/>
                                          </p:val>
                                        </p:tav>
                                      </p:tavLst>
                                    </p:anim>
                                    <p:anim calcmode="lin" valueType="num">
                                      <p:cBhvr>
                                        <p:cTn id="70" dur="250" fill="hold"/>
                                        <p:tgtEl>
                                          <p:spTgt spid="1048755"/>
                                        </p:tgtEl>
                                        <p:attrNameLst>
                                          <p:attrName>ppt_h</p:attrName>
                                        </p:attrNameLst>
                                      </p:cBhvr>
                                      <p:tavLst>
                                        <p:tav tm="0">
                                          <p:val>
                                            <p:fltVal val="0"/>
                                          </p:val>
                                        </p:tav>
                                        <p:tav tm="100000">
                                          <p:val>
                                            <p:strVal val="#ppt_h"/>
                                          </p:val>
                                        </p:tav>
                                      </p:tavLst>
                                    </p:anim>
                                    <p:animEffect transition="in" filter="fade">
                                      <p:cBhvr>
                                        <p:cTn id="71" dur="250"/>
                                        <p:tgtEl>
                                          <p:spTgt spid="1048755"/>
                                        </p:tgtEl>
                                      </p:cBhvr>
                                    </p:animEffect>
                                  </p:childTnLst>
                                </p:cTn>
                              </p:par>
                            </p:childTnLst>
                          </p:cTn>
                        </p:par>
                        <p:par>
                          <p:cTn id="72" fill="hold">
                            <p:stCondLst>
                              <p:cond delay="6824"/>
                            </p:stCondLst>
                            <p:childTnLst>
                              <p:par>
                                <p:cTn id="73" presetID="53" presetClass="entr" presetSubtype="16" fill="hold" grpId="0" nodeType="afterEffect">
                                  <p:stCondLst>
                                    <p:cond delay="0"/>
                                  </p:stCondLst>
                                  <p:childTnLst>
                                    <p:set>
                                      <p:cBhvr>
                                        <p:cTn id="74" dur="1" fill="hold">
                                          <p:stCondLst>
                                            <p:cond delay="0"/>
                                          </p:stCondLst>
                                        </p:cTn>
                                        <p:tgtEl>
                                          <p:spTgt spid="1048751"/>
                                        </p:tgtEl>
                                        <p:attrNameLst>
                                          <p:attrName>style.visibility</p:attrName>
                                        </p:attrNameLst>
                                      </p:cBhvr>
                                      <p:to>
                                        <p:strVal val="visible"/>
                                      </p:to>
                                    </p:set>
                                    <p:anim calcmode="lin" valueType="num">
                                      <p:cBhvr>
                                        <p:cTn id="75" dur="500" fill="hold"/>
                                        <p:tgtEl>
                                          <p:spTgt spid="1048751"/>
                                        </p:tgtEl>
                                        <p:attrNameLst>
                                          <p:attrName>ppt_w</p:attrName>
                                        </p:attrNameLst>
                                      </p:cBhvr>
                                      <p:tavLst>
                                        <p:tav tm="0">
                                          <p:val>
                                            <p:fltVal val="0"/>
                                          </p:val>
                                        </p:tav>
                                        <p:tav tm="100000">
                                          <p:val>
                                            <p:strVal val="#ppt_w"/>
                                          </p:val>
                                        </p:tav>
                                      </p:tavLst>
                                    </p:anim>
                                    <p:anim calcmode="lin" valueType="num">
                                      <p:cBhvr>
                                        <p:cTn id="76" dur="500" fill="hold"/>
                                        <p:tgtEl>
                                          <p:spTgt spid="1048751"/>
                                        </p:tgtEl>
                                        <p:attrNameLst>
                                          <p:attrName>ppt_h</p:attrName>
                                        </p:attrNameLst>
                                      </p:cBhvr>
                                      <p:tavLst>
                                        <p:tav tm="0">
                                          <p:val>
                                            <p:fltVal val="0"/>
                                          </p:val>
                                        </p:tav>
                                        <p:tav tm="100000">
                                          <p:val>
                                            <p:strVal val="#ppt_h"/>
                                          </p:val>
                                        </p:tav>
                                      </p:tavLst>
                                    </p:anim>
                                    <p:animEffect transition="in" filter="fade">
                                      <p:cBhvr>
                                        <p:cTn id="77" dur="500"/>
                                        <p:tgtEl>
                                          <p:spTgt spid="1048751"/>
                                        </p:tgtEl>
                                      </p:cBhvr>
                                    </p:animEffect>
                                  </p:childTnLst>
                                </p:cTn>
                              </p:par>
                            </p:childTnLst>
                          </p:cTn>
                        </p:par>
                        <p:par>
                          <p:cTn id="78" fill="hold">
                            <p:stCondLst>
                              <p:cond delay="7324"/>
                            </p:stCondLst>
                            <p:childTnLst>
                              <p:par>
                                <p:cTn id="79" presetID="53" presetClass="entr" presetSubtype="16" fill="hold" grpId="0" nodeType="afterEffect">
                                  <p:stCondLst>
                                    <p:cond delay="0"/>
                                  </p:stCondLst>
                                  <p:iterate type="lt">
                                    <p:tmPct val="10000"/>
                                  </p:iterate>
                                  <p:childTnLst>
                                    <p:set>
                                      <p:cBhvr>
                                        <p:cTn id="80" dur="1" fill="hold">
                                          <p:stCondLst>
                                            <p:cond delay="0"/>
                                          </p:stCondLst>
                                        </p:cTn>
                                        <p:tgtEl>
                                          <p:spTgt spid="1048756"/>
                                        </p:tgtEl>
                                        <p:attrNameLst>
                                          <p:attrName>style.visibility</p:attrName>
                                        </p:attrNameLst>
                                      </p:cBhvr>
                                      <p:to>
                                        <p:strVal val="visible"/>
                                      </p:to>
                                    </p:set>
                                    <p:anim calcmode="lin" valueType="num">
                                      <p:cBhvr>
                                        <p:cTn id="81" dur="250" fill="hold"/>
                                        <p:tgtEl>
                                          <p:spTgt spid="1048756"/>
                                        </p:tgtEl>
                                        <p:attrNameLst>
                                          <p:attrName>ppt_w</p:attrName>
                                        </p:attrNameLst>
                                      </p:cBhvr>
                                      <p:tavLst>
                                        <p:tav tm="0">
                                          <p:val>
                                            <p:fltVal val="0"/>
                                          </p:val>
                                        </p:tav>
                                        <p:tav tm="100000">
                                          <p:val>
                                            <p:strVal val="#ppt_w"/>
                                          </p:val>
                                        </p:tav>
                                      </p:tavLst>
                                    </p:anim>
                                    <p:anim calcmode="lin" valueType="num">
                                      <p:cBhvr>
                                        <p:cTn id="82" dur="250" fill="hold"/>
                                        <p:tgtEl>
                                          <p:spTgt spid="1048756"/>
                                        </p:tgtEl>
                                        <p:attrNameLst>
                                          <p:attrName>ppt_h</p:attrName>
                                        </p:attrNameLst>
                                      </p:cBhvr>
                                      <p:tavLst>
                                        <p:tav tm="0">
                                          <p:val>
                                            <p:fltVal val="0"/>
                                          </p:val>
                                        </p:tav>
                                        <p:tav tm="100000">
                                          <p:val>
                                            <p:strVal val="#ppt_h"/>
                                          </p:val>
                                        </p:tav>
                                      </p:tavLst>
                                    </p:anim>
                                    <p:animEffect transition="in" filter="fade">
                                      <p:cBhvr>
                                        <p:cTn id="83" dur="250"/>
                                        <p:tgtEl>
                                          <p:spTgt spid="1048756"/>
                                        </p:tgtEl>
                                      </p:cBhvr>
                                    </p:animEffect>
                                  </p:childTnLst>
                                </p:cTn>
                              </p:par>
                            </p:childTnLst>
                          </p:cTn>
                        </p:par>
                        <p:par>
                          <p:cTn id="84" fill="hold">
                            <p:stCondLst>
                              <p:cond delay="8050"/>
                            </p:stCondLst>
                            <p:childTnLst>
                              <p:par>
                                <p:cTn id="85" presetID="53" presetClass="entr" presetSubtype="16" fill="hold" grpId="0" nodeType="afterEffect">
                                  <p:stCondLst>
                                    <p:cond delay="0"/>
                                  </p:stCondLst>
                                  <p:childTnLst>
                                    <p:set>
                                      <p:cBhvr>
                                        <p:cTn id="86" dur="1" fill="hold">
                                          <p:stCondLst>
                                            <p:cond delay="0"/>
                                          </p:stCondLst>
                                        </p:cTn>
                                        <p:tgtEl>
                                          <p:spTgt spid="1048757"/>
                                        </p:tgtEl>
                                        <p:attrNameLst>
                                          <p:attrName>style.visibility</p:attrName>
                                        </p:attrNameLst>
                                      </p:cBhvr>
                                      <p:to>
                                        <p:strVal val="visible"/>
                                      </p:to>
                                    </p:set>
                                    <p:anim calcmode="lin" valueType="num">
                                      <p:cBhvr>
                                        <p:cTn id="87" dur="500" fill="hold"/>
                                        <p:tgtEl>
                                          <p:spTgt spid="1048757"/>
                                        </p:tgtEl>
                                        <p:attrNameLst>
                                          <p:attrName>ppt_w</p:attrName>
                                        </p:attrNameLst>
                                      </p:cBhvr>
                                      <p:tavLst>
                                        <p:tav tm="0">
                                          <p:val>
                                            <p:fltVal val="0"/>
                                          </p:val>
                                        </p:tav>
                                        <p:tav tm="100000">
                                          <p:val>
                                            <p:strVal val="#ppt_w"/>
                                          </p:val>
                                        </p:tav>
                                      </p:tavLst>
                                    </p:anim>
                                    <p:anim calcmode="lin" valueType="num">
                                      <p:cBhvr>
                                        <p:cTn id="88" dur="500" fill="hold"/>
                                        <p:tgtEl>
                                          <p:spTgt spid="1048757"/>
                                        </p:tgtEl>
                                        <p:attrNameLst>
                                          <p:attrName>ppt_h</p:attrName>
                                        </p:attrNameLst>
                                      </p:cBhvr>
                                      <p:tavLst>
                                        <p:tav tm="0">
                                          <p:val>
                                            <p:fltVal val="0"/>
                                          </p:val>
                                        </p:tav>
                                        <p:tav tm="100000">
                                          <p:val>
                                            <p:strVal val="#ppt_h"/>
                                          </p:val>
                                        </p:tav>
                                      </p:tavLst>
                                    </p:anim>
                                    <p:animEffect transition="in" filter="fade">
                                      <p:cBhvr>
                                        <p:cTn id="89" dur="500"/>
                                        <p:tgtEl>
                                          <p:spTgt spid="1048757"/>
                                        </p:tgtEl>
                                      </p:cBhvr>
                                    </p:animEffect>
                                  </p:childTnLst>
                                </p:cTn>
                              </p:par>
                            </p:childTnLst>
                          </p:cTn>
                        </p:par>
                        <p:par>
                          <p:cTn id="90" fill="hold">
                            <p:stCondLst>
                              <p:cond delay="8550"/>
                            </p:stCondLst>
                            <p:childTnLst>
                              <p:par>
                                <p:cTn id="91" presetID="53" presetClass="entr" presetSubtype="16" fill="hold" grpId="0" nodeType="afterEffect">
                                  <p:stCondLst>
                                    <p:cond delay="0"/>
                                  </p:stCondLst>
                                  <p:iterate type="lt">
                                    <p:tmPct val="10000"/>
                                  </p:iterate>
                                  <p:childTnLst>
                                    <p:set>
                                      <p:cBhvr>
                                        <p:cTn id="92" dur="1" fill="hold">
                                          <p:stCondLst>
                                            <p:cond delay="0"/>
                                          </p:stCondLst>
                                        </p:cTn>
                                        <p:tgtEl>
                                          <p:spTgt spid="1048759"/>
                                        </p:tgtEl>
                                        <p:attrNameLst>
                                          <p:attrName>style.visibility</p:attrName>
                                        </p:attrNameLst>
                                      </p:cBhvr>
                                      <p:to>
                                        <p:strVal val="visible"/>
                                      </p:to>
                                    </p:set>
                                    <p:anim calcmode="lin" valueType="num">
                                      <p:cBhvr>
                                        <p:cTn id="93" dur="250" fill="hold"/>
                                        <p:tgtEl>
                                          <p:spTgt spid="1048759"/>
                                        </p:tgtEl>
                                        <p:attrNameLst>
                                          <p:attrName>ppt_w</p:attrName>
                                        </p:attrNameLst>
                                      </p:cBhvr>
                                      <p:tavLst>
                                        <p:tav tm="0">
                                          <p:val>
                                            <p:fltVal val="0"/>
                                          </p:val>
                                        </p:tav>
                                        <p:tav tm="100000">
                                          <p:val>
                                            <p:strVal val="#ppt_w"/>
                                          </p:val>
                                        </p:tav>
                                      </p:tavLst>
                                    </p:anim>
                                    <p:anim calcmode="lin" valueType="num">
                                      <p:cBhvr>
                                        <p:cTn id="94" dur="250" fill="hold"/>
                                        <p:tgtEl>
                                          <p:spTgt spid="1048759"/>
                                        </p:tgtEl>
                                        <p:attrNameLst>
                                          <p:attrName>ppt_h</p:attrName>
                                        </p:attrNameLst>
                                      </p:cBhvr>
                                      <p:tavLst>
                                        <p:tav tm="0">
                                          <p:val>
                                            <p:fltVal val="0"/>
                                          </p:val>
                                        </p:tav>
                                        <p:tav tm="100000">
                                          <p:val>
                                            <p:strVal val="#ppt_h"/>
                                          </p:val>
                                        </p:tav>
                                      </p:tavLst>
                                    </p:anim>
                                    <p:animEffect transition="in" filter="fade">
                                      <p:cBhvr>
                                        <p:cTn id="95" dur="250"/>
                                        <p:tgtEl>
                                          <p:spTgt spid="1048759"/>
                                        </p:tgtEl>
                                      </p:cBhvr>
                                    </p:animEffect>
                                  </p:childTnLst>
                                </p:cTn>
                              </p:par>
                            </p:childTnLst>
                          </p:cTn>
                        </p:par>
                        <p:par>
                          <p:cTn id="96" fill="hold">
                            <p:stCondLst>
                              <p:cond delay="9100"/>
                            </p:stCondLst>
                            <p:childTnLst>
                              <p:par>
                                <p:cTn id="97" presetID="53" presetClass="entr" presetSubtype="16" fill="hold" grpId="0" nodeType="afterEffect">
                                  <p:stCondLst>
                                    <p:cond delay="0"/>
                                  </p:stCondLst>
                                  <p:childTnLst>
                                    <p:set>
                                      <p:cBhvr>
                                        <p:cTn id="98" dur="1" fill="hold">
                                          <p:stCondLst>
                                            <p:cond delay="0"/>
                                          </p:stCondLst>
                                        </p:cTn>
                                        <p:tgtEl>
                                          <p:spTgt spid="1048758"/>
                                        </p:tgtEl>
                                        <p:attrNameLst>
                                          <p:attrName>style.visibility</p:attrName>
                                        </p:attrNameLst>
                                      </p:cBhvr>
                                      <p:to>
                                        <p:strVal val="visible"/>
                                      </p:to>
                                    </p:set>
                                    <p:anim calcmode="lin" valueType="num">
                                      <p:cBhvr>
                                        <p:cTn id="99" dur="500" fill="hold"/>
                                        <p:tgtEl>
                                          <p:spTgt spid="1048758"/>
                                        </p:tgtEl>
                                        <p:attrNameLst>
                                          <p:attrName>ppt_w</p:attrName>
                                        </p:attrNameLst>
                                      </p:cBhvr>
                                      <p:tavLst>
                                        <p:tav tm="0">
                                          <p:val>
                                            <p:fltVal val="0"/>
                                          </p:val>
                                        </p:tav>
                                        <p:tav tm="100000">
                                          <p:val>
                                            <p:strVal val="#ppt_w"/>
                                          </p:val>
                                        </p:tav>
                                      </p:tavLst>
                                    </p:anim>
                                    <p:anim calcmode="lin" valueType="num">
                                      <p:cBhvr>
                                        <p:cTn id="100" dur="500" fill="hold"/>
                                        <p:tgtEl>
                                          <p:spTgt spid="1048758"/>
                                        </p:tgtEl>
                                        <p:attrNameLst>
                                          <p:attrName>ppt_h</p:attrName>
                                        </p:attrNameLst>
                                      </p:cBhvr>
                                      <p:tavLst>
                                        <p:tav tm="0">
                                          <p:val>
                                            <p:fltVal val="0"/>
                                          </p:val>
                                        </p:tav>
                                        <p:tav tm="100000">
                                          <p:val>
                                            <p:strVal val="#ppt_h"/>
                                          </p:val>
                                        </p:tav>
                                      </p:tavLst>
                                    </p:anim>
                                    <p:animEffect transition="in" filter="fade">
                                      <p:cBhvr>
                                        <p:cTn id="101" dur="500"/>
                                        <p:tgtEl>
                                          <p:spTgt spid="1048758"/>
                                        </p:tgtEl>
                                      </p:cBhvr>
                                    </p:animEffect>
                                  </p:childTnLst>
                                </p:cTn>
                              </p:par>
                            </p:childTnLst>
                          </p:cTn>
                        </p:par>
                        <p:par>
                          <p:cTn id="102" fill="hold">
                            <p:stCondLst>
                              <p:cond delay="9600"/>
                            </p:stCondLst>
                            <p:childTnLst>
                              <p:par>
                                <p:cTn id="103" presetID="53" presetClass="entr" presetSubtype="16" fill="hold" grpId="0" nodeType="afterEffect">
                                  <p:stCondLst>
                                    <p:cond delay="0"/>
                                  </p:stCondLst>
                                  <p:iterate type="lt">
                                    <p:tmPct val="10000"/>
                                  </p:iterate>
                                  <p:childTnLst>
                                    <p:set>
                                      <p:cBhvr>
                                        <p:cTn id="104" dur="1" fill="hold">
                                          <p:stCondLst>
                                            <p:cond delay="0"/>
                                          </p:stCondLst>
                                        </p:cTn>
                                        <p:tgtEl>
                                          <p:spTgt spid="1048760"/>
                                        </p:tgtEl>
                                        <p:attrNameLst>
                                          <p:attrName>style.visibility</p:attrName>
                                        </p:attrNameLst>
                                      </p:cBhvr>
                                      <p:to>
                                        <p:strVal val="visible"/>
                                      </p:to>
                                    </p:set>
                                    <p:anim calcmode="lin" valueType="num">
                                      <p:cBhvr>
                                        <p:cTn id="105" dur="250" fill="hold"/>
                                        <p:tgtEl>
                                          <p:spTgt spid="1048760"/>
                                        </p:tgtEl>
                                        <p:attrNameLst>
                                          <p:attrName>ppt_w</p:attrName>
                                        </p:attrNameLst>
                                      </p:cBhvr>
                                      <p:tavLst>
                                        <p:tav tm="0">
                                          <p:val>
                                            <p:fltVal val="0"/>
                                          </p:val>
                                        </p:tav>
                                        <p:tav tm="100000">
                                          <p:val>
                                            <p:strVal val="#ppt_w"/>
                                          </p:val>
                                        </p:tav>
                                      </p:tavLst>
                                    </p:anim>
                                    <p:anim calcmode="lin" valueType="num">
                                      <p:cBhvr>
                                        <p:cTn id="106" dur="250" fill="hold"/>
                                        <p:tgtEl>
                                          <p:spTgt spid="1048760"/>
                                        </p:tgtEl>
                                        <p:attrNameLst>
                                          <p:attrName>ppt_h</p:attrName>
                                        </p:attrNameLst>
                                      </p:cBhvr>
                                      <p:tavLst>
                                        <p:tav tm="0">
                                          <p:val>
                                            <p:fltVal val="0"/>
                                          </p:val>
                                        </p:tav>
                                        <p:tav tm="100000">
                                          <p:val>
                                            <p:strVal val="#ppt_h"/>
                                          </p:val>
                                        </p:tav>
                                      </p:tavLst>
                                    </p:anim>
                                    <p:animEffect transition="in" filter="fade">
                                      <p:cBhvr>
                                        <p:cTn id="107" dur="250"/>
                                        <p:tgtEl>
                                          <p:spTgt spid="1048760"/>
                                        </p:tgtEl>
                                      </p:cBhvr>
                                    </p:animEffect>
                                  </p:childTnLst>
                                </p:cTn>
                              </p:par>
                            </p:childTnLst>
                          </p:cTn>
                        </p:par>
                        <p:par>
                          <p:cTn id="108" fill="hold">
                            <p:stCondLst>
                              <p:cond delay="10150"/>
                            </p:stCondLst>
                            <p:childTnLst>
                              <p:par>
                                <p:cTn id="109" presetID="12" presetClass="entr" presetSubtype="8" fill="hold" grpId="0" nodeType="afterEffect">
                                  <p:stCondLst>
                                    <p:cond delay="0"/>
                                  </p:stCondLst>
                                  <p:childTnLst>
                                    <p:set>
                                      <p:cBhvr>
                                        <p:cTn id="110" dur="1" fill="hold">
                                          <p:stCondLst>
                                            <p:cond delay="0"/>
                                          </p:stCondLst>
                                        </p:cTn>
                                        <p:tgtEl>
                                          <p:spTgt spid="1048761"/>
                                        </p:tgtEl>
                                        <p:attrNameLst>
                                          <p:attrName>style.visibility</p:attrName>
                                        </p:attrNameLst>
                                      </p:cBhvr>
                                      <p:to>
                                        <p:strVal val="visible"/>
                                      </p:to>
                                    </p:set>
                                    <p:anim calcmode="lin" valueType="num">
                                      <p:cBhvr additive="base">
                                        <p:cTn id="111" dur="250"/>
                                        <p:tgtEl>
                                          <p:spTgt spid="1048761"/>
                                        </p:tgtEl>
                                        <p:attrNameLst>
                                          <p:attrName>ppt_x</p:attrName>
                                        </p:attrNameLst>
                                      </p:cBhvr>
                                      <p:tavLst>
                                        <p:tav tm="0">
                                          <p:val>
                                            <p:strVal val="#ppt_x-#ppt_w*1.125000"/>
                                          </p:val>
                                        </p:tav>
                                        <p:tav tm="100000">
                                          <p:val>
                                            <p:strVal val="#ppt_x"/>
                                          </p:val>
                                        </p:tav>
                                      </p:tavLst>
                                    </p:anim>
                                    <p:animEffect transition="in" filter="wipe(right)">
                                      <p:cBhvr>
                                        <p:cTn id="112" dur="250"/>
                                        <p:tgtEl>
                                          <p:spTgt spid="1048761"/>
                                        </p:tgtEl>
                                      </p:cBhvr>
                                    </p:animEffect>
                                  </p:childTnLst>
                                </p:cTn>
                              </p:par>
                            </p:childTnLst>
                          </p:cTn>
                        </p:par>
                        <p:par>
                          <p:cTn id="113" fill="hold">
                            <p:stCondLst>
                              <p:cond delay="10650"/>
                            </p:stCondLst>
                            <p:childTnLst>
                              <p:par>
                                <p:cTn id="114" presetID="12" presetClass="entr" presetSubtype="8" fill="hold" grpId="0" nodeType="afterEffect">
                                  <p:stCondLst>
                                    <p:cond delay="0"/>
                                  </p:stCondLst>
                                  <p:childTnLst>
                                    <p:set>
                                      <p:cBhvr>
                                        <p:cTn id="115" dur="1" fill="hold">
                                          <p:stCondLst>
                                            <p:cond delay="0"/>
                                          </p:stCondLst>
                                        </p:cTn>
                                        <p:tgtEl>
                                          <p:spTgt spid="1048762"/>
                                        </p:tgtEl>
                                        <p:attrNameLst>
                                          <p:attrName>style.visibility</p:attrName>
                                        </p:attrNameLst>
                                      </p:cBhvr>
                                      <p:to>
                                        <p:strVal val="visible"/>
                                      </p:to>
                                    </p:set>
                                    <p:anim calcmode="lin" valueType="num">
                                      <p:cBhvr additive="base">
                                        <p:cTn id="116" dur="250"/>
                                        <p:tgtEl>
                                          <p:spTgt spid="1048762"/>
                                        </p:tgtEl>
                                        <p:attrNameLst>
                                          <p:attrName>ppt_x</p:attrName>
                                        </p:attrNameLst>
                                      </p:cBhvr>
                                      <p:tavLst>
                                        <p:tav tm="0">
                                          <p:val>
                                            <p:strVal val="#ppt_x-#ppt_w*1.125000"/>
                                          </p:val>
                                        </p:tav>
                                        <p:tav tm="100000">
                                          <p:val>
                                            <p:strVal val="#ppt_x"/>
                                          </p:val>
                                        </p:tav>
                                      </p:tavLst>
                                    </p:anim>
                                    <p:animEffect transition="in" filter="wipe(right)">
                                      <p:cBhvr>
                                        <p:cTn id="117" dur="250"/>
                                        <p:tgtEl>
                                          <p:spTgt spid="1048762"/>
                                        </p:tgtEl>
                                      </p:cBhvr>
                                    </p:animEffect>
                                  </p:childTnLst>
                                </p:cTn>
                              </p:par>
                            </p:childTnLst>
                          </p:cTn>
                        </p:par>
                        <p:par>
                          <p:cTn id="118" fill="hold">
                            <p:stCondLst>
                              <p:cond delay="11150"/>
                            </p:stCondLst>
                            <p:childTnLst>
                              <p:par>
                                <p:cTn id="119" presetID="12" presetClass="entr" presetSubtype="8" fill="hold" grpId="0" nodeType="afterEffect">
                                  <p:stCondLst>
                                    <p:cond delay="0"/>
                                  </p:stCondLst>
                                  <p:childTnLst>
                                    <p:set>
                                      <p:cBhvr>
                                        <p:cTn id="120" dur="1" fill="hold">
                                          <p:stCondLst>
                                            <p:cond delay="0"/>
                                          </p:stCondLst>
                                        </p:cTn>
                                        <p:tgtEl>
                                          <p:spTgt spid="1048763"/>
                                        </p:tgtEl>
                                        <p:attrNameLst>
                                          <p:attrName>style.visibility</p:attrName>
                                        </p:attrNameLst>
                                      </p:cBhvr>
                                      <p:to>
                                        <p:strVal val="visible"/>
                                      </p:to>
                                    </p:set>
                                    <p:anim calcmode="lin" valueType="num">
                                      <p:cBhvr additive="base">
                                        <p:cTn id="121" dur="250"/>
                                        <p:tgtEl>
                                          <p:spTgt spid="1048763"/>
                                        </p:tgtEl>
                                        <p:attrNameLst>
                                          <p:attrName>ppt_x</p:attrName>
                                        </p:attrNameLst>
                                      </p:cBhvr>
                                      <p:tavLst>
                                        <p:tav tm="0">
                                          <p:val>
                                            <p:strVal val="#ppt_x-#ppt_w*1.125000"/>
                                          </p:val>
                                        </p:tav>
                                        <p:tav tm="100000">
                                          <p:val>
                                            <p:strVal val="#ppt_x"/>
                                          </p:val>
                                        </p:tav>
                                      </p:tavLst>
                                    </p:anim>
                                    <p:animEffect transition="in" filter="wipe(right)">
                                      <p:cBhvr>
                                        <p:cTn id="122" dur="250"/>
                                        <p:tgtEl>
                                          <p:spTgt spid="1048763"/>
                                        </p:tgtEl>
                                      </p:cBhvr>
                                    </p:animEffect>
                                  </p:childTnLst>
                                </p:cTn>
                              </p:par>
                            </p:childTnLst>
                          </p:cTn>
                        </p:par>
                        <p:par>
                          <p:cTn id="123" fill="hold">
                            <p:stCondLst>
                              <p:cond delay="11650"/>
                            </p:stCondLst>
                            <p:childTnLst>
                              <p:par>
                                <p:cTn id="124" presetID="12" presetClass="entr" presetSubtype="8" fill="hold" grpId="0" nodeType="afterEffect">
                                  <p:stCondLst>
                                    <p:cond delay="0"/>
                                  </p:stCondLst>
                                  <p:childTnLst>
                                    <p:set>
                                      <p:cBhvr>
                                        <p:cTn id="125" dur="1" fill="hold">
                                          <p:stCondLst>
                                            <p:cond delay="0"/>
                                          </p:stCondLst>
                                        </p:cTn>
                                        <p:tgtEl>
                                          <p:spTgt spid="1048764"/>
                                        </p:tgtEl>
                                        <p:attrNameLst>
                                          <p:attrName>style.visibility</p:attrName>
                                        </p:attrNameLst>
                                      </p:cBhvr>
                                      <p:to>
                                        <p:strVal val="visible"/>
                                      </p:to>
                                    </p:set>
                                    <p:anim calcmode="lin" valueType="num">
                                      <p:cBhvr additive="base">
                                        <p:cTn id="126" dur="250"/>
                                        <p:tgtEl>
                                          <p:spTgt spid="1048764"/>
                                        </p:tgtEl>
                                        <p:attrNameLst>
                                          <p:attrName>ppt_x</p:attrName>
                                        </p:attrNameLst>
                                      </p:cBhvr>
                                      <p:tavLst>
                                        <p:tav tm="0">
                                          <p:val>
                                            <p:strVal val="#ppt_x-#ppt_w*1.125000"/>
                                          </p:val>
                                        </p:tav>
                                        <p:tav tm="100000">
                                          <p:val>
                                            <p:strVal val="#ppt_x"/>
                                          </p:val>
                                        </p:tav>
                                      </p:tavLst>
                                    </p:anim>
                                    <p:animEffect transition="in" filter="wipe(right)">
                                      <p:cBhvr>
                                        <p:cTn id="127" dur="250"/>
                                        <p:tgtEl>
                                          <p:spTgt spid="1048764"/>
                                        </p:tgtEl>
                                      </p:cBhvr>
                                    </p:animEffect>
                                  </p:childTnLst>
                                </p:cTn>
                              </p:par>
                            </p:childTnLst>
                          </p:cTn>
                        </p:par>
                        <p:par>
                          <p:cTn id="128" fill="hold">
                            <p:stCondLst>
                              <p:cond delay="12150"/>
                            </p:stCondLst>
                            <p:childTnLst>
                              <p:par>
                                <p:cTn id="129" presetID="12" presetClass="entr" presetSubtype="8" fill="hold" grpId="0" nodeType="afterEffect">
                                  <p:stCondLst>
                                    <p:cond delay="0"/>
                                  </p:stCondLst>
                                  <p:childTnLst>
                                    <p:set>
                                      <p:cBhvr>
                                        <p:cTn id="130" dur="1" fill="hold">
                                          <p:stCondLst>
                                            <p:cond delay="0"/>
                                          </p:stCondLst>
                                        </p:cTn>
                                        <p:tgtEl>
                                          <p:spTgt spid="1048765"/>
                                        </p:tgtEl>
                                        <p:attrNameLst>
                                          <p:attrName>style.visibility</p:attrName>
                                        </p:attrNameLst>
                                      </p:cBhvr>
                                      <p:to>
                                        <p:strVal val="visible"/>
                                      </p:to>
                                    </p:set>
                                    <p:anim calcmode="lin" valueType="num">
                                      <p:cBhvr additive="base">
                                        <p:cTn id="131" dur="250"/>
                                        <p:tgtEl>
                                          <p:spTgt spid="1048765"/>
                                        </p:tgtEl>
                                        <p:attrNameLst>
                                          <p:attrName>ppt_x</p:attrName>
                                        </p:attrNameLst>
                                      </p:cBhvr>
                                      <p:tavLst>
                                        <p:tav tm="0">
                                          <p:val>
                                            <p:strVal val="#ppt_x-#ppt_w*1.125000"/>
                                          </p:val>
                                        </p:tav>
                                        <p:tav tm="100000">
                                          <p:val>
                                            <p:strVal val="#ppt_x"/>
                                          </p:val>
                                        </p:tav>
                                      </p:tavLst>
                                    </p:anim>
                                    <p:animEffect transition="in" filter="wipe(right)">
                                      <p:cBhvr>
                                        <p:cTn id="132" dur="250"/>
                                        <p:tgtEl>
                                          <p:spTgt spid="1048765"/>
                                        </p:tgtEl>
                                      </p:cBhvr>
                                    </p:animEffect>
                                  </p:childTnLst>
                                </p:cTn>
                              </p:par>
                            </p:childTnLst>
                          </p:cTn>
                        </p:par>
                        <p:par>
                          <p:cTn id="133" fill="hold">
                            <p:stCondLst>
                              <p:cond delay="12650"/>
                            </p:stCondLst>
                            <p:childTnLst>
                              <p:par>
                                <p:cTn id="134" presetID="12" presetClass="entr" presetSubtype="8" fill="hold" grpId="0" nodeType="afterEffect">
                                  <p:stCondLst>
                                    <p:cond delay="0"/>
                                  </p:stCondLst>
                                  <p:childTnLst>
                                    <p:set>
                                      <p:cBhvr>
                                        <p:cTn id="135" dur="1" fill="hold">
                                          <p:stCondLst>
                                            <p:cond delay="0"/>
                                          </p:stCondLst>
                                        </p:cTn>
                                        <p:tgtEl>
                                          <p:spTgt spid="1048766"/>
                                        </p:tgtEl>
                                        <p:attrNameLst>
                                          <p:attrName>style.visibility</p:attrName>
                                        </p:attrNameLst>
                                      </p:cBhvr>
                                      <p:to>
                                        <p:strVal val="visible"/>
                                      </p:to>
                                    </p:set>
                                    <p:anim calcmode="lin" valueType="num">
                                      <p:cBhvr additive="base">
                                        <p:cTn id="136" dur="250"/>
                                        <p:tgtEl>
                                          <p:spTgt spid="1048766"/>
                                        </p:tgtEl>
                                        <p:attrNameLst>
                                          <p:attrName>ppt_x</p:attrName>
                                        </p:attrNameLst>
                                      </p:cBhvr>
                                      <p:tavLst>
                                        <p:tav tm="0">
                                          <p:val>
                                            <p:strVal val="#ppt_x-#ppt_w*1.125000"/>
                                          </p:val>
                                        </p:tav>
                                        <p:tav tm="100000">
                                          <p:val>
                                            <p:strVal val="#ppt_x"/>
                                          </p:val>
                                        </p:tav>
                                      </p:tavLst>
                                    </p:anim>
                                    <p:animEffect transition="in" filter="wipe(right)">
                                      <p:cBhvr>
                                        <p:cTn id="137" dur="250"/>
                                        <p:tgtEl>
                                          <p:spTgt spid="1048766"/>
                                        </p:tgtEl>
                                      </p:cBhvr>
                                    </p:animEffect>
                                  </p:childTnLst>
                                </p:cTn>
                              </p:par>
                            </p:childTnLst>
                          </p:cTn>
                        </p:par>
                        <p:par>
                          <p:cTn id="138" fill="hold">
                            <p:stCondLst>
                              <p:cond delay="13150"/>
                            </p:stCondLst>
                            <p:childTnLst>
                              <p:par>
                                <p:cTn id="139" presetID="12" presetClass="entr" presetSubtype="8" fill="hold" grpId="0" nodeType="afterEffect">
                                  <p:stCondLst>
                                    <p:cond delay="0"/>
                                  </p:stCondLst>
                                  <p:childTnLst>
                                    <p:set>
                                      <p:cBhvr>
                                        <p:cTn id="140" dur="1" fill="hold">
                                          <p:stCondLst>
                                            <p:cond delay="0"/>
                                          </p:stCondLst>
                                        </p:cTn>
                                        <p:tgtEl>
                                          <p:spTgt spid="1048767"/>
                                        </p:tgtEl>
                                        <p:attrNameLst>
                                          <p:attrName>style.visibility</p:attrName>
                                        </p:attrNameLst>
                                      </p:cBhvr>
                                      <p:to>
                                        <p:strVal val="visible"/>
                                      </p:to>
                                    </p:set>
                                    <p:anim calcmode="lin" valueType="num">
                                      <p:cBhvr additive="base">
                                        <p:cTn id="141" dur="250"/>
                                        <p:tgtEl>
                                          <p:spTgt spid="1048767"/>
                                        </p:tgtEl>
                                        <p:attrNameLst>
                                          <p:attrName>ppt_x</p:attrName>
                                        </p:attrNameLst>
                                      </p:cBhvr>
                                      <p:tavLst>
                                        <p:tav tm="0">
                                          <p:val>
                                            <p:strVal val="#ppt_x-#ppt_w*1.125000"/>
                                          </p:val>
                                        </p:tav>
                                        <p:tav tm="100000">
                                          <p:val>
                                            <p:strVal val="#ppt_x"/>
                                          </p:val>
                                        </p:tav>
                                      </p:tavLst>
                                    </p:anim>
                                    <p:animEffect transition="in" filter="wipe(right)">
                                      <p:cBhvr>
                                        <p:cTn id="142" dur="250"/>
                                        <p:tgtEl>
                                          <p:spTgt spid="10487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8744" grpId="0" bldLvl="0" animBg="1"/>
      <p:bldP spid="1048745" grpId="0" bldLvl="0" animBg="1"/>
      <p:bldP spid="1048746" grpId="0" bldLvl="0" animBg="1"/>
      <p:bldP spid="1048747" grpId="0" bldLvl="0" animBg="1"/>
      <p:bldP spid="1048748" grpId="0" bldLvl="0" animBg="1"/>
      <p:bldP spid="1048749" grpId="0" bldLvl="0" animBg="1"/>
      <p:bldP spid="1048750" grpId="0" bldLvl="0" animBg="1"/>
      <p:bldP spid="1048751" grpId="0" bldLvl="0" animBg="1"/>
      <p:bldP spid="1048752" grpId="0"/>
      <p:bldP spid="1048753" grpId="0"/>
      <p:bldP spid="1048754" grpId="0"/>
      <p:bldP spid="1048755" grpId="0"/>
      <p:bldP spid="1048756" grpId="0"/>
      <p:bldP spid="1048757" grpId="0" bldLvl="0" animBg="1"/>
      <p:bldP spid="1048758" grpId="0" bldLvl="0" animBg="1"/>
      <p:bldP spid="1048759" grpId="0"/>
      <p:bldP spid="1048760" grpId="0"/>
      <p:bldP spid="1048761" grpId="0" bldLvl="0" animBg="1"/>
      <p:bldP spid="1048762" grpId="0" bldLvl="0" animBg="1"/>
      <p:bldP spid="1048763" grpId="0" bldLvl="0" animBg="1"/>
      <p:bldP spid="1048764" grpId="0" bldLvl="0" animBg="1"/>
      <p:bldP spid="1048765" grpId="0" bldLvl="0" animBg="1"/>
      <p:bldP spid="1048766" grpId="0" bldLvl="0" animBg="1"/>
      <p:bldP spid="1048767" grpId="0" bldLvl="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TextBox 74"/>
          <p:cNvSpPr txBox="1"/>
          <p:nvPr/>
        </p:nvSpPr>
        <p:spPr>
          <a:xfrm>
            <a:off x="593725" y="1089099"/>
            <a:ext cx="6032583" cy="461665"/>
          </a:xfrm>
          <a:prstGeom prst="rect">
            <a:avLst/>
          </a:prstGeom>
          <a:noFill/>
        </p:spPr>
        <p:txBody>
          <a:bodyPr wrap="square" rtlCol="0">
            <a:spAutoFit/>
          </a:bodyPr>
          <a:lstStyle/>
          <a:p>
            <a:pPr>
              <a:defRPr/>
            </a:pPr>
            <a:r>
              <a:rPr lang="zh-CN" altLang="en-US" sz="2400" b="1" dirty="0">
                <a:solidFill>
                  <a:schemeClr val="tx2"/>
                </a:solidFill>
                <a:latin typeface="微软雅黑" panose="020B0503020204020204" pitchFamily="34" charset="-122"/>
                <a:ea typeface="微软雅黑" panose="020B0503020204020204" pitchFamily="34" charset="-122"/>
              </a:rPr>
              <a:t>物证收集技巧</a:t>
            </a:r>
            <a:endParaRPr lang="en-US" altLang="zh-CN" sz="2400" b="1" dirty="0">
              <a:solidFill>
                <a:schemeClr val="tx2"/>
              </a:solidFill>
              <a:latin typeface="微软雅黑" panose="020B0503020204020204" pitchFamily="34" charset="-122"/>
              <a:ea typeface="微软雅黑" panose="020B0503020204020204" pitchFamily="34" charset="-122"/>
            </a:endParaRPr>
          </a:p>
        </p:txBody>
      </p:sp>
      <p:sp>
        <p:nvSpPr>
          <p:cNvPr id="6" name="Oval 308"/>
          <p:cNvSpPr/>
          <p:nvPr/>
        </p:nvSpPr>
        <p:spPr>
          <a:xfrm>
            <a:off x="6619321" y="3065899"/>
            <a:ext cx="720000" cy="720000"/>
          </a:xfrm>
          <a:prstGeom prst="ellipse">
            <a:avLst/>
          </a:prstGeom>
          <a:solidFill>
            <a:srgbClr val="D24132"/>
          </a:solidFill>
          <a:ln w="25400" cap="flat" cmpd="sng" algn="ctr">
            <a:noFill/>
            <a:prstDash val="solid"/>
          </a:ln>
          <a:effectLst/>
        </p:spPr>
        <p:txBody>
          <a:bodyPr bIns="121920"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7" name="Oval 295"/>
          <p:cNvSpPr/>
          <p:nvPr/>
        </p:nvSpPr>
        <p:spPr>
          <a:xfrm>
            <a:off x="1341153" y="1853718"/>
            <a:ext cx="720000" cy="720000"/>
          </a:xfrm>
          <a:prstGeom prst="ellipse">
            <a:avLst/>
          </a:prstGeom>
          <a:solidFill>
            <a:srgbClr val="37779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8" name="Oval 291"/>
          <p:cNvSpPr/>
          <p:nvPr/>
        </p:nvSpPr>
        <p:spPr>
          <a:xfrm>
            <a:off x="1341153" y="3065899"/>
            <a:ext cx="720000" cy="720000"/>
          </a:xfrm>
          <a:prstGeom prst="ellipse">
            <a:avLst/>
          </a:prstGeom>
          <a:solidFill>
            <a:srgbClr val="189A8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9" name="Oval 287"/>
          <p:cNvSpPr/>
          <p:nvPr/>
        </p:nvSpPr>
        <p:spPr>
          <a:xfrm>
            <a:off x="6619321" y="1853718"/>
            <a:ext cx="720000" cy="720000"/>
          </a:xfrm>
          <a:prstGeom prst="ellipse">
            <a:avLst/>
          </a:prstGeom>
          <a:solidFill>
            <a:srgbClr val="F09C2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10" name="Oval 309"/>
          <p:cNvSpPr/>
          <p:nvPr/>
        </p:nvSpPr>
        <p:spPr>
          <a:xfrm>
            <a:off x="1341153" y="4278080"/>
            <a:ext cx="720000" cy="720000"/>
          </a:xfrm>
          <a:prstGeom prst="ellipse">
            <a:avLst/>
          </a:prstGeom>
          <a:solidFill>
            <a:srgbClr val="564266"/>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11" name="Oval 303"/>
          <p:cNvSpPr/>
          <p:nvPr/>
        </p:nvSpPr>
        <p:spPr>
          <a:xfrm>
            <a:off x="6619321" y="4278080"/>
            <a:ext cx="720000" cy="720000"/>
          </a:xfrm>
          <a:prstGeom prst="ellipse">
            <a:avLst/>
          </a:prstGeom>
          <a:solidFill>
            <a:srgbClr val="F09C2A">
              <a:lumMod val="7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12" name="Oval 307"/>
          <p:cNvSpPr/>
          <p:nvPr/>
        </p:nvSpPr>
        <p:spPr>
          <a:xfrm>
            <a:off x="6619321" y="5490262"/>
            <a:ext cx="720000" cy="720000"/>
          </a:xfrm>
          <a:prstGeom prst="ellipse">
            <a:avLst/>
          </a:prstGeom>
          <a:solidFill>
            <a:srgbClr val="564266">
              <a:lumMod val="7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13" name="Oval 44"/>
          <p:cNvSpPr/>
          <p:nvPr/>
        </p:nvSpPr>
        <p:spPr>
          <a:xfrm>
            <a:off x="1341153" y="5490262"/>
            <a:ext cx="720000" cy="720000"/>
          </a:xfrm>
          <a:prstGeom prst="ellipse">
            <a:avLst/>
          </a:prstGeom>
          <a:solidFill>
            <a:srgbClr val="377790">
              <a:lumMod val="7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FontAwesome" pitchFamily="2" charset="0"/>
            </a:endParaRPr>
          </a:p>
        </p:txBody>
      </p:sp>
      <p:sp>
        <p:nvSpPr>
          <p:cNvPr id="14" name="文本框 1"/>
          <p:cNvSpPr txBox="1"/>
          <p:nvPr/>
        </p:nvSpPr>
        <p:spPr>
          <a:xfrm>
            <a:off x="2279320" y="2022333"/>
            <a:ext cx="4121834" cy="461665"/>
          </a:xfrm>
          <a:prstGeom prst="rect">
            <a:avLst/>
          </a:prstGeom>
          <a:noFill/>
          <a:ln>
            <a:noFill/>
          </a:ln>
        </p:spPr>
        <p:txBody>
          <a:bodyPr wrap="square" rtlCol="0">
            <a:spAutoFit/>
          </a:bodyPr>
          <a:lstStyle>
            <a:defPPr>
              <a:defRPr lang="zh-CN"/>
            </a:defPPr>
            <a:lvl1pPr>
              <a:buClr>
                <a:srgbClr val="C00000"/>
              </a:buClr>
              <a:defRPr sz="2400" kern="0">
                <a:solidFill>
                  <a:srgbClr val="727272"/>
                </a:solidFill>
                <a:latin typeface="微软雅黑" panose="020B0503020204020204" pitchFamily="34" charset="-122"/>
                <a:ea typeface="微软雅黑" panose="020B0503020204020204" pitchFamily="34" charset="-122"/>
              </a:defRPr>
            </a:lvl1pPr>
          </a:lstStyle>
          <a:p>
            <a:r>
              <a:rPr lang="zh-CN" altLang="en-US" dirty="0"/>
              <a:t>检查现场所有物证</a:t>
            </a:r>
          </a:p>
        </p:txBody>
      </p:sp>
      <p:sp>
        <p:nvSpPr>
          <p:cNvPr id="15" name="文本框 34"/>
          <p:cNvSpPr txBox="1"/>
          <p:nvPr/>
        </p:nvSpPr>
        <p:spPr>
          <a:xfrm>
            <a:off x="7557488" y="2022333"/>
            <a:ext cx="4121834" cy="461665"/>
          </a:xfrm>
          <a:prstGeom prst="rect">
            <a:avLst/>
          </a:prstGeom>
          <a:noFill/>
          <a:ln>
            <a:noFill/>
          </a:ln>
        </p:spPr>
        <p:txBody>
          <a:bodyPr wrap="square" rtlCol="0">
            <a:spAutoFit/>
          </a:bodyPr>
          <a:lstStyle>
            <a:defPPr>
              <a:defRPr lang="zh-CN"/>
            </a:defPPr>
            <a:lvl1pPr>
              <a:buClr>
                <a:srgbClr val="C00000"/>
              </a:buClr>
              <a:defRPr sz="2400" kern="0">
                <a:solidFill>
                  <a:srgbClr val="727272"/>
                </a:solidFill>
                <a:latin typeface="微软雅黑" panose="020B0503020204020204" pitchFamily="34" charset="-122"/>
                <a:ea typeface="微软雅黑" panose="020B0503020204020204" pitchFamily="34" charset="-122"/>
              </a:defRPr>
            </a:lvl1pPr>
          </a:lstStyle>
          <a:p>
            <a:r>
              <a:rPr lang="zh-CN" altLang="en-US" dirty="0"/>
              <a:t>标注并记录基本信息</a:t>
            </a:r>
          </a:p>
        </p:txBody>
      </p:sp>
      <p:sp>
        <p:nvSpPr>
          <p:cNvPr id="16" name="文本框 35"/>
          <p:cNvSpPr txBox="1"/>
          <p:nvPr/>
        </p:nvSpPr>
        <p:spPr>
          <a:xfrm>
            <a:off x="2279320" y="3222500"/>
            <a:ext cx="4121834" cy="461665"/>
          </a:xfrm>
          <a:prstGeom prst="rect">
            <a:avLst/>
          </a:prstGeom>
          <a:noFill/>
          <a:ln>
            <a:noFill/>
          </a:ln>
        </p:spPr>
        <p:txBody>
          <a:bodyPr wrap="square" rtlCol="0">
            <a:spAutoFit/>
          </a:bodyPr>
          <a:lstStyle>
            <a:defPPr>
              <a:defRPr lang="zh-CN"/>
            </a:defPPr>
            <a:lvl1pPr>
              <a:buClr>
                <a:srgbClr val="C00000"/>
              </a:buClr>
              <a:defRPr sz="2400" kern="0">
                <a:solidFill>
                  <a:srgbClr val="727272"/>
                </a:solidFill>
                <a:latin typeface="微软雅黑" panose="020B0503020204020204" pitchFamily="34" charset="-122"/>
                <a:ea typeface="微软雅黑" panose="020B0503020204020204" pitchFamily="34" charset="-122"/>
              </a:defRPr>
            </a:lvl1pPr>
          </a:lstStyle>
          <a:p>
            <a:r>
              <a:rPr lang="zh-CN" altLang="en-US" dirty="0"/>
              <a:t>确定位置和故障点</a:t>
            </a:r>
          </a:p>
        </p:txBody>
      </p:sp>
      <p:sp>
        <p:nvSpPr>
          <p:cNvPr id="17" name="文本框 36"/>
          <p:cNvSpPr txBox="1"/>
          <p:nvPr/>
        </p:nvSpPr>
        <p:spPr>
          <a:xfrm>
            <a:off x="2279320" y="4448099"/>
            <a:ext cx="4121834" cy="461665"/>
          </a:xfrm>
          <a:prstGeom prst="rect">
            <a:avLst/>
          </a:prstGeom>
          <a:noFill/>
          <a:ln>
            <a:noFill/>
          </a:ln>
        </p:spPr>
        <p:txBody>
          <a:bodyPr wrap="square" rtlCol="0">
            <a:spAutoFit/>
          </a:bodyPr>
          <a:lstStyle/>
          <a:p>
            <a:pPr>
              <a:buClr>
                <a:srgbClr val="C00000"/>
              </a:buClr>
            </a:pPr>
            <a:r>
              <a:rPr lang="zh-CN" altLang="en-US" sz="2400" kern="0" dirty="0">
                <a:solidFill>
                  <a:srgbClr val="727272"/>
                </a:solidFill>
                <a:latin typeface="微软雅黑" panose="020B0503020204020204" pitchFamily="34" charset="-122"/>
                <a:ea typeface="微软雅黑" panose="020B0503020204020204" pitchFamily="34" charset="-122"/>
              </a:rPr>
              <a:t>测量和记录距离、速度等</a:t>
            </a:r>
          </a:p>
        </p:txBody>
      </p:sp>
      <p:sp>
        <p:nvSpPr>
          <p:cNvPr id="18" name="文本框 37"/>
          <p:cNvSpPr txBox="1"/>
          <p:nvPr/>
        </p:nvSpPr>
        <p:spPr>
          <a:xfrm>
            <a:off x="2279320" y="5674383"/>
            <a:ext cx="4121834" cy="461665"/>
          </a:xfrm>
          <a:prstGeom prst="rect">
            <a:avLst/>
          </a:prstGeom>
          <a:noFill/>
          <a:ln>
            <a:noFill/>
          </a:ln>
        </p:spPr>
        <p:txBody>
          <a:bodyPr wrap="square" rtlCol="0">
            <a:spAutoFit/>
          </a:bodyPr>
          <a:lstStyle>
            <a:defPPr>
              <a:defRPr lang="zh-CN"/>
            </a:defPPr>
            <a:lvl1pPr>
              <a:buClr>
                <a:srgbClr val="C00000"/>
              </a:buClr>
              <a:defRPr sz="2400" kern="0">
                <a:solidFill>
                  <a:srgbClr val="727272"/>
                </a:solidFill>
                <a:latin typeface="微软雅黑" panose="020B0503020204020204" pitchFamily="34" charset="-122"/>
                <a:ea typeface="微软雅黑" panose="020B0503020204020204" pitchFamily="34" charset="-122"/>
              </a:defRPr>
            </a:lvl1pPr>
          </a:lstStyle>
          <a:p>
            <a:r>
              <a:rPr lang="zh-CN" altLang="en-US" dirty="0"/>
              <a:t>采取防护措施</a:t>
            </a:r>
          </a:p>
        </p:txBody>
      </p:sp>
      <p:sp>
        <p:nvSpPr>
          <p:cNvPr id="19" name="文本框 38"/>
          <p:cNvSpPr txBox="1"/>
          <p:nvPr/>
        </p:nvSpPr>
        <p:spPr>
          <a:xfrm>
            <a:off x="7557488" y="3234656"/>
            <a:ext cx="4121834" cy="461665"/>
          </a:xfrm>
          <a:prstGeom prst="rect">
            <a:avLst/>
          </a:prstGeom>
          <a:noFill/>
          <a:ln>
            <a:noFill/>
          </a:ln>
        </p:spPr>
        <p:txBody>
          <a:bodyPr wrap="square" rtlCol="0">
            <a:spAutoFit/>
          </a:bodyPr>
          <a:lstStyle>
            <a:defPPr>
              <a:defRPr lang="zh-CN"/>
            </a:defPPr>
            <a:lvl1pPr>
              <a:buClr>
                <a:srgbClr val="C00000"/>
              </a:buClr>
              <a:defRPr sz="2400" kern="0">
                <a:solidFill>
                  <a:srgbClr val="727272"/>
                </a:solidFill>
                <a:latin typeface="微软雅黑" panose="020B0503020204020204" pitchFamily="34" charset="-122"/>
                <a:ea typeface="微软雅黑" panose="020B0503020204020204" pitchFamily="34" charset="-122"/>
              </a:defRPr>
            </a:lvl1pPr>
          </a:lstStyle>
          <a:p>
            <a:r>
              <a:rPr lang="zh-CN" altLang="en-US" dirty="0"/>
              <a:t>描绘现场设备、工具草图</a:t>
            </a:r>
          </a:p>
        </p:txBody>
      </p:sp>
      <p:sp>
        <p:nvSpPr>
          <p:cNvPr id="20" name="文本框 39"/>
          <p:cNvSpPr txBox="1"/>
          <p:nvPr/>
        </p:nvSpPr>
        <p:spPr>
          <a:xfrm>
            <a:off x="7557488" y="4446979"/>
            <a:ext cx="4121834" cy="461665"/>
          </a:xfrm>
          <a:prstGeom prst="rect">
            <a:avLst/>
          </a:prstGeom>
          <a:noFill/>
          <a:ln>
            <a:noFill/>
          </a:ln>
        </p:spPr>
        <p:txBody>
          <a:bodyPr wrap="square" rtlCol="0">
            <a:spAutoFit/>
          </a:bodyPr>
          <a:lstStyle>
            <a:defPPr>
              <a:defRPr lang="zh-CN"/>
            </a:defPPr>
            <a:lvl1pPr>
              <a:buClr>
                <a:srgbClr val="C00000"/>
              </a:buClr>
              <a:defRPr sz="2400" kern="0">
                <a:solidFill>
                  <a:srgbClr val="727272"/>
                </a:solidFill>
                <a:latin typeface="微软雅黑" panose="020B0503020204020204" pitchFamily="34" charset="-122"/>
                <a:ea typeface="微软雅黑" panose="020B0503020204020204" pitchFamily="34" charset="-122"/>
              </a:defRPr>
            </a:lvl1pPr>
          </a:lstStyle>
          <a:p>
            <a:r>
              <a:rPr lang="zh-CN" altLang="en-US" dirty="0"/>
              <a:t>证据分析应专业</a:t>
            </a:r>
          </a:p>
        </p:txBody>
      </p:sp>
      <p:sp>
        <p:nvSpPr>
          <p:cNvPr id="21" name="文本框 40"/>
          <p:cNvSpPr txBox="1"/>
          <p:nvPr/>
        </p:nvSpPr>
        <p:spPr>
          <a:xfrm>
            <a:off x="7557488" y="5674382"/>
            <a:ext cx="4121834" cy="461665"/>
          </a:xfrm>
          <a:prstGeom prst="rect">
            <a:avLst/>
          </a:prstGeom>
          <a:noFill/>
          <a:ln>
            <a:noFill/>
          </a:ln>
        </p:spPr>
        <p:txBody>
          <a:bodyPr wrap="square" rtlCol="0">
            <a:spAutoFit/>
          </a:bodyPr>
          <a:lstStyle>
            <a:defPPr>
              <a:defRPr lang="zh-CN"/>
            </a:defPPr>
            <a:lvl1pPr>
              <a:buClr>
                <a:srgbClr val="C00000"/>
              </a:buClr>
              <a:defRPr sz="2400" kern="0">
                <a:solidFill>
                  <a:srgbClr val="727272"/>
                </a:solidFill>
                <a:latin typeface="微软雅黑" panose="020B0503020204020204" pitchFamily="34" charset="-122"/>
                <a:ea typeface="微软雅黑" panose="020B0503020204020204" pitchFamily="34" charset="-122"/>
              </a:defRPr>
            </a:lvl1pPr>
          </a:lstStyle>
          <a:p>
            <a:r>
              <a:rPr lang="zh-CN" altLang="en-US" dirty="0"/>
              <a:t>注意现场</a:t>
            </a:r>
            <a:r>
              <a:rPr lang="en-US" altLang="zh-CN" dirty="0"/>
              <a:t>PPE</a:t>
            </a:r>
            <a:r>
              <a:rPr lang="zh-CN" altLang="en-US" dirty="0"/>
              <a:t>的损坏</a:t>
            </a:r>
          </a:p>
        </p:txBody>
      </p:sp>
      <p:sp>
        <p:nvSpPr>
          <p:cNvPr id="22"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ardrop 25"/>
          <p:cNvSpPr>
            <a:spLocks noChangeAspect="1"/>
          </p:cNvSpPr>
          <p:nvPr/>
        </p:nvSpPr>
        <p:spPr>
          <a:xfrm rot="13976589">
            <a:off x="9673440" y="3931763"/>
            <a:ext cx="1986328" cy="1986328"/>
          </a:xfrm>
          <a:prstGeom prst="teardrop">
            <a:avLst/>
          </a:prstGeom>
          <a:solidFill>
            <a:srgbClr val="F09C2A">
              <a:alpha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65" b="1" i="0" u="none" strike="noStrike" kern="0" cap="none" spc="0" normalizeH="0" baseline="0" noProof="0" dirty="0">
              <a:ln>
                <a:noFill/>
              </a:ln>
              <a:solidFill>
                <a:srgbClr val="FFFFFF"/>
              </a:solidFill>
              <a:effectLst/>
              <a:uLnTx/>
              <a:uFillTx/>
              <a:latin typeface="Arial" panose="020B0604020202020204"/>
            </a:endParaRPr>
          </a:p>
        </p:txBody>
      </p:sp>
      <p:sp>
        <p:nvSpPr>
          <p:cNvPr id="26" name="Teardrop 28"/>
          <p:cNvSpPr>
            <a:spLocks noChangeAspect="1"/>
          </p:cNvSpPr>
          <p:nvPr/>
        </p:nvSpPr>
        <p:spPr>
          <a:xfrm rot="7461556" flipH="1">
            <a:off x="5650330" y="4009031"/>
            <a:ext cx="1986328" cy="1986328"/>
          </a:xfrm>
          <a:prstGeom prst="teardrop">
            <a:avLst/>
          </a:prstGeom>
          <a:solidFill>
            <a:srgbClr val="377790">
              <a:alpha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65" b="1" i="0" u="none" strike="noStrike" kern="0" cap="none" spc="0" normalizeH="0" baseline="0" noProof="0" dirty="0">
              <a:ln>
                <a:noFill/>
              </a:ln>
              <a:solidFill>
                <a:srgbClr val="FFFFFF"/>
              </a:solidFill>
              <a:effectLst/>
              <a:uLnTx/>
              <a:uFillTx/>
              <a:latin typeface="Arial" panose="020B0604020202020204"/>
            </a:endParaRPr>
          </a:p>
        </p:txBody>
      </p:sp>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TextBox 74"/>
          <p:cNvSpPr txBox="1"/>
          <p:nvPr/>
        </p:nvSpPr>
        <p:spPr>
          <a:xfrm>
            <a:off x="574355" y="1209870"/>
            <a:ext cx="6032583" cy="461665"/>
          </a:xfrm>
          <a:prstGeom prst="rect">
            <a:avLst/>
          </a:prstGeom>
          <a:noFill/>
        </p:spPr>
        <p:txBody>
          <a:bodyPr wrap="square" rtlCol="0">
            <a:spAutoFit/>
          </a:bodyPr>
          <a:lstStyle/>
          <a:p>
            <a:pPr>
              <a:defRPr/>
            </a:pPr>
            <a:r>
              <a:rPr lang="zh-CN" altLang="en-US" sz="2400" b="1" dirty="0">
                <a:solidFill>
                  <a:schemeClr val="tx2"/>
                </a:solidFill>
                <a:latin typeface="微软雅黑" panose="020B0503020204020204" pitchFamily="34" charset="-122"/>
                <a:ea typeface="微软雅黑" panose="020B0503020204020204" pitchFamily="34" charset="-122"/>
              </a:rPr>
              <a:t>相对位置（</a:t>
            </a:r>
            <a:r>
              <a:rPr lang="en-US" altLang="zh-CN" sz="2400" b="1" dirty="0">
                <a:solidFill>
                  <a:schemeClr val="tx2"/>
                </a:solidFill>
                <a:latin typeface="微软雅黑" panose="020B0503020204020204" pitchFamily="34" charset="-122"/>
                <a:ea typeface="微软雅黑" panose="020B0503020204020204" pitchFamily="34" charset="-122"/>
              </a:rPr>
              <a:t>Position</a:t>
            </a:r>
            <a:r>
              <a:rPr lang="zh-CN" altLang="en-US" sz="2400" b="1" dirty="0">
                <a:solidFill>
                  <a:schemeClr val="tx2"/>
                </a:solidFill>
                <a:latin typeface="微软雅黑" panose="020B0503020204020204" pitchFamily="34" charset="-122"/>
                <a:ea typeface="微软雅黑" panose="020B0503020204020204" pitchFamily="34" charset="-122"/>
              </a:rPr>
              <a:t>）</a:t>
            </a:r>
            <a:endParaRPr lang="en-US" altLang="zh-CN" sz="2400" b="1" dirty="0">
              <a:solidFill>
                <a:schemeClr val="tx2"/>
              </a:solidFill>
              <a:latin typeface="微软雅黑" panose="020B0503020204020204" pitchFamily="34" charset="-122"/>
              <a:ea typeface="微软雅黑" panose="020B0503020204020204" pitchFamily="34" charset="-122"/>
            </a:endParaRPr>
          </a:p>
        </p:txBody>
      </p:sp>
      <p:grpSp>
        <p:nvGrpSpPr>
          <p:cNvPr id="6" name="组合 5"/>
          <p:cNvGrpSpPr/>
          <p:nvPr/>
        </p:nvGrpSpPr>
        <p:grpSpPr>
          <a:xfrm>
            <a:off x="574355" y="2179408"/>
            <a:ext cx="5871320" cy="2323035"/>
            <a:chOff x="5327909" y="2540469"/>
            <a:chExt cx="5573384" cy="2323035"/>
          </a:xfrm>
        </p:grpSpPr>
        <p:sp>
          <p:nvSpPr>
            <p:cNvPr id="7" name="TextBox 69"/>
            <p:cNvSpPr txBox="1"/>
            <p:nvPr/>
          </p:nvSpPr>
          <p:spPr>
            <a:xfrm>
              <a:off x="6085539" y="2647513"/>
              <a:ext cx="4815754" cy="2215991"/>
            </a:xfrm>
            <a:prstGeom prst="rect">
              <a:avLst/>
            </a:prstGeom>
            <a:noFill/>
          </p:spPr>
          <p:txBody>
            <a:bodyPr wrap="square" lIns="0" tIns="0" rIns="0" bIns="0" rtlCol="0" anchor="t">
              <a:spAutoFit/>
            </a:bodyPr>
            <a:lstStyle/>
            <a:p>
              <a:pPr marL="0" marR="0" lvl="0" indent="0" defTabSz="914400" eaLnBrk="1" fontAlgn="auto" latinLnBrk="0" hangingPunct="1">
                <a:lnSpc>
                  <a:spcPct val="150000"/>
                </a:lnSpc>
                <a:spcBef>
                  <a:spcPts val="0"/>
                </a:spcBef>
                <a:spcAft>
                  <a:spcPts val="3600"/>
                </a:spcAft>
                <a:buClrTx/>
                <a:buSzTx/>
                <a:buFontTx/>
                <a:buNone/>
                <a:defRPr/>
              </a:pPr>
              <a:r>
                <a:rPr kumimoji="0" lang="zh-CN" altLang="en-US" sz="2400" b="0" i="0" u="none" strike="noStrike" kern="0" cap="none" spc="0" normalizeH="0" baseline="0" noProof="0" dirty="0">
                  <a:ln>
                    <a:noFill/>
                  </a:ln>
                  <a:solidFill>
                    <a:srgbClr val="262626"/>
                  </a:solidFill>
                  <a:effectLst/>
                  <a:uLnTx/>
                  <a:uFillTx/>
                  <a:latin typeface="微软雅黑" panose="020B0503020204020204" pitchFamily="34" charset="-122"/>
                  <a:ea typeface="微软雅黑" panose="020B0503020204020204" pitchFamily="34" charset="-122"/>
                </a:rPr>
                <a:t>主要对事故现场进行勘察，利用相机或摄像机对当事作业人员的位置、作业环境等进行取证，必要时画草图以便还原现场</a:t>
              </a:r>
              <a:endParaRPr kumimoji="0" lang="en-US" sz="2400" b="0" i="0" u="none" strike="noStrike" kern="0" cap="none" spc="0" normalizeH="0" baseline="0" noProof="0" dirty="0">
                <a:ln>
                  <a:noFill/>
                </a:ln>
                <a:solidFill>
                  <a:srgbClr val="262626"/>
                </a:solidFill>
                <a:effectLst/>
                <a:uLnTx/>
                <a:uFillTx/>
                <a:latin typeface="微软雅黑" panose="020B0503020204020204" pitchFamily="34" charset="-122"/>
                <a:ea typeface="微软雅黑" panose="020B0503020204020204" pitchFamily="34" charset="-122"/>
              </a:endParaRPr>
            </a:p>
          </p:txBody>
        </p:sp>
        <p:sp>
          <p:nvSpPr>
            <p:cNvPr id="8" name="Oval 91"/>
            <p:cNvSpPr>
              <a:spLocks noChangeAspect="1"/>
            </p:cNvSpPr>
            <p:nvPr/>
          </p:nvSpPr>
          <p:spPr>
            <a:xfrm>
              <a:off x="5327909" y="2540469"/>
              <a:ext cx="625361" cy="607457"/>
            </a:xfrm>
            <a:prstGeom prst="ellipse">
              <a:avLst/>
            </a:prstGeom>
            <a:solidFill>
              <a:srgbClr val="D2413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grpSp>
      <p:sp>
        <p:nvSpPr>
          <p:cNvPr id="9" name="Oval 24"/>
          <p:cNvSpPr/>
          <p:nvPr/>
        </p:nvSpPr>
        <p:spPr>
          <a:xfrm>
            <a:off x="7363832" y="3250151"/>
            <a:ext cx="2582437" cy="2582435"/>
          </a:xfrm>
          <a:prstGeom prst="ellipse">
            <a:avLst/>
          </a:prstGeom>
          <a:solidFill>
            <a:srgbClr val="FFFFFF">
              <a:lumMod val="8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10" name="Teardrop 79"/>
          <p:cNvSpPr>
            <a:spLocks noChangeAspect="1"/>
          </p:cNvSpPr>
          <p:nvPr/>
        </p:nvSpPr>
        <p:spPr>
          <a:xfrm rot="8068996">
            <a:off x="7661885" y="1558541"/>
            <a:ext cx="1986328" cy="1986328"/>
          </a:xfrm>
          <a:prstGeom prst="teardrop">
            <a:avLst/>
          </a:prstGeom>
          <a:solidFill>
            <a:srgbClr val="189A80">
              <a:alpha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65" b="1" i="0" u="none" strike="noStrike" kern="0" cap="none" spc="0" normalizeH="0" baseline="0" noProof="0" dirty="0">
              <a:ln>
                <a:noFill/>
              </a:ln>
              <a:solidFill>
                <a:srgbClr val="FFFFFF"/>
              </a:solidFill>
              <a:effectLst/>
              <a:uLnTx/>
              <a:uFillTx/>
              <a:latin typeface="Arial" panose="020B0604020202020204"/>
            </a:endParaRPr>
          </a:p>
        </p:txBody>
      </p:sp>
      <p:grpSp>
        <p:nvGrpSpPr>
          <p:cNvPr id="11" name="Group 56"/>
          <p:cNvGrpSpPr/>
          <p:nvPr/>
        </p:nvGrpSpPr>
        <p:grpSpPr>
          <a:xfrm>
            <a:off x="7771888" y="2656316"/>
            <a:ext cx="1753136" cy="430887"/>
            <a:chOff x="664833" y="1554621"/>
            <a:chExt cx="1314852" cy="323163"/>
          </a:xfrm>
        </p:grpSpPr>
        <p:sp>
          <p:nvSpPr>
            <p:cNvPr id="12" name="TextBox 26"/>
            <p:cNvSpPr txBox="1"/>
            <p:nvPr/>
          </p:nvSpPr>
          <p:spPr>
            <a:xfrm>
              <a:off x="664833" y="1611304"/>
              <a:ext cx="1314852" cy="153841"/>
            </a:xfrm>
            <a:prstGeom prst="rect">
              <a:avLst/>
            </a:prstGeom>
            <a:noFill/>
          </p:spPr>
          <p:txBody>
            <a:bodyPr wrap="square" lIns="0" tIns="0" rIns="0" bIns="0" rtlCol="0">
              <a:spAutoFit/>
            </a:bodyPr>
            <a:lstStyle/>
            <a:p>
              <a:pPr algn="ctr" defTabSz="1219200">
                <a:spcBef>
                  <a:spcPct val="20000"/>
                </a:spcBef>
                <a:defRPr/>
              </a:pPr>
              <a:endParaRPr lang="en-US" sz="1335" dirty="0">
                <a:solidFill>
                  <a:srgbClr val="FFFFFF"/>
                </a:solidFill>
                <a:latin typeface="Arial" panose="020B0604020202020204"/>
              </a:endParaRPr>
            </a:p>
          </p:txBody>
        </p:sp>
        <p:sp>
          <p:nvSpPr>
            <p:cNvPr id="13" name="Rectangle 27"/>
            <p:cNvSpPr/>
            <p:nvPr/>
          </p:nvSpPr>
          <p:spPr>
            <a:xfrm>
              <a:off x="1052957" y="1554621"/>
              <a:ext cx="538609" cy="323163"/>
            </a:xfrm>
            <a:prstGeom prst="rect">
              <a:avLst/>
            </a:prstGeom>
          </p:spPr>
          <p:txBody>
            <a:bodyPr wrap="none" lIns="0" tIns="0" rIns="0" bIns="0">
              <a:spAutoFit/>
            </a:bodyPr>
            <a:lstStyle/>
            <a:p>
              <a:pPr algn="ctr"/>
              <a:r>
                <a:rPr lang="zh-CN" altLang="en-US" sz="2800" b="1" dirty="0">
                  <a:solidFill>
                    <a:srgbClr val="FFFFFF"/>
                  </a:solidFill>
                  <a:latin typeface="微软雅黑" panose="020B0503020204020204" pitchFamily="34" charset="-122"/>
                  <a:ea typeface="微软雅黑" panose="020B0503020204020204" pitchFamily="34" charset="-122"/>
                </a:rPr>
                <a:t>方位</a:t>
              </a:r>
              <a:endParaRPr lang="en-US" sz="2800" b="1" dirty="0">
                <a:solidFill>
                  <a:srgbClr val="FFFFFF"/>
                </a:solidFill>
                <a:latin typeface="微软雅黑" panose="020B0503020204020204" pitchFamily="34" charset="-122"/>
                <a:ea typeface="微软雅黑" panose="020B0503020204020204" pitchFamily="34" charset="-122"/>
              </a:endParaRPr>
            </a:p>
          </p:txBody>
        </p:sp>
      </p:grpSp>
      <p:grpSp>
        <p:nvGrpSpPr>
          <p:cNvPr id="14" name="Group 56"/>
          <p:cNvGrpSpPr/>
          <p:nvPr/>
        </p:nvGrpSpPr>
        <p:grpSpPr>
          <a:xfrm>
            <a:off x="9794489" y="4969402"/>
            <a:ext cx="1753136" cy="430887"/>
            <a:chOff x="664833" y="1577103"/>
            <a:chExt cx="1314852" cy="323163"/>
          </a:xfrm>
        </p:grpSpPr>
        <p:sp>
          <p:nvSpPr>
            <p:cNvPr id="15" name="TextBox 29"/>
            <p:cNvSpPr txBox="1"/>
            <p:nvPr/>
          </p:nvSpPr>
          <p:spPr>
            <a:xfrm>
              <a:off x="664833" y="1611304"/>
              <a:ext cx="1314852" cy="153841"/>
            </a:xfrm>
            <a:prstGeom prst="rect">
              <a:avLst/>
            </a:prstGeom>
            <a:noFill/>
          </p:spPr>
          <p:txBody>
            <a:bodyPr wrap="square" lIns="0" tIns="0" rIns="0" bIns="0" rtlCol="0">
              <a:spAutoFit/>
            </a:bodyPr>
            <a:lstStyle/>
            <a:p>
              <a:pPr algn="ctr" defTabSz="1219200">
                <a:spcBef>
                  <a:spcPct val="20000"/>
                </a:spcBef>
                <a:defRPr/>
              </a:pPr>
              <a:endParaRPr lang="en-US" sz="1335" dirty="0">
                <a:solidFill>
                  <a:srgbClr val="FFFFFF"/>
                </a:solidFill>
                <a:latin typeface="Arial" panose="020B0604020202020204"/>
              </a:endParaRPr>
            </a:p>
          </p:txBody>
        </p:sp>
        <p:sp>
          <p:nvSpPr>
            <p:cNvPr id="16" name="Rectangle 30"/>
            <p:cNvSpPr/>
            <p:nvPr/>
          </p:nvSpPr>
          <p:spPr>
            <a:xfrm>
              <a:off x="918305" y="1577103"/>
              <a:ext cx="807914" cy="323163"/>
            </a:xfrm>
            <a:prstGeom prst="rect">
              <a:avLst/>
            </a:prstGeom>
          </p:spPr>
          <p:txBody>
            <a:bodyPr wrap="none" lIns="0" tIns="0" rIns="0" bIns="0">
              <a:spAutoFit/>
            </a:bodyPr>
            <a:lstStyle/>
            <a:p>
              <a:pPr algn="ctr"/>
              <a:r>
                <a:rPr lang="zh-CN" altLang="en-US" sz="2800" b="1" dirty="0">
                  <a:solidFill>
                    <a:srgbClr val="FFFFFF"/>
                  </a:solidFill>
                  <a:latin typeface="微软雅黑" panose="020B0503020204020204" pitchFamily="34" charset="-122"/>
                  <a:ea typeface="微软雅黑" panose="020B0503020204020204" pitchFamily="34" charset="-122"/>
                </a:rPr>
                <a:t>画草图</a:t>
              </a:r>
              <a:endParaRPr lang="en-US" sz="2800" b="1" dirty="0">
                <a:solidFill>
                  <a:srgbClr val="FFFFFF"/>
                </a:solidFill>
                <a:latin typeface="微软雅黑" panose="020B0503020204020204" pitchFamily="34" charset="-122"/>
                <a:ea typeface="微软雅黑" panose="020B0503020204020204" pitchFamily="34" charset="-122"/>
              </a:endParaRPr>
            </a:p>
          </p:txBody>
        </p:sp>
      </p:grpSp>
      <p:grpSp>
        <p:nvGrpSpPr>
          <p:cNvPr id="17" name="Group 56"/>
          <p:cNvGrpSpPr/>
          <p:nvPr/>
        </p:nvGrpSpPr>
        <p:grpSpPr>
          <a:xfrm>
            <a:off x="5754062" y="5064510"/>
            <a:ext cx="1795364" cy="436873"/>
            <a:chOff x="649000" y="1561373"/>
            <a:chExt cx="1346523" cy="327652"/>
          </a:xfrm>
        </p:grpSpPr>
        <p:sp>
          <p:nvSpPr>
            <p:cNvPr id="18" name="TextBox 54"/>
            <p:cNvSpPr txBox="1"/>
            <p:nvPr/>
          </p:nvSpPr>
          <p:spPr>
            <a:xfrm>
              <a:off x="664833" y="1561373"/>
              <a:ext cx="1314852" cy="153841"/>
            </a:xfrm>
            <a:prstGeom prst="rect">
              <a:avLst/>
            </a:prstGeom>
            <a:noFill/>
          </p:spPr>
          <p:txBody>
            <a:bodyPr wrap="square" lIns="0" tIns="0" rIns="0" bIns="0" rtlCol="0">
              <a:spAutoFit/>
            </a:bodyPr>
            <a:lstStyle/>
            <a:p>
              <a:pPr algn="ctr" defTabSz="1219200">
                <a:spcBef>
                  <a:spcPct val="20000"/>
                </a:spcBef>
                <a:defRPr/>
              </a:pPr>
              <a:endParaRPr lang="en-US" sz="1335" dirty="0">
                <a:solidFill>
                  <a:srgbClr val="FFFFFF"/>
                </a:solidFill>
                <a:latin typeface="Arial" panose="020B0604020202020204"/>
              </a:endParaRPr>
            </a:p>
          </p:txBody>
        </p:sp>
        <p:sp>
          <p:nvSpPr>
            <p:cNvPr id="19" name="Rectangle 55"/>
            <p:cNvSpPr/>
            <p:nvPr/>
          </p:nvSpPr>
          <p:spPr>
            <a:xfrm>
              <a:off x="649000" y="1565862"/>
              <a:ext cx="1346523" cy="323163"/>
            </a:xfrm>
            <a:prstGeom prst="rect">
              <a:avLst/>
            </a:prstGeom>
          </p:spPr>
          <p:txBody>
            <a:bodyPr wrap="none" lIns="0" tIns="0" rIns="0" bIns="0">
              <a:spAutoFit/>
            </a:bodyPr>
            <a:lstStyle/>
            <a:p>
              <a:pPr algn="ctr"/>
              <a:r>
                <a:rPr lang="zh-CN" altLang="en-US" sz="2800" b="1" dirty="0">
                  <a:solidFill>
                    <a:srgbClr val="FFFFFF"/>
                  </a:solidFill>
                  <a:latin typeface="微软雅黑" panose="020B0503020204020204" pitchFamily="34" charset="-122"/>
                  <a:ea typeface="微软雅黑" panose="020B0503020204020204" pitchFamily="34" charset="-122"/>
                </a:rPr>
                <a:t>照片、录像</a:t>
              </a:r>
              <a:endParaRPr lang="en-US" sz="2800" b="1" dirty="0">
                <a:solidFill>
                  <a:srgbClr val="FFFFFF"/>
                </a:solidFill>
                <a:latin typeface="微软雅黑" panose="020B0503020204020204" pitchFamily="34" charset="-122"/>
                <a:ea typeface="微软雅黑" panose="020B0503020204020204" pitchFamily="34" charset="-122"/>
              </a:endParaRPr>
            </a:p>
          </p:txBody>
        </p:sp>
      </p:grpSp>
      <p:sp>
        <p:nvSpPr>
          <p:cNvPr id="20" name="KSO_Shape"/>
          <p:cNvSpPr/>
          <p:nvPr/>
        </p:nvSpPr>
        <p:spPr bwMode="auto">
          <a:xfrm>
            <a:off x="6480920" y="4308670"/>
            <a:ext cx="468000" cy="576000"/>
          </a:xfrm>
          <a:custGeom>
            <a:avLst/>
            <a:gdLst/>
            <a:ahLst/>
            <a:cxnLst/>
            <a:rect l="0" t="0" r="r" b="b"/>
            <a:pathLst>
              <a:path w="722313" h="954088">
                <a:moveTo>
                  <a:pt x="615497" y="800181"/>
                </a:moveTo>
                <a:lnTo>
                  <a:pt x="615497" y="915498"/>
                </a:lnTo>
                <a:lnTo>
                  <a:pt x="692377" y="915498"/>
                </a:lnTo>
                <a:lnTo>
                  <a:pt x="692377" y="800181"/>
                </a:lnTo>
                <a:lnTo>
                  <a:pt x="615497" y="800181"/>
                </a:lnTo>
                <a:close/>
                <a:moveTo>
                  <a:pt x="38780" y="800181"/>
                </a:moveTo>
                <a:lnTo>
                  <a:pt x="38780" y="915498"/>
                </a:lnTo>
                <a:lnTo>
                  <a:pt x="115434" y="915498"/>
                </a:lnTo>
                <a:lnTo>
                  <a:pt x="115434" y="800181"/>
                </a:lnTo>
                <a:lnTo>
                  <a:pt x="38780" y="800181"/>
                </a:lnTo>
                <a:close/>
                <a:moveTo>
                  <a:pt x="193675" y="684212"/>
                </a:moveTo>
                <a:lnTo>
                  <a:pt x="539750" y="684212"/>
                </a:lnTo>
                <a:lnTo>
                  <a:pt x="539750" y="876300"/>
                </a:lnTo>
                <a:lnTo>
                  <a:pt x="193675" y="876300"/>
                </a:lnTo>
                <a:lnTo>
                  <a:pt x="193675" y="684212"/>
                </a:lnTo>
                <a:close/>
                <a:moveTo>
                  <a:pt x="615497" y="646047"/>
                </a:moveTo>
                <a:lnTo>
                  <a:pt x="615497" y="761591"/>
                </a:lnTo>
                <a:lnTo>
                  <a:pt x="692377" y="761591"/>
                </a:lnTo>
                <a:lnTo>
                  <a:pt x="692377" y="646047"/>
                </a:lnTo>
                <a:lnTo>
                  <a:pt x="615497" y="646047"/>
                </a:lnTo>
                <a:close/>
                <a:moveTo>
                  <a:pt x="153988" y="646047"/>
                </a:moveTo>
                <a:lnTo>
                  <a:pt x="153988" y="915498"/>
                </a:lnTo>
                <a:lnTo>
                  <a:pt x="576943" y="915498"/>
                </a:lnTo>
                <a:lnTo>
                  <a:pt x="576943" y="646047"/>
                </a:lnTo>
                <a:lnTo>
                  <a:pt x="153988" y="646047"/>
                </a:lnTo>
                <a:close/>
                <a:moveTo>
                  <a:pt x="38780" y="646047"/>
                </a:moveTo>
                <a:lnTo>
                  <a:pt x="38780" y="761591"/>
                </a:lnTo>
                <a:lnTo>
                  <a:pt x="115434" y="761591"/>
                </a:lnTo>
                <a:lnTo>
                  <a:pt x="115434" y="646047"/>
                </a:lnTo>
                <a:lnTo>
                  <a:pt x="38780" y="646047"/>
                </a:lnTo>
                <a:close/>
                <a:moveTo>
                  <a:pt x="615497" y="492140"/>
                </a:moveTo>
                <a:lnTo>
                  <a:pt x="615497" y="607683"/>
                </a:lnTo>
                <a:lnTo>
                  <a:pt x="692377" y="607683"/>
                </a:lnTo>
                <a:lnTo>
                  <a:pt x="692377" y="492140"/>
                </a:lnTo>
                <a:lnTo>
                  <a:pt x="615497" y="492140"/>
                </a:lnTo>
                <a:close/>
                <a:moveTo>
                  <a:pt x="38780" y="492140"/>
                </a:moveTo>
                <a:lnTo>
                  <a:pt x="38780" y="607683"/>
                </a:lnTo>
                <a:lnTo>
                  <a:pt x="115434" y="607683"/>
                </a:lnTo>
                <a:lnTo>
                  <a:pt x="115434" y="492140"/>
                </a:lnTo>
                <a:lnTo>
                  <a:pt x="38780" y="492140"/>
                </a:lnTo>
                <a:close/>
                <a:moveTo>
                  <a:pt x="193675" y="376237"/>
                </a:moveTo>
                <a:lnTo>
                  <a:pt x="539750" y="376237"/>
                </a:lnTo>
                <a:lnTo>
                  <a:pt x="539750" y="569912"/>
                </a:lnTo>
                <a:lnTo>
                  <a:pt x="193675" y="569912"/>
                </a:lnTo>
                <a:lnTo>
                  <a:pt x="193675" y="376237"/>
                </a:lnTo>
                <a:close/>
                <a:moveTo>
                  <a:pt x="615497" y="338233"/>
                </a:moveTo>
                <a:lnTo>
                  <a:pt x="615497" y="453776"/>
                </a:lnTo>
                <a:lnTo>
                  <a:pt x="692377" y="453776"/>
                </a:lnTo>
                <a:lnTo>
                  <a:pt x="692377" y="338233"/>
                </a:lnTo>
                <a:lnTo>
                  <a:pt x="615497" y="338233"/>
                </a:lnTo>
                <a:close/>
                <a:moveTo>
                  <a:pt x="153988" y="338233"/>
                </a:moveTo>
                <a:lnTo>
                  <a:pt x="153988" y="607683"/>
                </a:lnTo>
                <a:lnTo>
                  <a:pt x="576943" y="607683"/>
                </a:lnTo>
                <a:lnTo>
                  <a:pt x="576943" y="338233"/>
                </a:lnTo>
                <a:lnTo>
                  <a:pt x="153988" y="338233"/>
                </a:lnTo>
                <a:close/>
                <a:moveTo>
                  <a:pt x="38780" y="338233"/>
                </a:moveTo>
                <a:lnTo>
                  <a:pt x="38780" y="453776"/>
                </a:lnTo>
                <a:lnTo>
                  <a:pt x="115434" y="453776"/>
                </a:lnTo>
                <a:lnTo>
                  <a:pt x="115434" y="338233"/>
                </a:lnTo>
                <a:lnTo>
                  <a:pt x="38780" y="338233"/>
                </a:lnTo>
                <a:close/>
                <a:moveTo>
                  <a:pt x="615497" y="184325"/>
                </a:moveTo>
                <a:lnTo>
                  <a:pt x="615497" y="299869"/>
                </a:lnTo>
                <a:lnTo>
                  <a:pt x="692377" y="299869"/>
                </a:lnTo>
                <a:lnTo>
                  <a:pt x="692377" y="184325"/>
                </a:lnTo>
                <a:lnTo>
                  <a:pt x="615497" y="184325"/>
                </a:lnTo>
                <a:close/>
                <a:moveTo>
                  <a:pt x="38780" y="184325"/>
                </a:moveTo>
                <a:lnTo>
                  <a:pt x="38780" y="299869"/>
                </a:lnTo>
                <a:lnTo>
                  <a:pt x="115434" y="299869"/>
                </a:lnTo>
                <a:lnTo>
                  <a:pt x="115434" y="184325"/>
                </a:lnTo>
                <a:lnTo>
                  <a:pt x="38780" y="184325"/>
                </a:lnTo>
                <a:close/>
                <a:moveTo>
                  <a:pt x="193675" y="69850"/>
                </a:moveTo>
                <a:lnTo>
                  <a:pt x="539750" y="69850"/>
                </a:lnTo>
                <a:lnTo>
                  <a:pt x="539750" y="261938"/>
                </a:lnTo>
                <a:lnTo>
                  <a:pt x="193675" y="261938"/>
                </a:lnTo>
                <a:lnTo>
                  <a:pt x="193675" y="69850"/>
                </a:lnTo>
                <a:close/>
                <a:moveTo>
                  <a:pt x="615497" y="30418"/>
                </a:moveTo>
                <a:lnTo>
                  <a:pt x="615497" y="145735"/>
                </a:lnTo>
                <a:lnTo>
                  <a:pt x="692377" y="145735"/>
                </a:lnTo>
                <a:lnTo>
                  <a:pt x="692377" y="30418"/>
                </a:lnTo>
                <a:lnTo>
                  <a:pt x="615497" y="30418"/>
                </a:lnTo>
                <a:close/>
                <a:moveTo>
                  <a:pt x="153988" y="30418"/>
                </a:moveTo>
                <a:lnTo>
                  <a:pt x="153988" y="299869"/>
                </a:lnTo>
                <a:lnTo>
                  <a:pt x="576943" y="299869"/>
                </a:lnTo>
                <a:lnTo>
                  <a:pt x="576943" y="30418"/>
                </a:lnTo>
                <a:lnTo>
                  <a:pt x="153988" y="30418"/>
                </a:lnTo>
                <a:close/>
                <a:moveTo>
                  <a:pt x="38780" y="30418"/>
                </a:moveTo>
                <a:lnTo>
                  <a:pt x="38780" y="145735"/>
                </a:lnTo>
                <a:lnTo>
                  <a:pt x="115434" y="145735"/>
                </a:lnTo>
                <a:lnTo>
                  <a:pt x="115434" y="30418"/>
                </a:lnTo>
                <a:lnTo>
                  <a:pt x="38780" y="30418"/>
                </a:lnTo>
                <a:close/>
                <a:moveTo>
                  <a:pt x="0" y="0"/>
                </a:moveTo>
                <a:lnTo>
                  <a:pt x="722313" y="0"/>
                </a:lnTo>
                <a:lnTo>
                  <a:pt x="722313" y="954088"/>
                </a:lnTo>
                <a:lnTo>
                  <a:pt x="0" y="954088"/>
                </a:lnTo>
                <a:lnTo>
                  <a:pt x="0" y="0"/>
                </a:lnTo>
                <a:close/>
              </a:path>
            </a:pathLst>
          </a:custGeom>
          <a:solidFill>
            <a:srgbClr val="FFFFFF"/>
          </a:solidFill>
          <a:ln w="9525">
            <a:noFill/>
            <a:round/>
          </a:ln>
        </p:spPr>
        <p:txBody>
          <a:bodyPr vert="horz" wrap="square" lIns="121920" tIns="60960" rIns="121920" bIns="60960" numCol="1" anchor="t" anchorCtr="0" compatLnSpc="1"/>
          <a:lstStyle/>
          <a:p>
            <a:endParaRPr lang="zh-CN" altLang="en-US" sz="2400" kern="0">
              <a:solidFill>
                <a:srgbClr val="262626"/>
              </a:solidFill>
              <a:latin typeface="Arial" panose="020B0604020202020204"/>
            </a:endParaRPr>
          </a:p>
        </p:txBody>
      </p:sp>
      <p:sp>
        <p:nvSpPr>
          <p:cNvPr id="21" name="KSO_Shape"/>
          <p:cNvSpPr/>
          <p:nvPr/>
        </p:nvSpPr>
        <p:spPr bwMode="auto">
          <a:xfrm>
            <a:off x="10432604" y="4249729"/>
            <a:ext cx="468000" cy="576000"/>
          </a:xfrm>
          <a:custGeom>
            <a:avLst/>
            <a:gdLst>
              <a:gd name="T0" fmla="*/ 0 w 3951"/>
              <a:gd name="T1" fmla="*/ 1583116 h 3950"/>
              <a:gd name="T2" fmla="*/ 108452 w 3951"/>
              <a:gd name="T3" fmla="*/ 1477575 h 3950"/>
              <a:gd name="T4" fmla="*/ 1692401 w 3951"/>
              <a:gd name="T5" fmla="*/ 1477575 h 3950"/>
              <a:gd name="T6" fmla="*/ 1800397 w 3951"/>
              <a:gd name="T7" fmla="*/ 1583116 h 3950"/>
              <a:gd name="T8" fmla="*/ 756431 w 3951"/>
              <a:gd name="T9" fmla="*/ 771741 h 3950"/>
              <a:gd name="T10" fmla="*/ 1044422 w 3951"/>
              <a:gd name="T11" fmla="*/ 771741 h 3950"/>
              <a:gd name="T12" fmla="*/ 1512406 w 3951"/>
              <a:gd name="T13" fmla="*/ 771741 h 3950"/>
              <a:gd name="T14" fmla="*/ 1512406 w 3951"/>
              <a:gd name="T15" fmla="*/ 1547936 h 3950"/>
              <a:gd name="T16" fmla="*/ 1044422 w 3951"/>
              <a:gd name="T17" fmla="*/ 1547936 h 3950"/>
              <a:gd name="T18" fmla="*/ 756431 w 3951"/>
              <a:gd name="T19" fmla="*/ 1547936 h 3950"/>
              <a:gd name="T20" fmla="*/ 288446 w 3951"/>
              <a:gd name="T21" fmla="*/ 1547936 h 3950"/>
              <a:gd name="T22" fmla="*/ 288446 w 3951"/>
              <a:gd name="T23" fmla="*/ 771741 h 3950"/>
              <a:gd name="T24" fmla="*/ 1296413 w 3951"/>
              <a:gd name="T25" fmla="*/ 1512755 h 3950"/>
              <a:gd name="T26" fmla="*/ 1296413 w 3951"/>
              <a:gd name="T27" fmla="*/ 1301673 h 3950"/>
              <a:gd name="T28" fmla="*/ 1512406 w 3951"/>
              <a:gd name="T29" fmla="*/ 1266493 h 3950"/>
              <a:gd name="T30" fmla="*/ 1296413 w 3951"/>
              <a:gd name="T31" fmla="*/ 1266493 h 3950"/>
              <a:gd name="T32" fmla="*/ 1512406 w 3951"/>
              <a:gd name="T33" fmla="*/ 806922 h 3950"/>
              <a:gd name="T34" fmla="*/ 1044422 w 3951"/>
              <a:gd name="T35" fmla="*/ 1512755 h 3950"/>
              <a:gd name="T36" fmla="*/ 1044422 w 3951"/>
              <a:gd name="T37" fmla="*/ 1301673 h 3950"/>
              <a:gd name="T38" fmla="*/ 1260415 w 3951"/>
              <a:gd name="T39" fmla="*/ 1266493 h 3950"/>
              <a:gd name="T40" fmla="*/ 1044422 w 3951"/>
              <a:gd name="T41" fmla="*/ 1266493 h 3950"/>
              <a:gd name="T42" fmla="*/ 1260415 w 3951"/>
              <a:gd name="T43" fmla="*/ 806922 h 3950"/>
              <a:gd name="T44" fmla="*/ 792430 w 3951"/>
              <a:gd name="T45" fmla="*/ 1512755 h 3950"/>
              <a:gd name="T46" fmla="*/ 792430 w 3951"/>
              <a:gd name="T47" fmla="*/ 1301673 h 3950"/>
              <a:gd name="T48" fmla="*/ 1008423 w 3951"/>
              <a:gd name="T49" fmla="*/ 1266493 h 3950"/>
              <a:gd name="T50" fmla="*/ 792430 w 3951"/>
              <a:gd name="T51" fmla="*/ 1266493 h 3950"/>
              <a:gd name="T52" fmla="*/ 1008423 w 3951"/>
              <a:gd name="T53" fmla="*/ 806922 h 3950"/>
              <a:gd name="T54" fmla="*/ 540438 w 3951"/>
              <a:gd name="T55" fmla="*/ 1512755 h 3950"/>
              <a:gd name="T56" fmla="*/ 540438 w 3951"/>
              <a:gd name="T57" fmla="*/ 1301673 h 3950"/>
              <a:gd name="T58" fmla="*/ 756431 w 3951"/>
              <a:gd name="T59" fmla="*/ 1266493 h 3950"/>
              <a:gd name="T60" fmla="*/ 540438 w 3951"/>
              <a:gd name="T61" fmla="*/ 1266493 h 3950"/>
              <a:gd name="T62" fmla="*/ 756431 w 3951"/>
              <a:gd name="T63" fmla="*/ 806922 h 3950"/>
              <a:gd name="T64" fmla="*/ 288446 w 3951"/>
              <a:gd name="T65" fmla="*/ 1512755 h 3950"/>
              <a:gd name="T66" fmla="*/ 288446 w 3951"/>
              <a:gd name="T67" fmla="*/ 1301673 h 3950"/>
              <a:gd name="T68" fmla="*/ 504439 w 3951"/>
              <a:gd name="T69" fmla="*/ 1266493 h 3950"/>
              <a:gd name="T70" fmla="*/ 288446 w 3951"/>
              <a:gd name="T71" fmla="*/ 1266493 h 3950"/>
              <a:gd name="T72" fmla="*/ 504439 w 3951"/>
              <a:gd name="T73" fmla="*/ 806922 h 3950"/>
              <a:gd name="T74" fmla="*/ 0 w 3951"/>
              <a:gd name="T75" fmla="*/ 316623 h 3950"/>
              <a:gd name="T76" fmla="*/ 252447 w 3951"/>
              <a:gd name="T77" fmla="*/ 492525 h 3950"/>
              <a:gd name="T78" fmla="*/ 1260415 w 3951"/>
              <a:gd name="T79" fmla="*/ 140721 h 3950"/>
              <a:gd name="T80" fmla="*/ 1548405 w 3951"/>
              <a:gd name="T81" fmla="*/ 140721 h 3950"/>
              <a:gd name="T82" fmla="*/ 1800397 w 3951"/>
              <a:gd name="T83" fmla="*/ 703607 h 3950"/>
              <a:gd name="T84" fmla="*/ 1296413 w 3951"/>
              <a:gd name="T85" fmla="*/ 105541 h 3950"/>
              <a:gd name="T86" fmla="*/ 1512406 w 3951"/>
              <a:gd name="T87" fmla="*/ 457345 h 3950"/>
              <a:gd name="T88" fmla="*/ 288446 w 3951"/>
              <a:gd name="T89" fmla="*/ 105541 h 3950"/>
              <a:gd name="T90" fmla="*/ 504439 w 3951"/>
              <a:gd name="T91" fmla="*/ 457345 h 395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951" h="3950">
                <a:moveTo>
                  <a:pt x="3556" y="3950"/>
                </a:moveTo>
                <a:cubicBezTo>
                  <a:pt x="396" y="3950"/>
                  <a:pt x="396" y="3950"/>
                  <a:pt x="396" y="3950"/>
                </a:cubicBezTo>
                <a:cubicBezTo>
                  <a:pt x="177" y="3950"/>
                  <a:pt x="0" y="3773"/>
                  <a:pt x="0" y="3555"/>
                </a:cubicBezTo>
                <a:cubicBezTo>
                  <a:pt x="0" y="1738"/>
                  <a:pt x="0" y="1738"/>
                  <a:pt x="0" y="1738"/>
                </a:cubicBezTo>
                <a:cubicBezTo>
                  <a:pt x="244" y="1738"/>
                  <a:pt x="244" y="1738"/>
                  <a:pt x="244" y="1738"/>
                </a:cubicBezTo>
                <a:cubicBezTo>
                  <a:pt x="243" y="2424"/>
                  <a:pt x="238" y="3318"/>
                  <a:pt x="238" y="3318"/>
                </a:cubicBezTo>
                <a:cubicBezTo>
                  <a:pt x="238" y="3536"/>
                  <a:pt x="494" y="3713"/>
                  <a:pt x="712" y="3713"/>
                </a:cubicBezTo>
                <a:cubicBezTo>
                  <a:pt x="3240" y="3713"/>
                  <a:pt x="3240" y="3713"/>
                  <a:pt x="3240" y="3713"/>
                </a:cubicBezTo>
                <a:cubicBezTo>
                  <a:pt x="3458" y="3713"/>
                  <a:pt x="3714" y="3536"/>
                  <a:pt x="3714" y="3318"/>
                </a:cubicBezTo>
                <a:cubicBezTo>
                  <a:pt x="3714" y="3318"/>
                  <a:pt x="3709" y="2404"/>
                  <a:pt x="3707" y="1738"/>
                </a:cubicBezTo>
                <a:cubicBezTo>
                  <a:pt x="3951" y="1738"/>
                  <a:pt x="3951" y="1738"/>
                  <a:pt x="3951" y="1738"/>
                </a:cubicBezTo>
                <a:cubicBezTo>
                  <a:pt x="3951" y="3555"/>
                  <a:pt x="3951" y="3555"/>
                  <a:pt x="3951" y="3555"/>
                </a:cubicBezTo>
                <a:cubicBezTo>
                  <a:pt x="3951" y="3773"/>
                  <a:pt x="3774" y="3950"/>
                  <a:pt x="3556" y="3950"/>
                </a:cubicBezTo>
                <a:close/>
                <a:moveTo>
                  <a:pt x="1186" y="1733"/>
                </a:moveTo>
                <a:cubicBezTo>
                  <a:pt x="1660" y="1733"/>
                  <a:pt x="1660" y="1733"/>
                  <a:pt x="1660" y="1733"/>
                </a:cubicBezTo>
                <a:cubicBezTo>
                  <a:pt x="1739" y="1733"/>
                  <a:pt x="1739" y="1733"/>
                  <a:pt x="1739" y="1733"/>
                </a:cubicBezTo>
                <a:cubicBezTo>
                  <a:pt x="2213" y="1733"/>
                  <a:pt x="2213" y="1733"/>
                  <a:pt x="2213" y="1733"/>
                </a:cubicBezTo>
                <a:cubicBezTo>
                  <a:pt x="2292" y="1733"/>
                  <a:pt x="2292" y="1733"/>
                  <a:pt x="2292" y="1733"/>
                </a:cubicBezTo>
                <a:cubicBezTo>
                  <a:pt x="2766" y="1733"/>
                  <a:pt x="2766" y="1733"/>
                  <a:pt x="2766" y="1733"/>
                </a:cubicBezTo>
                <a:cubicBezTo>
                  <a:pt x="2845" y="1733"/>
                  <a:pt x="2845" y="1733"/>
                  <a:pt x="2845" y="1733"/>
                </a:cubicBezTo>
                <a:cubicBezTo>
                  <a:pt x="3319" y="1733"/>
                  <a:pt x="3319" y="1733"/>
                  <a:pt x="3319" y="1733"/>
                </a:cubicBezTo>
                <a:cubicBezTo>
                  <a:pt x="3398" y="1733"/>
                  <a:pt x="3398" y="1733"/>
                  <a:pt x="3398" y="1733"/>
                </a:cubicBezTo>
                <a:cubicBezTo>
                  <a:pt x="3398" y="3476"/>
                  <a:pt x="3398" y="3476"/>
                  <a:pt x="3398" y="3476"/>
                </a:cubicBezTo>
                <a:cubicBezTo>
                  <a:pt x="3319" y="3476"/>
                  <a:pt x="3319" y="3476"/>
                  <a:pt x="3319" y="3476"/>
                </a:cubicBezTo>
                <a:cubicBezTo>
                  <a:pt x="2845" y="3476"/>
                  <a:pt x="2845" y="3476"/>
                  <a:pt x="2845" y="3476"/>
                </a:cubicBezTo>
                <a:cubicBezTo>
                  <a:pt x="2766" y="3476"/>
                  <a:pt x="2766" y="3476"/>
                  <a:pt x="2766" y="3476"/>
                </a:cubicBezTo>
                <a:cubicBezTo>
                  <a:pt x="2292" y="3476"/>
                  <a:pt x="2292" y="3476"/>
                  <a:pt x="2292" y="3476"/>
                </a:cubicBezTo>
                <a:cubicBezTo>
                  <a:pt x="2213" y="3476"/>
                  <a:pt x="2213" y="3476"/>
                  <a:pt x="2213" y="3476"/>
                </a:cubicBezTo>
                <a:cubicBezTo>
                  <a:pt x="1739" y="3476"/>
                  <a:pt x="1739" y="3476"/>
                  <a:pt x="1739" y="3476"/>
                </a:cubicBezTo>
                <a:cubicBezTo>
                  <a:pt x="1660" y="3476"/>
                  <a:pt x="1660" y="3476"/>
                  <a:pt x="1660" y="3476"/>
                </a:cubicBezTo>
                <a:cubicBezTo>
                  <a:pt x="1186" y="3476"/>
                  <a:pt x="1186" y="3476"/>
                  <a:pt x="1186" y="3476"/>
                </a:cubicBezTo>
                <a:cubicBezTo>
                  <a:pt x="1107" y="3476"/>
                  <a:pt x="1107" y="3476"/>
                  <a:pt x="1107" y="3476"/>
                </a:cubicBezTo>
                <a:cubicBezTo>
                  <a:pt x="633" y="3476"/>
                  <a:pt x="633" y="3476"/>
                  <a:pt x="633" y="3476"/>
                </a:cubicBezTo>
                <a:cubicBezTo>
                  <a:pt x="554" y="3476"/>
                  <a:pt x="554" y="3476"/>
                  <a:pt x="554" y="3476"/>
                </a:cubicBezTo>
                <a:cubicBezTo>
                  <a:pt x="554" y="1733"/>
                  <a:pt x="554" y="1733"/>
                  <a:pt x="554" y="1733"/>
                </a:cubicBezTo>
                <a:cubicBezTo>
                  <a:pt x="633" y="1733"/>
                  <a:pt x="633" y="1733"/>
                  <a:pt x="633" y="1733"/>
                </a:cubicBezTo>
                <a:cubicBezTo>
                  <a:pt x="1107" y="1733"/>
                  <a:pt x="1107" y="1733"/>
                  <a:pt x="1107" y="1733"/>
                </a:cubicBezTo>
                <a:lnTo>
                  <a:pt x="1186" y="1733"/>
                </a:lnTo>
                <a:close/>
                <a:moveTo>
                  <a:pt x="2845" y="3397"/>
                </a:moveTo>
                <a:cubicBezTo>
                  <a:pt x="3319" y="3397"/>
                  <a:pt x="3319" y="3397"/>
                  <a:pt x="3319" y="3397"/>
                </a:cubicBezTo>
                <a:cubicBezTo>
                  <a:pt x="3319" y="2923"/>
                  <a:pt x="3319" y="2923"/>
                  <a:pt x="3319" y="2923"/>
                </a:cubicBezTo>
                <a:cubicBezTo>
                  <a:pt x="2845" y="2923"/>
                  <a:pt x="2845" y="2923"/>
                  <a:pt x="2845" y="2923"/>
                </a:cubicBezTo>
                <a:lnTo>
                  <a:pt x="2845" y="3397"/>
                </a:lnTo>
                <a:close/>
                <a:moveTo>
                  <a:pt x="2845" y="2844"/>
                </a:moveTo>
                <a:cubicBezTo>
                  <a:pt x="3319" y="2844"/>
                  <a:pt x="3319" y="2844"/>
                  <a:pt x="3319" y="2844"/>
                </a:cubicBezTo>
                <a:cubicBezTo>
                  <a:pt x="3319" y="2370"/>
                  <a:pt x="3319" y="2370"/>
                  <a:pt x="3319" y="2370"/>
                </a:cubicBezTo>
                <a:cubicBezTo>
                  <a:pt x="2845" y="2370"/>
                  <a:pt x="2845" y="2370"/>
                  <a:pt x="2845" y="2370"/>
                </a:cubicBezTo>
                <a:lnTo>
                  <a:pt x="2845" y="2844"/>
                </a:lnTo>
                <a:close/>
                <a:moveTo>
                  <a:pt x="2845" y="2291"/>
                </a:moveTo>
                <a:cubicBezTo>
                  <a:pt x="3319" y="2291"/>
                  <a:pt x="3319" y="2291"/>
                  <a:pt x="3319" y="2291"/>
                </a:cubicBezTo>
                <a:cubicBezTo>
                  <a:pt x="3319" y="1812"/>
                  <a:pt x="3319" y="1812"/>
                  <a:pt x="3319" y="1812"/>
                </a:cubicBezTo>
                <a:cubicBezTo>
                  <a:pt x="2845" y="1812"/>
                  <a:pt x="2845" y="1812"/>
                  <a:pt x="2845" y="1812"/>
                </a:cubicBezTo>
                <a:lnTo>
                  <a:pt x="2845" y="2291"/>
                </a:lnTo>
                <a:close/>
                <a:moveTo>
                  <a:pt x="2292" y="3397"/>
                </a:moveTo>
                <a:cubicBezTo>
                  <a:pt x="2766" y="3397"/>
                  <a:pt x="2766" y="3397"/>
                  <a:pt x="2766" y="3397"/>
                </a:cubicBezTo>
                <a:cubicBezTo>
                  <a:pt x="2766" y="2923"/>
                  <a:pt x="2766" y="2923"/>
                  <a:pt x="2766" y="2923"/>
                </a:cubicBezTo>
                <a:cubicBezTo>
                  <a:pt x="2292" y="2923"/>
                  <a:pt x="2292" y="2923"/>
                  <a:pt x="2292" y="2923"/>
                </a:cubicBezTo>
                <a:lnTo>
                  <a:pt x="2292" y="3397"/>
                </a:lnTo>
                <a:close/>
                <a:moveTo>
                  <a:pt x="2292" y="2844"/>
                </a:moveTo>
                <a:cubicBezTo>
                  <a:pt x="2766" y="2844"/>
                  <a:pt x="2766" y="2844"/>
                  <a:pt x="2766" y="2844"/>
                </a:cubicBezTo>
                <a:cubicBezTo>
                  <a:pt x="2766" y="2370"/>
                  <a:pt x="2766" y="2370"/>
                  <a:pt x="2766" y="2370"/>
                </a:cubicBezTo>
                <a:cubicBezTo>
                  <a:pt x="2292" y="2370"/>
                  <a:pt x="2292" y="2370"/>
                  <a:pt x="2292" y="2370"/>
                </a:cubicBezTo>
                <a:lnTo>
                  <a:pt x="2292" y="2844"/>
                </a:lnTo>
                <a:close/>
                <a:moveTo>
                  <a:pt x="2292" y="2291"/>
                </a:moveTo>
                <a:cubicBezTo>
                  <a:pt x="2766" y="2291"/>
                  <a:pt x="2766" y="2291"/>
                  <a:pt x="2766" y="2291"/>
                </a:cubicBezTo>
                <a:cubicBezTo>
                  <a:pt x="2766" y="1812"/>
                  <a:pt x="2766" y="1812"/>
                  <a:pt x="2766" y="1812"/>
                </a:cubicBezTo>
                <a:cubicBezTo>
                  <a:pt x="2292" y="1812"/>
                  <a:pt x="2292" y="1812"/>
                  <a:pt x="2292" y="1812"/>
                </a:cubicBezTo>
                <a:lnTo>
                  <a:pt x="2292" y="2291"/>
                </a:lnTo>
                <a:close/>
                <a:moveTo>
                  <a:pt x="1739" y="3397"/>
                </a:moveTo>
                <a:cubicBezTo>
                  <a:pt x="2213" y="3397"/>
                  <a:pt x="2213" y="3397"/>
                  <a:pt x="2213" y="3397"/>
                </a:cubicBezTo>
                <a:cubicBezTo>
                  <a:pt x="2213" y="2923"/>
                  <a:pt x="2213" y="2923"/>
                  <a:pt x="2213" y="2923"/>
                </a:cubicBezTo>
                <a:cubicBezTo>
                  <a:pt x="1739" y="2923"/>
                  <a:pt x="1739" y="2923"/>
                  <a:pt x="1739" y="2923"/>
                </a:cubicBezTo>
                <a:lnTo>
                  <a:pt x="1739" y="3397"/>
                </a:lnTo>
                <a:close/>
                <a:moveTo>
                  <a:pt x="1739" y="2844"/>
                </a:moveTo>
                <a:cubicBezTo>
                  <a:pt x="2213" y="2844"/>
                  <a:pt x="2213" y="2844"/>
                  <a:pt x="2213" y="2844"/>
                </a:cubicBezTo>
                <a:cubicBezTo>
                  <a:pt x="2213" y="2370"/>
                  <a:pt x="2213" y="2370"/>
                  <a:pt x="2213" y="2370"/>
                </a:cubicBezTo>
                <a:cubicBezTo>
                  <a:pt x="1739" y="2370"/>
                  <a:pt x="1739" y="2370"/>
                  <a:pt x="1739" y="2370"/>
                </a:cubicBezTo>
                <a:lnTo>
                  <a:pt x="1739" y="2844"/>
                </a:lnTo>
                <a:close/>
                <a:moveTo>
                  <a:pt x="1739" y="2291"/>
                </a:moveTo>
                <a:cubicBezTo>
                  <a:pt x="2213" y="2291"/>
                  <a:pt x="2213" y="2291"/>
                  <a:pt x="2213" y="2291"/>
                </a:cubicBezTo>
                <a:cubicBezTo>
                  <a:pt x="2213" y="1812"/>
                  <a:pt x="2213" y="1812"/>
                  <a:pt x="2213" y="1812"/>
                </a:cubicBezTo>
                <a:cubicBezTo>
                  <a:pt x="1739" y="1812"/>
                  <a:pt x="1739" y="1812"/>
                  <a:pt x="1739" y="1812"/>
                </a:cubicBezTo>
                <a:lnTo>
                  <a:pt x="1739" y="2291"/>
                </a:lnTo>
                <a:close/>
                <a:moveTo>
                  <a:pt x="1186" y="3397"/>
                </a:moveTo>
                <a:cubicBezTo>
                  <a:pt x="1660" y="3397"/>
                  <a:pt x="1660" y="3397"/>
                  <a:pt x="1660" y="3397"/>
                </a:cubicBezTo>
                <a:cubicBezTo>
                  <a:pt x="1660" y="2923"/>
                  <a:pt x="1660" y="2923"/>
                  <a:pt x="1660" y="2923"/>
                </a:cubicBezTo>
                <a:cubicBezTo>
                  <a:pt x="1186" y="2923"/>
                  <a:pt x="1186" y="2923"/>
                  <a:pt x="1186" y="2923"/>
                </a:cubicBezTo>
                <a:lnTo>
                  <a:pt x="1186" y="3397"/>
                </a:lnTo>
                <a:close/>
                <a:moveTo>
                  <a:pt x="1186" y="2844"/>
                </a:moveTo>
                <a:cubicBezTo>
                  <a:pt x="1660" y="2844"/>
                  <a:pt x="1660" y="2844"/>
                  <a:pt x="1660" y="2844"/>
                </a:cubicBezTo>
                <a:cubicBezTo>
                  <a:pt x="1660" y="2370"/>
                  <a:pt x="1660" y="2370"/>
                  <a:pt x="1660" y="2370"/>
                </a:cubicBezTo>
                <a:cubicBezTo>
                  <a:pt x="1186" y="2370"/>
                  <a:pt x="1186" y="2370"/>
                  <a:pt x="1186" y="2370"/>
                </a:cubicBezTo>
                <a:lnTo>
                  <a:pt x="1186" y="2844"/>
                </a:lnTo>
                <a:close/>
                <a:moveTo>
                  <a:pt x="1186" y="2291"/>
                </a:moveTo>
                <a:cubicBezTo>
                  <a:pt x="1660" y="2291"/>
                  <a:pt x="1660" y="2291"/>
                  <a:pt x="1660" y="2291"/>
                </a:cubicBezTo>
                <a:cubicBezTo>
                  <a:pt x="1660" y="1812"/>
                  <a:pt x="1660" y="1812"/>
                  <a:pt x="1660" y="1812"/>
                </a:cubicBezTo>
                <a:cubicBezTo>
                  <a:pt x="1186" y="1812"/>
                  <a:pt x="1186" y="1812"/>
                  <a:pt x="1186" y="1812"/>
                </a:cubicBezTo>
                <a:lnTo>
                  <a:pt x="1186" y="2291"/>
                </a:lnTo>
                <a:close/>
                <a:moveTo>
                  <a:pt x="633" y="3397"/>
                </a:moveTo>
                <a:cubicBezTo>
                  <a:pt x="1107" y="3397"/>
                  <a:pt x="1107" y="3397"/>
                  <a:pt x="1107" y="3397"/>
                </a:cubicBezTo>
                <a:cubicBezTo>
                  <a:pt x="1107" y="2923"/>
                  <a:pt x="1107" y="2923"/>
                  <a:pt x="1107" y="2923"/>
                </a:cubicBezTo>
                <a:cubicBezTo>
                  <a:pt x="633" y="2923"/>
                  <a:pt x="633" y="2923"/>
                  <a:pt x="633" y="2923"/>
                </a:cubicBezTo>
                <a:lnTo>
                  <a:pt x="633" y="3397"/>
                </a:lnTo>
                <a:close/>
                <a:moveTo>
                  <a:pt x="633" y="2844"/>
                </a:moveTo>
                <a:cubicBezTo>
                  <a:pt x="1107" y="2844"/>
                  <a:pt x="1107" y="2844"/>
                  <a:pt x="1107" y="2844"/>
                </a:cubicBezTo>
                <a:cubicBezTo>
                  <a:pt x="1107" y="2370"/>
                  <a:pt x="1107" y="2370"/>
                  <a:pt x="1107" y="2370"/>
                </a:cubicBezTo>
                <a:cubicBezTo>
                  <a:pt x="633" y="2370"/>
                  <a:pt x="633" y="2370"/>
                  <a:pt x="633" y="2370"/>
                </a:cubicBezTo>
                <a:lnTo>
                  <a:pt x="633" y="2844"/>
                </a:lnTo>
                <a:close/>
                <a:moveTo>
                  <a:pt x="633" y="2291"/>
                </a:moveTo>
                <a:cubicBezTo>
                  <a:pt x="1107" y="2291"/>
                  <a:pt x="1107" y="2291"/>
                  <a:pt x="1107" y="2291"/>
                </a:cubicBezTo>
                <a:cubicBezTo>
                  <a:pt x="1107" y="1812"/>
                  <a:pt x="1107" y="1812"/>
                  <a:pt x="1107" y="1812"/>
                </a:cubicBezTo>
                <a:cubicBezTo>
                  <a:pt x="633" y="1812"/>
                  <a:pt x="633" y="1812"/>
                  <a:pt x="633" y="1812"/>
                </a:cubicBezTo>
                <a:lnTo>
                  <a:pt x="633" y="2291"/>
                </a:lnTo>
                <a:close/>
                <a:moveTo>
                  <a:pt x="0" y="711"/>
                </a:moveTo>
                <a:cubicBezTo>
                  <a:pt x="0" y="493"/>
                  <a:pt x="177" y="316"/>
                  <a:pt x="396" y="316"/>
                </a:cubicBezTo>
                <a:cubicBezTo>
                  <a:pt x="554" y="316"/>
                  <a:pt x="554" y="316"/>
                  <a:pt x="554" y="316"/>
                </a:cubicBezTo>
                <a:cubicBezTo>
                  <a:pt x="554" y="1106"/>
                  <a:pt x="554" y="1106"/>
                  <a:pt x="554" y="1106"/>
                </a:cubicBezTo>
                <a:cubicBezTo>
                  <a:pt x="870" y="1106"/>
                  <a:pt x="858" y="1106"/>
                  <a:pt x="1186" y="1106"/>
                </a:cubicBezTo>
                <a:cubicBezTo>
                  <a:pt x="1186" y="316"/>
                  <a:pt x="1186" y="316"/>
                  <a:pt x="1186" y="316"/>
                </a:cubicBezTo>
                <a:cubicBezTo>
                  <a:pt x="2766" y="316"/>
                  <a:pt x="2766" y="316"/>
                  <a:pt x="2766" y="316"/>
                </a:cubicBezTo>
                <a:cubicBezTo>
                  <a:pt x="2766" y="1106"/>
                  <a:pt x="2766" y="1106"/>
                  <a:pt x="2766" y="1106"/>
                </a:cubicBezTo>
                <a:cubicBezTo>
                  <a:pt x="3070" y="1106"/>
                  <a:pt x="3070" y="1106"/>
                  <a:pt x="3398" y="1106"/>
                </a:cubicBezTo>
                <a:cubicBezTo>
                  <a:pt x="3398" y="316"/>
                  <a:pt x="3398" y="316"/>
                  <a:pt x="3398" y="316"/>
                </a:cubicBezTo>
                <a:cubicBezTo>
                  <a:pt x="3556" y="316"/>
                  <a:pt x="3556" y="316"/>
                  <a:pt x="3556" y="316"/>
                </a:cubicBezTo>
                <a:cubicBezTo>
                  <a:pt x="3774" y="316"/>
                  <a:pt x="3951" y="493"/>
                  <a:pt x="3951" y="711"/>
                </a:cubicBezTo>
                <a:cubicBezTo>
                  <a:pt x="3951" y="1580"/>
                  <a:pt x="3951" y="1580"/>
                  <a:pt x="3951" y="1580"/>
                </a:cubicBezTo>
                <a:cubicBezTo>
                  <a:pt x="2260" y="1580"/>
                  <a:pt x="1897" y="1580"/>
                  <a:pt x="0" y="1580"/>
                </a:cubicBezTo>
                <a:lnTo>
                  <a:pt x="0" y="711"/>
                </a:lnTo>
                <a:close/>
                <a:moveTo>
                  <a:pt x="2845" y="237"/>
                </a:moveTo>
                <a:cubicBezTo>
                  <a:pt x="2845" y="106"/>
                  <a:pt x="2951" y="0"/>
                  <a:pt x="3082" y="0"/>
                </a:cubicBezTo>
                <a:cubicBezTo>
                  <a:pt x="3213" y="0"/>
                  <a:pt x="3319" y="106"/>
                  <a:pt x="3319" y="237"/>
                </a:cubicBezTo>
                <a:cubicBezTo>
                  <a:pt x="3319" y="1027"/>
                  <a:pt x="3319" y="1027"/>
                  <a:pt x="3319" y="1027"/>
                </a:cubicBezTo>
                <a:cubicBezTo>
                  <a:pt x="3319" y="1027"/>
                  <a:pt x="3138" y="1027"/>
                  <a:pt x="2845" y="1027"/>
                </a:cubicBezTo>
                <a:cubicBezTo>
                  <a:pt x="2845" y="891"/>
                  <a:pt x="2845" y="237"/>
                  <a:pt x="2845" y="237"/>
                </a:cubicBezTo>
                <a:close/>
                <a:moveTo>
                  <a:pt x="633" y="237"/>
                </a:moveTo>
                <a:cubicBezTo>
                  <a:pt x="633" y="106"/>
                  <a:pt x="739" y="0"/>
                  <a:pt x="870" y="0"/>
                </a:cubicBezTo>
                <a:cubicBezTo>
                  <a:pt x="1001" y="0"/>
                  <a:pt x="1107" y="106"/>
                  <a:pt x="1107" y="237"/>
                </a:cubicBezTo>
                <a:cubicBezTo>
                  <a:pt x="1107" y="1027"/>
                  <a:pt x="1107" y="1027"/>
                  <a:pt x="1107" y="1027"/>
                </a:cubicBezTo>
                <a:cubicBezTo>
                  <a:pt x="1107" y="1027"/>
                  <a:pt x="847" y="1027"/>
                  <a:pt x="633" y="1027"/>
                </a:cubicBezTo>
                <a:cubicBezTo>
                  <a:pt x="633" y="1072"/>
                  <a:pt x="633" y="237"/>
                  <a:pt x="633" y="237"/>
                </a:cubicBezTo>
                <a:close/>
              </a:path>
            </a:pathLst>
          </a:custGeom>
          <a:solidFill>
            <a:srgbClr val="FFFFFF"/>
          </a:solidFill>
          <a:ln w="9525">
            <a:noFill/>
            <a:round/>
          </a:ln>
        </p:spPr>
        <p:txBody>
          <a:bodyPr vert="horz" wrap="square" lIns="121920" tIns="60960" rIns="121920" bIns="60960" numCol="1" anchor="t" anchorCtr="0" compatLnSpc="1"/>
          <a:lstStyle/>
          <a:p>
            <a:endParaRPr lang="zh-CN" altLang="en-US" sz="2400" kern="0">
              <a:solidFill>
                <a:srgbClr val="262626"/>
              </a:solidFill>
              <a:latin typeface="Arial" panose="020B0604020202020204"/>
            </a:endParaRPr>
          </a:p>
        </p:txBody>
      </p:sp>
      <p:sp>
        <p:nvSpPr>
          <p:cNvPr id="22" name="KSO_Shape"/>
          <p:cNvSpPr/>
          <p:nvPr/>
        </p:nvSpPr>
        <p:spPr bwMode="auto">
          <a:xfrm>
            <a:off x="8404192" y="1854590"/>
            <a:ext cx="468000" cy="576000"/>
          </a:xfrm>
          <a:custGeom>
            <a:avLst/>
            <a:gdLst>
              <a:gd name="T0" fmla="*/ 503845 w 11556596"/>
              <a:gd name="T1" fmla="*/ 803467 h 11558889"/>
              <a:gd name="T2" fmla="*/ 676758 w 11556596"/>
              <a:gd name="T3" fmla="*/ 976490 h 11558889"/>
              <a:gd name="T4" fmla="*/ 273099 w 11556596"/>
              <a:gd name="T5" fmla="*/ 1386836 h 11558889"/>
              <a:gd name="T6" fmla="*/ 273099 w 11556596"/>
              <a:gd name="T7" fmla="*/ 1503744 h 11558889"/>
              <a:gd name="T8" fmla="*/ 296465 w 11556596"/>
              <a:gd name="T9" fmla="*/ 1527710 h 11558889"/>
              <a:gd name="T10" fmla="*/ 413299 w 11556596"/>
              <a:gd name="T11" fmla="*/ 1527710 h 11558889"/>
              <a:gd name="T12" fmla="*/ 655728 w 11556596"/>
              <a:gd name="T13" fmla="*/ 1285126 h 11558889"/>
              <a:gd name="T14" fmla="*/ 819879 w 11556596"/>
              <a:gd name="T15" fmla="*/ 1119702 h 11558889"/>
              <a:gd name="T16" fmla="*/ 995714 w 11556596"/>
              <a:gd name="T17" fmla="*/ 1295648 h 11558889"/>
              <a:gd name="T18" fmla="*/ 589717 w 11556596"/>
              <a:gd name="T19" fmla="*/ 1703071 h 11558889"/>
              <a:gd name="T20" fmla="*/ 120631 w 11556596"/>
              <a:gd name="T21" fmla="*/ 1703071 h 11558889"/>
              <a:gd name="T22" fmla="*/ 97264 w 11556596"/>
              <a:gd name="T23" fmla="*/ 1679690 h 11558889"/>
              <a:gd name="T24" fmla="*/ 97264 w 11556596"/>
              <a:gd name="T25" fmla="*/ 1210890 h 11558889"/>
              <a:gd name="T26" fmla="*/ 503845 w 11556596"/>
              <a:gd name="T27" fmla="*/ 803467 h 11558889"/>
              <a:gd name="T28" fmla="*/ 1444894 w 11556596"/>
              <a:gd name="T29" fmla="*/ 0 h 11558889"/>
              <a:gd name="T30" fmla="*/ 1679393 w 11556596"/>
              <a:gd name="T31" fmla="*/ 96885 h 11558889"/>
              <a:gd name="T32" fmla="*/ 1702763 w 11556596"/>
              <a:gd name="T33" fmla="*/ 120266 h 11558889"/>
              <a:gd name="T34" fmla="*/ 1702763 w 11556596"/>
              <a:gd name="T35" fmla="*/ 589641 h 11558889"/>
              <a:gd name="T36" fmla="*/ 1312490 w 11556596"/>
              <a:gd name="T37" fmla="*/ 979521 h 11558889"/>
              <a:gd name="T38" fmla="*/ 1136633 w 11556596"/>
              <a:gd name="T39" fmla="*/ 803578 h 11558889"/>
              <a:gd name="T40" fmla="*/ 1526907 w 11556596"/>
              <a:gd name="T41" fmla="*/ 413699 h 11558889"/>
              <a:gd name="T42" fmla="*/ 1526907 w 11556596"/>
              <a:gd name="T43" fmla="*/ 296209 h 11558889"/>
              <a:gd name="T44" fmla="*/ 1503537 w 11556596"/>
              <a:gd name="T45" fmla="*/ 272828 h 11558889"/>
              <a:gd name="T46" fmla="*/ 1386104 w 11556596"/>
              <a:gd name="T47" fmla="*/ 272828 h 11558889"/>
              <a:gd name="T48" fmla="*/ 1144229 w 11556596"/>
              <a:gd name="T49" fmla="*/ 514822 h 11558889"/>
              <a:gd name="T50" fmla="*/ 995247 w 11556596"/>
              <a:gd name="T51" fmla="*/ 661538 h 11558889"/>
              <a:gd name="T52" fmla="*/ 821144 w 11556596"/>
              <a:gd name="T53" fmla="*/ 487934 h 11558889"/>
              <a:gd name="T54" fmla="*/ 1210832 w 11556596"/>
              <a:gd name="T55" fmla="*/ 96885 h 11558889"/>
              <a:gd name="T56" fmla="*/ 1444894 w 11556596"/>
              <a:gd name="T57" fmla="*/ 0 h 1155888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1556596" h="11558889">
                <a:moveTo>
                  <a:pt x="3234779" y="5158409"/>
                </a:moveTo>
                <a:cubicBezTo>
                  <a:pt x="3234779" y="5158409"/>
                  <a:pt x="3234779" y="5158409"/>
                  <a:pt x="4344919" y="6269252"/>
                </a:cubicBezTo>
                <a:cubicBezTo>
                  <a:pt x="4344919" y="6269252"/>
                  <a:pt x="4344919" y="6269252"/>
                  <a:pt x="1753345" y="8903750"/>
                </a:cubicBezTo>
                <a:cubicBezTo>
                  <a:pt x="1543317" y="9110156"/>
                  <a:pt x="1543317" y="9447913"/>
                  <a:pt x="1753345" y="9654320"/>
                </a:cubicBezTo>
                <a:cubicBezTo>
                  <a:pt x="1753345" y="9654320"/>
                  <a:pt x="1753345" y="9654320"/>
                  <a:pt x="1903363" y="9808186"/>
                </a:cubicBezTo>
                <a:cubicBezTo>
                  <a:pt x="2109639" y="10014592"/>
                  <a:pt x="2447181" y="10014592"/>
                  <a:pt x="2653457" y="9808186"/>
                </a:cubicBezTo>
                <a:cubicBezTo>
                  <a:pt x="2653457" y="9808186"/>
                  <a:pt x="2653457" y="9808186"/>
                  <a:pt x="4209901" y="8250755"/>
                </a:cubicBezTo>
                <a:cubicBezTo>
                  <a:pt x="4209901" y="8250755"/>
                  <a:pt x="4209901" y="8250755"/>
                  <a:pt x="5263783" y="7188699"/>
                </a:cubicBezTo>
                <a:lnTo>
                  <a:pt x="6392675" y="8318306"/>
                </a:lnTo>
                <a:cubicBezTo>
                  <a:pt x="6392675" y="8318306"/>
                  <a:pt x="6392675" y="8318306"/>
                  <a:pt x="3786099" y="10934040"/>
                </a:cubicBezTo>
                <a:cubicBezTo>
                  <a:pt x="2953495" y="11767172"/>
                  <a:pt x="1607075" y="11767172"/>
                  <a:pt x="774471" y="10934040"/>
                </a:cubicBezTo>
                <a:cubicBezTo>
                  <a:pt x="774471" y="10934040"/>
                  <a:pt x="774471" y="10934040"/>
                  <a:pt x="624453" y="10783926"/>
                </a:cubicBezTo>
                <a:cubicBezTo>
                  <a:pt x="-208151" y="9954547"/>
                  <a:pt x="-208151" y="8607275"/>
                  <a:pt x="624453" y="7774143"/>
                </a:cubicBezTo>
                <a:cubicBezTo>
                  <a:pt x="624453" y="7774143"/>
                  <a:pt x="2079635" y="6310533"/>
                  <a:pt x="3234779" y="5158409"/>
                </a:cubicBezTo>
                <a:close/>
                <a:moveTo>
                  <a:pt x="9276495" y="0"/>
                </a:moveTo>
                <a:cubicBezTo>
                  <a:pt x="9820850" y="0"/>
                  <a:pt x="10365673" y="207340"/>
                  <a:pt x="10782028" y="622022"/>
                </a:cubicBezTo>
                <a:cubicBezTo>
                  <a:pt x="10782028" y="622022"/>
                  <a:pt x="10782028" y="622022"/>
                  <a:pt x="10932065" y="772133"/>
                </a:cubicBezTo>
                <a:cubicBezTo>
                  <a:pt x="11764774" y="1605249"/>
                  <a:pt x="11764774" y="2952494"/>
                  <a:pt x="10932065" y="3785609"/>
                </a:cubicBezTo>
                <a:cubicBezTo>
                  <a:pt x="10932065" y="3785609"/>
                  <a:pt x="10932065" y="3785609"/>
                  <a:pt x="8426439" y="6288709"/>
                </a:cubicBezTo>
                <a:cubicBezTo>
                  <a:pt x="8426439" y="6288709"/>
                  <a:pt x="8426439" y="6288709"/>
                  <a:pt x="7297405" y="5159125"/>
                </a:cubicBezTo>
                <a:cubicBezTo>
                  <a:pt x="7297405" y="5159125"/>
                  <a:pt x="7297405" y="5159125"/>
                  <a:pt x="9803033" y="2656025"/>
                </a:cubicBezTo>
                <a:cubicBezTo>
                  <a:pt x="10009335" y="2449622"/>
                  <a:pt x="10009335" y="2111873"/>
                  <a:pt x="9803033" y="1901718"/>
                </a:cubicBezTo>
                <a:cubicBezTo>
                  <a:pt x="9803033" y="1901718"/>
                  <a:pt x="9803033" y="1901718"/>
                  <a:pt x="9652995" y="1751607"/>
                </a:cubicBezTo>
                <a:cubicBezTo>
                  <a:pt x="9446694" y="1545204"/>
                  <a:pt x="9109109" y="1545204"/>
                  <a:pt x="8899057" y="1751607"/>
                </a:cubicBezTo>
                <a:cubicBezTo>
                  <a:pt x="8899057" y="1751607"/>
                  <a:pt x="8899057" y="1751607"/>
                  <a:pt x="7346169" y="3305255"/>
                </a:cubicBezTo>
                <a:cubicBezTo>
                  <a:pt x="7346169" y="3305255"/>
                  <a:pt x="7346169" y="3305255"/>
                  <a:pt x="6389679" y="4247200"/>
                </a:cubicBezTo>
                <a:cubicBezTo>
                  <a:pt x="6389679" y="4247200"/>
                  <a:pt x="6389679" y="4247200"/>
                  <a:pt x="5271899" y="3132627"/>
                </a:cubicBezTo>
                <a:cubicBezTo>
                  <a:pt x="5271899" y="3132627"/>
                  <a:pt x="5271899" y="3132627"/>
                  <a:pt x="7773775" y="622022"/>
                </a:cubicBezTo>
                <a:cubicBezTo>
                  <a:pt x="8188253" y="207340"/>
                  <a:pt x="8732139" y="0"/>
                  <a:pt x="9276495" y="0"/>
                </a:cubicBezTo>
                <a:close/>
              </a:path>
            </a:pathLst>
          </a:custGeom>
          <a:solidFill>
            <a:srgbClr val="FFFFFF"/>
          </a:solidFill>
          <a:ln w="9525">
            <a:noFill/>
            <a:round/>
          </a:ln>
        </p:spPr>
        <p:txBody>
          <a:bodyPr vert="horz" wrap="square" lIns="121920" tIns="60960" rIns="121920" bIns="60960" numCol="1" anchor="t" anchorCtr="0" compatLnSpc="1"/>
          <a:lstStyle/>
          <a:p>
            <a:endParaRPr lang="zh-CN" altLang="en-US" sz="2400" kern="0">
              <a:solidFill>
                <a:srgbClr val="262626"/>
              </a:solidFill>
              <a:latin typeface="Arial" panose="020B0604020202020204"/>
            </a:endParaRPr>
          </a:p>
        </p:txBody>
      </p:sp>
      <p:sp>
        <p:nvSpPr>
          <p:cNvPr id="23" name="KSO_Shape"/>
          <p:cNvSpPr/>
          <p:nvPr/>
        </p:nvSpPr>
        <p:spPr bwMode="auto">
          <a:xfrm>
            <a:off x="8331966" y="4305313"/>
            <a:ext cx="720000" cy="936000"/>
          </a:xfrm>
          <a:custGeom>
            <a:avLst/>
            <a:gdLst>
              <a:gd name="T0" fmla="*/ 1653629 w 1093788"/>
              <a:gd name="T1" fmla="*/ 328999 h 1031876"/>
              <a:gd name="T2" fmla="*/ 1761157 w 1093788"/>
              <a:gd name="T3" fmla="*/ 342428 h 1031876"/>
              <a:gd name="T4" fmla="*/ 1817687 w 1093788"/>
              <a:gd name="T5" fmla="*/ 385479 h 1031876"/>
              <a:gd name="T6" fmla="*/ 1841801 w 1093788"/>
              <a:gd name="T7" fmla="*/ 469208 h 1031876"/>
              <a:gd name="T8" fmla="*/ 1682883 w 1093788"/>
              <a:gd name="T9" fmla="*/ 1708975 h 1031876"/>
              <a:gd name="T10" fmla="*/ 1651257 w 1093788"/>
              <a:gd name="T11" fmla="*/ 1780462 h 1031876"/>
              <a:gd name="T12" fmla="*/ 1585635 w 1093788"/>
              <a:gd name="T13" fmla="*/ 1795866 h 1031876"/>
              <a:gd name="T14" fmla="*/ 1529895 w 1093788"/>
              <a:gd name="T15" fmla="*/ 1754790 h 1031876"/>
              <a:gd name="T16" fmla="*/ 1465852 w 1093788"/>
              <a:gd name="T17" fmla="*/ 1719243 h 1031876"/>
              <a:gd name="T18" fmla="*/ 1428297 w 1093788"/>
              <a:gd name="T19" fmla="*/ 1784412 h 1031876"/>
              <a:gd name="T20" fmla="*/ 1361883 w 1093788"/>
              <a:gd name="T21" fmla="*/ 1793891 h 1031876"/>
              <a:gd name="T22" fmla="*/ 1309701 w 1093788"/>
              <a:gd name="T23" fmla="*/ 1748076 h 1031876"/>
              <a:gd name="T24" fmla="*/ 1302980 w 1093788"/>
              <a:gd name="T25" fmla="*/ 527268 h 1031876"/>
              <a:gd name="T26" fmla="*/ 990677 w 1093788"/>
              <a:gd name="T27" fmla="*/ 834938 h 1031876"/>
              <a:gd name="T28" fmla="*/ 938891 w 1093788"/>
              <a:gd name="T29" fmla="*/ 813216 h 1031876"/>
              <a:gd name="T30" fmla="*/ 917939 w 1093788"/>
              <a:gd name="T31" fmla="*/ 761477 h 1031876"/>
              <a:gd name="T32" fmla="*/ 1241705 w 1093788"/>
              <a:gd name="T33" fmla="*/ 355857 h 1031876"/>
              <a:gd name="T34" fmla="*/ 1298237 w 1093788"/>
              <a:gd name="T35" fmla="*/ 330974 h 1031876"/>
              <a:gd name="T36" fmla="*/ 992588 w 1093788"/>
              <a:gd name="T37" fmla="*/ 469658 h 1031876"/>
              <a:gd name="T38" fmla="*/ 991402 w 1093788"/>
              <a:gd name="T39" fmla="*/ 520706 h 1031876"/>
              <a:gd name="T40" fmla="*/ 796906 w 1093788"/>
              <a:gd name="T41" fmla="*/ 750615 h 1031876"/>
              <a:gd name="T42" fmla="*/ 764488 w 1093788"/>
              <a:gd name="T43" fmla="*/ 755757 h 1031876"/>
              <a:gd name="T44" fmla="*/ 715865 w 1093788"/>
              <a:gd name="T45" fmla="*/ 714605 h 1031876"/>
              <a:gd name="T46" fmla="*/ 194443 w 1093788"/>
              <a:gd name="T47" fmla="*/ 589559 h 1031876"/>
              <a:gd name="T48" fmla="*/ 68733 w 1093788"/>
              <a:gd name="T49" fmla="*/ 474407 h 1031876"/>
              <a:gd name="T50" fmla="*/ 99567 w 1093788"/>
              <a:gd name="T51" fmla="*/ 400409 h 1031876"/>
              <a:gd name="T52" fmla="*/ 164003 w 1093788"/>
              <a:gd name="T53" fmla="*/ 364794 h 1031876"/>
              <a:gd name="T54" fmla="*/ 575528 w 1093788"/>
              <a:gd name="T55" fmla="*/ 356484 h 1031876"/>
              <a:gd name="T56" fmla="*/ 648266 w 1093788"/>
              <a:gd name="T57" fmla="*/ 371917 h 1031876"/>
              <a:gd name="T58" fmla="*/ 703215 w 1093788"/>
              <a:gd name="T59" fmla="*/ 424151 h 1031876"/>
              <a:gd name="T60" fmla="*/ 795720 w 1093788"/>
              <a:gd name="T61" fmla="*/ 569773 h 1031876"/>
              <a:gd name="T62" fmla="*/ 934476 w 1093788"/>
              <a:gd name="T63" fmla="*/ 434836 h 1031876"/>
              <a:gd name="T64" fmla="*/ 459305 w 1093788"/>
              <a:gd name="T65" fmla="*/ 34770 h 1031876"/>
              <a:gd name="T66" fmla="*/ 515441 w 1093788"/>
              <a:gd name="T67" fmla="*/ 66823 h 1031876"/>
              <a:gd name="T68" fmla="*/ 552994 w 1093788"/>
              <a:gd name="T69" fmla="*/ 119057 h 1031876"/>
              <a:gd name="T70" fmla="*/ 564064 w 1093788"/>
              <a:gd name="T71" fmla="*/ 185141 h 1031876"/>
              <a:gd name="T72" fmla="*/ 546275 w 1093788"/>
              <a:gd name="T73" fmla="*/ 248850 h 1031876"/>
              <a:gd name="T74" fmla="*/ 504766 w 1093788"/>
              <a:gd name="T75" fmla="*/ 297522 h 1031876"/>
              <a:gd name="T76" fmla="*/ 445073 w 1093788"/>
              <a:gd name="T77" fmla="*/ 324036 h 1031876"/>
              <a:gd name="T78" fmla="*/ 377869 w 1093788"/>
              <a:gd name="T79" fmla="*/ 322057 h 1031876"/>
              <a:gd name="T80" fmla="*/ 319759 w 1093788"/>
              <a:gd name="T81" fmla="*/ 292775 h 1031876"/>
              <a:gd name="T82" fmla="*/ 280227 w 1093788"/>
              <a:gd name="T83" fmla="*/ 242124 h 1031876"/>
              <a:gd name="T84" fmla="*/ 265600 w 1093788"/>
              <a:gd name="T85" fmla="*/ 177226 h 1031876"/>
              <a:gd name="T86" fmla="*/ 280227 w 1093788"/>
              <a:gd name="T87" fmla="*/ 112726 h 1031876"/>
              <a:gd name="T88" fmla="*/ 319759 w 1093788"/>
              <a:gd name="T89" fmla="*/ 62074 h 1031876"/>
              <a:gd name="T90" fmla="*/ 377869 w 1093788"/>
              <a:gd name="T91" fmla="*/ 32396 h 1031876"/>
              <a:gd name="T92" fmla="*/ 1508042 w 1093788"/>
              <a:gd name="T93" fmla="*/ 789 h 1031876"/>
              <a:gd name="T94" fmla="*/ 1570449 w 1093788"/>
              <a:gd name="T95" fmla="*/ 21722 h 1031876"/>
              <a:gd name="T96" fmla="*/ 1616662 w 1093788"/>
              <a:gd name="T97" fmla="*/ 65957 h 1031876"/>
              <a:gd name="T98" fmla="*/ 1640756 w 1093788"/>
              <a:gd name="T99" fmla="*/ 126780 h 1031876"/>
              <a:gd name="T100" fmla="*/ 1636017 w 1093788"/>
              <a:gd name="T101" fmla="*/ 193528 h 1031876"/>
              <a:gd name="T102" fmla="*/ 1603628 w 1093788"/>
              <a:gd name="T103" fmla="*/ 249613 h 1031876"/>
              <a:gd name="T104" fmla="*/ 1551096 w 1093788"/>
              <a:gd name="T105" fmla="*/ 287132 h 1031876"/>
              <a:gd name="T106" fmla="*/ 1485134 w 1093788"/>
              <a:gd name="T107" fmla="*/ 298191 h 1031876"/>
              <a:gd name="T108" fmla="*/ 1421937 w 1093788"/>
              <a:gd name="T109" fmla="*/ 280419 h 1031876"/>
              <a:gd name="T110" fmla="*/ 1373749 w 1093788"/>
              <a:gd name="T111" fmla="*/ 238949 h 1031876"/>
              <a:gd name="T112" fmla="*/ 1346891 w 1093788"/>
              <a:gd name="T113" fmla="*/ 179310 h 1031876"/>
              <a:gd name="T114" fmla="*/ 1348470 w 1093788"/>
              <a:gd name="T115" fmla="*/ 112167 h 1031876"/>
              <a:gd name="T116" fmla="*/ 1378094 w 1093788"/>
              <a:gd name="T117" fmla="*/ 54110 h 1031876"/>
              <a:gd name="T118" fmla="*/ 1428255 w 1093788"/>
              <a:gd name="T119" fmla="*/ 14613 h 10318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93788" h="1031876">
                <a:moveTo>
                  <a:pt x="966256" y="322490"/>
                </a:moveTo>
                <a:lnTo>
                  <a:pt x="966256" y="508000"/>
                </a:lnTo>
                <a:lnTo>
                  <a:pt x="988453" y="508000"/>
                </a:lnTo>
                <a:lnTo>
                  <a:pt x="983733" y="322490"/>
                </a:lnTo>
                <a:lnTo>
                  <a:pt x="966256" y="322490"/>
                </a:lnTo>
                <a:close/>
                <a:moveTo>
                  <a:pt x="757888" y="188913"/>
                </a:moveTo>
                <a:lnTo>
                  <a:pt x="764925" y="188913"/>
                </a:lnTo>
                <a:lnTo>
                  <a:pt x="857078" y="188913"/>
                </a:lnTo>
                <a:lnTo>
                  <a:pt x="949459" y="188913"/>
                </a:lnTo>
                <a:lnTo>
                  <a:pt x="963986" y="189140"/>
                </a:lnTo>
                <a:lnTo>
                  <a:pt x="971022" y="189367"/>
                </a:lnTo>
                <a:lnTo>
                  <a:pt x="977832" y="189820"/>
                </a:lnTo>
                <a:lnTo>
                  <a:pt x="983960" y="190728"/>
                </a:lnTo>
                <a:lnTo>
                  <a:pt x="990088" y="191408"/>
                </a:lnTo>
                <a:lnTo>
                  <a:pt x="995763" y="192315"/>
                </a:lnTo>
                <a:lnTo>
                  <a:pt x="1001210" y="193676"/>
                </a:lnTo>
                <a:lnTo>
                  <a:pt x="1006431" y="194810"/>
                </a:lnTo>
                <a:lnTo>
                  <a:pt x="1011198" y="196624"/>
                </a:lnTo>
                <a:lnTo>
                  <a:pt x="1015964" y="198438"/>
                </a:lnTo>
                <a:lnTo>
                  <a:pt x="1020277" y="200253"/>
                </a:lnTo>
                <a:lnTo>
                  <a:pt x="1024362" y="202520"/>
                </a:lnTo>
                <a:lnTo>
                  <a:pt x="1028221" y="205015"/>
                </a:lnTo>
                <a:lnTo>
                  <a:pt x="1031626" y="207736"/>
                </a:lnTo>
                <a:lnTo>
                  <a:pt x="1035257" y="210685"/>
                </a:lnTo>
                <a:lnTo>
                  <a:pt x="1038208" y="213860"/>
                </a:lnTo>
                <a:lnTo>
                  <a:pt x="1040932" y="217488"/>
                </a:lnTo>
                <a:lnTo>
                  <a:pt x="1043656" y="221344"/>
                </a:lnTo>
                <a:lnTo>
                  <a:pt x="1045925" y="225199"/>
                </a:lnTo>
                <a:lnTo>
                  <a:pt x="1048195" y="229735"/>
                </a:lnTo>
                <a:lnTo>
                  <a:pt x="1050238" y="234497"/>
                </a:lnTo>
                <a:lnTo>
                  <a:pt x="1051827" y="239486"/>
                </a:lnTo>
                <a:lnTo>
                  <a:pt x="1053416" y="244703"/>
                </a:lnTo>
                <a:lnTo>
                  <a:pt x="1054551" y="250372"/>
                </a:lnTo>
                <a:lnTo>
                  <a:pt x="1055912" y="256495"/>
                </a:lnTo>
                <a:lnTo>
                  <a:pt x="1056593" y="262619"/>
                </a:lnTo>
                <a:lnTo>
                  <a:pt x="1057501" y="269422"/>
                </a:lnTo>
                <a:lnTo>
                  <a:pt x="1058182" y="276679"/>
                </a:lnTo>
                <a:lnTo>
                  <a:pt x="1058409" y="283937"/>
                </a:lnTo>
                <a:lnTo>
                  <a:pt x="1058636" y="291874"/>
                </a:lnTo>
                <a:lnTo>
                  <a:pt x="1058863" y="300038"/>
                </a:lnTo>
                <a:lnTo>
                  <a:pt x="1058863" y="508000"/>
                </a:lnTo>
                <a:lnTo>
                  <a:pt x="1093788" y="508000"/>
                </a:lnTo>
                <a:lnTo>
                  <a:pt x="1093788" y="604838"/>
                </a:lnTo>
                <a:lnTo>
                  <a:pt x="966256" y="604838"/>
                </a:lnTo>
                <a:lnTo>
                  <a:pt x="966256" y="981303"/>
                </a:lnTo>
                <a:lnTo>
                  <a:pt x="965802" y="987426"/>
                </a:lnTo>
                <a:lnTo>
                  <a:pt x="965121" y="993323"/>
                </a:lnTo>
                <a:lnTo>
                  <a:pt x="963759" y="998765"/>
                </a:lnTo>
                <a:lnTo>
                  <a:pt x="962170" y="1003755"/>
                </a:lnTo>
                <a:lnTo>
                  <a:pt x="960127" y="1008290"/>
                </a:lnTo>
                <a:lnTo>
                  <a:pt x="957630" y="1012373"/>
                </a:lnTo>
                <a:lnTo>
                  <a:pt x="954680" y="1016228"/>
                </a:lnTo>
                <a:lnTo>
                  <a:pt x="951729" y="1019403"/>
                </a:lnTo>
                <a:lnTo>
                  <a:pt x="948097" y="1022351"/>
                </a:lnTo>
                <a:lnTo>
                  <a:pt x="944466" y="1024846"/>
                </a:lnTo>
                <a:lnTo>
                  <a:pt x="940607" y="1027114"/>
                </a:lnTo>
                <a:lnTo>
                  <a:pt x="936294" y="1028928"/>
                </a:lnTo>
                <a:lnTo>
                  <a:pt x="932436" y="1030062"/>
                </a:lnTo>
                <a:lnTo>
                  <a:pt x="927896" y="1031196"/>
                </a:lnTo>
                <a:lnTo>
                  <a:pt x="923583" y="1031649"/>
                </a:lnTo>
                <a:lnTo>
                  <a:pt x="919271" y="1031876"/>
                </a:lnTo>
                <a:lnTo>
                  <a:pt x="914958" y="1031649"/>
                </a:lnTo>
                <a:lnTo>
                  <a:pt x="910419" y="1031196"/>
                </a:lnTo>
                <a:lnTo>
                  <a:pt x="906106" y="1029835"/>
                </a:lnTo>
                <a:lnTo>
                  <a:pt x="902020" y="1028701"/>
                </a:lnTo>
                <a:lnTo>
                  <a:pt x="897935" y="1026660"/>
                </a:lnTo>
                <a:lnTo>
                  <a:pt x="894303" y="1024619"/>
                </a:lnTo>
                <a:lnTo>
                  <a:pt x="890444" y="1021898"/>
                </a:lnTo>
                <a:lnTo>
                  <a:pt x="887040" y="1018949"/>
                </a:lnTo>
                <a:lnTo>
                  <a:pt x="883862" y="1015774"/>
                </a:lnTo>
                <a:lnTo>
                  <a:pt x="880911" y="1011919"/>
                </a:lnTo>
                <a:lnTo>
                  <a:pt x="878415" y="1007610"/>
                </a:lnTo>
                <a:lnTo>
                  <a:pt x="876372" y="1003301"/>
                </a:lnTo>
                <a:lnTo>
                  <a:pt x="874783" y="998312"/>
                </a:lnTo>
                <a:lnTo>
                  <a:pt x="873194" y="993096"/>
                </a:lnTo>
                <a:lnTo>
                  <a:pt x="872513" y="987199"/>
                </a:lnTo>
                <a:lnTo>
                  <a:pt x="872286" y="981303"/>
                </a:lnTo>
                <a:lnTo>
                  <a:pt x="866699" y="604838"/>
                </a:lnTo>
                <a:lnTo>
                  <a:pt x="847681" y="604838"/>
                </a:lnTo>
                <a:lnTo>
                  <a:pt x="841871" y="981303"/>
                </a:lnTo>
                <a:lnTo>
                  <a:pt x="841644" y="987199"/>
                </a:lnTo>
                <a:lnTo>
                  <a:pt x="840963" y="993096"/>
                </a:lnTo>
                <a:lnTo>
                  <a:pt x="839601" y="998312"/>
                </a:lnTo>
                <a:lnTo>
                  <a:pt x="837785" y="1003301"/>
                </a:lnTo>
                <a:lnTo>
                  <a:pt x="835515" y="1007610"/>
                </a:lnTo>
                <a:lnTo>
                  <a:pt x="833019" y="1011919"/>
                </a:lnTo>
                <a:lnTo>
                  <a:pt x="830295" y="1015774"/>
                </a:lnTo>
                <a:lnTo>
                  <a:pt x="827117" y="1018949"/>
                </a:lnTo>
                <a:lnTo>
                  <a:pt x="823712" y="1021898"/>
                </a:lnTo>
                <a:lnTo>
                  <a:pt x="820081" y="1024619"/>
                </a:lnTo>
                <a:lnTo>
                  <a:pt x="816222" y="1026660"/>
                </a:lnTo>
                <a:lnTo>
                  <a:pt x="812137" y="1028701"/>
                </a:lnTo>
                <a:lnTo>
                  <a:pt x="807824" y="1029835"/>
                </a:lnTo>
                <a:lnTo>
                  <a:pt x="803738" y="1031196"/>
                </a:lnTo>
                <a:lnTo>
                  <a:pt x="799199" y="1031649"/>
                </a:lnTo>
                <a:lnTo>
                  <a:pt x="794886" y="1031876"/>
                </a:lnTo>
                <a:lnTo>
                  <a:pt x="790346" y="1031649"/>
                </a:lnTo>
                <a:lnTo>
                  <a:pt x="786261" y="1031196"/>
                </a:lnTo>
                <a:lnTo>
                  <a:pt x="781948" y="1030062"/>
                </a:lnTo>
                <a:lnTo>
                  <a:pt x="777636" y="1028928"/>
                </a:lnTo>
                <a:lnTo>
                  <a:pt x="773777" y="1027114"/>
                </a:lnTo>
                <a:lnTo>
                  <a:pt x="769691" y="1024846"/>
                </a:lnTo>
                <a:lnTo>
                  <a:pt x="766060" y="1022351"/>
                </a:lnTo>
                <a:lnTo>
                  <a:pt x="762655" y="1019403"/>
                </a:lnTo>
                <a:lnTo>
                  <a:pt x="759477" y="1016228"/>
                </a:lnTo>
                <a:lnTo>
                  <a:pt x="756527" y="1012373"/>
                </a:lnTo>
                <a:lnTo>
                  <a:pt x="754030" y="1008290"/>
                </a:lnTo>
                <a:lnTo>
                  <a:pt x="751987" y="1003755"/>
                </a:lnTo>
                <a:lnTo>
                  <a:pt x="750398" y="998765"/>
                </a:lnTo>
                <a:lnTo>
                  <a:pt x="749036" y="993323"/>
                </a:lnTo>
                <a:lnTo>
                  <a:pt x="748355" y="987426"/>
                </a:lnTo>
                <a:lnTo>
                  <a:pt x="748128" y="981303"/>
                </a:lnTo>
                <a:lnTo>
                  <a:pt x="748128" y="604838"/>
                </a:lnTo>
                <a:lnTo>
                  <a:pt x="0" y="604838"/>
                </a:lnTo>
                <a:lnTo>
                  <a:pt x="0" y="508000"/>
                </a:lnTo>
                <a:lnTo>
                  <a:pt x="748128" y="508000"/>
                </a:lnTo>
                <a:lnTo>
                  <a:pt x="748128" y="302760"/>
                </a:lnTo>
                <a:lnTo>
                  <a:pt x="597414" y="465138"/>
                </a:lnTo>
                <a:lnTo>
                  <a:pt x="594009" y="468540"/>
                </a:lnTo>
                <a:lnTo>
                  <a:pt x="590831" y="471262"/>
                </a:lnTo>
                <a:lnTo>
                  <a:pt x="587427" y="473756"/>
                </a:lnTo>
                <a:lnTo>
                  <a:pt x="583568" y="475797"/>
                </a:lnTo>
                <a:lnTo>
                  <a:pt x="580163" y="477385"/>
                </a:lnTo>
                <a:lnTo>
                  <a:pt x="576305" y="478519"/>
                </a:lnTo>
                <a:lnTo>
                  <a:pt x="572673" y="478972"/>
                </a:lnTo>
                <a:lnTo>
                  <a:pt x="568814" y="479426"/>
                </a:lnTo>
                <a:lnTo>
                  <a:pt x="565183" y="479199"/>
                </a:lnTo>
                <a:lnTo>
                  <a:pt x="561324" y="478972"/>
                </a:lnTo>
                <a:lnTo>
                  <a:pt x="557919" y="478065"/>
                </a:lnTo>
                <a:lnTo>
                  <a:pt x="554515" y="476931"/>
                </a:lnTo>
                <a:lnTo>
                  <a:pt x="550883" y="475571"/>
                </a:lnTo>
                <a:lnTo>
                  <a:pt x="547705" y="473756"/>
                </a:lnTo>
                <a:lnTo>
                  <a:pt x="544755" y="471715"/>
                </a:lnTo>
                <a:lnTo>
                  <a:pt x="541804" y="469447"/>
                </a:lnTo>
                <a:lnTo>
                  <a:pt x="539080" y="466953"/>
                </a:lnTo>
                <a:lnTo>
                  <a:pt x="536583" y="464685"/>
                </a:lnTo>
                <a:lnTo>
                  <a:pt x="534314" y="461510"/>
                </a:lnTo>
                <a:lnTo>
                  <a:pt x="532271" y="458562"/>
                </a:lnTo>
                <a:lnTo>
                  <a:pt x="530455" y="455387"/>
                </a:lnTo>
                <a:lnTo>
                  <a:pt x="529320" y="451758"/>
                </a:lnTo>
                <a:lnTo>
                  <a:pt x="527958" y="448356"/>
                </a:lnTo>
                <a:lnTo>
                  <a:pt x="527504" y="444728"/>
                </a:lnTo>
                <a:lnTo>
                  <a:pt x="527050" y="440872"/>
                </a:lnTo>
                <a:lnTo>
                  <a:pt x="527050" y="437244"/>
                </a:lnTo>
                <a:lnTo>
                  <a:pt x="527504" y="433162"/>
                </a:lnTo>
                <a:lnTo>
                  <a:pt x="528412" y="429079"/>
                </a:lnTo>
                <a:lnTo>
                  <a:pt x="530001" y="425224"/>
                </a:lnTo>
                <a:lnTo>
                  <a:pt x="531817" y="421369"/>
                </a:lnTo>
                <a:lnTo>
                  <a:pt x="534314" y="417513"/>
                </a:lnTo>
                <a:lnTo>
                  <a:pt x="537037" y="413431"/>
                </a:lnTo>
                <a:lnTo>
                  <a:pt x="704321" y="212499"/>
                </a:lnTo>
                <a:lnTo>
                  <a:pt x="708407" y="208644"/>
                </a:lnTo>
                <a:lnTo>
                  <a:pt x="712946" y="204335"/>
                </a:lnTo>
                <a:lnTo>
                  <a:pt x="715216" y="202294"/>
                </a:lnTo>
                <a:lnTo>
                  <a:pt x="717940" y="200253"/>
                </a:lnTo>
                <a:lnTo>
                  <a:pt x="720664" y="198438"/>
                </a:lnTo>
                <a:lnTo>
                  <a:pt x="723615" y="196624"/>
                </a:lnTo>
                <a:lnTo>
                  <a:pt x="727019" y="194810"/>
                </a:lnTo>
                <a:lnTo>
                  <a:pt x="731105" y="193449"/>
                </a:lnTo>
                <a:lnTo>
                  <a:pt x="735417" y="192088"/>
                </a:lnTo>
                <a:lnTo>
                  <a:pt x="739957" y="191181"/>
                </a:lnTo>
                <a:lnTo>
                  <a:pt x="745405" y="190047"/>
                </a:lnTo>
                <a:lnTo>
                  <a:pt x="751306" y="189367"/>
                </a:lnTo>
                <a:lnTo>
                  <a:pt x="757888" y="188913"/>
                </a:lnTo>
                <a:close/>
                <a:moveTo>
                  <a:pt x="538163" y="92075"/>
                </a:moveTo>
                <a:lnTo>
                  <a:pt x="614363" y="92075"/>
                </a:lnTo>
                <a:lnTo>
                  <a:pt x="614363" y="263525"/>
                </a:lnTo>
                <a:lnTo>
                  <a:pt x="565974" y="263525"/>
                </a:lnTo>
                <a:lnTo>
                  <a:pt x="566733" y="264454"/>
                </a:lnTo>
                <a:lnTo>
                  <a:pt x="568322" y="266954"/>
                </a:lnTo>
                <a:lnTo>
                  <a:pt x="569911" y="269680"/>
                </a:lnTo>
                <a:lnTo>
                  <a:pt x="571045" y="272634"/>
                </a:lnTo>
                <a:lnTo>
                  <a:pt x="572180" y="275588"/>
                </a:lnTo>
                <a:lnTo>
                  <a:pt x="572861" y="278542"/>
                </a:lnTo>
                <a:lnTo>
                  <a:pt x="573088" y="281950"/>
                </a:lnTo>
                <a:lnTo>
                  <a:pt x="573088" y="285131"/>
                </a:lnTo>
                <a:lnTo>
                  <a:pt x="572634" y="288539"/>
                </a:lnTo>
                <a:lnTo>
                  <a:pt x="571953" y="292175"/>
                </a:lnTo>
                <a:lnTo>
                  <a:pt x="570818" y="295356"/>
                </a:lnTo>
                <a:lnTo>
                  <a:pt x="569230" y="298992"/>
                </a:lnTo>
                <a:lnTo>
                  <a:pt x="567187" y="302400"/>
                </a:lnTo>
                <a:lnTo>
                  <a:pt x="564917" y="305808"/>
                </a:lnTo>
                <a:lnTo>
                  <a:pt x="472537" y="417146"/>
                </a:lnTo>
                <a:lnTo>
                  <a:pt x="468452" y="422599"/>
                </a:lnTo>
                <a:lnTo>
                  <a:pt x="466182" y="424417"/>
                </a:lnTo>
                <a:lnTo>
                  <a:pt x="464139" y="426462"/>
                </a:lnTo>
                <a:lnTo>
                  <a:pt x="461869" y="428280"/>
                </a:lnTo>
                <a:lnTo>
                  <a:pt x="459599" y="429643"/>
                </a:lnTo>
                <a:lnTo>
                  <a:pt x="457557" y="431007"/>
                </a:lnTo>
                <a:lnTo>
                  <a:pt x="455287" y="432143"/>
                </a:lnTo>
                <a:lnTo>
                  <a:pt x="453471" y="433052"/>
                </a:lnTo>
                <a:lnTo>
                  <a:pt x="451428" y="433733"/>
                </a:lnTo>
                <a:lnTo>
                  <a:pt x="449158" y="434188"/>
                </a:lnTo>
                <a:lnTo>
                  <a:pt x="447116" y="434415"/>
                </a:lnTo>
                <a:lnTo>
                  <a:pt x="444846" y="434642"/>
                </a:lnTo>
                <a:lnTo>
                  <a:pt x="442803" y="434642"/>
                </a:lnTo>
                <a:lnTo>
                  <a:pt x="440987" y="434415"/>
                </a:lnTo>
                <a:lnTo>
                  <a:pt x="438944" y="433960"/>
                </a:lnTo>
                <a:lnTo>
                  <a:pt x="436675" y="433279"/>
                </a:lnTo>
                <a:lnTo>
                  <a:pt x="434632" y="432597"/>
                </a:lnTo>
                <a:lnTo>
                  <a:pt x="432589" y="431461"/>
                </a:lnTo>
                <a:lnTo>
                  <a:pt x="430773" y="430325"/>
                </a:lnTo>
                <a:lnTo>
                  <a:pt x="426688" y="427598"/>
                </a:lnTo>
                <a:lnTo>
                  <a:pt x="422602" y="423963"/>
                </a:lnTo>
                <a:lnTo>
                  <a:pt x="418743" y="420100"/>
                </a:lnTo>
                <a:lnTo>
                  <a:pt x="414658" y="415556"/>
                </a:lnTo>
                <a:lnTo>
                  <a:pt x="411026" y="410330"/>
                </a:lnTo>
                <a:lnTo>
                  <a:pt x="406941" y="404195"/>
                </a:lnTo>
                <a:lnTo>
                  <a:pt x="400585" y="394197"/>
                </a:lnTo>
                <a:lnTo>
                  <a:pt x="391733" y="381700"/>
                </a:lnTo>
                <a:lnTo>
                  <a:pt x="371986" y="353297"/>
                </a:lnTo>
                <a:lnTo>
                  <a:pt x="347473" y="318760"/>
                </a:lnTo>
                <a:lnTo>
                  <a:pt x="347473" y="490538"/>
                </a:lnTo>
                <a:lnTo>
                  <a:pt x="129120" y="490538"/>
                </a:lnTo>
                <a:lnTo>
                  <a:pt x="129120" y="338528"/>
                </a:lnTo>
                <a:lnTo>
                  <a:pt x="111643" y="338528"/>
                </a:lnTo>
                <a:lnTo>
                  <a:pt x="107557" y="490538"/>
                </a:lnTo>
                <a:lnTo>
                  <a:pt x="36513" y="490538"/>
                </a:lnTo>
                <a:lnTo>
                  <a:pt x="36513" y="316033"/>
                </a:lnTo>
                <a:lnTo>
                  <a:pt x="36740" y="307853"/>
                </a:lnTo>
                <a:lnTo>
                  <a:pt x="36740" y="300128"/>
                </a:lnTo>
                <a:lnTo>
                  <a:pt x="37194" y="292629"/>
                </a:lnTo>
                <a:lnTo>
                  <a:pt x="37648" y="285358"/>
                </a:lnTo>
                <a:lnTo>
                  <a:pt x="38783" y="278542"/>
                </a:lnTo>
                <a:lnTo>
                  <a:pt x="39464" y="272407"/>
                </a:lnTo>
                <a:lnTo>
                  <a:pt x="40826" y="266499"/>
                </a:lnTo>
                <a:lnTo>
                  <a:pt x="41961" y="260591"/>
                </a:lnTo>
                <a:lnTo>
                  <a:pt x="43549" y="255365"/>
                </a:lnTo>
                <a:lnTo>
                  <a:pt x="45138" y="250366"/>
                </a:lnTo>
                <a:lnTo>
                  <a:pt x="47181" y="245595"/>
                </a:lnTo>
                <a:lnTo>
                  <a:pt x="49451" y="241278"/>
                </a:lnTo>
                <a:lnTo>
                  <a:pt x="51721" y="237188"/>
                </a:lnTo>
                <a:lnTo>
                  <a:pt x="54444" y="233552"/>
                </a:lnTo>
                <a:lnTo>
                  <a:pt x="57168" y="229917"/>
                </a:lnTo>
                <a:lnTo>
                  <a:pt x="60119" y="226736"/>
                </a:lnTo>
                <a:lnTo>
                  <a:pt x="63750" y="223782"/>
                </a:lnTo>
                <a:lnTo>
                  <a:pt x="67155" y="221055"/>
                </a:lnTo>
                <a:lnTo>
                  <a:pt x="71014" y="218556"/>
                </a:lnTo>
                <a:lnTo>
                  <a:pt x="75099" y="216283"/>
                </a:lnTo>
                <a:lnTo>
                  <a:pt x="79412" y="214238"/>
                </a:lnTo>
                <a:lnTo>
                  <a:pt x="84178" y="212421"/>
                </a:lnTo>
                <a:lnTo>
                  <a:pt x="88945" y="210830"/>
                </a:lnTo>
                <a:lnTo>
                  <a:pt x="94165" y="209467"/>
                </a:lnTo>
                <a:lnTo>
                  <a:pt x="99613" y="208331"/>
                </a:lnTo>
                <a:lnTo>
                  <a:pt x="105287" y="207195"/>
                </a:lnTo>
                <a:lnTo>
                  <a:pt x="111416" y="206513"/>
                </a:lnTo>
                <a:lnTo>
                  <a:pt x="117544" y="205831"/>
                </a:lnTo>
                <a:lnTo>
                  <a:pt x="124353" y="205150"/>
                </a:lnTo>
                <a:lnTo>
                  <a:pt x="131390" y="204922"/>
                </a:lnTo>
                <a:lnTo>
                  <a:pt x="146143" y="204695"/>
                </a:lnTo>
                <a:lnTo>
                  <a:pt x="238296" y="204695"/>
                </a:lnTo>
                <a:lnTo>
                  <a:pt x="330449" y="204695"/>
                </a:lnTo>
                <a:lnTo>
                  <a:pt x="336124" y="204695"/>
                </a:lnTo>
                <a:lnTo>
                  <a:pt x="341571" y="205150"/>
                </a:lnTo>
                <a:lnTo>
                  <a:pt x="346565" y="205831"/>
                </a:lnTo>
                <a:lnTo>
                  <a:pt x="351558" y="206513"/>
                </a:lnTo>
                <a:lnTo>
                  <a:pt x="356098" y="207422"/>
                </a:lnTo>
                <a:lnTo>
                  <a:pt x="360410" y="208785"/>
                </a:lnTo>
                <a:lnTo>
                  <a:pt x="364496" y="209921"/>
                </a:lnTo>
                <a:lnTo>
                  <a:pt x="368581" y="211739"/>
                </a:lnTo>
                <a:lnTo>
                  <a:pt x="372213" y="213557"/>
                </a:lnTo>
                <a:lnTo>
                  <a:pt x="375845" y="215375"/>
                </a:lnTo>
                <a:lnTo>
                  <a:pt x="379022" y="217420"/>
                </a:lnTo>
                <a:lnTo>
                  <a:pt x="382200" y="219919"/>
                </a:lnTo>
                <a:lnTo>
                  <a:pt x="385378" y="222191"/>
                </a:lnTo>
                <a:lnTo>
                  <a:pt x="388328" y="224918"/>
                </a:lnTo>
                <a:lnTo>
                  <a:pt x="391052" y="227644"/>
                </a:lnTo>
                <a:lnTo>
                  <a:pt x="393776" y="230598"/>
                </a:lnTo>
                <a:lnTo>
                  <a:pt x="398996" y="236960"/>
                </a:lnTo>
                <a:lnTo>
                  <a:pt x="403763" y="243550"/>
                </a:lnTo>
                <a:lnTo>
                  <a:pt x="408529" y="250594"/>
                </a:lnTo>
                <a:lnTo>
                  <a:pt x="413296" y="258092"/>
                </a:lnTo>
                <a:lnTo>
                  <a:pt x="422602" y="274452"/>
                </a:lnTo>
                <a:lnTo>
                  <a:pt x="427596" y="282632"/>
                </a:lnTo>
                <a:lnTo>
                  <a:pt x="433270" y="291493"/>
                </a:lnTo>
                <a:lnTo>
                  <a:pt x="447116" y="312852"/>
                </a:lnTo>
                <a:lnTo>
                  <a:pt x="454152" y="323077"/>
                </a:lnTo>
                <a:lnTo>
                  <a:pt x="456195" y="326031"/>
                </a:lnTo>
                <a:lnTo>
                  <a:pt x="456876" y="327167"/>
                </a:lnTo>
                <a:lnTo>
                  <a:pt x="511350" y="261955"/>
                </a:lnTo>
                <a:lnTo>
                  <a:pt x="514301" y="259228"/>
                </a:lnTo>
                <a:lnTo>
                  <a:pt x="517252" y="256729"/>
                </a:lnTo>
                <a:lnTo>
                  <a:pt x="520202" y="254684"/>
                </a:lnTo>
                <a:lnTo>
                  <a:pt x="523607" y="252866"/>
                </a:lnTo>
                <a:lnTo>
                  <a:pt x="526785" y="251730"/>
                </a:lnTo>
                <a:lnTo>
                  <a:pt x="529962" y="250594"/>
                </a:lnTo>
                <a:lnTo>
                  <a:pt x="533140" y="249912"/>
                </a:lnTo>
                <a:lnTo>
                  <a:pt x="536545" y="249685"/>
                </a:lnTo>
                <a:lnTo>
                  <a:pt x="538163" y="249685"/>
                </a:lnTo>
                <a:lnTo>
                  <a:pt x="538163" y="92075"/>
                </a:lnTo>
                <a:close/>
                <a:moveTo>
                  <a:pt x="238296" y="15875"/>
                </a:moveTo>
                <a:lnTo>
                  <a:pt x="242836" y="16102"/>
                </a:lnTo>
                <a:lnTo>
                  <a:pt x="247148" y="16330"/>
                </a:lnTo>
                <a:lnTo>
                  <a:pt x="251234" y="17011"/>
                </a:lnTo>
                <a:lnTo>
                  <a:pt x="255546" y="17693"/>
                </a:lnTo>
                <a:lnTo>
                  <a:pt x="259859" y="18602"/>
                </a:lnTo>
                <a:lnTo>
                  <a:pt x="263718" y="19965"/>
                </a:lnTo>
                <a:lnTo>
                  <a:pt x="267803" y="21101"/>
                </a:lnTo>
                <a:lnTo>
                  <a:pt x="271662" y="22692"/>
                </a:lnTo>
                <a:lnTo>
                  <a:pt x="275521" y="24510"/>
                </a:lnTo>
                <a:lnTo>
                  <a:pt x="279152" y="26327"/>
                </a:lnTo>
                <a:lnTo>
                  <a:pt x="282784" y="28372"/>
                </a:lnTo>
                <a:lnTo>
                  <a:pt x="286189" y="30645"/>
                </a:lnTo>
                <a:lnTo>
                  <a:pt x="289820" y="33144"/>
                </a:lnTo>
                <a:lnTo>
                  <a:pt x="292998" y="35643"/>
                </a:lnTo>
                <a:lnTo>
                  <a:pt x="295949" y="38370"/>
                </a:lnTo>
                <a:lnTo>
                  <a:pt x="298899" y="41097"/>
                </a:lnTo>
                <a:lnTo>
                  <a:pt x="301623" y="44051"/>
                </a:lnTo>
                <a:lnTo>
                  <a:pt x="304347" y="47232"/>
                </a:lnTo>
                <a:lnTo>
                  <a:pt x="306844" y="50413"/>
                </a:lnTo>
                <a:lnTo>
                  <a:pt x="309340" y="53821"/>
                </a:lnTo>
                <a:lnTo>
                  <a:pt x="311610" y="57457"/>
                </a:lnTo>
                <a:lnTo>
                  <a:pt x="313653" y="60865"/>
                </a:lnTo>
                <a:lnTo>
                  <a:pt x="315696" y="64728"/>
                </a:lnTo>
                <a:lnTo>
                  <a:pt x="317511" y="68363"/>
                </a:lnTo>
                <a:lnTo>
                  <a:pt x="318873" y="72453"/>
                </a:lnTo>
                <a:lnTo>
                  <a:pt x="320235" y="76316"/>
                </a:lnTo>
                <a:lnTo>
                  <a:pt x="321370" y="80406"/>
                </a:lnTo>
                <a:lnTo>
                  <a:pt x="322505" y="84723"/>
                </a:lnTo>
                <a:lnTo>
                  <a:pt x="323186" y="88813"/>
                </a:lnTo>
                <a:lnTo>
                  <a:pt x="323640" y="93130"/>
                </a:lnTo>
                <a:lnTo>
                  <a:pt x="323867" y="97447"/>
                </a:lnTo>
                <a:lnTo>
                  <a:pt x="324094" y="101764"/>
                </a:lnTo>
                <a:lnTo>
                  <a:pt x="323867" y="106309"/>
                </a:lnTo>
                <a:lnTo>
                  <a:pt x="323640" y="110626"/>
                </a:lnTo>
                <a:lnTo>
                  <a:pt x="323186" y="114716"/>
                </a:lnTo>
                <a:lnTo>
                  <a:pt x="322505" y="119033"/>
                </a:lnTo>
                <a:lnTo>
                  <a:pt x="321370" y="123350"/>
                </a:lnTo>
                <a:lnTo>
                  <a:pt x="320235" y="127213"/>
                </a:lnTo>
                <a:lnTo>
                  <a:pt x="318873" y="131303"/>
                </a:lnTo>
                <a:lnTo>
                  <a:pt x="317511" y="135393"/>
                </a:lnTo>
                <a:lnTo>
                  <a:pt x="315696" y="139029"/>
                </a:lnTo>
                <a:lnTo>
                  <a:pt x="313653" y="142891"/>
                </a:lnTo>
                <a:lnTo>
                  <a:pt x="311610" y="146300"/>
                </a:lnTo>
                <a:lnTo>
                  <a:pt x="309340" y="149708"/>
                </a:lnTo>
                <a:lnTo>
                  <a:pt x="306844" y="153343"/>
                </a:lnTo>
                <a:lnTo>
                  <a:pt x="304347" y="156525"/>
                </a:lnTo>
                <a:lnTo>
                  <a:pt x="301623" y="159478"/>
                </a:lnTo>
                <a:lnTo>
                  <a:pt x="298899" y="162432"/>
                </a:lnTo>
                <a:lnTo>
                  <a:pt x="295949" y="165613"/>
                </a:lnTo>
                <a:lnTo>
                  <a:pt x="292998" y="168113"/>
                </a:lnTo>
                <a:lnTo>
                  <a:pt x="289820" y="170839"/>
                </a:lnTo>
                <a:lnTo>
                  <a:pt x="286189" y="173112"/>
                </a:lnTo>
                <a:lnTo>
                  <a:pt x="282784" y="175157"/>
                </a:lnTo>
                <a:lnTo>
                  <a:pt x="279152" y="177202"/>
                </a:lnTo>
                <a:lnTo>
                  <a:pt x="275521" y="179247"/>
                </a:lnTo>
                <a:lnTo>
                  <a:pt x="271662" y="181064"/>
                </a:lnTo>
                <a:lnTo>
                  <a:pt x="267803" y="182428"/>
                </a:lnTo>
                <a:lnTo>
                  <a:pt x="263718" y="184018"/>
                </a:lnTo>
                <a:lnTo>
                  <a:pt x="259859" y="184927"/>
                </a:lnTo>
                <a:lnTo>
                  <a:pt x="255546" y="186063"/>
                </a:lnTo>
                <a:lnTo>
                  <a:pt x="251234" y="186745"/>
                </a:lnTo>
                <a:lnTo>
                  <a:pt x="247148" y="187199"/>
                </a:lnTo>
                <a:lnTo>
                  <a:pt x="242836" y="187654"/>
                </a:lnTo>
                <a:lnTo>
                  <a:pt x="238296" y="187654"/>
                </a:lnTo>
                <a:lnTo>
                  <a:pt x="233757" y="187654"/>
                </a:lnTo>
                <a:lnTo>
                  <a:pt x="229671" y="187199"/>
                </a:lnTo>
                <a:lnTo>
                  <a:pt x="225132" y="186745"/>
                </a:lnTo>
                <a:lnTo>
                  <a:pt x="221046" y="186063"/>
                </a:lnTo>
                <a:lnTo>
                  <a:pt x="216960" y="184927"/>
                </a:lnTo>
                <a:lnTo>
                  <a:pt x="212875" y="184018"/>
                </a:lnTo>
                <a:lnTo>
                  <a:pt x="208789" y="182428"/>
                </a:lnTo>
                <a:lnTo>
                  <a:pt x="204930" y="181064"/>
                </a:lnTo>
                <a:lnTo>
                  <a:pt x="201072" y="179247"/>
                </a:lnTo>
                <a:lnTo>
                  <a:pt x="197440" y="177202"/>
                </a:lnTo>
                <a:lnTo>
                  <a:pt x="194036" y="175157"/>
                </a:lnTo>
                <a:lnTo>
                  <a:pt x="190404" y="173112"/>
                </a:lnTo>
                <a:lnTo>
                  <a:pt x="186999" y="170839"/>
                </a:lnTo>
                <a:lnTo>
                  <a:pt x="183595" y="168113"/>
                </a:lnTo>
                <a:lnTo>
                  <a:pt x="180644" y="165613"/>
                </a:lnTo>
                <a:lnTo>
                  <a:pt x="177693" y="162432"/>
                </a:lnTo>
                <a:lnTo>
                  <a:pt x="174742" y="159478"/>
                </a:lnTo>
                <a:lnTo>
                  <a:pt x="172019" y="156525"/>
                </a:lnTo>
                <a:lnTo>
                  <a:pt x="169522" y="153343"/>
                </a:lnTo>
                <a:lnTo>
                  <a:pt x="167252" y="149708"/>
                </a:lnTo>
                <a:lnTo>
                  <a:pt x="164982" y="146300"/>
                </a:lnTo>
                <a:lnTo>
                  <a:pt x="162713" y="142891"/>
                </a:lnTo>
                <a:lnTo>
                  <a:pt x="160897" y="139029"/>
                </a:lnTo>
                <a:lnTo>
                  <a:pt x="159308" y="135393"/>
                </a:lnTo>
                <a:lnTo>
                  <a:pt x="157719" y="131303"/>
                </a:lnTo>
                <a:lnTo>
                  <a:pt x="156357" y="127213"/>
                </a:lnTo>
                <a:lnTo>
                  <a:pt x="155222" y="123350"/>
                </a:lnTo>
                <a:lnTo>
                  <a:pt x="154314" y="119033"/>
                </a:lnTo>
                <a:lnTo>
                  <a:pt x="153407" y="114716"/>
                </a:lnTo>
                <a:lnTo>
                  <a:pt x="152953" y="110626"/>
                </a:lnTo>
                <a:lnTo>
                  <a:pt x="152499" y="106309"/>
                </a:lnTo>
                <a:lnTo>
                  <a:pt x="152499" y="101764"/>
                </a:lnTo>
                <a:lnTo>
                  <a:pt x="152499" y="97447"/>
                </a:lnTo>
                <a:lnTo>
                  <a:pt x="152953" y="93130"/>
                </a:lnTo>
                <a:lnTo>
                  <a:pt x="153407" y="88813"/>
                </a:lnTo>
                <a:lnTo>
                  <a:pt x="154314" y="84723"/>
                </a:lnTo>
                <a:lnTo>
                  <a:pt x="155222" y="80406"/>
                </a:lnTo>
                <a:lnTo>
                  <a:pt x="156357" y="76316"/>
                </a:lnTo>
                <a:lnTo>
                  <a:pt x="157719" y="72453"/>
                </a:lnTo>
                <a:lnTo>
                  <a:pt x="159308" y="68363"/>
                </a:lnTo>
                <a:lnTo>
                  <a:pt x="160897" y="64728"/>
                </a:lnTo>
                <a:lnTo>
                  <a:pt x="162713" y="60865"/>
                </a:lnTo>
                <a:lnTo>
                  <a:pt x="164982" y="57457"/>
                </a:lnTo>
                <a:lnTo>
                  <a:pt x="167252" y="53821"/>
                </a:lnTo>
                <a:lnTo>
                  <a:pt x="169522" y="50413"/>
                </a:lnTo>
                <a:lnTo>
                  <a:pt x="172019" y="47232"/>
                </a:lnTo>
                <a:lnTo>
                  <a:pt x="174742" y="44051"/>
                </a:lnTo>
                <a:lnTo>
                  <a:pt x="177693" y="41097"/>
                </a:lnTo>
                <a:lnTo>
                  <a:pt x="180644" y="38370"/>
                </a:lnTo>
                <a:lnTo>
                  <a:pt x="183595" y="35643"/>
                </a:lnTo>
                <a:lnTo>
                  <a:pt x="186999" y="33144"/>
                </a:lnTo>
                <a:lnTo>
                  <a:pt x="190404" y="30645"/>
                </a:lnTo>
                <a:lnTo>
                  <a:pt x="194036" y="28372"/>
                </a:lnTo>
                <a:lnTo>
                  <a:pt x="197440" y="26327"/>
                </a:lnTo>
                <a:lnTo>
                  <a:pt x="201072" y="24510"/>
                </a:lnTo>
                <a:lnTo>
                  <a:pt x="204930" y="22692"/>
                </a:lnTo>
                <a:lnTo>
                  <a:pt x="208789" y="21101"/>
                </a:lnTo>
                <a:lnTo>
                  <a:pt x="212875" y="19965"/>
                </a:lnTo>
                <a:lnTo>
                  <a:pt x="216960" y="18602"/>
                </a:lnTo>
                <a:lnTo>
                  <a:pt x="221046" y="17693"/>
                </a:lnTo>
                <a:lnTo>
                  <a:pt x="225132" y="17011"/>
                </a:lnTo>
                <a:lnTo>
                  <a:pt x="229671" y="16330"/>
                </a:lnTo>
                <a:lnTo>
                  <a:pt x="233757" y="16102"/>
                </a:lnTo>
                <a:lnTo>
                  <a:pt x="238296" y="15875"/>
                </a:lnTo>
                <a:close/>
                <a:moveTo>
                  <a:pt x="852715" y="0"/>
                </a:moveTo>
                <a:lnTo>
                  <a:pt x="857250" y="0"/>
                </a:lnTo>
                <a:lnTo>
                  <a:pt x="861786" y="0"/>
                </a:lnTo>
                <a:lnTo>
                  <a:pt x="865868" y="453"/>
                </a:lnTo>
                <a:lnTo>
                  <a:pt x="870404" y="907"/>
                </a:lnTo>
                <a:lnTo>
                  <a:pt x="874486" y="1814"/>
                </a:lnTo>
                <a:lnTo>
                  <a:pt x="878568" y="2721"/>
                </a:lnTo>
                <a:lnTo>
                  <a:pt x="882650" y="3855"/>
                </a:lnTo>
                <a:lnTo>
                  <a:pt x="886732" y="5216"/>
                </a:lnTo>
                <a:lnTo>
                  <a:pt x="890588" y="6803"/>
                </a:lnTo>
                <a:lnTo>
                  <a:pt x="894443" y="8391"/>
                </a:lnTo>
                <a:lnTo>
                  <a:pt x="898072" y="10432"/>
                </a:lnTo>
                <a:lnTo>
                  <a:pt x="901700" y="12473"/>
                </a:lnTo>
                <a:lnTo>
                  <a:pt x="905102" y="14741"/>
                </a:lnTo>
                <a:lnTo>
                  <a:pt x="908504" y="17009"/>
                </a:lnTo>
                <a:lnTo>
                  <a:pt x="911906" y="19731"/>
                </a:lnTo>
                <a:lnTo>
                  <a:pt x="914854" y="22225"/>
                </a:lnTo>
                <a:lnTo>
                  <a:pt x="917802" y="25173"/>
                </a:lnTo>
                <a:lnTo>
                  <a:pt x="920750" y="28122"/>
                </a:lnTo>
                <a:lnTo>
                  <a:pt x="923245" y="31070"/>
                </a:lnTo>
                <a:lnTo>
                  <a:pt x="925966" y="34472"/>
                </a:lnTo>
                <a:lnTo>
                  <a:pt x="928234" y="37873"/>
                </a:lnTo>
                <a:lnTo>
                  <a:pt x="930502" y="41275"/>
                </a:lnTo>
                <a:lnTo>
                  <a:pt x="932543" y="44904"/>
                </a:lnTo>
                <a:lnTo>
                  <a:pt x="934584" y="48532"/>
                </a:lnTo>
                <a:lnTo>
                  <a:pt x="936172" y="52388"/>
                </a:lnTo>
                <a:lnTo>
                  <a:pt x="937759" y="56243"/>
                </a:lnTo>
                <a:lnTo>
                  <a:pt x="939347" y="60325"/>
                </a:lnTo>
                <a:lnTo>
                  <a:pt x="940254" y="64407"/>
                </a:lnTo>
                <a:lnTo>
                  <a:pt x="941161" y="68490"/>
                </a:lnTo>
                <a:lnTo>
                  <a:pt x="942068" y="72798"/>
                </a:lnTo>
                <a:lnTo>
                  <a:pt x="942522" y="77107"/>
                </a:lnTo>
                <a:lnTo>
                  <a:pt x="942975" y="81190"/>
                </a:lnTo>
                <a:lnTo>
                  <a:pt x="942975" y="85725"/>
                </a:lnTo>
                <a:lnTo>
                  <a:pt x="942975" y="90261"/>
                </a:lnTo>
                <a:lnTo>
                  <a:pt x="942522" y="94570"/>
                </a:lnTo>
                <a:lnTo>
                  <a:pt x="942068" y="98652"/>
                </a:lnTo>
                <a:lnTo>
                  <a:pt x="941161" y="102961"/>
                </a:lnTo>
                <a:lnTo>
                  <a:pt x="940254" y="107270"/>
                </a:lnTo>
                <a:lnTo>
                  <a:pt x="939347" y="111125"/>
                </a:lnTo>
                <a:lnTo>
                  <a:pt x="937759" y="115207"/>
                </a:lnTo>
                <a:lnTo>
                  <a:pt x="936172" y="119063"/>
                </a:lnTo>
                <a:lnTo>
                  <a:pt x="934584" y="122918"/>
                </a:lnTo>
                <a:lnTo>
                  <a:pt x="932543" y="126547"/>
                </a:lnTo>
                <a:lnTo>
                  <a:pt x="930502" y="130175"/>
                </a:lnTo>
                <a:lnTo>
                  <a:pt x="928234" y="133577"/>
                </a:lnTo>
                <a:lnTo>
                  <a:pt x="925966" y="137206"/>
                </a:lnTo>
                <a:lnTo>
                  <a:pt x="923245" y="140381"/>
                </a:lnTo>
                <a:lnTo>
                  <a:pt x="920750" y="143329"/>
                </a:lnTo>
                <a:lnTo>
                  <a:pt x="917802" y="146277"/>
                </a:lnTo>
                <a:lnTo>
                  <a:pt x="914854" y="148998"/>
                </a:lnTo>
                <a:lnTo>
                  <a:pt x="911906" y="151720"/>
                </a:lnTo>
                <a:lnTo>
                  <a:pt x="908504" y="154215"/>
                </a:lnTo>
                <a:lnTo>
                  <a:pt x="905102" y="156709"/>
                </a:lnTo>
                <a:lnTo>
                  <a:pt x="901700" y="158977"/>
                </a:lnTo>
                <a:lnTo>
                  <a:pt x="898072" y="161018"/>
                </a:lnTo>
                <a:lnTo>
                  <a:pt x="894443" y="163059"/>
                </a:lnTo>
                <a:lnTo>
                  <a:pt x="890588" y="164873"/>
                </a:lnTo>
                <a:lnTo>
                  <a:pt x="886732" y="166234"/>
                </a:lnTo>
                <a:lnTo>
                  <a:pt x="882650" y="167595"/>
                </a:lnTo>
                <a:lnTo>
                  <a:pt x="878568" y="168729"/>
                </a:lnTo>
                <a:lnTo>
                  <a:pt x="874486" y="169636"/>
                </a:lnTo>
                <a:lnTo>
                  <a:pt x="870404" y="170543"/>
                </a:lnTo>
                <a:lnTo>
                  <a:pt x="865868" y="170997"/>
                </a:lnTo>
                <a:lnTo>
                  <a:pt x="861786" y="171223"/>
                </a:lnTo>
                <a:lnTo>
                  <a:pt x="857250" y="171450"/>
                </a:lnTo>
                <a:lnTo>
                  <a:pt x="852715" y="171223"/>
                </a:lnTo>
                <a:lnTo>
                  <a:pt x="848406" y="170997"/>
                </a:lnTo>
                <a:lnTo>
                  <a:pt x="844323" y="170543"/>
                </a:lnTo>
                <a:lnTo>
                  <a:pt x="840015" y="169636"/>
                </a:lnTo>
                <a:lnTo>
                  <a:pt x="835706" y="168729"/>
                </a:lnTo>
                <a:lnTo>
                  <a:pt x="831850" y="167595"/>
                </a:lnTo>
                <a:lnTo>
                  <a:pt x="827768" y="166234"/>
                </a:lnTo>
                <a:lnTo>
                  <a:pt x="823913" y="164873"/>
                </a:lnTo>
                <a:lnTo>
                  <a:pt x="820057" y="163059"/>
                </a:lnTo>
                <a:lnTo>
                  <a:pt x="816429" y="161018"/>
                </a:lnTo>
                <a:lnTo>
                  <a:pt x="812800" y="158977"/>
                </a:lnTo>
                <a:lnTo>
                  <a:pt x="809398" y="156709"/>
                </a:lnTo>
                <a:lnTo>
                  <a:pt x="805997" y="154215"/>
                </a:lnTo>
                <a:lnTo>
                  <a:pt x="802595" y="151720"/>
                </a:lnTo>
                <a:lnTo>
                  <a:pt x="799647" y="148998"/>
                </a:lnTo>
                <a:lnTo>
                  <a:pt x="796698" y="146277"/>
                </a:lnTo>
                <a:lnTo>
                  <a:pt x="793977" y="143329"/>
                </a:lnTo>
                <a:lnTo>
                  <a:pt x="791256" y="140381"/>
                </a:lnTo>
                <a:lnTo>
                  <a:pt x="788761" y="137206"/>
                </a:lnTo>
                <a:lnTo>
                  <a:pt x="786266" y="133577"/>
                </a:lnTo>
                <a:lnTo>
                  <a:pt x="783998" y="130175"/>
                </a:lnTo>
                <a:lnTo>
                  <a:pt x="781957" y="126547"/>
                </a:lnTo>
                <a:lnTo>
                  <a:pt x="779916" y="122918"/>
                </a:lnTo>
                <a:lnTo>
                  <a:pt x="778329" y="119063"/>
                </a:lnTo>
                <a:lnTo>
                  <a:pt x="776741" y="115207"/>
                </a:lnTo>
                <a:lnTo>
                  <a:pt x="775381" y="111125"/>
                </a:lnTo>
                <a:lnTo>
                  <a:pt x="774247" y="107270"/>
                </a:lnTo>
                <a:lnTo>
                  <a:pt x="773340" y="102961"/>
                </a:lnTo>
                <a:lnTo>
                  <a:pt x="772432" y="98652"/>
                </a:lnTo>
                <a:lnTo>
                  <a:pt x="771979" y="94570"/>
                </a:lnTo>
                <a:lnTo>
                  <a:pt x="771752" y="90261"/>
                </a:lnTo>
                <a:lnTo>
                  <a:pt x="771525" y="85725"/>
                </a:lnTo>
                <a:lnTo>
                  <a:pt x="771752" y="81190"/>
                </a:lnTo>
                <a:lnTo>
                  <a:pt x="771979" y="77107"/>
                </a:lnTo>
                <a:lnTo>
                  <a:pt x="772432" y="72798"/>
                </a:lnTo>
                <a:lnTo>
                  <a:pt x="773340" y="68490"/>
                </a:lnTo>
                <a:lnTo>
                  <a:pt x="774247" y="64407"/>
                </a:lnTo>
                <a:lnTo>
                  <a:pt x="775381" y="60325"/>
                </a:lnTo>
                <a:lnTo>
                  <a:pt x="776741" y="56243"/>
                </a:lnTo>
                <a:lnTo>
                  <a:pt x="778329" y="52388"/>
                </a:lnTo>
                <a:lnTo>
                  <a:pt x="779916" y="48532"/>
                </a:lnTo>
                <a:lnTo>
                  <a:pt x="781957" y="44904"/>
                </a:lnTo>
                <a:lnTo>
                  <a:pt x="783998" y="41275"/>
                </a:lnTo>
                <a:lnTo>
                  <a:pt x="786266" y="37873"/>
                </a:lnTo>
                <a:lnTo>
                  <a:pt x="788761" y="34472"/>
                </a:lnTo>
                <a:lnTo>
                  <a:pt x="791256" y="31070"/>
                </a:lnTo>
                <a:lnTo>
                  <a:pt x="793977" y="28122"/>
                </a:lnTo>
                <a:lnTo>
                  <a:pt x="796698" y="25173"/>
                </a:lnTo>
                <a:lnTo>
                  <a:pt x="799647" y="22225"/>
                </a:lnTo>
                <a:lnTo>
                  <a:pt x="802595" y="19731"/>
                </a:lnTo>
                <a:lnTo>
                  <a:pt x="805997" y="17009"/>
                </a:lnTo>
                <a:lnTo>
                  <a:pt x="809398" y="14741"/>
                </a:lnTo>
                <a:lnTo>
                  <a:pt x="812800" y="12473"/>
                </a:lnTo>
                <a:lnTo>
                  <a:pt x="816429" y="10432"/>
                </a:lnTo>
                <a:lnTo>
                  <a:pt x="820057" y="8391"/>
                </a:lnTo>
                <a:lnTo>
                  <a:pt x="823913" y="6803"/>
                </a:lnTo>
                <a:lnTo>
                  <a:pt x="827768" y="5216"/>
                </a:lnTo>
                <a:lnTo>
                  <a:pt x="831850" y="3855"/>
                </a:lnTo>
                <a:lnTo>
                  <a:pt x="835706" y="2721"/>
                </a:lnTo>
                <a:lnTo>
                  <a:pt x="840015" y="1814"/>
                </a:lnTo>
                <a:lnTo>
                  <a:pt x="844323" y="907"/>
                </a:lnTo>
                <a:lnTo>
                  <a:pt x="848406" y="453"/>
                </a:lnTo>
                <a:lnTo>
                  <a:pt x="852715" y="0"/>
                </a:lnTo>
                <a:close/>
              </a:path>
            </a:pathLst>
          </a:custGeom>
          <a:solidFill>
            <a:srgbClr val="FFFFFF">
              <a:lumMod val="50000"/>
            </a:srgbClr>
          </a:solidFill>
          <a:ln w="9525">
            <a:noFill/>
            <a:round/>
          </a:ln>
        </p:spPr>
        <p:txBody>
          <a:bodyPr vert="horz" wrap="square" lIns="121920" tIns="60960" rIns="121920" bIns="60960" numCol="1" anchor="t" anchorCtr="0" compatLnSpc="1"/>
          <a:lstStyle/>
          <a:p>
            <a:endParaRPr lang="zh-CN" altLang="en-US" sz="2400" kern="0">
              <a:solidFill>
                <a:srgbClr val="262626"/>
              </a:solidFill>
              <a:latin typeface="Arial" panose="020B0604020202020204"/>
            </a:endParaRPr>
          </a:p>
        </p:txBody>
      </p:sp>
      <p:sp>
        <p:nvSpPr>
          <p:cNvPr id="24" name="KSO_Shape"/>
          <p:cNvSpPr/>
          <p:nvPr/>
        </p:nvSpPr>
        <p:spPr bwMode="auto">
          <a:xfrm>
            <a:off x="710928" y="2292743"/>
            <a:ext cx="360000" cy="403200"/>
          </a:xfrm>
          <a:custGeom>
            <a:avLst/>
            <a:gdLst>
              <a:gd name="T0" fmla="*/ 1653629 w 1093788"/>
              <a:gd name="T1" fmla="*/ 328999 h 1031876"/>
              <a:gd name="T2" fmla="*/ 1761157 w 1093788"/>
              <a:gd name="T3" fmla="*/ 342428 h 1031876"/>
              <a:gd name="T4" fmla="*/ 1817687 w 1093788"/>
              <a:gd name="T5" fmla="*/ 385479 h 1031876"/>
              <a:gd name="T6" fmla="*/ 1841801 w 1093788"/>
              <a:gd name="T7" fmla="*/ 469208 h 1031876"/>
              <a:gd name="T8" fmla="*/ 1682883 w 1093788"/>
              <a:gd name="T9" fmla="*/ 1708975 h 1031876"/>
              <a:gd name="T10" fmla="*/ 1651257 w 1093788"/>
              <a:gd name="T11" fmla="*/ 1780462 h 1031876"/>
              <a:gd name="T12" fmla="*/ 1585635 w 1093788"/>
              <a:gd name="T13" fmla="*/ 1795866 h 1031876"/>
              <a:gd name="T14" fmla="*/ 1529895 w 1093788"/>
              <a:gd name="T15" fmla="*/ 1754790 h 1031876"/>
              <a:gd name="T16" fmla="*/ 1465852 w 1093788"/>
              <a:gd name="T17" fmla="*/ 1719243 h 1031876"/>
              <a:gd name="T18" fmla="*/ 1428297 w 1093788"/>
              <a:gd name="T19" fmla="*/ 1784412 h 1031876"/>
              <a:gd name="T20" fmla="*/ 1361883 w 1093788"/>
              <a:gd name="T21" fmla="*/ 1793891 h 1031876"/>
              <a:gd name="T22" fmla="*/ 1309701 w 1093788"/>
              <a:gd name="T23" fmla="*/ 1748076 h 1031876"/>
              <a:gd name="T24" fmla="*/ 1302980 w 1093788"/>
              <a:gd name="T25" fmla="*/ 527268 h 1031876"/>
              <a:gd name="T26" fmla="*/ 990677 w 1093788"/>
              <a:gd name="T27" fmla="*/ 834938 h 1031876"/>
              <a:gd name="T28" fmla="*/ 938891 w 1093788"/>
              <a:gd name="T29" fmla="*/ 813216 h 1031876"/>
              <a:gd name="T30" fmla="*/ 917939 w 1093788"/>
              <a:gd name="T31" fmla="*/ 761477 h 1031876"/>
              <a:gd name="T32" fmla="*/ 1241705 w 1093788"/>
              <a:gd name="T33" fmla="*/ 355857 h 1031876"/>
              <a:gd name="T34" fmla="*/ 1298237 w 1093788"/>
              <a:gd name="T35" fmla="*/ 330974 h 1031876"/>
              <a:gd name="T36" fmla="*/ 992588 w 1093788"/>
              <a:gd name="T37" fmla="*/ 469658 h 1031876"/>
              <a:gd name="T38" fmla="*/ 991402 w 1093788"/>
              <a:gd name="T39" fmla="*/ 520706 h 1031876"/>
              <a:gd name="T40" fmla="*/ 796906 w 1093788"/>
              <a:gd name="T41" fmla="*/ 750615 h 1031876"/>
              <a:gd name="T42" fmla="*/ 764488 w 1093788"/>
              <a:gd name="T43" fmla="*/ 755757 h 1031876"/>
              <a:gd name="T44" fmla="*/ 715865 w 1093788"/>
              <a:gd name="T45" fmla="*/ 714605 h 1031876"/>
              <a:gd name="T46" fmla="*/ 194443 w 1093788"/>
              <a:gd name="T47" fmla="*/ 589559 h 1031876"/>
              <a:gd name="T48" fmla="*/ 68733 w 1093788"/>
              <a:gd name="T49" fmla="*/ 474407 h 1031876"/>
              <a:gd name="T50" fmla="*/ 99567 w 1093788"/>
              <a:gd name="T51" fmla="*/ 400409 h 1031876"/>
              <a:gd name="T52" fmla="*/ 164003 w 1093788"/>
              <a:gd name="T53" fmla="*/ 364794 h 1031876"/>
              <a:gd name="T54" fmla="*/ 575528 w 1093788"/>
              <a:gd name="T55" fmla="*/ 356484 h 1031876"/>
              <a:gd name="T56" fmla="*/ 648266 w 1093788"/>
              <a:gd name="T57" fmla="*/ 371917 h 1031876"/>
              <a:gd name="T58" fmla="*/ 703215 w 1093788"/>
              <a:gd name="T59" fmla="*/ 424151 h 1031876"/>
              <a:gd name="T60" fmla="*/ 795720 w 1093788"/>
              <a:gd name="T61" fmla="*/ 569773 h 1031876"/>
              <a:gd name="T62" fmla="*/ 934476 w 1093788"/>
              <a:gd name="T63" fmla="*/ 434836 h 1031876"/>
              <a:gd name="T64" fmla="*/ 459305 w 1093788"/>
              <a:gd name="T65" fmla="*/ 34770 h 1031876"/>
              <a:gd name="T66" fmla="*/ 515441 w 1093788"/>
              <a:gd name="T67" fmla="*/ 66823 h 1031876"/>
              <a:gd name="T68" fmla="*/ 552994 w 1093788"/>
              <a:gd name="T69" fmla="*/ 119057 h 1031876"/>
              <a:gd name="T70" fmla="*/ 564064 w 1093788"/>
              <a:gd name="T71" fmla="*/ 185141 h 1031876"/>
              <a:gd name="T72" fmla="*/ 546275 w 1093788"/>
              <a:gd name="T73" fmla="*/ 248850 h 1031876"/>
              <a:gd name="T74" fmla="*/ 504766 w 1093788"/>
              <a:gd name="T75" fmla="*/ 297522 h 1031876"/>
              <a:gd name="T76" fmla="*/ 445073 w 1093788"/>
              <a:gd name="T77" fmla="*/ 324036 h 1031876"/>
              <a:gd name="T78" fmla="*/ 377869 w 1093788"/>
              <a:gd name="T79" fmla="*/ 322057 h 1031876"/>
              <a:gd name="T80" fmla="*/ 319759 w 1093788"/>
              <a:gd name="T81" fmla="*/ 292775 h 1031876"/>
              <a:gd name="T82" fmla="*/ 280227 w 1093788"/>
              <a:gd name="T83" fmla="*/ 242124 h 1031876"/>
              <a:gd name="T84" fmla="*/ 265600 w 1093788"/>
              <a:gd name="T85" fmla="*/ 177226 h 1031876"/>
              <a:gd name="T86" fmla="*/ 280227 w 1093788"/>
              <a:gd name="T87" fmla="*/ 112726 h 1031876"/>
              <a:gd name="T88" fmla="*/ 319759 w 1093788"/>
              <a:gd name="T89" fmla="*/ 62074 h 1031876"/>
              <a:gd name="T90" fmla="*/ 377869 w 1093788"/>
              <a:gd name="T91" fmla="*/ 32396 h 1031876"/>
              <a:gd name="T92" fmla="*/ 1508042 w 1093788"/>
              <a:gd name="T93" fmla="*/ 789 h 1031876"/>
              <a:gd name="T94" fmla="*/ 1570449 w 1093788"/>
              <a:gd name="T95" fmla="*/ 21722 h 1031876"/>
              <a:gd name="T96" fmla="*/ 1616662 w 1093788"/>
              <a:gd name="T97" fmla="*/ 65957 h 1031876"/>
              <a:gd name="T98" fmla="*/ 1640756 w 1093788"/>
              <a:gd name="T99" fmla="*/ 126780 h 1031876"/>
              <a:gd name="T100" fmla="*/ 1636017 w 1093788"/>
              <a:gd name="T101" fmla="*/ 193528 h 1031876"/>
              <a:gd name="T102" fmla="*/ 1603628 w 1093788"/>
              <a:gd name="T103" fmla="*/ 249613 h 1031876"/>
              <a:gd name="T104" fmla="*/ 1551096 w 1093788"/>
              <a:gd name="T105" fmla="*/ 287132 h 1031876"/>
              <a:gd name="T106" fmla="*/ 1485134 w 1093788"/>
              <a:gd name="T107" fmla="*/ 298191 h 1031876"/>
              <a:gd name="T108" fmla="*/ 1421937 w 1093788"/>
              <a:gd name="T109" fmla="*/ 280419 h 1031876"/>
              <a:gd name="T110" fmla="*/ 1373749 w 1093788"/>
              <a:gd name="T111" fmla="*/ 238949 h 1031876"/>
              <a:gd name="T112" fmla="*/ 1346891 w 1093788"/>
              <a:gd name="T113" fmla="*/ 179310 h 1031876"/>
              <a:gd name="T114" fmla="*/ 1348470 w 1093788"/>
              <a:gd name="T115" fmla="*/ 112167 h 1031876"/>
              <a:gd name="T116" fmla="*/ 1378094 w 1093788"/>
              <a:gd name="T117" fmla="*/ 54110 h 1031876"/>
              <a:gd name="T118" fmla="*/ 1428255 w 1093788"/>
              <a:gd name="T119" fmla="*/ 14613 h 10318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93788" h="1031876">
                <a:moveTo>
                  <a:pt x="966256" y="322490"/>
                </a:moveTo>
                <a:lnTo>
                  <a:pt x="966256" y="508000"/>
                </a:lnTo>
                <a:lnTo>
                  <a:pt x="988453" y="508000"/>
                </a:lnTo>
                <a:lnTo>
                  <a:pt x="983733" y="322490"/>
                </a:lnTo>
                <a:lnTo>
                  <a:pt x="966256" y="322490"/>
                </a:lnTo>
                <a:close/>
                <a:moveTo>
                  <a:pt x="757888" y="188913"/>
                </a:moveTo>
                <a:lnTo>
                  <a:pt x="764925" y="188913"/>
                </a:lnTo>
                <a:lnTo>
                  <a:pt x="857078" y="188913"/>
                </a:lnTo>
                <a:lnTo>
                  <a:pt x="949459" y="188913"/>
                </a:lnTo>
                <a:lnTo>
                  <a:pt x="963986" y="189140"/>
                </a:lnTo>
                <a:lnTo>
                  <a:pt x="971022" y="189367"/>
                </a:lnTo>
                <a:lnTo>
                  <a:pt x="977832" y="189820"/>
                </a:lnTo>
                <a:lnTo>
                  <a:pt x="983960" y="190728"/>
                </a:lnTo>
                <a:lnTo>
                  <a:pt x="990088" y="191408"/>
                </a:lnTo>
                <a:lnTo>
                  <a:pt x="995763" y="192315"/>
                </a:lnTo>
                <a:lnTo>
                  <a:pt x="1001210" y="193676"/>
                </a:lnTo>
                <a:lnTo>
                  <a:pt x="1006431" y="194810"/>
                </a:lnTo>
                <a:lnTo>
                  <a:pt x="1011198" y="196624"/>
                </a:lnTo>
                <a:lnTo>
                  <a:pt x="1015964" y="198438"/>
                </a:lnTo>
                <a:lnTo>
                  <a:pt x="1020277" y="200253"/>
                </a:lnTo>
                <a:lnTo>
                  <a:pt x="1024362" y="202520"/>
                </a:lnTo>
                <a:lnTo>
                  <a:pt x="1028221" y="205015"/>
                </a:lnTo>
                <a:lnTo>
                  <a:pt x="1031626" y="207736"/>
                </a:lnTo>
                <a:lnTo>
                  <a:pt x="1035257" y="210685"/>
                </a:lnTo>
                <a:lnTo>
                  <a:pt x="1038208" y="213860"/>
                </a:lnTo>
                <a:lnTo>
                  <a:pt x="1040932" y="217488"/>
                </a:lnTo>
                <a:lnTo>
                  <a:pt x="1043656" y="221344"/>
                </a:lnTo>
                <a:lnTo>
                  <a:pt x="1045925" y="225199"/>
                </a:lnTo>
                <a:lnTo>
                  <a:pt x="1048195" y="229735"/>
                </a:lnTo>
                <a:lnTo>
                  <a:pt x="1050238" y="234497"/>
                </a:lnTo>
                <a:lnTo>
                  <a:pt x="1051827" y="239486"/>
                </a:lnTo>
                <a:lnTo>
                  <a:pt x="1053416" y="244703"/>
                </a:lnTo>
                <a:lnTo>
                  <a:pt x="1054551" y="250372"/>
                </a:lnTo>
                <a:lnTo>
                  <a:pt x="1055912" y="256495"/>
                </a:lnTo>
                <a:lnTo>
                  <a:pt x="1056593" y="262619"/>
                </a:lnTo>
                <a:lnTo>
                  <a:pt x="1057501" y="269422"/>
                </a:lnTo>
                <a:lnTo>
                  <a:pt x="1058182" y="276679"/>
                </a:lnTo>
                <a:lnTo>
                  <a:pt x="1058409" y="283937"/>
                </a:lnTo>
                <a:lnTo>
                  <a:pt x="1058636" y="291874"/>
                </a:lnTo>
                <a:lnTo>
                  <a:pt x="1058863" y="300038"/>
                </a:lnTo>
                <a:lnTo>
                  <a:pt x="1058863" y="508000"/>
                </a:lnTo>
                <a:lnTo>
                  <a:pt x="1093788" y="508000"/>
                </a:lnTo>
                <a:lnTo>
                  <a:pt x="1093788" y="604838"/>
                </a:lnTo>
                <a:lnTo>
                  <a:pt x="966256" y="604838"/>
                </a:lnTo>
                <a:lnTo>
                  <a:pt x="966256" y="981303"/>
                </a:lnTo>
                <a:lnTo>
                  <a:pt x="965802" y="987426"/>
                </a:lnTo>
                <a:lnTo>
                  <a:pt x="965121" y="993323"/>
                </a:lnTo>
                <a:lnTo>
                  <a:pt x="963759" y="998765"/>
                </a:lnTo>
                <a:lnTo>
                  <a:pt x="962170" y="1003755"/>
                </a:lnTo>
                <a:lnTo>
                  <a:pt x="960127" y="1008290"/>
                </a:lnTo>
                <a:lnTo>
                  <a:pt x="957630" y="1012373"/>
                </a:lnTo>
                <a:lnTo>
                  <a:pt x="954680" y="1016228"/>
                </a:lnTo>
                <a:lnTo>
                  <a:pt x="951729" y="1019403"/>
                </a:lnTo>
                <a:lnTo>
                  <a:pt x="948097" y="1022351"/>
                </a:lnTo>
                <a:lnTo>
                  <a:pt x="944466" y="1024846"/>
                </a:lnTo>
                <a:lnTo>
                  <a:pt x="940607" y="1027114"/>
                </a:lnTo>
                <a:lnTo>
                  <a:pt x="936294" y="1028928"/>
                </a:lnTo>
                <a:lnTo>
                  <a:pt x="932436" y="1030062"/>
                </a:lnTo>
                <a:lnTo>
                  <a:pt x="927896" y="1031196"/>
                </a:lnTo>
                <a:lnTo>
                  <a:pt x="923583" y="1031649"/>
                </a:lnTo>
                <a:lnTo>
                  <a:pt x="919271" y="1031876"/>
                </a:lnTo>
                <a:lnTo>
                  <a:pt x="914958" y="1031649"/>
                </a:lnTo>
                <a:lnTo>
                  <a:pt x="910419" y="1031196"/>
                </a:lnTo>
                <a:lnTo>
                  <a:pt x="906106" y="1029835"/>
                </a:lnTo>
                <a:lnTo>
                  <a:pt x="902020" y="1028701"/>
                </a:lnTo>
                <a:lnTo>
                  <a:pt x="897935" y="1026660"/>
                </a:lnTo>
                <a:lnTo>
                  <a:pt x="894303" y="1024619"/>
                </a:lnTo>
                <a:lnTo>
                  <a:pt x="890444" y="1021898"/>
                </a:lnTo>
                <a:lnTo>
                  <a:pt x="887040" y="1018949"/>
                </a:lnTo>
                <a:lnTo>
                  <a:pt x="883862" y="1015774"/>
                </a:lnTo>
                <a:lnTo>
                  <a:pt x="880911" y="1011919"/>
                </a:lnTo>
                <a:lnTo>
                  <a:pt x="878415" y="1007610"/>
                </a:lnTo>
                <a:lnTo>
                  <a:pt x="876372" y="1003301"/>
                </a:lnTo>
                <a:lnTo>
                  <a:pt x="874783" y="998312"/>
                </a:lnTo>
                <a:lnTo>
                  <a:pt x="873194" y="993096"/>
                </a:lnTo>
                <a:lnTo>
                  <a:pt x="872513" y="987199"/>
                </a:lnTo>
                <a:lnTo>
                  <a:pt x="872286" y="981303"/>
                </a:lnTo>
                <a:lnTo>
                  <a:pt x="866699" y="604838"/>
                </a:lnTo>
                <a:lnTo>
                  <a:pt x="847681" y="604838"/>
                </a:lnTo>
                <a:lnTo>
                  <a:pt x="841871" y="981303"/>
                </a:lnTo>
                <a:lnTo>
                  <a:pt x="841644" y="987199"/>
                </a:lnTo>
                <a:lnTo>
                  <a:pt x="840963" y="993096"/>
                </a:lnTo>
                <a:lnTo>
                  <a:pt x="839601" y="998312"/>
                </a:lnTo>
                <a:lnTo>
                  <a:pt x="837785" y="1003301"/>
                </a:lnTo>
                <a:lnTo>
                  <a:pt x="835515" y="1007610"/>
                </a:lnTo>
                <a:lnTo>
                  <a:pt x="833019" y="1011919"/>
                </a:lnTo>
                <a:lnTo>
                  <a:pt x="830295" y="1015774"/>
                </a:lnTo>
                <a:lnTo>
                  <a:pt x="827117" y="1018949"/>
                </a:lnTo>
                <a:lnTo>
                  <a:pt x="823712" y="1021898"/>
                </a:lnTo>
                <a:lnTo>
                  <a:pt x="820081" y="1024619"/>
                </a:lnTo>
                <a:lnTo>
                  <a:pt x="816222" y="1026660"/>
                </a:lnTo>
                <a:lnTo>
                  <a:pt x="812137" y="1028701"/>
                </a:lnTo>
                <a:lnTo>
                  <a:pt x="807824" y="1029835"/>
                </a:lnTo>
                <a:lnTo>
                  <a:pt x="803738" y="1031196"/>
                </a:lnTo>
                <a:lnTo>
                  <a:pt x="799199" y="1031649"/>
                </a:lnTo>
                <a:lnTo>
                  <a:pt x="794886" y="1031876"/>
                </a:lnTo>
                <a:lnTo>
                  <a:pt x="790346" y="1031649"/>
                </a:lnTo>
                <a:lnTo>
                  <a:pt x="786261" y="1031196"/>
                </a:lnTo>
                <a:lnTo>
                  <a:pt x="781948" y="1030062"/>
                </a:lnTo>
                <a:lnTo>
                  <a:pt x="777636" y="1028928"/>
                </a:lnTo>
                <a:lnTo>
                  <a:pt x="773777" y="1027114"/>
                </a:lnTo>
                <a:lnTo>
                  <a:pt x="769691" y="1024846"/>
                </a:lnTo>
                <a:lnTo>
                  <a:pt x="766060" y="1022351"/>
                </a:lnTo>
                <a:lnTo>
                  <a:pt x="762655" y="1019403"/>
                </a:lnTo>
                <a:lnTo>
                  <a:pt x="759477" y="1016228"/>
                </a:lnTo>
                <a:lnTo>
                  <a:pt x="756527" y="1012373"/>
                </a:lnTo>
                <a:lnTo>
                  <a:pt x="754030" y="1008290"/>
                </a:lnTo>
                <a:lnTo>
                  <a:pt x="751987" y="1003755"/>
                </a:lnTo>
                <a:lnTo>
                  <a:pt x="750398" y="998765"/>
                </a:lnTo>
                <a:lnTo>
                  <a:pt x="749036" y="993323"/>
                </a:lnTo>
                <a:lnTo>
                  <a:pt x="748355" y="987426"/>
                </a:lnTo>
                <a:lnTo>
                  <a:pt x="748128" y="981303"/>
                </a:lnTo>
                <a:lnTo>
                  <a:pt x="748128" y="604838"/>
                </a:lnTo>
                <a:lnTo>
                  <a:pt x="0" y="604838"/>
                </a:lnTo>
                <a:lnTo>
                  <a:pt x="0" y="508000"/>
                </a:lnTo>
                <a:lnTo>
                  <a:pt x="748128" y="508000"/>
                </a:lnTo>
                <a:lnTo>
                  <a:pt x="748128" y="302760"/>
                </a:lnTo>
                <a:lnTo>
                  <a:pt x="597414" y="465138"/>
                </a:lnTo>
                <a:lnTo>
                  <a:pt x="594009" y="468540"/>
                </a:lnTo>
                <a:lnTo>
                  <a:pt x="590831" y="471262"/>
                </a:lnTo>
                <a:lnTo>
                  <a:pt x="587427" y="473756"/>
                </a:lnTo>
                <a:lnTo>
                  <a:pt x="583568" y="475797"/>
                </a:lnTo>
                <a:lnTo>
                  <a:pt x="580163" y="477385"/>
                </a:lnTo>
                <a:lnTo>
                  <a:pt x="576305" y="478519"/>
                </a:lnTo>
                <a:lnTo>
                  <a:pt x="572673" y="478972"/>
                </a:lnTo>
                <a:lnTo>
                  <a:pt x="568814" y="479426"/>
                </a:lnTo>
                <a:lnTo>
                  <a:pt x="565183" y="479199"/>
                </a:lnTo>
                <a:lnTo>
                  <a:pt x="561324" y="478972"/>
                </a:lnTo>
                <a:lnTo>
                  <a:pt x="557919" y="478065"/>
                </a:lnTo>
                <a:lnTo>
                  <a:pt x="554515" y="476931"/>
                </a:lnTo>
                <a:lnTo>
                  <a:pt x="550883" y="475571"/>
                </a:lnTo>
                <a:lnTo>
                  <a:pt x="547705" y="473756"/>
                </a:lnTo>
                <a:lnTo>
                  <a:pt x="544755" y="471715"/>
                </a:lnTo>
                <a:lnTo>
                  <a:pt x="541804" y="469447"/>
                </a:lnTo>
                <a:lnTo>
                  <a:pt x="539080" y="466953"/>
                </a:lnTo>
                <a:lnTo>
                  <a:pt x="536583" y="464685"/>
                </a:lnTo>
                <a:lnTo>
                  <a:pt x="534314" y="461510"/>
                </a:lnTo>
                <a:lnTo>
                  <a:pt x="532271" y="458562"/>
                </a:lnTo>
                <a:lnTo>
                  <a:pt x="530455" y="455387"/>
                </a:lnTo>
                <a:lnTo>
                  <a:pt x="529320" y="451758"/>
                </a:lnTo>
                <a:lnTo>
                  <a:pt x="527958" y="448356"/>
                </a:lnTo>
                <a:lnTo>
                  <a:pt x="527504" y="444728"/>
                </a:lnTo>
                <a:lnTo>
                  <a:pt x="527050" y="440872"/>
                </a:lnTo>
                <a:lnTo>
                  <a:pt x="527050" y="437244"/>
                </a:lnTo>
                <a:lnTo>
                  <a:pt x="527504" y="433162"/>
                </a:lnTo>
                <a:lnTo>
                  <a:pt x="528412" y="429079"/>
                </a:lnTo>
                <a:lnTo>
                  <a:pt x="530001" y="425224"/>
                </a:lnTo>
                <a:lnTo>
                  <a:pt x="531817" y="421369"/>
                </a:lnTo>
                <a:lnTo>
                  <a:pt x="534314" y="417513"/>
                </a:lnTo>
                <a:lnTo>
                  <a:pt x="537037" y="413431"/>
                </a:lnTo>
                <a:lnTo>
                  <a:pt x="704321" y="212499"/>
                </a:lnTo>
                <a:lnTo>
                  <a:pt x="708407" y="208644"/>
                </a:lnTo>
                <a:lnTo>
                  <a:pt x="712946" y="204335"/>
                </a:lnTo>
                <a:lnTo>
                  <a:pt x="715216" y="202294"/>
                </a:lnTo>
                <a:lnTo>
                  <a:pt x="717940" y="200253"/>
                </a:lnTo>
                <a:lnTo>
                  <a:pt x="720664" y="198438"/>
                </a:lnTo>
                <a:lnTo>
                  <a:pt x="723615" y="196624"/>
                </a:lnTo>
                <a:lnTo>
                  <a:pt x="727019" y="194810"/>
                </a:lnTo>
                <a:lnTo>
                  <a:pt x="731105" y="193449"/>
                </a:lnTo>
                <a:lnTo>
                  <a:pt x="735417" y="192088"/>
                </a:lnTo>
                <a:lnTo>
                  <a:pt x="739957" y="191181"/>
                </a:lnTo>
                <a:lnTo>
                  <a:pt x="745405" y="190047"/>
                </a:lnTo>
                <a:lnTo>
                  <a:pt x="751306" y="189367"/>
                </a:lnTo>
                <a:lnTo>
                  <a:pt x="757888" y="188913"/>
                </a:lnTo>
                <a:close/>
                <a:moveTo>
                  <a:pt x="538163" y="92075"/>
                </a:moveTo>
                <a:lnTo>
                  <a:pt x="614363" y="92075"/>
                </a:lnTo>
                <a:lnTo>
                  <a:pt x="614363" y="263525"/>
                </a:lnTo>
                <a:lnTo>
                  <a:pt x="565974" y="263525"/>
                </a:lnTo>
                <a:lnTo>
                  <a:pt x="566733" y="264454"/>
                </a:lnTo>
                <a:lnTo>
                  <a:pt x="568322" y="266954"/>
                </a:lnTo>
                <a:lnTo>
                  <a:pt x="569911" y="269680"/>
                </a:lnTo>
                <a:lnTo>
                  <a:pt x="571045" y="272634"/>
                </a:lnTo>
                <a:lnTo>
                  <a:pt x="572180" y="275588"/>
                </a:lnTo>
                <a:lnTo>
                  <a:pt x="572861" y="278542"/>
                </a:lnTo>
                <a:lnTo>
                  <a:pt x="573088" y="281950"/>
                </a:lnTo>
                <a:lnTo>
                  <a:pt x="573088" y="285131"/>
                </a:lnTo>
                <a:lnTo>
                  <a:pt x="572634" y="288539"/>
                </a:lnTo>
                <a:lnTo>
                  <a:pt x="571953" y="292175"/>
                </a:lnTo>
                <a:lnTo>
                  <a:pt x="570818" y="295356"/>
                </a:lnTo>
                <a:lnTo>
                  <a:pt x="569230" y="298992"/>
                </a:lnTo>
                <a:lnTo>
                  <a:pt x="567187" y="302400"/>
                </a:lnTo>
                <a:lnTo>
                  <a:pt x="564917" y="305808"/>
                </a:lnTo>
                <a:lnTo>
                  <a:pt x="472537" y="417146"/>
                </a:lnTo>
                <a:lnTo>
                  <a:pt x="468452" y="422599"/>
                </a:lnTo>
                <a:lnTo>
                  <a:pt x="466182" y="424417"/>
                </a:lnTo>
                <a:lnTo>
                  <a:pt x="464139" y="426462"/>
                </a:lnTo>
                <a:lnTo>
                  <a:pt x="461869" y="428280"/>
                </a:lnTo>
                <a:lnTo>
                  <a:pt x="459599" y="429643"/>
                </a:lnTo>
                <a:lnTo>
                  <a:pt x="457557" y="431007"/>
                </a:lnTo>
                <a:lnTo>
                  <a:pt x="455287" y="432143"/>
                </a:lnTo>
                <a:lnTo>
                  <a:pt x="453471" y="433052"/>
                </a:lnTo>
                <a:lnTo>
                  <a:pt x="451428" y="433733"/>
                </a:lnTo>
                <a:lnTo>
                  <a:pt x="449158" y="434188"/>
                </a:lnTo>
                <a:lnTo>
                  <a:pt x="447116" y="434415"/>
                </a:lnTo>
                <a:lnTo>
                  <a:pt x="444846" y="434642"/>
                </a:lnTo>
                <a:lnTo>
                  <a:pt x="442803" y="434642"/>
                </a:lnTo>
                <a:lnTo>
                  <a:pt x="440987" y="434415"/>
                </a:lnTo>
                <a:lnTo>
                  <a:pt x="438944" y="433960"/>
                </a:lnTo>
                <a:lnTo>
                  <a:pt x="436675" y="433279"/>
                </a:lnTo>
                <a:lnTo>
                  <a:pt x="434632" y="432597"/>
                </a:lnTo>
                <a:lnTo>
                  <a:pt x="432589" y="431461"/>
                </a:lnTo>
                <a:lnTo>
                  <a:pt x="430773" y="430325"/>
                </a:lnTo>
                <a:lnTo>
                  <a:pt x="426688" y="427598"/>
                </a:lnTo>
                <a:lnTo>
                  <a:pt x="422602" y="423963"/>
                </a:lnTo>
                <a:lnTo>
                  <a:pt x="418743" y="420100"/>
                </a:lnTo>
                <a:lnTo>
                  <a:pt x="414658" y="415556"/>
                </a:lnTo>
                <a:lnTo>
                  <a:pt x="411026" y="410330"/>
                </a:lnTo>
                <a:lnTo>
                  <a:pt x="406941" y="404195"/>
                </a:lnTo>
                <a:lnTo>
                  <a:pt x="400585" y="394197"/>
                </a:lnTo>
                <a:lnTo>
                  <a:pt x="391733" y="381700"/>
                </a:lnTo>
                <a:lnTo>
                  <a:pt x="371986" y="353297"/>
                </a:lnTo>
                <a:lnTo>
                  <a:pt x="347473" y="318760"/>
                </a:lnTo>
                <a:lnTo>
                  <a:pt x="347473" y="490538"/>
                </a:lnTo>
                <a:lnTo>
                  <a:pt x="129120" y="490538"/>
                </a:lnTo>
                <a:lnTo>
                  <a:pt x="129120" y="338528"/>
                </a:lnTo>
                <a:lnTo>
                  <a:pt x="111643" y="338528"/>
                </a:lnTo>
                <a:lnTo>
                  <a:pt x="107557" y="490538"/>
                </a:lnTo>
                <a:lnTo>
                  <a:pt x="36513" y="490538"/>
                </a:lnTo>
                <a:lnTo>
                  <a:pt x="36513" y="316033"/>
                </a:lnTo>
                <a:lnTo>
                  <a:pt x="36740" y="307853"/>
                </a:lnTo>
                <a:lnTo>
                  <a:pt x="36740" y="300128"/>
                </a:lnTo>
                <a:lnTo>
                  <a:pt x="37194" y="292629"/>
                </a:lnTo>
                <a:lnTo>
                  <a:pt x="37648" y="285358"/>
                </a:lnTo>
                <a:lnTo>
                  <a:pt x="38783" y="278542"/>
                </a:lnTo>
                <a:lnTo>
                  <a:pt x="39464" y="272407"/>
                </a:lnTo>
                <a:lnTo>
                  <a:pt x="40826" y="266499"/>
                </a:lnTo>
                <a:lnTo>
                  <a:pt x="41961" y="260591"/>
                </a:lnTo>
                <a:lnTo>
                  <a:pt x="43549" y="255365"/>
                </a:lnTo>
                <a:lnTo>
                  <a:pt x="45138" y="250366"/>
                </a:lnTo>
                <a:lnTo>
                  <a:pt x="47181" y="245595"/>
                </a:lnTo>
                <a:lnTo>
                  <a:pt x="49451" y="241278"/>
                </a:lnTo>
                <a:lnTo>
                  <a:pt x="51721" y="237188"/>
                </a:lnTo>
                <a:lnTo>
                  <a:pt x="54444" y="233552"/>
                </a:lnTo>
                <a:lnTo>
                  <a:pt x="57168" y="229917"/>
                </a:lnTo>
                <a:lnTo>
                  <a:pt x="60119" y="226736"/>
                </a:lnTo>
                <a:lnTo>
                  <a:pt x="63750" y="223782"/>
                </a:lnTo>
                <a:lnTo>
                  <a:pt x="67155" y="221055"/>
                </a:lnTo>
                <a:lnTo>
                  <a:pt x="71014" y="218556"/>
                </a:lnTo>
                <a:lnTo>
                  <a:pt x="75099" y="216283"/>
                </a:lnTo>
                <a:lnTo>
                  <a:pt x="79412" y="214238"/>
                </a:lnTo>
                <a:lnTo>
                  <a:pt x="84178" y="212421"/>
                </a:lnTo>
                <a:lnTo>
                  <a:pt x="88945" y="210830"/>
                </a:lnTo>
                <a:lnTo>
                  <a:pt x="94165" y="209467"/>
                </a:lnTo>
                <a:lnTo>
                  <a:pt x="99613" y="208331"/>
                </a:lnTo>
                <a:lnTo>
                  <a:pt x="105287" y="207195"/>
                </a:lnTo>
                <a:lnTo>
                  <a:pt x="111416" y="206513"/>
                </a:lnTo>
                <a:lnTo>
                  <a:pt x="117544" y="205831"/>
                </a:lnTo>
                <a:lnTo>
                  <a:pt x="124353" y="205150"/>
                </a:lnTo>
                <a:lnTo>
                  <a:pt x="131390" y="204922"/>
                </a:lnTo>
                <a:lnTo>
                  <a:pt x="146143" y="204695"/>
                </a:lnTo>
                <a:lnTo>
                  <a:pt x="238296" y="204695"/>
                </a:lnTo>
                <a:lnTo>
                  <a:pt x="330449" y="204695"/>
                </a:lnTo>
                <a:lnTo>
                  <a:pt x="336124" y="204695"/>
                </a:lnTo>
                <a:lnTo>
                  <a:pt x="341571" y="205150"/>
                </a:lnTo>
                <a:lnTo>
                  <a:pt x="346565" y="205831"/>
                </a:lnTo>
                <a:lnTo>
                  <a:pt x="351558" y="206513"/>
                </a:lnTo>
                <a:lnTo>
                  <a:pt x="356098" y="207422"/>
                </a:lnTo>
                <a:lnTo>
                  <a:pt x="360410" y="208785"/>
                </a:lnTo>
                <a:lnTo>
                  <a:pt x="364496" y="209921"/>
                </a:lnTo>
                <a:lnTo>
                  <a:pt x="368581" y="211739"/>
                </a:lnTo>
                <a:lnTo>
                  <a:pt x="372213" y="213557"/>
                </a:lnTo>
                <a:lnTo>
                  <a:pt x="375845" y="215375"/>
                </a:lnTo>
                <a:lnTo>
                  <a:pt x="379022" y="217420"/>
                </a:lnTo>
                <a:lnTo>
                  <a:pt x="382200" y="219919"/>
                </a:lnTo>
                <a:lnTo>
                  <a:pt x="385378" y="222191"/>
                </a:lnTo>
                <a:lnTo>
                  <a:pt x="388328" y="224918"/>
                </a:lnTo>
                <a:lnTo>
                  <a:pt x="391052" y="227644"/>
                </a:lnTo>
                <a:lnTo>
                  <a:pt x="393776" y="230598"/>
                </a:lnTo>
                <a:lnTo>
                  <a:pt x="398996" y="236960"/>
                </a:lnTo>
                <a:lnTo>
                  <a:pt x="403763" y="243550"/>
                </a:lnTo>
                <a:lnTo>
                  <a:pt x="408529" y="250594"/>
                </a:lnTo>
                <a:lnTo>
                  <a:pt x="413296" y="258092"/>
                </a:lnTo>
                <a:lnTo>
                  <a:pt x="422602" y="274452"/>
                </a:lnTo>
                <a:lnTo>
                  <a:pt x="427596" y="282632"/>
                </a:lnTo>
                <a:lnTo>
                  <a:pt x="433270" y="291493"/>
                </a:lnTo>
                <a:lnTo>
                  <a:pt x="447116" y="312852"/>
                </a:lnTo>
                <a:lnTo>
                  <a:pt x="454152" y="323077"/>
                </a:lnTo>
                <a:lnTo>
                  <a:pt x="456195" y="326031"/>
                </a:lnTo>
                <a:lnTo>
                  <a:pt x="456876" y="327167"/>
                </a:lnTo>
                <a:lnTo>
                  <a:pt x="511350" y="261955"/>
                </a:lnTo>
                <a:lnTo>
                  <a:pt x="514301" y="259228"/>
                </a:lnTo>
                <a:lnTo>
                  <a:pt x="517252" y="256729"/>
                </a:lnTo>
                <a:lnTo>
                  <a:pt x="520202" y="254684"/>
                </a:lnTo>
                <a:lnTo>
                  <a:pt x="523607" y="252866"/>
                </a:lnTo>
                <a:lnTo>
                  <a:pt x="526785" y="251730"/>
                </a:lnTo>
                <a:lnTo>
                  <a:pt x="529962" y="250594"/>
                </a:lnTo>
                <a:lnTo>
                  <a:pt x="533140" y="249912"/>
                </a:lnTo>
                <a:lnTo>
                  <a:pt x="536545" y="249685"/>
                </a:lnTo>
                <a:lnTo>
                  <a:pt x="538163" y="249685"/>
                </a:lnTo>
                <a:lnTo>
                  <a:pt x="538163" y="92075"/>
                </a:lnTo>
                <a:close/>
                <a:moveTo>
                  <a:pt x="238296" y="15875"/>
                </a:moveTo>
                <a:lnTo>
                  <a:pt x="242836" y="16102"/>
                </a:lnTo>
                <a:lnTo>
                  <a:pt x="247148" y="16330"/>
                </a:lnTo>
                <a:lnTo>
                  <a:pt x="251234" y="17011"/>
                </a:lnTo>
                <a:lnTo>
                  <a:pt x="255546" y="17693"/>
                </a:lnTo>
                <a:lnTo>
                  <a:pt x="259859" y="18602"/>
                </a:lnTo>
                <a:lnTo>
                  <a:pt x="263718" y="19965"/>
                </a:lnTo>
                <a:lnTo>
                  <a:pt x="267803" y="21101"/>
                </a:lnTo>
                <a:lnTo>
                  <a:pt x="271662" y="22692"/>
                </a:lnTo>
                <a:lnTo>
                  <a:pt x="275521" y="24510"/>
                </a:lnTo>
                <a:lnTo>
                  <a:pt x="279152" y="26327"/>
                </a:lnTo>
                <a:lnTo>
                  <a:pt x="282784" y="28372"/>
                </a:lnTo>
                <a:lnTo>
                  <a:pt x="286189" y="30645"/>
                </a:lnTo>
                <a:lnTo>
                  <a:pt x="289820" y="33144"/>
                </a:lnTo>
                <a:lnTo>
                  <a:pt x="292998" y="35643"/>
                </a:lnTo>
                <a:lnTo>
                  <a:pt x="295949" y="38370"/>
                </a:lnTo>
                <a:lnTo>
                  <a:pt x="298899" y="41097"/>
                </a:lnTo>
                <a:lnTo>
                  <a:pt x="301623" y="44051"/>
                </a:lnTo>
                <a:lnTo>
                  <a:pt x="304347" y="47232"/>
                </a:lnTo>
                <a:lnTo>
                  <a:pt x="306844" y="50413"/>
                </a:lnTo>
                <a:lnTo>
                  <a:pt x="309340" y="53821"/>
                </a:lnTo>
                <a:lnTo>
                  <a:pt x="311610" y="57457"/>
                </a:lnTo>
                <a:lnTo>
                  <a:pt x="313653" y="60865"/>
                </a:lnTo>
                <a:lnTo>
                  <a:pt x="315696" y="64728"/>
                </a:lnTo>
                <a:lnTo>
                  <a:pt x="317511" y="68363"/>
                </a:lnTo>
                <a:lnTo>
                  <a:pt x="318873" y="72453"/>
                </a:lnTo>
                <a:lnTo>
                  <a:pt x="320235" y="76316"/>
                </a:lnTo>
                <a:lnTo>
                  <a:pt x="321370" y="80406"/>
                </a:lnTo>
                <a:lnTo>
                  <a:pt x="322505" y="84723"/>
                </a:lnTo>
                <a:lnTo>
                  <a:pt x="323186" y="88813"/>
                </a:lnTo>
                <a:lnTo>
                  <a:pt x="323640" y="93130"/>
                </a:lnTo>
                <a:lnTo>
                  <a:pt x="323867" y="97447"/>
                </a:lnTo>
                <a:lnTo>
                  <a:pt x="324094" y="101764"/>
                </a:lnTo>
                <a:lnTo>
                  <a:pt x="323867" y="106309"/>
                </a:lnTo>
                <a:lnTo>
                  <a:pt x="323640" y="110626"/>
                </a:lnTo>
                <a:lnTo>
                  <a:pt x="323186" y="114716"/>
                </a:lnTo>
                <a:lnTo>
                  <a:pt x="322505" y="119033"/>
                </a:lnTo>
                <a:lnTo>
                  <a:pt x="321370" y="123350"/>
                </a:lnTo>
                <a:lnTo>
                  <a:pt x="320235" y="127213"/>
                </a:lnTo>
                <a:lnTo>
                  <a:pt x="318873" y="131303"/>
                </a:lnTo>
                <a:lnTo>
                  <a:pt x="317511" y="135393"/>
                </a:lnTo>
                <a:lnTo>
                  <a:pt x="315696" y="139029"/>
                </a:lnTo>
                <a:lnTo>
                  <a:pt x="313653" y="142891"/>
                </a:lnTo>
                <a:lnTo>
                  <a:pt x="311610" y="146300"/>
                </a:lnTo>
                <a:lnTo>
                  <a:pt x="309340" y="149708"/>
                </a:lnTo>
                <a:lnTo>
                  <a:pt x="306844" y="153343"/>
                </a:lnTo>
                <a:lnTo>
                  <a:pt x="304347" y="156525"/>
                </a:lnTo>
                <a:lnTo>
                  <a:pt x="301623" y="159478"/>
                </a:lnTo>
                <a:lnTo>
                  <a:pt x="298899" y="162432"/>
                </a:lnTo>
                <a:lnTo>
                  <a:pt x="295949" y="165613"/>
                </a:lnTo>
                <a:lnTo>
                  <a:pt x="292998" y="168113"/>
                </a:lnTo>
                <a:lnTo>
                  <a:pt x="289820" y="170839"/>
                </a:lnTo>
                <a:lnTo>
                  <a:pt x="286189" y="173112"/>
                </a:lnTo>
                <a:lnTo>
                  <a:pt x="282784" y="175157"/>
                </a:lnTo>
                <a:lnTo>
                  <a:pt x="279152" y="177202"/>
                </a:lnTo>
                <a:lnTo>
                  <a:pt x="275521" y="179247"/>
                </a:lnTo>
                <a:lnTo>
                  <a:pt x="271662" y="181064"/>
                </a:lnTo>
                <a:lnTo>
                  <a:pt x="267803" y="182428"/>
                </a:lnTo>
                <a:lnTo>
                  <a:pt x="263718" y="184018"/>
                </a:lnTo>
                <a:lnTo>
                  <a:pt x="259859" y="184927"/>
                </a:lnTo>
                <a:lnTo>
                  <a:pt x="255546" y="186063"/>
                </a:lnTo>
                <a:lnTo>
                  <a:pt x="251234" y="186745"/>
                </a:lnTo>
                <a:lnTo>
                  <a:pt x="247148" y="187199"/>
                </a:lnTo>
                <a:lnTo>
                  <a:pt x="242836" y="187654"/>
                </a:lnTo>
                <a:lnTo>
                  <a:pt x="238296" y="187654"/>
                </a:lnTo>
                <a:lnTo>
                  <a:pt x="233757" y="187654"/>
                </a:lnTo>
                <a:lnTo>
                  <a:pt x="229671" y="187199"/>
                </a:lnTo>
                <a:lnTo>
                  <a:pt x="225132" y="186745"/>
                </a:lnTo>
                <a:lnTo>
                  <a:pt x="221046" y="186063"/>
                </a:lnTo>
                <a:lnTo>
                  <a:pt x="216960" y="184927"/>
                </a:lnTo>
                <a:lnTo>
                  <a:pt x="212875" y="184018"/>
                </a:lnTo>
                <a:lnTo>
                  <a:pt x="208789" y="182428"/>
                </a:lnTo>
                <a:lnTo>
                  <a:pt x="204930" y="181064"/>
                </a:lnTo>
                <a:lnTo>
                  <a:pt x="201072" y="179247"/>
                </a:lnTo>
                <a:lnTo>
                  <a:pt x="197440" y="177202"/>
                </a:lnTo>
                <a:lnTo>
                  <a:pt x="194036" y="175157"/>
                </a:lnTo>
                <a:lnTo>
                  <a:pt x="190404" y="173112"/>
                </a:lnTo>
                <a:lnTo>
                  <a:pt x="186999" y="170839"/>
                </a:lnTo>
                <a:lnTo>
                  <a:pt x="183595" y="168113"/>
                </a:lnTo>
                <a:lnTo>
                  <a:pt x="180644" y="165613"/>
                </a:lnTo>
                <a:lnTo>
                  <a:pt x="177693" y="162432"/>
                </a:lnTo>
                <a:lnTo>
                  <a:pt x="174742" y="159478"/>
                </a:lnTo>
                <a:lnTo>
                  <a:pt x="172019" y="156525"/>
                </a:lnTo>
                <a:lnTo>
                  <a:pt x="169522" y="153343"/>
                </a:lnTo>
                <a:lnTo>
                  <a:pt x="167252" y="149708"/>
                </a:lnTo>
                <a:lnTo>
                  <a:pt x="164982" y="146300"/>
                </a:lnTo>
                <a:lnTo>
                  <a:pt x="162713" y="142891"/>
                </a:lnTo>
                <a:lnTo>
                  <a:pt x="160897" y="139029"/>
                </a:lnTo>
                <a:lnTo>
                  <a:pt x="159308" y="135393"/>
                </a:lnTo>
                <a:lnTo>
                  <a:pt x="157719" y="131303"/>
                </a:lnTo>
                <a:lnTo>
                  <a:pt x="156357" y="127213"/>
                </a:lnTo>
                <a:lnTo>
                  <a:pt x="155222" y="123350"/>
                </a:lnTo>
                <a:lnTo>
                  <a:pt x="154314" y="119033"/>
                </a:lnTo>
                <a:lnTo>
                  <a:pt x="153407" y="114716"/>
                </a:lnTo>
                <a:lnTo>
                  <a:pt x="152953" y="110626"/>
                </a:lnTo>
                <a:lnTo>
                  <a:pt x="152499" y="106309"/>
                </a:lnTo>
                <a:lnTo>
                  <a:pt x="152499" y="101764"/>
                </a:lnTo>
                <a:lnTo>
                  <a:pt x="152499" y="97447"/>
                </a:lnTo>
                <a:lnTo>
                  <a:pt x="152953" y="93130"/>
                </a:lnTo>
                <a:lnTo>
                  <a:pt x="153407" y="88813"/>
                </a:lnTo>
                <a:lnTo>
                  <a:pt x="154314" y="84723"/>
                </a:lnTo>
                <a:lnTo>
                  <a:pt x="155222" y="80406"/>
                </a:lnTo>
                <a:lnTo>
                  <a:pt x="156357" y="76316"/>
                </a:lnTo>
                <a:lnTo>
                  <a:pt x="157719" y="72453"/>
                </a:lnTo>
                <a:lnTo>
                  <a:pt x="159308" y="68363"/>
                </a:lnTo>
                <a:lnTo>
                  <a:pt x="160897" y="64728"/>
                </a:lnTo>
                <a:lnTo>
                  <a:pt x="162713" y="60865"/>
                </a:lnTo>
                <a:lnTo>
                  <a:pt x="164982" y="57457"/>
                </a:lnTo>
                <a:lnTo>
                  <a:pt x="167252" y="53821"/>
                </a:lnTo>
                <a:lnTo>
                  <a:pt x="169522" y="50413"/>
                </a:lnTo>
                <a:lnTo>
                  <a:pt x="172019" y="47232"/>
                </a:lnTo>
                <a:lnTo>
                  <a:pt x="174742" y="44051"/>
                </a:lnTo>
                <a:lnTo>
                  <a:pt x="177693" y="41097"/>
                </a:lnTo>
                <a:lnTo>
                  <a:pt x="180644" y="38370"/>
                </a:lnTo>
                <a:lnTo>
                  <a:pt x="183595" y="35643"/>
                </a:lnTo>
                <a:lnTo>
                  <a:pt x="186999" y="33144"/>
                </a:lnTo>
                <a:lnTo>
                  <a:pt x="190404" y="30645"/>
                </a:lnTo>
                <a:lnTo>
                  <a:pt x="194036" y="28372"/>
                </a:lnTo>
                <a:lnTo>
                  <a:pt x="197440" y="26327"/>
                </a:lnTo>
                <a:lnTo>
                  <a:pt x="201072" y="24510"/>
                </a:lnTo>
                <a:lnTo>
                  <a:pt x="204930" y="22692"/>
                </a:lnTo>
                <a:lnTo>
                  <a:pt x="208789" y="21101"/>
                </a:lnTo>
                <a:lnTo>
                  <a:pt x="212875" y="19965"/>
                </a:lnTo>
                <a:lnTo>
                  <a:pt x="216960" y="18602"/>
                </a:lnTo>
                <a:lnTo>
                  <a:pt x="221046" y="17693"/>
                </a:lnTo>
                <a:lnTo>
                  <a:pt x="225132" y="17011"/>
                </a:lnTo>
                <a:lnTo>
                  <a:pt x="229671" y="16330"/>
                </a:lnTo>
                <a:lnTo>
                  <a:pt x="233757" y="16102"/>
                </a:lnTo>
                <a:lnTo>
                  <a:pt x="238296" y="15875"/>
                </a:lnTo>
                <a:close/>
                <a:moveTo>
                  <a:pt x="852715" y="0"/>
                </a:moveTo>
                <a:lnTo>
                  <a:pt x="857250" y="0"/>
                </a:lnTo>
                <a:lnTo>
                  <a:pt x="861786" y="0"/>
                </a:lnTo>
                <a:lnTo>
                  <a:pt x="865868" y="453"/>
                </a:lnTo>
                <a:lnTo>
                  <a:pt x="870404" y="907"/>
                </a:lnTo>
                <a:lnTo>
                  <a:pt x="874486" y="1814"/>
                </a:lnTo>
                <a:lnTo>
                  <a:pt x="878568" y="2721"/>
                </a:lnTo>
                <a:lnTo>
                  <a:pt x="882650" y="3855"/>
                </a:lnTo>
                <a:lnTo>
                  <a:pt x="886732" y="5216"/>
                </a:lnTo>
                <a:lnTo>
                  <a:pt x="890588" y="6803"/>
                </a:lnTo>
                <a:lnTo>
                  <a:pt x="894443" y="8391"/>
                </a:lnTo>
                <a:lnTo>
                  <a:pt x="898072" y="10432"/>
                </a:lnTo>
                <a:lnTo>
                  <a:pt x="901700" y="12473"/>
                </a:lnTo>
                <a:lnTo>
                  <a:pt x="905102" y="14741"/>
                </a:lnTo>
                <a:lnTo>
                  <a:pt x="908504" y="17009"/>
                </a:lnTo>
                <a:lnTo>
                  <a:pt x="911906" y="19731"/>
                </a:lnTo>
                <a:lnTo>
                  <a:pt x="914854" y="22225"/>
                </a:lnTo>
                <a:lnTo>
                  <a:pt x="917802" y="25173"/>
                </a:lnTo>
                <a:lnTo>
                  <a:pt x="920750" y="28122"/>
                </a:lnTo>
                <a:lnTo>
                  <a:pt x="923245" y="31070"/>
                </a:lnTo>
                <a:lnTo>
                  <a:pt x="925966" y="34472"/>
                </a:lnTo>
                <a:lnTo>
                  <a:pt x="928234" y="37873"/>
                </a:lnTo>
                <a:lnTo>
                  <a:pt x="930502" y="41275"/>
                </a:lnTo>
                <a:lnTo>
                  <a:pt x="932543" y="44904"/>
                </a:lnTo>
                <a:lnTo>
                  <a:pt x="934584" y="48532"/>
                </a:lnTo>
                <a:lnTo>
                  <a:pt x="936172" y="52388"/>
                </a:lnTo>
                <a:lnTo>
                  <a:pt x="937759" y="56243"/>
                </a:lnTo>
                <a:lnTo>
                  <a:pt x="939347" y="60325"/>
                </a:lnTo>
                <a:lnTo>
                  <a:pt x="940254" y="64407"/>
                </a:lnTo>
                <a:lnTo>
                  <a:pt x="941161" y="68490"/>
                </a:lnTo>
                <a:lnTo>
                  <a:pt x="942068" y="72798"/>
                </a:lnTo>
                <a:lnTo>
                  <a:pt x="942522" y="77107"/>
                </a:lnTo>
                <a:lnTo>
                  <a:pt x="942975" y="81190"/>
                </a:lnTo>
                <a:lnTo>
                  <a:pt x="942975" y="85725"/>
                </a:lnTo>
                <a:lnTo>
                  <a:pt x="942975" y="90261"/>
                </a:lnTo>
                <a:lnTo>
                  <a:pt x="942522" y="94570"/>
                </a:lnTo>
                <a:lnTo>
                  <a:pt x="942068" y="98652"/>
                </a:lnTo>
                <a:lnTo>
                  <a:pt x="941161" y="102961"/>
                </a:lnTo>
                <a:lnTo>
                  <a:pt x="940254" y="107270"/>
                </a:lnTo>
                <a:lnTo>
                  <a:pt x="939347" y="111125"/>
                </a:lnTo>
                <a:lnTo>
                  <a:pt x="937759" y="115207"/>
                </a:lnTo>
                <a:lnTo>
                  <a:pt x="936172" y="119063"/>
                </a:lnTo>
                <a:lnTo>
                  <a:pt x="934584" y="122918"/>
                </a:lnTo>
                <a:lnTo>
                  <a:pt x="932543" y="126547"/>
                </a:lnTo>
                <a:lnTo>
                  <a:pt x="930502" y="130175"/>
                </a:lnTo>
                <a:lnTo>
                  <a:pt x="928234" y="133577"/>
                </a:lnTo>
                <a:lnTo>
                  <a:pt x="925966" y="137206"/>
                </a:lnTo>
                <a:lnTo>
                  <a:pt x="923245" y="140381"/>
                </a:lnTo>
                <a:lnTo>
                  <a:pt x="920750" y="143329"/>
                </a:lnTo>
                <a:lnTo>
                  <a:pt x="917802" y="146277"/>
                </a:lnTo>
                <a:lnTo>
                  <a:pt x="914854" y="148998"/>
                </a:lnTo>
                <a:lnTo>
                  <a:pt x="911906" y="151720"/>
                </a:lnTo>
                <a:lnTo>
                  <a:pt x="908504" y="154215"/>
                </a:lnTo>
                <a:lnTo>
                  <a:pt x="905102" y="156709"/>
                </a:lnTo>
                <a:lnTo>
                  <a:pt x="901700" y="158977"/>
                </a:lnTo>
                <a:lnTo>
                  <a:pt x="898072" y="161018"/>
                </a:lnTo>
                <a:lnTo>
                  <a:pt x="894443" y="163059"/>
                </a:lnTo>
                <a:lnTo>
                  <a:pt x="890588" y="164873"/>
                </a:lnTo>
                <a:lnTo>
                  <a:pt x="886732" y="166234"/>
                </a:lnTo>
                <a:lnTo>
                  <a:pt x="882650" y="167595"/>
                </a:lnTo>
                <a:lnTo>
                  <a:pt x="878568" y="168729"/>
                </a:lnTo>
                <a:lnTo>
                  <a:pt x="874486" y="169636"/>
                </a:lnTo>
                <a:lnTo>
                  <a:pt x="870404" y="170543"/>
                </a:lnTo>
                <a:lnTo>
                  <a:pt x="865868" y="170997"/>
                </a:lnTo>
                <a:lnTo>
                  <a:pt x="861786" y="171223"/>
                </a:lnTo>
                <a:lnTo>
                  <a:pt x="857250" y="171450"/>
                </a:lnTo>
                <a:lnTo>
                  <a:pt x="852715" y="171223"/>
                </a:lnTo>
                <a:lnTo>
                  <a:pt x="848406" y="170997"/>
                </a:lnTo>
                <a:lnTo>
                  <a:pt x="844323" y="170543"/>
                </a:lnTo>
                <a:lnTo>
                  <a:pt x="840015" y="169636"/>
                </a:lnTo>
                <a:lnTo>
                  <a:pt x="835706" y="168729"/>
                </a:lnTo>
                <a:lnTo>
                  <a:pt x="831850" y="167595"/>
                </a:lnTo>
                <a:lnTo>
                  <a:pt x="827768" y="166234"/>
                </a:lnTo>
                <a:lnTo>
                  <a:pt x="823913" y="164873"/>
                </a:lnTo>
                <a:lnTo>
                  <a:pt x="820057" y="163059"/>
                </a:lnTo>
                <a:lnTo>
                  <a:pt x="816429" y="161018"/>
                </a:lnTo>
                <a:lnTo>
                  <a:pt x="812800" y="158977"/>
                </a:lnTo>
                <a:lnTo>
                  <a:pt x="809398" y="156709"/>
                </a:lnTo>
                <a:lnTo>
                  <a:pt x="805997" y="154215"/>
                </a:lnTo>
                <a:lnTo>
                  <a:pt x="802595" y="151720"/>
                </a:lnTo>
                <a:lnTo>
                  <a:pt x="799647" y="148998"/>
                </a:lnTo>
                <a:lnTo>
                  <a:pt x="796698" y="146277"/>
                </a:lnTo>
                <a:lnTo>
                  <a:pt x="793977" y="143329"/>
                </a:lnTo>
                <a:lnTo>
                  <a:pt x="791256" y="140381"/>
                </a:lnTo>
                <a:lnTo>
                  <a:pt x="788761" y="137206"/>
                </a:lnTo>
                <a:lnTo>
                  <a:pt x="786266" y="133577"/>
                </a:lnTo>
                <a:lnTo>
                  <a:pt x="783998" y="130175"/>
                </a:lnTo>
                <a:lnTo>
                  <a:pt x="781957" y="126547"/>
                </a:lnTo>
                <a:lnTo>
                  <a:pt x="779916" y="122918"/>
                </a:lnTo>
                <a:lnTo>
                  <a:pt x="778329" y="119063"/>
                </a:lnTo>
                <a:lnTo>
                  <a:pt x="776741" y="115207"/>
                </a:lnTo>
                <a:lnTo>
                  <a:pt x="775381" y="111125"/>
                </a:lnTo>
                <a:lnTo>
                  <a:pt x="774247" y="107270"/>
                </a:lnTo>
                <a:lnTo>
                  <a:pt x="773340" y="102961"/>
                </a:lnTo>
                <a:lnTo>
                  <a:pt x="772432" y="98652"/>
                </a:lnTo>
                <a:lnTo>
                  <a:pt x="771979" y="94570"/>
                </a:lnTo>
                <a:lnTo>
                  <a:pt x="771752" y="90261"/>
                </a:lnTo>
                <a:lnTo>
                  <a:pt x="771525" y="85725"/>
                </a:lnTo>
                <a:lnTo>
                  <a:pt x="771752" y="81190"/>
                </a:lnTo>
                <a:lnTo>
                  <a:pt x="771979" y="77107"/>
                </a:lnTo>
                <a:lnTo>
                  <a:pt x="772432" y="72798"/>
                </a:lnTo>
                <a:lnTo>
                  <a:pt x="773340" y="68490"/>
                </a:lnTo>
                <a:lnTo>
                  <a:pt x="774247" y="64407"/>
                </a:lnTo>
                <a:lnTo>
                  <a:pt x="775381" y="60325"/>
                </a:lnTo>
                <a:lnTo>
                  <a:pt x="776741" y="56243"/>
                </a:lnTo>
                <a:lnTo>
                  <a:pt x="778329" y="52388"/>
                </a:lnTo>
                <a:lnTo>
                  <a:pt x="779916" y="48532"/>
                </a:lnTo>
                <a:lnTo>
                  <a:pt x="781957" y="44904"/>
                </a:lnTo>
                <a:lnTo>
                  <a:pt x="783998" y="41275"/>
                </a:lnTo>
                <a:lnTo>
                  <a:pt x="786266" y="37873"/>
                </a:lnTo>
                <a:lnTo>
                  <a:pt x="788761" y="34472"/>
                </a:lnTo>
                <a:lnTo>
                  <a:pt x="791256" y="31070"/>
                </a:lnTo>
                <a:lnTo>
                  <a:pt x="793977" y="28122"/>
                </a:lnTo>
                <a:lnTo>
                  <a:pt x="796698" y="25173"/>
                </a:lnTo>
                <a:lnTo>
                  <a:pt x="799647" y="22225"/>
                </a:lnTo>
                <a:lnTo>
                  <a:pt x="802595" y="19731"/>
                </a:lnTo>
                <a:lnTo>
                  <a:pt x="805997" y="17009"/>
                </a:lnTo>
                <a:lnTo>
                  <a:pt x="809398" y="14741"/>
                </a:lnTo>
                <a:lnTo>
                  <a:pt x="812800" y="12473"/>
                </a:lnTo>
                <a:lnTo>
                  <a:pt x="816429" y="10432"/>
                </a:lnTo>
                <a:lnTo>
                  <a:pt x="820057" y="8391"/>
                </a:lnTo>
                <a:lnTo>
                  <a:pt x="823913" y="6803"/>
                </a:lnTo>
                <a:lnTo>
                  <a:pt x="827768" y="5216"/>
                </a:lnTo>
                <a:lnTo>
                  <a:pt x="831850" y="3855"/>
                </a:lnTo>
                <a:lnTo>
                  <a:pt x="835706" y="2721"/>
                </a:lnTo>
                <a:lnTo>
                  <a:pt x="840015" y="1814"/>
                </a:lnTo>
                <a:lnTo>
                  <a:pt x="844323" y="907"/>
                </a:lnTo>
                <a:lnTo>
                  <a:pt x="848406" y="453"/>
                </a:lnTo>
                <a:lnTo>
                  <a:pt x="852715" y="0"/>
                </a:lnTo>
                <a:close/>
              </a:path>
            </a:pathLst>
          </a:custGeom>
          <a:solidFill>
            <a:schemeClr val="bg1"/>
          </a:solidFill>
          <a:ln>
            <a:noFill/>
          </a:ln>
        </p:spPr>
        <p:txBody>
          <a:bodyPr anchor="ctr">
            <a:scene3d>
              <a:camera prst="orthographicFront"/>
              <a:lightRig rig="threePt" dir="t"/>
            </a:scene3d>
            <a:sp3d>
              <a:contourClr>
                <a:srgbClr val="FFFFFF"/>
              </a:contourClr>
            </a:sp3d>
          </a:bodyPr>
          <a:lstStyle/>
          <a:p>
            <a:pPr algn="ctr" eaLnBrk="0" fontAlgn="base" hangingPunct="0">
              <a:spcBef>
                <a:spcPct val="0"/>
              </a:spcBef>
              <a:spcAft>
                <a:spcPct val="0"/>
              </a:spcAft>
            </a:pPr>
            <a:endParaRPr lang="zh-CN" altLang="en-US">
              <a:solidFill>
                <a:srgbClr val="FFFFFF"/>
              </a:solidFill>
              <a:latin typeface="Calibri" panose="020F0502020204030204" pitchFamily="34" charset="0"/>
              <a:ea typeface="宋体" panose="02010600030101010101" pitchFamily="2" charset="-122"/>
            </a:endParaRPr>
          </a:p>
        </p:txBody>
      </p:sp>
      <p:sp>
        <p:nvSpPr>
          <p:cNvPr id="27"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53" presetClass="entr" presetSubtype="16"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anim calcmode="lin" valueType="num">
                                      <p:cBhvr>
                                        <p:cTn id="9" dur="250" fill="hold"/>
                                        <p:tgtEl>
                                          <p:spTgt spid="9"/>
                                        </p:tgtEl>
                                        <p:attrNameLst>
                                          <p:attrName>ppt_w</p:attrName>
                                        </p:attrNameLst>
                                      </p:cBhvr>
                                      <p:tavLst>
                                        <p:tav tm="0">
                                          <p:val>
                                            <p:fltVal val="0"/>
                                          </p:val>
                                        </p:tav>
                                        <p:tav tm="100000">
                                          <p:val>
                                            <p:strVal val="#ppt_w"/>
                                          </p:val>
                                        </p:tav>
                                      </p:tavLst>
                                    </p:anim>
                                    <p:anim calcmode="lin" valueType="num">
                                      <p:cBhvr>
                                        <p:cTn id="10" dur="250" fill="hold"/>
                                        <p:tgtEl>
                                          <p:spTgt spid="9"/>
                                        </p:tgtEl>
                                        <p:attrNameLst>
                                          <p:attrName>ppt_h</p:attrName>
                                        </p:attrNameLst>
                                      </p:cBhvr>
                                      <p:tavLst>
                                        <p:tav tm="0">
                                          <p:val>
                                            <p:fltVal val="0"/>
                                          </p:val>
                                        </p:tav>
                                        <p:tav tm="100000">
                                          <p:val>
                                            <p:strVal val="#ppt_h"/>
                                          </p:val>
                                        </p:tav>
                                      </p:tavLst>
                                    </p:anim>
                                    <p:animEffect transition="in" filter="fade">
                                      <p:cBhvr>
                                        <p:cTn id="11" dur="250"/>
                                        <p:tgtEl>
                                          <p:spTgt spid="9"/>
                                        </p:tgtEl>
                                      </p:cBhvr>
                                    </p:animEffect>
                                  </p:childTnLst>
                                </p:cTn>
                              </p:par>
                            </p:childTnLst>
                          </p:cTn>
                        </p:par>
                        <p:par>
                          <p:cTn id="12" fill="hold">
                            <p:stCondLst>
                              <p:cond delay="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250" fill="hold"/>
                                        <p:tgtEl>
                                          <p:spTgt spid="10"/>
                                        </p:tgtEl>
                                        <p:attrNameLst>
                                          <p:attrName>ppt_w</p:attrName>
                                        </p:attrNameLst>
                                      </p:cBhvr>
                                      <p:tavLst>
                                        <p:tav tm="0">
                                          <p:val>
                                            <p:fltVal val="0"/>
                                          </p:val>
                                        </p:tav>
                                        <p:tav tm="100000">
                                          <p:val>
                                            <p:strVal val="#ppt_w"/>
                                          </p:val>
                                        </p:tav>
                                      </p:tavLst>
                                    </p:anim>
                                    <p:anim calcmode="lin" valueType="num">
                                      <p:cBhvr>
                                        <p:cTn id="16" dur="250" fill="hold"/>
                                        <p:tgtEl>
                                          <p:spTgt spid="10"/>
                                        </p:tgtEl>
                                        <p:attrNameLst>
                                          <p:attrName>ppt_h</p:attrName>
                                        </p:attrNameLst>
                                      </p:cBhvr>
                                      <p:tavLst>
                                        <p:tav tm="0">
                                          <p:val>
                                            <p:fltVal val="0"/>
                                          </p:val>
                                        </p:tav>
                                        <p:tav tm="100000">
                                          <p:val>
                                            <p:strVal val="#ppt_h"/>
                                          </p:val>
                                        </p:tav>
                                      </p:tavLst>
                                    </p:anim>
                                    <p:animEffect transition="in" filter="fade">
                                      <p:cBhvr>
                                        <p:cTn id="17" dur="250"/>
                                        <p:tgtEl>
                                          <p:spTgt spid="10"/>
                                        </p:tgtEl>
                                      </p:cBhvr>
                                    </p:animEffect>
                                  </p:childTnLst>
                                </p:cTn>
                              </p:par>
                              <p:par>
                                <p:cTn id="18" presetID="10" presetClass="entr" presetSubtype="0" fill="hold"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250"/>
                                        <p:tgtEl>
                                          <p:spTgt spid="11"/>
                                        </p:tgtEl>
                                      </p:cBhvr>
                                    </p:animEffect>
                                  </p:childTnLst>
                                </p:cTn>
                              </p:par>
                              <p:par>
                                <p:cTn id="21" presetID="10" presetClass="entr" presetSubtype="0" fill="hold"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250"/>
                                        <p:tgtEl>
                                          <p:spTgt spid="17"/>
                                        </p:tgtEl>
                                      </p:cBhvr>
                                    </p:animEffect>
                                  </p:childTnLst>
                                </p:cTn>
                              </p:par>
                              <p:par>
                                <p:cTn id="24" presetID="10" presetClass="entr" presetSubtype="0" fill="hold"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250"/>
                                        <p:tgtEl>
                                          <p:spTgt spid="14"/>
                                        </p:tgtEl>
                                      </p:cBhvr>
                                    </p:animEffect>
                                  </p:childTnLst>
                                </p:cTn>
                              </p:par>
                            </p:childTnLst>
                          </p:cTn>
                        </p:par>
                        <p:par>
                          <p:cTn id="27" fill="hold">
                            <p:stCondLst>
                              <p:cond delay="500"/>
                            </p:stCondLst>
                            <p:childTnLst>
                              <p:par>
                                <p:cTn id="28" presetID="53" presetClass="entr" presetSubtype="16" fill="hold" grpId="0" nodeType="afterEffect">
                                  <p:stCondLst>
                                    <p:cond delay="0"/>
                                  </p:stCondLst>
                                  <p:childTnLst>
                                    <p:set>
                                      <p:cBhvr>
                                        <p:cTn id="29" dur="1" fill="hold">
                                          <p:stCondLst>
                                            <p:cond delay="0"/>
                                          </p:stCondLst>
                                        </p:cTn>
                                        <p:tgtEl>
                                          <p:spTgt spid="26"/>
                                        </p:tgtEl>
                                        <p:attrNameLst>
                                          <p:attrName>style.visibility</p:attrName>
                                        </p:attrNameLst>
                                      </p:cBhvr>
                                      <p:to>
                                        <p:strVal val="visible"/>
                                      </p:to>
                                    </p:set>
                                    <p:anim calcmode="lin" valueType="num">
                                      <p:cBhvr>
                                        <p:cTn id="30" dur="250" fill="hold"/>
                                        <p:tgtEl>
                                          <p:spTgt spid="26"/>
                                        </p:tgtEl>
                                        <p:attrNameLst>
                                          <p:attrName>ppt_w</p:attrName>
                                        </p:attrNameLst>
                                      </p:cBhvr>
                                      <p:tavLst>
                                        <p:tav tm="0">
                                          <p:val>
                                            <p:fltVal val="0"/>
                                          </p:val>
                                        </p:tav>
                                        <p:tav tm="100000">
                                          <p:val>
                                            <p:strVal val="#ppt_w"/>
                                          </p:val>
                                        </p:tav>
                                      </p:tavLst>
                                    </p:anim>
                                    <p:anim calcmode="lin" valueType="num">
                                      <p:cBhvr>
                                        <p:cTn id="31" dur="250" fill="hold"/>
                                        <p:tgtEl>
                                          <p:spTgt spid="26"/>
                                        </p:tgtEl>
                                        <p:attrNameLst>
                                          <p:attrName>ppt_h</p:attrName>
                                        </p:attrNameLst>
                                      </p:cBhvr>
                                      <p:tavLst>
                                        <p:tav tm="0">
                                          <p:val>
                                            <p:fltVal val="0"/>
                                          </p:val>
                                        </p:tav>
                                        <p:tav tm="100000">
                                          <p:val>
                                            <p:strVal val="#ppt_h"/>
                                          </p:val>
                                        </p:tav>
                                      </p:tavLst>
                                    </p:anim>
                                    <p:animEffect transition="in" filter="fade">
                                      <p:cBhvr>
                                        <p:cTn id="32" dur="250"/>
                                        <p:tgtEl>
                                          <p:spTgt spid="26"/>
                                        </p:tgtEl>
                                      </p:cBhvr>
                                    </p:animEffect>
                                  </p:childTnLst>
                                </p:cTn>
                              </p:par>
                            </p:childTnLst>
                          </p:cTn>
                        </p:par>
                        <p:par>
                          <p:cTn id="33" fill="hold">
                            <p:stCondLst>
                              <p:cond delay="1000"/>
                            </p:stCondLst>
                            <p:childTnLst>
                              <p:par>
                                <p:cTn id="34" presetID="53" presetClass="entr" presetSubtype="16" fill="hold" grpId="0" nodeType="after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p:cTn id="36" dur="250" fill="hold"/>
                                        <p:tgtEl>
                                          <p:spTgt spid="25"/>
                                        </p:tgtEl>
                                        <p:attrNameLst>
                                          <p:attrName>ppt_w</p:attrName>
                                        </p:attrNameLst>
                                      </p:cBhvr>
                                      <p:tavLst>
                                        <p:tav tm="0">
                                          <p:val>
                                            <p:fltVal val="0"/>
                                          </p:val>
                                        </p:tav>
                                        <p:tav tm="100000">
                                          <p:val>
                                            <p:strVal val="#ppt_w"/>
                                          </p:val>
                                        </p:tav>
                                      </p:tavLst>
                                    </p:anim>
                                    <p:anim calcmode="lin" valueType="num">
                                      <p:cBhvr>
                                        <p:cTn id="37" dur="250" fill="hold"/>
                                        <p:tgtEl>
                                          <p:spTgt spid="25"/>
                                        </p:tgtEl>
                                        <p:attrNameLst>
                                          <p:attrName>ppt_h</p:attrName>
                                        </p:attrNameLst>
                                      </p:cBhvr>
                                      <p:tavLst>
                                        <p:tav tm="0">
                                          <p:val>
                                            <p:fltVal val="0"/>
                                          </p:val>
                                        </p:tav>
                                        <p:tav tm="100000">
                                          <p:val>
                                            <p:strVal val="#ppt_h"/>
                                          </p:val>
                                        </p:tav>
                                      </p:tavLst>
                                    </p:anim>
                                    <p:animEffect transition="in" filter="fade">
                                      <p:cBhvr>
                                        <p:cTn id="38" dur="2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5" grpId="0"/>
      <p:bldP spid="9" grpId="0" animBg="1"/>
      <p:bldP spid="10"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TextBox 74"/>
          <p:cNvSpPr txBox="1"/>
          <p:nvPr/>
        </p:nvSpPr>
        <p:spPr>
          <a:xfrm>
            <a:off x="609600" y="1024833"/>
            <a:ext cx="6032583" cy="461665"/>
          </a:xfrm>
          <a:prstGeom prst="rect">
            <a:avLst/>
          </a:prstGeom>
          <a:noFill/>
        </p:spPr>
        <p:txBody>
          <a:bodyPr wrap="square" rtlCol="0">
            <a:spAutoFit/>
          </a:bodyPr>
          <a:lstStyle/>
          <a:p>
            <a:pPr>
              <a:defRPr/>
            </a:pPr>
            <a:r>
              <a:rPr lang="zh-CN" altLang="en-US" sz="2400" b="1" dirty="0">
                <a:solidFill>
                  <a:schemeClr val="tx2"/>
                </a:solidFill>
                <a:latin typeface="微软雅黑" panose="020B0503020204020204" pitchFamily="34" charset="-122"/>
                <a:ea typeface="微软雅黑" panose="020B0503020204020204" pitchFamily="34" charset="-122"/>
              </a:rPr>
              <a:t>还原现场</a:t>
            </a:r>
            <a:endParaRPr lang="en-US" altLang="zh-CN" sz="2400" b="1" dirty="0">
              <a:solidFill>
                <a:schemeClr val="tx2"/>
              </a:solidFill>
              <a:latin typeface="微软雅黑" panose="020B0503020204020204" pitchFamily="34" charset="-122"/>
              <a:ea typeface="微软雅黑" panose="020B0503020204020204" pitchFamily="34" charset="-122"/>
            </a:endParaRPr>
          </a:p>
        </p:txBody>
      </p:sp>
      <p:grpSp>
        <p:nvGrpSpPr>
          <p:cNvPr id="6" name="Group 76"/>
          <p:cNvGrpSpPr/>
          <p:nvPr/>
        </p:nvGrpSpPr>
        <p:grpSpPr>
          <a:xfrm>
            <a:off x="3576618" y="2443587"/>
            <a:ext cx="1086177" cy="1425023"/>
            <a:chOff x="2432406" y="1560590"/>
            <a:chExt cx="814633" cy="1068767"/>
          </a:xfrm>
        </p:grpSpPr>
        <p:cxnSp>
          <p:nvCxnSpPr>
            <p:cNvPr id="7" name="Straight Connector 172"/>
            <p:cNvCxnSpPr/>
            <p:nvPr/>
          </p:nvCxnSpPr>
          <p:spPr>
            <a:xfrm rot="16200000">
              <a:off x="2943929" y="1257479"/>
              <a:ext cx="0" cy="606221"/>
            </a:xfrm>
            <a:prstGeom prst="line">
              <a:avLst/>
            </a:prstGeom>
            <a:noFill/>
            <a:ln w="19050" cap="rnd" cmpd="sng" algn="ctr">
              <a:solidFill>
                <a:srgbClr val="189A80"/>
              </a:solidFill>
              <a:prstDash val="solid"/>
              <a:tailEnd type="triangle"/>
            </a:ln>
            <a:effectLst/>
          </p:spPr>
        </p:cxnSp>
        <p:cxnSp>
          <p:nvCxnSpPr>
            <p:cNvPr id="8" name="Straight Connector 173"/>
            <p:cNvCxnSpPr/>
            <p:nvPr/>
          </p:nvCxnSpPr>
          <p:spPr>
            <a:xfrm>
              <a:off x="2640818" y="1562971"/>
              <a:ext cx="0" cy="1066385"/>
            </a:xfrm>
            <a:prstGeom prst="line">
              <a:avLst/>
            </a:prstGeom>
            <a:noFill/>
            <a:ln w="19050" cap="rnd" cmpd="sng" algn="ctr">
              <a:solidFill>
                <a:srgbClr val="189A80"/>
              </a:solidFill>
              <a:prstDash val="solid"/>
            </a:ln>
            <a:effectLst/>
          </p:spPr>
        </p:cxnSp>
        <p:cxnSp>
          <p:nvCxnSpPr>
            <p:cNvPr id="9" name="Straight Connector 174"/>
            <p:cNvCxnSpPr/>
            <p:nvPr/>
          </p:nvCxnSpPr>
          <p:spPr>
            <a:xfrm rot="16200000" flipV="1">
              <a:off x="2536612" y="2525151"/>
              <a:ext cx="0" cy="208412"/>
            </a:xfrm>
            <a:prstGeom prst="line">
              <a:avLst/>
            </a:prstGeom>
            <a:noFill/>
            <a:ln w="19050" cap="rnd" cmpd="sng" algn="ctr">
              <a:solidFill>
                <a:srgbClr val="189A80"/>
              </a:solidFill>
              <a:prstDash val="solid"/>
            </a:ln>
            <a:effectLst/>
          </p:spPr>
        </p:cxnSp>
      </p:grpSp>
      <p:grpSp>
        <p:nvGrpSpPr>
          <p:cNvPr id="10" name="Group 100"/>
          <p:cNvGrpSpPr/>
          <p:nvPr/>
        </p:nvGrpSpPr>
        <p:grpSpPr>
          <a:xfrm>
            <a:off x="4662794" y="1861383"/>
            <a:ext cx="1105200" cy="1188748"/>
            <a:chOff x="2786183" y="1419610"/>
            <a:chExt cx="3483706" cy="681302"/>
          </a:xfrm>
        </p:grpSpPr>
        <p:sp>
          <p:nvSpPr>
            <p:cNvPr id="11" name="Rounded Rectangle 93"/>
            <p:cNvSpPr/>
            <p:nvPr/>
          </p:nvSpPr>
          <p:spPr>
            <a:xfrm>
              <a:off x="2786183" y="1467235"/>
              <a:ext cx="3483706" cy="633677"/>
            </a:xfrm>
            <a:prstGeom prst="roundRect">
              <a:avLst>
                <a:gd name="adj" fmla="val 10654"/>
              </a:avLst>
            </a:prstGeom>
            <a:solidFill>
              <a:srgbClr val="189A80">
                <a:lumMod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12" name="Rounded Rectangle 94"/>
            <p:cNvSpPr/>
            <p:nvPr/>
          </p:nvSpPr>
          <p:spPr>
            <a:xfrm>
              <a:off x="2786183" y="1419610"/>
              <a:ext cx="3483706" cy="633677"/>
            </a:xfrm>
            <a:prstGeom prst="roundRect">
              <a:avLst>
                <a:gd name="adj" fmla="val 10654"/>
              </a:avLst>
            </a:prstGeom>
            <a:solidFill>
              <a:srgbClr val="189A8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grpSp>
      <p:grpSp>
        <p:nvGrpSpPr>
          <p:cNvPr id="13" name="Group 100"/>
          <p:cNvGrpSpPr/>
          <p:nvPr/>
        </p:nvGrpSpPr>
        <p:grpSpPr>
          <a:xfrm>
            <a:off x="1201543" y="3437517"/>
            <a:ext cx="2333981" cy="1188748"/>
            <a:chOff x="2786183" y="1419610"/>
            <a:chExt cx="3571634" cy="681302"/>
          </a:xfrm>
        </p:grpSpPr>
        <p:sp>
          <p:nvSpPr>
            <p:cNvPr id="14" name="Rounded Rectangle 98"/>
            <p:cNvSpPr/>
            <p:nvPr/>
          </p:nvSpPr>
          <p:spPr>
            <a:xfrm>
              <a:off x="2786183" y="1467235"/>
              <a:ext cx="3571634" cy="633677"/>
            </a:xfrm>
            <a:prstGeom prst="roundRect">
              <a:avLst>
                <a:gd name="adj" fmla="val 10654"/>
              </a:avLst>
            </a:prstGeom>
            <a:solidFill>
              <a:srgbClr val="377790">
                <a:lumMod val="7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15" name="Rounded Rectangle 99"/>
            <p:cNvSpPr/>
            <p:nvPr/>
          </p:nvSpPr>
          <p:spPr>
            <a:xfrm>
              <a:off x="2786183" y="1419610"/>
              <a:ext cx="3571634" cy="633677"/>
            </a:xfrm>
            <a:prstGeom prst="roundRect">
              <a:avLst>
                <a:gd name="adj" fmla="val 10654"/>
              </a:avLst>
            </a:prstGeom>
            <a:solidFill>
              <a:srgbClr val="37779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grpSp>
      <p:grpSp>
        <p:nvGrpSpPr>
          <p:cNvPr id="16" name="Group 100"/>
          <p:cNvGrpSpPr/>
          <p:nvPr/>
        </p:nvGrpSpPr>
        <p:grpSpPr>
          <a:xfrm>
            <a:off x="4662793" y="3437517"/>
            <a:ext cx="1105201" cy="1188748"/>
            <a:chOff x="2786183" y="1419610"/>
            <a:chExt cx="1303889" cy="681302"/>
          </a:xfrm>
        </p:grpSpPr>
        <p:sp>
          <p:nvSpPr>
            <p:cNvPr id="17" name="Rounded Rectangle 103"/>
            <p:cNvSpPr/>
            <p:nvPr/>
          </p:nvSpPr>
          <p:spPr>
            <a:xfrm>
              <a:off x="2786184" y="1467235"/>
              <a:ext cx="1303888" cy="633677"/>
            </a:xfrm>
            <a:prstGeom prst="roundRect">
              <a:avLst>
                <a:gd name="adj" fmla="val 10654"/>
              </a:avLst>
            </a:prstGeom>
            <a:solidFill>
              <a:srgbClr val="F09C2A">
                <a:lumMod val="7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18" name="Rounded Rectangle 104"/>
            <p:cNvSpPr/>
            <p:nvPr/>
          </p:nvSpPr>
          <p:spPr>
            <a:xfrm>
              <a:off x="2786183" y="1419610"/>
              <a:ext cx="1303888" cy="633677"/>
            </a:xfrm>
            <a:prstGeom prst="roundRect">
              <a:avLst>
                <a:gd name="adj" fmla="val 10654"/>
              </a:avLst>
            </a:prstGeom>
            <a:solidFill>
              <a:srgbClr val="F09C2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grpSp>
      <p:grpSp>
        <p:nvGrpSpPr>
          <p:cNvPr id="19" name="Group 100"/>
          <p:cNvGrpSpPr/>
          <p:nvPr/>
        </p:nvGrpSpPr>
        <p:grpSpPr>
          <a:xfrm>
            <a:off x="4662793" y="5102941"/>
            <a:ext cx="1105200" cy="1188748"/>
            <a:chOff x="2786183" y="1419610"/>
            <a:chExt cx="1303888" cy="681302"/>
          </a:xfrm>
        </p:grpSpPr>
        <p:sp>
          <p:nvSpPr>
            <p:cNvPr id="20" name="Rounded Rectangle 67"/>
            <p:cNvSpPr/>
            <p:nvPr/>
          </p:nvSpPr>
          <p:spPr>
            <a:xfrm>
              <a:off x="2786183" y="1467235"/>
              <a:ext cx="1303888" cy="633677"/>
            </a:xfrm>
            <a:prstGeom prst="roundRect">
              <a:avLst>
                <a:gd name="adj" fmla="val 10654"/>
              </a:avLst>
            </a:prstGeom>
            <a:solidFill>
              <a:srgbClr val="D24132">
                <a:lumMod val="7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21" name="Rounded Rectangle 68"/>
            <p:cNvSpPr/>
            <p:nvPr/>
          </p:nvSpPr>
          <p:spPr>
            <a:xfrm>
              <a:off x="2786183" y="1419610"/>
              <a:ext cx="1303888" cy="633677"/>
            </a:xfrm>
            <a:prstGeom prst="roundRect">
              <a:avLst>
                <a:gd name="adj" fmla="val 10654"/>
              </a:avLst>
            </a:prstGeom>
            <a:solidFill>
              <a:srgbClr val="D2413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grpSp>
      <p:grpSp>
        <p:nvGrpSpPr>
          <p:cNvPr id="22" name="Group 77"/>
          <p:cNvGrpSpPr/>
          <p:nvPr/>
        </p:nvGrpSpPr>
        <p:grpSpPr>
          <a:xfrm flipV="1">
            <a:off x="3576620" y="4252655"/>
            <a:ext cx="1086177" cy="1425021"/>
            <a:chOff x="2432406" y="1560591"/>
            <a:chExt cx="814633" cy="1068766"/>
          </a:xfrm>
        </p:grpSpPr>
        <p:cxnSp>
          <p:nvCxnSpPr>
            <p:cNvPr id="23" name="Straight Connector 78"/>
            <p:cNvCxnSpPr/>
            <p:nvPr/>
          </p:nvCxnSpPr>
          <p:spPr>
            <a:xfrm rot="16200000">
              <a:off x="2943929" y="1257480"/>
              <a:ext cx="0" cy="606221"/>
            </a:xfrm>
            <a:prstGeom prst="line">
              <a:avLst/>
            </a:prstGeom>
            <a:noFill/>
            <a:ln w="19050" cap="rnd" cmpd="sng" algn="ctr">
              <a:solidFill>
                <a:srgbClr val="D24132"/>
              </a:solidFill>
              <a:prstDash val="solid"/>
              <a:tailEnd type="triangle"/>
            </a:ln>
            <a:effectLst/>
          </p:spPr>
        </p:cxnSp>
        <p:cxnSp>
          <p:nvCxnSpPr>
            <p:cNvPr id="24" name="Straight Connector 79"/>
            <p:cNvCxnSpPr/>
            <p:nvPr/>
          </p:nvCxnSpPr>
          <p:spPr>
            <a:xfrm>
              <a:off x="2640818" y="1562971"/>
              <a:ext cx="0" cy="1066385"/>
            </a:xfrm>
            <a:prstGeom prst="line">
              <a:avLst/>
            </a:prstGeom>
            <a:noFill/>
            <a:ln w="19050" cap="rnd" cmpd="sng" algn="ctr">
              <a:solidFill>
                <a:srgbClr val="D24132"/>
              </a:solidFill>
              <a:prstDash val="solid"/>
            </a:ln>
            <a:effectLst/>
          </p:spPr>
        </p:cxnSp>
        <p:cxnSp>
          <p:nvCxnSpPr>
            <p:cNvPr id="25" name="Straight Connector 80"/>
            <p:cNvCxnSpPr/>
            <p:nvPr/>
          </p:nvCxnSpPr>
          <p:spPr>
            <a:xfrm rot="16200000" flipV="1">
              <a:off x="2536612" y="2525151"/>
              <a:ext cx="0" cy="208412"/>
            </a:xfrm>
            <a:prstGeom prst="line">
              <a:avLst/>
            </a:prstGeom>
            <a:noFill/>
            <a:ln w="19050" cap="rnd" cmpd="sng" algn="ctr">
              <a:solidFill>
                <a:srgbClr val="D24132"/>
              </a:solidFill>
              <a:prstDash val="solid"/>
            </a:ln>
            <a:effectLst/>
          </p:spPr>
        </p:cxnSp>
      </p:grpSp>
      <p:cxnSp>
        <p:nvCxnSpPr>
          <p:cNvPr id="26" name="Straight Connector 81"/>
          <p:cNvCxnSpPr/>
          <p:nvPr/>
        </p:nvCxnSpPr>
        <p:spPr>
          <a:xfrm>
            <a:off x="3576619" y="4075568"/>
            <a:ext cx="1086176" cy="0"/>
          </a:xfrm>
          <a:prstGeom prst="line">
            <a:avLst/>
          </a:prstGeom>
          <a:noFill/>
          <a:ln w="19050" cap="rnd" cmpd="sng" algn="ctr">
            <a:solidFill>
              <a:srgbClr val="F09C2A"/>
            </a:solidFill>
            <a:prstDash val="solid"/>
            <a:tailEnd type="triangle"/>
          </a:ln>
          <a:effectLst/>
        </p:spPr>
      </p:cxnSp>
      <p:sp>
        <p:nvSpPr>
          <p:cNvPr id="27" name="Text Placeholder 3"/>
          <p:cNvSpPr txBox="1"/>
          <p:nvPr/>
        </p:nvSpPr>
        <p:spPr>
          <a:xfrm>
            <a:off x="1498988" y="3801895"/>
            <a:ext cx="1795363" cy="430887"/>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200">
              <a:spcBef>
                <a:spcPct val="20000"/>
              </a:spcBef>
              <a:defRPr/>
            </a:pPr>
            <a:r>
              <a:rPr lang="zh-CN" altLang="en-US" sz="2800" b="1" dirty="0">
                <a:solidFill>
                  <a:srgbClr val="FFFFFF"/>
                </a:solidFill>
                <a:latin typeface="微软雅黑" panose="020B0503020204020204" pitchFamily="34" charset="-122"/>
                <a:ea typeface="微软雅黑" panose="020B0503020204020204" pitchFamily="34" charset="-122"/>
              </a:rPr>
              <a:t>如何还原？</a:t>
            </a:r>
            <a:endParaRPr lang="en-US" sz="2800" b="1" dirty="0">
              <a:solidFill>
                <a:srgbClr val="FFFFFF"/>
              </a:solidFill>
              <a:latin typeface="微软雅黑" panose="020B0503020204020204" pitchFamily="34" charset="-122"/>
              <a:ea typeface="微软雅黑" panose="020B0503020204020204" pitchFamily="34" charset="-122"/>
            </a:endParaRPr>
          </a:p>
        </p:txBody>
      </p:sp>
      <p:grpSp>
        <p:nvGrpSpPr>
          <p:cNvPr id="28" name="Group 107"/>
          <p:cNvGrpSpPr/>
          <p:nvPr/>
        </p:nvGrpSpPr>
        <p:grpSpPr>
          <a:xfrm>
            <a:off x="6530995" y="1508768"/>
            <a:ext cx="2207577" cy="871425"/>
            <a:chOff x="654724" y="1189182"/>
            <a:chExt cx="1097876" cy="1084551"/>
          </a:xfrm>
        </p:grpSpPr>
        <p:sp>
          <p:nvSpPr>
            <p:cNvPr id="29" name="Rounded Rectangle 108"/>
            <p:cNvSpPr/>
            <p:nvPr/>
          </p:nvSpPr>
          <p:spPr>
            <a:xfrm>
              <a:off x="654724" y="1246789"/>
              <a:ext cx="1097876" cy="1026944"/>
            </a:xfrm>
            <a:prstGeom prst="roundRect">
              <a:avLst>
                <a:gd name="adj" fmla="val 9247"/>
              </a:avLst>
            </a:prstGeom>
            <a:solidFill>
              <a:srgbClr val="189A80">
                <a:lumMod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30" name="Rounded Rectangle 109"/>
            <p:cNvSpPr/>
            <p:nvPr/>
          </p:nvSpPr>
          <p:spPr>
            <a:xfrm>
              <a:off x="654724" y="1189182"/>
              <a:ext cx="1097876" cy="1026944"/>
            </a:xfrm>
            <a:prstGeom prst="roundRect">
              <a:avLst>
                <a:gd name="adj" fmla="val 9247"/>
              </a:avLst>
            </a:prstGeom>
            <a:solidFill>
              <a:srgbClr val="189A8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2400" b="0"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rPr>
                <a:t>图片重要性</a:t>
              </a:r>
              <a:endParaRPr kumimoji="0" lang="en-US" sz="2400" b="0"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endParaRPr>
            </a:p>
          </p:txBody>
        </p:sp>
      </p:grpSp>
      <p:grpSp>
        <p:nvGrpSpPr>
          <p:cNvPr id="31" name="Group 86"/>
          <p:cNvGrpSpPr/>
          <p:nvPr/>
        </p:nvGrpSpPr>
        <p:grpSpPr>
          <a:xfrm>
            <a:off x="6530996" y="2572577"/>
            <a:ext cx="2207576" cy="871425"/>
            <a:chOff x="654724" y="1189182"/>
            <a:chExt cx="1097876" cy="1084551"/>
          </a:xfrm>
        </p:grpSpPr>
        <p:sp>
          <p:nvSpPr>
            <p:cNvPr id="32" name="Rounded Rectangle 87"/>
            <p:cNvSpPr/>
            <p:nvPr/>
          </p:nvSpPr>
          <p:spPr>
            <a:xfrm>
              <a:off x="654724" y="1246789"/>
              <a:ext cx="1097876" cy="1026944"/>
            </a:xfrm>
            <a:prstGeom prst="roundRect">
              <a:avLst>
                <a:gd name="adj" fmla="val 9247"/>
              </a:avLst>
            </a:prstGeom>
            <a:solidFill>
              <a:srgbClr val="189A80">
                <a:lumMod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33" name="Rounded Rectangle 88"/>
            <p:cNvSpPr/>
            <p:nvPr/>
          </p:nvSpPr>
          <p:spPr>
            <a:xfrm>
              <a:off x="654724" y="1189182"/>
              <a:ext cx="1097876" cy="1026944"/>
            </a:xfrm>
            <a:prstGeom prst="roundRect">
              <a:avLst>
                <a:gd name="adj" fmla="val 9247"/>
              </a:avLst>
            </a:prstGeom>
            <a:solidFill>
              <a:srgbClr val="189A8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2400" b="0"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rPr>
                <a:t>收集技巧</a:t>
              </a:r>
              <a:endParaRPr kumimoji="0" lang="en-US" sz="2400" b="0"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endParaRPr>
            </a:p>
          </p:txBody>
        </p:sp>
      </p:grpSp>
      <p:grpSp>
        <p:nvGrpSpPr>
          <p:cNvPr id="34" name="Group 89"/>
          <p:cNvGrpSpPr/>
          <p:nvPr/>
        </p:nvGrpSpPr>
        <p:grpSpPr>
          <a:xfrm>
            <a:off x="8995926" y="3115984"/>
            <a:ext cx="2244162" cy="871425"/>
            <a:chOff x="654724" y="1189182"/>
            <a:chExt cx="1097876" cy="1084551"/>
          </a:xfrm>
        </p:grpSpPr>
        <p:sp>
          <p:nvSpPr>
            <p:cNvPr id="35" name="Rounded Rectangle 90"/>
            <p:cNvSpPr/>
            <p:nvPr/>
          </p:nvSpPr>
          <p:spPr>
            <a:xfrm>
              <a:off x="654724" y="1246789"/>
              <a:ext cx="1097876" cy="1026944"/>
            </a:xfrm>
            <a:prstGeom prst="roundRect">
              <a:avLst>
                <a:gd name="adj" fmla="val 9247"/>
              </a:avLst>
            </a:prstGeom>
            <a:solidFill>
              <a:srgbClr val="F09C2A">
                <a:lumMod val="7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36" name="Rounded Rectangle 91"/>
            <p:cNvSpPr/>
            <p:nvPr/>
          </p:nvSpPr>
          <p:spPr>
            <a:xfrm>
              <a:off x="654724" y="1189182"/>
              <a:ext cx="1097876" cy="1026944"/>
            </a:xfrm>
            <a:prstGeom prst="roundRect">
              <a:avLst>
                <a:gd name="adj" fmla="val 9247"/>
              </a:avLst>
            </a:prstGeom>
            <a:solidFill>
              <a:srgbClr val="F09C2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2400" b="0"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rPr>
                <a:t>精确测绘方位</a:t>
              </a:r>
              <a:endParaRPr kumimoji="0" lang="en-US" sz="2400" b="0"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endParaRPr>
            </a:p>
          </p:txBody>
        </p:sp>
      </p:grpSp>
      <p:grpSp>
        <p:nvGrpSpPr>
          <p:cNvPr id="37" name="Group 97"/>
          <p:cNvGrpSpPr/>
          <p:nvPr/>
        </p:nvGrpSpPr>
        <p:grpSpPr>
          <a:xfrm flipH="1">
            <a:off x="6530994" y="5241965"/>
            <a:ext cx="4709093" cy="871425"/>
            <a:chOff x="654724" y="1189182"/>
            <a:chExt cx="1097876" cy="1084551"/>
          </a:xfrm>
        </p:grpSpPr>
        <p:sp>
          <p:nvSpPr>
            <p:cNvPr id="38" name="Rounded Rectangle 100"/>
            <p:cNvSpPr/>
            <p:nvPr/>
          </p:nvSpPr>
          <p:spPr>
            <a:xfrm>
              <a:off x="654724" y="1246789"/>
              <a:ext cx="1097876" cy="1026944"/>
            </a:xfrm>
            <a:prstGeom prst="roundRect">
              <a:avLst>
                <a:gd name="adj" fmla="val 9247"/>
              </a:avLst>
            </a:prstGeom>
            <a:solidFill>
              <a:srgbClr val="D24132">
                <a:lumMod val="7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39" name="Rounded Rectangle 101"/>
            <p:cNvSpPr/>
            <p:nvPr/>
          </p:nvSpPr>
          <p:spPr>
            <a:xfrm>
              <a:off x="654724" y="1189182"/>
              <a:ext cx="1097876" cy="1026944"/>
            </a:xfrm>
            <a:prstGeom prst="roundRect">
              <a:avLst>
                <a:gd name="adj" fmla="val 9247"/>
              </a:avLst>
            </a:prstGeom>
            <a:solidFill>
              <a:srgbClr val="D2413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2400" b="0"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rPr>
                <a:t>现场草图中参照物、尺寸、方向</a:t>
              </a:r>
              <a:endParaRPr kumimoji="0" lang="en-US" sz="2400" b="0"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endParaRPr>
            </a:p>
          </p:txBody>
        </p:sp>
      </p:grpSp>
      <p:grpSp>
        <p:nvGrpSpPr>
          <p:cNvPr id="40" name="Group 110"/>
          <p:cNvGrpSpPr/>
          <p:nvPr/>
        </p:nvGrpSpPr>
        <p:grpSpPr>
          <a:xfrm>
            <a:off x="8995926" y="4141028"/>
            <a:ext cx="2244162" cy="871425"/>
            <a:chOff x="654724" y="1189182"/>
            <a:chExt cx="1097876" cy="1084551"/>
          </a:xfrm>
        </p:grpSpPr>
        <p:sp>
          <p:nvSpPr>
            <p:cNvPr id="41" name="Rounded Rectangle 111"/>
            <p:cNvSpPr/>
            <p:nvPr/>
          </p:nvSpPr>
          <p:spPr>
            <a:xfrm>
              <a:off x="654724" y="1246789"/>
              <a:ext cx="1097876" cy="1026944"/>
            </a:xfrm>
            <a:prstGeom prst="roundRect">
              <a:avLst>
                <a:gd name="adj" fmla="val 9247"/>
              </a:avLst>
            </a:prstGeom>
            <a:solidFill>
              <a:srgbClr val="F09C2A">
                <a:lumMod val="7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42" name="Rounded Rectangle 112"/>
            <p:cNvSpPr/>
            <p:nvPr/>
          </p:nvSpPr>
          <p:spPr>
            <a:xfrm>
              <a:off x="654724" y="1189182"/>
              <a:ext cx="1097876" cy="1026944"/>
            </a:xfrm>
            <a:prstGeom prst="roundRect">
              <a:avLst>
                <a:gd name="adj" fmla="val 9247"/>
              </a:avLst>
            </a:prstGeom>
            <a:solidFill>
              <a:srgbClr val="F09C2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2400" b="0"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rPr>
                <a:t>描述数据信息</a:t>
              </a:r>
              <a:endParaRPr kumimoji="0" lang="en-US" sz="2400" b="0"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endParaRPr>
            </a:p>
          </p:txBody>
        </p:sp>
      </p:grpSp>
      <p:grpSp>
        <p:nvGrpSpPr>
          <p:cNvPr id="43" name="Group 197"/>
          <p:cNvGrpSpPr/>
          <p:nvPr/>
        </p:nvGrpSpPr>
        <p:grpSpPr>
          <a:xfrm>
            <a:off x="5762901" y="3561349"/>
            <a:ext cx="3233026" cy="307260"/>
            <a:chOff x="5866843" y="2655454"/>
            <a:chExt cx="2424769" cy="230445"/>
          </a:xfrm>
        </p:grpSpPr>
        <p:cxnSp>
          <p:nvCxnSpPr>
            <p:cNvPr id="44" name="Straight Connector 188"/>
            <p:cNvCxnSpPr/>
            <p:nvPr/>
          </p:nvCxnSpPr>
          <p:spPr>
            <a:xfrm flipV="1">
              <a:off x="6075257" y="2655455"/>
              <a:ext cx="2216355" cy="1"/>
            </a:xfrm>
            <a:prstGeom prst="line">
              <a:avLst/>
            </a:prstGeom>
            <a:noFill/>
            <a:ln w="19050" cap="rnd" cmpd="sng" algn="ctr">
              <a:solidFill>
                <a:srgbClr val="F09C2A"/>
              </a:solidFill>
              <a:prstDash val="solid"/>
              <a:tailEnd type="triangle"/>
            </a:ln>
            <a:effectLst/>
          </p:spPr>
        </p:cxnSp>
        <p:cxnSp>
          <p:nvCxnSpPr>
            <p:cNvPr id="45" name="Straight Connector 191"/>
            <p:cNvCxnSpPr/>
            <p:nvPr/>
          </p:nvCxnSpPr>
          <p:spPr>
            <a:xfrm>
              <a:off x="6075255" y="2655454"/>
              <a:ext cx="0" cy="230444"/>
            </a:xfrm>
            <a:prstGeom prst="line">
              <a:avLst/>
            </a:prstGeom>
            <a:noFill/>
            <a:ln w="19050" cap="rnd" cmpd="sng" algn="ctr">
              <a:solidFill>
                <a:srgbClr val="F09C2A"/>
              </a:solidFill>
              <a:prstDash val="solid"/>
            </a:ln>
            <a:effectLst/>
          </p:spPr>
        </p:cxnSp>
        <p:cxnSp>
          <p:nvCxnSpPr>
            <p:cNvPr id="46" name="Straight Connector 194"/>
            <p:cNvCxnSpPr/>
            <p:nvPr/>
          </p:nvCxnSpPr>
          <p:spPr>
            <a:xfrm rot="16200000" flipV="1">
              <a:off x="5971049" y="2781693"/>
              <a:ext cx="0" cy="208412"/>
            </a:xfrm>
            <a:prstGeom prst="line">
              <a:avLst/>
            </a:prstGeom>
            <a:noFill/>
            <a:ln w="19050" cap="rnd" cmpd="sng" algn="ctr">
              <a:solidFill>
                <a:srgbClr val="F09C2A"/>
              </a:solidFill>
              <a:prstDash val="solid"/>
            </a:ln>
            <a:effectLst/>
          </p:spPr>
        </p:cxnSp>
      </p:grpSp>
      <p:grpSp>
        <p:nvGrpSpPr>
          <p:cNvPr id="47" name="Group 198"/>
          <p:cNvGrpSpPr/>
          <p:nvPr/>
        </p:nvGrpSpPr>
        <p:grpSpPr>
          <a:xfrm flipV="1">
            <a:off x="5762901" y="4294623"/>
            <a:ext cx="3233026" cy="307260"/>
            <a:chOff x="5866843" y="2655454"/>
            <a:chExt cx="2424769" cy="230445"/>
          </a:xfrm>
        </p:grpSpPr>
        <p:cxnSp>
          <p:nvCxnSpPr>
            <p:cNvPr id="48" name="Straight Connector 199"/>
            <p:cNvCxnSpPr>
              <a:endCxn id="41" idx="1"/>
            </p:cNvCxnSpPr>
            <p:nvPr/>
          </p:nvCxnSpPr>
          <p:spPr>
            <a:xfrm>
              <a:off x="6075257" y="2655455"/>
              <a:ext cx="2216355" cy="1499"/>
            </a:xfrm>
            <a:prstGeom prst="line">
              <a:avLst/>
            </a:prstGeom>
            <a:noFill/>
            <a:ln w="19050" cap="rnd" cmpd="sng" algn="ctr">
              <a:solidFill>
                <a:srgbClr val="F09C2A"/>
              </a:solidFill>
              <a:prstDash val="solid"/>
              <a:tailEnd type="triangle"/>
            </a:ln>
            <a:effectLst/>
          </p:spPr>
        </p:cxnSp>
        <p:cxnSp>
          <p:nvCxnSpPr>
            <p:cNvPr id="49" name="Straight Connector 200"/>
            <p:cNvCxnSpPr/>
            <p:nvPr/>
          </p:nvCxnSpPr>
          <p:spPr>
            <a:xfrm>
              <a:off x="6075255" y="2655454"/>
              <a:ext cx="0" cy="230444"/>
            </a:xfrm>
            <a:prstGeom prst="line">
              <a:avLst/>
            </a:prstGeom>
            <a:noFill/>
            <a:ln w="19050" cap="rnd" cmpd="sng" algn="ctr">
              <a:solidFill>
                <a:srgbClr val="F09C2A"/>
              </a:solidFill>
              <a:prstDash val="solid"/>
            </a:ln>
            <a:effectLst/>
          </p:spPr>
        </p:cxnSp>
        <p:cxnSp>
          <p:nvCxnSpPr>
            <p:cNvPr id="50" name="Straight Connector 201"/>
            <p:cNvCxnSpPr/>
            <p:nvPr/>
          </p:nvCxnSpPr>
          <p:spPr>
            <a:xfrm rot="16200000" flipV="1">
              <a:off x="5971049" y="2781693"/>
              <a:ext cx="0" cy="208412"/>
            </a:xfrm>
            <a:prstGeom prst="line">
              <a:avLst/>
            </a:prstGeom>
            <a:noFill/>
            <a:ln w="19050" cap="rnd" cmpd="sng" algn="ctr">
              <a:solidFill>
                <a:srgbClr val="F09C2A"/>
              </a:solidFill>
              <a:prstDash val="solid"/>
            </a:ln>
            <a:effectLst/>
          </p:spPr>
        </p:cxnSp>
      </p:grpSp>
      <p:grpSp>
        <p:nvGrpSpPr>
          <p:cNvPr id="51" name="Group 202"/>
          <p:cNvGrpSpPr/>
          <p:nvPr/>
        </p:nvGrpSpPr>
        <p:grpSpPr>
          <a:xfrm>
            <a:off x="5762901" y="1974111"/>
            <a:ext cx="768095" cy="307260"/>
            <a:chOff x="5866843" y="2655454"/>
            <a:chExt cx="576071" cy="230445"/>
          </a:xfrm>
        </p:grpSpPr>
        <p:cxnSp>
          <p:nvCxnSpPr>
            <p:cNvPr id="52" name="Straight Connector 203"/>
            <p:cNvCxnSpPr/>
            <p:nvPr/>
          </p:nvCxnSpPr>
          <p:spPr>
            <a:xfrm>
              <a:off x="6075257" y="2655455"/>
              <a:ext cx="367657" cy="0"/>
            </a:xfrm>
            <a:prstGeom prst="line">
              <a:avLst/>
            </a:prstGeom>
            <a:noFill/>
            <a:ln w="19050" cap="rnd" cmpd="sng" algn="ctr">
              <a:solidFill>
                <a:srgbClr val="189A80"/>
              </a:solidFill>
              <a:prstDash val="solid"/>
              <a:tailEnd type="triangle"/>
            </a:ln>
            <a:effectLst/>
          </p:spPr>
        </p:cxnSp>
        <p:cxnSp>
          <p:nvCxnSpPr>
            <p:cNvPr id="53" name="Straight Connector 204"/>
            <p:cNvCxnSpPr/>
            <p:nvPr/>
          </p:nvCxnSpPr>
          <p:spPr>
            <a:xfrm>
              <a:off x="6075255" y="2655454"/>
              <a:ext cx="0" cy="230444"/>
            </a:xfrm>
            <a:prstGeom prst="line">
              <a:avLst/>
            </a:prstGeom>
            <a:noFill/>
            <a:ln w="19050" cap="rnd" cmpd="sng" algn="ctr">
              <a:solidFill>
                <a:srgbClr val="189A80"/>
              </a:solidFill>
              <a:prstDash val="solid"/>
            </a:ln>
            <a:effectLst/>
          </p:spPr>
        </p:cxnSp>
        <p:cxnSp>
          <p:nvCxnSpPr>
            <p:cNvPr id="54" name="Straight Connector 205"/>
            <p:cNvCxnSpPr/>
            <p:nvPr/>
          </p:nvCxnSpPr>
          <p:spPr>
            <a:xfrm rot="16200000" flipV="1">
              <a:off x="5971049" y="2781693"/>
              <a:ext cx="0" cy="208412"/>
            </a:xfrm>
            <a:prstGeom prst="line">
              <a:avLst/>
            </a:prstGeom>
            <a:noFill/>
            <a:ln w="19050" cap="rnd" cmpd="sng" algn="ctr">
              <a:solidFill>
                <a:srgbClr val="189A80"/>
              </a:solidFill>
              <a:prstDash val="solid"/>
            </a:ln>
            <a:effectLst/>
          </p:spPr>
        </p:cxnSp>
      </p:grpSp>
      <p:grpSp>
        <p:nvGrpSpPr>
          <p:cNvPr id="55" name="Group 207"/>
          <p:cNvGrpSpPr/>
          <p:nvPr/>
        </p:nvGrpSpPr>
        <p:grpSpPr>
          <a:xfrm flipV="1">
            <a:off x="5762901" y="2681650"/>
            <a:ext cx="768095" cy="307260"/>
            <a:chOff x="5866843" y="2655454"/>
            <a:chExt cx="576071" cy="230445"/>
          </a:xfrm>
        </p:grpSpPr>
        <p:cxnSp>
          <p:nvCxnSpPr>
            <p:cNvPr id="56" name="Straight Connector 208"/>
            <p:cNvCxnSpPr/>
            <p:nvPr/>
          </p:nvCxnSpPr>
          <p:spPr>
            <a:xfrm>
              <a:off x="6075257" y="2655455"/>
              <a:ext cx="367657" cy="0"/>
            </a:xfrm>
            <a:prstGeom prst="line">
              <a:avLst/>
            </a:prstGeom>
            <a:noFill/>
            <a:ln w="19050" cap="rnd" cmpd="sng" algn="ctr">
              <a:solidFill>
                <a:srgbClr val="189A80"/>
              </a:solidFill>
              <a:prstDash val="solid"/>
              <a:tailEnd type="triangle"/>
            </a:ln>
            <a:effectLst/>
          </p:spPr>
        </p:cxnSp>
        <p:cxnSp>
          <p:nvCxnSpPr>
            <p:cNvPr id="57" name="Straight Connector 209"/>
            <p:cNvCxnSpPr/>
            <p:nvPr/>
          </p:nvCxnSpPr>
          <p:spPr>
            <a:xfrm>
              <a:off x="6075255" y="2655454"/>
              <a:ext cx="0" cy="230444"/>
            </a:xfrm>
            <a:prstGeom prst="line">
              <a:avLst/>
            </a:prstGeom>
            <a:noFill/>
            <a:ln w="19050" cap="rnd" cmpd="sng" algn="ctr">
              <a:solidFill>
                <a:srgbClr val="189A80"/>
              </a:solidFill>
              <a:prstDash val="solid"/>
            </a:ln>
            <a:effectLst/>
          </p:spPr>
        </p:cxnSp>
        <p:cxnSp>
          <p:nvCxnSpPr>
            <p:cNvPr id="58" name="Straight Connector 210"/>
            <p:cNvCxnSpPr/>
            <p:nvPr/>
          </p:nvCxnSpPr>
          <p:spPr>
            <a:xfrm rot="16200000" flipV="1">
              <a:off x="5971049" y="2781693"/>
              <a:ext cx="0" cy="208412"/>
            </a:xfrm>
            <a:prstGeom prst="line">
              <a:avLst/>
            </a:prstGeom>
            <a:noFill/>
            <a:ln w="19050" cap="rnd" cmpd="sng" algn="ctr">
              <a:solidFill>
                <a:srgbClr val="189A80"/>
              </a:solidFill>
              <a:prstDash val="solid"/>
            </a:ln>
            <a:effectLst/>
          </p:spPr>
        </p:cxnSp>
      </p:grpSp>
      <p:cxnSp>
        <p:nvCxnSpPr>
          <p:cNvPr id="59" name="Straight Connector 211"/>
          <p:cNvCxnSpPr/>
          <p:nvPr/>
        </p:nvCxnSpPr>
        <p:spPr>
          <a:xfrm>
            <a:off x="5693467" y="5677677"/>
            <a:ext cx="837528" cy="0"/>
          </a:xfrm>
          <a:prstGeom prst="line">
            <a:avLst/>
          </a:prstGeom>
          <a:noFill/>
          <a:ln w="19050" cap="rnd" cmpd="sng" algn="ctr">
            <a:solidFill>
              <a:srgbClr val="D24132"/>
            </a:solidFill>
            <a:prstDash val="solid"/>
            <a:tailEnd type="triangle"/>
          </a:ln>
          <a:effectLst/>
        </p:spPr>
      </p:cxnSp>
      <p:sp>
        <p:nvSpPr>
          <p:cNvPr id="60" name="KSO_Shape"/>
          <p:cNvSpPr/>
          <p:nvPr/>
        </p:nvSpPr>
        <p:spPr bwMode="auto">
          <a:xfrm>
            <a:off x="4981772" y="2105650"/>
            <a:ext cx="468000" cy="576000"/>
          </a:xfrm>
          <a:custGeom>
            <a:avLst/>
            <a:gdLst/>
            <a:ahLst/>
            <a:cxnLst/>
            <a:rect l="0" t="0" r="r" b="b"/>
            <a:pathLst>
              <a:path w="722313" h="954088">
                <a:moveTo>
                  <a:pt x="615497" y="800181"/>
                </a:moveTo>
                <a:lnTo>
                  <a:pt x="615497" y="915498"/>
                </a:lnTo>
                <a:lnTo>
                  <a:pt x="692377" y="915498"/>
                </a:lnTo>
                <a:lnTo>
                  <a:pt x="692377" y="800181"/>
                </a:lnTo>
                <a:lnTo>
                  <a:pt x="615497" y="800181"/>
                </a:lnTo>
                <a:close/>
                <a:moveTo>
                  <a:pt x="38780" y="800181"/>
                </a:moveTo>
                <a:lnTo>
                  <a:pt x="38780" y="915498"/>
                </a:lnTo>
                <a:lnTo>
                  <a:pt x="115434" y="915498"/>
                </a:lnTo>
                <a:lnTo>
                  <a:pt x="115434" y="800181"/>
                </a:lnTo>
                <a:lnTo>
                  <a:pt x="38780" y="800181"/>
                </a:lnTo>
                <a:close/>
                <a:moveTo>
                  <a:pt x="193675" y="684212"/>
                </a:moveTo>
                <a:lnTo>
                  <a:pt x="539750" y="684212"/>
                </a:lnTo>
                <a:lnTo>
                  <a:pt x="539750" y="876300"/>
                </a:lnTo>
                <a:lnTo>
                  <a:pt x="193675" y="876300"/>
                </a:lnTo>
                <a:lnTo>
                  <a:pt x="193675" y="684212"/>
                </a:lnTo>
                <a:close/>
                <a:moveTo>
                  <a:pt x="615497" y="646047"/>
                </a:moveTo>
                <a:lnTo>
                  <a:pt x="615497" y="761591"/>
                </a:lnTo>
                <a:lnTo>
                  <a:pt x="692377" y="761591"/>
                </a:lnTo>
                <a:lnTo>
                  <a:pt x="692377" y="646047"/>
                </a:lnTo>
                <a:lnTo>
                  <a:pt x="615497" y="646047"/>
                </a:lnTo>
                <a:close/>
                <a:moveTo>
                  <a:pt x="153988" y="646047"/>
                </a:moveTo>
                <a:lnTo>
                  <a:pt x="153988" y="915498"/>
                </a:lnTo>
                <a:lnTo>
                  <a:pt x="576943" y="915498"/>
                </a:lnTo>
                <a:lnTo>
                  <a:pt x="576943" y="646047"/>
                </a:lnTo>
                <a:lnTo>
                  <a:pt x="153988" y="646047"/>
                </a:lnTo>
                <a:close/>
                <a:moveTo>
                  <a:pt x="38780" y="646047"/>
                </a:moveTo>
                <a:lnTo>
                  <a:pt x="38780" y="761591"/>
                </a:lnTo>
                <a:lnTo>
                  <a:pt x="115434" y="761591"/>
                </a:lnTo>
                <a:lnTo>
                  <a:pt x="115434" y="646047"/>
                </a:lnTo>
                <a:lnTo>
                  <a:pt x="38780" y="646047"/>
                </a:lnTo>
                <a:close/>
                <a:moveTo>
                  <a:pt x="615497" y="492140"/>
                </a:moveTo>
                <a:lnTo>
                  <a:pt x="615497" y="607683"/>
                </a:lnTo>
                <a:lnTo>
                  <a:pt x="692377" y="607683"/>
                </a:lnTo>
                <a:lnTo>
                  <a:pt x="692377" y="492140"/>
                </a:lnTo>
                <a:lnTo>
                  <a:pt x="615497" y="492140"/>
                </a:lnTo>
                <a:close/>
                <a:moveTo>
                  <a:pt x="38780" y="492140"/>
                </a:moveTo>
                <a:lnTo>
                  <a:pt x="38780" y="607683"/>
                </a:lnTo>
                <a:lnTo>
                  <a:pt x="115434" y="607683"/>
                </a:lnTo>
                <a:lnTo>
                  <a:pt x="115434" y="492140"/>
                </a:lnTo>
                <a:lnTo>
                  <a:pt x="38780" y="492140"/>
                </a:lnTo>
                <a:close/>
                <a:moveTo>
                  <a:pt x="193675" y="376237"/>
                </a:moveTo>
                <a:lnTo>
                  <a:pt x="539750" y="376237"/>
                </a:lnTo>
                <a:lnTo>
                  <a:pt x="539750" y="569912"/>
                </a:lnTo>
                <a:lnTo>
                  <a:pt x="193675" y="569912"/>
                </a:lnTo>
                <a:lnTo>
                  <a:pt x="193675" y="376237"/>
                </a:lnTo>
                <a:close/>
                <a:moveTo>
                  <a:pt x="615497" y="338233"/>
                </a:moveTo>
                <a:lnTo>
                  <a:pt x="615497" y="453776"/>
                </a:lnTo>
                <a:lnTo>
                  <a:pt x="692377" y="453776"/>
                </a:lnTo>
                <a:lnTo>
                  <a:pt x="692377" y="338233"/>
                </a:lnTo>
                <a:lnTo>
                  <a:pt x="615497" y="338233"/>
                </a:lnTo>
                <a:close/>
                <a:moveTo>
                  <a:pt x="153988" y="338233"/>
                </a:moveTo>
                <a:lnTo>
                  <a:pt x="153988" y="607683"/>
                </a:lnTo>
                <a:lnTo>
                  <a:pt x="576943" y="607683"/>
                </a:lnTo>
                <a:lnTo>
                  <a:pt x="576943" y="338233"/>
                </a:lnTo>
                <a:lnTo>
                  <a:pt x="153988" y="338233"/>
                </a:lnTo>
                <a:close/>
                <a:moveTo>
                  <a:pt x="38780" y="338233"/>
                </a:moveTo>
                <a:lnTo>
                  <a:pt x="38780" y="453776"/>
                </a:lnTo>
                <a:lnTo>
                  <a:pt x="115434" y="453776"/>
                </a:lnTo>
                <a:lnTo>
                  <a:pt x="115434" y="338233"/>
                </a:lnTo>
                <a:lnTo>
                  <a:pt x="38780" y="338233"/>
                </a:lnTo>
                <a:close/>
                <a:moveTo>
                  <a:pt x="615497" y="184325"/>
                </a:moveTo>
                <a:lnTo>
                  <a:pt x="615497" y="299869"/>
                </a:lnTo>
                <a:lnTo>
                  <a:pt x="692377" y="299869"/>
                </a:lnTo>
                <a:lnTo>
                  <a:pt x="692377" y="184325"/>
                </a:lnTo>
                <a:lnTo>
                  <a:pt x="615497" y="184325"/>
                </a:lnTo>
                <a:close/>
                <a:moveTo>
                  <a:pt x="38780" y="184325"/>
                </a:moveTo>
                <a:lnTo>
                  <a:pt x="38780" y="299869"/>
                </a:lnTo>
                <a:lnTo>
                  <a:pt x="115434" y="299869"/>
                </a:lnTo>
                <a:lnTo>
                  <a:pt x="115434" y="184325"/>
                </a:lnTo>
                <a:lnTo>
                  <a:pt x="38780" y="184325"/>
                </a:lnTo>
                <a:close/>
                <a:moveTo>
                  <a:pt x="193675" y="69850"/>
                </a:moveTo>
                <a:lnTo>
                  <a:pt x="539750" y="69850"/>
                </a:lnTo>
                <a:lnTo>
                  <a:pt x="539750" y="261938"/>
                </a:lnTo>
                <a:lnTo>
                  <a:pt x="193675" y="261938"/>
                </a:lnTo>
                <a:lnTo>
                  <a:pt x="193675" y="69850"/>
                </a:lnTo>
                <a:close/>
                <a:moveTo>
                  <a:pt x="615497" y="30418"/>
                </a:moveTo>
                <a:lnTo>
                  <a:pt x="615497" y="145735"/>
                </a:lnTo>
                <a:lnTo>
                  <a:pt x="692377" y="145735"/>
                </a:lnTo>
                <a:lnTo>
                  <a:pt x="692377" y="30418"/>
                </a:lnTo>
                <a:lnTo>
                  <a:pt x="615497" y="30418"/>
                </a:lnTo>
                <a:close/>
                <a:moveTo>
                  <a:pt x="153988" y="30418"/>
                </a:moveTo>
                <a:lnTo>
                  <a:pt x="153988" y="299869"/>
                </a:lnTo>
                <a:lnTo>
                  <a:pt x="576943" y="299869"/>
                </a:lnTo>
                <a:lnTo>
                  <a:pt x="576943" y="30418"/>
                </a:lnTo>
                <a:lnTo>
                  <a:pt x="153988" y="30418"/>
                </a:lnTo>
                <a:close/>
                <a:moveTo>
                  <a:pt x="38780" y="30418"/>
                </a:moveTo>
                <a:lnTo>
                  <a:pt x="38780" y="145735"/>
                </a:lnTo>
                <a:lnTo>
                  <a:pt x="115434" y="145735"/>
                </a:lnTo>
                <a:lnTo>
                  <a:pt x="115434" y="30418"/>
                </a:lnTo>
                <a:lnTo>
                  <a:pt x="38780" y="30418"/>
                </a:lnTo>
                <a:close/>
                <a:moveTo>
                  <a:pt x="0" y="0"/>
                </a:moveTo>
                <a:lnTo>
                  <a:pt x="722313" y="0"/>
                </a:lnTo>
                <a:lnTo>
                  <a:pt x="722313" y="954088"/>
                </a:lnTo>
                <a:lnTo>
                  <a:pt x="0" y="954088"/>
                </a:lnTo>
                <a:lnTo>
                  <a:pt x="0" y="0"/>
                </a:lnTo>
                <a:close/>
              </a:path>
            </a:pathLst>
          </a:custGeom>
          <a:solidFill>
            <a:srgbClr val="FFFFFF"/>
          </a:solidFill>
          <a:ln w="9525">
            <a:noFill/>
            <a:round/>
          </a:ln>
        </p:spPr>
        <p:txBody>
          <a:bodyPr vert="horz" wrap="square" lIns="121920" tIns="60960" rIns="121920" bIns="60960" numCol="1" anchor="t" anchorCtr="0" compatLnSpc="1"/>
          <a:lstStyle/>
          <a:p>
            <a:endParaRPr lang="zh-CN" altLang="en-US" sz="2400" kern="0">
              <a:solidFill>
                <a:srgbClr val="262626"/>
              </a:solidFill>
              <a:latin typeface="Arial" panose="020B0604020202020204"/>
            </a:endParaRPr>
          </a:p>
        </p:txBody>
      </p:sp>
      <p:sp>
        <p:nvSpPr>
          <p:cNvPr id="61" name="KSO_Shape"/>
          <p:cNvSpPr/>
          <p:nvPr/>
        </p:nvSpPr>
        <p:spPr bwMode="auto">
          <a:xfrm>
            <a:off x="4981772" y="5408906"/>
            <a:ext cx="468000" cy="576000"/>
          </a:xfrm>
          <a:custGeom>
            <a:avLst/>
            <a:gdLst>
              <a:gd name="T0" fmla="*/ 0 w 3951"/>
              <a:gd name="T1" fmla="*/ 1583116 h 3950"/>
              <a:gd name="T2" fmla="*/ 108452 w 3951"/>
              <a:gd name="T3" fmla="*/ 1477575 h 3950"/>
              <a:gd name="T4" fmla="*/ 1692401 w 3951"/>
              <a:gd name="T5" fmla="*/ 1477575 h 3950"/>
              <a:gd name="T6" fmla="*/ 1800397 w 3951"/>
              <a:gd name="T7" fmla="*/ 1583116 h 3950"/>
              <a:gd name="T8" fmla="*/ 756431 w 3951"/>
              <a:gd name="T9" fmla="*/ 771741 h 3950"/>
              <a:gd name="T10" fmla="*/ 1044422 w 3951"/>
              <a:gd name="T11" fmla="*/ 771741 h 3950"/>
              <a:gd name="T12" fmla="*/ 1512406 w 3951"/>
              <a:gd name="T13" fmla="*/ 771741 h 3950"/>
              <a:gd name="T14" fmla="*/ 1512406 w 3951"/>
              <a:gd name="T15" fmla="*/ 1547936 h 3950"/>
              <a:gd name="T16" fmla="*/ 1044422 w 3951"/>
              <a:gd name="T17" fmla="*/ 1547936 h 3950"/>
              <a:gd name="T18" fmla="*/ 756431 w 3951"/>
              <a:gd name="T19" fmla="*/ 1547936 h 3950"/>
              <a:gd name="T20" fmla="*/ 288446 w 3951"/>
              <a:gd name="T21" fmla="*/ 1547936 h 3950"/>
              <a:gd name="T22" fmla="*/ 288446 w 3951"/>
              <a:gd name="T23" fmla="*/ 771741 h 3950"/>
              <a:gd name="T24" fmla="*/ 1296413 w 3951"/>
              <a:gd name="T25" fmla="*/ 1512755 h 3950"/>
              <a:gd name="T26" fmla="*/ 1296413 w 3951"/>
              <a:gd name="T27" fmla="*/ 1301673 h 3950"/>
              <a:gd name="T28" fmla="*/ 1512406 w 3951"/>
              <a:gd name="T29" fmla="*/ 1266493 h 3950"/>
              <a:gd name="T30" fmla="*/ 1296413 w 3951"/>
              <a:gd name="T31" fmla="*/ 1266493 h 3950"/>
              <a:gd name="T32" fmla="*/ 1512406 w 3951"/>
              <a:gd name="T33" fmla="*/ 806922 h 3950"/>
              <a:gd name="T34" fmla="*/ 1044422 w 3951"/>
              <a:gd name="T35" fmla="*/ 1512755 h 3950"/>
              <a:gd name="T36" fmla="*/ 1044422 w 3951"/>
              <a:gd name="T37" fmla="*/ 1301673 h 3950"/>
              <a:gd name="T38" fmla="*/ 1260415 w 3951"/>
              <a:gd name="T39" fmla="*/ 1266493 h 3950"/>
              <a:gd name="T40" fmla="*/ 1044422 w 3951"/>
              <a:gd name="T41" fmla="*/ 1266493 h 3950"/>
              <a:gd name="T42" fmla="*/ 1260415 w 3951"/>
              <a:gd name="T43" fmla="*/ 806922 h 3950"/>
              <a:gd name="T44" fmla="*/ 792430 w 3951"/>
              <a:gd name="T45" fmla="*/ 1512755 h 3950"/>
              <a:gd name="T46" fmla="*/ 792430 w 3951"/>
              <a:gd name="T47" fmla="*/ 1301673 h 3950"/>
              <a:gd name="T48" fmla="*/ 1008423 w 3951"/>
              <a:gd name="T49" fmla="*/ 1266493 h 3950"/>
              <a:gd name="T50" fmla="*/ 792430 w 3951"/>
              <a:gd name="T51" fmla="*/ 1266493 h 3950"/>
              <a:gd name="T52" fmla="*/ 1008423 w 3951"/>
              <a:gd name="T53" fmla="*/ 806922 h 3950"/>
              <a:gd name="T54" fmla="*/ 540438 w 3951"/>
              <a:gd name="T55" fmla="*/ 1512755 h 3950"/>
              <a:gd name="T56" fmla="*/ 540438 w 3951"/>
              <a:gd name="T57" fmla="*/ 1301673 h 3950"/>
              <a:gd name="T58" fmla="*/ 756431 w 3951"/>
              <a:gd name="T59" fmla="*/ 1266493 h 3950"/>
              <a:gd name="T60" fmla="*/ 540438 w 3951"/>
              <a:gd name="T61" fmla="*/ 1266493 h 3950"/>
              <a:gd name="T62" fmla="*/ 756431 w 3951"/>
              <a:gd name="T63" fmla="*/ 806922 h 3950"/>
              <a:gd name="T64" fmla="*/ 288446 w 3951"/>
              <a:gd name="T65" fmla="*/ 1512755 h 3950"/>
              <a:gd name="T66" fmla="*/ 288446 w 3951"/>
              <a:gd name="T67" fmla="*/ 1301673 h 3950"/>
              <a:gd name="T68" fmla="*/ 504439 w 3951"/>
              <a:gd name="T69" fmla="*/ 1266493 h 3950"/>
              <a:gd name="T70" fmla="*/ 288446 w 3951"/>
              <a:gd name="T71" fmla="*/ 1266493 h 3950"/>
              <a:gd name="T72" fmla="*/ 504439 w 3951"/>
              <a:gd name="T73" fmla="*/ 806922 h 3950"/>
              <a:gd name="T74" fmla="*/ 0 w 3951"/>
              <a:gd name="T75" fmla="*/ 316623 h 3950"/>
              <a:gd name="T76" fmla="*/ 252447 w 3951"/>
              <a:gd name="T77" fmla="*/ 492525 h 3950"/>
              <a:gd name="T78" fmla="*/ 1260415 w 3951"/>
              <a:gd name="T79" fmla="*/ 140721 h 3950"/>
              <a:gd name="T80" fmla="*/ 1548405 w 3951"/>
              <a:gd name="T81" fmla="*/ 140721 h 3950"/>
              <a:gd name="T82" fmla="*/ 1800397 w 3951"/>
              <a:gd name="T83" fmla="*/ 703607 h 3950"/>
              <a:gd name="T84" fmla="*/ 1296413 w 3951"/>
              <a:gd name="T85" fmla="*/ 105541 h 3950"/>
              <a:gd name="T86" fmla="*/ 1512406 w 3951"/>
              <a:gd name="T87" fmla="*/ 457345 h 3950"/>
              <a:gd name="T88" fmla="*/ 288446 w 3951"/>
              <a:gd name="T89" fmla="*/ 105541 h 3950"/>
              <a:gd name="T90" fmla="*/ 504439 w 3951"/>
              <a:gd name="T91" fmla="*/ 457345 h 395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951" h="3950">
                <a:moveTo>
                  <a:pt x="3556" y="3950"/>
                </a:moveTo>
                <a:cubicBezTo>
                  <a:pt x="396" y="3950"/>
                  <a:pt x="396" y="3950"/>
                  <a:pt x="396" y="3950"/>
                </a:cubicBezTo>
                <a:cubicBezTo>
                  <a:pt x="177" y="3950"/>
                  <a:pt x="0" y="3773"/>
                  <a:pt x="0" y="3555"/>
                </a:cubicBezTo>
                <a:cubicBezTo>
                  <a:pt x="0" y="1738"/>
                  <a:pt x="0" y="1738"/>
                  <a:pt x="0" y="1738"/>
                </a:cubicBezTo>
                <a:cubicBezTo>
                  <a:pt x="244" y="1738"/>
                  <a:pt x="244" y="1738"/>
                  <a:pt x="244" y="1738"/>
                </a:cubicBezTo>
                <a:cubicBezTo>
                  <a:pt x="243" y="2424"/>
                  <a:pt x="238" y="3318"/>
                  <a:pt x="238" y="3318"/>
                </a:cubicBezTo>
                <a:cubicBezTo>
                  <a:pt x="238" y="3536"/>
                  <a:pt x="494" y="3713"/>
                  <a:pt x="712" y="3713"/>
                </a:cubicBezTo>
                <a:cubicBezTo>
                  <a:pt x="3240" y="3713"/>
                  <a:pt x="3240" y="3713"/>
                  <a:pt x="3240" y="3713"/>
                </a:cubicBezTo>
                <a:cubicBezTo>
                  <a:pt x="3458" y="3713"/>
                  <a:pt x="3714" y="3536"/>
                  <a:pt x="3714" y="3318"/>
                </a:cubicBezTo>
                <a:cubicBezTo>
                  <a:pt x="3714" y="3318"/>
                  <a:pt x="3709" y="2404"/>
                  <a:pt x="3707" y="1738"/>
                </a:cubicBezTo>
                <a:cubicBezTo>
                  <a:pt x="3951" y="1738"/>
                  <a:pt x="3951" y="1738"/>
                  <a:pt x="3951" y="1738"/>
                </a:cubicBezTo>
                <a:cubicBezTo>
                  <a:pt x="3951" y="3555"/>
                  <a:pt x="3951" y="3555"/>
                  <a:pt x="3951" y="3555"/>
                </a:cubicBezTo>
                <a:cubicBezTo>
                  <a:pt x="3951" y="3773"/>
                  <a:pt x="3774" y="3950"/>
                  <a:pt x="3556" y="3950"/>
                </a:cubicBezTo>
                <a:close/>
                <a:moveTo>
                  <a:pt x="1186" y="1733"/>
                </a:moveTo>
                <a:cubicBezTo>
                  <a:pt x="1660" y="1733"/>
                  <a:pt x="1660" y="1733"/>
                  <a:pt x="1660" y="1733"/>
                </a:cubicBezTo>
                <a:cubicBezTo>
                  <a:pt x="1739" y="1733"/>
                  <a:pt x="1739" y="1733"/>
                  <a:pt x="1739" y="1733"/>
                </a:cubicBezTo>
                <a:cubicBezTo>
                  <a:pt x="2213" y="1733"/>
                  <a:pt x="2213" y="1733"/>
                  <a:pt x="2213" y="1733"/>
                </a:cubicBezTo>
                <a:cubicBezTo>
                  <a:pt x="2292" y="1733"/>
                  <a:pt x="2292" y="1733"/>
                  <a:pt x="2292" y="1733"/>
                </a:cubicBezTo>
                <a:cubicBezTo>
                  <a:pt x="2766" y="1733"/>
                  <a:pt x="2766" y="1733"/>
                  <a:pt x="2766" y="1733"/>
                </a:cubicBezTo>
                <a:cubicBezTo>
                  <a:pt x="2845" y="1733"/>
                  <a:pt x="2845" y="1733"/>
                  <a:pt x="2845" y="1733"/>
                </a:cubicBezTo>
                <a:cubicBezTo>
                  <a:pt x="3319" y="1733"/>
                  <a:pt x="3319" y="1733"/>
                  <a:pt x="3319" y="1733"/>
                </a:cubicBezTo>
                <a:cubicBezTo>
                  <a:pt x="3398" y="1733"/>
                  <a:pt x="3398" y="1733"/>
                  <a:pt x="3398" y="1733"/>
                </a:cubicBezTo>
                <a:cubicBezTo>
                  <a:pt x="3398" y="3476"/>
                  <a:pt x="3398" y="3476"/>
                  <a:pt x="3398" y="3476"/>
                </a:cubicBezTo>
                <a:cubicBezTo>
                  <a:pt x="3319" y="3476"/>
                  <a:pt x="3319" y="3476"/>
                  <a:pt x="3319" y="3476"/>
                </a:cubicBezTo>
                <a:cubicBezTo>
                  <a:pt x="2845" y="3476"/>
                  <a:pt x="2845" y="3476"/>
                  <a:pt x="2845" y="3476"/>
                </a:cubicBezTo>
                <a:cubicBezTo>
                  <a:pt x="2766" y="3476"/>
                  <a:pt x="2766" y="3476"/>
                  <a:pt x="2766" y="3476"/>
                </a:cubicBezTo>
                <a:cubicBezTo>
                  <a:pt x="2292" y="3476"/>
                  <a:pt x="2292" y="3476"/>
                  <a:pt x="2292" y="3476"/>
                </a:cubicBezTo>
                <a:cubicBezTo>
                  <a:pt x="2213" y="3476"/>
                  <a:pt x="2213" y="3476"/>
                  <a:pt x="2213" y="3476"/>
                </a:cubicBezTo>
                <a:cubicBezTo>
                  <a:pt x="1739" y="3476"/>
                  <a:pt x="1739" y="3476"/>
                  <a:pt x="1739" y="3476"/>
                </a:cubicBezTo>
                <a:cubicBezTo>
                  <a:pt x="1660" y="3476"/>
                  <a:pt x="1660" y="3476"/>
                  <a:pt x="1660" y="3476"/>
                </a:cubicBezTo>
                <a:cubicBezTo>
                  <a:pt x="1186" y="3476"/>
                  <a:pt x="1186" y="3476"/>
                  <a:pt x="1186" y="3476"/>
                </a:cubicBezTo>
                <a:cubicBezTo>
                  <a:pt x="1107" y="3476"/>
                  <a:pt x="1107" y="3476"/>
                  <a:pt x="1107" y="3476"/>
                </a:cubicBezTo>
                <a:cubicBezTo>
                  <a:pt x="633" y="3476"/>
                  <a:pt x="633" y="3476"/>
                  <a:pt x="633" y="3476"/>
                </a:cubicBezTo>
                <a:cubicBezTo>
                  <a:pt x="554" y="3476"/>
                  <a:pt x="554" y="3476"/>
                  <a:pt x="554" y="3476"/>
                </a:cubicBezTo>
                <a:cubicBezTo>
                  <a:pt x="554" y="1733"/>
                  <a:pt x="554" y="1733"/>
                  <a:pt x="554" y="1733"/>
                </a:cubicBezTo>
                <a:cubicBezTo>
                  <a:pt x="633" y="1733"/>
                  <a:pt x="633" y="1733"/>
                  <a:pt x="633" y="1733"/>
                </a:cubicBezTo>
                <a:cubicBezTo>
                  <a:pt x="1107" y="1733"/>
                  <a:pt x="1107" y="1733"/>
                  <a:pt x="1107" y="1733"/>
                </a:cubicBezTo>
                <a:lnTo>
                  <a:pt x="1186" y="1733"/>
                </a:lnTo>
                <a:close/>
                <a:moveTo>
                  <a:pt x="2845" y="3397"/>
                </a:moveTo>
                <a:cubicBezTo>
                  <a:pt x="3319" y="3397"/>
                  <a:pt x="3319" y="3397"/>
                  <a:pt x="3319" y="3397"/>
                </a:cubicBezTo>
                <a:cubicBezTo>
                  <a:pt x="3319" y="2923"/>
                  <a:pt x="3319" y="2923"/>
                  <a:pt x="3319" y="2923"/>
                </a:cubicBezTo>
                <a:cubicBezTo>
                  <a:pt x="2845" y="2923"/>
                  <a:pt x="2845" y="2923"/>
                  <a:pt x="2845" y="2923"/>
                </a:cubicBezTo>
                <a:lnTo>
                  <a:pt x="2845" y="3397"/>
                </a:lnTo>
                <a:close/>
                <a:moveTo>
                  <a:pt x="2845" y="2844"/>
                </a:moveTo>
                <a:cubicBezTo>
                  <a:pt x="3319" y="2844"/>
                  <a:pt x="3319" y="2844"/>
                  <a:pt x="3319" y="2844"/>
                </a:cubicBezTo>
                <a:cubicBezTo>
                  <a:pt x="3319" y="2370"/>
                  <a:pt x="3319" y="2370"/>
                  <a:pt x="3319" y="2370"/>
                </a:cubicBezTo>
                <a:cubicBezTo>
                  <a:pt x="2845" y="2370"/>
                  <a:pt x="2845" y="2370"/>
                  <a:pt x="2845" y="2370"/>
                </a:cubicBezTo>
                <a:lnTo>
                  <a:pt x="2845" y="2844"/>
                </a:lnTo>
                <a:close/>
                <a:moveTo>
                  <a:pt x="2845" y="2291"/>
                </a:moveTo>
                <a:cubicBezTo>
                  <a:pt x="3319" y="2291"/>
                  <a:pt x="3319" y="2291"/>
                  <a:pt x="3319" y="2291"/>
                </a:cubicBezTo>
                <a:cubicBezTo>
                  <a:pt x="3319" y="1812"/>
                  <a:pt x="3319" y="1812"/>
                  <a:pt x="3319" y="1812"/>
                </a:cubicBezTo>
                <a:cubicBezTo>
                  <a:pt x="2845" y="1812"/>
                  <a:pt x="2845" y="1812"/>
                  <a:pt x="2845" y="1812"/>
                </a:cubicBezTo>
                <a:lnTo>
                  <a:pt x="2845" y="2291"/>
                </a:lnTo>
                <a:close/>
                <a:moveTo>
                  <a:pt x="2292" y="3397"/>
                </a:moveTo>
                <a:cubicBezTo>
                  <a:pt x="2766" y="3397"/>
                  <a:pt x="2766" y="3397"/>
                  <a:pt x="2766" y="3397"/>
                </a:cubicBezTo>
                <a:cubicBezTo>
                  <a:pt x="2766" y="2923"/>
                  <a:pt x="2766" y="2923"/>
                  <a:pt x="2766" y="2923"/>
                </a:cubicBezTo>
                <a:cubicBezTo>
                  <a:pt x="2292" y="2923"/>
                  <a:pt x="2292" y="2923"/>
                  <a:pt x="2292" y="2923"/>
                </a:cubicBezTo>
                <a:lnTo>
                  <a:pt x="2292" y="3397"/>
                </a:lnTo>
                <a:close/>
                <a:moveTo>
                  <a:pt x="2292" y="2844"/>
                </a:moveTo>
                <a:cubicBezTo>
                  <a:pt x="2766" y="2844"/>
                  <a:pt x="2766" y="2844"/>
                  <a:pt x="2766" y="2844"/>
                </a:cubicBezTo>
                <a:cubicBezTo>
                  <a:pt x="2766" y="2370"/>
                  <a:pt x="2766" y="2370"/>
                  <a:pt x="2766" y="2370"/>
                </a:cubicBezTo>
                <a:cubicBezTo>
                  <a:pt x="2292" y="2370"/>
                  <a:pt x="2292" y="2370"/>
                  <a:pt x="2292" y="2370"/>
                </a:cubicBezTo>
                <a:lnTo>
                  <a:pt x="2292" y="2844"/>
                </a:lnTo>
                <a:close/>
                <a:moveTo>
                  <a:pt x="2292" y="2291"/>
                </a:moveTo>
                <a:cubicBezTo>
                  <a:pt x="2766" y="2291"/>
                  <a:pt x="2766" y="2291"/>
                  <a:pt x="2766" y="2291"/>
                </a:cubicBezTo>
                <a:cubicBezTo>
                  <a:pt x="2766" y="1812"/>
                  <a:pt x="2766" y="1812"/>
                  <a:pt x="2766" y="1812"/>
                </a:cubicBezTo>
                <a:cubicBezTo>
                  <a:pt x="2292" y="1812"/>
                  <a:pt x="2292" y="1812"/>
                  <a:pt x="2292" y="1812"/>
                </a:cubicBezTo>
                <a:lnTo>
                  <a:pt x="2292" y="2291"/>
                </a:lnTo>
                <a:close/>
                <a:moveTo>
                  <a:pt x="1739" y="3397"/>
                </a:moveTo>
                <a:cubicBezTo>
                  <a:pt x="2213" y="3397"/>
                  <a:pt x="2213" y="3397"/>
                  <a:pt x="2213" y="3397"/>
                </a:cubicBezTo>
                <a:cubicBezTo>
                  <a:pt x="2213" y="2923"/>
                  <a:pt x="2213" y="2923"/>
                  <a:pt x="2213" y="2923"/>
                </a:cubicBezTo>
                <a:cubicBezTo>
                  <a:pt x="1739" y="2923"/>
                  <a:pt x="1739" y="2923"/>
                  <a:pt x="1739" y="2923"/>
                </a:cubicBezTo>
                <a:lnTo>
                  <a:pt x="1739" y="3397"/>
                </a:lnTo>
                <a:close/>
                <a:moveTo>
                  <a:pt x="1739" y="2844"/>
                </a:moveTo>
                <a:cubicBezTo>
                  <a:pt x="2213" y="2844"/>
                  <a:pt x="2213" y="2844"/>
                  <a:pt x="2213" y="2844"/>
                </a:cubicBezTo>
                <a:cubicBezTo>
                  <a:pt x="2213" y="2370"/>
                  <a:pt x="2213" y="2370"/>
                  <a:pt x="2213" y="2370"/>
                </a:cubicBezTo>
                <a:cubicBezTo>
                  <a:pt x="1739" y="2370"/>
                  <a:pt x="1739" y="2370"/>
                  <a:pt x="1739" y="2370"/>
                </a:cubicBezTo>
                <a:lnTo>
                  <a:pt x="1739" y="2844"/>
                </a:lnTo>
                <a:close/>
                <a:moveTo>
                  <a:pt x="1739" y="2291"/>
                </a:moveTo>
                <a:cubicBezTo>
                  <a:pt x="2213" y="2291"/>
                  <a:pt x="2213" y="2291"/>
                  <a:pt x="2213" y="2291"/>
                </a:cubicBezTo>
                <a:cubicBezTo>
                  <a:pt x="2213" y="1812"/>
                  <a:pt x="2213" y="1812"/>
                  <a:pt x="2213" y="1812"/>
                </a:cubicBezTo>
                <a:cubicBezTo>
                  <a:pt x="1739" y="1812"/>
                  <a:pt x="1739" y="1812"/>
                  <a:pt x="1739" y="1812"/>
                </a:cubicBezTo>
                <a:lnTo>
                  <a:pt x="1739" y="2291"/>
                </a:lnTo>
                <a:close/>
                <a:moveTo>
                  <a:pt x="1186" y="3397"/>
                </a:moveTo>
                <a:cubicBezTo>
                  <a:pt x="1660" y="3397"/>
                  <a:pt x="1660" y="3397"/>
                  <a:pt x="1660" y="3397"/>
                </a:cubicBezTo>
                <a:cubicBezTo>
                  <a:pt x="1660" y="2923"/>
                  <a:pt x="1660" y="2923"/>
                  <a:pt x="1660" y="2923"/>
                </a:cubicBezTo>
                <a:cubicBezTo>
                  <a:pt x="1186" y="2923"/>
                  <a:pt x="1186" y="2923"/>
                  <a:pt x="1186" y="2923"/>
                </a:cubicBezTo>
                <a:lnTo>
                  <a:pt x="1186" y="3397"/>
                </a:lnTo>
                <a:close/>
                <a:moveTo>
                  <a:pt x="1186" y="2844"/>
                </a:moveTo>
                <a:cubicBezTo>
                  <a:pt x="1660" y="2844"/>
                  <a:pt x="1660" y="2844"/>
                  <a:pt x="1660" y="2844"/>
                </a:cubicBezTo>
                <a:cubicBezTo>
                  <a:pt x="1660" y="2370"/>
                  <a:pt x="1660" y="2370"/>
                  <a:pt x="1660" y="2370"/>
                </a:cubicBezTo>
                <a:cubicBezTo>
                  <a:pt x="1186" y="2370"/>
                  <a:pt x="1186" y="2370"/>
                  <a:pt x="1186" y="2370"/>
                </a:cubicBezTo>
                <a:lnTo>
                  <a:pt x="1186" y="2844"/>
                </a:lnTo>
                <a:close/>
                <a:moveTo>
                  <a:pt x="1186" y="2291"/>
                </a:moveTo>
                <a:cubicBezTo>
                  <a:pt x="1660" y="2291"/>
                  <a:pt x="1660" y="2291"/>
                  <a:pt x="1660" y="2291"/>
                </a:cubicBezTo>
                <a:cubicBezTo>
                  <a:pt x="1660" y="1812"/>
                  <a:pt x="1660" y="1812"/>
                  <a:pt x="1660" y="1812"/>
                </a:cubicBezTo>
                <a:cubicBezTo>
                  <a:pt x="1186" y="1812"/>
                  <a:pt x="1186" y="1812"/>
                  <a:pt x="1186" y="1812"/>
                </a:cubicBezTo>
                <a:lnTo>
                  <a:pt x="1186" y="2291"/>
                </a:lnTo>
                <a:close/>
                <a:moveTo>
                  <a:pt x="633" y="3397"/>
                </a:moveTo>
                <a:cubicBezTo>
                  <a:pt x="1107" y="3397"/>
                  <a:pt x="1107" y="3397"/>
                  <a:pt x="1107" y="3397"/>
                </a:cubicBezTo>
                <a:cubicBezTo>
                  <a:pt x="1107" y="2923"/>
                  <a:pt x="1107" y="2923"/>
                  <a:pt x="1107" y="2923"/>
                </a:cubicBezTo>
                <a:cubicBezTo>
                  <a:pt x="633" y="2923"/>
                  <a:pt x="633" y="2923"/>
                  <a:pt x="633" y="2923"/>
                </a:cubicBezTo>
                <a:lnTo>
                  <a:pt x="633" y="3397"/>
                </a:lnTo>
                <a:close/>
                <a:moveTo>
                  <a:pt x="633" y="2844"/>
                </a:moveTo>
                <a:cubicBezTo>
                  <a:pt x="1107" y="2844"/>
                  <a:pt x="1107" y="2844"/>
                  <a:pt x="1107" y="2844"/>
                </a:cubicBezTo>
                <a:cubicBezTo>
                  <a:pt x="1107" y="2370"/>
                  <a:pt x="1107" y="2370"/>
                  <a:pt x="1107" y="2370"/>
                </a:cubicBezTo>
                <a:cubicBezTo>
                  <a:pt x="633" y="2370"/>
                  <a:pt x="633" y="2370"/>
                  <a:pt x="633" y="2370"/>
                </a:cubicBezTo>
                <a:lnTo>
                  <a:pt x="633" y="2844"/>
                </a:lnTo>
                <a:close/>
                <a:moveTo>
                  <a:pt x="633" y="2291"/>
                </a:moveTo>
                <a:cubicBezTo>
                  <a:pt x="1107" y="2291"/>
                  <a:pt x="1107" y="2291"/>
                  <a:pt x="1107" y="2291"/>
                </a:cubicBezTo>
                <a:cubicBezTo>
                  <a:pt x="1107" y="1812"/>
                  <a:pt x="1107" y="1812"/>
                  <a:pt x="1107" y="1812"/>
                </a:cubicBezTo>
                <a:cubicBezTo>
                  <a:pt x="633" y="1812"/>
                  <a:pt x="633" y="1812"/>
                  <a:pt x="633" y="1812"/>
                </a:cubicBezTo>
                <a:lnTo>
                  <a:pt x="633" y="2291"/>
                </a:lnTo>
                <a:close/>
                <a:moveTo>
                  <a:pt x="0" y="711"/>
                </a:moveTo>
                <a:cubicBezTo>
                  <a:pt x="0" y="493"/>
                  <a:pt x="177" y="316"/>
                  <a:pt x="396" y="316"/>
                </a:cubicBezTo>
                <a:cubicBezTo>
                  <a:pt x="554" y="316"/>
                  <a:pt x="554" y="316"/>
                  <a:pt x="554" y="316"/>
                </a:cubicBezTo>
                <a:cubicBezTo>
                  <a:pt x="554" y="1106"/>
                  <a:pt x="554" y="1106"/>
                  <a:pt x="554" y="1106"/>
                </a:cubicBezTo>
                <a:cubicBezTo>
                  <a:pt x="870" y="1106"/>
                  <a:pt x="858" y="1106"/>
                  <a:pt x="1186" y="1106"/>
                </a:cubicBezTo>
                <a:cubicBezTo>
                  <a:pt x="1186" y="316"/>
                  <a:pt x="1186" y="316"/>
                  <a:pt x="1186" y="316"/>
                </a:cubicBezTo>
                <a:cubicBezTo>
                  <a:pt x="2766" y="316"/>
                  <a:pt x="2766" y="316"/>
                  <a:pt x="2766" y="316"/>
                </a:cubicBezTo>
                <a:cubicBezTo>
                  <a:pt x="2766" y="1106"/>
                  <a:pt x="2766" y="1106"/>
                  <a:pt x="2766" y="1106"/>
                </a:cubicBezTo>
                <a:cubicBezTo>
                  <a:pt x="3070" y="1106"/>
                  <a:pt x="3070" y="1106"/>
                  <a:pt x="3398" y="1106"/>
                </a:cubicBezTo>
                <a:cubicBezTo>
                  <a:pt x="3398" y="316"/>
                  <a:pt x="3398" y="316"/>
                  <a:pt x="3398" y="316"/>
                </a:cubicBezTo>
                <a:cubicBezTo>
                  <a:pt x="3556" y="316"/>
                  <a:pt x="3556" y="316"/>
                  <a:pt x="3556" y="316"/>
                </a:cubicBezTo>
                <a:cubicBezTo>
                  <a:pt x="3774" y="316"/>
                  <a:pt x="3951" y="493"/>
                  <a:pt x="3951" y="711"/>
                </a:cubicBezTo>
                <a:cubicBezTo>
                  <a:pt x="3951" y="1580"/>
                  <a:pt x="3951" y="1580"/>
                  <a:pt x="3951" y="1580"/>
                </a:cubicBezTo>
                <a:cubicBezTo>
                  <a:pt x="2260" y="1580"/>
                  <a:pt x="1897" y="1580"/>
                  <a:pt x="0" y="1580"/>
                </a:cubicBezTo>
                <a:lnTo>
                  <a:pt x="0" y="711"/>
                </a:lnTo>
                <a:close/>
                <a:moveTo>
                  <a:pt x="2845" y="237"/>
                </a:moveTo>
                <a:cubicBezTo>
                  <a:pt x="2845" y="106"/>
                  <a:pt x="2951" y="0"/>
                  <a:pt x="3082" y="0"/>
                </a:cubicBezTo>
                <a:cubicBezTo>
                  <a:pt x="3213" y="0"/>
                  <a:pt x="3319" y="106"/>
                  <a:pt x="3319" y="237"/>
                </a:cubicBezTo>
                <a:cubicBezTo>
                  <a:pt x="3319" y="1027"/>
                  <a:pt x="3319" y="1027"/>
                  <a:pt x="3319" y="1027"/>
                </a:cubicBezTo>
                <a:cubicBezTo>
                  <a:pt x="3319" y="1027"/>
                  <a:pt x="3138" y="1027"/>
                  <a:pt x="2845" y="1027"/>
                </a:cubicBezTo>
                <a:cubicBezTo>
                  <a:pt x="2845" y="891"/>
                  <a:pt x="2845" y="237"/>
                  <a:pt x="2845" y="237"/>
                </a:cubicBezTo>
                <a:close/>
                <a:moveTo>
                  <a:pt x="633" y="237"/>
                </a:moveTo>
                <a:cubicBezTo>
                  <a:pt x="633" y="106"/>
                  <a:pt x="739" y="0"/>
                  <a:pt x="870" y="0"/>
                </a:cubicBezTo>
                <a:cubicBezTo>
                  <a:pt x="1001" y="0"/>
                  <a:pt x="1107" y="106"/>
                  <a:pt x="1107" y="237"/>
                </a:cubicBezTo>
                <a:cubicBezTo>
                  <a:pt x="1107" y="1027"/>
                  <a:pt x="1107" y="1027"/>
                  <a:pt x="1107" y="1027"/>
                </a:cubicBezTo>
                <a:cubicBezTo>
                  <a:pt x="1107" y="1027"/>
                  <a:pt x="847" y="1027"/>
                  <a:pt x="633" y="1027"/>
                </a:cubicBezTo>
                <a:cubicBezTo>
                  <a:pt x="633" y="1072"/>
                  <a:pt x="633" y="237"/>
                  <a:pt x="633" y="237"/>
                </a:cubicBezTo>
                <a:close/>
              </a:path>
            </a:pathLst>
          </a:custGeom>
          <a:solidFill>
            <a:srgbClr val="FFFFFF"/>
          </a:solidFill>
          <a:ln w="9525">
            <a:noFill/>
            <a:round/>
          </a:ln>
        </p:spPr>
        <p:txBody>
          <a:bodyPr vert="horz" wrap="square" lIns="121920" tIns="60960" rIns="121920" bIns="60960" numCol="1" anchor="t" anchorCtr="0" compatLnSpc="1"/>
          <a:lstStyle/>
          <a:p>
            <a:endParaRPr lang="zh-CN" altLang="en-US" sz="2400" kern="0">
              <a:solidFill>
                <a:srgbClr val="262626"/>
              </a:solidFill>
              <a:latin typeface="Arial" panose="020B0604020202020204"/>
            </a:endParaRPr>
          </a:p>
        </p:txBody>
      </p:sp>
      <p:sp>
        <p:nvSpPr>
          <p:cNvPr id="62" name="KSO_Shape"/>
          <p:cNvSpPr/>
          <p:nvPr/>
        </p:nvSpPr>
        <p:spPr bwMode="auto">
          <a:xfrm>
            <a:off x="4942572" y="3781524"/>
            <a:ext cx="468000" cy="576000"/>
          </a:xfrm>
          <a:custGeom>
            <a:avLst/>
            <a:gdLst>
              <a:gd name="T0" fmla="*/ 503845 w 11556596"/>
              <a:gd name="T1" fmla="*/ 803467 h 11558889"/>
              <a:gd name="T2" fmla="*/ 676758 w 11556596"/>
              <a:gd name="T3" fmla="*/ 976490 h 11558889"/>
              <a:gd name="T4" fmla="*/ 273099 w 11556596"/>
              <a:gd name="T5" fmla="*/ 1386836 h 11558889"/>
              <a:gd name="T6" fmla="*/ 273099 w 11556596"/>
              <a:gd name="T7" fmla="*/ 1503744 h 11558889"/>
              <a:gd name="T8" fmla="*/ 296465 w 11556596"/>
              <a:gd name="T9" fmla="*/ 1527710 h 11558889"/>
              <a:gd name="T10" fmla="*/ 413299 w 11556596"/>
              <a:gd name="T11" fmla="*/ 1527710 h 11558889"/>
              <a:gd name="T12" fmla="*/ 655728 w 11556596"/>
              <a:gd name="T13" fmla="*/ 1285126 h 11558889"/>
              <a:gd name="T14" fmla="*/ 819879 w 11556596"/>
              <a:gd name="T15" fmla="*/ 1119702 h 11558889"/>
              <a:gd name="T16" fmla="*/ 995714 w 11556596"/>
              <a:gd name="T17" fmla="*/ 1295648 h 11558889"/>
              <a:gd name="T18" fmla="*/ 589717 w 11556596"/>
              <a:gd name="T19" fmla="*/ 1703071 h 11558889"/>
              <a:gd name="T20" fmla="*/ 120631 w 11556596"/>
              <a:gd name="T21" fmla="*/ 1703071 h 11558889"/>
              <a:gd name="T22" fmla="*/ 97264 w 11556596"/>
              <a:gd name="T23" fmla="*/ 1679690 h 11558889"/>
              <a:gd name="T24" fmla="*/ 97264 w 11556596"/>
              <a:gd name="T25" fmla="*/ 1210890 h 11558889"/>
              <a:gd name="T26" fmla="*/ 503845 w 11556596"/>
              <a:gd name="T27" fmla="*/ 803467 h 11558889"/>
              <a:gd name="T28" fmla="*/ 1444894 w 11556596"/>
              <a:gd name="T29" fmla="*/ 0 h 11558889"/>
              <a:gd name="T30" fmla="*/ 1679393 w 11556596"/>
              <a:gd name="T31" fmla="*/ 96885 h 11558889"/>
              <a:gd name="T32" fmla="*/ 1702763 w 11556596"/>
              <a:gd name="T33" fmla="*/ 120266 h 11558889"/>
              <a:gd name="T34" fmla="*/ 1702763 w 11556596"/>
              <a:gd name="T35" fmla="*/ 589641 h 11558889"/>
              <a:gd name="T36" fmla="*/ 1312490 w 11556596"/>
              <a:gd name="T37" fmla="*/ 979521 h 11558889"/>
              <a:gd name="T38" fmla="*/ 1136633 w 11556596"/>
              <a:gd name="T39" fmla="*/ 803578 h 11558889"/>
              <a:gd name="T40" fmla="*/ 1526907 w 11556596"/>
              <a:gd name="T41" fmla="*/ 413699 h 11558889"/>
              <a:gd name="T42" fmla="*/ 1526907 w 11556596"/>
              <a:gd name="T43" fmla="*/ 296209 h 11558889"/>
              <a:gd name="T44" fmla="*/ 1503537 w 11556596"/>
              <a:gd name="T45" fmla="*/ 272828 h 11558889"/>
              <a:gd name="T46" fmla="*/ 1386104 w 11556596"/>
              <a:gd name="T47" fmla="*/ 272828 h 11558889"/>
              <a:gd name="T48" fmla="*/ 1144229 w 11556596"/>
              <a:gd name="T49" fmla="*/ 514822 h 11558889"/>
              <a:gd name="T50" fmla="*/ 995247 w 11556596"/>
              <a:gd name="T51" fmla="*/ 661538 h 11558889"/>
              <a:gd name="T52" fmla="*/ 821144 w 11556596"/>
              <a:gd name="T53" fmla="*/ 487934 h 11558889"/>
              <a:gd name="T54" fmla="*/ 1210832 w 11556596"/>
              <a:gd name="T55" fmla="*/ 96885 h 11558889"/>
              <a:gd name="T56" fmla="*/ 1444894 w 11556596"/>
              <a:gd name="T57" fmla="*/ 0 h 1155888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1556596" h="11558889">
                <a:moveTo>
                  <a:pt x="3234779" y="5158409"/>
                </a:moveTo>
                <a:cubicBezTo>
                  <a:pt x="3234779" y="5158409"/>
                  <a:pt x="3234779" y="5158409"/>
                  <a:pt x="4344919" y="6269252"/>
                </a:cubicBezTo>
                <a:cubicBezTo>
                  <a:pt x="4344919" y="6269252"/>
                  <a:pt x="4344919" y="6269252"/>
                  <a:pt x="1753345" y="8903750"/>
                </a:cubicBezTo>
                <a:cubicBezTo>
                  <a:pt x="1543317" y="9110156"/>
                  <a:pt x="1543317" y="9447913"/>
                  <a:pt x="1753345" y="9654320"/>
                </a:cubicBezTo>
                <a:cubicBezTo>
                  <a:pt x="1753345" y="9654320"/>
                  <a:pt x="1753345" y="9654320"/>
                  <a:pt x="1903363" y="9808186"/>
                </a:cubicBezTo>
                <a:cubicBezTo>
                  <a:pt x="2109639" y="10014592"/>
                  <a:pt x="2447181" y="10014592"/>
                  <a:pt x="2653457" y="9808186"/>
                </a:cubicBezTo>
                <a:cubicBezTo>
                  <a:pt x="2653457" y="9808186"/>
                  <a:pt x="2653457" y="9808186"/>
                  <a:pt x="4209901" y="8250755"/>
                </a:cubicBezTo>
                <a:cubicBezTo>
                  <a:pt x="4209901" y="8250755"/>
                  <a:pt x="4209901" y="8250755"/>
                  <a:pt x="5263783" y="7188699"/>
                </a:cubicBezTo>
                <a:lnTo>
                  <a:pt x="6392675" y="8318306"/>
                </a:lnTo>
                <a:cubicBezTo>
                  <a:pt x="6392675" y="8318306"/>
                  <a:pt x="6392675" y="8318306"/>
                  <a:pt x="3786099" y="10934040"/>
                </a:cubicBezTo>
                <a:cubicBezTo>
                  <a:pt x="2953495" y="11767172"/>
                  <a:pt x="1607075" y="11767172"/>
                  <a:pt x="774471" y="10934040"/>
                </a:cubicBezTo>
                <a:cubicBezTo>
                  <a:pt x="774471" y="10934040"/>
                  <a:pt x="774471" y="10934040"/>
                  <a:pt x="624453" y="10783926"/>
                </a:cubicBezTo>
                <a:cubicBezTo>
                  <a:pt x="-208151" y="9954547"/>
                  <a:pt x="-208151" y="8607275"/>
                  <a:pt x="624453" y="7774143"/>
                </a:cubicBezTo>
                <a:cubicBezTo>
                  <a:pt x="624453" y="7774143"/>
                  <a:pt x="2079635" y="6310533"/>
                  <a:pt x="3234779" y="5158409"/>
                </a:cubicBezTo>
                <a:close/>
                <a:moveTo>
                  <a:pt x="9276495" y="0"/>
                </a:moveTo>
                <a:cubicBezTo>
                  <a:pt x="9820850" y="0"/>
                  <a:pt x="10365673" y="207340"/>
                  <a:pt x="10782028" y="622022"/>
                </a:cubicBezTo>
                <a:cubicBezTo>
                  <a:pt x="10782028" y="622022"/>
                  <a:pt x="10782028" y="622022"/>
                  <a:pt x="10932065" y="772133"/>
                </a:cubicBezTo>
                <a:cubicBezTo>
                  <a:pt x="11764774" y="1605249"/>
                  <a:pt x="11764774" y="2952494"/>
                  <a:pt x="10932065" y="3785609"/>
                </a:cubicBezTo>
                <a:cubicBezTo>
                  <a:pt x="10932065" y="3785609"/>
                  <a:pt x="10932065" y="3785609"/>
                  <a:pt x="8426439" y="6288709"/>
                </a:cubicBezTo>
                <a:cubicBezTo>
                  <a:pt x="8426439" y="6288709"/>
                  <a:pt x="8426439" y="6288709"/>
                  <a:pt x="7297405" y="5159125"/>
                </a:cubicBezTo>
                <a:cubicBezTo>
                  <a:pt x="7297405" y="5159125"/>
                  <a:pt x="7297405" y="5159125"/>
                  <a:pt x="9803033" y="2656025"/>
                </a:cubicBezTo>
                <a:cubicBezTo>
                  <a:pt x="10009335" y="2449622"/>
                  <a:pt x="10009335" y="2111873"/>
                  <a:pt x="9803033" y="1901718"/>
                </a:cubicBezTo>
                <a:cubicBezTo>
                  <a:pt x="9803033" y="1901718"/>
                  <a:pt x="9803033" y="1901718"/>
                  <a:pt x="9652995" y="1751607"/>
                </a:cubicBezTo>
                <a:cubicBezTo>
                  <a:pt x="9446694" y="1545204"/>
                  <a:pt x="9109109" y="1545204"/>
                  <a:pt x="8899057" y="1751607"/>
                </a:cubicBezTo>
                <a:cubicBezTo>
                  <a:pt x="8899057" y="1751607"/>
                  <a:pt x="8899057" y="1751607"/>
                  <a:pt x="7346169" y="3305255"/>
                </a:cubicBezTo>
                <a:cubicBezTo>
                  <a:pt x="7346169" y="3305255"/>
                  <a:pt x="7346169" y="3305255"/>
                  <a:pt x="6389679" y="4247200"/>
                </a:cubicBezTo>
                <a:cubicBezTo>
                  <a:pt x="6389679" y="4247200"/>
                  <a:pt x="6389679" y="4247200"/>
                  <a:pt x="5271899" y="3132627"/>
                </a:cubicBezTo>
                <a:cubicBezTo>
                  <a:pt x="5271899" y="3132627"/>
                  <a:pt x="5271899" y="3132627"/>
                  <a:pt x="7773775" y="622022"/>
                </a:cubicBezTo>
                <a:cubicBezTo>
                  <a:pt x="8188253" y="207340"/>
                  <a:pt x="8732139" y="0"/>
                  <a:pt x="9276495" y="0"/>
                </a:cubicBezTo>
                <a:close/>
              </a:path>
            </a:pathLst>
          </a:custGeom>
          <a:solidFill>
            <a:srgbClr val="FFFFFF"/>
          </a:solidFill>
          <a:ln w="9525">
            <a:noFill/>
            <a:round/>
          </a:ln>
        </p:spPr>
        <p:txBody>
          <a:bodyPr vert="horz" wrap="square" lIns="121920" tIns="60960" rIns="121920" bIns="60960" numCol="1" anchor="t" anchorCtr="0" compatLnSpc="1"/>
          <a:lstStyle/>
          <a:p>
            <a:endParaRPr lang="zh-CN" altLang="en-US" sz="2400" kern="0">
              <a:solidFill>
                <a:srgbClr val="262626"/>
              </a:solidFill>
              <a:latin typeface="Arial" panose="020B0604020202020204"/>
            </a:endParaRPr>
          </a:p>
        </p:txBody>
      </p:sp>
      <p:sp>
        <p:nvSpPr>
          <p:cNvPr id="63"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par>
                          <p:cTn id="7" fill="hold">
                            <p:stCondLst>
                              <p:cond delay="0"/>
                            </p:stCondLst>
                            <p:childTnLst>
                              <p:par>
                                <p:cTn id="8" presetID="53" presetClass="entr" presetSubtype="16" fill="hold" nodeType="afterEffect">
                                  <p:stCondLst>
                                    <p:cond delay="0"/>
                                  </p:stCondLst>
                                  <p:childTnLst>
                                    <p:set>
                                      <p:cBhvr>
                                        <p:cTn id="9" dur="1" fill="hold">
                                          <p:stCondLst>
                                            <p:cond delay="0"/>
                                          </p:stCondLst>
                                        </p:cTn>
                                        <p:tgtEl>
                                          <p:spTgt spid="13"/>
                                        </p:tgtEl>
                                        <p:attrNameLst>
                                          <p:attrName>style.visibility</p:attrName>
                                        </p:attrNameLst>
                                      </p:cBhvr>
                                      <p:to>
                                        <p:strVal val="visible"/>
                                      </p:to>
                                    </p:set>
                                    <p:anim calcmode="lin" valueType="num">
                                      <p:cBhvr>
                                        <p:cTn id="10" dur="250" fill="hold"/>
                                        <p:tgtEl>
                                          <p:spTgt spid="13"/>
                                        </p:tgtEl>
                                        <p:attrNameLst>
                                          <p:attrName>ppt_w</p:attrName>
                                        </p:attrNameLst>
                                      </p:cBhvr>
                                      <p:tavLst>
                                        <p:tav tm="0">
                                          <p:val>
                                            <p:fltVal val="0"/>
                                          </p:val>
                                        </p:tav>
                                        <p:tav tm="100000">
                                          <p:val>
                                            <p:strVal val="#ppt_w"/>
                                          </p:val>
                                        </p:tav>
                                      </p:tavLst>
                                    </p:anim>
                                    <p:anim calcmode="lin" valueType="num">
                                      <p:cBhvr>
                                        <p:cTn id="11" dur="250" fill="hold"/>
                                        <p:tgtEl>
                                          <p:spTgt spid="13"/>
                                        </p:tgtEl>
                                        <p:attrNameLst>
                                          <p:attrName>ppt_h</p:attrName>
                                        </p:attrNameLst>
                                      </p:cBhvr>
                                      <p:tavLst>
                                        <p:tav tm="0">
                                          <p:val>
                                            <p:fltVal val="0"/>
                                          </p:val>
                                        </p:tav>
                                        <p:tav tm="100000">
                                          <p:val>
                                            <p:strVal val="#ppt_h"/>
                                          </p:val>
                                        </p:tav>
                                      </p:tavLst>
                                    </p:anim>
                                    <p:animEffect transition="in" filter="fade">
                                      <p:cBhvr>
                                        <p:cTn id="12" dur="250"/>
                                        <p:tgtEl>
                                          <p:spTgt spid="13"/>
                                        </p:tgtEl>
                                      </p:cBhvr>
                                    </p:animEffect>
                                  </p:childTnLst>
                                </p:cTn>
                              </p:par>
                            </p:childTnLst>
                          </p:cTn>
                        </p:par>
                        <p:par>
                          <p:cTn id="13" fill="hold">
                            <p:stCondLst>
                              <p:cond delay="500"/>
                            </p:stCondLst>
                            <p:childTnLst>
                              <p:par>
                                <p:cTn id="14" presetID="18" presetClass="entr" presetSubtype="3"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strips(upRight)">
                                      <p:cBhvr>
                                        <p:cTn id="16" dur="250"/>
                                        <p:tgtEl>
                                          <p:spTgt spid="6"/>
                                        </p:tgtEl>
                                      </p:cBhvr>
                                    </p:animEffect>
                                  </p:childTnLst>
                                </p:cTn>
                              </p:par>
                              <p:par>
                                <p:cTn id="17" presetID="18" presetClass="entr" presetSubtype="6" fill="hold" nodeType="with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strips(downRight)">
                                      <p:cBhvr>
                                        <p:cTn id="19" dur="250"/>
                                        <p:tgtEl>
                                          <p:spTgt spid="26"/>
                                        </p:tgtEl>
                                      </p:cBhvr>
                                    </p:animEffect>
                                  </p:childTnLst>
                                </p:cTn>
                              </p:par>
                              <p:par>
                                <p:cTn id="20" presetID="18" presetClass="entr" presetSubtype="6" fill="hold" nodeType="with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strips(downRight)">
                                      <p:cBhvr>
                                        <p:cTn id="22" dur="250"/>
                                        <p:tgtEl>
                                          <p:spTgt spid="22"/>
                                        </p:tgtEl>
                                      </p:cBhvr>
                                    </p:animEffect>
                                  </p:childTnLst>
                                </p:cTn>
                              </p:par>
                            </p:childTnLst>
                          </p:cTn>
                        </p:par>
                        <p:par>
                          <p:cTn id="23" fill="hold">
                            <p:stCondLst>
                              <p:cond delay="1000"/>
                            </p:stCondLst>
                            <p:childTnLst>
                              <p:par>
                                <p:cTn id="24" presetID="2" presetClass="entr" presetSubtype="2" accel="50000" decel="50000"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250" fill="hold"/>
                                        <p:tgtEl>
                                          <p:spTgt spid="10"/>
                                        </p:tgtEl>
                                        <p:attrNameLst>
                                          <p:attrName>ppt_x</p:attrName>
                                        </p:attrNameLst>
                                      </p:cBhvr>
                                      <p:tavLst>
                                        <p:tav tm="0">
                                          <p:val>
                                            <p:strVal val="1+#ppt_w/2"/>
                                          </p:val>
                                        </p:tav>
                                        <p:tav tm="100000">
                                          <p:val>
                                            <p:strVal val="#ppt_x"/>
                                          </p:val>
                                        </p:tav>
                                      </p:tavLst>
                                    </p:anim>
                                    <p:anim calcmode="lin" valueType="num">
                                      <p:cBhvr additive="base">
                                        <p:cTn id="27" dur="250" fill="hold"/>
                                        <p:tgtEl>
                                          <p:spTgt spid="10"/>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2" presetClass="entr" presetSubtype="2" accel="50000" decel="50000"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250" fill="hold"/>
                                        <p:tgtEl>
                                          <p:spTgt spid="16"/>
                                        </p:tgtEl>
                                        <p:attrNameLst>
                                          <p:attrName>ppt_x</p:attrName>
                                        </p:attrNameLst>
                                      </p:cBhvr>
                                      <p:tavLst>
                                        <p:tav tm="0">
                                          <p:val>
                                            <p:strVal val="1+#ppt_w/2"/>
                                          </p:val>
                                        </p:tav>
                                        <p:tav tm="100000">
                                          <p:val>
                                            <p:strVal val="#ppt_x"/>
                                          </p:val>
                                        </p:tav>
                                      </p:tavLst>
                                    </p:anim>
                                    <p:anim calcmode="lin" valueType="num">
                                      <p:cBhvr additive="base">
                                        <p:cTn id="32" dur="250" fill="hold"/>
                                        <p:tgtEl>
                                          <p:spTgt spid="16"/>
                                        </p:tgtEl>
                                        <p:attrNameLst>
                                          <p:attrName>ppt_y</p:attrName>
                                        </p:attrNameLst>
                                      </p:cBhvr>
                                      <p:tavLst>
                                        <p:tav tm="0">
                                          <p:val>
                                            <p:strVal val="#ppt_y"/>
                                          </p:val>
                                        </p:tav>
                                        <p:tav tm="100000">
                                          <p:val>
                                            <p:strVal val="#ppt_y"/>
                                          </p:val>
                                        </p:tav>
                                      </p:tavLst>
                                    </p:anim>
                                  </p:childTnLst>
                                </p:cTn>
                              </p:par>
                            </p:childTnLst>
                          </p:cTn>
                        </p:par>
                        <p:par>
                          <p:cTn id="33" fill="hold">
                            <p:stCondLst>
                              <p:cond delay="2000"/>
                            </p:stCondLst>
                            <p:childTnLst>
                              <p:par>
                                <p:cTn id="34" presetID="2" presetClass="entr" presetSubtype="2" accel="50000" decel="50000" fill="hold" nodeType="after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250" fill="hold"/>
                                        <p:tgtEl>
                                          <p:spTgt spid="19"/>
                                        </p:tgtEl>
                                        <p:attrNameLst>
                                          <p:attrName>ppt_x</p:attrName>
                                        </p:attrNameLst>
                                      </p:cBhvr>
                                      <p:tavLst>
                                        <p:tav tm="0">
                                          <p:val>
                                            <p:strVal val="1+#ppt_w/2"/>
                                          </p:val>
                                        </p:tav>
                                        <p:tav tm="100000">
                                          <p:val>
                                            <p:strVal val="#ppt_x"/>
                                          </p:val>
                                        </p:tav>
                                      </p:tavLst>
                                    </p:anim>
                                    <p:anim calcmode="lin" valueType="num">
                                      <p:cBhvr additive="base">
                                        <p:cTn id="37" dur="250" fill="hold"/>
                                        <p:tgtEl>
                                          <p:spTgt spid="19"/>
                                        </p:tgtEl>
                                        <p:attrNameLst>
                                          <p:attrName>ppt_y</p:attrName>
                                        </p:attrNameLst>
                                      </p:cBhvr>
                                      <p:tavLst>
                                        <p:tav tm="0">
                                          <p:val>
                                            <p:strVal val="#ppt_y"/>
                                          </p:val>
                                        </p:tav>
                                        <p:tav tm="100000">
                                          <p:val>
                                            <p:strVal val="#ppt_y"/>
                                          </p:val>
                                        </p:tav>
                                      </p:tavLst>
                                    </p:anim>
                                  </p:childTnLst>
                                </p:cTn>
                              </p:par>
                            </p:childTnLst>
                          </p:cTn>
                        </p:par>
                        <p:par>
                          <p:cTn id="38" fill="hold">
                            <p:stCondLst>
                              <p:cond delay="2500"/>
                            </p:stCondLst>
                            <p:childTnLst>
                              <p:par>
                                <p:cTn id="39" presetID="18" presetClass="entr" presetSubtype="3" fill="hold" nodeType="afterEffect">
                                  <p:stCondLst>
                                    <p:cond delay="0"/>
                                  </p:stCondLst>
                                  <p:childTnLst>
                                    <p:set>
                                      <p:cBhvr>
                                        <p:cTn id="40" dur="1" fill="hold">
                                          <p:stCondLst>
                                            <p:cond delay="0"/>
                                          </p:stCondLst>
                                        </p:cTn>
                                        <p:tgtEl>
                                          <p:spTgt spid="51"/>
                                        </p:tgtEl>
                                        <p:attrNameLst>
                                          <p:attrName>style.visibility</p:attrName>
                                        </p:attrNameLst>
                                      </p:cBhvr>
                                      <p:to>
                                        <p:strVal val="visible"/>
                                      </p:to>
                                    </p:set>
                                    <p:animEffect transition="in" filter="strips(upRight)">
                                      <p:cBhvr>
                                        <p:cTn id="41" dur="250"/>
                                        <p:tgtEl>
                                          <p:spTgt spid="51"/>
                                        </p:tgtEl>
                                      </p:cBhvr>
                                    </p:animEffect>
                                  </p:childTnLst>
                                </p:cTn>
                              </p:par>
                            </p:childTnLst>
                          </p:cTn>
                        </p:par>
                        <p:par>
                          <p:cTn id="42" fill="hold">
                            <p:stCondLst>
                              <p:cond delay="3000"/>
                            </p:stCondLst>
                            <p:childTnLst>
                              <p:par>
                                <p:cTn id="43" presetID="53" presetClass="entr" presetSubtype="16" fill="hold" nodeType="afterEffect">
                                  <p:stCondLst>
                                    <p:cond delay="0"/>
                                  </p:stCondLst>
                                  <p:childTnLst>
                                    <p:set>
                                      <p:cBhvr>
                                        <p:cTn id="44" dur="1" fill="hold">
                                          <p:stCondLst>
                                            <p:cond delay="0"/>
                                          </p:stCondLst>
                                        </p:cTn>
                                        <p:tgtEl>
                                          <p:spTgt spid="28"/>
                                        </p:tgtEl>
                                        <p:attrNameLst>
                                          <p:attrName>style.visibility</p:attrName>
                                        </p:attrNameLst>
                                      </p:cBhvr>
                                      <p:to>
                                        <p:strVal val="visible"/>
                                      </p:to>
                                    </p:set>
                                    <p:anim calcmode="lin" valueType="num">
                                      <p:cBhvr>
                                        <p:cTn id="45" dur="250" fill="hold"/>
                                        <p:tgtEl>
                                          <p:spTgt spid="28"/>
                                        </p:tgtEl>
                                        <p:attrNameLst>
                                          <p:attrName>ppt_w</p:attrName>
                                        </p:attrNameLst>
                                      </p:cBhvr>
                                      <p:tavLst>
                                        <p:tav tm="0">
                                          <p:val>
                                            <p:fltVal val="0"/>
                                          </p:val>
                                        </p:tav>
                                        <p:tav tm="100000">
                                          <p:val>
                                            <p:strVal val="#ppt_w"/>
                                          </p:val>
                                        </p:tav>
                                      </p:tavLst>
                                    </p:anim>
                                    <p:anim calcmode="lin" valueType="num">
                                      <p:cBhvr>
                                        <p:cTn id="46" dur="250" fill="hold"/>
                                        <p:tgtEl>
                                          <p:spTgt spid="28"/>
                                        </p:tgtEl>
                                        <p:attrNameLst>
                                          <p:attrName>ppt_h</p:attrName>
                                        </p:attrNameLst>
                                      </p:cBhvr>
                                      <p:tavLst>
                                        <p:tav tm="0">
                                          <p:val>
                                            <p:fltVal val="0"/>
                                          </p:val>
                                        </p:tav>
                                        <p:tav tm="100000">
                                          <p:val>
                                            <p:strVal val="#ppt_h"/>
                                          </p:val>
                                        </p:tav>
                                      </p:tavLst>
                                    </p:anim>
                                    <p:animEffect transition="in" filter="fade">
                                      <p:cBhvr>
                                        <p:cTn id="47" dur="250"/>
                                        <p:tgtEl>
                                          <p:spTgt spid="28"/>
                                        </p:tgtEl>
                                      </p:cBhvr>
                                    </p:animEffect>
                                  </p:childTnLst>
                                </p:cTn>
                              </p:par>
                            </p:childTnLst>
                          </p:cTn>
                        </p:par>
                        <p:par>
                          <p:cTn id="48" fill="hold">
                            <p:stCondLst>
                              <p:cond delay="3500"/>
                            </p:stCondLst>
                            <p:childTnLst>
                              <p:par>
                                <p:cTn id="49" presetID="18" presetClass="entr" presetSubtype="6"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Effect transition="in" filter="strips(downRight)">
                                      <p:cBhvr>
                                        <p:cTn id="51" dur="250"/>
                                        <p:tgtEl>
                                          <p:spTgt spid="55"/>
                                        </p:tgtEl>
                                      </p:cBhvr>
                                    </p:animEffect>
                                  </p:childTnLst>
                                </p:cTn>
                              </p:par>
                            </p:childTnLst>
                          </p:cTn>
                        </p:par>
                        <p:par>
                          <p:cTn id="52" fill="hold">
                            <p:stCondLst>
                              <p:cond delay="4000"/>
                            </p:stCondLst>
                            <p:childTnLst>
                              <p:par>
                                <p:cTn id="53" presetID="53" presetClass="entr" presetSubtype="16" fill="hold"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250" fill="hold"/>
                                        <p:tgtEl>
                                          <p:spTgt spid="31"/>
                                        </p:tgtEl>
                                        <p:attrNameLst>
                                          <p:attrName>ppt_w</p:attrName>
                                        </p:attrNameLst>
                                      </p:cBhvr>
                                      <p:tavLst>
                                        <p:tav tm="0">
                                          <p:val>
                                            <p:fltVal val="0"/>
                                          </p:val>
                                        </p:tav>
                                        <p:tav tm="100000">
                                          <p:val>
                                            <p:strVal val="#ppt_w"/>
                                          </p:val>
                                        </p:tav>
                                      </p:tavLst>
                                    </p:anim>
                                    <p:anim calcmode="lin" valueType="num">
                                      <p:cBhvr>
                                        <p:cTn id="56" dur="250" fill="hold"/>
                                        <p:tgtEl>
                                          <p:spTgt spid="31"/>
                                        </p:tgtEl>
                                        <p:attrNameLst>
                                          <p:attrName>ppt_h</p:attrName>
                                        </p:attrNameLst>
                                      </p:cBhvr>
                                      <p:tavLst>
                                        <p:tav tm="0">
                                          <p:val>
                                            <p:fltVal val="0"/>
                                          </p:val>
                                        </p:tav>
                                        <p:tav tm="100000">
                                          <p:val>
                                            <p:strVal val="#ppt_h"/>
                                          </p:val>
                                        </p:tav>
                                      </p:tavLst>
                                    </p:anim>
                                    <p:animEffect transition="in" filter="fade">
                                      <p:cBhvr>
                                        <p:cTn id="57" dur="250"/>
                                        <p:tgtEl>
                                          <p:spTgt spid="31"/>
                                        </p:tgtEl>
                                      </p:cBhvr>
                                    </p:animEffect>
                                  </p:childTnLst>
                                </p:cTn>
                              </p:par>
                            </p:childTnLst>
                          </p:cTn>
                        </p:par>
                        <p:par>
                          <p:cTn id="58" fill="hold">
                            <p:stCondLst>
                              <p:cond delay="4500"/>
                            </p:stCondLst>
                            <p:childTnLst>
                              <p:par>
                                <p:cTn id="59" presetID="18" presetClass="entr" presetSubtype="3"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strips(upRight)">
                                      <p:cBhvr>
                                        <p:cTn id="61" dur="250"/>
                                        <p:tgtEl>
                                          <p:spTgt spid="43"/>
                                        </p:tgtEl>
                                      </p:cBhvr>
                                    </p:animEffect>
                                  </p:childTnLst>
                                </p:cTn>
                              </p:par>
                            </p:childTnLst>
                          </p:cTn>
                        </p:par>
                        <p:par>
                          <p:cTn id="62" fill="hold">
                            <p:stCondLst>
                              <p:cond delay="5000"/>
                            </p:stCondLst>
                            <p:childTnLst>
                              <p:par>
                                <p:cTn id="63" presetID="53" presetClass="entr" presetSubtype="16" fill="hold" nodeType="afterEffect">
                                  <p:stCondLst>
                                    <p:cond delay="0"/>
                                  </p:stCondLst>
                                  <p:childTnLst>
                                    <p:set>
                                      <p:cBhvr>
                                        <p:cTn id="64" dur="1" fill="hold">
                                          <p:stCondLst>
                                            <p:cond delay="0"/>
                                          </p:stCondLst>
                                        </p:cTn>
                                        <p:tgtEl>
                                          <p:spTgt spid="34"/>
                                        </p:tgtEl>
                                        <p:attrNameLst>
                                          <p:attrName>style.visibility</p:attrName>
                                        </p:attrNameLst>
                                      </p:cBhvr>
                                      <p:to>
                                        <p:strVal val="visible"/>
                                      </p:to>
                                    </p:set>
                                    <p:anim calcmode="lin" valueType="num">
                                      <p:cBhvr>
                                        <p:cTn id="65" dur="250" fill="hold"/>
                                        <p:tgtEl>
                                          <p:spTgt spid="34"/>
                                        </p:tgtEl>
                                        <p:attrNameLst>
                                          <p:attrName>ppt_w</p:attrName>
                                        </p:attrNameLst>
                                      </p:cBhvr>
                                      <p:tavLst>
                                        <p:tav tm="0">
                                          <p:val>
                                            <p:fltVal val="0"/>
                                          </p:val>
                                        </p:tav>
                                        <p:tav tm="100000">
                                          <p:val>
                                            <p:strVal val="#ppt_w"/>
                                          </p:val>
                                        </p:tav>
                                      </p:tavLst>
                                    </p:anim>
                                    <p:anim calcmode="lin" valueType="num">
                                      <p:cBhvr>
                                        <p:cTn id="66" dur="250" fill="hold"/>
                                        <p:tgtEl>
                                          <p:spTgt spid="34"/>
                                        </p:tgtEl>
                                        <p:attrNameLst>
                                          <p:attrName>ppt_h</p:attrName>
                                        </p:attrNameLst>
                                      </p:cBhvr>
                                      <p:tavLst>
                                        <p:tav tm="0">
                                          <p:val>
                                            <p:fltVal val="0"/>
                                          </p:val>
                                        </p:tav>
                                        <p:tav tm="100000">
                                          <p:val>
                                            <p:strVal val="#ppt_h"/>
                                          </p:val>
                                        </p:tav>
                                      </p:tavLst>
                                    </p:anim>
                                    <p:animEffect transition="in" filter="fade">
                                      <p:cBhvr>
                                        <p:cTn id="67" dur="250"/>
                                        <p:tgtEl>
                                          <p:spTgt spid="34"/>
                                        </p:tgtEl>
                                      </p:cBhvr>
                                    </p:animEffect>
                                  </p:childTnLst>
                                </p:cTn>
                              </p:par>
                            </p:childTnLst>
                          </p:cTn>
                        </p:par>
                        <p:par>
                          <p:cTn id="68" fill="hold">
                            <p:stCondLst>
                              <p:cond delay="5500"/>
                            </p:stCondLst>
                            <p:childTnLst>
                              <p:par>
                                <p:cTn id="69" presetID="18" presetClass="entr" presetSubtype="6" fill="hold" nodeType="afterEffect">
                                  <p:stCondLst>
                                    <p:cond delay="0"/>
                                  </p:stCondLst>
                                  <p:childTnLst>
                                    <p:set>
                                      <p:cBhvr>
                                        <p:cTn id="70" dur="1" fill="hold">
                                          <p:stCondLst>
                                            <p:cond delay="0"/>
                                          </p:stCondLst>
                                        </p:cTn>
                                        <p:tgtEl>
                                          <p:spTgt spid="47"/>
                                        </p:tgtEl>
                                        <p:attrNameLst>
                                          <p:attrName>style.visibility</p:attrName>
                                        </p:attrNameLst>
                                      </p:cBhvr>
                                      <p:to>
                                        <p:strVal val="visible"/>
                                      </p:to>
                                    </p:set>
                                    <p:animEffect transition="in" filter="strips(downRight)">
                                      <p:cBhvr>
                                        <p:cTn id="71" dur="250"/>
                                        <p:tgtEl>
                                          <p:spTgt spid="47"/>
                                        </p:tgtEl>
                                      </p:cBhvr>
                                    </p:animEffect>
                                  </p:childTnLst>
                                </p:cTn>
                              </p:par>
                            </p:childTnLst>
                          </p:cTn>
                        </p:par>
                        <p:par>
                          <p:cTn id="72" fill="hold">
                            <p:stCondLst>
                              <p:cond delay="6000"/>
                            </p:stCondLst>
                            <p:childTnLst>
                              <p:par>
                                <p:cTn id="73" presetID="53" presetClass="entr" presetSubtype="16" fill="hold" nodeType="afterEffect">
                                  <p:stCondLst>
                                    <p:cond delay="0"/>
                                  </p:stCondLst>
                                  <p:childTnLst>
                                    <p:set>
                                      <p:cBhvr>
                                        <p:cTn id="74" dur="1" fill="hold">
                                          <p:stCondLst>
                                            <p:cond delay="0"/>
                                          </p:stCondLst>
                                        </p:cTn>
                                        <p:tgtEl>
                                          <p:spTgt spid="40"/>
                                        </p:tgtEl>
                                        <p:attrNameLst>
                                          <p:attrName>style.visibility</p:attrName>
                                        </p:attrNameLst>
                                      </p:cBhvr>
                                      <p:to>
                                        <p:strVal val="visible"/>
                                      </p:to>
                                    </p:set>
                                    <p:anim calcmode="lin" valueType="num">
                                      <p:cBhvr>
                                        <p:cTn id="75" dur="250" fill="hold"/>
                                        <p:tgtEl>
                                          <p:spTgt spid="40"/>
                                        </p:tgtEl>
                                        <p:attrNameLst>
                                          <p:attrName>ppt_w</p:attrName>
                                        </p:attrNameLst>
                                      </p:cBhvr>
                                      <p:tavLst>
                                        <p:tav tm="0">
                                          <p:val>
                                            <p:fltVal val="0"/>
                                          </p:val>
                                        </p:tav>
                                        <p:tav tm="100000">
                                          <p:val>
                                            <p:strVal val="#ppt_w"/>
                                          </p:val>
                                        </p:tav>
                                      </p:tavLst>
                                    </p:anim>
                                    <p:anim calcmode="lin" valueType="num">
                                      <p:cBhvr>
                                        <p:cTn id="76" dur="250" fill="hold"/>
                                        <p:tgtEl>
                                          <p:spTgt spid="40"/>
                                        </p:tgtEl>
                                        <p:attrNameLst>
                                          <p:attrName>ppt_h</p:attrName>
                                        </p:attrNameLst>
                                      </p:cBhvr>
                                      <p:tavLst>
                                        <p:tav tm="0">
                                          <p:val>
                                            <p:fltVal val="0"/>
                                          </p:val>
                                        </p:tav>
                                        <p:tav tm="100000">
                                          <p:val>
                                            <p:strVal val="#ppt_h"/>
                                          </p:val>
                                        </p:tav>
                                      </p:tavLst>
                                    </p:anim>
                                    <p:animEffect transition="in" filter="fade">
                                      <p:cBhvr>
                                        <p:cTn id="77" dur="250"/>
                                        <p:tgtEl>
                                          <p:spTgt spid="40"/>
                                        </p:tgtEl>
                                      </p:cBhvr>
                                    </p:animEffect>
                                  </p:childTnLst>
                                </p:cTn>
                              </p:par>
                            </p:childTnLst>
                          </p:cTn>
                        </p:par>
                        <p:par>
                          <p:cTn id="78" fill="hold">
                            <p:stCondLst>
                              <p:cond delay="6500"/>
                            </p:stCondLst>
                            <p:childTnLst>
                              <p:par>
                                <p:cTn id="79" presetID="18" presetClass="entr" presetSubtype="6" fill="hold" nodeType="afterEffect">
                                  <p:stCondLst>
                                    <p:cond delay="0"/>
                                  </p:stCondLst>
                                  <p:childTnLst>
                                    <p:set>
                                      <p:cBhvr>
                                        <p:cTn id="80" dur="1" fill="hold">
                                          <p:stCondLst>
                                            <p:cond delay="0"/>
                                          </p:stCondLst>
                                        </p:cTn>
                                        <p:tgtEl>
                                          <p:spTgt spid="59"/>
                                        </p:tgtEl>
                                        <p:attrNameLst>
                                          <p:attrName>style.visibility</p:attrName>
                                        </p:attrNameLst>
                                      </p:cBhvr>
                                      <p:to>
                                        <p:strVal val="visible"/>
                                      </p:to>
                                    </p:set>
                                    <p:animEffect transition="in" filter="strips(downRight)">
                                      <p:cBhvr>
                                        <p:cTn id="81" dur="250"/>
                                        <p:tgtEl>
                                          <p:spTgt spid="59"/>
                                        </p:tgtEl>
                                      </p:cBhvr>
                                    </p:animEffect>
                                  </p:childTnLst>
                                </p:cTn>
                              </p:par>
                            </p:childTnLst>
                          </p:cTn>
                        </p:par>
                        <p:par>
                          <p:cTn id="82" fill="hold">
                            <p:stCondLst>
                              <p:cond delay="7000"/>
                            </p:stCondLst>
                            <p:childTnLst>
                              <p:par>
                                <p:cTn id="83" presetID="53" presetClass="entr" presetSubtype="16" fill="hold" nodeType="afterEffect">
                                  <p:stCondLst>
                                    <p:cond delay="0"/>
                                  </p:stCondLst>
                                  <p:childTnLst>
                                    <p:set>
                                      <p:cBhvr>
                                        <p:cTn id="84" dur="1" fill="hold">
                                          <p:stCondLst>
                                            <p:cond delay="0"/>
                                          </p:stCondLst>
                                        </p:cTn>
                                        <p:tgtEl>
                                          <p:spTgt spid="37"/>
                                        </p:tgtEl>
                                        <p:attrNameLst>
                                          <p:attrName>style.visibility</p:attrName>
                                        </p:attrNameLst>
                                      </p:cBhvr>
                                      <p:to>
                                        <p:strVal val="visible"/>
                                      </p:to>
                                    </p:set>
                                    <p:anim calcmode="lin" valueType="num">
                                      <p:cBhvr>
                                        <p:cTn id="85" dur="250" fill="hold"/>
                                        <p:tgtEl>
                                          <p:spTgt spid="37"/>
                                        </p:tgtEl>
                                        <p:attrNameLst>
                                          <p:attrName>ppt_w</p:attrName>
                                        </p:attrNameLst>
                                      </p:cBhvr>
                                      <p:tavLst>
                                        <p:tav tm="0">
                                          <p:val>
                                            <p:fltVal val="0"/>
                                          </p:val>
                                        </p:tav>
                                        <p:tav tm="100000">
                                          <p:val>
                                            <p:strVal val="#ppt_w"/>
                                          </p:val>
                                        </p:tav>
                                      </p:tavLst>
                                    </p:anim>
                                    <p:anim calcmode="lin" valueType="num">
                                      <p:cBhvr>
                                        <p:cTn id="86" dur="250" fill="hold"/>
                                        <p:tgtEl>
                                          <p:spTgt spid="37"/>
                                        </p:tgtEl>
                                        <p:attrNameLst>
                                          <p:attrName>ppt_h</p:attrName>
                                        </p:attrNameLst>
                                      </p:cBhvr>
                                      <p:tavLst>
                                        <p:tav tm="0">
                                          <p:val>
                                            <p:fltVal val="0"/>
                                          </p:val>
                                        </p:tav>
                                        <p:tav tm="100000">
                                          <p:val>
                                            <p:strVal val="#ppt_h"/>
                                          </p:val>
                                        </p:tav>
                                      </p:tavLst>
                                    </p:anim>
                                    <p:animEffect transition="in" filter="fade">
                                      <p:cBhvr>
                                        <p:cTn id="87" dur="25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pic>
        <p:nvPicPr>
          <p:cNvPr id="5" name="图片 4"/>
          <p:cNvPicPr>
            <a:picLocks noChangeAspect="1"/>
          </p:cNvPicPr>
          <p:nvPr/>
        </p:nvPicPr>
        <p:blipFill>
          <a:blip r:embed="rId5"/>
          <a:stretch>
            <a:fillRect/>
          </a:stretch>
        </p:blipFill>
        <p:spPr>
          <a:xfrm>
            <a:off x="7118555" y="1090742"/>
            <a:ext cx="3893915" cy="4676516"/>
          </a:xfrm>
          <a:prstGeom prst="rect">
            <a:avLst/>
          </a:prstGeom>
        </p:spPr>
      </p:pic>
      <p:sp>
        <p:nvSpPr>
          <p:cNvPr id="6" name="TextBox 74"/>
          <p:cNvSpPr txBox="1"/>
          <p:nvPr/>
        </p:nvSpPr>
        <p:spPr>
          <a:xfrm>
            <a:off x="584911" y="1266719"/>
            <a:ext cx="6032583" cy="461665"/>
          </a:xfrm>
          <a:prstGeom prst="rect">
            <a:avLst/>
          </a:prstGeom>
          <a:noFill/>
        </p:spPr>
        <p:txBody>
          <a:bodyPr wrap="square" rtlCol="0">
            <a:spAutoFit/>
          </a:bodyPr>
          <a:lstStyle/>
          <a:p>
            <a:pPr>
              <a:defRPr/>
            </a:pPr>
            <a:r>
              <a:rPr lang="zh-CN" altLang="en-US" sz="2400" b="1" dirty="0">
                <a:solidFill>
                  <a:schemeClr val="tx2"/>
                </a:solidFill>
                <a:latin typeface="微软雅黑" panose="020B0503020204020204" pitchFamily="34" charset="-122"/>
                <a:ea typeface="微软雅黑" panose="020B0503020204020204" pitchFamily="34" charset="-122"/>
              </a:rPr>
              <a:t>还原现场</a:t>
            </a:r>
            <a:endParaRPr lang="en-US" altLang="zh-CN" sz="2400" b="1" dirty="0">
              <a:solidFill>
                <a:schemeClr val="tx2"/>
              </a:solidFill>
              <a:latin typeface="微软雅黑" panose="020B0503020204020204" pitchFamily="34" charset="-122"/>
              <a:ea typeface="微软雅黑" panose="020B0503020204020204" pitchFamily="34" charset="-122"/>
            </a:endParaRPr>
          </a:p>
        </p:txBody>
      </p:sp>
      <p:sp>
        <p:nvSpPr>
          <p:cNvPr id="7" name="文本框 7"/>
          <p:cNvSpPr txBox="1"/>
          <p:nvPr/>
        </p:nvSpPr>
        <p:spPr>
          <a:xfrm>
            <a:off x="1311131" y="3073497"/>
            <a:ext cx="5289781" cy="2400657"/>
          </a:xfrm>
          <a:prstGeom prst="rect">
            <a:avLst/>
          </a:prstGeom>
          <a:noFill/>
          <a:ln>
            <a:noFill/>
          </a:ln>
        </p:spPr>
        <p:txBody>
          <a:bodyPr wrap="square" rtlCol="0">
            <a:spAutoFit/>
          </a:bodyPr>
          <a:lstStyle/>
          <a:p>
            <a:pPr>
              <a:lnSpc>
                <a:spcPct val="150000"/>
              </a:lnSpc>
              <a:defRPr/>
            </a:pPr>
            <a:r>
              <a:rPr lang="zh-CN" altLang="en-US" sz="2000" b="1" dirty="0">
                <a:solidFill>
                  <a:srgbClr val="5C5C5C"/>
                </a:solidFill>
                <a:latin typeface="微软雅黑" panose="020B0503020204020204" pitchFamily="34" charset="-122"/>
                <a:ea typeface="微软雅黑" panose="020B0503020204020204" pitchFamily="34" charset="-122"/>
              </a:rPr>
              <a:t>参照交通事故现场草图</a:t>
            </a:r>
            <a:endParaRPr lang="en-US" altLang="zh-CN" sz="2000" b="1" dirty="0">
              <a:solidFill>
                <a:srgbClr val="5C5C5C"/>
              </a:solidFill>
              <a:latin typeface="微软雅黑" panose="020B0503020204020204" pitchFamily="34" charset="-122"/>
              <a:ea typeface="微软雅黑" panose="020B0503020204020204" pitchFamily="34" charset="-122"/>
            </a:endParaRPr>
          </a:p>
          <a:p>
            <a:pPr>
              <a:lnSpc>
                <a:spcPct val="150000"/>
              </a:lnSpc>
              <a:defRPr/>
            </a:pPr>
            <a:r>
              <a:rPr lang="zh-CN" altLang="en-US" sz="2000" b="1" dirty="0">
                <a:solidFill>
                  <a:srgbClr val="5C5C5C"/>
                </a:solidFill>
                <a:latin typeface="微软雅黑" panose="020B0503020204020204" pitchFamily="34" charset="-122"/>
                <a:ea typeface="微软雅黑" panose="020B0503020204020204" pitchFamily="34" charset="-122"/>
              </a:rPr>
              <a:t>时间、地点、人、物</a:t>
            </a:r>
            <a:endParaRPr lang="en-US" altLang="zh-CN" sz="2000" b="1" dirty="0">
              <a:solidFill>
                <a:srgbClr val="5C5C5C"/>
              </a:solidFill>
              <a:latin typeface="微软雅黑" panose="020B0503020204020204" pitchFamily="34" charset="-122"/>
              <a:ea typeface="微软雅黑" panose="020B0503020204020204" pitchFamily="34" charset="-122"/>
            </a:endParaRPr>
          </a:p>
          <a:p>
            <a:pPr>
              <a:lnSpc>
                <a:spcPct val="150000"/>
              </a:lnSpc>
              <a:defRPr/>
            </a:pPr>
            <a:r>
              <a:rPr lang="zh-CN" altLang="en-US" sz="2000" b="1" dirty="0">
                <a:solidFill>
                  <a:srgbClr val="5C5C5C"/>
                </a:solidFill>
                <a:latin typeface="微软雅黑" panose="020B0503020204020204" pitchFamily="34" charset="-122"/>
                <a:ea typeface="微软雅黑" panose="020B0503020204020204" pitchFamily="34" charset="-122"/>
              </a:rPr>
              <a:t>参照物</a:t>
            </a:r>
            <a:endParaRPr lang="en-US" altLang="zh-CN" sz="2000" b="1" dirty="0">
              <a:solidFill>
                <a:srgbClr val="5C5C5C"/>
              </a:solidFill>
              <a:latin typeface="微软雅黑" panose="020B0503020204020204" pitchFamily="34" charset="-122"/>
              <a:ea typeface="微软雅黑" panose="020B0503020204020204" pitchFamily="34" charset="-122"/>
            </a:endParaRPr>
          </a:p>
          <a:p>
            <a:pPr>
              <a:lnSpc>
                <a:spcPct val="150000"/>
              </a:lnSpc>
              <a:defRPr/>
            </a:pPr>
            <a:r>
              <a:rPr lang="zh-CN" altLang="en-US" sz="2000" b="1" dirty="0">
                <a:solidFill>
                  <a:srgbClr val="5C5C5C"/>
                </a:solidFill>
                <a:latin typeface="微软雅黑" panose="020B0503020204020204" pitchFamily="34" charset="-122"/>
                <a:ea typeface="微软雅黑" panose="020B0503020204020204" pitchFamily="34" charset="-122"/>
              </a:rPr>
              <a:t>尺寸</a:t>
            </a:r>
            <a:endParaRPr lang="en-US" altLang="zh-CN" sz="2000" b="1" dirty="0">
              <a:solidFill>
                <a:srgbClr val="5C5C5C"/>
              </a:solidFill>
              <a:latin typeface="微软雅黑" panose="020B0503020204020204" pitchFamily="34" charset="-122"/>
              <a:ea typeface="微软雅黑" panose="020B0503020204020204" pitchFamily="34" charset="-122"/>
            </a:endParaRPr>
          </a:p>
          <a:p>
            <a:pPr>
              <a:lnSpc>
                <a:spcPct val="150000"/>
              </a:lnSpc>
              <a:defRPr/>
            </a:pPr>
            <a:r>
              <a:rPr lang="zh-CN" altLang="en-US" sz="2000" b="1" dirty="0">
                <a:solidFill>
                  <a:srgbClr val="5C5C5C"/>
                </a:solidFill>
                <a:latin typeface="微软雅黑" panose="020B0503020204020204" pitchFamily="34" charset="-122"/>
                <a:ea typeface="微软雅黑" panose="020B0503020204020204" pitchFamily="34" charset="-122"/>
              </a:rPr>
              <a:t>行动示意，方向</a:t>
            </a:r>
            <a:endParaRPr lang="en-US" altLang="zh-CN" sz="2000" b="1" dirty="0">
              <a:solidFill>
                <a:srgbClr val="5C5C5C"/>
              </a:solidFill>
              <a:latin typeface="微软雅黑" panose="020B0503020204020204" pitchFamily="34" charset="-122"/>
              <a:ea typeface="微软雅黑" panose="020B0503020204020204" pitchFamily="34" charset="-122"/>
            </a:endParaRPr>
          </a:p>
        </p:txBody>
      </p:sp>
      <p:sp>
        <p:nvSpPr>
          <p:cNvPr id="8" name="TextBox 74"/>
          <p:cNvSpPr txBox="1"/>
          <p:nvPr/>
        </p:nvSpPr>
        <p:spPr>
          <a:xfrm>
            <a:off x="1311131" y="2293106"/>
            <a:ext cx="5453463" cy="461665"/>
          </a:xfrm>
          <a:prstGeom prst="rect">
            <a:avLst/>
          </a:prstGeom>
          <a:noFill/>
        </p:spPr>
        <p:txBody>
          <a:bodyPr wrap="square" rtlCol="0">
            <a:spAutoFit/>
          </a:bodyPr>
          <a:lstStyle/>
          <a:p>
            <a:pPr>
              <a:defRPr/>
            </a:pPr>
            <a:r>
              <a:rPr lang="zh-CN" altLang="en-US" sz="24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画草图？</a:t>
            </a:r>
            <a:endParaRPr lang="en-US" sz="24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p:txBody>
      </p:sp>
      <p:sp>
        <p:nvSpPr>
          <p:cNvPr id="9"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TextBox 74"/>
          <p:cNvSpPr txBox="1"/>
          <p:nvPr/>
        </p:nvSpPr>
        <p:spPr>
          <a:xfrm>
            <a:off x="609600" y="1147216"/>
            <a:ext cx="6032583" cy="461665"/>
          </a:xfrm>
          <a:prstGeom prst="rect">
            <a:avLst/>
          </a:prstGeom>
          <a:noFill/>
        </p:spPr>
        <p:txBody>
          <a:bodyPr wrap="square" rtlCol="0">
            <a:spAutoFit/>
          </a:bodyPr>
          <a:lstStyle/>
          <a:p>
            <a:pPr>
              <a:defRPr/>
            </a:pPr>
            <a:r>
              <a:rPr lang="zh-CN" altLang="zh-CN" sz="2400" b="1" dirty="0">
                <a:solidFill>
                  <a:schemeClr val="tx2"/>
                </a:solidFill>
                <a:latin typeface="微软雅黑" panose="020B0503020204020204" pitchFamily="34" charset="-122"/>
                <a:ea typeface="微软雅黑" panose="020B0503020204020204" pitchFamily="34" charset="-122"/>
              </a:rPr>
              <a:t>文件</a:t>
            </a:r>
            <a:r>
              <a:rPr lang="zh-CN" altLang="en-US" sz="2400" b="1" dirty="0">
                <a:solidFill>
                  <a:schemeClr val="tx2"/>
                </a:solidFill>
                <a:latin typeface="微软雅黑" panose="020B0503020204020204" pitchFamily="34" charset="-122"/>
                <a:ea typeface="微软雅黑" panose="020B0503020204020204" pitchFamily="34" charset="-122"/>
              </a:rPr>
              <a:t>（</a:t>
            </a:r>
            <a:r>
              <a:rPr lang="en-US" altLang="zh-CN" sz="2400" b="1" dirty="0">
                <a:solidFill>
                  <a:schemeClr val="tx2"/>
                </a:solidFill>
                <a:latin typeface="微软雅黑" panose="020B0503020204020204" pitchFamily="34" charset="-122"/>
                <a:ea typeface="微软雅黑" panose="020B0503020204020204" pitchFamily="34" charset="-122"/>
              </a:rPr>
              <a:t>Paper Evidence</a:t>
            </a:r>
            <a:r>
              <a:rPr lang="zh-CN" altLang="en-US" sz="2400" b="1" dirty="0">
                <a:solidFill>
                  <a:schemeClr val="tx2"/>
                </a:solidFill>
                <a:latin typeface="微软雅黑" panose="020B0503020204020204" pitchFamily="34" charset="-122"/>
                <a:ea typeface="微软雅黑" panose="020B0503020204020204" pitchFamily="34" charset="-122"/>
              </a:rPr>
              <a:t>）</a:t>
            </a:r>
            <a:endParaRPr lang="en-US" altLang="zh-CN" sz="2400" b="1" dirty="0">
              <a:solidFill>
                <a:schemeClr val="tx2"/>
              </a:solidFill>
              <a:latin typeface="微软雅黑" panose="020B0503020204020204" pitchFamily="34" charset="-122"/>
              <a:ea typeface="微软雅黑" panose="020B0503020204020204" pitchFamily="34" charset="-122"/>
            </a:endParaRPr>
          </a:p>
        </p:txBody>
      </p:sp>
      <p:grpSp>
        <p:nvGrpSpPr>
          <p:cNvPr id="6" name="组合 5"/>
          <p:cNvGrpSpPr/>
          <p:nvPr/>
        </p:nvGrpSpPr>
        <p:grpSpPr>
          <a:xfrm>
            <a:off x="593725" y="2223810"/>
            <a:ext cx="5076602" cy="1636158"/>
            <a:chOff x="5327909" y="2540469"/>
            <a:chExt cx="4818994" cy="1636158"/>
          </a:xfrm>
        </p:grpSpPr>
        <p:sp>
          <p:nvSpPr>
            <p:cNvPr id="7" name="TextBox 69"/>
            <p:cNvSpPr txBox="1"/>
            <p:nvPr/>
          </p:nvSpPr>
          <p:spPr>
            <a:xfrm>
              <a:off x="6046148" y="2579908"/>
              <a:ext cx="4100755" cy="1596719"/>
            </a:xfrm>
            <a:prstGeom prst="rect">
              <a:avLst/>
            </a:prstGeom>
            <a:noFill/>
          </p:spPr>
          <p:txBody>
            <a:bodyPr wrap="square" lIns="0" tIns="0" rIns="0" bIns="0" rtlCol="0" anchor="t">
              <a:spAutoFit/>
            </a:bodyPr>
            <a:lstStyle/>
            <a:p>
              <a:pPr>
                <a:lnSpc>
                  <a:spcPct val="150000"/>
                </a:lnSpc>
                <a:spcAft>
                  <a:spcPts val="3600"/>
                </a:spcAft>
                <a:defRPr/>
              </a:pPr>
              <a:r>
                <a:rPr lang="zh-CN" altLang="en-US" sz="2400" kern="0" dirty="0">
                  <a:solidFill>
                    <a:srgbClr val="262626"/>
                  </a:solidFill>
                  <a:latin typeface="微软雅黑" panose="020B0503020204020204" pitchFamily="34" charset="-122"/>
                  <a:ea typeface="微软雅黑" panose="020B0503020204020204" pitchFamily="34" charset="-122"/>
                </a:rPr>
                <a:t>主要通过对国家法律法规、公司规章制度、设计图纸、作业文件、记录文档、材料数据等收集获得</a:t>
              </a:r>
              <a:endParaRPr lang="en-US" sz="2400" kern="0" dirty="0">
                <a:solidFill>
                  <a:srgbClr val="262626"/>
                </a:solidFill>
                <a:latin typeface="微软雅黑" panose="020B0503020204020204" pitchFamily="34" charset="-122"/>
                <a:ea typeface="微软雅黑" panose="020B0503020204020204" pitchFamily="34" charset="-122"/>
              </a:endParaRPr>
            </a:p>
          </p:txBody>
        </p:sp>
        <p:sp>
          <p:nvSpPr>
            <p:cNvPr id="8" name="Oval 91"/>
            <p:cNvSpPr>
              <a:spLocks noChangeAspect="1"/>
            </p:cNvSpPr>
            <p:nvPr/>
          </p:nvSpPr>
          <p:spPr>
            <a:xfrm>
              <a:off x="5327909" y="2540469"/>
              <a:ext cx="625361" cy="607457"/>
            </a:xfrm>
            <a:prstGeom prst="ellipse">
              <a:avLst/>
            </a:prstGeom>
            <a:solidFill>
              <a:srgbClr val="D2413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grpSp>
      <p:sp>
        <p:nvSpPr>
          <p:cNvPr id="9" name="KSO_Shape"/>
          <p:cNvSpPr/>
          <p:nvPr/>
        </p:nvSpPr>
        <p:spPr bwMode="auto">
          <a:xfrm>
            <a:off x="743120" y="2330854"/>
            <a:ext cx="360000" cy="360000"/>
          </a:xfrm>
          <a:custGeom>
            <a:avLst/>
            <a:gdLst>
              <a:gd name="T0" fmla="*/ 288285 w 3897"/>
              <a:gd name="T1" fmla="*/ 0 h 3741"/>
              <a:gd name="T2" fmla="*/ 288285 w 3897"/>
              <a:gd name="T3" fmla="*/ 324343 h 3741"/>
              <a:gd name="T4" fmla="*/ 0 w 3897"/>
              <a:gd name="T5" fmla="*/ 324343 h 3741"/>
              <a:gd name="T6" fmla="*/ 0 w 3897"/>
              <a:gd name="T7" fmla="*/ 1368062 h 3741"/>
              <a:gd name="T8" fmla="*/ 360357 w 3897"/>
              <a:gd name="T9" fmla="*/ 1728443 h 3741"/>
              <a:gd name="T10" fmla="*/ 1440040 w 3897"/>
              <a:gd name="T11" fmla="*/ 1728443 h 3741"/>
              <a:gd name="T12" fmla="*/ 1800397 w 3897"/>
              <a:gd name="T13" fmla="*/ 1368062 h 3741"/>
              <a:gd name="T14" fmla="*/ 1800397 w 3897"/>
              <a:gd name="T15" fmla="*/ 0 h 3741"/>
              <a:gd name="T16" fmla="*/ 288285 w 3897"/>
              <a:gd name="T17" fmla="*/ 0 h 3741"/>
              <a:gd name="T18" fmla="*/ 288285 w 3897"/>
              <a:gd name="T19" fmla="*/ 1260410 h 3741"/>
              <a:gd name="T20" fmla="*/ 198196 w 3897"/>
              <a:gd name="T21" fmla="*/ 1497430 h 3741"/>
              <a:gd name="T22" fmla="*/ 108107 w 3897"/>
              <a:gd name="T23" fmla="*/ 1260410 h 3741"/>
              <a:gd name="T24" fmla="*/ 108107 w 3897"/>
              <a:gd name="T25" fmla="*/ 431995 h 3741"/>
              <a:gd name="T26" fmla="*/ 288285 w 3897"/>
              <a:gd name="T27" fmla="*/ 431995 h 3741"/>
              <a:gd name="T28" fmla="*/ 288285 w 3897"/>
              <a:gd name="T29" fmla="*/ 1260410 h 3741"/>
              <a:gd name="T30" fmla="*/ 1692290 w 3897"/>
              <a:gd name="T31" fmla="*/ 1260410 h 3741"/>
              <a:gd name="T32" fmla="*/ 1332395 w 3897"/>
              <a:gd name="T33" fmla="*/ 1620329 h 3741"/>
              <a:gd name="T34" fmla="*/ 468002 w 3897"/>
              <a:gd name="T35" fmla="*/ 1620329 h 3741"/>
              <a:gd name="T36" fmla="*/ 320625 w 3897"/>
              <a:gd name="T37" fmla="*/ 1588449 h 3741"/>
              <a:gd name="T38" fmla="*/ 396392 w 3897"/>
              <a:gd name="T39" fmla="*/ 1368062 h 3741"/>
              <a:gd name="T40" fmla="*/ 396392 w 3897"/>
              <a:gd name="T41" fmla="*/ 108114 h 3741"/>
              <a:gd name="T42" fmla="*/ 1692290 w 3897"/>
              <a:gd name="T43" fmla="*/ 108114 h 3741"/>
              <a:gd name="T44" fmla="*/ 1692290 w 3897"/>
              <a:gd name="T45" fmla="*/ 1260410 h 3741"/>
              <a:gd name="T46" fmla="*/ 900429 w 3897"/>
              <a:gd name="T47" fmla="*/ 1152295 h 3741"/>
              <a:gd name="T48" fmla="*/ 540073 w 3897"/>
              <a:gd name="T49" fmla="*/ 1152295 h 3741"/>
              <a:gd name="T50" fmla="*/ 540073 w 3897"/>
              <a:gd name="T51" fmla="*/ 1260410 h 3741"/>
              <a:gd name="T52" fmla="*/ 900429 w 3897"/>
              <a:gd name="T53" fmla="*/ 1260410 h 3741"/>
              <a:gd name="T54" fmla="*/ 900429 w 3897"/>
              <a:gd name="T55" fmla="*/ 1152295 h 3741"/>
              <a:gd name="T56" fmla="*/ 900429 w 3897"/>
              <a:gd name="T57" fmla="*/ 972105 h 3741"/>
              <a:gd name="T58" fmla="*/ 540073 w 3897"/>
              <a:gd name="T59" fmla="*/ 972105 h 3741"/>
              <a:gd name="T60" fmla="*/ 540073 w 3897"/>
              <a:gd name="T61" fmla="*/ 1080219 h 3741"/>
              <a:gd name="T62" fmla="*/ 900429 w 3897"/>
              <a:gd name="T63" fmla="*/ 1080219 h 3741"/>
              <a:gd name="T64" fmla="*/ 900429 w 3897"/>
              <a:gd name="T65" fmla="*/ 972105 h 3741"/>
              <a:gd name="T66" fmla="*/ 900429 w 3897"/>
              <a:gd name="T67" fmla="*/ 792376 h 3741"/>
              <a:gd name="T68" fmla="*/ 540073 w 3897"/>
              <a:gd name="T69" fmla="*/ 792376 h 3741"/>
              <a:gd name="T70" fmla="*/ 540073 w 3897"/>
              <a:gd name="T71" fmla="*/ 900029 h 3741"/>
              <a:gd name="T72" fmla="*/ 900429 w 3897"/>
              <a:gd name="T73" fmla="*/ 900029 h 3741"/>
              <a:gd name="T74" fmla="*/ 900429 w 3897"/>
              <a:gd name="T75" fmla="*/ 792376 h 3741"/>
              <a:gd name="T76" fmla="*/ 1512112 w 3897"/>
              <a:gd name="T77" fmla="*/ 324343 h 3741"/>
              <a:gd name="T78" fmla="*/ 540073 w 3897"/>
              <a:gd name="T79" fmla="*/ 324343 h 3741"/>
              <a:gd name="T80" fmla="*/ 540073 w 3897"/>
              <a:gd name="T81" fmla="*/ 468033 h 3741"/>
              <a:gd name="T82" fmla="*/ 1512112 w 3897"/>
              <a:gd name="T83" fmla="*/ 468033 h 3741"/>
              <a:gd name="T84" fmla="*/ 1512112 w 3897"/>
              <a:gd name="T85" fmla="*/ 324343 h 3741"/>
              <a:gd name="T86" fmla="*/ 900429 w 3897"/>
              <a:gd name="T87" fmla="*/ 612186 h 3741"/>
              <a:gd name="T88" fmla="*/ 540073 w 3897"/>
              <a:gd name="T89" fmla="*/ 612186 h 3741"/>
              <a:gd name="T90" fmla="*/ 540073 w 3897"/>
              <a:gd name="T91" fmla="*/ 720300 h 3741"/>
              <a:gd name="T92" fmla="*/ 900429 w 3897"/>
              <a:gd name="T93" fmla="*/ 720300 h 3741"/>
              <a:gd name="T94" fmla="*/ 900429 w 3897"/>
              <a:gd name="T95" fmla="*/ 612186 h 3741"/>
              <a:gd name="T96" fmla="*/ 1008074 w 3897"/>
              <a:gd name="T97" fmla="*/ 1260410 h 3741"/>
              <a:gd name="T98" fmla="*/ 1512112 w 3897"/>
              <a:gd name="T99" fmla="*/ 1260410 h 3741"/>
              <a:gd name="T100" fmla="*/ 1512112 w 3897"/>
              <a:gd name="T101" fmla="*/ 612186 h 3741"/>
              <a:gd name="T102" fmla="*/ 1008074 w 3897"/>
              <a:gd name="T103" fmla="*/ 612186 h 3741"/>
              <a:gd name="T104" fmla="*/ 1008074 w 3897"/>
              <a:gd name="T105" fmla="*/ 1260410 h 37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897" h="3741">
                <a:moveTo>
                  <a:pt x="624" y="0"/>
                </a:moveTo>
                <a:cubicBezTo>
                  <a:pt x="624" y="702"/>
                  <a:pt x="624" y="702"/>
                  <a:pt x="624" y="702"/>
                </a:cubicBezTo>
                <a:cubicBezTo>
                  <a:pt x="0" y="702"/>
                  <a:pt x="0" y="702"/>
                  <a:pt x="0" y="702"/>
                </a:cubicBezTo>
                <a:cubicBezTo>
                  <a:pt x="0" y="2961"/>
                  <a:pt x="0" y="2961"/>
                  <a:pt x="0" y="2961"/>
                </a:cubicBezTo>
                <a:cubicBezTo>
                  <a:pt x="0" y="3392"/>
                  <a:pt x="349" y="3741"/>
                  <a:pt x="780" y="3741"/>
                </a:cubicBezTo>
                <a:cubicBezTo>
                  <a:pt x="3117" y="3741"/>
                  <a:pt x="3117" y="3741"/>
                  <a:pt x="3117" y="3741"/>
                </a:cubicBezTo>
                <a:cubicBezTo>
                  <a:pt x="3548" y="3741"/>
                  <a:pt x="3897" y="3392"/>
                  <a:pt x="3897" y="2961"/>
                </a:cubicBezTo>
                <a:cubicBezTo>
                  <a:pt x="3897" y="0"/>
                  <a:pt x="3897" y="0"/>
                  <a:pt x="3897" y="0"/>
                </a:cubicBezTo>
                <a:lnTo>
                  <a:pt x="624" y="0"/>
                </a:lnTo>
                <a:close/>
                <a:moveTo>
                  <a:pt x="624" y="2728"/>
                </a:moveTo>
                <a:cubicBezTo>
                  <a:pt x="624" y="2925"/>
                  <a:pt x="550" y="3104"/>
                  <a:pt x="429" y="3241"/>
                </a:cubicBezTo>
                <a:cubicBezTo>
                  <a:pt x="308" y="3104"/>
                  <a:pt x="234" y="2925"/>
                  <a:pt x="234" y="2728"/>
                </a:cubicBezTo>
                <a:cubicBezTo>
                  <a:pt x="234" y="935"/>
                  <a:pt x="234" y="935"/>
                  <a:pt x="234" y="935"/>
                </a:cubicBezTo>
                <a:cubicBezTo>
                  <a:pt x="624" y="935"/>
                  <a:pt x="624" y="935"/>
                  <a:pt x="624" y="935"/>
                </a:cubicBezTo>
                <a:lnTo>
                  <a:pt x="624" y="2728"/>
                </a:lnTo>
                <a:close/>
                <a:moveTo>
                  <a:pt x="3663" y="2728"/>
                </a:moveTo>
                <a:cubicBezTo>
                  <a:pt x="3663" y="3158"/>
                  <a:pt x="3314" y="3507"/>
                  <a:pt x="2884" y="3507"/>
                </a:cubicBezTo>
                <a:cubicBezTo>
                  <a:pt x="1013" y="3507"/>
                  <a:pt x="1013" y="3507"/>
                  <a:pt x="1013" y="3507"/>
                </a:cubicBezTo>
                <a:cubicBezTo>
                  <a:pt x="899" y="3507"/>
                  <a:pt x="791" y="3482"/>
                  <a:pt x="694" y="3438"/>
                </a:cubicBezTo>
                <a:cubicBezTo>
                  <a:pt x="796" y="3306"/>
                  <a:pt x="858" y="3141"/>
                  <a:pt x="858" y="2961"/>
                </a:cubicBezTo>
                <a:cubicBezTo>
                  <a:pt x="858" y="234"/>
                  <a:pt x="858" y="234"/>
                  <a:pt x="858" y="234"/>
                </a:cubicBezTo>
                <a:cubicBezTo>
                  <a:pt x="3663" y="234"/>
                  <a:pt x="3663" y="234"/>
                  <a:pt x="3663" y="234"/>
                </a:cubicBezTo>
                <a:lnTo>
                  <a:pt x="3663" y="2728"/>
                </a:lnTo>
                <a:close/>
                <a:moveTo>
                  <a:pt x="1949" y="2494"/>
                </a:moveTo>
                <a:cubicBezTo>
                  <a:pt x="1169" y="2494"/>
                  <a:pt x="1169" y="2494"/>
                  <a:pt x="1169" y="2494"/>
                </a:cubicBezTo>
                <a:cubicBezTo>
                  <a:pt x="1169" y="2728"/>
                  <a:pt x="1169" y="2728"/>
                  <a:pt x="1169" y="2728"/>
                </a:cubicBezTo>
                <a:cubicBezTo>
                  <a:pt x="1949" y="2728"/>
                  <a:pt x="1949" y="2728"/>
                  <a:pt x="1949" y="2728"/>
                </a:cubicBezTo>
                <a:lnTo>
                  <a:pt x="1949" y="2494"/>
                </a:lnTo>
                <a:close/>
                <a:moveTo>
                  <a:pt x="1949" y="2104"/>
                </a:moveTo>
                <a:cubicBezTo>
                  <a:pt x="1169" y="2104"/>
                  <a:pt x="1169" y="2104"/>
                  <a:pt x="1169" y="2104"/>
                </a:cubicBezTo>
                <a:cubicBezTo>
                  <a:pt x="1169" y="2338"/>
                  <a:pt x="1169" y="2338"/>
                  <a:pt x="1169" y="2338"/>
                </a:cubicBezTo>
                <a:cubicBezTo>
                  <a:pt x="1949" y="2338"/>
                  <a:pt x="1949" y="2338"/>
                  <a:pt x="1949" y="2338"/>
                </a:cubicBezTo>
                <a:lnTo>
                  <a:pt x="1949" y="2104"/>
                </a:lnTo>
                <a:close/>
                <a:moveTo>
                  <a:pt x="1949" y="1715"/>
                </a:moveTo>
                <a:cubicBezTo>
                  <a:pt x="1169" y="1715"/>
                  <a:pt x="1169" y="1715"/>
                  <a:pt x="1169" y="1715"/>
                </a:cubicBezTo>
                <a:cubicBezTo>
                  <a:pt x="1169" y="1948"/>
                  <a:pt x="1169" y="1948"/>
                  <a:pt x="1169" y="1948"/>
                </a:cubicBezTo>
                <a:cubicBezTo>
                  <a:pt x="1949" y="1948"/>
                  <a:pt x="1949" y="1948"/>
                  <a:pt x="1949" y="1948"/>
                </a:cubicBezTo>
                <a:lnTo>
                  <a:pt x="1949" y="1715"/>
                </a:lnTo>
                <a:close/>
                <a:moveTo>
                  <a:pt x="3273" y="702"/>
                </a:moveTo>
                <a:cubicBezTo>
                  <a:pt x="1169" y="702"/>
                  <a:pt x="1169" y="702"/>
                  <a:pt x="1169" y="702"/>
                </a:cubicBezTo>
                <a:cubicBezTo>
                  <a:pt x="1169" y="1013"/>
                  <a:pt x="1169" y="1013"/>
                  <a:pt x="1169" y="1013"/>
                </a:cubicBezTo>
                <a:cubicBezTo>
                  <a:pt x="3273" y="1013"/>
                  <a:pt x="3273" y="1013"/>
                  <a:pt x="3273" y="1013"/>
                </a:cubicBezTo>
                <a:lnTo>
                  <a:pt x="3273" y="702"/>
                </a:lnTo>
                <a:close/>
                <a:moveTo>
                  <a:pt x="1949" y="1325"/>
                </a:moveTo>
                <a:cubicBezTo>
                  <a:pt x="1169" y="1325"/>
                  <a:pt x="1169" y="1325"/>
                  <a:pt x="1169" y="1325"/>
                </a:cubicBezTo>
                <a:cubicBezTo>
                  <a:pt x="1169" y="1559"/>
                  <a:pt x="1169" y="1559"/>
                  <a:pt x="1169" y="1559"/>
                </a:cubicBezTo>
                <a:cubicBezTo>
                  <a:pt x="1949" y="1559"/>
                  <a:pt x="1949" y="1559"/>
                  <a:pt x="1949" y="1559"/>
                </a:cubicBezTo>
                <a:lnTo>
                  <a:pt x="1949" y="1325"/>
                </a:lnTo>
                <a:close/>
                <a:moveTo>
                  <a:pt x="2182" y="2728"/>
                </a:moveTo>
                <a:cubicBezTo>
                  <a:pt x="3273" y="2728"/>
                  <a:pt x="3273" y="2728"/>
                  <a:pt x="3273" y="2728"/>
                </a:cubicBezTo>
                <a:cubicBezTo>
                  <a:pt x="3273" y="1325"/>
                  <a:pt x="3273" y="1325"/>
                  <a:pt x="3273" y="1325"/>
                </a:cubicBezTo>
                <a:cubicBezTo>
                  <a:pt x="2182" y="1325"/>
                  <a:pt x="2182" y="1325"/>
                  <a:pt x="2182" y="1325"/>
                </a:cubicBezTo>
                <a:lnTo>
                  <a:pt x="2182" y="2728"/>
                </a:lnTo>
                <a:close/>
              </a:path>
            </a:pathLst>
          </a:custGeom>
          <a:solidFill>
            <a:schemeClr val="bg1"/>
          </a:solidFill>
          <a:ln>
            <a:noFill/>
          </a:ln>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pic>
        <p:nvPicPr>
          <p:cNvPr id="10" name="图片 9" descr="JSA管理办法"/>
          <p:cNvPicPr>
            <a:picLocks noChangeAspect="1"/>
          </p:cNvPicPr>
          <p:nvPr/>
        </p:nvPicPr>
        <p:blipFill>
          <a:blip r:embed="rId5"/>
          <a:stretch>
            <a:fillRect/>
          </a:stretch>
        </p:blipFill>
        <p:spPr bwMode="auto">
          <a:xfrm>
            <a:off x="6791578" y="2776073"/>
            <a:ext cx="2990098" cy="3686175"/>
          </a:xfrm>
          <a:prstGeom prst="rect">
            <a:avLst/>
          </a:prstGeom>
          <a:noFill/>
          <a:ln w="28575">
            <a:solidFill>
              <a:srgbClr val="189A80"/>
            </a:solidFill>
            <a:miter lim="800000"/>
            <a:headEnd/>
            <a:tailEnd/>
          </a:ln>
          <a:extLst>
            <a:ext uri="{909E8E84-426E-40DD-AFC4-6F175D3DCCD1}">
              <a14:hiddenFill xmlns:a14="http://schemas.microsoft.com/office/drawing/2010/main">
                <a:solidFill>
                  <a:srgbClr val="FFFFFF"/>
                </a:solidFill>
              </a14:hiddenFill>
            </a:ext>
          </a:extLst>
        </p:spPr>
      </p:pic>
      <p:pic>
        <p:nvPicPr>
          <p:cNvPr id="11" name="图片 10" descr="砂轮机操作规程"/>
          <p:cNvPicPr>
            <a:picLocks noChangeAspect="1"/>
          </p:cNvPicPr>
          <p:nvPr/>
        </p:nvPicPr>
        <p:blipFill>
          <a:blip r:embed="rId6"/>
          <a:stretch>
            <a:fillRect/>
          </a:stretch>
        </p:blipFill>
        <p:spPr bwMode="auto">
          <a:xfrm>
            <a:off x="7507139" y="2223810"/>
            <a:ext cx="2990687" cy="3686175"/>
          </a:xfrm>
          <a:prstGeom prst="rect">
            <a:avLst/>
          </a:prstGeom>
          <a:noFill/>
          <a:ln w="28575">
            <a:solidFill>
              <a:srgbClr val="189A80"/>
            </a:solidFill>
            <a:miter lim="800000"/>
            <a:headEnd/>
            <a:tailEnd/>
          </a:ln>
          <a:extLst>
            <a:ext uri="{909E8E84-426E-40DD-AFC4-6F175D3DCCD1}">
              <a14:hiddenFill xmlns:a14="http://schemas.microsoft.com/office/drawing/2010/main">
                <a:solidFill>
                  <a:srgbClr val="FFFFFF"/>
                </a:solidFill>
              </a14:hiddenFill>
            </a:ext>
          </a:extLst>
        </p:spPr>
      </p:pic>
      <p:pic>
        <p:nvPicPr>
          <p:cNvPr id="12" name="图片 11" descr="空压机作业流程"/>
          <p:cNvPicPr>
            <a:picLocks noChangeAspect="1"/>
          </p:cNvPicPr>
          <p:nvPr/>
        </p:nvPicPr>
        <p:blipFill>
          <a:blip r:embed="rId7"/>
          <a:stretch>
            <a:fillRect/>
          </a:stretch>
        </p:blipFill>
        <p:spPr bwMode="auto">
          <a:xfrm>
            <a:off x="8531587" y="1516981"/>
            <a:ext cx="2895547" cy="3476625"/>
          </a:xfrm>
          <a:prstGeom prst="rect">
            <a:avLst/>
          </a:prstGeom>
          <a:noFill/>
          <a:ln w="28575">
            <a:solidFill>
              <a:srgbClr val="189A80"/>
            </a:solidFill>
            <a:miter lim="800000"/>
            <a:headEnd/>
            <a:tailEnd/>
          </a:ln>
          <a:extLst>
            <a:ext uri="{909E8E84-426E-40DD-AFC4-6F175D3DCCD1}">
              <a14:hiddenFill xmlns:a14="http://schemas.microsoft.com/office/drawing/2010/main">
                <a:solidFill>
                  <a:srgbClr val="FFFFFF"/>
                </a:solidFill>
              </a14:hiddenFill>
            </a:ext>
          </a:extLst>
        </p:spPr>
      </p:pic>
      <p:sp>
        <p:nvSpPr>
          <p:cNvPr id="13"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2"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250" fill="hold"/>
                                        <p:tgtEl>
                                          <p:spTgt spid="10"/>
                                        </p:tgtEl>
                                        <p:attrNameLst>
                                          <p:attrName>ppt_x</p:attrName>
                                        </p:attrNameLst>
                                      </p:cBhvr>
                                      <p:tavLst>
                                        <p:tav tm="0">
                                          <p:val>
                                            <p:strVal val="1+#ppt_w/2"/>
                                          </p:val>
                                        </p:tav>
                                        <p:tav tm="100000">
                                          <p:val>
                                            <p:strVal val="#ppt_x"/>
                                          </p:val>
                                        </p:tav>
                                      </p:tavLst>
                                    </p:anim>
                                    <p:anim calcmode="lin" valueType="num">
                                      <p:cBhvr additive="base">
                                        <p:cTn id="12" dur="250" fill="hold"/>
                                        <p:tgtEl>
                                          <p:spTgt spid="10"/>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 presetClass="entr" presetSubtype="2" fill="hold" nodeType="after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additive="base">
                                        <p:cTn id="16" dur="250" fill="hold"/>
                                        <p:tgtEl>
                                          <p:spTgt spid="11"/>
                                        </p:tgtEl>
                                        <p:attrNameLst>
                                          <p:attrName>ppt_x</p:attrName>
                                        </p:attrNameLst>
                                      </p:cBhvr>
                                      <p:tavLst>
                                        <p:tav tm="0">
                                          <p:val>
                                            <p:strVal val="1+#ppt_w/2"/>
                                          </p:val>
                                        </p:tav>
                                        <p:tav tm="100000">
                                          <p:val>
                                            <p:strVal val="#ppt_x"/>
                                          </p:val>
                                        </p:tav>
                                      </p:tavLst>
                                    </p:anim>
                                    <p:anim calcmode="lin" valueType="num">
                                      <p:cBhvr additive="base">
                                        <p:cTn id="17" dur="250" fill="hold"/>
                                        <p:tgtEl>
                                          <p:spTgt spid="11"/>
                                        </p:tgtEl>
                                        <p:attrNameLst>
                                          <p:attrName>ppt_y</p:attrName>
                                        </p:attrNameLst>
                                      </p:cBhvr>
                                      <p:tavLst>
                                        <p:tav tm="0">
                                          <p:val>
                                            <p:strVal val="#ppt_y"/>
                                          </p:val>
                                        </p:tav>
                                        <p:tav tm="100000">
                                          <p:val>
                                            <p:strVal val="#ppt_y"/>
                                          </p:val>
                                        </p:tav>
                                      </p:tavLst>
                                    </p:anim>
                                  </p:childTnLst>
                                </p:cTn>
                              </p:par>
                            </p:childTnLst>
                          </p:cTn>
                        </p:par>
                        <p:par>
                          <p:cTn id="18" fill="hold">
                            <p:stCondLst>
                              <p:cond delay="1000"/>
                            </p:stCondLst>
                            <p:childTnLst>
                              <p:par>
                                <p:cTn id="19" presetID="2" presetClass="entr" presetSubtype="2" fill="hold" nodeType="after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additive="base">
                                        <p:cTn id="21" dur="250" fill="hold"/>
                                        <p:tgtEl>
                                          <p:spTgt spid="12"/>
                                        </p:tgtEl>
                                        <p:attrNameLst>
                                          <p:attrName>ppt_x</p:attrName>
                                        </p:attrNameLst>
                                      </p:cBhvr>
                                      <p:tavLst>
                                        <p:tav tm="0">
                                          <p:val>
                                            <p:strVal val="1+#ppt_w/2"/>
                                          </p:val>
                                        </p:tav>
                                        <p:tav tm="100000">
                                          <p:val>
                                            <p:strVal val="#ppt_x"/>
                                          </p:val>
                                        </p:tav>
                                      </p:tavLst>
                                    </p:anim>
                                    <p:anim calcmode="lin" valueType="num">
                                      <p:cBhvr additive="base">
                                        <p:cTn id="22" dur="25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TextBox 126"/>
          <p:cNvSpPr txBox="1"/>
          <p:nvPr/>
        </p:nvSpPr>
        <p:spPr>
          <a:xfrm>
            <a:off x="7778585" y="1917484"/>
            <a:ext cx="2056675" cy="369332"/>
          </a:xfrm>
          <a:prstGeom prst="rect">
            <a:avLst/>
          </a:prstGeom>
          <a:noFill/>
        </p:spPr>
        <p:txBody>
          <a:bodyPr wrap="square" lIns="0" tIns="0" rIns="0" bIns="0" rtlCol="0" anchor="t">
            <a:spAutoFit/>
          </a:bodyPr>
          <a:lstStyle>
            <a:defPPr>
              <a:defRPr lang="zh-CN"/>
            </a:defPPr>
            <a:lvl1pPr>
              <a:defRPr sz="2400">
                <a:solidFill>
                  <a:srgbClr val="262626">
                    <a:lumMod val="75000"/>
                    <a:lumOff val="25000"/>
                  </a:srgbClr>
                </a:solidFill>
                <a:latin typeface="微软雅黑" panose="020B0503020204020204" pitchFamily="34" charset="-122"/>
                <a:ea typeface="微软雅黑" panose="020B0503020204020204" pitchFamily="34" charset="-122"/>
              </a:defRPr>
            </a:lvl1pPr>
          </a:lstStyle>
          <a:p>
            <a:r>
              <a:rPr lang="zh-CN" altLang="en-US" dirty="0"/>
              <a:t>培训记录</a:t>
            </a:r>
            <a:endParaRPr lang="en-US" dirty="0"/>
          </a:p>
        </p:txBody>
      </p:sp>
      <p:sp>
        <p:nvSpPr>
          <p:cNvPr id="6" name="TextBox 129"/>
          <p:cNvSpPr txBox="1"/>
          <p:nvPr/>
        </p:nvSpPr>
        <p:spPr>
          <a:xfrm>
            <a:off x="7750947" y="2795055"/>
            <a:ext cx="2742413" cy="369332"/>
          </a:xfrm>
          <a:prstGeom prst="rect">
            <a:avLst/>
          </a:prstGeom>
          <a:noFill/>
        </p:spPr>
        <p:txBody>
          <a:bodyPr wrap="square" lIns="0" tIns="0" rIns="0" bIns="0" rtlCol="0" anchor="t">
            <a:spAutoFit/>
          </a:bodyPr>
          <a:lstStyle>
            <a:defPPr>
              <a:defRPr lang="zh-CN"/>
            </a:defPPr>
            <a:lvl1pPr>
              <a:defRPr sz="2400">
                <a:solidFill>
                  <a:srgbClr val="262626">
                    <a:lumMod val="75000"/>
                    <a:lumOff val="25000"/>
                  </a:srgbClr>
                </a:solidFill>
                <a:latin typeface="微软雅黑" panose="020B0503020204020204" pitchFamily="34" charset="-122"/>
                <a:ea typeface="微软雅黑" panose="020B0503020204020204" pitchFamily="34" charset="-122"/>
              </a:defRPr>
            </a:lvl1pPr>
          </a:lstStyle>
          <a:p>
            <a:r>
              <a:rPr lang="zh-CN" altLang="en-US" dirty="0"/>
              <a:t>设备维保记录</a:t>
            </a:r>
            <a:endParaRPr lang="en-US" dirty="0"/>
          </a:p>
        </p:txBody>
      </p:sp>
      <p:sp>
        <p:nvSpPr>
          <p:cNvPr id="7" name="TextBox 132"/>
          <p:cNvSpPr txBox="1"/>
          <p:nvPr/>
        </p:nvSpPr>
        <p:spPr>
          <a:xfrm>
            <a:off x="7778586" y="3697051"/>
            <a:ext cx="2056675" cy="369332"/>
          </a:xfrm>
          <a:prstGeom prst="rect">
            <a:avLst/>
          </a:prstGeom>
          <a:noFill/>
        </p:spPr>
        <p:txBody>
          <a:bodyPr wrap="square" lIns="0" tIns="0" rIns="0" bIns="0" rtlCol="0" anchor="t">
            <a:spAutoFit/>
          </a:bodyPr>
          <a:lstStyle>
            <a:defPPr>
              <a:defRPr lang="zh-CN"/>
            </a:defPPr>
            <a:lvl1pPr>
              <a:defRPr sz="2400">
                <a:solidFill>
                  <a:srgbClr val="262626">
                    <a:lumMod val="75000"/>
                    <a:lumOff val="25000"/>
                  </a:srgbClr>
                </a:solidFill>
                <a:latin typeface="微软雅黑" panose="020B0503020204020204" pitchFamily="34" charset="-122"/>
                <a:ea typeface="微软雅黑" panose="020B0503020204020204" pitchFamily="34" charset="-122"/>
              </a:defRPr>
            </a:lvl1pPr>
          </a:lstStyle>
          <a:p>
            <a:r>
              <a:rPr lang="zh-CN" altLang="en-US" dirty="0"/>
              <a:t>检查记录</a:t>
            </a:r>
            <a:endParaRPr lang="en-US" dirty="0"/>
          </a:p>
        </p:txBody>
      </p:sp>
      <p:sp>
        <p:nvSpPr>
          <p:cNvPr id="8" name="TextBox 135"/>
          <p:cNvSpPr txBox="1"/>
          <p:nvPr/>
        </p:nvSpPr>
        <p:spPr>
          <a:xfrm>
            <a:off x="7757058" y="4604915"/>
            <a:ext cx="2056675" cy="369332"/>
          </a:xfrm>
          <a:prstGeom prst="rect">
            <a:avLst/>
          </a:prstGeom>
          <a:noFill/>
        </p:spPr>
        <p:txBody>
          <a:bodyPr wrap="square" lIns="0" tIns="0" rIns="0" bIns="0" rtlCol="0" anchor="t">
            <a:spAutoFit/>
          </a:bodyPr>
          <a:lstStyle>
            <a:defPPr>
              <a:defRPr lang="zh-CN"/>
            </a:defPPr>
            <a:lvl1pPr>
              <a:defRPr sz="2400">
                <a:solidFill>
                  <a:srgbClr val="262626">
                    <a:lumMod val="75000"/>
                    <a:lumOff val="25000"/>
                  </a:srgbClr>
                </a:solidFill>
                <a:latin typeface="微软雅黑" panose="020B0503020204020204" pitchFamily="34" charset="-122"/>
                <a:ea typeface="微软雅黑" panose="020B0503020204020204" pitchFamily="34" charset="-122"/>
              </a:defRPr>
            </a:lvl1pPr>
          </a:lstStyle>
          <a:p>
            <a:r>
              <a:rPr lang="zh-CN" altLang="en-US" dirty="0"/>
              <a:t>交接班记录</a:t>
            </a:r>
            <a:endParaRPr lang="en-US" dirty="0"/>
          </a:p>
        </p:txBody>
      </p:sp>
      <p:sp>
        <p:nvSpPr>
          <p:cNvPr id="9" name="TextBox 138"/>
          <p:cNvSpPr txBox="1"/>
          <p:nvPr/>
        </p:nvSpPr>
        <p:spPr>
          <a:xfrm>
            <a:off x="7778586" y="5530791"/>
            <a:ext cx="2056675" cy="369332"/>
          </a:xfrm>
          <a:prstGeom prst="rect">
            <a:avLst/>
          </a:prstGeom>
          <a:noFill/>
        </p:spPr>
        <p:txBody>
          <a:bodyPr wrap="square" lIns="0" tIns="0" rIns="0" bIns="0" rtlCol="0" anchor="t">
            <a:spAutoFit/>
          </a:bodyPr>
          <a:lstStyle>
            <a:defPPr>
              <a:defRPr lang="zh-CN"/>
            </a:defPPr>
            <a:lvl1pPr>
              <a:defRPr sz="2400">
                <a:solidFill>
                  <a:srgbClr val="262626">
                    <a:lumMod val="75000"/>
                    <a:lumOff val="25000"/>
                  </a:srgbClr>
                </a:solidFill>
                <a:latin typeface="微软雅黑" panose="020B0503020204020204" pitchFamily="34" charset="-122"/>
                <a:ea typeface="微软雅黑" panose="020B0503020204020204" pitchFamily="34" charset="-122"/>
              </a:defRPr>
            </a:lvl1pPr>
          </a:lstStyle>
          <a:p>
            <a:r>
              <a:rPr lang="zh-CN" altLang="en-US" dirty="0"/>
              <a:t>监测记录</a:t>
            </a:r>
            <a:endParaRPr lang="en-US" dirty="0"/>
          </a:p>
        </p:txBody>
      </p:sp>
      <p:sp>
        <p:nvSpPr>
          <p:cNvPr id="10" name="Oval 141"/>
          <p:cNvSpPr>
            <a:spLocks noChangeAspect="1"/>
          </p:cNvSpPr>
          <p:nvPr/>
        </p:nvSpPr>
        <p:spPr>
          <a:xfrm>
            <a:off x="7020955" y="1829199"/>
            <a:ext cx="625361" cy="607457"/>
          </a:xfrm>
          <a:prstGeom prst="ellipse">
            <a:avLst/>
          </a:prstGeom>
          <a:solidFill>
            <a:srgbClr val="F58D76"/>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11" name="Oval 144"/>
          <p:cNvSpPr>
            <a:spLocks noChangeAspect="1"/>
          </p:cNvSpPr>
          <p:nvPr/>
        </p:nvSpPr>
        <p:spPr>
          <a:xfrm>
            <a:off x="7020955" y="5442506"/>
            <a:ext cx="625361" cy="607457"/>
          </a:xfrm>
          <a:prstGeom prst="ellipse">
            <a:avLst/>
          </a:prstGeom>
          <a:solidFill>
            <a:srgbClr val="29596C"/>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12" name="Oval 147"/>
          <p:cNvSpPr>
            <a:spLocks noChangeAspect="1"/>
          </p:cNvSpPr>
          <p:nvPr/>
        </p:nvSpPr>
        <p:spPr>
          <a:xfrm>
            <a:off x="7020955" y="3608766"/>
            <a:ext cx="625361" cy="607457"/>
          </a:xfrm>
          <a:prstGeom prst="ellipse">
            <a:avLst/>
          </a:prstGeom>
          <a:solidFill>
            <a:srgbClr val="37779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13" name="Oval 150"/>
          <p:cNvSpPr>
            <a:spLocks noChangeAspect="1"/>
          </p:cNvSpPr>
          <p:nvPr/>
        </p:nvSpPr>
        <p:spPr>
          <a:xfrm>
            <a:off x="7027066" y="4516630"/>
            <a:ext cx="625361" cy="607457"/>
          </a:xfrm>
          <a:prstGeom prst="ellipse">
            <a:avLst/>
          </a:prstGeom>
          <a:solidFill>
            <a:srgbClr val="C6780E"/>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14" name="Oval 153"/>
          <p:cNvSpPr>
            <a:spLocks noChangeAspect="1"/>
          </p:cNvSpPr>
          <p:nvPr/>
        </p:nvSpPr>
        <p:spPr>
          <a:xfrm>
            <a:off x="7020955" y="2706770"/>
            <a:ext cx="625361" cy="607457"/>
          </a:xfrm>
          <a:prstGeom prst="ellipse">
            <a:avLst/>
          </a:prstGeom>
          <a:solidFill>
            <a:srgbClr val="564266"/>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15" name="TextBox 16"/>
          <p:cNvSpPr txBox="1"/>
          <p:nvPr/>
        </p:nvSpPr>
        <p:spPr>
          <a:xfrm>
            <a:off x="3062395" y="1939634"/>
            <a:ext cx="2056675" cy="369332"/>
          </a:xfrm>
          <a:prstGeom prst="rect">
            <a:avLst/>
          </a:prstGeom>
          <a:noFill/>
        </p:spPr>
        <p:txBody>
          <a:bodyPr wrap="square" lIns="0" tIns="0" rIns="0" bIns="0" rtlCol="0" anchor="t">
            <a:spAutoFit/>
          </a:bodyPr>
          <a:lstStyle/>
          <a:p>
            <a:r>
              <a:rPr lang="zh-CN" altLang="en-US" sz="2400" dirty="0">
                <a:solidFill>
                  <a:srgbClr val="262626">
                    <a:lumMod val="75000"/>
                    <a:lumOff val="25000"/>
                  </a:srgbClr>
                </a:solidFill>
                <a:latin typeface="微软雅黑" panose="020B0503020204020204" pitchFamily="34" charset="-122"/>
                <a:ea typeface="微软雅黑" panose="020B0503020204020204" pitchFamily="34" charset="-122"/>
              </a:rPr>
              <a:t>作业指导书</a:t>
            </a:r>
            <a:endParaRPr lang="en-US" sz="2400" dirty="0">
              <a:solidFill>
                <a:srgbClr val="262626">
                  <a:lumMod val="75000"/>
                  <a:lumOff val="25000"/>
                </a:srgbClr>
              </a:solidFill>
              <a:latin typeface="微软雅黑" panose="020B0503020204020204" pitchFamily="34" charset="-122"/>
              <a:ea typeface="微软雅黑" panose="020B0503020204020204" pitchFamily="34" charset="-122"/>
            </a:endParaRPr>
          </a:p>
        </p:txBody>
      </p:sp>
      <p:sp>
        <p:nvSpPr>
          <p:cNvPr id="16" name="TextBox 19"/>
          <p:cNvSpPr txBox="1"/>
          <p:nvPr/>
        </p:nvSpPr>
        <p:spPr>
          <a:xfrm>
            <a:off x="3034756" y="2795055"/>
            <a:ext cx="2712433" cy="369332"/>
          </a:xfrm>
          <a:prstGeom prst="rect">
            <a:avLst/>
          </a:prstGeom>
          <a:noFill/>
        </p:spPr>
        <p:txBody>
          <a:bodyPr wrap="square" lIns="0" tIns="0" rIns="0" bIns="0" rtlCol="0" anchor="t">
            <a:spAutoFit/>
          </a:bodyPr>
          <a:lstStyle>
            <a:defPPr>
              <a:defRPr lang="zh-CN"/>
            </a:defPPr>
            <a:lvl1pPr>
              <a:defRPr sz="2400">
                <a:solidFill>
                  <a:srgbClr val="262626">
                    <a:lumMod val="75000"/>
                    <a:lumOff val="25000"/>
                  </a:srgbClr>
                </a:solidFill>
                <a:latin typeface="微软雅黑" panose="020B0503020204020204" pitchFamily="34" charset="-122"/>
                <a:ea typeface="微软雅黑" panose="020B0503020204020204" pitchFamily="34" charset="-122"/>
              </a:defRPr>
            </a:lvl1pPr>
          </a:lstStyle>
          <a:p>
            <a:r>
              <a:rPr lang="zh-CN" altLang="en-US" dirty="0"/>
              <a:t>工艺流程设计</a:t>
            </a:r>
            <a:endParaRPr lang="en-US" dirty="0"/>
          </a:p>
        </p:txBody>
      </p:sp>
      <p:sp>
        <p:nvSpPr>
          <p:cNvPr id="17" name="TextBox 22"/>
          <p:cNvSpPr txBox="1"/>
          <p:nvPr/>
        </p:nvSpPr>
        <p:spPr>
          <a:xfrm>
            <a:off x="3062395" y="3697051"/>
            <a:ext cx="2056675" cy="369332"/>
          </a:xfrm>
          <a:prstGeom prst="rect">
            <a:avLst/>
          </a:prstGeom>
          <a:noFill/>
        </p:spPr>
        <p:txBody>
          <a:bodyPr wrap="square" lIns="0" tIns="0" rIns="0" bIns="0" rtlCol="0" anchor="t">
            <a:spAutoFit/>
          </a:bodyPr>
          <a:lstStyle>
            <a:defPPr>
              <a:defRPr lang="zh-CN"/>
            </a:defPPr>
            <a:lvl1pPr>
              <a:defRPr sz="2400">
                <a:solidFill>
                  <a:srgbClr val="262626">
                    <a:lumMod val="75000"/>
                    <a:lumOff val="25000"/>
                  </a:srgbClr>
                </a:solidFill>
                <a:latin typeface="微软雅黑" panose="020B0503020204020204" pitchFamily="34" charset="-122"/>
                <a:ea typeface="微软雅黑" panose="020B0503020204020204" pitchFamily="34" charset="-122"/>
              </a:defRPr>
            </a:lvl1pPr>
          </a:lstStyle>
          <a:p>
            <a:r>
              <a:rPr lang="zh-CN" altLang="en-US" dirty="0"/>
              <a:t>作业许可</a:t>
            </a:r>
            <a:endParaRPr lang="en-US" dirty="0"/>
          </a:p>
        </p:txBody>
      </p:sp>
      <p:sp>
        <p:nvSpPr>
          <p:cNvPr id="18" name="TextBox 25"/>
          <p:cNvSpPr txBox="1"/>
          <p:nvPr/>
        </p:nvSpPr>
        <p:spPr>
          <a:xfrm>
            <a:off x="3040867" y="4604915"/>
            <a:ext cx="2056675" cy="369332"/>
          </a:xfrm>
          <a:prstGeom prst="rect">
            <a:avLst/>
          </a:prstGeom>
          <a:noFill/>
        </p:spPr>
        <p:txBody>
          <a:bodyPr wrap="square" lIns="0" tIns="0" rIns="0" bIns="0" rtlCol="0" anchor="t">
            <a:spAutoFit/>
          </a:bodyPr>
          <a:lstStyle>
            <a:defPPr>
              <a:defRPr lang="zh-CN"/>
            </a:defPPr>
            <a:lvl1pPr>
              <a:defRPr sz="2400">
                <a:solidFill>
                  <a:srgbClr val="262626">
                    <a:lumMod val="75000"/>
                    <a:lumOff val="25000"/>
                  </a:srgbClr>
                </a:solidFill>
                <a:latin typeface="微软雅黑" panose="020B0503020204020204" pitchFamily="34" charset="-122"/>
                <a:ea typeface="微软雅黑" panose="020B0503020204020204" pitchFamily="34" charset="-122"/>
              </a:defRPr>
            </a:lvl1pPr>
          </a:lstStyle>
          <a:p>
            <a:r>
              <a:rPr lang="zh-CN" altLang="en-US" dirty="0"/>
              <a:t>操作规程</a:t>
            </a:r>
            <a:endParaRPr lang="en-US" dirty="0"/>
          </a:p>
        </p:txBody>
      </p:sp>
      <p:sp>
        <p:nvSpPr>
          <p:cNvPr id="19" name="TextBox 28"/>
          <p:cNvSpPr txBox="1"/>
          <p:nvPr/>
        </p:nvSpPr>
        <p:spPr>
          <a:xfrm>
            <a:off x="3062395" y="5530791"/>
            <a:ext cx="2684794" cy="369332"/>
          </a:xfrm>
          <a:prstGeom prst="rect">
            <a:avLst/>
          </a:prstGeom>
          <a:noFill/>
        </p:spPr>
        <p:txBody>
          <a:bodyPr wrap="square" lIns="0" tIns="0" rIns="0" bIns="0" rtlCol="0" anchor="t">
            <a:spAutoFit/>
          </a:bodyPr>
          <a:lstStyle>
            <a:defPPr>
              <a:defRPr lang="zh-CN"/>
            </a:defPPr>
            <a:lvl1pPr>
              <a:defRPr sz="2400">
                <a:solidFill>
                  <a:srgbClr val="262626">
                    <a:lumMod val="75000"/>
                    <a:lumOff val="25000"/>
                  </a:srgbClr>
                </a:solidFill>
                <a:latin typeface="微软雅黑" panose="020B0503020204020204" pitchFamily="34" charset="-122"/>
                <a:ea typeface="微软雅黑" panose="020B0503020204020204" pitchFamily="34" charset="-122"/>
              </a:defRPr>
            </a:lvl1pPr>
          </a:lstStyle>
          <a:p>
            <a:r>
              <a:rPr lang="zh-CN" altLang="en-US" dirty="0"/>
              <a:t>设备维保说明书</a:t>
            </a:r>
            <a:endParaRPr lang="en-US" dirty="0"/>
          </a:p>
        </p:txBody>
      </p:sp>
      <p:sp>
        <p:nvSpPr>
          <p:cNvPr id="20" name="Oval 31"/>
          <p:cNvSpPr>
            <a:spLocks noChangeAspect="1"/>
          </p:cNvSpPr>
          <p:nvPr/>
        </p:nvSpPr>
        <p:spPr>
          <a:xfrm>
            <a:off x="2304764" y="1829199"/>
            <a:ext cx="625361" cy="607457"/>
          </a:xfrm>
          <a:prstGeom prst="ellipse">
            <a:avLst/>
          </a:prstGeom>
          <a:solidFill>
            <a:srgbClr val="37779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21" name="Oval 34"/>
          <p:cNvSpPr>
            <a:spLocks noChangeAspect="1"/>
          </p:cNvSpPr>
          <p:nvPr/>
        </p:nvSpPr>
        <p:spPr>
          <a:xfrm>
            <a:off x="2304764" y="5442506"/>
            <a:ext cx="625361" cy="607457"/>
          </a:xfrm>
          <a:prstGeom prst="ellipse">
            <a:avLst/>
          </a:prstGeom>
          <a:solidFill>
            <a:srgbClr val="564266"/>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22" name="Oval 37"/>
          <p:cNvSpPr>
            <a:spLocks noChangeAspect="1"/>
          </p:cNvSpPr>
          <p:nvPr/>
        </p:nvSpPr>
        <p:spPr>
          <a:xfrm>
            <a:off x="2304764" y="3608766"/>
            <a:ext cx="625361" cy="607457"/>
          </a:xfrm>
          <a:prstGeom prst="ellipse">
            <a:avLst/>
          </a:prstGeom>
          <a:solidFill>
            <a:srgbClr val="F09C2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23" name="Oval 40"/>
          <p:cNvSpPr>
            <a:spLocks noChangeAspect="1"/>
          </p:cNvSpPr>
          <p:nvPr/>
        </p:nvSpPr>
        <p:spPr>
          <a:xfrm>
            <a:off x="2310875" y="4516630"/>
            <a:ext cx="625361" cy="607457"/>
          </a:xfrm>
          <a:prstGeom prst="ellipse">
            <a:avLst/>
          </a:prstGeom>
          <a:solidFill>
            <a:srgbClr val="D2413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24" name="Oval 43"/>
          <p:cNvSpPr>
            <a:spLocks noChangeAspect="1"/>
          </p:cNvSpPr>
          <p:nvPr/>
        </p:nvSpPr>
        <p:spPr>
          <a:xfrm>
            <a:off x="2304764" y="2706770"/>
            <a:ext cx="625361" cy="607457"/>
          </a:xfrm>
          <a:prstGeom prst="ellipse">
            <a:avLst/>
          </a:prstGeom>
          <a:solidFill>
            <a:srgbClr val="189A8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25" name="KSO_Shape"/>
          <p:cNvSpPr/>
          <p:nvPr/>
        </p:nvSpPr>
        <p:spPr bwMode="auto">
          <a:xfrm>
            <a:off x="2437444" y="1952927"/>
            <a:ext cx="360000" cy="360000"/>
          </a:xfrm>
          <a:custGeom>
            <a:avLst/>
            <a:gdLst>
              <a:gd name="T0" fmla="*/ 1765798 w 2862"/>
              <a:gd name="T1" fmla="*/ 183196 h 2571"/>
              <a:gd name="T2" fmla="*/ 1533042 w 2862"/>
              <a:gd name="T3" fmla="*/ 20145 h 2571"/>
              <a:gd name="T4" fmla="*/ 1420439 w 2862"/>
              <a:gd name="T5" fmla="*/ 53511 h 2571"/>
              <a:gd name="T6" fmla="*/ 764949 w 2862"/>
              <a:gd name="T7" fmla="*/ 989636 h 2571"/>
              <a:gd name="T8" fmla="*/ 379958 w 2862"/>
              <a:gd name="T9" fmla="*/ 446973 h 2571"/>
              <a:gd name="T10" fmla="*/ 266725 w 2862"/>
              <a:gd name="T11" fmla="*/ 412978 h 2571"/>
              <a:gd name="T12" fmla="*/ 34599 w 2862"/>
              <a:gd name="T13" fmla="*/ 576029 h 2571"/>
              <a:gd name="T14" fmla="*/ 27679 w 2862"/>
              <a:gd name="T15" fmla="*/ 693753 h 2571"/>
              <a:gd name="T16" fmla="*/ 595100 w 2862"/>
              <a:gd name="T17" fmla="*/ 1494527 h 2571"/>
              <a:gd name="T18" fmla="*/ 934797 w 2862"/>
              <a:gd name="T19" fmla="*/ 1494527 h 2571"/>
              <a:gd name="T20" fmla="*/ 1773347 w 2862"/>
              <a:gd name="T21" fmla="*/ 300290 h 2571"/>
              <a:gd name="T22" fmla="*/ 1765798 w 2862"/>
              <a:gd name="T23" fmla="*/ 183196 h 25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62" h="2571">
                <a:moveTo>
                  <a:pt x="2807" y="291"/>
                </a:moveTo>
                <a:cubicBezTo>
                  <a:pt x="2693" y="191"/>
                  <a:pt x="2570" y="104"/>
                  <a:pt x="2437" y="32"/>
                </a:cubicBezTo>
                <a:cubicBezTo>
                  <a:pt x="2379" y="0"/>
                  <a:pt x="2301" y="22"/>
                  <a:pt x="2258" y="85"/>
                </a:cubicBezTo>
                <a:cubicBezTo>
                  <a:pt x="1216" y="1572"/>
                  <a:pt x="1216" y="1572"/>
                  <a:pt x="1216" y="1572"/>
                </a:cubicBezTo>
                <a:cubicBezTo>
                  <a:pt x="604" y="710"/>
                  <a:pt x="604" y="710"/>
                  <a:pt x="604" y="710"/>
                </a:cubicBezTo>
                <a:cubicBezTo>
                  <a:pt x="561" y="647"/>
                  <a:pt x="482" y="624"/>
                  <a:pt x="424" y="656"/>
                </a:cubicBezTo>
                <a:cubicBezTo>
                  <a:pt x="292" y="729"/>
                  <a:pt x="169" y="815"/>
                  <a:pt x="55" y="915"/>
                </a:cubicBezTo>
                <a:cubicBezTo>
                  <a:pt x="5" y="958"/>
                  <a:pt x="0" y="1040"/>
                  <a:pt x="44" y="1102"/>
                </a:cubicBezTo>
                <a:cubicBezTo>
                  <a:pt x="44" y="1102"/>
                  <a:pt x="848" y="2237"/>
                  <a:pt x="946" y="2374"/>
                </a:cubicBezTo>
                <a:cubicBezTo>
                  <a:pt x="1087" y="2571"/>
                  <a:pt x="1350" y="2561"/>
                  <a:pt x="1486" y="2374"/>
                </a:cubicBezTo>
                <a:cubicBezTo>
                  <a:pt x="1587" y="2235"/>
                  <a:pt x="2819" y="477"/>
                  <a:pt x="2819" y="477"/>
                </a:cubicBezTo>
                <a:cubicBezTo>
                  <a:pt x="2862" y="415"/>
                  <a:pt x="2857" y="334"/>
                  <a:pt x="2807" y="291"/>
                </a:cubicBezTo>
                <a:close/>
              </a:path>
            </a:pathLst>
          </a:custGeom>
          <a:solidFill>
            <a:srgbClr val="FFFFFF"/>
          </a:solidFill>
          <a:ln>
            <a:noFill/>
          </a:ln>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Calibri" panose="020F0502020204030204" pitchFamily="34" charset="0"/>
              <a:ea typeface="宋体" panose="02010600030101010101" pitchFamily="2" charset="-122"/>
            </a:endParaRPr>
          </a:p>
        </p:txBody>
      </p:sp>
      <p:sp>
        <p:nvSpPr>
          <p:cNvPr id="26" name="KSO_Shape"/>
          <p:cNvSpPr/>
          <p:nvPr/>
        </p:nvSpPr>
        <p:spPr bwMode="auto">
          <a:xfrm>
            <a:off x="2431547" y="2830498"/>
            <a:ext cx="360000" cy="360000"/>
          </a:xfrm>
          <a:custGeom>
            <a:avLst/>
            <a:gdLst>
              <a:gd name="T0" fmla="*/ 1765798 w 2862"/>
              <a:gd name="T1" fmla="*/ 183196 h 2571"/>
              <a:gd name="T2" fmla="*/ 1533042 w 2862"/>
              <a:gd name="T3" fmla="*/ 20145 h 2571"/>
              <a:gd name="T4" fmla="*/ 1420439 w 2862"/>
              <a:gd name="T5" fmla="*/ 53511 h 2571"/>
              <a:gd name="T6" fmla="*/ 764949 w 2862"/>
              <a:gd name="T7" fmla="*/ 989636 h 2571"/>
              <a:gd name="T8" fmla="*/ 379958 w 2862"/>
              <a:gd name="T9" fmla="*/ 446973 h 2571"/>
              <a:gd name="T10" fmla="*/ 266725 w 2862"/>
              <a:gd name="T11" fmla="*/ 412978 h 2571"/>
              <a:gd name="T12" fmla="*/ 34599 w 2862"/>
              <a:gd name="T13" fmla="*/ 576029 h 2571"/>
              <a:gd name="T14" fmla="*/ 27679 w 2862"/>
              <a:gd name="T15" fmla="*/ 693753 h 2571"/>
              <a:gd name="T16" fmla="*/ 595100 w 2862"/>
              <a:gd name="T17" fmla="*/ 1494527 h 2571"/>
              <a:gd name="T18" fmla="*/ 934797 w 2862"/>
              <a:gd name="T19" fmla="*/ 1494527 h 2571"/>
              <a:gd name="T20" fmla="*/ 1773347 w 2862"/>
              <a:gd name="T21" fmla="*/ 300290 h 2571"/>
              <a:gd name="T22" fmla="*/ 1765798 w 2862"/>
              <a:gd name="T23" fmla="*/ 183196 h 25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62" h="2571">
                <a:moveTo>
                  <a:pt x="2807" y="291"/>
                </a:moveTo>
                <a:cubicBezTo>
                  <a:pt x="2693" y="191"/>
                  <a:pt x="2570" y="104"/>
                  <a:pt x="2437" y="32"/>
                </a:cubicBezTo>
                <a:cubicBezTo>
                  <a:pt x="2379" y="0"/>
                  <a:pt x="2301" y="22"/>
                  <a:pt x="2258" y="85"/>
                </a:cubicBezTo>
                <a:cubicBezTo>
                  <a:pt x="1216" y="1572"/>
                  <a:pt x="1216" y="1572"/>
                  <a:pt x="1216" y="1572"/>
                </a:cubicBezTo>
                <a:cubicBezTo>
                  <a:pt x="604" y="710"/>
                  <a:pt x="604" y="710"/>
                  <a:pt x="604" y="710"/>
                </a:cubicBezTo>
                <a:cubicBezTo>
                  <a:pt x="561" y="647"/>
                  <a:pt x="482" y="624"/>
                  <a:pt x="424" y="656"/>
                </a:cubicBezTo>
                <a:cubicBezTo>
                  <a:pt x="292" y="729"/>
                  <a:pt x="169" y="815"/>
                  <a:pt x="55" y="915"/>
                </a:cubicBezTo>
                <a:cubicBezTo>
                  <a:pt x="5" y="958"/>
                  <a:pt x="0" y="1040"/>
                  <a:pt x="44" y="1102"/>
                </a:cubicBezTo>
                <a:cubicBezTo>
                  <a:pt x="44" y="1102"/>
                  <a:pt x="848" y="2237"/>
                  <a:pt x="946" y="2374"/>
                </a:cubicBezTo>
                <a:cubicBezTo>
                  <a:pt x="1087" y="2571"/>
                  <a:pt x="1350" y="2561"/>
                  <a:pt x="1486" y="2374"/>
                </a:cubicBezTo>
                <a:cubicBezTo>
                  <a:pt x="1587" y="2235"/>
                  <a:pt x="2819" y="477"/>
                  <a:pt x="2819" y="477"/>
                </a:cubicBezTo>
                <a:cubicBezTo>
                  <a:pt x="2862" y="415"/>
                  <a:pt x="2857" y="334"/>
                  <a:pt x="2807" y="291"/>
                </a:cubicBezTo>
                <a:close/>
              </a:path>
            </a:pathLst>
          </a:custGeom>
          <a:solidFill>
            <a:srgbClr val="FFFFFF"/>
          </a:solidFill>
          <a:ln>
            <a:noFill/>
          </a:ln>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Calibri" panose="020F0502020204030204" pitchFamily="34" charset="0"/>
              <a:ea typeface="宋体" panose="02010600030101010101" pitchFamily="2" charset="-122"/>
            </a:endParaRPr>
          </a:p>
        </p:txBody>
      </p:sp>
      <p:sp>
        <p:nvSpPr>
          <p:cNvPr id="27" name="KSO_Shape"/>
          <p:cNvSpPr/>
          <p:nvPr/>
        </p:nvSpPr>
        <p:spPr bwMode="auto">
          <a:xfrm>
            <a:off x="2431485" y="3732494"/>
            <a:ext cx="360000" cy="360000"/>
          </a:xfrm>
          <a:custGeom>
            <a:avLst/>
            <a:gdLst>
              <a:gd name="T0" fmla="*/ 1765798 w 2862"/>
              <a:gd name="T1" fmla="*/ 183196 h 2571"/>
              <a:gd name="T2" fmla="*/ 1533042 w 2862"/>
              <a:gd name="T3" fmla="*/ 20145 h 2571"/>
              <a:gd name="T4" fmla="*/ 1420439 w 2862"/>
              <a:gd name="T5" fmla="*/ 53511 h 2571"/>
              <a:gd name="T6" fmla="*/ 764949 w 2862"/>
              <a:gd name="T7" fmla="*/ 989636 h 2571"/>
              <a:gd name="T8" fmla="*/ 379958 w 2862"/>
              <a:gd name="T9" fmla="*/ 446973 h 2571"/>
              <a:gd name="T10" fmla="*/ 266725 w 2862"/>
              <a:gd name="T11" fmla="*/ 412978 h 2571"/>
              <a:gd name="T12" fmla="*/ 34599 w 2862"/>
              <a:gd name="T13" fmla="*/ 576029 h 2571"/>
              <a:gd name="T14" fmla="*/ 27679 w 2862"/>
              <a:gd name="T15" fmla="*/ 693753 h 2571"/>
              <a:gd name="T16" fmla="*/ 595100 w 2862"/>
              <a:gd name="T17" fmla="*/ 1494527 h 2571"/>
              <a:gd name="T18" fmla="*/ 934797 w 2862"/>
              <a:gd name="T19" fmla="*/ 1494527 h 2571"/>
              <a:gd name="T20" fmla="*/ 1773347 w 2862"/>
              <a:gd name="T21" fmla="*/ 300290 h 2571"/>
              <a:gd name="T22" fmla="*/ 1765798 w 2862"/>
              <a:gd name="T23" fmla="*/ 183196 h 25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62" h="2571">
                <a:moveTo>
                  <a:pt x="2807" y="291"/>
                </a:moveTo>
                <a:cubicBezTo>
                  <a:pt x="2693" y="191"/>
                  <a:pt x="2570" y="104"/>
                  <a:pt x="2437" y="32"/>
                </a:cubicBezTo>
                <a:cubicBezTo>
                  <a:pt x="2379" y="0"/>
                  <a:pt x="2301" y="22"/>
                  <a:pt x="2258" y="85"/>
                </a:cubicBezTo>
                <a:cubicBezTo>
                  <a:pt x="1216" y="1572"/>
                  <a:pt x="1216" y="1572"/>
                  <a:pt x="1216" y="1572"/>
                </a:cubicBezTo>
                <a:cubicBezTo>
                  <a:pt x="604" y="710"/>
                  <a:pt x="604" y="710"/>
                  <a:pt x="604" y="710"/>
                </a:cubicBezTo>
                <a:cubicBezTo>
                  <a:pt x="561" y="647"/>
                  <a:pt x="482" y="624"/>
                  <a:pt x="424" y="656"/>
                </a:cubicBezTo>
                <a:cubicBezTo>
                  <a:pt x="292" y="729"/>
                  <a:pt x="169" y="815"/>
                  <a:pt x="55" y="915"/>
                </a:cubicBezTo>
                <a:cubicBezTo>
                  <a:pt x="5" y="958"/>
                  <a:pt x="0" y="1040"/>
                  <a:pt x="44" y="1102"/>
                </a:cubicBezTo>
                <a:cubicBezTo>
                  <a:pt x="44" y="1102"/>
                  <a:pt x="848" y="2237"/>
                  <a:pt x="946" y="2374"/>
                </a:cubicBezTo>
                <a:cubicBezTo>
                  <a:pt x="1087" y="2571"/>
                  <a:pt x="1350" y="2561"/>
                  <a:pt x="1486" y="2374"/>
                </a:cubicBezTo>
                <a:cubicBezTo>
                  <a:pt x="1587" y="2235"/>
                  <a:pt x="2819" y="477"/>
                  <a:pt x="2819" y="477"/>
                </a:cubicBezTo>
                <a:cubicBezTo>
                  <a:pt x="2862" y="415"/>
                  <a:pt x="2857" y="334"/>
                  <a:pt x="2807" y="291"/>
                </a:cubicBezTo>
                <a:close/>
              </a:path>
            </a:pathLst>
          </a:custGeom>
          <a:solidFill>
            <a:srgbClr val="FFFFFF"/>
          </a:solidFill>
          <a:ln>
            <a:noFill/>
          </a:ln>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Calibri" panose="020F0502020204030204" pitchFamily="34" charset="0"/>
              <a:ea typeface="宋体" panose="02010600030101010101" pitchFamily="2" charset="-122"/>
            </a:endParaRPr>
          </a:p>
        </p:txBody>
      </p:sp>
      <p:sp>
        <p:nvSpPr>
          <p:cNvPr id="28" name="KSO_Shape"/>
          <p:cNvSpPr/>
          <p:nvPr/>
        </p:nvSpPr>
        <p:spPr bwMode="auto">
          <a:xfrm>
            <a:off x="2448550" y="4640358"/>
            <a:ext cx="360000" cy="360000"/>
          </a:xfrm>
          <a:custGeom>
            <a:avLst/>
            <a:gdLst>
              <a:gd name="T0" fmla="*/ 1765798 w 2862"/>
              <a:gd name="T1" fmla="*/ 183196 h 2571"/>
              <a:gd name="T2" fmla="*/ 1533042 w 2862"/>
              <a:gd name="T3" fmla="*/ 20145 h 2571"/>
              <a:gd name="T4" fmla="*/ 1420439 w 2862"/>
              <a:gd name="T5" fmla="*/ 53511 h 2571"/>
              <a:gd name="T6" fmla="*/ 764949 w 2862"/>
              <a:gd name="T7" fmla="*/ 989636 h 2571"/>
              <a:gd name="T8" fmla="*/ 379958 w 2862"/>
              <a:gd name="T9" fmla="*/ 446973 h 2571"/>
              <a:gd name="T10" fmla="*/ 266725 w 2862"/>
              <a:gd name="T11" fmla="*/ 412978 h 2571"/>
              <a:gd name="T12" fmla="*/ 34599 w 2862"/>
              <a:gd name="T13" fmla="*/ 576029 h 2571"/>
              <a:gd name="T14" fmla="*/ 27679 w 2862"/>
              <a:gd name="T15" fmla="*/ 693753 h 2571"/>
              <a:gd name="T16" fmla="*/ 595100 w 2862"/>
              <a:gd name="T17" fmla="*/ 1494527 h 2571"/>
              <a:gd name="T18" fmla="*/ 934797 w 2862"/>
              <a:gd name="T19" fmla="*/ 1494527 h 2571"/>
              <a:gd name="T20" fmla="*/ 1773347 w 2862"/>
              <a:gd name="T21" fmla="*/ 300290 h 2571"/>
              <a:gd name="T22" fmla="*/ 1765798 w 2862"/>
              <a:gd name="T23" fmla="*/ 183196 h 25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62" h="2571">
                <a:moveTo>
                  <a:pt x="2807" y="291"/>
                </a:moveTo>
                <a:cubicBezTo>
                  <a:pt x="2693" y="191"/>
                  <a:pt x="2570" y="104"/>
                  <a:pt x="2437" y="32"/>
                </a:cubicBezTo>
                <a:cubicBezTo>
                  <a:pt x="2379" y="0"/>
                  <a:pt x="2301" y="22"/>
                  <a:pt x="2258" y="85"/>
                </a:cubicBezTo>
                <a:cubicBezTo>
                  <a:pt x="1216" y="1572"/>
                  <a:pt x="1216" y="1572"/>
                  <a:pt x="1216" y="1572"/>
                </a:cubicBezTo>
                <a:cubicBezTo>
                  <a:pt x="604" y="710"/>
                  <a:pt x="604" y="710"/>
                  <a:pt x="604" y="710"/>
                </a:cubicBezTo>
                <a:cubicBezTo>
                  <a:pt x="561" y="647"/>
                  <a:pt x="482" y="624"/>
                  <a:pt x="424" y="656"/>
                </a:cubicBezTo>
                <a:cubicBezTo>
                  <a:pt x="292" y="729"/>
                  <a:pt x="169" y="815"/>
                  <a:pt x="55" y="915"/>
                </a:cubicBezTo>
                <a:cubicBezTo>
                  <a:pt x="5" y="958"/>
                  <a:pt x="0" y="1040"/>
                  <a:pt x="44" y="1102"/>
                </a:cubicBezTo>
                <a:cubicBezTo>
                  <a:pt x="44" y="1102"/>
                  <a:pt x="848" y="2237"/>
                  <a:pt x="946" y="2374"/>
                </a:cubicBezTo>
                <a:cubicBezTo>
                  <a:pt x="1087" y="2571"/>
                  <a:pt x="1350" y="2561"/>
                  <a:pt x="1486" y="2374"/>
                </a:cubicBezTo>
                <a:cubicBezTo>
                  <a:pt x="1587" y="2235"/>
                  <a:pt x="2819" y="477"/>
                  <a:pt x="2819" y="477"/>
                </a:cubicBezTo>
                <a:cubicBezTo>
                  <a:pt x="2862" y="415"/>
                  <a:pt x="2857" y="334"/>
                  <a:pt x="2807" y="291"/>
                </a:cubicBezTo>
                <a:close/>
              </a:path>
            </a:pathLst>
          </a:custGeom>
          <a:solidFill>
            <a:srgbClr val="FFFFFF"/>
          </a:solidFill>
          <a:ln>
            <a:noFill/>
          </a:ln>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Calibri" panose="020F0502020204030204" pitchFamily="34" charset="0"/>
              <a:ea typeface="宋体" panose="02010600030101010101" pitchFamily="2" charset="-122"/>
            </a:endParaRPr>
          </a:p>
        </p:txBody>
      </p:sp>
      <p:sp>
        <p:nvSpPr>
          <p:cNvPr id="29" name="KSO_Shape"/>
          <p:cNvSpPr/>
          <p:nvPr/>
        </p:nvSpPr>
        <p:spPr bwMode="auto">
          <a:xfrm>
            <a:off x="2452955" y="5566234"/>
            <a:ext cx="360000" cy="360000"/>
          </a:xfrm>
          <a:custGeom>
            <a:avLst/>
            <a:gdLst>
              <a:gd name="T0" fmla="*/ 1765798 w 2862"/>
              <a:gd name="T1" fmla="*/ 183196 h 2571"/>
              <a:gd name="T2" fmla="*/ 1533042 w 2862"/>
              <a:gd name="T3" fmla="*/ 20145 h 2571"/>
              <a:gd name="T4" fmla="*/ 1420439 w 2862"/>
              <a:gd name="T5" fmla="*/ 53511 h 2571"/>
              <a:gd name="T6" fmla="*/ 764949 w 2862"/>
              <a:gd name="T7" fmla="*/ 989636 h 2571"/>
              <a:gd name="T8" fmla="*/ 379958 w 2862"/>
              <a:gd name="T9" fmla="*/ 446973 h 2571"/>
              <a:gd name="T10" fmla="*/ 266725 w 2862"/>
              <a:gd name="T11" fmla="*/ 412978 h 2571"/>
              <a:gd name="T12" fmla="*/ 34599 w 2862"/>
              <a:gd name="T13" fmla="*/ 576029 h 2571"/>
              <a:gd name="T14" fmla="*/ 27679 w 2862"/>
              <a:gd name="T15" fmla="*/ 693753 h 2571"/>
              <a:gd name="T16" fmla="*/ 595100 w 2862"/>
              <a:gd name="T17" fmla="*/ 1494527 h 2571"/>
              <a:gd name="T18" fmla="*/ 934797 w 2862"/>
              <a:gd name="T19" fmla="*/ 1494527 h 2571"/>
              <a:gd name="T20" fmla="*/ 1773347 w 2862"/>
              <a:gd name="T21" fmla="*/ 300290 h 2571"/>
              <a:gd name="T22" fmla="*/ 1765798 w 2862"/>
              <a:gd name="T23" fmla="*/ 183196 h 25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62" h="2571">
                <a:moveTo>
                  <a:pt x="2807" y="291"/>
                </a:moveTo>
                <a:cubicBezTo>
                  <a:pt x="2693" y="191"/>
                  <a:pt x="2570" y="104"/>
                  <a:pt x="2437" y="32"/>
                </a:cubicBezTo>
                <a:cubicBezTo>
                  <a:pt x="2379" y="0"/>
                  <a:pt x="2301" y="22"/>
                  <a:pt x="2258" y="85"/>
                </a:cubicBezTo>
                <a:cubicBezTo>
                  <a:pt x="1216" y="1572"/>
                  <a:pt x="1216" y="1572"/>
                  <a:pt x="1216" y="1572"/>
                </a:cubicBezTo>
                <a:cubicBezTo>
                  <a:pt x="604" y="710"/>
                  <a:pt x="604" y="710"/>
                  <a:pt x="604" y="710"/>
                </a:cubicBezTo>
                <a:cubicBezTo>
                  <a:pt x="561" y="647"/>
                  <a:pt x="482" y="624"/>
                  <a:pt x="424" y="656"/>
                </a:cubicBezTo>
                <a:cubicBezTo>
                  <a:pt x="292" y="729"/>
                  <a:pt x="169" y="815"/>
                  <a:pt x="55" y="915"/>
                </a:cubicBezTo>
                <a:cubicBezTo>
                  <a:pt x="5" y="958"/>
                  <a:pt x="0" y="1040"/>
                  <a:pt x="44" y="1102"/>
                </a:cubicBezTo>
                <a:cubicBezTo>
                  <a:pt x="44" y="1102"/>
                  <a:pt x="848" y="2237"/>
                  <a:pt x="946" y="2374"/>
                </a:cubicBezTo>
                <a:cubicBezTo>
                  <a:pt x="1087" y="2571"/>
                  <a:pt x="1350" y="2561"/>
                  <a:pt x="1486" y="2374"/>
                </a:cubicBezTo>
                <a:cubicBezTo>
                  <a:pt x="1587" y="2235"/>
                  <a:pt x="2819" y="477"/>
                  <a:pt x="2819" y="477"/>
                </a:cubicBezTo>
                <a:cubicBezTo>
                  <a:pt x="2862" y="415"/>
                  <a:pt x="2857" y="334"/>
                  <a:pt x="2807" y="291"/>
                </a:cubicBezTo>
                <a:close/>
              </a:path>
            </a:pathLst>
          </a:custGeom>
          <a:solidFill>
            <a:srgbClr val="FFFFFF"/>
          </a:solidFill>
          <a:ln>
            <a:noFill/>
          </a:ln>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Calibri" panose="020F0502020204030204" pitchFamily="34" charset="0"/>
              <a:ea typeface="宋体" panose="02010600030101010101" pitchFamily="2" charset="-122"/>
            </a:endParaRPr>
          </a:p>
        </p:txBody>
      </p:sp>
      <p:sp>
        <p:nvSpPr>
          <p:cNvPr id="30" name="KSO_Shape"/>
          <p:cNvSpPr/>
          <p:nvPr/>
        </p:nvSpPr>
        <p:spPr bwMode="auto">
          <a:xfrm>
            <a:off x="7153635" y="1952927"/>
            <a:ext cx="360000" cy="360000"/>
          </a:xfrm>
          <a:custGeom>
            <a:avLst/>
            <a:gdLst>
              <a:gd name="T0" fmla="*/ 1765798 w 2862"/>
              <a:gd name="T1" fmla="*/ 183196 h 2571"/>
              <a:gd name="T2" fmla="*/ 1533042 w 2862"/>
              <a:gd name="T3" fmla="*/ 20145 h 2571"/>
              <a:gd name="T4" fmla="*/ 1420439 w 2862"/>
              <a:gd name="T5" fmla="*/ 53511 h 2571"/>
              <a:gd name="T6" fmla="*/ 764949 w 2862"/>
              <a:gd name="T7" fmla="*/ 989636 h 2571"/>
              <a:gd name="T8" fmla="*/ 379958 w 2862"/>
              <a:gd name="T9" fmla="*/ 446973 h 2571"/>
              <a:gd name="T10" fmla="*/ 266725 w 2862"/>
              <a:gd name="T11" fmla="*/ 412978 h 2571"/>
              <a:gd name="T12" fmla="*/ 34599 w 2862"/>
              <a:gd name="T13" fmla="*/ 576029 h 2571"/>
              <a:gd name="T14" fmla="*/ 27679 w 2862"/>
              <a:gd name="T15" fmla="*/ 693753 h 2571"/>
              <a:gd name="T16" fmla="*/ 595100 w 2862"/>
              <a:gd name="T17" fmla="*/ 1494527 h 2571"/>
              <a:gd name="T18" fmla="*/ 934797 w 2862"/>
              <a:gd name="T19" fmla="*/ 1494527 h 2571"/>
              <a:gd name="T20" fmla="*/ 1773347 w 2862"/>
              <a:gd name="T21" fmla="*/ 300290 h 2571"/>
              <a:gd name="T22" fmla="*/ 1765798 w 2862"/>
              <a:gd name="T23" fmla="*/ 183196 h 25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62" h="2571">
                <a:moveTo>
                  <a:pt x="2807" y="291"/>
                </a:moveTo>
                <a:cubicBezTo>
                  <a:pt x="2693" y="191"/>
                  <a:pt x="2570" y="104"/>
                  <a:pt x="2437" y="32"/>
                </a:cubicBezTo>
                <a:cubicBezTo>
                  <a:pt x="2379" y="0"/>
                  <a:pt x="2301" y="22"/>
                  <a:pt x="2258" y="85"/>
                </a:cubicBezTo>
                <a:cubicBezTo>
                  <a:pt x="1216" y="1572"/>
                  <a:pt x="1216" y="1572"/>
                  <a:pt x="1216" y="1572"/>
                </a:cubicBezTo>
                <a:cubicBezTo>
                  <a:pt x="604" y="710"/>
                  <a:pt x="604" y="710"/>
                  <a:pt x="604" y="710"/>
                </a:cubicBezTo>
                <a:cubicBezTo>
                  <a:pt x="561" y="647"/>
                  <a:pt x="482" y="624"/>
                  <a:pt x="424" y="656"/>
                </a:cubicBezTo>
                <a:cubicBezTo>
                  <a:pt x="292" y="729"/>
                  <a:pt x="169" y="815"/>
                  <a:pt x="55" y="915"/>
                </a:cubicBezTo>
                <a:cubicBezTo>
                  <a:pt x="5" y="958"/>
                  <a:pt x="0" y="1040"/>
                  <a:pt x="44" y="1102"/>
                </a:cubicBezTo>
                <a:cubicBezTo>
                  <a:pt x="44" y="1102"/>
                  <a:pt x="848" y="2237"/>
                  <a:pt x="946" y="2374"/>
                </a:cubicBezTo>
                <a:cubicBezTo>
                  <a:pt x="1087" y="2571"/>
                  <a:pt x="1350" y="2561"/>
                  <a:pt x="1486" y="2374"/>
                </a:cubicBezTo>
                <a:cubicBezTo>
                  <a:pt x="1587" y="2235"/>
                  <a:pt x="2819" y="477"/>
                  <a:pt x="2819" y="477"/>
                </a:cubicBezTo>
                <a:cubicBezTo>
                  <a:pt x="2862" y="415"/>
                  <a:pt x="2857" y="334"/>
                  <a:pt x="2807" y="291"/>
                </a:cubicBezTo>
                <a:close/>
              </a:path>
            </a:pathLst>
          </a:custGeom>
          <a:solidFill>
            <a:srgbClr val="FFFFFF"/>
          </a:solidFill>
          <a:ln>
            <a:noFill/>
          </a:ln>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Calibri" panose="020F0502020204030204" pitchFamily="34" charset="0"/>
              <a:ea typeface="宋体" panose="02010600030101010101" pitchFamily="2" charset="-122"/>
            </a:endParaRPr>
          </a:p>
        </p:txBody>
      </p:sp>
      <p:sp>
        <p:nvSpPr>
          <p:cNvPr id="31" name="KSO_Shape"/>
          <p:cNvSpPr/>
          <p:nvPr/>
        </p:nvSpPr>
        <p:spPr bwMode="auto">
          <a:xfrm>
            <a:off x="7153635" y="2830498"/>
            <a:ext cx="360000" cy="360000"/>
          </a:xfrm>
          <a:custGeom>
            <a:avLst/>
            <a:gdLst>
              <a:gd name="T0" fmla="*/ 1765798 w 2862"/>
              <a:gd name="T1" fmla="*/ 183196 h 2571"/>
              <a:gd name="T2" fmla="*/ 1533042 w 2862"/>
              <a:gd name="T3" fmla="*/ 20145 h 2571"/>
              <a:gd name="T4" fmla="*/ 1420439 w 2862"/>
              <a:gd name="T5" fmla="*/ 53511 h 2571"/>
              <a:gd name="T6" fmla="*/ 764949 w 2862"/>
              <a:gd name="T7" fmla="*/ 989636 h 2571"/>
              <a:gd name="T8" fmla="*/ 379958 w 2862"/>
              <a:gd name="T9" fmla="*/ 446973 h 2571"/>
              <a:gd name="T10" fmla="*/ 266725 w 2862"/>
              <a:gd name="T11" fmla="*/ 412978 h 2571"/>
              <a:gd name="T12" fmla="*/ 34599 w 2862"/>
              <a:gd name="T13" fmla="*/ 576029 h 2571"/>
              <a:gd name="T14" fmla="*/ 27679 w 2862"/>
              <a:gd name="T15" fmla="*/ 693753 h 2571"/>
              <a:gd name="T16" fmla="*/ 595100 w 2862"/>
              <a:gd name="T17" fmla="*/ 1494527 h 2571"/>
              <a:gd name="T18" fmla="*/ 934797 w 2862"/>
              <a:gd name="T19" fmla="*/ 1494527 h 2571"/>
              <a:gd name="T20" fmla="*/ 1773347 w 2862"/>
              <a:gd name="T21" fmla="*/ 300290 h 2571"/>
              <a:gd name="T22" fmla="*/ 1765798 w 2862"/>
              <a:gd name="T23" fmla="*/ 183196 h 25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62" h="2571">
                <a:moveTo>
                  <a:pt x="2807" y="291"/>
                </a:moveTo>
                <a:cubicBezTo>
                  <a:pt x="2693" y="191"/>
                  <a:pt x="2570" y="104"/>
                  <a:pt x="2437" y="32"/>
                </a:cubicBezTo>
                <a:cubicBezTo>
                  <a:pt x="2379" y="0"/>
                  <a:pt x="2301" y="22"/>
                  <a:pt x="2258" y="85"/>
                </a:cubicBezTo>
                <a:cubicBezTo>
                  <a:pt x="1216" y="1572"/>
                  <a:pt x="1216" y="1572"/>
                  <a:pt x="1216" y="1572"/>
                </a:cubicBezTo>
                <a:cubicBezTo>
                  <a:pt x="604" y="710"/>
                  <a:pt x="604" y="710"/>
                  <a:pt x="604" y="710"/>
                </a:cubicBezTo>
                <a:cubicBezTo>
                  <a:pt x="561" y="647"/>
                  <a:pt x="482" y="624"/>
                  <a:pt x="424" y="656"/>
                </a:cubicBezTo>
                <a:cubicBezTo>
                  <a:pt x="292" y="729"/>
                  <a:pt x="169" y="815"/>
                  <a:pt x="55" y="915"/>
                </a:cubicBezTo>
                <a:cubicBezTo>
                  <a:pt x="5" y="958"/>
                  <a:pt x="0" y="1040"/>
                  <a:pt x="44" y="1102"/>
                </a:cubicBezTo>
                <a:cubicBezTo>
                  <a:pt x="44" y="1102"/>
                  <a:pt x="848" y="2237"/>
                  <a:pt x="946" y="2374"/>
                </a:cubicBezTo>
                <a:cubicBezTo>
                  <a:pt x="1087" y="2571"/>
                  <a:pt x="1350" y="2561"/>
                  <a:pt x="1486" y="2374"/>
                </a:cubicBezTo>
                <a:cubicBezTo>
                  <a:pt x="1587" y="2235"/>
                  <a:pt x="2819" y="477"/>
                  <a:pt x="2819" y="477"/>
                </a:cubicBezTo>
                <a:cubicBezTo>
                  <a:pt x="2862" y="415"/>
                  <a:pt x="2857" y="334"/>
                  <a:pt x="2807" y="291"/>
                </a:cubicBezTo>
                <a:close/>
              </a:path>
            </a:pathLst>
          </a:custGeom>
          <a:solidFill>
            <a:srgbClr val="FFFFFF"/>
          </a:solidFill>
          <a:ln>
            <a:noFill/>
          </a:ln>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Calibri" panose="020F0502020204030204" pitchFamily="34" charset="0"/>
              <a:ea typeface="宋体" panose="02010600030101010101" pitchFamily="2" charset="-122"/>
            </a:endParaRPr>
          </a:p>
        </p:txBody>
      </p:sp>
      <p:sp>
        <p:nvSpPr>
          <p:cNvPr id="32" name="KSO_Shape"/>
          <p:cNvSpPr/>
          <p:nvPr/>
        </p:nvSpPr>
        <p:spPr bwMode="auto">
          <a:xfrm>
            <a:off x="7153635" y="3732494"/>
            <a:ext cx="360000" cy="360000"/>
          </a:xfrm>
          <a:custGeom>
            <a:avLst/>
            <a:gdLst>
              <a:gd name="T0" fmla="*/ 1765798 w 2862"/>
              <a:gd name="T1" fmla="*/ 183196 h 2571"/>
              <a:gd name="T2" fmla="*/ 1533042 w 2862"/>
              <a:gd name="T3" fmla="*/ 20145 h 2571"/>
              <a:gd name="T4" fmla="*/ 1420439 w 2862"/>
              <a:gd name="T5" fmla="*/ 53511 h 2571"/>
              <a:gd name="T6" fmla="*/ 764949 w 2862"/>
              <a:gd name="T7" fmla="*/ 989636 h 2571"/>
              <a:gd name="T8" fmla="*/ 379958 w 2862"/>
              <a:gd name="T9" fmla="*/ 446973 h 2571"/>
              <a:gd name="T10" fmla="*/ 266725 w 2862"/>
              <a:gd name="T11" fmla="*/ 412978 h 2571"/>
              <a:gd name="T12" fmla="*/ 34599 w 2862"/>
              <a:gd name="T13" fmla="*/ 576029 h 2571"/>
              <a:gd name="T14" fmla="*/ 27679 w 2862"/>
              <a:gd name="T15" fmla="*/ 693753 h 2571"/>
              <a:gd name="T16" fmla="*/ 595100 w 2862"/>
              <a:gd name="T17" fmla="*/ 1494527 h 2571"/>
              <a:gd name="T18" fmla="*/ 934797 w 2862"/>
              <a:gd name="T19" fmla="*/ 1494527 h 2571"/>
              <a:gd name="T20" fmla="*/ 1773347 w 2862"/>
              <a:gd name="T21" fmla="*/ 300290 h 2571"/>
              <a:gd name="T22" fmla="*/ 1765798 w 2862"/>
              <a:gd name="T23" fmla="*/ 183196 h 25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62" h="2571">
                <a:moveTo>
                  <a:pt x="2807" y="291"/>
                </a:moveTo>
                <a:cubicBezTo>
                  <a:pt x="2693" y="191"/>
                  <a:pt x="2570" y="104"/>
                  <a:pt x="2437" y="32"/>
                </a:cubicBezTo>
                <a:cubicBezTo>
                  <a:pt x="2379" y="0"/>
                  <a:pt x="2301" y="22"/>
                  <a:pt x="2258" y="85"/>
                </a:cubicBezTo>
                <a:cubicBezTo>
                  <a:pt x="1216" y="1572"/>
                  <a:pt x="1216" y="1572"/>
                  <a:pt x="1216" y="1572"/>
                </a:cubicBezTo>
                <a:cubicBezTo>
                  <a:pt x="604" y="710"/>
                  <a:pt x="604" y="710"/>
                  <a:pt x="604" y="710"/>
                </a:cubicBezTo>
                <a:cubicBezTo>
                  <a:pt x="561" y="647"/>
                  <a:pt x="482" y="624"/>
                  <a:pt x="424" y="656"/>
                </a:cubicBezTo>
                <a:cubicBezTo>
                  <a:pt x="292" y="729"/>
                  <a:pt x="169" y="815"/>
                  <a:pt x="55" y="915"/>
                </a:cubicBezTo>
                <a:cubicBezTo>
                  <a:pt x="5" y="958"/>
                  <a:pt x="0" y="1040"/>
                  <a:pt x="44" y="1102"/>
                </a:cubicBezTo>
                <a:cubicBezTo>
                  <a:pt x="44" y="1102"/>
                  <a:pt x="848" y="2237"/>
                  <a:pt x="946" y="2374"/>
                </a:cubicBezTo>
                <a:cubicBezTo>
                  <a:pt x="1087" y="2571"/>
                  <a:pt x="1350" y="2561"/>
                  <a:pt x="1486" y="2374"/>
                </a:cubicBezTo>
                <a:cubicBezTo>
                  <a:pt x="1587" y="2235"/>
                  <a:pt x="2819" y="477"/>
                  <a:pt x="2819" y="477"/>
                </a:cubicBezTo>
                <a:cubicBezTo>
                  <a:pt x="2862" y="415"/>
                  <a:pt x="2857" y="334"/>
                  <a:pt x="2807" y="291"/>
                </a:cubicBezTo>
                <a:close/>
              </a:path>
            </a:pathLst>
          </a:custGeom>
          <a:solidFill>
            <a:srgbClr val="FFFFFF"/>
          </a:solidFill>
          <a:ln>
            <a:noFill/>
          </a:ln>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Calibri" panose="020F0502020204030204" pitchFamily="34" charset="0"/>
              <a:ea typeface="宋体" panose="02010600030101010101" pitchFamily="2" charset="-122"/>
            </a:endParaRPr>
          </a:p>
        </p:txBody>
      </p:sp>
      <p:sp>
        <p:nvSpPr>
          <p:cNvPr id="33" name="KSO_Shape"/>
          <p:cNvSpPr/>
          <p:nvPr/>
        </p:nvSpPr>
        <p:spPr bwMode="auto">
          <a:xfrm>
            <a:off x="7164741" y="4640358"/>
            <a:ext cx="360000" cy="360000"/>
          </a:xfrm>
          <a:custGeom>
            <a:avLst/>
            <a:gdLst>
              <a:gd name="T0" fmla="*/ 1765798 w 2862"/>
              <a:gd name="T1" fmla="*/ 183196 h 2571"/>
              <a:gd name="T2" fmla="*/ 1533042 w 2862"/>
              <a:gd name="T3" fmla="*/ 20145 h 2571"/>
              <a:gd name="T4" fmla="*/ 1420439 w 2862"/>
              <a:gd name="T5" fmla="*/ 53511 h 2571"/>
              <a:gd name="T6" fmla="*/ 764949 w 2862"/>
              <a:gd name="T7" fmla="*/ 989636 h 2571"/>
              <a:gd name="T8" fmla="*/ 379958 w 2862"/>
              <a:gd name="T9" fmla="*/ 446973 h 2571"/>
              <a:gd name="T10" fmla="*/ 266725 w 2862"/>
              <a:gd name="T11" fmla="*/ 412978 h 2571"/>
              <a:gd name="T12" fmla="*/ 34599 w 2862"/>
              <a:gd name="T13" fmla="*/ 576029 h 2571"/>
              <a:gd name="T14" fmla="*/ 27679 w 2862"/>
              <a:gd name="T15" fmla="*/ 693753 h 2571"/>
              <a:gd name="T16" fmla="*/ 595100 w 2862"/>
              <a:gd name="T17" fmla="*/ 1494527 h 2571"/>
              <a:gd name="T18" fmla="*/ 934797 w 2862"/>
              <a:gd name="T19" fmla="*/ 1494527 h 2571"/>
              <a:gd name="T20" fmla="*/ 1773347 w 2862"/>
              <a:gd name="T21" fmla="*/ 300290 h 2571"/>
              <a:gd name="T22" fmla="*/ 1765798 w 2862"/>
              <a:gd name="T23" fmla="*/ 183196 h 25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62" h="2571">
                <a:moveTo>
                  <a:pt x="2807" y="291"/>
                </a:moveTo>
                <a:cubicBezTo>
                  <a:pt x="2693" y="191"/>
                  <a:pt x="2570" y="104"/>
                  <a:pt x="2437" y="32"/>
                </a:cubicBezTo>
                <a:cubicBezTo>
                  <a:pt x="2379" y="0"/>
                  <a:pt x="2301" y="22"/>
                  <a:pt x="2258" y="85"/>
                </a:cubicBezTo>
                <a:cubicBezTo>
                  <a:pt x="1216" y="1572"/>
                  <a:pt x="1216" y="1572"/>
                  <a:pt x="1216" y="1572"/>
                </a:cubicBezTo>
                <a:cubicBezTo>
                  <a:pt x="604" y="710"/>
                  <a:pt x="604" y="710"/>
                  <a:pt x="604" y="710"/>
                </a:cubicBezTo>
                <a:cubicBezTo>
                  <a:pt x="561" y="647"/>
                  <a:pt x="482" y="624"/>
                  <a:pt x="424" y="656"/>
                </a:cubicBezTo>
                <a:cubicBezTo>
                  <a:pt x="292" y="729"/>
                  <a:pt x="169" y="815"/>
                  <a:pt x="55" y="915"/>
                </a:cubicBezTo>
                <a:cubicBezTo>
                  <a:pt x="5" y="958"/>
                  <a:pt x="0" y="1040"/>
                  <a:pt x="44" y="1102"/>
                </a:cubicBezTo>
                <a:cubicBezTo>
                  <a:pt x="44" y="1102"/>
                  <a:pt x="848" y="2237"/>
                  <a:pt x="946" y="2374"/>
                </a:cubicBezTo>
                <a:cubicBezTo>
                  <a:pt x="1087" y="2571"/>
                  <a:pt x="1350" y="2561"/>
                  <a:pt x="1486" y="2374"/>
                </a:cubicBezTo>
                <a:cubicBezTo>
                  <a:pt x="1587" y="2235"/>
                  <a:pt x="2819" y="477"/>
                  <a:pt x="2819" y="477"/>
                </a:cubicBezTo>
                <a:cubicBezTo>
                  <a:pt x="2862" y="415"/>
                  <a:pt x="2857" y="334"/>
                  <a:pt x="2807" y="291"/>
                </a:cubicBezTo>
                <a:close/>
              </a:path>
            </a:pathLst>
          </a:custGeom>
          <a:solidFill>
            <a:srgbClr val="FFFFFF"/>
          </a:solidFill>
          <a:ln>
            <a:noFill/>
          </a:ln>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Calibri" panose="020F0502020204030204" pitchFamily="34" charset="0"/>
              <a:ea typeface="宋体" panose="02010600030101010101" pitchFamily="2" charset="-122"/>
            </a:endParaRPr>
          </a:p>
        </p:txBody>
      </p:sp>
      <p:sp>
        <p:nvSpPr>
          <p:cNvPr id="34" name="KSO_Shape"/>
          <p:cNvSpPr/>
          <p:nvPr/>
        </p:nvSpPr>
        <p:spPr bwMode="auto">
          <a:xfrm>
            <a:off x="7164741" y="5566234"/>
            <a:ext cx="360000" cy="360000"/>
          </a:xfrm>
          <a:custGeom>
            <a:avLst/>
            <a:gdLst>
              <a:gd name="T0" fmla="*/ 1765798 w 2862"/>
              <a:gd name="T1" fmla="*/ 183196 h 2571"/>
              <a:gd name="T2" fmla="*/ 1533042 w 2862"/>
              <a:gd name="T3" fmla="*/ 20145 h 2571"/>
              <a:gd name="T4" fmla="*/ 1420439 w 2862"/>
              <a:gd name="T5" fmla="*/ 53511 h 2571"/>
              <a:gd name="T6" fmla="*/ 764949 w 2862"/>
              <a:gd name="T7" fmla="*/ 989636 h 2571"/>
              <a:gd name="T8" fmla="*/ 379958 w 2862"/>
              <a:gd name="T9" fmla="*/ 446973 h 2571"/>
              <a:gd name="T10" fmla="*/ 266725 w 2862"/>
              <a:gd name="T11" fmla="*/ 412978 h 2571"/>
              <a:gd name="T12" fmla="*/ 34599 w 2862"/>
              <a:gd name="T13" fmla="*/ 576029 h 2571"/>
              <a:gd name="T14" fmla="*/ 27679 w 2862"/>
              <a:gd name="T15" fmla="*/ 693753 h 2571"/>
              <a:gd name="T16" fmla="*/ 595100 w 2862"/>
              <a:gd name="T17" fmla="*/ 1494527 h 2571"/>
              <a:gd name="T18" fmla="*/ 934797 w 2862"/>
              <a:gd name="T19" fmla="*/ 1494527 h 2571"/>
              <a:gd name="T20" fmla="*/ 1773347 w 2862"/>
              <a:gd name="T21" fmla="*/ 300290 h 2571"/>
              <a:gd name="T22" fmla="*/ 1765798 w 2862"/>
              <a:gd name="T23" fmla="*/ 183196 h 25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62" h="2571">
                <a:moveTo>
                  <a:pt x="2807" y="291"/>
                </a:moveTo>
                <a:cubicBezTo>
                  <a:pt x="2693" y="191"/>
                  <a:pt x="2570" y="104"/>
                  <a:pt x="2437" y="32"/>
                </a:cubicBezTo>
                <a:cubicBezTo>
                  <a:pt x="2379" y="0"/>
                  <a:pt x="2301" y="22"/>
                  <a:pt x="2258" y="85"/>
                </a:cubicBezTo>
                <a:cubicBezTo>
                  <a:pt x="1216" y="1572"/>
                  <a:pt x="1216" y="1572"/>
                  <a:pt x="1216" y="1572"/>
                </a:cubicBezTo>
                <a:cubicBezTo>
                  <a:pt x="604" y="710"/>
                  <a:pt x="604" y="710"/>
                  <a:pt x="604" y="710"/>
                </a:cubicBezTo>
                <a:cubicBezTo>
                  <a:pt x="561" y="647"/>
                  <a:pt x="482" y="624"/>
                  <a:pt x="424" y="656"/>
                </a:cubicBezTo>
                <a:cubicBezTo>
                  <a:pt x="292" y="729"/>
                  <a:pt x="169" y="815"/>
                  <a:pt x="55" y="915"/>
                </a:cubicBezTo>
                <a:cubicBezTo>
                  <a:pt x="5" y="958"/>
                  <a:pt x="0" y="1040"/>
                  <a:pt x="44" y="1102"/>
                </a:cubicBezTo>
                <a:cubicBezTo>
                  <a:pt x="44" y="1102"/>
                  <a:pt x="848" y="2237"/>
                  <a:pt x="946" y="2374"/>
                </a:cubicBezTo>
                <a:cubicBezTo>
                  <a:pt x="1087" y="2571"/>
                  <a:pt x="1350" y="2561"/>
                  <a:pt x="1486" y="2374"/>
                </a:cubicBezTo>
                <a:cubicBezTo>
                  <a:pt x="1587" y="2235"/>
                  <a:pt x="2819" y="477"/>
                  <a:pt x="2819" y="477"/>
                </a:cubicBezTo>
                <a:cubicBezTo>
                  <a:pt x="2862" y="415"/>
                  <a:pt x="2857" y="334"/>
                  <a:pt x="2807" y="291"/>
                </a:cubicBezTo>
                <a:close/>
              </a:path>
            </a:pathLst>
          </a:custGeom>
          <a:solidFill>
            <a:srgbClr val="FFFFFF"/>
          </a:solidFill>
          <a:ln>
            <a:noFill/>
          </a:ln>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Calibri" panose="020F0502020204030204" pitchFamily="34" charset="0"/>
              <a:ea typeface="宋体" panose="02010600030101010101" pitchFamily="2" charset="-122"/>
            </a:endParaRPr>
          </a:p>
        </p:txBody>
      </p:sp>
      <p:sp>
        <p:nvSpPr>
          <p:cNvPr id="35" name="TextBox 74"/>
          <p:cNvSpPr txBox="1"/>
          <p:nvPr/>
        </p:nvSpPr>
        <p:spPr>
          <a:xfrm>
            <a:off x="593725" y="959779"/>
            <a:ext cx="6032583" cy="523220"/>
          </a:xfrm>
          <a:prstGeom prst="rect">
            <a:avLst/>
          </a:prstGeom>
          <a:noFill/>
        </p:spPr>
        <p:txBody>
          <a:bodyPr wrap="square" rtlCol="0">
            <a:spAutoFit/>
          </a:bodyPr>
          <a:lstStyle/>
          <a:p>
            <a:pPr>
              <a:defRPr/>
            </a:pPr>
            <a:r>
              <a:rPr lang="zh-CN" altLang="en-US" sz="2800" b="1" dirty="0">
                <a:solidFill>
                  <a:schemeClr val="tx2"/>
                </a:solidFill>
                <a:latin typeface="微软雅黑" panose="020B0503020204020204" pitchFamily="34" charset="-122"/>
                <a:ea typeface="微软雅黑" panose="020B0503020204020204" pitchFamily="34" charset="-122"/>
              </a:rPr>
              <a:t>相关文件</a:t>
            </a:r>
            <a:endParaRPr lang="en-US" altLang="zh-CN" sz="2800" b="1" dirty="0">
              <a:solidFill>
                <a:schemeClr val="tx2"/>
              </a:solidFill>
              <a:latin typeface="微软雅黑" panose="020B0503020204020204" pitchFamily="34" charset="-122"/>
              <a:ea typeface="微软雅黑" panose="020B0503020204020204" pitchFamily="34" charset="-122"/>
            </a:endParaRPr>
          </a:p>
        </p:txBody>
      </p:sp>
      <p:sp>
        <p:nvSpPr>
          <p:cNvPr id="36"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ardrop 25"/>
          <p:cNvSpPr>
            <a:spLocks noChangeAspect="1"/>
          </p:cNvSpPr>
          <p:nvPr/>
        </p:nvSpPr>
        <p:spPr>
          <a:xfrm rot="13976589">
            <a:off x="10364524" y="4547568"/>
            <a:ext cx="1529473" cy="1529473"/>
          </a:xfrm>
          <a:prstGeom prst="teardrop">
            <a:avLst/>
          </a:prstGeom>
          <a:solidFill>
            <a:srgbClr val="F09C2A">
              <a:alpha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65" b="1" i="0" u="none" strike="noStrike" kern="0" cap="none" spc="0" normalizeH="0" baseline="0" noProof="0" dirty="0">
              <a:ln>
                <a:noFill/>
              </a:ln>
              <a:solidFill>
                <a:srgbClr val="FFFFFF"/>
              </a:solidFill>
              <a:effectLst/>
              <a:uLnTx/>
              <a:uFillTx/>
              <a:latin typeface="Arial" panose="020B0604020202020204"/>
            </a:endParaRPr>
          </a:p>
        </p:txBody>
      </p:sp>
      <p:sp>
        <p:nvSpPr>
          <p:cNvPr id="21" name="Teardrop 28"/>
          <p:cNvSpPr>
            <a:spLocks noChangeAspect="1"/>
          </p:cNvSpPr>
          <p:nvPr/>
        </p:nvSpPr>
        <p:spPr>
          <a:xfrm rot="7461556" flipH="1">
            <a:off x="7093202" y="4547568"/>
            <a:ext cx="1529473" cy="1529473"/>
          </a:xfrm>
          <a:prstGeom prst="teardrop">
            <a:avLst/>
          </a:prstGeom>
          <a:solidFill>
            <a:srgbClr val="D24132">
              <a:alpha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65" b="1" i="0" u="none" strike="noStrike" kern="0" cap="none" spc="0" normalizeH="0" baseline="0" noProof="0" dirty="0">
              <a:ln>
                <a:noFill/>
              </a:ln>
              <a:solidFill>
                <a:srgbClr val="FFFFFF"/>
              </a:solidFill>
              <a:effectLst/>
              <a:uLnTx/>
              <a:uFillTx/>
              <a:latin typeface="Arial" panose="020B0604020202020204"/>
            </a:endParaRPr>
          </a:p>
        </p:txBody>
      </p:sp>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graphicFrame>
        <p:nvGraphicFramePr>
          <p:cNvPr id="5" name="表格 4"/>
          <p:cNvGraphicFramePr>
            <a:graphicFrameLocks noGrp="1"/>
          </p:cNvGraphicFramePr>
          <p:nvPr/>
        </p:nvGraphicFramePr>
        <p:xfrm>
          <a:off x="691146" y="2760909"/>
          <a:ext cx="6052456" cy="3261360"/>
        </p:xfrm>
        <a:graphic>
          <a:graphicData uri="http://schemas.openxmlformats.org/drawingml/2006/table">
            <a:tbl>
              <a:tblPr firstRow="1" bandRow="1">
                <a:tableStyleId>{5C22544A-7EE6-4342-B048-85BDC9FD1C3A}</a:tableStyleId>
              </a:tblPr>
              <a:tblGrid>
                <a:gridCol w="1513114">
                  <a:extLst>
                    <a:ext uri="{9D8B030D-6E8A-4147-A177-3AD203B41FA5}">
                      <a16:colId xmlns:a16="http://schemas.microsoft.com/office/drawing/2014/main" val="20000"/>
                    </a:ext>
                  </a:extLst>
                </a:gridCol>
                <a:gridCol w="1513114">
                  <a:extLst>
                    <a:ext uri="{9D8B030D-6E8A-4147-A177-3AD203B41FA5}">
                      <a16:colId xmlns:a16="http://schemas.microsoft.com/office/drawing/2014/main" val="20001"/>
                    </a:ext>
                  </a:extLst>
                </a:gridCol>
                <a:gridCol w="1513114">
                  <a:extLst>
                    <a:ext uri="{9D8B030D-6E8A-4147-A177-3AD203B41FA5}">
                      <a16:colId xmlns:a16="http://schemas.microsoft.com/office/drawing/2014/main" val="20002"/>
                    </a:ext>
                  </a:extLst>
                </a:gridCol>
                <a:gridCol w="1513114">
                  <a:extLst>
                    <a:ext uri="{9D8B030D-6E8A-4147-A177-3AD203B41FA5}">
                      <a16:colId xmlns:a16="http://schemas.microsoft.com/office/drawing/2014/main" val="20003"/>
                    </a:ext>
                  </a:extLst>
                </a:gridCol>
              </a:tblGrid>
              <a:tr h="345210">
                <a:tc gridSpan="4">
                  <a:txBody>
                    <a:bodyPr/>
                    <a:lstStyle/>
                    <a:p>
                      <a:pPr algn="ctr"/>
                      <a:r>
                        <a:rPr lang="zh-CN" altLang="en-US" dirty="0">
                          <a:solidFill>
                            <a:schemeClr val="tx1">
                              <a:lumMod val="65000"/>
                              <a:lumOff val="35000"/>
                            </a:schemeClr>
                          </a:solidFill>
                          <a:latin typeface="微软雅黑" panose="020B0503020204020204" pitchFamily="34" charset="-122"/>
                          <a:ea typeface="微软雅黑" panose="020B0503020204020204" pitchFamily="34" charset="-122"/>
                        </a:rPr>
                        <a:t>证据收集卡</a:t>
                      </a:r>
                    </a:p>
                  </a:txBody>
                  <a:tcPr>
                    <a:solidFill>
                      <a:srgbClr val="C6780E">
                        <a:alpha val="80000"/>
                      </a:srgbClr>
                    </a:solidFill>
                  </a:tcPr>
                </a:tc>
                <a:tc hMerge="1">
                  <a:txBody>
                    <a:bodyPr/>
                    <a:lstStyle/>
                    <a:p>
                      <a:endParaRPr lang="zh-CN"/>
                    </a:p>
                  </a:txBody>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0"/>
                  </a:ext>
                </a:extLst>
              </a:tr>
              <a:tr h="345210">
                <a:tc>
                  <a:txBody>
                    <a:bodyPr/>
                    <a:lstStyle/>
                    <a:p>
                      <a:pPr algn="ctr"/>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调查人</a:t>
                      </a:r>
                    </a:p>
                  </a:txBody>
                  <a:tcPr>
                    <a:solidFill>
                      <a:srgbClr val="C6780E">
                        <a:alpha val="18000"/>
                      </a:srgbClr>
                    </a:solidFill>
                  </a:tcPr>
                </a:tc>
                <a:tc>
                  <a:txBody>
                    <a:bodyPr/>
                    <a:lstStyle/>
                    <a:p>
                      <a:pPr algn="ctr"/>
                      <a:endPar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endParaRPr>
                    </a:p>
                  </a:txBody>
                  <a:tcPr>
                    <a:solidFill>
                      <a:srgbClr val="C6780E">
                        <a:alpha val="18000"/>
                      </a:srgbClr>
                    </a:solidFill>
                  </a:tcPr>
                </a:tc>
                <a:tc>
                  <a:txBody>
                    <a:bodyPr/>
                    <a:lstStyle/>
                    <a:p>
                      <a:pPr algn="ctr"/>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发生地点</a:t>
                      </a:r>
                    </a:p>
                  </a:txBody>
                  <a:tcPr>
                    <a:solidFill>
                      <a:srgbClr val="C6780E">
                        <a:alpha val="18000"/>
                      </a:srgbClr>
                    </a:solidFill>
                  </a:tcPr>
                </a:tc>
                <a:tc>
                  <a:txBody>
                    <a:bodyPr/>
                    <a:lstStyle/>
                    <a:p>
                      <a:endParaRPr lang="zh-CN" altLang="en-US"/>
                    </a:p>
                  </a:txBody>
                  <a:tcPr>
                    <a:solidFill>
                      <a:srgbClr val="C6780E">
                        <a:alpha val="18000"/>
                      </a:srgbClr>
                    </a:solidFill>
                  </a:tcPr>
                </a:tc>
                <a:extLst>
                  <a:ext uri="{0D108BD9-81ED-4DB2-BD59-A6C34878D82A}">
                    <a16:rowId xmlns:a16="http://schemas.microsoft.com/office/drawing/2014/main" val="10001"/>
                  </a:ext>
                </a:extLst>
              </a:tr>
              <a:tr h="345210">
                <a:tc>
                  <a:txBody>
                    <a:bodyPr/>
                    <a:lstStyle/>
                    <a:p>
                      <a:pPr algn="ctr"/>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编号</a:t>
                      </a:r>
                    </a:p>
                  </a:txBody>
                  <a:tcPr>
                    <a:solidFill>
                      <a:srgbClr val="C6780E">
                        <a:alpha val="18000"/>
                      </a:srgbClr>
                    </a:solidFill>
                  </a:tcPr>
                </a:tc>
                <a:tc>
                  <a:txBody>
                    <a:bodyPr/>
                    <a:lstStyle/>
                    <a:p>
                      <a:pPr algn="ctr"/>
                      <a:endPar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endParaRPr>
                    </a:p>
                  </a:txBody>
                  <a:tcPr>
                    <a:solidFill>
                      <a:srgbClr val="C6780E">
                        <a:alpha val="18000"/>
                      </a:srgbClr>
                    </a:solidFill>
                  </a:tcPr>
                </a:tc>
                <a:tc>
                  <a:txBody>
                    <a:bodyPr/>
                    <a:lstStyle/>
                    <a:p>
                      <a:pPr algn="ctr"/>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信息来源</a:t>
                      </a:r>
                    </a:p>
                  </a:txBody>
                  <a:tcPr>
                    <a:solidFill>
                      <a:srgbClr val="C6780E">
                        <a:alpha val="18000"/>
                      </a:srgbClr>
                    </a:solidFill>
                  </a:tcPr>
                </a:tc>
                <a:tc>
                  <a:txBody>
                    <a:bodyPr/>
                    <a:lstStyle/>
                    <a:p>
                      <a:endParaRPr lang="zh-CN" altLang="en-US"/>
                    </a:p>
                  </a:txBody>
                  <a:tcPr>
                    <a:solidFill>
                      <a:srgbClr val="C6780E">
                        <a:alpha val="18000"/>
                      </a:srgbClr>
                    </a:solidFill>
                  </a:tcPr>
                </a:tc>
                <a:extLst>
                  <a:ext uri="{0D108BD9-81ED-4DB2-BD59-A6C34878D82A}">
                    <a16:rowId xmlns:a16="http://schemas.microsoft.com/office/drawing/2014/main" val="10002"/>
                  </a:ext>
                </a:extLst>
              </a:tr>
              <a:tr h="345210">
                <a:tc>
                  <a:txBody>
                    <a:bodyPr/>
                    <a:lstStyle/>
                    <a:p>
                      <a:pPr algn="ctr"/>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开始时间</a:t>
                      </a:r>
                    </a:p>
                  </a:txBody>
                  <a:tcPr>
                    <a:solidFill>
                      <a:srgbClr val="C6780E">
                        <a:alpha val="18000"/>
                      </a:srgbClr>
                    </a:solidFill>
                  </a:tcPr>
                </a:tc>
                <a:tc>
                  <a:txBody>
                    <a:bodyPr/>
                    <a:lstStyle/>
                    <a:p>
                      <a:pPr algn="ctr"/>
                      <a:endPar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endParaRPr>
                    </a:p>
                  </a:txBody>
                  <a:tcPr>
                    <a:solidFill>
                      <a:srgbClr val="C6780E">
                        <a:alpha val="18000"/>
                      </a:srgbClr>
                    </a:solidFill>
                  </a:tcPr>
                </a:tc>
                <a:tc>
                  <a:txBody>
                    <a:bodyPr/>
                    <a:lstStyle/>
                    <a:p>
                      <a:pPr algn="ctr"/>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位置</a:t>
                      </a:r>
                    </a:p>
                  </a:txBody>
                  <a:tcPr>
                    <a:solidFill>
                      <a:srgbClr val="C6780E">
                        <a:alpha val="18000"/>
                      </a:srgbClr>
                    </a:solidFill>
                  </a:tcPr>
                </a:tc>
                <a:tc>
                  <a:txBody>
                    <a:bodyPr/>
                    <a:lstStyle/>
                    <a:p>
                      <a:endParaRPr lang="zh-CN" altLang="en-US" dirty="0"/>
                    </a:p>
                  </a:txBody>
                  <a:tcPr>
                    <a:solidFill>
                      <a:srgbClr val="C6780E">
                        <a:alpha val="18000"/>
                      </a:srgbClr>
                    </a:solidFill>
                  </a:tcPr>
                </a:tc>
                <a:extLst>
                  <a:ext uri="{0D108BD9-81ED-4DB2-BD59-A6C34878D82A}">
                    <a16:rowId xmlns:a16="http://schemas.microsoft.com/office/drawing/2014/main" val="10003"/>
                  </a:ext>
                </a:extLst>
              </a:tr>
              <a:tr h="345210">
                <a:tc gridSpan="4">
                  <a:txBody>
                    <a:bodyPr/>
                    <a:lstStyle/>
                    <a:p>
                      <a:pPr algn="ctr"/>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事件或状态的简短描述</a:t>
                      </a:r>
                    </a:p>
                  </a:txBody>
                  <a:tcPr>
                    <a:solidFill>
                      <a:srgbClr val="C6780E">
                        <a:alpha val="18000"/>
                      </a:srgbClr>
                    </a:solidFill>
                  </a:tcPr>
                </a:tc>
                <a:tc hMerge="1">
                  <a:txBody>
                    <a:bodyPr/>
                    <a:lstStyle/>
                    <a:p>
                      <a:endParaRPr lang="zh-CN"/>
                    </a:p>
                  </a:txBody>
                  <a:tcPr>
                    <a:solidFill>
                      <a:srgbClr val="189A80">
                        <a:alpha val="18000"/>
                      </a:srgbClr>
                    </a:solidFill>
                  </a:tcPr>
                </a:tc>
                <a:tc hMerge="1">
                  <a:txBody>
                    <a:bodyPr/>
                    <a:lstStyle/>
                    <a:p>
                      <a:endParaRPr lang="zh-CN"/>
                    </a:p>
                  </a:txBody>
                  <a:tcPr>
                    <a:solidFill>
                      <a:srgbClr val="189A80">
                        <a:alpha val="18000"/>
                      </a:srgbClr>
                    </a:solidFill>
                  </a:tcPr>
                </a:tc>
                <a:tc hMerge="1">
                  <a:txBody>
                    <a:bodyPr/>
                    <a:lstStyle/>
                    <a:p>
                      <a:endParaRPr lang="zh-CN"/>
                    </a:p>
                  </a:txBody>
                  <a:tcPr>
                    <a:solidFill>
                      <a:srgbClr val="189A80">
                        <a:alpha val="18000"/>
                      </a:srgbClr>
                    </a:solidFill>
                  </a:tcPr>
                </a:tc>
                <a:extLst>
                  <a:ext uri="{0D108BD9-81ED-4DB2-BD59-A6C34878D82A}">
                    <a16:rowId xmlns:a16="http://schemas.microsoft.com/office/drawing/2014/main" val="10004"/>
                  </a:ext>
                </a:extLst>
              </a:tr>
              <a:tr h="690420">
                <a:tc gridSpan="4">
                  <a:txBody>
                    <a:bodyPr/>
                    <a:lstStyle/>
                    <a:p>
                      <a:endParaRPr lang="en-US" altLang="zh-CN" dirty="0"/>
                    </a:p>
                    <a:p>
                      <a:pPr algn="ctr"/>
                      <a:r>
                        <a:rPr lang="zh-CN" altLang="en-US" sz="28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谁</a:t>
                      </a:r>
                      <a:r>
                        <a:rPr lang="en-US" altLang="zh-CN" sz="28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a:t>
                      </a:r>
                      <a:r>
                        <a:rPr lang="zh-CN" altLang="en-US" sz="28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动词</a:t>
                      </a:r>
                      <a:r>
                        <a:rPr lang="en-US" altLang="zh-CN" sz="28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a:t>
                      </a:r>
                      <a:r>
                        <a:rPr lang="zh-CN" altLang="en-US" sz="28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描述</a:t>
                      </a:r>
                      <a:endParaRPr lang="en-US" altLang="zh-CN" sz="28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endParaRPr lang="zh-CN" altLang="en-US" dirty="0"/>
                    </a:p>
                  </a:txBody>
                  <a:tcPr>
                    <a:solidFill>
                      <a:schemeClr val="bg1"/>
                    </a:solidFill>
                  </a:tcPr>
                </a:tc>
                <a:tc hMerge="1">
                  <a:txBody>
                    <a:bodyPr/>
                    <a:lstStyle/>
                    <a:p>
                      <a:endParaRPr lang="zh-CN"/>
                    </a:p>
                  </a:txBody>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5"/>
                  </a:ext>
                </a:extLst>
              </a:tr>
              <a:tr h="345210">
                <a:tc>
                  <a:txBody>
                    <a:bodyPr/>
                    <a:lstStyle/>
                    <a:p>
                      <a:pPr algn="ctr"/>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说明</a:t>
                      </a:r>
                    </a:p>
                  </a:txBody>
                  <a:tcPr>
                    <a:solidFill>
                      <a:srgbClr val="C6780E">
                        <a:alpha val="20000"/>
                      </a:srgbClr>
                    </a:solidFill>
                  </a:tcPr>
                </a:tc>
                <a:tc gridSpan="3">
                  <a:txBody>
                    <a:bodyPr/>
                    <a:lstStyle/>
                    <a:p>
                      <a:pPr marL="0" algn="l" defTabSz="914400" rtl="0" eaLnBrk="1" latinLnBrk="0" hangingPunct="1"/>
                      <a:r>
                        <a:rPr lang="zh-CN" altLang="en-US" sz="18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背景、环境等附属信息</a:t>
                      </a:r>
                    </a:p>
                  </a:txBody>
                  <a:tcPr>
                    <a:solidFill>
                      <a:srgbClr val="C6780E">
                        <a:alpha val="20000"/>
                      </a:srgbClr>
                    </a:solidFill>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6"/>
                  </a:ext>
                </a:extLst>
              </a:tr>
            </a:tbl>
          </a:graphicData>
        </a:graphic>
      </p:graphicFrame>
      <p:sp>
        <p:nvSpPr>
          <p:cNvPr id="6" name="矩形 5"/>
          <p:cNvSpPr/>
          <p:nvPr/>
        </p:nvSpPr>
        <p:spPr>
          <a:xfrm>
            <a:off x="677075" y="2730559"/>
            <a:ext cx="6066527" cy="3323772"/>
          </a:xfrm>
          <a:prstGeom prst="rect">
            <a:avLst/>
          </a:prstGeom>
          <a:noFill/>
          <a:ln>
            <a:solidFill>
              <a:srgbClr val="F58D76"/>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zh-CN" altLang="en-US"/>
          </a:p>
        </p:txBody>
      </p:sp>
      <p:sp>
        <p:nvSpPr>
          <p:cNvPr id="7" name="Rectangle 2"/>
          <p:cNvSpPr txBox="1">
            <a:spLocks noChangeArrowheads="1"/>
          </p:cNvSpPr>
          <p:nvPr/>
        </p:nvSpPr>
        <p:spPr>
          <a:xfrm>
            <a:off x="615949" y="1225376"/>
            <a:ext cx="3798735" cy="5334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552450" indent="-552450"/>
            <a:r>
              <a:rPr lang="zh-CN" altLang="en-US" sz="2400" b="1">
                <a:latin typeface="微软雅黑" panose="020B0503020204020204" pitchFamily="34" charset="-122"/>
                <a:ea typeface="微软雅黑" panose="020B0503020204020204" pitchFamily="34" charset="-122"/>
              </a:rPr>
              <a:t>第二步：整理证据（</a:t>
            </a:r>
            <a:r>
              <a:rPr lang="en-US" altLang="zh-CN" sz="2400" b="1">
                <a:latin typeface="微软雅黑" panose="020B0503020204020204" pitchFamily="34" charset="-122"/>
                <a:ea typeface="微软雅黑" panose="020B0503020204020204" pitchFamily="34" charset="-122"/>
              </a:rPr>
              <a:t>Black</a:t>
            </a:r>
            <a:r>
              <a:rPr lang="zh-CN" altLang="en-US" sz="2400" b="1">
                <a:latin typeface="微软雅黑" panose="020B0503020204020204" pitchFamily="34" charset="-122"/>
                <a:ea typeface="微软雅黑" panose="020B0503020204020204" pitchFamily="34" charset="-122"/>
              </a:rPr>
              <a:t>）</a:t>
            </a:r>
            <a:endParaRPr lang="zh-CN" altLang="en-US" sz="2400" b="1" dirty="0">
              <a:latin typeface="微软雅黑" panose="020B0503020204020204" pitchFamily="34" charset="-122"/>
              <a:ea typeface="微软雅黑" panose="020B0503020204020204" pitchFamily="34" charset="-122"/>
            </a:endParaRPr>
          </a:p>
        </p:txBody>
      </p:sp>
      <p:sp>
        <p:nvSpPr>
          <p:cNvPr id="8" name="TextBox 74"/>
          <p:cNvSpPr txBox="1"/>
          <p:nvPr/>
        </p:nvSpPr>
        <p:spPr>
          <a:xfrm>
            <a:off x="615949" y="2074536"/>
            <a:ext cx="5453463" cy="400110"/>
          </a:xfrm>
          <a:prstGeom prst="rect">
            <a:avLst/>
          </a:prstGeom>
          <a:noFill/>
        </p:spPr>
        <p:txBody>
          <a:bodyPr wrap="square" rtlCol="0">
            <a:spAutoFit/>
          </a:bodyPr>
          <a:lstStyle/>
          <a:p>
            <a:pPr>
              <a:defRPr/>
            </a:pPr>
            <a:r>
              <a:rPr lang="zh-CN" altLang="en-US" sz="2000"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什么是证据收集卡？</a:t>
            </a:r>
            <a:endParaRPr lang="en-US" sz="2000"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p:txBody>
      </p:sp>
      <p:sp>
        <p:nvSpPr>
          <p:cNvPr id="9" name="Oval 24"/>
          <p:cNvSpPr>
            <a:spLocks noChangeAspect="1"/>
          </p:cNvSpPr>
          <p:nvPr/>
        </p:nvSpPr>
        <p:spPr>
          <a:xfrm>
            <a:off x="8537380" y="3924182"/>
            <a:ext cx="1988476" cy="1988475"/>
          </a:xfrm>
          <a:prstGeom prst="ellipse">
            <a:avLst/>
          </a:prstGeom>
          <a:solidFill>
            <a:srgbClr val="189A8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sz="3200" b="0" i="0" u="none" strike="noStrike" kern="0" cap="none" spc="0" normalizeH="0" baseline="0" noProof="0" dirty="0">
                <a:ln>
                  <a:noFill/>
                </a:ln>
                <a:solidFill>
                  <a:srgbClr val="FFFFFF"/>
                </a:solidFill>
                <a:effectLst/>
                <a:uLnTx/>
                <a:uFillTx/>
                <a:latin typeface="Arial" panose="020B0604020202020204"/>
              </a:rPr>
              <a:t>B</a:t>
            </a:r>
            <a:r>
              <a:rPr kumimoji="0" lang="en-US" altLang="zh-CN" sz="3200" b="0" i="0" u="none" strike="noStrike" kern="0" cap="none" spc="0" normalizeH="0" baseline="0" noProof="0" dirty="0">
                <a:ln>
                  <a:noFill/>
                </a:ln>
                <a:solidFill>
                  <a:srgbClr val="FFFFFF"/>
                </a:solidFill>
                <a:effectLst/>
                <a:uLnTx/>
                <a:uFillTx/>
                <a:latin typeface="Arial" panose="020B0604020202020204"/>
              </a:rPr>
              <a:t>lack</a:t>
            </a:r>
            <a:endParaRPr kumimoji="0" lang="en-US" sz="3200" b="0" i="0" u="none" strike="noStrike" kern="0" cap="none" spc="0" normalizeH="0" baseline="0" noProof="0" dirty="0">
              <a:ln>
                <a:noFill/>
              </a:ln>
              <a:solidFill>
                <a:srgbClr val="FFFFFF"/>
              </a:solidFill>
              <a:effectLst/>
              <a:uLnTx/>
              <a:uFillTx/>
              <a:latin typeface="Arial" panose="020B0604020202020204"/>
            </a:endParaRPr>
          </a:p>
        </p:txBody>
      </p:sp>
      <p:sp>
        <p:nvSpPr>
          <p:cNvPr id="10" name="Teardrop 79"/>
          <p:cNvSpPr>
            <a:spLocks noChangeAspect="1"/>
          </p:cNvSpPr>
          <p:nvPr/>
        </p:nvSpPr>
        <p:spPr>
          <a:xfrm rot="8068996">
            <a:off x="8766882" y="2524530"/>
            <a:ext cx="1529473" cy="1529473"/>
          </a:xfrm>
          <a:prstGeom prst="teardrop">
            <a:avLst/>
          </a:prstGeom>
          <a:solidFill>
            <a:srgbClr val="A6A6A6">
              <a:alpha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65" b="1" i="0" u="none" strike="noStrike" kern="0" cap="none" spc="0" normalizeH="0" baseline="0" noProof="0" dirty="0">
              <a:ln>
                <a:noFill/>
              </a:ln>
              <a:solidFill>
                <a:srgbClr val="FFFFFF"/>
              </a:solidFill>
              <a:effectLst/>
              <a:uLnTx/>
              <a:uFillTx/>
              <a:latin typeface="Arial" panose="020B0604020202020204"/>
            </a:endParaRPr>
          </a:p>
        </p:txBody>
      </p:sp>
      <p:grpSp>
        <p:nvGrpSpPr>
          <p:cNvPr id="11" name="Group 56"/>
          <p:cNvGrpSpPr/>
          <p:nvPr/>
        </p:nvGrpSpPr>
        <p:grpSpPr>
          <a:xfrm>
            <a:off x="8655050" y="2998113"/>
            <a:ext cx="1753136" cy="430887"/>
            <a:chOff x="664833" y="1554621"/>
            <a:chExt cx="1314852" cy="323163"/>
          </a:xfrm>
        </p:grpSpPr>
        <p:sp>
          <p:nvSpPr>
            <p:cNvPr id="12" name="TextBox 26"/>
            <p:cNvSpPr txBox="1"/>
            <p:nvPr/>
          </p:nvSpPr>
          <p:spPr>
            <a:xfrm>
              <a:off x="664833" y="1611304"/>
              <a:ext cx="1314852" cy="153841"/>
            </a:xfrm>
            <a:prstGeom prst="rect">
              <a:avLst/>
            </a:prstGeom>
            <a:noFill/>
          </p:spPr>
          <p:txBody>
            <a:bodyPr wrap="square" lIns="0" tIns="0" rIns="0" bIns="0" rtlCol="0">
              <a:spAutoFit/>
            </a:bodyPr>
            <a:lstStyle/>
            <a:p>
              <a:pPr algn="ctr" defTabSz="1219200">
                <a:spcBef>
                  <a:spcPct val="20000"/>
                </a:spcBef>
                <a:defRPr/>
              </a:pPr>
              <a:endParaRPr lang="en-US" sz="1335" dirty="0">
                <a:solidFill>
                  <a:srgbClr val="FFFFFF"/>
                </a:solidFill>
                <a:latin typeface="Arial" panose="020B0604020202020204"/>
              </a:endParaRPr>
            </a:p>
          </p:txBody>
        </p:sp>
        <p:sp>
          <p:nvSpPr>
            <p:cNvPr id="13" name="Rectangle 27"/>
            <p:cNvSpPr/>
            <p:nvPr/>
          </p:nvSpPr>
          <p:spPr>
            <a:xfrm>
              <a:off x="1052957" y="1554621"/>
              <a:ext cx="538609" cy="323163"/>
            </a:xfrm>
            <a:prstGeom prst="rect">
              <a:avLst/>
            </a:prstGeom>
          </p:spPr>
          <p:txBody>
            <a:bodyPr wrap="none" lIns="0" tIns="0" rIns="0" bIns="0">
              <a:spAutoFit/>
            </a:bodyPr>
            <a:lstStyle/>
            <a:p>
              <a:pPr algn="ctr"/>
              <a:r>
                <a:rPr lang="zh-CN" altLang="en-US" sz="2800" b="1" dirty="0">
                  <a:solidFill>
                    <a:srgbClr val="FFFFFF"/>
                  </a:solidFill>
                  <a:latin typeface="微软雅黑" panose="020B0503020204020204" pitchFamily="34" charset="-122"/>
                  <a:ea typeface="微软雅黑" panose="020B0503020204020204" pitchFamily="34" charset="-122"/>
                </a:rPr>
                <a:t>事件</a:t>
              </a:r>
              <a:endParaRPr lang="en-US" sz="2800" b="1" dirty="0">
                <a:solidFill>
                  <a:srgbClr val="FFFFFF"/>
                </a:solidFill>
                <a:latin typeface="微软雅黑" panose="020B0503020204020204" pitchFamily="34" charset="-122"/>
                <a:ea typeface="微软雅黑" panose="020B0503020204020204" pitchFamily="34" charset="-122"/>
              </a:endParaRPr>
            </a:p>
          </p:txBody>
        </p:sp>
      </p:grpSp>
      <p:grpSp>
        <p:nvGrpSpPr>
          <p:cNvPr id="14" name="Group 56"/>
          <p:cNvGrpSpPr/>
          <p:nvPr/>
        </p:nvGrpSpPr>
        <p:grpSpPr>
          <a:xfrm>
            <a:off x="10270071" y="5024291"/>
            <a:ext cx="1753136" cy="430887"/>
            <a:chOff x="664833" y="1577103"/>
            <a:chExt cx="1314852" cy="323163"/>
          </a:xfrm>
        </p:grpSpPr>
        <p:sp>
          <p:nvSpPr>
            <p:cNvPr id="15" name="TextBox 29"/>
            <p:cNvSpPr txBox="1"/>
            <p:nvPr/>
          </p:nvSpPr>
          <p:spPr>
            <a:xfrm>
              <a:off x="664833" y="1611304"/>
              <a:ext cx="1314852" cy="153841"/>
            </a:xfrm>
            <a:prstGeom prst="rect">
              <a:avLst/>
            </a:prstGeom>
            <a:noFill/>
          </p:spPr>
          <p:txBody>
            <a:bodyPr wrap="square" lIns="0" tIns="0" rIns="0" bIns="0" rtlCol="0">
              <a:spAutoFit/>
            </a:bodyPr>
            <a:lstStyle/>
            <a:p>
              <a:pPr algn="ctr" defTabSz="1219200">
                <a:spcBef>
                  <a:spcPct val="20000"/>
                </a:spcBef>
                <a:defRPr/>
              </a:pPr>
              <a:endParaRPr lang="en-US" sz="1335" dirty="0">
                <a:solidFill>
                  <a:srgbClr val="FFFFFF"/>
                </a:solidFill>
                <a:latin typeface="Arial" panose="020B0604020202020204"/>
              </a:endParaRPr>
            </a:p>
          </p:txBody>
        </p:sp>
        <p:sp>
          <p:nvSpPr>
            <p:cNvPr id="16" name="Rectangle 30"/>
            <p:cNvSpPr/>
            <p:nvPr/>
          </p:nvSpPr>
          <p:spPr>
            <a:xfrm>
              <a:off x="1052958" y="1577103"/>
              <a:ext cx="538609" cy="323163"/>
            </a:xfrm>
            <a:prstGeom prst="rect">
              <a:avLst/>
            </a:prstGeom>
          </p:spPr>
          <p:txBody>
            <a:bodyPr wrap="none" lIns="0" tIns="0" rIns="0" bIns="0">
              <a:spAutoFit/>
            </a:bodyPr>
            <a:lstStyle/>
            <a:p>
              <a:pPr algn="ctr"/>
              <a:r>
                <a:rPr lang="zh-CN" altLang="en-US" sz="2800" b="1" dirty="0">
                  <a:solidFill>
                    <a:srgbClr val="FFFFFF"/>
                  </a:solidFill>
                  <a:latin typeface="微软雅黑" panose="020B0503020204020204" pitchFamily="34" charset="-122"/>
                  <a:ea typeface="微软雅黑" panose="020B0503020204020204" pitchFamily="34" charset="-122"/>
                </a:rPr>
                <a:t>状态</a:t>
              </a:r>
              <a:endParaRPr lang="en-US" sz="2800" b="1" dirty="0">
                <a:solidFill>
                  <a:srgbClr val="FFFFFF"/>
                </a:solidFill>
                <a:latin typeface="微软雅黑" panose="020B0503020204020204" pitchFamily="34" charset="-122"/>
                <a:ea typeface="微软雅黑" panose="020B0503020204020204" pitchFamily="34" charset="-122"/>
              </a:endParaRPr>
            </a:p>
          </p:txBody>
        </p:sp>
      </p:grpSp>
      <p:grpSp>
        <p:nvGrpSpPr>
          <p:cNvPr id="17" name="Group 56"/>
          <p:cNvGrpSpPr/>
          <p:nvPr/>
        </p:nvGrpSpPr>
        <p:grpSpPr>
          <a:xfrm>
            <a:off x="7049047" y="5021298"/>
            <a:ext cx="1753136" cy="436873"/>
            <a:chOff x="664833" y="1561373"/>
            <a:chExt cx="1314852" cy="327652"/>
          </a:xfrm>
        </p:grpSpPr>
        <p:sp>
          <p:nvSpPr>
            <p:cNvPr id="18" name="TextBox 54"/>
            <p:cNvSpPr txBox="1"/>
            <p:nvPr/>
          </p:nvSpPr>
          <p:spPr>
            <a:xfrm>
              <a:off x="664833" y="1561373"/>
              <a:ext cx="1314852" cy="153841"/>
            </a:xfrm>
            <a:prstGeom prst="rect">
              <a:avLst/>
            </a:prstGeom>
            <a:noFill/>
          </p:spPr>
          <p:txBody>
            <a:bodyPr wrap="square" lIns="0" tIns="0" rIns="0" bIns="0" rtlCol="0">
              <a:spAutoFit/>
            </a:bodyPr>
            <a:lstStyle/>
            <a:p>
              <a:pPr algn="ctr" defTabSz="1219200">
                <a:spcBef>
                  <a:spcPct val="20000"/>
                </a:spcBef>
                <a:defRPr/>
              </a:pPr>
              <a:endParaRPr lang="en-US" sz="1335" dirty="0">
                <a:solidFill>
                  <a:srgbClr val="FFFFFF"/>
                </a:solidFill>
                <a:latin typeface="Arial" panose="020B0604020202020204"/>
              </a:endParaRPr>
            </a:p>
          </p:txBody>
        </p:sp>
        <p:sp>
          <p:nvSpPr>
            <p:cNvPr id="19" name="Rectangle 55"/>
            <p:cNvSpPr/>
            <p:nvPr/>
          </p:nvSpPr>
          <p:spPr>
            <a:xfrm>
              <a:off x="1052957" y="1565862"/>
              <a:ext cx="538609" cy="323163"/>
            </a:xfrm>
            <a:prstGeom prst="rect">
              <a:avLst/>
            </a:prstGeom>
          </p:spPr>
          <p:txBody>
            <a:bodyPr wrap="none" lIns="0" tIns="0" rIns="0" bIns="0">
              <a:spAutoFit/>
            </a:bodyPr>
            <a:lstStyle/>
            <a:p>
              <a:pPr algn="ctr"/>
              <a:r>
                <a:rPr lang="zh-CN" altLang="en-US" sz="2800" b="1" dirty="0">
                  <a:solidFill>
                    <a:srgbClr val="FFFFFF"/>
                  </a:solidFill>
                  <a:latin typeface="微软雅黑" panose="020B0503020204020204" pitchFamily="34" charset="-122"/>
                  <a:ea typeface="微软雅黑" panose="020B0503020204020204" pitchFamily="34" charset="-122"/>
                </a:rPr>
                <a:t>事故</a:t>
              </a:r>
              <a:endParaRPr lang="en-US" sz="2800" b="1" dirty="0">
                <a:solidFill>
                  <a:srgbClr val="FFFFFF"/>
                </a:solidFill>
                <a:latin typeface="微软雅黑" panose="020B0503020204020204" pitchFamily="34" charset="-122"/>
                <a:ea typeface="微软雅黑" panose="020B0503020204020204" pitchFamily="34" charset="-122"/>
              </a:endParaRPr>
            </a:p>
          </p:txBody>
        </p:sp>
      </p:grpSp>
      <p:sp>
        <p:nvSpPr>
          <p:cNvPr id="22"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250" fill="hold"/>
                                        <p:tgtEl>
                                          <p:spTgt spid="5"/>
                                        </p:tgtEl>
                                        <p:attrNameLst>
                                          <p:attrName>ppt_x</p:attrName>
                                        </p:attrNameLst>
                                      </p:cBhvr>
                                      <p:tavLst>
                                        <p:tav tm="0">
                                          <p:val>
                                            <p:strVal val="#ppt_x"/>
                                          </p:val>
                                        </p:tav>
                                        <p:tav tm="100000">
                                          <p:val>
                                            <p:strVal val="#ppt_x"/>
                                          </p:val>
                                        </p:tav>
                                      </p:tavLst>
                                    </p:anim>
                                    <p:anim calcmode="lin" valueType="num">
                                      <p:cBhvr additive="base">
                                        <p:cTn id="8" dur="25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250" fill="hold"/>
                                        <p:tgtEl>
                                          <p:spTgt spid="6"/>
                                        </p:tgtEl>
                                        <p:attrNameLst>
                                          <p:attrName>ppt_x</p:attrName>
                                        </p:attrNameLst>
                                      </p:cBhvr>
                                      <p:tavLst>
                                        <p:tav tm="0">
                                          <p:val>
                                            <p:strVal val="#ppt_x"/>
                                          </p:val>
                                        </p:tav>
                                        <p:tav tm="100000">
                                          <p:val>
                                            <p:strVal val="#ppt_x"/>
                                          </p:val>
                                        </p:tav>
                                      </p:tavLst>
                                    </p:anim>
                                    <p:anim calcmode="lin" valueType="num">
                                      <p:cBhvr additive="base">
                                        <p:cTn id="12" dur="250" fill="hold"/>
                                        <p:tgtEl>
                                          <p:spTgt spid="6"/>
                                        </p:tgtEl>
                                        <p:attrNameLst>
                                          <p:attrName>ppt_y</p:attrName>
                                        </p:attrNameLst>
                                      </p:cBhvr>
                                      <p:tavLst>
                                        <p:tav tm="0">
                                          <p:val>
                                            <p:strVal val="1+#ppt_h/2"/>
                                          </p:val>
                                        </p:tav>
                                        <p:tav tm="100000">
                                          <p:val>
                                            <p:strVal val="#ppt_y"/>
                                          </p:val>
                                        </p:tav>
                                      </p:tavLst>
                                    </p:anim>
                                  </p:childTnLst>
                                </p:cTn>
                              </p:par>
                              <p:par>
                                <p:cTn id="13" presetID="53" presetClass="entr" presetSubtype="16"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250" fill="hold"/>
                                        <p:tgtEl>
                                          <p:spTgt spid="9"/>
                                        </p:tgtEl>
                                        <p:attrNameLst>
                                          <p:attrName>ppt_w</p:attrName>
                                        </p:attrNameLst>
                                      </p:cBhvr>
                                      <p:tavLst>
                                        <p:tav tm="0">
                                          <p:val>
                                            <p:fltVal val="0"/>
                                          </p:val>
                                        </p:tav>
                                        <p:tav tm="100000">
                                          <p:val>
                                            <p:strVal val="#ppt_w"/>
                                          </p:val>
                                        </p:tav>
                                      </p:tavLst>
                                    </p:anim>
                                    <p:anim calcmode="lin" valueType="num">
                                      <p:cBhvr>
                                        <p:cTn id="16" dur="250" fill="hold"/>
                                        <p:tgtEl>
                                          <p:spTgt spid="9"/>
                                        </p:tgtEl>
                                        <p:attrNameLst>
                                          <p:attrName>ppt_h</p:attrName>
                                        </p:attrNameLst>
                                      </p:cBhvr>
                                      <p:tavLst>
                                        <p:tav tm="0">
                                          <p:val>
                                            <p:fltVal val="0"/>
                                          </p:val>
                                        </p:tav>
                                        <p:tav tm="100000">
                                          <p:val>
                                            <p:strVal val="#ppt_h"/>
                                          </p:val>
                                        </p:tav>
                                      </p:tavLst>
                                    </p:anim>
                                    <p:animEffect transition="in" filter="fade">
                                      <p:cBhvr>
                                        <p:cTn id="17" dur="250"/>
                                        <p:tgtEl>
                                          <p:spTgt spid="9"/>
                                        </p:tgtEl>
                                      </p:cBhvr>
                                    </p:animEffect>
                                  </p:childTnLst>
                                </p:cTn>
                              </p:par>
                            </p:childTnLst>
                          </p:cTn>
                        </p:par>
                        <p:par>
                          <p:cTn id="18" fill="hold">
                            <p:stCondLst>
                              <p:cond delay="500"/>
                            </p:stCondLst>
                            <p:childTnLst>
                              <p:par>
                                <p:cTn id="19" presetID="53" presetClass="entr" presetSubtype="16"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p:cTn id="21" dur="250" fill="hold"/>
                                        <p:tgtEl>
                                          <p:spTgt spid="10"/>
                                        </p:tgtEl>
                                        <p:attrNameLst>
                                          <p:attrName>ppt_w</p:attrName>
                                        </p:attrNameLst>
                                      </p:cBhvr>
                                      <p:tavLst>
                                        <p:tav tm="0">
                                          <p:val>
                                            <p:fltVal val="0"/>
                                          </p:val>
                                        </p:tav>
                                        <p:tav tm="100000">
                                          <p:val>
                                            <p:strVal val="#ppt_w"/>
                                          </p:val>
                                        </p:tav>
                                      </p:tavLst>
                                    </p:anim>
                                    <p:anim calcmode="lin" valueType="num">
                                      <p:cBhvr>
                                        <p:cTn id="22" dur="250" fill="hold"/>
                                        <p:tgtEl>
                                          <p:spTgt spid="10"/>
                                        </p:tgtEl>
                                        <p:attrNameLst>
                                          <p:attrName>ppt_h</p:attrName>
                                        </p:attrNameLst>
                                      </p:cBhvr>
                                      <p:tavLst>
                                        <p:tav tm="0">
                                          <p:val>
                                            <p:fltVal val="0"/>
                                          </p:val>
                                        </p:tav>
                                        <p:tav tm="100000">
                                          <p:val>
                                            <p:strVal val="#ppt_h"/>
                                          </p:val>
                                        </p:tav>
                                      </p:tavLst>
                                    </p:anim>
                                    <p:animEffect transition="in" filter="fade">
                                      <p:cBhvr>
                                        <p:cTn id="23" dur="250"/>
                                        <p:tgtEl>
                                          <p:spTgt spid="10"/>
                                        </p:tgtEl>
                                      </p:cBhvr>
                                    </p:animEffect>
                                  </p:childTnLst>
                                </p:cTn>
                              </p:par>
                              <p:par>
                                <p:cTn id="24" presetID="10" presetClass="entr" presetSubtype="0" fill="hold"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250"/>
                                        <p:tgtEl>
                                          <p:spTgt spid="11"/>
                                        </p:tgtEl>
                                      </p:cBhvr>
                                    </p:animEffect>
                                  </p:childTnLst>
                                </p:cTn>
                              </p:par>
                              <p:par>
                                <p:cTn id="27" presetID="10" presetClass="entr" presetSubtype="0" fill="hold" nodeType="with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250"/>
                                        <p:tgtEl>
                                          <p:spTgt spid="17"/>
                                        </p:tgtEl>
                                      </p:cBhvr>
                                    </p:animEffect>
                                  </p:childTnLst>
                                </p:cTn>
                              </p:par>
                              <p:par>
                                <p:cTn id="30" presetID="10" presetClass="entr" presetSubtype="0" fill="hold"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250"/>
                                        <p:tgtEl>
                                          <p:spTgt spid="14"/>
                                        </p:tgtEl>
                                      </p:cBhvr>
                                    </p:animEffect>
                                  </p:childTnLst>
                                </p:cTn>
                              </p:par>
                            </p:childTnLst>
                          </p:cTn>
                        </p:par>
                        <p:par>
                          <p:cTn id="33" fill="hold">
                            <p:stCondLst>
                              <p:cond delay="1000"/>
                            </p:stCondLst>
                            <p:childTnLst>
                              <p:par>
                                <p:cTn id="34" presetID="53" presetClass="entr" presetSubtype="16" fill="hold" grpId="0" nodeType="afterEffect">
                                  <p:stCondLst>
                                    <p:cond delay="0"/>
                                  </p:stCondLst>
                                  <p:childTnLst>
                                    <p:set>
                                      <p:cBhvr>
                                        <p:cTn id="35" dur="1" fill="hold">
                                          <p:stCondLst>
                                            <p:cond delay="0"/>
                                          </p:stCondLst>
                                        </p:cTn>
                                        <p:tgtEl>
                                          <p:spTgt spid="21"/>
                                        </p:tgtEl>
                                        <p:attrNameLst>
                                          <p:attrName>style.visibility</p:attrName>
                                        </p:attrNameLst>
                                      </p:cBhvr>
                                      <p:to>
                                        <p:strVal val="visible"/>
                                      </p:to>
                                    </p:set>
                                    <p:anim calcmode="lin" valueType="num">
                                      <p:cBhvr>
                                        <p:cTn id="36" dur="250" fill="hold"/>
                                        <p:tgtEl>
                                          <p:spTgt spid="21"/>
                                        </p:tgtEl>
                                        <p:attrNameLst>
                                          <p:attrName>ppt_w</p:attrName>
                                        </p:attrNameLst>
                                      </p:cBhvr>
                                      <p:tavLst>
                                        <p:tav tm="0">
                                          <p:val>
                                            <p:fltVal val="0"/>
                                          </p:val>
                                        </p:tav>
                                        <p:tav tm="100000">
                                          <p:val>
                                            <p:strVal val="#ppt_w"/>
                                          </p:val>
                                        </p:tav>
                                      </p:tavLst>
                                    </p:anim>
                                    <p:anim calcmode="lin" valueType="num">
                                      <p:cBhvr>
                                        <p:cTn id="37" dur="250" fill="hold"/>
                                        <p:tgtEl>
                                          <p:spTgt spid="21"/>
                                        </p:tgtEl>
                                        <p:attrNameLst>
                                          <p:attrName>ppt_h</p:attrName>
                                        </p:attrNameLst>
                                      </p:cBhvr>
                                      <p:tavLst>
                                        <p:tav tm="0">
                                          <p:val>
                                            <p:fltVal val="0"/>
                                          </p:val>
                                        </p:tav>
                                        <p:tav tm="100000">
                                          <p:val>
                                            <p:strVal val="#ppt_h"/>
                                          </p:val>
                                        </p:tav>
                                      </p:tavLst>
                                    </p:anim>
                                    <p:animEffect transition="in" filter="fade">
                                      <p:cBhvr>
                                        <p:cTn id="38" dur="250"/>
                                        <p:tgtEl>
                                          <p:spTgt spid="21"/>
                                        </p:tgtEl>
                                      </p:cBhvr>
                                    </p:animEffect>
                                  </p:childTnLst>
                                </p:cTn>
                              </p:par>
                            </p:childTnLst>
                          </p:cTn>
                        </p:par>
                        <p:par>
                          <p:cTn id="39" fill="hold">
                            <p:stCondLst>
                              <p:cond delay="1500"/>
                            </p:stCondLst>
                            <p:childTnLst>
                              <p:par>
                                <p:cTn id="40" presetID="53" presetClass="entr" presetSubtype="16"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250" fill="hold"/>
                                        <p:tgtEl>
                                          <p:spTgt spid="20"/>
                                        </p:tgtEl>
                                        <p:attrNameLst>
                                          <p:attrName>ppt_w</p:attrName>
                                        </p:attrNameLst>
                                      </p:cBhvr>
                                      <p:tavLst>
                                        <p:tav tm="0">
                                          <p:val>
                                            <p:fltVal val="0"/>
                                          </p:val>
                                        </p:tav>
                                        <p:tav tm="100000">
                                          <p:val>
                                            <p:strVal val="#ppt_w"/>
                                          </p:val>
                                        </p:tav>
                                      </p:tavLst>
                                    </p:anim>
                                    <p:anim calcmode="lin" valueType="num">
                                      <p:cBhvr>
                                        <p:cTn id="43" dur="250" fill="hold"/>
                                        <p:tgtEl>
                                          <p:spTgt spid="20"/>
                                        </p:tgtEl>
                                        <p:attrNameLst>
                                          <p:attrName>ppt_h</p:attrName>
                                        </p:attrNameLst>
                                      </p:cBhvr>
                                      <p:tavLst>
                                        <p:tav tm="0">
                                          <p:val>
                                            <p:fltVal val="0"/>
                                          </p:val>
                                        </p:tav>
                                        <p:tav tm="100000">
                                          <p:val>
                                            <p:strVal val="#ppt_h"/>
                                          </p:val>
                                        </p:tav>
                                      </p:tavLst>
                                    </p:anim>
                                    <p:animEffect transition="in" filter="fade">
                                      <p:cBhvr>
                                        <p:cTn id="44" dur="2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6" grpId="0" animBg="1"/>
      <p:bldP spid="9" grpId="0" animBg="1"/>
      <p:bldP spid="10"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pic>
        <p:nvPicPr>
          <p:cNvPr id="20" name="图片 19"/>
          <p:cNvPicPr>
            <a:picLocks noChangeAspect="1"/>
          </p:cNvPicPr>
          <p:nvPr/>
        </p:nvPicPr>
        <p:blipFill>
          <a:blip r:embed="rId5"/>
          <a:stretch>
            <a:fillRect/>
          </a:stretch>
        </p:blipFill>
        <p:spPr>
          <a:xfrm>
            <a:off x="7427496" y="2476369"/>
            <a:ext cx="3526382" cy="2262207"/>
          </a:xfrm>
          <a:prstGeom prst="rect">
            <a:avLst/>
          </a:prstGeom>
        </p:spPr>
      </p:pic>
      <p:sp>
        <p:nvSpPr>
          <p:cNvPr id="21" name="TextBox 74"/>
          <p:cNvSpPr txBox="1"/>
          <p:nvPr/>
        </p:nvSpPr>
        <p:spPr>
          <a:xfrm>
            <a:off x="607796" y="1217378"/>
            <a:ext cx="6032583" cy="461665"/>
          </a:xfrm>
          <a:prstGeom prst="rect">
            <a:avLst/>
          </a:prstGeom>
          <a:noFill/>
        </p:spPr>
        <p:txBody>
          <a:bodyPr wrap="square" rtlCol="0">
            <a:spAutoFit/>
          </a:bodyPr>
          <a:lstStyle/>
          <a:p>
            <a:pPr>
              <a:defRPr/>
            </a:pPr>
            <a:r>
              <a:rPr lang="zh-CN" altLang="en-US" sz="2400" b="1" dirty="0">
                <a:solidFill>
                  <a:schemeClr val="tx2"/>
                </a:solidFill>
                <a:latin typeface="微软雅黑" panose="020B0503020204020204" pitchFamily="34" charset="-122"/>
                <a:ea typeface="微软雅黑" panose="020B0503020204020204" pitchFamily="34" charset="-122"/>
              </a:rPr>
              <a:t>证据收集卡</a:t>
            </a:r>
            <a:endParaRPr lang="en-US" altLang="zh-CN" sz="2400" b="1" dirty="0">
              <a:solidFill>
                <a:schemeClr val="tx2"/>
              </a:solidFill>
              <a:latin typeface="微软雅黑" panose="020B0503020204020204" pitchFamily="34" charset="-122"/>
              <a:ea typeface="微软雅黑" panose="020B0503020204020204" pitchFamily="34" charset="-122"/>
            </a:endParaRPr>
          </a:p>
        </p:txBody>
      </p:sp>
      <p:graphicFrame>
        <p:nvGraphicFramePr>
          <p:cNvPr id="22" name="表格 21"/>
          <p:cNvGraphicFramePr>
            <a:graphicFrameLocks noGrp="1"/>
          </p:cNvGraphicFramePr>
          <p:nvPr/>
        </p:nvGraphicFramePr>
        <p:xfrm>
          <a:off x="946331" y="2506719"/>
          <a:ext cx="6052456" cy="3261360"/>
        </p:xfrm>
        <a:graphic>
          <a:graphicData uri="http://schemas.openxmlformats.org/drawingml/2006/table">
            <a:tbl>
              <a:tblPr firstRow="1" bandRow="1">
                <a:tableStyleId>{5C22544A-7EE6-4342-B048-85BDC9FD1C3A}</a:tableStyleId>
              </a:tblPr>
              <a:tblGrid>
                <a:gridCol w="1513114">
                  <a:extLst>
                    <a:ext uri="{9D8B030D-6E8A-4147-A177-3AD203B41FA5}">
                      <a16:colId xmlns:a16="http://schemas.microsoft.com/office/drawing/2014/main" val="20000"/>
                    </a:ext>
                  </a:extLst>
                </a:gridCol>
                <a:gridCol w="1513114">
                  <a:extLst>
                    <a:ext uri="{9D8B030D-6E8A-4147-A177-3AD203B41FA5}">
                      <a16:colId xmlns:a16="http://schemas.microsoft.com/office/drawing/2014/main" val="20001"/>
                    </a:ext>
                  </a:extLst>
                </a:gridCol>
                <a:gridCol w="1513114">
                  <a:extLst>
                    <a:ext uri="{9D8B030D-6E8A-4147-A177-3AD203B41FA5}">
                      <a16:colId xmlns:a16="http://schemas.microsoft.com/office/drawing/2014/main" val="20002"/>
                    </a:ext>
                  </a:extLst>
                </a:gridCol>
                <a:gridCol w="1513114">
                  <a:extLst>
                    <a:ext uri="{9D8B030D-6E8A-4147-A177-3AD203B41FA5}">
                      <a16:colId xmlns:a16="http://schemas.microsoft.com/office/drawing/2014/main" val="20003"/>
                    </a:ext>
                  </a:extLst>
                </a:gridCol>
              </a:tblGrid>
              <a:tr h="345210">
                <a:tc gridSpan="4">
                  <a:txBody>
                    <a:bodyPr/>
                    <a:lstStyle/>
                    <a:p>
                      <a:pPr algn="ctr"/>
                      <a:r>
                        <a:rPr lang="zh-CN" altLang="en-US" dirty="0">
                          <a:solidFill>
                            <a:schemeClr val="tx1">
                              <a:lumMod val="65000"/>
                              <a:lumOff val="35000"/>
                            </a:schemeClr>
                          </a:solidFill>
                          <a:latin typeface="微软雅黑" panose="020B0503020204020204" pitchFamily="34" charset="-122"/>
                          <a:ea typeface="微软雅黑" panose="020B0503020204020204" pitchFamily="34" charset="-122"/>
                        </a:rPr>
                        <a:t>证据收集卡</a:t>
                      </a:r>
                    </a:p>
                  </a:txBody>
                  <a:tcPr>
                    <a:solidFill>
                      <a:srgbClr val="C6780E">
                        <a:alpha val="80000"/>
                      </a:srgbClr>
                    </a:solidFill>
                  </a:tcPr>
                </a:tc>
                <a:tc hMerge="1">
                  <a:txBody>
                    <a:bodyPr/>
                    <a:lstStyle/>
                    <a:p>
                      <a:endParaRPr lang="zh-CN"/>
                    </a:p>
                  </a:txBody>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0"/>
                  </a:ext>
                </a:extLst>
              </a:tr>
              <a:tr h="345210">
                <a:tc>
                  <a:txBody>
                    <a:bodyPr/>
                    <a:lstStyle/>
                    <a:p>
                      <a:pPr algn="ctr"/>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调查人</a:t>
                      </a:r>
                    </a:p>
                  </a:txBody>
                  <a:tcPr>
                    <a:solidFill>
                      <a:srgbClr val="C6780E">
                        <a:alpha val="18000"/>
                      </a:srgbClr>
                    </a:solidFill>
                  </a:tcPr>
                </a:tc>
                <a:tc>
                  <a:txBody>
                    <a:bodyPr/>
                    <a:lstStyle/>
                    <a:p>
                      <a:pPr algn="ctr"/>
                      <a:r>
                        <a:rPr lang="en-US" altLang="zh-CN" sz="18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XXX</a:t>
                      </a:r>
                      <a:endParaRPr lang="zh-CN" altLang="en-US" sz="18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txBody>
                  <a:tcPr>
                    <a:solidFill>
                      <a:srgbClr val="C6780E">
                        <a:alpha val="18000"/>
                      </a:srgbClr>
                    </a:solidFill>
                  </a:tcPr>
                </a:tc>
                <a:tc>
                  <a:txBody>
                    <a:bodyPr/>
                    <a:lstStyle/>
                    <a:p>
                      <a:pPr algn="ctr"/>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发生地点</a:t>
                      </a:r>
                    </a:p>
                  </a:txBody>
                  <a:tcPr>
                    <a:solidFill>
                      <a:srgbClr val="C6780E">
                        <a:alpha val="18000"/>
                      </a:srgbClr>
                    </a:solidFill>
                  </a:tcPr>
                </a:tc>
                <a:tc>
                  <a:txBody>
                    <a:bodyPr/>
                    <a:lstStyle/>
                    <a:p>
                      <a:pPr algn="ctr"/>
                      <a:r>
                        <a:rPr lang="en-US" altLang="zh-CN" sz="18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2</a:t>
                      </a:r>
                      <a:r>
                        <a:rPr lang="zh-CN" altLang="en-US" sz="18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号仓库</a:t>
                      </a:r>
                    </a:p>
                  </a:txBody>
                  <a:tcPr>
                    <a:solidFill>
                      <a:srgbClr val="C6780E">
                        <a:alpha val="18000"/>
                      </a:srgbClr>
                    </a:solidFill>
                  </a:tcPr>
                </a:tc>
                <a:extLst>
                  <a:ext uri="{0D108BD9-81ED-4DB2-BD59-A6C34878D82A}">
                    <a16:rowId xmlns:a16="http://schemas.microsoft.com/office/drawing/2014/main" val="10001"/>
                  </a:ext>
                </a:extLst>
              </a:tr>
              <a:tr h="345210">
                <a:tc>
                  <a:txBody>
                    <a:bodyPr/>
                    <a:lstStyle/>
                    <a:p>
                      <a:pPr algn="ctr"/>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编号</a:t>
                      </a:r>
                    </a:p>
                  </a:txBody>
                  <a:tcPr>
                    <a:solidFill>
                      <a:srgbClr val="C6780E">
                        <a:alpha val="18000"/>
                      </a:srgbClr>
                    </a:solidFill>
                  </a:tcPr>
                </a:tc>
                <a:tc>
                  <a:txBody>
                    <a:bodyPr/>
                    <a:lstStyle/>
                    <a:p>
                      <a:pPr algn="ctr"/>
                      <a:r>
                        <a:rPr lang="en-US" altLang="zh-CN" sz="18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031</a:t>
                      </a:r>
                      <a:endParaRPr lang="zh-CN" altLang="en-US" sz="18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txBody>
                  <a:tcPr>
                    <a:solidFill>
                      <a:srgbClr val="C6780E">
                        <a:alpha val="18000"/>
                      </a:srgbClr>
                    </a:solidFill>
                  </a:tcPr>
                </a:tc>
                <a:tc>
                  <a:txBody>
                    <a:bodyPr/>
                    <a:lstStyle/>
                    <a:p>
                      <a:pPr algn="ctr"/>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信息来源</a:t>
                      </a:r>
                    </a:p>
                  </a:txBody>
                  <a:tcPr>
                    <a:solidFill>
                      <a:srgbClr val="C6780E">
                        <a:alpha val="18000"/>
                      </a:srgbClr>
                    </a:solidFill>
                  </a:tcPr>
                </a:tc>
                <a:tc>
                  <a:txBody>
                    <a:bodyPr/>
                    <a:lstStyle/>
                    <a:p>
                      <a:pPr algn="ctr"/>
                      <a:r>
                        <a:rPr lang="zh-CN" altLang="en-US" sz="18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目击者张三</a:t>
                      </a:r>
                    </a:p>
                  </a:txBody>
                  <a:tcPr>
                    <a:solidFill>
                      <a:srgbClr val="C6780E">
                        <a:alpha val="18000"/>
                      </a:srgbClr>
                    </a:solidFill>
                  </a:tcPr>
                </a:tc>
                <a:extLst>
                  <a:ext uri="{0D108BD9-81ED-4DB2-BD59-A6C34878D82A}">
                    <a16:rowId xmlns:a16="http://schemas.microsoft.com/office/drawing/2014/main" val="10002"/>
                  </a:ext>
                </a:extLst>
              </a:tr>
              <a:tr h="345210">
                <a:tc>
                  <a:txBody>
                    <a:bodyPr/>
                    <a:lstStyle/>
                    <a:p>
                      <a:pPr algn="ctr"/>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开始时间</a:t>
                      </a:r>
                    </a:p>
                  </a:txBody>
                  <a:tcPr>
                    <a:solidFill>
                      <a:srgbClr val="C6780E">
                        <a:alpha val="18000"/>
                      </a:srgbClr>
                    </a:solidFill>
                  </a:tcPr>
                </a:tc>
                <a:tc>
                  <a:txBody>
                    <a:bodyPr/>
                    <a:lstStyle/>
                    <a:p>
                      <a:pPr algn="ctr"/>
                      <a:r>
                        <a:rPr lang="en-US" altLang="zh-CN" sz="16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10/2/AM9:00</a:t>
                      </a:r>
                      <a:endParaRPr lang="zh-CN" altLang="en-US" sz="16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txBody>
                  <a:tcPr>
                    <a:solidFill>
                      <a:srgbClr val="C6780E">
                        <a:alpha val="18000"/>
                      </a:srgbClr>
                    </a:solidFill>
                  </a:tcPr>
                </a:tc>
                <a:tc>
                  <a:txBody>
                    <a:bodyPr/>
                    <a:lstStyle/>
                    <a:p>
                      <a:pPr algn="ctr"/>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位置</a:t>
                      </a:r>
                    </a:p>
                  </a:txBody>
                  <a:tcPr>
                    <a:solidFill>
                      <a:srgbClr val="C6780E">
                        <a:alpha val="18000"/>
                      </a:srgbClr>
                    </a:solidFill>
                  </a:tcPr>
                </a:tc>
                <a:tc>
                  <a:txBody>
                    <a:bodyPr/>
                    <a:lstStyle/>
                    <a:p>
                      <a:pPr algn="ctr"/>
                      <a:r>
                        <a:rPr lang="zh-CN" altLang="en-US" sz="18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仓库大门处</a:t>
                      </a:r>
                    </a:p>
                  </a:txBody>
                  <a:tcPr>
                    <a:solidFill>
                      <a:srgbClr val="C6780E">
                        <a:alpha val="18000"/>
                      </a:srgbClr>
                    </a:solidFill>
                  </a:tcPr>
                </a:tc>
                <a:extLst>
                  <a:ext uri="{0D108BD9-81ED-4DB2-BD59-A6C34878D82A}">
                    <a16:rowId xmlns:a16="http://schemas.microsoft.com/office/drawing/2014/main" val="10003"/>
                  </a:ext>
                </a:extLst>
              </a:tr>
              <a:tr h="345210">
                <a:tc gridSpan="4">
                  <a:txBody>
                    <a:bodyPr/>
                    <a:lstStyle/>
                    <a:p>
                      <a:pPr algn="ctr"/>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事件或状态的简短描述</a:t>
                      </a:r>
                    </a:p>
                  </a:txBody>
                  <a:tcPr>
                    <a:solidFill>
                      <a:srgbClr val="C6780E">
                        <a:alpha val="18000"/>
                      </a:srgbClr>
                    </a:solidFill>
                  </a:tcPr>
                </a:tc>
                <a:tc hMerge="1">
                  <a:txBody>
                    <a:bodyPr/>
                    <a:lstStyle/>
                    <a:p>
                      <a:endParaRPr lang="zh-CN"/>
                    </a:p>
                  </a:txBody>
                  <a:tcPr>
                    <a:solidFill>
                      <a:srgbClr val="189A80">
                        <a:alpha val="18000"/>
                      </a:srgbClr>
                    </a:solidFill>
                  </a:tcPr>
                </a:tc>
                <a:tc hMerge="1">
                  <a:txBody>
                    <a:bodyPr/>
                    <a:lstStyle/>
                    <a:p>
                      <a:endParaRPr lang="zh-CN"/>
                    </a:p>
                  </a:txBody>
                  <a:tcPr>
                    <a:solidFill>
                      <a:srgbClr val="189A80">
                        <a:alpha val="18000"/>
                      </a:srgbClr>
                    </a:solidFill>
                  </a:tcPr>
                </a:tc>
                <a:tc hMerge="1">
                  <a:txBody>
                    <a:bodyPr/>
                    <a:lstStyle/>
                    <a:p>
                      <a:endParaRPr lang="zh-CN"/>
                    </a:p>
                  </a:txBody>
                  <a:tcPr>
                    <a:solidFill>
                      <a:srgbClr val="189A80">
                        <a:alpha val="18000"/>
                      </a:srgbClr>
                    </a:solidFill>
                  </a:tcPr>
                </a:tc>
                <a:extLst>
                  <a:ext uri="{0D108BD9-81ED-4DB2-BD59-A6C34878D82A}">
                    <a16:rowId xmlns:a16="http://schemas.microsoft.com/office/drawing/2014/main" val="10004"/>
                  </a:ext>
                </a:extLst>
              </a:tr>
              <a:tr h="690420">
                <a:tc gridSpan="4">
                  <a:txBody>
                    <a:bodyPr/>
                    <a:lstStyle/>
                    <a:p>
                      <a:endParaRPr lang="en-US" altLang="zh-CN" dirty="0"/>
                    </a:p>
                    <a:p>
                      <a:pPr algn="ctr"/>
                      <a:r>
                        <a:rPr lang="zh-CN" altLang="en-US" sz="28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李四没做检查就开走了叉车</a:t>
                      </a:r>
                      <a:endParaRPr lang="en-US" altLang="zh-CN" sz="28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endParaRPr>
                    </a:p>
                    <a:p>
                      <a:pPr algn="ctr"/>
                      <a:endParaRPr lang="zh-CN" altLang="en-US" dirty="0"/>
                    </a:p>
                  </a:txBody>
                  <a:tcPr>
                    <a:solidFill>
                      <a:schemeClr val="bg1"/>
                    </a:solidFill>
                  </a:tcPr>
                </a:tc>
                <a:tc hMerge="1">
                  <a:txBody>
                    <a:bodyPr/>
                    <a:lstStyle/>
                    <a:p>
                      <a:endParaRPr lang="zh-CN"/>
                    </a:p>
                  </a:txBody>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5"/>
                  </a:ext>
                </a:extLst>
              </a:tr>
              <a:tr h="345210">
                <a:tc>
                  <a:txBody>
                    <a:bodyPr/>
                    <a:lstStyle/>
                    <a:p>
                      <a:pPr algn="ctr"/>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说明</a:t>
                      </a:r>
                    </a:p>
                  </a:txBody>
                  <a:tcPr>
                    <a:solidFill>
                      <a:srgbClr val="C6780E">
                        <a:alpha val="20000"/>
                      </a:srgbClr>
                    </a:solidFill>
                  </a:tcPr>
                </a:tc>
                <a:tc gridSpan="3">
                  <a:txBody>
                    <a:bodyPr/>
                    <a:lstStyle/>
                    <a:p>
                      <a:pPr marL="0" algn="l" defTabSz="914400" rtl="0" eaLnBrk="1" latinLnBrk="0" hangingPunct="1"/>
                      <a:r>
                        <a:rPr lang="zh-CN" altLang="en-US" sz="1800" b="1" kern="0" dirty="0">
                          <a:ln w="18415" cmpd="sng">
                            <a:noFill/>
                            <a:prstDash val="solid"/>
                          </a:ln>
                          <a:solidFill>
                            <a:srgbClr val="4BACC6">
                              <a:lumMod val="50000"/>
                            </a:srgbClr>
                          </a:solidFill>
                          <a:latin typeface="Arial Rounded MT Bold" panose="020F0704030504030204" pitchFamily="34" charset="0"/>
                          <a:ea typeface="微软雅黑" panose="020B0503020204020204" pitchFamily="34" charset="-122"/>
                          <a:cs typeface="Times New Roman" panose="02020603050405020304" pitchFamily="18" charset="0"/>
                        </a:rPr>
                        <a:t>王五，班长，看到后未阻止</a:t>
                      </a:r>
                    </a:p>
                  </a:txBody>
                  <a:tcPr>
                    <a:solidFill>
                      <a:srgbClr val="C6780E">
                        <a:alpha val="20000"/>
                      </a:srgbClr>
                    </a:solidFill>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6"/>
                  </a:ext>
                </a:extLst>
              </a:tr>
            </a:tbl>
          </a:graphicData>
        </a:graphic>
      </p:graphicFrame>
      <p:sp>
        <p:nvSpPr>
          <p:cNvPr id="23" name="矩形 22"/>
          <p:cNvSpPr/>
          <p:nvPr/>
        </p:nvSpPr>
        <p:spPr>
          <a:xfrm>
            <a:off x="932260" y="2476369"/>
            <a:ext cx="6066527" cy="3323772"/>
          </a:xfrm>
          <a:prstGeom prst="rect">
            <a:avLst/>
          </a:prstGeom>
          <a:noFill/>
          <a:ln>
            <a:solidFill>
              <a:srgbClr val="F58D76"/>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zh-CN" altLang="en-US"/>
          </a:p>
        </p:txBody>
      </p:sp>
      <p:sp>
        <p:nvSpPr>
          <p:cNvPr id="24" name="矩形 23"/>
          <p:cNvSpPr/>
          <p:nvPr/>
        </p:nvSpPr>
        <p:spPr>
          <a:xfrm>
            <a:off x="7921019" y="4912469"/>
            <a:ext cx="2772229" cy="1477328"/>
          </a:xfrm>
          <a:prstGeom prst="rect">
            <a:avLst/>
          </a:prstGeom>
        </p:spPr>
        <p:txBody>
          <a:bodyPr wrap="square">
            <a:spAutoFit/>
          </a:bodyPr>
          <a:lstStyle/>
          <a:p>
            <a:pPr indent="-342900">
              <a:lnSpc>
                <a:spcPct val="150000"/>
              </a:lnSpc>
              <a:buClr>
                <a:srgbClr val="C00000"/>
              </a:buClr>
              <a:buFont typeface="Wingdings" panose="05000000000000000000" pitchFamily="2" charset="2"/>
              <a:buChar char="Ø"/>
            </a:pPr>
            <a:r>
              <a:rPr lang="zh-CN" altLang="en-US" sz="2000" dirty="0">
                <a:solidFill>
                  <a:srgbClr val="262626">
                    <a:lumMod val="75000"/>
                    <a:lumOff val="25000"/>
                  </a:srgbClr>
                </a:solidFill>
                <a:latin typeface="微软雅黑" panose="020B0503020204020204" pitchFamily="34" charset="-122"/>
                <a:ea typeface="微软雅黑" panose="020B0503020204020204" pitchFamily="34" charset="-122"/>
              </a:rPr>
              <a:t>白色代表事件</a:t>
            </a:r>
            <a:endParaRPr lang="en-US" altLang="zh-CN" sz="2000" dirty="0">
              <a:solidFill>
                <a:srgbClr val="262626">
                  <a:lumMod val="75000"/>
                  <a:lumOff val="25000"/>
                </a:srgbClr>
              </a:solidFill>
              <a:latin typeface="微软雅黑" panose="020B0503020204020204" pitchFamily="34" charset="-122"/>
              <a:ea typeface="微软雅黑" panose="020B0503020204020204" pitchFamily="34" charset="-122"/>
            </a:endParaRPr>
          </a:p>
          <a:p>
            <a:pPr indent="-342900">
              <a:lnSpc>
                <a:spcPct val="150000"/>
              </a:lnSpc>
              <a:buClr>
                <a:srgbClr val="C00000"/>
              </a:buClr>
              <a:buFont typeface="Wingdings" panose="05000000000000000000" pitchFamily="2" charset="2"/>
              <a:buChar char="Ø"/>
            </a:pPr>
            <a:r>
              <a:rPr lang="zh-CN" altLang="en-US" sz="2000" dirty="0">
                <a:solidFill>
                  <a:srgbClr val="262626">
                    <a:lumMod val="75000"/>
                    <a:lumOff val="25000"/>
                  </a:srgbClr>
                </a:solidFill>
                <a:latin typeface="微软雅黑" panose="020B0503020204020204" pitchFamily="34" charset="-122"/>
                <a:ea typeface="微软雅黑" panose="020B0503020204020204" pitchFamily="34" charset="-122"/>
              </a:rPr>
              <a:t>黄色代表状态</a:t>
            </a:r>
            <a:endParaRPr lang="en-US" altLang="zh-CN" sz="2000" dirty="0">
              <a:solidFill>
                <a:srgbClr val="262626">
                  <a:lumMod val="75000"/>
                  <a:lumOff val="25000"/>
                </a:srgbClr>
              </a:solidFill>
              <a:latin typeface="微软雅黑" panose="020B0503020204020204" pitchFamily="34" charset="-122"/>
              <a:ea typeface="微软雅黑" panose="020B0503020204020204" pitchFamily="34" charset="-122"/>
            </a:endParaRPr>
          </a:p>
          <a:p>
            <a:pPr marL="342900" indent="-342900">
              <a:lnSpc>
                <a:spcPct val="150000"/>
              </a:lnSpc>
              <a:buClr>
                <a:srgbClr val="C00000"/>
              </a:buClr>
              <a:buFont typeface="Wingdings" panose="05000000000000000000" pitchFamily="2" charset="2"/>
              <a:buChar char="Ø"/>
            </a:pPr>
            <a:r>
              <a:rPr lang="zh-CN" altLang="en-US" sz="2000" dirty="0">
                <a:solidFill>
                  <a:srgbClr val="262626">
                    <a:lumMod val="75000"/>
                    <a:lumOff val="25000"/>
                  </a:srgbClr>
                </a:solidFill>
                <a:latin typeface="微软雅黑" panose="020B0503020204020204" pitchFamily="34" charset="-122"/>
                <a:ea typeface="微软雅黑" panose="020B0503020204020204" pitchFamily="34" charset="-122"/>
              </a:rPr>
              <a:t>红色代表事故</a:t>
            </a:r>
          </a:p>
        </p:txBody>
      </p:sp>
      <p:sp>
        <p:nvSpPr>
          <p:cNvPr id="10"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0"/>
                                        </p:tgtEl>
                                        <p:attrNameLst>
                                          <p:attrName>style.visibility</p:attrName>
                                        </p:attrNameLst>
                                      </p:cBhvr>
                                      <p:to>
                                        <p:strVal val="visible"/>
                                      </p:to>
                                    </p:set>
                                  </p:childTnLst>
                                </p:cTn>
                              </p:par>
                            </p:childTnLst>
                          </p:cTn>
                        </p:par>
                        <p:par>
                          <p:cTn id="11" fill="hold">
                            <p:stCondLst>
                              <p:cond delay="0"/>
                            </p:stCondLst>
                            <p:childTnLst>
                              <p:par>
                                <p:cTn id="12" presetID="2" presetClass="entr" presetSubtype="4" fill="hold" grpId="0" nodeType="afterEffect">
                                  <p:stCondLst>
                                    <p:cond delay="0"/>
                                  </p:stCondLst>
                                  <p:childTnLst>
                                    <p:set>
                                      <p:cBhvr>
                                        <p:cTn id="13" dur="1" fill="hold">
                                          <p:stCondLst>
                                            <p:cond delay="0"/>
                                          </p:stCondLst>
                                        </p:cTn>
                                        <p:tgtEl>
                                          <p:spTgt spid="24"/>
                                        </p:tgtEl>
                                        <p:attrNameLst>
                                          <p:attrName>style.visibility</p:attrName>
                                        </p:attrNameLst>
                                      </p:cBhvr>
                                      <p:to>
                                        <p:strVal val="visible"/>
                                      </p:to>
                                    </p:set>
                                    <p:anim calcmode="lin" valueType="num">
                                      <p:cBhvr additive="base">
                                        <p:cTn id="14" dur="250" fill="hold"/>
                                        <p:tgtEl>
                                          <p:spTgt spid="24"/>
                                        </p:tgtEl>
                                        <p:attrNameLst>
                                          <p:attrName>ppt_x</p:attrName>
                                        </p:attrNameLst>
                                      </p:cBhvr>
                                      <p:tavLst>
                                        <p:tav tm="0">
                                          <p:val>
                                            <p:strVal val="#ppt_x"/>
                                          </p:val>
                                        </p:tav>
                                        <p:tav tm="100000">
                                          <p:val>
                                            <p:strVal val="#ppt_x"/>
                                          </p:val>
                                        </p:tav>
                                      </p:tavLst>
                                    </p:anim>
                                    <p:anim calcmode="lin" valueType="num">
                                      <p:cBhvr additive="base">
                                        <p:cTn id="15" dur="25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4"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Rectangle 2"/>
          <p:cNvSpPr txBox="1">
            <a:spLocks noChangeArrowheads="1"/>
          </p:cNvSpPr>
          <p:nvPr/>
        </p:nvSpPr>
        <p:spPr>
          <a:xfrm>
            <a:off x="593725" y="1234501"/>
            <a:ext cx="5826740" cy="5334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552450" indent="-552450"/>
            <a:r>
              <a:rPr lang="zh-CN" altLang="en-US" sz="2400" b="1">
                <a:latin typeface="微软雅黑" panose="020B0503020204020204" pitchFamily="34" charset="-122"/>
                <a:ea typeface="微软雅黑" panose="020B0503020204020204" pitchFamily="34" charset="-122"/>
              </a:rPr>
              <a:t>第三步：重建时间事件链（</a:t>
            </a:r>
            <a:r>
              <a:rPr lang="en-US" altLang="zh-CN" sz="2400" b="1">
                <a:latin typeface="微软雅黑" panose="020B0503020204020204" pitchFamily="34" charset="-122"/>
                <a:ea typeface="微软雅黑" panose="020B0503020204020204" pitchFamily="34" charset="-122"/>
              </a:rPr>
              <a:t>Timeline</a:t>
            </a:r>
            <a:r>
              <a:rPr lang="zh-CN" altLang="en-US" sz="2400" b="1">
                <a:latin typeface="微软雅黑" panose="020B0503020204020204" pitchFamily="34" charset="-122"/>
                <a:ea typeface="微软雅黑" panose="020B0503020204020204" pitchFamily="34" charset="-122"/>
              </a:rPr>
              <a:t>）</a:t>
            </a:r>
            <a:endParaRPr lang="zh-CN" altLang="en-US" sz="2400" b="1" dirty="0">
              <a:latin typeface="微软雅黑" panose="020B0503020204020204" pitchFamily="34" charset="-122"/>
              <a:ea typeface="微软雅黑" panose="020B0503020204020204" pitchFamily="34" charset="-122"/>
            </a:endParaRPr>
          </a:p>
        </p:txBody>
      </p:sp>
      <p:grpSp>
        <p:nvGrpSpPr>
          <p:cNvPr id="6" name="组合 5"/>
          <p:cNvGrpSpPr/>
          <p:nvPr/>
        </p:nvGrpSpPr>
        <p:grpSpPr>
          <a:xfrm>
            <a:off x="1992671" y="2345696"/>
            <a:ext cx="8011886" cy="3018972"/>
            <a:chOff x="1013246" y="2767916"/>
            <a:chExt cx="7068065" cy="2298354"/>
          </a:xfrm>
        </p:grpSpPr>
        <p:grpSp>
          <p:nvGrpSpPr>
            <p:cNvPr id="7" name="组合 6"/>
            <p:cNvGrpSpPr/>
            <p:nvPr/>
          </p:nvGrpSpPr>
          <p:grpSpPr>
            <a:xfrm>
              <a:off x="1013246" y="2767916"/>
              <a:ext cx="7068065" cy="2298354"/>
              <a:chOff x="1013254" y="2755558"/>
              <a:chExt cx="7068065" cy="2298354"/>
            </a:xfrm>
          </p:grpSpPr>
          <p:sp>
            <p:nvSpPr>
              <p:cNvPr id="14" name="矩形 13"/>
              <p:cNvSpPr/>
              <p:nvPr/>
            </p:nvSpPr>
            <p:spPr>
              <a:xfrm>
                <a:off x="1013254" y="2755558"/>
                <a:ext cx="7068065" cy="2298354"/>
              </a:xfrm>
              <a:prstGeom prst="rect">
                <a:avLst/>
              </a:prstGeom>
              <a:solidFill>
                <a:schemeClr val="bg1"/>
              </a:solidFill>
              <a:ln w="6350" cap="flat" cmpd="sng">
                <a:solidFill>
                  <a:schemeClr val="tx2"/>
                </a:solidFill>
                <a:prstDash val="solid"/>
                <a:roun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endParaRPr lang="zh-CN" altLang="en-US" dirty="0">
                  <a:latin typeface="微软雅黑" panose="020B0503020204020204" pitchFamily="34" charset="-122"/>
                  <a:ea typeface="微软雅黑" panose="020B0503020204020204" pitchFamily="34" charset="-122"/>
                </a:endParaRPr>
              </a:p>
            </p:txBody>
          </p:sp>
          <p:grpSp>
            <p:nvGrpSpPr>
              <p:cNvPr id="15" name="组合 14"/>
              <p:cNvGrpSpPr/>
              <p:nvPr/>
            </p:nvGrpSpPr>
            <p:grpSpPr>
              <a:xfrm>
                <a:off x="1186250" y="2940909"/>
                <a:ext cx="6672648" cy="1944700"/>
                <a:chOff x="1186250" y="2940909"/>
                <a:chExt cx="6672648" cy="1944700"/>
              </a:xfrm>
            </p:grpSpPr>
            <p:sp>
              <p:nvSpPr>
                <p:cNvPr id="16" name="椭圆 15"/>
                <p:cNvSpPr/>
                <p:nvPr/>
              </p:nvSpPr>
              <p:spPr>
                <a:xfrm>
                  <a:off x="3793526" y="2940909"/>
                  <a:ext cx="1025610" cy="506626"/>
                </a:xfrm>
                <a:prstGeom prst="ellipse">
                  <a:avLst/>
                </a:prstGeom>
                <a:noFill/>
                <a:ln w="9525" cap="flat" cmpd="sng">
                  <a:solidFill>
                    <a:schemeClr val="tx2"/>
                  </a:solidFill>
                  <a:prstDash val="soli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182880" algn="ctr"/>
                  <a:r>
                    <a:rPr lang="zh-CN" altLang="en-US" dirty="0">
                      <a:solidFill>
                        <a:schemeClr val="tx2"/>
                      </a:solidFill>
                      <a:latin typeface="微软雅黑" panose="020B0503020204020204" pitchFamily="34" charset="-122"/>
                      <a:ea typeface="微软雅黑" panose="020B0503020204020204" pitchFamily="34" charset="-122"/>
                    </a:rPr>
                    <a:t>状态</a:t>
                  </a:r>
                </a:p>
              </p:txBody>
            </p:sp>
            <p:sp>
              <p:nvSpPr>
                <p:cNvPr id="17" name="TextBox 44"/>
                <p:cNvSpPr txBox="1"/>
                <p:nvPr/>
              </p:nvSpPr>
              <p:spPr>
                <a:xfrm>
                  <a:off x="1223319" y="3565753"/>
                  <a:ext cx="864973" cy="281174"/>
                </a:xfrm>
                <a:prstGeom prst="rect">
                  <a:avLst/>
                </a:prstGeom>
                <a:noFill/>
                <a:ln w="9525" cap="flat" cmpd="sng">
                  <a:solidFill>
                    <a:schemeClr val="tx2"/>
                  </a:solidFill>
                  <a:prstDash val="solid"/>
                  <a:miter/>
                  <a:headEnd type="none" w="med" len="med"/>
                  <a:tailEnd type="none" w="med" len="med"/>
                </a:ln>
              </p:spPr>
              <p:txBody>
                <a:bodyPr anchor="ct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r>
                    <a:rPr lang="zh-CN" altLang="en-US" b="0" dirty="0">
                      <a:solidFill>
                        <a:schemeClr val="tx2"/>
                      </a:solidFill>
                      <a:latin typeface="微软雅黑" panose="020B0503020204020204" pitchFamily="34" charset="-122"/>
                      <a:ea typeface="微软雅黑" panose="020B0503020204020204" pitchFamily="34" charset="-122"/>
                    </a:rPr>
                    <a:t>事件</a:t>
                  </a:r>
                  <a:r>
                    <a:rPr lang="en-US" altLang="zh-CN" b="0" dirty="0">
                      <a:solidFill>
                        <a:schemeClr val="tx2"/>
                      </a:solidFill>
                      <a:latin typeface="微软雅黑" panose="020B0503020204020204" pitchFamily="34" charset="-122"/>
                      <a:ea typeface="微软雅黑" panose="020B0503020204020204" pitchFamily="34" charset="-122"/>
                    </a:rPr>
                    <a:t>1</a:t>
                  </a:r>
                  <a:endParaRPr lang="zh-CN" altLang="en-US" b="0" dirty="0">
                    <a:solidFill>
                      <a:schemeClr val="tx2"/>
                    </a:solidFill>
                    <a:latin typeface="微软雅黑" panose="020B0503020204020204" pitchFamily="34" charset="-122"/>
                    <a:ea typeface="微软雅黑" panose="020B0503020204020204" pitchFamily="34" charset="-122"/>
                  </a:endParaRPr>
                </a:p>
              </p:txBody>
            </p:sp>
            <p:sp>
              <p:nvSpPr>
                <p:cNvPr id="18" name="TextBox 45"/>
                <p:cNvSpPr txBox="1"/>
                <p:nvPr/>
              </p:nvSpPr>
              <p:spPr>
                <a:xfrm>
                  <a:off x="2508422" y="3565753"/>
                  <a:ext cx="902043" cy="281174"/>
                </a:xfrm>
                <a:prstGeom prst="rect">
                  <a:avLst/>
                </a:prstGeom>
                <a:noFill/>
                <a:ln w="9525" cap="flat" cmpd="sng">
                  <a:solidFill>
                    <a:schemeClr val="tx2"/>
                  </a:solidFill>
                  <a:prstDash val="solid"/>
                  <a:miter/>
                  <a:headEnd type="none" w="med" len="med"/>
                  <a:tailEnd type="none" w="med" len="med"/>
                </a:ln>
              </p:spPr>
              <p:txBody>
                <a:bodyPr anchor="ct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dirty="0">
                      <a:solidFill>
                        <a:schemeClr val="tx2"/>
                      </a:solidFill>
                      <a:latin typeface="微软雅黑" panose="020B0503020204020204" pitchFamily="34" charset="-122"/>
                      <a:ea typeface="微软雅黑" panose="020B0503020204020204" pitchFamily="34" charset="-122"/>
                    </a:rPr>
                    <a:t>事件</a:t>
                  </a:r>
                  <a:r>
                    <a:rPr lang="en-US" altLang="zh-CN" dirty="0">
                      <a:solidFill>
                        <a:schemeClr val="tx2"/>
                      </a:solidFill>
                      <a:latin typeface="微软雅黑" panose="020B0503020204020204" pitchFamily="34" charset="-122"/>
                      <a:ea typeface="微软雅黑" panose="020B0503020204020204" pitchFamily="34" charset="-122"/>
                    </a:rPr>
                    <a:t>2</a:t>
                  </a:r>
                  <a:endParaRPr lang="zh-CN" altLang="en-US" dirty="0">
                    <a:solidFill>
                      <a:schemeClr val="tx2"/>
                    </a:solidFill>
                    <a:latin typeface="微软雅黑" panose="020B0503020204020204" pitchFamily="34" charset="-122"/>
                    <a:ea typeface="微软雅黑" panose="020B0503020204020204" pitchFamily="34" charset="-122"/>
                  </a:endParaRPr>
                </a:p>
              </p:txBody>
            </p:sp>
            <p:sp>
              <p:nvSpPr>
                <p:cNvPr id="19" name="TextBox 46"/>
                <p:cNvSpPr txBox="1"/>
                <p:nvPr/>
              </p:nvSpPr>
              <p:spPr>
                <a:xfrm>
                  <a:off x="3867667" y="3553396"/>
                  <a:ext cx="864973" cy="281174"/>
                </a:xfrm>
                <a:prstGeom prst="rect">
                  <a:avLst/>
                </a:prstGeom>
                <a:noFill/>
                <a:ln w="9525" cap="flat" cmpd="sng">
                  <a:solidFill>
                    <a:schemeClr val="tx2"/>
                  </a:solidFill>
                  <a:prstDash val="solid"/>
                  <a:miter/>
                  <a:headEnd type="none" w="med" len="med"/>
                  <a:tailEnd type="none" w="med" len="med"/>
                </a:ln>
              </p:spPr>
              <p:txBody>
                <a:bodyPr anchor="ct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dirty="0">
                      <a:solidFill>
                        <a:schemeClr val="tx2"/>
                      </a:solidFill>
                      <a:latin typeface="微软雅黑" panose="020B0503020204020204" pitchFamily="34" charset="-122"/>
                      <a:ea typeface="微软雅黑" panose="020B0503020204020204" pitchFamily="34" charset="-122"/>
                    </a:rPr>
                    <a:t>事件</a:t>
                  </a:r>
                  <a:r>
                    <a:rPr lang="en-US" altLang="zh-CN" dirty="0">
                      <a:solidFill>
                        <a:schemeClr val="tx2"/>
                      </a:solidFill>
                      <a:latin typeface="微软雅黑" panose="020B0503020204020204" pitchFamily="34" charset="-122"/>
                      <a:ea typeface="微软雅黑" panose="020B0503020204020204" pitchFamily="34" charset="-122"/>
                    </a:rPr>
                    <a:t>3</a:t>
                  </a:r>
                  <a:endParaRPr lang="zh-CN" altLang="en-US" dirty="0">
                    <a:solidFill>
                      <a:schemeClr val="tx2"/>
                    </a:solidFill>
                    <a:latin typeface="微软雅黑" panose="020B0503020204020204" pitchFamily="34" charset="-122"/>
                    <a:ea typeface="微软雅黑" panose="020B0503020204020204" pitchFamily="34" charset="-122"/>
                  </a:endParaRPr>
                </a:p>
              </p:txBody>
            </p:sp>
            <p:sp>
              <p:nvSpPr>
                <p:cNvPr id="20" name="TextBox 47"/>
                <p:cNvSpPr txBox="1"/>
                <p:nvPr/>
              </p:nvSpPr>
              <p:spPr>
                <a:xfrm>
                  <a:off x="6993925" y="3553396"/>
                  <a:ext cx="864973" cy="281174"/>
                </a:xfrm>
                <a:prstGeom prst="rect">
                  <a:avLst/>
                </a:prstGeom>
                <a:noFill/>
                <a:ln w="9525" cap="flat" cmpd="sng">
                  <a:solidFill>
                    <a:schemeClr val="tx2"/>
                  </a:solidFill>
                  <a:prstDash val="solid"/>
                  <a:miter/>
                  <a:headEnd type="none" w="med" len="med"/>
                  <a:tailEnd type="none" w="med" len="med"/>
                </a:ln>
              </p:spPr>
              <p:txBody>
                <a:bodyPr anchor="ct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dirty="0">
                      <a:solidFill>
                        <a:schemeClr val="tx2"/>
                      </a:solidFill>
                      <a:latin typeface="微软雅黑" panose="020B0503020204020204" pitchFamily="34" charset="-122"/>
                      <a:ea typeface="微软雅黑" panose="020B0503020204020204" pitchFamily="34" charset="-122"/>
                    </a:rPr>
                    <a:t>事件</a:t>
                  </a:r>
                  <a:r>
                    <a:rPr lang="en-US" altLang="zh-CN" dirty="0">
                      <a:solidFill>
                        <a:schemeClr val="tx2"/>
                      </a:solidFill>
                      <a:latin typeface="微软雅黑" panose="020B0503020204020204" pitchFamily="34" charset="-122"/>
                      <a:ea typeface="微软雅黑" panose="020B0503020204020204" pitchFamily="34" charset="-122"/>
                    </a:rPr>
                    <a:t>4</a:t>
                  </a:r>
                  <a:endParaRPr lang="zh-CN" altLang="en-US" dirty="0">
                    <a:solidFill>
                      <a:schemeClr val="tx2"/>
                    </a:solidFill>
                    <a:latin typeface="微软雅黑" panose="020B0503020204020204" pitchFamily="34" charset="-122"/>
                    <a:ea typeface="微软雅黑" panose="020B0503020204020204" pitchFamily="34" charset="-122"/>
                  </a:endParaRPr>
                </a:p>
              </p:txBody>
            </p:sp>
            <p:sp>
              <p:nvSpPr>
                <p:cNvPr id="21" name="爆炸形 2 20"/>
                <p:cNvSpPr/>
                <p:nvPr/>
              </p:nvSpPr>
              <p:spPr>
                <a:xfrm>
                  <a:off x="5239265" y="2990336"/>
                  <a:ext cx="1495168" cy="1309816"/>
                </a:xfrm>
                <a:prstGeom prst="irregularSeal2">
                  <a:avLst/>
                </a:prstGeom>
                <a:noFill/>
                <a:ln w="6350" cap="flat" cmpd="sng">
                  <a:solidFill>
                    <a:schemeClr val="tx2"/>
                  </a:solidFill>
                  <a:prstDash val="solid"/>
                  <a:roun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182880" algn="ctr"/>
                  <a:r>
                    <a:rPr lang="zh-CN" altLang="en-US" dirty="0">
                      <a:solidFill>
                        <a:schemeClr val="tx2"/>
                      </a:solidFill>
                      <a:latin typeface="微软雅黑" panose="020B0503020204020204" pitchFamily="34" charset="-122"/>
                      <a:ea typeface="微软雅黑" panose="020B0503020204020204" pitchFamily="34" charset="-122"/>
                    </a:rPr>
                    <a:t>事故</a:t>
                  </a:r>
                </a:p>
              </p:txBody>
            </p:sp>
            <p:sp>
              <p:nvSpPr>
                <p:cNvPr id="22" name="TextBox 50"/>
                <p:cNvSpPr txBox="1"/>
                <p:nvPr/>
              </p:nvSpPr>
              <p:spPr>
                <a:xfrm>
                  <a:off x="2347788" y="4604435"/>
                  <a:ext cx="1272746" cy="281174"/>
                </a:xfrm>
                <a:prstGeom prst="rect">
                  <a:avLst/>
                </a:prstGeom>
                <a:noFill/>
                <a:ln w="9525">
                  <a:noFill/>
                </a:ln>
              </p:spPr>
              <p:txBody>
                <a:bodyP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dirty="0">
                      <a:solidFill>
                        <a:schemeClr val="tx2"/>
                      </a:solidFill>
                      <a:latin typeface="微软雅黑" panose="020B0503020204020204" pitchFamily="34" charset="-122"/>
                      <a:ea typeface="微软雅黑" panose="020B0503020204020204" pitchFamily="34" charset="-122"/>
                    </a:rPr>
                    <a:t>次要事件链</a:t>
                  </a:r>
                </a:p>
              </p:txBody>
            </p:sp>
            <p:cxnSp>
              <p:nvCxnSpPr>
                <p:cNvPr id="23" name="直接连接符 22"/>
                <p:cNvCxnSpPr>
                  <a:stCxn id="17" idx="3"/>
                  <a:endCxn id="18" idx="1"/>
                </p:cNvCxnSpPr>
                <p:nvPr/>
              </p:nvCxnSpPr>
              <p:spPr>
                <a:xfrm>
                  <a:off x="2088292" y="3706340"/>
                  <a:ext cx="420130" cy="0"/>
                </a:xfrm>
                <a:prstGeom prst="line">
                  <a:avLst/>
                </a:prstGeom>
                <a:ln w="25400" cap="flat" cmpd="sng">
                  <a:solidFill>
                    <a:schemeClr val="tx2"/>
                  </a:solidFill>
                  <a:prstDash val="solid"/>
                  <a:headEnd type="none" w="med" len="med"/>
                  <a:tailEnd type="none" w="med" len="med"/>
                </a:ln>
              </p:spPr>
            </p:cxnSp>
            <p:cxnSp>
              <p:nvCxnSpPr>
                <p:cNvPr id="24" name="直接连接符 23"/>
                <p:cNvCxnSpPr/>
                <p:nvPr/>
              </p:nvCxnSpPr>
              <p:spPr>
                <a:xfrm>
                  <a:off x="3414585" y="3722816"/>
                  <a:ext cx="469557" cy="0"/>
                </a:xfrm>
                <a:prstGeom prst="line">
                  <a:avLst/>
                </a:prstGeom>
                <a:ln w="25400" cap="flat" cmpd="sng">
                  <a:solidFill>
                    <a:schemeClr val="tx2"/>
                  </a:solidFill>
                  <a:prstDash val="solid"/>
                  <a:headEnd type="none" w="med" len="med"/>
                  <a:tailEnd type="none" w="med" len="med"/>
                </a:ln>
              </p:spPr>
            </p:cxnSp>
            <p:cxnSp>
              <p:nvCxnSpPr>
                <p:cNvPr id="25" name="直接连接符 24"/>
                <p:cNvCxnSpPr/>
                <p:nvPr/>
              </p:nvCxnSpPr>
              <p:spPr>
                <a:xfrm>
                  <a:off x="4749112" y="3722816"/>
                  <a:ext cx="648000" cy="0"/>
                </a:xfrm>
                <a:prstGeom prst="line">
                  <a:avLst/>
                </a:prstGeom>
                <a:ln w="25400" cap="flat" cmpd="sng">
                  <a:solidFill>
                    <a:schemeClr val="tx2"/>
                  </a:solidFill>
                  <a:prstDash val="solid"/>
                  <a:headEnd type="none" w="med" len="med"/>
                  <a:tailEnd type="none" w="med" len="med"/>
                </a:ln>
              </p:spPr>
            </p:cxnSp>
            <p:cxnSp>
              <p:nvCxnSpPr>
                <p:cNvPr id="26" name="直接连接符 25"/>
                <p:cNvCxnSpPr/>
                <p:nvPr/>
              </p:nvCxnSpPr>
              <p:spPr>
                <a:xfrm>
                  <a:off x="6503771" y="3698102"/>
                  <a:ext cx="504000" cy="0"/>
                </a:xfrm>
                <a:prstGeom prst="line">
                  <a:avLst/>
                </a:prstGeom>
                <a:ln w="25400" cap="flat" cmpd="sng">
                  <a:solidFill>
                    <a:schemeClr val="tx2"/>
                  </a:solidFill>
                  <a:prstDash val="solid"/>
                  <a:headEnd type="none" w="med" len="med"/>
                  <a:tailEnd type="none" w="med" len="med"/>
                </a:ln>
              </p:spPr>
            </p:cxnSp>
            <p:sp>
              <p:nvSpPr>
                <p:cNvPr id="27" name="椭圆 26"/>
                <p:cNvSpPr/>
                <p:nvPr/>
              </p:nvSpPr>
              <p:spPr>
                <a:xfrm>
                  <a:off x="1186250" y="3954164"/>
                  <a:ext cx="1025610" cy="506626"/>
                </a:xfrm>
                <a:prstGeom prst="ellipse">
                  <a:avLst/>
                </a:prstGeom>
                <a:noFill/>
                <a:ln w="9525" cap="flat" cmpd="sng">
                  <a:solidFill>
                    <a:schemeClr val="tx2"/>
                  </a:solidFill>
                  <a:prstDash val="soli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182880" algn="ctr"/>
                  <a:r>
                    <a:rPr lang="zh-CN" altLang="en-US" dirty="0">
                      <a:solidFill>
                        <a:schemeClr val="tx2"/>
                      </a:solidFill>
                      <a:latin typeface="微软雅黑" panose="020B0503020204020204" pitchFamily="34" charset="-122"/>
                      <a:ea typeface="微软雅黑" panose="020B0503020204020204" pitchFamily="34" charset="-122"/>
                    </a:rPr>
                    <a:t>状态</a:t>
                  </a:r>
                </a:p>
              </p:txBody>
            </p:sp>
            <p:sp>
              <p:nvSpPr>
                <p:cNvPr id="28" name="TextBox 56"/>
                <p:cNvSpPr txBox="1"/>
                <p:nvPr/>
              </p:nvSpPr>
              <p:spPr>
                <a:xfrm>
                  <a:off x="2372497" y="3163327"/>
                  <a:ext cx="1260388" cy="281174"/>
                </a:xfrm>
                <a:prstGeom prst="rect">
                  <a:avLst/>
                </a:prstGeom>
                <a:noFill/>
                <a:ln w="9525">
                  <a:noFill/>
                </a:ln>
              </p:spPr>
              <p:txBody>
                <a:bodyP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dirty="0">
                      <a:solidFill>
                        <a:schemeClr val="tx2"/>
                      </a:solidFill>
                      <a:latin typeface="微软雅黑" panose="020B0503020204020204" pitchFamily="34" charset="-122"/>
                      <a:ea typeface="微软雅黑" panose="020B0503020204020204" pitchFamily="34" charset="-122"/>
                    </a:rPr>
                    <a:t>主要事件链</a:t>
                  </a:r>
                </a:p>
              </p:txBody>
            </p:sp>
            <p:sp>
              <p:nvSpPr>
                <p:cNvPr id="29" name="TextBox 58"/>
                <p:cNvSpPr txBox="1"/>
                <p:nvPr/>
              </p:nvSpPr>
              <p:spPr>
                <a:xfrm>
                  <a:off x="2520777" y="4158878"/>
                  <a:ext cx="877331" cy="281174"/>
                </a:xfrm>
                <a:prstGeom prst="rect">
                  <a:avLst/>
                </a:prstGeom>
                <a:noFill/>
                <a:ln w="9525" cap="flat" cmpd="sng">
                  <a:solidFill>
                    <a:schemeClr val="tx2"/>
                  </a:solidFill>
                  <a:prstDash val="solid"/>
                  <a:miter/>
                  <a:headEnd type="none" w="med" len="med"/>
                  <a:tailEnd type="none" w="med" len="med"/>
                </a:ln>
              </p:spPr>
              <p:txBody>
                <a:bodyPr anchor="ct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dirty="0">
                      <a:solidFill>
                        <a:schemeClr val="tx2"/>
                      </a:solidFill>
                      <a:latin typeface="微软雅黑" panose="020B0503020204020204" pitchFamily="34" charset="-122"/>
                      <a:ea typeface="微软雅黑" panose="020B0503020204020204" pitchFamily="34" charset="-122"/>
                    </a:rPr>
                    <a:t>事件</a:t>
                  </a:r>
                  <a:r>
                    <a:rPr lang="en-US" altLang="zh-CN" dirty="0">
                      <a:solidFill>
                        <a:schemeClr val="tx2"/>
                      </a:solidFill>
                      <a:latin typeface="微软雅黑" panose="020B0503020204020204" pitchFamily="34" charset="-122"/>
                      <a:ea typeface="微软雅黑" panose="020B0503020204020204" pitchFamily="34" charset="-122"/>
                    </a:rPr>
                    <a:t>2A</a:t>
                  </a:r>
                  <a:endParaRPr lang="zh-CN" altLang="en-US" dirty="0">
                    <a:solidFill>
                      <a:schemeClr val="tx2"/>
                    </a:solidFill>
                    <a:latin typeface="微软雅黑" panose="020B0503020204020204" pitchFamily="34" charset="-122"/>
                    <a:ea typeface="微软雅黑" panose="020B0503020204020204" pitchFamily="34" charset="-122"/>
                  </a:endParaRPr>
                </a:p>
              </p:txBody>
            </p:sp>
            <p:sp>
              <p:nvSpPr>
                <p:cNvPr id="30" name="TextBox 60"/>
                <p:cNvSpPr txBox="1"/>
                <p:nvPr/>
              </p:nvSpPr>
              <p:spPr>
                <a:xfrm>
                  <a:off x="3855307" y="4158878"/>
                  <a:ext cx="877331" cy="281174"/>
                </a:xfrm>
                <a:prstGeom prst="rect">
                  <a:avLst/>
                </a:prstGeom>
                <a:noFill/>
                <a:ln w="9525" cap="flat" cmpd="sng">
                  <a:solidFill>
                    <a:schemeClr val="tx2"/>
                  </a:solidFill>
                  <a:prstDash val="solid"/>
                  <a:miter/>
                  <a:headEnd type="none" w="med" len="med"/>
                  <a:tailEnd type="none" w="med" len="med"/>
                </a:ln>
              </p:spPr>
              <p:txBody>
                <a:bodyPr anchor="ct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dirty="0">
                      <a:solidFill>
                        <a:schemeClr val="tx2"/>
                      </a:solidFill>
                      <a:latin typeface="微软雅黑" panose="020B0503020204020204" pitchFamily="34" charset="-122"/>
                      <a:ea typeface="微软雅黑" panose="020B0503020204020204" pitchFamily="34" charset="-122"/>
                    </a:rPr>
                    <a:t>事件</a:t>
                  </a:r>
                  <a:r>
                    <a:rPr lang="en-US" altLang="zh-CN" dirty="0">
                      <a:solidFill>
                        <a:schemeClr val="tx2"/>
                      </a:solidFill>
                      <a:latin typeface="微软雅黑" panose="020B0503020204020204" pitchFamily="34" charset="-122"/>
                      <a:ea typeface="微软雅黑" panose="020B0503020204020204" pitchFamily="34" charset="-122"/>
                    </a:rPr>
                    <a:t>3A</a:t>
                  </a:r>
                  <a:endParaRPr lang="zh-CN" altLang="en-US" dirty="0">
                    <a:solidFill>
                      <a:schemeClr val="tx2"/>
                    </a:solidFill>
                    <a:latin typeface="微软雅黑" panose="020B0503020204020204" pitchFamily="34" charset="-122"/>
                    <a:ea typeface="微软雅黑" panose="020B0503020204020204" pitchFamily="34" charset="-122"/>
                  </a:endParaRPr>
                </a:p>
              </p:txBody>
            </p:sp>
          </p:grpSp>
        </p:grpSp>
        <p:grpSp>
          <p:nvGrpSpPr>
            <p:cNvPr id="8" name="组合 7"/>
            <p:cNvGrpSpPr/>
            <p:nvPr/>
          </p:nvGrpSpPr>
          <p:grpSpPr>
            <a:xfrm>
              <a:off x="2294245" y="3707027"/>
              <a:ext cx="2714362" cy="628475"/>
              <a:chOff x="8040136" y="5152768"/>
              <a:chExt cx="2714362" cy="628475"/>
            </a:xfrm>
          </p:grpSpPr>
          <p:cxnSp>
            <p:nvCxnSpPr>
              <p:cNvPr id="9" name="直接连接符 8"/>
              <p:cNvCxnSpPr/>
              <p:nvPr/>
            </p:nvCxnSpPr>
            <p:spPr>
              <a:xfrm>
                <a:off x="9144000" y="5753442"/>
                <a:ext cx="469557" cy="0"/>
              </a:xfrm>
              <a:prstGeom prst="line">
                <a:avLst/>
              </a:prstGeom>
              <a:ln w="25400" cap="flat" cmpd="sng">
                <a:solidFill>
                  <a:schemeClr val="tx2"/>
                </a:solidFill>
                <a:prstDash val="solid"/>
                <a:headEnd type="none" w="med" len="med"/>
                <a:tailEnd type="none" w="med" len="med"/>
              </a:ln>
            </p:spPr>
          </p:cxnSp>
          <p:cxnSp>
            <p:nvCxnSpPr>
              <p:cNvPr id="10" name="直接连接符 9"/>
              <p:cNvCxnSpPr/>
              <p:nvPr/>
            </p:nvCxnSpPr>
            <p:spPr>
              <a:xfrm>
                <a:off x="8040136" y="5753443"/>
                <a:ext cx="216000" cy="0"/>
              </a:xfrm>
              <a:prstGeom prst="line">
                <a:avLst/>
              </a:prstGeom>
              <a:ln w="25400" cap="flat" cmpd="sng">
                <a:solidFill>
                  <a:schemeClr val="tx2"/>
                </a:solidFill>
                <a:prstDash val="solid"/>
                <a:headEnd type="none" w="med" len="med"/>
                <a:tailEnd type="none" w="med" len="med"/>
              </a:ln>
            </p:spPr>
          </p:cxnSp>
          <p:cxnSp>
            <p:nvCxnSpPr>
              <p:cNvPr id="11" name="直接连接符 10"/>
              <p:cNvCxnSpPr/>
              <p:nvPr/>
            </p:nvCxnSpPr>
            <p:spPr>
              <a:xfrm>
                <a:off x="8056606" y="5152768"/>
                <a:ext cx="0" cy="612000"/>
              </a:xfrm>
              <a:prstGeom prst="line">
                <a:avLst/>
              </a:prstGeom>
              <a:ln w="25400" cap="flat" cmpd="sng">
                <a:solidFill>
                  <a:schemeClr val="tx2"/>
                </a:solidFill>
                <a:prstDash val="solid"/>
                <a:headEnd type="none" w="med" len="med"/>
                <a:tailEnd type="none" w="med" len="med"/>
              </a:ln>
            </p:spPr>
          </p:cxnSp>
          <p:cxnSp>
            <p:nvCxnSpPr>
              <p:cNvPr id="12" name="直接连接符 11"/>
              <p:cNvCxnSpPr/>
              <p:nvPr/>
            </p:nvCxnSpPr>
            <p:spPr>
              <a:xfrm>
                <a:off x="10754498" y="5169243"/>
                <a:ext cx="0" cy="612000"/>
              </a:xfrm>
              <a:prstGeom prst="line">
                <a:avLst/>
              </a:prstGeom>
              <a:ln w="25400" cap="flat" cmpd="sng">
                <a:solidFill>
                  <a:schemeClr val="tx2"/>
                </a:solidFill>
                <a:prstDash val="solid"/>
                <a:headEnd type="none" w="med" len="med"/>
                <a:tailEnd type="none" w="med" len="med"/>
              </a:ln>
            </p:spPr>
          </p:cxnSp>
          <p:cxnSp>
            <p:nvCxnSpPr>
              <p:cNvPr id="13" name="直接连接符 12"/>
              <p:cNvCxnSpPr/>
              <p:nvPr/>
            </p:nvCxnSpPr>
            <p:spPr>
              <a:xfrm>
                <a:off x="10490893" y="5769919"/>
                <a:ext cx="252000" cy="0"/>
              </a:xfrm>
              <a:prstGeom prst="line">
                <a:avLst/>
              </a:prstGeom>
              <a:ln w="25400" cap="flat" cmpd="sng">
                <a:solidFill>
                  <a:schemeClr val="tx2"/>
                </a:solidFill>
                <a:prstDash val="solid"/>
                <a:headEnd type="none" w="med" len="med"/>
                <a:tailEnd type="none" w="med" len="med"/>
              </a:ln>
            </p:spPr>
          </p:cxnSp>
        </p:grpSp>
      </p:grpSp>
      <p:sp>
        <p:nvSpPr>
          <p:cNvPr id="31" name="右箭头 30"/>
          <p:cNvSpPr/>
          <p:nvPr/>
        </p:nvSpPr>
        <p:spPr>
          <a:xfrm>
            <a:off x="3726823" y="5756092"/>
            <a:ext cx="4752960" cy="347952"/>
          </a:xfrm>
          <a:prstGeom prst="rightArrow">
            <a:avLst>
              <a:gd name="adj1" fmla="val 50000"/>
              <a:gd name="adj2" fmla="val 200709"/>
            </a:avLst>
          </a:prstGeom>
          <a:gradFill flip="none" rotWithShape="1">
            <a:gsLst>
              <a:gs pos="0">
                <a:srgbClr val="D24132"/>
              </a:gs>
              <a:gs pos="37000">
                <a:srgbClr val="C1848A"/>
              </a:gs>
              <a:gs pos="0">
                <a:srgbClr val="D24132"/>
              </a:gs>
              <a:gs pos="74000">
                <a:schemeClr val="bg1">
                  <a:lumMod val="85000"/>
                </a:schemeClr>
              </a:gs>
              <a:gs pos="88000">
                <a:schemeClr val="bg1">
                  <a:lumMod val="95000"/>
                </a:schemeClr>
              </a:gs>
              <a:gs pos="100000">
                <a:schemeClr val="bg1"/>
              </a:gs>
            </a:gsLst>
            <a:lin ang="10800000" scaled="1"/>
            <a:tileRect/>
          </a:gra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32" name="TextBox 50"/>
          <p:cNvSpPr txBox="1"/>
          <p:nvPr/>
        </p:nvSpPr>
        <p:spPr>
          <a:xfrm>
            <a:off x="2723104" y="5758833"/>
            <a:ext cx="933695" cy="369332"/>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b="1" dirty="0">
                <a:solidFill>
                  <a:schemeClr val="tx2"/>
                </a:solidFill>
                <a:latin typeface="微软雅黑" panose="020B0503020204020204" pitchFamily="34" charset="-122"/>
                <a:ea typeface="微软雅黑" panose="020B0503020204020204" pitchFamily="34" charset="-122"/>
              </a:rPr>
              <a:t>时间</a:t>
            </a:r>
          </a:p>
        </p:txBody>
      </p:sp>
      <p:sp>
        <p:nvSpPr>
          <p:cNvPr id="33"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TextBox 74"/>
          <p:cNvSpPr txBox="1"/>
          <p:nvPr/>
        </p:nvSpPr>
        <p:spPr>
          <a:xfrm>
            <a:off x="594363" y="897975"/>
            <a:ext cx="6032583" cy="461665"/>
          </a:xfrm>
          <a:prstGeom prst="rect">
            <a:avLst/>
          </a:prstGeom>
          <a:noFill/>
        </p:spPr>
        <p:txBody>
          <a:bodyPr wrap="square" rtlCol="0">
            <a:spAutoFit/>
          </a:bodyPr>
          <a:lstStyle/>
          <a:p>
            <a:pPr>
              <a:defRPr/>
            </a:pPr>
            <a:r>
              <a:rPr lang="zh-CN" altLang="en-US" sz="2400" b="1" dirty="0">
                <a:solidFill>
                  <a:schemeClr val="tx2"/>
                </a:solidFill>
                <a:latin typeface="微软雅黑" panose="020B0503020204020204" pitchFamily="34" charset="-122"/>
                <a:ea typeface="微软雅黑" panose="020B0503020204020204" pitchFamily="34" charset="-122"/>
              </a:rPr>
              <a:t>时间事件链</a:t>
            </a:r>
            <a:endParaRPr lang="en-US" altLang="zh-CN" sz="2400" b="1" dirty="0">
              <a:solidFill>
                <a:schemeClr val="tx2"/>
              </a:solidFill>
              <a:latin typeface="微软雅黑" panose="020B0503020204020204" pitchFamily="34" charset="-122"/>
              <a:ea typeface="微软雅黑" panose="020B0503020204020204" pitchFamily="34" charset="-122"/>
            </a:endParaRPr>
          </a:p>
        </p:txBody>
      </p:sp>
      <p:sp>
        <p:nvSpPr>
          <p:cNvPr id="6" name="矩形 5"/>
          <p:cNvSpPr/>
          <p:nvPr/>
        </p:nvSpPr>
        <p:spPr>
          <a:xfrm>
            <a:off x="829015" y="2218094"/>
            <a:ext cx="3496599" cy="400752"/>
          </a:xfrm>
          <a:prstGeom prst="rect">
            <a:avLst/>
          </a:prstGeom>
          <a:noFill/>
          <a:ln w="9525">
            <a:noFill/>
          </a:ln>
        </p:spPr>
        <p:txBody>
          <a:bodyPr wrap="none" lIns="92075" tIns="46038" rIns="92075" bIns="46038">
            <a:spAutoFit/>
          </a:bodyPr>
          <a:lstStyle/>
          <a:p>
            <a:pPr algn="ctr" eaLnBrk="0" fontAlgn="base" hangingPunct="0">
              <a:spcBef>
                <a:spcPct val="0"/>
              </a:spcBef>
              <a:spcAft>
                <a:spcPct val="0"/>
              </a:spcAft>
              <a:buClr>
                <a:srgbClr val="000000"/>
              </a:buClr>
            </a:pPr>
            <a:r>
              <a:rPr lang="zh-CN" altLang="en-US" sz="2000" b="1" dirty="0">
                <a:latin typeface="微软雅黑" panose="020B0503020204020204" pitchFamily="34" charset="-122"/>
                <a:ea typeface="微软雅黑" panose="020B0503020204020204" pitchFamily="34" charset="-122"/>
              </a:rPr>
              <a:t>事件  </a:t>
            </a:r>
            <a:r>
              <a:rPr lang="en-US" altLang="zh-CN" sz="2000" b="1" dirty="0">
                <a:latin typeface="微软雅黑" panose="020B0503020204020204" pitchFamily="34" charset="-122"/>
                <a:ea typeface="微软雅黑" panose="020B0503020204020204" pitchFamily="34" charset="-122"/>
              </a:rPr>
              <a:t>Event Building Block</a:t>
            </a:r>
          </a:p>
        </p:txBody>
      </p:sp>
      <p:sp>
        <p:nvSpPr>
          <p:cNvPr id="7" name="矩形 6"/>
          <p:cNvSpPr/>
          <p:nvPr/>
        </p:nvSpPr>
        <p:spPr>
          <a:xfrm>
            <a:off x="829015" y="1693273"/>
            <a:ext cx="4053995" cy="400752"/>
          </a:xfrm>
          <a:prstGeom prst="rect">
            <a:avLst/>
          </a:prstGeom>
          <a:noFill/>
          <a:ln w="9525">
            <a:noFill/>
          </a:ln>
        </p:spPr>
        <p:txBody>
          <a:bodyPr wrap="none" lIns="92075" tIns="46038" rIns="92075" bIns="46038">
            <a:spAutoFit/>
          </a:bodyPr>
          <a:lstStyle/>
          <a:p>
            <a:pPr algn="ctr" eaLnBrk="0" fontAlgn="base" hangingPunct="0">
              <a:spcBef>
                <a:spcPct val="0"/>
              </a:spcBef>
              <a:spcAft>
                <a:spcPct val="0"/>
              </a:spcAft>
              <a:buClr>
                <a:srgbClr val="000000"/>
              </a:buClr>
            </a:pPr>
            <a:r>
              <a:rPr lang="zh-CN" altLang="en-US" sz="2000" b="1" dirty="0">
                <a:latin typeface="微软雅黑" panose="020B0503020204020204" pitchFamily="34" charset="-122"/>
                <a:ea typeface="微软雅黑" panose="020B0503020204020204" pitchFamily="34" charset="-122"/>
              </a:rPr>
              <a:t>条件  </a:t>
            </a:r>
            <a:r>
              <a:rPr lang="en-US" altLang="zh-CN" sz="2000" b="1" dirty="0">
                <a:latin typeface="微软雅黑" panose="020B0503020204020204" pitchFamily="34" charset="-122"/>
                <a:ea typeface="微软雅黑" panose="020B0503020204020204" pitchFamily="34" charset="-122"/>
              </a:rPr>
              <a:t>Condition Building Block</a:t>
            </a:r>
          </a:p>
        </p:txBody>
      </p:sp>
      <p:grpSp>
        <p:nvGrpSpPr>
          <p:cNvPr id="8" name="组合 7"/>
          <p:cNvGrpSpPr/>
          <p:nvPr/>
        </p:nvGrpSpPr>
        <p:grpSpPr>
          <a:xfrm>
            <a:off x="7600042" y="1471725"/>
            <a:ext cx="2692400" cy="744537"/>
            <a:chOff x="3712" y="640"/>
            <a:chExt cx="1696" cy="469"/>
          </a:xfrm>
        </p:grpSpPr>
        <p:sp>
          <p:nvSpPr>
            <p:cNvPr id="9" name="矩形 8"/>
            <p:cNvSpPr/>
            <p:nvPr/>
          </p:nvSpPr>
          <p:spPr>
            <a:xfrm>
              <a:off x="3712" y="640"/>
              <a:ext cx="736" cy="467"/>
            </a:xfrm>
            <a:prstGeom prst="rect">
              <a:avLst/>
            </a:prstGeom>
            <a:solidFill>
              <a:srgbClr val="FFFF99"/>
            </a:solidFill>
            <a:ln w="50800"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10" name="矩形 9"/>
            <p:cNvSpPr/>
            <p:nvPr/>
          </p:nvSpPr>
          <p:spPr>
            <a:xfrm>
              <a:off x="4672" y="640"/>
              <a:ext cx="736" cy="469"/>
            </a:xfrm>
            <a:prstGeom prst="rect">
              <a:avLst/>
            </a:prstGeom>
            <a:solidFill>
              <a:srgbClr val="FF7C80"/>
            </a:solidFill>
            <a:ln w="50800"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11" name="矩形 10"/>
            <p:cNvSpPr/>
            <p:nvPr/>
          </p:nvSpPr>
          <p:spPr>
            <a:xfrm>
              <a:off x="3790" y="670"/>
              <a:ext cx="578" cy="327"/>
            </a:xfrm>
            <a:prstGeom prst="rect">
              <a:avLst/>
            </a:prstGeom>
            <a:noFill/>
            <a:ln w="9525">
              <a:noFill/>
            </a:ln>
          </p:spPr>
          <p:txBody>
            <a:bodyPr lIns="92075" tIns="46038" rIns="92075" bIns="46038">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100000"/>
                </a:lnSpc>
                <a:buClr>
                  <a:srgbClr val="000000"/>
                </a:buClr>
              </a:pPr>
              <a:r>
                <a:rPr lang="en-US" altLang="zh-CN" sz="2800" b="1">
                  <a:solidFill>
                    <a:schemeClr val="hlink"/>
                  </a:solidFill>
                  <a:effectLst>
                    <a:outerShdw blurRad="38100" dist="38100" dir="2700000">
                      <a:srgbClr val="C0C0C0"/>
                    </a:outerShdw>
                  </a:effectLst>
                  <a:latin typeface="Times New Roman" panose="02020603050405020304" pitchFamily="18" charset="0"/>
                  <a:ea typeface="宋体" panose="02010600030101010101" pitchFamily="2" charset="-122"/>
                </a:rPr>
                <a:t>BB</a:t>
              </a:r>
            </a:p>
          </p:txBody>
        </p:sp>
        <p:sp>
          <p:nvSpPr>
            <p:cNvPr id="12" name="矩形 11"/>
            <p:cNvSpPr/>
            <p:nvPr/>
          </p:nvSpPr>
          <p:spPr>
            <a:xfrm>
              <a:off x="4728" y="669"/>
              <a:ext cx="578" cy="327"/>
            </a:xfrm>
            <a:prstGeom prst="rect">
              <a:avLst/>
            </a:prstGeom>
            <a:noFill/>
            <a:ln w="9525">
              <a:noFill/>
            </a:ln>
          </p:spPr>
          <p:txBody>
            <a:bodyPr lIns="92075" tIns="46038" rIns="92075" bIns="46038">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100000"/>
                </a:lnSpc>
                <a:buClr>
                  <a:srgbClr val="000000"/>
                </a:buClr>
              </a:pPr>
              <a:r>
                <a:rPr lang="en-US" altLang="zh-CN" sz="2800" b="1">
                  <a:solidFill>
                    <a:schemeClr val="hlink"/>
                  </a:solidFill>
                  <a:effectLst>
                    <a:outerShdw blurRad="38100" dist="38100" dir="2700000">
                      <a:srgbClr val="C0C0C0"/>
                    </a:outerShdw>
                  </a:effectLst>
                  <a:latin typeface="Times New Roman" panose="02020603050405020304" pitchFamily="18" charset="0"/>
                  <a:ea typeface="宋体" panose="02010600030101010101" pitchFamily="2" charset="-122"/>
                </a:rPr>
                <a:t>BB</a:t>
              </a:r>
            </a:p>
          </p:txBody>
        </p:sp>
      </p:grpSp>
      <p:sp>
        <p:nvSpPr>
          <p:cNvPr id="13" name="矩形 12"/>
          <p:cNvSpPr/>
          <p:nvPr/>
        </p:nvSpPr>
        <p:spPr>
          <a:xfrm>
            <a:off x="3790924" y="4022991"/>
            <a:ext cx="1168400" cy="731837"/>
          </a:xfrm>
          <a:prstGeom prst="rect">
            <a:avLst/>
          </a:prstGeom>
          <a:solidFill>
            <a:srgbClr val="FFFF99"/>
          </a:solidFill>
          <a:ln w="50800"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14" name="矩形 13"/>
          <p:cNvSpPr/>
          <p:nvPr/>
        </p:nvSpPr>
        <p:spPr>
          <a:xfrm>
            <a:off x="5543524" y="4022991"/>
            <a:ext cx="1168400" cy="731837"/>
          </a:xfrm>
          <a:prstGeom prst="rect">
            <a:avLst/>
          </a:prstGeom>
          <a:solidFill>
            <a:srgbClr val="FF7C80"/>
          </a:solidFill>
          <a:ln w="50800"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15" name="矩形 14"/>
          <p:cNvSpPr/>
          <p:nvPr/>
        </p:nvSpPr>
        <p:spPr>
          <a:xfrm>
            <a:off x="7296124" y="4022991"/>
            <a:ext cx="1168400" cy="731837"/>
          </a:xfrm>
          <a:prstGeom prst="rect">
            <a:avLst/>
          </a:prstGeom>
          <a:solidFill>
            <a:srgbClr val="FFFF99"/>
          </a:solidFill>
          <a:ln w="50800"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16" name="矩形 15"/>
          <p:cNvSpPr/>
          <p:nvPr/>
        </p:nvSpPr>
        <p:spPr>
          <a:xfrm>
            <a:off x="8972524" y="4022991"/>
            <a:ext cx="1168400" cy="731837"/>
          </a:xfrm>
          <a:prstGeom prst="rect">
            <a:avLst/>
          </a:prstGeom>
          <a:solidFill>
            <a:srgbClr val="FFFF99"/>
          </a:solidFill>
          <a:ln w="50800"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17" name="矩形 16"/>
          <p:cNvSpPr/>
          <p:nvPr/>
        </p:nvSpPr>
        <p:spPr>
          <a:xfrm>
            <a:off x="2114524" y="4022991"/>
            <a:ext cx="1168400" cy="731837"/>
          </a:xfrm>
          <a:prstGeom prst="rect">
            <a:avLst/>
          </a:prstGeom>
          <a:solidFill>
            <a:srgbClr val="FF7C80"/>
          </a:solidFill>
          <a:ln w="50800"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18" name="矩形 17"/>
          <p:cNvSpPr/>
          <p:nvPr/>
        </p:nvSpPr>
        <p:spPr>
          <a:xfrm>
            <a:off x="5543524" y="2851416"/>
            <a:ext cx="1168400" cy="731837"/>
          </a:xfrm>
          <a:prstGeom prst="rect">
            <a:avLst/>
          </a:prstGeom>
          <a:solidFill>
            <a:srgbClr val="FFFF99"/>
          </a:solidFill>
          <a:ln w="50800"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19" name="矩形 18"/>
          <p:cNvSpPr/>
          <p:nvPr/>
        </p:nvSpPr>
        <p:spPr>
          <a:xfrm>
            <a:off x="3790924" y="2851416"/>
            <a:ext cx="1168400" cy="731837"/>
          </a:xfrm>
          <a:prstGeom prst="rect">
            <a:avLst/>
          </a:prstGeom>
          <a:solidFill>
            <a:srgbClr val="FFFF99"/>
          </a:solidFill>
          <a:ln w="50800"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20" name="右箭头 19"/>
          <p:cNvSpPr/>
          <p:nvPr/>
        </p:nvSpPr>
        <p:spPr>
          <a:xfrm>
            <a:off x="3452787" y="4318266"/>
            <a:ext cx="215900" cy="142875"/>
          </a:xfrm>
          <a:prstGeom prst="rightArrow">
            <a:avLst>
              <a:gd name="adj1" fmla="val 50000"/>
              <a:gd name="adj2" fmla="val 75576"/>
            </a:avLst>
          </a:prstGeom>
          <a:solidFill>
            <a:schemeClr val="accent2"/>
          </a:solidFill>
          <a:ln w="12700"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21" name="右箭头 20"/>
          <p:cNvSpPr/>
          <p:nvPr/>
        </p:nvSpPr>
        <p:spPr>
          <a:xfrm>
            <a:off x="5143474" y="4318266"/>
            <a:ext cx="215900" cy="142875"/>
          </a:xfrm>
          <a:prstGeom prst="rightArrow">
            <a:avLst>
              <a:gd name="adj1" fmla="val 50000"/>
              <a:gd name="adj2" fmla="val 75576"/>
            </a:avLst>
          </a:prstGeom>
          <a:solidFill>
            <a:schemeClr val="accent2"/>
          </a:solidFill>
          <a:ln w="12700"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22" name="右箭头 21"/>
          <p:cNvSpPr/>
          <p:nvPr/>
        </p:nvSpPr>
        <p:spPr>
          <a:xfrm>
            <a:off x="6870674" y="4318266"/>
            <a:ext cx="215900" cy="142875"/>
          </a:xfrm>
          <a:prstGeom prst="rightArrow">
            <a:avLst>
              <a:gd name="adj1" fmla="val 50000"/>
              <a:gd name="adj2" fmla="val 75576"/>
            </a:avLst>
          </a:prstGeom>
          <a:solidFill>
            <a:schemeClr val="accent2"/>
          </a:solidFill>
          <a:ln w="12700"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23" name="右箭头 22"/>
          <p:cNvSpPr/>
          <p:nvPr/>
        </p:nvSpPr>
        <p:spPr>
          <a:xfrm>
            <a:off x="8650262" y="4330966"/>
            <a:ext cx="215900" cy="144462"/>
          </a:xfrm>
          <a:prstGeom prst="rightArrow">
            <a:avLst>
              <a:gd name="adj1" fmla="val 50000"/>
              <a:gd name="adj2" fmla="val 74746"/>
            </a:avLst>
          </a:prstGeom>
          <a:solidFill>
            <a:schemeClr val="accent2"/>
          </a:solidFill>
          <a:ln w="12700"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24" name="左箭头 23"/>
          <p:cNvSpPr/>
          <p:nvPr/>
        </p:nvSpPr>
        <p:spPr>
          <a:xfrm>
            <a:off x="5143474" y="3145103"/>
            <a:ext cx="215900" cy="144463"/>
          </a:xfrm>
          <a:prstGeom prst="leftArrow">
            <a:avLst>
              <a:gd name="adj1" fmla="val 50000"/>
              <a:gd name="adj2" fmla="val 74704"/>
            </a:avLst>
          </a:prstGeom>
          <a:solidFill>
            <a:schemeClr val="accent2"/>
          </a:solidFill>
          <a:ln w="12700"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25" name="下箭头 24"/>
          <p:cNvSpPr/>
          <p:nvPr/>
        </p:nvSpPr>
        <p:spPr>
          <a:xfrm>
            <a:off x="4292574" y="3680091"/>
            <a:ext cx="139700" cy="219075"/>
          </a:xfrm>
          <a:prstGeom prst="downArrow">
            <a:avLst>
              <a:gd name="adj1" fmla="val 50000"/>
              <a:gd name="adj2" fmla="val 78430"/>
            </a:avLst>
          </a:prstGeom>
          <a:solidFill>
            <a:schemeClr val="accent2"/>
          </a:solidFill>
          <a:ln w="12700"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26" name="矩形 25"/>
          <p:cNvSpPr/>
          <p:nvPr/>
        </p:nvSpPr>
        <p:spPr>
          <a:xfrm>
            <a:off x="2214537" y="4049978"/>
            <a:ext cx="917575" cy="519113"/>
          </a:xfrm>
          <a:prstGeom prst="rect">
            <a:avLst/>
          </a:prstGeom>
          <a:noFill/>
          <a:ln w="9525">
            <a:noFill/>
          </a:ln>
        </p:spPr>
        <p:txBody>
          <a:bodyPr lIns="92075" tIns="46038" rIns="92075" bIns="46038">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100000"/>
              </a:lnSpc>
              <a:buClr>
                <a:srgbClr val="000000"/>
              </a:buClr>
            </a:pPr>
            <a:r>
              <a:rPr lang="en-US" altLang="zh-CN" sz="2800" b="1" dirty="0">
                <a:solidFill>
                  <a:schemeClr val="hlink"/>
                </a:solidFill>
                <a:effectLst>
                  <a:outerShdw blurRad="38100" dist="38100" dir="2700000">
                    <a:srgbClr val="C0C0C0"/>
                  </a:outerShdw>
                </a:effectLst>
                <a:latin typeface="Times New Roman" panose="02020603050405020304" pitchFamily="18" charset="0"/>
                <a:ea typeface="宋体" panose="02010600030101010101" pitchFamily="2" charset="-122"/>
              </a:rPr>
              <a:t>BB</a:t>
            </a:r>
          </a:p>
        </p:txBody>
      </p:sp>
      <p:sp>
        <p:nvSpPr>
          <p:cNvPr id="27" name="矩形 26"/>
          <p:cNvSpPr/>
          <p:nvPr/>
        </p:nvSpPr>
        <p:spPr>
          <a:xfrm>
            <a:off x="3900462" y="4061091"/>
            <a:ext cx="917575" cy="519112"/>
          </a:xfrm>
          <a:prstGeom prst="rect">
            <a:avLst/>
          </a:prstGeom>
          <a:noFill/>
          <a:ln w="9525">
            <a:noFill/>
          </a:ln>
        </p:spPr>
        <p:txBody>
          <a:bodyPr lIns="92075" tIns="46038" rIns="92075" bIns="46038">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100000"/>
              </a:lnSpc>
              <a:buClr>
                <a:srgbClr val="000000"/>
              </a:buClr>
            </a:pPr>
            <a:r>
              <a:rPr lang="en-US" altLang="zh-CN" sz="2800" b="1" dirty="0">
                <a:solidFill>
                  <a:schemeClr val="hlink"/>
                </a:solidFill>
                <a:effectLst>
                  <a:outerShdw blurRad="38100" dist="38100" dir="2700000">
                    <a:srgbClr val="C0C0C0"/>
                  </a:outerShdw>
                </a:effectLst>
                <a:latin typeface="Times New Roman" panose="02020603050405020304" pitchFamily="18" charset="0"/>
                <a:ea typeface="宋体" panose="02010600030101010101" pitchFamily="2" charset="-122"/>
              </a:rPr>
              <a:t>BB</a:t>
            </a:r>
          </a:p>
        </p:txBody>
      </p:sp>
      <p:sp>
        <p:nvSpPr>
          <p:cNvPr id="28" name="矩形 27"/>
          <p:cNvSpPr/>
          <p:nvPr/>
        </p:nvSpPr>
        <p:spPr>
          <a:xfrm>
            <a:off x="3911574" y="2887928"/>
            <a:ext cx="919163" cy="519113"/>
          </a:xfrm>
          <a:prstGeom prst="rect">
            <a:avLst/>
          </a:prstGeom>
          <a:noFill/>
          <a:ln w="9525">
            <a:noFill/>
          </a:ln>
        </p:spPr>
        <p:txBody>
          <a:bodyPr lIns="92075" tIns="46038" rIns="92075" bIns="46038">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100000"/>
              </a:lnSpc>
              <a:buClr>
                <a:srgbClr val="000000"/>
              </a:buClr>
            </a:pPr>
            <a:r>
              <a:rPr lang="en-US" altLang="zh-CN" sz="2800" b="1" dirty="0">
                <a:solidFill>
                  <a:schemeClr val="hlink"/>
                </a:solidFill>
                <a:effectLst>
                  <a:outerShdw blurRad="38100" dist="38100" dir="2700000">
                    <a:srgbClr val="C0C0C0"/>
                  </a:outerShdw>
                </a:effectLst>
                <a:latin typeface="Times New Roman" panose="02020603050405020304" pitchFamily="18" charset="0"/>
                <a:ea typeface="宋体" panose="02010600030101010101" pitchFamily="2" charset="-122"/>
              </a:rPr>
              <a:t>BB</a:t>
            </a:r>
          </a:p>
        </p:txBody>
      </p:sp>
      <p:sp>
        <p:nvSpPr>
          <p:cNvPr id="29" name="矩形 28"/>
          <p:cNvSpPr/>
          <p:nvPr/>
        </p:nvSpPr>
        <p:spPr>
          <a:xfrm>
            <a:off x="5683224" y="4075378"/>
            <a:ext cx="919163" cy="519113"/>
          </a:xfrm>
          <a:prstGeom prst="rect">
            <a:avLst/>
          </a:prstGeom>
          <a:noFill/>
          <a:ln w="9525">
            <a:noFill/>
          </a:ln>
        </p:spPr>
        <p:txBody>
          <a:bodyPr lIns="92075" tIns="46038" rIns="92075" bIns="46038">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100000"/>
              </a:lnSpc>
              <a:buClr>
                <a:srgbClr val="000000"/>
              </a:buClr>
            </a:pPr>
            <a:r>
              <a:rPr lang="en-US" altLang="zh-CN" sz="2800" b="1">
                <a:solidFill>
                  <a:schemeClr val="hlink"/>
                </a:solidFill>
                <a:effectLst>
                  <a:outerShdw blurRad="38100" dist="38100" dir="2700000">
                    <a:srgbClr val="C0C0C0"/>
                  </a:outerShdw>
                </a:effectLst>
                <a:latin typeface="Times New Roman" panose="02020603050405020304" pitchFamily="18" charset="0"/>
                <a:ea typeface="宋体" panose="02010600030101010101" pitchFamily="2" charset="-122"/>
              </a:rPr>
              <a:t>BB</a:t>
            </a:r>
          </a:p>
        </p:txBody>
      </p:sp>
      <p:sp>
        <p:nvSpPr>
          <p:cNvPr id="30" name="矩形 29"/>
          <p:cNvSpPr/>
          <p:nvPr/>
        </p:nvSpPr>
        <p:spPr>
          <a:xfrm>
            <a:off x="5675287" y="2906978"/>
            <a:ext cx="917575" cy="519113"/>
          </a:xfrm>
          <a:prstGeom prst="rect">
            <a:avLst/>
          </a:prstGeom>
          <a:noFill/>
          <a:ln w="9525">
            <a:noFill/>
          </a:ln>
        </p:spPr>
        <p:txBody>
          <a:bodyPr lIns="92075" tIns="46038" rIns="92075" bIns="46038">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100000"/>
              </a:lnSpc>
              <a:buClr>
                <a:srgbClr val="000000"/>
              </a:buClr>
            </a:pPr>
            <a:r>
              <a:rPr lang="en-US" altLang="zh-CN" sz="2800" b="1">
                <a:solidFill>
                  <a:schemeClr val="hlink"/>
                </a:solidFill>
                <a:effectLst>
                  <a:outerShdw blurRad="38100" dist="38100" dir="2700000">
                    <a:srgbClr val="C0C0C0"/>
                  </a:outerShdw>
                </a:effectLst>
                <a:latin typeface="Times New Roman" panose="02020603050405020304" pitchFamily="18" charset="0"/>
                <a:ea typeface="宋体" panose="02010600030101010101" pitchFamily="2" charset="-122"/>
              </a:rPr>
              <a:t>BB</a:t>
            </a:r>
          </a:p>
        </p:txBody>
      </p:sp>
      <p:sp>
        <p:nvSpPr>
          <p:cNvPr id="31" name="矩形 30"/>
          <p:cNvSpPr/>
          <p:nvPr/>
        </p:nvSpPr>
        <p:spPr>
          <a:xfrm>
            <a:off x="7462812" y="4075378"/>
            <a:ext cx="917575" cy="519113"/>
          </a:xfrm>
          <a:prstGeom prst="rect">
            <a:avLst/>
          </a:prstGeom>
          <a:noFill/>
          <a:ln w="9525">
            <a:noFill/>
          </a:ln>
        </p:spPr>
        <p:txBody>
          <a:bodyPr lIns="92075" tIns="46038" rIns="92075" bIns="46038">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100000"/>
              </a:lnSpc>
              <a:buClr>
                <a:srgbClr val="000000"/>
              </a:buClr>
            </a:pPr>
            <a:r>
              <a:rPr lang="en-US" altLang="zh-CN" sz="2800" b="1">
                <a:solidFill>
                  <a:schemeClr val="hlink"/>
                </a:solidFill>
                <a:effectLst>
                  <a:outerShdw blurRad="38100" dist="38100" dir="2700000">
                    <a:srgbClr val="C0C0C0"/>
                  </a:outerShdw>
                </a:effectLst>
                <a:latin typeface="Times New Roman" panose="02020603050405020304" pitchFamily="18" charset="0"/>
                <a:ea typeface="宋体" panose="02010600030101010101" pitchFamily="2" charset="-122"/>
              </a:rPr>
              <a:t>BB</a:t>
            </a:r>
          </a:p>
        </p:txBody>
      </p:sp>
      <p:sp>
        <p:nvSpPr>
          <p:cNvPr id="32" name="矩形 31"/>
          <p:cNvSpPr/>
          <p:nvPr/>
        </p:nvSpPr>
        <p:spPr>
          <a:xfrm>
            <a:off x="9132862" y="4067441"/>
            <a:ext cx="917575" cy="519112"/>
          </a:xfrm>
          <a:prstGeom prst="rect">
            <a:avLst/>
          </a:prstGeom>
          <a:noFill/>
          <a:ln w="9525">
            <a:noFill/>
          </a:ln>
        </p:spPr>
        <p:txBody>
          <a:bodyPr lIns="92075" tIns="46038" rIns="92075" bIns="46038">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100000"/>
              </a:lnSpc>
              <a:buClr>
                <a:srgbClr val="000000"/>
              </a:buClr>
            </a:pPr>
            <a:r>
              <a:rPr lang="en-US" altLang="zh-CN" sz="2800" b="1">
                <a:solidFill>
                  <a:schemeClr val="hlink"/>
                </a:solidFill>
                <a:effectLst>
                  <a:outerShdw blurRad="38100" dist="38100" dir="2700000">
                    <a:srgbClr val="C0C0C0"/>
                  </a:outerShdw>
                </a:effectLst>
                <a:latin typeface="Times New Roman" panose="02020603050405020304" pitchFamily="18" charset="0"/>
                <a:ea typeface="宋体" panose="02010600030101010101" pitchFamily="2" charset="-122"/>
              </a:rPr>
              <a:t>BB</a:t>
            </a:r>
          </a:p>
        </p:txBody>
      </p:sp>
      <p:grpSp>
        <p:nvGrpSpPr>
          <p:cNvPr id="33" name="组合 32"/>
          <p:cNvGrpSpPr/>
          <p:nvPr/>
        </p:nvGrpSpPr>
        <p:grpSpPr>
          <a:xfrm>
            <a:off x="3776637" y="4856428"/>
            <a:ext cx="6391277" cy="339725"/>
            <a:chOff x="1303" y="2956"/>
            <a:chExt cx="4026" cy="214"/>
          </a:xfrm>
        </p:grpSpPr>
        <p:sp>
          <p:nvSpPr>
            <p:cNvPr id="34" name="矩形 33"/>
            <p:cNvSpPr/>
            <p:nvPr/>
          </p:nvSpPr>
          <p:spPr>
            <a:xfrm>
              <a:off x="1303" y="2956"/>
              <a:ext cx="763" cy="214"/>
            </a:xfrm>
            <a:prstGeom prst="rect">
              <a:avLst/>
            </a:prstGeom>
            <a:gradFill rotWithShape="1">
              <a:gsLst>
                <a:gs pos="0">
                  <a:srgbClr val="FFFF00">
                    <a:gamma/>
                    <a:tint val="0"/>
                    <a:invGamma/>
                  </a:srgbClr>
                </a:gs>
                <a:gs pos="50000">
                  <a:srgbClr val="FFFF00"/>
                </a:gs>
                <a:gs pos="100000">
                  <a:srgbClr val="FFFF00">
                    <a:gamma/>
                    <a:tint val="0"/>
                    <a:invGamma/>
                  </a:srgbClr>
                </a:gs>
              </a:gsLst>
              <a:lin ang="18900000" scaled="1"/>
              <a:tileRect/>
            </a:gradFill>
            <a:ln w="9525">
              <a:noFill/>
            </a:ln>
          </p:spPr>
          <p:txBody>
            <a:bodyPr wrap="none" lIns="92075" tIns="46038" rIns="92075" bIns="46038">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100000"/>
                </a:lnSpc>
                <a:buClr>
                  <a:srgbClr val="000000"/>
                </a:buClr>
              </a:pPr>
              <a:r>
                <a:rPr lang="zh-CN" altLang="en-US" sz="1600" dirty="0">
                  <a:solidFill>
                    <a:srgbClr val="189A80"/>
                  </a:solidFill>
                  <a:effectLst>
                    <a:outerShdw blurRad="38100" dist="38100" dir="2700000">
                      <a:srgbClr val="C0C0C0"/>
                    </a:outerShdw>
                  </a:effectLst>
                  <a:latin typeface="微软雅黑" panose="020B0503020204020204" pitchFamily="34" charset="-122"/>
                  <a:ea typeface="微软雅黑" panose="020B0503020204020204" pitchFamily="34" charset="-122"/>
                </a:rPr>
                <a:t>非触发事件</a:t>
              </a:r>
            </a:p>
          </p:txBody>
        </p:sp>
        <p:sp>
          <p:nvSpPr>
            <p:cNvPr id="35" name="矩形 34"/>
            <p:cNvSpPr/>
            <p:nvPr/>
          </p:nvSpPr>
          <p:spPr>
            <a:xfrm>
              <a:off x="2404" y="2956"/>
              <a:ext cx="761" cy="212"/>
            </a:xfrm>
            <a:prstGeom prst="rect">
              <a:avLst/>
            </a:prstGeom>
            <a:gradFill rotWithShape="1">
              <a:gsLst>
                <a:gs pos="0">
                  <a:srgbClr val="FFFF00">
                    <a:gamma/>
                    <a:tint val="0"/>
                    <a:invGamma/>
                  </a:srgbClr>
                </a:gs>
                <a:gs pos="50000">
                  <a:srgbClr val="FFFF00"/>
                </a:gs>
                <a:gs pos="100000">
                  <a:srgbClr val="FFFF00">
                    <a:gamma/>
                    <a:tint val="0"/>
                    <a:invGamma/>
                  </a:srgbClr>
                </a:gs>
              </a:gsLst>
              <a:lin ang="18900000" scaled="1"/>
              <a:tileRect/>
            </a:gradFill>
            <a:ln w="9525">
              <a:noFill/>
            </a:ln>
          </p:spPr>
          <p:txBody>
            <a:bodyPr wrap="none" lIns="92075" tIns="46038" rIns="92075" bIns="46038">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100000"/>
                </a:lnSpc>
                <a:buClr>
                  <a:srgbClr val="000000"/>
                </a:buClr>
              </a:pPr>
              <a:r>
                <a:rPr lang="zh-CN" altLang="en-US" sz="1600" dirty="0">
                  <a:solidFill>
                    <a:srgbClr val="189A80"/>
                  </a:solidFill>
                  <a:effectLst>
                    <a:outerShdw blurRad="38100" dist="38100" dir="2700000">
                      <a:srgbClr val="C0C0C0"/>
                    </a:outerShdw>
                  </a:effectLst>
                  <a:latin typeface="微软雅黑" panose="020B0503020204020204" pitchFamily="34" charset="-122"/>
                  <a:ea typeface="微软雅黑" panose="020B0503020204020204" pitchFamily="34" charset="-122"/>
                </a:rPr>
                <a:t>非触发事件</a:t>
              </a:r>
            </a:p>
          </p:txBody>
        </p:sp>
        <p:sp>
          <p:nvSpPr>
            <p:cNvPr id="36" name="矩形 35"/>
            <p:cNvSpPr/>
            <p:nvPr/>
          </p:nvSpPr>
          <p:spPr>
            <a:xfrm>
              <a:off x="4568" y="2956"/>
              <a:ext cx="761" cy="212"/>
            </a:xfrm>
            <a:prstGeom prst="rect">
              <a:avLst/>
            </a:prstGeom>
            <a:gradFill rotWithShape="1">
              <a:gsLst>
                <a:gs pos="0">
                  <a:srgbClr val="FFFF00">
                    <a:gamma/>
                    <a:tint val="0"/>
                    <a:invGamma/>
                  </a:srgbClr>
                </a:gs>
                <a:gs pos="50000">
                  <a:srgbClr val="FFFF00"/>
                </a:gs>
                <a:gs pos="100000">
                  <a:srgbClr val="FFFF00">
                    <a:gamma/>
                    <a:tint val="0"/>
                    <a:invGamma/>
                  </a:srgbClr>
                </a:gs>
              </a:gsLst>
              <a:lin ang="18900000" scaled="1"/>
              <a:tileRect/>
            </a:gradFill>
            <a:ln w="9525">
              <a:noFill/>
            </a:ln>
          </p:spPr>
          <p:txBody>
            <a:bodyPr wrap="none" lIns="92075" tIns="46038" rIns="92075" bIns="46038">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100000"/>
                </a:lnSpc>
                <a:buClr>
                  <a:srgbClr val="000000"/>
                </a:buClr>
              </a:pPr>
              <a:r>
                <a:rPr lang="zh-CN" altLang="en-US" sz="1600" dirty="0">
                  <a:solidFill>
                    <a:srgbClr val="189A80"/>
                  </a:solidFill>
                  <a:effectLst>
                    <a:outerShdw blurRad="38100" dist="38100" dir="2700000">
                      <a:srgbClr val="C0C0C0"/>
                    </a:outerShdw>
                  </a:effectLst>
                  <a:latin typeface="微软雅黑" panose="020B0503020204020204" pitchFamily="34" charset="-122"/>
                  <a:ea typeface="微软雅黑" panose="020B0503020204020204" pitchFamily="34" charset="-122"/>
                </a:rPr>
                <a:t>非触发事件</a:t>
              </a:r>
            </a:p>
          </p:txBody>
        </p:sp>
      </p:grpSp>
      <p:grpSp>
        <p:nvGrpSpPr>
          <p:cNvPr id="37" name="组合 36"/>
          <p:cNvGrpSpPr/>
          <p:nvPr/>
        </p:nvGrpSpPr>
        <p:grpSpPr>
          <a:xfrm>
            <a:off x="2103412" y="4856428"/>
            <a:ext cx="6337300" cy="336550"/>
            <a:chOff x="249" y="2956"/>
            <a:chExt cx="3992" cy="212"/>
          </a:xfrm>
        </p:grpSpPr>
        <p:sp>
          <p:nvSpPr>
            <p:cNvPr id="38" name="矩形 37"/>
            <p:cNvSpPr/>
            <p:nvPr/>
          </p:nvSpPr>
          <p:spPr>
            <a:xfrm>
              <a:off x="249" y="2956"/>
              <a:ext cx="726" cy="212"/>
            </a:xfrm>
            <a:prstGeom prst="rect">
              <a:avLst/>
            </a:prstGeom>
            <a:gradFill rotWithShape="1">
              <a:gsLst>
                <a:gs pos="0">
                  <a:srgbClr val="00FFFF"/>
                </a:gs>
                <a:gs pos="100000">
                  <a:srgbClr val="00FFFF">
                    <a:gamma/>
                    <a:tint val="0"/>
                    <a:invGamma/>
                  </a:srgbClr>
                </a:gs>
              </a:gsLst>
              <a:path path="shape">
                <a:fillToRect l="50000" t="50000" r="50000" b="50000"/>
              </a:path>
              <a:tileRect/>
            </a:gradFill>
            <a:ln w="9525">
              <a:noFill/>
            </a:ln>
          </p:spPr>
          <p:txBody>
            <a:bodyPr lIns="92075" tIns="46038" rIns="92075" bIns="46038">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100000"/>
                </a:lnSpc>
                <a:buClr>
                  <a:srgbClr val="000000"/>
                </a:buClr>
              </a:pPr>
              <a:r>
                <a:rPr lang="zh-CN" altLang="en-US" sz="1600" dirty="0">
                  <a:solidFill>
                    <a:srgbClr val="D24132"/>
                  </a:solidFill>
                  <a:effectLst>
                    <a:outerShdw blurRad="38100" dist="38100" dir="2700000">
                      <a:srgbClr val="000000"/>
                    </a:outerShdw>
                  </a:effectLst>
                  <a:latin typeface="微软雅黑" panose="020B0503020204020204" pitchFamily="34" charset="-122"/>
                  <a:ea typeface="微软雅黑" panose="020B0503020204020204" pitchFamily="34" charset="-122"/>
                </a:rPr>
                <a:t>触发事件</a:t>
              </a:r>
            </a:p>
          </p:txBody>
        </p:sp>
        <p:sp>
          <p:nvSpPr>
            <p:cNvPr id="39" name="矩形 38"/>
            <p:cNvSpPr/>
            <p:nvPr/>
          </p:nvSpPr>
          <p:spPr>
            <a:xfrm>
              <a:off x="3545" y="2956"/>
              <a:ext cx="696" cy="212"/>
            </a:xfrm>
            <a:prstGeom prst="rect">
              <a:avLst/>
            </a:prstGeom>
            <a:gradFill rotWithShape="1">
              <a:gsLst>
                <a:gs pos="0">
                  <a:srgbClr val="00FFFF"/>
                </a:gs>
                <a:gs pos="100000">
                  <a:srgbClr val="00FFFF">
                    <a:gamma/>
                    <a:tint val="0"/>
                    <a:invGamma/>
                  </a:srgbClr>
                </a:gs>
              </a:gsLst>
              <a:path path="shape">
                <a:fillToRect l="50000" t="50000" r="50000" b="50000"/>
              </a:path>
              <a:tileRect/>
            </a:gradFill>
            <a:ln w="9525">
              <a:noFill/>
            </a:ln>
          </p:spPr>
          <p:txBody>
            <a:bodyPr lIns="92075" tIns="46038" rIns="92075" bIns="46038">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algn="ctr" eaLnBrk="0" hangingPunct="0">
                <a:buClr>
                  <a:srgbClr val="000000"/>
                </a:buClr>
              </a:pPr>
              <a:r>
                <a:rPr lang="zh-CN" altLang="en-US" sz="1600" dirty="0">
                  <a:solidFill>
                    <a:srgbClr val="D24132"/>
                  </a:solidFill>
                  <a:effectLst>
                    <a:outerShdw blurRad="38100" dist="38100" dir="2700000">
                      <a:srgbClr val="000000"/>
                    </a:outerShdw>
                  </a:effectLst>
                  <a:latin typeface="微软雅黑" panose="020B0503020204020204" pitchFamily="34" charset="-122"/>
                  <a:ea typeface="微软雅黑" panose="020B0503020204020204" pitchFamily="34" charset="-122"/>
                </a:rPr>
                <a:t>触发事件</a:t>
              </a:r>
            </a:p>
          </p:txBody>
        </p:sp>
      </p:grpSp>
      <p:sp>
        <p:nvSpPr>
          <p:cNvPr id="40" name="矩形 39"/>
          <p:cNvSpPr/>
          <p:nvPr/>
        </p:nvSpPr>
        <p:spPr>
          <a:xfrm>
            <a:off x="4376712" y="5710503"/>
            <a:ext cx="1827212" cy="396875"/>
          </a:xfrm>
          <a:prstGeom prst="rect">
            <a:avLst/>
          </a:prstGeom>
          <a:noFill/>
          <a:ln w="9525">
            <a:noFill/>
          </a:ln>
        </p:spPr>
        <p:txBody>
          <a:bodyPr wrap="none" lIns="92075" tIns="46038" rIns="92075" bIns="46038">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100000"/>
              </a:lnSpc>
              <a:buClr>
                <a:srgbClr val="000000"/>
              </a:buClr>
            </a:pPr>
            <a:r>
              <a:rPr lang="en-US" altLang="zh-CN" sz="2000" b="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Cause Analysis</a:t>
            </a:r>
          </a:p>
        </p:txBody>
      </p:sp>
      <p:grpSp>
        <p:nvGrpSpPr>
          <p:cNvPr id="41" name="组合 40"/>
          <p:cNvGrpSpPr/>
          <p:nvPr/>
        </p:nvGrpSpPr>
        <p:grpSpPr>
          <a:xfrm>
            <a:off x="6948462" y="5564462"/>
            <a:ext cx="1069975" cy="511176"/>
            <a:chOff x="3397" y="3161"/>
            <a:chExt cx="673" cy="322"/>
          </a:xfrm>
        </p:grpSpPr>
        <p:sp>
          <p:nvSpPr>
            <p:cNvPr id="42" name="左箭头 41"/>
            <p:cNvSpPr/>
            <p:nvPr/>
          </p:nvSpPr>
          <p:spPr>
            <a:xfrm>
              <a:off x="3397" y="3330"/>
              <a:ext cx="614" cy="153"/>
            </a:xfrm>
            <a:prstGeom prst="leftArrow">
              <a:avLst>
                <a:gd name="adj1" fmla="val 50000"/>
                <a:gd name="adj2" fmla="val 200597"/>
              </a:avLst>
            </a:prstGeom>
            <a:solidFill>
              <a:schemeClr val="accent2"/>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43" name="矩形 42"/>
            <p:cNvSpPr/>
            <p:nvPr/>
          </p:nvSpPr>
          <p:spPr>
            <a:xfrm>
              <a:off x="3974" y="3161"/>
              <a:ext cx="96" cy="285"/>
            </a:xfrm>
            <a:prstGeom prst="rect">
              <a:avLst/>
            </a:prstGeom>
            <a:solidFill>
              <a:schemeClr val="accent2"/>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grpSp>
      <p:sp>
        <p:nvSpPr>
          <p:cNvPr id="44" name="直接连接符 43"/>
          <p:cNvSpPr/>
          <p:nvPr/>
        </p:nvSpPr>
        <p:spPr>
          <a:xfrm>
            <a:off x="1860524" y="6335978"/>
            <a:ext cx="3352800" cy="0"/>
          </a:xfrm>
          <a:prstGeom prst="line">
            <a:avLst/>
          </a:prstGeom>
          <a:ln w="50800" cap="flat" cmpd="sng">
            <a:solidFill>
              <a:schemeClr val="tx1"/>
            </a:solidFill>
            <a:prstDash val="solid"/>
            <a:headEnd type="stealth" w="med" len="lg"/>
            <a:tailEnd type="stealth" w="med" len="lg"/>
          </a:ln>
        </p:spPr>
      </p:sp>
      <p:sp>
        <p:nvSpPr>
          <p:cNvPr id="45" name="直接连接符 44"/>
          <p:cNvSpPr/>
          <p:nvPr/>
        </p:nvSpPr>
        <p:spPr>
          <a:xfrm>
            <a:off x="5137124" y="6335978"/>
            <a:ext cx="5181600" cy="0"/>
          </a:xfrm>
          <a:prstGeom prst="line">
            <a:avLst/>
          </a:prstGeom>
          <a:ln w="50800" cap="flat" cmpd="sng">
            <a:solidFill>
              <a:schemeClr val="tx1"/>
            </a:solidFill>
            <a:prstDash val="solid"/>
            <a:headEnd type="stealth" w="med" len="lg"/>
            <a:tailEnd type="stealth" w="med" len="lg"/>
          </a:ln>
        </p:spPr>
      </p:sp>
      <p:grpSp>
        <p:nvGrpSpPr>
          <p:cNvPr id="46" name="组合 45"/>
          <p:cNvGrpSpPr/>
          <p:nvPr/>
        </p:nvGrpSpPr>
        <p:grpSpPr>
          <a:xfrm>
            <a:off x="2605062" y="5562875"/>
            <a:ext cx="993775" cy="511176"/>
            <a:chOff x="661" y="3160"/>
            <a:chExt cx="625" cy="322"/>
          </a:xfrm>
        </p:grpSpPr>
        <p:sp>
          <p:nvSpPr>
            <p:cNvPr id="47" name="右箭头 46"/>
            <p:cNvSpPr/>
            <p:nvPr/>
          </p:nvSpPr>
          <p:spPr>
            <a:xfrm>
              <a:off x="672" y="3329"/>
              <a:ext cx="614" cy="153"/>
            </a:xfrm>
            <a:prstGeom prst="rightArrow">
              <a:avLst>
                <a:gd name="adj1" fmla="val 50000"/>
                <a:gd name="adj2" fmla="val 200709"/>
              </a:avLst>
            </a:prstGeom>
            <a:solidFill>
              <a:schemeClr val="accent2"/>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48" name="矩形 47"/>
            <p:cNvSpPr/>
            <p:nvPr/>
          </p:nvSpPr>
          <p:spPr>
            <a:xfrm>
              <a:off x="661" y="3160"/>
              <a:ext cx="96" cy="285"/>
            </a:xfrm>
            <a:prstGeom prst="rect">
              <a:avLst/>
            </a:prstGeom>
            <a:solidFill>
              <a:schemeClr val="accent2"/>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grpSp>
      <p:sp>
        <p:nvSpPr>
          <p:cNvPr id="49"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717" name="圆角矩形 1"/>
          <p:cNvSpPr/>
          <p:nvPr/>
        </p:nvSpPr>
        <p:spPr>
          <a:xfrm>
            <a:off x="4626341" y="1837349"/>
            <a:ext cx="7258326" cy="727719"/>
          </a:xfrm>
          <a:prstGeom prst="roundRect">
            <a:avLst/>
          </a:prstGeom>
          <a:noFill/>
          <a:ln w="12700">
            <a:solidFill>
              <a:srgbClr val="C0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99795"/>
            <a:endParaRPr lang="zh-CN" altLang="en-US" sz="1475" dirty="0">
              <a:solidFill>
                <a:schemeClr val="tx1"/>
              </a:solidFill>
              <a:latin typeface="Impact" panose="020B0806030902050204" pitchFamily="34" charset="0"/>
            </a:endParaRPr>
          </a:p>
        </p:txBody>
      </p:sp>
      <p:sp>
        <p:nvSpPr>
          <p:cNvPr id="1048718" name="椭圆 2"/>
          <p:cNvSpPr/>
          <p:nvPr/>
        </p:nvSpPr>
        <p:spPr>
          <a:xfrm>
            <a:off x="4846539" y="1842772"/>
            <a:ext cx="714260" cy="714260"/>
          </a:xfrm>
          <a:prstGeom prst="ellipse">
            <a:avLst/>
          </a:pr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75" dirty="0">
              <a:solidFill>
                <a:schemeClr val="accent6">
                  <a:lumMod val="20000"/>
                  <a:lumOff val="80000"/>
                </a:schemeClr>
              </a:solidFill>
              <a:latin typeface="Impact" panose="020B0806030902050204" pitchFamily="34" charset="0"/>
            </a:endParaRPr>
          </a:p>
        </p:txBody>
      </p:sp>
      <p:sp>
        <p:nvSpPr>
          <p:cNvPr id="1048719" name="TextBox 45"/>
          <p:cNvSpPr txBox="1"/>
          <p:nvPr/>
        </p:nvSpPr>
        <p:spPr>
          <a:xfrm>
            <a:off x="4828162" y="1902429"/>
            <a:ext cx="724099" cy="578485"/>
          </a:xfrm>
          <a:prstGeom prst="rect">
            <a:avLst/>
          </a:prstGeom>
          <a:noFill/>
        </p:spPr>
        <p:txBody>
          <a:bodyPr wrap="square" rtlCol="0" anchor="ctr" anchorCtr="0">
            <a:spAutoFit/>
          </a:bodyPr>
          <a:lstStyle/>
          <a:p>
            <a:pPr algn="ctr"/>
            <a:r>
              <a:rPr lang="en-US" altLang="zh-CN" sz="3165" dirty="0">
                <a:solidFill>
                  <a:schemeClr val="bg1"/>
                </a:solidFill>
                <a:latin typeface="Impact" panose="020B0806030902050204" pitchFamily="34" charset="0"/>
              </a:rPr>
              <a:t>01</a:t>
            </a:r>
            <a:endParaRPr lang="zh-CN" altLang="en-US" sz="3165" dirty="0">
              <a:solidFill>
                <a:schemeClr val="bg1"/>
              </a:solidFill>
              <a:latin typeface="Impact" panose="020B0806030902050204" pitchFamily="34" charset="0"/>
            </a:endParaRPr>
          </a:p>
        </p:txBody>
      </p:sp>
      <p:sp>
        <p:nvSpPr>
          <p:cNvPr id="1048720" name="矩形 4"/>
          <p:cNvSpPr/>
          <p:nvPr/>
        </p:nvSpPr>
        <p:spPr>
          <a:xfrm>
            <a:off x="5560799" y="1901845"/>
            <a:ext cx="6323868" cy="610235"/>
          </a:xfrm>
          <a:prstGeom prst="rect">
            <a:avLst/>
          </a:prstGeom>
        </p:spPr>
        <p:txBody>
          <a:bodyPr wrap="square">
            <a:spAutoFit/>
          </a:bodyPr>
          <a:lstStyle/>
          <a:p>
            <a:r>
              <a:rPr lang="zh-CN" altLang="en-US" sz="1685" spc="-50" dirty="0">
                <a:solidFill>
                  <a:schemeClr val="tx1">
                    <a:lumMod val="85000"/>
                    <a:lumOff val="15000"/>
                  </a:schemeClr>
                </a:solidFill>
                <a:latin typeface="微软雅黑" panose="020B0503020204020204" pitchFamily="34" charset="-122"/>
                <a:ea typeface="微软雅黑" panose="020B0503020204020204" pitchFamily="34" charset="-122"/>
              </a:rPr>
              <a:t>企业对单位安全生产和职业健康工作负全面责任，要严格履行安全生产法定责任，建立健康自我约束、持续改进的内生机制。</a:t>
            </a:r>
            <a:endParaRPr lang="zh-CN" altLang="en-US" sz="1685" dirty="0">
              <a:solidFill>
                <a:schemeClr val="tx1">
                  <a:lumMod val="85000"/>
                  <a:lumOff val="15000"/>
                </a:schemeClr>
              </a:solidFill>
            </a:endParaRPr>
          </a:p>
        </p:txBody>
      </p:sp>
      <p:sp>
        <p:nvSpPr>
          <p:cNvPr id="1048721" name="圆角矩形 5"/>
          <p:cNvSpPr/>
          <p:nvPr/>
        </p:nvSpPr>
        <p:spPr>
          <a:xfrm>
            <a:off x="4626341" y="2728136"/>
            <a:ext cx="7258326" cy="727719"/>
          </a:xfrm>
          <a:prstGeom prst="round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99795"/>
            <a:endParaRPr lang="zh-CN" altLang="en-US" sz="1475" dirty="0">
              <a:solidFill>
                <a:schemeClr val="tx1"/>
              </a:solidFill>
              <a:latin typeface="Impact" panose="020B0806030902050204" pitchFamily="34" charset="0"/>
            </a:endParaRPr>
          </a:p>
        </p:txBody>
      </p:sp>
      <p:sp>
        <p:nvSpPr>
          <p:cNvPr id="1048722" name="椭圆 6"/>
          <p:cNvSpPr/>
          <p:nvPr/>
        </p:nvSpPr>
        <p:spPr>
          <a:xfrm>
            <a:off x="4846539" y="2733559"/>
            <a:ext cx="714260" cy="714260"/>
          </a:xfrm>
          <a:prstGeom prst="ellipse">
            <a:avLst/>
          </a:pr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75" dirty="0">
              <a:solidFill>
                <a:schemeClr val="accent6">
                  <a:lumMod val="20000"/>
                  <a:lumOff val="80000"/>
                </a:schemeClr>
              </a:solidFill>
              <a:latin typeface="Impact" panose="020B0806030902050204" pitchFamily="34" charset="0"/>
            </a:endParaRPr>
          </a:p>
        </p:txBody>
      </p:sp>
      <p:sp>
        <p:nvSpPr>
          <p:cNvPr id="1048723" name="TextBox 45"/>
          <p:cNvSpPr txBox="1"/>
          <p:nvPr/>
        </p:nvSpPr>
        <p:spPr>
          <a:xfrm>
            <a:off x="4828162" y="2793215"/>
            <a:ext cx="724099" cy="578485"/>
          </a:xfrm>
          <a:prstGeom prst="rect">
            <a:avLst/>
          </a:prstGeom>
          <a:noFill/>
        </p:spPr>
        <p:txBody>
          <a:bodyPr wrap="square" rtlCol="0" anchor="ctr" anchorCtr="0">
            <a:spAutoFit/>
          </a:bodyPr>
          <a:lstStyle/>
          <a:p>
            <a:pPr algn="ctr"/>
            <a:r>
              <a:rPr lang="en-US" altLang="zh-CN" sz="3165" dirty="0">
                <a:solidFill>
                  <a:schemeClr val="bg1"/>
                </a:solidFill>
                <a:latin typeface="Impact" panose="020B0806030902050204" pitchFamily="34" charset="0"/>
              </a:rPr>
              <a:t>02</a:t>
            </a:r>
            <a:endParaRPr lang="zh-CN" altLang="en-US" sz="3165" dirty="0">
              <a:solidFill>
                <a:schemeClr val="bg1"/>
              </a:solidFill>
              <a:latin typeface="Impact" panose="020B0806030902050204" pitchFamily="34" charset="0"/>
            </a:endParaRPr>
          </a:p>
        </p:txBody>
      </p:sp>
      <p:sp>
        <p:nvSpPr>
          <p:cNvPr id="1048724" name="矩形 8"/>
          <p:cNvSpPr/>
          <p:nvPr/>
        </p:nvSpPr>
        <p:spPr>
          <a:xfrm>
            <a:off x="5560799" y="2746711"/>
            <a:ext cx="6323868" cy="721995"/>
          </a:xfrm>
          <a:prstGeom prst="rect">
            <a:avLst/>
          </a:prstGeom>
          <a:ln>
            <a:noFill/>
            <a:prstDash val="sysDot"/>
          </a:ln>
        </p:spPr>
        <p:txBody>
          <a:bodyPr wrap="square">
            <a:spAutoFit/>
          </a:bodyPr>
          <a:lstStyle/>
          <a:p>
            <a:r>
              <a:rPr lang="zh-CN" altLang="en-US" sz="1370" spc="-50" dirty="0">
                <a:solidFill>
                  <a:schemeClr val="tx1">
                    <a:lumMod val="85000"/>
                    <a:lumOff val="15000"/>
                  </a:schemeClr>
                </a:solidFill>
                <a:latin typeface="微软雅黑" panose="020B0503020204020204" pitchFamily="34" charset="-122"/>
                <a:ea typeface="微软雅黑" panose="020B0503020204020204" pitchFamily="34" charset="-122"/>
              </a:rPr>
              <a:t>企业实行全员安全生产责任制度，法定代表人和实际控制人同为安全生产第一责任人，主要技术负责人负责安全生产技术决策和指挥权，强化部门安全生产职责，落实一岗双责。</a:t>
            </a:r>
            <a:endParaRPr lang="zh-CN" altLang="en-US" sz="1370" dirty="0">
              <a:solidFill>
                <a:schemeClr val="tx1">
                  <a:lumMod val="85000"/>
                  <a:lumOff val="15000"/>
                </a:schemeClr>
              </a:solidFill>
            </a:endParaRPr>
          </a:p>
        </p:txBody>
      </p:sp>
      <p:sp>
        <p:nvSpPr>
          <p:cNvPr id="1048725" name="圆角矩形 9"/>
          <p:cNvSpPr/>
          <p:nvPr/>
        </p:nvSpPr>
        <p:spPr>
          <a:xfrm>
            <a:off x="4617804" y="3691651"/>
            <a:ext cx="7258326" cy="727719"/>
          </a:xfrm>
          <a:prstGeom prst="roundRect">
            <a:avLst/>
          </a:prstGeom>
          <a:noFill/>
          <a:ln w="12700">
            <a:solidFill>
              <a:srgbClr val="C0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99795"/>
            <a:endParaRPr lang="zh-CN" altLang="en-US" sz="1475" dirty="0">
              <a:solidFill>
                <a:schemeClr val="tx1"/>
              </a:solidFill>
              <a:latin typeface="Impact" panose="020B0806030902050204" pitchFamily="34" charset="0"/>
            </a:endParaRPr>
          </a:p>
        </p:txBody>
      </p:sp>
      <p:sp>
        <p:nvSpPr>
          <p:cNvPr id="1048726" name="椭圆 10"/>
          <p:cNvSpPr/>
          <p:nvPr/>
        </p:nvSpPr>
        <p:spPr>
          <a:xfrm>
            <a:off x="4838002" y="3697074"/>
            <a:ext cx="714260" cy="714260"/>
          </a:xfrm>
          <a:prstGeom prst="ellipse">
            <a:avLst/>
          </a:pr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75" dirty="0">
              <a:solidFill>
                <a:schemeClr val="accent6">
                  <a:lumMod val="20000"/>
                  <a:lumOff val="80000"/>
                </a:schemeClr>
              </a:solidFill>
              <a:latin typeface="Impact" panose="020B0806030902050204" pitchFamily="34" charset="0"/>
            </a:endParaRPr>
          </a:p>
        </p:txBody>
      </p:sp>
      <p:sp>
        <p:nvSpPr>
          <p:cNvPr id="1048727" name="TextBox 45"/>
          <p:cNvSpPr txBox="1"/>
          <p:nvPr/>
        </p:nvSpPr>
        <p:spPr>
          <a:xfrm>
            <a:off x="4819625" y="3756730"/>
            <a:ext cx="724099" cy="578485"/>
          </a:xfrm>
          <a:prstGeom prst="rect">
            <a:avLst/>
          </a:prstGeom>
          <a:noFill/>
        </p:spPr>
        <p:txBody>
          <a:bodyPr wrap="square" rtlCol="0" anchor="ctr" anchorCtr="0">
            <a:spAutoFit/>
          </a:bodyPr>
          <a:lstStyle/>
          <a:p>
            <a:pPr algn="ctr"/>
            <a:r>
              <a:rPr lang="en-US" altLang="zh-CN" sz="3165" dirty="0">
                <a:solidFill>
                  <a:schemeClr val="bg1"/>
                </a:solidFill>
                <a:latin typeface="Impact" panose="020B0806030902050204" pitchFamily="34" charset="0"/>
              </a:rPr>
              <a:t>03</a:t>
            </a:r>
            <a:endParaRPr lang="zh-CN" altLang="en-US" sz="3165" dirty="0">
              <a:solidFill>
                <a:schemeClr val="bg1"/>
              </a:solidFill>
              <a:latin typeface="Impact" panose="020B0806030902050204" pitchFamily="34" charset="0"/>
            </a:endParaRPr>
          </a:p>
        </p:txBody>
      </p:sp>
      <p:sp>
        <p:nvSpPr>
          <p:cNvPr id="1048728" name="矩形 12"/>
          <p:cNvSpPr/>
          <p:nvPr/>
        </p:nvSpPr>
        <p:spPr>
          <a:xfrm>
            <a:off x="5552262" y="3756147"/>
            <a:ext cx="6323868" cy="610235"/>
          </a:xfrm>
          <a:prstGeom prst="rect">
            <a:avLst/>
          </a:prstGeom>
        </p:spPr>
        <p:txBody>
          <a:bodyPr wrap="square">
            <a:spAutoFit/>
          </a:bodyPr>
          <a:lstStyle/>
          <a:p>
            <a:r>
              <a:rPr lang="zh-CN" altLang="en-US" sz="1685" spc="-50" dirty="0">
                <a:solidFill>
                  <a:schemeClr val="tx1">
                    <a:lumMod val="85000"/>
                    <a:lumOff val="15000"/>
                  </a:schemeClr>
                </a:solidFill>
                <a:latin typeface="微软雅黑" panose="020B0503020204020204" pitchFamily="34" charset="-122"/>
                <a:ea typeface="微软雅黑" panose="020B0503020204020204" pitchFamily="34" charset="-122"/>
              </a:rPr>
              <a:t>完善落实混合所有制企业以及跨地区、多层级和境外中资企业投资主体的安全生产责任。</a:t>
            </a:r>
            <a:endParaRPr lang="zh-CN" altLang="en-US" sz="1685" dirty="0">
              <a:solidFill>
                <a:schemeClr val="tx1">
                  <a:lumMod val="85000"/>
                  <a:lumOff val="15000"/>
                </a:schemeClr>
              </a:solidFill>
            </a:endParaRPr>
          </a:p>
        </p:txBody>
      </p:sp>
      <p:sp>
        <p:nvSpPr>
          <p:cNvPr id="1048729" name="圆角矩形 13"/>
          <p:cNvSpPr/>
          <p:nvPr/>
        </p:nvSpPr>
        <p:spPr>
          <a:xfrm>
            <a:off x="4617804" y="4626680"/>
            <a:ext cx="7258326" cy="727719"/>
          </a:xfrm>
          <a:prstGeom prst="roundRect">
            <a:avLst/>
          </a:prstGeom>
          <a:noFill/>
          <a:ln w="12700">
            <a:solidFill>
              <a:srgbClr val="C0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99795"/>
            <a:endParaRPr lang="zh-CN" altLang="en-US" sz="1475" dirty="0">
              <a:solidFill>
                <a:schemeClr val="tx1"/>
              </a:solidFill>
              <a:latin typeface="Impact" panose="020B0806030902050204" pitchFamily="34" charset="0"/>
            </a:endParaRPr>
          </a:p>
        </p:txBody>
      </p:sp>
      <p:sp>
        <p:nvSpPr>
          <p:cNvPr id="1048730" name="椭圆 14"/>
          <p:cNvSpPr/>
          <p:nvPr/>
        </p:nvSpPr>
        <p:spPr>
          <a:xfrm>
            <a:off x="4838002" y="4632103"/>
            <a:ext cx="714260" cy="714260"/>
          </a:xfrm>
          <a:prstGeom prst="ellipse">
            <a:avLst/>
          </a:pr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75" dirty="0">
              <a:solidFill>
                <a:schemeClr val="accent6">
                  <a:lumMod val="20000"/>
                  <a:lumOff val="80000"/>
                </a:schemeClr>
              </a:solidFill>
              <a:latin typeface="Impact" panose="020B0806030902050204" pitchFamily="34" charset="0"/>
            </a:endParaRPr>
          </a:p>
        </p:txBody>
      </p:sp>
      <p:sp>
        <p:nvSpPr>
          <p:cNvPr id="1048731" name="TextBox 45"/>
          <p:cNvSpPr txBox="1"/>
          <p:nvPr/>
        </p:nvSpPr>
        <p:spPr>
          <a:xfrm>
            <a:off x="4819625" y="4691760"/>
            <a:ext cx="724099" cy="578485"/>
          </a:xfrm>
          <a:prstGeom prst="rect">
            <a:avLst/>
          </a:prstGeom>
          <a:noFill/>
        </p:spPr>
        <p:txBody>
          <a:bodyPr wrap="square" rtlCol="0" anchor="ctr" anchorCtr="0">
            <a:spAutoFit/>
          </a:bodyPr>
          <a:lstStyle/>
          <a:p>
            <a:pPr algn="ctr"/>
            <a:r>
              <a:rPr lang="en-US" altLang="zh-CN" sz="3165" dirty="0">
                <a:solidFill>
                  <a:schemeClr val="bg1"/>
                </a:solidFill>
                <a:latin typeface="Impact" panose="020B0806030902050204" pitchFamily="34" charset="0"/>
              </a:rPr>
              <a:t>04</a:t>
            </a:r>
            <a:endParaRPr lang="zh-CN" altLang="en-US" sz="3165" dirty="0">
              <a:solidFill>
                <a:schemeClr val="bg1"/>
              </a:solidFill>
              <a:latin typeface="Impact" panose="020B0806030902050204" pitchFamily="34" charset="0"/>
            </a:endParaRPr>
          </a:p>
        </p:txBody>
      </p:sp>
      <p:sp>
        <p:nvSpPr>
          <p:cNvPr id="1048732" name="矩形 16"/>
          <p:cNvSpPr/>
          <p:nvPr/>
        </p:nvSpPr>
        <p:spPr>
          <a:xfrm>
            <a:off x="5552262" y="4691176"/>
            <a:ext cx="6323868" cy="610235"/>
          </a:xfrm>
          <a:prstGeom prst="rect">
            <a:avLst/>
          </a:prstGeom>
        </p:spPr>
        <p:txBody>
          <a:bodyPr wrap="square">
            <a:spAutoFit/>
          </a:bodyPr>
          <a:lstStyle/>
          <a:p>
            <a:r>
              <a:rPr lang="zh-CN" altLang="en-US" sz="1685" spc="-50" dirty="0">
                <a:solidFill>
                  <a:schemeClr val="tx1">
                    <a:lumMod val="85000"/>
                    <a:lumOff val="15000"/>
                  </a:schemeClr>
                </a:solidFill>
                <a:latin typeface="微软雅黑" panose="020B0503020204020204" pitchFamily="34" charset="-122"/>
                <a:ea typeface="微软雅黑" panose="020B0503020204020204" pitchFamily="34" charset="-122"/>
              </a:rPr>
              <a:t>建立企业全过程安全生产和职业健康管理制度，做到安全责任、管理、投入、培训和应急救援“五到位”。</a:t>
            </a:r>
            <a:endParaRPr lang="zh-CN" altLang="en-US" sz="1685" dirty="0">
              <a:solidFill>
                <a:schemeClr val="tx1">
                  <a:lumMod val="85000"/>
                  <a:lumOff val="15000"/>
                </a:schemeClr>
              </a:solidFill>
            </a:endParaRPr>
          </a:p>
        </p:txBody>
      </p:sp>
      <p:sp>
        <p:nvSpPr>
          <p:cNvPr id="1048733" name="圆角矩形 17"/>
          <p:cNvSpPr/>
          <p:nvPr/>
        </p:nvSpPr>
        <p:spPr>
          <a:xfrm>
            <a:off x="4609267" y="5582224"/>
            <a:ext cx="7258326" cy="727719"/>
          </a:xfrm>
          <a:prstGeom prst="roundRect">
            <a:avLst/>
          </a:prstGeom>
          <a:noFill/>
          <a:ln w="12700">
            <a:solidFill>
              <a:srgbClr val="C0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99795"/>
            <a:endParaRPr lang="zh-CN" altLang="en-US" sz="1475" dirty="0">
              <a:solidFill>
                <a:schemeClr val="tx1"/>
              </a:solidFill>
              <a:latin typeface="Impact" panose="020B0806030902050204" pitchFamily="34" charset="0"/>
            </a:endParaRPr>
          </a:p>
        </p:txBody>
      </p:sp>
      <p:sp>
        <p:nvSpPr>
          <p:cNvPr id="1048734" name="椭圆 18"/>
          <p:cNvSpPr/>
          <p:nvPr/>
        </p:nvSpPr>
        <p:spPr>
          <a:xfrm>
            <a:off x="4829465" y="5587647"/>
            <a:ext cx="714260" cy="714260"/>
          </a:xfrm>
          <a:prstGeom prst="ellipse">
            <a:avLst/>
          </a:pr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75" dirty="0">
              <a:solidFill>
                <a:schemeClr val="accent6">
                  <a:lumMod val="20000"/>
                  <a:lumOff val="80000"/>
                </a:schemeClr>
              </a:solidFill>
              <a:latin typeface="Impact" panose="020B0806030902050204" pitchFamily="34" charset="0"/>
            </a:endParaRPr>
          </a:p>
        </p:txBody>
      </p:sp>
      <p:sp>
        <p:nvSpPr>
          <p:cNvPr id="1048735" name="TextBox 45"/>
          <p:cNvSpPr txBox="1"/>
          <p:nvPr/>
        </p:nvSpPr>
        <p:spPr>
          <a:xfrm>
            <a:off x="4811088" y="5647304"/>
            <a:ext cx="724099" cy="578485"/>
          </a:xfrm>
          <a:prstGeom prst="rect">
            <a:avLst/>
          </a:prstGeom>
          <a:noFill/>
        </p:spPr>
        <p:txBody>
          <a:bodyPr wrap="square" rtlCol="0" anchor="ctr" anchorCtr="0">
            <a:spAutoFit/>
          </a:bodyPr>
          <a:lstStyle/>
          <a:p>
            <a:pPr algn="ctr"/>
            <a:r>
              <a:rPr lang="en-US" altLang="zh-CN" sz="3165" dirty="0">
                <a:solidFill>
                  <a:schemeClr val="bg1"/>
                </a:solidFill>
                <a:latin typeface="Impact" panose="020B0806030902050204" pitchFamily="34" charset="0"/>
              </a:rPr>
              <a:t>05</a:t>
            </a:r>
            <a:endParaRPr lang="zh-CN" altLang="en-US" sz="3165" dirty="0">
              <a:solidFill>
                <a:schemeClr val="bg1"/>
              </a:solidFill>
              <a:latin typeface="Impact" panose="020B0806030902050204" pitchFamily="34" charset="0"/>
            </a:endParaRPr>
          </a:p>
        </p:txBody>
      </p:sp>
      <p:sp>
        <p:nvSpPr>
          <p:cNvPr id="1048736" name="矩形 20"/>
          <p:cNvSpPr/>
          <p:nvPr/>
        </p:nvSpPr>
        <p:spPr>
          <a:xfrm>
            <a:off x="5543724" y="5778387"/>
            <a:ext cx="6323868" cy="350520"/>
          </a:xfrm>
          <a:prstGeom prst="rect">
            <a:avLst/>
          </a:prstGeom>
        </p:spPr>
        <p:txBody>
          <a:bodyPr wrap="square">
            <a:spAutoFit/>
          </a:bodyPr>
          <a:lstStyle/>
          <a:p>
            <a:r>
              <a:rPr lang="zh-CN" altLang="en-US" sz="1685" spc="-50" dirty="0">
                <a:solidFill>
                  <a:schemeClr val="tx1">
                    <a:lumMod val="85000"/>
                    <a:lumOff val="15000"/>
                  </a:schemeClr>
                </a:solidFill>
                <a:latin typeface="微软雅黑" panose="020B0503020204020204" pitchFamily="34" charset="-122"/>
                <a:ea typeface="微软雅黑" panose="020B0503020204020204" pitchFamily="34" charset="-122"/>
              </a:rPr>
              <a:t>国有企业要发挥安全生产工作示范带头作用，自觉接受属地监管。</a:t>
            </a:r>
            <a:endParaRPr lang="zh-CN" altLang="en-US" sz="1685" dirty="0">
              <a:solidFill>
                <a:schemeClr val="tx1">
                  <a:lumMod val="85000"/>
                  <a:lumOff val="15000"/>
                </a:schemeClr>
              </a:solidFill>
            </a:endParaRPr>
          </a:p>
        </p:txBody>
      </p:sp>
      <p:sp>
        <p:nvSpPr>
          <p:cNvPr id="1048737" name="矩形 21"/>
          <p:cNvSpPr/>
          <p:nvPr/>
        </p:nvSpPr>
        <p:spPr>
          <a:xfrm>
            <a:off x="1013765" y="2706499"/>
            <a:ext cx="3160936" cy="360344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900"/>
          </a:p>
        </p:txBody>
      </p:sp>
      <p:sp>
        <p:nvSpPr>
          <p:cNvPr id="1048738" name="矩形 22"/>
          <p:cNvSpPr/>
          <p:nvPr/>
        </p:nvSpPr>
        <p:spPr>
          <a:xfrm>
            <a:off x="734769" y="3762919"/>
            <a:ext cx="3668667" cy="2014855"/>
          </a:xfrm>
          <a:prstGeom prst="rect">
            <a:avLst/>
          </a:prstGeom>
          <a:noFill/>
          <a:effectLst/>
        </p:spPr>
        <p:txBody>
          <a:bodyPr wrap="square" rtlCol="0">
            <a:spAutoFit/>
          </a:bodyPr>
          <a:lstStyle/>
          <a:p>
            <a:pPr algn="ctr">
              <a:lnSpc>
                <a:spcPts val="5000"/>
              </a:lnSpc>
            </a:pPr>
            <a:r>
              <a:rPr lang="zh-CN" altLang="en-US" sz="2955" b="1" dirty="0">
                <a:solidFill>
                  <a:srgbClr val="FFE699"/>
                </a:solidFill>
                <a:latin typeface="微软雅黑" panose="020B0503020204020204" pitchFamily="34" charset="-122"/>
                <a:ea typeface="微软雅黑" panose="020B0503020204020204" pitchFamily="34" charset="-122"/>
              </a:rPr>
              <a:t>严格落实企业</a:t>
            </a:r>
            <a:endParaRPr lang="en-US" altLang="zh-CN" sz="2955" b="1" dirty="0">
              <a:solidFill>
                <a:srgbClr val="FFE699"/>
              </a:solidFill>
              <a:latin typeface="微软雅黑" panose="020B0503020204020204" pitchFamily="34" charset="-122"/>
              <a:ea typeface="微软雅黑" panose="020B0503020204020204" pitchFamily="34" charset="-122"/>
            </a:endParaRPr>
          </a:p>
          <a:p>
            <a:pPr algn="ctr">
              <a:lnSpc>
                <a:spcPts val="5000"/>
              </a:lnSpc>
            </a:pPr>
            <a:r>
              <a:rPr lang="zh-CN" altLang="en-US" sz="2955" b="1" dirty="0">
                <a:solidFill>
                  <a:srgbClr val="FFE699"/>
                </a:solidFill>
                <a:latin typeface="微软雅黑" panose="020B0503020204020204" pitchFamily="34" charset="-122"/>
                <a:ea typeface="微软雅黑" panose="020B0503020204020204" pitchFamily="34" charset="-122"/>
              </a:rPr>
              <a:t>主体责任</a:t>
            </a:r>
            <a:endParaRPr lang="en-US" altLang="zh-CN" sz="2955" b="1" dirty="0">
              <a:solidFill>
                <a:srgbClr val="FFE699"/>
              </a:solidFill>
              <a:latin typeface="微软雅黑" panose="020B0503020204020204" pitchFamily="34" charset="-122"/>
              <a:ea typeface="微软雅黑" panose="020B0503020204020204" pitchFamily="34" charset="-122"/>
            </a:endParaRPr>
          </a:p>
          <a:p>
            <a:pPr algn="ctr">
              <a:lnSpc>
                <a:spcPts val="5000"/>
              </a:lnSpc>
            </a:pPr>
            <a:r>
              <a:rPr lang="zh-CN" altLang="en-US" sz="4220" b="1" dirty="0">
                <a:solidFill>
                  <a:srgbClr val="FFE699"/>
                </a:solidFill>
                <a:latin typeface="微软雅黑" panose="020B0503020204020204" pitchFamily="34" charset="-122"/>
                <a:ea typeface="微软雅黑" panose="020B0503020204020204" pitchFamily="34" charset="-122"/>
              </a:rPr>
              <a:t>五个方面</a:t>
            </a:r>
          </a:p>
        </p:txBody>
      </p:sp>
      <p:sp>
        <p:nvSpPr>
          <p:cNvPr id="1048739" name="椭圆 23"/>
          <p:cNvSpPr/>
          <p:nvPr/>
        </p:nvSpPr>
        <p:spPr>
          <a:xfrm>
            <a:off x="1561206" y="1526256"/>
            <a:ext cx="1970931" cy="1970931"/>
          </a:xfrm>
          <a:prstGeom prst="ellipse">
            <a:avLst/>
          </a:prstGeom>
          <a:gradFill flip="none" rotWithShape="1">
            <a:gsLst>
              <a:gs pos="0">
                <a:srgbClr val="B40000"/>
              </a:gs>
              <a:gs pos="67000">
                <a:srgbClr val="FF0000"/>
              </a:gs>
              <a:gs pos="100000">
                <a:srgbClr val="FFFF00"/>
              </a:gs>
            </a:gsLst>
            <a:lin ang="16200000" scaled="1"/>
          </a:gradFill>
          <a:ln w="28575">
            <a:gradFill>
              <a:gsLst>
                <a:gs pos="0">
                  <a:srgbClr val="FFFF00"/>
                </a:gs>
                <a:gs pos="100000">
                  <a:srgbClr val="FFA000"/>
                </a:gs>
              </a:gsLst>
              <a:lin ang="5400000" scaled="1"/>
            </a:gradFill>
          </a:ln>
          <a:effectLst>
            <a:outerShdw blurRad="203200" dist="101600" dir="2700000" algn="tl"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900">
              <a:solidFill>
                <a:prstClr val="white"/>
              </a:solidFill>
            </a:endParaRPr>
          </a:p>
        </p:txBody>
      </p:sp>
      <p:pic>
        <p:nvPicPr>
          <p:cNvPr id="2097186" name="图片 24"/>
          <p:cNvPicPr>
            <a:picLocks noChangeAspect="1"/>
          </p:cNvPicPr>
          <p:nvPr/>
        </p:nvPicPr>
        <p:blipFill>
          <a:blip r:embed="rId3"/>
          <a:stretch>
            <a:fillRect/>
          </a:stretch>
        </p:blipFill>
        <p:spPr>
          <a:xfrm>
            <a:off x="1666770" y="1684446"/>
            <a:ext cx="1966922" cy="1668241"/>
          </a:xfrm>
          <a:prstGeom prst="rect">
            <a:avLst/>
          </a:prstGeom>
        </p:spPr>
      </p:pic>
      <p:grpSp>
        <p:nvGrpSpPr>
          <p:cNvPr id="115" name="组合 25"/>
          <p:cNvGrpSpPr/>
          <p:nvPr/>
        </p:nvGrpSpPr>
        <p:grpSpPr>
          <a:xfrm>
            <a:off x="353" y="229270"/>
            <a:ext cx="12858044" cy="742501"/>
            <a:chOff x="0" y="217394"/>
            <a:chExt cx="12192000" cy="704040"/>
          </a:xfrm>
        </p:grpSpPr>
        <p:pic>
          <p:nvPicPr>
            <p:cNvPr id="2097187" name="图片 26"/>
            <p:cNvPicPr>
              <a:picLocks noChangeAspect="1"/>
            </p:cNvPicPr>
            <p:nvPr/>
          </p:nvPicPr>
          <p:blipFill>
            <a:blip r:embed="rId4" cstate="print"/>
            <a:stretch>
              <a:fillRect/>
            </a:stretch>
          </p:blipFill>
          <p:spPr>
            <a:xfrm>
              <a:off x="8088923" y="246423"/>
              <a:ext cx="4103077" cy="675011"/>
            </a:xfrm>
            <a:prstGeom prst="rect">
              <a:avLst/>
            </a:prstGeom>
          </p:spPr>
        </p:pic>
        <p:cxnSp>
          <p:nvCxnSpPr>
            <p:cNvPr id="3145746" name="直接连接符 27"/>
            <p:cNvCxnSpPr/>
            <p:nvPr/>
          </p:nvCxnSpPr>
          <p:spPr>
            <a:xfrm>
              <a:off x="0" y="921434"/>
              <a:ext cx="12192000" cy="0"/>
            </a:xfrm>
            <a:prstGeom prst="line">
              <a:avLst/>
            </a:prstGeom>
            <a:ln w="6350">
              <a:solidFill>
                <a:srgbClr val="C00000"/>
              </a:solidFill>
            </a:ln>
          </p:spPr>
          <p:style>
            <a:lnRef idx="1">
              <a:schemeClr val="accent1"/>
            </a:lnRef>
            <a:fillRef idx="0">
              <a:schemeClr val="accent1"/>
            </a:fillRef>
            <a:effectRef idx="0">
              <a:schemeClr val="accent1"/>
            </a:effectRef>
            <a:fontRef idx="minor">
              <a:schemeClr val="tx1"/>
            </a:fontRef>
          </p:style>
        </p:cxnSp>
        <p:sp>
          <p:nvSpPr>
            <p:cNvPr id="1048740" name="标题 3"/>
            <p:cNvSpPr txBox="1"/>
            <p:nvPr/>
          </p:nvSpPr>
          <p:spPr>
            <a:xfrm>
              <a:off x="1193750" y="247813"/>
              <a:ext cx="4524879" cy="67223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altLang="zh-CN" sz="3375" b="1" dirty="0">
                  <a:solidFill>
                    <a:srgbClr val="C00000"/>
                  </a:solidFill>
                  <a:latin typeface="微软雅黑" panose="020B0503020204020204" pitchFamily="34" charset="-122"/>
                  <a:ea typeface="微软雅黑" panose="020B0503020204020204" pitchFamily="34" charset="-122"/>
                </a:rPr>
                <a:t>2020</a:t>
              </a:r>
              <a:r>
                <a:rPr lang="zh-CN" altLang="en-US" sz="3375" b="1" dirty="0">
                  <a:solidFill>
                    <a:srgbClr val="C00000"/>
                  </a:solidFill>
                  <a:latin typeface="微软雅黑" panose="020B0503020204020204" pitchFamily="34" charset="-122"/>
                  <a:ea typeface="微软雅黑" panose="020B0503020204020204" pitchFamily="34" charset="-122"/>
                </a:rPr>
                <a:t>安全生产总体思路</a:t>
              </a:r>
            </a:p>
          </p:txBody>
        </p:sp>
        <p:pic>
          <p:nvPicPr>
            <p:cNvPr id="2097188" name="图片 29"/>
            <p:cNvPicPr>
              <a:picLocks noChangeAspect="1"/>
            </p:cNvPicPr>
            <p:nvPr/>
          </p:nvPicPr>
          <p:blipFill>
            <a:blip r:embed="rId5" cstate="print"/>
            <a:stretch>
              <a:fillRect/>
            </a:stretch>
          </p:blipFill>
          <p:spPr>
            <a:xfrm>
              <a:off x="287572" y="217394"/>
              <a:ext cx="795864" cy="675011"/>
            </a:xfrm>
            <a:prstGeom prst="rect">
              <a:avLst/>
            </a:prstGeom>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1048737"/>
                                        </p:tgtEl>
                                        <p:attrNameLst>
                                          <p:attrName>style.visibility</p:attrName>
                                        </p:attrNameLst>
                                      </p:cBhvr>
                                      <p:to>
                                        <p:strVal val="visible"/>
                                      </p:to>
                                    </p:set>
                                    <p:animEffect transition="in" filter="circle(in)">
                                      <p:cBhvr>
                                        <p:cTn id="7" dur="2000"/>
                                        <p:tgtEl>
                                          <p:spTgt spid="1048737"/>
                                        </p:tgtEl>
                                      </p:cBhvr>
                                    </p:animEffect>
                                  </p:childTnLst>
                                </p:cTn>
                              </p:par>
                            </p:childTnLst>
                          </p:cTn>
                        </p:par>
                        <p:par>
                          <p:cTn id="8" fill="hold">
                            <p:stCondLst>
                              <p:cond delay="2000"/>
                            </p:stCondLst>
                            <p:childTnLst>
                              <p:par>
                                <p:cTn id="9" presetID="53" presetClass="entr" presetSubtype="16" fill="hold" grpId="0" nodeType="afterEffect">
                                  <p:stCondLst>
                                    <p:cond delay="0"/>
                                  </p:stCondLst>
                                  <p:childTnLst>
                                    <p:set>
                                      <p:cBhvr>
                                        <p:cTn id="10" dur="1" fill="hold">
                                          <p:stCondLst>
                                            <p:cond delay="0"/>
                                          </p:stCondLst>
                                        </p:cTn>
                                        <p:tgtEl>
                                          <p:spTgt spid="1048739"/>
                                        </p:tgtEl>
                                        <p:attrNameLst>
                                          <p:attrName>style.visibility</p:attrName>
                                        </p:attrNameLst>
                                      </p:cBhvr>
                                      <p:to>
                                        <p:strVal val="visible"/>
                                      </p:to>
                                    </p:set>
                                    <p:anim calcmode="lin" valueType="num">
                                      <p:cBhvr>
                                        <p:cTn id="11" dur="500" fill="hold"/>
                                        <p:tgtEl>
                                          <p:spTgt spid="1048739"/>
                                        </p:tgtEl>
                                        <p:attrNameLst>
                                          <p:attrName>ppt_w</p:attrName>
                                        </p:attrNameLst>
                                      </p:cBhvr>
                                      <p:tavLst>
                                        <p:tav tm="0">
                                          <p:val>
                                            <p:fltVal val="0"/>
                                          </p:val>
                                        </p:tav>
                                        <p:tav tm="100000">
                                          <p:val>
                                            <p:strVal val="#ppt_w"/>
                                          </p:val>
                                        </p:tav>
                                      </p:tavLst>
                                    </p:anim>
                                    <p:anim calcmode="lin" valueType="num">
                                      <p:cBhvr>
                                        <p:cTn id="12" dur="500" fill="hold"/>
                                        <p:tgtEl>
                                          <p:spTgt spid="1048739"/>
                                        </p:tgtEl>
                                        <p:attrNameLst>
                                          <p:attrName>ppt_h</p:attrName>
                                        </p:attrNameLst>
                                      </p:cBhvr>
                                      <p:tavLst>
                                        <p:tav tm="0">
                                          <p:val>
                                            <p:fltVal val="0"/>
                                          </p:val>
                                        </p:tav>
                                        <p:tav tm="100000">
                                          <p:val>
                                            <p:strVal val="#ppt_h"/>
                                          </p:val>
                                        </p:tav>
                                      </p:tavLst>
                                    </p:anim>
                                    <p:animEffect transition="in" filter="fade">
                                      <p:cBhvr>
                                        <p:cTn id="13" dur="500"/>
                                        <p:tgtEl>
                                          <p:spTgt spid="1048739"/>
                                        </p:tgtEl>
                                      </p:cBhvr>
                                    </p:animEffect>
                                  </p:childTnLst>
                                </p:cTn>
                              </p:par>
                              <p:par>
                                <p:cTn id="14" presetID="53" presetClass="entr" presetSubtype="16" fill="hold" nodeType="withEffect">
                                  <p:stCondLst>
                                    <p:cond delay="300"/>
                                  </p:stCondLst>
                                  <p:childTnLst>
                                    <p:set>
                                      <p:cBhvr>
                                        <p:cTn id="15" dur="1" fill="hold">
                                          <p:stCondLst>
                                            <p:cond delay="0"/>
                                          </p:stCondLst>
                                        </p:cTn>
                                        <p:tgtEl>
                                          <p:spTgt spid="2097186"/>
                                        </p:tgtEl>
                                        <p:attrNameLst>
                                          <p:attrName>style.visibility</p:attrName>
                                        </p:attrNameLst>
                                      </p:cBhvr>
                                      <p:to>
                                        <p:strVal val="visible"/>
                                      </p:to>
                                    </p:set>
                                    <p:anim calcmode="lin" valueType="num">
                                      <p:cBhvr>
                                        <p:cTn id="16" dur="500" fill="hold"/>
                                        <p:tgtEl>
                                          <p:spTgt spid="2097186"/>
                                        </p:tgtEl>
                                        <p:attrNameLst>
                                          <p:attrName>ppt_w</p:attrName>
                                        </p:attrNameLst>
                                      </p:cBhvr>
                                      <p:tavLst>
                                        <p:tav tm="0">
                                          <p:val>
                                            <p:fltVal val="0"/>
                                          </p:val>
                                        </p:tav>
                                        <p:tav tm="100000">
                                          <p:val>
                                            <p:strVal val="#ppt_w"/>
                                          </p:val>
                                        </p:tav>
                                      </p:tavLst>
                                    </p:anim>
                                    <p:anim calcmode="lin" valueType="num">
                                      <p:cBhvr>
                                        <p:cTn id="17" dur="500" fill="hold"/>
                                        <p:tgtEl>
                                          <p:spTgt spid="2097186"/>
                                        </p:tgtEl>
                                        <p:attrNameLst>
                                          <p:attrName>ppt_h</p:attrName>
                                        </p:attrNameLst>
                                      </p:cBhvr>
                                      <p:tavLst>
                                        <p:tav tm="0">
                                          <p:val>
                                            <p:fltVal val="0"/>
                                          </p:val>
                                        </p:tav>
                                        <p:tav tm="100000">
                                          <p:val>
                                            <p:strVal val="#ppt_h"/>
                                          </p:val>
                                        </p:tav>
                                      </p:tavLst>
                                    </p:anim>
                                    <p:animEffect transition="in" filter="fade">
                                      <p:cBhvr>
                                        <p:cTn id="18" dur="500"/>
                                        <p:tgtEl>
                                          <p:spTgt spid="2097186"/>
                                        </p:tgtEl>
                                      </p:cBhvr>
                                    </p:animEffect>
                                  </p:childTnLst>
                                </p:cTn>
                              </p:par>
                              <p:par>
                                <p:cTn id="19" presetID="53" presetClass="entr" presetSubtype="16" fill="hold" grpId="0" nodeType="withEffect">
                                  <p:stCondLst>
                                    <p:cond delay="1200"/>
                                  </p:stCondLst>
                                  <p:childTnLst>
                                    <p:set>
                                      <p:cBhvr>
                                        <p:cTn id="20" dur="1" fill="hold">
                                          <p:stCondLst>
                                            <p:cond delay="0"/>
                                          </p:stCondLst>
                                        </p:cTn>
                                        <p:tgtEl>
                                          <p:spTgt spid="1048738"/>
                                        </p:tgtEl>
                                        <p:attrNameLst>
                                          <p:attrName>style.visibility</p:attrName>
                                        </p:attrNameLst>
                                      </p:cBhvr>
                                      <p:to>
                                        <p:strVal val="visible"/>
                                      </p:to>
                                    </p:set>
                                    <p:anim calcmode="lin" valueType="num">
                                      <p:cBhvr>
                                        <p:cTn id="21" dur="500" fill="hold"/>
                                        <p:tgtEl>
                                          <p:spTgt spid="1048738"/>
                                        </p:tgtEl>
                                        <p:attrNameLst>
                                          <p:attrName>ppt_w</p:attrName>
                                        </p:attrNameLst>
                                      </p:cBhvr>
                                      <p:tavLst>
                                        <p:tav tm="0">
                                          <p:val>
                                            <p:fltVal val="0"/>
                                          </p:val>
                                        </p:tav>
                                        <p:tav tm="100000">
                                          <p:val>
                                            <p:strVal val="#ppt_w"/>
                                          </p:val>
                                        </p:tav>
                                      </p:tavLst>
                                    </p:anim>
                                    <p:anim calcmode="lin" valueType="num">
                                      <p:cBhvr>
                                        <p:cTn id="22" dur="500" fill="hold"/>
                                        <p:tgtEl>
                                          <p:spTgt spid="1048738"/>
                                        </p:tgtEl>
                                        <p:attrNameLst>
                                          <p:attrName>ppt_h</p:attrName>
                                        </p:attrNameLst>
                                      </p:cBhvr>
                                      <p:tavLst>
                                        <p:tav tm="0">
                                          <p:val>
                                            <p:fltVal val="0"/>
                                          </p:val>
                                        </p:tav>
                                        <p:tav tm="100000">
                                          <p:val>
                                            <p:strVal val="#ppt_h"/>
                                          </p:val>
                                        </p:tav>
                                      </p:tavLst>
                                    </p:anim>
                                    <p:animEffect transition="in" filter="fade">
                                      <p:cBhvr>
                                        <p:cTn id="23" dur="500"/>
                                        <p:tgtEl>
                                          <p:spTgt spid="1048738"/>
                                        </p:tgtEl>
                                      </p:cBhvr>
                                    </p:animEffect>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1048718"/>
                                        </p:tgtEl>
                                        <p:attrNameLst>
                                          <p:attrName>style.visibility</p:attrName>
                                        </p:attrNameLst>
                                      </p:cBhvr>
                                      <p:to>
                                        <p:strVal val="visible"/>
                                      </p:to>
                                    </p:set>
                                    <p:anim calcmode="lin" valueType="num">
                                      <p:cBhvr>
                                        <p:cTn id="27" dur="750" fill="hold"/>
                                        <p:tgtEl>
                                          <p:spTgt spid="1048718"/>
                                        </p:tgtEl>
                                        <p:attrNameLst>
                                          <p:attrName>ppt_w</p:attrName>
                                        </p:attrNameLst>
                                      </p:cBhvr>
                                      <p:tavLst>
                                        <p:tav tm="0">
                                          <p:val>
                                            <p:fltVal val="0"/>
                                          </p:val>
                                        </p:tav>
                                        <p:tav tm="100000">
                                          <p:val>
                                            <p:strVal val="#ppt_w"/>
                                          </p:val>
                                        </p:tav>
                                      </p:tavLst>
                                    </p:anim>
                                    <p:anim calcmode="lin" valueType="num">
                                      <p:cBhvr>
                                        <p:cTn id="28" dur="750" fill="hold"/>
                                        <p:tgtEl>
                                          <p:spTgt spid="1048718"/>
                                        </p:tgtEl>
                                        <p:attrNameLst>
                                          <p:attrName>ppt_h</p:attrName>
                                        </p:attrNameLst>
                                      </p:cBhvr>
                                      <p:tavLst>
                                        <p:tav tm="0">
                                          <p:val>
                                            <p:fltVal val="0"/>
                                          </p:val>
                                        </p:tav>
                                        <p:tav tm="100000">
                                          <p:val>
                                            <p:strVal val="#ppt_h"/>
                                          </p:val>
                                        </p:tav>
                                      </p:tavLst>
                                    </p:anim>
                                    <p:animEffect transition="in" filter="fade">
                                      <p:cBhvr>
                                        <p:cTn id="29" dur="750"/>
                                        <p:tgtEl>
                                          <p:spTgt spid="104871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048719"/>
                                        </p:tgtEl>
                                        <p:attrNameLst>
                                          <p:attrName>style.visibility</p:attrName>
                                        </p:attrNameLst>
                                      </p:cBhvr>
                                      <p:to>
                                        <p:strVal val="visible"/>
                                      </p:to>
                                    </p:set>
                                    <p:anim calcmode="lin" valueType="num">
                                      <p:cBhvr>
                                        <p:cTn id="32" dur="750" fill="hold"/>
                                        <p:tgtEl>
                                          <p:spTgt spid="1048719"/>
                                        </p:tgtEl>
                                        <p:attrNameLst>
                                          <p:attrName>ppt_w</p:attrName>
                                        </p:attrNameLst>
                                      </p:cBhvr>
                                      <p:tavLst>
                                        <p:tav tm="0">
                                          <p:val>
                                            <p:fltVal val="0"/>
                                          </p:val>
                                        </p:tav>
                                        <p:tav tm="100000">
                                          <p:val>
                                            <p:strVal val="#ppt_w"/>
                                          </p:val>
                                        </p:tav>
                                      </p:tavLst>
                                    </p:anim>
                                    <p:anim calcmode="lin" valueType="num">
                                      <p:cBhvr>
                                        <p:cTn id="33" dur="750" fill="hold"/>
                                        <p:tgtEl>
                                          <p:spTgt spid="1048719"/>
                                        </p:tgtEl>
                                        <p:attrNameLst>
                                          <p:attrName>ppt_h</p:attrName>
                                        </p:attrNameLst>
                                      </p:cBhvr>
                                      <p:tavLst>
                                        <p:tav tm="0">
                                          <p:val>
                                            <p:fltVal val="0"/>
                                          </p:val>
                                        </p:tav>
                                        <p:tav tm="100000">
                                          <p:val>
                                            <p:strVal val="#ppt_h"/>
                                          </p:val>
                                        </p:tav>
                                      </p:tavLst>
                                    </p:anim>
                                    <p:animEffect transition="in" filter="fade">
                                      <p:cBhvr>
                                        <p:cTn id="34" dur="750"/>
                                        <p:tgtEl>
                                          <p:spTgt spid="1048719"/>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1048717"/>
                                        </p:tgtEl>
                                        <p:attrNameLst>
                                          <p:attrName>style.visibility</p:attrName>
                                        </p:attrNameLst>
                                      </p:cBhvr>
                                      <p:to>
                                        <p:strVal val="visible"/>
                                      </p:to>
                                    </p:set>
                                    <p:animEffect transition="in" filter="wipe(left)">
                                      <p:cBhvr>
                                        <p:cTn id="38" dur="1000"/>
                                        <p:tgtEl>
                                          <p:spTgt spid="1048717"/>
                                        </p:tgtEl>
                                      </p:cBhvr>
                                    </p:animEffect>
                                  </p:childTnLst>
                                </p:cTn>
                              </p:par>
                            </p:childTnLst>
                          </p:cTn>
                        </p:par>
                        <p:par>
                          <p:cTn id="39" fill="hold">
                            <p:stCondLst>
                              <p:cond delay="4500"/>
                            </p:stCondLst>
                            <p:childTnLst>
                              <p:par>
                                <p:cTn id="40" presetID="22" presetClass="entr" presetSubtype="8" fill="hold" grpId="0" nodeType="afterEffect">
                                  <p:stCondLst>
                                    <p:cond delay="0"/>
                                  </p:stCondLst>
                                  <p:childTnLst>
                                    <p:set>
                                      <p:cBhvr>
                                        <p:cTn id="41" dur="1" fill="hold">
                                          <p:stCondLst>
                                            <p:cond delay="0"/>
                                          </p:stCondLst>
                                        </p:cTn>
                                        <p:tgtEl>
                                          <p:spTgt spid="1048720"/>
                                        </p:tgtEl>
                                        <p:attrNameLst>
                                          <p:attrName>style.visibility</p:attrName>
                                        </p:attrNameLst>
                                      </p:cBhvr>
                                      <p:to>
                                        <p:strVal val="visible"/>
                                      </p:to>
                                    </p:set>
                                    <p:animEffect transition="in" filter="wipe(left)">
                                      <p:cBhvr>
                                        <p:cTn id="42" dur="500"/>
                                        <p:tgtEl>
                                          <p:spTgt spid="1048720"/>
                                        </p:tgtEl>
                                      </p:cBhvr>
                                    </p:animEffect>
                                  </p:childTnLst>
                                </p:cTn>
                              </p:par>
                            </p:childTnLst>
                          </p:cTn>
                        </p:par>
                        <p:par>
                          <p:cTn id="43" fill="hold">
                            <p:stCondLst>
                              <p:cond delay="5000"/>
                            </p:stCondLst>
                            <p:childTnLst>
                              <p:par>
                                <p:cTn id="44" presetID="53" presetClass="entr" presetSubtype="16" fill="hold" grpId="0" nodeType="afterEffect">
                                  <p:stCondLst>
                                    <p:cond delay="0"/>
                                  </p:stCondLst>
                                  <p:childTnLst>
                                    <p:set>
                                      <p:cBhvr>
                                        <p:cTn id="45" dur="1" fill="hold">
                                          <p:stCondLst>
                                            <p:cond delay="0"/>
                                          </p:stCondLst>
                                        </p:cTn>
                                        <p:tgtEl>
                                          <p:spTgt spid="1048722"/>
                                        </p:tgtEl>
                                        <p:attrNameLst>
                                          <p:attrName>style.visibility</p:attrName>
                                        </p:attrNameLst>
                                      </p:cBhvr>
                                      <p:to>
                                        <p:strVal val="visible"/>
                                      </p:to>
                                    </p:set>
                                    <p:anim calcmode="lin" valueType="num">
                                      <p:cBhvr>
                                        <p:cTn id="46" dur="750" fill="hold"/>
                                        <p:tgtEl>
                                          <p:spTgt spid="1048722"/>
                                        </p:tgtEl>
                                        <p:attrNameLst>
                                          <p:attrName>ppt_w</p:attrName>
                                        </p:attrNameLst>
                                      </p:cBhvr>
                                      <p:tavLst>
                                        <p:tav tm="0">
                                          <p:val>
                                            <p:fltVal val="0"/>
                                          </p:val>
                                        </p:tav>
                                        <p:tav tm="100000">
                                          <p:val>
                                            <p:strVal val="#ppt_w"/>
                                          </p:val>
                                        </p:tav>
                                      </p:tavLst>
                                    </p:anim>
                                    <p:anim calcmode="lin" valueType="num">
                                      <p:cBhvr>
                                        <p:cTn id="47" dur="750" fill="hold"/>
                                        <p:tgtEl>
                                          <p:spTgt spid="1048722"/>
                                        </p:tgtEl>
                                        <p:attrNameLst>
                                          <p:attrName>ppt_h</p:attrName>
                                        </p:attrNameLst>
                                      </p:cBhvr>
                                      <p:tavLst>
                                        <p:tav tm="0">
                                          <p:val>
                                            <p:fltVal val="0"/>
                                          </p:val>
                                        </p:tav>
                                        <p:tav tm="100000">
                                          <p:val>
                                            <p:strVal val="#ppt_h"/>
                                          </p:val>
                                        </p:tav>
                                      </p:tavLst>
                                    </p:anim>
                                    <p:animEffect transition="in" filter="fade">
                                      <p:cBhvr>
                                        <p:cTn id="48" dur="750"/>
                                        <p:tgtEl>
                                          <p:spTgt spid="1048722"/>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048723"/>
                                        </p:tgtEl>
                                        <p:attrNameLst>
                                          <p:attrName>style.visibility</p:attrName>
                                        </p:attrNameLst>
                                      </p:cBhvr>
                                      <p:to>
                                        <p:strVal val="visible"/>
                                      </p:to>
                                    </p:set>
                                    <p:anim calcmode="lin" valueType="num">
                                      <p:cBhvr>
                                        <p:cTn id="51" dur="750" fill="hold"/>
                                        <p:tgtEl>
                                          <p:spTgt spid="1048723"/>
                                        </p:tgtEl>
                                        <p:attrNameLst>
                                          <p:attrName>ppt_w</p:attrName>
                                        </p:attrNameLst>
                                      </p:cBhvr>
                                      <p:tavLst>
                                        <p:tav tm="0">
                                          <p:val>
                                            <p:fltVal val="0"/>
                                          </p:val>
                                        </p:tav>
                                        <p:tav tm="100000">
                                          <p:val>
                                            <p:strVal val="#ppt_w"/>
                                          </p:val>
                                        </p:tav>
                                      </p:tavLst>
                                    </p:anim>
                                    <p:anim calcmode="lin" valueType="num">
                                      <p:cBhvr>
                                        <p:cTn id="52" dur="750" fill="hold"/>
                                        <p:tgtEl>
                                          <p:spTgt spid="1048723"/>
                                        </p:tgtEl>
                                        <p:attrNameLst>
                                          <p:attrName>ppt_h</p:attrName>
                                        </p:attrNameLst>
                                      </p:cBhvr>
                                      <p:tavLst>
                                        <p:tav tm="0">
                                          <p:val>
                                            <p:fltVal val="0"/>
                                          </p:val>
                                        </p:tav>
                                        <p:tav tm="100000">
                                          <p:val>
                                            <p:strVal val="#ppt_h"/>
                                          </p:val>
                                        </p:tav>
                                      </p:tavLst>
                                    </p:anim>
                                    <p:animEffect transition="in" filter="fade">
                                      <p:cBhvr>
                                        <p:cTn id="53" dur="750"/>
                                        <p:tgtEl>
                                          <p:spTgt spid="1048723"/>
                                        </p:tgtEl>
                                      </p:cBhvr>
                                    </p:animEffect>
                                  </p:childTnLst>
                                </p:cTn>
                              </p:par>
                            </p:childTnLst>
                          </p:cTn>
                        </p:par>
                        <p:par>
                          <p:cTn id="54" fill="hold">
                            <p:stCondLst>
                              <p:cond delay="6000"/>
                            </p:stCondLst>
                            <p:childTnLst>
                              <p:par>
                                <p:cTn id="55" presetID="22" presetClass="entr" presetSubtype="8" fill="hold" grpId="0" nodeType="afterEffect">
                                  <p:stCondLst>
                                    <p:cond delay="0"/>
                                  </p:stCondLst>
                                  <p:childTnLst>
                                    <p:set>
                                      <p:cBhvr>
                                        <p:cTn id="56" dur="1" fill="hold">
                                          <p:stCondLst>
                                            <p:cond delay="0"/>
                                          </p:stCondLst>
                                        </p:cTn>
                                        <p:tgtEl>
                                          <p:spTgt spid="1048721"/>
                                        </p:tgtEl>
                                        <p:attrNameLst>
                                          <p:attrName>style.visibility</p:attrName>
                                        </p:attrNameLst>
                                      </p:cBhvr>
                                      <p:to>
                                        <p:strVal val="visible"/>
                                      </p:to>
                                    </p:set>
                                    <p:animEffect transition="in" filter="wipe(left)">
                                      <p:cBhvr>
                                        <p:cTn id="57" dur="1000"/>
                                        <p:tgtEl>
                                          <p:spTgt spid="1048721"/>
                                        </p:tgtEl>
                                      </p:cBhvr>
                                    </p:animEffect>
                                  </p:childTnLst>
                                </p:cTn>
                              </p:par>
                            </p:childTnLst>
                          </p:cTn>
                        </p:par>
                        <p:par>
                          <p:cTn id="58" fill="hold">
                            <p:stCondLst>
                              <p:cond delay="7000"/>
                            </p:stCondLst>
                            <p:childTnLst>
                              <p:par>
                                <p:cTn id="59" presetID="22" presetClass="entr" presetSubtype="8" fill="hold" grpId="0" nodeType="afterEffect">
                                  <p:stCondLst>
                                    <p:cond delay="0"/>
                                  </p:stCondLst>
                                  <p:childTnLst>
                                    <p:set>
                                      <p:cBhvr>
                                        <p:cTn id="60" dur="1" fill="hold">
                                          <p:stCondLst>
                                            <p:cond delay="0"/>
                                          </p:stCondLst>
                                        </p:cTn>
                                        <p:tgtEl>
                                          <p:spTgt spid="1048724"/>
                                        </p:tgtEl>
                                        <p:attrNameLst>
                                          <p:attrName>style.visibility</p:attrName>
                                        </p:attrNameLst>
                                      </p:cBhvr>
                                      <p:to>
                                        <p:strVal val="visible"/>
                                      </p:to>
                                    </p:set>
                                    <p:animEffect transition="in" filter="wipe(left)">
                                      <p:cBhvr>
                                        <p:cTn id="61" dur="500"/>
                                        <p:tgtEl>
                                          <p:spTgt spid="1048724"/>
                                        </p:tgtEl>
                                      </p:cBhvr>
                                    </p:animEffect>
                                  </p:childTnLst>
                                </p:cTn>
                              </p:par>
                            </p:childTnLst>
                          </p:cTn>
                        </p:par>
                        <p:par>
                          <p:cTn id="62" fill="hold">
                            <p:stCondLst>
                              <p:cond delay="7500"/>
                            </p:stCondLst>
                            <p:childTnLst>
                              <p:par>
                                <p:cTn id="63" presetID="53" presetClass="entr" presetSubtype="16" fill="hold" grpId="0" nodeType="afterEffect">
                                  <p:stCondLst>
                                    <p:cond delay="0"/>
                                  </p:stCondLst>
                                  <p:childTnLst>
                                    <p:set>
                                      <p:cBhvr>
                                        <p:cTn id="64" dur="1" fill="hold">
                                          <p:stCondLst>
                                            <p:cond delay="0"/>
                                          </p:stCondLst>
                                        </p:cTn>
                                        <p:tgtEl>
                                          <p:spTgt spid="1048726"/>
                                        </p:tgtEl>
                                        <p:attrNameLst>
                                          <p:attrName>style.visibility</p:attrName>
                                        </p:attrNameLst>
                                      </p:cBhvr>
                                      <p:to>
                                        <p:strVal val="visible"/>
                                      </p:to>
                                    </p:set>
                                    <p:anim calcmode="lin" valueType="num">
                                      <p:cBhvr>
                                        <p:cTn id="65" dur="750" fill="hold"/>
                                        <p:tgtEl>
                                          <p:spTgt spid="1048726"/>
                                        </p:tgtEl>
                                        <p:attrNameLst>
                                          <p:attrName>ppt_w</p:attrName>
                                        </p:attrNameLst>
                                      </p:cBhvr>
                                      <p:tavLst>
                                        <p:tav tm="0">
                                          <p:val>
                                            <p:fltVal val="0"/>
                                          </p:val>
                                        </p:tav>
                                        <p:tav tm="100000">
                                          <p:val>
                                            <p:strVal val="#ppt_w"/>
                                          </p:val>
                                        </p:tav>
                                      </p:tavLst>
                                    </p:anim>
                                    <p:anim calcmode="lin" valueType="num">
                                      <p:cBhvr>
                                        <p:cTn id="66" dur="750" fill="hold"/>
                                        <p:tgtEl>
                                          <p:spTgt spid="1048726"/>
                                        </p:tgtEl>
                                        <p:attrNameLst>
                                          <p:attrName>ppt_h</p:attrName>
                                        </p:attrNameLst>
                                      </p:cBhvr>
                                      <p:tavLst>
                                        <p:tav tm="0">
                                          <p:val>
                                            <p:fltVal val="0"/>
                                          </p:val>
                                        </p:tav>
                                        <p:tav tm="100000">
                                          <p:val>
                                            <p:strVal val="#ppt_h"/>
                                          </p:val>
                                        </p:tav>
                                      </p:tavLst>
                                    </p:anim>
                                    <p:animEffect transition="in" filter="fade">
                                      <p:cBhvr>
                                        <p:cTn id="67" dur="750"/>
                                        <p:tgtEl>
                                          <p:spTgt spid="1048726"/>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1048727"/>
                                        </p:tgtEl>
                                        <p:attrNameLst>
                                          <p:attrName>style.visibility</p:attrName>
                                        </p:attrNameLst>
                                      </p:cBhvr>
                                      <p:to>
                                        <p:strVal val="visible"/>
                                      </p:to>
                                    </p:set>
                                    <p:anim calcmode="lin" valueType="num">
                                      <p:cBhvr>
                                        <p:cTn id="70" dur="750" fill="hold"/>
                                        <p:tgtEl>
                                          <p:spTgt spid="1048727"/>
                                        </p:tgtEl>
                                        <p:attrNameLst>
                                          <p:attrName>ppt_w</p:attrName>
                                        </p:attrNameLst>
                                      </p:cBhvr>
                                      <p:tavLst>
                                        <p:tav tm="0">
                                          <p:val>
                                            <p:fltVal val="0"/>
                                          </p:val>
                                        </p:tav>
                                        <p:tav tm="100000">
                                          <p:val>
                                            <p:strVal val="#ppt_w"/>
                                          </p:val>
                                        </p:tav>
                                      </p:tavLst>
                                    </p:anim>
                                    <p:anim calcmode="lin" valueType="num">
                                      <p:cBhvr>
                                        <p:cTn id="71" dur="750" fill="hold"/>
                                        <p:tgtEl>
                                          <p:spTgt spid="1048727"/>
                                        </p:tgtEl>
                                        <p:attrNameLst>
                                          <p:attrName>ppt_h</p:attrName>
                                        </p:attrNameLst>
                                      </p:cBhvr>
                                      <p:tavLst>
                                        <p:tav tm="0">
                                          <p:val>
                                            <p:fltVal val="0"/>
                                          </p:val>
                                        </p:tav>
                                        <p:tav tm="100000">
                                          <p:val>
                                            <p:strVal val="#ppt_h"/>
                                          </p:val>
                                        </p:tav>
                                      </p:tavLst>
                                    </p:anim>
                                    <p:animEffect transition="in" filter="fade">
                                      <p:cBhvr>
                                        <p:cTn id="72" dur="750"/>
                                        <p:tgtEl>
                                          <p:spTgt spid="1048727"/>
                                        </p:tgtEl>
                                      </p:cBhvr>
                                    </p:animEffect>
                                  </p:childTnLst>
                                </p:cTn>
                              </p:par>
                            </p:childTnLst>
                          </p:cTn>
                        </p:par>
                        <p:par>
                          <p:cTn id="73" fill="hold">
                            <p:stCondLst>
                              <p:cond delay="8500"/>
                            </p:stCondLst>
                            <p:childTnLst>
                              <p:par>
                                <p:cTn id="74" presetID="22" presetClass="entr" presetSubtype="8" fill="hold" grpId="0" nodeType="afterEffect">
                                  <p:stCondLst>
                                    <p:cond delay="0"/>
                                  </p:stCondLst>
                                  <p:childTnLst>
                                    <p:set>
                                      <p:cBhvr>
                                        <p:cTn id="75" dur="1" fill="hold">
                                          <p:stCondLst>
                                            <p:cond delay="0"/>
                                          </p:stCondLst>
                                        </p:cTn>
                                        <p:tgtEl>
                                          <p:spTgt spid="1048725"/>
                                        </p:tgtEl>
                                        <p:attrNameLst>
                                          <p:attrName>style.visibility</p:attrName>
                                        </p:attrNameLst>
                                      </p:cBhvr>
                                      <p:to>
                                        <p:strVal val="visible"/>
                                      </p:to>
                                    </p:set>
                                    <p:animEffect transition="in" filter="wipe(left)">
                                      <p:cBhvr>
                                        <p:cTn id="76" dur="1000"/>
                                        <p:tgtEl>
                                          <p:spTgt spid="1048725"/>
                                        </p:tgtEl>
                                      </p:cBhvr>
                                    </p:animEffect>
                                  </p:childTnLst>
                                </p:cTn>
                              </p:par>
                            </p:childTnLst>
                          </p:cTn>
                        </p:par>
                        <p:par>
                          <p:cTn id="77" fill="hold">
                            <p:stCondLst>
                              <p:cond delay="9500"/>
                            </p:stCondLst>
                            <p:childTnLst>
                              <p:par>
                                <p:cTn id="78" presetID="22" presetClass="entr" presetSubtype="8" fill="hold" grpId="0" nodeType="afterEffect">
                                  <p:stCondLst>
                                    <p:cond delay="0"/>
                                  </p:stCondLst>
                                  <p:childTnLst>
                                    <p:set>
                                      <p:cBhvr>
                                        <p:cTn id="79" dur="1" fill="hold">
                                          <p:stCondLst>
                                            <p:cond delay="0"/>
                                          </p:stCondLst>
                                        </p:cTn>
                                        <p:tgtEl>
                                          <p:spTgt spid="1048728"/>
                                        </p:tgtEl>
                                        <p:attrNameLst>
                                          <p:attrName>style.visibility</p:attrName>
                                        </p:attrNameLst>
                                      </p:cBhvr>
                                      <p:to>
                                        <p:strVal val="visible"/>
                                      </p:to>
                                    </p:set>
                                    <p:animEffect transition="in" filter="wipe(left)">
                                      <p:cBhvr>
                                        <p:cTn id="80" dur="500"/>
                                        <p:tgtEl>
                                          <p:spTgt spid="1048728"/>
                                        </p:tgtEl>
                                      </p:cBhvr>
                                    </p:animEffect>
                                  </p:childTnLst>
                                </p:cTn>
                              </p:par>
                            </p:childTnLst>
                          </p:cTn>
                        </p:par>
                        <p:par>
                          <p:cTn id="81" fill="hold">
                            <p:stCondLst>
                              <p:cond delay="10000"/>
                            </p:stCondLst>
                            <p:childTnLst>
                              <p:par>
                                <p:cTn id="82" presetID="53" presetClass="entr" presetSubtype="16" fill="hold" grpId="0" nodeType="afterEffect">
                                  <p:stCondLst>
                                    <p:cond delay="0"/>
                                  </p:stCondLst>
                                  <p:childTnLst>
                                    <p:set>
                                      <p:cBhvr>
                                        <p:cTn id="83" dur="1" fill="hold">
                                          <p:stCondLst>
                                            <p:cond delay="0"/>
                                          </p:stCondLst>
                                        </p:cTn>
                                        <p:tgtEl>
                                          <p:spTgt spid="1048730"/>
                                        </p:tgtEl>
                                        <p:attrNameLst>
                                          <p:attrName>style.visibility</p:attrName>
                                        </p:attrNameLst>
                                      </p:cBhvr>
                                      <p:to>
                                        <p:strVal val="visible"/>
                                      </p:to>
                                    </p:set>
                                    <p:anim calcmode="lin" valueType="num">
                                      <p:cBhvr>
                                        <p:cTn id="84" dur="750" fill="hold"/>
                                        <p:tgtEl>
                                          <p:spTgt spid="1048730"/>
                                        </p:tgtEl>
                                        <p:attrNameLst>
                                          <p:attrName>ppt_w</p:attrName>
                                        </p:attrNameLst>
                                      </p:cBhvr>
                                      <p:tavLst>
                                        <p:tav tm="0">
                                          <p:val>
                                            <p:fltVal val="0"/>
                                          </p:val>
                                        </p:tav>
                                        <p:tav tm="100000">
                                          <p:val>
                                            <p:strVal val="#ppt_w"/>
                                          </p:val>
                                        </p:tav>
                                      </p:tavLst>
                                    </p:anim>
                                    <p:anim calcmode="lin" valueType="num">
                                      <p:cBhvr>
                                        <p:cTn id="85" dur="750" fill="hold"/>
                                        <p:tgtEl>
                                          <p:spTgt spid="1048730"/>
                                        </p:tgtEl>
                                        <p:attrNameLst>
                                          <p:attrName>ppt_h</p:attrName>
                                        </p:attrNameLst>
                                      </p:cBhvr>
                                      <p:tavLst>
                                        <p:tav tm="0">
                                          <p:val>
                                            <p:fltVal val="0"/>
                                          </p:val>
                                        </p:tav>
                                        <p:tav tm="100000">
                                          <p:val>
                                            <p:strVal val="#ppt_h"/>
                                          </p:val>
                                        </p:tav>
                                      </p:tavLst>
                                    </p:anim>
                                    <p:animEffect transition="in" filter="fade">
                                      <p:cBhvr>
                                        <p:cTn id="86" dur="750"/>
                                        <p:tgtEl>
                                          <p:spTgt spid="1048730"/>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1048731"/>
                                        </p:tgtEl>
                                        <p:attrNameLst>
                                          <p:attrName>style.visibility</p:attrName>
                                        </p:attrNameLst>
                                      </p:cBhvr>
                                      <p:to>
                                        <p:strVal val="visible"/>
                                      </p:to>
                                    </p:set>
                                    <p:anim calcmode="lin" valueType="num">
                                      <p:cBhvr>
                                        <p:cTn id="89" dur="750" fill="hold"/>
                                        <p:tgtEl>
                                          <p:spTgt spid="1048731"/>
                                        </p:tgtEl>
                                        <p:attrNameLst>
                                          <p:attrName>ppt_w</p:attrName>
                                        </p:attrNameLst>
                                      </p:cBhvr>
                                      <p:tavLst>
                                        <p:tav tm="0">
                                          <p:val>
                                            <p:fltVal val="0"/>
                                          </p:val>
                                        </p:tav>
                                        <p:tav tm="100000">
                                          <p:val>
                                            <p:strVal val="#ppt_w"/>
                                          </p:val>
                                        </p:tav>
                                      </p:tavLst>
                                    </p:anim>
                                    <p:anim calcmode="lin" valueType="num">
                                      <p:cBhvr>
                                        <p:cTn id="90" dur="750" fill="hold"/>
                                        <p:tgtEl>
                                          <p:spTgt spid="1048731"/>
                                        </p:tgtEl>
                                        <p:attrNameLst>
                                          <p:attrName>ppt_h</p:attrName>
                                        </p:attrNameLst>
                                      </p:cBhvr>
                                      <p:tavLst>
                                        <p:tav tm="0">
                                          <p:val>
                                            <p:fltVal val="0"/>
                                          </p:val>
                                        </p:tav>
                                        <p:tav tm="100000">
                                          <p:val>
                                            <p:strVal val="#ppt_h"/>
                                          </p:val>
                                        </p:tav>
                                      </p:tavLst>
                                    </p:anim>
                                    <p:animEffect transition="in" filter="fade">
                                      <p:cBhvr>
                                        <p:cTn id="91" dur="750"/>
                                        <p:tgtEl>
                                          <p:spTgt spid="1048731"/>
                                        </p:tgtEl>
                                      </p:cBhvr>
                                    </p:animEffect>
                                  </p:childTnLst>
                                </p:cTn>
                              </p:par>
                            </p:childTnLst>
                          </p:cTn>
                        </p:par>
                        <p:par>
                          <p:cTn id="92" fill="hold">
                            <p:stCondLst>
                              <p:cond delay="11000"/>
                            </p:stCondLst>
                            <p:childTnLst>
                              <p:par>
                                <p:cTn id="93" presetID="22" presetClass="entr" presetSubtype="8" fill="hold" grpId="0" nodeType="afterEffect">
                                  <p:stCondLst>
                                    <p:cond delay="0"/>
                                  </p:stCondLst>
                                  <p:childTnLst>
                                    <p:set>
                                      <p:cBhvr>
                                        <p:cTn id="94" dur="1" fill="hold">
                                          <p:stCondLst>
                                            <p:cond delay="0"/>
                                          </p:stCondLst>
                                        </p:cTn>
                                        <p:tgtEl>
                                          <p:spTgt spid="1048729"/>
                                        </p:tgtEl>
                                        <p:attrNameLst>
                                          <p:attrName>style.visibility</p:attrName>
                                        </p:attrNameLst>
                                      </p:cBhvr>
                                      <p:to>
                                        <p:strVal val="visible"/>
                                      </p:to>
                                    </p:set>
                                    <p:animEffect transition="in" filter="wipe(left)">
                                      <p:cBhvr>
                                        <p:cTn id="95" dur="1000"/>
                                        <p:tgtEl>
                                          <p:spTgt spid="1048729"/>
                                        </p:tgtEl>
                                      </p:cBhvr>
                                    </p:animEffect>
                                  </p:childTnLst>
                                </p:cTn>
                              </p:par>
                            </p:childTnLst>
                          </p:cTn>
                        </p:par>
                        <p:par>
                          <p:cTn id="96" fill="hold">
                            <p:stCondLst>
                              <p:cond delay="12000"/>
                            </p:stCondLst>
                            <p:childTnLst>
                              <p:par>
                                <p:cTn id="97" presetID="22" presetClass="entr" presetSubtype="8" fill="hold" grpId="0" nodeType="afterEffect">
                                  <p:stCondLst>
                                    <p:cond delay="0"/>
                                  </p:stCondLst>
                                  <p:childTnLst>
                                    <p:set>
                                      <p:cBhvr>
                                        <p:cTn id="98" dur="1" fill="hold">
                                          <p:stCondLst>
                                            <p:cond delay="0"/>
                                          </p:stCondLst>
                                        </p:cTn>
                                        <p:tgtEl>
                                          <p:spTgt spid="1048732"/>
                                        </p:tgtEl>
                                        <p:attrNameLst>
                                          <p:attrName>style.visibility</p:attrName>
                                        </p:attrNameLst>
                                      </p:cBhvr>
                                      <p:to>
                                        <p:strVal val="visible"/>
                                      </p:to>
                                    </p:set>
                                    <p:animEffect transition="in" filter="wipe(left)">
                                      <p:cBhvr>
                                        <p:cTn id="99" dur="500"/>
                                        <p:tgtEl>
                                          <p:spTgt spid="1048732"/>
                                        </p:tgtEl>
                                      </p:cBhvr>
                                    </p:animEffect>
                                  </p:childTnLst>
                                </p:cTn>
                              </p:par>
                            </p:childTnLst>
                          </p:cTn>
                        </p:par>
                        <p:par>
                          <p:cTn id="100" fill="hold">
                            <p:stCondLst>
                              <p:cond delay="12500"/>
                            </p:stCondLst>
                            <p:childTnLst>
                              <p:par>
                                <p:cTn id="101" presetID="53" presetClass="entr" presetSubtype="16" fill="hold" grpId="0" nodeType="afterEffect">
                                  <p:stCondLst>
                                    <p:cond delay="0"/>
                                  </p:stCondLst>
                                  <p:childTnLst>
                                    <p:set>
                                      <p:cBhvr>
                                        <p:cTn id="102" dur="1" fill="hold">
                                          <p:stCondLst>
                                            <p:cond delay="0"/>
                                          </p:stCondLst>
                                        </p:cTn>
                                        <p:tgtEl>
                                          <p:spTgt spid="1048734"/>
                                        </p:tgtEl>
                                        <p:attrNameLst>
                                          <p:attrName>style.visibility</p:attrName>
                                        </p:attrNameLst>
                                      </p:cBhvr>
                                      <p:to>
                                        <p:strVal val="visible"/>
                                      </p:to>
                                    </p:set>
                                    <p:anim calcmode="lin" valueType="num">
                                      <p:cBhvr>
                                        <p:cTn id="103" dur="750" fill="hold"/>
                                        <p:tgtEl>
                                          <p:spTgt spid="1048734"/>
                                        </p:tgtEl>
                                        <p:attrNameLst>
                                          <p:attrName>ppt_w</p:attrName>
                                        </p:attrNameLst>
                                      </p:cBhvr>
                                      <p:tavLst>
                                        <p:tav tm="0">
                                          <p:val>
                                            <p:fltVal val="0"/>
                                          </p:val>
                                        </p:tav>
                                        <p:tav tm="100000">
                                          <p:val>
                                            <p:strVal val="#ppt_w"/>
                                          </p:val>
                                        </p:tav>
                                      </p:tavLst>
                                    </p:anim>
                                    <p:anim calcmode="lin" valueType="num">
                                      <p:cBhvr>
                                        <p:cTn id="104" dur="750" fill="hold"/>
                                        <p:tgtEl>
                                          <p:spTgt spid="1048734"/>
                                        </p:tgtEl>
                                        <p:attrNameLst>
                                          <p:attrName>ppt_h</p:attrName>
                                        </p:attrNameLst>
                                      </p:cBhvr>
                                      <p:tavLst>
                                        <p:tav tm="0">
                                          <p:val>
                                            <p:fltVal val="0"/>
                                          </p:val>
                                        </p:tav>
                                        <p:tav tm="100000">
                                          <p:val>
                                            <p:strVal val="#ppt_h"/>
                                          </p:val>
                                        </p:tav>
                                      </p:tavLst>
                                    </p:anim>
                                    <p:animEffect transition="in" filter="fade">
                                      <p:cBhvr>
                                        <p:cTn id="105" dur="750"/>
                                        <p:tgtEl>
                                          <p:spTgt spid="1048734"/>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1048735"/>
                                        </p:tgtEl>
                                        <p:attrNameLst>
                                          <p:attrName>style.visibility</p:attrName>
                                        </p:attrNameLst>
                                      </p:cBhvr>
                                      <p:to>
                                        <p:strVal val="visible"/>
                                      </p:to>
                                    </p:set>
                                    <p:anim calcmode="lin" valueType="num">
                                      <p:cBhvr>
                                        <p:cTn id="108" dur="750" fill="hold"/>
                                        <p:tgtEl>
                                          <p:spTgt spid="1048735"/>
                                        </p:tgtEl>
                                        <p:attrNameLst>
                                          <p:attrName>ppt_w</p:attrName>
                                        </p:attrNameLst>
                                      </p:cBhvr>
                                      <p:tavLst>
                                        <p:tav tm="0">
                                          <p:val>
                                            <p:fltVal val="0"/>
                                          </p:val>
                                        </p:tav>
                                        <p:tav tm="100000">
                                          <p:val>
                                            <p:strVal val="#ppt_w"/>
                                          </p:val>
                                        </p:tav>
                                      </p:tavLst>
                                    </p:anim>
                                    <p:anim calcmode="lin" valueType="num">
                                      <p:cBhvr>
                                        <p:cTn id="109" dur="750" fill="hold"/>
                                        <p:tgtEl>
                                          <p:spTgt spid="1048735"/>
                                        </p:tgtEl>
                                        <p:attrNameLst>
                                          <p:attrName>ppt_h</p:attrName>
                                        </p:attrNameLst>
                                      </p:cBhvr>
                                      <p:tavLst>
                                        <p:tav tm="0">
                                          <p:val>
                                            <p:fltVal val="0"/>
                                          </p:val>
                                        </p:tav>
                                        <p:tav tm="100000">
                                          <p:val>
                                            <p:strVal val="#ppt_h"/>
                                          </p:val>
                                        </p:tav>
                                      </p:tavLst>
                                    </p:anim>
                                    <p:animEffect transition="in" filter="fade">
                                      <p:cBhvr>
                                        <p:cTn id="110" dur="750"/>
                                        <p:tgtEl>
                                          <p:spTgt spid="1048735"/>
                                        </p:tgtEl>
                                      </p:cBhvr>
                                    </p:animEffect>
                                  </p:childTnLst>
                                </p:cTn>
                              </p:par>
                            </p:childTnLst>
                          </p:cTn>
                        </p:par>
                        <p:par>
                          <p:cTn id="111" fill="hold">
                            <p:stCondLst>
                              <p:cond delay="13500"/>
                            </p:stCondLst>
                            <p:childTnLst>
                              <p:par>
                                <p:cTn id="112" presetID="22" presetClass="entr" presetSubtype="8" fill="hold" grpId="0" nodeType="afterEffect">
                                  <p:stCondLst>
                                    <p:cond delay="0"/>
                                  </p:stCondLst>
                                  <p:childTnLst>
                                    <p:set>
                                      <p:cBhvr>
                                        <p:cTn id="113" dur="1" fill="hold">
                                          <p:stCondLst>
                                            <p:cond delay="0"/>
                                          </p:stCondLst>
                                        </p:cTn>
                                        <p:tgtEl>
                                          <p:spTgt spid="1048733"/>
                                        </p:tgtEl>
                                        <p:attrNameLst>
                                          <p:attrName>style.visibility</p:attrName>
                                        </p:attrNameLst>
                                      </p:cBhvr>
                                      <p:to>
                                        <p:strVal val="visible"/>
                                      </p:to>
                                    </p:set>
                                    <p:animEffect transition="in" filter="wipe(left)">
                                      <p:cBhvr>
                                        <p:cTn id="114" dur="1000"/>
                                        <p:tgtEl>
                                          <p:spTgt spid="1048733"/>
                                        </p:tgtEl>
                                      </p:cBhvr>
                                    </p:animEffect>
                                  </p:childTnLst>
                                </p:cTn>
                              </p:par>
                            </p:childTnLst>
                          </p:cTn>
                        </p:par>
                        <p:par>
                          <p:cTn id="115" fill="hold">
                            <p:stCondLst>
                              <p:cond delay="14500"/>
                            </p:stCondLst>
                            <p:childTnLst>
                              <p:par>
                                <p:cTn id="116" presetID="22" presetClass="entr" presetSubtype="8" fill="hold" grpId="0" nodeType="afterEffect">
                                  <p:stCondLst>
                                    <p:cond delay="0"/>
                                  </p:stCondLst>
                                  <p:childTnLst>
                                    <p:set>
                                      <p:cBhvr>
                                        <p:cTn id="117" dur="1" fill="hold">
                                          <p:stCondLst>
                                            <p:cond delay="0"/>
                                          </p:stCondLst>
                                        </p:cTn>
                                        <p:tgtEl>
                                          <p:spTgt spid="1048736"/>
                                        </p:tgtEl>
                                        <p:attrNameLst>
                                          <p:attrName>style.visibility</p:attrName>
                                        </p:attrNameLst>
                                      </p:cBhvr>
                                      <p:to>
                                        <p:strVal val="visible"/>
                                      </p:to>
                                    </p:set>
                                    <p:animEffect transition="in" filter="wipe(left)">
                                      <p:cBhvr>
                                        <p:cTn id="118" dur="500"/>
                                        <p:tgtEl>
                                          <p:spTgt spid="10487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8717" grpId="0" bldLvl="0" animBg="1"/>
      <p:bldP spid="1048718" grpId="0" bldLvl="0" animBg="1"/>
      <p:bldP spid="1048719" grpId="0"/>
      <p:bldP spid="1048720" grpId="0"/>
      <p:bldP spid="1048721" grpId="0" bldLvl="0" animBg="1"/>
      <p:bldP spid="1048722" grpId="0" bldLvl="0" animBg="1"/>
      <p:bldP spid="1048723" grpId="0"/>
      <p:bldP spid="1048724" grpId="0"/>
      <p:bldP spid="1048725" grpId="0" bldLvl="0" animBg="1"/>
      <p:bldP spid="1048726" grpId="0" bldLvl="0" animBg="1"/>
      <p:bldP spid="1048727" grpId="0"/>
      <p:bldP spid="1048728" grpId="0"/>
      <p:bldP spid="1048729" grpId="0" bldLvl="0" animBg="1"/>
      <p:bldP spid="1048730" grpId="0" bldLvl="0" animBg="1"/>
      <p:bldP spid="1048731" grpId="0"/>
      <p:bldP spid="1048732" grpId="0"/>
      <p:bldP spid="1048733" grpId="0" bldLvl="0" animBg="1"/>
      <p:bldP spid="1048734" grpId="0" bldLvl="0" animBg="1"/>
      <p:bldP spid="1048735" grpId="0"/>
      <p:bldP spid="1048736" grpId="0"/>
      <p:bldP spid="1048737" grpId="0" bldLvl="0" animBg="1"/>
      <p:bldP spid="1048738" grpId="0" bldLvl="0" animBg="1"/>
      <p:bldP spid="1048739" grpId="0" bldLvl="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pic>
        <p:nvPicPr>
          <p:cNvPr id="5" name="Picture 3"/>
          <p:cNvPicPr>
            <a:picLocks noChangeAspect="1"/>
          </p:cNvPicPr>
          <p:nvPr/>
        </p:nvPicPr>
        <p:blipFill>
          <a:blip r:embed="rId5"/>
          <a:stretch>
            <a:fillRect/>
          </a:stretch>
        </p:blipFill>
        <p:spPr>
          <a:xfrm>
            <a:off x="1015759" y="1732948"/>
            <a:ext cx="4342822" cy="3256825"/>
          </a:xfrm>
          <a:prstGeom prst="rect">
            <a:avLst/>
          </a:prstGeom>
          <a:noFill/>
          <a:ln w="25400">
            <a:noFill/>
          </a:ln>
        </p:spPr>
      </p:pic>
      <p:sp>
        <p:nvSpPr>
          <p:cNvPr id="6" name="文本框 1"/>
          <p:cNvSpPr txBox="1"/>
          <p:nvPr/>
        </p:nvSpPr>
        <p:spPr>
          <a:xfrm>
            <a:off x="1459970" y="5319155"/>
            <a:ext cx="3454400" cy="499624"/>
          </a:xfrm>
          <a:prstGeom prst="rect">
            <a:avLst/>
          </a:prstGeom>
          <a:noFill/>
          <a:ln>
            <a:noFill/>
          </a:ln>
        </p:spPr>
        <p:txBody>
          <a:bodyPr wrap="square" rtlCol="0">
            <a:spAutoFit/>
          </a:bodyPr>
          <a:lstStyle>
            <a:defPPr>
              <a:defRPr lang="zh-CN"/>
            </a:defPPr>
            <a:lvl1pPr lvl="0" algn="ctr">
              <a:lnSpc>
                <a:spcPct val="150000"/>
              </a:lnSpc>
              <a:buClr>
                <a:srgbClr val="C00000"/>
              </a:buClr>
              <a:defRPr sz="2000" b="1">
                <a:solidFill>
                  <a:schemeClr val="bg1">
                    <a:lumMod val="50000"/>
                  </a:schemeClr>
                </a:solidFill>
                <a:latin typeface="微软雅黑" panose="020B0503020204020204" pitchFamily="34" charset="-122"/>
                <a:ea typeface="微软雅黑" panose="020B0503020204020204" pitchFamily="34" charset="-122"/>
                <a:cs typeface="Times New Roman" panose="02020603050405020304" pitchFamily="18" charset="0"/>
              </a:defRPr>
            </a:lvl1pPr>
          </a:lstStyle>
          <a:p>
            <a:r>
              <a:rPr lang="zh-CN" altLang="en-US" dirty="0"/>
              <a:t>时间事件链草图</a:t>
            </a:r>
          </a:p>
        </p:txBody>
      </p:sp>
      <p:pic>
        <p:nvPicPr>
          <p:cNvPr id="7" name="Picture 4"/>
          <p:cNvPicPr>
            <a:picLocks noChangeAspect="1"/>
          </p:cNvPicPr>
          <p:nvPr/>
        </p:nvPicPr>
        <p:blipFill>
          <a:blip r:embed="rId6"/>
          <a:stretch>
            <a:fillRect/>
          </a:stretch>
        </p:blipFill>
        <p:spPr>
          <a:xfrm>
            <a:off x="5635915" y="1732948"/>
            <a:ext cx="5658838" cy="3256825"/>
          </a:xfrm>
          <a:prstGeom prst="rect">
            <a:avLst/>
          </a:prstGeom>
          <a:noFill/>
          <a:ln w="25400">
            <a:noFill/>
          </a:ln>
        </p:spPr>
      </p:pic>
      <p:sp>
        <p:nvSpPr>
          <p:cNvPr id="8" name="文本框 14"/>
          <p:cNvSpPr txBox="1"/>
          <p:nvPr/>
        </p:nvSpPr>
        <p:spPr>
          <a:xfrm>
            <a:off x="6303444" y="5192417"/>
            <a:ext cx="4323779" cy="961289"/>
          </a:xfrm>
          <a:prstGeom prst="rect">
            <a:avLst/>
          </a:prstGeom>
          <a:noFill/>
          <a:ln>
            <a:noFill/>
          </a:ln>
        </p:spPr>
        <p:txBody>
          <a:bodyPr wrap="square" rtlCol="0">
            <a:spAutoFit/>
          </a:bodyPr>
          <a:lstStyle/>
          <a:p>
            <a:pPr lvl="0" algn="ctr">
              <a:lnSpc>
                <a:spcPct val="150000"/>
              </a:lnSpc>
              <a:buClr>
                <a:srgbClr val="C00000"/>
              </a:buClr>
            </a:pPr>
            <a:r>
              <a:rPr lang="zh-CN" altLang="en-US" sz="2000" b="1" dirty="0">
                <a:solidFill>
                  <a:schemeClr val="bg1">
                    <a:lumMod val="50000"/>
                  </a:schemeClr>
                </a:solidFill>
                <a:latin typeface="微软雅黑" panose="020B0503020204020204" pitchFamily="34" charset="-122"/>
                <a:ea typeface="微软雅黑" panose="020B0503020204020204" pitchFamily="34" charset="-122"/>
                <a:cs typeface="Times New Roman" panose="02020603050405020304" pitchFamily="18" charset="0"/>
              </a:rPr>
              <a:t>利用不同颜色的证据收集卡整理时间事件链</a:t>
            </a:r>
            <a:endParaRPr lang="zh-CN" altLang="en-US" sz="2000" b="1" dirty="0">
              <a:solidFill>
                <a:schemeClr val="bg1">
                  <a:lumMod val="50000"/>
                </a:schemeClr>
              </a:solidFill>
              <a:latin typeface="微软雅黑" panose="020B0503020204020204" pitchFamily="34" charset="-122"/>
              <a:ea typeface="微软雅黑" panose="020B0503020204020204" pitchFamily="34" charset="-122"/>
            </a:endParaRPr>
          </a:p>
        </p:txBody>
      </p:sp>
      <p:sp>
        <p:nvSpPr>
          <p:cNvPr id="9"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graphicFrame>
        <p:nvGraphicFramePr>
          <p:cNvPr id="5" name="表格 4"/>
          <p:cNvGraphicFramePr>
            <a:graphicFrameLocks noGrp="1"/>
          </p:cNvGraphicFramePr>
          <p:nvPr/>
        </p:nvGraphicFramePr>
        <p:xfrm>
          <a:off x="1824116" y="1519669"/>
          <a:ext cx="8532121" cy="5115560"/>
        </p:xfrm>
        <a:graphic>
          <a:graphicData uri="http://schemas.openxmlformats.org/drawingml/2006/table">
            <a:tbl>
              <a:tblPr firstRow="1" bandRow="1">
                <a:tableStyleId>{5C22544A-7EE6-4342-B048-85BDC9FD1C3A}</a:tableStyleId>
              </a:tblPr>
              <a:tblGrid>
                <a:gridCol w="1436915">
                  <a:extLst>
                    <a:ext uri="{9D8B030D-6E8A-4147-A177-3AD203B41FA5}">
                      <a16:colId xmlns:a16="http://schemas.microsoft.com/office/drawing/2014/main" val="20000"/>
                    </a:ext>
                  </a:extLst>
                </a:gridCol>
                <a:gridCol w="2991026">
                  <a:extLst>
                    <a:ext uri="{9D8B030D-6E8A-4147-A177-3AD203B41FA5}">
                      <a16:colId xmlns:a16="http://schemas.microsoft.com/office/drawing/2014/main" val="20001"/>
                    </a:ext>
                  </a:extLst>
                </a:gridCol>
                <a:gridCol w="2778565">
                  <a:extLst>
                    <a:ext uri="{9D8B030D-6E8A-4147-A177-3AD203B41FA5}">
                      <a16:colId xmlns:a16="http://schemas.microsoft.com/office/drawing/2014/main" val="20002"/>
                    </a:ext>
                  </a:extLst>
                </a:gridCol>
                <a:gridCol w="1325615">
                  <a:extLst>
                    <a:ext uri="{9D8B030D-6E8A-4147-A177-3AD203B41FA5}">
                      <a16:colId xmlns:a16="http://schemas.microsoft.com/office/drawing/2014/main" val="20003"/>
                    </a:ext>
                  </a:extLst>
                </a:gridCol>
              </a:tblGrid>
              <a:tr h="370840">
                <a:tc>
                  <a:txBody>
                    <a:bodyPr/>
                    <a:lstStyle>
                      <a:defPPr>
                        <a:defRPr lang="zh-CN" b="1">
                          <a:solidFill>
                            <a:schemeClr val="lt1"/>
                          </a:solidFill>
                        </a:defRPr>
                      </a:defPPr>
                      <a:lvl1pPr marL="0" algn="l" defTabSz="914400" rtl="0" eaLnBrk="1" latinLnBrk="0" hangingPunct="1">
                        <a:defRPr sz="1800" b="1" kern="1200">
                          <a:solidFill>
                            <a:schemeClr val="lt1"/>
                          </a:solidFill>
                          <a:latin typeface="+mn-lt"/>
                          <a:ea typeface="+mn-ea"/>
                          <a:cs typeface="+mn-cs"/>
                        </a:defRPr>
                      </a:lvl1pPr>
                      <a:lvl2pPr marL="457200" algn="l" defTabSz="914400" rtl="0" eaLnBrk="1" latinLnBrk="0" hangingPunct="1">
                        <a:defRPr sz="1800" b="1" kern="1200">
                          <a:solidFill>
                            <a:schemeClr val="lt1"/>
                          </a:solidFill>
                          <a:latin typeface="+mn-lt"/>
                          <a:ea typeface="+mn-ea"/>
                          <a:cs typeface="+mn-cs"/>
                        </a:defRPr>
                      </a:lvl2pPr>
                      <a:lvl3pPr marL="914400" algn="l" defTabSz="914400" rtl="0" eaLnBrk="1" latinLnBrk="0" hangingPunct="1">
                        <a:defRPr sz="1800" b="1" kern="1200">
                          <a:solidFill>
                            <a:schemeClr val="lt1"/>
                          </a:solidFill>
                          <a:latin typeface="+mn-lt"/>
                          <a:ea typeface="+mn-ea"/>
                          <a:cs typeface="+mn-cs"/>
                        </a:defRPr>
                      </a:lvl3pPr>
                      <a:lvl4pPr marL="1371600" algn="l" defTabSz="914400" rtl="0" eaLnBrk="1" latinLnBrk="0" hangingPunct="1">
                        <a:defRPr sz="1800" b="1" kern="1200">
                          <a:solidFill>
                            <a:schemeClr val="lt1"/>
                          </a:solidFill>
                          <a:latin typeface="+mn-lt"/>
                          <a:ea typeface="+mn-ea"/>
                          <a:cs typeface="+mn-cs"/>
                        </a:defRPr>
                      </a:lvl4pPr>
                      <a:lvl5pPr marL="1828800" algn="l" defTabSz="914400" rtl="0" eaLnBrk="1" latinLnBrk="0" hangingPunct="1">
                        <a:defRPr sz="1800" b="1" kern="1200">
                          <a:solidFill>
                            <a:schemeClr val="lt1"/>
                          </a:solidFill>
                          <a:latin typeface="+mn-lt"/>
                          <a:ea typeface="+mn-ea"/>
                          <a:cs typeface="+mn-cs"/>
                        </a:defRPr>
                      </a:lvl5pPr>
                      <a:lvl6pPr marL="2286000" algn="l" defTabSz="914400" rtl="0" eaLnBrk="1" latinLnBrk="0" hangingPunct="1">
                        <a:defRPr sz="1800" b="1" kern="1200">
                          <a:solidFill>
                            <a:schemeClr val="lt1"/>
                          </a:solidFill>
                          <a:latin typeface="+mn-lt"/>
                          <a:ea typeface="+mn-ea"/>
                          <a:cs typeface="+mn-cs"/>
                        </a:defRPr>
                      </a:lvl6pPr>
                      <a:lvl7pPr marL="2743200" algn="l" defTabSz="914400" rtl="0" eaLnBrk="1" latinLnBrk="0" hangingPunct="1">
                        <a:defRPr sz="1800" b="1" kern="1200">
                          <a:solidFill>
                            <a:schemeClr val="lt1"/>
                          </a:solidFill>
                          <a:latin typeface="+mn-lt"/>
                          <a:ea typeface="+mn-ea"/>
                          <a:cs typeface="+mn-cs"/>
                        </a:defRPr>
                      </a:lvl7pPr>
                      <a:lvl8pPr marL="3200400" algn="l" defTabSz="914400" rtl="0" eaLnBrk="1" latinLnBrk="0" hangingPunct="1">
                        <a:defRPr sz="1800" b="1" kern="1200">
                          <a:solidFill>
                            <a:schemeClr val="lt1"/>
                          </a:solidFill>
                          <a:latin typeface="+mn-lt"/>
                          <a:ea typeface="+mn-ea"/>
                          <a:cs typeface="+mn-cs"/>
                        </a:defRPr>
                      </a:lvl8pPr>
                      <a:lvl9pPr marL="3657600" algn="l" defTabSz="914400" rtl="0" eaLnBrk="1" latinLnBrk="0" hangingPunct="1">
                        <a:defRPr sz="1800" b="1" kern="1200">
                          <a:solidFill>
                            <a:schemeClr val="lt1"/>
                          </a:solidFill>
                          <a:latin typeface="+mn-lt"/>
                          <a:ea typeface="+mn-ea"/>
                          <a:cs typeface="+mn-cs"/>
                        </a:defRPr>
                      </a:lvl9pPr>
                    </a:lstStyle>
                    <a:p>
                      <a:pPr marL="0" algn="ctr" defTabSz="914400" rtl="0" eaLnBrk="1" latinLnBrk="0" hangingPunct="1"/>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时间</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D1933E"/>
                    </a:solidFill>
                  </a:tcPr>
                </a:tc>
                <a:tc>
                  <a:txBody>
                    <a:bodyPr/>
                    <a:lstStyle>
                      <a:defPPr>
                        <a:defRPr lang="zh-CN" b="1">
                          <a:solidFill>
                            <a:schemeClr val="lt1"/>
                          </a:solidFill>
                        </a:defRPr>
                      </a:defPPr>
                      <a:lvl1pPr marL="0" algn="l" defTabSz="914400" rtl="0" eaLnBrk="1" latinLnBrk="0" hangingPunct="1">
                        <a:defRPr sz="1800" b="1" kern="1200">
                          <a:solidFill>
                            <a:schemeClr val="lt1"/>
                          </a:solidFill>
                          <a:latin typeface="+mn-lt"/>
                          <a:ea typeface="+mn-ea"/>
                          <a:cs typeface="+mn-cs"/>
                        </a:defRPr>
                      </a:lvl1pPr>
                      <a:lvl2pPr marL="457200" algn="l" defTabSz="914400" rtl="0" eaLnBrk="1" latinLnBrk="0" hangingPunct="1">
                        <a:defRPr sz="1800" b="1" kern="1200">
                          <a:solidFill>
                            <a:schemeClr val="lt1"/>
                          </a:solidFill>
                          <a:latin typeface="+mn-lt"/>
                          <a:ea typeface="+mn-ea"/>
                          <a:cs typeface="+mn-cs"/>
                        </a:defRPr>
                      </a:lvl2pPr>
                      <a:lvl3pPr marL="914400" algn="l" defTabSz="914400" rtl="0" eaLnBrk="1" latinLnBrk="0" hangingPunct="1">
                        <a:defRPr sz="1800" b="1" kern="1200">
                          <a:solidFill>
                            <a:schemeClr val="lt1"/>
                          </a:solidFill>
                          <a:latin typeface="+mn-lt"/>
                          <a:ea typeface="+mn-ea"/>
                          <a:cs typeface="+mn-cs"/>
                        </a:defRPr>
                      </a:lvl3pPr>
                      <a:lvl4pPr marL="1371600" algn="l" defTabSz="914400" rtl="0" eaLnBrk="1" latinLnBrk="0" hangingPunct="1">
                        <a:defRPr sz="1800" b="1" kern="1200">
                          <a:solidFill>
                            <a:schemeClr val="lt1"/>
                          </a:solidFill>
                          <a:latin typeface="+mn-lt"/>
                          <a:ea typeface="+mn-ea"/>
                          <a:cs typeface="+mn-cs"/>
                        </a:defRPr>
                      </a:lvl4pPr>
                      <a:lvl5pPr marL="1828800" algn="l" defTabSz="914400" rtl="0" eaLnBrk="1" latinLnBrk="0" hangingPunct="1">
                        <a:defRPr sz="1800" b="1" kern="1200">
                          <a:solidFill>
                            <a:schemeClr val="lt1"/>
                          </a:solidFill>
                          <a:latin typeface="+mn-lt"/>
                          <a:ea typeface="+mn-ea"/>
                          <a:cs typeface="+mn-cs"/>
                        </a:defRPr>
                      </a:lvl5pPr>
                      <a:lvl6pPr marL="2286000" algn="l" defTabSz="914400" rtl="0" eaLnBrk="1" latinLnBrk="0" hangingPunct="1">
                        <a:defRPr sz="1800" b="1" kern="1200">
                          <a:solidFill>
                            <a:schemeClr val="lt1"/>
                          </a:solidFill>
                          <a:latin typeface="+mn-lt"/>
                          <a:ea typeface="+mn-ea"/>
                          <a:cs typeface="+mn-cs"/>
                        </a:defRPr>
                      </a:lvl6pPr>
                      <a:lvl7pPr marL="2743200" algn="l" defTabSz="914400" rtl="0" eaLnBrk="1" latinLnBrk="0" hangingPunct="1">
                        <a:defRPr sz="1800" b="1" kern="1200">
                          <a:solidFill>
                            <a:schemeClr val="lt1"/>
                          </a:solidFill>
                          <a:latin typeface="+mn-lt"/>
                          <a:ea typeface="+mn-ea"/>
                          <a:cs typeface="+mn-cs"/>
                        </a:defRPr>
                      </a:lvl7pPr>
                      <a:lvl8pPr marL="3200400" algn="l" defTabSz="914400" rtl="0" eaLnBrk="1" latinLnBrk="0" hangingPunct="1">
                        <a:defRPr sz="1800" b="1" kern="1200">
                          <a:solidFill>
                            <a:schemeClr val="lt1"/>
                          </a:solidFill>
                          <a:latin typeface="+mn-lt"/>
                          <a:ea typeface="+mn-ea"/>
                          <a:cs typeface="+mn-cs"/>
                        </a:defRPr>
                      </a:lvl8pPr>
                      <a:lvl9pPr marL="3657600" algn="l" defTabSz="914400" rtl="0" eaLnBrk="1" latinLnBrk="0" hangingPunct="1">
                        <a:defRPr sz="1800" b="1" kern="1200">
                          <a:solidFill>
                            <a:schemeClr val="lt1"/>
                          </a:solidFill>
                          <a:latin typeface="+mn-lt"/>
                          <a:ea typeface="+mn-ea"/>
                          <a:cs typeface="+mn-cs"/>
                        </a:defRPr>
                      </a:lvl9pPr>
                    </a:lstStyle>
                    <a:p>
                      <a:pPr marL="0" algn="ctr" defTabSz="914400" rtl="0" eaLnBrk="1" latinLnBrk="0" hangingPunct="1"/>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事件</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D1933E"/>
                    </a:solidFill>
                  </a:tcPr>
                </a:tc>
                <a:tc>
                  <a:txBody>
                    <a:bodyPr/>
                    <a:lstStyle>
                      <a:defPPr>
                        <a:defRPr lang="zh-CN" b="1">
                          <a:solidFill>
                            <a:schemeClr val="lt1"/>
                          </a:solidFill>
                        </a:defRPr>
                      </a:defPPr>
                      <a:lvl1pPr marL="0" algn="l" defTabSz="914400" rtl="0" eaLnBrk="1" latinLnBrk="0" hangingPunct="1">
                        <a:defRPr sz="1800" b="1" kern="1200">
                          <a:solidFill>
                            <a:schemeClr val="lt1"/>
                          </a:solidFill>
                          <a:latin typeface="+mn-lt"/>
                          <a:ea typeface="+mn-ea"/>
                          <a:cs typeface="+mn-cs"/>
                        </a:defRPr>
                      </a:lvl1pPr>
                      <a:lvl2pPr marL="457200" algn="l" defTabSz="914400" rtl="0" eaLnBrk="1" latinLnBrk="0" hangingPunct="1">
                        <a:defRPr sz="1800" b="1" kern="1200">
                          <a:solidFill>
                            <a:schemeClr val="lt1"/>
                          </a:solidFill>
                          <a:latin typeface="+mn-lt"/>
                          <a:ea typeface="+mn-ea"/>
                          <a:cs typeface="+mn-cs"/>
                        </a:defRPr>
                      </a:lvl2pPr>
                      <a:lvl3pPr marL="914400" algn="l" defTabSz="914400" rtl="0" eaLnBrk="1" latinLnBrk="0" hangingPunct="1">
                        <a:defRPr sz="1800" b="1" kern="1200">
                          <a:solidFill>
                            <a:schemeClr val="lt1"/>
                          </a:solidFill>
                          <a:latin typeface="+mn-lt"/>
                          <a:ea typeface="+mn-ea"/>
                          <a:cs typeface="+mn-cs"/>
                        </a:defRPr>
                      </a:lvl3pPr>
                      <a:lvl4pPr marL="1371600" algn="l" defTabSz="914400" rtl="0" eaLnBrk="1" latinLnBrk="0" hangingPunct="1">
                        <a:defRPr sz="1800" b="1" kern="1200">
                          <a:solidFill>
                            <a:schemeClr val="lt1"/>
                          </a:solidFill>
                          <a:latin typeface="+mn-lt"/>
                          <a:ea typeface="+mn-ea"/>
                          <a:cs typeface="+mn-cs"/>
                        </a:defRPr>
                      </a:lvl4pPr>
                      <a:lvl5pPr marL="1828800" algn="l" defTabSz="914400" rtl="0" eaLnBrk="1" latinLnBrk="0" hangingPunct="1">
                        <a:defRPr sz="1800" b="1" kern="1200">
                          <a:solidFill>
                            <a:schemeClr val="lt1"/>
                          </a:solidFill>
                          <a:latin typeface="+mn-lt"/>
                          <a:ea typeface="+mn-ea"/>
                          <a:cs typeface="+mn-cs"/>
                        </a:defRPr>
                      </a:lvl5pPr>
                      <a:lvl6pPr marL="2286000" algn="l" defTabSz="914400" rtl="0" eaLnBrk="1" latinLnBrk="0" hangingPunct="1">
                        <a:defRPr sz="1800" b="1" kern="1200">
                          <a:solidFill>
                            <a:schemeClr val="lt1"/>
                          </a:solidFill>
                          <a:latin typeface="+mn-lt"/>
                          <a:ea typeface="+mn-ea"/>
                          <a:cs typeface="+mn-cs"/>
                        </a:defRPr>
                      </a:lvl6pPr>
                      <a:lvl7pPr marL="2743200" algn="l" defTabSz="914400" rtl="0" eaLnBrk="1" latinLnBrk="0" hangingPunct="1">
                        <a:defRPr sz="1800" b="1" kern="1200">
                          <a:solidFill>
                            <a:schemeClr val="lt1"/>
                          </a:solidFill>
                          <a:latin typeface="+mn-lt"/>
                          <a:ea typeface="+mn-ea"/>
                          <a:cs typeface="+mn-cs"/>
                        </a:defRPr>
                      </a:lvl7pPr>
                      <a:lvl8pPr marL="3200400" algn="l" defTabSz="914400" rtl="0" eaLnBrk="1" latinLnBrk="0" hangingPunct="1">
                        <a:defRPr sz="1800" b="1" kern="1200">
                          <a:solidFill>
                            <a:schemeClr val="lt1"/>
                          </a:solidFill>
                          <a:latin typeface="+mn-lt"/>
                          <a:ea typeface="+mn-ea"/>
                          <a:cs typeface="+mn-cs"/>
                        </a:defRPr>
                      </a:lvl8pPr>
                      <a:lvl9pPr marL="3657600" algn="l" defTabSz="914400" rtl="0" eaLnBrk="1" latinLnBrk="0" hangingPunct="1">
                        <a:defRPr sz="1800" b="1" kern="1200">
                          <a:solidFill>
                            <a:schemeClr val="lt1"/>
                          </a:solidFill>
                          <a:latin typeface="+mn-lt"/>
                          <a:ea typeface="+mn-ea"/>
                          <a:cs typeface="+mn-cs"/>
                        </a:defRPr>
                      </a:lvl9pPr>
                    </a:lstStyle>
                    <a:p>
                      <a:pPr marL="0" algn="ctr" defTabSz="914400" rtl="0" eaLnBrk="1" latinLnBrk="0" hangingPunct="1"/>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其他说明</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D1933E"/>
                    </a:solidFill>
                  </a:tcPr>
                </a:tc>
                <a:tc>
                  <a:txBody>
                    <a:bodyPr/>
                    <a:lstStyle>
                      <a:defPPr>
                        <a:defRPr lang="zh-CN" b="1">
                          <a:solidFill>
                            <a:schemeClr val="lt1"/>
                          </a:solidFill>
                        </a:defRPr>
                      </a:defPPr>
                      <a:lvl1pPr marL="0" algn="l" defTabSz="914400" rtl="0" eaLnBrk="1" latinLnBrk="0" hangingPunct="1">
                        <a:defRPr sz="1800" b="1" kern="1200">
                          <a:solidFill>
                            <a:schemeClr val="lt1"/>
                          </a:solidFill>
                          <a:latin typeface="+mn-lt"/>
                          <a:ea typeface="+mn-ea"/>
                          <a:cs typeface="+mn-cs"/>
                        </a:defRPr>
                      </a:lvl1pPr>
                      <a:lvl2pPr marL="457200" algn="l" defTabSz="914400" rtl="0" eaLnBrk="1" latinLnBrk="0" hangingPunct="1">
                        <a:defRPr sz="1800" b="1" kern="1200">
                          <a:solidFill>
                            <a:schemeClr val="lt1"/>
                          </a:solidFill>
                          <a:latin typeface="+mn-lt"/>
                          <a:ea typeface="+mn-ea"/>
                          <a:cs typeface="+mn-cs"/>
                        </a:defRPr>
                      </a:lvl2pPr>
                      <a:lvl3pPr marL="914400" algn="l" defTabSz="914400" rtl="0" eaLnBrk="1" latinLnBrk="0" hangingPunct="1">
                        <a:defRPr sz="1800" b="1" kern="1200">
                          <a:solidFill>
                            <a:schemeClr val="lt1"/>
                          </a:solidFill>
                          <a:latin typeface="+mn-lt"/>
                          <a:ea typeface="+mn-ea"/>
                          <a:cs typeface="+mn-cs"/>
                        </a:defRPr>
                      </a:lvl3pPr>
                      <a:lvl4pPr marL="1371600" algn="l" defTabSz="914400" rtl="0" eaLnBrk="1" latinLnBrk="0" hangingPunct="1">
                        <a:defRPr sz="1800" b="1" kern="1200">
                          <a:solidFill>
                            <a:schemeClr val="lt1"/>
                          </a:solidFill>
                          <a:latin typeface="+mn-lt"/>
                          <a:ea typeface="+mn-ea"/>
                          <a:cs typeface="+mn-cs"/>
                        </a:defRPr>
                      </a:lvl4pPr>
                      <a:lvl5pPr marL="1828800" algn="l" defTabSz="914400" rtl="0" eaLnBrk="1" latinLnBrk="0" hangingPunct="1">
                        <a:defRPr sz="1800" b="1" kern="1200">
                          <a:solidFill>
                            <a:schemeClr val="lt1"/>
                          </a:solidFill>
                          <a:latin typeface="+mn-lt"/>
                          <a:ea typeface="+mn-ea"/>
                          <a:cs typeface="+mn-cs"/>
                        </a:defRPr>
                      </a:lvl5pPr>
                      <a:lvl6pPr marL="2286000" algn="l" defTabSz="914400" rtl="0" eaLnBrk="1" latinLnBrk="0" hangingPunct="1">
                        <a:defRPr sz="1800" b="1" kern="1200">
                          <a:solidFill>
                            <a:schemeClr val="lt1"/>
                          </a:solidFill>
                          <a:latin typeface="+mn-lt"/>
                          <a:ea typeface="+mn-ea"/>
                          <a:cs typeface="+mn-cs"/>
                        </a:defRPr>
                      </a:lvl6pPr>
                      <a:lvl7pPr marL="2743200" algn="l" defTabSz="914400" rtl="0" eaLnBrk="1" latinLnBrk="0" hangingPunct="1">
                        <a:defRPr sz="1800" b="1" kern="1200">
                          <a:solidFill>
                            <a:schemeClr val="lt1"/>
                          </a:solidFill>
                          <a:latin typeface="+mn-lt"/>
                          <a:ea typeface="+mn-ea"/>
                          <a:cs typeface="+mn-cs"/>
                        </a:defRPr>
                      </a:lvl7pPr>
                      <a:lvl8pPr marL="3200400" algn="l" defTabSz="914400" rtl="0" eaLnBrk="1" latinLnBrk="0" hangingPunct="1">
                        <a:defRPr sz="1800" b="1" kern="1200">
                          <a:solidFill>
                            <a:schemeClr val="lt1"/>
                          </a:solidFill>
                          <a:latin typeface="+mn-lt"/>
                          <a:ea typeface="+mn-ea"/>
                          <a:cs typeface="+mn-cs"/>
                        </a:defRPr>
                      </a:lvl8pPr>
                      <a:lvl9pPr marL="3657600" algn="l" defTabSz="914400" rtl="0" eaLnBrk="1" latinLnBrk="0" hangingPunct="1">
                        <a:defRPr sz="1800" b="1" kern="1200">
                          <a:solidFill>
                            <a:schemeClr val="lt1"/>
                          </a:solidFill>
                          <a:latin typeface="+mn-lt"/>
                          <a:ea typeface="+mn-ea"/>
                          <a:cs typeface="+mn-cs"/>
                        </a:defRPr>
                      </a:lvl9pPr>
                    </a:lstStyle>
                    <a:p>
                      <a:pPr marL="0" algn="ctr" defTabSz="914400" rtl="0" eaLnBrk="1" latinLnBrk="0" hangingPunct="1"/>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信息来源</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D1933E"/>
                    </a:solidFill>
                  </a:tcPr>
                </a:tc>
                <a:extLst>
                  <a:ext uri="{0D108BD9-81ED-4DB2-BD59-A6C34878D82A}">
                    <a16:rowId xmlns:a16="http://schemas.microsoft.com/office/drawing/2014/main" val="10000"/>
                  </a:ext>
                </a:extLst>
              </a:tr>
              <a:tr h="370840">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r>
                        <a:rPr lang="en-US" altLang="zh-CN" sz="1400" dirty="0">
                          <a:solidFill>
                            <a:schemeClr val="tx2"/>
                          </a:solidFill>
                          <a:latin typeface="微软雅黑" panose="020B0503020204020204" pitchFamily="34" charset="-122"/>
                          <a:ea typeface="微软雅黑" panose="020B0503020204020204" pitchFamily="34" charset="-122"/>
                        </a:rPr>
                        <a:t>8</a:t>
                      </a:r>
                      <a:r>
                        <a:rPr lang="zh-CN" altLang="en-US" sz="1400" dirty="0">
                          <a:solidFill>
                            <a:schemeClr val="tx2"/>
                          </a:solidFill>
                          <a:latin typeface="微软雅黑" panose="020B0503020204020204" pitchFamily="34" charset="-122"/>
                          <a:ea typeface="微软雅黑" panose="020B0503020204020204" pitchFamily="34" charset="-122"/>
                        </a:rPr>
                        <a:t>月</a:t>
                      </a:r>
                      <a:r>
                        <a:rPr lang="en-US" altLang="zh-CN" sz="1400" dirty="0">
                          <a:solidFill>
                            <a:schemeClr val="tx2"/>
                          </a:solidFill>
                          <a:latin typeface="微软雅黑" panose="020B0503020204020204" pitchFamily="34" charset="-122"/>
                          <a:ea typeface="微软雅黑" panose="020B0503020204020204" pitchFamily="34" charset="-122"/>
                        </a:rPr>
                        <a:t>6</a:t>
                      </a:r>
                      <a:r>
                        <a:rPr lang="zh-CN" altLang="en-US" sz="1400" dirty="0">
                          <a:solidFill>
                            <a:schemeClr val="tx2"/>
                          </a:solidFill>
                          <a:latin typeface="微软雅黑" panose="020B0503020204020204" pitchFamily="34" charset="-122"/>
                          <a:ea typeface="微软雅黑" panose="020B0503020204020204" pitchFamily="34" charset="-122"/>
                        </a:rPr>
                        <a:t>日</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r>
                        <a:rPr lang="zh-CN" altLang="en-US" sz="1400" dirty="0">
                          <a:solidFill>
                            <a:schemeClr val="tx2"/>
                          </a:solidFill>
                          <a:latin typeface="微软雅黑" panose="020B0503020204020204" pitchFamily="34" charset="-122"/>
                          <a:ea typeface="微软雅黑" panose="020B0503020204020204" pitchFamily="34" charset="-122"/>
                        </a:rPr>
                        <a:t>新仓库建成</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r>
                        <a:rPr lang="zh-CN" altLang="en-US" sz="1400" dirty="0">
                          <a:solidFill>
                            <a:schemeClr val="tx2"/>
                          </a:solidFill>
                          <a:latin typeface="微软雅黑" panose="020B0503020204020204" pitchFamily="34" charset="-122"/>
                          <a:ea typeface="微软雅黑" panose="020B0503020204020204" pitchFamily="34" charset="-122"/>
                        </a:rPr>
                        <a:t>缺少仓库监督</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r>
                        <a:rPr lang="zh-CN" altLang="en-US" sz="1400" dirty="0">
                          <a:solidFill>
                            <a:schemeClr val="tx2"/>
                          </a:solidFill>
                          <a:latin typeface="微软雅黑" panose="020B0503020204020204" pitchFamily="34" charset="-122"/>
                          <a:ea typeface="微软雅黑" panose="020B0503020204020204" pitchFamily="34" charset="-122"/>
                        </a:rPr>
                        <a:t>工程部记录</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extLst>
                  <a:ext uri="{0D108BD9-81ED-4DB2-BD59-A6C34878D82A}">
                    <a16:rowId xmlns:a16="http://schemas.microsoft.com/office/drawing/2014/main" val="10001"/>
                  </a:ext>
                </a:extLst>
              </a:tr>
              <a:tr h="370840">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r>
                        <a:rPr lang="en-US" altLang="zh-CN" sz="1400" dirty="0">
                          <a:solidFill>
                            <a:schemeClr val="tx2"/>
                          </a:solidFill>
                          <a:latin typeface="微软雅黑" panose="020B0503020204020204" pitchFamily="34" charset="-122"/>
                          <a:ea typeface="微软雅黑" panose="020B0503020204020204" pitchFamily="34" charset="-122"/>
                        </a:rPr>
                        <a:t>8</a:t>
                      </a:r>
                      <a:r>
                        <a:rPr lang="zh-CN" altLang="en-US" sz="1400" dirty="0">
                          <a:solidFill>
                            <a:schemeClr val="tx2"/>
                          </a:solidFill>
                          <a:latin typeface="微软雅黑" panose="020B0503020204020204" pitchFamily="34" charset="-122"/>
                          <a:ea typeface="微软雅黑" panose="020B0503020204020204" pitchFamily="34" charset="-122"/>
                        </a:rPr>
                        <a:t>月</a:t>
                      </a:r>
                      <a:r>
                        <a:rPr lang="en-US" altLang="zh-CN" sz="1400" dirty="0">
                          <a:solidFill>
                            <a:schemeClr val="tx2"/>
                          </a:solidFill>
                          <a:latin typeface="微软雅黑" panose="020B0503020204020204" pitchFamily="34" charset="-122"/>
                          <a:ea typeface="微软雅黑" panose="020B0503020204020204" pitchFamily="34" charset="-122"/>
                        </a:rPr>
                        <a:t>23</a:t>
                      </a:r>
                      <a:r>
                        <a:rPr lang="zh-CN" altLang="en-US" sz="1400" dirty="0">
                          <a:solidFill>
                            <a:schemeClr val="tx2"/>
                          </a:solidFill>
                          <a:latin typeface="微软雅黑" panose="020B0503020204020204" pitchFamily="34" charset="-122"/>
                          <a:ea typeface="微软雅黑" panose="020B0503020204020204" pitchFamily="34" charset="-122"/>
                        </a:rPr>
                        <a:t>日</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r>
                        <a:rPr lang="zh-CN" altLang="en-US" sz="1400" dirty="0">
                          <a:solidFill>
                            <a:schemeClr val="tx2"/>
                          </a:solidFill>
                          <a:latin typeface="微软雅黑" panose="020B0503020204020204" pitchFamily="34" charset="-122"/>
                          <a:ea typeface="微软雅黑" panose="020B0503020204020204" pitchFamily="34" charset="-122"/>
                        </a:rPr>
                        <a:t>李平被提升为新仓库监督</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r>
                        <a:rPr lang="zh-CN" altLang="en-US" sz="1400" dirty="0">
                          <a:solidFill>
                            <a:schemeClr val="tx2"/>
                          </a:solidFill>
                          <a:latin typeface="微软雅黑" panose="020B0503020204020204" pitchFamily="34" charset="-122"/>
                          <a:ea typeface="微软雅黑" panose="020B0503020204020204" pitchFamily="34" charset="-122"/>
                        </a:rPr>
                        <a:t>第一次就任监督岗位</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r>
                        <a:rPr lang="zh-CN" altLang="en-US" sz="1400" dirty="0">
                          <a:solidFill>
                            <a:schemeClr val="tx2"/>
                          </a:solidFill>
                          <a:latin typeface="微软雅黑" panose="020B0503020204020204" pitchFamily="34" charset="-122"/>
                          <a:ea typeface="微软雅黑" panose="020B0503020204020204" pitchFamily="34" charset="-122"/>
                        </a:rPr>
                        <a:t>人事部</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extLst>
                  <a:ext uri="{0D108BD9-81ED-4DB2-BD59-A6C34878D82A}">
                    <a16:rowId xmlns:a16="http://schemas.microsoft.com/office/drawing/2014/main" val="10002"/>
                  </a:ext>
                </a:extLst>
              </a:tr>
              <a:tr h="370840">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en-US" altLang="zh-CN" sz="1400" kern="1200" dirty="0">
                          <a:solidFill>
                            <a:schemeClr val="tx2"/>
                          </a:solidFill>
                          <a:latin typeface="微软雅黑" panose="020B0503020204020204" pitchFamily="34" charset="-122"/>
                          <a:ea typeface="微软雅黑" panose="020B0503020204020204" pitchFamily="34" charset="-122"/>
                          <a:cs typeface="+mn-cs"/>
                        </a:rPr>
                        <a:t>8</a:t>
                      </a:r>
                      <a:r>
                        <a:rPr lang="zh-CN" altLang="en-US" sz="1400" kern="1200" dirty="0">
                          <a:solidFill>
                            <a:schemeClr val="tx2"/>
                          </a:solidFill>
                          <a:latin typeface="微软雅黑" panose="020B0503020204020204" pitchFamily="34" charset="-122"/>
                          <a:ea typeface="微软雅黑" panose="020B0503020204020204" pitchFamily="34" charset="-122"/>
                          <a:cs typeface="+mn-cs"/>
                        </a:rPr>
                        <a:t>月</a:t>
                      </a:r>
                      <a:r>
                        <a:rPr lang="en-US" altLang="zh-CN" sz="1400" kern="1200" dirty="0">
                          <a:solidFill>
                            <a:schemeClr val="tx2"/>
                          </a:solidFill>
                          <a:latin typeface="微软雅黑" panose="020B0503020204020204" pitchFamily="34" charset="-122"/>
                          <a:ea typeface="微软雅黑" panose="020B0503020204020204" pitchFamily="34" charset="-122"/>
                          <a:cs typeface="+mn-cs"/>
                        </a:rPr>
                        <a:t>28</a:t>
                      </a:r>
                      <a:r>
                        <a:rPr lang="zh-CN" altLang="en-US" sz="1400" kern="1200" dirty="0">
                          <a:solidFill>
                            <a:schemeClr val="tx2"/>
                          </a:solidFill>
                          <a:latin typeface="微软雅黑" panose="020B0503020204020204" pitchFamily="34" charset="-122"/>
                          <a:ea typeface="微软雅黑" panose="020B0503020204020204" pitchFamily="34" charset="-122"/>
                          <a:cs typeface="+mn-cs"/>
                        </a:rPr>
                        <a:t>日</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zh-CN" altLang="en-US" sz="1400" kern="1200" dirty="0">
                          <a:solidFill>
                            <a:schemeClr val="tx2"/>
                          </a:solidFill>
                          <a:latin typeface="微软雅黑" panose="020B0503020204020204" pitchFamily="34" charset="-122"/>
                          <a:ea typeface="微软雅黑" panose="020B0503020204020204" pitchFamily="34" charset="-122"/>
                          <a:cs typeface="+mn-cs"/>
                        </a:rPr>
                        <a:t>消防验收检查安全标志问题</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zh-CN" altLang="en-US" sz="1400" kern="1200" dirty="0">
                          <a:solidFill>
                            <a:schemeClr val="tx2"/>
                          </a:solidFill>
                          <a:latin typeface="微软雅黑" panose="020B0503020204020204" pitchFamily="34" charset="-122"/>
                          <a:ea typeface="微软雅黑" panose="020B0503020204020204" pitchFamily="34" charset="-122"/>
                          <a:cs typeface="+mn-cs"/>
                        </a:rPr>
                        <a:t>新走廊没有应急疏散标志</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zh-CN" altLang="en-US" sz="1400" kern="1200" dirty="0">
                          <a:solidFill>
                            <a:schemeClr val="tx2"/>
                          </a:solidFill>
                          <a:latin typeface="微软雅黑" panose="020B0503020204020204" pitchFamily="34" charset="-122"/>
                          <a:ea typeface="微软雅黑" panose="020B0503020204020204" pitchFamily="34" charset="-122"/>
                          <a:cs typeface="+mn-cs"/>
                        </a:rPr>
                        <a:t>安全部记录</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extLst>
                  <a:ext uri="{0D108BD9-81ED-4DB2-BD59-A6C34878D82A}">
                    <a16:rowId xmlns:a16="http://schemas.microsoft.com/office/drawing/2014/main" val="10003"/>
                  </a:ext>
                </a:extLst>
              </a:tr>
              <a:tr h="370840">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r>
                        <a:rPr lang="en-US" altLang="zh-CN" sz="1400" dirty="0">
                          <a:solidFill>
                            <a:schemeClr val="tx2"/>
                          </a:solidFill>
                          <a:latin typeface="微软雅黑" panose="020B0503020204020204" pitchFamily="34" charset="-122"/>
                          <a:ea typeface="微软雅黑" panose="020B0503020204020204" pitchFamily="34" charset="-122"/>
                        </a:rPr>
                        <a:t>8</a:t>
                      </a:r>
                      <a:r>
                        <a:rPr lang="zh-CN" altLang="en-US" sz="1400" dirty="0">
                          <a:solidFill>
                            <a:schemeClr val="tx2"/>
                          </a:solidFill>
                          <a:latin typeface="微软雅黑" panose="020B0503020204020204" pitchFamily="34" charset="-122"/>
                          <a:ea typeface="微软雅黑" panose="020B0503020204020204" pitchFamily="34" charset="-122"/>
                        </a:rPr>
                        <a:t>月</a:t>
                      </a:r>
                      <a:r>
                        <a:rPr lang="en-US" altLang="zh-CN" sz="1400" dirty="0">
                          <a:solidFill>
                            <a:schemeClr val="tx2"/>
                          </a:solidFill>
                          <a:latin typeface="微软雅黑" panose="020B0503020204020204" pitchFamily="34" charset="-122"/>
                          <a:ea typeface="微软雅黑" panose="020B0503020204020204" pitchFamily="34" charset="-122"/>
                        </a:rPr>
                        <a:t>29</a:t>
                      </a:r>
                      <a:r>
                        <a:rPr lang="zh-CN" altLang="en-US" sz="1400" dirty="0">
                          <a:solidFill>
                            <a:schemeClr val="tx2"/>
                          </a:solidFill>
                          <a:latin typeface="微软雅黑" panose="020B0503020204020204" pitchFamily="34" charset="-122"/>
                          <a:ea typeface="微软雅黑" panose="020B0503020204020204" pitchFamily="34" charset="-122"/>
                        </a:rPr>
                        <a:t>日</a:t>
                      </a:r>
                      <a:r>
                        <a:rPr lang="en-US" altLang="zh-CN" sz="1400" dirty="0">
                          <a:solidFill>
                            <a:schemeClr val="tx2"/>
                          </a:solidFill>
                          <a:latin typeface="微软雅黑" panose="020B0503020204020204" pitchFamily="34" charset="-122"/>
                          <a:ea typeface="微软雅黑" panose="020B0503020204020204" pitchFamily="34" charset="-122"/>
                        </a:rPr>
                        <a:t>7:35</a:t>
                      </a:r>
                      <a:endParaRPr lang="zh-CN" altLang="en-US" sz="1400" dirty="0">
                        <a:solidFill>
                          <a:schemeClr val="tx2"/>
                        </a:solidFill>
                        <a:latin typeface="微软雅黑" panose="020B0503020204020204" pitchFamily="34" charset="-122"/>
                        <a:ea typeface="微软雅黑" panose="020B0503020204020204" pitchFamily="34" charset="-122"/>
                      </a:endParaRP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r>
                        <a:rPr lang="zh-CN" altLang="en-US" sz="1400" dirty="0">
                          <a:solidFill>
                            <a:schemeClr val="tx2"/>
                          </a:solidFill>
                          <a:latin typeface="微软雅黑" panose="020B0503020204020204" pitchFamily="34" charset="-122"/>
                          <a:ea typeface="微软雅黑" panose="020B0503020204020204" pitchFamily="34" charset="-122"/>
                        </a:rPr>
                        <a:t>李平早上到达现场</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r>
                        <a:rPr lang="zh-CN" altLang="en-US" sz="1400" dirty="0">
                          <a:solidFill>
                            <a:schemeClr val="tx2"/>
                          </a:solidFill>
                          <a:latin typeface="微软雅黑" panose="020B0503020204020204" pitchFamily="34" charset="-122"/>
                          <a:ea typeface="微软雅黑" panose="020B0503020204020204" pitchFamily="34" charset="-122"/>
                        </a:rPr>
                        <a:t>正常上班早上</a:t>
                      </a:r>
                      <a:r>
                        <a:rPr lang="en-US" altLang="zh-CN" sz="1400" dirty="0">
                          <a:solidFill>
                            <a:schemeClr val="tx2"/>
                          </a:solidFill>
                          <a:latin typeface="微软雅黑" panose="020B0503020204020204" pitchFamily="34" charset="-122"/>
                          <a:ea typeface="微软雅黑" panose="020B0503020204020204" pitchFamily="34" charset="-122"/>
                        </a:rPr>
                        <a:t>8</a:t>
                      </a:r>
                      <a:r>
                        <a:rPr lang="zh-CN" altLang="en-US" sz="1400" dirty="0">
                          <a:solidFill>
                            <a:schemeClr val="tx2"/>
                          </a:solidFill>
                          <a:latin typeface="微软雅黑" panose="020B0503020204020204" pitchFamily="34" charset="-122"/>
                          <a:ea typeface="微软雅黑" panose="020B0503020204020204" pitchFamily="34" charset="-122"/>
                        </a:rPr>
                        <a:t>点开始</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r>
                        <a:rPr lang="zh-CN" altLang="en-US" sz="1400" dirty="0">
                          <a:solidFill>
                            <a:schemeClr val="tx2"/>
                          </a:solidFill>
                          <a:latin typeface="微软雅黑" panose="020B0503020204020204" pitchFamily="34" charset="-122"/>
                          <a:ea typeface="微软雅黑" panose="020B0503020204020204" pitchFamily="34" charset="-122"/>
                        </a:rPr>
                        <a:t>李平</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extLst>
                  <a:ext uri="{0D108BD9-81ED-4DB2-BD59-A6C34878D82A}">
                    <a16:rowId xmlns:a16="http://schemas.microsoft.com/office/drawing/2014/main" val="10004"/>
                  </a:ext>
                </a:extLst>
              </a:tr>
              <a:tr h="370840">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r>
                        <a:rPr lang="en-US" altLang="zh-CN" sz="1400" dirty="0">
                          <a:solidFill>
                            <a:schemeClr val="tx2"/>
                          </a:solidFill>
                          <a:latin typeface="微软雅黑" panose="020B0503020204020204" pitchFamily="34" charset="-122"/>
                          <a:ea typeface="微软雅黑" panose="020B0503020204020204" pitchFamily="34" charset="-122"/>
                        </a:rPr>
                        <a:t>8</a:t>
                      </a:r>
                      <a:r>
                        <a:rPr lang="zh-CN" altLang="en-US" sz="1400" dirty="0">
                          <a:solidFill>
                            <a:schemeClr val="tx2"/>
                          </a:solidFill>
                          <a:latin typeface="微软雅黑" panose="020B0503020204020204" pitchFamily="34" charset="-122"/>
                          <a:ea typeface="微软雅黑" panose="020B0503020204020204" pitchFamily="34" charset="-122"/>
                        </a:rPr>
                        <a:t>月</a:t>
                      </a:r>
                      <a:r>
                        <a:rPr lang="en-US" altLang="zh-CN" sz="1400" dirty="0">
                          <a:solidFill>
                            <a:schemeClr val="tx2"/>
                          </a:solidFill>
                          <a:latin typeface="微软雅黑" panose="020B0503020204020204" pitchFamily="34" charset="-122"/>
                          <a:ea typeface="微软雅黑" panose="020B0503020204020204" pitchFamily="34" charset="-122"/>
                        </a:rPr>
                        <a:t>29</a:t>
                      </a:r>
                      <a:r>
                        <a:rPr lang="zh-CN" altLang="en-US" sz="1400" dirty="0">
                          <a:solidFill>
                            <a:schemeClr val="tx2"/>
                          </a:solidFill>
                          <a:latin typeface="微软雅黑" panose="020B0503020204020204" pitchFamily="34" charset="-122"/>
                          <a:ea typeface="微软雅黑" panose="020B0503020204020204" pitchFamily="34" charset="-122"/>
                        </a:rPr>
                        <a:t>日</a:t>
                      </a:r>
                      <a:r>
                        <a:rPr lang="en-US" altLang="zh-CN" sz="1400" dirty="0">
                          <a:solidFill>
                            <a:schemeClr val="tx2"/>
                          </a:solidFill>
                          <a:latin typeface="微软雅黑" panose="020B0503020204020204" pitchFamily="34" charset="-122"/>
                          <a:ea typeface="微软雅黑" panose="020B0503020204020204" pitchFamily="34" charset="-122"/>
                        </a:rPr>
                        <a:t>7:41</a:t>
                      </a:r>
                      <a:endParaRPr lang="zh-CN" altLang="en-US" sz="1400" dirty="0">
                        <a:solidFill>
                          <a:schemeClr val="tx2"/>
                        </a:solidFill>
                        <a:latin typeface="微软雅黑" panose="020B0503020204020204" pitchFamily="34" charset="-122"/>
                        <a:ea typeface="微软雅黑" panose="020B0503020204020204" pitchFamily="34" charset="-122"/>
                      </a:endParaRP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r>
                        <a:rPr lang="zh-CN" altLang="en-US" sz="1400" dirty="0">
                          <a:solidFill>
                            <a:schemeClr val="tx2"/>
                          </a:solidFill>
                          <a:latin typeface="微软雅黑" panose="020B0503020204020204" pitchFamily="34" charset="-122"/>
                          <a:ea typeface="微软雅黑" panose="020B0503020204020204" pitchFamily="34" charset="-122"/>
                        </a:rPr>
                        <a:t>李平找到了一把梯子</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r>
                        <a:rPr lang="zh-CN" altLang="en-US" sz="1400" dirty="0">
                          <a:solidFill>
                            <a:schemeClr val="tx2"/>
                          </a:solidFill>
                          <a:latin typeface="微软雅黑" panose="020B0503020204020204" pitchFamily="34" charset="-122"/>
                          <a:ea typeface="微软雅黑" panose="020B0503020204020204" pitchFamily="34" charset="-122"/>
                        </a:rPr>
                        <a:t>事先没有工作安排</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r>
                        <a:rPr lang="zh-CN" altLang="en-US" sz="1400" dirty="0">
                          <a:solidFill>
                            <a:schemeClr val="tx2"/>
                          </a:solidFill>
                          <a:latin typeface="微软雅黑" panose="020B0503020204020204" pitchFamily="34" charset="-122"/>
                          <a:ea typeface="微软雅黑" panose="020B0503020204020204" pitchFamily="34" charset="-122"/>
                        </a:rPr>
                        <a:t>李平</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extLst>
                  <a:ext uri="{0D108BD9-81ED-4DB2-BD59-A6C34878D82A}">
                    <a16:rowId xmlns:a16="http://schemas.microsoft.com/office/drawing/2014/main" val="10005"/>
                  </a:ext>
                </a:extLst>
              </a:tr>
              <a:tr h="370840">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en-US" altLang="zh-CN" sz="1400" kern="1200" dirty="0">
                          <a:solidFill>
                            <a:schemeClr val="tx2"/>
                          </a:solidFill>
                          <a:latin typeface="微软雅黑" panose="020B0503020204020204" pitchFamily="34" charset="-122"/>
                          <a:ea typeface="微软雅黑" panose="020B0503020204020204" pitchFamily="34" charset="-122"/>
                          <a:cs typeface="+mn-cs"/>
                        </a:rPr>
                        <a:t>8</a:t>
                      </a:r>
                      <a:r>
                        <a:rPr lang="zh-CN" altLang="en-US" sz="1400" kern="1200" dirty="0">
                          <a:solidFill>
                            <a:schemeClr val="tx2"/>
                          </a:solidFill>
                          <a:latin typeface="微软雅黑" panose="020B0503020204020204" pitchFamily="34" charset="-122"/>
                          <a:ea typeface="微软雅黑" panose="020B0503020204020204" pitchFamily="34" charset="-122"/>
                          <a:cs typeface="+mn-cs"/>
                        </a:rPr>
                        <a:t>月</a:t>
                      </a:r>
                      <a:r>
                        <a:rPr lang="en-US" altLang="zh-CN" sz="1400" kern="1200" dirty="0">
                          <a:solidFill>
                            <a:schemeClr val="tx2"/>
                          </a:solidFill>
                          <a:latin typeface="微软雅黑" panose="020B0503020204020204" pitchFamily="34" charset="-122"/>
                          <a:ea typeface="微软雅黑" panose="020B0503020204020204" pitchFamily="34" charset="-122"/>
                          <a:cs typeface="+mn-cs"/>
                        </a:rPr>
                        <a:t>29</a:t>
                      </a:r>
                      <a:r>
                        <a:rPr lang="zh-CN" altLang="en-US" sz="1400" kern="1200" dirty="0">
                          <a:solidFill>
                            <a:schemeClr val="tx2"/>
                          </a:solidFill>
                          <a:latin typeface="微软雅黑" panose="020B0503020204020204" pitchFamily="34" charset="-122"/>
                          <a:ea typeface="微软雅黑" panose="020B0503020204020204" pitchFamily="34" charset="-122"/>
                          <a:cs typeface="+mn-cs"/>
                        </a:rPr>
                        <a:t>日</a:t>
                      </a:r>
                      <a:r>
                        <a:rPr lang="en-US" altLang="zh-CN" sz="1400" kern="1200" dirty="0">
                          <a:solidFill>
                            <a:schemeClr val="tx2"/>
                          </a:solidFill>
                          <a:latin typeface="微软雅黑" panose="020B0503020204020204" pitchFamily="34" charset="-122"/>
                          <a:ea typeface="微软雅黑" panose="020B0503020204020204" pitchFamily="34" charset="-122"/>
                          <a:cs typeface="+mn-cs"/>
                        </a:rPr>
                        <a:t>7:43</a:t>
                      </a:r>
                      <a:endParaRPr lang="zh-CN" altLang="en-US" sz="1400" kern="1200" dirty="0">
                        <a:solidFill>
                          <a:schemeClr val="tx2"/>
                        </a:solidFill>
                        <a:latin typeface="微软雅黑" panose="020B0503020204020204" pitchFamily="34" charset="-122"/>
                        <a:ea typeface="微软雅黑" panose="020B0503020204020204" pitchFamily="34" charset="-122"/>
                        <a:cs typeface="+mn-cs"/>
                      </a:endParaRP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zh-CN" altLang="en-US" sz="1400" kern="1200" dirty="0">
                          <a:solidFill>
                            <a:schemeClr val="tx2"/>
                          </a:solidFill>
                          <a:latin typeface="微软雅黑" panose="020B0503020204020204" pitchFamily="34" charset="-122"/>
                          <a:ea typeface="微软雅黑" panose="020B0503020204020204" pitchFamily="34" charset="-122"/>
                          <a:cs typeface="+mn-cs"/>
                        </a:rPr>
                        <a:t>李平将梯子架在走廊拐角</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zh-CN" altLang="en-US" sz="1400" kern="1200" dirty="0">
                          <a:solidFill>
                            <a:schemeClr val="tx2"/>
                          </a:solidFill>
                          <a:latin typeface="微软雅黑" panose="020B0503020204020204" pitchFamily="34" charset="-122"/>
                          <a:ea typeface="微软雅黑" panose="020B0503020204020204" pitchFamily="34" charset="-122"/>
                          <a:cs typeface="+mn-cs"/>
                        </a:rPr>
                        <a:t>没有与当时的夜班监督沟通</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zh-CN" altLang="en-US" sz="1400" kern="1200" dirty="0">
                          <a:solidFill>
                            <a:schemeClr val="tx2"/>
                          </a:solidFill>
                          <a:latin typeface="微软雅黑" panose="020B0503020204020204" pitchFamily="34" charset="-122"/>
                          <a:ea typeface="微软雅黑" panose="020B0503020204020204" pitchFamily="34" charset="-122"/>
                          <a:cs typeface="+mn-cs"/>
                        </a:rPr>
                        <a:t>现场查看位置</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extLst>
                  <a:ext uri="{0D108BD9-81ED-4DB2-BD59-A6C34878D82A}">
                    <a16:rowId xmlns:a16="http://schemas.microsoft.com/office/drawing/2014/main" val="10006"/>
                  </a:ext>
                </a:extLst>
              </a:tr>
              <a:tr h="370840">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en-US" altLang="zh-CN" sz="1400" dirty="0">
                          <a:solidFill>
                            <a:schemeClr val="tx2"/>
                          </a:solidFill>
                          <a:latin typeface="微软雅黑" panose="020B0503020204020204" pitchFamily="34" charset="-122"/>
                          <a:ea typeface="微软雅黑" panose="020B0503020204020204" pitchFamily="34" charset="-122"/>
                        </a:rPr>
                        <a:t>8</a:t>
                      </a:r>
                      <a:r>
                        <a:rPr lang="zh-CN" altLang="en-US" sz="1400" dirty="0">
                          <a:solidFill>
                            <a:schemeClr val="tx2"/>
                          </a:solidFill>
                          <a:latin typeface="微软雅黑" panose="020B0503020204020204" pitchFamily="34" charset="-122"/>
                          <a:ea typeface="微软雅黑" panose="020B0503020204020204" pitchFamily="34" charset="-122"/>
                        </a:rPr>
                        <a:t>月</a:t>
                      </a:r>
                      <a:r>
                        <a:rPr lang="en-US" altLang="zh-CN" sz="1400" dirty="0">
                          <a:solidFill>
                            <a:schemeClr val="tx2"/>
                          </a:solidFill>
                          <a:latin typeface="微软雅黑" panose="020B0503020204020204" pitchFamily="34" charset="-122"/>
                          <a:ea typeface="微软雅黑" panose="020B0503020204020204" pitchFamily="34" charset="-122"/>
                        </a:rPr>
                        <a:t>29</a:t>
                      </a:r>
                      <a:r>
                        <a:rPr lang="zh-CN" altLang="en-US" sz="1400" dirty="0">
                          <a:solidFill>
                            <a:schemeClr val="tx2"/>
                          </a:solidFill>
                          <a:latin typeface="微软雅黑" panose="020B0503020204020204" pitchFamily="34" charset="-122"/>
                          <a:ea typeface="微软雅黑" panose="020B0503020204020204" pitchFamily="34" charset="-122"/>
                        </a:rPr>
                        <a:t>日</a:t>
                      </a:r>
                      <a:r>
                        <a:rPr lang="en-US" altLang="zh-CN" sz="1400" dirty="0">
                          <a:solidFill>
                            <a:schemeClr val="tx2"/>
                          </a:solidFill>
                          <a:latin typeface="微软雅黑" panose="020B0503020204020204" pitchFamily="34" charset="-122"/>
                          <a:ea typeface="微软雅黑" panose="020B0503020204020204" pitchFamily="34" charset="-122"/>
                        </a:rPr>
                        <a:t>7:44</a:t>
                      </a:r>
                      <a:endParaRPr lang="zh-CN" altLang="en-US" sz="1400" kern="1200" dirty="0">
                        <a:solidFill>
                          <a:schemeClr val="tx2"/>
                        </a:solidFill>
                        <a:latin typeface="微软雅黑" panose="020B0503020204020204" pitchFamily="34" charset="-122"/>
                        <a:ea typeface="微软雅黑" panose="020B0503020204020204" pitchFamily="34" charset="-122"/>
                        <a:cs typeface="+mn-cs"/>
                      </a:endParaRP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zh-CN" altLang="en-US" sz="1400" kern="1200" dirty="0">
                          <a:solidFill>
                            <a:schemeClr val="tx2"/>
                          </a:solidFill>
                          <a:latin typeface="微软雅黑" panose="020B0503020204020204" pitchFamily="34" charset="-122"/>
                          <a:ea typeface="微软雅黑" panose="020B0503020204020204" pitchFamily="34" charset="-122"/>
                          <a:cs typeface="+mn-cs"/>
                        </a:rPr>
                        <a:t>李平在梯子的顶级踏板上安装标志</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zh-CN" altLang="en-US" sz="1400" kern="1200" dirty="0">
                          <a:solidFill>
                            <a:schemeClr val="tx2"/>
                          </a:solidFill>
                          <a:latin typeface="微软雅黑" panose="020B0503020204020204" pitchFamily="34" charset="-122"/>
                          <a:ea typeface="微软雅黑" panose="020B0503020204020204" pitchFamily="34" charset="-122"/>
                          <a:cs typeface="+mn-cs"/>
                        </a:rPr>
                        <a:t>没有做安全分析，没有在梯子周围拉起警示围栏</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zh-CN" altLang="en-US" sz="1400" kern="1200" dirty="0">
                          <a:solidFill>
                            <a:schemeClr val="tx2"/>
                          </a:solidFill>
                          <a:latin typeface="微软雅黑" panose="020B0503020204020204" pitchFamily="34" charset="-122"/>
                          <a:ea typeface="微软雅黑" panose="020B0503020204020204" pitchFamily="34" charset="-122"/>
                          <a:cs typeface="+mn-cs"/>
                        </a:rPr>
                        <a:t>李平</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extLst>
                  <a:ext uri="{0D108BD9-81ED-4DB2-BD59-A6C34878D82A}">
                    <a16:rowId xmlns:a16="http://schemas.microsoft.com/office/drawing/2014/main" val="10007"/>
                  </a:ext>
                </a:extLst>
              </a:tr>
              <a:tr h="370840">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en-US" altLang="zh-CN" sz="1400" dirty="0">
                          <a:solidFill>
                            <a:schemeClr val="tx2"/>
                          </a:solidFill>
                          <a:latin typeface="微软雅黑" panose="020B0503020204020204" pitchFamily="34" charset="-122"/>
                          <a:ea typeface="微软雅黑" panose="020B0503020204020204" pitchFamily="34" charset="-122"/>
                        </a:rPr>
                        <a:t>8</a:t>
                      </a:r>
                      <a:r>
                        <a:rPr lang="zh-CN" altLang="en-US" sz="1400" dirty="0">
                          <a:solidFill>
                            <a:schemeClr val="tx2"/>
                          </a:solidFill>
                          <a:latin typeface="微软雅黑" panose="020B0503020204020204" pitchFamily="34" charset="-122"/>
                          <a:ea typeface="微软雅黑" panose="020B0503020204020204" pitchFamily="34" charset="-122"/>
                        </a:rPr>
                        <a:t>月</a:t>
                      </a:r>
                      <a:r>
                        <a:rPr lang="en-US" altLang="zh-CN" sz="1400" dirty="0">
                          <a:solidFill>
                            <a:schemeClr val="tx2"/>
                          </a:solidFill>
                          <a:latin typeface="微软雅黑" panose="020B0503020204020204" pitchFamily="34" charset="-122"/>
                          <a:ea typeface="微软雅黑" panose="020B0503020204020204" pitchFamily="34" charset="-122"/>
                        </a:rPr>
                        <a:t>29</a:t>
                      </a:r>
                      <a:r>
                        <a:rPr lang="zh-CN" altLang="en-US" sz="1400" dirty="0">
                          <a:solidFill>
                            <a:schemeClr val="tx2"/>
                          </a:solidFill>
                          <a:latin typeface="微软雅黑" panose="020B0503020204020204" pitchFamily="34" charset="-122"/>
                          <a:ea typeface="微软雅黑" panose="020B0503020204020204" pitchFamily="34" charset="-122"/>
                        </a:rPr>
                        <a:t>日</a:t>
                      </a:r>
                      <a:r>
                        <a:rPr lang="en-US" altLang="zh-CN" sz="1400" dirty="0">
                          <a:solidFill>
                            <a:schemeClr val="tx2"/>
                          </a:solidFill>
                          <a:latin typeface="微软雅黑" panose="020B0503020204020204" pitchFamily="34" charset="-122"/>
                          <a:ea typeface="微软雅黑" panose="020B0503020204020204" pitchFamily="34" charset="-122"/>
                        </a:rPr>
                        <a:t>7:44</a:t>
                      </a:r>
                      <a:endParaRPr lang="zh-CN" altLang="en-US" sz="1400" kern="1200" dirty="0">
                        <a:solidFill>
                          <a:schemeClr val="tx2"/>
                        </a:solidFill>
                        <a:latin typeface="微软雅黑" panose="020B0503020204020204" pitchFamily="34" charset="-122"/>
                        <a:ea typeface="微软雅黑" panose="020B0503020204020204" pitchFamily="34" charset="-122"/>
                        <a:cs typeface="+mn-cs"/>
                      </a:endParaRP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zh-CN" altLang="en-US" sz="1400" kern="1200" dirty="0">
                          <a:solidFill>
                            <a:schemeClr val="tx2"/>
                          </a:solidFill>
                          <a:latin typeface="微软雅黑" panose="020B0503020204020204" pitchFamily="34" charset="-122"/>
                          <a:ea typeface="微软雅黑" panose="020B0503020204020204" pitchFamily="34" charset="-122"/>
                          <a:cs typeface="+mn-cs"/>
                        </a:rPr>
                        <a:t>叉车司机装载一批货物</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zh-CN" altLang="en-US" sz="1400" kern="1200" dirty="0">
                          <a:solidFill>
                            <a:schemeClr val="tx2"/>
                          </a:solidFill>
                          <a:latin typeface="微软雅黑" panose="020B0503020204020204" pitchFamily="34" charset="-122"/>
                          <a:ea typeface="微软雅黑" panose="020B0503020204020204" pitchFamily="34" charset="-122"/>
                          <a:cs typeface="+mn-cs"/>
                        </a:rPr>
                        <a:t>叉车司机运的最后一批货物，很难看到前面的道路</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zh-CN" altLang="en-US" sz="1400" kern="1200" dirty="0">
                          <a:solidFill>
                            <a:schemeClr val="tx2"/>
                          </a:solidFill>
                          <a:latin typeface="微软雅黑" panose="020B0503020204020204" pitchFamily="34" charset="-122"/>
                          <a:ea typeface="微软雅黑" panose="020B0503020204020204" pitchFamily="34" charset="-122"/>
                          <a:cs typeface="+mn-cs"/>
                        </a:rPr>
                        <a:t>现场查看</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extLst>
                  <a:ext uri="{0D108BD9-81ED-4DB2-BD59-A6C34878D82A}">
                    <a16:rowId xmlns:a16="http://schemas.microsoft.com/office/drawing/2014/main" val="10008"/>
                  </a:ext>
                </a:extLst>
              </a:tr>
              <a:tr h="370840">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en-US" altLang="zh-CN" sz="1400" dirty="0">
                          <a:solidFill>
                            <a:schemeClr val="tx2"/>
                          </a:solidFill>
                          <a:latin typeface="微软雅黑" panose="020B0503020204020204" pitchFamily="34" charset="-122"/>
                          <a:ea typeface="微软雅黑" panose="020B0503020204020204" pitchFamily="34" charset="-122"/>
                        </a:rPr>
                        <a:t>8</a:t>
                      </a:r>
                      <a:r>
                        <a:rPr lang="zh-CN" altLang="en-US" sz="1400" dirty="0">
                          <a:solidFill>
                            <a:schemeClr val="tx2"/>
                          </a:solidFill>
                          <a:latin typeface="微软雅黑" panose="020B0503020204020204" pitchFamily="34" charset="-122"/>
                          <a:ea typeface="微软雅黑" panose="020B0503020204020204" pitchFamily="34" charset="-122"/>
                        </a:rPr>
                        <a:t>月</a:t>
                      </a:r>
                      <a:r>
                        <a:rPr lang="en-US" altLang="zh-CN" sz="1400" dirty="0">
                          <a:solidFill>
                            <a:schemeClr val="tx2"/>
                          </a:solidFill>
                          <a:latin typeface="微软雅黑" panose="020B0503020204020204" pitchFamily="34" charset="-122"/>
                          <a:ea typeface="微软雅黑" panose="020B0503020204020204" pitchFamily="34" charset="-122"/>
                        </a:rPr>
                        <a:t>29</a:t>
                      </a:r>
                      <a:r>
                        <a:rPr lang="zh-CN" altLang="en-US" sz="1400" dirty="0">
                          <a:solidFill>
                            <a:schemeClr val="tx2"/>
                          </a:solidFill>
                          <a:latin typeface="微软雅黑" panose="020B0503020204020204" pitchFamily="34" charset="-122"/>
                          <a:ea typeface="微软雅黑" panose="020B0503020204020204" pitchFamily="34" charset="-122"/>
                        </a:rPr>
                        <a:t>日</a:t>
                      </a:r>
                      <a:r>
                        <a:rPr lang="en-US" altLang="zh-CN" sz="1400" dirty="0">
                          <a:solidFill>
                            <a:schemeClr val="tx2"/>
                          </a:solidFill>
                          <a:latin typeface="微软雅黑" panose="020B0503020204020204" pitchFamily="34" charset="-122"/>
                          <a:ea typeface="微软雅黑" panose="020B0503020204020204" pitchFamily="34" charset="-122"/>
                        </a:rPr>
                        <a:t>7:45</a:t>
                      </a:r>
                      <a:endParaRPr lang="zh-CN" altLang="en-US" sz="1400" kern="1200" dirty="0">
                        <a:solidFill>
                          <a:schemeClr val="tx2"/>
                        </a:solidFill>
                        <a:latin typeface="微软雅黑" panose="020B0503020204020204" pitchFamily="34" charset="-122"/>
                        <a:ea typeface="微软雅黑" panose="020B0503020204020204" pitchFamily="34" charset="-122"/>
                        <a:cs typeface="+mn-cs"/>
                      </a:endParaRP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zh-CN" altLang="en-US" sz="1400" kern="1200" dirty="0">
                          <a:solidFill>
                            <a:schemeClr val="tx2"/>
                          </a:solidFill>
                          <a:latin typeface="微软雅黑" panose="020B0503020204020204" pitchFamily="34" charset="-122"/>
                          <a:ea typeface="微软雅黑" panose="020B0503020204020204" pitchFamily="34" charset="-122"/>
                          <a:cs typeface="+mn-cs"/>
                        </a:rPr>
                        <a:t>叉车在啊通道拐角处拐弯</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zh-CN" altLang="en-US" sz="1400" kern="1200" dirty="0">
                          <a:solidFill>
                            <a:schemeClr val="tx2"/>
                          </a:solidFill>
                          <a:latin typeface="微软雅黑" panose="020B0503020204020204" pitchFamily="34" charset="-122"/>
                          <a:ea typeface="微软雅黑" panose="020B0503020204020204" pitchFamily="34" charset="-122"/>
                          <a:cs typeface="+mn-cs"/>
                        </a:rPr>
                        <a:t>叉车驾驶速度太快</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zh-CN" altLang="en-US" sz="1400" kern="1200" dirty="0">
                          <a:solidFill>
                            <a:schemeClr val="tx2"/>
                          </a:solidFill>
                          <a:latin typeface="微软雅黑" panose="020B0503020204020204" pitchFamily="34" charset="-122"/>
                          <a:ea typeface="微软雅黑" panose="020B0503020204020204" pitchFamily="34" charset="-122"/>
                          <a:cs typeface="+mn-cs"/>
                        </a:rPr>
                        <a:t>分析</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extLst>
                  <a:ext uri="{0D108BD9-81ED-4DB2-BD59-A6C34878D82A}">
                    <a16:rowId xmlns:a16="http://schemas.microsoft.com/office/drawing/2014/main" val="10009"/>
                  </a:ext>
                </a:extLst>
              </a:tr>
              <a:tr h="370840">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en-US" altLang="zh-CN" sz="1400" dirty="0">
                          <a:solidFill>
                            <a:schemeClr val="tx2"/>
                          </a:solidFill>
                          <a:latin typeface="微软雅黑" panose="020B0503020204020204" pitchFamily="34" charset="-122"/>
                          <a:ea typeface="微软雅黑" panose="020B0503020204020204" pitchFamily="34" charset="-122"/>
                        </a:rPr>
                        <a:t>8</a:t>
                      </a:r>
                      <a:r>
                        <a:rPr lang="zh-CN" altLang="en-US" sz="1400" dirty="0">
                          <a:solidFill>
                            <a:schemeClr val="tx2"/>
                          </a:solidFill>
                          <a:latin typeface="微软雅黑" panose="020B0503020204020204" pitchFamily="34" charset="-122"/>
                          <a:ea typeface="微软雅黑" panose="020B0503020204020204" pitchFamily="34" charset="-122"/>
                        </a:rPr>
                        <a:t>月</a:t>
                      </a:r>
                      <a:r>
                        <a:rPr lang="en-US" altLang="zh-CN" sz="1400" dirty="0">
                          <a:solidFill>
                            <a:schemeClr val="tx2"/>
                          </a:solidFill>
                          <a:latin typeface="微软雅黑" panose="020B0503020204020204" pitchFamily="34" charset="-122"/>
                          <a:ea typeface="微软雅黑" panose="020B0503020204020204" pitchFamily="34" charset="-122"/>
                        </a:rPr>
                        <a:t>29</a:t>
                      </a:r>
                      <a:r>
                        <a:rPr lang="zh-CN" altLang="en-US" sz="1400" dirty="0">
                          <a:solidFill>
                            <a:schemeClr val="tx2"/>
                          </a:solidFill>
                          <a:latin typeface="微软雅黑" panose="020B0503020204020204" pitchFamily="34" charset="-122"/>
                          <a:ea typeface="微软雅黑" panose="020B0503020204020204" pitchFamily="34" charset="-122"/>
                        </a:rPr>
                        <a:t>日</a:t>
                      </a:r>
                      <a:r>
                        <a:rPr lang="en-US" altLang="zh-CN" sz="1400" dirty="0">
                          <a:solidFill>
                            <a:schemeClr val="tx2"/>
                          </a:solidFill>
                          <a:latin typeface="微软雅黑" panose="020B0503020204020204" pitchFamily="34" charset="-122"/>
                          <a:ea typeface="微软雅黑" panose="020B0503020204020204" pitchFamily="34" charset="-122"/>
                        </a:rPr>
                        <a:t>7:45</a:t>
                      </a:r>
                      <a:endParaRPr lang="zh-CN" altLang="en-US" sz="1400" kern="1200" dirty="0">
                        <a:solidFill>
                          <a:schemeClr val="tx2"/>
                        </a:solidFill>
                        <a:latin typeface="微软雅黑" panose="020B0503020204020204" pitchFamily="34" charset="-122"/>
                        <a:ea typeface="微软雅黑" panose="020B0503020204020204" pitchFamily="34" charset="-122"/>
                        <a:cs typeface="+mn-cs"/>
                      </a:endParaRP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zh-CN" altLang="en-US" sz="1400" kern="1200" dirty="0">
                          <a:solidFill>
                            <a:schemeClr val="tx2"/>
                          </a:solidFill>
                          <a:latin typeface="微软雅黑" panose="020B0503020204020204" pitchFamily="34" charset="-122"/>
                          <a:ea typeface="微软雅黑" panose="020B0503020204020204" pitchFamily="34" charset="-122"/>
                          <a:cs typeface="+mn-cs"/>
                        </a:rPr>
                        <a:t>叉车撞到梯子</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zh-CN" altLang="en-US" sz="1400" kern="1200" dirty="0">
                          <a:solidFill>
                            <a:schemeClr val="tx2"/>
                          </a:solidFill>
                          <a:latin typeface="微软雅黑" panose="020B0503020204020204" pitchFamily="34" charset="-122"/>
                          <a:ea typeface="微软雅黑" panose="020B0503020204020204" pitchFamily="34" charset="-122"/>
                          <a:cs typeface="+mn-cs"/>
                        </a:rPr>
                        <a:t>叉车没有任何警示标志</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zh-CN" altLang="en-US" sz="1400" kern="1200" dirty="0">
                          <a:solidFill>
                            <a:schemeClr val="tx2"/>
                          </a:solidFill>
                          <a:latin typeface="微软雅黑" panose="020B0503020204020204" pitchFamily="34" charset="-122"/>
                          <a:ea typeface="微软雅黑" panose="020B0503020204020204" pitchFamily="34" charset="-122"/>
                          <a:cs typeface="+mn-cs"/>
                        </a:rPr>
                        <a:t>现场查看</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extLst>
                  <a:ext uri="{0D108BD9-81ED-4DB2-BD59-A6C34878D82A}">
                    <a16:rowId xmlns:a16="http://schemas.microsoft.com/office/drawing/2014/main" val="10010"/>
                  </a:ext>
                </a:extLst>
              </a:tr>
              <a:tr h="370840">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en-US" altLang="zh-CN" sz="1400" dirty="0">
                          <a:solidFill>
                            <a:schemeClr val="tx2"/>
                          </a:solidFill>
                          <a:latin typeface="微软雅黑" panose="020B0503020204020204" pitchFamily="34" charset="-122"/>
                          <a:ea typeface="微软雅黑" panose="020B0503020204020204" pitchFamily="34" charset="-122"/>
                        </a:rPr>
                        <a:t>8</a:t>
                      </a:r>
                      <a:r>
                        <a:rPr lang="zh-CN" altLang="en-US" sz="1400" dirty="0">
                          <a:solidFill>
                            <a:schemeClr val="tx2"/>
                          </a:solidFill>
                          <a:latin typeface="微软雅黑" panose="020B0503020204020204" pitchFamily="34" charset="-122"/>
                          <a:ea typeface="微软雅黑" panose="020B0503020204020204" pitchFamily="34" charset="-122"/>
                        </a:rPr>
                        <a:t>月</a:t>
                      </a:r>
                      <a:r>
                        <a:rPr lang="en-US" altLang="zh-CN" sz="1400" dirty="0">
                          <a:solidFill>
                            <a:schemeClr val="tx2"/>
                          </a:solidFill>
                          <a:latin typeface="微软雅黑" panose="020B0503020204020204" pitchFamily="34" charset="-122"/>
                          <a:ea typeface="微软雅黑" panose="020B0503020204020204" pitchFamily="34" charset="-122"/>
                        </a:rPr>
                        <a:t>29</a:t>
                      </a:r>
                      <a:r>
                        <a:rPr lang="zh-CN" altLang="en-US" sz="1400" dirty="0">
                          <a:solidFill>
                            <a:schemeClr val="tx2"/>
                          </a:solidFill>
                          <a:latin typeface="微软雅黑" panose="020B0503020204020204" pitchFamily="34" charset="-122"/>
                          <a:ea typeface="微软雅黑" panose="020B0503020204020204" pitchFamily="34" charset="-122"/>
                        </a:rPr>
                        <a:t>日</a:t>
                      </a:r>
                      <a:r>
                        <a:rPr lang="en-US" altLang="zh-CN" sz="1400" dirty="0">
                          <a:solidFill>
                            <a:schemeClr val="tx2"/>
                          </a:solidFill>
                          <a:latin typeface="微软雅黑" panose="020B0503020204020204" pitchFamily="34" charset="-122"/>
                          <a:ea typeface="微软雅黑" panose="020B0503020204020204" pitchFamily="34" charset="-122"/>
                        </a:rPr>
                        <a:t>7:45</a:t>
                      </a:r>
                      <a:endParaRPr lang="zh-CN" altLang="en-US" sz="1400" kern="1200" dirty="0">
                        <a:solidFill>
                          <a:schemeClr val="tx2"/>
                        </a:solidFill>
                        <a:latin typeface="微软雅黑" panose="020B0503020204020204" pitchFamily="34" charset="-122"/>
                        <a:ea typeface="微软雅黑" panose="020B0503020204020204" pitchFamily="34" charset="-122"/>
                        <a:cs typeface="+mn-cs"/>
                      </a:endParaRP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zh-CN" altLang="en-US" sz="1400" kern="1200" dirty="0">
                          <a:solidFill>
                            <a:schemeClr val="tx2"/>
                          </a:solidFill>
                          <a:latin typeface="微软雅黑" panose="020B0503020204020204" pitchFamily="34" charset="-122"/>
                          <a:ea typeface="微软雅黑" panose="020B0503020204020204" pitchFamily="34" charset="-122"/>
                          <a:cs typeface="+mn-cs"/>
                        </a:rPr>
                        <a:t>李平从梯子上掉下摔伤</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zh-CN" altLang="en-US" sz="1400" kern="1200" dirty="0">
                          <a:solidFill>
                            <a:schemeClr val="tx2"/>
                          </a:solidFill>
                          <a:latin typeface="微软雅黑" panose="020B0503020204020204" pitchFamily="34" charset="-122"/>
                          <a:ea typeface="微软雅黑" panose="020B0503020204020204" pitchFamily="34" charset="-122"/>
                          <a:cs typeface="+mn-cs"/>
                        </a:rPr>
                        <a:t>叉车司机小王立即拉响应急警报</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ctr" defTabSz="914400" rtl="0" eaLnBrk="1" latinLnBrk="0" hangingPunct="1"/>
                      <a:r>
                        <a:rPr lang="zh-CN" altLang="en-US" sz="1400" kern="1200" dirty="0">
                          <a:solidFill>
                            <a:schemeClr val="tx2"/>
                          </a:solidFill>
                          <a:latin typeface="微软雅黑" panose="020B0503020204020204" pitchFamily="34" charset="-122"/>
                          <a:ea typeface="微软雅黑" panose="020B0503020204020204" pitchFamily="34" charset="-122"/>
                          <a:cs typeface="+mn-cs"/>
                        </a:rPr>
                        <a:t>叉车司机小王</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extLst>
                  <a:ext uri="{0D108BD9-81ED-4DB2-BD59-A6C34878D82A}">
                    <a16:rowId xmlns:a16="http://schemas.microsoft.com/office/drawing/2014/main" val="10011"/>
                  </a:ext>
                </a:extLst>
              </a:tr>
              <a:tr h="370840">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r>
                        <a:rPr lang="en-US" altLang="zh-CN" sz="1400" dirty="0">
                          <a:solidFill>
                            <a:schemeClr val="tx2"/>
                          </a:solidFill>
                          <a:latin typeface="微软雅黑" panose="020B0503020204020204" pitchFamily="34" charset="-122"/>
                          <a:ea typeface="微软雅黑" panose="020B0503020204020204" pitchFamily="34" charset="-122"/>
                        </a:rPr>
                        <a:t>8</a:t>
                      </a:r>
                      <a:r>
                        <a:rPr lang="zh-CN" altLang="en-US" sz="1400" dirty="0">
                          <a:solidFill>
                            <a:schemeClr val="tx2"/>
                          </a:solidFill>
                          <a:latin typeface="微软雅黑" panose="020B0503020204020204" pitchFamily="34" charset="-122"/>
                          <a:ea typeface="微软雅黑" panose="020B0503020204020204" pitchFamily="34" charset="-122"/>
                        </a:rPr>
                        <a:t>月</a:t>
                      </a:r>
                      <a:r>
                        <a:rPr lang="en-US" altLang="zh-CN" sz="1400" dirty="0">
                          <a:solidFill>
                            <a:schemeClr val="tx2"/>
                          </a:solidFill>
                          <a:latin typeface="微软雅黑" panose="020B0503020204020204" pitchFamily="34" charset="-122"/>
                          <a:ea typeface="微软雅黑" panose="020B0503020204020204" pitchFamily="34" charset="-122"/>
                        </a:rPr>
                        <a:t>29</a:t>
                      </a:r>
                      <a:r>
                        <a:rPr lang="zh-CN" altLang="en-US" sz="1400" dirty="0">
                          <a:solidFill>
                            <a:schemeClr val="tx2"/>
                          </a:solidFill>
                          <a:latin typeface="微软雅黑" panose="020B0503020204020204" pitchFamily="34" charset="-122"/>
                          <a:ea typeface="微软雅黑" panose="020B0503020204020204" pitchFamily="34" charset="-122"/>
                        </a:rPr>
                        <a:t>日</a:t>
                      </a:r>
                      <a:r>
                        <a:rPr lang="en-US" altLang="zh-CN" sz="1400" dirty="0">
                          <a:solidFill>
                            <a:schemeClr val="tx2"/>
                          </a:solidFill>
                          <a:latin typeface="微软雅黑" panose="020B0503020204020204" pitchFamily="34" charset="-122"/>
                          <a:ea typeface="微软雅黑" panose="020B0503020204020204" pitchFamily="34" charset="-122"/>
                        </a:rPr>
                        <a:t>7:48</a:t>
                      </a:r>
                      <a:endParaRPr lang="zh-CN" altLang="en-US" sz="1400" dirty="0">
                        <a:solidFill>
                          <a:schemeClr val="tx2"/>
                        </a:solidFill>
                        <a:latin typeface="微软雅黑" panose="020B0503020204020204" pitchFamily="34" charset="-122"/>
                        <a:ea typeface="微软雅黑" panose="020B0503020204020204" pitchFamily="34" charset="-122"/>
                      </a:endParaRP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r>
                        <a:rPr lang="zh-CN" altLang="en-US" sz="1400" dirty="0">
                          <a:solidFill>
                            <a:schemeClr val="tx2"/>
                          </a:solidFill>
                          <a:latin typeface="微软雅黑" panose="020B0503020204020204" pitchFamily="34" charset="-122"/>
                          <a:ea typeface="微软雅黑" panose="020B0503020204020204" pitchFamily="34" charset="-122"/>
                        </a:rPr>
                        <a:t>叉车司机立即报医务人员急救</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r>
                        <a:rPr lang="zh-CN" altLang="en-US" sz="1400" dirty="0">
                          <a:solidFill>
                            <a:schemeClr val="tx2"/>
                          </a:solidFill>
                          <a:latin typeface="微软雅黑" panose="020B0503020204020204" pitchFamily="34" charset="-122"/>
                          <a:ea typeface="微软雅黑" panose="020B0503020204020204" pitchFamily="34" charset="-122"/>
                        </a:rPr>
                        <a:t>应急救援过程及时很好</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r>
                        <a:rPr lang="zh-CN" altLang="en-US" sz="1400" dirty="0">
                          <a:solidFill>
                            <a:schemeClr val="tx2"/>
                          </a:solidFill>
                          <a:latin typeface="微软雅黑" panose="020B0503020204020204" pitchFamily="34" charset="-122"/>
                          <a:ea typeface="微软雅黑" panose="020B0503020204020204" pitchFamily="34" charset="-122"/>
                        </a:rPr>
                        <a:t>李平</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extLst>
                  <a:ext uri="{0D108BD9-81ED-4DB2-BD59-A6C34878D82A}">
                    <a16:rowId xmlns:a16="http://schemas.microsoft.com/office/drawing/2014/main" val="10012"/>
                  </a:ext>
                </a:extLst>
              </a:tr>
            </a:tbl>
          </a:graphicData>
        </a:graphic>
      </p:graphicFrame>
      <p:sp>
        <p:nvSpPr>
          <p:cNvPr id="6" name="文本框 11"/>
          <p:cNvSpPr txBox="1"/>
          <p:nvPr/>
        </p:nvSpPr>
        <p:spPr>
          <a:xfrm>
            <a:off x="4939778" y="963587"/>
            <a:ext cx="2490243" cy="461665"/>
          </a:xfrm>
          <a:prstGeom prst="rect">
            <a:avLst/>
          </a:prstGeom>
          <a:noFill/>
          <a:ln>
            <a:noFill/>
          </a:ln>
        </p:spPr>
        <p:txBody>
          <a:bodyPr wrap="square" rtlCol="0">
            <a:spAutoFit/>
          </a:bodyPr>
          <a:lstStyle/>
          <a:p>
            <a:pPr lvl="0" algn="ctr">
              <a:buClr>
                <a:srgbClr val="C00000"/>
              </a:buClr>
            </a:pPr>
            <a:r>
              <a:rPr lang="zh-CN" altLang="en-US" sz="2400" dirty="0">
                <a:solidFill>
                  <a:schemeClr val="bg1">
                    <a:lumMod val="50000"/>
                  </a:schemeClr>
                </a:solidFill>
                <a:latin typeface="微软雅黑" panose="020B0503020204020204" pitchFamily="34" charset="-122"/>
                <a:ea typeface="微软雅黑" panose="020B0503020204020204" pitchFamily="34" charset="-122"/>
                <a:cs typeface="Times New Roman" panose="02020603050405020304" pitchFamily="18" charset="0"/>
              </a:rPr>
              <a:t>表</a:t>
            </a:r>
            <a:r>
              <a:rPr lang="en-US" altLang="zh-CN" sz="2400" dirty="0">
                <a:solidFill>
                  <a:schemeClr val="bg1">
                    <a:lumMod val="50000"/>
                  </a:schemeClr>
                </a:solidFill>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400" dirty="0">
                <a:solidFill>
                  <a:schemeClr val="bg1">
                    <a:lumMod val="50000"/>
                  </a:schemeClr>
                </a:solidFill>
                <a:latin typeface="微软雅黑" panose="020B0503020204020204" pitchFamily="34" charset="-122"/>
                <a:ea typeface="微软雅黑" panose="020B0503020204020204" pitchFamily="34" charset="-122"/>
                <a:cs typeface="Times New Roman" panose="02020603050405020304" pitchFamily="18" charset="0"/>
              </a:rPr>
              <a:t>时间事件链</a:t>
            </a:r>
          </a:p>
        </p:txBody>
      </p:sp>
      <p:sp>
        <p:nvSpPr>
          <p:cNvPr id="7"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94" name="Content Placeholder 2"/>
          <p:cNvSpPr txBox="1"/>
          <p:nvPr/>
        </p:nvSpPr>
        <p:spPr>
          <a:xfrm>
            <a:off x="842045"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四、九大步骤</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 name="Rectangle 2"/>
          <p:cNvSpPr txBox="1">
            <a:spLocks noChangeArrowheads="1"/>
          </p:cNvSpPr>
          <p:nvPr/>
        </p:nvSpPr>
        <p:spPr>
          <a:xfrm>
            <a:off x="609600" y="978460"/>
            <a:ext cx="11137900" cy="5334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552450" indent="-552450"/>
            <a:r>
              <a:rPr lang="zh-CN" altLang="en-US" sz="2400" b="1">
                <a:latin typeface="微软雅黑" panose="020B0503020204020204" pitchFamily="34" charset="-122"/>
                <a:ea typeface="微软雅黑" panose="020B0503020204020204" pitchFamily="34" charset="-122"/>
              </a:rPr>
              <a:t>第四步：事件因果分析（</a:t>
            </a:r>
            <a:r>
              <a:rPr lang="en-US" altLang="zh-CN" sz="2400" b="1">
                <a:latin typeface="微软雅黑" panose="020B0503020204020204" pitchFamily="34" charset="-122"/>
                <a:ea typeface="微软雅黑" panose="020B0503020204020204" pitchFamily="34" charset="-122"/>
              </a:rPr>
              <a:t>ECF Chart</a:t>
            </a:r>
            <a:r>
              <a:rPr lang="zh-CN" altLang="en-US" sz="2400" b="1">
                <a:latin typeface="微软雅黑" panose="020B0503020204020204" pitchFamily="34" charset="-122"/>
                <a:ea typeface="微软雅黑" panose="020B0503020204020204" pitchFamily="34" charset="-122"/>
              </a:rPr>
              <a:t>）</a:t>
            </a:r>
            <a:endParaRPr lang="zh-CN" altLang="en-US" sz="2400" b="1" dirty="0">
              <a:latin typeface="微软雅黑" panose="020B0503020204020204" pitchFamily="34" charset="-122"/>
              <a:ea typeface="微软雅黑" panose="020B0503020204020204" pitchFamily="34" charset="-122"/>
            </a:endParaRPr>
          </a:p>
        </p:txBody>
      </p:sp>
      <p:grpSp>
        <p:nvGrpSpPr>
          <p:cNvPr id="6" name="组合 5"/>
          <p:cNvGrpSpPr>
            <a:grpSpLocks noChangeAspect="1"/>
          </p:cNvGrpSpPr>
          <p:nvPr/>
        </p:nvGrpSpPr>
        <p:grpSpPr>
          <a:xfrm>
            <a:off x="2625741" y="2349101"/>
            <a:ext cx="7118318" cy="3377974"/>
            <a:chOff x="3184" y="11521"/>
            <a:chExt cx="6422" cy="3047"/>
          </a:xfrm>
        </p:grpSpPr>
        <p:sp>
          <p:nvSpPr>
            <p:cNvPr id="7" name="矩形 6"/>
            <p:cNvSpPr>
              <a:spLocks noChangeAspect="1" noTextEdit="1"/>
            </p:cNvSpPr>
            <p:nvPr/>
          </p:nvSpPr>
          <p:spPr>
            <a:xfrm>
              <a:off x="3185" y="11521"/>
              <a:ext cx="6421" cy="3047"/>
            </a:xfrm>
            <a:prstGeom prst="rect">
              <a:avLst/>
            </a:prstGeom>
            <a:no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grpSp>
          <p:nvGrpSpPr>
            <p:cNvPr id="8" name="组合 7"/>
            <p:cNvGrpSpPr/>
            <p:nvPr/>
          </p:nvGrpSpPr>
          <p:grpSpPr>
            <a:xfrm>
              <a:off x="3184" y="11723"/>
              <a:ext cx="5748" cy="2313"/>
              <a:chOff x="3185" y="11336"/>
              <a:chExt cx="6821" cy="2711"/>
            </a:xfrm>
          </p:grpSpPr>
          <p:grpSp>
            <p:nvGrpSpPr>
              <p:cNvPr id="24" name="组合 23"/>
              <p:cNvGrpSpPr/>
              <p:nvPr/>
            </p:nvGrpSpPr>
            <p:grpSpPr>
              <a:xfrm>
                <a:off x="7106" y="13285"/>
                <a:ext cx="2900" cy="757"/>
                <a:chOff x="5812" y="12940"/>
                <a:chExt cx="2900" cy="757"/>
              </a:xfrm>
            </p:grpSpPr>
            <p:sp>
              <p:nvSpPr>
                <p:cNvPr id="83" name="矩形 82"/>
                <p:cNvSpPr/>
                <p:nvPr/>
              </p:nvSpPr>
              <p:spPr>
                <a:xfrm>
                  <a:off x="5812" y="13209"/>
                  <a:ext cx="2900" cy="488"/>
                </a:xfrm>
                <a:prstGeom prst="rect">
                  <a:avLst/>
                </a:prstGeom>
                <a:solidFill>
                  <a:srgbClr val="40404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84" name="任意多边形 83"/>
                <p:cNvSpPr/>
                <p:nvPr/>
              </p:nvSpPr>
              <p:spPr>
                <a:xfrm>
                  <a:off x="5812" y="12940"/>
                  <a:ext cx="2900" cy="279"/>
                </a:xfrm>
                <a:custGeom>
                  <a:avLst/>
                  <a:gdLst/>
                  <a:ahLst/>
                  <a:cxnLst/>
                  <a:rect l="0" t="0" r="0" b="0"/>
                  <a:pathLst>
                    <a:path w="2900" h="279">
                      <a:moveTo>
                        <a:pt x="0" y="273"/>
                      </a:moveTo>
                      <a:lnTo>
                        <a:pt x="162" y="0"/>
                      </a:lnTo>
                      <a:lnTo>
                        <a:pt x="2578" y="0"/>
                      </a:lnTo>
                      <a:lnTo>
                        <a:pt x="2900" y="279"/>
                      </a:lnTo>
                      <a:lnTo>
                        <a:pt x="0" y="273"/>
                      </a:lnTo>
                      <a:close/>
                    </a:path>
                  </a:pathLst>
                </a:custGeom>
                <a:solidFill>
                  <a:srgbClr val="80808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85" name="椭圆 84"/>
                <p:cNvSpPr/>
                <p:nvPr/>
              </p:nvSpPr>
              <p:spPr>
                <a:xfrm>
                  <a:off x="6474" y="13051"/>
                  <a:ext cx="234" cy="68"/>
                </a:xfrm>
                <a:prstGeom prst="ellipse">
                  <a:avLst/>
                </a:pr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86" name="椭圆 85"/>
                <p:cNvSpPr/>
                <p:nvPr/>
              </p:nvSpPr>
              <p:spPr>
                <a:xfrm>
                  <a:off x="8312" y="13124"/>
                  <a:ext cx="236" cy="68"/>
                </a:xfrm>
                <a:prstGeom prst="ellipse">
                  <a:avLst/>
                </a:pr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87" name="椭圆 86"/>
                <p:cNvSpPr/>
                <p:nvPr/>
              </p:nvSpPr>
              <p:spPr>
                <a:xfrm>
                  <a:off x="7348" y="12978"/>
                  <a:ext cx="234" cy="66"/>
                </a:xfrm>
                <a:prstGeom prst="ellipse">
                  <a:avLst/>
                </a:pr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88" name="任意多边形 87"/>
                <p:cNvSpPr/>
                <p:nvPr/>
              </p:nvSpPr>
              <p:spPr>
                <a:xfrm>
                  <a:off x="7209" y="12942"/>
                  <a:ext cx="98" cy="271"/>
                </a:xfrm>
                <a:custGeom>
                  <a:avLst/>
                  <a:gdLst/>
                  <a:ahLst/>
                  <a:cxnLst/>
                  <a:rect l="0" t="0" r="0" b="0"/>
                  <a:pathLst>
                    <a:path w="98" h="271">
                      <a:moveTo>
                        <a:pt x="18" y="0"/>
                      </a:moveTo>
                      <a:lnTo>
                        <a:pt x="77" y="0"/>
                      </a:lnTo>
                      <a:lnTo>
                        <a:pt x="98" y="271"/>
                      </a:lnTo>
                      <a:lnTo>
                        <a:pt x="0" y="271"/>
                      </a:lnTo>
                      <a:lnTo>
                        <a:pt x="18" y="0"/>
                      </a:lnTo>
                      <a:close/>
                    </a:path>
                  </a:pathLst>
                </a:custGeom>
                <a:solidFill>
                  <a:srgbClr val="40404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grpSp>
          <p:grpSp>
            <p:nvGrpSpPr>
              <p:cNvPr id="25" name="组合 24"/>
              <p:cNvGrpSpPr/>
              <p:nvPr/>
            </p:nvGrpSpPr>
            <p:grpSpPr>
              <a:xfrm>
                <a:off x="5802" y="12380"/>
                <a:ext cx="2863" cy="1662"/>
                <a:chOff x="4508" y="12035"/>
                <a:chExt cx="2863" cy="1662"/>
              </a:xfrm>
            </p:grpSpPr>
            <p:sp>
              <p:nvSpPr>
                <p:cNvPr id="72" name="任意多边形 71"/>
                <p:cNvSpPr/>
                <p:nvPr/>
              </p:nvSpPr>
              <p:spPr>
                <a:xfrm>
                  <a:off x="4508" y="12151"/>
                  <a:ext cx="2863" cy="1546"/>
                </a:xfrm>
                <a:custGeom>
                  <a:avLst/>
                  <a:gdLst/>
                  <a:ahLst/>
                  <a:cxnLst/>
                  <a:rect l="0" t="0" r="0" b="0"/>
                  <a:pathLst>
                    <a:path w="2863" h="1546">
                      <a:moveTo>
                        <a:pt x="0" y="1100"/>
                      </a:moveTo>
                      <a:lnTo>
                        <a:pt x="181" y="1546"/>
                      </a:lnTo>
                      <a:lnTo>
                        <a:pt x="2863" y="437"/>
                      </a:lnTo>
                      <a:lnTo>
                        <a:pt x="2682" y="0"/>
                      </a:lnTo>
                      <a:lnTo>
                        <a:pt x="0" y="1100"/>
                      </a:lnTo>
                      <a:close/>
                    </a:path>
                  </a:pathLst>
                </a:custGeom>
                <a:solidFill>
                  <a:srgbClr val="40404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73" name="任意多边形 72"/>
                <p:cNvSpPr/>
                <p:nvPr/>
              </p:nvSpPr>
              <p:spPr>
                <a:xfrm>
                  <a:off x="4514" y="12035"/>
                  <a:ext cx="2676" cy="1223"/>
                </a:xfrm>
                <a:custGeom>
                  <a:avLst/>
                  <a:gdLst/>
                  <a:ahLst/>
                  <a:cxnLst/>
                  <a:rect l="0" t="0" r="0" b="0"/>
                  <a:pathLst>
                    <a:path w="2676" h="1223">
                      <a:moveTo>
                        <a:pt x="2676" y="122"/>
                      </a:moveTo>
                      <a:lnTo>
                        <a:pt x="2296" y="0"/>
                      </a:lnTo>
                      <a:lnTo>
                        <a:pt x="107" y="907"/>
                      </a:lnTo>
                      <a:lnTo>
                        <a:pt x="0" y="1223"/>
                      </a:lnTo>
                      <a:lnTo>
                        <a:pt x="2676" y="122"/>
                      </a:lnTo>
                      <a:close/>
                    </a:path>
                  </a:pathLst>
                </a:custGeom>
                <a:solidFill>
                  <a:srgbClr val="80808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grpSp>
              <p:nvGrpSpPr>
                <p:cNvPr id="74" name="组合 73"/>
                <p:cNvGrpSpPr/>
                <p:nvPr/>
              </p:nvGrpSpPr>
              <p:grpSpPr>
                <a:xfrm>
                  <a:off x="5074" y="12072"/>
                  <a:ext cx="1978" cy="813"/>
                  <a:chOff x="5074" y="12072"/>
                  <a:chExt cx="1978" cy="813"/>
                </a:xfrm>
              </p:grpSpPr>
              <p:sp>
                <p:nvSpPr>
                  <p:cNvPr id="76" name="任意多边形 75"/>
                  <p:cNvSpPr/>
                  <p:nvPr/>
                </p:nvSpPr>
                <p:spPr>
                  <a:xfrm>
                    <a:off x="6312" y="12275"/>
                    <a:ext cx="210" cy="104"/>
                  </a:xfrm>
                  <a:custGeom>
                    <a:avLst/>
                    <a:gdLst/>
                    <a:ahLst/>
                    <a:cxnLst/>
                    <a:rect l="0" t="0" r="0" b="0"/>
                    <a:pathLst>
                      <a:path w="210" h="104">
                        <a:moveTo>
                          <a:pt x="91" y="25"/>
                        </a:moveTo>
                        <a:lnTo>
                          <a:pt x="51" y="46"/>
                        </a:lnTo>
                        <a:lnTo>
                          <a:pt x="29" y="61"/>
                        </a:lnTo>
                        <a:lnTo>
                          <a:pt x="12" y="74"/>
                        </a:lnTo>
                        <a:lnTo>
                          <a:pt x="4" y="85"/>
                        </a:lnTo>
                        <a:lnTo>
                          <a:pt x="0" y="95"/>
                        </a:lnTo>
                        <a:lnTo>
                          <a:pt x="8" y="104"/>
                        </a:lnTo>
                        <a:lnTo>
                          <a:pt x="29" y="104"/>
                        </a:lnTo>
                        <a:lnTo>
                          <a:pt x="57" y="98"/>
                        </a:lnTo>
                        <a:lnTo>
                          <a:pt x="110" y="81"/>
                        </a:lnTo>
                        <a:lnTo>
                          <a:pt x="162" y="55"/>
                        </a:lnTo>
                        <a:lnTo>
                          <a:pt x="196" y="32"/>
                        </a:lnTo>
                        <a:lnTo>
                          <a:pt x="210" y="17"/>
                        </a:lnTo>
                        <a:lnTo>
                          <a:pt x="208" y="8"/>
                        </a:lnTo>
                        <a:lnTo>
                          <a:pt x="206" y="2"/>
                        </a:lnTo>
                        <a:lnTo>
                          <a:pt x="191" y="0"/>
                        </a:lnTo>
                        <a:lnTo>
                          <a:pt x="170" y="2"/>
                        </a:lnTo>
                        <a:lnTo>
                          <a:pt x="134" y="8"/>
                        </a:lnTo>
                        <a:lnTo>
                          <a:pt x="91" y="25"/>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77" name="任意多边形 76"/>
                  <p:cNvSpPr/>
                  <p:nvPr/>
                </p:nvSpPr>
                <p:spPr>
                  <a:xfrm>
                    <a:off x="5939" y="12507"/>
                    <a:ext cx="217" cy="105"/>
                  </a:xfrm>
                  <a:custGeom>
                    <a:avLst/>
                    <a:gdLst/>
                    <a:ahLst/>
                    <a:cxnLst/>
                    <a:rect l="0" t="0" r="0" b="0"/>
                    <a:pathLst>
                      <a:path w="217" h="105">
                        <a:moveTo>
                          <a:pt x="94" y="25"/>
                        </a:moveTo>
                        <a:lnTo>
                          <a:pt x="52" y="47"/>
                        </a:lnTo>
                        <a:lnTo>
                          <a:pt x="28" y="62"/>
                        </a:lnTo>
                        <a:lnTo>
                          <a:pt x="11" y="77"/>
                        </a:lnTo>
                        <a:lnTo>
                          <a:pt x="3" y="87"/>
                        </a:lnTo>
                        <a:lnTo>
                          <a:pt x="0" y="96"/>
                        </a:lnTo>
                        <a:lnTo>
                          <a:pt x="7" y="105"/>
                        </a:lnTo>
                        <a:lnTo>
                          <a:pt x="28" y="105"/>
                        </a:lnTo>
                        <a:lnTo>
                          <a:pt x="58" y="100"/>
                        </a:lnTo>
                        <a:lnTo>
                          <a:pt x="113" y="85"/>
                        </a:lnTo>
                        <a:lnTo>
                          <a:pt x="168" y="57"/>
                        </a:lnTo>
                        <a:lnTo>
                          <a:pt x="203" y="32"/>
                        </a:lnTo>
                        <a:lnTo>
                          <a:pt x="217" y="17"/>
                        </a:lnTo>
                        <a:lnTo>
                          <a:pt x="215" y="8"/>
                        </a:lnTo>
                        <a:lnTo>
                          <a:pt x="213" y="2"/>
                        </a:lnTo>
                        <a:lnTo>
                          <a:pt x="198" y="0"/>
                        </a:lnTo>
                        <a:lnTo>
                          <a:pt x="177" y="2"/>
                        </a:lnTo>
                        <a:lnTo>
                          <a:pt x="139" y="8"/>
                        </a:lnTo>
                        <a:lnTo>
                          <a:pt x="94" y="25"/>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78" name="任意多边形 77"/>
                  <p:cNvSpPr/>
                  <p:nvPr/>
                </p:nvSpPr>
                <p:spPr>
                  <a:xfrm>
                    <a:off x="5842" y="12394"/>
                    <a:ext cx="206" cy="94"/>
                  </a:xfrm>
                  <a:custGeom>
                    <a:avLst/>
                    <a:gdLst/>
                    <a:ahLst/>
                    <a:cxnLst/>
                    <a:rect l="0" t="0" r="0" b="0"/>
                    <a:pathLst>
                      <a:path w="206" h="94">
                        <a:moveTo>
                          <a:pt x="89" y="21"/>
                        </a:moveTo>
                        <a:lnTo>
                          <a:pt x="49" y="42"/>
                        </a:lnTo>
                        <a:lnTo>
                          <a:pt x="25" y="55"/>
                        </a:lnTo>
                        <a:lnTo>
                          <a:pt x="8" y="68"/>
                        </a:lnTo>
                        <a:lnTo>
                          <a:pt x="2" y="79"/>
                        </a:lnTo>
                        <a:lnTo>
                          <a:pt x="0" y="87"/>
                        </a:lnTo>
                        <a:lnTo>
                          <a:pt x="4" y="94"/>
                        </a:lnTo>
                        <a:lnTo>
                          <a:pt x="25" y="94"/>
                        </a:lnTo>
                        <a:lnTo>
                          <a:pt x="53" y="90"/>
                        </a:lnTo>
                        <a:lnTo>
                          <a:pt x="106" y="75"/>
                        </a:lnTo>
                        <a:lnTo>
                          <a:pt x="159" y="49"/>
                        </a:lnTo>
                        <a:lnTo>
                          <a:pt x="195" y="28"/>
                        </a:lnTo>
                        <a:lnTo>
                          <a:pt x="206" y="15"/>
                        </a:lnTo>
                        <a:lnTo>
                          <a:pt x="206" y="6"/>
                        </a:lnTo>
                        <a:lnTo>
                          <a:pt x="204" y="0"/>
                        </a:lnTo>
                        <a:lnTo>
                          <a:pt x="189" y="0"/>
                        </a:lnTo>
                        <a:lnTo>
                          <a:pt x="168" y="0"/>
                        </a:lnTo>
                        <a:lnTo>
                          <a:pt x="132" y="6"/>
                        </a:lnTo>
                        <a:lnTo>
                          <a:pt x="89" y="21"/>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79" name="任意多边形 78"/>
                  <p:cNvSpPr/>
                  <p:nvPr/>
                </p:nvSpPr>
                <p:spPr>
                  <a:xfrm>
                    <a:off x="6835" y="12146"/>
                    <a:ext cx="217" cy="107"/>
                  </a:xfrm>
                  <a:custGeom>
                    <a:avLst/>
                    <a:gdLst/>
                    <a:ahLst/>
                    <a:cxnLst/>
                    <a:rect l="0" t="0" r="0" b="0"/>
                    <a:pathLst>
                      <a:path w="217" h="107">
                        <a:moveTo>
                          <a:pt x="94" y="24"/>
                        </a:moveTo>
                        <a:lnTo>
                          <a:pt x="53" y="47"/>
                        </a:lnTo>
                        <a:lnTo>
                          <a:pt x="28" y="62"/>
                        </a:lnTo>
                        <a:lnTo>
                          <a:pt x="11" y="77"/>
                        </a:lnTo>
                        <a:lnTo>
                          <a:pt x="4" y="88"/>
                        </a:lnTo>
                        <a:lnTo>
                          <a:pt x="0" y="97"/>
                        </a:lnTo>
                        <a:lnTo>
                          <a:pt x="7" y="107"/>
                        </a:lnTo>
                        <a:lnTo>
                          <a:pt x="28" y="107"/>
                        </a:lnTo>
                        <a:lnTo>
                          <a:pt x="58" y="101"/>
                        </a:lnTo>
                        <a:lnTo>
                          <a:pt x="113" y="84"/>
                        </a:lnTo>
                        <a:lnTo>
                          <a:pt x="168" y="56"/>
                        </a:lnTo>
                        <a:lnTo>
                          <a:pt x="204" y="32"/>
                        </a:lnTo>
                        <a:lnTo>
                          <a:pt x="217" y="17"/>
                        </a:lnTo>
                        <a:lnTo>
                          <a:pt x="215" y="7"/>
                        </a:lnTo>
                        <a:lnTo>
                          <a:pt x="213" y="1"/>
                        </a:lnTo>
                        <a:lnTo>
                          <a:pt x="198" y="0"/>
                        </a:lnTo>
                        <a:lnTo>
                          <a:pt x="177" y="1"/>
                        </a:lnTo>
                        <a:lnTo>
                          <a:pt x="140" y="7"/>
                        </a:lnTo>
                        <a:lnTo>
                          <a:pt x="94" y="24"/>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80" name="任意多边形 79"/>
                  <p:cNvSpPr/>
                  <p:nvPr/>
                </p:nvSpPr>
                <p:spPr>
                  <a:xfrm>
                    <a:off x="6627" y="12072"/>
                    <a:ext cx="200" cy="94"/>
                  </a:xfrm>
                  <a:custGeom>
                    <a:avLst/>
                    <a:gdLst/>
                    <a:ahLst/>
                    <a:cxnLst/>
                    <a:rect l="0" t="0" r="0" b="0"/>
                    <a:pathLst>
                      <a:path w="200" h="94">
                        <a:moveTo>
                          <a:pt x="85" y="21"/>
                        </a:moveTo>
                        <a:lnTo>
                          <a:pt x="48" y="42"/>
                        </a:lnTo>
                        <a:lnTo>
                          <a:pt x="27" y="57"/>
                        </a:lnTo>
                        <a:lnTo>
                          <a:pt x="10" y="72"/>
                        </a:lnTo>
                        <a:lnTo>
                          <a:pt x="2" y="77"/>
                        </a:lnTo>
                        <a:lnTo>
                          <a:pt x="0" y="87"/>
                        </a:lnTo>
                        <a:lnTo>
                          <a:pt x="6" y="94"/>
                        </a:lnTo>
                        <a:lnTo>
                          <a:pt x="27" y="94"/>
                        </a:lnTo>
                        <a:lnTo>
                          <a:pt x="53" y="91"/>
                        </a:lnTo>
                        <a:lnTo>
                          <a:pt x="104" y="75"/>
                        </a:lnTo>
                        <a:lnTo>
                          <a:pt x="155" y="51"/>
                        </a:lnTo>
                        <a:lnTo>
                          <a:pt x="189" y="28"/>
                        </a:lnTo>
                        <a:lnTo>
                          <a:pt x="200" y="15"/>
                        </a:lnTo>
                        <a:lnTo>
                          <a:pt x="200" y="6"/>
                        </a:lnTo>
                        <a:lnTo>
                          <a:pt x="198" y="0"/>
                        </a:lnTo>
                        <a:lnTo>
                          <a:pt x="183" y="0"/>
                        </a:lnTo>
                        <a:lnTo>
                          <a:pt x="164" y="0"/>
                        </a:lnTo>
                        <a:lnTo>
                          <a:pt x="129" y="6"/>
                        </a:lnTo>
                        <a:lnTo>
                          <a:pt x="85" y="21"/>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81" name="任意多边形 80"/>
                  <p:cNvSpPr/>
                  <p:nvPr/>
                </p:nvSpPr>
                <p:spPr>
                  <a:xfrm>
                    <a:off x="5074" y="12782"/>
                    <a:ext cx="210" cy="103"/>
                  </a:xfrm>
                  <a:custGeom>
                    <a:avLst/>
                    <a:gdLst/>
                    <a:ahLst/>
                    <a:cxnLst/>
                    <a:rect l="0" t="0" r="0" b="0"/>
                    <a:pathLst>
                      <a:path w="210" h="103">
                        <a:moveTo>
                          <a:pt x="91" y="24"/>
                        </a:moveTo>
                        <a:lnTo>
                          <a:pt x="51" y="45"/>
                        </a:lnTo>
                        <a:lnTo>
                          <a:pt x="29" y="60"/>
                        </a:lnTo>
                        <a:lnTo>
                          <a:pt x="12" y="73"/>
                        </a:lnTo>
                        <a:lnTo>
                          <a:pt x="4" y="85"/>
                        </a:lnTo>
                        <a:lnTo>
                          <a:pt x="0" y="94"/>
                        </a:lnTo>
                        <a:lnTo>
                          <a:pt x="8" y="103"/>
                        </a:lnTo>
                        <a:lnTo>
                          <a:pt x="29" y="103"/>
                        </a:lnTo>
                        <a:lnTo>
                          <a:pt x="57" y="98"/>
                        </a:lnTo>
                        <a:lnTo>
                          <a:pt x="110" y="81"/>
                        </a:lnTo>
                        <a:lnTo>
                          <a:pt x="163" y="54"/>
                        </a:lnTo>
                        <a:lnTo>
                          <a:pt x="197" y="32"/>
                        </a:lnTo>
                        <a:lnTo>
                          <a:pt x="210" y="17"/>
                        </a:lnTo>
                        <a:lnTo>
                          <a:pt x="208" y="7"/>
                        </a:lnTo>
                        <a:lnTo>
                          <a:pt x="206" y="2"/>
                        </a:lnTo>
                        <a:lnTo>
                          <a:pt x="191" y="0"/>
                        </a:lnTo>
                        <a:lnTo>
                          <a:pt x="170" y="2"/>
                        </a:lnTo>
                        <a:lnTo>
                          <a:pt x="134" y="7"/>
                        </a:lnTo>
                        <a:lnTo>
                          <a:pt x="91" y="24"/>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82" name="任意多边形 81"/>
                  <p:cNvSpPr/>
                  <p:nvPr/>
                </p:nvSpPr>
                <p:spPr>
                  <a:xfrm>
                    <a:off x="5497" y="12686"/>
                    <a:ext cx="217" cy="107"/>
                  </a:xfrm>
                  <a:custGeom>
                    <a:avLst/>
                    <a:gdLst/>
                    <a:ahLst/>
                    <a:cxnLst/>
                    <a:rect l="0" t="0" r="0" b="0"/>
                    <a:pathLst>
                      <a:path w="217" h="107">
                        <a:moveTo>
                          <a:pt x="94" y="24"/>
                        </a:moveTo>
                        <a:lnTo>
                          <a:pt x="53" y="47"/>
                        </a:lnTo>
                        <a:lnTo>
                          <a:pt x="28" y="62"/>
                        </a:lnTo>
                        <a:lnTo>
                          <a:pt x="11" y="77"/>
                        </a:lnTo>
                        <a:lnTo>
                          <a:pt x="4" y="88"/>
                        </a:lnTo>
                        <a:lnTo>
                          <a:pt x="0" y="98"/>
                        </a:lnTo>
                        <a:lnTo>
                          <a:pt x="8" y="107"/>
                        </a:lnTo>
                        <a:lnTo>
                          <a:pt x="28" y="107"/>
                        </a:lnTo>
                        <a:lnTo>
                          <a:pt x="59" y="102"/>
                        </a:lnTo>
                        <a:lnTo>
                          <a:pt x="113" y="85"/>
                        </a:lnTo>
                        <a:lnTo>
                          <a:pt x="168" y="56"/>
                        </a:lnTo>
                        <a:lnTo>
                          <a:pt x="204" y="32"/>
                        </a:lnTo>
                        <a:lnTo>
                          <a:pt x="217" y="17"/>
                        </a:lnTo>
                        <a:lnTo>
                          <a:pt x="215" y="7"/>
                        </a:lnTo>
                        <a:lnTo>
                          <a:pt x="213" y="2"/>
                        </a:lnTo>
                        <a:lnTo>
                          <a:pt x="198" y="0"/>
                        </a:lnTo>
                        <a:lnTo>
                          <a:pt x="177" y="2"/>
                        </a:lnTo>
                        <a:lnTo>
                          <a:pt x="140" y="7"/>
                        </a:lnTo>
                        <a:lnTo>
                          <a:pt x="94" y="24"/>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grpSp>
            <p:sp>
              <p:nvSpPr>
                <p:cNvPr id="75" name="任意多边形 74"/>
                <p:cNvSpPr/>
                <p:nvPr/>
              </p:nvSpPr>
              <p:spPr>
                <a:xfrm>
                  <a:off x="5716" y="12468"/>
                  <a:ext cx="168" cy="261"/>
                </a:xfrm>
                <a:custGeom>
                  <a:avLst/>
                  <a:gdLst/>
                  <a:ahLst/>
                  <a:cxnLst/>
                  <a:rect l="0" t="0" r="0" b="0"/>
                  <a:pathLst>
                    <a:path w="168" h="261">
                      <a:moveTo>
                        <a:pt x="60" y="0"/>
                      </a:moveTo>
                      <a:lnTo>
                        <a:pt x="0" y="22"/>
                      </a:lnTo>
                      <a:lnTo>
                        <a:pt x="77" y="261"/>
                      </a:lnTo>
                      <a:lnTo>
                        <a:pt x="168" y="224"/>
                      </a:lnTo>
                      <a:lnTo>
                        <a:pt x="60" y="0"/>
                      </a:lnTo>
                      <a:close/>
                    </a:path>
                  </a:pathLst>
                </a:custGeom>
                <a:solidFill>
                  <a:srgbClr val="40404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grpSp>
          <p:grpSp>
            <p:nvGrpSpPr>
              <p:cNvPr id="26" name="组合 25"/>
              <p:cNvGrpSpPr/>
              <p:nvPr/>
            </p:nvGrpSpPr>
            <p:grpSpPr>
              <a:xfrm>
                <a:off x="4974" y="11890"/>
                <a:ext cx="2585" cy="2157"/>
                <a:chOff x="3667" y="11545"/>
                <a:chExt cx="2585" cy="2157"/>
              </a:xfrm>
            </p:grpSpPr>
            <p:grpSp>
              <p:nvGrpSpPr>
                <p:cNvPr id="53" name="组合 52"/>
                <p:cNvGrpSpPr/>
                <p:nvPr/>
              </p:nvGrpSpPr>
              <p:grpSpPr>
                <a:xfrm>
                  <a:off x="3667" y="11545"/>
                  <a:ext cx="2585" cy="2157"/>
                  <a:chOff x="3667" y="11545"/>
                  <a:chExt cx="2585" cy="2157"/>
                </a:xfrm>
              </p:grpSpPr>
              <p:grpSp>
                <p:nvGrpSpPr>
                  <p:cNvPr id="67" name="组合 66"/>
                  <p:cNvGrpSpPr/>
                  <p:nvPr/>
                </p:nvGrpSpPr>
                <p:grpSpPr>
                  <a:xfrm>
                    <a:off x="3667" y="11545"/>
                    <a:ext cx="2585" cy="2157"/>
                    <a:chOff x="3667" y="11545"/>
                    <a:chExt cx="2585" cy="2157"/>
                  </a:xfrm>
                </p:grpSpPr>
                <p:sp>
                  <p:nvSpPr>
                    <p:cNvPr id="69" name="任意多边形 68"/>
                    <p:cNvSpPr/>
                    <p:nvPr/>
                  </p:nvSpPr>
                  <p:spPr>
                    <a:xfrm>
                      <a:off x="3667" y="11545"/>
                      <a:ext cx="2285" cy="1775"/>
                    </a:xfrm>
                    <a:custGeom>
                      <a:avLst/>
                      <a:gdLst/>
                      <a:ahLst/>
                      <a:cxnLst/>
                      <a:rect l="0" t="0" r="0" b="0"/>
                      <a:pathLst>
                        <a:path w="2285" h="1775">
                          <a:moveTo>
                            <a:pt x="2285" y="17"/>
                          </a:moveTo>
                          <a:lnTo>
                            <a:pt x="1885" y="0"/>
                          </a:lnTo>
                          <a:lnTo>
                            <a:pt x="11" y="1438"/>
                          </a:lnTo>
                          <a:lnTo>
                            <a:pt x="0" y="1775"/>
                          </a:lnTo>
                          <a:lnTo>
                            <a:pt x="2285" y="17"/>
                          </a:lnTo>
                          <a:close/>
                        </a:path>
                      </a:pathLst>
                    </a:custGeom>
                    <a:solidFill>
                      <a:srgbClr val="80808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70" name="任意多边形 69"/>
                    <p:cNvSpPr/>
                    <p:nvPr/>
                  </p:nvSpPr>
                  <p:spPr>
                    <a:xfrm>
                      <a:off x="3672" y="11562"/>
                      <a:ext cx="2580" cy="2140"/>
                    </a:xfrm>
                    <a:custGeom>
                      <a:avLst/>
                      <a:gdLst/>
                      <a:ahLst/>
                      <a:cxnLst/>
                      <a:rect l="0" t="0" r="0" b="0"/>
                      <a:pathLst>
                        <a:path w="2580" h="2140">
                          <a:moveTo>
                            <a:pt x="2580" y="393"/>
                          </a:moveTo>
                          <a:lnTo>
                            <a:pt x="2274" y="0"/>
                          </a:lnTo>
                          <a:lnTo>
                            <a:pt x="0" y="1747"/>
                          </a:lnTo>
                          <a:lnTo>
                            <a:pt x="272" y="2140"/>
                          </a:lnTo>
                          <a:lnTo>
                            <a:pt x="2580" y="393"/>
                          </a:lnTo>
                          <a:close/>
                        </a:path>
                      </a:pathLst>
                    </a:custGeom>
                    <a:solidFill>
                      <a:srgbClr val="40404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grpSp>
              <p:sp>
                <p:nvSpPr>
                  <p:cNvPr id="68" name="任意多边形 67"/>
                  <p:cNvSpPr/>
                  <p:nvPr/>
                </p:nvSpPr>
                <p:spPr>
                  <a:xfrm>
                    <a:off x="4621" y="12223"/>
                    <a:ext cx="217" cy="246"/>
                  </a:xfrm>
                  <a:custGeom>
                    <a:avLst/>
                    <a:gdLst/>
                    <a:ahLst/>
                    <a:cxnLst/>
                    <a:rect l="0" t="0" r="0" b="0"/>
                    <a:pathLst>
                      <a:path w="217" h="246">
                        <a:moveTo>
                          <a:pt x="46" y="0"/>
                        </a:moveTo>
                        <a:lnTo>
                          <a:pt x="0" y="34"/>
                        </a:lnTo>
                        <a:lnTo>
                          <a:pt x="140" y="246"/>
                        </a:lnTo>
                        <a:lnTo>
                          <a:pt x="217" y="188"/>
                        </a:lnTo>
                        <a:lnTo>
                          <a:pt x="46" y="0"/>
                        </a:lnTo>
                        <a:close/>
                      </a:path>
                    </a:pathLst>
                  </a:custGeom>
                  <a:solidFill>
                    <a:srgbClr val="40404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grpSp>
            <p:grpSp>
              <p:nvGrpSpPr>
                <p:cNvPr id="54" name="组合 53"/>
                <p:cNvGrpSpPr/>
                <p:nvPr/>
              </p:nvGrpSpPr>
              <p:grpSpPr>
                <a:xfrm>
                  <a:off x="3746" y="11566"/>
                  <a:ext cx="2059" cy="1624"/>
                  <a:chOff x="3746" y="11566"/>
                  <a:chExt cx="2059" cy="1624"/>
                </a:xfrm>
              </p:grpSpPr>
              <p:sp>
                <p:nvSpPr>
                  <p:cNvPr id="55" name="任意多边形 54"/>
                  <p:cNvSpPr/>
                  <p:nvPr/>
                </p:nvSpPr>
                <p:spPr>
                  <a:xfrm>
                    <a:off x="4872" y="12174"/>
                    <a:ext cx="185" cy="152"/>
                  </a:xfrm>
                  <a:custGeom>
                    <a:avLst/>
                    <a:gdLst/>
                    <a:ahLst/>
                    <a:cxnLst/>
                    <a:rect l="0" t="0" r="0" b="0"/>
                    <a:pathLst>
                      <a:path w="185" h="152">
                        <a:moveTo>
                          <a:pt x="72" y="49"/>
                        </a:moveTo>
                        <a:lnTo>
                          <a:pt x="51" y="66"/>
                        </a:lnTo>
                        <a:lnTo>
                          <a:pt x="27" y="88"/>
                        </a:lnTo>
                        <a:lnTo>
                          <a:pt x="8" y="111"/>
                        </a:lnTo>
                        <a:lnTo>
                          <a:pt x="0" y="130"/>
                        </a:lnTo>
                        <a:lnTo>
                          <a:pt x="0" y="145"/>
                        </a:lnTo>
                        <a:lnTo>
                          <a:pt x="2" y="150"/>
                        </a:lnTo>
                        <a:lnTo>
                          <a:pt x="10" y="152"/>
                        </a:lnTo>
                        <a:lnTo>
                          <a:pt x="19" y="152"/>
                        </a:lnTo>
                        <a:lnTo>
                          <a:pt x="53" y="143"/>
                        </a:lnTo>
                        <a:lnTo>
                          <a:pt x="91" y="122"/>
                        </a:lnTo>
                        <a:lnTo>
                          <a:pt x="127" y="92"/>
                        </a:lnTo>
                        <a:lnTo>
                          <a:pt x="157" y="66"/>
                        </a:lnTo>
                        <a:lnTo>
                          <a:pt x="174" y="43"/>
                        </a:lnTo>
                        <a:lnTo>
                          <a:pt x="183" y="26"/>
                        </a:lnTo>
                        <a:lnTo>
                          <a:pt x="185" y="17"/>
                        </a:lnTo>
                        <a:lnTo>
                          <a:pt x="183" y="7"/>
                        </a:lnTo>
                        <a:lnTo>
                          <a:pt x="180" y="2"/>
                        </a:lnTo>
                        <a:lnTo>
                          <a:pt x="166" y="0"/>
                        </a:lnTo>
                        <a:lnTo>
                          <a:pt x="149" y="5"/>
                        </a:lnTo>
                        <a:lnTo>
                          <a:pt x="127" y="13"/>
                        </a:lnTo>
                        <a:lnTo>
                          <a:pt x="102" y="28"/>
                        </a:lnTo>
                        <a:lnTo>
                          <a:pt x="72" y="49"/>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56" name="任意多边形 55"/>
                  <p:cNvSpPr/>
                  <p:nvPr/>
                </p:nvSpPr>
                <p:spPr>
                  <a:xfrm>
                    <a:off x="5618" y="11609"/>
                    <a:ext cx="187" cy="151"/>
                  </a:xfrm>
                  <a:custGeom>
                    <a:avLst/>
                    <a:gdLst/>
                    <a:ahLst/>
                    <a:cxnLst/>
                    <a:rect l="0" t="0" r="0" b="0"/>
                    <a:pathLst>
                      <a:path w="187" h="151">
                        <a:moveTo>
                          <a:pt x="71" y="49"/>
                        </a:moveTo>
                        <a:lnTo>
                          <a:pt x="51" y="66"/>
                        </a:lnTo>
                        <a:lnTo>
                          <a:pt x="26" y="89"/>
                        </a:lnTo>
                        <a:lnTo>
                          <a:pt x="7" y="109"/>
                        </a:lnTo>
                        <a:lnTo>
                          <a:pt x="0" y="128"/>
                        </a:lnTo>
                        <a:lnTo>
                          <a:pt x="0" y="143"/>
                        </a:lnTo>
                        <a:lnTo>
                          <a:pt x="2" y="149"/>
                        </a:lnTo>
                        <a:lnTo>
                          <a:pt x="9" y="151"/>
                        </a:lnTo>
                        <a:lnTo>
                          <a:pt x="19" y="151"/>
                        </a:lnTo>
                        <a:lnTo>
                          <a:pt x="53" y="141"/>
                        </a:lnTo>
                        <a:lnTo>
                          <a:pt x="90" y="121"/>
                        </a:lnTo>
                        <a:lnTo>
                          <a:pt x="126" y="92"/>
                        </a:lnTo>
                        <a:lnTo>
                          <a:pt x="156" y="66"/>
                        </a:lnTo>
                        <a:lnTo>
                          <a:pt x="175" y="43"/>
                        </a:lnTo>
                        <a:lnTo>
                          <a:pt x="185" y="26"/>
                        </a:lnTo>
                        <a:lnTo>
                          <a:pt x="187" y="17"/>
                        </a:lnTo>
                        <a:lnTo>
                          <a:pt x="185" y="8"/>
                        </a:lnTo>
                        <a:lnTo>
                          <a:pt x="181" y="2"/>
                        </a:lnTo>
                        <a:lnTo>
                          <a:pt x="168" y="0"/>
                        </a:lnTo>
                        <a:lnTo>
                          <a:pt x="149" y="6"/>
                        </a:lnTo>
                        <a:lnTo>
                          <a:pt x="126" y="13"/>
                        </a:lnTo>
                        <a:lnTo>
                          <a:pt x="102" y="28"/>
                        </a:lnTo>
                        <a:lnTo>
                          <a:pt x="71" y="49"/>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57" name="任意多边形 56"/>
                  <p:cNvSpPr/>
                  <p:nvPr/>
                </p:nvSpPr>
                <p:spPr>
                  <a:xfrm>
                    <a:off x="5414" y="11566"/>
                    <a:ext cx="187" cy="150"/>
                  </a:xfrm>
                  <a:custGeom>
                    <a:avLst/>
                    <a:gdLst/>
                    <a:ahLst/>
                    <a:cxnLst/>
                    <a:rect l="0" t="0" r="0" b="0"/>
                    <a:pathLst>
                      <a:path w="187" h="150">
                        <a:moveTo>
                          <a:pt x="72" y="49"/>
                        </a:moveTo>
                        <a:lnTo>
                          <a:pt x="51" y="66"/>
                        </a:lnTo>
                        <a:lnTo>
                          <a:pt x="26" y="88"/>
                        </a:lnTo>
                        <a:lnTo>
                          <a:pt x="8" y="111"/>
                        </a:lnTo>
                        <a:lnTo>
                          <a:pt x="0" y="130"/>
                        </a:lnTo>
                        <a:lnTo>
                          <a:pt x="0" y="143"/>
                        </a:lnTo>
                        <a:lnTo>
                          <a:pt x="2" y="149"/>
                        </a:lnTo>
                        <a:lnTo>
                          <a:pt x="9" y="150"/>
                        </a:lnTo>
                        <a:lnTo>
                          <a:pt x="19" y="150"/>
                        </a:lnTo>
                        <a:lnTo>
                          <a:pt x="53" y="141"/>
                        </a:lnTo>
                        <a:lnTo>
                          <a:pt x="91" y="122"/>
                        </a:lnTo>
                        <a:lnTo>
                          <a:pt x="126" y="92"/>
                        </a:lnTo>
                        <a:lnTo>
                          <a:pt x="157" y="66"/>
                        </a:lnTo>
                        <a:lnTo>
                          <a:pt x="175" y="43"/>
                        </a:lnTo>
                        <a:lnTo>
                          <a:pt x="185" y="26"/>
                        </a:lnTo>
                        <a:lnTo>
                          <a:pt x="187" y="17"/>
                        </a:lnTo>
                        <a:lnTo>
                          <a:pt x="185" y="7"/>
                        </a:lnTo>
                        <a:lnTo>
                          <a:pt x="181" y="2"/>
                        </a:lnTo>
                        <a:lnTo>
                          <a:pt x="168" y="0"/>
                        </a:lnTo>
                        <a:lnTo>
                          <a:pt x="149" y="5"/>
                        </a:lnTo>
                        <a:lnTo>
                          <a:pt x="126" y="13"/>
                        </a:lnTo>
                        <a:lnTo>
                          <a:pt x="102" y="28"/>
                        </a:lnTo>
                        <a:lnTo>
                          <a:pt x="72" y="49"/>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58" name="任意多边形 57"/>
                  <p:cNvSpPr/>
                  <p:nvPr/>
                </p:nvSpPr>
                <p:spPr>
                  <a:xfrm>
                    <a:off x="4431" y="12334"/>
                    <a:ext cx="173" cy="135"/>
                  </a:xfrm>
                  <a:custGeom>
                    <a:avLst/>
                    <a:gdLst/>
                    <a:ahLst/>
                    <a:cxnLst/>
                    <a:rect l="0" t="0" r="0" b="0"/>
                    <a:pathLst>
                      <a:path w="173" h="135">
                        <a:moveTo>
                          <a:pt x="66" y="43"/>
                        </a:moveTo>
                        <a:lnTo>
                          <a:pt x="47" y="58"/>
                        </a:lnTo>
                        <a:lnTo>
                          <a:pt x="24" y="79"/>
                        </a:lnTo>
                        <a:lnTo>
                          <a:pt x="6" y="100"/>
                        </a:lnTo>
                        <a:lnTo>
                          <a:pt x="0" y="117"/>
                        </a:lnTo>
                        <a:lnTo>
                          <a:pt x="0" y="130"/>
                        </a:lnTo>
                        <a:lnTo>
                          <a:pt x="0" y="135"/>
                        </a:lnTo>
                        <a:lnTo>
                          <a:pt x="7" y="135"/>
                        </a:lnTo>
                        <a:lnTo>
                          <a:pt x="17" y="135"/>
                        </a:lnTo>
                        <a:lnTo>
                          <a:pt x="49" y="128"/>
                        </a:lnTo>
                        <a:lnTo>
                          <a:pt x="85" y="109"/>
                        </a:lnTo>
                        <a:lnTo>
                          <a:pt x="117" y="83"/>
                        </a:lnTo>
                        <a:lnTo>
                          <a:pt x="145" y="58"/>
                        </a:lnTo>
                        <a:lnTo>
                          <a:pt x="164" y="38"/>
                        </a:lnTo>
                        <a:lnTo>
                          <a:pt x="173" y="22"/>
                        </a:lnTo>
                        <a:lnTo>
                          <a:pt x="173" y="15"/>
                        </a:lnTo>
                        <a:lnTo>
                          <a:pt x="173" y="5"/>
                        </a:lnTo>
                        <a:lnTo>
                          <a:pt x="170" y="0"/>
                        </a:lnTo>
                        <a:lnTo>
                          <a:pt x="156" y="0"/>
                        </a:lnTo>
                        <a:lnTo>
                          <a:pt x="140" y="4"/>
                        </a:lnTo>
                        <a:lnTo>
                          <a:pt x="117" y="11"/>
                        </a:lnTo>
                        <a:lnTo>
                          <a:pt x="94" y="24"/>
                        </a:lnTo>
                        <a:lnTo>
                          <a:pt x="66" y="43"/>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59" name="任意多边形 58"/>
                  <p:cNvSpPr/>
                  <p:nvPr/>
                </p:nvSpPr>
                <p:spPr>
                  <a:xfrm>
                    <a:off x="4744" y="12091"/>
                    <a:ext cx="183" cy="137"/>
                  </a:xfrm>
                  <a:custGeom>
                    <a:avLst/>
                    <a:gdLst/>
                    <a:ahLst/>
                    <a:cxnLst/>
                    <a:rect l="0" t="0" r="0" b="0"/>
                    <a:pathLst>
                      <a:path w="183" h="137">
                        <a:moveTo>
                          <a:pt x="68" y="43"/>
                        </a:moveTo>
                        <a:lnTo>
                          <a:pt x="49" y="56"/>
                        </a:lnTo>
                        <a:lnTo>
                          <a:pt x="25" y="79"/>
                        </a:lnTo>
                        <a:lnTo>
                          <a:pt x="6" y="100"/>
                        </a:lnTo>
                        <a:lnTo>
                          <a:pt x="0" y="117"/>
                        </a:lnTo>
                        <a:lnTo>
                          <a:pt x="0" y="130"/>
                        </a:lnTo>
                        <a:lnTo>
                          <a:pt x="0" y="137"/>
                        </a:lnTo>
                        <a:lnTo>
                          <a:pt x="8" y="137"/>
                        </a:lnTo>
                        <a:lnTo>
                          <a:pt x="17" y="137"/>
                        </a:lnTo>
                        <a:lnTo>
                          <a:pt x="51" y="128"/>
                        </a:lnTo>
                        <a:lnTo>
                          <a:pt x="89" y="109"/>
                        </a:lnTo>
                        <a:lnTo>
                          <a:pt x="123" y="83"/>
                        </a:lnTo>
                        <a:lnTo>
                          <a:pt x="153" y="56"/>
                        </a:lnTo>
                        <a:lnTo>
                          <a:pt x="172" y="38"/>
                        </a:lnTo>
                        <a:lnTo>
                          <a:pt x="183" y="23"/>
                        </a:lnTo>
                        <a:lnTo>
                          <a:pt x="183" y="15"/>
                        </a:lnTo>
                        <a:lnTo>
                          <a:pt x="183" y="6"/>
                        </a:lnTo>
                        <a:lnTo>
                          <a:pt x="177" y="0"/>
                        </a:lnTo>
                        <a:lnTo>
                          <a:pt x="164" y="0"/>
                        </a:lnTo>
                        <a:lnTo>
                          <a:pt x="147" y="4"/>
                        </a:lnTo>
                        <a:lnTo>
                          <a:pt x="123" y="11"/>
                        </a:lnTo>
                        <a:lnTo>
                          <a:pt x="98" y="24"/>
                        </a:lnTo>
                        <a:lnTo>
                          <a:pt x="68" y="43"/>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60" name="任意多边形 59"/>
                  <p:cNvSpPr/>
                  <p:nvPr/>
                </p:nvSpPr>
                <p:spPr>
                  <a:xfrm>
                    <a:off x="4454" y="12398"/>
                    <a:ext cx="186" cy="145"/>
                  </a:xfrm>
                  <a:custGeom>
                    <a:avLst/>
                    <a:gdLst/>
                    <a:ahLst/>
                    <a:cxnLst/>
                    <a:rect l="0" t="0" r="0" b="0"/>
                    <a:pathLst>
                      <a:path w="186" h="145">
                        <a:moveTo>
                          <a:pt x="71" y="47"/>
                        </a:moveTo>
                        <a:lnTo>
                          <a:pt x="50" y="62"/>
                        </a:lnTo>
                        <a:lnTo>
                          <a:pt x="26" y="85"/>
                        </a:lnTo>
                        <a:lnTo>
                          <a:pt x="7" y="105"/>
                        </a:lnTo>
                        <a:lnTo>
                          <a:pt x="0" y="124"/>
                        </a:lnTo>
                        <a:lnTo>
                          <a:pt x="0" y="139"/>
                        </a:lnTo>
                        <a:lnTo>
                          <a:pt x="1" y="145"/>
                        </a:lnTo>
                        <a:lnTo>
                          <a:pt x="9" y="145"/>
                        </a:lnTo>
                        <a:lnTo>
                          <a:pt x="18" y="145"/>
                        </a:lnTo>
                        <a:lnTo>
                          <a:pt x="52" y="137"/>
                        </a:lnTo>
                        <a:lnTo>
                          <a:pt x="90" y="117"/>
                        </a:lnTo>
                        <a:lnTo>
                          <a:pt x="126" y="88"/>
                        </a:lnTo>
                        <a:lnTo>
                          <a:pt x="156" y="62"/>
                        </a:lnTo>
                        <a:lnTo>
                          <a:pt x="175" y="41"/>
                        </a:lnTo>
                        <a:lnTo>
                          <a:pt x="184" y="24"/>
                        </a:lnTo>
                        <a:lnTo>
                          <a:pt x="186" y="15"/>
                        </a:lnTo>
                        <a:lnTo>
                          <a:pt x="184" y="6"/>
                        </a:lnTo>
                        <a:lnTo>
                          <a:pt x="181" y="0"/>
                        </a:lnTo>
                        <a:lnTo>
                          <a:pt x="167" y="0"/>
                        </a:lnTo>
                        <a:lnTo>
                          <a:pt x="149" y="4"/>
                        </a:lnTo>
                        <a:lnTo>
                          <a:pt x="126" y="11"/>
                        </a:lnTo>
                        <a:lnTo>
                          <a:pt x="101" y="26"/>
                        </a:lnTo>
                        <a:lnTo>
                          <a:pt x="71" y="47"/>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61" name="任意多边形 60"/>
                  <p:cNvSpPr/>
                  <p:nvPr/>
                </p:nvSpPr>
                <p:spPr>
                  <a:xfrm>
                    <a:off x="4487" y="12473"/>
                    <a:ext cx="187" cy="151"/>
                  </a:xfrm>
                  <a:custGeom>
                    <a:avLst/>
                    <a:gdLst/>
                    <a:ahLst/>
                    <a:cxnLst/>
                    <a:rect l="0" t="0" r="0" b="0"/>
                    <a:pathLst>
                      <a:path w="187" h="151">
                        <a:moveTo>
                          <a:pt x="72" y="49"/>
                        </a:moveTo>
                        <a:lnTo>
                          <a:pt x="51" y="66"/>
                        </a:lnTo>
                        <a:lnTo>
                          <a:pt x="27" y="89"/>
                        </a:lnTo>
                        <a:lnTo>
                          <a:pt x="8" y="111"/>
                        </a:lnTo>
                        <a:lnTo>
                          <a:pt x="0" y="128"/>
                        </a:lnTo>
                        <a:lnTo>
                          <a:pt x="0" y="143"/>
                        </a:lnTo>
                        <a:lnTo>
                          <a:pt x="2" y="149"/>
                        </a:lnTo>
                        <a:lnTo>
                          <a:pt x="10" y="151"/>
                        </a:lnTo>
                        <a:lnTo>
                          <a:pt x="19" y="151"/>
                        </a:lnTo>
                        <a:lnTo>
                          <a:pt x="53" y="141"/>
                        </a:lnTo>
                        <a:lnTo>
                          <a:pt x="91" y="121"/>
                        </a:lnTo>
                        <a:lnTo>
                          <a:pt x="127" y="92"/>
                        </a:lnTo>
                        <a:lnTo>
                          <a:pt x="157" y="66"/>
                        </a:lnTo>
                        <a:lnTo>
                          <a:pt x="176" y="43"/>
                        </a:lnTo>
                        <a:lnTo>
                          <a:pt x="185" y="27"/>
                        </a:lnTo>
                        <a:lnTo>
                          <a:pt x="187" y="17"/>
                        </a:lnTo>
                        <a:lnTo>
                          <a:pt x="185" y="8"/>
                        </a:lnTo>
                        <a:lnTo>
                          <a:pt x="182" y="2"/>
                        </a:lnTo>
                        <a:lnTo>
                          <a:pt x="168" y="0"/>
                        </a:lnTo>
                        <a:lnTo>
                          <a:pt x="150" y="6"/>
                        </a:lnTo>
                        <a:lnTo>
                          <a:pt x="127" y="13"/>
                        </a:lnTo>
                        <a:lnTo>
                          <a:pt x="102" y="28"/>
                        </a:lnTo>
                        <a:lnTo>
                          <a:pt x="72" y="49"/>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62" name="任意多边形 61"/>
                  <p:cNvSpPr/>
                  <p:nvPr/>
                </p:nvSpPr>
                <p:spPr>
                  <a:xfrm>
                    <a:off x="4101" y="12580"/>
                    <a:ext cx="171" cy="134"/>
                  </a:xfrm>
                  <a:custGeom>
                    <a:avLst/>
                    <a:gdLst/>
                    <a:ahLst/>
                    <a:cxnLst/>
                    <a:rect l="0" t="0" r="0" b="0"/>
                    <a:pathLst>
                      <a:path w="171" h="134">
                        <a:moveTo>
                          <a:pt x="66" y="42"/>
                        </a:moveTo>
                        <a:lnTo>
                          <a:pt x="47" y="57"/>
                        </a:lnTo>
                        <a:lnTo>
                          <a:pt x="24" y="78"/>
                        </a:lnTo>
                        <a:lnTo>
                          <a:pt x="5" y="98"/>
                        </a:lnTo>
                        <a:lnTo>
                          <a:pt x="0" y="115"/>
                        </a:lnTo>
                        <a:lnTo>
                          <a:pt x="0" y="128"/>
                        </a:lnTo>
                        <a:lnTo>
                          <a:pt x="0" y="134"/>
                        </a:lnTo>
                        <a:lnTo>
                          <a:pt x="7" y="134"/>
                        </a:lnTo>
                        <a:lnTo>
                          <a:pt x="17" y="134"/>
                        </a:lnTo>
                        <a:lnTo>
                          <a:pt x="49" y="127"/>
                        </a:lnTo>
                        <a:lnTo>
                          <a:pt x="85" y="108"/>
                        </a:lnTo>
                        <a:lnTo>
                          <a:pt x="115" y="81"/>
                        </a:lnTo>
                        <a:lnTo>
                          <a:pt x="143" y="57"/>
                        </a:lnTo>
                        <a:lnTo>
                          <a:pt x="162" y="36"/>
                        </a:lnTo>
                        <a:lnTo>
                          <a:pt x="171" y="21"/>
                        </a:lnTo>
                        <a:lnTo>
                          <a:pt x="171" y="14"/>
                        </a:lnTo>
                        <a:lnTo>
                          <a:pt x="171" y="6"/>
                        </a:lnTo>
                        <a:lnTo>
                          <a:pt x="168" y="0"/>
                        </a:lnTo>
                        <a:lnTo>
                          <a:pt x="154" y="0"/>
                        </a:lnTo>
                        <a:lnTo>
                          <a:pt x="137" y="4"/>
                        </a:lnTo>
                        <a:lnTo>
                          <a:pt x="115" y="10"/>
                        </a:lnTo>
                        <a:lnTo>
                          <a:pt x="94" y="23"/>
                        </a:lnTo>
                        <a:lnTo>
                          <a:pt x="66" y="42"/>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63" name="任意多边形 62"/>
                  <p:cNvSpPr/>
                  <p:nvPr/>
                </p:nvSpPr>
                <p:spPr>
                  <a:xfrm>
                    <a:off x="4104" y="12667"/>
                    <a:ext cx="185" cy="145"/>
                  </a:xfrm>
                  <a:custGeom>
                    <a:avLst/>
                    <a:gdLst/>
                    <a:ahLst/>
                    <a:cxnLst/>
                    <a:rect l="0" t="0" r="0" b="0"/>
                    <a:pathLst>
                      <a:path w="185" h="145">
                        <a:moveTo>
                          <a:pt x="72" y="47"/>
                        </a:moveTo>
                        <a:lnTo>
                          <a:pt x="51" y="62"/>
                        </a:lnTo>
                        <a:lnTo>
                          <a:pt x="27" y="85"/>
                        </a:lnTo>
                        <a:lnTo>
                          <a:pt x="8" y="105"/>
                        </a:lnTo>
                        <a:lnTo>
                          <a:pt x="0" y="124"/>
                        </a:lnTo>
                        <a:lnTo>
                          <a:pt x="0" y="139"/>
                        </a:lnTo>
                        <a:lnTo>
                          <a:pt x="2" y="145"/>
                        </a:lnTo>
                        <a:lnTo>
                          <a:pt x="10" y="145"/>
                        </a:lnTo>
                        <a:lnTo>
                          <a:pt x="19" y="145"/>
                        </a:lnTo>
                        <a:lnTo>
                          <a:pt x="53" y="137"/>
                        </a:lnTo>
                        <a:lnTo>
                          <a:pt x="91" y="117"/>
                        </a:lnTo>
                        <a:lnTo>
                          <a:pt x="125" y="89"/>
                        </a:lnTo>
                        <a:lnTo>
                          <a:pt x="155" y="62"/>
                        </a:lnTo>
                        <a:lnTo>
                          <a:pt x="174" y="41"/>
                        </a:lnTo>
                        <a:lnTo>
                          <a:pt x="183" y="25"/>
                        </a:lnTo>
                        <a:lnTo>
                          <a:pt x="185" y="15"/>
                        </a:lnTo>
                        <a:lnTo>
                          <a:pt x="183" y="6"/>
                        </a:lnTo>
                        <a:lnTo>
                          <a:pt x="180" y="0"/>
                        </a:lnTo>
                        <a:lnTo>
                          <a:pt x="166" y="0"/>
                        </a:lnTo>
                        <a:lnTo>
                          <a:pt x="148" y="4"/>
                        </a:lnTo>
                        <a:lnTo>
                          <a:pt x="125" y="11"/>
                        </a:lnTo>
                        <a:lnTo>
                          <a:pt x="102" y="26"/>
                        </a:lnTo>
                        <a:lnTo>
                          <a:pt x="72" y="47"/>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64" name="任意多边形 63"/>
                  <p:cNvSpPr/>
                  <p:nvPr/>
                </p:nvSpPr>
                <p:spPr>
                  <a:xfrm>
                    <a:off x="4118" y="12752"/>
                    <a:ext cx="185" cy="152"/>
                  </a:xfrm>
                  <a:custGeom>
                    <a:avLst/>
                    <a:gdLst/>
                    <a:ahLst/>
                    <a:cxnLst/>
                    <a:rect l="0" t="0" r="0" b="0"/>
                    <a:pathLst>
                      <a:path w="185" h="152">
                        <a:moveTo>
                          <a:pt x="71" y="49"/>
                        </a:moveTo>
                        <a:lnTo>
                          <a:pt x="51" y="66"/>
                        </a:lnTo>
                        <a:lnTo>
                          <a:pt x="26" y="88"/>
                        </a:lnTo>
                        <a:lnTo>
                          <a:pt x="7" y="111"/>
                        </a:lnTo>
                        <a:lnTo>
                          <a:pt x="0" y="130"/>
                        </a:lnTo>
                        <a:lnTo>
                          <a:pt x="0" y="145"/>
                        </a:lnTo>
                        <a:lnTo>
                          <a:pt x="2" y="150"/>
                        </a:lnTo>
                        <a:lnTo>
                          <a:pt x="9" y="152"/>
                        </a:lnTo>
                        <a:lnTo>
                          <a:pt x="18" y="152"/>
                        </a:lnTo>
                        <a:lnTo>
                          <a:pt x="52" y="143"/>
                        </a:lnTo>
                        <a:lnTo>
                          <a:pt x="90" y="122"/>
                        </a:lnTo>
                        <a:lnTo>
                          <a:pt x="124" y="92"/>
                        </a:lnTo>
                        <a:lnTo>
                          <a:pt x="154" y="66"/>
                        </a:lnTo>
                        <a:lnTo>
                          <a:pt x="173" y="43"/>
                        </a:lnTo>
                        <a:lnTo>
                          <a:pt x="183" y="26"/>
                        </a:lnTo>
                        <a:lnTo>
                          <a:pt x="185" y="17"/>
                        </a:lnTo>
                        <a:lnTo>
                          <a:pt x="183" y="7"/>
                        </a:lnTo>
                        <a:lnTo>
                          <a:pt x="179" y="2"/>
                        </a:lnTo>
                        <a:lnTo>
                          <a:pt x="166" y="0"/>
                        </a:lnTo>
                        <a:lnTo>
                          <a:pt x="147" y="5"/>
                        </a:lnTo>
                        <a:lnTo>
                          <a:pt x="124" y="13"/>
                        </a:lnTo>
                        <a:lnTo>
                          <a:pt x="100" y="28"/>
                        </a:lnTo>
                        <a:lnTo>
                          <a:pt x="71" y="49"/>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65" name="任意多边形 64"/>
                  <p:cNvSpPr/>
                  <p:nvPr/>
                </p:nvSpPr>
                <p:spPr>
                  <a:xfrm>
                    <a:off x="3746" y="12940"/>
                    <a:ext cx="187" cy="143"/>
                  </a:xfrm>
                  <a:custGeom>
                    <a:avLst/>
                    <a:gdLst/>
                    <a:ahLst/>
                    <a:cxnLst/>
                    <a:rect l="0" t="0" r="0" b="0"/>
                    <a:pathLst>
                      <a:path w="187" h="143">
                        <a:moveTo>
                          <a:pt x="72" y="47"/>
                        </a:moveTo>
                        <a:lnTo>
                          <a:pt x="51" y="62"/>
                        </a:lnTo>
                        <a:lnTo>
                          <a:pt x="26" y="85"/>
                        </a:lnTo>
                        <a:lnTo>
                          <a:pt x="7" y="104"/>
                        </a:lnTo>
                        <a:lnTo>
                          <a:pt x="0" y="122"/>
                        </a:lnTo>
                        <a:lnTo>
                          <a:pt x="0" y="137"/>
                        </a:lnTo>
                        <a:lnTo>
                          <a:pt x="2" y="143"/>
                        </a:lnTo>
                        <a:lnTo>
                          <a:pt x="9" y="143"/>
                        </a:lnTo>
                        <a:lnTo>
                          <a:pt x="19" y="143"/>
                        </a:lnTo>
                        <a:lnTo>
                          <a:pt x="53" y="136"/>
                        </a:lnTo>
                        <a:lnTo>
                          <a:pt x="90" y="115"/>
                        </a:lnTo>
                        <a:lnTo>
                          <a:pt x="126" y="88"/>
                        </a:lnTo>
                        <a:lnTo>
                          <a:pt x="157" y="62"/>
                        </a:lnTo>
                        <a:lnTo>
                          <a:pt x="175" y="41"/>
                        </a:lnTo>
                        <a:lnTo>
                          <a:pt x="185" y="24"/>
                        </a:lnTo>
                        <a:lnTo>
                          <a:pt x="187" y="15"/>
                        </a:lnTo>
                        <a:lnTo>
                          <a:pt x="185" y="6"/>
                        </a:lnTo>
                        <a:lnTo>
                          <a:pt x="181" y="0"/>
                        </a:lnTo>
                        <a:lnTo>
                          <a:pt x="168" y="0"/>
                        </a:lnTo>
                        <a:lnTo>
                          <a:pt x="149" y="4"/>
                        </a:lnTo>
                        <a:lnTo>
                          <a:pt x="126" y="11"/>
                        </a:lnTo>
                        <a:lnTo>
                          <a:pt x="102" y="26"/>
                        </a:lnTo>
                        <a:lnTo>
                          <a:pt x="72" y="47"/>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66" name="任意多边形 65"/>
                  <p:cNvSpPr/>
                  <p:nvPr/>
                </p:nvSpPr>
                <p:spPr>
                  <a:xfrm>
                    <a:off x="3746" y="13038"/>
                    <a:ext cx="187" cy="152"/>
                  </a:xfrm>
                  <a:custGeom>
                    <a:avLst/>
                    <a:gdLst/>
                    <a:ahLst/>
                    <a:cxnLst/>
                    <a:rect l="0" t="0" r="0" b="0"/>
                    <a:pathLst>
                      <a:path w="187" h="152">
                        <a:moveTo>
                          <a:pt x="72" y="49"/>
                        </a:moveTo>
                        <a:lnTo>
                          <a:pt x="51" y="66"/>
                        </a:lnTo>
                        <a:lnTo>
                          <a:pt x="26" y="88"/>
                        </a:lnTo>
                        <a:lnTo>
                          <a:pt x="7" y="111"/>
                        </a:lnTo>
                        <a:lnTo>
                          <a:pt x="0" y="130"/>
                        </a:lnTo>
                        <a:lnTo>
                          <a:pt x="0" y="145"/>
                        </a:lnTo>
                        <a:lnTo>
                          <a:pt x="2" y="150"/>
                        </a:lnTo>
                        <a:lnTo>
                          <a:pt x="9" y="152"/>
                        </a:lnTo>
                        <a:lnTo>
                          <a:pt x="19" y="152"/>
                        </a:lnTo>
                        <a:lnTo>
                          <a:pt x="53" y="143"/>
                        </a:lnTo>
                        <a:lnTo>
                          <a:pt x="90" y="122"/>
                        </a:lnTo>
                        <a:lnTo>
                          <a:pt x="126" y="92"/>
                        </a:lnTo>
                        <a:lnTo>
                          <a:pt x="157" y="66"/>
                        </a:lnTo>
                        <a:lnTo>
                          <a:pt x="175" y="43"/>
                        </a:lnTo>
                        <a:lnTo>
                          <a:pt x="185" y="26"/>
                        </a:lnTo>
                        <a:lnTo>
                          <a:pt x="187" y="17"/>
                        </a:lnTo>
                        <a:lnTo>
                          <a:pt x="185" y="7"/>
                        </a:lnTo>
                        <a:lnTo>
                          <a:pt x="181" y="2"/>
                        </a:lnTo>
                        <a:lnTo>
                          <a:pt x="168" y="0"/>
                        </a:lnTo>
                        <a:lnTo>
                          <a:pt x="149" y="6"/>
                        </a:lnTo>
                        <a:lnTo>
                          <a:pt x="126" y="13"/>
                        </a:lnTo>
                        <a:lnTo>
                          <a:pt x="102" y="28"/>
                        </a:lnTo>
                        <a:lnTo>
                          <a:pt x="72" y="49"/>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grpSp>
          </p:grpSp>
          <p:grpSp>
            <p:nvGrpSpPr>
              <p:cNvPr id="27" name="组合 26"/>
              <p:cNvGrpSpPr/>
              <p:nvPr/>
            </p:nvGrpSpPr>
            <p:grpSpPr>
              <a:xfrm>
                <a:off x="4308" y="11373"/>
                <a:ext cx="2043" cy="2669"/>
                <a:chOff x="2978" y="11033"/>
                <a:chExt cx="2043" cy="2669"/>
              </a:xfrm>
            </p:grpSpPr>
            <p:grpSp>
              <p:nvGrpSpPr>
                <p:cNvPr id="39" name="组合 38"/>
                <p:cNvGrpSpPr/>
                <p:nvPr/>
              </p:nvGrpSpPr>
              <p:grpSpPr>
                <a:xfrm>
                  <a:off x="2978" y="11033"/>
                  <a:ext cx="2043" cy="2669"/>
                  <a:chOff x="2978" y="11033"/>
                  <a:chExt cx="2043" cy="2669"/>
                </a:xfrm>
              </p:grpSpPr>
              <p:grpSp>
                <p:nvGrpSpPr>
                  <p:cNvPr id="41" name="组合 40"/>
                  <p:cNvGrpSpPr/>
                  <p:nvPr/>
                </p:nvGrpSpPr>
                <p:grpSpPr>
                  <a:xfrm>
                    <a:off x="2978" y="11033"/>
                    <a:ext cx="2043" cy="2669"/>
                    <a:chOff x="2978" y="11033"/>
                    <a:chExt cx="2043" cy="2669"/>
                  </a:xfrm>
                </p:grpSpPr>
                <p:sp>
                  <p:nvSpPr>
                    <p:cNvPr id="51" name="任意多边形 50"/>
                    <p:cNvSpPr/>
                    <p:nvPr/>
                  </p:nvSpPr>
                  <p:spPr>
                    <a:xfrm>
                      <a:off x="3018" y="11033"/>
                      <a:ext cx="2003" cy="2669"/>
                    </a:xfrm>
                    <a:custGeom>
                      <a:avLst/>
                      <a:gdLst/>
                      <a:ahLst/>
                      <a:cxnLst/>
                      <a:rect l="0" t="0" r="0" b="0"/>
                      <a:pathLst>
                        <a:path w="2003" h="2669">
                          <a:moveTo>
                            <a:pt x="2003" y="269"/>
                          </a:moveTo>
                          <a:lnTo>
                            <a:pt x="1607" y="0"/>
                          </a:lnTo>
                          <a:lnTo>
                            <a:pt x="0" y="2389"/>
                          </a:lnTo>
                          <a:lnTo>
                            <a:pt x="394" y="2669"/>
                          </a:lnTo>
                          <a:lnTo>
                            <a:pt x="2003" y="269"/>
                          </a:lnTo>
                          <a:close/>
                        </a:path>
                      </a:pathLst>
                    </a:custGeom>
                    <a:solidFill>
                      <a:srgbClr val="40404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52" name="任意多边形 51"/>
                    <p:cNvSpPr/>
                    <p:nvPr/>
                  </p:nvSpPr>
                  <p:spPr>
                    <a:xfrm>
                      <a:off x="2978" y="11035"/>
                      <a:ext cx="1647" cy="2393"/>
                    </a:xfrm>
                    <a:custGeom>
                      <a:avLst/>
                      <a:gdLst/>
                      <a:ahLst/>
                      <a:cxnLst/>
                      <a:rect l="0" t="0" r="0" b="0"/>
                      <a:pathLst>
                        <a:path w="1647" h="2393">
                          <a:moveTo>
                            <a:pt x="1647" y="0"/>
                          </a:moveTo>
                          <a:lnTo>
                            <a:pt x="1283" y="79"/>
                          </a:lnTo>
                          <a:lnTo>
                            <a:pt x="0" y="1999"/>
                          </a:lnTo>
                          <a:lnTo>
                            <a:pt x="40" y="2393"/>
                          </a:lnTo>
                          <a:lnTo>
                            <a:pt x="1647" y="0"/>
                          </a:lnTo>
                          <a:close/>
                        </a:path>
                      </a:pathLst>
                    </a:custGeom>
                    <a:solidFill>
                      <a:srgbClr val="80808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grpSp>
              <p:grpSp>
                <p:nvGrpSpPr>
                  <p:cNvPr id="42" name="组合 41"/>
                  <p:cNvGrpSpPr/>
                  <p:nvPr/>
                </p:nvGrpSpPr>
                <p:grpSpPr>
                  <a:xfrm>
                    <a:off x="3008" y="11133"/>
                    <a:ext cx="1498" cy="1948"/>
                    <a:chOff x="3008" y="11133"/>
                    <a:chExt cx="1498" cy="1948"/>
                  </a:xfrm>
                </p:grpSpPr>
                <p:sp>
                  <p:nvSpPr>
                    <p:cNvPr id="43" name="任意多边形 42"/>
                    <p:cNvSpPr/>
                    <p:nvPr/>
                  </p:nvSpPr>
                  <p:spPr>
                    <a:xfrm>
                      <a:off x="3844" y="11908"/>
                      <a:ext cx="140" cy="196"/>
                    </a:xfrm>
                    <a:custGeom>
                      <a:avLst/>
                      <a:gdLst/>
                      <a:ahLst/>
                      <a:cxnLst/>
                      <a:rect l="0" t="0" r="0" b="0"/>
                      <a:pathLst>
                        <a:path w="140" h="196">
                          <a:moveTo>
                            <a:pt x="130" y="0"/>
                          </a:moveTo>
                          <a:lnTo>
                            <a:pt x="119" y="2"/>
                          </a:lnTo>
                          <a:lnTo>
                            <a:pt x="98" y="12"/>
                          </a:lnTo>
                          <a:lnTo>
                            <a:pt x="75" y="32"/>
                          </a:lnTo>
                          <a:lnTo>
                            <a:pt x="40" y="76"/>
                          </a:lnTo>
                          <a:lnTo>
                            <a:pt x="9" y="127"/>
                          </a:lnTo>
                          <a:lnTo>
                            <a:pt x="2" y="155"/>
                          </a:lnTo>
                          <a:lnTo>
                            <a:pt x="0" y="172"/>
                          </a:lnTo>
                          <a:lnTo>
                            <a:pt x="2" y="185"/>
                          </a:lnTo>
                          <a:lnTo>
                            <a:pt x="6" y="194"/>
                          </a:lnTo>
                          <a:lnTo>
                            <a:pt x="19" y="196"/>
                          </a:lnTo>
                          <a:lnTo>
                            <a:pt x="40" y="185"/>
                          </a:lnTo>
                          <a:lnTo>
                            <a:pt x="64" y="162"/>
                          </a:lnTo>
                          <a:lnTo>
                            <a:pt x="91" y="130"/>
                          </a:lnTo>
                          <a:lnTo>
                            <a:pt x="115" y="95"/>
                          </a:lnTo>
                          <a:lnTo>
                            <a:pt x="132" y="63"/>
                          </a:lnTo>
                          <a:lnTo>
                            <a:pt x="140" y="34"/>
                          </a:lnTo>
                          <a:lnTo>
                            <a:pt x="140" y="17"/>
                          </a:lnTo>
                          <a:lnTo>
                            <a:pt x="130" y="0"/>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44" name="任意多边形 43"/>
                    <p:cNvSpPr/>
                    <p:nvPr/>
                  </p:nvSpPr>
                  <p:spPr>
                    <a:xfrm>
                      <a:off x="3578" y="12296"/>
                      <a:ext cx="140" cy="196"/>
                    </a:xfrm>
                    <a:custGeom>
                      <a:avLst/>
                      <a:gdLst/>
                      <a:ahLst/>
                      <a:cxnLst/>
                      <a:rect l="0" t="0" r="0" b="0"/>
                      <a:pathLst>
                        <a:path w="140" h="196">
                          <a:moveTo>
                            <a:pt x="130" y="0"/>
                          </a:moveTo>
                          <a:lnTo>
                            <a:pt x="119" y="2"/>
                          </a:lnTo>
                          <a:lnTo>
                            <a:pt x="98" y="11"/>
                          </a:lnTo>
                          <a:lnTo>
                            <a:pt x="75" y="32"/>
                          </a:lnTo>
                          <a:lnTo>
                            <a:pt x="40" y="76"/>
                          </a:lnTo>
                          <a:lnTo>
                            <a:pt x="9" y="126"/>
                          </a:lnTo>
                          <a:lnTo>
                            <a:pt x="2" y="155"/>
                          </a:lnTo>
                          <a:lnTo>
                            <a:pt x="0" y="172"/>
                          </a:lnTo>
                          <a:lnTo>
                            <a:pt x="2" y="185"/>
                          </a:lnTo>
                          <a:lnTo>
                            <a:pt x="6" y="194"/>
                          </a:lnTo>
                          <a:lnTo>
                            <a:pt x="19" y="196"/>
                          </a:lnTo>
                          <a:lnTo>
                            <a:pt x="40" y="185"/>
                          </a:lnTo>
                          <a:lnTo>
                            <a:pt x="64" y="162"/>
                          </a:lnTo>
                          <a:lnTo>
                            <a:pt x="91" y="130"/>
                          </a:lnTo>
                          <a:lnTo>
                            <a:pt x="115" y="94"/>
                          </a:lnTo>
                          <a:lnTo>
                            <a:pt x="132" y="62"/>
                          </a:lnTo>
                          <a:lnTo>
                            <a:pt x="140" y="34"/>
                          </a:lnTo>
                          <a:lnTo>
                            <a:pt x="140" y="17"/>
                          </a:lnTo>
                          <a:lnTo>
                            <a:pt x="130" y="0"/>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45" name="任意多边形 44"/>
                    <p:cNvSpPr/>
                    <p:nvPr/>
                  </p:nvSpPr>
                  <p:spPr>
                    <a:xfrm>
                      <a:off x="3697" y="11852"/>
                      <a:ext cx="139" cy="196"/>
                    </a:xfrm>
                    <a:custGeom>
                      <a:avLst/>
                      <a:gdLst/>
                      <a:ahLst/>
                      <a:cxnLst/>
                      <a:rect l="0" t="0" r="0" b="0"/>
                      <a:pathLst>
                        <a:path w="139" h="196">
                          <a:moveTo>
                            <a:pt x="130" y="0"/>
                          </a:moveTo>
                          <a:lnTo>
                            <a:pt x="119" y="2"/>
                          </a:lnTo>
                          <a:lnTo>
                            <a:pt x="98" y="11"/>
                          </a:lnTo>
                          <a:lnTo>
                            <a:pt x="75" y="32"/>
                          </a:lnTo>
                          <a:lnTo>
                            <a:pt x="39" y="75"/>
                          </a:lnTo>
                          <a:lnTo>
                            <a:pt x="9" y="126"/>
                          </a:lnTo>
                          <a:lnTo>
                            <a:pt x="2" y="154"/>
                          </a:lnTo>
                          <a:lnTo>
                            <a:pt x="0" y="171"/>
                          </a:lnTo>
                          <a:lnTo>
                            <a:pt x="2" y="184"/>
                          </a:lnTo>
                          <a:lnTo>
                            <a:pt x="5" y="194"/>
                          </a:lnTo>
                          <a:lnTo>
                            <a:pt x="19" y="196"/>
                          </a:lnTo>
                          <a:lnTo>
                            <a:pt x="39" y="184"/>
                          </a:lnTo>
                          <a:lnTo>
                            <a:pt x="64" y="162"/>
                          </a:lnTo>
                          <a:lnTo>
                            <a:pt x="90" y="130"/>
                          </a:lnTo>
                          <a:lnTo>
                            <a:pt x="115" y="94"/>
                          </a:lnTo>
                          <a:lnTo>
                            <a:pt x="132" y="62"/>
                          </a:lnTo>
                          <a:lnTo>
                            <a:pt x="139" y="34"/>
                          </a:lnTo>
                          <a:lnTo>
                            <a:pt x="139" y="17"/>
                          </a:lnTo>
                          <a:lnTo>
                            <a:pt x="130" y="0"/>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46" name="任意多边形 45"/>
                    <p:cNvSpPr/>
                    <p:nvPr/>
                  </p:nvSpPr>
                  <p:spPr>
                    <a:xfrm>
                      <a:off x="4014" y="11509"/>
                      <a:ext cx="139" cy="194"/>
                    </a:xfrm>
                    <a:custGeom>
                      <a:avLst/>
                      <a:gdLst/>
                      <a:ahLst/>
                      <a:cxnLst/>
                      <a:rect l="0" t="0" r="0" b="0"/>
                      <a:pathLst>
                        <a:path w="139" h="194">
                          <a:moveTo>
                            <a:pt x="130" y="0"/>
                          </a:moveTo>
                          <a:lnTo>
                            <a:pt x="119" y="2"/>
                          </a:lnTo>
                          <a:lnTo>
                            <a:pt x="98" y="12"/>
                          </a:lnTo>
                          <a:lnTo>
                            <a:pt x="75" y="32"/>
                          </a:lnTo>
                          <a:lnTo>
                            <a:pt x="39" y="76"/>
                          </a:lnTo>
                          <a:lnTo>
                            <a:pt x="9" y="126"/>
                          </a:lnTo>
                          <a:lnTo>
                            <a:pt x="2" y="155"/>
                          </a:lnTo>
                          <a:lnTo>
                            <a:pt x="0" y="172"/>
                          </a:lnTo>
                          <a:lnTo>
                            <a:pt x="2" y="185"/>
                          </a:lnTo>
                          <a:lnTo>
                            <a:pt x="6" y="194"/>
                          </a:lnTo>
                          <a:lnTo>
                            <a:pt x="19" y="194"/>
                          </a:lnTo>
                          <a:lnTo>
                            <a:pt x="39" y="185"/>
                          </a:lnTo>
                          <a:lnTo>
                            <a:pt x="64" y="162"/>
                          </a:lnTo>
                          <a:lnTo>
                            <a:pt x="90" y="130"/>
                          </a:lnTo>
                          <a:lnTo>
                            <a:pt x="115" y="94"/>
                          </a:lnTo>
                          <a:lnTo>
                            <a:pt x="132" y="62"/>
                          </a:lnTo>
                          <a:lnTo>
                            <a:pt x="139" y="34"/>
                          </a:lnTo>
                          <a:lnTo>
                            <a:pt x="139" y="17"/>
                          </a:lnTo>
                          <a:lnTo>
                            <a:pt x="130" y="0"/>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47" name="任意多边形 46"/>
                    <p:cNvSpPr/>
                    <p:nvPr/>
                  </p:nvSpPr>
                  <p:spPr>
                    <a:xfrm>
                      <a:off x="3280" y="12611"/>
                      <a:ext cx="138" cy="195"/>
                    </a:xfrm>
                    <a:custGeom>
                      <a:avLst/>
                      <a:gdLst/>
                      <a:ahLst/>
                      <a:cxnLst/>
                      <a:rect l="0" t="0" r="0" b="0"/>
                      <a:pathLst>
                        <a:path w="138" h="195">
                          <a:moveTo>
                            <a:pt x="128" y="0"/>
                          </a:moveTo>
                          <a:lnTo>
                            <a:pt x="117" y="1"/>
                          </a:lnTo>
                          <a:lnTo>
                            <a:pt x="98" y="11"/>
                          </a:lnTo>
                          <a:lnTo>
                            <a:pt x="75" y="32"/>
                          </a:lnTo>
                          <a:lnTo>
                            <a:pt x="39" y="75"/>
                          </a:lnTo>
                          <a:lnTo>
                            <a:pt x="9" y="126"/>
                          </a:lnTo>
                          <a:lnTo>
                            <a:pt x="2" y="154"/>
                          </a:lnTo>
                          <a:lnTo>
                            <a:pt x="0" y="171"/>
                          </a:lnTo>
                          <a:lnTo>
                            <a:pt x="2" y="184"/>
                          </a:lnTo>
                          <a:lnTo>
                            <a:pt x="5" y="193"/>
                          </a:lnTo>
                          <a:lnTo>
                            <a:pt x="19" y="195"/>
                          </a:lnTo>
                          <a:lnTo>
                            <a:pt x="39" y="184"/>
                          </a:lnTo>
                          <a:lnTo>
                            <a:pt x="64" y="161"/>
                          </a:lnTo>
                          <a:lnTo>
                            <a:pt x="90" y="129"/>
                          </a:lnTo>
                          <a:lnTo>
                            <a:pt x="113" y="94"/>
                          </a:lnTo>
                          <a:lnTo>
                            <a:pt x="130" y="62"/>
                          </a:lnTo>
                          <a:lnTo>
                            <a:pt x="138" y="33"/>
                          </a:lnTo>
                          <a:lnTo>
                            <a:pt x="138" y="17"/>
                          </a:lnTo>
                          <a:lnTo>
                            <a:pt x="128" y="0"/>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48" name="任意多边形 47"/>
                    <p:cNvSpPr/>
                    <p:nvPr/>
                  </p:nvSpPr>
                  <p:spPr>
                    <a:xfrm>
                      <a:off x="3008" y="12887"/>
                      <a:ext cx="140" cy="194"/>
                    </a:xfrm>
                    <a:custGeom>
                      <a:avLst/>
                      <a:gdLst/>
                      <a:ahLst/>
                      <a:cxnLst/>
                      <a:rect l="0" t="0" r="0" b="0"/>
                      <a:pathLst>
                        <a:path w="140" h="194">
                          <a:moveTo>
                            <a:pt x="130" y="0"/>
                          </a:moveTo>
                          <a:lnTo>
                            <a:pt x="119" y="2"/>
                          </a:lnTo>
                          <a:lnTo>
                            <a:pt x="98" y="12"/>
                          </a:lnTo>
                          <a:lnTo>
                            <a:pt x="76" y="32"/>
                          </a:lnTo>
                          <a:lnTo>
                            <a:pt x="40" y="76"/>
                          </a:lnTo>
                          <a:lnTo>
                            <a:pt x="10" y="126"/>
                          </a:lnTo>
                          <a:lnTo>
                            <a:pt x="2" y="153"/>
                          </a:lnTo>
                          <a:lnTo>
                            <a:pt x="0" y="170"/>
                          </a:lnTo>
                          <a:lnTo>
                            <a:pt x="2" y="183"/>
                          </a:lnTo>
                          <a:lnTo>
                            <a:pt x="6" y="192"/>
                          </a:lnTo>
                          <a:lnTo>
                            <a:pt x="19" y="194"/>
                          </a:lnTo>
                          <a:lnTo>
                            <a:pt x="40" y="183"/>
                          </a:lnTo>
                          <a:lnTo>
                            <a:pt x="64" y="160"/>
                          </a:lnTo>
                          <a:lnTo>
                            <a:pt x="91" y="130"/>
                          </a:lnTo>
                          <a:lnTo>
                            <a:pt x="115" y="94"/>
                          </a:lnTo>
                          <a:lnTo>
                            <a:pt x="132" y="62"/>
                          </a:lnTo>
                          <a:lnTo>
                            <a:pt x="140" y="34"/>
                          </a:lnTo>
                          <a:lnTo>
                            <a:pt x="140" y="17"/>
                          </a:lnTo>
                          <a:lnTo>
                            <a:pt x="130" y="0"/>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49" name="任意多边形 48"/>
                    <p:cNvSpPr/>
                    <p:nvPr/>
                  </p:nvSpPr>
                  <p:spPr>
                    <a:xfrm>
                      <a:off x="4367" y="11133"/>
                      <a:ext cx="139" cy="194"/>
                    </a:xfrm>
                    <a:custGeom>
                      <a:avLst/>
                      <a:gdLst/>
                      <a:ahLst/>
                      <a:cxnLst/>
                      <a:rect l="0" t="0" r="0" b="0"/>
                      <a:pathLst>
                        <a:path w="139" h="194">
                          <a:moveTo>
                            <a:pt x="130" y="0"/>
                          </a:moveTo>
                          <a:lnTo>
                            <a:pt x="119" y="2"/>
                          </a:lnTo>
                          <a:lnTo>
                            <a:pt x="98" y="11"/>
                          </a:lnTo>
                          <a:lnTo>
                            <a:pt x="75" y="32"/>
                          </a:lnTo>
                          <a:lnTo>
                            <a:pt x="39" y="75"/>
                          </a:lnTo>
                          <a:lnTo>
                            <a:pt x="9" y="124"/>
                          </a:lnTo>
                          <a:lnTo>
                            <a:pt x="2" y="152"/>
                          </a:lnTo>
                          <a:lnTo>
                            <a:pt x="0" y="169"/>
                          </a:lnTo>
                          <a:lnTo>
                            <a:pt x="2" y="182"/>
                          </a:lnTo>
                          <a:lnTo>
                            <a:pt x="5" y="192"/>
                          </a:lnTo>
                          <a:lnTo>
                            <a:pt x="19" y="194"/>
                          </a:lnTo>
                          <a:lnTo>
                            <a:pt x="39" y="182"/>
                          </a:lnTo>
                          <a:lnTo>
                            <a:pt x="64" y="160"/>
                          </a:lnTo>
                          <a:lnTo>
                            <a:pt x="90" y="128"/>
                          </a:lnTo>
                          <a:lnTo>
                            <a:pt x="115" y="94"/>
                          </a:lnTo>
                          <a:lnTo>
                            <a:pt x="132" y="62"/>
                          </a:lnTo>
                          <a:lnTo>
                            <a:pt x="139" y="34"/>
                          </a:lnTo>
                          <a:lnTo>
                            <a:pt x="139" y="17"/>
                          </a:lnTo>
                          <a:lnTo>
                            <a:pt x="130" y="0"/>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50" name="任意多边形 49"/>
                    <p:cNvSpPr/>
                    <p:nvPr/>
                  </p:nvSpPr>
                  <p:spPr>
                    <a:xfrm>
                      <a:off x="4170" y="11169"/>
                      <a:ext cx="138" cy="180"/>
                    </a:xfrm>
                    <a:custGeom>
                      <a:avLst/>
                      <a:gdLst/>
                      <a:ahLst/>
                      <a:cxnLst/>
                      <a:rect l="0" t="0" r="0" b="0"/>
                      <a:pathLst>
                        <a:path w="138" h="180">
                          <a:moveTo>
                            <a:pt x="129" y="0"/>
                          </a:moveTo>
                          <a:lnTo>
                            <a:pt x="117" y="0"/>
                          </a:lnTo>
                          <a:lnTo>
                            <a:pt x="97" y="9"/>
                          </a:lnTo>
                          <a:lnTo>
                            <a:pt x="74" y="28"/>
                          </a:lnTo>
                          <a:lnTo>
                            <a:pt x="38" y="69"/>
                          </a:lnTo>
                          <a:lnTo>
                            <a:pt x="10" y="116"/>
                          </a:lnTo>
                          <a:lnTo>
                            <a:pt x="2" y="143"/>
                          </a:lnTo>
                          <a:lnTo>
                            <a:pt x="0" y="158"/>
                          </a:lnTo>
                          <a:lnTo>
                            <a:pt x="2" y="171"/>
                          </a:lnTo>
                          <a:lnTo>
                            <a:pt x="6" y="180"/>
                          </a:lnTo>
                          <a:lnTo>
                            <a:pt x="19" y="180"/>
                          </a:lnTo>
                          <a:lnTo>
                            <a:pt x="38" y="171"/>
                          </a:lnTo>
                          <a:lnTo>
                            <a:pt x="63" y="150"/>
                          </a:lnTo>
                          <a:lnTo>
                            <a:pt x="89" y="118"/>
                          </a:lnTo>
                          <a:lnTo>
                            <a:pt x="114" y="88"/>
                          </a:lnTo>
                          <a:lnTo>
                            <a:pt x="131" y="58"/>
                          </a:lnTo>
                          <a:lnTo>
                            <a:pt x="138" y="30"/>
                          </a:lnTo>
                          <a:lnTo>
                            <a:pt x="138" y="15"/>
                          </a:lnTo>
                          <a:lnTo>
                            <a:pt x="129" y="0"/>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grpSp>
            </p:grpSp>
            <p:sp>
              <p:nvSpPr>
                <p:cNvPr id="40" name="任意多边形 39"/>
                <p:cNvSpPr/>
                <p:nvPr/>
              </p:nvSpPr>
              <p:spPr>
                <a:xfrm>
                  <a:off x="3587" y="12072"/>
                  <a:ext cx="261" cy="205"/>
                </a:xfrm>
                <a:custGeom>
                  <a:avLst/>
                  <a:gdLst/>
                  <a:ahLst/>
                  <a:cxnLst/>
                  <a:rect l="0" t="0" r="0" b="0"/>
                  <a:pathLst>
                    <a:path w="261" h="205">
                      <a:moveTo>
                        <a:pt x="261" y="123"/>
                      </a:moveTo>
                      <a:lnTo>
                        <a:pt x="34" y="0"/>
                      </a:lnTo>
                      <a:lnTo>
                        <a:pt x="0" y="49"/>
                      </a:lnTo>
                      <a:lnTo>
                        <a:pt x="206" y="205"/>
                      </a:lnTo>
                      <a:lnTo>
                        <a:pt x="261" y="123"/>
                      </a:lnTo>
                      <a:close/>
                    </a:path>
                  </a:pathLst>
                </a:custGeom>
                <a:solidFill>
                  <a:srgbClr val="40404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grpSp>
          <p:grpSp>
            <p:nvGrpSpPr>
              <p:cNvPr id="28" name="组合 27"/>
              <p:cNvGrpSpPr/>
              <p:nvPr/>
            </p:nvGrpSpPr>
            <p:grpSpPr>
              <a:xfrm>
                <a:off x="3185" y="11336"/>
                <a:ext cx="1969" cy="2605"/>
                <a:chOff x="3185" y="11336"/>
                <a:chExt cx="1969" cy="2605"/>
              </a:xfrm>
            </p:grpSpPr>
            <p:sp>
              <p:nvSpPr>
                <p:cNvPr id="29" name="任意多边形 28"/>
                <p:cNvSpPr/>
                <p:nvPr/>
              </p:nvSpPr>
              <p:spPr>
                <a:xfrm rot="-1912663">
                  <a:off x="3253" y="11336"/>
                  <a:ext cx="1901" cy="2605"/>
                </a:xfrm>
                <a:custGeom>
                  <a:avLst/>
                  <a:gdLst/>
                  <a:ahLst/>
                  <a:cxnLst/>
                  <a:rect l="0" t="0" r="0" b="0"/>
                  <a:pathLst>
                    <a:path w="2003" h="2669">
                      <a:moveTo>
                        <a:pt x="2003" y="269"/>
                      </a:moveTo>
                      <a:lnTo>
                        <a:pt x="1607" y="0"/>
                      </a:lnTo>
                      <a:lnTo>
                        <a:pt x="0" y="2389"/>
                      </a:lnTo>
                      <a:lnTo>
                        <a:pt x="394" y="2669"/>
                      </a:lnTo>
                      <a:lnTo>
                        <a:pt x="2003" y="269"/>
                      </a:lnTo>
                      <a:close/>
                    </a:path>
                  </a:pathLst>
                </a:custGeom>
                <a:solidFill>
                  <a:srgbClr val="40404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30" name="任意多边形 29"/>
                <p:cNvSpPr/>
                <p:nvPr/>
              </p:nvSpPr>
              <p:spPr>
                <a:xfrm rot="-1912663">
                  <a:off x="3185" y="11473"/>
                  <a:ext cx="1563" cy="2336"/>
                </a:xfrm>
                <a:custGeom>
                  <a:avLst/>
                  <a:gdLst/>
                  <a:ahLst/>
                  <a:cxnLst/>
                  <a:rect l="0" t="0" r="0" b="0"/>
                  <a:pathLst>
                    <a:path w="1647" h="2393">
                      <a:moveTo>
                        <a:pt x="1647" y="0"/>
                      </a:moveTo>
                      <a:lnTo>
                        <a:pt x="1283" y="79"/>
                      </a:lnTo>
                      <a:lnTo>
                        <a:pt x="0" y="1999"/>
                      </a:lnTo>
                      <a:lnTo>
                        <a:pt x="40" y="2393"/>
                      </a:lnTo>
                      <a:lnTo>
                        <a:pt x="1647" y="0"/>
                      </a:lnTo>
                      <a:close/>
                    </a:path>
                  </a:pathLst>
                </a:custGeom>
                <a:solidFill>
                  <a:srgbClr val="80808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31" name="任意多边形 30"/>
                <p:cNvSpPr/>
                <p:nvPr/>
              </p:nvSpPr>
              <p:spPr>
                <a:xfrm rot="-1912663">
                  <a:off x="3865" y="12297"/>
                  <a:ext cx="132" cy="192"/>
                </a:xfrm>
                <a:custGeom>
                  <a:avLst/>
                  <a:gdLst/>
                  <a:ahLst/>
                  <a:cxnLst/>
                  <a:rect l="0" t="0" r="0" b="0"/>
                  <a:pathLst>
                    <a:path w="140" h="196">
                      <a:moveTo>
                        <a:pt x="130" y="0"/>
                      </a:moveTo>
                      <a:lnTo>
                        <a:pt x="119" y="2"/>
                      </a:lnTo>
                      <a:lnTo>
                        <a:pt x="98" y="12"/>
                      </a:lnTo>
                      <a:lnTo>
                        <a:pt x="75" y="32"/>
                      </a:lnTo>
                      <a:lnTo>
                        <a:pt x="40" y="76"/>
                      </a:lnTo>
                      <a:lnTo>
                        <a:pt x="9" y="127"/>
                      </a:lnTo>
                      <a:lnTo>
                        <a:pt x="2" y="155"/>
                      </a:lnTo>
                      <a:lnTo>
                        <a:pt x="0" y="172"/>
                      </a:lnTo>
                      <a:lnTo>
                        <a:pt x="2" y="185"/>
                      </a:lnTo>
                      <a:lnTo>
                        <a:pt x="6" y="194"/>
                      </a:lnTo>
                      <a:lnTo>
                        <a:pt x="19" y="196"/>
                      </a:lnTo>
                      <a:lnTo>
                        <a:pt x="40" y="185"/>
                      </a:lnTo>
                      <a:lnTo>
                        <a:pt x="64" y="162"/>
                      </a:lnTo>
                      <a:lnTo>
                        <a:pt x="91" y="130"/>
                      </a:lnTo>
                      <a:lnTo>
                        <a:pt x="115" y="95"/>
                      </a:lnTo>
                      <a:lnTo>
                        <a:pt x="132" y="63"/>
                      </a:lnTo>
                      <a:lnTo>
                        <a:pt x="140" y="34"/>
                      </a:lnTo>
                      <a:lnTo>
                        <a:pt x="140" y="17"/>
                      </a:lnTo>
                      <a:lnTo>
                        <a:pt x="130" y="0"/>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32" name="任意多边形 31"/>
                <p:cNvSpPr/>
                <p:nvPr/>
              </p:nvSpPr>
              <p:spPr>
                <a:xfrm rot="-1912663">
                  <a:off x="3835" y="12902"/>
                  <a:ext cx="133" cy="191"/>
                </a:xfrm>
                <a:custGeom>
                  <a:avLst/>
                  <a:gdLst/>
                  <a:ahLst/>
                  <a:cxnLst/>
                  <a:rect l="0" t="0" r="0" b="0"/>
                  <a:pathLst>
                    <a:path w="140" h="196">
                      <a:moveTo>
                        <a:pt x="130" y="0"/>
                      </a:moveTo>
                      <a:lnTo>
                        <a:pt x="119" y="2"/>
                      </a:lnTo>
                      <a:lnTo>
                        <a:pt x="98" y="11"/>
                      </a:lnTo>
                      <a:lnTo>
                        <a:pt x="75" y="32"/>
                      </a:lnTo>
                      <a:lnTo>
                        <a:pt x="40" y="76"/>
                      </a:lnTo>
                      <a:lnTo>
                        <a:pt x="9" y="126"/>
                      </a:lnTo>
                      <a:lnTo>
                        <a:pt x="2" y="155"/>
                      </a:lnTo>
                      <a:lnTo>
                        <a:pt x="0" y="172"/>
                      </a:lnTo>
                      <a:lnTo>
                        <a:pt x="2" y="185"/>
                      </a:lnTo>
                      <a:lnTo>
                        <a:pt x="6" y="194"/>
                      </a:lnTo>
                      <a:lnTo>
                        <a:pt x="19" y="196"/>
                      </a:lnTo>
                      <a:lnTo>
                        <a:pt x="40" y="185"/>
                      </a:lnTo>
                      <a:lnTo>
                        <a:pt x="64" y="162"/>
                      </a:lnTo>
                      <a:lnTo>
                        <a:pt x="91" y="130"/>
                      </a:lnTo>
                      <a:lnTo>
                        <a:pt x="115" y="94"/>
                      </a:lnTo>
                      <a:lnTo>
                        <a:pt x="132" y="62"/>
                      </a:lnTo>
                      <a:lnTo>
                        <a:pt x="140" y="34"/>
                      </a:lnTo>
                      <a:lnTo>
                        <a:pt x="140" y="17"/>
                      </a:lnTo>
                      <a:lnTo>
                        <a:pt x="130" y="0"/>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33" name="任意多边形 32"/>
                <p:cNvSpPr/>
                <p:nvPr/>
              </p:nvSpPr>
              <p:spPr>
                <a:xfrm rot="-1912663">
                  <a:off x="3717" y="12325"/>
                  <a:ext cx="132" cy="191"/>
                </a:xfrm>
                <a:custGeom>
                  <a:avLst/>
                  <a:gdLst/>
                  <a:ahLst/>
                  <a:cxnLst/>
                  <a:rect l="0" t="0" r="0" b="0"/>
                  <a:pathLst>
                    <a:path w="139" h="196">
                      <a:moveTo>
                        <a:pt x="130" y="0"/>
                      </a:moveTo>
                      <a:lnTo>
                        <a:pt x="119" y="2"/>
                      </a:lnTo>
                      <a:lnTo>
                        <a:pt x="98" y="11"/>
                      </a:lnTo>
                      <a:lnTo>
                        <a:pt x="75" y="32"/>
                      </a:lnTo>
                      <a:lnTo>
                        <a:pt x="39" y="75"/>
                      </a:lnTo>
                      <a:lnTo>
                        <a:pt x="9" y="126"/>
                      </a:lnTo>
                      <a:lnTo>
                        <a:pt x="2" y="154"/>
                      </a:lnTo>
                      <a:lnTo>
                        <a:pt x="0" y="171"/>
                      </a:lnTo>
                      <a:lnTo>
                        <a:pt x="2" y="184"/>
                      </a:lnTo>
                      <a:lnTo>
                        <a:pt x="5" y="194"/>
                      </a:lnTo>
                      <a:lnTo>
                        <a:pt x="19" y="196"/>
                      </a:lnTo>
                      <a:lnTo>
                        <a:pt x="39" y="184"/>
                      </a:lnTo>
                      <a:lnTo>
                        <a:pt x="64" y="162"/>
                      </a:lnTo>
                      <a:lnTo>
                        <a:pt x="90" y="130"/>
                      </a:lnTo>
                      <a:lnTo>
                        <a:pt x="115" y="94"/>
                      </a:lnTo>
                      <a:lnTo>
                        <a:pt x="132" y="62"/>
                      </a:lnTo>
                      <a:lnTo>
                        <a:pt x="139" y="34"/>
                      </a:lnTo>
                      <a:lnTo>
                        <a:pt x="139" y="17"/>
                      </a:lnTo>
                      <a:lnTo>
                        <a:pt x="130" y="0"/>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34" name="任意多边形 33"/>
                <p:cNvSpPr/>
                <p:nvPr/>
              </p:nvSpPr>
              <p:spPr>
                <a:xfrm rot="-1912663">
                  <a:off x="3796" y="11882"/>
                  <a:ext cx="132" cy="189"/>
                </a:xfrm>
                <a:custGeom>
                  <a:avLst/>
                  <a:gdLst/>
                  <a:ahLst/>
                  <a:cxnLst/>
                  <a:rect l="0" t="0" r="0" b="0"/>
                  <a:pathLst>
                    <a:path w="139" h="194">
                      <a:moveTo>
                        <a:pt x="130" y="0"/>
                      </a:moveTo>
                      <a:lnTo>
                        <a:pt x="119" y="2"/>
                      </a:lnTo>
                      <a:lnTo>
                        <a:pt x="98" y="12"/>
                      </a:lnTo>
                      <a:lnTo>
                        <a:pt x="75" y="32"/>
                      </a:lnTo>
                      <a:lnTo>
                        <a:pt x="39" y="76"/>
                      </a:lnTo>
                      <a:lnTo>
                        <a:pt x="9" y="126"/>
                      </a:lnTo>
                      <a:lnTo>
                        <a:pt x="2" y="155"/>
                      </a:lnTo>
                      <a:lnTo>
                        <a:pt x="0" y="172"/>
                      </a:lnTo>
                      <a:lnTo>
                        <a:pt x="2" y="185"/>
                      </a:lnTo>
                      <a:lnTo>
                        <a:pt x="6" y="194"/>
                      </a:lnTo>
                      <a:lnTo>
                        <a:pt x="19" y="194"/>
                      </a:lnTo>
                      <a:lnTo>
                        <a:pt x="39" y="185"/>
                      </a:lnTo>
                      <a:lnTo>
                        <a:pt x="64" y="162"/>
                      </a:lnTo>
                      <a:lnTo>
                        <a:pt x="90" y="130"/>
                      </a:lnTo>
                      <a:lnTo>
                        <a:pt x="115" y="94"/>
                      </a:lnTo>
                      <a:lnTo>
                        <a:pt x="132" y="62"/>
                      </a:lnTo>
                      <a:lnTo>
                        <a:pt x="139" y="34"/>
                      </a:lnTo>
                      <a:lnTo>
                        <a:pt x="139" y="17"/>
                      </a:lnTo>
                      <a:lnTo>
                        <a:pt x="130" y="0"/>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35" name="任意多边形 34"/>
                <p:cNvSpPr/>
                <p:nvPr/>
              </p:nvSpPr>
              <p:spPr>
                <a:xfrm rot="-1912663">
                  <a:off x="3732" y="13287"/>
                  <a:ext cx="133" cy="189"/>
                </a:xfrm>
                <a:custGeom>
                  <a:avLst/>
                  <a:gdLst/>
                  <a:ahLst/>
                  <a:cxnLst/>
                  <a:rect l="0" t="0" r="0" b="0"/>
                  <a:pathLst>
                    <a:path w="140" h="194">
                      <a:moveTo>
                        <a:pt x="130" y="0"/>
                      </a:moveTo>
                      <a:lnTo>
                        <a:pt x="119" y="2"/>
                      </a:lnTo>
                      <a:lnTo>
                        <a:pt x="98" y="12"/>
                      </a:lnTo>
                      <a:lnTo>
                        <a:pt x="76" y="32"/>
                      </a:lnTo>
                      <a:lnTo>
                        <a:pt x="40" y="76"/>
                      </a:lnTo>
                      <a:lnTo>
                        <a:pt x="10" y="126"/>
                      </a:lnTo>
                      <a:lnTo>
                        <a:pt x="2" y="153"/>
                      </a:lnTo>
                      <a:lnTo>
                        <a:pt x="0" y="170"/>
                      </a:lnTo>
                      <a:lnTo>
                        <a:pt x="2" y="183"/>
                      </a:lnTo>
                      <a:lnTo>
                        <a:pt x="6" y="192"/>
                      </a:lnTo>
                      <a:lnTo>
                        <a:pt x="19" y="194"/>
                      </a:lnTo>
                      <a:lnTo>
                        <a:pt x="40" y="183"/>
                      </a:lnTo>
                      <a:lnTo>
                        <a:pt x="64" y="160"/>
                      </a:lnTo>
                      <a:lnTo>
                        <a:pt x="91" y="130"/>
                      </a:lnTo>
                      <a:lnTo>
                        <a:pt x="115" y="94"/>
                      </a:lnTo>
                      <a:lnTo>
                        <a:pt x="132" y="62"/>
                      </a:lnTo>
                      <a:lnTo>
                        <a:pt x="140" y="34"/>
                      </a:lnTo>
                      <a:lnTo>
                        <a:pt x="140" y="17"/>
                      </a:lnTo>
                      <a:lnTo>
                        <a:pt x="130" y="0"/>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36" name="任意多边形 35"/>
                <p:cNvSpPr/>
                <p:nvPr/>
              </p:nvSpPr>
              <p:spPr>
                <a:xfrm rot="-1912663">
                  <a:off x="3886" y="11393"/>
                  <a:ext cx="132" cy="189"/>
                </a:xfrm>
                <a:custGeom>
                  <a:avLst/>
                  <a:gdLst/>
                  <a:ahLst/>
                  <a:cxnLst/>
                  <a:rect l="0" t="0" r="0" b="0"/>
                  <a:pathLst>
                    <a:path w="139" h="194">
                      <a:moveTo>
                        <a:pt x="130" y="0"/>
                      </a:moveTo>
                      <a:lnTo>
                        <a:pt x="119" y="2"/>
                      </a:lnTo>
                      <a:lnTo>
                        <a:pt x="98" y="11"/>
                      </a:lnTo>
                      <a:lnTo>
                        <a:pt x="75" y="32"/>
                      </a:lnTo>
                      <a:lnTo>
                        <a:pt x="39" y="75"/>
                      </a:lnTo>
                      <a:lnTo>
                        <a:pt x="9" y="124"/>
                      </a:lnTo>
                      <a:lnTo>
                        <a:pt x="2" y="152"/>
                      </a:lnTo>
                      <a:lnTo>
                        <a:pt x="0" y="169"/>
                      </a:lnTo>
                      <a:lnTo>
                        <a:pt x="2" y="182"/>
                      </a:lnTo>
                      <a:lnTo>
                        <a:pt x="5" y="192"/>
                      </a:lnTo>
                      <a:lnTo>
                        <a:pt x="19" y="194"/>
                      </a:lnTo>
                      <a:lnTo>
                        <a:pt x="39" y="182"/>
                      </a:lnTo>
                      <a:lnTo>
                        <a:pt x="64" y="160"/>
                      </a:lnTo>
                      <a:lnTo>
                        <a:pt x="90" y="128"/>
                      </a:lnTo>
                      <a:lnTo>
                        <a:pt x="115" y="94"/>
                      </a:lnTo>
                      <a:lnTo>
                        <a:pt x="132" y="62"/>
                      </a:lnTo>
                      <a:lnTo>
                        <a:pt x="139" y="34"/>
                      </a:lnTo>
                      <a:lnTo>
                        <a:pt x="139" y="17"/>
                      </a:lnTo>
                      <a:lnTo>
                        <a:pt x="130" y="0"/>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37" name="任意多边形 36"/>
                <p:cNvSpPr/>
                <p:nvPr/>
              </p:nvSpPr>
              <p:spPr>
                <a:xfrm rot="-1912663">
                  <a:off x="3742" y="11523"/>
                  <a:ext cx="131" cy="176"/>
                </a:xfrm>
                <a:custGeom>
                  <a:avLst/>
                  <a:gdLst/>
                  <a:ahLst/>
                  <a:cxnLst/>
                  <a:rect l="0" t="0" r="0" b="0"/>
                  <a:pathLst>
                    <a:path w="138" h="180">
                      <a:moveTo>
                        <a:pt x="129" y="0"/>
                      </a:moveTo>
                      <a:lnTo>
                        <a:pt x="117" y="0"/>
                      </a:lnTo>
                      <a:lnTo>
                        <a:pt x="97" y="9"/>
                      </a:lnTo>
                      <a:lnTo>
                        <a:pt x="74" y="28"/>
                      </a:lnTo>
                      <a:lnTo>
                        <a:pt x="38" y="69"/>
                      </a:lnTo>
                      <a:lnTo>
                        <a:pt x="10" y="116"/>
                      </a:lnTo>
                      <a:lnTo>
                        <a:pt x="2" y="143"/>
                      </a:lnTo>
                      <a:lnTo>
                        <a:pt x="0" y="158"/>
                      </a:lnTo>
                      <a:lnTo>
                        <a:pt x="2" y="171"/>
                      </a:lnTo>
                      <a:lnTo>
                        <a:pt x="6" y="180"/>
                      </a:lnTo>
                      <a:lnTo>
                        <a:pt x="19" y="180"/>
                      </a:lnTo>
                      <a:lnTo>
                        <a:pt x="38" y="171"/>
                      </a:lnTo>
                      <a:lnTo>
                        <a:pt x="63" y="150"/>
                      </a:lnTo>
                      <a:lnTo>
                        <a:pt x="89" y="118"/>
                      </a:lnTo>
                      <a:lnTo>
                        <a:pt x="114" y="88"/>
                      </a:lnTo>
                      <a:lnTo>
                        <a:pt x="131" y="58"/>
                      </a:lnTo>
                      <a:lnTo>
                        <a:pt x="138" y="30"/>
                      </a:lnTo>
                      <a:lnTo>
                        <a:pt x="138" y="15"/>
                      </a:lnTo>
                      <a:lnTo>
                        <a:pt x="129" y="0"/>
                      </a:lnTo>
                      <a:close/>
                    </a:path>
                  </a:pathLst>
                </a:custGeom>
                <a:solidFill>
                  <a:srgbClr val="E0E0E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38" name="任意多边形 37"/>
                <p:cNvSpPr/>
                <p:nvPr/>
              </p:nvSpPr>
              <p:spPr>
                <a:xfrm rot="-1912663">
                  <a:off x="3736" y="12531"/>
                  <a:ext cx="248" cy="200"/>
                </a:xfrm>
                <a:custGeom>
                  <a:avLst/>
                  <a:gdLst/>
                  <a:ahLst/>
                  <a:cxnLst/>
                  <a:rect l="0" t="0" r="0" b="0"/>
                  <a:pathLst>
                    <a:path w="261" h="205">
                      <a:moveTo>
                        <a:pt x="261" y="123"/>
                      </a:moveTo>
                      <a:lnTo>
                        <a:pt x="34" y="0"/>
                      </a:lnTo>
                      <a:lnTo>
                        <a:pt x="0" y="49"/>
                      </a:lnTo>
                      <a:lnTo>
                        <a:pt x="206" y="205"/>
                      </a:lnTo>
                      <a:lnTo>
                        <a:pt x="261" y="123"/>
                      </a:lnTo>
                      <a:close/>
                    </a:path>
                  </a:pathLst>
                </a:custGeom>
                <a:solidFill>
                  <a:srgbClr val="404040"/>
                </a:solid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grpSp>
        </p:grpSp>
        <p:sp>
          <p:nvSpPr>
            <p:cNvPr id="9" name="直接连接符 8"/>
            <p:cNvSpPr/>
            <p:nvPr/>
          </p:nvSpPr>
          <p:spPr>
            <a:xfrm>
              <a:off x="3256" y="14142"/>
              <a:ext cx="6350" cy="1"/>
            </a:xfrm>
            <a:prstGeom prst="line">
              <a:avLst/>
            </a:prstGeom>
            <a:ln w="9525" cap="flat" cmpd="sng">
              <a:solidFill>
                <a:srgbClr val="000000"/>
              </a:solidFill>
              <a:prstDash val="solid"/>
              <a:headEnd type="none" w="med" len="med"/>
              <a:tailEnd type="none" w="med" len="med"/>
            </a:ln>
          </p:spPr>
        </p:sp>
        <p:sp>
          <p:nvSpPr>
            <p:cNvPr id="10" name="文本框 687176"/>
            <p:cNvSpPr txBox="1"/>
            <p:nvPr/>
          </p:nvSpPr>
          <p:spPr>
            <a:xfrm>
              <a:off x="3185" y="14143"/>
              <a:ext cx="6421" cy="425"/>
            </a:xfrm>
            <a:prstGeom prst="rect">
              <a:avLst/>
            </a:prstGeom>
            <a:no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a:lnSpc>
                  <a:spcPct val="100000"/>
                </a:lnSpc>
                <a:buClr>
                  <a:srgbClr val="000000"/>
                </a:buClr>
              </a:pPr>
              <a:endParaRPr lang="en-US" altLang="zh-CN" sz="2400" b="1" dirty="0">
                <a:solidFill>
                  <a:srgbClr val="215968"/>
                </a:solidFill>
                <a:latin typeface="微软雅黑" panose="020B0503020204020204" pitchFamily="34" charset="-122"/>
                <a:ea typeface="微软雅黑" panose="020B0503020204020204" pitchFamily="34" charset="-122"/>
                <a:cs typeface="Times New Roman" panose="02020603050405020304" pitchFamily="18" charset="0"/>
              </a:endParaRPr>
            </a:p>
            <a:p>
              <a:pPr lvl="0" algn="ctr">
                <a:lnSpc>
                  <a:spcPct val="100000"/>
                </a:lnSpc>
                <a:buClr>
                  <a:srgbClr val="000000"/>
                </a:buClr>
              </a:pPr>
              <a:r>
                <a:rPr lang="zh-CN" altLang="en-US" sz="2400" b="1" dirty="0">
                  <a:solidFill>
                    <a:srgbClr val="215968"/>
                  </a:solidFill>
                  <a:latin typeface="微软雅黑" panose="020B0503020204020204" pitchFamily="34" charset="-122"/>
                  <a:ea typeface="微软雅黑" panose="020B0503020204020204" pitchFamily="34" charset="-122"/>
                  <a:cs typeface="Times New Roman" panose="02020603050405020304" pitchFamily="18" charset="0"/>
                </a:rPr>
                <a:t>从第</a:t>
              </a:r>
              <a:r>
                <a:rPr lang="en-US" altLang="zh-CN" sz="2400" b="1" dirty="0">
                  <a:solidFill>
                    <a:srgbClr val="215968"/>
                  </a:solidFill>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400" b="1" dirty="0">
                  <a:solidFill>
                    <a:srgbClr val="215968"/>
                  </a:solidFill>
                  <a:latin typeface="微软雅黑" panose="020B0503020204020204" pitchFamily="34" charset="-122"/>
                  <a:ea typeface="微软雅黑" panose="020B0503020204020204" pitchFamily="34" charset="-122"/>
                  <a:cs typeface="Times New Roman" panose="02020603050405020304" pitchFamily="18" charset="0"/>
                </a:rPr>
                <a:t>个骨牌倒下开始就拉开了事故发生的序幕</a:t>
              </a:r>
            </a:p>
          </p:txBody>
        </p:sp>
        <p:sp>
          <p:nvSpPr>
            <p:cNvPr id="11" name="文本框 687177"/>
            <p:cNvSpPr txBox="1"/>
            <p:nvPr/>
          </p:nvSpPr>
          <p:spPr>
            <a:xfrm>
              <a:off x="3813" y="11836"/>
              <a:ext cx="433" cy="1837"/>
            </a:xfrm>
            <a:prstGeom prst="rect">
              <a:avLst/>
            </a:prstGeom>
            <a:no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a:lnSpc>
                  <a:spcPct val="100000"/>
                </a:lnSpc>
                <a:buClr>
                  <a:srgbClr val="000000"/>
                </a:buClr>
              </a:pPr>
              <a:r>
                <a:rPr lang="zh-CN" altLang="en-US" b="1" dirty="0">
                  <a:solidFill>
                    <a:srgbClr val="FFFFFF"/>
                  </a:solidFill>
                  <a:latin typeface="微软雅黑" panose="020B0503020204020204" pitchFamily="34" charset="-122"/>
                  <a:ea typeface="微软雅黑" panose="020B0503020204020204" pitchFamily="34" charset="-122"/>
                </a:rPr>
                <a:t>遗传与</a:t>
              </a:r>
              <a:endParaRPr lang="zh-CN" altLang="en-US" b="1" dirty="0">
                <a:solidFill>
                  <a:schemeClr val="accent2"/>
                </a:solidFill>
                <a:latin typeface="微软雅黑" panose="020B0503020204020204" pitchFamily="34" charset="-122"/>
                <a:ea typeface="微软雅黑" panose="020B0503020204020204" pitchFamily="34" charset="-122"/>
              </a:endParaRPr>
            </a:p>
            <a:p>
              <a:pPr lvl="0" algn="ctr" eaLnBrk="0" hangingPunct="0">
                <a:lnSpc>
                  <a:spcPct val="100000"/>
                </a:lnSpc>
              </a:pPr>
              <a:r>
                <a:rPr lang="zh-CN" altLang="en-US" b="1" dirty="0">
                  <a:solidFill>
                    <a:srgbClr val="FFFFFF"/>
                  </a:solidFill>
                  <a:latin typeface="微软雅黑" panose="020B0503020204020204" pitchFamily="34" charset="-122"/>
                  <a:ea typeface="微软雅黑" panose="020B0503020204020204" pitchFamily="34" charset="-122"/>
                </a:rPr>
                <a:t>社</a:t>
              </a:r>
              <a:endParaRPr lang="zh-CN" altLang="en-US" b="1" dirty="0">
                <a:solidFill>
                  <a:schemeClr val="accent2"/>
                </a:solidFill>
                <a:latin typeface="微软雅黑" panose="020B0503020204020204" pitchFamily="34" charset="-122"/>
                <a:ea typeface="微软雅黑" panose="020B0503020204020204" pitchFamily="34" charset="-122"/>
              </a:endParaRPr>
            </a:p>
            <a:p>
              <a:pPr lvl="0" algn="ctr" eaLnBrk="0" hangingPunct="0">
                <a:lnSpc>
                  <a:spcPct val="100000"/>
                </a:lnSpc>
              </a:pPr>
              <a:r>
                <a:rPr lang="zh-CN" altLang="en-US" b="1" dirty="0">
                  <a:solidFill>
                    <a:srgbClr val="FFFFFF"/>
                  </a:solidFill>
                  <a:latin typeface="微软雅黑" panose="020B0503020204020204" pitchFamily="34" charset="-122"/>
                  <a:ea typeface="微软雅黑" panose="020B0503020204020204" pitchFamily="34" charset="-122"/>
                </a:rPr>
                <a:t>会</a:t>
              </a:r>
              <a:endParaRPr lang="zh-CN" altLang="en-US" b="1" dirty="0">
                <a:solidFill>
                  <a:schemeClr val="accent2"/>
                </a:solidFill>
                <a:latin typeface="微软雅黑" panose="020B0503020204020204" pitchFamily="34" charset="-122"/>
                <a:ea typeface="微软雅黑" panose="020B0503020204020204" pitchFamily="34" charset="-122"/>
              </a:endParaRPr>
            </a:p>
            <a:p>
              <a:pPr lvl="0" algn="ctr" eaLnBrk="0" hangingPunct="0">
                <a:lnSpc>
                  <a:spcPct val="100000"/>
                </a:lnSpc>
              </a:pPr>
              <a:r>
                <a:rPr lang="zh-CN" altLang="en-US" b="1" dirty="0">
                  <a:solidFill>
                    <a:srgbClr val="FFFFFF"/>
                  </a:solidFill>
                  <a:latin typeface="微软雅黑" panose="020B0503020204020204" pitchFamily="34" charset="-122"/>
                  <a:ea typeface="微软雅黑" panose="020B0503020204020204" pitchFamily="34" charset="-122"/>
                </a:rPr>
                <a:t>环</a:t>
              </a:r>
              <a:endParaRPr lang="zh-CN" altLang="en-US" b="1" dirty="0">
                <a:solidFill>
                  <a:schemeClr val="accent2"/>
                </a:solidFill>
                <a:latin typeface="微软雅黑" panose="020B0503020204020204" pitchFamily="34" charset="-122"/>
                <a:ea typeface="微软雅黑" panose="020B0503020204020204" pitchFamily="34" charset="-122"/>
              </a:endParaRPr>
            </a:p>
            <a:p>
              <a:pPr lvl="0" algn="ctr" eaLnBrk="0" hangingPunct="0">
                <a:lnSpc>
                  <a:spcPct val="100000"/>
                </a:lnSpc>
              </a:pPr>
              <a:r>
                <a:rPr lang="zh-CN" altLang="en-US" b="1" dirty="0">
                  <a:solidFill>
                    <a:srgbClr val="FFFFFF"/>
                  </a:solidFill>
                  <a:latin typeface="微软雅黑" panose="020B0503020204020204" pitchFamily="34" charset="-122"/>
                  <a:ea typeface="微软雅黑" panose="020B0503020204020204" pitchFamily="34" charset="-122"/>
                </a:rPr>
                <a:t>境</a:t>
              </a:r>
              <a:endParaRPr lang="zh-CN" altLang="en-US" b="1" dirty="0">
                <a:solidFill>
                  <a:schemeClr val="tx1"/>
                </a:solidFill>
                <a:latin typeface="微软雅黑" panose="020B0503020204020204" pitchFamily="34" charset="-122"/>
                <a:ea typeface="微软雅黑" panose="020B0503020204020204" pitchFamily="34" charset="-122"/>
              </a:endParaRPr>
            </a:p>
          </p:txBody>
        </p:sp>
        <p:sp>
          <p:nvSpPr>
            <p:cNvPr id="12" name="文本框 687178"/>
            <p:cNvSpPr txBox="1"/>
            <p:nvPr/>
          </p:nvSpPr>
          <p:spPr>
            <a:xfrm>
              <a:off x="4475" y="13126"/>
              <a:ext cx="477" cy="499"/>
            </a:xfrm>
            <a:prstGeom prst="rect">
              <a:avLst/>
            </a:prstGeom>
            <a:no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nSpc>
                  <a:spcPct val="100000"/>
                </a:lnSpc>
                <a:buClr>
                  <a:srgbClr val="000000"/>
                </a:buClr>
              </a:pPr>
              <a:r>
                <a:rPr lang="zh-CN" altLang="en-US" sz="1600" dirty="0">
                  <a:solidFill>
                    <a:srgbClr val="FFFFFF"/>
                  </a:solidFill>
                  <a:latin typeface="Times New Roman" panose="02020603050405020304" pitchFamily="18" charset="0"/>
                  <a:ea typeface="宋体" panose="02010600030101010101" pitchFamily="2" charset="-122"/>
                </a:rPr>
                <a:t> </a:t>
              </a:r>
              <a:r>
                <a:rPr lang="zh-CN" altLang="en-US" b="1" dirty="0">
                  <a:solidFill>
                    <a:srgbClr val="FFFFFF"/>
                  </a:solidFill>
                  <a:latin typeface="微软雅黑" panose="020B0503020204020204" pitchFamily="34" charset="-122"/>
                  <a:ea typeface="微软雅黑" panose="020B0503020204020204" pitchFamily="34" charset="-122"/>
                </a:rPr>
                <a:t>点</a:t>
              </a:r>
            </a:p>
          </p:txBody>
        </p:sp>
        <p:sp>
          <p:nvSpPr>
            <p:cNvPr id="13" name="文本框 687179"/>
            <p:cNvSpPr txBox="1"/>
            <p:nvPr/>
          </p:nvSpPr>
          <p:spPr>
            <a:xfrm>
              <a:off x="6269" y="12396"/>
              <a:ext cx="490" cy="387"/>
            </a:xfrm>
            <a:prstGeom prst="rect">
              <a:avLst/>
            </a:prstGeom>
            <a:no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nSpc>
                  <a:spcPct val="100000"/>
                </a:lnSpc>
                <a:buClr>
                  <a:srgbClr val="000000"/>
                </a:buClr>
              </a:pPr>
              <a:r>
                <a:rPr lang="zh-CN" altLang="en-US" b="1" dirty="0">
                  <a:solidFill>
                    <a:srgbClr val="FFFFFF"/>
                  </a:solidFill>
                  <a:latin typeface="微软雅黑" panose="020B0503020204020204" pitchFamily="34" charset="-122"/>
                  <a:ea typeface="微软雅黑" panose="020B0503020204020204" pitchFamily="34" charset="-122"/>
                </a:rPr>
                <a:t> 不</a:t>
              </a:r>
            </a:p>
          </p:txBody>
        </p:sp>
        <p:sp>
          <p:nvSpPr>
            <p:cNvPr id="14" name="文本框 687181"/>
            <p:cNvSpPr txBox="1"/>
            <p:nvPr/>
          </p:nvSpPr>
          <p:spPr>
            <a:xfrm>
              <a:off x="7244" y="13625"/>
              <a:ext cx="985" cy="402"/>
            </a:xfrm>
            <a:prstGeom prst="rect">
              <a:avLst/>
            </a:prstGeom>
            <a:no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nSpc>
                  <a:spcPct val="150000"/>
                </a:lnSpc>
                <a:spcBef>
                  <a:spcPts val="600"/>
                </a:spcBef>
                <a:buClr>
                  <a:srgbClr val="000000"/>
                </a:buClr>
              </a:pPr>
              <a:r>
                <a:rPr lang="zh-CN" altLang="en-US" b="1" dirty="0">
                  <a:solidFill>
                    <a:srgbClr val="FFFFFF"/>
                  </a:solidFill>
                  <a:latin typeface="微软雅黑" panose="020B0503020204020204" pitchFamily="34" charset="-122"/>
                  <a:ea typeface="微软雅黑" panose="020B0503020204020204" pitchFamily="34" charset="-122"/>
                </a:rPr>
                <a:t>伤   亡</a:t>
              </a:r>
              <a:endParaRPr lang="zh-CN" altLang="en-US" b="1" dirty="0">
                <a:solidFill>
                  <a:schemeClr val="tx1"/>
                </a:solidFill>
                <a:latin typeface="微软雅黑" panose="020B0503020204020204" pitchFamily="34" charset="-122"/>
                <a:ea typeface="微软雅黑" panose="020B0503020204020204" pitchFamily="34" charset="-122"/>
              </a:endParaRPr>
            </a:p>
          </p:txBody>
        </p:sp>
        <p:sp>
          <p:nvSpPr>
            <p:cNvPr id="15" name="文本框 687182"/>
            <p:cNvSpPr txBox="1"/>
            <p:nvPr/>
          </p:nvSpPr>
          <p:spPr>
            <a:xfrm>
              <a:off x="5929" y="13341"/>
              <a:ext cx="737" cy="434"/>
            </a:xfrm>
            <a:prstGeom prst="rect">
              <a:avLst/>
            </a:prstGeom>
            <a:no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nSpc>
                  <a:spcPct val="100000"/>
                </a:lnSpc>
                <a:buClr>
                  <a:srgbClr val="000000"/>
                </a:buClr>
              </a:pPr>
              <a:r>
                <a:rPr lang="zh-CN" altLang="en-US" b="1" dirty="0">
                  <a:solidFill>
                    <a:srgbClr val="FFFFFF"/>
                  </a:solidFill>
                  <a:latin typeface="微软雅黑" panose="020B0503020204020204" pitchFamily="34" charset="-122"/>
                  <a:ea typeface="微软雅黑" panose="020B0503020204020204" pitchFamily="34" charset="-122"/>
                </a:rPr>
                <a:t>   故</a:t>
              </a:r>
            </a:p>
          </p:txBody>
        </p:sp>
        <p:sp>
          <p:nvSpPr>
            <p:cNvPr id="16" name="文本框 687184"/>
            <p:cNvSpPr txBox="1"/>
            <p:nvPr/>
          </p:nvSpPr>
          <p:spPr>
            <a:xfrm>
              <a:off x="6394" y="13147"/>
              <a:ext cx="737" cy="434"/>
            </a:xfrm>
            <a:prstGeom prst="rect">
              <a:avLst/>
            </a:prstGeom>
            <a:no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nSpc>
                  <a:spcPct val="100000"/>
                </a:lnSpc>
                <a:buClr>
                  <a:srgbClr val="000000"/>
                </a:buClr>
              </a:pPr>
              <a:r>
                <a:rPr lang="zh-CN" altLang="en-US" sz="1600" dirty="0">
                  <a:solidFill>
                    <a:srgbClr val="FFFFFF"/>
                  </a:solidFill>
                  <a:latin typeface="Times New Roman" panose="02020603050405020304" pitchFamily="18" charset="0"/>
                  <a:ea typeface="宋体" panose="02010600030101010101" pitchFamily="2" charset="-122"/>
                </a:rPr>
                <a:t>    </a:t>
              </a:r>
              <a:r>
                <a:rPr lang="zh-CN" altLang="en-US" b="1" dirty="0">
                  <a:solidFill>
                    <a:srgbClr val="FFFFFF"/>
                  </a:solidFill>
                  <a:latin typeface="微软雅黑" panose="020B0503020204020204" pitchFamily="34" charset="-122"/>
                  <a:ea typeface="微软雅黑" panose="020B0503020204020204" pitchFamily="34" charset="-122"/>
                </a:rPr>
                <a:t>事</a:t>
              </a:r>
            </a:p>
          </p:txBody>
        </p:sp>
        <p:sp>
          <p:nvSpPr>
            <p:cNvPr id="17" name="文本框 687186"/>
            <p:cNvSpPr txBox="1"/>
            <p:nvPr/>
          </p:nvSpPr>
          <p:spPr>
            <a:xfrm>
              <a:off x="6055" y="12576"/>
              <a:ext cx="490" cy="387"/>
            </a:xfrm>
            <a:prstGeom prst="rect">
              <a:avLst/>
            </a:prstGeom>
            <a:no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nSpc>
                  <a:spcPct val="100000"/>
                </a:lnSpc>
                <a:buClr>
                  <a:srgbClr val="000000"/>
                </a:buClr>
              </a:pPr>
              <a:r>
                <a:rPr lang="zh-CN" altLang="en-US" sz="1600" dirty="0">
                  <a:solidFill>
                    <a:srgbClr val="FFFFFF"/>
                  </a:solidFill>
                  <a:latin typeface="Times New Roman" panose="02020603050405020304" pitchFamily="18" charset="0"/>
                  <a:ea typeface="宋体" panose="02010600030101010101" pitchFamily="2" charset="-122"/>
                </a:rPr>
                <a:t> </a:t>
              </a:r>
              <a:r>
                <a:rPr lang="zh-CN" altLang="en-US" b="1" dirty="0">
                  <a:solidFill>
                    <a:srgbClr val="FFFFFF"/>
                  </a:solidFill>
                  <a:latin typeface="微软雅黑" panose="020B0503020204020204" pitchFamily="34" charset="-122"/>
                  <a:ea typeface="微软雅黑" panose="020B0503020204020204" pitchFamily="34" charset="-122"/>
                </a:rPr>
                <a:t>安</a:t>
              </a:r>
            </a:p>
          </p:txBody>
        </p:sp>
        <p:sp>
          <p:nvSpPr>
            <p:cNvPr id="18" name="文本框 687187"/>
            <p:cNvSpPr txBox="1"/>
            <p:nvPr/>
          </p:nvSpPr>
          <p:spPr>
            <a:xfrm>
              <a:off x="5841" y="12746"/>
              <a:ext cx="490" cy="387"/>
            </a:xfrm>
            <a:prstGeom prst="rect">
              <a:avLst/>
            </a:prstGeom>
            <a:no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nSpc>
                  <a:spcPct val="100000"/>
                </a:lnSpc>
                <a:buClr>
                  <a:srgbClr val="000000"/>
                </a:buClr>
              </a:pPr>
              <a:r>
                <a:rPr lang="zh-CN" altLang="en-US" sz="1600" dirty="0">
                  <a:solidFill>
                    <a:srgbClr val="FFFFFF"/>
                  </a:solidFill>
                  <a:latin typeface="Times New Roman" panose="02020603050405020304" pitchFamily="18" charset="0"/>
                  <a:ea typeface="宋体" panose="02010600030101010101" pitchFamily="2" charset="-122"/>
                </a:rPr>
                <a:t> </a:t>
              </a:r>
              <a:r>
                <a:rPr lang="zh-CN" altLang="en-US" b="1" dirty="0">
                  <a:solidFill>
                    <a:srgbClr val="FFFFFF"/>
                  </a:solidFill>
                  <a:latin typeface="微软雅黑" panose="020B0503020204020204" pitchFamily="34" charset="-122"/>
                  <a:ea typeface="微软雅黑" panose="020B0503020204020204" pitchFamily="34" charset="-122"/>
                </a:rPr>
                <a:t>全</a:t>
              </a:r>
            </a:p>
          </p:txBody>
        </p:sp>
        <p:sp>
          <p:nvSpPr>
            <p:cNvPr id="19" name="文本框 687188"/>
            <p:cNvSpPr txBox="1"/>
            <p:nvPr/>
          </p:nvSpPr>
          <p:spPr>
            <a:xfrm>
              <a:off x="5631" y="12923"/>
              <a:ext cx="490" cy="387"/>
            </a:xfrm>
            <a:prstGeom prst="rect">
              <a:avLst/>
            </a:prstGeom>
            <a:no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nSpc>
                  <a:spcPct val="100000"/>
                </a:lnSpc>
                <a:buClr>
                  <a:srgbClr val="000000"/>
                </a:buClr>
              </a:pPr>
              <a:r>
                <a:rPr lang="zh-CN" altLang="en-US" sz="1600" dirty="0">
                  <a:solidFill>
                    <a:srgbClr val="FFFFFF"/>
                  </a:solidFill>
                  <a:latin typeface="Times New Roman" panose="02020603050405020304" pitchFamily="18" charset="0"/>
                  <a:ea typeface="宋体" panose="02010600030101010101" pitchFamily="2" charset="-122"/>
                </a:rPr>
                <a:t> </a:t>
              </a:r>
              <a:r>
                <a:rPr lang="zh-CN" altLang="en-US" b="1" dirty="0">
                  <a:solidFill>
                    <a:srgbClr val="FFFFFF"/>
                  </a:solidFill>
                  <a:latin typeface="微软雅黑" panose="020B0503020204020204" pitchFamily="34" charset="-122"/>
                  <a:ea typeface="微软雅黑" panose="020B0503020204020204" pitchFamily="34" charset="-122"/>
                </a:rPr>
                <a:t>行</a:t>
              </a:r>
            </a:p>
          </p:txBody>
        </p:sp>
        <p:sp>
          <p:nvSpPr>
            <p:cNvPr id="20" name="文本框 687189"/>
            <p:cNvSpPr txBox="1"/>
            <p:nvPr/>
          </p:nvSpPr>
          <p:spPr>
            <a:xfrm>
              <a:off x="5416" y="13065"/>
              <a:ext cx="490" cy="387"/>
            </a:xfrm>
            <a:prstGeom prst="rect">
              <a:avLst/>
            </a:prstGeom>
            <a:no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nSpc>
                  <a:spcPct val="100000"/>
                </a:lnSpc>
                <a:buClr>
                  <a:srgbClr val="000000"/>
                </a:buClr>
              </a:pPr>
              <a:r>
                <a:rPr lang="zh-CN" altLang="en-US" b="1" dirty="0">
                  <a:solidFill>
                    <a:srgbClr val="FFFFFF"/>
                  </a:solidFill>
                  <a:latin typeface="微软雅黑" panose="020B0503020204020204" pitchFamily="34" charset="-122"/>
                  <a:ea typeface="微软雅黑" panose="020B0503020204020204" pitchFamily="34" charset="-122"/>
                </a:rPr>
                <a:t> 为</a:t>
              </a:r>
            </a:p>
          </p:txBody>
        </p:sp>
        <p:sp>
          <p:nvSpPr>
            <p:cNvPr id="21" name="文本框 687190"/>
            <p:cNvSpPr txBox="1"/>
            <p:nvPr/>
          </p:nvSpPr>
          <p:spPr>
            <a:xfrm>
              <a:off x="4645" y="12926"/>
              <a:ext cx="490" cy="387"/>
            </a:xfrm>
            <a:prstGeom prst="rect">
              <a:avLst/>
            </a:prstGeom>
            <a:no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nSpc>
                  <a:spcPct val="100000"/>
                </a:lnSpc>
                <a:buClr>
                  <a:srgbClr val="000000"/>
                </a:buClr>
              </a:pPr>
              <a:r>
                <a:rPr lang="zh-CN" altLang="en-US" sz="1600" dirty="0">
                  <a:solidFill>
                    <a:srgbClr val="FFFFFF"/>
                  </a:solidFill>
                  <a:latin typeface="Times New Roman" panose="02020603050405020304" pitchFamily="18" charset="0"/>
                  <a:ea typeface="宋体" panose="02010600030101010101" pitchFamily="2" charset="-122"/>
                </a:rPr>
                <a:t> </a:t>
              </a:r>
              <a:r>
                <a:rPr lang="zh-CN" altLang="en-US" b="1" dirty="0">
                  <a:solidFill>
                    <a:srgbClr val="FFFFFF"/>
                  </a:solidFill>
                  <a:latin typeface="微软雅黑" panose="020B0503020204020204" pitchFamily="34" charset="-122"/>
                  <a:ea typeface="微软雅黑" panose="020B0503020204020204" pitchFamily="34" charset="-122"/>
                </a:rPr>
                <a:t>缺</a:t>
              </a:r>
            </a:p>
          </p:txBody>
        </p:sp>
        <p:sp>
          <p:nvSpPr>
            <p:cNvPr id="22" name="文本框 687191"/>
            <p:cNvSpPr txBox="1"/>
            <p:nvPr/>
          </p:nvSpPr>
          <p:spPr>
            <a:xfrm>
              <a:off x="4817" y="12654"/>
              <a:ext cx="490" cy="387"/>
            </a:xfrm>
            <a:prstGeom prst="rect">
              <a:avLst/>
            </a:prstGeom>
            <a:no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nSpc>
                  <a:spcPct val="100000"/>
                </a:lnSpc>
                <a:buClr>
                  <a:srgbClr val="000000"/>
                </a:buClr>
              </a:pPr>
              <a:r>
                <a:rPr lang="zh-CN" altLang="en-US" sz="1600" dirty="0">
                  <a:solidFill>
                    <a:srgbClr val="FFFFFF"/>
                  </a:solidFill>
                  <a:latin typeface="Times New Roman" panose="02020603050405020304" pitchFamily="18" charset="0"/>
                  <a:ea typeface="宋体" panose="02010600030101010101" pitchFamily="2" charset="-122"/>
                </a:rPr>
                <a:t> </a:t>
              </a:r>
              <a:r>
                <a:rPr lang="zh-CN" altLang="en-US" b="1" dirty="0">
                  <a:solidFill>
                    <a:srgbClr val="FFFFFF"/>
                  </a:solidFill>
                  <a:latin typeface="微软雅黑" panose="020B0503020204020204" pitchFamily="34" charset="-122"/>
                  <a:ea typeface="微软雅黑" panose="020B0503020204020204" pitchFamily="34" charset="-122"/>
                </a:rPr>
                <a:t>的</a:t>
              </a:r>
            </a:p>
          </p:txBody>
        </p:sp>
        <p:sp>
          <p:nvSpPr>
            <p:cNvPr id="23" name="文本框 687192"/>
            <p:cNvSpPr txBox="1"/>
            <p:nvPr/>
          </p:nvSpPr>
          <p:spPr>
            <a:xfrm>
              <a:off x="5011" y="12374"/>
              <a:ext cx="490" cy="387"/>
            </a:xfrm>
            <a:prstGeom prst="rect">
              <a:avLst/>
            </a:prstGeom>
            <a:no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nSpc>
                  <a:spcPct val="100000"/>
                </a:lnSpc>
                <a:buClr>
                  <a:srgbClr val="000000"/>
                </a:buClr>
              </a:pPr>
              <a:r>
                <a:rPr lang="zh-CN" altLang="en-US" b="1" dirty="0">
                  <a:solidFill>
                    <a:srgbClr val="FFFFFF"/>
                  </a:solidFill>
                  <a:latin typeface="微软雅黑" panose="020B0503020204020204" pitchFamily="34" charset="-122"/>
                  <a:ea typeface="微软雅黑" panose="020B0503020204020204" pitchFamily="34" charset="-122"/>
                </a:rPr>
                <a:t> 人</a:t>
              </a:r>
              <a:endParaRPr lang="zh-CN" altLang="en-US" b="1" dirty="0">
                <a:solidFill>
                  <a:schemeClr val="tx1"/>
                </a:solidFill>
                <a:latin typeface="微软雅黑" panose="020B0503020204020204" pitchFamily="34" charset="-122"/>
                <a:ea typeface="微软雅黑" panose="020B0503020204020204" pitchFamily="34" charset="-122"/>
              </a:endParaRPr>
            </a:p>
          </p:txBody>
        </p:sp>
      </p:grpSp>
      <p:sp>
        <p:nvSpPr>
          <p:cNvPr id="89" name="TextBox 74"/>
          <p:cNvSpPr txBox="1"/>
          <p:nvPr/>
        </p:nvSpPr>
        <p:spPr>
          <a:xfrm>
            <a:off x="609600" y="1680441"/>
            <a:ext cx="6032583" cy="461665"/>
          </a:xfrm>
          <a:prstGeom prst="rect">
            <a:avLst/>
          </a:prstGeom>
          <a:noFill/>
        </p:spPr>
        <p:txBody>
          <a:bodyPr wrap="square" rtlCol="0">
            <a:spAutoFit/>
          </a:bodyPr>
          <a:lstStyle/>
          <a:p>
            <a:pPr>
              <a:defRPr/>
            </a:pPr>
            <a:r>
              <a:rPr lang="zh-CN" altLang="en-US" sz="2400" b="1" dirty="0">
                <a:solidFill>
                  <a:schemeClr val="tx2"/>
                </a:solidFill>
                <a:latin typeface="微软雅黑" panose="020B0503020204020204" pitchFamily="34" charset="-122"/>
                <a:ea typeface="微软雅黑" panose="020B0503020204020204" pitchFamily="34" charset="-122"/>
              </a:rPr>
              <a:t>多米诺骨牌模型</a:t>
            </a:r>
            <a:endParaRPr lang="en-US" altLang="zh-CN" sz="2400" b="1" dirty="0">
              <a:solidFill>
                <a:schemeClr val="tx2"/>
              </a:solidFill>
              <a:latin typeface="微软雅黑" panose="020B0503020204020204" pitchFamily="34" charset="-122"/>
              <a:ea typeface="微软雅黑" panose="020B0503020204020204" pitchFamily="34" charset="-122"/>
            </a:endParaRPr>
          </a:p>
        </p:txBody>
      </p:sp>
      <p:sp>
        <p:nvSpPr>
          <p:cNvPr id="90" name="文本框 687184"/>
          <p:cNvSpPr txBox="1"/>
          <p:nvPr/>
        </p:nvSpPr>
        <p:spPr>
          <a:xfrm>
            <a:off x="4710063" y="4231834"/>
            <a:ext cx="816911" cy="481142"/>
          </a:xfrm>
          <a:prstGeom prst="rect">
            <a:avLst/>
          </a:prstGeom>
          <a:no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nSpc>
                <a:spcPct val="100000"/>
              </a:lnSpc>
              <a:buClr>
                <a:srgbClr val="000000"/>
              </a:buClr>
            </a:pPr>
            <a:r>
              <a:rPr lang="zh-CN" altLang="en-US" sz="1600" dirty="0">
                <a:solidFill>
                  <a:srgbClr val="FFFFFF"/>
                </a:solidFill>
                <a:latin typeface="Times New Roman" panose="02020603050405020304" pitchFamily="18" charset="0"/>
                <a:ea typeface="宋体" panose="02010600030101010101" pitchFamily="2" charset="-122"/>
              </a:rPr>
              <a:t>    </a:t>
            </a:r>
            <a:r>
              <a:rPr lang="zh-CN" altLang="en-US" b="1" dirty="0">
                <a:solidFill>
                  <a:srgbClr val="FFFFFF"/>
                </a:solidFill>
                <a:latin typeface="微软雅黑" panose="020B0503020204020204" pitchFamily="34" charset="-122"/>
                <a:ea typeface="微软雅黑" panose="020B0503020204020204" pitchFamily="34" charset="-122"/>
              </a:rPr>
              <a:t>与</a:t>
            </a:r>
          </a:p>
        </p:txBody>
      </p:sp>
      <p:sp>
        <p:nvSpPr>
          <p:cNvPr id="91" name="文本框 687182"/>
          <p:cNvSpPr txBox="1"/>
          <p:nvPr/>
        </p:nvSpPr>
        <p:spPr>
          <a:xfrm>
            <a:off x="4486028" y="4389133"/>
            <a:ext cx="816911" cy="481142"/>
          </a:xfrm>
          <a:prstGeom prst="rect">
            <a:avLst/>
          </a:prstGeom>
          <a:no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nSpc>
                <a:spcPct val="100000"/>
              </a:lnSpc>
              <a:buClr>
                <a:srgbClr val="000000"/>
              </a:buClr>
            </a:pPr>
            <a:r>
              <a:rPr lang="zh-CN" altLang="en-US" b="1" dirty="0">
                <a:solidFill>
                  <a:srgbClr val="FFFFFF"/>
                </a:solidFill>
                <a:latin typeface="微软雅黑" panose="020B0503020204020204" pitchFamily="34" charset="-122"/>
                <a:ea typeface="微软雅黑" panose="020B0503020204020204" pitchFamily="34" charset="-122"/>
              </a:rPr>
              <a:t>   状</a:t>
            </a:r>
          </a:p>
        </p:txBody>
      </p:sp>
      <p:sp>
        <p:nvSpPr>
          <p:cNvPr id="93" name="文本框 687180"/>
          <p:cNvSpPr txBox="1"/>
          <p:nvPr/>
        </p:nvSpPr>
        <p:spPr>
          <a:xfrm>
            <a:off x="4297128" y="4600987"/>
            <a:ext cx="816911" cy="481142"/>
          </a:xfrm>
          <a:prstGeom prst="rect">
            <a:avLst/>
          </a:prstGeom>
          <a:noFill/>
          <a:ln w="9525">
            <a:noFill/>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nSpc>
                <a:spcPct val="100000"/>
              </a:lnSpc>
              <a:buClr>
                <a:srgbClr val="000000"/>
              </a:buClr>
            </a:pPr>
            <a:r>
              <a:rPr lang="zh-CN" altLang="en-US" sz="1600" dirty="0">
                <a:solidFill>
                  <a:srgbClr val="FFFFFF"/>
                </a:solidFill>
                <a:latin typeface="Times New Roman" panose="02020603050405020304" pitchFamily="18" charset="0"/>
                <a:ea typeface="宋体" panose="02010600030101010101" pitchFamily="2" charset="-122"/>
              </a:rPr>
              <a:t>   </a:t>
            </a:r>
            <a:r>
              <a:rPr lang="zh-CN" altLang="en-US" b="1" dirty="0">
                <a:solidFill>
                  <a:srgbClr val="FFFFFF"/>
                </a:solidFill>
                <a:latin typeface="微软雅黑" panose="020B0503020204020204" pitchFamily="34" charset="-122"/>
                <a:ea typeface="微软雅黑" panose="020B0503020204020204" pitchFamily="34" charset="-122"/>
              </a:rPr>
              <a:t>态</a:t>
            </a:r>
          </a:p>
        </p:txBody>
      </p:sp>
      <p:sp>
        <p:nvSpPr>
          <p:cNvPr id="95" name="文本框 1"/>
          <p:cNvSpPr txBox="1"/>
          <p:nvPr/>
        </p:nvSpPr>
        <p:spPr>
          <a:xfrm>
            <a:off x="298999" y="3695672"/>
            <a:ext cx="2532953" cy="584775"/>
          </a:xfrm>
          <a:prstGeom prst="rect">
            <a:avLst/>
          </a:prstGeom>
          <a:noFill/>
          <a:ln>
            <a:noFill/>
          </a:ln>
        </p:spPr>
        <p:txBody>
          <a:bodyPr wrap="square" rtlCol="0">
            <a:spAutoFit/>
          </a:bodyPr>
          <a:lstStyle/>
          <a:p>
            <a:pPr algn="ctr">
              <a:buClr>
                <a:srgbClr val="C00000"/>
              </a:buClr>
            </a:pPr>
            <a:r>
              <a:rPr lang="en-US" altLang="zh-CN" sz="1600" dirty="0" err="1">
                <a:solidFill>
                  <a:srgbClr val="215968"/>
                </a:solidFill>
                <a:latin typeface="Arial Unicode MS" panose="020B0604020202020204" charset="-122"/>
                <a:ea typeface="Arial Unicode MS" panose="020B0604020202020204" charset="-122"/>
                <a:cs typeface="Arial Unicode MS" panose="020B0604020202020204" charset="-122"/>
              </a:rPr>
              <a:t>H.W.Heinrich</a:t>
            </a:r>
            <a:r>
              <a:rPr lang="en-US" altLang="zh-CN" sz="1600" dirty="0">
                <a:solidFill>
                  <a:srgbClr val="215968"/>
                </a:solidFill>
                <a:latin typeface="微软雅黑" panose="020B0503020204020204" pitchFamily="34" charset="-122"/>
                <a:ea typeface="微软雅黑" panose="020B0503020204020204" pitchFamily="34" charset="-122"/>
              </a:rPr>
              <a:t> </a:t>
            </a:r>
            <a:r>
              <a:rPr lang="zh-CN" altLang="en-US" sz="1600" dirty="0">
                <a:solidFill>
                  <a:srgbClr val="215968"/>
                </a:solidFill>
                <a:latin typeface="微软雅黑" panose="020B0503020204020204" pitchFamily="34" charset="-122"/>
                <a:ea typeface="微软雅黑" panose="020B0503020204020204" pitchFamily="34" charset="-122"/>
              </a:rPr>
              <a:t>海因里希</a:t>
            </a:r>
            <a:endParaRPr lang="en-US" altLang="zh-CN" sz="1600" dirty="0">
              <a:solidFill>
                <a:srgbClr val="215968"/>
              </a:solidFill>
              <a:latin typeface="微软雅黑" panose="020B0503020204020204" pitchFamily="34" charset="-122"/>
              <a:ea typeface="微软雅黑" panose="020B0503020204020204" pitchFamily="34" charset="-122"/>
            </a:endParaRPr>
          </a:p>
          <a:p>
            <a:pPr algn="ctr">
              <a:buClr>
                <a:srgbClr val="C00000"/>
              </a:buClr>
            </a:pPr>
            <a:r>
              <a:rPr lang="en-US" altLang="zh-CN" sz="1600" dirty="0">
                <a:solidFill>
                  <a:srgbClr val="215968"/>
                </a:solidFill>
                <a:latin typeface="微软雅黑" panose="020B0503020204020204" pitchFamily="34" charset="-122"/>
                <a:ea typeface="微软雅黑" panose="020B0503020204020204" pitchFamily="34" charset="-122"/>
              </a:rPr>
              <a:t>1931</a:t>
            </a:r>
            <a:r>
              <a:rPr lang="zh-CN" altLang="en-US" sz="1600" dirty="0">
                <a:solidFill>
                  <a:srgbClr val="215968"/>
                </a:solidFill>
                <a:latin typeface="微软雅黑" panose="020B0503020204020204" pitchFamily="34" charset="-122"/>
                <a:ea typeface="微软雅黑" panose="020B0503020204020204" pitchFamily="34" charset="-122"/>
              </a:rPr>
              <a:t>年 </a:t>
            </a:r>
            <a:r>
              <a:rPr lang="en-US" altLang="zh-CN" sz="1600" dirty="0">
                <a:solidFill>
                  <a:srgbClr val="215968"/>
                </a:solidFill>
                <a:latin typeface="微软雅黑" panose="020B0503020204020204" pitchFamily="34" charset="-122"/>
                <a:ea typeface="微软雅黑" panose="020B0503020204020204" pitchFamily="34" charset="-122"/>
              </a:rPr>
              <a:t>《</a:t>
            </a:r>
            <a:r>
              <a:rPr lang="zh-CN" altLang="en-US" sz="1600" dirty="0">
                <a:solidFill>
                  <a:srgbClr val="215968"/>
                </a:solidFill>
                <a:latin typeface="微软雅黑" panose="020B0503020204020204" pitchFamily="34" charset="-122"/>
                <a:ea typeface="微软雅黑" panose="020B0503020204020204" pitchFamily="34" charset="-122"/>
              </a:rPr>
              <a:t>工业事故预防</a:t>
            </a:r>
            <a:r>
              <a:rPr lang="en-US" altLang="zh-CN" sz="1600" dirty="0">
                <a:solidFill>
                  <a:srgbClr val="215968"/>
                </a:solidFill>
                <a:latin typeface="微软雅黑" panose="020B0503020204020204" pitchFamily="34" charset="-122"/>
                <a:ea typeface="微软雅黑" panose="020B0503020204020204" pitchFamily="34" charset="-122"/>
              </a:rPr>
              <a:t>》</a:t>
            </a:r>
            <a:endParaRPr lang="zh-CN" altLang="en-US" sz="1600" dirty="0">
              <a:solidFill>
                <a:srgbClr val="215968"/>
              </a:solidFill>
              <a:latin typeface="微软雅黑" panose="020B0503020204020204" pitchFamily="34" charset="-122"/>
              <a:ea typeface="微软雅黑" panose="020B0503020204020204" pitchFamily="34" charset="-122"/>
            </a:endParaRPr>
          </a:p>
        </p:txBody>
      </p:sp>
      <p:grpSp>
        <p:nvGrpSpPr>
          <p:cNvPr id="96" name="组合 95"/>
          <p:cNvGrpSpPr/>
          <p:nvPr/>
        </p:nvGrpSpPr>
        <p:grpSpPr>
          <a:xfrm>
            <a:off x="7225398" y="1181560"/>
            <a:ext cx="4709426" cy="2095571"/>
            <a:chOff x="7225398" y="1181560"/>
            <a:chExt cx="4709426" cy="2095571"/>
          </a:xfrm>
        </p:grpSpPr>
        <p:grpSp>
          <p:nvGrpSpPr>
            <p:cNvPr id="97" name="组合 96"/>
            <p:cNvGrpSpPr/>
            <p:nvPr/>
          </p:nvGrpSpPr>
          <p:grpSpPr>
            <a:xfrm>
              <a:off x="7225398" y="1181560"/>
              <a:ext cx="3282946" cy="1252531"/>
              <a:chOff x="1434" y="4470"/>
              <a:chExt cx="6734" cy="2280"/>
            </a:xfrm>
          </p:grpSpPr>
          <p:sp>
            <p:nvSpPr>
              <p:cNvPr id="99" name="右箭头 98"/>
              <p:cNvSpPr/>
              <p:nvPr/>
            </p:nvSpPr>
            <p:spPr>
              <a:xfrm>
                <a:off x="1434" y="4680"/>
                <a:ext cx="6734" cy="1920"/>
              </a:xfrm>
              <a:prstGeom prst="rightArrow">
                <a:avLst>
                  <a:gd name="adj1" fmla="val 69481"/>
                  <a:gd name="adj2" fmla="val 35316"/>
                </a:avLst>
              </a:prstGeom>
              <a:solidFill>
                <a:srgbClr val="C0C0C0"/>
              </a:solidFill>
              <a:ln w="9525" cap="flat" cmpd="sng">
                <a:solidFill>
                  <a:srgbClr val="000000"/>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100" name="文本框 689158"/>
              <p:cNvSpPr txBox="1"/>
              <p:nvPr/>
            </p:nvSpPr>
            <p:spPr>
              <a:xfrm>
                <a:off x="1897" y="4470"/>
                <a:ext cx="555" cy="2280"/>
              </a:xfrm>
              <a:prstGeom prst="rect">
                <a:avLst/>
              </a:prstGeom>
              <a:solidFill>
                <a:srgbClr val="FFFFFF"/>
              </a:solidFill>
              <a:ln w="9525" cap="flat" cmpd="sng">
                <a:solidFill>
                  <a:srgbClr val="000000"/>
                </a:solidFill>
                <a:prstDash val="solid"/>
                <a:miter/>
                <a:headEnd type="none" w="med" len="med"/>
                <a:tailEnd type="none" w="med" len="med"/>
              </a:ln>
            </p:spPr>
            <p:txBody>
              <a:bodyPr vert="eaVert" lIns="72000" tIns="190800" rIns="72000" bIns="190800" anchor="t"/>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80000"/>
                  </a:lnSpc>
                  <a:buClr>
                    <a:srgbClr val="000000"/>
                  </a:buClr>
                </a:pPr>
                <a:r>
                  <a:rPr lang="zh-CN" altLang="en-US" sz="1400" dirty="0">
                    <a:solidFill>
                      <a:schemeClr val="tx1"/>
                    </a:solidFill>
                    <a:latin typeface="微软雅黑" panose="020B0503020204020204" pitchFamily="34" charset="-122"/>
                    <a:ea typeface="微软雅黑" panose="020B0503020204020204" pitchFamily="34" charset="-122"/>
                  </a:rPr>
                  <a:t>缺 乏 控 制</a:t>
                </a:r>
                <a:endParaRPr lang="zh-CN" altLang="en-US" sz="1400" u="sng"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endParaRPr>
              </a:p>
            </p:txBody>
          </p:sp>
          <p:sp>
            <p:nvSpPr>
              <p:cNvPr id="101" name="文本框 689159"/>
              <p:cNvSpPr txBox="1"/>
              <p:nvPr/>
            </p:nvSpPr>
            <p:spPr>
              <a:xfrm>
                <a:off x="3070" y="4470"/>
                <a:ext cx="555" cy="2280"/>
              </a:xfrm>
              <a:prstGeom prst="rect">
                <a:avLst/>
              </a:prstGeom>
              <a:solidFill>
                <a:srgbClr val="FFFFFF"/>
              </a:solidFill>
              <a:ln w="9525" cap="flat" cmpd="sng">
                <a:solidFill>
                  <a:srgbClr val="000000"/>
                </a:solidFill>
                <a:prstDash val="solid"/>
                <a:miter/>
                <a:headEnd type="none" w="med" len="med"/>
                <a:tailEnd type="none" w="med" len="med"/>
              </a:ln>
            </p:spPr>
            <p:txBody>
              <a:bodyPr vert="eaVert" lIns="72000" tIns="190800" rIns="72000" bIns="190800"/>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80000"/>
                  </a:lnSpc>
                  <a:buClr>
                    <a:srgbClr val="000000"/>
                  </a:buClr>
                </a:pPr>
                <a:r>
                  <a:rPr lang="zh-CN" altLang="en-US" sz="1400" dirty="0">
                    <a:solidFill>
                      <a:schemeClr val="tx1"/>
                    </a:solidFill>
                    <a:latin typeface="微软雅黑" panose="020B0503020204020204" pitchFamily="34" charset="-122"/>
                    <a:ea typeface="微软雅黑" panose="020B0503020204020204" pitchFamily="34" charset="-122"/>
                  </a:rPr>
                  <a:t>根 本 原 因</a:t>
                </a:r>
                <a:endParaRPr lang="zh-CN" altLang="en-US" sz="1400" u="sng"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endParaRPr>
              </a:p>
            </p:txBody>
          </p:sp>
          <p:sp>
            <p:nvSpPr>
              <p:cNvPr id="102" name="文本框 689160"/>
              <p:cNvSpPr txBox="1"/>
              <p:nvPr/>
            </p:nvSpPr>
            <p:spPr>
              <a:xfrm>
                <a:off x="4173" y="4470"/>
                <a:ext cx="555" cy="2280"/>
              </a:xfrm>
              <a:prstGeom prst="rect">
                <a:avLst/>
              </a:prstGeom>
              <a:solidFill>
                <a:srgbClr val="FFFFFF"/>
              </a:solidFill>
              <a:ln w="9525" cap="flat" cmpd="sng">
                <a:solidFill>
                  <a:srgbClr val="000000"/>
                </a:solidFill>
                <a:prstDash val="solid"/>
                <a:miter/>
                <a:headEnd type="none" w="med" len="med"/>
                <a:tailEnd type="none" w="med" len="med"/>
              </a:ln>
            </p:spPr>
            <p:txBody>
              <a:bodyPr vert="eaVert" lIns="72000" tIns="190800" rIns="72000" bIns="190800"/>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80000"/>
                  </a:lnSpc>
                  <a:buClr>
                    <a:srgbClr val="000000"/>
                  </a:buClr>
                </a:pPr>
                <a:r>
                  <a:rPr lang="zh-CN" altLang="en-US" sz="1400" dirty="0">
                    <a:solidFill>
                      <a:schemeClr val="tx1"/>
                    </a:solidFill>
                    <a:latin typeface="微软雅黑" panose="020B0503020204020204" pitchFamily="34" charset="-122"/>
                    <a:ea typeface="微软雅黑" panose="020B0503020204020204" pitchFamily="34" charset="-122"/>
                  </a:rPr>
                  <a:t>直 接 原 因</a:t>
                </a:r>
                <a:endParaRPr lang="zh-CN" altLang="en-US" sz="1400" u="sng"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endParaRPr>
              </a:p>
            </p:txBody>
          </p:sp>
          <p:sp>
            <p:nvSpPr>
              <p:cNvPr id="103" name="文本框 689161"/>
              <p:cNvSpPr txBox="1"/>
              <p:nvPr/>
            </p:nvSpPr>
            <p:spPr>
              <a:xfrm>
                <a:off x="5270" y="4470"/>
                <a:ext cx="555" cy="2280"/>
              </a:xfrm>
              <a:prstGeom prst="rect">
                <a:avLst/>
              </a:prstGeom>
              <a:solidFill>
                <a:srgbClr val="FFFFFF"/>
              </a:solidFill>
              <a:ln w="9525" cap="flat" cmpd="sng">
                <a:solidFill>
                  <a:srgbClr val="000000"/>
                </a:solidFill>
                <a:prstDash val="solid"/>
                <a:miter/>
                <a:headEnd type="none" w="med" len="med"/>
                <a:tailEnd type="none" w="med" len="med"/>
              </a:ln>
            </p:spPr>
            <p:txBody>
              <a:bodyPr vert="eaVert" lIns="72000" tIns="190800" rIns="72000" bIns="190800"/>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80000"/>
                  </a:lnSpc>
                  <a:buClr>
                    <a:srgbClr val="000000"/>
                  </a:buClr>
                </a:pPr>
                <a:r>
                  <a:rPr lang="zh-CN" altLang="en-US" sz="1400" dirty="0">
                    <a:solidFill>
                      <a:schemeClr val="tx1"/>
                    </a:solidFill>
                    <a:latin typeface="微软雅黑" panose="020B0503020204020204" pitchFamily="34" charset="-122"/>
                    <a:ea typeface="微软雅黑" panose="020B0503020204020204" pitchFamily="34" charset="-122"/>
                  </a:rPr>
                  <a:t>事   故</a:t>
                </a:r>
                <a:endParaRPr lang="zh-CN" altLang="en-US" sz="1400" u="sng"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endParaRPr>
              </a:p>
            </p:txBody>
          </p:sp>
          <p:sp>
            <p:nvSpPr>
              <p:cNvPr id="104" name="文本框 689162"/>
              <p:cNvSpPr txBox="1"/>
              <p:nvPr/>
            </p:nvSpPr>
            <p:spPr>
              <a:xfrm>
                <a:off x="6380" y="4470"/>
                <a:ext cx="555" cy="2280"/>
              </a:xfrm>
              <a:prstGeom prst="rect">
                <a:avLst/>
              </a:prstGeom>
              <a:solidFill>
                <a:srgbClr val="FFFFFF"/>
              </a:solidFill>
              <a:ln w="9525" cap="flat" cmpd="sng">
                <a:solidFill>
                  <a:srgbClr val="000000"/>
                </a:solidFill>
                <a:prstDash val="solid"/>
                <a:miter/>
                <a:headEnd type="none" w="med" len="med"/>
                <a:tailEnd type="none" w="med" len="med"/>
              </a:ln>
            </p:spPr>
            <p:txBody>
              <a:bodyPr vert="eaVert" lIns="72000" tIns="190800" rIns="72000" bIns="190800"/>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eaLnBrk="0" hangingPunct="0">
                  <a:lnSpc>
                    <a:spcPct val="80000"/>
                  </a:lnSpc>
                  <a:buClr>
                    <a:srgbClr val="000000"/>
                  </a:buClr>
                </a:pPr>
                <a:r>
                  <a:rPr lang="zh-CN" altLang="en-US" sz="1400" dirty="0">
                    <a:solidFill>
                      <a:schemeClr val="tx1"/>
                    </a:solidFill>
                    <a:latin typeface="微软雅黑" panose="020B0503020204020204" pitchFamily="34" charset="-122"/>
                    <a:ea typeface="微软雅黑" panose="020B0503020204020204" pitchFamily="34" charset="-122"/>
                  </a:rPr>
                  <a:t>损   失</a:t>
                </a:r>
                <a:endParaRPr lang="zh-CN" altLang="en-US" sz="1400" u="sng"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endParaRPr>
              </a:p>
            </p:txBody>
          </p:sp>
        </p:grpSp>
        <p:sp>
          <p:nvSpPr>
            <p:cNvPr id="98" name="文本框 107"/>
            <p:cNvSpPr txBox="1"/>
            <p:nvPr/>
          </p:nvSpPr>
          <p:spPr>
            <a:xfrm>
              <a:off x="9401871" y="2692356"/>
              <a:ext cx="2532953" cy="584775"/>
            </a:xfrm>
            <a:prstGeom prst="rect">
              <a:avLst/>
            </a:prstGeom>
            <a:noFill/>
            <a:ln>
              <a:noFill/>
            </a:ln>
          </p:spPr>
          <p:txBody>
            <a:bodyPr wrap="square" rtlCol="0">
              <a:spAutoFit/>
            </a:bodyPr>
            <a:lstStyle/>
            <a:p>
              <a:pPr algn="ctr">
                <a:buClr>
                  <a:srgbClr val="C00000"/>
                </a:buClr>
              </a:pPr>
              <a:r>
                <a:rPr lang="en-US" altLang="zh-CN" sz="1600" dirty="0">
                  <a:solidFill>
                    <a:srgbClr val="215968"/>
                  </a:solidFill>
                  <a:latin typeface="微软雅黑" panose="020B0503020204020204" pitchFamily="34" charset="-122"/>
                  <a:ea typeface="微软雅黑" panose="020B0503020204020204" pitchFamily="34" charset="-122"/>
                </a:rPr>
                <a:t>Frank Bird </a:t>
              </a:r>
              <a:r>
                <a:rPr lang="zh-CN" altLang="en-US" sz="1600" dirty="0">
                  <a:solidFill>
                    <a:srgbClr val="215968"/>
                  </a:solidFill>
                  <a:latin typeface="微软雅黑" panose="020B0503020204020204" pitchFamily="34" charset="-122"/>
                  <a:ea typeface="微软雅黑" panose="020B0503020204020204" pitchFamily="34" charset="-122"/>
                </a:rPr>
                <a:t>博德</a:t>
              </a:r>
              <a:endParaRPr lang="en-US" altLang="zh-CN" sz="1600" dirty="0">
                <a:solidFill>
                  <a:srgbClr val="215968"/>
                </a:solidFill>
                <a:latin typeface="微软雅黑" panose="020B0503020204020204" pitchFamily="34" charset="-122"/>
                <a:ea typeface="微软雅黑" panose="020B0503020204020204" pitchFamily="34" charset="-122"/>
              </a:endParaRPr>
            </a:p>
            <a:p>
              <a:pPr algn="ctr">
                <a:buClr>
                  <a:srgbClr val="C00000"/>
                </a:buClr>
              </a:pPr>
              <a:r>
                <a:rPr lang="en-US" altLang="zh-CN" sz="1600" dirty="0">
                  <a:solidFill>
                    <a:srgbClr val="215968"/>
                  </a:solidFill>
                  <a:latin typeface="微软雅黑" panose="020B0503020204020204" pitchFamily="34" charset="-122"/>
                  <a:ea typeface="微软雅黑" panose="020B0503020204020204" pitchFamily="34" charset="-122"/>
                </a:rPr>
                <a:t>1970</a:t>
              </a:r>
              <a:r>
                <a:rPr lang="zh-CN" altLang="en-US" sz="1600" dirty="0">
                  <a:solidFill>
                    <a:srgbClr val="215968"/>
                  </a:solidFill>
                  <a:latin typeface="微软雅黑" panose="020B0503020204020204" pitchFamily="34" charset="-122"/>
                  <a:ea typeface="微软雅黑" panose="020B0503020204020204" pitchFamily="34" charset="-122"/>
                </a:rPr>
                <a:t>年 损失起因模型</a:t>
              </a:r>
            </a:p>
          </p:txBody>
        </p:sp>
      </p:gr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8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2"/>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3"/>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Rectangle 3"/>
          <p:cNvSpPr>
            <a:spLocks noChangeArrowheads="1"/>
          </p:cNvSpPr>
          <p:nvPr/>
        </p:nvSpPr>
        <p:spPr bwMode="auto">
          <a:xfrm>
            <a:off x="3678938" y="1443199"/>
            <a:ext cx="4953000" cy="336550"/>
          </a:xfrm>
          <a:prstGeom prst="rect">
            <a:avLst/>
          </a:prstGeom>
          <a:noFill/>
          <a:ln w="9525">
            <a:noFill/>
            <a:miter lim="800000"/>
          </a:ln>
        </p:spPr>
        <p:txBody>
          <a:bodyPr>
            <a:spAutoFit/>
          </a:bodyPr>
          <a:lstStyle/>
          <a:p>
            <a:pPr>
              <a:spcBef>
                <a:spcPct val="50000"/>
              </a:spcBef>
              <a:spcAft>
                <a:spcPct val="30000"/>
              </a:spcAft>
              <a:buFont typeface="Wingdings" panose="05000000000000000000" pitchFamily="2" charset="2"/>
              <a:buNone/>
            </a:pPr>
            <a:endParaRPr lang="en-GB" altLang="zh-CN" sz="1600">
              <a:ea typeface="宋体" panose="02010600030101010101" pitchFamily="2" charset="-122"/>
            </a:endParaRPr>
          </a:p>
        </p:txBody>
      </p:sp>
      <p:sp>
        <p:nvSpPr>
          <p:cNvPr id="6" name="Text Box 38"/>
          <p:cNvSpPr txBox="1">
            <a:spLocks noChangeArrowheads="1"/>
          </p:cNvSpPr>
          <p:nvPr/>
        </p:nvSpPr>
        <p:spPr bwMode="auto">
          <a:xfrm>
            <a:off x="5190238" y="1298736"/>
            <a:ext cx="520700" cy="519113"/>
          </a:xfrm>
          <a:prstGeom prst="rect">
            <a:avLst/>
          </a:prstGeom>
          <a:noFill/>
          <a:ln w="9525">
            <a:noFill/>
            <a:miter lim="800000"/>
          </a:ln>
        </p:spPr>
        <p:txBody>
          <a:bodyPr>
            <a:spAutoFit/>
          </a:bodyPr>
          <a:lstStyle/>
          <a:p>
            <a:pPr>
              <a:spcBef>
                <a:spcPct val="50000"/>
              </a:spcBef>
            </a:pPr>
            <a:endParaRPr lang="en-GB" altLang="zh-CN" sz="2800">
              <a:latin typeface="Futura Medium" pitchFamily="2" charset="0"/>
              <a:ea typeface="宋体" panose="02010600030101010101" pitchFamily="2" charset="-122"/>
            </a:endParaRPr>
          </a:p>
        </p:txBody>
      </p:sp>
      <p:sp>
        <p:nvSpPr>
          <p:cNvPr id="7" name="Oval 2"/>
          <p:cNvSpPr>
            <a:spLocks noChangeArrowheads="1"/>
          </p:cNvSpPr>
          <p:nvPr/>
        </p:nvSpPr>
        <p:spPr bwMode="auto">
          <a:xfrm>
            <a:off x="1735838" y="1641636"/>
            <a:ext cx="7988300" cy="4170363"/>
          </a:xfrm>
          <a:prstGeom prst="ellipse">
            <a:avLst/>
          </a:prstGeom>
          <a:solidFill>
            <a:srgbClr val="FFFFCC"/>
          </a:solidFill>
          <a:ln w="12700">
            <a:noFill/>
            <a:round/>
          </a:ln>
        </p:spPr>
        <p:txBody>
          <a:bodyPr wrap="none" anchor="ctr"/>
          <a:lstStyle/>
          <a:p>
            <a:pPr algn="ctr" eaLnBrk="0" hangingPunct="0"/>
            <a:endParaRPr lang="en-GB" altLang="zh-CN">
              <a:latin typeface="Garamond" panose="02020404030301010803" pitchFamily="18" charset="0"/>
              <a:ea typeface="华文细黑" panose="02010600040101010101" pitchFamily="2" charset="-122"/>
            </a:endParaRPr>
          </a:p>
        </p:txBody>
      </p:sp>
      <p:sp>
        <p:nvSpPr>
          <p:cNvPr id="8" name="AutoShape 3"/>
          <p:cNvSpPr>
            <a:spLocks noChangeArrowheads="1"/>
          </p:cNvSpPr>
          <p:nvPr/>
        </p:nvSpPr>
        <p:spPr bwMode="auto">
          <a:xfrm>
            <a:off x="2937576" y="1565436"/>
            <a:ext cx="1604962" cy="830263"/>
          </a:xfrm>
          <a:prstGeom prst="hexagon">
            <a:avLst>
              <a:gd name="adj" fmla="val 39691"/>
              <a:gd name="vf" fmla="val 115470"/>
            </a:avLst>
          </a:prstGeom>
          <a:solidFill>
            <a:srgbClr val="FFC000"/>
          </a:solidFill>
          <a:ln w="12700">
            <a:solidFill>
              <a:schemeClr val="bg2"/>
            </a:solidFill>
            <a:miter lim="800000"/>
          </a:ln>
        </p:spPr>
        <p:txBody>
          <a:bodyPr wrap="none" lIns="90488" tIns="44450" rIns="90488" bIns="44450" anchor="ctr"/>
          <a:lstStyle/>
          <a:p>
            <a:pPr algn="ctr" defTabSz="762000" eaLnBrk="0" hangingPunct="0"/>
            <a:r>
              <a:rPr lang="zh-CN" altLang="en-US" sz="2400" b="1" dirty="0">
                <a:solidFill>
                  <a:srgbClr val="FF0000"/>
                </a:solidFill>
                <a:latin typeface="微软雅黑" panose="020B0503020204020204" pitchFamily="34" charset="-122"/>
                <a:ea typeface="微软雅黑" panose="020B0503020204020204" pitchFamily="34" charset="-122"/>
              </a:rPr>
              <a:t>危险源</a:t>
            </a:r>
          </a:p>
        </p:txBody>
      </p:sp>
      <p:sp>
        <p:nvSpPr>
          <p:cNvPr id="9" name="Rectangle 4"/>
          <p:cNvSpPr>
            <a:spLocks noChangeArrowheads="1"/>
          </p:cNvSpPr>
          <p:nvPr/>
        </p:nvSpPr>
        <p:spPr bwMode="auto">
          <a:xfrm>
            <a:off x="4394901" y="1544799"/>
            <a:ext cx="1173162" cy="1492250"/>
          </a:xfrm>
          <a:prstGeom prst="rect">
            <a:avLst/>
          </a:prstGeom>
          <a:solidFill>
            <a:srgbClr val="FFA27C"/>
          </a:solidFill>
          <a:ln w="12700">
            <a:solidFill>
              <a:srgbClr val="FC0128"/>
            </a:solidFill>
            <a:miter lim="800000"/>
          </a:ln>
          <a:effectLst>
            <a:prstShdw prst="shdw17" dist="17961" dir="2700000">
              <a:srgbClr val="970118"/>
            </a:prstShdw>
          </a:effectLst>
        </p:spPr>
        <p:txBody>
          <a:bodyPr wrap="none" anchor="ctr"/>
          <a:lstStyle/>
          <a:p>
            <a:endParaRPr lang="zh-CN" altLang="en-US">
              <a:latin typeface="Futura Medium" pitchFamily="2" charset="0"/>
              <a:ea typeface="宋体" panose="02010600030101010101" pitchFamily="2" charset="-122"/>
            </a:endParaRPr>
          </a:p>
        </p:txBody>
      </p:sp>
      <p:sp useBgFill="1">
        <p:nvSpPr>
          <p:cNvPr id="10" name="Oval 5"/>
          <p:cNvSpPr>
            <a:spLocks noChangeArrowheads="1"/>
          </p:cNvSpPr>
          <p:nvPr/>
        </p:nvSpPr>
        <p:spPr bwMode="auto">
          <a:xfrm>
            <a:off x="4658426" y="1844836"/>
            <a:ext cx="187325" cy="130175"/>
          </a:xfrm>
          <a:prstGeom prst="ellipse">
            <a:avLst/>
          </a:prstGeom>
          <a:ln w="12700">
            <a:solidFill>
              <a:srgbClr val="FC0128"/>
            </a:solidFill>
            <a:round/>
          </a:ln>
        </p:spPr>
        <p:txBody>
          <a:bodyPr wrap="none" anchor="ctr"/>
          <a:lstStyle/>
          <a:p>
            <a:endParaRPr lang="zh-CN" altLang="en-US">
              <a:latin typeface="Futura Medium" pitchFamily="2" charset="0"/>
              <a:ea typeface="宋体" panose="02010600030101010101" pitchFamily="2" charset="-122"/>
            </a:endParaRPr>
          </a:p>
        </p:txBody>
      </p:sp>
      <p:sp useBgFill="1">
        <p:nvSpPr>
          <p:cNvPr id="11" name="Oval 6"/>
          <p:cNvSpPr>
            <a:spLocks noChangeArrowheads="1"/>
          </p:cNvSpPr>
          <p:nvPr/>
        </p:nvSpPr>
        <p:spPr bwMode="auto">
          <a:xfrm>
            <a:off x="4455226" y="2344899"/>
            <a:ext cx="390525" cy="274637"/>
          </a:xfrm>
          <a:prstGeom prst="ellipse">
            <a:avLst/>
          </a:prstGeom>
          <a:ln w="12700">
            <a:solidFill>
              <a:srgbClr val="FC0128"/>
            </a:solidFill>
            <a:round/>
          </a:ln>
        </p:spPr>
        <p:txBody>
          <a:bodyPr wrap="none" anchor="ctr"/>
          <a:lstStyle/>
          <a:p>
            <a:endParaRPr lang="zh-CN" altLang="en-US">
              <a:latin typeface="Futura Medium" pitchFamily="2" charset="0"/>
              <a:ea typeface="宋体" panose="02010600030101010101" pitchFamily="2" charset="-122"/>
            </a:endParaRPr>
          </a:p>
        </p:txBody>
      </p:sp>
      <p:sp useBgFill="1">
        <p:nvSpPr>
          <p:cNvPr id="12" name="Oval 7"/>
          <p:cNvSpPr>
            <a:spLocks noChangeArrowheads="1"/>
          </p:cNvSpPr>
          <p:nvPr/>
        </p:nvSpPr>
        <p:spPr bwMode="auto">
          <a:xfrm>
            <a:off x="4658426" y="2837024"/>
            <a:ext cx="187325" cy="133350"/>
          </a:xfrm>
          <a:prstGeom prst="ellipse">
            <a:avLst/>
          </a:prstGeom>
          <a:ln w="12700">
            <a:solidFill>
              <a:srgbClr val="FC0128"/>
            </a:solidFill>
            <a:round/>
          </a:ln>
        </p:spPr>
        <p:txBody>
          <a:bodyPr wrap="none" anchor="ctr"/>
          <a:lstStyle/>
          <a:p>
            <a:endParaRPr lang="zh-CN" altLang="en-US">
              <a:latin typeface="Futura Medium" pitchFamily="2" charset="0"/>
              <a:ea typeface="宋体" panose="02010600030101010101" pitchFamily="2" charset="-122"/>
            </a:endParaRPr>
          </a:p>
        </p:txBody>
      </p:sp>
      <p:grpSp>
        <p:nvGrpSpPr>
          <p:cNvPr id="13" name="Group 8"/>
          <p:cNvGrpSpPr/>
          <p:nvPr/>
        </p:nvGrpSpPr>
        <p:grpSpPr bwMode="auto">
          <a:xfrm>
            <a:off x="5004501" y="1957549"/>
            <a:ext cx="1169987" cy="1489075"/>
            <a:chOff x="2395" y="1238"/>
            <a:chExt cx="737" cy="1141"/>
          </a:xfrm>
        </p:grpSpPr>
        <p:sp>
          <p:nvSpPr>
            <p:cNvPr id="14" name="Rectangle 9"/>
            <p:cNvSpPr>
              <a:spLocks noChangeArrowheads="1"/>
            </p:cNvSpPr>
            <p:nvPr/>
          </p:nvSpPr>
          <p:spPr bwMode="auto">
            <a:xfrm>
              <a:off x="2395" y="1238"/>
              <a:ext cx="737" cy="1141"/>
            </a:xfrm>
            <a:prstGeom prst="rect">
              <a:avLst/>
            </a:prstGeom>
            <a:solidFill>
              <a:srgbClr val="189A80"/>
            </a:solidFill>
            <a:ln w="12700">
              <a:solidFill>
                <a:srgbClr val="114FFB"/>
              </a:solidFill>
              <a:miter lim="800000"/>
            </a:ln>
            <a:effectLst>
              <a:prstShdw prst="shdw17" dist="17961" dir="2700000">
                <a:srgbClr val="0A2F97"/>
              </a:prstShdw>
            </a:effectLst>
          </p:spPr>
          <p:txBody>
            <a:bodyPr wrap="none" anchor="ctr"/>
            <a:lstStyle/>
            <a:p>
              <a:endParaRPr lang="zh-CN" altLang="en-US">
                <a:latin typeface="Futura Medium" pitchFamily="2" charset="0"/>
                <a:ea typeface="宋体" panose="02010600030101010101" pitchFamily="2" charset="-122"/>
              </a:endParaRPr>
            </a:p>
          </p:txBody>
        </p:sp>
        <p:sp>
          <p:nvSpPr>
            <p:cNvPr id="15" name="Oval 10"/>
            <p:cNvSpPr>
              <a:spLocks noChangeArrowheads="1"/>
            </p:cNvSpPr>
            <p:nvPr/>
          </p:nvSpPr>
          <p:spPr bwMode="auto">
            <a:xfrm>
              <a:off x="2639" y="1684"/>
              <a:ext cx="203" cy="174"/>
            </a:xfrm>
            <a:prstGeom prst="ellipse">
              <a:avLst/>
            </a:prstGeom>
            <a:solidFill>
              <a:srgbClr val="FFA27C"/>
            </a:solidFill>
            <a:ln w="12700">
              <a:solidFill>
                <a:srgbClr val="114FFB"/>
              </a:solidFill>
              <a:round/>
            </a:ln>
          </p:spPr>
          <p:txBody>
            <a:bodyPr wrap="none" anchor="ctr"/>
            <a:lstStyle/>
            <a:p>
              <a:endParaRPr lang="zh-CN" altLang="en-US">
                <a:latin typeface="Futura Medium" pitchFamily="2" charset="0"/>
                <a:ea typeface="宋体" panose="02010600030101010101" pitchFamily="2" charset="-122"/>
              </a:endParaRPr>
            </a:p>
          </p:txBody>
        </p:sp>
        <p:sp>
          <p:nvSpPr>
            <p:cNvPr id="16" name="Oval 11"/>
            <p:cNvSpPr>
              <a:spLocks noChangeArrowheads="1"/>
            </p:cNvSpPr>
            <p:nvPr/>
          </p:nvSpPr>
          <p:spPr bwMode="auto">
            <a:xfrm>
              <a:off x="2460" y="2172"/>
              <a:ext cx="74" cy="65"/>
            </a:xfrm>
            <a:prstGeom prst="ellipse">
              <a:avLst/>
            </a:prstGeom>
            <a:solidFill>
              <a:srgbClr val="FFA27C"/>
            </a:solidFill>
            <a:ln w="12700">
              <a:solidFill>
                <a:srgbClr val="114FFB"/>
              </a:solidFill>
              <a:round/>
            </a:ln>
          </p:spPr>
          <p:txBody>
            <a:bodyPr wrap="none" anchor="ctr"/>
            <a:lstStyle/>
            <a:p>
              <a:endParaRPr lang="zh-CN" altLang="en-US">
                <a:latin typeface="Futura Medium" pitchFamily="2" charset="0"/>
                <a:ea typeface="宋体" panose="02010600030101010101" pitchFamily="2" charset="-122"/>
              </a:endParaRPr>
            </a:p>
          </p:txBody>
        </p:sp>
        <p:sp>
          <p:nvSpPr>
            <p:cNvPr id="17" name="Oval 12"/>
            <p:cNvSpPr>
              <a:spLocks noChangeArrowheads="1"/>
            </p:cNvSpPr>
            <p:nvPr/>
          </p:nvSpPr>
          <p:spPr bwMode="auto">
            <a:xfrm>
              <a:off x="2473" y="1908"/>
              <a:ext cx="210" cy="175"/>
            </a:xfrm>
            <a:prstGeom prst="ellipse">
              <a:avLst/>
            </a:prstGeom>
            <a:solidFill>
              <a:srgbClr val="FFA27C"/>
            </a:solidFill>
            <a:ln w="12700">
              <a:solidFill>
                <a:srgbClr val="114FFB"/>
              </a:solidFill>
              <a:round/>
            </a:ln>
          </p:spPr>
          <p:txBody>
            <a:bodyPr wrap="none" anchor="ctr"/>
            <a:lstStyle/>
            <a:p>
              <a:endParaRPr lang="zh-CN" altLang="en-US">
                <a:latin typeface="Futura Medium" pitchFamily="2" charset="0"/>
                <a:ea typeface="宋体" panose="02010600030101010101" pitchFamily="2" charset="-122"/>
              </a:endParaRPr>
            </a:p>
          </p:txBody>
        </p:sp>
        <p:sp>
          <p:nvSpPr>
            <p:cNvPr id="18" name="Oval 13"/>
            <p:cNvSpPr>
              <a:spLocks noChangeArrowheads="1"/>
            </p:cNvSpPr>
            <p:nvPr/>
          </p:nvSpPr>
          <p:spPr bwMode="auto">
            <a:xfrm>
              <a:off x="2473" y="1648"/>
              <a:ext cx="76" cy="65"/>
            </a:xfrm>
            <a:prstGeom prst="ellipse">
              <a:avLst/>
            </a:prstGeom>
            <a:solidFill>
              <a:srgbClr val="FFA27C"/>
            </a:solidFill>
            <a:ln w="12700">
              <a:solidFill>
                <a:srgbClr val="114FFB"/>
              </a:solidFill>
              <a:round/>
            </a:ln>
          </p:spPr>
          <p:txBody>
            <a:bodyPr wrap="none" anchor="ctr"/>
            <a:lstStyle/>
            <a:p>
              <a:endParaRPr lang="zh-CN" altLang="en-US">
                <a:latin typeface="Futura Medium" pitchFamily="2" charset="0"/>
                <a:ea typeface="宋体" panose="02010600030101010101" pitchFamily="2" charset="-122"/>
              </a:endParaRPr>
            </a:p>
          </p:txBody>
        </p:sp>
        <p:sp useBgFill="1">
          <p:nvSpPr>
            <p:cNvPr id="19" name="Oval 14"/>
            <p:cNvSpPr>
              <a:spLocks noChangeArrowheads="1"/>
            </p:cNvSpPr>
            <p:nvPr/>
          </p:nvSpPr>
          <p:spPr bwMode="auto">
            <a:xfrm>
              <a:off x="2681" y="2238"/>
              <a:ext cx="35" cy="26"/>
            </a:xfrm>
            <a:prstGeom prst="ellipse">
              <a:avLst/>
            </a:prstGeom>
            <a:ln w="12700">
              <a:solidFill>
                <a:srgbClr val="114FFB"/>
              </a:solidFill>
              <a:round/>
            </a:ln>
          </p:spPr>
          <p:txBody>
            <a:bodyPr wrap="none" anchor="ctr"/>
            <a:lstStyle/>
            <a:p>
              <a:endParaRPr lang="zh-CN" altLang="en-US">
                <a:latin typeface="Futura Medium" pitchFamily="2" charset="0"/>
                <a:ea typeface="宋体" panose="02010600030101010101" pitchFamily="2" charset="-122"/>
              </a:endParaRPr>
            </a:p>
          </p:txBody>
        </p:sp>
      </p:grpSp>
      <p:sp>
        <p:nvSpPr>
          <p:cNvPr id="20" name="Rectangle 15"/>
          <p:cNvSpPr>
            <a:spLocks noChangeArrowheads="1"/>
          </p:cNvSpPr>
          <p:nvPr/>
        </p:nvSpPr>
        <p:spPr bwMode="auto">
          <a:xfrm>
            <a:off x="5699826" y="2376649"/>
            <a:ext cx="1169987" cy="1492250"/>
          </a:xfrm>
          <a:prstGeom prst="rect">
            <a:avLst/>
          </a:prstGeom>
          <a:solidFill>
            <a:srgbClr val="00AE00"/>
          </a:solidFill>
          <a:ln w="12700">
            <a:solidFill>
              <a:srgbClr val="00FF00"/>
            </a:solidFill>
            <a:miter lim="800000"/>
          </a:ln>
          <a:effectLst>
            <a:prstShdw prst="shdw17" dist="17961" dir="2700000">
              <a:srgbClr val="009900"/>
            </a:prstShdw>
          </a:effectLst>
        </p:spPr>
        <p:txBody>
          <a:bodyPr wrap="none" anchor="ctr"/>
          <a:lstStyle/>
          <a:p>
            <a:endParaRPr lang="zh-CN" altLang="en-US">
              <a:latin typeface="Futura Medium" pitchFamily="2" charset="0"/>
              <a:ea typeface="宋体" panose="02010600030101010101" pitchFamily="2" charset="-122"/>
            </a:endParaRPr>
          </a:p>
        </p:txBody>
      </p:sp>
      <p:sp>
        <p:nvSpPr>
          <p:cNvPr id="21" name="Oval 16"/>
          <p:cNvSpPr>
            <a:spLocks noChangeArrowheads="1"/>
          </p:cNvSpPr>
          <p:nvPr/>
        </p:nvSpPr>
        <p:spPr bwMode="auto">
          <a:xfrm>
            <a:off x="5795076" y="2835436"/>
            <a:ext cx="188912" cy="134938"/>
          </a:xfrm>
          <a:prstGeom prst="ellipse">
            <a:avLst/>
          </a:prstGeom>
          <a:solidFill>
            <a:srgbClr val="C1CEFF"/>
          </a:solidFill>
          <a:ln w="12700">
            <a:solidFill>
              <a:srgbClr val="00FF00"/>
            </a:solidFill>
            <a:round/>
          </a:ln>
          <a:effectLst>
            <a:prstShdw prst="shdw17" dist="17961" dir="2700000">
              <a:srgbClr val="009900"/>
            </a:prstShdw>
          </a:effectLst>
        </p:spPr>
        <p:txBody>
          <a:bodyPr wrap="none" anchor="ctr"/>
          <a:lstStyle/>
          <a:p>
            <a:endParaRPr lang="zh-CN" altLang="en-US">
              <a:latin typeface="Futura Medium" pitchFamily="2" charset="0"/>
              <a:ea typeface="宋体" panose="02010600030101010101" pitchFamily="2" charset="-122"/>
            </a:endParaRPr>
          </a:p>
        </p:txBody>
      </p:sp>
      <p:sp>
        <p:nvSpPr>
          <p:cNvPr id="22" name="Oval 17"/>
          <p:cNvSpPr>
            <a:spLocks noChangeArrowheads="1"/>
          </p:cNvSpPr>
          <p:nvPr/>
        </p:nvSpPr>
        <p:spPr bwMode="auto">
          <a:xfrm>
            <a:off x="5726813" y="3148174"/>
            <a:ext cx="325438" cy="231775"/>
          </a:xfrm>
          <a:prstGeom prst="ellipse">
            <a:avLst/>
          </a:prstGeom>
          <a:solidFill>
            <a:srgbClr val="C1CEFF"/>
          </a:solidFill>
          <a:ln w="12700">
            <a:solidFill>
              <a:srgbClr val="00FF00"/>
            </a:solidFill>
            <a:round/>
          </a:ln>
        </p:spPr>
        <p:txBody>
          <a:bodyPr wrap="none" anchor="ctr"/>
          <a:lstStyle/>
          <a:p>
            <a:endParaRPr lang="zh-CN" altLang="en-US">
              <a:latin typeface="Futura Medium" pitchFamily="2" charset="0"/>
              <a:ea typeface="宋体" panose="02010600030101010101" pitchFamily="2" charset="-122"/>
            </a:endParaRPr>
          </a:p>
        </p:txBody>
      </p:sp>
      <p:sp useBgFill="1">
        <p:nvSpPr>
          <p:cNvPr id="23" name="Oval 18"/>
          <p:cNvSpPr>
            <a:spLocks noChangeArrowheads="1"/>
          </p:cNvSpPr>
          <p:nvPr/>
        </p:nvSpPr>
        <p:spPr bwMode="auto">
          <a:xfrm>
            <a:off x="5930013" y="3646649"/>
            <a:ext cx="122238" cy="90487"/>
          </a:xfrm>
          <a:prstGeom prst="ellipse">
            <a:avLst/>
          </a:prstGeom>
          <a:ln w="12700">
            <a:solidFill>
              <a:srgbClr val="00FF00"/>
            </a:solidFill>
            <a:round/>
          </a:ln>
        </p:spPr>
        <p:txBody>
          <a:bodyPr wrap="none" anchor="ctr"/>
          <a:lstStyle/>
          <a:p>
            <a:endParaRPr lang="zh-CN" altLang="en-US">
              <a:latin typeface="Futura Medium" pitchFamily="2" charset="0"/>
              <a:ea typeface="宋体" panose="02010600030101010101" pitchFamily="2" charset="-122"/>
            </a:endParaRPr>
          </a:p>
        </p:txBody>
      </p:sp>
      <p:sp>
        <p:nvSpPr>
          <p:cNvPr id="24" name="Rectangle 19"/>
          <p:cNvSpPr>
            <a:spLocks noChangeArrowheads="1"/>
          </p:cNvSpPr>
          <p:nvPr/>
        </p:nvSpPr>
        <p:spPr bwMode="auto">
          <a:xfrm>
            <a:off x="6215763" y="2892586"/>
            <a:ext cx="1163638" cy="1489075"/>
          </a:xfrm>
          <a:prstGeom prst="rect">
            <a:avLst/>
          </a:prstGeom>
          <a:solidFill>
            <a:srgbClr val="F09C2A"/>
          </a:solidFill>
          <a:ln w="12700">
            <a:solidFill>
              <a:srgbClr val="00DFCA"/>
            </a:solidFill>
            <a:miter lim="800000"/>
          </a:ln>
          <a:effectLst>
            <a:prstShdw prst="shdw17" dist="17961" dir="2700000">
              <a:srgbClr val="008679"/>
            </a:prstShdw>
          </a:effectLst>
        </p:spPr>
        <p:txBody>
          <a:bodyPr wrap="none" anchor="ctr"/>
          <a:lstStyle/>
          <a:p>
            <a:endParaRPr lang="zh-CN" altLang="en-US">
              <a:latin typeface="Futura Medium" pitchFamily="2" charset="0"/>
              <a:ea typeface="宋体" panose="02010600030101010101" pitchFamily="2" charset="-122"/>
            </a:endParaRPr>
          </a:p>
        </p:txBody>
      </p:sp>
      <p:sp>
        <p:nvSpPr>
          <p:cNvPr id="25" name="Oval 20"/>
          <p:cNvSpPr>
            <a:spLocks noChangeArrowheads="1"/>
          </p:cNvSpPr>
          <p:nvPr/>
        </p:nvSpPr>
        <p:spPr bwMode="auto">
          <a:xfrm>
            <a:off x="6338001" y="3551399"/>
            <a:ext cx="314325" cy="239712"/>
          </a:xfrm>
          <a:prstGeom prst="ellipse">
            <a:avLst/>
          </a:prstGeom>
          <a:solidFill>
            <a:srgbClr val="00AE00"/>
          </a:solidFill>
          <a:ln w="12700">
            <a:solidFill>
              <a:srgbClr val="00DFCA"/>
            </a:solidFill>
            <a:round/>
          </a:ln>
        </p:spPr>
        <p:txBody>
          <a:bodyPr wrap="none" anchor="ctr"/>
          <a:lstStyle/>
          <a:p>
            <a:endParaRPr lang="zh-CN" altLang="en-US">
              <a:latin typeface="Futura Medium" pitchFamily="2" charset="0"/>
              <a:ea typeface="宋体" panose="02010600030101010101" pitchFamily="2" charset="-122"/>
            </a:endParaRPr>
          </a:p>
        </p:txBody>
      </p:sp>
      <p:sp useBgFill="1">
        <p:nvSpPr>
          <p:cNvPr id="26" name="Oval 21"/>
          <p:cNvSpPr>
            <a:spLocks noChangeArrowheads="1"/>
          </p:cNvSpPr>
          <p:nvPr/>
        </p:nvSpPr>
        <p:spPr bwMode="auto">
          <a:xfrm>
            <a:off x="6893626" y="3164049"/>
            <a:ext cx="369887" cy="269875"/>
          </a:xfrm>
          <a:prstGeom prst="ellipse">
            <a:avLst/>
          </a:prstGeom>
          <a:ln w="12700">
            <a:solidFill>
              <a:srgbClr val="00DFCA"/>
            </a:solidFill>
            <a:round/>
          </a:ln>
        </p:spPr>
        <p:txBody>
          <a:bodyPr wrap="none" anchor="ctr"/>
          <a:lstStyle/>
          <a:p>
            <a:endParaRPr lang="zh-CN" altLang="en-US">
              <a:latin typeface="Futura Medium" pitchFamily="2" charset="0"/>
              <a:ea typeface="宋体" panose="02010600030101010101" pitchFamily="2" charset="-122"/>
            </a:endParaRPr>
          </a:p>
        </p:txBody>
      </p:sp>
      <p:sp>
        <p:nvSpPr>
          <p:cNvPr id="27" name="Line 22"/>
          <p:cNvSpPr>
            <a:spLocks noChangeShapeType="1"/>
          </p:cNvSpPr>
          <p:nvPr/>
        </p:nvSpPr>
        <p:spPr bwMode="auto">
          <a:xfrm>
            <a:off x="6414201" y="3679986"/>
            <a:ext cx="876300" cy="463550"/>
          </a:xfrm>
          <a:prstGeom prst="line">
            <a:avLst/>
          </a:prstGeom>
          <a:noFill/>
          <a:ln w="50800">
            <a:solidFill>
              <a:schemeClr val="accent1"/>
            </a:solidFill>
            <a:round/>
          </a:ln>
        </p:spPr>
        <p:txBody>
          <a:bodyPr wrap="none" anchor="ctr"/>
          <a:lstStyle/>
          <a:p>
            <a:endParaRPr lang="zh-CN" altLang="en-US"/>
          </a:p>
        </p:txBody>
      </p:sp>
      <p:sp>
        <p:nvSpPr>
          <p:cNvPr id="28" name="Line 23"/>
          <p:cNvSpPr>
            <a:spLocks noChangeShapeType="1"/>
          </p:cNvSpPr>
          <p:nvPr/>
        </p:nvSpPr>
        <p:spPr bwMode="auto">
          <a:xfrm>
            <a:off x="5798251" y="3213261"/>
            <a:ext cx="374650" cy="192088"/>
          </a:xfrm>
          <a:prstGeom prst="line">
            <a:avLst/>
          </a:prstGeom>
          <a:noFill/>
          <a:ln w="50800">
            <a:solidFill>
              <a:schemeClr val="accent1"/>
            </a:solidFill>
            <a:round/>
          </a:ln>
        </p:spPr>
        <p:txBody>
          <a:bodyPr wrap="none" anchor="ctr"/>
          <a:lstStyle/>
          <a:p>
            <a:endParaRPr lang="zh-CN" altLang="en-US"/>
          </a:p>
        </p:txBody>
      </p:sp>
      <p:sp>
        <p:nvSpPr>
          <p:cNvPr id="29" name="Line 24"/>
          <p:cNvSpPr>
            <a:spLocks noChangeShapeType="1"/>
          </p:cNvSpPr>
          <p:nvPr/>
        </p:nvSpPr>
        <p:spPr bwMode="auto">
          <a:xfrm>
            <a:off x="5202938" y="2824324"/>
            <a:ext cx="368300" cy="180975"/>
          </a:xfrm>
          <a:prstGeom prst="line">
            <a:avLst/>
          </a:prstGeom>
          <a:noFill/>
          <a:ln w="50800">
            <a:solidFill>
              <a:schemeClr val="accent1"/>
            </a:solidFill>
            <a:round/>
          </a:ln>
        </p:spPr>
        <p:txBody>
          <a:bodyPr wrap="none" anchor="ctr"/>
          <a:lstStyle/>
          <a:p>
            <a:endParaRPr lang="zh-CN" altLang="en-US"/>
          </a:p>
        </p:txBody>
      </p:sp>
      <p:sp>
        <p:nvSpPr>
          <p:cNvPr id="30" name="Line 25"/>
          <p:cNvSpPr>
            <a:spLocks noChangeShapeType="1"/>
          </p:cNvSpPr>
          <p:nvPr/>
        </p:nvSpPr>
        <p:spPr bwMode="auto">
          <a:xfrm>
            <a:off x="4552063" y="2387761"/>
            <a:ext cx="420688" cy="219075"/>
          </a:xfrm>
          <a:prstGeom prst="line">
            <a:avLst/>
          </a:prstGeom>
          <a:noFill/>
          <a:ln w="50800">
            <a:solidFill>
              <a:schemeClr val="accent1"/>
            </a:solidFill>
            <a:round/>
          </a:ln>
        </p:spPr>
        <p:txBody>
          <a:bodyPr wrap="none" anchor="ctr"/>
          <a:lstStyle/>
          <a:p>
            <a:endParaRPr lang="zh-CN" altLang="en-US"/>
          </a:p>
        </p:txBody>
      </p:sp>
      <p:sp>
        <p:nvSpPr>
          <p:cNvPr id="31" name="Line 26"/>
          <p:cNvSpPr>
            <a:spLocks noChangeShapeType="1"/>
          </p:cNvSpPr>
          <p:nvPr/>
        </p:nvSpPr>
        <p:spPr bwMode="auto">
          <a:xfrm>
            <a:off x="4140901" y="2095661"/>
            <a:ext cx="222250" cy="106363"/>
          </a:xfrm>
          <a:prstGeom prst="line">
            <a:avLst/>
          </a:prstGeom>
          <a:noFill/>
          <a:ln w="50800">
            <a:solidFill>
              <a:schemeClr val="accent1"/>
            </a:solidFill>
            <a:round/>
          </a:ln>
        </p:spPr>
        <p:txBody>
          <a:bodyPr wrap="none" anchor="ctr"/>
          <a:lstStyle/>
          <a:p>
            <a:endParaRPr lang="zh-CN" altLang="en-US"/>
          </a:p>
        </p:txBody>
      </p:sp>
      <p:sp>
        <p:nvSpPr>
          <p:cNvPr id="32" name="AutoShape 27"/>
          <p:cNvSpPr>
            <a:spLocks noChangeArrowheads="1"/>
          </p:cNvSpPr>
          <p:nvPr/>
        </p:nvSpPr>
        <p:spPr bwMode="auto">
          <a:xfrm>
            <a:off x="6290376" y="3857786"/>
            <a:ext cx="2514600" cy="1112838"/>
          </a:xfrm>
          <a:prstGeom prst="star16">
            <a:avLst>
              <a:gd name="adj" fmla="val 37500"/>
            </a:avLst>
          </a:prstGeom>
          <a:solidFill>
            <a:srgbClr val="FF0000"/>
          </a:solidFill>
          <a:ln w="12700">
            <a:solidFill>
              <a:schemeClr val="bg2"/>
            </a:solidFill>
            <a:miter lim="800000"/>
          </a:ln>
        </p:spPr>
        <p:txBody>
          <a:bodyPr wrap="none" lIns="109538" tIns="55562" rIns="109538" bIns="55562" anchor="ctr"/>
          <a:lstStyle/>
          <a:p>
            <a:pPr algn="ctr" defTabSz="1089025" eaLnBrk="0" hangingPunct="0"/>
            <a:r>
              <a:rPr lang="zh-CN" altLang="en-US" b="1" dirty="0">
                <a:solidFill>
                  <a:srgbClr val="002060"/>
                </a:solidFill>
                <a:latin typeface="微软雅黑" panose="020B0503020204020204" pitchFamily="34" charset="-122"/>
                <a:ea typeface="微软雅黑" panose="020B0503020204020204" pitchFamily="34" charset="-122"/>
              </a:rPr>
              <a:t>意外伤害</a:t>
            </a:r>
            <a:endParaRPr lang="zh-CN" altLang="en-US" sz="2800" b="1" dirty="0">
              <a:solidFill>
                <a:srgbClr val="002060"/>
              </a:solidFill>
              <a:latin typeface="微软雅黑" panose="020B0503020204020204" pitchFamily="34" charset="-122"/>
              <a:ea typeface="微软雅黑" panose="020B0503020204020204" pitchFamily="34" charset="-122"/>
            </a:endParaRPr>
          </a:p>
        </p:txBody>
      </p:sp>
      <p:sp>
        <p:nvSpPr>
          <p:cNvPr id="33" name="Rectangle 28"/>
          <p:cNvSpPr>
            <a:spLocks noChangeArrowheads="1"/>
          </p:cNvSpPr>
          <p:nvPr/>
        </p:nvSpPr>
        <p:spPr bwMode="auto">
          <a:xfrm>
            <a:off x="7908037" y="2687799"/>
            <a:ext cx="1252003" cy="397545"/>
          </a:xfrm>
          <a:prstGeom prst="rect">
            <a:avLst/>
          </a:prstGeom>
          <a:noFill/>
          <a:ln w="12700">
            <a:noFill/>
            <a:miter lim="800000"/>
          </a:ln>
        </p:spPr>
        <p:txBody>
          <a:bodyPr wrap="square" lIns="90488" tIns="44450" rIns="90488" bIns="44450">
            <a:spAutoFit/>
          </a:bodyPr>
          <a:lstStyle/>
          <a:p>
            <a:pPr defTabSz="762000" eaLnBrk="0" hangingPunct="0"/>
            <a:r>
              <a:rPr lang="zh-CN" altLang="en-US" sz="2000" b="1" dirty="0">
                <a:solidFill>
                  <a:srgbClr val="189A80"/>
                </a:solidFill>
                <a:latin typeface="微软雅黑" panose="020B0503020204020204" pitchFamily="34" charset="-122"/>
                <a:ea typeface="微软雅黑" panose="020B0503020204020204" pitchFamily="34" charset="-122"/>
              </a:rPr>
              <a:t>显性失效</a:t>
            </a:r>
          </a:p>
        </p:txBody>
      </p:sp>
      <p:sp>
        <p:nvSpPr>
          <p:cNvPr id="34" name="Text Box 29"/>
          <p:cNvSpPr txBox="1">
            <a:spLocks noChangeArrowheads="1"/>
          </p:cNvSpPr>
          <p:nvPr/>
        </p:nvSpPr>
        <p:spPr bwMode="auto">
          <a:xfrm>
            <a:off x="6638038" y="1130461"/>
            <a:ext cx="3330575" cy="646113"/>
          </a:xfrm>
          <a:prstGeom prst="rect">
            <a:avLst/>
          </a:prstGeom>
          <a:solidFill>
            <a:srgbClr val="FFFF99"/>
          </a:solidFill>
          <a:ln w="9525">
            <a:noFill/>
            <a:miter lim="800000"/>
          </a:ln>
        </p:spPr>
        <p:txBody>
          <a:bodyPr>
            <a:spAutoFit/>
          </a:bodyPr>
          <a:lstStyle/>
          <a:p>
            <a:pPr algn="ctr" eaLnBrk="0" hangingPunct="0"/>
            <a:r>
              <a:rPr lang="zh-CN" altLang="en-US" b="1" dirty="0">
                <a:solidFill>
                  <a:schemeClr val="bg1">
                    <a:lumMod val="50000"/>
                  </a:schemeClr>
                </a:solidFill>
                <a:latin typeface="微软雅黑" panose="020B0503020204020204" pitchFamily="34" charset="-122"/>
                <a:ea typeface="微软雅黑" panose="020B0503020204020204" pitchFamily="34" charset="-122"/>
              </a:rPr>
              <a:t>设立保护、控制屏障，即：预防事故发生的硬件或管理程序</a:t>
            </a:r>
            <a:endParaRPr lang="zh-CN" altLang="en-US" sz="1600" dirty="0">
              <a:solidFill>
                <a:schemeClr val="bg1">
                  <a:lumMod val="50000"/>
                </a:schemeClr>
              </a:solidFill>
              <a:latin typeface="微软雅黑" panose="020B0503020204020204" pitchFamily="34" charset="-122"/>
              <a:ea typeface="微软雅黑" panose="020B0503020204020204" pitchFamily="34" charset="-122"/>
            </a:endParaRPr>
          </a:p>
        </p:txBody>
      </p:sp>
      <p:sp>
        <p:nvSpPr>
          <p:cNvPr id="35" name="Line 30"/>
          <p:cNvSpPr>
            <a:spLocks noChangeShapeType="1"/>
          </p:cNvSpPr>
          <p:nvPr/>
        </p:nvSpPr>
        <p:spPr bwMode="auto">
          <a:xfrm flipH="1">
            <a:off x="7131751" y="2070261"/>
            <a:ext cx="142875" cy="642938"/>
          </a:xfrm>
          <a:prstGeom prst="line">
            <a:avLst/>
          </a:prstGeom>
          <a:noFill/>
          <a:ln w="28575">
            <a:solidFill>
              <a:srgbClr val="002060"/>
            </a:solidFill>
            <a:round/>
            <a:tailEnd type="triangle" w="med" len="med"/>
          </a:ln>
        </p:spPr>
        <p:txBody>
          <a:bodyPr anchor="ctr">
            <a:spAutoFit/>
          </a:bodyPr>
          <a:lstStyle/>
          <a:p>
            <a:endParaRPr lang="zh-CN" altLang="en-US"/>
          </a:p>
        </p:txBody>
      </p:sp>
      <p:sp>
        <p:nvSpPr>
          <p:cNvPr id="36" name="Line 31"/>
          <p:cNvSpPr>
            <a:spLocks noChangeShapeType="1"/>
          </p:cNvSpPr>
          <p:nvPr/>
        </p:nvSpPr>
        <p:spPr bwMode="auto">
          <a:xfrm flipH="1" flipV="1">
            <a:off x="5604576" y="1413036"/>
            <a:ext cx="609600" cy="130175"/>
          </a:xfrm>
          <a:prstGeom prst="line">
            <a:avLst/>
          </a:prstGeom>
          <a:noFill/>
          <a:ln w="9525">
            <a:noFill/>
            <a:round/>
            <a:tailEnd type="triangle" w="med" len="med"/>
          </a:ln>
        </p:spPr>
        <p:txBody>
          <a:bodyPr anchor="ctr">
            <a:spAutoFit/>
          </a:bodyPr>
          <a:lstStyle/>
          <a:p>
            <a:endParaRPr lang="zh-CN" altLang="en-US"/>
          </a:p>
        </p:txBody>
      </p:sp>
      <p:sp>
        <p:nvSpPr>
          <p:cNvPr id="37" name="Line 32"/>
          <p:cNvSpPr>
            <a:spLocks noChangeShapeType="1"/>
          </p:cNvSpPr>
          <p:nvPr/>
        </p:nvSpPr>
        <p:spPr bwMode="auto">
          <a:xfrm flipH="1">
            <a:off x="5845876" y="1416211"/>
            <a:ext cx="792162" cy="296863"/>
          </a:xfrm>
          <a:prstGeom prst="line">
            <a:avLst/>
          </a:prstGeom>
          <a:noFill/>
          <a:ln w="28575">
            <a:solidFill>
              <a:srgbClr val="002060"/>
            </a:solidFill>
            <a:round/>
            <a:tailEnd type="triangle" w="med" len="med"/>
          </a:ln>
        </p:spPr>
        <p:txBody>
          <a:bodyPr anchor="ctr">
            <a:spAutoFit/>
          </a:bodyPr>
          <a:lstStyle/>
          <a:p>
            <a:endParaRPr lang="zh-CN" altLang="en-US"/>
          </a:p>
        </p:txBody>
      </p:sp>
      <p:graphicFrame>
        <p:nvGraphicFramePr>
          <p:cNvPr id="38" name="Object 33"/>
          <p:cNvGraphicFramePr>
            <a:graphicFrameLocks noChangeAspect="1"/>
          </p:cNvGraphicFramePr>
          <p:nvPr/>
        </p:nvGraphicFramePr>
        <p:xfrm>
          <a:off x="5756976" y="4945224"/>
          <a:ext cx="401637" cy="982662"/>
        </p:xfrm>
        <a:graphic>
          <a:graphicData uri="http://schemas.openxmlformats.org/presentationml/2006/ole">
            <mc:AlternateContent xmlns:mc="http://schemas.openxmlformats.org/markup-compatibility/2006">
              <mc:Choice xmlns:v="urn:schemas-microsoft-com:vml" Requires="v">
                <p:oleObj spid="_x0000_s2137" name="Clip" r:id="rId6" imgW="1235075" imgH="3521075" progId="">
                  <p:embed/>
                </p:oleObj>
              </mc:Choice>
              <mc:Fallback>
                <p:oleObj name="Clip" r:id="rId6" imgW="1235075" imgH="3521075" progId="">
                  <p:embed/>
                  <p:pic>
                    <p:nvPicPr>
                      <p:cNvPr id="0" name="Object 3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756976" y="4945224"/>
                        <a:ext cx="401637" cy="9826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9" name="Object 34"/>
          <p:cNvGraphicFramePr>
            <a:graphicFrameLocks noChangeAspect="1"/>
          </p:cNvGraphicFramePr>
          <p:nvPr/>
        </p:nvGraphicFramePr>
        <p:xfrm>
          <a:off x="4961638" y="4618199"/>
          <a:ext cx="795338" cy="1309687"/>
        </p:xfrm>
        <a:graphic>
          <a:graphicData uri="http://schemas.openxmlformats.org/presentationml/2006/ole">
            <mc:AlternateContent xmlns:mc="http://schemas.openxmlformats.org/markup-compatibility/2006">
              <mc:Choice xmlns:v="urn:schemas-microsoft-com:vml" Requires="v">
                <p:oleObj spid="_x0000_s2138" name="Clip" r:id="rId8" imgW="1676400" imgH="3216275" progId="">
                  <p:embed/>
                </p:oleObj>
              </mc:Choice>
              <mc:Fallback>
                <p:oleObj name="Clip" r:id="rId8" imgW="1676400" imgH="3216275" progId="">
                  <p:embed/>
                  <p:pic>
                    <p:nvPicPr>
                      <p:cNvPr id="0" name="Object 3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961638" y="4618199"/>
                        <a:ext cx="795338" cy="13096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40" name="Object 35"/>
          <p:cNvGraphicFramePr>
            <a:graphicFrameLocks noChangeAspect="1"/>
          </p:cNvGraphicFramePr>
          <p:nvPr/>
        </p:nvGraphicFramePr>
        <p:xfrm>
          <a:off x="4156776" y="4256249"/>
          <a:ext cx="833437" cy="1481137"/>
        </p:xfrm>
        <a:graphic>
          <a:graphicData uri="http://schemas.openxmlformats.org/presentationml/2006/ole">
            <mc:AlternateContent xmlns:mc="http://schemas.openxmlformats.org/markup-compatibility/2006">
              <mc:Choice xmlns:v="urn:schemas-microsoft-com:vml" Requires="v">
                <p:oleObj spid="_x0000_s2139" name="Clip" r:id="rId10" imgW="1646555" imgH="3399155" progId="">
                  <p:embed/>
                </p:oleObj>
              </mc:Choice>
              <mc:Fallback>
                <p:oleObj name="Clip" r:id="rId10" imgW="1646555" imgH="3399155" progId="">
                  <p:embed/>
                  <p:pic>
                    <p:nvPicPr>
                      <p:cNvPr id="0" name="Object 3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156776" y="4256249"/>
                        <a:ext cx="833437" cy="14811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41" name="Object 36"/>
          <p:cNvGraphicFramePr>
            <a:graphicFrameLocks noChangeAspect="1"/>
          </p:cNvGraphicFramePr>
          <p:nvPr/>
        </p:nvGraphicFramePr>
        <p:xfrm>
          <a:off x="3547176" y="3989549"/>
          <a:ext cx="568325" cy="1349375"/>
        </p:xfrm>
        <a:graphic>
          <a:graphicData uri="http://schemas.openxmlformats.org/presentationml/2006/ole">
            <mc:AlternateContent xmlns:mc="http://schemas.openxmlformats.org/markup-compatibility/2006">
              <mc:Choice xmlns:v="urn:schemas-microsoft-com:vml" Requires="v">
                <p:oleObj spid="_x0000_s2140" name="Clip" r:id="rId12" imgW="1203325" imgH="3322955" progId="">
                  <p:embed/>
                </p:oleObj>
              </mc:Choice>
              <mc:Fallback>
                <p:oleObj name="Clip" r:id="rId12" imgW="1203325" imgH="3322955" progId="">
                  <p:embed/>
                  <p:pic>
                    <p:nvPicPr>
                      <p:cNvPr id="0" name="Object 36"/>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547176" y="3989549"/>
                        <a:ext cx="568325" cy="13493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42" name="AutoShape 37"/>
          <p:cNvCxnSpPr>
            <a:cxnSpLocks noChangeShapeType="1"/>
            <a:endCxn id="9" idx="2"/>
          </p:cNvCxnSpPr>
          <p:nvPr/>
        </p:nvCxnSpPr>
        <p:spPr bwMode="auto">
          <a:xfrm flipV="1">
            <a:off x="3831338" y="3037049"/>
            <a:ext cx="1150938" cy="658812"/>
          </a:xfrm>
          <a:prstGeom prst="curvedConnector2">
            <a:avLst/>
          </a:prstGeom>
          <a:noFill/>
          <a:ln w="9525">
            <a:noFill/>
            <a:round/>
            <a:tailEnd type="triangle" w="med" len="med"/>
          </a:ln>
        </p:spPr>
      </p:cxnSp>
      <p:sp>
        <p:nvSpPr>
          <p:cNvPr id="43" name="Line 38"/>
          <p:cNvSpPr>
            <a:spLocks noChangeShapeType="1"/>
          </p:cNvSpPr>
          <p:nvPr/>
        </p:nvSpPr>
        <p:spPr bwMode="auto">
          <a:xfrm flipV="1">
            <a:off x="3988501" y="3070386"/>
            <a:ext cx="500062" cy="785813"/>
          </a:xfrm>
          <a:prstGeom prst="line">
            <a:avLst/>
          </a:prstGeom>
          <a:noFill/>
          <a:ln w="28575">
            <a:solidFill>
              <a:srgbClr val="002060"/>
            </a:solidFill>
            <a:round/>
            <a:tailEnd type="triangle" w="med" len="med"/>
          </a:ln>
        </p:spPr>
        <p:txBody>
          <a:bodyPr anchor="ctr">
            <a:spAutoFit/>
          </a:bodyPr>
          <a:lstStyle/>
          <a:p>
            <a:endParaRPr lang="zh-CN" altLang="en-US"/>
          </a:p>
        </p:txBody>
      </p:sp>
      <p:sp>
        <p:nvSpPr>
          <p:cNvPr id="44" name="Line 39"/>
          <p:cNvSpPr>
            <a:spLocks noChangeShapeType="1"/>
          </p:cNvSpPr>
          <p:nvPr/>
        </p:nvSpPr>
        <p:spPr bwMode="auto">
          <a:xfrm flipV="1">
            <a:off x="4702876" y="3527586"/>
            <a:ext cx="368300" cy="614363"/>
          </a:xfrm>
          <a:prstGeom prst="line">
            <a:avLst/>
          </a:prstGeom>
          <a:noFill/>
          <a:ln w="28575">
            <a:solidFill>
              <a:srgbClr val="002060"/>
            </a:solidFill>
            <a:round/>
            <a:tailEnd type="triangle" w="med" len="med"/>
          </a:ln>
        </p:spPr>
        <p:txBody>
          <a:bodyPr anchor="ctr">
            <a:spAutoFit/>
          </a:bodyPr>
          <a:lstStyle/>
          <a:p>
            <a:endParaRPr lang="zh-CN" altLang="en-US"/>
          </a:p>
        </p:txBody>
      </p:sp>
      <p:sp>
        <p:nvSpPr>
          <p:cNvPr id="45" name="Line 40"/>
          <p:cNvSpPr>
            <a:spLocks noChangeShapeType="1"/>
          </p:cNvSpPr>
          <p:nvPr/>
        </p:nvSpPr>
        <p:spPr bwMode="auto">
          <a:xfrm flipV="1">
            <a:off x="5631563" y="3926049"/>
            <a:ext cx="430213" cy="573087"/>
          </a:xfrm>
          <a:prstGeom prst="line">
            <a:avLst/>
          </a:prstGeom>
          <a:noFill/>
          <a:ln w="28575">
            <a:solidFill>
              <a:srgbClr val="002060"/>
            </a:solidFill>
            <a:round/>
            <a:tailEnd type="triangle" w="med" len="med"/>
          </a:ln>
        </p:spPr>
        <p:txBody>
          <a:bodyPr anchor="ctr">
            <a:spAutoFit/>
          </a:bodyPr>
          <a:lstStyle/>
          <a:p>
            <a:endParaRPr lang="zh-CN" altLang="en-US"/>
          </a:p>
        </p:txBody>
      </p:sp>
      <p:sp>
        <p:nvSpPr>
          <p:cNvPr id="46" name="Line 41"/>
          <p:cNvSpPr>
            <a:spLocks noChangeShapeType="1"/>
          </p:cNvSpPr>
          <p:nvPr/>
        </p:nvSpPr>
        <p:spPr bwMode="auto">
          <a:xfrm flipV="1">
            <a:off x="6060188" y="4324511"/>
            <a:ext cx="230188" cy="460375"/>
          </a:xfrm>
          <a:prstGeom prst="line">
            <a:avLst/>
          </a:prstGeom>
          <a:noFill/>
          <a:ln w="28575">
            <a:solidFill>
              <a:srgbClr val="002060"/>
            </a:solidFill>
            <a:round/>
            <a:tailEnd type="triangle" w="med" len="med"/>
          </a:ln>
        </p:spPr>
        <p:txBody>
          <a:bodyPr anchor="ctr">
            <a:spAutoFit/>
          </a:bodyPr>
          <a:lstStyle/>
          <a:p>
            <a:endParaRPr lang="zh-CN" altLang="en-US"/>
          </a:p>
        </p:txBody>
      </p:sp>
      <p:sp>
        <p:nvSpPr>
          <p:cNvPr id="47" name="Line 42"/>
          <p:cNvSpPr>
            <a:spLocks noChangeShapeType="1"/>
          </p:cNvSpPr>
          <p:nvPr/>
        </p:nvSpPr>
        <p:spPr bwMode="auto">
          <a:xfrm>
            <a:off x="4080576" y="5080161"/>
            <a:ext cx="304800" cy="130175"/>
          </a:xfrm>
          <a:prstGeom prst="line">
            <a:avLst/>
          </a:prstGeom>
          <a:noFill/>
          <a:ln w="28575">
            <a:solidFill>
              <a:srgbClr val="002060"/>
            </a:solidFill>
            <a:round/>
            <a:headEnd type="triangle" w="med" len="med"/>
            <a:tailEnd type="triangle" w="med" len="med"/>
          </a:ln>
        </p:spPr>
        <p:txBody>
          <a:bodyPr anchor="ctr">
            <a:spAutoFit/>
          </a:bodyPr>
          <a:lstStyle/>
          <a:p>
            <a:endParaRPr lang="zh-CN" altLang="en-US"/>
          </a:p>
        </p:txBody>
      </p:sp>
      <p:sp>
        <p:nvSpPr>
          <p:cNvPr id="48" name="Line 43"/>
          <p:cNvSpPr>
            <a:spLocks noChangeShapeType="1"/>
          </p:cNvSpPr>
          <p:nvPr/>
        </p:nvSpPr>
        <p:spPr bwMode="auto">
          <a:xfrm>
            <a:off x="4766376" y="5238911"/>
            <a:ext cx="304800" cy="130175"/>
          </a:xfrm>
          <a:prstGeom prst="line">
            <a:avLst/>
          </a:prstGeom>
          <a:noFill/>
          <a:ln w="28575">
            <a:solidFill>
              <a:srgbClr val="002060"/>
            </a:solidFill>
            <a:round/>
            <a:headEnd type="triangle" w="med" len="med"/>
            <a:tailEnd type="triangle" w="med" len="med"/>
          </a:ln>
        </p:spPr>
        <p:txBody>
          <a:bodyPr anchor="ctr">
            <a:spAutoFit/>
          </a:bodyPr>
          <a:lstStyle/>
          <a:p>
            <a:endParaRPr lang="zh-CN" altLang="en-US"/>
          </a:p>
        </p:txBody>
      </p:sp>
      <p:sp>
        <p:nvSpPr>
          <p:cNvPr id="49" name="Line 44"/>
          <p:cNvSpPr>
            <a:spLocks noChangeShapeType="1"/>
          </p:cNvSpPr>
          <p:nvPr/>
        </p:nvSpPr>
        <p:spPr bwMode="auto">
          <a:xfrm>
            <a:off x="5452176" y="5397661"/>
            <a:ext cx="304800" cy="131763"/>
          </a:xfrm>
          <a:prstGeom prst="line">
            <a:avLst/>
          </a:prstGeom>
          <a:noFill/>
          <a:ln w="28575">
            <a:solidFill>
              <a:srgbClr val="002060"/>
            </a:solidFill>
            <a:round/>
            <a:headEnd type="triangle" w="med" len="med"/>
            <a:tailEnd type="triangle" w="med" len="med"/>
          </a:ln>
        </p:spPr>
        <p:txBody>
          <a:bodyPr anchor="ctr">
            <a:spAutoFit/>
          </a:bodyPr>
          <a:lstStyle/>
          <a:p>
            <a:endParaRPr lang="zh-CN" altLang="en-US"/>
          </a:p>
        </p:txBody>
      </p:sp>
      <p:graphicFrame>
        <p:nvGraphicFramePr>
          <p:cNvPr id="50" name="Object 45"/>
          <p:cNvGraphicFramePr>
            <a:graphicFrameLocks noChangeAspect="1"/>
          </p:cNvGraphicFramePr>
          <p:nvPr/>
        </p:nvGraphicFramePr>
        <p:xfrm>
          <a:off x="2789145" y="4384747"/>
          <a:ext cx="609600" cy="434975"/>
        </p:xfrm>
        <a:graphic>
          <a:graphicData uri="http://schemas.openxmlformats.org/presentationml/2006/ole">
            <mc:AlternateContent xmlns:mc="http://schemas.openxmlformats.org/markup-compatibility/2006">
              <mc:Choice xmlns:v="urn:schemas-microsoft-com:vml" Requires="v">
                <p:oleObj spid="_x0000_s2141" name="Clip" r:id="rId14" imgW="1602740" imgH="1328420" progId="">
                  <p:embed/>
                </p:oleObj>
              </mc:Choice>
              <mc:Fallback>
                <p:oleObj name="Clip" r:id="rId14" imgW="1602740" imgH="1328420" progId="">
                  <p:embed/>
                  <p:pic>
                    <p:nvPicPr>
                      <p:cNvPr id="0" name="Object 45"/>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789145" y="4384747"/>
                        <a:ext cx="609600" cy="4349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1" name="文本框 51"/>
          <p:cNvSpPr txBox="1"/>
          <p:nvPr/>
        </p:nvSpPr>
        <p:spPr>
          <a:xfrm>
            <a:off x="8771955" y="5635498"/>
            <a:ext cx="2974342" cy="584775"/>
          </a:xfrm>
          <a:prstGeom prst="rect">
            <a:avLst/>
          </a:prstGeom>
          <a:noFill/>
          <a:ln>
            <a:noFill/>
          </a:ln>
        </p:spPr>
        <p:txBody>
          <a:bodyPr wrap="square" rtlCol="0">
            <a:spAutoFit/>
          </a:bodyPr>
          <a:lstStyle/>
          <a:p>
            <a:pPr algn="ctr">
              <a:buClr>
                <a:srgbClr val="C00000"/>
              </a:buClr>
            </a:pPr>
            <a:r>
              <a:rPr lang="en-US" altLang="zh-CN" sz="1600" dirty="0">
                <a:solidFill>
                  <a:schemeClr val="tx2"/>
                </a:solidFill>
                <a:latin typeface="Arial" panose="020B0604020202020204" pitchFamily="34" charset="0"/>
              </a:rPr>
              <a:t>James Reason </a:t>
            </a:r>
            <a:r>
              <a:rPr lang="zh-CN" altLang="en-US" sz="1600" dirty="0">
                <a:solidFill>
                  <a:srgbClr val="215968"/>
                </a:solidFill>
                <a:latin typeface="微软雅黑" panose="020B0503020204020204" pitchFamily="34" charset="-122"/>
                <a:ea typeface="微软雅黑" panose="020B0503020204020204" pitchFamily="34" charset="-122"/>
              </a:rPr>
              <a:t>瑞士奶酪模型</a:t>
            </a:r>
            <a:r>
              <a:rPr lang="en-US" altLang="zh-CN" sz="1600" dirty="0">
                <a:solidFill>
                  <a:srgbClr val="215968"/>
                </a:solidFill>
                <a:latin typeface="微软雅黑" panose="020B0503020204020204" pitchFamily="34" charset="-122"/>
                <a:ea typeface="微软雅黑" panose="020B0503020204020204" pitchFamily="34" charset="-122"/>
              </a:rPr>
              <a:t> </a:t>
            </a:r>
          </a:p>
          <a:p>
            <a:pPr algn="ctr">
              <a:buClr>
                <a:srgbClr val="C00000"/>
              </a:buClr>
            </a:pPr>
            <a:r>
              <a:rPr lang="en-US" altLang="zh-CN" sz="1600" dirty="0">
                <a:solidFill>
                  <a:srgbClr val="215968"/>
                </a:solidFill>
                <a:latin typeface="微软雅黑" panose="020B0503020204020204" pitchFamily="34" charset="-122"/>
                <a:ea typeface="微软雅黑" panose="020B0503020204020204" pitchFamily="34" charset="-122"/>
              </a:rPr>
              <a:t>1990</a:t>
            </a:r>
            <a:r>
              <a:rPr lang="zh-CN" altLang="en-US" sz="1600" dirty="0">
                <a:solidFill>
                  <a:srgbClr val="215968"/>
                </a:solidFill>
                <a:latin typeface="微软雅黑" panose="020B0503020204020204" pitchFamily="34" charset="-122"/>
                <a:ea typeface="微软雅黑" panose="020B0503020204020204" pitchFamily="34" charset="-122"/>
              </a:rPr>
              <a:t>年 </a:t>
            </a:r>
            <a:r>
              <a:rPr lang="en-US" altLang="zh-CN" sz="1600" dirty="0">
                <a:solidFill>
                  <a:srgbClr val="215968"/>
                </a:solidFill>
                <a:latin typeface="微软雅黑" panose="020B0503020204020204" pitchFamily="34" charset="-122"/>
                <a:ea typeface="微软雅黑" panose="020B0503020204020204" pitchFamily="34" charset="-122"/>
              </a:rPr>
              <a:t>《H</a:t>
            </a:r>
            <a:r>
              <a:rPr lang="en-US" altLang="zh-CN" sz="1600" dirty="0">
                <a:solidFill>
                  <a:schemeClr val="tx2"/>
                </a:solidFill>
                <a:latin typeface="Arial" panose="020B0604020202020204" pitchFamily="34" charset="0"/>
              </a:rPr>
              <a:t>uman error</a:t>
            </a:r>
            <a:r>
              <a:rPr lang="en-US" altLang="zh-CN" sz="1600" dirty="0">
                <a:solidFill>
                  <a:srgbClr val="215968"/>
                </a:solidFill>
                <a:latin typeface="微软雅黑" panose="020B0503020204020204" pitchFamily="34" charset="-122"/>
                <a:ea typeface="微软雅黑" panose="020B0503020204020204" pitchFamily="34" charset="-122"/>
              </a:rPr>
              <a:t>》</a:t>
            </a:r>
            <a:endParaRPr lang="zh-CN" altLang="en-US" sz="1600" dirty="0">
              <a:solidFill>
                <a:srgbClr val="215968"/>
              </a:solidFill>
              <a:latin typeface="微软雅黑" panose="020B0503020204020204" pitchFamily="34" charset="-122"/>
              <a:ea typeface="微软雅黑" panose="020B0503020204020204" pitchFamily="34" charset="-122"/>
            </a:endParaRPr>
          </a:p>
        </p:txBody>
      </p:sp>
      <p:sp>
        <p:nvSpPr>
          <p:cNvPr id="52" name="Rectangle 28"/>
          <p:cNvSpPr>
            <a:spLocks noChangeArrowheads="1"/>
          </p:cNvSpPr>
          <p:nvPr/>
        </p:nvSpPr>
        <p:spPr bwMode="auto">
          <a:xfrm>
            <a:off x="2220560" y="3176476"/>
            <a:ext cx="1252003" cy="397545"/>
          </a:xfrm>
          <a:prstGeom prst="rect">
            <a:avLst/>
          </a:prstGeom>
          <a:noFill/>
          <a:ln w="12700">
            <a:noFill/>
            <a:miter lim="800000"/>
          </a:ln>
        </p:spPr>
        <p:txBody>
          <a:bodyPr wrap="square" lIns="90488" tIns="44450" rIns="90488" bIns="44450">
            <a:spAutoFit/>
          </a:bodyPr>
          <a:lstStyle/>
          <a:p>
            <a:pPr defTabSz="762000" eaLnBrk="0" hangingPunct="0"/>
            <a:r>
              <a:rPr lang="zh-CN" altLang="en-US" sz="2000" b="1" dirty="0">
                <a:solidFill>
                  <a:srgbClr val="189A80"/>
                </a:solidFill>
                <a:latin typeface="微软雅黑" panose="020B0503020204020204" pitchFamily="34" charset="-122"/>
                <a:ea typeface="微软雅黑" panose="020B0503020204020204" pitchFamily="34" charset="-122"/>
              </a:rPr>
              <a:t>隐形失效</a:t>
            </a:r>
          </a:p>
        </p:txBody>
      </p:sp>
      <p:sp>
        <p:nvSpPr>
          <p:cNvPr id="53" name="TextBox 74"/>
          <p:cNvSpPr txBox="1"/>
          <p:nvPr/>
        </p:nvSpPr>
        <p:spPr>
          <a:xfrm>
            <a:off x="619743" y="1140929"/>
            <a:ext cx="6032583" cy="461665"/>
          </a:xfrm>
          <a:prstGeom prst="rect">
            <a:avLst/>
          </a:prstGeom>
          <a:noFill/>
        </p:spPr>
        <p:txBody>
          <a:bodyPr wrap="square" rtlCol="0">
            <a:spAutoFit/>
          </a:bodyPr>
          <a:lstStyle/>
          <a:p>
            <a:pPr>
              <a:defRPr/>
            </a:pPr>
            <a:r>
              <a:rPr lang="zh-CN" altLang="en-US" sz="2400" b="1" dirty="0">
                <a:solidFill>
                  <a:schemeClr val="tx2"/>
                </a:solidFill>
                <a:latin typeface="微软雅黑" panose="020B0503020204020204" pitchFamily="34" charset="-122"/>
                <a:ea typeface="微软雅黑" panose="020B0503020204020204" pitchFamily="34" charset="-122"/>
              </a:rPr>
              <a:t>瑞士奶酪模型</a:t>
            </a:r>
            <a:endParaRPr lang="en-US" altLang="zh-CN" sz="2400" b="1" dirty="0">
              <a:solidFill>
                <a:schemeClr val="tx2"/>
              </a:solidFill>
              <a:latin typeface="微软雅黑" panose="020B0503020204020204" pitchFamily="34" charset="-122"/>
              <a:ea typeface="微软雅黑" panose="020B0503020204020204" pitchFamily="34" charset="-122"/>
            </a:endParaRPr>
          </a:p>
        </p:txBody>
      </p:sp>
      <p:sp>
        <p:nvSpPr>
          <p:cNvPr id="54"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 name="组合 4"/>
          <p:cNvGrpSpPr>
            <a:grpSpLocks noChangeAspect="1"/>
          </p:cNvGrpSpPr>
          <p:nvPr/>
        </p:nvGrpSpPr>
        <p:grpSpPr>
          <a:xfrm>
            <a:off x="3366961" y="1225859"/>
            <a:ext cx="4180252" cy="4479906"/>
            <a:chOff x="2325690" y="1498601"/>
            <a:chExt cx="4487868" cy="4810143"/>
          </a:xfrm>
        </p:grpSpPr>
        <p:grpSp>
          <p:nvGrpSpPr>
            <p:cNvPr id="6" name="Group 2"/>
            <p:cNvGrpSpPr/>
            <p:nvPr/>
          </p:nvGrpSpPr>
          <p:grpSpPr>
            <a:xfrm>
              <a:off x="2851151" y="3546482"/>
              <a:ext cx="3381375" cy="1000127"/>
              <a:chOff x="1796" y="2234"/>
              <a:chExt cx="2130" cy="630"/>
            </a:xfrm>
          </p:grpSpPr>
          <p:sp>
            <p:nvSpPr>
              <p:cNvPr id="25" name="AutoShape 3"/>
              <p:cNvSpPr/>
              <p:nvPr/>
            </p:nvSpPr>
            <p:spPr>
              <a:xfrm>
                <a:off x="2591" y="2689"/>
                <a:ext cx="546" cy="175"/>
              </a:xfrm>
              <a:prstGeom prst="downArrow">
                <a:avLst>
                  <a:gd name="adj1" fmla="val 50000"/>
                  <a:gd name="adj2" fmla="val 25000"/>
                </a:avLst>
              </a:prstGeom>
              <a:noFill/>
              <a:ln w="6350" cap="flat" cmpd="sng">
                <a:solidFill>
                  <a:schemeClr val="tx2"/>
                </a:solidFill>
                <a:prstDash val="solid"/>
                <a:miter/>
                <a:headEnd type="none" w="sm" len="sm"/>
                <a:tailEnd type="none" w="sm" len="sm"/>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宋体" panose="02010600030101010101" pitchFamily="2" charset="-122"/>
                </a:endParaRPr>
              </a:p>
            </p:txBody>
          </p:sp>
          <p:sp>
            <p:nvSpPr>
              <p:cNvPr id="26" name="AutoShape 4"/>
              <p:cNvSpPr>
                <a:spLocks noChangeArrowheads="1"/>
              </p:cNvSpPr>
              <p:nvPr/>
            </p:nvSpPr>
            <p:spPr bwMode="auto">
              <a:xfrm>
                <a:off x="1796" y="2234"/>
                <a:ext cx="2130" cy="455"/>
              </a:xfrm>
              <a:prstGeom prst="roundRect">
                <a:avLst>
                  <a:gd name="adj" fmla="val 16667"/>
                </a:avLst>
              </a:prstGeom>
              <a:solidFill>
                <a:srgbClr val="C00000"/>
              </a:solidFill>
              <a:ln w="9525">
                <a:solidFill>
                  <a:schemeClr val="tx2"/>
                </a:solidFill>
                <a:round/>
                <a:headEnd type="none" w="sm" len="sm"/>
                <a:tailEnd type="none" w="sm" len="sm"/>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ts val="0"/>
                  </a:spcBef>
                  <a:spcAft>
                    <a:spcPct val="0"/>
                  </a:spcAft>
                  <a:buClrTx/>
                  <a:buSzTx/>
                  <a:buFont typeface="Wingdings" panose="05000000000000000000" pitchFamily="2" charset="2"/>
                  <a:buNone/>
                  <a:defRPr/>
                </a:pPr>
                <a:r>
                  <a:rPr kumimoji="0" lang="zh-CN" altLang="en-US" sz="17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rPr>
                  <a:t>直接起因</a:t>
                </a:r>
                <a:endParaRPr kumimoji="0" lang="en-US" altLang="zh-CN" sz="17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endParaRPr>
              </a:p>
              <a:p>
                <a:pPr marL="0" marR="0" lvl="0" indent="0" algn="ctr" defTabSz="914400" rtl="0" eaLnBrk="0" fontAlgn="base" latinLnBrk="0" hangingPunct="0">
                  <a:lnSpc>
                    <a:spcPct val="100000"/>
                  </a:lnSpc>
                  <a:spcBef>
                    <a:spcPts val="0"/>
                  </a:spcBef>
                  <a:spcAft>
                    <a:spcPct val="0"/>
                  </a:spcAft>
                  <a:buClrTx/>
                  <a:buSzTx/>
                  <a:buFont typeface="Wingdings" panose="05000000000000000000" pitchFamily="2" charset="2"/>
                  <a:buNone/>
                  <a:defRPr/>
                </a:pPr>
                <a:r>
                  <a:rPr kumimoji="0" lang="zh-CN" altLang="en-US" sz="14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rPr>
                  <a:t>不安全行为或不安全状态</a:t>
                </a:r>
                <a:endParaRPr kumimoji="0" lang="en-GB" altLang="zh-CN" sz="14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endParaRPr>
              </a:p>
            </p:txBody>
          </p:sp>
        </p:grpSp>
        <p:grpSp>
          <p:nvGrpSpPr>
            <p:cNvPr id="7" name="Group 5"/>
            <p:cNvGrpSpPr/>
            <p:nvPr/>
          </p:nvGrpSpPr>
          <p:grpSpPr>
            <a:xfrm>
              <a:off x="2325690" y="1516072"/>
              <a:ext cx="404813" cy="4792672"/>
              <a:chOff x="1465" y="955"/>
              <a:chExt cx="255" cy="3019"/>
            </a:xfrm>
          </p:grpSpPr>
          <p:sp>
            <p:nvSpPr>
              <p:cNvPr id="22" name="Text Box 6"/>
              <p:cNvSpPr txBox="1"/>
              <p:nvPr/>
            </p:nvSpPr>
            <p:spPr>
              <a:xfrm rot="16200000">
                <a:off x="993" y="2328"/>
                <a:ext cx="1200" cy="255"/>
              </a:xfrm>
              <a:prstGeom prst="rect">
                <a:avLst/>
              </a:prstGeom>
              <a:noFill/>
              <a:ln w="6350">
                <a:noFill/>
              </a:ln>
            </p:spPr>
            <p:txBody>
              <a:bodyP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zh-CN" altLang="en-US" sz="1600" dirty="0">
                    <a:solidFill>
                      <a:srgbClr val="189A80"/>
                    </a:solidFill>
                    <a:latin typeface="微软雅黑" panose="020B0503020204020204" pitchFamily="34" charset="-122"/>
                    <a:ea typeface="微软雅黑" panose="020B0503020204020204" pitchFamily="34" charset="-122"/>
                  </a:rPr>
                  <a:t>引发事故</a:t>
                </a:r>
                <a:endParaRPr lang="en-GB" altLang="zh-CN" sz="1600" dirty="0">
                  <a:solidFill>
                    <a:srgbClr val="189A80"/>
                  </a:solidFill>
                  <a:latin typeface="微软雅黑" panose="020B0503020204020204" pitchFamily="34" charset="-122"/>
                  <a:ea typeface="微软雅黑" panose="020B0503020204020204" pitchFamily="34" charset="-122"/>
                </a:endParaRPr>
              </a:p>
            </p:txBody>
          </p:sp>
          <p:sp>
            <p:nvSpPr>
              <p:cNvPr id="23" name="AutoShape 7"/>
              <p:cNvSpPr/>
              <p:nvPr/>
            </p:nvSpPr>
            <p:spPr>
              <a:xfrm>
                <a:off x="1535" y="3331"/>
                <a:ext cx="126" cy="643"/>
              </a:xfrm>
              <a:prstGeom prst="upArrow">
                <a:avLst>
                  <a:gd name="adj1" fmla="val 50000"/>
                  <a:gd name="adj2" fmla="val 164033"/>
                </a:avLst>
              </a:prstGeom>
              <a:noFill/>
              <a:ln w="6350" cap="flat" cmpd="sng">
                <a:solidFill>
                  <a:schemeClr val="tx2"/>
                </a:solidFill>
                <a:prstDash val="solid"/>
                <a:miter/>
                <a:headEnd type="none" w="sm" len="sm"/>
                <a:tailEnd type="none" w="sm" len="sm"/>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宋体" panose="02010600030101010101" pitchFamily="2" charset="-122"/>
                </a:endParaRPr>
              </a:p>
            </p:txBody>
          </p:sp>
          <p:sp>
            <p:nvSpPr>
              <p:cNvPr id="24" name="AutoShape 8"/>
              <p:cNvSpPr/>
              <p:nvPr/>
            </p:nvSpPr>
            <p:spPr>
              <a:xfrm>
                <a:off x="1535" y="955"/>
                <a:ext cx="126" cy="643"/>
              </a:xfrm>
              <a:prstGeom prst="upArrow">
                <a:avLst>
                  <a:gd name="adj1" fmla="val 50000"/>
                  <a:gd name="adj2" fmla="val 164033"/>
                </a:avLst>
              </a:prstGeom>
              <a:noFill/>
              <a:ln w="6350" cap="flat" cmpd="sng">
                <a:solidFill>
                  <a:schemeClr val="tx2"/>
                </a:solidFill>
                <a:prstDash val="solid"/>
                <a:miter/>
                <a:headEnd type="none" w="sm" len="sm"/>
                <a:tailEnd type="none" w="sm" len="sm"/>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宋体" panose="02010600030101010101" pitchFamily="2" charset="-122"/>
                </a:endParaRPr>
              </a:p>
            </p:txBody>
          </p:sp>
        </p:grpSp>
        <p:grpSp>
          <p:nvGrpSpPr>
            <p:cNvPr id="8" name="Group 9"/>
            <p:cNvGrpSpPr/>
            <p:nvPr/>
          </p:nvGrpSpPr>
          <p:grpSpPr>
            <a:xfrm>
              <a:off x="2860676" y="2522535"/>
              <a:ext cx="3381375" cy="1008061"/>
              <a:chOff x="1802" y="1589"/>
              <a:chExt cx="2130" cy="635"/>
            </a:xfrm>
          </p:grpSpPr>
          <p:sp>
            <p:nvSpPr>
              <p:cNvPr id="20" name="AutoShape 10"/>
              <p:cNvSpPr/>
              <p:nvPr/>
            </p:nvSpPr>
            <p:spPr>
              <a:xfrm>
                <a:off x="2581" y="2049"/>
                <a:ext cx="546" cy="175"/>
              </a:xfrm>
              <a:prstGeom prst="downArrow">
                <a:avLst>
                  <a:gd name="adj1" fmla="val 50000"/>
                  <a:gd name="adj2" fmla="val 25000"/>
                </a:avLst>
              </a:prstGeom>
              <a:noFill/>
              <a:ln w="6350" cap="flat" cmpd="sng">
                <a:solidFill>
                  <a:schemeClr val="tx2"/>
                </a:solidFill>
                <a:prstDash val="solid"/>
                <a:miter/>
                <a:headEnd type="none" w="sm" len="sm"/>
                <a:tailEnd type="none" w="sm" len="sm"/>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宋体" panose="02010600030101010101" pitchFamily="2" charset="-122"/>
                </a:endParaRPr>
              </a:p>
            </p:txBody>
          </p:sp>
          <p:sp>
            <p:nvSpPr>
              <p:cNvPr id="21" name="AutoShape 11"/>
              <p:cNvSpPr>
                <a:spLocks noChangeArrowheads="1"/>
              </p:cNvSpPr>
              <p:nvPr/>
            </p:nvSpPr>
            <p:spPr bwMode="auto">
              <a:xfrm>
                <a:off x="1802" y="1589"/>
                <a:ext cx="2130" cy="454"/>
              </a:xfrm>
              <a:prstGeom prst="roundRect">
                <a:avLst>
                  <a:gd name="adj" fmla="val 16667"/>
                </a:avLst>
              </a:prstGeom>
              <a:solidFill>
                <a:srgbClr val="C00000"/>
              </a:solidFill>
              <a:ln w="9525">
                <a:solidFill>
                  <a:schemeClr val="tx2"/>
                </a:solidFill>
                <a:round/>
                <a:headEnd type="none" w="sm" len="sm"/>
                <a:tailEnd type="none" w="sm" len="sm"/>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ts val="0"/>
                  </a:spcBef>
                  <a:spcAft>
                    <a:spcPct val="0"/>
                  </a:spcAft>
                  <a:buClrTx/>
                  <a:buSzTx/>
                  <a:buFont typeface="Wingdings" panose="05000000000000000000" pitchFamily="2" charset="2"/>
                  <a:buNone/>
                  <a:defRPr/>
                </a:pPr>
                <a:r>
                  <a:rPr kumimoji="0" lang="zh-CN" altLang="en-US" sz="17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rPr>
                  <a:t>事故</a:t>
                </a:r>
                <a:endParaRPr kumimoji="0" lang="en-US" altLang="zh-CN" sz="17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endParaRPr>
              </a:p>
              <a:p>
                <a:pPr marL="0" marR="0" lvl="0" indent="0" algn="ctr" defTabSz="914400" rtl="0" eaLnBrk="0" fontAlgn="base" latinLnBrk="0" hangingPunct="0">
                  <a:lnSpc>
                    <a:spcPct val="100000"/>
                  </a:lnSpc>
                  <a:spcBef>
                    <a:spcPts val="0"/>
                  </a:spcBef>
                  <a:spcAft>
                    <a:spcPct val="0"/>
                  </a:spcAft>
                  <a:buClrTx/>
                  <a:buSzTx/>
                  <a:buFont typeface="Wingdings" panose="05000000000000000000" pitchFamily="2" charset="2"/>
                  <a:buNone/>
                  <a:defRPr/>
                </a:pPr>
                <a:r>
                  <a:rPr lang="zh-CN" altLang="en-US" sz="1400" b="1" dirty="0">
                    <a:solidFill>
                      <a:schemeClr val="bg1"/>
                    </a:solidFill>
                    <a:latin typeface="微软雅黑" panose="020B0503020204020204" pitchFamily="34" charset="-122"/>
                    <a:ea typeface="微软雅黑" panose="020B0503020204020204" pitchFamily="34" charset="-122"/>
                  </a:rPr>
                  <a:t>接触危险能源或物质</a:t>
                </a:r>
                <a:endParaRPr lang="en-GB" altLang="zh-CN" sz="1400" b="1" dirty="0">
                  <a:solidFill>
                    <a:schemeClr val="bg1"/>
                  </a:solidFill>
                  <a:latin typeface="微软雅黑" panose="020B0503020204020204" pitchFamily="34" charset="-122"/>
                  <a:ea typeface="微软雅黑" panose="020B0503020204020204" pitchFamily="34" charset="-122"/>
                </a:endParaRPr>
              </a:p>
            </p:txBody>
          </p:sp>
        </p:grpSp>
        <p:grpSp>
          <p:nvGrpSpPr>
            <p:cNvPr id="9" name="Group 12"/>
            <p:cNvGrpSpPr/>
            <p:nvPr/>
          </p:nvGrpSpPr>
          <p:grpSpPr>
            <a:xfrm>
              <a:off x="2851150" y="1498601"/>
              <a:ext cx="3381377" cy="1000126"/>
              <a:chOff x="1796" y="944"/>
              <a:chExt cx="2130" cy="630"/>
            </a:xfrm>
          </p:grpSpPr>
          <p:sp>
            <p:nvSpPr>
              <p:cNvPr id="18" name="AutoShape 13"/>
              <p:cNvSpPr>
                <a:spLocks noChangeArrowheads="1"/>
              </p:cNvSpPr>
              <p:nvPr/>
            </p:nvSpPr>
            <p:spPr bwMode="auto">
              <a:xfrm>
                <a:off x="1796" y="944"/>
                <a:ext cx="2130" cy="455"/>
              </a:xfrm>
              <a:prstGeom prst="roundRect">
                <a:avLst>
                  <a:gd name="adj" fmla="val 16667"/>
                </a:avLst>
              </a:prstGeom>
              <a:solidFill>
                <a:srgbClr val="C00000"/>
              </a:solidFill>
              <a:ln w="9525">
                <a:solidFill>
                  <a:schemeClr val="tx2"/>
                </a:solidFill>
                <a:round/>
                <a:headEnd type="none" w="sm" len="sm"/>
                <a:tailEnd type="none" w="sm" len="sm"/>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ts val="0"/>
                  </a:spcBef>
                  <a:spcAft>
                    <a:spcPct val="0"/>
                  </a:spcAft>
                  <a:buClrTx/>
                  <a:buSzTx/>
                  <a:buFont typeface="Wingdings" panose="05000000000000000000" pitchFamily="2" charset="2"/>
                  <a:buNone/>
                  <a:defRPr/>
                </a:pPr>
                <a:r>
                  <a:rPr kumimoji="0" lang="zh-CN" altLang="en-US" sz="17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rPr>
                  <a:t>损失</a:t>
                </a:r>
                <a:endParaRPr kumimoji="0" lang="en-US" altLang="zh-CN" sz="17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endParaRPr>
              </a:p>
              <a:p>
                <a:pPr marL="0" marR="0" lvl="0" indent="0" algn="ctr" defTabSz="914400" rtl="0" eaLnBrk="0" fontAlgn="base" latinLnBrk="0" hangingPunct="0">
                  <a:lnSpc>
                    <a:spcPct val="100000"/>
                  </a:lnSpc>
                  <a:spcBef>
                    <a:spcPts val="0"/>
                  </a:spcBef>
                  <a:spcAft>
                    <a:spcPct val="0"/>
                  </a:spcAft>
                  <a:buClrTx/>
                  <a:buSzTx/>
                  <a:buFont typeface="Wingdings" panose="05000000000000000000" pitchFamily="2" charset="2"/>
                  <a:buNone/>
                  <a:defRPr/>
                </a:pPr>
                <a:r>
                  <a:rPr kumimoji="0" lang="zh-CN" altLang="en-US" sz="14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rPr>
                  <a:t>人、环境、财产、生产、声誉等</a:t>
                </a:r>
                <a:endParaRPr kumimoji="0" lang="en-GB" altLang="zh-CN" sz="14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endParaRPr>
              </a:p>
            </p:txBody>
          </p:sp>
          <p:sp>
            <p:nvSpPr>
              <p:cNvPr id="19" name="AutoShape 14"/>
              <p:cNvSpPr/>
              <p:nvPr/>
            </p:nvSpPr>
            <p:spPr>
              <a:xfrm>
                <a:off x="2581" y="1399"/>
                <a:ext cx="546" cy="175"/>
              </a:xfrm>
              <a:prstGeom prst="downArrow">
                <a:avLst>
                  <a:gd name="adj1" fmla="val 50000"/>
                  <a:gd name="adj2" fmla="val 25000"/>
                </a:avLst>
              </a:prstGeom>
              <a:noFill/>
              <a:ln w="6350" cap="flat" cmpd="sng">
                <a:solidFill>
                  <a:schemeClr val="tx2"/>
                </a:solidFill>
                <a:prstDash val="solid"/>
                <a:miter/>
                <a:headEnd type="none" w="sm" len="sm"/>
                <a:tailEnd type="none" w="sm" len="sm"/>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宋体" panose="02010600030101010101" pitchFamily="2" charset="-122"/>
                </a:endParaRPr>
              </a:p>
            </p:txBody>
          </p:sp>
        </p:grpSp>
        <p:grpSp>
          <p:nvGrpSpPr>
            <p:cNvPr id="10" name="Group 15"/>
            <p:cNvGrpSpPr/>
            <p:nvPr/>
          </p:nvGrpSpPr>
          <p:grpSpPr>
            <a:xfrm>
              <a:off x="6408745" y="1498606"/>
              <a:ext cx="404813" cy="4810132"/>
              <a:chOff x="4037" y="944"/>
              <a:chExt cx="255" cy="3030"/>
            </a:xfrm>
          </p:grpSpPr>
          <p:sp>
            <p:nvSpPr>
              <p:cNvPr id="15" name="Text Box 16"/>
              <p:cNvSpPr txBox="1"/>
              <p:nvPr/>
            </p:nvSpPr>
            <p:spPr>
              <a:xfrm rot="5392982">
                <a:off x="3400" y="2369"/>
                <a:ext cx="1529" cy="255"/>
              </a:xfrm>
              <a:prstGeom prst="rect">
                <a:avLst/>
              </a:prstGeom>
              <a:noFill/>
              <a:ln w="6350">
                <a:noFill/>
              </a:ln>
            </p:spPr>
            <p:txBody>
              <a:bodyPr wrap="none" anchor="ct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1600" dirty="0">
                    <a:solidFill>
                      <a:srgbClr val="189A80"/>
                    </a:solidFill>
                    <a:latin typeface="微软雅黑" panose="020B0503020204020204" pitchFamily="34" charset="-122"/>
                    <a:ea typeface="微软雅黑" panose="020B0503020204020204" pitchFamily="34" charset="-122"/>
                  </a:rPr>
                  <a:t>事故调查与根源分析</a:t>
                </a:r>
                <a:endParaRPr lang="en-GB" altLang="zh-CN" sz="1600" dirty="0">
                  <a:solidFill>
                    <a:srgbClr val="189A80"/>
                  </a:solidFill>
                  <a:latin typeface="微软雅黑" panose="020B0503020204020204" pitchFamily="34" charset="-122"/>
                  <a:ea typeface="微软雅黑" panose="020B0503020204020204" pitchFamily="34" charset="-122"/>
                </a:endParaRPr>
              </a:p>
            </p:txBody>
          </p:sp>
          <p:sp>
            <p:nvSpPr>
              <p:cNvPr id="16" name="AutoShape 17"/>
              <p:cNvSpPr/>
              <p:nvPr/>
            </p:nvSpPr>
            <p:spPr>
              <a:xfrm rot="10793052">
                <a:off x="4099" y="944"/>
                <a:ext cx="126" cy="643"/>
              </a:xfrm>
              <a:prstGeom prst="upArrow">
                <a:avLst>
                  <a:gd name="adj1" fmla="val 50000"/>
                  <a:gd name="adj2" fmla="val 164033"/>
                </a:avLst>
              </a:prstGeom>
              <a:noFill/>
              <a:ln w="6350" cap="flat" cmpd="sng">
                <a:solidFill>
                  <a:schemeClr val="tx2"/>
                </a:solidFill>
                <a:prstDash val="solid"/>
                <a:miter/>
                <a:headEnd type="none" w="sm" len="sm"/>
                <a:tailEnd type="none" w="sm" len="sm"/>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宋体" panose="02010600030101010101" pitchFamily="2" charset="-122"/>
                </a:endParaRPr>
              </a:p>
            </p:txBody>
          </p:sp>
          <p:sp>
            <p:nvSpPr>
              <p:cNvPr id="17" name="AutoShape 18"/>
              <p:cNvSpPr/>
              <p:nvPr/>
            </p:nvSpPr>
            <p:spPr>
              <a:xfrm rot="10793052">
                <a:off x="4099" y="3331"/>
                <a:ext cx="126" cy="643"/>
              </a:xfrm>
              <a:prstGeom prst="upArrow">
                <a:avLst>
                  <a:gd name="adj1" fmla="val 50000"/>
                  <a:gd name="adj2" fmla="val 164033"/>
                </a:avLst>
              </a:prstGeom>
              <a:noFill/>
              <a:ln w="6350" cap="flat" cmpd="sng">
                <a:solidFill>
                  <a:schemeClr val="tx2"/>
                </a:solidFill>
                <a:prstDash val="solid"/>
                <a:miter/>
                <a:headEnd type="none" w="sm" len="sm"/>
                <a:tailEnd type="none" w="sm" len="sm"/>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宋体" panose="02010600030101010101" pitchFamily="2" charset="-122"/>
                </a:endParaRPr>
              </a:p>
            </p:txBody>
          </p:sp>
        </p:grpSp>
        <p:grpSp>
          <p:nvGrpSpPr>
            <p:cNvPr id="11" name="Group 19"/>
            <p:cNvGrpSpPr/>
            <p:nvPr/>
          </p:nvGrpSpPr>
          <p:grpSpPr>
            <a:xfrm>
              <a:off x="2860675" y="4565654"/>
              <a:ext cx="3381375" cy="1000126"/>
              <a:chOff x="1802" y="2876"/>
              <a:chExt cx="2130" cy="630"/>
            </a:xfrm>
          </p:grpSpPr>
          <p:sp>
            <p:nvSpPr>
              <p:cNvPr id="13" name="AutoShape 20"/>
              <p:cNvSpPr>
                <a:spLocks noChangeArrowheads="1"/>
              </p:cNvSpPr>
              <p:nvPr/>
            </p:nvSpPr>
            <p:spPr bwMode="auto">
              <a:xfrm>
                <a:off x="1802" y="2876"/>
                <a:ext cx="2130" cy="455"/>
              </a:xfrm>
              <a:prstGeom prst="roundRect">
                <a:avLst>
                  <a:gd name="adj" fmla="val 16667"/>
                </a:avLst>
              </a:prstGeom>
              <a:solidFill>
                <a:srgbClr val="C00000"/>
              </a:solidFill>
              <a:ln w="9525">
                <a:solidFill>
                  <a:schemeClr val="tx2"/>
                </a:solidFill>
                <a:round/>
                <a:headEnd type="none" w="sm" len="sm"/>
                <a:tailEnd type="none" w="sm" len="sm"/>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ts val="0"/>
                  </a:spcBef>
                  <a:spcAft>
                    <a:spcPct val="0"/>
                  </a:spcAft>
                  <a:buClrTx/>
                  <a:buSzTx/>
                  <a:buFont typeface="Wingdings" panose="05000000000000000000" pitchFamily="2" charset="2"/>
                  <a:buNone/>
                  <a:defRPr/>
                </a:pPr>
                <a:r>
                  <a:rPr kumimoji="0" lang="zh-CN" altLang="en-US" sz="17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rPr>
                  <a:t>系统原因</a:t>
                </a:r>
                <a:endParaRPr kumimoji="0" lang="en-US" altLang="zh-CN" sz="17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endParaRPr>
              </a:p>
              <a:p>
                <a:pPr marL="0" marR="0" lvl="0" indent="0" algn="ctr" defTabSz="914400" rtl="0" eaLnBrk="0" fontAlgn="base" latinLnBrk="0" hangingPunct="0">
                  <a:lnSpc>
                    <a:spcPct val="100000"/>
                  </a:lnSpc>
                  <a:spcBef>
                    <a:spcPts val="0"/>
                  </a:spcBef>
                  <a:spcAft>
                    <a:spcPct val="0"/>
                  </a:spcAft>
                  <a:buClrTx/>
                  <a:buSzTx/>
                  <a:buFont typeface="Wingdings" panose="05000000000000000000" pitchFamily="2" charset="2"/>
                  <a:buNone/>
                  <a:defRPr/>
                </a:pPr>
                <a:r>
                  <a:rPr kumimoji="0" lang="zh-CN" altLang="en-US" sz="14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rPr>
                  <a:t>程序不妥或未被遵守</a:t>
                </a:r>
                <a:endParaRPr kumimoji="0" lang="en-GB" altLang="zh-CN" sz="14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endParaRPr>
              </a:p>
            </p:txBody>
          </p:sp>
          <p:sp>
            <p:nvSpPr>
              <p:cNvPr id="14" name="AutoShape 21"/>
              <p:cNvSpPr/>
              <p:nvPr/>
            </p:nvSpPr>
            <p:spPr>
              <a:xfrm>
                <a:off x="2585" y="3331"/>
                <a:ext cx="546" cy="175"/>
              </a:xfrm>
              <a:prstGeom prst="downArrow">
                <a:avLst>
                  <a:gd name="adj1" fmla="val 50000"/>
                  <a:gd name="adj2" fmla="val 25000"/>
                </a:avLst>
              </a:prstGeom>
              <a:noFill/>
              <a:ln w="6350" cap="flat" cmpd="sng">
                <a:solidFill>
                  <a:schemeClr val="tx2"/>
                </a:solidFill>
                <a:prstDash val="solid"/>
                <a:miter/>
                <a:headEnd type="none" w="sm" len="sm"/>
                <a:tailEnd type="none" w="sm" len="sm"/>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lang="zh-CN" altLang="en-US" dirty="0">
                  <a:latin typeface="Arial" panose="020B0604020202020204" pitchFamily="34" charset="0"/>
                  <a:ea typeface="宋体" panose="02010600030101010101" pitchFamily="2" charset="-122"/>
                </a:endParaRPr>
              </a:p>
            </p:txBody>
          </p:sp>
        </p:grpSp>
        <p:sp>
          <p:nvSpPr>
            <p:cNvPr id="12" name="AutoShape 22"/>
            <p:cNvSpPr>
              <a:spLocks noChangeArrowheads="1"/>
            </p:cNvSpPr>
            <p:nvPr/>
          </p:nvSpPr>
          <p:spPr bwMode="auto">
            <a:xfrm>
              <a:off x="2851729" y="5584188"/>
              <a:ext cx="3381494" cy="724556"/>
            </a:xfrm>
            <a:prstGeom prst="roundRect">
              <a:avLst>
                <a:gd name="adj" fmla="val 16667"/>
              </a:avLst>
            </a:prstGeom>
            <a:solidFill>
              <a:srgbClr val="C00000"/>
            </a:solidFill>
            <a:ln w="9525">
              <a:solidFill>
                <a:schemeClr val="tx2"/>
              </a:solidFill>
              <a:round/>
              <a:headEnd type="none" w="sm" len="sm"/>
              <a:tailEnd type="none" w="sm" len="sm"/>
            </a:ln>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ts val="0"/>
                </a:spcBef>
                <a:spcAft>
                  <a:spcPct val="0"/>
                </a:spcAft>
                <a:buClrTx/>
                <a:buSzTx/>
                <a:buFont typeface="Wingdings" panose="05000000000000000000" pitchFamily="2" charset="2"/>
                <a:buNone/>
                <a:defRPr/>
              </a:pPr>
              <a:r>
                <a:rPr kumimoji="0" lang="zh-CN" altLang="en-US" sz="17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rPr>
                <a:t>缺乏控制 </a:t>
              </a:r>
              <a:endParaRPr kumimoji="0" lang="en-US" altLang="zh-CN" sz="17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endParaRPr>
            </a:p>
            <a:p>
              <a:pPr marL="0" marR="0" lvl="0" indent="0" algn="ctr" defTabSz="914400" rtl="0" eaLnBrk="0" fontAlgn="base" latinLnBrk="0" hangingPunct="0">
                <a:lnSpc>
                  <a:spcPct val="100000"/>
                </a:lnSpc>
                <a:spcBef>
                  <a:spcPts val="0"/>
                </a:spcBef>
                <a:spcAft>
                  <a:spcPct val="0"/>
                </a:spcAft>
                <a:buClrTx/>
                <a:buSzTx/>
                <a:buFont typeface="Wingdings" panose="05000000000000000000" pitchFamily="2" charset="2"/>
                <a:buNone/>
                <a:defRPr/>
              </a:pPr>
              <a:r>
                <a:rPr kumimoji="0" lang="zh-CN" altLang="en-US" sz="14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rPr>
                <a:t>管理系统的缺陷</a:t>
              </a:r>
              <a:endParaRPr kumimoji="0" lang="en-GB" altLang="zh-CN" sz="14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endParaRPr>
            </a:p>
          </p:txBody>
        </p:sp>
      </p:grpSp>
      <p:sp>
        <p:nvSpPr>
          <p:cNvPr id="27" name="TextBox 12"/>
          <p:cNvSpPr txBox="1">
            <a:spLocks noChangeArrowheads="1"/>
          </p:cNvSpPr>
          <p:nvPr/>
        </p:nvSpPr>
        <p:spPr bwMode="auto">
          <a:xfrm>
            <a:off x="3387478" y="5892592"/>
            <a:ext cx="4106863" cy="473206"/>
          </a:xfrm>
          <a:prstGeom prst="rect">
            <a:avLst/>
          </a:prstGeom>
          <a:noFill/>
          <a:ln w="9525">
            <a:noFill/>
            <a:miter lim="800000"/>
          </a:ln>
        </p:spPr>
        <p:txBody>
          <a:bodyPr lIns="102870" tIns="51435" rIns="102870" bIns="51435">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 typeface="Wingdings" panose="05000000000000000000" pitchFamily="2" charset="2"/>
              <a:buNone/>
              <a:defRPr/>
            </a:pPr>
            <a:r>
              <a:rPr lang="zh-CN" altLang="en-US" sz="2400" b="1" dirty="0">
                <a:solidFill>
                  <a:srgbClr val="215968"/>
                </a:solidFill>
                <a:latin typeface="微软雅黑" panose="020B0503020204020204" pitchFamily="34" charset="-122"/>
                <a:ea typeface="微软雅黑" panose="020B0503020204020204" pitchFamily="34" charset="-122"/>
                <a:cs typeface="Times New Roman" panose="02020603050405020304" pitchFamily="18" charset="0"/>
              </a:rPr>
              <a:t>损失起因和事故调查模型</a:t>
            </a:r>
          </a:p>
        </p:txBody>
      </p:sp>
      <p:pic>
        <p:nvPicPr>
          <p:cNvPr id="28" name="图片 27"/>
          <p:cNvPicPr>
            <a:picLocks noChangeAspect="1"/>
          </p:cNvPicPr>
          <p:nvPr/>
        </p:nvPicPr>
        <p:blipFill>
          <a:blip r:embed="rId5"/>
          <a:stretch>
            <a:fillRect/>
          </a:stretch>
        </p:blipFill>
        <p:spPr>
          <a:xfrm>
            <a:off x="8190434" y="3170153"/>
            <a:ext cx="3666667" cy="1714286"/>
          </a:xfrm>
          <a:prstGeom prst="rect">
            <a:avLst/>
          </a:prstGeom>
        </p:spPr>
      </p:pic>
      <p:sp>
        <p:nvSpPr>
          <p:cNvPr id="29" name="TextBox 74"/>
          <p:cNvSpPr txBox="1"/>
          <p:nvPr/>
        </p:nvSpPr>
        <p:spPr>
          <a:xfrm>
            <a:off x="593725" y="1114544"/>
            <a:ext cx="2392060" cy="461665"/>
          </a:xfrm>
          <a:prstGeom prst="rect">
            <a:avLst/>
          </a:prstGeom>
          <a:noFill/>
        </p:spPr>
        <p:txBody>
          <a:bodyPr wrap="square" rtlCol="0">
            <a:spAutoFit/>
          </a:bodyPr>
          <a:lstStyle/>
          <a:p>
            <a:pPr>
              <a:defRPr/>
            </a:pPr>
            <a:r>
              <a:rPr lang="zh-CN" altLang="en-US" sz="2400" b="1" dirty="0">
                <a:solidFill>
                  <a:schemeClr val="tx2"/>
                </a:solidFill>
                <a:latin typeface="微软雅黑" panose="020B0503020204020204" pitchFamily="34" charset="-122"/>
                <a:ea typeface="微软雅黑" panose="020B0503020204020204" pitchFamily="34" charset="-122"/>
              </a:rPr>
              <a:t>事故因果分析</a:t>
            </a:r>
            <a:endParaRPr lang="en-US" altLang="zh-CN" sz="2400" b="1" dirty="0">
              <a:solidFill>
                <a:schemeClr val="tx2"/>
              </a:solidFill>
              <a:latin typeface="微软雅黑" panose="020B0503020204020204" pitchFamily="34" charset="-122"/>
              <a:ea typeface="微软雅黑" panose="020B0503020204020204" pitchFamily="34" charset="-122"/>
            </a:endParaRPr>
          </a:p>
        </p:txBody>
      </p:sp>
      <p:sp>
        <p:nvSpPr>
          <p:cNvPr id="30"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Rectangle 2"/>
          <p:cNvSpPr txBox="1">
            <a:spLocks noChangeArrowheads="1"/>
          </p:cNvSpPr>
          <p:nvPr/>
        </p:nvSpPr>
        <p:spPr>
          <a:xfrm>
            <a:off x="609600" y="1070020"/>
            <a:ext cx="11079898" cy="5334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552450" indent="-552450"/>
            <a:r>
              <a:rPr lang="zh-CN" altLang="en-US" sz="2400" b="1">
                <a:latin typeface="微软雅黑" panose="020B0503020204020204" pitchFamily="34" charset="-122"/>
                <a:ea typeface="微软雅黑" panose="020B0503020204020204" pitchFamily="34" charset="-122"/>
              </a:rPr>
              <a:t>第五步：找出关键因素（</a:t>
            </a:r>
            <a:r>
              <a:rPr lang="en-US" altLang="zh-CN" sz="2400" b="1">
                <a:latin typeface="微软雅黑" panose="020B0503020204020204" pitchFamily="34" charset="-122"/>
                <a:ea typeface="微软雅黑" panose="020B0503020204020204" pitchFamily="34" charset="-122"/>
              </a:rPr>
              <a:t>Critical Factor</a:t>
            </a:r>
            <a:r>
              <a:rPr lang="zh-CN" altLang="en-US" sz="2400" b="1">
                <a:latin typeface="微软雅黑" panose="020B0503020204020204" pitchFamily="34" charset="-122"/>
                <a:ea typeface="微软雅黑" panose="020B0503020204020204" pitchFamily="34" charset="-122"/>
              </a:rPr>
              <a:t>）</a:t>
            </a:r>
            <a:endParaRPr lang="zh-CN" altLang="en-US" sz="2400" b="1" dirty="0">
              <a:latin typeface="微软雅黑" panose="020B0503020204020204" pitchFamily="34" charset="-122"/>
              <a:ea typeface="微软雅黑" panose="020B0503020204020204" pitchFamily="34" charset="-122"/>
            </a:endParaRPr>
          </a:p>
        </p:txBody>
      </p:sp>
      <p:sp>
        <p:nvSpPr>
          <p:cNvPr id="6" name="Rectangle 4"/>
          <p:cNvSpPr>
            <a:spLocks noChangeArrowheads="1"/>
          </p:cNvSpPr>
          <p:nvPr/>
        </p:nvSpPr>
        <p:spPr bwMode="auto">
          <a:xfrm>
            <a:off x="593725" y="2827072"/>
            <a:ext cx="8430715" cy="2077440"/>
          </a:xfrm>
          <a:prstGeom prst="rect">
            <a:avLst/>
          </a:prstGeom>
          <a:noFill/>
          <a:ln w="9525">
            <a:noFill/>
            <a:miter lim="800000"/>
          </a:ln>
          <a:effectLst>
            <a:prstShdw prst="shdw13" dist="53882" dir="13500000">
              <a:schemeClr val="bg2">
                <a:alpha val="50000"/>
              </a:schemeClr>
            </a:prstShdw>
          </a:effectLst>
        </p:spPr>
        <p:txBody>
          <a:bodyPr wrap="square" lIns="104915" tIns="52457" rIns="104915" bIns="52457">
            <a:spAutoFit/>
          </a:bodyPr>
          <a:lstStyle/>
          <a:p>
            <a:pPr marL="342900" indent="-342900">
              <a:lnSpc>
                <a:spcPct val="150000"/>
              </a:lnSpc>
              <a:buClr>
                <a:srgbClr val="C00000"/>
              </a:buClr>
              <a:buFont typeface="Wingdings" panose="05000000000000000000" pitchFamily="2" charset="2"/>
              <a:buChar char="Ø"/>
              <a:defRPr/>
            </a:pPr>
            <a:r>
              <a:rPr lang="en-US" altLang="zh-CN" sz="2200" kern="100" dirty="0">
                <a:solidFill>
                  <a:schemeClr val="tx1">
                    <a:lumMod val="65000"/>
                    <a:lumOff val="35000"/>
                  </a:schemeClr>
                </a:solidFill>
                <a:latin typeface="微软雅黑" panose="020B0503020204020204" pitchFamily="34" charset="-122"/>
                <a:ea typeface="微软雅黑" panose="020B0503020204020204" pitchFamily="34" charset="-122"/>
                <a:sym typeface="+mn-ea"/>
              </a:rPr>
              <a:t> </a:t>
            </a:r>
            <a:r>
              <a:rPr lang="zh-CN" altLang="en-US" sz="2200" kern="100" dirty="0">
                <a:solidFill>
                  <a:schemeClr val="tx1">
                    <a:lumMod val="65000"/>
                    <a:lumOff val="35000"/>
                  </a:schemeClr>
                </a:solidFill>
                <a:latin typeface="微软雅黑" panose="020B0503020204020204" pitchFamily="34" charset="-122"/>
                <a:ea typeface="微软雅黑" panose="020B0503020204020204" pitchFamily="34" charset="-122"/>
                <a:sym typeface="+mn-ea"/>
              </a:rPr>
              <a:t>对于事故的发生有负面作用的</a:t>
            </a:r>
            <a:r>
              <a:rPr lang="zh-CN" altLang="en-US" sz="2200" kern="100" dirty="0">
                <a:solidFill>
                  <a:schemeClr val="tx1">
                    <a:lumMod val="65000"/>
                    <a:lumOff val="35000"/>
                  </a:schemeClr>
                </a:solidFill>
                <a:latin typeface="微软雅黑" panose="020B0503020204020204" pitchFamily="34" charset="-122"/>
                <a:ea typeface="微软雅黑" panose="020B0503020204020204" pitchFamily="34" charset="-122"/>
              </a:rPr>
              <a:t>“事件”或意料之外的“状态”</a:t>
            </a:r>
            <a:endParaRPr lang="en-US" altLang="zh-CN" sz="2200" kern="100" dirty="0">
              <a:solidFill>
                <a:schemeClr val="tx1">
                  <a:lumMod val="65000"/>
                  <a:lumOff val="35000"/>
                </a:schemeClr>
              </a:solidFill>
              <a:latin typeface="微软雅黑" panose="020B0503020204020204" pitchFamily="34" charset="-122"/>
              <a:ea typeface="微软雅黑" panose="020B0503020204020204" pitchFamily="34" charset="-122"/>
              <a:sym typeface="+mn-ea"/>
            </a:endParaRPr>
          </a:p>
          <a:p>
            <a:pPr marL="342900" indent="-342900">
              <a:lnSpc>
                <a:spcPct val="150000"/>
              </a:lnSpc>
              <a:buClr>
                <a:srgbClr val="C00000"/>
              </a:buClr>
              <a:buFont typeface="Wingdings" panose="05000000000000000000" pitchFamily="2" charset="2"/>
              <a:buChar char="Ø"/>
              <a:defRPr/>
            </a:pPr>
            <a:r>
              <a:rPr lang="zh-CN" altLang="en-US" sz="2200" kern="100" dirty="0">
                <a:solidFill>
                  <a:schemeClr val="tx1">
                    <a:lumMod val="65000"/>
                    <a:lumOff val="35000"/>
                  </a:schemeClr>
                </a:solidFill>
                <a:latin typeface="微软雅黑" panose="020B0503020204020204" pitchFamily="34" charset="-122"/>
                <a:ea typeface="微软雅黑" panose="020B0503020204020204" pitchFamily="34" charset="-122"/>
              </a:rPr>
              <a:t> 该事件或状态是已识别的时间事件链中的一个环节</a:t>
            </a:r>
            <a:endParaRPr lang="en-US" altLang="zh-CN" sz="2200" kern="100" dirty="0">
              <a:solidFill>
                <a:schemeClr val="tx1">
                  <a:lumMod val="65000"/>
                  <a:lumOff val="35000"/>
                </a:schemeClr>
              </a:solidFill>
              <a:latin typeface="微软雅黑" panose="020B0503020204020204" pitchFamily="34" charset="-122"/>
              <a:ea typeface="微软雅黑" panose="020B0503020204020204" pitchFamily="34" charset="-122"/>
            </a:endParaRPr>
          </a:p>
          <a:p>
            <a:pPr marL="342900" indent="-342900">
              <a:lnSpc>
                <a:spcPct val="150000"/>
              </a:lnSpc>
              <a:buClr>
                <a:srgbClr val="C00000"/>
              </a:buClr>
              <a:buFont typeface="Wingdings" panose="05000000000000000000" pitchFamily="2" charset="2"/>
              <a:buChar char="Ø"/>
              <a:defRPr/>
            </a:pPr>
            <a:r>
              <a:rPr lang="zh-CN" altLang="en-US" sz="2200" kern="100" dirty="0">
                <a:solidFill>
                  <a:schemeClr val="tx1">
                    <a:lumMod val="65000"/>
                    <a:lumOff val="35000"/>
                  </a:schemeClr>
                </a:solidFill>
                <a:latin typeface="微软雅黑" panose="020B0503020204020204" pitchFamily="34" charset="-122"/>
                <a:ea typeface="微软雅黑" panose="020B0503020204020204" pitchFamily="34" charset="-122"/>
              </a:rPr>
              <a:t> 如果该事件或状态不存在，事故可以消除或减少损失程度</a:t>
            </a:r>
            <a:endParaRPr lang="en-US" altLang="zh-CN" sz="2200" kern="100" dirty="0">
              <a:solidFill>
                <a:schemeClr val="tx1">
                  <a:lumMod val="65000"/>
                  <a:lumOff val="35000"/>
                </a:schemeClr>
              </a:solidFill>
              <a:latin typeface="微软雅黑" panose="020B0503020204020204" pitchFamily="34" charset="-122"/>
              <a:ea typeface="微软雅黑" panose="020B0503020204020204" pitchFamily="34" charset="-122"/>
            </a:endParaRPr>
          </a:p>
          <a:p>
            <a:pPr marL="342900" indent="-342900">
              <a:lnSpc>
                <a:spcPct val="150000"/>
              </a:lnSpc>
              <a:buClr>
                <a:srgbClr val="C00000"/>
              </a:buClr>
              <a:buFont typeface="Wingdings" panose="05000000000000000000" pitchFamily="2" charset="2"/>
              <a:buChar char="Ø"/>
              <a:defRPr/>
            </a:pPr>
            <a:r>
              <a:rPr lang="zh-CN" altLang="en-US" sz="2200" kern="100" dirty="0">
                <a:solidFill>
                  <a:schemeClr val="tx1">
                    <a:lumMod val="65000"/>
                    <a:lumOff val="35000"/>
                  </a:schemeClr>
                </a:solidFill>
                <a:latin typeface="微软雅黑" panose="020B0503020204020204" pitchFamily="34" charset="-122"/>
                <a:ea typeface="微软雅黑" panose="020B0503020204020204" pitchFamily="34" charset="-122"/>
                <a:sym typeface="+mn-ea"/>
              </a:rPr>
              <a:t> 每一个时间事件链中至少有一个关键因素</a:t>
            </a:r>
            <a:endParaRPr lang="zh-CN" altLang="en-US" sz="2200"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7" name="TextBox 74"/>
          <p:cNvSpPr txBox="1"/>
          <p:nvPr/>
        </p:nvSpPr>
        <p:spPr>
          <a:xfrm>
            <a:off x="593725" y="1923002"/>
            <a:ext cx="6032583" cy="461665"/>
          </a:xfrm>
          <a:prstGeom prst="rect">
            <a:avLst/>
          </a:prstGeom>
          <a:noFill/>
        </p:spPr>
        <p:txBody>
          <a:bodyPr wrap="square" rtlCol="0">
            <a:spAutoFit/>
          </a:bodyPr>
          <a:lstStyle/>
          <a:p>
            <a:pPr>
              <a:defRPr/>
            </a:pPr>
            <a:r>
              <a:rPr lang="zh-CN" altLang="en-US" sz="2400" b="1" dirty="0">
                <a:solidFill>
                  <a:schemeClr val="tx2"/>
                </a:solidFill>
                <a:latin typeface="微软雅黑" panose="020B0503020204020204" pitchFamily="34" charset="-122"/>
                <a:ea typeface="微软雅黑" panose="020B0503020204020204" pitchFamily="34" charset="-122"/>
              </a:rPr>
              <a:t>关键因素</a:t>
            </a:r>
            <a:endParaRPr lang="en-US" altLang="zh-CN" sz="2400" b="1" dirty="0">
              <a:solidFill>
                <a:schemeClr val="tx2"/>
              </a:solidFill>
              <a:latin typeface="微软雅黑" panose="020B0503020204020204" pitchFamily="34" charset="-122"/>
              <a:ea typeface="微软雅黑" panose="020B0503020204020204" pitchFamily="34" charset="-122"/>
            </a:endParaRPr>
          </a:p>
        </p:txBody>
      </p:sp>
      <p:pic>
        <p:nvPicPr>
          <p:cNvPr id="8" name="图片 7" descr="Click To Download"/>
          <p:cNvPicPr>
            <a:picLocks noChangeAspect="1"/>
          </p:cNvPicPr>
          <p:nvPr/>
        </p:nvPicPr>
        <p:blipFill>
          <a:blip r:embed="rId5"/>
          <a:stretch>
            <a:fillRect/>
          </a:stretch>
        </p:blipFill>
        <p:spPr>
          <a:xfrm>
            <a:off x="8737600" y="2932837"/>
            <a:ext cx="2879725" cy="1971675"/>
          </a:xfrm>
          <a:prstGeom prst="rect">
            <a:avLst/>
          </a:prstGeom>
          <a:noFill/>
          <a:ln w="9525">
            <a:noFill/>
          </a:ln>
        </p:spPr>
      </p:pic>
      <p:sp>
        <p:nvSpPr>
          <p:cNvPr id="9"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pic>
        <p:nvPicPr>
          <p:cNvPr id="5" name="Picture 7"/>
          <p:cNvPicPr>
            <a:picLocks noChangeAspect="1"/>
          </p:cNvPicPr>
          <p:nvPr/>
        </p:nvPicPr>
        <p:blipFill>
          <a:blip r:embed="rId5"/>
          <a:stretch>
            <a:fillRect/>
          </a:stretch>
        </p:blipFill>
        <p:spPr>
          <a:xfrm>
            <a:off x="609600" y="2544562"/>
            <a:ext cx="6696075" cy="3357562"/>
          </a:xfrm>
          <a:prstGeom prst="rect">
            <a:avLst/>
          </a:prstGeom>
          <a:noFill/>
          <a:ln w="25400">
            <a:noFill/>
          </a:ln>
        </p:spPr>
      </p:pic>
      <p:sp>
        <p:nvSpPr>
          <p:cNvPr id="6" name="TextBox 74"/>
          <p:cNvSpPr txBox="1"/>
          <p:nvPr/>
        </p:nvSpPr>
        <p:spPr>
          <a:xfrm>
            <a:off x="593725" y="1294349"/>
            <a:ext cx="6032583" cy="461665"/>
          </a:xfrm>
          <a:prstGeom prst="rect">
            <a:avLst/>
          </a:prstGeom>
          <a:noFill/>
        </p:spPr>
        <p:txBody>
          <a:bodyPr wrap="square" rtlCol="0">
            <a:spAutoFit/>
          </a:bodyPr>
          <a:lstStyle/>
          <a:p>
            <a:pPr>
              <a:defRPr/>
            </a:pPr>
            <a:r>
              <a:rPr lang="zh-CN" altLang="en-US" sz="2400" b="1" dirty="0">
                <a:solidFill>
                  <a:schemeClr val="tx2"/>
                </a:solidFill>
                <a:latin typeface="微软雅黑" panose="020B0503020204020204" pitchFamily="34" charset="-122"/>
                <a:ea typeface="微软雅黑" panose="020B0503020204020204" pitchFamily="34" charset="-122"/>
              </a:rPr>
              <a:t>应用事件和状态分析图</a:t>
            </a:r>
            <a:endParaRPr lang="en-US" altLang="zh-CN" sz="2400" b="1" dirty="0">
              <a:solidFill>
                <a:schemeClr val="tx2"/>
              </a:solidFill>
              <a:latin typeface="微软雅黑" panose="020B0503020204020204" pitchFamily="34" charset="-122"/>
              <a:ea typeface="微软雅黑" panose="020B0503020204020204" pitchFamily="34" charset="-122"/>
            </a:endParaRPr>
          </a:p>
        </p:txBody>
      </p:sp>
      <p:pic>
        <p:nvPicPr>
          <p:cNvPr id="7" name="图片 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833917" y="2078513"/>
            <a:ext cx="3901440" cy="3901440"/>
          </a:xfrm>
          <a:prstGeom prst="rect">
            <a:avLst/>
          </a:prstGeom>
        </p:spPr>
      </p:pic>
      <p:sp>
        <p:nvSpPr>
          <p:cNvPr id="8" name="文本框 5"/>
          <p:cNvSpPr txBox="1"/>
          <p:nvPr/>
        </p:nvSpPr>
        <p:spPr>
          <a:xfrm>
            <a:off x="8737600" y="3013501"/>
            <a:ext cx="2002972" cy="830997"/>
          </a:xfrm>
          <a:prstGeom prst="rect">
            <a:avLst/>
          </a:prstGeom>
          <a:noFill/>
          <a:ln>
            <a:noFill/>
          </a:ln>
        </p:spPr>
        <p:txBody>
          <a:bodyPr wrap="square" rtlCol="0">
            <a:spAutoFit/>
          </a:bodyPr>
          <a:lstStyle/>
          <a:p>
            <a:pPr algn="ctr">
              <a:buClr>
                <a:srgbClr val="C00000"/>
              </a:buClr>
            </a:pPr>
            <a:r>
              <a:rPr lang="zh-CN" altLang="en-US" sz="2400" b="1" dirty="0">
                <a:solidFill>
                  <a:schemeClr val="bg1">
                    <a:lumMod val="85000"/>
                  </a:schemeClr>
                </a:solidFill>
                <a:latin typeface="楷体" panose="02010609060101010101" pitchFamily="49" charset="-122"/>
                <a:ea typeface="楷体" panose="02010609060101010101" pitchFamily="49" charset="-122"/>
              </a:rPr>
              <a:t>关键因素</a:t>
            </a:r>
            <a:endParaRPr lang="en-US" altLang="zh-CN" sz="2400" b="1" dirty="0">
              <a:solidFill>
                <a:schemeClr val="bg1">
                  <a:lumMod val="85000"/>
                </a:schemeClr>
              </a:solidFill>
              <a:latin typeface="楷体" panose="02010609060101010101" pitchFamily="49" charset="-122"/>
              <a:ea typeface="楷体" panose="02010609060101010101" pitchFamily="49" charset="-122"/>
            </a:endParaRPr>
          </a:p>
          <a:p>
            <a:pPr algn="ctr">
              <a:buClr>
                <a:srgbClr val="C00000"/>
              </a:buClr>
            </a:pPr>
            <a:r>
              <a:rPr lang="zh-CN" altLang="en-US" sz="2400" b="1" dirty="0">
                <a:solidFill>
                  <a:schemeClr val="bg1">
                    <a:lumMod val="85000"/>
                  </a:schemeClr>
                </a:solidFill>
                <a:latin typeface="楷体" panose="02010609060101010101" pitchFamily="49" charset="-122"/>
                <a:ea typeface="楷体" panose="02010609060101010101" pitchFamily="49" charset="-122"/>
              </a:rPr>
              <a:t>是哪个？</a:t>
            </a:r>
          </a:p>
        </p:txBody>
      </p:sp>
      <p:sp>
        <p:nvSpPr>
          <p:cNvPr id="9"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云形标注 4"/>
          <p:cNvSpPr/>
          <p:nvPr/>
        </p:nvSpPr>
        <p:spPr>
          <a:xfrm>
            <a:off x="4941759" y="2023905"/>
            <a:ext cx="1582737" cy="927100"/>
          </a:xfrm>
          <a:prstGeom prst="cloudCallout">
            <a:avLst>
              <a:gd name="adj1" fmla="val 56509"/>
              <a:gd name="adj2" fmla="val 121167"/>
            </a:avLst>
          </a:prstGeom>
          <a:noFill/>
          <a:ln w="25400" cap="flat" cmpd="sng">
            <a:solidFill>
              <a:srgbClr val="C00000"/>
            </a:solidFill>
            <a:prstDash val="soli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r>
              <a:rPr lang="zh-CN" altLang="en-US" dirty="0">
                <a:solidFill>
                  <a:srgbClr val="990000"/>
                </a:solidFill>
                <a:latin typeface="Arial" panose="020B0604020202020204" pitchFamily="34" charset="0"/>
                <a:ea typeface="华文楷体" panose="02010600040101010101" pitchFamily="2" charset="-122"/>
              </a:rPr>
              <a:t>关键起因</a:t>
            </a:r>
          </a:p>
        </p:txBody>
      </p:sp>
      <p:cxnSp>
        <p:nvCxnSpPr>
          <p:cNvPr id="6" name="直接箭头连接符 5"/>
          <p:cNvCxnSpPr/>
          <p:nvPr/>
        </p:nvCxnSpPr>
        <p:spPr>
          <a:xfrm>
            <a:off x="6202234" y="2801780"/>
            <a:ext cx="1548545" cy="517040"/>
          </a:xfrm>
          <a:prstGeom prst="straightConnector1">
            <a:avLst/>
          </a:prstGeom>
          <a:ln w="25400" cap="flat" cmpd="sng">
            <a:solidFill>
              <a:srgbClr val="C00000"/>
            </a:solidFill>
            <a:prstDash val="solid"/>
            <a:headEnd type="none" w="med" len="med"/>
            <a:tailEnd type="arrow" w="med" len="med"/>
          </a:ln>
        </p:spPr>
      </p:cxnSp>
      <p:cxnSp>
        <p:nvCxnSpPr>
          <p:cNvPr id="7" name="直接箭头连接符 6"/>
          <p:cNvCxnSpPr>
            <a:stCxn id="5" idx="2"/>
          </p:cNvCxnSpPr>
          <p:nvPr/>
        </p:nvCxnSpPr>
        <p:spPr>
          <a:xfrm>
            <a:off x="6523177" y="2487455"/>
            <a:ext cx="3511611" cy="606477"/>
          </a:xfrm>
          <a:prstGeom prst="straightConnector1">
            <a:avLst/>
          </a:prstGeom>
          <a:ln w="25400" cap="flat" cmpd="sng">
            <a:solidFill>
              <a:srgbClr val="C00000"/>
            </a:solidFill>
            <a:prstDash val="solid"/>
            <a:headEnd type="none" w="med" len="med"/>
            <a:tailEnd type="arrow" w="med" len="med"/>
          </a:ln>
        </p:spPr>
      </p:cxnSp>
      <p:cxnSp>
        <p:nvCxnSpPr>
          <p:cNvPr id="8" name="直接箭头连接符 7"/>
          <p:cNvCxnSpPr/>
          <p:nvPr/>
        </p:nvCxnSpPr>
        <p:spPr>
          <a:xfrm>
            <a:off x="6041896" y="2827180"/>
            <a:ext cx="596900" cy="782637"/>
          </a:xfrm>
          <a:prstGeom prst="straightConnector1">
            <a:avLst/>
          </a:prstGeom>
          <a:ln w="25400" cap="flat" cmpd="sng">
            <a:solidFill>
              <a:srgbClr val="C00000"/>
            </a:solidFill>
            <a:prstDash val="solid"/>
            <a:headEnd type="none" w="med" len="med"/>
            <a:tailEnd type="arrow" w="med" len="med"/>
          </a:ln>
        </p:spPr>
      </p:cxnSp>
      <p:grpSp>
        <p:nvGrpSpPr>
          <p:cNvPr id="9" name="组合 8"/>
          <p:cNvGrpSpPr/>
          <p:nvPr/>
        </p:nvGrpSpPr>
        <p:grpSpPr>
          <a:xfrm>
            <a:off x="855874" y="1641318"/>
            <a:ext cx="10203543" cy="4565536"/>
            <a:chOff x="383060" y="1606375"/>
            <a:chExt cx="8007178" cy="4522577"/>
          </a:xfrm>
        </p:grpSpPr>
        <p:sp>
          <p:nvSpPr>
            <p:cNvPr id="10" name="椭圆 9"/>
            <p:cNvSpPr/>
            <p:nvPr/>
          </p:nvSpPr>
          <p:spPr>
            <a:xfrm>
              <a:off x="383060" y="2953264"/>
              <a:ext cx="778476" cy="630195"/>
            </a:xfrm>
            <a:prstGeom prst="ellipse">
              <a:avLst/>
            </a:prstGeom>
            <a:noFill/>
            <a:ln w="6350" cap="flat" cmpd="sng">
              <a:solidFill>
                <a:schemeClr val="tx2"/>
              </a:solidFill>
              <a:prstDash val="soli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缺少</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仓库监督</a:t>
              </a:r>
            </a:p>
          </p:txBody>
        </p:sp>
        <p:sp>
          <p:nvSpPr>
            <p:cNvPr id="11" name="椭圆 10"/>
            <p:cNvSpPr/>
            <p:nvPr/>
          </p:nvSpPr>
          <p:spPr>
            <a:xfrm>
              <a:off x="1285104" y="2965620"/>
              <a:ext cx="778476" cy="630195"/>
            </a:xfrm>
            <a:prstGeom prst="ellipse">
              <a:avLst/>
            </a:prstGeom>
            <a:noFill/>
            <a:ln w="6350" cap="flat" cmpd="sng">
              <a:solidFill>
                <a:schemeClr val="tx2"/>
              </a:solidFill>
              <a:prstDash val="soli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第一次</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就任监督</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岗位</a:t>
              </a:r>
            </a:p>
          </p:txBody>
        </p:sp>
        <p:sp>
          <p:nvSpPr>
            <p:cNvPr id="12" name="椭圆 11"/>
            <p:cNvSpPr/>
            <p:nvPr/>
          </p:nvSpPr>
          <p:spPr>
            <a:xfrm>
              <a:off x="2174791" y="2953263"/>
              <a:ext cx="778476" cy="630195"/>
            </a:xfrm>
            <a:prstGeom prst="ellipse">
              <a:avLst/>
            </a:prstGeom>
            <a:noFill/>
            <a:ln w="6350" cap="flat" cmpd="sng">
              <a:solidFill>
                <a:schemeClr val="tx2"/>
              </a:solidFill>
              <a:prstDash val="soli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走廊没有</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应急疏散</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标志</a:t>
              </a:r>
            </a:p>
          </p:txBody>
        </p:sp>
        <p:sp>
          <p:nvSpPr>
            <p:cNvPr id="13" name="椭圆 12"/>
            <p:cNvSpPr/>
            <p:nvPr/>
          </p:nvSpPr>
          <p:spPr>
            <a:xfrm>
              <a:off x="3089191" y="2953263"/>
              <a:ext cx="778476" cy="630195"/>
            </a:xfrm>
            <a:prstGeom prst="ellipse">
              <a:avLst/>
            </a:prstGeom>
            <a:noFill/>
            <a:ln w="6350" cap="flat" cmpd="sng">
              <a:solidFill>
                <a:schemeClr val="tx2"/>
              </a:solidFill>
              <a:prstDash val="soli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正常上班</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早上</a:t>
              </a:r>
              <a:r>
                <a:rPr lang="en-US" altLang="zh-CN" sz="1400" b="0" dirty="0">
                  <a:solidFill>
                    <a:schemeClr val="tx2"/>
                  </a:solidFill>
                  <a:latin typeface="Arial" panose="020B0604020202020204" pitchFamily="34" charset="0"/>
                  <a:ea typeface="华文楷体" panose="02010600040101010101" pitchFamily="2" charset="-122"/>
                </a:rPr>
                <a:t>8</a:t>
              </a:r>
              <a:r>
                <a:rPr lang="zh-CN" altLang="en-US" sz="1400" b="0" dirty="0">
                  <a:solidFill>
                    <a:schemeClr val="tx2"/>
                  </a:solidFill>
                  <a:latin typeface="Arial" panose="020B0604020202020204" pitchFamily="34" charset="0"/>
                  <a:ea typeface="华文楷体" panose="02010600040101010101" pitchFamily="2" charset="-122"/>
                </a:rPr>
                <a:t>点</a:t>
              </a:r>
            </a:p>
          </p:txBody>
        </p:sp>
        <p:sp>
          <p:nvSpPr>
            <p:cNvPr id="14" name="椭圆 13"/>
            <p:cNvSpPr/>
            <p:nvPr/>
          </p:nvSpPr>
          <p:spPr>
            <a:xfrm>
              <a:off x="4003591" y="2953263"/>
              <a:ext cx="778476" cy="630195"/>
            </a:xfrm>
            <a:prstGeom prst="ellipse">
              <a:avLst/>
            </a:prstGeom>
            <a:noFill/>
            <a:ln w="6350" cap="flat" cmpd="sng">
              <a:solidFill>
                <a:schemeClr val="tx2"/>
              </a:solidFill>
              <a:prstDash val="soli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没有</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工作安排</a:t>
              </a:r>
            </a:p>
          </p:txBody>
        </p:sp>
        <p:sp>
          <p:nvSpPr>
            <p:cNvPr id="15" name="椭圆 14"/>
            <p:cNvSpPr/>
            <p:nvPr/>
          </p:nvSpPr>
          <p:spPr>
            <a:xfrm>
              <a:off x="4917990" y="2953263"/>
              <a:ext cx="778476" cy="630195"/>
            </a:xfrm>
            <a:prstGeom prst="ellipse">
              <a:avLst/>
            </a:prstGeom>
            <a:noFill/>
            <a:ln w="6350" cap="flat" cmpd="sng">
              <a:solidFill>
                <a:schemeClr val="tx2"/>
              </a:solidFill>
              <a:prstDash val="soli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没有</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考虑是否</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安全</a:t>
              </a:r>
            </a:p>
          </p:txBody>
        </p:sp>
        <p:sp>
          <p:nvSpPr>
            <p:cNvPr id="16" name="椭圆 15"/>
            <p:cNvSpPr/>
            <p:nvPr/>
          </p:nvSpPr>
          <p:spPr>
            <a:xfrm>
              <a:off x="4905633" y="2285998"/>
              <a:ext cx="778476" cy="630195"/>
            </a:xfrm>
            <a:prstGeom prst="ellipse">
              <a:avLst/>
            </a:prstGeom>
            <a:noFill/>
            <a:ln w="6350" cap="flat" cmpd="sng">
              <a:solidFill>
                <a:schemeClr val="tx2"/>
              </a:solidFill>
              <a:prstDash val="soli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没有与</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夜班监督</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沟通</a:t>
              </a:r>
            </a:p>
          </p:txBody>
        </p:sp>
        <p:sp>
          <p:nvSpPr>
            <p:cNvPr id="17" name="椭圆 16"/>
            <p:cNvSpPr/>
            <p:nvPr/>
          </p:nvSpPr>
          <p:spPr>
            <a:xfrm>
              <a:off x="5795318" y="2273641"/>
              <a:ext cx="778476" cy="630195"/>
            </a:xfrm>
            <a:prstGeom prst="ellipse">
              <a:avLst/>
            </a:prstGeom>
            <a:noFill/>
            <a:ln w="6350" cap="flat" cmpd="sng">
              <a:solidFill>
                <a:schemeClr val="tx2"/>
              </a:solidFill>
              <a:prstDash val="soli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没有做</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安全分析</a:t>
              </a:r>
            </a:p>
          </p:txBody>
        </p:sp>
        <p:sp>
          <p:nvSpPr>
            <p:cNvPr id="18" name="椭圆 17"/>
            <p:cNvSpPr/>
            <p:nvPr/>
          </p:nvSpPr>
          <p:spPr>
            <a:xfrm>
              <a:off x="5795318" y="1606375"/>
              <a:ext cx="778476" cy="630195"/>
            </a:xfrm>
            <a:prstGeom prst="ellipse">
              <a:avLst/>
            </a:prstGeom>
            <a:noFill/>
            <a:ln w="6350" cap="flat" cmpd="sng">
              <a:solidFill>
                <a:schemeClr val="tx2"/>
              </a:solidFill>
              <a:prstDash val="soli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非例行</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工作</a:t>
              </a:r>
              <a:r>
                <a:rPr lang="en-US" altLang="zh-CN" sz="1400" b="0" dirty="0">
                  <a:solidFill>
                    <a:schemeClr val="tx2"/>
                  </a:solidFill>
                  <a:latin typeface="Arial" panose="020B0604020202020204" pitchFamily="34" charset="0"/>
                  <a:ea typeface="华文楷体" panose="02010600040101010101" pitchFamily="2" charset="-122"/>
                </a:rPr>
                <a:t>—</a:t>
              </a: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没有培训</a:t>
              </a:r>
            </a:p>
          </p:txBody>
        </p:sp>
        <p:sp>
          <p:nvSpPr>
            <p:cNvPr id="19" name="椭圆 18"/>
            <p:cNvSpPr/>
            <p:nvPr/>
          </p:nvSpPr>
          <p:spPr>
            <a:xfrm>
              <a:off x="5807675" y="2953263"/>
              <a:ext cx="778476" cy="630195"/>
            </a:xfrm>
            <a:prstGeom prst="ellipse">
              <a:avLst/>
            </a:prstGeom>
            <a:solidFill>
              <a:srgbClr val="990000"/>
            </a:solidFill>
            <a:ln w="6350" cap="flat" cmpd="sng">
              <a:solidFill>
                <a:schemeClr val="tx2"/>
              </a:solidFill>
              <a:prstDash val="soli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bg1"/>
                  </a:solidFill>
                  <a:latin typeface="Arial" panose="020B0604020202020204" pitchFamily="34" charset="0"/>
                  <a:ea typeface="华文楷体" panose="02010600040101010101" pitchFamily="2" charset="-122"/>
                </a:rPr>
                <a:t>没有在</a:t>
              </a:r>
              <a:endParaRPr lang="en-US" altLang="zh-CN" sz="1400" b="0" dirty="0">
                <a:solidFill>
                  <a:schemeClr val="bg1"/>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bg1"/>
                  </a:solidFill>
                  <a:latin typeface="Arial" panose="020B0604020202020204" pitchFamily="34" charset="0"/>
                  <a:ea typeface="华文楷体" panose="02010600040101010101" pitchFamily="2" charset="-122"/>
                </a:rPr>
                <a:t>梯子周围</a:t>
              </a:r>
              <a:endParaRPr lang="en-US" altLang="zh-CN" sz="1400" b="0" dirty="0">
                <a:solidFill>
                  <a:schemeClr val="bg1"/>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bg1"/>
                  </a:solidFill>
                  <a:latin typeface="Arial" panose="020B0604020202020204" pitchFamily="34" charset="0"/>
                  <a:ea typeface="华文楷体" panose="02010600040101010101" pitchFamily="2" charset="-122"/>
                </a:rPr>
                <a:t>拉警示带</a:t>
              </a:r>
            </a:p>
          </p:txBody>
        </p:sp>
        <p:sp>
          <p:nvSpPr>
            <p:cNvPr id="20" name="椭圆 19"/>
            <p:cNvSpPr/>
            <p:nvPr/>
          </p:nvSpPr>
          <p:spPr>
            <a:xfrm>
              <a:off x="7599405" y="2273641"/>
              <a:ext cx="778476" cy="630195"/>
            </a:xfrm>
            <a:prstGeom prst="ellipse">
              <a:avLst/>
            </a:prstGeom>
            <a:noFill/>
            <a:ln w="6350" cap="flat" cmpd="sng">
              <a:solidFill>
                <a:schemeClr val="tx2"/>
              </a:solidFill>
              <a:prstDash val="soli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试图返回</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准备交接</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班</a:t>
              </a:r>
            </a:p>
          </p:txBody>
        </p:sp>
        <p:sp>
          <p:nvSpPr>
            <p:cNvPr id="21" name="椭圆 20"/>
            <p:cNvSpPr/>
            <p:nvPr/>
          </p:nvSpPr>
          <p:spPr>
            <a:xfrm>
              <a:off x="7599405" y="1606375"/>
              <a:ext cx="778476" cy="630195"/>
            </a:xfrm>
            <a:prstGeom prst="ellipse">
              <a:avLst/>
            </a:prstGeom>
            <a:noFill/>
            <a:ln w="6350" cap="flat" cmpd="sng">
              <a:solidFill>
                <a:schemeClr val="tx2"/>
              </a:solidFill>
              <a:prstDash val="soli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在拐弯处</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没有警示</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路锥</a:t>
              </a:r>
            </a:p>
          </p:txBody>
        </p:sp>
        <p:sp>
          <p:nvSpPr>
            <p:cNvPr id="22" name="椭圆 21"/>
            <p:cNvSpPr/>
            <p:nvPr/>
          </p:nvSpPr>
          <p:spPr>
            <a:xfrm>
              <a:off x="7611762" y="2953263"/>
              <a:ext cx="778476" cy="630195"/>
            </a:xfrm>
            <a:prstGeom prst="ellipse">
              <a:avLst/>
            </a:prstGeom>
            <a:solidFill>
              <a:srgbClr val="990000"/>
            </a:solidFill>
            <a:ln w="6350" cap="flat" cmpd="sng">
              <a:solidFill>
                <a:schemeClr val="tx2"/>
              </a:solidFill>
              <a:prstDash val="soli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bg1"/>
                  </a:solidFill>
                  <a:latin typeface="Arial" panose="020B0604020202020204" pitchFamily="34" charset="0"/>
                  <a:ea typeface="华文楷体" panose="02010600040101010101" pitchFamily="2" charset="-122"/>
                </a:rPr>
                <a:t>驾驶速度</a:t>
              </a:r>
              <a:endParaRPr lang="en-US" altLang="zh-CN" sz="1400" b="0" dirty="0">
                <a:solidFill>
                  <a:schemeClr val="bg1"/>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bg1"/>
                  </a:solidFill>
                  <a:latin typeface="Arial" panose="020B0604020202020204" pitchFamily="34" charset="0"/>
                  <a:ea typeface="华文楷体" panose="02010600040101010101" pitchFamily="2" charset="-122"/>
                </a:rPr>
                <a:t>太快</a:t>
              </a:r>
            </a:p>
          </p:txBody>
        </p:sp>
        <p:sp>
          <p:nvSpPr>
            <p:cNvPr id="23" name="椭圆 22"/>
            <p:cNvSpPr/>
            <p:nvPr/>
          </p:nvSpPr>
          <p:spPr>
            <a:xfrm>
              <a:off x="6697361" y="2273641"/>
              <a:ext cx="778476" cy="630195"/>
            </a:xfrm>
            <a:prstGeom prst="ellipse">
              <a:avLst/>
            </a:prstGeom>
            <a:noFill/>
            <a:ln w="6350" cap="flat" cmpd="sng">
              <a:solidFill>
                <a:schemeClr val="tx2"/>
              </a:solidFill>
              <a:prstDash val="soli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货物装载</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比平时多</a:t>
              </a:r>
            </a:p>
          </p:txBody>
        </p:sp>
        <p:sp>
          <p:nvSpPr>
            <p:cNvPr id="24" name="椭圆 23"/>
            <p:cNvSpPr/>
            <p:nvPr/>
          </p:nvSpPr>
          <p:spPr>
            <a:xfrm>
              <a:off x="6697361" y="1606375"/>
              <a:ext cx="778476" cy="630195"/>
            </a:xfrm>
            <a:prstGeom prst="ellipse">
              <a:avLst/>
            </a:prstGeom>
            <a:noFill/>
            <a:ln w="6350" cap="flat" cmpd="sng">
              <a:solidFill>
                <a:schemeClr val="tx2"/>
              </a:solidFill>
              <a:prstDash val="soli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很难看</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到前面</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的道路</a:t>
              </a:r>
            </a:p>
          </p:txBody>
        </p:sp>
        <p:sp>
          <p:nvSpPr>
            <p:cNvPr id="25" name="椭圆 24"/>
            <p:cNvSpPr/>
            <p:nvPr/>
          </p:nvSpPr>
          <p:spPr>
            <a:xfrm>
              <a:off x="6709718" y="2953263"/>
              <a:ext cx="778476" cy="630195"/>
            </a:xfrm>
            <a:prstGeom prst="ellipse">
              <a:avLst/>
            </a:prstGeom>
            <a:noFill/>
            <a:ln w="6350" cap="flat" cmpd="sng">
              <a:solidFill>
                <a:schemeClr val="tx2"/>
              </a:solidFill>
              <a:prstDash val="soli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叉车司机</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运的最后</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一批货物</a:t>
              </a:r>
            </a:p>
          </p:txBody>
        </p:sp>
        <p:sp>
          <p:nvSpPr>
            <p:cNvPr id="26" name="矩形 25"/>
            <p:cNvSpPr/>
            <p:nvPr/>
          </p:nvSpPr>
          <p:spPr>
            <a:xfrm>
              <a:off x="407773" y="3645243"/>
              <a:ext cx="704335" cy="827903"/>
            </a:xfrm>
            <a:prstGeom prst="rect">
              <a:avLst/>
            </a:prstGeom>
            <a:noFill/>
            <a:ln w="6350" cap="flat" cmpd="sng">
              <a:solidFill>
                <a:schemeClr val="tx2"/>
              </a:solidFill>
              <a:prstDash val="solid"/>
              <a:roun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新仓库</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建成</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en-US" altLang="zh-CN" sz="1400" b="0" dirty="0">
                  <a:solidFill>
                    <a:schemeClr val="tx2"/>
                  </a:solidFill>
                  <a:latin typeface="Arial" panose="020B0604020202020204" pitchFamily="34" charset="0"/>
                  <a:ea typeface="华文楷体" panose="02010600040101010101" pitchFamily="2" charset="-122"/>
                </a:rPr>
                <a:t>05/08/06</a:t>
              </a:r>
              <a:endParaRPr lang="zh-CN" altLang="en-US" sz="1400" b="0" dirty="0">
                <a:solidFill>
                  <a:schemeClr val="tx2"/>
                </a:solidFill>
                <a:latin typeface="Arial" panose="020B0604020202020204" pitchFamily="34" charset="0"/>
                <a:ea typeface="华文楷体" panose="02010600040101010101" pitchFamily="2" charset="-122"/>
              </a:endParaRPr>
            </a:p>
          </p:txBody>
        </p:sp>
        <p:sp>
          <p:nvSpPr>
            <p:cNvPr id="27" name="矩形 26"/>
            <p:cNvSpPr/>
            <p:nvPr/>
          </p:nvSpPr>
          <p:spPr>
            <a:xfrm>
              <a:off x="1322173" y="3645243"/>
              <a:ext cx="704335" cy="827903"/>
            </a:xfrm>
            <a:prstGeom prst="rect">
              <a:avLst/>
            </a:prstGeom>
            <a:noFill/>
            <a:ln w="6350" cap="flat" cmpd="sng">
              <a:solidFill>
                <a:schemeClr val="tx2"/>
              </a:solidFill>
              <a:prstDash val="solid"/>
              <a:roun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李平提升</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为仓库</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监督</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en-US" altLang="zh-CN" sz="1400" b="0" dirty="0">
                  <a:solidFill>
                    <a:schemeClr val="tx2"/>
                  </a:solidFill>
                  <a:latin typeface="Arial" panose="020B0604020202020204" pitchFamily="34" charset="0"/>
                  <a:ea typeface="华文楷体" panose="02010600040101010101" pitchFamily="2" charset="-122"/>
                </a:rPr>
                <a:t>05/08/23</a:t>
              </a:r>
              <a:endParaRPr lang="zh-CN" altLang="en-US" sz="1400" b="0" dirty="0">
                <a:solidFill>
                  <a:schemeClr val="tx2"/>
                </a:solidFill>
                <a:latin typeface="Arial" panose="020B0604020202020204" pitchFamily="34" charset="0"/>
                <a:ea typeface="华文楷体" panose="02010600040101010101" pitchFamily="2" charset="-122"/>
              </a:endParaRPr>
            </a:p>
          </p:txBody>
        </p:sp>
        <p:cxnSp>
          <p:nvCxnSpPr>
            <p:cNvPr id="28" name="直接箭头连接符 27"/>
            <p:cNvCxnSpPr/>
            <p:nvPr/>
          </p:nvCxnSpPr>
          <p:spPr>
            <a:xfrm>
              <a:off x="1112108" y="4009767"/>
              <a:ext cx="210065" cy="0"/>
            </a:xfrm>
            <a:prstGeom prst="straightConnector1">
              <a:avLst/>
            </a:prstGeom>
            <a:ln w="9525" cap="flat" cmpd="sng">
              <a:solidFill>
                <a:schemeClr val="tx2"/>
              </a:solidFill>
              <a:prstDash val="solid"/>
              <a:headEnd type="none" w="med" len="med"/>
              <a:tailEnd type="arrow" w="med" len="med"/>
            </a:ln>
          </p:spPr>
        </p:cxnSp>
        <p:cxnSp>
          <p:nvCxnSpPr>
            <p:cNvPr id="29" name="直接箭头连接符 28"/>
            <p:cNvCxnSpPr/>
            <p:nvPr/>
          </p:nvCxnSpPr>
          <p:spPr>
            <a:xfrm>
              <a:off x="2030642" y="3989169"/>
              <a:ext cx="210065" cy="0"/>
            </a:xfrm>
            <a:prstGeom prst="straightConnector1">
              <a:avLst/>
            </a:prstGeom>
            <a:ln w="9525" cap="flat" cmpd="sng">
              <a:solidFill>
                <a:schemeClr val="tx2"/>
              </a:solidFill>
              <a:prstDash val="solid"/>
              <a:headEnd type="none" w="med" len="med"/>
              <a:tailEnd type="arrow" w="med" len="med"/>
            </a:ln>
          </p:spPr>
        </p:cxnSp>
        <p:sp>
          <p:nvSpPr>
            <p:cNvPr id="30" name="矩形 29"/>
            <p:cNvSpPr/>
            <p:nvPr/>
          </p:nvSpPr>
          <p:spPr>
            <a:xfrm>
              <a:off x="2211859" y="3632886"/>
              <a:ext cx="704335" cy="827903"/>
            </a:xfrm>
            <a:prstGeom prst="rect">
              <a:avLst/>
            </a:prstGeom>
            <a:noFill/>
            <a:ln w="6350" cap="flat" cmpd="sng">
              <a:solidFill>
                <a:schemeClr val="tx2"/>
              </a:solidFill>
              <a:prstDash val="solid"/>
              <a:roun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消防验收</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检查安全</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标志问题</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en-US" altLang="zh-CN" sz="1400" b="0" dirty="0">
                  <a:solidFill>
                    <a:schemeClr val="tx2"/>
                  </a:solidFill>
                  <a:latin typeface="Arial" panose="020B0604020202020204" pitchFamily="34" charset="0"/>
                  <a:ea typeface="华文楷体" panose="02010600040101010101" pitchFamily="2" charset="-122"/>
                </a:rPr>
                <a:t>05/08/28</a:t>
              </a:r>
              <a:endParaRPr lang="zh-CN" altLang="en-US" sz="1400" b="0" dirty="0">
                <a:solidFill>
                  <a:schemeClr val="tx2"/>
                </a:solidFill>
                <a:latin typeface="Arial" panose="020B0604020202020204" pitchFamily="34" charset="0"/>
                <a:ea typeface="华文楷体" panose="02010600040101010101" pitchFamily="2" charset="-122"/>
              </a:endParaRPr>
            </a:p>
          </p:txBody>
        </p:sp>
        <p:sp>
          <p:nvSpPr>
            <p:cNvPr id="31" name="矩形 30"/>
            <p:cNvSpPr/>
            <p:nvPr/>
          </p:nvSpPr>
          <p:spPr>
            <a:xfrm>
              <a:off x="3126259" y="3632886"/>
              <a:ext cx="704335" cy="827903"/>
            </a:xfrm>
            <a:prstGeom prst="rect">
              <a:avLst/>
            </a:prstGeom>
            <a:noFill/>
            <a:ln w="6350" cap="flat" cmpd="sng">
              <a:solidFill>
                <a:schemeClr val="tx2"/>
              </a:solidFill>
              <a:prstDash val="solid"/>
              <a:roun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李平早上</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到达现场</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en-US" altLang="zh-CN" sz="1400" b="0" dirty="0">
                  <a:solidFill>
                    <a:schemeClr val="tx2"/>
                  </a:solidFill>
                  <a:latin typeface="Arial" panose="020B0604020202020204" pitchFamily="34" charset="0"/>
                  <a:ea typeface="华文楷体" panose="02010600040101010101" pitchFamily="2" charset="-122"/>
                </a:rPr>
                <a:t>7:35</a:t>
              </a:r>
            </a:p>
            <a:p>
              <a:pPr marL="182880" lvl="0" indent="-182880">
                <a:lnSpc>
                  <a:spcPct val="70000"/>
                </a:lnSpc>
                <a:spcBef>
                  <a:spcPct val="0"/>
                </a:spcBef>
              </a:pPr>
              <a:r>
                <a:rPr lang="en-US" altLang="zh-CN" sz="1400" b="0" dirty="0">
                  <a:solidFill>
                    <a:schemeClr val="tx2"/>
                  </a:solidFill>
                  <a:latin typeface="Arial" panose="020B0604020202020204" pitchFamily="34" charset="0"/>
                  <a:ea typeface="华文楷体" panose="02010600040101010101" pitchFamily="2" charset="-122"/>
                </a:rPr>
                <a:t>05/08/29</a:t>
              </a:r>
              <a:endParaRPr lang="zh-CN" altLang="en-US" sz="1400" b="0" dirty="0">
                <a:solidFill>
                  <a:schemeClr val="tx2"/>
                </a:solidFill>
                <a:latin typeface="Arial" panose="020B0604020202020204" pitchFamily="34" charset="0"/>
                <a:ea typeface="华文楷体" panose="02010600040101010101" pitchFamily="2" charset="-122"/>
              </a:endParaRPr>
            </a:p>
          </p:txBody>
        </p:sp>
        <p:cxnSp>
          <p:nvCxnSpPr>
            <p:cNvPr id="32" name="直接箭头连接符 31"/>
            <p:cNvCxnSpPr/>
            <p:nvPr/>
          </p:nvCxnSpPr>
          <p:spPr>
            <a:xfrm>
              <a:off x="2916194" y="3997410"/>
              <a:ext cx="210065" cy="0"/>
            </a:xfrm>
            <a:prstGeom prst="straightConnector1">
              <a:avLst/>
            </a:prstGeom>
            <a:ln w="9525" cap="flat" cmpd="sng">
              <a:solidFill>
                <a:schemeClr val="tx2"/>
              </a:solidFill>
              <a:prstDash val="solid"/>
              <a:headEnd type="none" w="med" len="med"/>
              <a:tailEnd type="arrow" w="med" len="med"/>
            </a:ln>
          </p:spPr>
        </p:cxnSp>
        <p:sp>
          <p:nvSpPr>
            <p:cNvPr id="33" name="矩形 32"/>
            <p:cNvSpPr/>
            <p:nvPr/>
          </p:nvSpPr>
          <p:spPr>
            <a:xfrm>
              <a:off x="4040659" y="3632886"/>
              <a:ext cx="704335" cy="827903"/>
            </a:xfrm>
            <a:prstGeom prst="rect">
              <a:avLst/>
            </a:prstGeom>
            <a:noFill/>
            <a:ln w="6350" cap="flat" cmpd="sng">
              <a:solidFill>
                <a:schemeClr val="tx2"/>
              </a:solidFill>
              <a:prstDash val="solid"/>
              <a:roun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李平找到</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一把梯子</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en-US" altLang="zh-CN" sz="1400" b="0" dirty="0">
                  <a:solidFill>
                    <a:schemeClr val="tx2"/>
                  </a:solidFill>
                  <a:latin typeface="Arial" panose="020B0604020202020204" pitchFamily="34" charset="0"/>
                  <a:ea typeface="华文楷体" panose="02010600040101010101" pitchFamily="2" charset="-122"/>
                </a:rPr>
                <a:t>7:41</a:t>
              </a:r>
            </a:p>
            <a:p>
              <a:pPr marL="182880" lvl="0" indent="-182880">
                <a:lnSpc>
                  <a:spcPct val="70000"/>
                </a:lnSpc>
                <a:spcBef>
                  <a:spcPct val="0"/>
                </a:spcBef>
              </a:pPr>
              <a:r>
                <a:rPr lang="en-US" altLang="zh-CN" sz="1400" b="0" dirty="0">
                  <a:solidFill>
                    <a:schemeClr val="tx2"/>
                  </a:solidFill>
                  <a:latin typeface="Arial" panose="020B0604020202020204" pitchFamily="34" charset="0"/>
                  <a:ea typeface="华文楷体" panose="02010600040101010101" pitchFamily="2" charset="-122"/>
                </a:rPr>
                <a:t>05/08/29</a:t>
              </a:r>
              <a:endParaRPr lang="zh-CN" altLang="en-US" sz="1400" b="0" dirty="0">
                <a:solidFill>
                  <a:schemeClr val="tx2"/>
                </a:solidFill>
                <a:latin typeface="Arial" panose="020B0604020202020204" pitchFamily="34" charset="0"/>
                <a:ea typeface="华文楷体" panose="02010600040101010101" pitchFamily="2" charset="-122"/>
              </a:endParaRPr>
            </a:p>
          </p:txBody>
        </p:sp>
        <p:sp>
          <p:nvSpPr>
            <p:cNvPr id="34" name="矩形 33"/>
            <p:cNvSpPr/>
            <p:nvPr/>
          </p:nvSpPr>
          <p:spPr>
            <a:xfrm>
              <a:off x="4955059" y="3632886"/>
              <a:ext cx="704335" cy="827903"/>
            </a:xfrm>
            <a:prstGeom prst="rect">
              <a:avLst/>
            </a:prstGeom>
            <a:solidFill>
              <a:srgbClr val="990000"/>
            </a:solidFill>
            <a:ln w="6350" cap="flat" cmpd="sng">
              <a:solidFill>
                <a:schemeClr val="tx2"/>
              </a:solidFill>
              <a:prstDash val="solid"/>
              <a:roun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bg1"/>
                  </a:solidFill>
                  <a:latin typeface="Arial" panose="020B0604020202020204" pitchFamily="34" charset="0"/>
                  <a:ea typeface="华文楷体" panose="02010600040101010101" pitchFamily="2" charset="-122"/>
                </a:rPr>
                <a:t>李平将梯</a:t>
              </a:r>
              <a:endParaRPr lang="en-US" altLang="zh-CN" sz="1400" b="0" dirty="0">
                <a:solidFill>
                  <a:schemeClr val="bg1"/>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bg1"/>
                  </a:solidFill>
                  <a:latin typeface="Arial" panose="020B0604020202020204" pitchFamily="34" charset="0"/>
                  <a:ea typeface="华文楷体" panose="02010600040101010101" pitchFamily="2" charset="-122"/>
                </a:rPr>
                <a:t>子架在走</a:t>
              </a:r>
              <a:endParaRPr lang="en-US" altLang="zh-CN" sz="1400" b="0" dirty="0">
                <a:solidFill>
                  <a:schemeClr val="bg1"/>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bg1"/>
                  </a:solidFill>
                  <a:latin typeface="Arial" panose="020B0604020202020204" pitchFamily="34" charset="0"/>
                  <a:ea typeface="华文楷体" panose="02010600040101010101" pitchFamily="2" charset="-122"/>
                </a:rPr>
                <a:t>廊拐角</a:t>
              </a:r>
              <a:endParaRPr lang="en-US" altLang="zh-CN" sz="1400" b="0" dirty="0">
                <a:solidFill>
                  <a:schemeClr val="bg1"/>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en-US" altLang="zh-CN" sz="1400" b="0" dirty="0">
                  <a:solidFill>
                    <a:schemeClr val="bg1"/>
                  </a:solidFill>
                  <a:latin typeface="Arial" panose="020B0604020202020204" pitchFamily="34" charset="0"/>
                  <a:ea typeface="华文楷体" panose="02010600040101010101" pitchFamily="2" charset="-122"/>
                </a:rPr>
                <a:t>7:43</a:t>
              </a:r>
            </a:p>
            <a:p>
              <a:pPr marL="182880" lvl="0" indent="-182880">
                <a:lnSpc>
                  <a:spcPct val="70000"/>
                </a:lnSpc>
                <a:spcBef>
                  <a:spcPct val="0"/>
                </a:spcBef>
              </a:pPr>
              <a:r>
                <a:rPr lang="en-US" altLang="zh-CN" sz="1400" b="0" dirty="0">
                  <a:solidFill>
                    <a:schemeClr val="bg1"/>
                  </a:solidFill>
                  <a:latin typeface="Arial" panose="020B0604020202020204" pitchFamily="34" charset="0"/>
                  <a:ea typeface="华文楷体" panose="02010600040101010101" pitchFamily="2" charset="-122"/>
                </a:rPr>
                <a:t>05/08/29</a:t>
              </a:r>
              <a:endParaRPr lang="zh-CN" altLang="en-US" sz="1400" b="0" dirty="0">
                <a:solidFill>
                  <a:schemeClr val="bg1"/>
                </a:solidFill>
                <a:latin typeface="Arial" panose="020B0604020202020204" pitchFamily="34" charset="0"/>
                <a:ea typeface="华文楷体" panose="02010600040101010101" pitchFamily="2" charset="-122"/>
              </a:endParaRPr>
            </a:p>
          </p:txBody>
        </p:sp>
        <p:cxnSp>
          <p:nvCxnSpPr>
            <p:cNvPr id="35" name="直接箭头连接符 34"/>
            <p:cNvCxnSpPr/>
            <p:nvPr/>
          </p:nvCxnSpPr>
          <p:spPr>
            <a:xfrm>
              <a:off x="4744994" y="3997410"/>
              <a:ext cx="210065" cy="0"/>
            </a:xfrm>
            <a:prstGeom prst="straightConnector1">
              <a:avLst/>
            </a:prstGeom>
            <a:ln w="9525" cap="flat" cmpd="sng">
              <a:solidFill>
                <a:schemeClr val="tx2"/>
              </a:solidFill>
              <a:prstDash val="solid"/>
              <a:headEnd type="none" w="med" len="med"/>
              <a:tailEnd type="arrow" w="med" len="med"/>
            </a:ln>
          </p:spPr>
        </p:cxnSp>
        <p:sp>
          <p:nvSpPr>
            <p:cNvPr id="36" name="矩形 35"/>
            <p:cNvSpPr/>
            <p:nvPr/>
          </p:nvSpPr>
          <p:spPr>
            <a:xfrm>
              <a:off x="5844746" y="3632886"/>
              <a:ext cx="704335" cy="827903"/>
            </a:xfrm>
            <a:prstGeom prst="rect">
              <a:avLst/>
            </a:prstGeom>
            <a:noFill/>
            <a:ln w="6350" cap="flat" cmpd="sng">
              <a:solidFill>
                <a:schemeClr val="tx2"/>
              </a:solidFill>
              <a:prstDash val="solid"/>
              <a:roun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李平在梯</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子顶级踏</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板上安装</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标志</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en-US" altLang="zh-CN" sz="1400" b="0" dirty="0">
                  <a:solidFill>
                    <a:schemeClr val="tx2"/>
                  </a:solidFill>
                  <a:latin typeface="Arial" panose="020B0604020202020204" pitchFamily="34" charset="0"/>
                  <a:ea typeface="华文楷体" panose="02010600040101010101" pitchFamily="2" charset="-122"/>
                </a:rPr>
                <a:t>7:44</a:t>
              </a:r>
              <a:endParaRPr lang="zh-CN" altLang="en-US" sz="1400" b="0" dirty="0">
                <a:solidFill>
                  <a:schemeClr val="tx2"/>
                </a:solidFill>
                <a:latin typeface="Arial" panose="020B0604020202020204" pitchFamily="34" charset="0"/>
                <a:ea typeface="华文楷体" panose="02010600040101010101" pitchFamily="2" charset="-122"/>
              </a:endParaRPr>
            </a:p>
          </p:txBody>
        </p:sp>
        <p:sp>
          <p:nvSpPr>
            <p:cNvPr id="37" name="矩形 36"/>
            <p:cNvSpPr/>
            <p:nvPr/>
          </p:nvSpPr>
          <p:spPr>
            <a:xfrm>
              <a:off x="6759146" y="3632886"/>
              <a:ext cx="704335" cy="827903"/>
            </a:xfrm>
            <a:prstGeom prst="rect">
              <a:avLst/>
            </a:prstGeom>
            <a:noFill/>
            <a:ln w="6350" cap="flat" cmpd="sng">
              <a:solidFill>
                <a:schemeClr val="tx2"/>
              </a:solidFill>
              <a:prstDash val="solid"/>
              <a:roun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叉车司机</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转载一批</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货物</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en-US" altLang="zh-CN" sz="1400" b="0" dirty="0">
                  <a:solidFill>
                    <a:schemeClr val="tx2"/>
                  </a:solidFill>
                  <a:latin typeface="Arial" panose="020B0604020202020204" pitchFamily="34" charset="0"/>
                  <a:ea typeface="华文楷体" panose="02010600040101010101" pitchFamily="2" charset="-122"/>
                </a:rPr>
                <a:t>7:44</a:t>
              </a:r>
            </a:p>
            <a:p>
              <a:pPr marL="182880" lvl="0" indent="-182880">
                <a:lnSpc>
                  <a:spcPct val="70000"/>
                </a:lnSpc>
                <a:spcBef>
                  <a:spcPct val="0"/>
                </a:spcBef>
              </a:pPr>
              <a:r>
                <a:rPr lang="en-US" altLang="zh-CN" sz="1400" b="0" dirty="0">
                  <a:solidFill>
                    <a:schemeClr val="tx2"/>
                  </a:solidFill>
                  <a:latin typeface="Arial" panose="020B0604020202020204" pitchFamily="34" charset="0"/>
                  <a:ea typeface="华文楷体" panose="02010600040101010101" pitchFamily="2" charset="-122"/>
                </a:rPr>
                <a:t>05/08/29</a:t>
              </a:r>
              <a:endParaRPr lang="zh-CN" altLang="en-US" sz="1400" b="0" dirty="0">
                <a:solidFill>
                  <a:schemeClr val="tx2"/>
                </a:solidFill>
                <a:latin typeface="Arial" panose="020B0604020202020204" pitchFamily="34" charset="0"/>
                <a:ea typeface="华文楷体" panose="02010600040101010101" pitchFamily="2" charset="-122"/>
              </a:endParaRPr>
            </a:p>
          </p:txBody>
        </p:sp>
        <p:cxnSp>
          <p:nvCxnSpPr>
            <p:cNvPr id="38" name="直接箭头连接符 37"/>
            <p:cNvCxnSpPr/>
            <p:nvPr/>
          </p:nvCxnSpPr>
          <p:spPr>
            <a:xfrm>
              <a:off x="6549081" y="3997410"/>
              <a:ext cx="210065" cy="0"/>
            </a:xfrm>
            <a:prstGeom prst="straightConnector1">
              <a:avLst/>
            </a:prstGeom>
            <a:ln w="9525" cap="flat" cmpd="sng">
              <a:solidFill>
                <a:schemeClr val="tx2"/>
              </a:solidFill>
              <a:prstDash val="solid"/>
              <a:headEnd type="none" w="med" len="med"/>
              <a:tailEnd type="arrow" w="med" len="med"/>
            </a:ln>
          </p:spPr>
        </p:cxnSp>
        <p:sp>
          <p:nvSpPr>
            <p:cNvPr id="39" name="矩形 38"/>
            <p:cNvSpPr/>
            <p:nvPr/>
          </p:nvSpPr>
          <p:spPr>
            <a:xfrm>
              <a:off x="7661189" y="3632886"/>
              <a:ext cx="704335" cy="827903"/>
            </a:xfrm>
            <a:prstGeom prst="rect">
              <a:avLst/>
            </a:prstGeom>
            <a:noFill/>
            <a:ln w="6350" cap="flat" cmpd="sng">
              <a:solidFill>
                <a:schemeClr val="tx2"/>
              </a:solidFill>
              <a:prstDash val="solid"/>
              <a:roun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叉车在</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通道拐角</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处拐弯</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en-US" altLang="zh-CN" sz="1400" b="0" dirty="0">
                  <a:solidFill>
                    <a:schemeClr val="tx2"/>
                  </a:solidFill>
                  <a:latin typeface="Arial" panose="020B0604020202020204" pitchFamily="34" charset="0"/>
                  <a:ea typeface="华文楷体" panose="02010600040101010101" pitchFamily="2" charset="-122"/>
                </a:rPr>
                <a:t>7:45</a:t>
              </a:r>
            </a:p>
            <a:p>
              <a:pPr marL="182880" lvl="0" indent="-182880">
                <a:lnSpc>
                  <a:spcPct val="70000"/>
                </a:lnSpc>
                <a:spcBef>
                  <a:spcPct val="0"/>
                </a:spcBef>
              </a:pPr>
              <a:r>
                <a:rPr lang="en-US" altLang="zh-CN" sz="1400" b="0" dirty="0">
                  <a:solidFill>
                    <a:schemeClr val="tx2"/>
                  </a:solidFill>
                  <a:latin typeface="Arial" panose="020B0604020202020204" pitchFamily="34" charset="0"/>
                  <a:ea typeface="华文楷体" panose="02010600040101010101" pitchFamily="2" charset="-122"/>
                </a:rPr>
                <a:t>05/08/29</a:t>
              </a:r>
              <a:endParaRPr lang="zh-CN" altLang="en-US" sz="1400" b="0" dirty="0">
                <a:solidFill>
                  <a:schemeClr val="tx2"/>
                </a:solidFill>
                <a:latin typeface="Arial" panose="020B0604020202020204" pitchFamily="34" charset="0"/>
                <a:ea typeface="华文楷体" panose="02010600040101010101" pitchFamily="2" charset="-122"/>
              </a:endParaRPr>
            </a:p>
          </p:txBody>
        </p:sp>
        <p:cxnSp>
          <p:nvCxnSpPr>
            <p:cNvPr id="40" name="直接箭头连接符 39"/>
            <p:cNvCxnSpPr/>
            <p:nvPr/>
          </p:nvCxnSpPr>
          <p:spPr>
            <a:xfrm>
              <a:off x="3842951" y="4009767"/>
              <a:ext cx="210065" cy="0"/>
            </a:xfrm>
            <a:prstGeom prst="straightConnector1">
              <a:avLst/>
            </a:prstGeom>
            <a:ln w="9525" cap="flat" cmpd="sng">
              <a:solidFill>
                <a:schemeClr val="tx2"/>
              </a:solidFill>
              <a:prstDash val="solid"/>
              <a:headEnd type="none" w="med" len="med"/>
              <a:tailEnd type="arrow" w="med" len="med"/>
            </a:ln>
          </p:spPr>
        </p:cxnSp>
        <p:cxnSp>
          <p:nvCxnSpPr>
            <p:cNvPr id="41" name="直接箭头连接符 40"/>
            <p:cNvCxnSpPr/>
            <p:nvPr/>
          </p:nvCxnSpPr>
          <p:spPr>
            <a:xfrm>
              <a:off x="5659394" y="3997411"/>
              <a:ext cx="210065" cy="0"/>
            </a:xfrm>
            <a:prstGeom prst="straightConnector1">
              <a:avLst/>
            </a:prstGeom>
            <a:ln w="9525" cap="flat" cmpd="sng">
              <a:solidFill>
                <a:schemeClr val="tx2"/>
              </a:solidFill>
              <a:prstDash val="solid"/>
              <a:headEnd type="none" w="med" len="med"/>
              <a:tailEnd type="arrow" w="med" len="med"/>
            </a:ln>
          </p:spPr>
        </p:cxnSp>
        <p:cxnSp>
          <p:nvCxnSpPr>
            <p:cNvPr id="42" name="直接箭头连接符 41"/>
            <p:cNvCxnSpPr/>
            <p:nvPr/>
          </p:nvCxnSpPr>
          <p:spPr>
            <a:xfrm>
              <a:off x="7451124" y="3997411"/>
              <a:ext cx="210065" cy="0"/>
            </a:xfrm>
            <a:prstGeom prst="straightConnector1">
              <a:avLst/>
            </a:prstGeom>
            <a:ln w="9525" cap="flat" cmpd="sng">
              <a:solidFill>
                <a:schemeClr val="tx2"/>
              </a:solidFill>
              <a:prstDash val="solid"/>
              <a:headEnd type="none" w="med" len="med"/>
              <a:tailEnd type="arrow" w="med" len="med"/>
            </a:ln>
          </p:spPr>
        </p:cxnSp>
        <p:sp>
          <p:nvSpPr>
            <p:cNvPr id="43" name="椭圆 42"/>
            <p:cNvSpPr/>
            <p:nvPr/>
          </p:nvSpPr>
          <p:spPr>
            <a:xfrm>
              <a:off x="4584357" y="4621425"/>
              <a:ext cx="778476" cy="630195"/>
            </a:xfrm>
            <a:prstGeom prst="ellipse">
              <a:avLst/>
            </a:prstGeom>
            <a:noFill/>
            <a:ln w="6350" cap="flat" cmpd="sng">
              <a:solidFill>
                <a:schemeClr val="tx2"/>
              </a:solidFill>
              <a:prstDash val="soli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应急救援</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及时到位</a:t>
              </a:r>
            </a:p>
          </p:txBody>
        </p:sp>
        <p:sp>
          <p:nvSpPr>
            <p:cNvPr id="44" name="椭圆 43"/>
            <p:cNvSpPr/>
            <p:nvPr/>
          </p:nvSpPr>
          <p:spPr>
            <a:xfrm>
              <a:off x="7599406" y="4621426"/>
              <a:ext cx="778476" cy="630195"/>
            </a:xfrm>
            <a:prstGeom prst="ellipse">
              <a:avLst/>
            </a:prstGeom>
            <a:noFill/>
            <a:ln w="6350" cap="flat" cmpd="sng">
              <a:solidFill>
                <a:schemeClr val="tx2"/>
              </a:solidFill>
              <a:prstDash val="soli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没有任何</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警示标志</a:t>
              </a:r>
            </a:p>
          </p:txBody>
        </p:sp>
        <p:sp>
          <p:nvSpPr>
            <p:cNvPr id="45" name="矩形 44"/>
            <p:cNvSpPr/>
            <p:nvPr/>
          </p:nvSpPr>
          <p:spPr>
            <a:xfrm>
              <a:off x="4621426" y="5301049"/>
              <a:ext cx="704335" cy="827903"/>
            </a:xfrm>
            <a:prstGeom prst="rect">
              <a:avLst/>
            </a:prstGeom>
            <a:noFill/>
            <a:ln w="6350" cap="flat" cmpd="sng">
              <a:solidFill>
                <a:schemeClr val="tx2"/>
              </a:solidFill>
              <a:prstDash val="solid"/>
              <a:roun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叉车司机</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立即报</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医务人员</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急救</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en-US" altLang="zh-CN" sz="1400" b="0" dirty="0">
                  <a:solidFill>
                    <a:schemeClr val="tx2"/>
                  </a:solidFill>
                  <a:latin typeface="Arial" panose="020B0604020202020204" pitchFamily="34" charset="0"/>
                  <a:ea typeface="华文楷体" panose="02010600040101010101" pitchFamily="2" charset="-122"/>
                </a:rPr>
                <a:t>7:48</a:t>
              </a:r>
              <a:endParaRPr lang="zh-CN" altLang="en-US" sz="1400" b="0" dirty="0">
                <a:solidFill>
                  <a:schemeClr val="tx2"/>
                </a:solidFill>
                <a:latin typeface="Arial" panose="020B0604020202020204" pitchFamily="34" charset="0"/>
                <a:ea typeface="华文楷体" panose="02010600040101010101" pitchFamily="2" charset="-122"/>
              </a:endParaRPr>
            </a:p>
          </p:txBody>
        </p:sp>
        <p:sp>
          <p:nvSpPr>
            <p:cNvPr id="46" name="矩形 45"/>
            <p:cNvSpPr/>
            <p:nvPr/>
          </p:nvSpPr>
          <p:spPr>
            <a:xfrm>
              <a:off x="7648832" y="5301049"/>
              <a:ext cx="704335" cy="827903"/>
            </a:xfrm>
            <a:prstGeom prst="rect">
              <a:avLst/>
            </a:prstGeom>
            <a:noFill/>
            <a:ln w="6350" cap="flat" cmpd="sng">
              <a:solidFill>
                <a:schemeClr val="tx2"/>
              </a:solidFill>
              <a:prstDash val="solid"/>
              <a:roun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叉车撞到</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梯子</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en-US" altLang="zh-CN" sz="1400" b="0" dirty="0">
                  <a:solidFill>
                    <a:schemeClr val="tx2"/>
                  </a:solidFill>
                  <a:latin typeface="Arial" panose="020B0604020202020204" pitchFamily="34" charset="0"/>
                  <a:ea typeface="华文楷体" panose="02010600040101010101" pitchFamily="2" charset="-122"/>
                </a:rPr>
                <a:t>7:45</a:t>
              </a:r>
            </a:p>
            <a:p>
              <a:pPr marL="182880" lvl="0" indent="-182880">
                <a:lnSpc>
                  <a:spcPct val="70000"/>
                </a:lnSpc>
                <a:spcBef>
                  <a:spcPct val="0"/>
                </a:spcBef>
              </a:pPr>
              <a:r>
                <a:rPr lang="en-US" altLang="zh-CN" sz="1400" b="0" dirty="0">
                  <a:solidFill>
                    <a:schemeClr val="tx2"/>
                  </a:solidFill>
                  <a:latin typeface="Arial" panose="020B0604020202020204" pitchFamily="34" charset="0"/>
                  <a:ea typeface="华文楷体" panose="02010600040101010101" pitchFamily="2" charset="-122"/>
                </a:rPr>
                <a:t>05/08/29</a:t>
              </a:r>
              <a:endParaRPr lang="zh-CN" altLang="en-US" sz="1400" b="0" dirty="0">
                <a:solidFill>
                  <a:schemeClr val="tx2"/>
                </a:solidFill>
                <a:latin typeface="Arial" panose="020B0604020202020204" pitchFamily="34" charset="0"/>
                <a:ea typeface="华文楷体" panose="02010600040101010101" pitchFamily="2" charset="-122"/>
              </a:endParaRPr>
            </a:p>
          </p:txBody>
        </p:sp>
        <p:cxnSp>
          <p:nvCxnSpPr>
            <p:cNvPr id="47" name="直接箭头连接符 46"/>
            <p:cNvCxnSpPr>
              <a:stCxn id="48" idx="1"/>
            </p:cNvCxnSpPr>
            <p:nvPr/>
          </p:nvCxnSpPr>
          <p:spPr>
            <a:xfrm flipH="1">
              <a:off x="5338118" y="5449330"/>
              <a:ext cx="518984" cy="12356"/>
            </a:xfrm>
            <a:prstGeom prst="straightConnector1">
              <a:avLst/>
            </a:prstGeom>
            <a:ln w="6350" cap="flat" cmpd="sng">
              <a:solidFill>
                <a:schemeClr val="tx2"/>
              </a:solidFill>
              <a:prstDash val="solid"/>
              <a:headEnd type="none" w="med" len="med"/>
              <a:tailEnd type="arrow" w="med" len="med"/>
            </a:ln>
          </p:spPr>
        </p:cxnSp>
        <p:sp>
          <p:nvSpPr>
            <p:cNvPr id="48" name="菱形 47"/>
            <p:cNvSpPr/>
            <p:nvPr/>
          </p:nvSpPr>
          <p:spPr>
            <a:xfrm>
              <a:off x="5857102" y="4782064"/>
              <a:ext cx="1285103" cy="1334531"/>
            </a:xfrm>
            <a:prstGeom prst="diamond">
              <a:avLst/>
            </a:prstGeom>
            <a:noFill/>
            <a:ln w="6350" cap="flat" cmpd="sng">
              <a:solidFill>
                <a:schemeClr val="tx2"/>
              </a:solidFill>
              <a:prstDash val="solid"/>
              <a:round/>
              <a:headEnd type="none" w="med" len="med"/>
              <a:tailEnd type="none" w="med" len="med"/>
            </a:ln>
          </p:spPr>
          <p:txBody>
            <a:bodyPr wrap="none" lIns="90000" tIns="46800" rIns="90000" bIns="4680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李平从</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梯子上掉下来</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zh-CN" altLang="en-US" sz="1400" b="0" dirty="0">
                  <a:solidFill>
                    <a:schemeClr val="tx2"/>
                  </a:solidFill>
                  <a:latin typeface="Arial" panose="020B0604020202020204" pitchFamily="34" charset="0"/>
                  <a:ea typeface="华文楷体" panose="02010600040101010101" pitchFamily="2" charset="-122"/>
                </a:rPr>
                <a:t>摔伤</a:t>
              </a:r>
              <a:endParaRPr lang="en-US" altLang="zh-CN" sz="1400" b="0" dirty="0">
                <a:solidFill>
                  <a:schemeClr val="tx2"/>
                </a:solidFill>
                <a:latin typeface="Arial" panose="020B0604020202020204" pitchFamily="34" charset="0"/>
                <a:ea typeface="华文楷体" panose="02010600040101010101" pitchFamily="2" charset="-122"/>
              </a:endParaRPr>
            </a:p>
            <a:p>
              <a:pPr marL="182880" lvl="0" indent="-182880">
                <a:lnSpc>
                  <a:spcPct val="70000"/>
                </a:lnSpc>
                <a:spcBef>
                  <a:spcPct val="0"/>
                </a:spcBef>
              </a:pPr>
              <a:r>
                <a:rPr lang="en-US" altLang="zh-CN" sz="1400" b="0" dirty="0">
                  <a:solidFill>
                    <a:schemeClr val="tx2"/>
                  </a:solidFill>
                  <a:latin typeface="Arial" panose="020B0604020202020204" pitchFamily="34" charset="0"/>
                  <a:ea typeface="华文楷体" panose="02010600040101010101" pitchFamily="2" charset="-122"/>
                </a:rPr>
                <a:t>7:45</a:t>
              </a:r>
            </a:p>
            <a:p>
              <a:pPr marL="182880" lvl="0" indent="-182880">
                <a:lnSpc>
                  <a:spcPct val="70000"/>
                </a:lnSpc>
                <a:spcBef>
                  <a:spcPct val="0"/>
                </a:spcBef>
              </a:pPr>
              <a:r>
                <a:rPr lang="en-US" altLang="zh-CN" sz="1400" b="0" dirty="0">
                  <a:solidFill>
                    <a:schemeClr val="tx2"/>
                  </a:solidFill>
                  <a:latin typeface="Arial" panose="020B0604020202020204" pitchFamily="34" charset="0"/>
                  <a:ea typeface="华文楷体" panose="02010600040101010101" pitchFamily="2" charset="-122"/>
                </a:rPr>
                <a:t>05/08/29</a:t>
              </a:r>
            </a:p>
          </p:txBody>
        </p:sp>
        <p:cxnSp>
          <p:nvCxnSpPr>
            <p:cNvPr id="49" name="直接箭头连接符 48"/>
            <p:cNvCxnSpPr/>
            <p:nvPr/>
          </p:nvCxnSpPr>
          <p:spPr>
            <a:xfrm flipH="1">
              <a:off x="7129848" y="5449330"/>
              <a:ext cx="518984" cy="12356"/>
            </a:xfrm>
            <a:prstGeom prst="straightConnector1">
              <a:avLst/>
            </a:prstGeom>
            <a:ln w="6350" cap="flat" cmpd="sng">
              <a:solidFill>
                <a:schemeClr val="tx2"/>
              </a:solidFill>
              <a:prstDash val="solid"/>
              <a:headEnd type="none" w="med" len="med"/>
              <a:tailEnd type="arrow" w="med" len="med"/>
            </a:ln>
          </p:spPr>
        </p:cxnSp>
        <p:cxnSp>
          <p:nvCxnSpPr>
            <p:cNvPr id="50" name="肘形连接符 49"/>
            <p:cNvCxnSpPr>
              <a:stCxn id="39" idx="3"/>
              <a:endCxn id="46" idx="3"/>
            </p:cNvCxnSpPr>
            <p:nvPr/>
          </p:nvCxnSpPr>
          <p:spPr>
            <a:xfrm flipH="1">
              <a:off x="8353167" y="4046838"/>
              <a:ext cx="12357" cy="1668163"/>
            </a:xfrm>
            <a:prstGeom prst="bentConnector3">
              <a:avLst>
                <a:gd name="adj1" fmla="val -1849963"/>
              </a:avLst>
            </a:prstGeom>
            <a:ln w="6350" cap="flat" cmpd="sng">
              <a:solidFill>
                <a:schemeClr val="tx2"/>
              </a:solidFill>
              <a:prstDash val="solid"/>
              <a:round/>
              <a:headEnd type="none" w="med" len="med"/>
              <a:tailEnd type="arrow" w="med" len="med"/>
            </a:ln>
          </p:spPr>
        </p:cxnSp>
      </p:grpSp>
      <p:sp>
        <p:nvSpPr>
          <p:cNvPr id="51" name="TextBox 74"/>
          <p:cNvSpPr txBox="1"/>
          <p:nvPr/>
        </p:nvSpPr>
        <p:spPr>
          <a:xfrm>
            <a:off x="593725" y="1179653"/>
            <a:ext cx="6032583" cy="461665"/>
          </a:xfrm>
          <a:prstGeom prst="rect">
            <a:avLst/>
          </a:prstGeom>
          <a:noFill/>
        </p:spPr>
        <p:txBody>
          <a:bodyPr wrap="square" rtlCol="0">
            <a:spAutoFit/>
          </a:bodyPr>
          <a:lstStyle/>
          <a:p>
            <a:pPr>
              <a:defRPr/>
            </a:pPr>
            <a:r>
              <a:rPr lang="zh-CN" altLang="en-US" sz="2400" b="1" dirty="0">
                <a:solidFill>
                  <a:schemeClr val="tx2"/>
                </a:solidFill>
                <a:latin typeface="微软雅黑" panose="020B0503020204020204" pitchFamily="34" charset="-122"/>
                <a:ea typeface="微软雅黑" panose="020B0503020204020204" pitchFamily="34" charset="-122"/>
              </a:rPr>
              <a:t>应用事件和状态分析图</a:t>
            </a:r>
            <a:endParaRPr lang="en-US" altLang="zh-CN" sz="2400" b="1" dirty="0">
              <a:solidFill>
                <a:schemeClr val="tx2"/>
              </a:solidFill>
              <a:latin typeface="微软雅黑" panose="020B0503020204020204" pitchFamily="34" charset="-122"/>
              <a:ea typeface="微软雅黑" panose="020B0503020204020204" pitchFamily="34" charset="-122"/>
            </a:endParaRPr>
          </a:p>
        </p:txBody>
      </p:sp>
      <p:sp>
        <p:nvSpPr>
          <p:cNvPr id="52"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Rectangle 2"/>
          <p:cNvSpPr txBox="1">
            <a:spLocks noChangeArrowheads="1"/>
          </p:cNvSpPr>
          <p:nvPr/>
        </p:nvSpPr>
        <p:spPr>
          <a:xfrm>
            <a:off x="593725" y="1038145"/>
            <a:ext cx="4405542" cy="5334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552450" indent="-552450"/>
            <a:r>
              <a:rPr lang="zh-CN" altLang="en-US" sz="2400" b="1">
                <a:latin typeface="微软雅黑" panose="020B0503020204020204" pitchFamily="34" charset="-122"/>
                <a:ea typeface="微软雅黑" panose="020B0503020204020204" pitchFamily="34" charset="-122"/>
              </a:rPr>
              <a:t>第六步：根源分析（</a:t>
            </a:r>
            <a:r>
              <a:rPr lang="en-US" altLang="zh-CN" sz="2400" b="1">
                <a:latin typeface="微软雅黑" panose="020B0503020204020204" pitchFamily="34" charset="-122"/>
                <a:ea typeface="微软雅黑" panose="020B0503020204020204" pitchFamily="34" charset="-122"/>
              </a:rPr>
              <a:t>RCA</a:t>
            </a:r>
            <a:r>
              <a:rPr lang="zh-CN" altLang="en-US" sz="2400" b="1">
                <a:latin typeface="微软雅黑" panose="020B0503020204020204" pitchFamily="34" charset="-122"/>
                <a:ea typeface="微软雅黑" panose="020B0503020204020204" pitchFamily="34" charset="-122"/>
              </a:rPr>
              <a:t>）</a:t>
            </a:r>
            <a:endParaRPr lang="zh-CN" altLang="en-US" sz="2400" b="1" dirty="0">
              <a:latin typeface="微软雅黑" panose="020B0503020204020204" pitchFamily="34" charset="-122"/>
              <a:ea typeface="微软雅黑" panose="020B0503020204020204" pitchFamily="34" charset="-122"/>
            </a:endParaRPr>
          </a:p>
        </p:txBody>
      </p:sp>
      <p:grpSp>
        <p:nvGrpSpPr>
          <p:cNvPr id="6" name="组合 5"/>
          <p:cNvGrpSpPr/>
          <p:nvPr/>
        </p:nvGrpSpPr>
        <p:grpSpPr>
          <a:xfrm>
            <a:off x="609600" y="1867872"/>
            <a:ext cx="5043421" cy="1769037"/>
            <a:chOff x="5327909" y="2540469"/>
            <a:chExt cx="4787496" cy="1769037"/>
          </a:xfrm>
        </p:grpSpPr>
        <p:sp>
          <p:nvSpPr>
            <p:cNvPr id="7" name="TextBox 69"/>
            <p:cNvSpPr txBox="1"/>
            <p:nvPr/>
          </p:nvSpPr>
          <p:spPr>
            <a:xfrm>
              <a:off x="6085538" y="2647513"/>
              <a:ext cx="4029867" cy="1661993"/>
            </a:xfrm>
            <a:prstGeom prst="rect">
              <a:avLst/>
            </a:prstGeom>
            <a:noFill/>
          </p:spPr>
          <p:txBody>
            <a:bodyPr wrap="square" lIns="0" tIns="0" rIns="0" bIns="0" rtlCol="0" anchor="t">
              <a:spAutoFit/>
            </a:bodyPr>
            <a:lstStyle/>
            <a:p>
              <a:pPr>
                <a:lnSpc>
                  <a:spcPct val="150000"/>
                </a:lnSpc>
                <a:spcAft>
                  <a:spcPts val="3600"/>
                </a:spcAft>
                <a:defRPr/>
              </a:pPr>
              <a:r>
                <a:rPr lang="zh-CN" altLang="en-US" sz="2400" kern="0" dirty="0">
                  <a:solidFill>
                    <a:srgbClr val="262626"/>
                  </a:solidFill>
                  <a:latin typeface="微软雅黑" panose="020B0503020204020204" pitchFamily="34" charset="-122"/>
                  <a:ea typeface="微软雅黑" panose="020B0503020204020204" pitchFamily="34" charset="-122"/>
                </a:rPr>
                <a:t>根源分析阶段的主要任务是对每项“关键因素”展开三层原因剖析。</a:t>
              </a:r>
              <a:endParaRPr lang="en-US" sz="2400" kern="0" dirty="0">
                <a:solidFill>
                  <a:srgbClr val="262626"/>
                </a:solidFill>
                <a:latin typeface="微软雅黑" panose="020B0503020204020204" pitchFamily="34" charset="-122"/>
                <a:ea typeface="微软雅黑" panose="020B0503020204020204" pitchFamily="34" charset="-122"/>
              </a:endParaRPr>
            </a:p>
          </p:txBody>
        </p:sp>
        <p:sp>
          <p:nvSpPr>
            <p:cNvPr id="8" name="Oval 91"/>
            <p:cNvSpPr>
              <a:spLocks noChangeAspect="1"/>
            </p:cNvSpPr>
            <p:nvPr/>
          </p:nvSpPr>
          <p:spPr>
            <a:xfrm>
              <a:off x="5327909" y="2540469"/>
              <a:ext cx="625361" cy="607457"/>
            </a:xfrm>
            <a:prstGeom prst="ellipse">
              <a:avLst/>
            </a:prstGeom>
            <a:solidFill>
              <a:srgbClr val="D2413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grpSp>
      <p:sp>
        <p:nvSpPr>
          <p:cNvPr id="9" name="KSO_Shape"/>
          <p:cNvSpPr/>
          <p:nvPr/>
        </p:nvSpPr>
        <p:spPr bwMode="auto">
          <a:xfrm flipH="1">
            <a:off x="720449" y="1920553"/>
            <a:ext cx="411741" cy="465885"/>
          </a:xfrm>
          <a:custGeom>
            <a:avLst/>
            <a:gdLst/>
            <a:ahLst/>
            <a:cxnLst/>
            <a:rect l="0" t="0" r="r" b="b"/>
            <a:pathLst>
              <a:path w="1558925" h="3292476">
                <a:moveTo>
                  <a:pt x="1055688" y="141288"/>
                </a:moveTo>
                <a:lnTo>
                  <a:pt x="1078548" y="151445"/>
                </a:lnTo>
                <a:lnTo>
                  <a:pt x="1100773" y="161919"/>
                </a:lnTo>
                <a:lnTo>
                  <a:pt x="1122363" y="172076"/>
                </a:lnTo>
                <a:lnTo>
                  <a:pt x="1143635" y="182551"/>
                </a:lnTo>
                <a:lnTo>
                  <a:pt x="1163955" y="192708"/>
                </a:lnTo>
                <a:lnTo>
                  <a:pt x="1183958" y="202864"/>
                </a:lnTo>
                <a:lnTo>
                  <a:pt x="1203008" y="213021"/>
                </a:lnTo>
                <a:lnTo>
                  <a:pt x="1221740" y="223178"/>
                </a:lnTo>
                <a:lnTo>
                  <a:pt x="1240155" y="233335"/>
                </a:lnTo>
                <a:lnTo>
                  <a:pt x="1257300" y="243175"/>
                </a:lnTo>
                <a:lnTo>
                  <a:pt x="1274128" y="253014"/>
                </a:lnTo>
                <a:lnTo>
                  <a:pt x="1290955" y="263171"/>
                </a:lnTo>
                <a:lnTo>
                  <a:pt x="1306513" y="272693"/>
                </a:lnTo>
                <a:lnTo>
                  <a:pt x="1322070" y="282850"/>
                </a:lnTo>
                <a:lnTo>
                  <a:pt x="1336675" y="292690"/>
                </a:lnTo>
                <a:lnTo>
                  <a:pt x="1350963" y="302212"/>
                </a:lnTo>
                <a:lnTo>
                  <a:pt x="1365250" y="312686"/>
                </a:lnTo>
                <a:lnTo>
                  <a:pt x="1378903" y="322843"/>
                </a:lnTo>
                <a:lnTo>
                  <a:pt x="1392238" y="333000"/>
                </a:lnTo>
                <a:lnTo>
                  <a:pt x="1405255" y="343157"/>
                </a:lnTo>
                <a:lnTo>
                  <a:pt x="1417003" y="353631"/>
                </a:lnTo>
                <a:lnTo>
                  <a:pt x="1429068" y="363788"/>
                </a:lnTo>
                <a:lnTo>
                  <a:pt x="1440498" y="373945"/>
                </a:lnTo>
                <a:lnTo>
                  <a:pt x="1450975" y="384737"/>
                </a:lnTo>
                <a:lnTo>
                  <a:pt x="1461453" y="395211"/>
                </a:lnTo>
                <a:lnTo>
                  <a:pt x="1471295" y="406003"/>
                </a:lnTo>
                <a:lnTo>
                  <a:pt x="1480503" y="416477"/>
                </a:lnTo>
                <a:lnTo>
                  <a:pt x="1489393" y="427587"/>
                </a:lnTo>
                <a:lnTo>
                  <a:pt x="1497965" y="438696"/>
                </a:lnTo>
                <a:lnTo>
                  <a:pt x="1505903" y="449805"/>
                </a:lnTo>
                <a:lnTo>
                  <a:pt x="1513523" y="461231"/>
                </a:lnTo>
                <a:lnTo>
                  <a:pt x="1520508" y="472658"/>
                </a:lnTo>
                <a:lnTo>
                  <a:pt x="1524635" y="480276"/>
                </a:lnTo>
                <a:lnTo>
                  <a:pt x="1529080" y="488528"/>
                </a:lnTo>
                <a:lnTo>
                  <a:pt x="1533208" y="496463"/>
                </a:lnTo>
                <a:lnTo>
                  <a:pt x="1536700" y="504398"/>
                </a:lnTo>
                <a:lnTo>
                  <a:pt x="1540193" y="512651"/>
                </a:lnTo>
                <a:lnTo>
                  <a:pt x="1543368" y="520903"/>
                </a:lnTo>
                <a:lnTo>
                  <a:pt x="1545908" y="529156"/>
                </a:lnTo>
                <a:lnTo>
                  <a:pt x="1548765" y="537726"/>
                </a:lnTo>
                <a:lnTo>
                  <a:pt x="1550988" y="546296"/>
                </a:lnTo>
                <a:lnTo>
                  <a:pt x="1552893" y="554866"/>
                </a:lnTo>
                <a:lnTo>
                  <a:pt x="1554798" y="563436"/>
                </a:lnTo>
                <a:lnTo>
                  <a:pt x="1556385" y="572005"/>
                </a:lnTo>
                <a:lnTo>
                  <a:pt x="1557338" y="580575"/>
                </a:lnTo>
                <a:lnTo>
                  <a:pt x="1558290" y="589780"/>
                </a:lnTo>
                <a:lnTo>
                  <a:pt x="1558608" y="598350"/>
                </a:lnTo>
                <a:lnTo>
                  <a:pt x="1558925" y="606920"/>
                </a:lnTo>
                <a:lnTo>
                  <a:pt x="1558608" y="615172"/>
                </a:lnTo>
                <a:lnTo>
                  <a:pt x="1558290" y="623425"/>
                </a:lnTo>
                <a:lnTo>
                  <a:pt x="1557655" y="631995"/>
                </a:lnTo>
                <a:lnTo>
                  <a:pt x="1556703" y="639930"/>
                </a:lnTo>
                <a:lnTo>
                  <a:pt x="1555433" y="647865"/>
                </a:lnTo>
                <a:lnTo>
                  <a:pt x="1553528" y="655800"/>
                </a:lnTo>
                <a:lnTo>
                  <a:pt x="1551940" y="663418"/>
                </a:lnTo>
                <a:lnTo>
                  <a:pt x="1550035" y="671036"/>
                </a:lnTo>
                <a:lnTo>
                  <a:pt x="1547813" y="678653"/>
                </a:lnTo>
                <a:lnTo>
                  <a:pt x="1545273" y="685954"/>
                </a:lnTo>
                <a:lnTo>
                  <a:pt x="1542733" y="693254"/>
                </a:lnTo>
                <a:lnTo>
                  <a:pt x="1539558" y="700554"/>
                </a:lnTo>
                <a:lnTo>
                  <a:pt x="1536700" y="707537"/>
                </a:lnTo>
                <a:lnTo>
                  <a:pt x="1533525" y="714203"/>
                </a:lnTo>
                <a:lnTo>
                  <a:pt x="1530033" y="720868"/>
                </a:lnTo>
                <a:lnTo>
                  <a:pt x="1526540" y="727533"/>
                </a:lnTo>
                <a:lnTo>
                  <a:pt x="1518920" y="739912"/>
                </a:lnTo>
                <a:lnTo>
                  <a:pt x="1510665" y="751974"/>
                </a:lnTo>
                <a:lnTo>
                  <a:pt x="1502410" y="763083"/>
                </a:lnTo>
                <a:lnTo>
                  <a:pt x="1493838" y="774192"/>
                </a:lnTo>
                <a:lnTo>
                  <a:pt x="1484948" y="784031"/>
                </a:lnTo>
                <a:lnTo>
                  <a:pt x="1475105" y="793871"/>
                </a:lnTo>
                <a:lnTo>
                  <a:pt x="1465898" y="803393"/>
                </a:lnTo>
                <a:lnTo>
                  <a:pt x="1456055" y="811963"/>
                </a:lnTo>
                <a:lnTo>
                  <a:pt x="1445895" y="820533"/>
                </a:lnTo>
                <a:lnTo>
                  <a:pt x="1436053" y="828468"/>
                </a:lnTo>
                <a:lnTo>
                  <a:pt x="1425893" y="836086"/>
                </a:lnTo>
                <a:lnTo>
                  <a:pt x="1415415" y="843703"/>
                </a:lnTo>
                <a:lnTo>
                  <a:pt x="1404938" y="850686"/>
                </a:lnTo>
                <a:lnTo>
                  <a:pt x="1394143" y="857669"/>
                </a:lnTo>
                <a:lnTo>
                  <a:pt x="1383665" y="864335"/>
                </a:lnTo>
                <a:lnTo>
                  <a:pt x="1372870" y="870683"/>
                </a:lnTo>
                <a:lnTo>
                  <a:pt x="1362075" y="877031"/>
                </a:lnTo>
                <a:lnTo>
                  <a:pt x="1351280" y="882744"/>
                </a:lnTo>
                <a:lnTo>
                  <a:pt x="1329690" y="893853"/>
                </a:lnTo>
                <a:lnTo>
                  <a:pt x="1307783" y="904328"/>
                </a:lnTo>
                <a:lnTo>
                  <a:pt x="1286193" y="913850"/>
                </a:lnTo>
                <a:lnTo>
                  <a:pt x="1267143" y="921785"/>
                </a:lnTo>
                <a:lnTo>
                  <a:pt x="1248410" y="929085"/>
                </a:lnTo>
                <a:lnTo>
                  <a:pt x="1229678" y="936068"/>
                </a:lnTo>
                <a:lnTo>
                  <a:pt x="1211580" y="942733"/>
                </a:lnTo>
                <a:lnTo>
                  <a:pt x="1194118" y="948764"/>
                </a:lnTo>
                <a:lnTo>
                  <a:pt x="1177290" y="954160"/>
                </a:lnTo>
                <a:lnTo>
                  <a:pt x="1161098" y="959238"/>
                </a:lnTo>
                <a:lnTo>
                  <a:pt x="1145540" y="963682"/>
                </a:lnTo>
                <a:lnTo>
                  <a:pt x="1145540" y="1585477"/>
                </a:lnTo>
                <a:lnTo>
                  <a:pt x="1145540" y="1860666"/>
                </a:lnTo>
                <a:lnTo>
                  <a:pt x="1145540" y="3112508"/>
                </a:lnTo>
                <a:lnTo>
                  <a:pt x="1145223" y="3121713"/>
                </a:lnTo>
                <a:lnTo>
                  <a:pt x="1144588" y="3130917"/>
                </a:lnTo>
                <a:lnTo>
                  <a:pt x="1143635" y="3139805"/>
                </a:lnTo>
                <a:lnTo>
                  <a:pt x="1142048" y="3148692"/>
                </a:lnTo>
                <a:lnTo>
                  <a:pt x="1140143" y="3157262"/>
                </a:lnTo>
                <a:lnTo>
                  <a:pt x="1137603" y="3166149"/>
                </a:lnTo>
                <a:lnTo>
                  <a:pt x="1134745" y="3174402"/>
                </a:lnTo>
                <a:lnTo>
                  <a:pt x="1131253" y="3182654"/>
                </a:lnTo>
                <a:lnTo>
                  <a:pt x="1128078" y="3190589"/>
                </a:lnTo>
                <a:lnTo>
                  <a:pt x="1123950" y="3198207"/>
                </a:lnTo>
                <a:lnTo>
                  <a:pt x="1119823" y="3205825"/>
                </a:lnTo>
                <a:lnTo>
                  <a:pt x="1114743" y="3213125"/>
                </a:lnTo>
                <a:lnTo>
                  <a:pt x="1109663" y="3220108"/>
                </a:lnTo>
                <a:lnTo>
                  <a:pt x="1104583" y="3226773"/>
                </a:lnTo>
                <a:lnTo>
                  <a:pt x="1098868" y="3233439"/>
                </a:lnTo>
                <a:lnTo>
                  <a:pt x="1092835" y="3239787"/>
                </a:lnTo>
                <a:lnTo>
                  <a:pt x="1086803" y="3245818"/>
                </a:lnTo>
                <a:lnTo>
                  <a:pt x="1080135" y="3251531"/>
                </a:lnTo>
                <a:lnTo>
                  <a:pt x="1073150" y="3256609"/>
                </a:lnTo>
                <a:lnTo>
                  <a:pt x="1066165" y="3261688"/>
                </a:lnTo>
                <a:lnTo>
                  <a:pt x="1058863" y="3266449"/>
                </a:lnTo>
                <a:lnTo>
                  <a:pt x="1051560" y="3270575"/>
                </a:lnTo>
                <a:lnTo>
                  <a:pt x="1043623" y="3274701"/>
                </a:lnTo>
                <a:lnTo>
                  <a:pt x="1035685" y="3278193"/>
                </a:lnTo>
                <a:lnTo>
                  <a:pt x="1027748" y="3281684"/>
                </a:lnTo>
                <a:lnTo>
                  <a:pt x="1019175" y="3284224"/>
                </a:lnTo>
                <a:lnTo>
                  <a:pt x="1010920" y="3287080"/>
                </a:lnTo>
                <a:lnTo>
                  <a:pt x="1002030" y="3288985"/>
                </a:lnTo>
                <a:lnTo>
                  <a:pt x="993140" y="3290254"/>
                </a:lnTo>
                <a:lnTo>
                  <a:pt x="984250" y="3291524"/>
                </a:lnTo>
                <a:lnTo>
                  <a:pt x="975043" y="3292159"/>
                </a:lnTo>
                <a:lnTo>
                  <a:pt x="965518" y="3292476"/>
                </a:lnTo>
                <a:lnTo>
                  <a:pt x="956310" y="3292159"/>
                </a:lnTo>
                <a:lnTo>
                  <a:pt x="947420" y="3291524"/>
                </a:lnTo>
                <a:lnTo>
                  <a:pt x="938213" y="3290254"/>
                </a:lnTo>
                <a:lnTo>
                  <a:pt x="929323" y="3288985"/>
                </a:lnTo>
                <a:lnTo>
                  <a:pt x="920750" y="3287080"/>
                </a:lnTo>
                <a:lnTo>
                  <a:pt x="912178" y="3284224"/>
                </a:lnTo>
                <a:lnTo>
                  <a:pt x="903923" y="3281684"/>
                </a:lnTo>
                <a:lnTo>
                  <a:pt x="895985" y="3278193"/>
                </a:lnTo>
                <a:lnTo>
                  <a:pt x="887730" y="3274701"/>
                </a:lnTo>
                <a:lnTo>
                  <a:pt x="879793" y="3270575"/>
                </a:lnTo>
                <a:lnTo>
                  <a:pt x="872173" y="3266449"/>
                </a:lnTo>
                <a:lnTo>
                  <a:pt x="865188" y="3261688"/>
                </a:lnTo>
                <a:lnTo>
                  <a:pt x="857885" y="3256609"/>
                </a:lnTo>
                <a:lnTo>
                  <a:pt x="851218" y="3251531"/>
                </a:lnTo>
                <a:lnTo>
                  <a:pt x="844550" y="3245818"/>
                </a:lnTo>
                <a:lnTo>
                  <a:pt x="838518" y="3239787"/>
                </a:lnTo>
                <a:lnTo>
                  <a:pt x="832485" y="3233439"/>
                </a:lnTo>
                <a:lnTo>
                  <a:pt x="826770" y="3226773"/>
                </a:lnTo>
                <a:lnTo>
                  <a:pt x="821373" y="3220108"/>
                </a:lnTo>
                <a:lnTo>
                  <a:pt x="816293" y="3213125"/>
                </a:lnTo>
                <a:lnTo>
                  <a:pt x="811848" y="3205825"/>
                </a:lnTo>
                <a:lnTo>
                  <a:pt x="807403" y="3198207"/>
                </a:lnTo>
                <a:lnTo>
                  <a:pt x="803593" y="3190589"/>
                </a:lnTo>
                <a:lnTo>
                  <a:pt x="799783" y="3182654"/>
                </a:lnTo>
                <a:lnTo>
                  <a:pt x="796925" y="3174402"/>
                </a:lnTo>
                <a:lnTo>
                  <a:pt x="793750" y="3166149"/>
                </a:lnTo>
                <a:lnTo>
                  <a:pt x="791528" y="3157262"/>
                </a:lnTo>
                <a:lnTo>
                  <a:pt x="789623" y="3148692"/>
                </a:lnTo>
                <a:lnTo>
                  <a:pt x="787718" y="3139805"/>
                </a:lnTo>
                <a:lnTo>
                  <a:pt x="786765" y="3130917"/>
                </a:lnTo>
                <a:lnTo>
                  <a:pt x="785813" y="3121713"/>
                </a:lnTo>
                <a:lnTo>
                  <a:pt x="785813" y="3112508"/>
                </a:lnTo>
                <a:lnTo>
                  <a:pt x="785813" y="1973345"/>
                </a:lnTo>
                <a:lnTo>
                  <a:pt x="718503" y="1973345"/>
                </a:lnTo>
                <a:lnTo>
                  <a:pt x="718503" y="3112508"/>
                </a:lnTo>
                <a:lnTo>
                  <a:pt x="718185" y="3121713"/>
                </a:lnTo>
                <a:lnTo>
                  <a:pt x="717550" y="3130917"/>
                </a:lnTo>
                <a:lnTo>
                  <a:pt x="715963" y="3139805"/>
                </a:lnTo>
                <a:lnTo>
                  <a:pt x="714693" y="3148692"/>
                </a:lnTo>
                <a:lnTo>
                  <a:pt x="712788" y="3157262"/>
                </a:lnTo>
                <a:lnTo>
                  <a:pt x="710248" y="3166149"/>
                </a:lnTo>
                <a:lnTo>
                  <a:pt x="707390" y="3174402"/>
                </a:lnTo>
                <a:lnTo>
                  <a:pt x="704215" y="3182654"/>
                </a:lnTo>
                <a:lnTo>
                  <a:pt x="700405" y="3190589"/>
                </a:lnTo>
                <a:lnTo>
                  <a:pt x="696595" y="3198207"/>
                </a:lnTo>
                <a:lnTo>
                  <a:pt x="692150" y="3205825"/>
                </a:lnTo>
                <a:lnTo>
                  <a:pt x="687388" y="3213125"/>
                </a:lnTo>
                <a:lnTo>
                  <a:pt x="682625" y="3220108"/>
                </a:lnTo>
                <a:lnTo>
                  <a:pt x="677228" y="3226773"/>
                </a:lnTo>
                <a:lnTo>
                  <a:pt x="671513" y="3233439"/>
                </a:lnTo>
                <a:lnTo>
                  <a:pt x="665480" y="3239787"/>
                </a:lnTo>
                <a:lnTo>
                  <a:pt x="659448" y="3245818"/>
                </a:lnTo>
                <a:lnTo>
                  <a:pt x="652780" y="3251531"/>
                </a:lnTo>
                <a:lnTo>
                  <a:pt x="646113" y="3256609"/>
                </a:lnTo>
                <a:lnTo>
                  <a:pt x="639128" y="3261688"/>
                </a:lnTo>
                <a:lnTo>
                  <a:pt x="631825" y="3266449"/>
                </a:lnTo>
                <a:lnTo>
                  <a:pt x="624205" y="3270575"/>
                </a:lnTo>
                <a:lnTo>
                  <a:pt x="616585" y="3274701"/>
                </a:lnTo>
                <a:lnTo>
                  <a:pt x="608330" y="3278193"/>
                </a:lnTo>
                <a:lnTo>
                  <a:pt x="600075" y="3281684"/>
                </a:lnTo>
                <a:lnTo>
                  <a:pt x="591820" y="3284224"/>
                </a:lnTo>
                <a:lnTo>
                  <a:pt x="583248" y="3287080"/>
                </a:lnTo>
                <a:lnTo>
                  <a:pt x="574675" y="3288985"/>
                </a:lnTo>
                <a:lnTo>
                  <a:pt x="565468" y="3290254"/>
                </a:lnTo>
                <a:lnTo>
                  <a:pt x="556578" y="3291524"/>
                </a:lnTo>
                <a:lnTo>
                  <a:pt x="547688" y="3292159"/>
                </a:lnTo>
                <a:lnTo>
                  <a:pt x="538480" y="3292476"/>
                </a:lnTo>
                <a:lnTo>
                  <a:pt x="528955" y="3292159"/>
                </a:lnTo>
                <a:lnTo>
                  <a:pt x="520065" y="3291524"/>
                </a:lnTo>
                <a:lnTo>
                  <a:pt x="510858" y="3290254"/>
                </a:lnTo>
                <a:lnTo>
                  <a:pt x="502285" y="3288985"/>
                </a:lnTo>
                <a:lnTo>
                  <a:pt x="493395" y="3287080"/>
                </a:lnTo>
                <a:lnTo>
                  <a:pt x="484823" y="3284224"/>
                </a:lnTo>
                <a:lnTo>
                  <a:pt x="476568" y="3281684"/>
                </a:lnTo>
                <a:lnTo>
                  <a:pt x="468313" y="3278193"/>
                </a:lnTo>
                <a:lnTo>
                  <a:pt x="460375" y="3274701"/>
                </a:lnTo>
                <a:lnTo>
                  <a:pt x="452755" y="3270575"/>
                </a:lnTo>
                <a:lnTo>
                  <a:pt x="445135" y="3266449"/>
                </a:lnTo>
                <a:lnTo>
                  <a:pt x="437833" y="3261688"/>
                </a:lnTo>
                <a:lnTo>
                  <a:pt x="430848" y="3256609"/>
                </a:lnTo>
                <a:lnTo>
                  <a:pt x="423863" y="3251531"/>
                </a:lnTo>
                <a:lnTo>
                  <a:pt x="417513" y="3245818"/>
                </a:lnTo>
                <a:lnTo>
                  <a:pt x="411163" y="3239787"/>
                </a:lnTo>
                <a:lnTo>
                  <a:pt x="405130" y="3233439"/>
                </a:lnTo>
                <a:lnTo>
                  <a:pt x="399415" y="3226773"/>
                </a:lnTo>
                <a:lnTo>
                  <a:pt x="394018" y="3220108"/>
                </a:lnTo>
                <a:lnTo>
                  <a:pt x="389255" y="3213125"/>
                </a:lnTo>
                <a:lnTo>
                  <a:pt x="384493" y="3205825"/>
                </a:lnTo>
                <a:lnTo>
                  <a:pt x="380365" y="3198207"/>
                </a:lnTo>
                <a:lnTo>
                  <a:pt x="376238" y="3190589"/>
                </a:lnTo>
                <a:lnTo>
                  <a:pt x="372428" y="3182654"/>
                </a:lnTo>
                <a:lnTo>
                  <a:pt x="369253" y="3174402"/>
                </a:lnTo>
                <a:lnTo>
                  <a:pt x="366713" y="3166149"/>
                </a:lnTo>
                <a:lnTo>
                  <a:pt x="363855" y="3157262"/>
                </a:lnTo>
                <a:lnTo>
                  <a:pt x="361950" y="3148692"/>
                </a:lnTo>
                <a:lnTo>
                  <a:pt x="360680" y="3139805"/>
                </a:lnTo>
                <a:lnTo>
                  <a:pt x="359410" y="3130917"/>
                </a:lnTo>
                <a:lnTo>
                  <a:pt x="358775" y="3121713"/>
                </a:lnTo>
                <a:lnTo>
                  <a:pt x="358140" y="3112508"/>
                </a:lnTo>
                <a:lnTo>
                  <a:pt x="358140" y="1860666"/>
                </a:lnTo>
                <a:lnTo>
                  <a:pt x="358140" y="1585477"/>
                </a:lnTo>
                <a:lnTo>
                  <a:pt x="358140" y="1022084"/>
                </a:lnTo>
                <a:lnTo>
                  <a:pt x="353060" y="1026845"/>
                </a:lnTo>
                <a:lnTo>
                  <a:pt x="347345" y="1031924"/>
                </a:lnTo>
                <a:lnTo>
                  <a:pt x="341948" y="1037637"/>
                </a:lnTo>
                <a:lnTo>
                  <a:pt x="336233" y="1043351"/>
                </a:lnTo>
                <a:lnTo>
                  <a:pt x="330518" y="1050016"/>
                </a:lnTo>
                <a:lnTo>
                  <a:pt x="324803" y="1057316"/>
                </a:lnTo>
                <a:lnTo>
                  <a:pt x="319088" y="1065251"/>
                </a:lnTo>
                <a:lnTo>
                  <a:pt x="313373" y="1073821"/>
                </a:lnTo>
                <a:lnTo>
                  <a:pt x="307658" y="1082709"/>
                </a:lnTo>
                <a:lnTo>
                  <a:pt x="302260" y="1092548"/>
                </a:lnTo>
                <a:lnTo>
                  <a:pt x="296545" y="1103340"/>
                </a:lnTo>
                <a:lnTo>
                  <a:pt x="290830" y="1115084"/>
                </a:lnTo>
                <a:lnTo>
                  <a:pt x="285433" y="1127145"/>
                </a:lnTo>
                <a:lnTo>
                  <a:pt x="280353" y="1140476"/>
                </a:lnTo>
                <a:lnTo>
                  <a:pt x="274955" y="1154759"/>
                </a:lnTo>
                <a:lnTo>
                  <a:pt x="269875" y="1169677"/>
                </a:lnTo>
                <a:lnTo>
                  <a:pt x="266065" y="1182691"/>
                </a:lnTo>
                <a:lnTo>
                  <a:pt x="261938" y="1196339"/>
                </a:lnTo>
                <a:lnTo>
                  <a:pt x="258128" y="1210305"/>
                </a:lnTo>
                <a:lnTo>
                  <a:pt x="254953" y="1225223"/>
                </a:lnTo>
                <a:lnTo>
                  <a:pt x="251778" y="1240776"/>
                </a:lnTo>
                <a:lnTo>
                  <a:pt x="248603" y="1256646"/>
                </a:lnTo>
                <a:lnTo>
                  <a:pt x="246063" y="1273786"/>
                </a:lnTo>
                <a:lnTo>
                  <a:pt x="243205" y="1291243"/>
                </a:lnTo>
                <a:lnTo>
                  <a:pt x="240983" y="1309970"/>
                </a:lnTo>
                <a:lnTo>
                  <a:pt x="239078" y="1329014"/>
                </a:lnTo>
                <a:lnTo>
                  <a:pt x="237490" y="1348693"/>
                </a:lnTo>
                <a:lnTo>
                  <a:pt x="235585" y="1369325"/>
                </a:lnTo>
                <a:lnTo>
                  <a:pt x="234633" y="1390591"/>
                </a:lnTo>
                <a:lnTo>
                  <a:pt x="233680" y="1412809"/>
                </a:lnTo>
                <a:lnTo>
                  <a:pt x="233045" y="1435979"/>
                </a:lnTo>
                <a:lnTo>
                  <a:pt x="233045" y="1459467"/>
                </a:lnTo>
                <a:lnTo>
                  <a:pt x="233363" y="1488351"/>
                </a:lnTo>
                <a:lnTo>
                  <a:pt x="233998" y="1517870"/>
                </a:lnTo>
                <a:lnTo>
                  <a:pt x="235268" y="1548658"/>
                </a:lnTo>
                <a:lnTo>
                  <a:pt x="237173" y="1580716"/>
                </a:lnTo>
                <a:lnTo>
                  <a:pt x="239395" y="1614043"/>
                </a:lnTo>
                <a:lnTo>
                  <a:pt x="242253" y="1648005"/>
                </a:lnTo>
                <a:lnTo>
                  <a:pt x="246063" y="1683555"/>
                </a:lnTo>
                <a:lnTo>
                  <a:pt x="250190" y="1720374"/>
                </a:lnTo>
                <a:lnTo>
                  <a:pt x="254953" y="1758145"/>
                </a:lnTo>
                <a:lnTo>
                  <a:pt x="260668" y="1797185"/>
                </a:lnTo>
                <a:lnTo>
                  <a:pt x="266700" y="1837496"/>
                </a:lnTo>
                <a:lnTo>
                  <a:pt x="273685" y="1879076"/>
                </a:lnTo>
                <a:lnTo>
                  <a:pt x="281305" y="1921925"/>
                </a:lnTo>
                <a:lnTo>
                  <a:pt x="289243" y="1966044"/>
                </a:lnTo>
                <a:lnTo>
                  <a:pt x="298450" y="2011433"/>
                </a:lnTo>
                <a:lnTo>
                  <a:pt x="307975" y="2058409"/>
                </a:lnTo>
                <a:lnTo>
                  <a:pt x="309245" y="2064440"/>
                </a:lnTo>
                <a:lnTo>
                  <a:pt x="310198" y="2070153"/>
                </a:lnTo>
                <a:lnTo>
                  <a:pt x="310515" y="2076184"/>
                </a:lnTo>
                <a:lnTo>
                  <a:pt x="310833" y="2081579"/>
                </a:lnTo>
                <a:lnTo>
                  <a:pt x="310833" y="2087610"/>
                </a:lnTo>
                <a:lnTo>
                  <a:pt x="310515" y="2093323"/>
                </a:lnTo>
                <a:lnTo>
                  <a:pt x="309880" y="2099037"/>
                </a:lnTo>
                <a:lnTo>
                  <a:pt x="308928" y="2104750"/>
                </a:lnTo>
                <a:lnTo>
                  <a:pt x="307340" y="2110146"/>
                </a:lnTo>
                <a:lnTo>
                  <a:pt x="306070" y="2115542"/>
                </a:lnTo>
                <a:lnTo>
                  <a:pt x="304483" y="2120938"/>
                </a:lnTo>
                <a:lnTo>
                  <a:pt x="302578" y="2126333"/>
                </a:lnTo>
                <a:lnTo>
                  <a:pt x="300038" y="2131412"/>
                </a:lnTo>
                <a:lnTo>
                  <a:pt x="297815" y="2136490"/>
                </a:lnTo>
                <a:lnTo>
                  <a:pt x="295275" y="2141251"/>
                </a:lnTo>
                <a:lnTo>
                  <a:pt x="292100" y="2146013"/>
                </a:lnTo>
                <a:lnTo>
                  <a:pt x="288925" y="2150774"/>
                </a:lnTo>
                <a:lnTo>
                  <a:pt x="285433" y="2155217"/>
                </a:lnTo>
                <a:lnTo>
                  <a:pt x="281940" y="2159344"/>
                </a:lnTo>
                <a:lnTo>
                  <a:pt x="278130" y="2163470"/>
                </a:lnTo>
                <a:lnTo>
                  <a:pt x="274320" y="2167279"/>
                </a:lnTo>
                <a:lnTo>
                  <a:pt x="269875" y="2171405"/>
                </a:lnTo>
                <a:lnTo>
                  <a:pt x="265748" y="2174579"/>
                </a:lnTo>
                <a:lnTo>
                  <a:pt x="261303" y="2178388"/>
                </a:lnTo>
                <a:lnTo>
                  <a:pt x="256223" y="2181244"/>
                </a:lnTo>
                <a:lnTo>
                  <a:pt x="251778" y="2184418"/>
                </a:lnTo>
                <a:lnTo>
                  <a:pt x="246380" y="2186958"/>
                </a:lnTo>
                <a:lnTo>
                  <a:pt x="241300" y="2189180"/>
                </a:lnTo>
                <a:lnTo>
                  <a:pt x="235585" y="2191719"/>
                </a:lnTo>
                <a:lnTo>
                  <a:pt x="230505" y="2193623"/>
                </a:lnTo>
                <a:lnTo>
                  <a:pt x="224473" y="2195210"/>
                </a:lnTo>
                <a:lnTo>
                  <a:pt x="218758" y="2196480"/>
                </a:lnTo>
                <a:lnTo>
                  <a:pt x="212408" y="2198067"/>
                </a:lnTo>
                <a:lnTo>
                  <a:pt x="206375" y="2198702"/>
                </a:lnTo>
                <a:lnTo>
                  <a:pt x="200025" y="2199336"/>
                </a:lnTo>
                <a:lnTo>
                  <a:pt x="194310" y="2199336"/>
                </a:lnTo>
                <a:lnTo>
                  <a:pt x="189230" y="2199336"/>
                </a:lnTo>
                <a:lnTo>
                  <a:pt x="184150" y="2199019"/>
                </a:lnTo>
                <a:lnTo>
                  <a:pt x="179070" y="2198384"/>
                </a:lnTo>
                <a:lnTo>
                  <a:pt x="174308" y="2197749"/>
                </a:lnTo>
                <a:lnTo>
                  <a:pt x="169545" y="2196480"/>
                </a:lnTo>
                <a:lnTo>
                  <a:pt x="164465" y="2195210"/>
                </a:lnTo>
                <a:lnTo>
                  <a:pt x="160020" y="2193941"/>
                </a:lnTo>
                <a:lnTo>
                  <a:pt x="155258" y="2192671"/>
                </a:lnTo>
                <a:lnTo>
                  <a:pt x="151130" y="2191084"/>
                </a:lnTo>
                <a:lnTo>
                  <a:pt x="146368" y="2188862"/>
                </a:lnTo>
                <a:lnTo>
                  <a:pt x="141923" y="2186958"/>
                </a:lnTo>
                <a:lnTo>
                  <a:pt x="137795" y="2184736"/>
                </a:lnTo>
                <a:lnTo>
                  <a:pt x="133350" y="2181879"/>
                </a:lnTo>
                <a:lnTo>
                  <a:pt x="129223" y="2179340"/>
                </a:lnTo>
                <a:lnTo>
                  <a:pt x="125413" y="2176801"/>
                </a:lnTo>
                <a:lnTo>
                  <a:pt x="121603" y="2173627"/>
                </a:lnTo>
                <a:lnTo>
                  <a:pt x="117793" y="2170770"/>
                </a:lnTo>
                <a:lnTo>
                  <a:pt x="113983" y="2167279"/>
                </a:lnTo>
                <a:lnTo>
                  <a:pt x="110808" y="2164105"/>
                </a:lnTo>
                <a:lnTo>
                  <a:pt x="107315" y="2160296"/>
                </a:lnTo>
                <a:lnTo>
                  <a:pt x="104140" y="2156804"/>
                </a:lnTo>
                <a:lnTo>
                  <a:pt x="101283" y="2152678"/>
                </a:lnTo>
                <a:lnTo>
                  <a:pt x="98425" y="2148869"/>
                </a:lnTo>
                <a:lnTo>
                  <a:pt x="95568" y="2144743"/>
                </a:lnTo>
                <a:lnTo>
                  <a:pt x="93028" y="2140617"/>
                </a:lnTo>
                <a:lnTo>
                  <a:pt x="90805" y="2136173"/>
                </a:lnTo>
                <a:lnTo>
                  <a:pt x="88583" y="2131412"/>
                </a:lnTo>
                <a:lnTo>
                  <a:pt x="86678" y="2126968"/>
                </a:lnTo>
                <a:lnTo>
                  <a:pt x="84455" y="2122207"/>
                </a:lnTo>
                <a:lnTo>
                  <a:pt x="83185" y="2117129"/>
                </a:lnTo>
                <a:lnTo>
                  <a:pt x="81598" y="2112368"/>
                </a:lnTo>
                <a:lnTo>
                  <a:pt x="80645" y="2107289"/>
                </a:lnTo>
                <a:lnTo>
                  <a:pt x="70168" y="2058091"/>
                </a:lnTo>
                <a:lnTo>
                  <a:pt x="60643" y="2010163"/>
                </a:lnTo>
                <a:lnTo>
                  <a:pt x="52070" y="1963822"/>
                </a:lnTo>
                <a:lnTo>
                  <a:pt x="44133" y="1918116"/>
                </a:lnTo>
                <a:lnTo>
                  <a:pt x="36830" y="1873997"/>
                </a:lnTo>
                <a:lnTo>
                  <a:pt x="30163" y="1830830"/>
                </a:lnTo>
                <a:lnTo>
                  <a:pt x="24130" y="1788933"/>
                </a:lnTo>
                <a:lnTo>
                  <a:pt x="19050" y="1747988"/>
                </a:lnTo>
                <a:lnTo>
                  <a:pt x="14288" y="1708630"/>
                </a:lnTo>
                <a:lnTo>
                  <a:pt x="10478" y="1669589"/>
                </a:lnTo>
                <a:lnTo>
                  <a:pt x="7303" y="1632135"/>
                </a:lnTo>
                <a:lnTo>
                  <a:pt x="4763" y="1595634"/>
                </a:lnTo>
                <a:lnTo>
                  <a:pt x="2858" y="1560084"/>
                </a:lnTo>
                <a:lnTo>
                  <a:pt x="1270" y="1525487"/>
                </a:lnTo>
                <a:lnTo>
                  <a:pt x="318" y="1491843"/>
                </a:lnTo>
                <a:lnTo>
                  <a:pt x="0" y="1459467"/>
                </a:lnTo>
                <a:lnTo>
                  <a:pt x="0" y="1439153"/>
                </a:lnTo>
                <a:lnTo>
                  <a:pt x="318" y="1418840"/>
                </a:lnTo>
                <a:lnTo>
                  <a:pt x="1270" y="1399161"/>
                </a:lnTo>
                <a:lnTo>
                  <a:pt x="1905" y="1380116"/>
                </a:lnTo>
                <a:lnTo>
                  <a:pt x="2858" y="1360755"/>
                </a:lnTo>
                <a:lnTo>
                  <a:pt x="4128" y="1342028"/>
                </a:lnTo>
                <a:lnTo>
                  <a:pt x="5398" y="1323936"/>
                </a:lnTo>
                <a:lnTo>
                  <a:pt x="6985" y="1305844"/>
                </a:lnTo>
                <a:lnTo>
                  <a:pt x="9208" y="1288704"/>
                </a:lnTo>
                <a:lnTo>
                  <a:pt x="11113" y="1271247"/>
                </a:lnTo>
                <a:lnTo>
                  <a:pt x="13335" y="1254424"/>
                </a:lnTo>
                <a:lnTo>
                  <a:pt x="15875" y="1237919"/>
                </a:lnTo>
                <a:lnTo>
                  <a:pt x="18415" y="1221414"/>
                </a:lnTo>
                <a:lnTo>
                  <a:pt x="21273" y="1205861"/>
                </a:lnTo>
                <a:lnTo>
                  <a:pt x="24448" y="1190309"/>
                </a:lnTo>
                <a:lnTo>
                  <a:pt x="27623" y="1175073"/>
                </a:lnTo>
                <a:lnTo>
                  <a:pt x="31115" y="1160155"/>
                </a:lnTo>
                <a:lnTo>
                  <a:pt x="34608" y="1145555"/>
                </a:lnTo>
                <a:lnTo>
                  <a:pt x="38418" y="1131272"/>
                </a:lnTo>
                <a:lnTo>
                  <a:pt x="42228" y="1117306"/>
                </a:lnTo>
                <a:lnTo>
                  <a:pt x="46355" y="1103657"/>
                </a:lnTo>
                <a:lnTo>
                  <a:pt x="50483" y="1090326"/>
                </a:lnTo>
                <a:lnTo>
                  <a:pt x="55245" y="1077313"/>
                </a:lnTo>
                <a:lnTo>
                  <a:pt x="59690" y="1064617"/>
                </a:lnTo>
                <a:lnTo>
                  <a:pt x="64453" y="1052238"/>
                </a:lnTo>
                <a:lnTo>
                  <a:pt x="69533" y="1039859"/>
                </a:lnTo>
                <a:lnTo>
                  <a:pt x="74613" y="1027798"/>
                </a:lnTo>
                <a:lnTo>
                  <a:pt x="80010" y="1016689"/>
                </a:lnTo>
                <a:lnTo>
                  <a:pt x="85090" y="1004945"/>
                </a:lnTo>
                <a:lnTo>
                  <a:pt x="90805" y="994153"/>
                </a:lnTo>
                <a:lnTo>
                  <a:pt x="96520" y="983044"/>
                </a:lnTo>
                <a:lnTo>
                  <a:pt x="102553" y="972887"/>
                </a:lnTo>
                <a:lnTo>
                  <a:pt x="108585" y="962413"/>
                </a:lnTo>
                <a:lnTo>
                  <a:pt x="114300" y="952573"/>
                </a:lnTo>
                <a:lnTo>
                  <a:pt x="120650" y="942416"/>
                </a:lnTo>
                <a:lnTo>
                  <a:pt x="127000" y="933211"/>
                </a:lnTo>
                <a:lnTo>
                  <a:pt x="133668" y="924324"/>
                </a:lnTo>
                <a:lnTo>
                  <a:pt x="140335" y="915119"/>
                </a:lnTo>
                <a:lnTo>
                  <a:pt x="147003" y="906549"/>
                </a:lnTo>
                <a:lnTo>
                  <a:pt x="153988" y="898297"/>
                </a:lnTo>
                <a:lnTo>
                  <a:pt x="160973" y="890362"/>
                </a:lnTo>
                <a:lnTo>
                  <a:pt x="167958" y="882744"/>
                </a:lnTo>
                <a:lnTo>
                  <a:pt x="175260" y="875126"/>
                </a:lnTo>
                <a:lnTo>
                  <a:pt x="182245" y="867826"/>
                </a:lnTo>
                <a:lnTo>
                  <a:pt x="189548" y="860843"/>
                </a:lnTo>
                <a:lnTo>
                  <a:pt x="196850" y="854178"/>
                </a:lnTo>
                <a:lnTo>
                  <a:pt x="204153" y="847830"/>
                </a:lnTo>
                <a:lnTo>
                  <a:pt x="211773" y="841482"/>
                </a:lnTo>
                <a:lnTo>
                  <a:pt x="219075" y="835451"/>
                </a:lnTo>
                <a:lnTo>
                  <a:pt x="226695" y="829738"/>
                </a:lnTo>
                <a:lnTo>
                  <a:pt x="233998" y="824342"/>
                </a:lnTo>
                <a:lnTo>
                  <a:pt x="241618" y="819263"/>
                </a:lnTo>
                <a:lnTo>
                  <a:pt x="249238" y="814185"/>
                </a:lnTo>
                <a:lnTo>
                  <a:pt x="256540" y="809741"/>
                </a:lnTo>
                <a:lnTo>
                  <a:pt x="271463" y="800536"/>
                </a:lnTo>
                <a:lnTo>
                  <a:pt x="286385" y="792919"/>
                </a:lnTo>
                <a:lnTo>
                  <a:pt x="301625" y="785936"/>
                </a:lnTo>
                <a:lnTo>
                  <a:pt x="315913" y="779905"/>
                </a:lnTo>
                <a:lnTo>
                  <a:pt x="330200" y="774827"/>
                </a:lnTo>
                <a:lnTo>
                  <a:pt x="339408" y="771653"/>
                </a:lnTo>
                <a:lnTo>
                  <a:pt x="348298" y="768796"/>
                </a:lnTo>
                <a:lnTo>
                  <a:pt x="357188" y="766574"/>
                </a:lnTo>
                <a:lnTo>
                  <a:pt x="366078" y="764035"/>
                </a:lnTo>
                <a:lnTo>
                  <a:pt x="374650" y="762131"/>
                </a:lnTo>
                <a:lnTo>
                  <a:pt x="382905" y="760544"/>
                </a:lnTo>
                <a:lnTo>
                  <a:pt x="398463" y="757687"/>
                </a:lnTo>
                <a:lnTo>
                  <a:pt x="413385" y="755782"/>
                </a:lnTo>
                <a:lnTo>
                  <a:pt x="427038" y="754830"/>
                </a:lnTo>
                <a:lnTo>
                  <a:pt x="439420" y="754195"/>
                </a:lnTo>
                <a:lnTo>
                  <a:pt x="450215" y="753878"/>
                </a:lnTo>
                <a:lnTo>
                  <a:pt x="456883" y="753878"/>
                </a:lnTo>
                <a:lnTo>
                  <a:pt x="463868" y="753243"/>
                </a:lnTo>
                <a:lnTo>
                  <a:pt x="470853" y="752926"/>
                </a:lnTo>
                <a:lnTo>
                  <a:pt x="1032828" y="752926"/>
                </a:lnTo>
                <a:lnTo>
                  <a:pt x="1039178" y="751339"/>
                </a:lnTo>
                <a:lnTo>
                  <a:pt x="1052513" y="747847"/>
                </a:lnTo>
                <a:lnTo>
                  <a:pt x="1068388" y="743404"/>
                </a:lnTo>
                <a:lnTo>
                  <a:pt x="1086168" y="738643"/>
                </a:lnTo>
                <a:lnTo>
                  <a:pt x="1105218" y="732612"/>
                </a:lnTo>
                <a:lnTo>
                  <a:pt x="1125855" y="726264"/>
                </a:lnTo>
                <a:lnTo>
                  <a:pt x="1147128" y="718646"/>
                </a:lnTo>
                <a:lnTo>
                  <a:pt x="1168718" y="710711"/>
                </a:lnTo>
                <a:lnTo>
                  <a:pt x="1190308" y="701506"/>
                </a:lnTo>
                <a:lnTo>
                  <a:pt x="1211898" y="692302"/>
                </a:lnTo>
                <a:lnTo>
                  <a:pt x="1222058" y="687223"/>
                </a:lnTo>
                <a:lnTo>
                  <a:pt x="1232535" y="682462"/>
                </a:lnTo>
                <a:lnTo>
                  <a:pt x="1242060" y="677066"/>
                </a:lnTo>
                <a:lnTo>
                  <a:pt x="1251585" y="671670"/>
                </a:lnTo>
                <a:lnTo>
                  <a:pt x="1261110" y="666592"/>
                </a:lnTo>
                <a:lnTo>
                  <a:pt x="1269683" y="661196"/>
                </a:lnTo>
                <a:lnTo>
                  <a:pt x="1280478" y="653896"/>
                </a:lnTo>
                <a:lnTo>
                  <a:pt x="1290638" y="646913"/>
                </a:lnTo>
                <a:lnTo>
                  <a:pt x="1299210" y="639930"/>
                </a:lnTo>
                <a:lnTo>
                  <a:pt x="1306513" y="633264"/>
                </a:lnTo>
                <a:lnTo>
                  <a:pt x="1312863" y="627234"/>
                </a:lnTo>
                <a:lnTo>
                  <a:pt x="1317625" y="621520"/>
                </a:lnTo>
                <a:lnTo>
                  <a:pt x="1321435" y="617077"/>
                </a:lnTo>
                <a:lnTo>
                  <a:pt x="1323340" y="612951"/>
                </a:lnTo>
                <a:lnTo>
                  <a:pt x="1324928" y="610094"/>
                </a:lnTo>
                <a:lnTo>
                  <a:pt x="1325880" y="608190"/>
                </a:lnTo>
                <a:lnTo>
                  <a:pt x="1325880" y="606920"/>
                </a:lnTo>
                <a:lnTo>
                  <a:pt x="1325880" y="605650"/>
                </a:lnTo>
                <a:lnTo>
                  <a:pt x="1324928" y="602794"/>
                </a:lnTo>
                <a:lnTo>
                  <a:pt x="1324293" y="600254"/>
                </a:lnTo>
                <a:lnTo>
                  <a:pt x="1323023" y="597398"/>
                </a:lnTo>
                <a:lnTo>
                  <a:pt x="1321435" y="593589"/>
                </a:lnTo>
                <a:lnTo>
                  <a:pt x="1319213" y="589463"/>
                </a:lnTo>
                <a:lnTo>
                  <a:pt x="1315720" y="584384"/>
                </a:lnTo>
                <a:lnTo>
                  <a:pt x="1312228" y="578354"/>
                </a:lnTo>
                <a:lnTo>
                  <a:pt x="1307148" y="572005"/>
                </a:lnTo>
                <a:lnTo>
                  <a:pt x="1301433" y="565340"/>
                </a:lnTo>
                <a:lnTo>
                  <a:pt x="1294448" y="557722"/>
                </a:lnTo>
                <a:lnTo>
                  <a:pt x="1286828" y="549787"/>
                </a:lnTo>
                <a:lnTo>
                  <a:pt x="1278255" y="541535"/>
                </a:lnTo>
                <a:lnTo>
                  <a:pt x="1268413" y="532647"/>
                </a:lnTo>
                <a:lnTo>
                  <a:pt x="1253808" y="520269"/>
                </a:lnTo>
                <a:lnTo>
                  <a:pt x="1237298" y="507572"/>
                </a:lnTo>
                <a:lnTo>
                  <a:pt x="1218883" y="493924"/>
                </a:lnTo>
                <a:lnTo>
                  <a:pt x="1198563" y="480276"/>
                </a:lnTo>
                <a:lnTo>
                  <a:pt x="1176020" y="465675"/>
                </a:lnTo>
                <a:lnTo>
                  <a:pt x="1151573" y="451074"/>
                </a:lnTo>
                <a:lnTo>
                  <a:pt x="1125220" y="435522"/>
                </a:lnTo>
                <a:lnTo>
                  <a:pt x="1096328" y="419969"/>
                </a:lnTo>
                <a:lnTo>
                  <a:pt x="1097915" y="414256"/>
                </a:lnTo>
                <a:lnTo>
                  <a:pt x="1099185" y="408860"/>
                </a:lnTo>
                <a:lnTo>
                  <a:pt x="1101090" y="400290"/>
                </a:lnTo>
                <a:lnTo>
                  <a:pt x="1102678" y="391720"/>
                </a:lnTo>
                <a:lnTo>
                  <a:pt x="1104583" y="382833"/>
                </a:lnTo>
                <a:lnTo>
                  <a:pt x="1105535" y="373945"/>
                </a:lnTo>
                <a:lnTo>
                  <a:pt x="1106488" y="365375"/>
                </a:lnTo>
                <a:lnTo>
                  <a:pt x="1107440" y="356805"/>
                </a:lnTo>
                <a:lnTo>
                  <a:pt x="1108075" y="348236"/>
                </a:lnTo>
                <a:lnTo>
                  <a:pt x="1108393" y="339666"/>
                </a:lnTo>
                <a:lnTo>
                  <a:pt x="1108710" y="330778"/>
                </a:lnTo>
                <a:lnTo>
                  <a:pt x="1108710" y="322208"/>
                </a:lnTo>
                <a:lnTo>
                  <a:pt x="1108393" y="313639"/>
                </a:lnTo>
                <a:lnTo>
                  <a:pt x="1107758" y="305069"/>
                </a:lnTo>
                <a:lnTo>
                  <a:pt x="1107440" y="296499"/>
                </a:lnTo>
                <a:lnTo>
                  <a:pt x="1106488" y="287611"/>
                </a:lnTo>
                <a:lnTo>
                  <a:pt x="1105535" y="279041"/>
                </a:lnTo>
                <a:lnTo>
                  <a:pt x="1104265" y="270472"/>
                </a:lnTo>
                <a:lnTo>
                  <a:pt x="1102360" y="262219"/>
                </a:lnTo>
                <a:lnTo>
                  <a:pt x="1100773" y="253649"/>
                </a:lnTo>
                <a:lnTo>
                  <a:pt x="1098868" y="245079"/>
                </a:lnTo>
                <a:lnTo>
                  <a:pt x="1096963" y="236827"/>
                </a:lnTo>
                <a:lnTo>
                  <a:pt x="1094423" y="228574"/>
                </a:lnTo>
                <a:lnTo>
                  <a:pt x="1091883" y="220322"/>
                </a:lnTo>
                <a:lnTo>
                  <a:pt x="1089343" y="212069"/>
                </a:lnTo>
                <a:lnTo>
                  <a:pt x="1086168" y="204134"/>
                </a:lnTo>
                <a:lnTo>
                  <a:pt x="1083310" y="195564"/>
                </a:lnTo>
                <a:lnTo>
                  <a:pt x="1079818" y="187629"/>
                </a:lnTo>
                <a:lnTo>
                  <a:pt x="1076325" y="179694"/>
                </a:lnTo>
                <a:lnTo>
                  <a:pt x="1072515" y="171759"/>
                </a:lnTo>
                <a:lnTo>
                  <a:pt x="1068705" y="164141"/>
                </a:lnTo>
                <a:lnTo>
                  <a:pt x="1064578" y="156523"/>
                </a:lnTo>
                <a:lnTo>
                  <a:pt x="1059815" y="148588"/>
                </a:lnTo>
                <a:lnTo>
                  <a:pt x="1055688" y="141288"/>
                </a:lnTo>
                <a:close/>
                <a:moveTo>
                  <a:pt x="743895" y="0"/>
                </a:moveTo>
                <a:lnTo>
                  <a:pt x="752158" y="0"/>
                </a:lnTo>
                <a:lnTo>
                  <a:pt x="760421" y="0"/>
                </a:lnTo>
                <a:lnTo>
                  <a:pt x="768366" y="318"/>
                </a:lnTo>
                <a:lnTo>
                  <a:pt x="776629" y="636"/>
                </a:lnTo>
                <a:lnTo>
                  <a:pt x="784892" y="1589"/>
                </a:lnTo>
                <a:lnTo>
                  <a:pt x="792837" y="2543"/>
                </a:lnTo>
                <a:lnTo>
                  <a:pt x="801100" y="3814"/>
                </a:lnTo>
                <a:lnTo>
                  <a:pt x="809681" y="5085"/>
                </a:lnTo>
                <a:lnTo>
                  <a:pt x="817944" y="6674"/>
                </a:lnTo>
                <a:lnTo>
                  <a:pt x="826207" y="8263"/>
                </a:lnTo>
                <a:lnTo>
                  <a:pt x="840191" y="12077"/>
                </a:lnTo>
                <a:lnTo>
                  <a:pt x="853857" y="16208"/>
                </a:lnTo>
                <a:lnTo>
                  <a:pt x="867204" y="20975"/>
                </a:lnTo>
                <a:lnTo>
                  <a:pt x="880235" y="26378"/>
                </a:lnTo>
                <a:lnTo>
                  <a:pt x="892947" y="31781"/>
                </a:lnTo>
                <a:lnTo>
                  <a:pt x="905341" y="38137"/>
                </a:lnTo>
                <a:lnTo>
                  <a:pt x="917736" y="44811"/>
                </a:lnTo>
                <a:lnTo>
                  <a:pt x="929177" y="52121"/>
                </a:lnTo>
                <a:lnTo>
                  <a:pt x="940618" y="59748"/>
                </a:lnTo>
                <a:lnTo>
                  <a:pt x="951424" y="68011"/>
                </a:lnTo>
                <a:lnTo>
                  <a:pt x="962229" y="76592"/>
                </a:lnTo>
                <a:lnTo>
                  <a:pt x="972399" y="85490"/>
                </a:lnTo>
                <a:lnTo>
                  <a:pt x="982251" y="94707"/>
                </a:lnTo>
                <a:lnTo>
                  <a:pt x="991785" y="104559"/>
                </a:lnTo>
                <a:lnTo>
                  <a:pt x="1000684" y="114729"/>
                </a:lnTo>
                <a:lnTo>
                  <a:pt x="1008947" y="125216"/>
                </a:lnTo>
                <a:lnTo>
                  <a:pt x="1014667" y="132208"/>
                </a:lnTo>
                <a:lnTo>
                  <a:pt x="1020070" y="139518"/>
                </a:lnTo>
                <a:lnTo>
                  <a:pt x="1025155" y="147145"/>
                </a:lnTo>
                <a:lnTo>
                  <a:pt x="1029604" y="154455"/>
                </a:lnTo>
                <a:lnTo>
                  <a:pt x="1034371" y="162400"/>
                </a:lnTo>
                <a:lnTo>
                  <a:pt x="1039139" y="170027"/>
                </a:lnTo>
                <a:lnTo>
                  <a:pt x="1043270" y="177973"/>
                </a:lnTo>
                <a:lnTo>
                  <a:pt x="1047402" y="185918"/>
                </a:lnTo>
                <a:lnTo>
                  <a:pt x="1050897" y="194181"/>
                </a:lnTo>
                <a:lnTo>
                  <a:pt x="1054711" y="202444"/>
                </a:lnTo>
                <a:lnTo>
                  <a:pt x="1057889" y="211025"/>
                </a:lnTo>
                <a:lnTo>
                  <a:pt x="1061067" y="219288"/>
                </a:lnTo>
                <a:lnTo>
                  <a:pt x="1063928" y="227868"/>
                </a:lnTo>
                <a:lnTo>
                  <a:pt x="1066470" y="236449"/>
                </a:lnTo>
                <a:lnTo>
                  <a:pt x="1069013" y="245030"/>
                </a:lnTo>
                <a:lnTo>
                  <a:pt x="1071237" y="254247"/>
                </a:lnTo>
                <a:lnTo>
                  <a:pt x="1072826" y="263145"/>
                </a:lnTo>
                <a:lnTo>
                  <a:pt x="1074733" y="271726"/>
                </a:lnTo>
                <a:lnTo>
                  <a:pt x="1076322" y="280942"/>
                </a:lnTo>
                <a:lnTo>
                  <a:pt x="1077276" y="290159"/>
                </a:lnTo>
                <a:lnTo>
                  <a:pt x="1078229" y="299057"/>
                </a:lnTo>
                <a:lnTo>
                  <a:pt x="1078865" y="308274"/>
                </a:lnTo>
                <a:lnTo>
                  <a:pt x="1079182" y="317808"/>
                </a:lnTo>
                <a:lnTo>
                  <a:pt x="1079500" y="327025"/>
                </a:lnTo>
                <a:lnTo>
                  <a:pt x="1079182" y="336241"/>
                </a:lnTo>
                <a:lnTo>
                  <a:pt x="1078865" y="345457"/>
                </a:lnTo>
                <a:lnTo>
                  <a:pt x="1078229" y="354992"/>
                </a:lnTo>
                <a:lnTo>
                  <a:pt x="1077593" y="364208"/>
                </a:lnTo>
                <a:lnTo>
                  <a:pt x="1076322" y="373742"/>
                </a:lnTo>
                <a:lnTo>
                  <a:pt x="1074733" y="383277"/>
                </a:lnTo>
                <a:lnTo>
                  <a:pt x="1072826" y="392493"/>
                </a:lnTo>
                <a:lnTo>
                  <a:pt x="1070919" y="402027"/>
                </a:lnTo>
                <a:lnTo>
                  <a:pt x="1069966" y="405841"/>
                </a:lnTo>
                <a:lnTo>
                  <a:pt x="1068059" y="414104"/>
                </a:lnTo>
                <a:lnTo>
                  <a:pt x="1065517" y="422049"/>
                </a:lnTo>
                <a:lnTo>
                  <a:pt x="1062974" y="429994"/>
                </a:lnTo>
                <a:lnTo>
                  <a:pt x="1060432" y="437622"/>
                </a:lnTo>
                <a:lnTo>
                  <a:pt x="1057571" y="445249"/>
                </a:lnTo>
                <a:lnTo>
                  <a:pt x="1054711" y="453194"/>
                </a:lnTo>
                <a:lnTo>
                  <a:pt x="1051215" y="460822"/>
                </a:lnTo>
                <a:lnTo>
                  <a:pt x="1048037" y="468131"/>
                </a:lnTo>
                <a:lnTo>
                  <a:pt x="1044224" y="475441"/>
                </a:lnTo>
                <a:lnTo>
                  <a:pt x="1040728" y="482433"/>
                </a:lnTo>
                <a:lnTo>
                  <a:pt x="1032782" y="496416"/>
                </a:lnTo>
                <a:lnTo>
                  <a:pt x="1024519" y="510082"/>
                </a:lnTo>
                <a:lnTo>
                  <a:pt x="1014985" y="522794"/>
                </a:lnTo>
                <a:lnTo>
                  <a:pt x="1005451" y="535189"/>
                </a:lnTo>
                <a:lnTo>
                  <a:pt x="994963" y="547266"/>
                </a:lnTo>
                <a:lnTo>
                  <a:pt x="984476" y="558389"/>
                </a:lnTo>
                <a:lnTo>
                  <a:pt x="973035" y="569512"/>
                </a:lnTo>
                <a:lnTo>
                  <a:pt x="961276" y="579682"/>
                </a:lnTo>
                <a:lnTo>
                  <a:pt x="949199" y="589534"/>
                </a:lnTo>
                <a:lnTo>
                  <a:pt x="936169" y="598433"/>
                </a:lnTo>
                <a:lnTo>
                  <a:pt x="923139" y="607013"/>
                </a:lnTo>
                <a:lnTo>
                  <a:pt x="909473" y="614959"/>
                </a:lnTo>
                <a:lnTo>
                  <a:pt x="896125" y="621950"/>
                </a:lnTo>
                <a:lnTo>
                  <a:pt x="881824" y="628624"/>
                </a:lnTo>
                <a:lnTo>
                  <a:pt x="867204" y="634663"/>
                </a:lnTo>
                <a:lnTo>
                  <a:pt x="852585" y="639748"/>
                </a:lnTo>
                <a:lnTo>
                  <a:pt x="837331" y="644197"/>
                </a:lnTo>
                <a:lnTo>
                  <a:pt x="822076" y="648011"/>
                </a:lnTo>
                <a:lnTo>
                  <a:pt x="806503" y="650871"/>
                </a:lnTo>
                <a:lnTo>
                  <a:pt x="790931" y="653413"/>
                </a:lnTo>
                <a:lnTo>
                  <a:pt x="775040" y="655002"/>
                </a:lnTo>
                <a:lnTo>
                  <a:pt x="758832" y="655638"/>
                </a:lnTo>
                <a:lnTo>
                  <a:pt x="750887" y="655638"/>
                </a:lnTo>
                <a:lnTo>
                  <a:pt x="742624" y="655638"/>
                </a:lnTo>
                <a:lnTo>
                  <a:pt x="734679" y="655320"/>
                </a:lnTo>
                <a:lnTo>
                  <a:pt x="726415" y="654685"/>
                </a:lnTo>
                <a:lnTo>
                  <a:pt x="718470" y="654049"/>
                </a:lnTo>
                <a:lnTo>
                  <a:pt x="710207" y="653096"/>
                </a:lnTo>
                <a:lnTo>
                  <a:pt x="702262" y="651507"/>
                </a:lnTo>
                <a:lnTo>
                  <a:pt x="693681" y="650235"/>
                </a:lnTo>
                <a:lnTo>
                  <a:pt x="685418" y="648964"/>
                </a:lnTo>
                <a:lnTo>
                  <a:pt x="677473" y="647057"/>
                </a:lnTo>
                <a:lnTo>
                  <a:pt x="669210" y="644833"/>
                </a:lnTo>
                <a:lnTo>
                  <a:pt x="661265" y="642608"/>
                </a:lnTo>
                <a:lnTo>
                  <a:pt x="653002" y="640383"/>
                </a:lnTo>
                <a:lnTo>
                  <a:pt x="645374" y="637523"/>
                </a:lnTo>
                <a:lnTo>
                  <a:pt x="637111" y="634981"/>
                </a:lnTo>
                <a:lnTo>
                  <a:pt x="629484" y="632120"/>
                </a:lnTo>
                <a:lnTo>
                  <a:pt x="621857" y="628942"/>
                </a:lnTo>
                <a:lnTo>
                  <a:pt x="614547" y="625764"/>
                </a:lnTo>
                <a:lnTo>
                  <a:pt x="607237" y="621950"/>
                </a:lnTo>
                <a:lnTo>
                  <a:pt x="599928" y="618455"/>
                </a:lnTo>
                <a:lnTo>
                  <a:pt x="592618" y="614641"/>
                </a:lnTo>
                <a:lnTo>
                  <a:pt x="585627" y="610827"/>
                </a:lnTo>
                <a:lnTo>
                  <a:pt x="571961" y="601929"/>
                </a:lnTo>
                <a:lnTo>
                  <a:pt x="559248" y="593030"/>
                </a:lnTo>
                <a:lnTo>
                  <a:pt x="546536" y="583496"/>
                </a:lnTo>
                <a:lnTo>
                  <a:pt x="534142" y="573008"/>
                </a:lnTo>
                <a:lnTo>
                  <a:pt x="522383" y="562202"/>
                </a:lnTo>
                <a:lnTo>
                  <a:pt x="511577" y="550761"/>
                </a:lnTo>
                <a:lnTo>
                  <a:pt x="501407" y="539320"/>
                </a:lnTo>
                <a:lnTo>
                  <a:pt x="491238" y="526926"/>
                </a:lnTo>
                <a:lnTo>
                  <a:pt x="482021" y="513896"/>
                </a:lnTo>
                <a:lnTo>
                  <a:pt x="473440" y="500866"/>
                </a:lnTo>
                <a:lnTo>
                  <a:pt x="465495" y="487200"/>
                </a:lnTo>
                <a:lnTo>
                  <a:pt x="457868" y="473216"/>
                </a:lnTo>
                <a:lnTo>
                  <a:pt x="451512" y="458915"/>
                </a:lnTo>
                <a:lnTo>
                  <a:pt x="445473" y="444614"/>
                </a:lnTo>
                <a:lnTo>
                  <a:pt x="440070" y="429677"/>
                </a:lnTo>
                <a:lnTo>
                  <a:pt x="435621" y="414422"/>
                </a:lnTo>
                <a:lnTo>
                  <a:pt x="431807" y="399167"/>
                </a:lnTo>
                <a:lnTo>
                  <a:pt x="428629" y="383594"/>
                </a:lnTo>
                <a:lnTo>
                  <a:pt x="426405" y="367704"/>
                </a:lnTo>
                <a:lnTo>
                  <a:pt x="424816" y="351496"/>
                </a:lnTo>
                <a:lnTo>
                  <a:pt x="424498" y="343551"/>
                </a:lnTo>
                <a:lnTo>
                  <a:pt x="424180" y="335605"/>
                </a:lnTo>
                <a:lnTo>
                  <a:pt x="423862" y="327342"/>
                </a:lnTo>
                <a:lnTo>
                  <a:pt x="424180" y="319397"/>
                </a:lnTo>
                <a:lnTo>
                  <a:pt x="424498" y="311134"/>
                </a:lnTo>
                <a:lnTo>
                  <a:pt x="424816" y="303189"/>
                </a:lnTo>
                <a:lnTo>
                  <a:pt x="425769" y="294608"/>
                </a:lnTo>
                <a:lnTo>
                  <a:pt x="426405" y="286345"/>
                </a:lnTo>
                <a:lnTo>
                  <a:pt x="427676" y="278082"/>
                </a:lnTo>
                <a:lnTo>
                  <a:pt x="428947" y="269819"/>
                </a:lnTo>
                <a:lnTo>
                  <a:pt x="430854" y="261874"/>
                </a:lnTo>
                <a:lnTo>
                  <a:pt x="432443" y="253611"/>
                </a:lnTo>
                <a:lnTo>
                  <a:pt x="434350" y="245030"/>
                </a:lnTo>
                <a:lnTo>
                  <a:pt x="436892" y="237085"/>
                </a:lnTo>
                <a:lnTo>
                  <a:pt x="439117" y="229140"/>
                </a:lnTo>
                <a:lnTo>
                  <a:pt x="441659" y="221194"/>
                </a:lnTo>
                <a:lnTo>
                  <a:pt x="444520" y="213249"/>
                </a:lnTo>
                <a:lnTo>
                  <a:pt x="447380" y="205622"/>
                </a:lnTo>
                <a:lnTo>
                  <a:pt x="450558" y="197994"/>
                </a:lnTo>
                <a:lnTo>
                  <a:pt x="454054" y="190685"/>
                </a:lnTo>
                <a:lnTo>
                  <a:pt x="457232" y="183375"/>
                </a:lnTo>
                <a:lnTo>
                  <a:pt x="461046" y="176066"/>
                </a:lnTo>
                <a:lnTo>
                  <a:pt x="464859" y="169074"/>
                </a:lnTo>
                <a:lnTo>
                  <a:pt x="468991" y="161764"/>
                </a:lnTo>
                <a:lnTo>
                  <a:pt x="477254" y="148099"/>
                </a:lnTo>
                <a:lnTo>
                  <a:pt x="486470" y="135068"/>
                </a:lnTo>
                <a:lnTo>
                  <a:pt x="496322" y="122356"/>
                </a:lnTo>
                <a:lnTo>
                  <a:pt x="506492" y="109962"/>
                </a:lnTo>
                <a:lnTo>
                  <a:pt x="517298" y="98521"/>
                </a:lnTo>
                <a:lnTo>
                  <a:pt x="528421" y="87397"/>
                </a:lnTo>
                <a:lnTo>
                  <a:pt x="540498" y="77227"/>
                </a:lnTo>
                <a:lnTo>
                  <a:pt x="552892" y="67058"/>
                </a:lnTo>
                <a:lnTo>
                  <a:pt x="565287" y="57841"/>
                </a:lnTo>
                <a:lnTo>
                  <a:pt x="578635" y="49578"/>
                </a:lnTo>
                <a:lnTo>
                  <a:pt x="591983" y="41633"/>
                </a:lnTo>
                <a:lnTo>
                  <a:pt x="605966" y="34006"/>
                </a:lnTo>
                <a:lnTo>
                  <a:pt x="620268" y="27332"/>
                </a:lnTo>
                <a:lnTo>
                  <a:pt x="634887" y="21293"/>
                </a:lnTo>
                <a:lnTo>
                  <a:pt x="649824" y="16208"/>
                </a:lnTo>
                <a:lnTo>
                  <a:pt x="664761" y="11759"/>
                </a:lnTo>
                <a:lnTo>
                  <a:pt x="680651" y="7627"/>
                </a:lnTo>
                <a:lnTo>
                  <a:pt x="696224" y="4767"/>
                </a:lnTo>
                <a:lnTo>
                  <a:pt x="711796" y="2225"/>
                </a:lnTo>
                <a:lnTo>
                  <a:pt x="727687" y="636"/>
                </a:lnTo>
                <a:lnTo>
                  <a:pt x="735632" y="318"/>
                </a:lnTo>
                <a:lnTo>
                  <a:pt x="743895"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endParaRPr>
          </a:p>
        </p:txBody>
      </p:sp>
      <p:sp>
        <p:nvSpPr>
          <p:cNvPr id="10" name="Oval 161"/>
          <p:cNvSpPr>
            <a:spLocks noChangeAspect="1"/>
          </p:cNvSpPr>
          <p:nvPr/>
        </p:nvSpPr>
        <p:spPr>
          <a:xfrm>
            <a:off x="6041348" y="1868905"/>
            <a:ext cx="1035072" cy="1035067"/>
          </a:xfrm>
          <a:prstGeom prst="ellipse">
            <a:avLst/>
          </a:prstGeom>
          <a:solidFill>
            <a:srgbClr val="D2413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20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rPr>
              <a:t>关键因素</a:t>
            </a:r>
            <a:endParaRPr kumimoji="0" lang="en-US" sz="20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endParaRPr>
          </a:p>
        </p:txBody>
      </p:sp>
      <p:sp>
        <p:nvSpPr>
          <p:cNvPr id="11" name="Freeform 96"/>
          <p:cNvSpPr>
            <a:spLocks noChangeAspect="1"/>
          </p:cNvSpPr>
          <p:nvPr/>
        </p:nvSpPr>
        <p:spPr>
          <a:xfrm>
            <a:off x="6103254" y="2739116"/>
            <a:ext cx="926117" cy="945433"/>
          </a:xfrm>
          <a:custGeom>
            <a:avLst/>
            <a:gdLst>
              <a:gd name="connsiteX0" fmla="*/ 0 w 2032000"/>
              <a:gd name="connsiteY0" fmla="*/ 1354666 h 1354666"/>
              <a:gd name="connsiteX1" fmla="*/ 1016000 w 2032000"/>
              <a:gd name="connsiteY1" fmla="*/ 0 h 1354666"/>
              <a:gd name="connsiteX2" fmla="*/ 1016000 w 2032000"/>
              <a:gd name="connsiteY2" fmla="*/ 0 h 1354666"/>
              <a:gd name="connsiteX3" fmla="*/ 2032000 w 2032000"/>
              <a:gd name="connsiteY3" fmla="*/ 1354666 h 1354666"/>
              <a:gd name="connsiteX4" fmla="*/ 0 w 2032000"/>
              <a:gd name="connsiteY4" fmla="*/ 1354666 h 135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2000" h="1354666">
                <a:moveTo>
                  <a:pt x="0" y="1354666"/>
                </a:moveTo>
                <a:lnTo>
                  <a:pt x="1016000" y="0"/>
                </a:lnTo>
                <a:lnTo>
                  <a:pt x="1016000" y="0"/>
                </a:lnTo>
                <a:lnTo>
                  <a:pt x="2032000" y="1354666"/>
                </a:lnTo>
                <a:lnTo>
                  <a:pt x="0" y="1354666"/>
                </a:lnTo>
                <a:close/>
              </a:path>
            </a:pathLst>
          </a:custGeom>
          <a:solidFill>
            <a:srgbClr val="F09C2A"/>
          </a:solidFill>
          <a:ln w="25400" cap="flat" cmpd="sng" algn="ctr">
            <a:noFill/>
            <a:prstDash val="solid"/>
          </a:ln>
          <a:effectLst/>
        </p:spPr>
        <p:txBody>
          <a:bodyPr spcFirstLastPara="0" vert="horz" wrap="square" lIns="103293" tIns="103293" rIns="103293" bIns="103293" numCol="1" spcCol="1270" anchor="ctr" anchorCtr="0">
            <a:noAutofit/>
          </a:bodyPr>
          <a:lstStyle/>
          <a:p>
            <a:pPr marL="0" marR="0" lvl="0" indent="0" algn="ctr" defTabSz="3615055" eaLnBrk="1" fontAlgn="auto" latinLnBrk="0" hangingPunct="1">
              <a:lnSpc>
                <a:spcPct val="90000"/>
              </a:lnSpc>
              <a:spcBef>
                <a:spcPct val="0"/>
              </a:spcBef>
              <a:spcAft>
                <a:spcPct val="35000"/>
              </a:spcAft>
              <a:buClrTx/>
              <a:buSzTx/>
              <a:buFontTx/>
              <a:buNone/>
              <a:defRPr/>
            </a:pPr>
            <a:endParaRPr kumimoji="0" lang="en-US" sz="1865" b="0" i="0" u="none" strike="noStrike" kern="0" cap="none" spc="0" normalizeH="0" baseline="0" noProof="0" dirty="0">
              <a:ln>
                <a:noFill/>
              </a:ln>
              <a:solidFill>
                <a:srgbClr val="FFFFFF"/>
              </a:solidFill>
              <a:effectLst/>
              <a:uLnTx/>
              <a:uFillTx/>
              <a:latin typeface="Arial" panose="020B0604020202020204"/>
            </a:endParaRPr>
          </a:p>
        </p:txBody>
      </p:sp>
      <p:sp>
        <p:nvSpPr>
          <p:cNvPr id="12" name="Freeform 97"/>
          <p:cNvSpPr>
            <a:spLocks noChangeAspect="1"/>
          </p:cNvSpPr>
          <p:nvPr/>
        </p:nvSpPr>
        <p:spPr>
          <a:xfrm>
            <a:off x="5575898" y="3793836"/>
            <a:ext cx="2007540" cy="945433"/>
          </a:xfrm>
          <a:custGeom>
            <a:avLst/>
            <a:gdLst>
              <a:gd name="connsiteX0" fmla="*/ 0 w 4064000"/>
              <a:gd name="connsiteY0" fmla="*/ 1354666 h 1354666"/>
              <a:gd name="connsiteX1" fmla="*/ 1016000 w 4064000"/>
              <a:gd name="connsiteY1" fmla="*/ 0 h 1354666"/>
              <a:gd name="connsiteX2" fmla="*/ 3048000 w 4064000"/>
              <a:gd name="connsiteY2" fmla="*/ 0 h 1354666"/>
              <a:gd name="connsiteX3" fmla="*/ 4064000 w 4064000"/>
              <a:gd name="connsiteY3" fmla="*/ 1354666 h 1354666"/>
              <a:gd name="connsiteX4" fmla="*/ 0 w 4064000"/>
              <a:gd name="connsiteY4" fmla="*/ 1354666 h 135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000" h="1354666">
                <a:moveTo>
                  <a:pt x="0" y="1354666"/>
                </a:moveTo>
                <a:lnTo>
                  <a:pt x="1016000" y="0"/>
                </a:lnTo>
                <a:lnTo>
                  <a:pt x="3048000" y="0"/>
                </a:lnTo>
                <a:lnTo>
                  <a:pt x="4064000" y="1354666"/>
                </a:lnTo>
                <a:lnTo>
                  <a:pt x="0" y="1354666"/>
                </a:lnTo>
                <a:close/>
              </a:path>
            </a:pathLst>
          </a:custGeom>
          <a:solidFill>
            <a:srgbClr val="189A80"/>
          </a:solidFill>
          <a:ln w="25400" cap="flat" cmpd="sng" algn="ctr">
            <a:noFill/>
            <a:prstDash val="solid"/>
          </a:ln>
          <a:effectLst/>
        </p:spPr>
        <p:txBody>
          <a:bodyPr spcFirstLastPara="0" vert="horz" wrap="square" lIns="1058333" tIns="110067" rIns="1058333" bIns="110067" numCol="1" spcCol="1270" anchor="ctr" anchorCtr="0">
            <a:noAutofit/>
          </a:bodyPr>
          <a:lstStyle/>
          <a:p>
            <a:pPr marL="0" marR="0" lvl="0" indent="0" algn="ctr" defTabSz="3852545" eaLnBrk="1" fontAlgn="auto" latinLnBrk="0" hangingPunct="1">
              <a:lnSpc>
                <a:spcPct val="90000"/>
              </a:lnSpc>
              <a:spcBef>
                <a:spcPct val="0"/>
              </a:spcBef>
              <a:spcAft>
                <a:spcPct val="3500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13" name="Freeform 99"/>
          <p:cNvSpPr>
            <a:spLocks noChangeAspect="1"/>
          </p:cNvSpPr>
          <p:nvPr/>
        </p:nvSpPr>
        <p:spPr>
          <a:xfrm>
            <a:off x="4999267" y="4867571"/>
            <a:ext cx="3150135" cy="945433"/>
          </a:xfrm>
          <a:custGeom>
            <a:avLst/>
            <a:gdLst>
              <a:gd name="connsiteX0" fmla="*/ 0 w 6096000"/>
              <a:gd name="connsiteY0" fmla="*/ 1354666 h 1354666"/>
              <a:gd name="connsiteX1" fmla="*/ 1016000 w 6096000"/>
              <a:gd name="connsiteY1" fmla="*/ 0 h 1354666"/>
              <a:gd name="connsiteX2" fmla="*/ 5080000 w 6096000"/>
              <a:gd name="connsiteY2" fmla="*/ 0 h 1354666"/>
              <a:gd name="connsiteX3" fmla="*/ 6096000 w 6096000"/>
              <a:gd name="connsiteY3" fmla="*/ 1354666 h 1354666"/>
              <a:gd name="connsiteX4" fmla="*/ 0 w 6096000"/>
              <a:gd name="connsiteY4" fmla="*/ 1354666 h 135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00" h="1354666">
                <a:moveTo>
                  <a:pt x="0" y="1354666"/>
                </a:moveTo>
                <a:lnTo>
                  <a:pt x="1016000" y="0"/>
                </a:lnTo>
                <a:lnTo>
                  <a:pt x="5080000" y="0"/>
                </a:lnTo>
                <a:lnTo>
                  <a:pt x="6096000" y="1354666"/>
                </a:lnTo>
                <a:lnTo>
                  <a:pt x="0" y="1354666"/>
                </a:lnTo>
                <a:close/>
              </a:path>
            </a:pathLst>
          </a:custGeom>
          <a:solidFill>
            <a:srgbClr val="377790"/>
          </a:solidFill>
          <a:ln w="25400" cap="flat" cmpd="sng" algn="ctr">
            <a:noFill/>
            <a:prstDash val="solid"/>
          </a:ln>
          <a:effectLst/>
        </p:spPr>
        <p:txBody>
          <a:bodyPr spcFirstLastPara="0" vert="horz" wrap="square" lIns="1532465" tIns="110067" rIns="1532468" bIns="110067" numCol="1" spcCol="1270" anchor="ctr" anchorCtr="0">
            <a:noAutofit/>
          </a:bodyPr>
          <a:lstStyle/>
          <a:p>
            <a:pPr marL="0" marR="0" lvl="0" indent="0" algn="ctr" defTabSz="3852545" eaLnBrk="1" fontAlgn="auto" latinLnBrk="0" hangingPunct="1">
              <a:lnSpc>
                <a:spcPct val="90000"/>
              </a:lnSpc>
              <a:spcBef>
                <a:spcPct val="0"/>
              </a:spcBef>
              <a:spcAft>
                <a:spcPct val="35000"/>
              </a:spcAft>
              <a:buClrTx/>
              <a:buSzTx/>
              <a:buFontTx/>
              <a:buNone/>
              <a:defRPr/>
            </a:pPr>
            <a:endParaRPr kumimoji="0" lang="en-US" sz="4265" b="0" i="0" u="none" strike="noStrike" kern="0" cap="none" spc="0" normalizeH="0" baseline="0" noProof="0" dirty="0">
              <a:ln>
                <a:noFill/>
              </a:ln>
              <a:solidFill>
                <a:srgbClr val="FFFFFF"/>
              </a:solidFill>
              <a:effectLst/>
              <a:uLnTx/>
              <a:uFillTx/>
              <a:latin typeface="Arial" panose="020B0604020202020204"/>
            </a:endParaRPr>
          </a:p>
        </p:txBody>
      </p:sp>
      <p:sp>
        <p:nvSpPr>
          <p:cNvPr id="14" name="Text Placeholder 3"/>
          <p:cNvSpPr txBox="1">
            <a:spLocks noChangeAspect="1"/>
          </p:cNvSpPr>
          <p:nvPr/>
        </p:nvSpPr>
        <p:spPr>
          <a:xfrm>
            <a:off x="6054247" y="5225076"/>
            <a:ext cx="1089019" cy="325016"/>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200">
              <a:spcBef>
                <a:spcPct val="20000"/>
              </a:spcBef>
              <a:defRPr/>
            </a:pPr>
            <a:r>
              <a:rPr lang="zh-CN" altLang="en-US" sz="2400" dirty="0">
                <a:solidFill>
                  <a:srgbClr val="FFFFFF"/>
                </a:solidFill>
                <a:latin typeface="微软雅黑" panose="020B0503020204020204" pitchFamily="34" charset="-122"/>
                <a:ea typeface="微软雅黑" panose="020B0503020204020204" pitchFamily="34" charset="-122"/>
              </a:rPr>
              <a:t>系统原因</a:t>
            </a:r>
            <a:endParaRPr lang="en-US" sz="2400" dirty="0">
              <a:solidFill>
                <a:srgbClr val="FFFFFF"/>
              </a:solidFill>
              <a:latin typeface="微软雅黑" panose="020B0503020204020204" pitchFamily="34" charset="-122"/>
              <a:ea typeface="微软雅黑" panose="020B0503020204020204" pitchFamily="34" charset="-122"/>
            </a:endParaRPr>
          </a:p>
        </p:txBody>
      </p:sp>
      <p:sp>
        <p:nvSpPr>
          <p:cNvPr id="15" name="Text Placeholder 3"/>
          <p:cNvSpPr txBox="1">
            <a:spLocks noChangeAspect="1"/>
          </p:cNvSpPr>
          <p:nvPr/>
        </p:nvSpPr>
        <p:spPr>
          <a:xfrm>
            <a:off x="6131017" y="4204777"/>
            <a:ext cx="902815" cy="270841"/>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200">
              <a:spcBef>
                <a:spcPct val="20000"/>
              </a:spcBef>
              <a:defRPr/>
            </a:pPr>
            <a:r>
              <a:rPr lang="zh-CN" altLang="en-US" sz="2000" dirty="0">
                <a:solidFill>
                  <a:srgbClr val="FFFFFF"/>
                </a:solidFill>
                <a:latin typeface="微软雅黑" panose="020B0503020204020204" pitchFamily="34" charset="-122"/>
                <a:ea typeface="微软雅黑" panose="020B0503020204020204" pitchFamily="34" charset="-122"/>
              </a:rPr>
              <a:t>间接原因</a:t>
            </a:r>
            <a:endParaRPr lang="en-US" sz="2000" dirty="0">
              <a:solidFill>
                <a:srgbClr val="FFFFFF"/>
              </a:solidFill>
              <a:latin typeface="微软雅黑" panose="020B0503020204020204" pitchFamily="34" charset="-122"/>
              <a:ea typeface="微软雅黑" panose="020B0503020204020204" pitchFamily="34" charset="-122"/>
            </a:endParaRPr>
          </a:p>
        </p:txBody>
      </p:sp>
      <p:sp>
        <p:nvSpPr>
          <p:cNvPr id="16" name="Text Placeholder 3"/>
          <p:cNvSpPr txBox="1">
            <a:spLocks noChangeAspect="1"/>
          </p:cNvSpPr>
          <p:nvPr/>
        </p:nvSpPr>
        <p:spPr>
          <a:xfrm>
            <a:off x="6203588" y="3078928"/>
            <a:ext cx="688388" cy="609398"/>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200">
              <a:spcBef>
                <a:spcPct val="20000"/>
              </a:spcBef>
              <a:defRPr/>
            </a:pPr>
            <a:r>
              <a:rPr lang="zh-CN" altLang="en-US" sz="1800" dirty="0">
                <a:solidFill>
                  <a:srgbClr val="FFFFFF"/>
                </a:solidFill>
                <a:latin typeface="微软雅黑" panose="020B0503020204020204" pitchFamily="34" charset="-122"/>
                <a:ea typeface="微软雅黑" panose="020B0503020204020204" pitchFamily="34" charset="-122"/>
              </a:rPr>
              <a:t>直接</a:t>
            </a:r>
            <a:endParaRPr lang="en-US" altLang="zh-CN" sz="1800" dirty="0">
              <a:solidFill>
                <a:srgbClr val="FFFFFF"/>
              </a:solidFill>
              <a:latin typeface="微软雅黑" panose="020B0503020204020204" pitchFamily="34" charset="-122"/>
              <a:ea typeface="微软雅黑" panose="020B0503020204020204" pitchFamily="34" charset="-122"/>
            </a:endParaRPr>
          </a:p>
          <a:p>
            <a:pPr defTabSz="1219200">
              <a:spcBef>
                <a:spcPct val="20000"/>
              </a:spcBef>
              <a:defRPr/>
            </a:pPr>
            <a:r>
              <a:rPr lang="zh-CN" altLang="en-US" sz="1800" dirty="0">
                <a:solidFill>
                  <a:srgbClr val="FFFFFF"/>
                </a:solidFill>
                <a:latin typeface="微软雅黑" panose="020B0503020204020204" pitchFamily="34" charset="-122"/>
                <a:ea typeface="微软雅黑" panose="020B0503020204020204" pitchFamily="34" charset="-122"/>
              </a:rPr>
              <a:t>原因</a:t>
            </a:r>
            <a:endParaRPr lang="en-US" sz="1800" dirty="0">
              <a:solidFill>
                <a:srgbClr val="FFFFFF"/>
              </a:solidFill>
              <a:latin typeface="微软雅黑" panose="020B0503020204020204" pitchFamily="34" charset="-122"/>
              <a:ea typeface="微软雅黑" panose="020B0503020204020204" pitchFamily="34" charset="-122"/>
            </a:endParaRPr>
          </a:p>
        </p:txBody>
      </p:sp>
      <p:sp>
        <p:nvSpPr>
          <p:cNvPr id="17" name="Arc 106"/>
          <p:cNvSpPr>
            <a:spLocks noChangeAspect="1"/>
          </p:cNvSpPr>
          <p:nvPr/>
        </p:nvSpPr>
        <p:spPr>
          <a:xfrm rot="1449945">
            <a:off x="5890347" y="2852252"/>
            <a:ext cx="1475253" cy="1475253"/>
          </a:xfrm>
          <a:prstGeom prst="arc">
            <a:avLst/>
          </a:prstGeom>
          <a:noFill/>
          <a:ln w="28575" cap="flat" cmpd="sng" algn="ctr">
            <a:solidFill>
              <a:srgbClr val="FFFFFF">
                <a:lumMod val="65000"/>
              </a:srgbClr>
            </a:solidFill>
            <a:prstDash val="sysDot"/>
            <a:tailEnd type="stealt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135" b="0" i="0" u="none" strike="noStrike" kern="0" cap="none" spc="0" normalizeH="0" baseline="0" noProof="0" dirty="0">
              <a:ln>
                <a:noFill/>
              </a:ln>
              <a:solidFill>
                <a:srgbClr val="262626"/>
              </a:solidFill>
              <a:effectLst/>
              <a:uLnTx/>
              <a:uFillTx/>
              <a:latin typeface="Arial" panose="020B0604020202020204"/>
            </a:endParaRPr>
          </a:p>
        </p:txBody>
      </p:sp>
      <p:cxnSp>
        <p:nvCxnSpPr>
          <p:cNvPr id="18" name="Straight Connector 112"/>
          <p:cNvCxnSpPr>
            <a:cxnSpLocks noChangeAspect="1"/>
          </p:cNvCxnSpPr>
          <p:nvPr/>
        </p:nvCxnSpPr>
        <p:spPr>
          <a:xfrm>
            <a:off x="8255789" y="2869747"/>
            <a:ext cx="0" cy="2916923"/>
          </a:xfrm>
          <a:prstGeom prst="line">
            <a:avLst/>
          </a:prstGeom>
          <a:noFill/>
          <a:ln w="12700" cap="flat" cmpd="sng" algn="ctr">
            <a:solidFill>
              <a:srgbClr val="FFFFFF">
                <a:lumMod val="75000"/>
              </a:srgbClr>
            </a:solidFill>
            <a:prstDash val="sysDot"/>
            <a:headEnd type="oval"/>
            <a:tailEnd type="oval"/>
          </a:ln>
          <a:effectLst/>
        </p:spPr>
      </p:cxnSp>
      <p:sp>
        <p:nvSpPr>
          <p:cNvPr id="19" name="TextBox 114"/>
          <p:cNvSpPr txBox="1"/>
          <p:nvPr/>
        </p:nvSpPr>
        <p:spPr>
          <a:xfrm>
            <a:off x="9088767" y="2933650"/>
            <a:ext cx="3372473" cy="461665"/>
          </a:xfrm>
          <a:prstGeom prst="rect">
            <a:avLst/>
          </a:prstGeom>
          <a:noFill/>
        </p:spPr>
        <p:txBody>
          <a:bodyPr wrap="square" rtlCol="0">
            <a:spAutoFit/>
          </a:bodyPr>
          <a:lstStyle/>
          <a:p>
            <a:pPr>
              <a:spcBef>
                <a:spcPct val="0"/>
              </a:spcBef>
            </a:pPr>
            <a:r>
              <a:rPr lang="zh-CN" altLang="en-US" sz="2400" b="1" dirty="0">
                <a:solidFill>
                  <a:srgbClr val="262626"/>
                </a:solidFill>
                <a:latin typeface="微软雅黑" panose="020B0503020204020204" pitchFamily="34" charset="-122"/>
                <a:ea typeface="微软雅黑" panose="020B0503020204020204" pitchFamily="34" charset="-122"/>
              </a:rPr>
              <a:t>员工、工具和设备层</a:t>
            </a:r>
          </a:p>
        </p:txBody>
      </p:sp>
      <p:sp>
        <p:nvSpPr>
          <p:cNvPr id="20" name="TextBox 115"/>
          <p:cNvSpPr txBox="1"/>
          <p:nvPr/>
        </p:nvSpPr>
        <p:spPr>
          <a:xfrm>
            <a:off x="9088768" y="4080231"/>
            <a:ext cx="2430280" cy="461665"/>
          </a:xfrm>
          <a:prstGeom prst="rect">
            <a:avLst/>
          </a:prstGeom>
          <a:noFill/>
        </p:spPr>
        <p:txBody>
          <a:bodyPr wrap="square" rtlCol="0">
            <a:spAutoFit/>
          </a:bodyPr>
          <a:lstStyle/>
          <a:p>
            <a:pPr>
              <a:spcBef>
                <a:spcPct val="0"/>
              </a:spcBef>
            </a:pPr>
            <a:r>
              <a:rPr lang="zh-CN" altLang="en-US" sz="2400" b="1" dirty="0">
                <a:solidFill>
                  <a:srgbClr val="262626"/>
                </a:solidFill>
                <a:latin typeface="微软雅黑" panose="020B0503020204020204" pitchFamily="34" charset="-122"/>
                <a:ea typeface="微软雅黑" panose="020B0503020204020204" pitchFamily="34" charset="-122"/>
              </a:rPr>
              <a:t>监督管理层</a:t>
            </a:r>
          </a:p>
        </p:txBody>
      </p:sp>
      <p:sp>
        <p:nvSpPr>
          <p:cNvPr id="21" name="TextBox 116"/>
          <p:cNvSpPr txBox="1"/>
          <p:nvPr/>
        </p:nvSpPr>
        <p:spPr>
          <a:xfrm>
            <a:off x="9088768" y="5226319"/>
            <a:ext cx="2430280" cy="461665"/>
          </a:xfrm>
          <a:prstGeom prst="rect">
            <a:avLst/>
          </a:prstGeom>
          <a:noFill/>
        </p:spPr>
        <p:txBody>
          <a:bodyPr wrap="square" rtlCol="0">
            <a:spAutoFit/>
          </a:bodyPr>
          <a:lstStyle/>
          <a:p>
            <a:pPr>
              <a:spcBef>
                <a:spcPct val="0"/>
              </a:spcBef>
            </a:pPr>
            <a:r>
              <a:rPr lang="zh-CN" altLang="en-US" sz="2400" b="1" dirty="0">
                <a:solidFill>
                  <a:srgbClr val="262626"/>
                </a:solidFill>
                <a:latin typeface="微软雅黑" panose="020B0503020204020204" pitchFamily="34" charset="-122"/>
                <a:ea typeface="微软雅黑" panose="020B0503020204020204" pitchFamily="34" charset="-122"/>
              </a:rPr>
              <a:t>公司决策层</a:t>
            </a:r>
            <a:endParaRPr lang="en-US" sz="2400" b="1" dirty="0">
              <a:solidFill>
                <a:srgbClr val="262626"/>
              </a:solidFill>
              <a:latin typeface="微软雅黑" panose="020B0503020204020204" pitchFamily="34" charset="-122"/>
              <a:ea typeface="微软雅黑" panose="020B0503020204020204" pitchFamily="34" charset="-122"/>
            </a:endParaRPr>
          </a:p>
        </p:txBody>
      </p:sp>
      <p:sp>
        <p:nvSpPr>
          <p:cNvPr id="22" name="Freeform 46"/>
          <p:cNvSpPr>
            <a:spLocks noChangeAspect="1" noEditPoints="1"/>
          </p:cNvSpPr>
          <p:nvPr/>
        </p:nvSpPr>
        <p:spPr bwMode="auto">
          <a:xfrm>
            <a:off x="8420370" y="2814522"/>
            <a:ext cx="582384" cy="582384"/>
          </a:xfrm>
          <a:custGeom>
            <a:avLst/>
            <a:gdLst/>
            <a:ahLst/>
            <a:cxnLst>
              <a:cxn ang="0">
                <a:pos x="55" y="44"/>
              </a:cxn>
              <a:cxn ang="0">
                <a:pos x="44" y="55"/>
              </a:cxn>
              <a:cxn ang="0">
                <a:pos x="10" y="55"/>
              </a:cxn>
              <a:cxn ang="0">
                <a:pos x="0" y="44"/>
              </a:cxn>
              <a:cxn ang="0">
                <a:pos x="0" y="10"/>
              </a:cxn>
              <a:cxn ang="0">
                <a:pos x="10" y="0"/>
              </a:cxn>
              <a:cxn ang="0">
                <a:pos x="44" y="0"/>
              </a:cxn>
              <a:cxn ang="0">
                <a:pos x="55" y="10"/>
              </a:cxn>
              <a:cxn ang="0">
                <a:pos x="55" y="44"/>
              </a:cxn>
              <a:cxn ang="0">
                <a:pos x="46" y="20"/>
              </a:cxn>
              <a:cxn ang="0">
                <a:pos x="46" y="17"/>
              </a:cxn>
              <a:cxn ang="0">
                <a:pos x="42" y="13"/>
              </a:cxn>
              <a:cxn ang="0">
                <a:pos x="39" y="13"/>
              </a:cxn>
              <a:cxn ang="0">
                <a:pos x="23" y="30"/>
              </a:cxn>
              <a:cxn ang="0">
                <a:pos x="15" y="22"/>
              </a:cxn>
              <a:cxn ang="0">
                <a:pos x="12" y="22"/>
              </a:cxn>
              <a:cxn ang="0">
                <a:pos x="8" y="26"/>
              </a:cxn>
              <a:cxn ang="0">
                <a:pos x="8" y="29"/>
              </a:cxn>
              <a:cxn ang="0">
                <a:pos x="21" y="42"/>
              </a:cxn>
              <a:cxn ang="0">
                <a:pos x="24" y="42"/>
              </a:cxn>
              <a:cxn ang="0">
                <a:pos x="46" y="20"/>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rgbClr val="F09C2A"/>
          </a:solidFill>
          <a:ln w="9525">
            <a:noFill/>
            <a:round/>
          </a:ln>
        </p:spPr>
        <p:txBody>
          <a:bodyPr vert="horz" wrap="square" lIns="121920" tIns="60960" rIns="121920" bIns="60960" numCol="1" anchor="t" anchorCtr="0" compatLnSpc="1"/>
          <a:lstStyle/>
          <a:p>
            <a:endParaRPr lang="en-US" sz="2400">
              <a:solidFill>
                <a:srgbClr val="262626"/>
              </a:solidFill>
              <a:latin typeface="Arial" panose="020B0604020202020204"/>
            </a:endParaRPr>
          </a:p>
        </p:txBody>
      </p:sp>
      <p:sp>
        <p:nvSpPr>
          <p:cNvPr id="23" name="Freeform 46"/>
          <p:cNvSpPr>
            <a:spLocks noChangeAspect="1" noEditPoints="1"/>
          </p:cNvSpPr>
          <p:nvPr/>
        </p:nvSpPr>
        <p:spPr bwMode="auto">
          <a:xfrm>
            <a:off x="8420370" y="3982447"/>
            <a:ext cx="582384" cy="582384"/>
          </a:xfrm>
          <a:custGeom>
            <a:avLst/>
            <a:gdLst/>
            <a:ahLst/>
            <a:cxnLst>
              <a:cxn ang="0">
                <a:pos x="55" y="44"/>
              </a:cxn>
              <a:cxn ang="0">
                <a:pos x="44" y="55"/>
              </a:cxn>
              <a:cxn ang="0">
                <a:pos x="10" y="55"/>
              </a:cxn>
              <a:cxn ang="0">
                <a:pos x="0" y="44"/>
              </a:cxn>
              <a:cxn ang="0">
                <a:pos x="0" y="10"/>
              </a:cxn>
              <a:cxn ang="0">
                <a:pos x="10" y="0"/>
              </a:cxn>
              <a:cxn ang="0">
                <a:pos x="44" y="0"/>
              </a:cxn>
              <a:cxn ang="0">
                <a:pos x="55" y="10"/>
              </a:cxn>
              <a:cxn ang="0">
                <a:pos x="55" y="44"/>
              </a:cxn>
              <a:cxn ang="0">
                <a:pos x="46" y="20"/>
              </a:cxn>
              <a:cxn ang="0">
                <a:pos x="46" y="17"/>
              </a:cxn>
              <a:cxn ang="0">
                <a:pos x="42" y="13"/>
              </a:cxn>
              <a:cxn ang="0">
                <a:pos x="39" y="13"/>
              </a:cxn>
              <a:cxn ang="0">
                <a:pos x="23" y="30"/>
              </a:cxn>
              <a:cxn ang="0">
                <a:pos x="15" y="22"/>
              </a:cxn>
              <a:cxn ang="0">
                <a:pos x="12" y="22"/>
              </a:cxn>
              <a:cxn ang="0">
                <a:pos x="8" y="26"/>
              </a:cxn>
              <a:cxn ang="0">
                <a:pos x="8" y="29"/>
              </a:cxn>
              <a:cxn ang="0">
                <a:pos x="21" y="42"/>
              </a:cxn>
              <a:cxn ang="0">
                <a:pos x="24" y="42"/>
              </a:cxn>
              <a:cxn ang="0">
                <a:pos x="46" y="20"/>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rgbClr val="189A80"/>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24" name="Freeform 46"/>
          <p:cNvSpPr>
            <a:spLocks noChangeAspect="1" noEditPoints="1"/>
          </p:cNvSpPr>
          <p:nvPr/>
        </p:nvSpPr>
        <p:spPr bwMode="auto">
          <a:xfrm>
            <a:off x="8420370" y="5126507"/>
            <a:ext cx="582384" cy="582384"/>
          </a:xfrm>
          <a:custGeom>
            <a:avLst/>
            <a:gdLst/>
            <a:ahLst/>
            <a:cxnLst>
              <a:cxn ang="0">
                <a:pos x="55" y="44"/>
              </a:cxn>
              <a:cxn ang="0">
                <a:pos x="44" y="55"/>
              </a:cxn>
              <a:cxn ang="0">
                <a:pos x="10" y="55"/>
              </a:cxn>
              <a:cxn ang="0">
                <a:pos x="0" y="44"/>
              </a:cxn>
              <a:cxn ang="0">
                <a:pos x="0" y="10"/>
              </a:cxn>
              <a:cxn ang="0">
                <a:pos x="10" y="0"/>
              </a:cxn>
              <a:cxn ang="0">
                <a:pos x="44" y="0"/>
              </a:cxn>
              <a:cxn ang="0">
                <a:pos x="55" y="10"/>
              </a:cxn>
              <a:cxn ang="0">
                <a:pos x="55" y="44"/>
              </a:cxn>
              <a:cxn ang="0">
                <a:pos x="46" y="20"/>
              </a:cxn>
              <a:cxn ang="0">
                <a:pos x="46" y="17"/>
              </a:cxn>
              <a:cxn ang="0">
                <a:pos x="42" y="13"/>
              </a:cxn>
              <a:cxn ang="0">
                <a:pos x="39" y="13"/>
              </a:cxn>
              <a:cxn ang="0">
                <a:pos x="23" y="30"/>
              </a:cxn>
              <a:cxn ang="0">
                <a:pos x="15" y="22"/>
              </a:cxn>
              <a:cxn ang="0">
                <a:pos x="12" y="22"/>
              </a:cxn>
              <a:cxn ang="0">
                <a:pos x="8" y="26"/>
              </a:cxn>
              <a:cxn ang="0">
                <a:pos x="8" y="29"/>
              </a:cxn>
              <a:cxn ang="0">
                <a:pos x="21" y="42"/>
              </a:cxn>
              <a:cxn ang="0">
                <a:pos x="24" y="42"/>
              </a:cxn>
              <a:cxn ang="0">
                <a:pos x="46" y="20"/>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rgbClr val="377790"/>
          </a:solidFill>
          <a:ln w="9525">
            <a:noFill/>
            <a:round/>
          </a:ln>
        </p:spPr>
        <p:txBody>
          <a:bodyPr vert="horz" wrap="square" lIns="121920" tIns="60960" rIns="121920" bIns="60960" numCol="1" anchor="t" anchorCtr="0" compatLnSpc="1"/>
          <a:lstStyle/>
          <a:p>
            <a:endParaRPr lang="en-US" sz="2400">
              <a:solidFill>
                <a:srgbClr val="262626"/>
              </a:solidFill>
              <a:latin typeface="Arial" panose="020B0604020202020204"/>
            </a:endParaRPr>
          </a:p>
        </p:txBody>
      </p:sp>
      <p:sp>
        <p:nvSpPr>
          <p:cNvPr id="25" name="Arc 106"/>
          <p:cNvSpPr>
            <a:spLocks noChangeAspect="1"/>
          </p:cNvSpPr>
          <p:nvPr/>
        </p:nvSpPr>
        <p:spPr>
          <a:xfrm rot="14932203">
            <a:off x="5756676" y="2889241"/>
            <a:ext cx="1475253" cy="1475253"/>
          </a:xfrm>
          <a:prstGeom prst="arc">
            <a:avLst/>
          </a:prstGeom>
          <a:noFill/>
          <a:ln w="28575" cap="flat" cmpd="sng" algn="ctr">
            <a:solidFill>
              <a:srgbClr val="FFFFFF">
                <a:lumMod val="65000"/>
              </a:srgbClr>
            </a:solidFill>
            <a:prstDash val="sysDot"/>
            <a:tailEnd type="stealt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135" b="0" i="0" u="none" strike="noStrike" kern="0" cap="none" spc="0" normalizeH="0" baseline="0" noProof="0" dirty="0">
              <a:ln>
                <a:noFill/>
              </a:ln>
              <a:solidFill>
                <a:srgbClr val="262626"/>
              </a:solidFill>
              <a:effectLst/>
              <a:uLnTx/>
              <a:uFillTx/>
              <a:latin typeface="Arial" panose="020B0604020202020204"/>
            </a:endParaRPr>
          </a:p>
        </p:txBody>
      </p:sp>
      <p:sp>
        <p:nvSpPr>
          <p:cNvPr id="26"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accel="50000" decel="5000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250" fill="hold"/>
                                        <p:tgtEl>
                                          <p:spTgt spid="13"/>
                                        </p:tgtEl>
                                        <p:attrNameLst>
                                          <p:attrName>ppt_x</p:attrName>
                                        </p:attrNameLst>
                                      </p:cBhvr>
                                      <p:tavLst>
                                        <p:tav tm="0">
                                          <p:val>
                                            <p:strVal val="#ppt_x"/>
                                          </p:val>
                                        </p:tav>
                                        <p:tav tm="100000">
                                          <p:val>
                                            <p:strVal val="#ppt_x"/>
                                          </p:val>
                                        </p:tav>
                                      </p:tavLst>
                                    </p:anim>
                                    <p:anim calcmode="lin" valueType="num">
                                      <p:cBhvr additive="base">
                                        <p:cTn id="8" dur="250" fill="hold"/>
                                        <p:tgtEl>
                                          <p:spTgt spid="13"/>
                                        </p:tgtEl>
                                        <p:attrNameLst>
                                          <p:attrName>ppt_y</p:attrName>
                                        </p:attrNameLst>
                                      </p:cBhvr>
                                      <p:tavLst>
                                        <p:tav tm="0">
                                          <p:val>
                                            <p:strVal val="0-#ppt_h/2"/>
                                          </p:val>
                                        </p:tav>
                                        <p:tav tm="100000">
                                          <p:val>
                                            <p:strVal val="#ppt_y"/>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p:cTn id="11" dur="250" fill="hold"/>
                                        <p:tgtEl>
                                          <p:spTgt spid="14"/>
                                        </p:tgtEl>
                                        <p:attrNameLst>
                                          <p:attrName>ppt_w</p:attrName>
                                        </p:attrNameLst>
                                      </p:cBhvr>
                                      <p:tavLst>
                                        <p:tav tm="0">
                                          <p:val>
                                            <p:fltVal val="0"/>
                                          </p:val>
                                        </p:tav>
                                        <p:tav tm="100000">
                                          <p:val>
                                            <p:strVal val="#ppt_w"/>
                                          </p:val>
                                        </p:tav>
                                      </p:tavLst>
                                    </p:anim>
                                    <p:anim calcmode="lin" valueType="num">
                                      <p:cBhvr>
                                        <p:cTn id="12" dur="250" fill="hold"/>
                                        <p:tgtEl>
                                          <p:spTgt spid="14"/>
                                        </p:tgtEl>
                                        <p:attrNameLst>
                                          <p:attrName>ppt_h</p:attrName>
                                        </p:attrNameLst>
                                      </p:cBhvr>
                                      <p:tavLst>
                                        <p:tav tm="0">
                                          <p:val>
                                            <p:fltVal val="0"/>
                                          </p:val>
                                        </p:tav>
                                        <p:tav tm="100000">
                                          <p:val>
                                            <p:strVal val="#ppt_h"/>
                                          </p:val>
                                        </p:tav>
                                      </p:tavLst>
                                    </p:anim>
                                    <p:animEffect transition="in" filter="fade">
                                      <p:cBhvr>
                                        <p:cTn id="13" dur="250"/>
                                        <p:tgtEl>
                                          <p:spTgt spid="14"/>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5"/>
                                        </p:tgtEl>
                                        <p:attrNameLst>
                                          <p:attrName>style.visibility</p:attrName>
                                        </p:attrNameLst>
                                      </p:cBhvr>
                                      <p:to>
                                        <p:strVal val="visible"/>
                                      </p:to>
                                    </p:set>
                                    <p:anim calcmode="lin" valueType="num">
                                      <p:cBhvr>
                                        <p:cTn id="16" dur="250" fill="hold"/>
                                        <p:tgtEl>
                                          <p:spTgt spid="15"/>
                                        </p:tgtEl>
                                        <p:attrNameLst>
                                          <p:attrName>ppt_w</p:attrName>
                                        </p:attrNameLst>
                                      </p:cBhvr>
                                      <p:tavLst>
                                        <p:tav tm="0">
                                          <p:val>
                                            <p:fltVal val="0"/>
                                          </p:val>
                                        </p:tav>
                                        <p:tav tm="100000">
                                          <p:val>
                                            <p:strVal val="#ppt_w"/>
                                          </p:val>
                                        </p:tav>
                                      </p:tavLst>
                                    </p:anim>
                                    <p:anim calcmode="lin" valueType="num">
                                      <p:cBhvr>
                                        <p:cTn id="17" dur="250" fill="hold"/>
                                        <p:tgtEl>
                                          <p:spTgt spid="15"/>
                                        </p:tgtEl>
                                        <p:attrNameLst>
                                          <p:attrName>ppt_h</p:attrName>
                                        </p:attrNameLst>
                                      </p:cBhvr>
                                      <p:tavLst>
                                        <p:tav tm="0">
                                          <p:val>
                                            <p:fltVal val="0"/>
                                          </p:val>
                                        </p:tav>
                                        <p:tav tm="100000">
                                          <p:val>
                                            <p:strVal val="#ppt_h"/>
                                          </p:val>
                                        </p:tav>
                                      </p:tavLst>
                                    </p:anim>
                                    <p:animEffect transition="in" filter="fade">
                                      <p:cBhvr>
                                        <p:cTn id="18" dur="250"/>
                                        <p:tgtEl>
                                          <p:spTgt spid="15"/>
                                        </p:tgtEl>
                                      </p:cBhvr>
                                    </p:animEffect>
                                  </p:childTnLst>
                                </p:cTn>
                              </p:par>
                            </p:childTnLst>
                          </p:cTn>
                        </p:par>
                        <p:par>
                          <p:cTn id="19" fill="hold">
                            <p:stCondLst>
                              <p:cond delay="5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250" fill="hold"/>
                                        <p:tgtEl>
                                          <p:spTgt spid="12"/>
                                        </p:tgtEl>
                                        <p:attrNameLst>
                                          <p:attrName>ppt_x</p:attrName>
                                        </p:attrNameLst>
                                      </p:cBhvr>
                                      <p:tavLst>
                                        <p:tav tm="0">
                                          <p:val>
                                            <p:strVal val="#ppt_x"/>
                                          </p:val>
                                        </p:tav>
                                        <p:tav tm="100000">
                                          <p:val>
                                            <p:strVal val="#ppt_x"/>
                                          </p:val>
                                        </p:tav>
                                      </p:tavLst>
                                    </p:anim>
                                    <p:anim calcmode="lin" valueType="num">
                                      <p:cBhvr additive="base">
                                        <p:cTn id="23" dur="250" fill="hold"/>
                                        <p:tgtEl>
                                          <p:spTgt spid="12"/>
                                        </p:tgtEl>
                                        <p:attrNameLst>
                                          <p:attrName>ppt_y</p:attrName>
                                        </p:attrNameLst>
                                      </p:cBhvr>
                                      <p:tavLst>
                                        <p:tav tm="0">
                                          <p:val>
                                            <p:strVal val="0-#ppt_h/2"/>
                                          </p:val>
                                        </p:tav>
                                        <p:tav tm="100000">
                                          <p:val>
                                            <p:strVal val="#ppt_y"/>
                                          </p:val>
                                        </p:tav>
                                      </p:tavLst>
                                    </p:anim>
                                  </p:childTnLst>
                                </p:cTn>
                              </p:par>
                            </p:childTnLst>
                          </p:cTn>
                        </p:par>
                        <p:par>
                          <p:cTn id="24" fill="hold">
                            <p:stCondLst>
                              <p:cond delay="1000"/>
                            </p:stCondLst>
                            <p:childTnLst>
                              <p:par>
                                <p:cTn id="25" presetID="2" presetClass="entr" presetSubtype="1" accel="50000" decel="50000"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250" fill="hold"/>
                                        <p:tgtEl>
                                          <p:spTgt spid="11"/>
                                        </p:tgtEl>
                                        <p:attrNameLst>
                                          <p:attrName>ppt_x</p:attrName>
                                        </p:attrNameLst>
                                      </p:cBhvr>
                                      <p:tavLst>
                                        <p:tav tm="0">
                                          <p:val>
                                            <p:strVal val="#ppt_x"/>
                                          </p:val>
                                        </p:tav>
                                        <p:tav tm="100000">
                                          <p:val>
                                            <p:strVal val="#ppt_x"/>
                                          </p:val>
                                        </p:tav>
                                      </p:tavLst>
                                    </p:anim>
                                    <p:anim calcmode="lin" valueType="num">
                                      <p:cBhvr additive="base">
                                        <p:cTn id="28" dur="250" fill="hold"/>
                                        <p:tgtEl>
                                          <p:spTgt spid="11"/>
                                        </p:tgtEl>
                                        <p:attrNameLst>
                                          <p:attrName>ppt_y</p:attrName>
                                        </p:attrNameLst>
                                      </p:cBhvr>
                                      <p:tavLst>
                                        <p:tav tm="0">
                                          <p:val>
                                            <p:strVal val="0-#ppt_h/2"/>
                                          </p:val>
                                        </p:tav>
                                        <p:tav tm="100000">
                                          <p:val>
                                            <p:strVal val="#ppt_y"/>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p:cTn id="31" dur="250" fill="hold"/>
                                        <p:tgtEl>
                                          <p:spTgt spid="16"/>
                                        </p:tgtEl>
                                        <p:attrNameLst>
                                          <p:attrName>ppt_w</p:attrName>
                                        </p:attrNameLst>
                                      </p:cBhvr>
                                      <p:tavLst>
                                        <p:tav tm="0">
                                          <p:val>
                                            <p:fltVal val="0"/>
                                          </p:val>
                                        </p:tav>
                                        <p:tav tm="100000">
                                          <p:val>
                                            <p:strVal val="#ppt_w"/>
                                          </p:val>
                                        </p:tav>
                                      </p:tavLst>
                                    </p:anim>
                                    <p:anim calcmode="lin" valueType="num">
                                      <p:cBhvr>
                                        <p:cTn id="32" dur="250" fill="hold"/>
                                        <p:tgtEl>
                                          <p:spTgt spid="16"/>
                                        </p:tgtEl>
                                        <p:attrNameLst>
                                          <p:attrName>ppt_h</p:attrName>
                                        </p:attrNameLst>
                                      </p:cBhvr>
                                      <p:tavLst>
                                        <p:tav tm="0">
                                          <p:val>
                                            <p:fltVal val="0"/>
                                          </p:val>
                                        </p:tav>
                                        <p:tav tm="100000">
                                          <p:val>
                                            <p:strVal val="#ppt_h"/>
                                          </p:val>
                                        </p:tav>
                                      </p:tavLst>
                                    </p:anim>
                                    <p:animEffect transition="in" filter="fade">
                                      <p:cBhvr>
                                        <p:cTn id="33" dur="250"/>
                                        <p:tgtEl>
                                          <p:spTgt spid="16"/>
                                        </p:tgtEl>
                                      </p:cBhvr>
                                    </p:animEffect>
                                  </p:childTnLst>
                                </p:cTn>
                              </p:par>
                            </p:childTnLst>
                          </p:cTn>
                        </p:par>
                        <p:par>
                          <p:cTn id="34" fill="hold">
                            <p:stCondLst>
                              <p:cond delay="1500"/>
                            </p:stCondLst>
                            <p:childTnLst>
                              <p:par>
                                <p:cTn id="35" presetID="18" presetClass="entr" presetSubtype="6" fill="hold" grpId="0" nodeType="after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strips(downRight)">
                                      <p:cBhvr>
                                        <p:cTn id="37" dur="250"/>
                                        <p:tgtEl>
                                          <p:spTgt spid="25"/>
                                        </p:tgtEl>
                                      </p:cBhvr>
                                    </p:animEffect>
                                  </p:childTnLst>
                                </p:cTn>
                              </p:par>
                            </p:childTnLst>
                          </p:cTn>
                        </p:par>
                        <p:par>
                          <p:cTn id="38" fill="hold">
                            <p:stCondLst>
                              <p:cond delay="2000"/>
                            </p:stCondLst>
                            <p:childTnLst>
                              <p:par>
                                <p:cTn id="39" presetID="1"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childTnLst>
                                </p:cTn>
                              </p:par>
                            </p:childTnLst>
                          </p:cTn>
                        </p:par>
                        <p:par>
                          <p:cTn id="41" fill="hold">
                            <p:stCondLst>
                              <p:cond delay="2000"/>
                            </p:stCondLst>
                            <p:childTnLst>
                              <p:par>
                                <p:cTn id="42" presetID="18" presetClass="entr" presetSubtype="6" fill="hold" grpId="0" nodeType="after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strips(downRight)">
                                      <p:cBhvr>
                                        <p:cTn id="44" dur="250"/>
                                        <p:tgtEl>
                                          <p:spTgt spid="17"/>
                                        </p:tgtEl>
                                      </p:cBhvr>
                                    </p:animEffect>
                                  </p:childTnLst>
                                </p:cTn>
                              </p:par>
                            </p:childTnLst>
                          </p:cTn>
                        </p:par>
                        <p:par>
                          <p:cTn id="45" fill="hold">
                            <p:stCondLst>
                              <p:cond delay="2500"/>
                            </p:stCondLst>
                            <p:childTnLst>
                              <p:par>
                                <p:cTn id="46" presetID="18" presetClass="entr" presetSubtype="3"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strips(upRight)">
                                      <p:cBhvr>
                                        <p:cTn id="48" dur="250"/>
                                        <p:tgtEl>
                                          <p:spTgt spid="18"/>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anim calcmode="lin" valueType="num">
                                      <p:cBhvr>
                                        <p:cTn id="52" dur="250" fill="hold"/>
                                        <p:tgtEl>
                                          <p:spTgt spid="22"/>
                                        </p:tgtEl>
                                        <p:attrNameLst>
                                          <p:attrName>ppt_w</p:attrName>
                                        </p:attrNameLst>
                                      </p:cBhvr>
                                      <p:tavLst>
                                        <p:tav tm="0">
                                          <p:val>
                                            <p:fltVal val="0"/>
                                          </p:val>
                                        </p:tav>
                                        <p:tav tm="100000">
                                          <p:val>
                                            <p:strVal val="#ppt_w"/>
                                          </p:val>
                                        </p:tav>
                                      </p:tavLst>
                                    </p:anim>
                                    <p:anim calcmode="lin" valueType="num">
                                      <p:cBhvr>
                                        <p:cTn id="53" dur="250" fill="hold"/>
                                        <p:tgtEl>
                                          <p:spTgt spid="22"/>
                                        </p:tgtEl>
                                        <p:attrNameLst>
                                          <p:attrName>ppt_h</p:attrName>
                                        </p:attrNameLst>
                                      </p:cBhvr>
                                      <p:tavLst>
                                        <p:tav tm="0">
                                          <p:val>
                                            <p:fltVal val="0"/>
                                          </p:val>
                                        </p:tav>
                                        <p:tav tm="100000">
                                          <p:val>
                                            <p:strVal val="#ppt_h"/>
                                          </p:val>
                                        </p:tav>
                                      </p:tavLst>
                                    </p:anim>
                                    <p:animEffect transition="in" filter="fade">
                                      <p:cBhvr>
                                        <p:cTn id="54" dur="250"/>
                                        <p:tgtEl>
                                          <p:spTgt spid="22"/>
                                        </p:tgtEl>
                                      </p:cBhvr>
                                    </p:animEffect>
                                  </p:childTnLst>
                                </p:cTn>
                              </p:par>
                              <p:par>
                                <p:cTn id="55" presetID="2" presetClass="entr" presetSubtype="2" accel="50000" decel="50000" fill="hold" grpId="0"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250" fill="hold"/>
                                        <p:tgtEl>
                                          <p:spTgt spid="19"/>
                                        </p:tgtEl>
                                        <p:attrNameLst>
                                          <p:attrName>ppt_x</p:attrName>
                                        </p:attrNameLst>
                                      </p:cBhvr>
                                      <p:tavLst>
                                        <p:tav tm="0">
                                          <p:val>
                                            <p:strVal val="1+#ppt_w/2"/>
                                          </p:val>
                                        </p:tav>
                                        <p:tav tm="100000">
                                          <p:val>
                                            <p:strVal val="#ppt_x"/>
                                          </p:val>
                                        </p:tav>
                                      </p:tavLst>
                                    </p:anim>
                                    <p:anim calcmode="lin" valueType="num">
                                      <p:cBhvr additive="base">
                                        <p:cTn id="58" dur="250" fill="hold"/>
                                        <p:tgtEl>
                                          <p:spTgt spid="19"/>
                                        </p:tgtEl>
                                        <p:attrNameLst>
                                          <p:attrName>ppt_y</p:attrName>
                                        </p:attrNameLst>
                                      </p:cBhvr>
                                      <p:tavLst>
                                        <p:tav tm="0">
                                          <p:val>
                                            <p:strVal val="#ppt_y"/>
                                          </p:val>
                                        </p:tav>
                                        <p:tav tm="100000">
                                          <p:val>
                                            <p:strVal val="#ppt_y"/>
                                          </p:val>
                                        </p:tav>
                                      </p:tavLst>
                                    </p:anim>
                                  </p:childTnLst>
                                </p:cTn>
                              </p:par>
                            </p:childTnLst>
                          </p:cTn>
                        </p:par>
                        <p:par>
                          <p:cTn id="59" fill="hold">
                            <p:stCondLst>
                              <p:cond delay="3500"/>
                            </p:stCondLst>
                            <p:childTnLst>
                              <p:par>
                                <p:cTn id="60" presetID="53" presetClass="entr" presetSubtype="16" fill="hold" grpId="0" nodeType="afterEffect">
                                  <p:stCondLst>
                                    <p:cond delay="0"/>
                                  </p:stCondLst>
                                  <p:childTnLst>
                                    <p:set>
                                      <p:cBhvr>
                                        <p:cTn id="61" dur="1" fill="hold">
                                          <p:stCondLst>
                                            <p:cond delay="0"/>
                                          </p:stCondLst>
                                        </p:cTn>
                                        <p:tgtEl>
                                          <p:spTgt spid="23"/>
                                        </p:tgtEl>
                                        <p:attrNameLst>
                                          <p:attrName>style.visibility</p:attrName>
                                        </p:attrNameLst>
                                      </p:cBhvr>
                                      <p:to>
                                        <p:strVal val="visible"/>
                                      </p:to>
                                    </p:set>
                                    <p:anim calcmode="lin" valueType="num">
                                      <p:cBhvr>
                                        <p:cTn id="62" dur="250" fill="hold"/>
                                        <p:tgtEl>
                                          <p:spTgt spid="23"/>
                                        </p:tgtEl>
                                        <p:attrNameLst>
                                          <p:attrName>ppt_w</p:attrName>
                                        </p:attrNameLst>
                                      </p:cBhvr>
                                      <p:tavLst>
                                        <p:tav tm="0">
                                          <p:val>
                                            <p:fltVal val="0"/>
                                          </p:val>
                                        </p:tav>
                                        <p:tav tm="100000">
                                          <p:val>
                                            <p:strVal val="#ppt_w"/>
                                          </p:val>
                                        </p:tav>
                                      </p:tavLst>
                                    </p:anim>
                                    <p:anim calcmode="lin" valueType="num">
                                      <p:cBhvr>
                                        <p:cTn id="63" dur="250" fill="hold"/>
                                        <p:tgtEl>
                                          <p:spTgt spid="23"/>
                                        </p:tgtEl>
                                        <p:attrNameLst>
                                          <p:attrName>ppt_h</p:attrName>
                                        </p:attrNameLst>
                                      </p:cBhvr>
                                      <p:tavLst>
                                        <p:tav tm="0">
                                          <p:val>
                                            <p:fltVal val="0"/>
                                          </p:val>
                                        </p:tav>
                                        <p:tav tm="100000">
                                          <p:val>
                                            <p:strVal val="#ppt_h"/>
                                          </p:val>
                                        </p:tav>
                                      </p:tavLst>
                                    </p:anim>
                                    <p:animEffect transition="in" filter="fade">
                                      <p:cBhvr>
                                        <p:cTn id="64" dur="250"/>
                                        <p:tgtEl>
                                          <p:spTgt spid="23"/>
                                        </p:tgtEl>
                                      </p:cBhvr>
                                    </p:animEffect>
                                  </p:childTnLst>
                                </p:cTn>
                              </p:par>
                              <p:par>
                                <p:cTn id="65" presetID="2" presetClass="entr" presetSubtype="2" accel="50000" decel="50000" fill="hold" grpId="0" nodeType="withEffect">
                                  <p:stCondLst>
                                    <p:cond delay="0"/>
                                  </p:stCondLst>
                                  <p:childTnLst>
                                    <p:set>
                                      <p:cBhvr>
                                        <p:cTn id="66" dur="1" fill="hold">
                                          <p:stCondLst>
                                            <p:cond delay="0"/>
                                          </p:stCondLst>
                                        </p:cTn>
                                        <p:tgtEl>
                                          <p:spTgt spid="20"/>
                                        </p:tgtEl>
                                        <p:attrNameLst>
                                          <p:attrName>style.visibility</p:attrName>
                                        </p:attrNameLst>
                                      </p:cBhvr>
                                      <p:to>
                                        <p:strVal val="visible"/>
                                      </p:to>
                                    </p:set>
                                    <p:anim calcmode="lin" valueType="num">
                                      <p:cBhvr additive="base">
                                        <p:cTn id="67" dur="250" fill="hold"/>
                                        <p:tgtEl>
                                          <p:spTgt spid="20"/>
                                        </p:tgtEl>
                                        <p:attrNameLst>
                                          <p:attrName>ppt_x</p:attrName>
                                        </p:attrNameLst>
                                      </p:cBhvr>
                                      <p:tavLst>
                                        <p:tav tm="0">
                                          <p:val>
                                            <p:strVal val="1+#ppt_w/2"/>
                                          </p:val>
                                        </p:tav>
                                        <p:tav tm="100000">
                                          <p:val>
                                            <p:strVal val="#ppt_x"/>
                                          </p:val>
                                        </p:tav>
                                      </p:tavLst>
                                    </p:anim>
                                    <p:anim calcmode="lin" valueType="num">
                                      <p:cBhvr additive="base">
                                        <p:cTn id="68" dur="250" fill="hold"/>
                                        <p:tgtEl>
                                          <p:spTgt spid="20"/>
                                        </p:tgtEl>
                                        <p:attrNameLst>
                                          <p:attrName>ppt_y</p:attrName>
                                        </p:attrNameLst>
                                      </p:cBhvr>
                                      <p:tavLst>
                                        <p:tav tm="0">
                                          <p:val>
                                            <p:strVal val="#ppt_y"/>
                                          </p:val>
                                        </p:tav>
                                        <p:tav tm="100000">
                                          <p:val>
                                            <p:strVal val="#ppt_y"/>
                                          </p:val>
                                        </p:tav>
                                      </p:tavLst>
                                    </p:anim>
                                  </p:childTnLst>
                                </p:cTn>
                              </p:par>
                            </p:childTnLst>
                          </p:cTn>
                        </p:par>
                        <p:par>
                          <p:cTn id="69" fill="hold">
                            <p:stCondLst>
                              <p:cond delay="4000"/>
                            </p:stCondLst>
                            <p:childTnLst>
                              <p:par>
                                <p:cTn id="70" presetID="53" presetClass="entr" presetSubtype="16" fill="hold" grpId="0" nodeType="afterEffect">
                                  <p:stCondLst>
                                    <p:cond delay="0"/>
                                  </p:stCondLst>
                                  <p:childTnLst>
                                    <p:set>
                                      <p:cBhvr>
                                        <p:cTn id="71" dur="1" fill="hold">
                                          <p:stCondLst>
                                            <p:cond delay="0"/>
                                          </p:stCondLst>
                                        </p:cTn>
                                        <p:tgtEl>
                                          <p:spTgt spid="24"/>
                                        </p:tgtEl>
                                        <p:attrNameLst>
                                          <p:attrName>style.visibility</p:attrName>
                                        </p:attrNameLst>
                                      </p:cBhvr>
                                      <p:to>
                                        <p:strVal val="visible"/>
                                      </p:to>
                                    </p:set>
                                    <p:anim calcmode="lin" valueType="num">
                                      <p:cBhvr>
                                        <p:cTn id="72" dur="250" fill="hold"/>
                                        <p:tgtEl>
                                          <p:spTgt spid="24"/>
                                        </p:tgtEl>
                                        <p:attrNameLst>
                                          <p:attrName>ppt_w</p:attrName>
                                        </p:attrNameLst>
                                      </p:cBhvr>
                                      <p:tavLst>
                                        <p:tav tm="0">
                                          <p:val>
                                            <p:fltVal val="0"/>
                                          </p:val>
                                        </p:tav>
                                        <p:tav tm="100000">
                                          <p:val>
                                            <p:strVal val="#ppt_w"/>
                                          </p:val>
                                        </p:tav>
                                      </p:tavLst>
                                    </p:anim>
                                    <p:anim calcmode="lin" valueType="num">
                                      <p:cBhvr>
                                        <p:cTn id="73" dur="250" fill="hold"/>
                                        <p:tgtEl>
                                          <p:spTgt spid="24"/>
                                        </p:tgtEl>
                                        <p:attrNameLst>
                                          <p:attrName>ppt_h</p:attrName>
                                        </p:attrNameLst>
                                      </p:cBhvr>
                                      <p:tavLst>
                                        <p:tav tm="0">
                                          <p:val>
                                            <p:fltVal val="0"/>
                                          </p:val>
                                        </p:tav>
                                        <p:tav tm="100000">
                                          <p:val>
                                            <p:strVal val="#ppt_h"/>
                                          </p:val>
                                        </p:tav>
                                      </p:tavLst>
                                    </p:anim>
                                    <p:animEffect transition="in" filter="fade">
                                      <p:cBhvr>
                                        <p:cTn id="74" dur="250"/>
                                        <p:tgtEl>
                                          <p:spTgt spid="24"/>
                                        </p:tgtEl>
                                      </p:cBhvr>
                                    </p:animEffect>
                                  </p:childTnLst>
                                </p:cTn>
                              </p:par>
                              <p:par>
                                <p:cTn id="75" presetID="2" presetClass="entr" presetSubtype="2" accel="50000" decel="5000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 calcmode="lin" valueType="num">
                                      <p:cBhvr additive="base">
                                        <p:cTn id="77" dur="250" fill="hold"/>
                                        <p:tgtEl>
                                          <p:spTgt spid="21"/>
                                        </p:tgtEl>
                                        <p:attrNameLst>
                                          <p:attrName>ppt_x</p:attrName>
                                        </p:attrNameLst>
                                      </p:cBhvr>
                                      <p:tavLst>
                                        <p:tav tm="0">
                                          <p:val>
                                            <p:strVal val="1+#ppt_w/2"/>
                                          </p:val>
                                        </p:tav>
                                        <p:tav tm="100000">
                                          <p:val>
                                            <p:strVal val="#ppt_x"/>
                                          </p:val>
                                        </p:tav>
                                      </p:tavLst>
                                    </p:anim>
                                    <p:anim calcmode="lin" valueType="num">
                                      <p:cBhvr additive="base">
                                        <p:cTn id="78" dur="25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p:bldP spid="15" grpId="0"/>
      <p:bldP spid="16" grpId="0"/>
      <p:bldP spid="17" grpId="0" animBg="1"/>
      <p:bldP spid="19" grpId="0"/>
      <p:bldP spid="20" grpId="0"/>
      <p:bldP spid="21" grpId="0"/>
      <p:bldP spid="22" grpId="0" animBg="1"/>
      <p:bldP spid="23" grpId="0" animBg="1"/>
      <p:bldP spid="24" grpId="0" animBg="1"/>
      <p:bldP spid="25"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TextBox 74"/>
          <p:cNvSpPr txBox="1"/>
          <p:nvPr/>
        </p:nvSpPr>
        <p:spPr>
          <a:xfrm>
            <a:off x="576885" y="1249843"/>
            <a:ext cx="6032583" cy="461665"/>
          </a:xfrm>
          <a:prstGeom prst="rect">
            <a:avLst/>
          </a:prstGeom>
          <a:noFill/>
        </p:spPr>
        <p:txBody>
          <a:bodyPr wrap="square" rtlCol="0">
            <a:spAutoFit/>
          </a:bodyPr>
          <a:lstStyle/>
          <a:p>
            <a:pPr>
              <a:defRPr/>
            </a:pPr>
            <a:r>
              <a:rPr lang="en-US" altLang="zh-CN" sz="2400" b="1" dirty="0">
                <a:solidFill>
                  <a:schemeClr val="tx2"/>
                </a:solidFill>
                <a:latin typeface="微软雅黑" panose="020B0503020204020204" pitchFamily="34" charset="-122"/>
                <a:ea typeface="微软雅黑" panose="020B0503020204020204" pitchFamily="34" charset="-122"/>
              </a:rPr>
              <a:t>5 Whys</a:t>
            </a:r>
            <a:r>
              <a:rPr lang="zh-CN" altLang="en-US" sz="2400" b="1" dirty="0">
                <a:solidFill>
                  <a:schemeClr val="tx2"/>
                </a:solidFill>
                <a:latin typeface="微软雅黑" panose="020B0503020204020204" pitchFamily="34" charset="-122"/>
                <a:ea typeface="微软雅黑" panose="020B0503020204020204" pitchFamily="34" charset="-122"/>
              </a:rPr>
              <a:t>模型</a:t>
            </a:r>
            <a:endParaRPr lang="en-US" altLang="zh-CN" sz="2400" b="1" dirty="0">
              <a:solidFill>
                <a:schemeClr val="tx2"/>
              </a:solidFill>
              <a:latin typeface="微软雅黑" panose="020B0503020204020204" pitchFamily="34" charset="-122"/>
              <a:ea typeface="微软雅黑" panose="020B0503020204020204" pitchFamily="34" charset="-122"/>
            </a:endParaRPr>
          </a:p>
        </p:txBody>
      </p:sp>
      <p:sp>
        <p:nvSpPr>
          <p:cNvPr id="6" name="矩形 5"/>
          <p:cNvSpPr/>
          <p:nvPr/>
        </p:nvSpPr>
        <p:spPr>
          <a:xfrm>
            <a:off x="8358032" y="1711508"/>
            <a:ext cx="1045028" cy="655984"/>
          </a:xfrm>
          <a:prstGeom prst="rect">
            <a:avLst/>
          </a:prstGeom>
          <a:solidFill>
            <a:srgbClr val="D2413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latin typeface="微软雅黑" panose="020B0503020204020204" pitchFamily="34" charset="-122"/>
                <a:ea typeface="微软雅黑" panose="020B0503020204020204" pitchFamily="34" charset="-122"/>
              </a:rPr>
              <a:t>原因</a:t>
            </a:r>
          </a:p>
        </p:txBody>
      </p:sp>
      <p:sp>
        <p:nvSpPr>
          <p:cNvPr id="7" name="矩形 6"/>
          <p:cNvSpPr/>
          <p:nvPr/>
        </p:nvSpPr>
        <p:spPr>
          <a:xfrm>
            <a:off x="5180532" y="1711508"/>
            <a:ext cx="1045028" cy="655984"/>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原因</a:t>
            </a:r>
          </a:p>
        </p:txBody>
      </p:sp>
      <p:sp>
        <p:nvSpPr>
          <p:cNvPr id="8" name="矩形 7"/>
          <p:cNvSpPr/>
          <p:nvPr/>
        </p:nvSpPr>
        <p:spPr>
          <a:xfrm>
            <a:off x="6769282" y="1711508"/>
            <a:ext cx="1045028" cy="655984"/>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结果</a:t>
            </a:r>
          </a:p>
        </p:txBody>
      </p:sp>
      <p:sp>
        <p:nvSpPr>
          <p:cNvPr id="9" name="矩形 8"/>
          <p:cNvSpPr/>
          <p:nvPr/>
        </p:nvSpPr>
        <p:spPr>
          <a:xfrm>
            <a:off x="9946781" y="1711508"/>
            <a:ext cx="1045028" cy="655984"/>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结果</a:t>
            </a:r>
          </a:p>
        </p:txBody>
      </p:sp>
      <p:cxnSp>
        <p:nvCxnSpPr>
          <p:cNvPr id="10" name="直接箭头连接符 9"/>
          <p:cNvCxnSpPr>
            <a:stCxn id="7" idx="3"/>
            <a:endCxn id="8" idx="1"/>
          </p:cNvCxnSpPr>
          <p:nvPr/>
        </p:nvCxnSpPr>
        <p:spPr>
          <a:xfrm>
            <a:off x="6225560" y="2039500"/>
            <a:ext cx="543722" cy="0"/>
          </a:xfrm>
          <a:prstGeom prst="straightConnector1">
            <a:avLst/>
          </a:prstGeom>
          <a:ln w="28575">
            <a:solidFill>
              <a:srgbClr val="385D8A"/>
            </a:solidFill>
            <a:tailEnd type="triangle"/>
          </a:ln>
        </p:spPr>
        <p:style>
          <a:lnRef idx="1">
            <a:schemeClr val="accent1"/>
          </a:lnRef>
          <a:fillRef idx="0">
            <a:schemeClr val="accent1"/>
          </a:fillRef>
          <a:effectRef idx="0">
            <a:schemeClr val="accent1"/>
          </a:effectRef>
          <a:fontRef idx="minor">
            <a:schemeClr val="tx1"/>
          </a:fontRef>
        </p:style>
      </p:cxnSp>
      <p:cxnSp>
        <p:nvCxnSpPr>
          <p:cNvPr id="11" name="直接箭头连接符 10"/>
          <p:cNvCxnSpPr>
            <a:stCxn id="9" idx="1"/>
            <a:endCxn id="6" idx="3"/>
          </p:cNvCxnSpPr>
          <p:nvPr/>
        </p:nvCxnSpPr>
        <p:spPr>
          <a:xfrm flipH="1">
            <a:off x="9403060" y="2039500"/>
            <a:ext cx="543721" cy="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12" name="矩形 11"/>
          <p:cNvSpPr/>
          <p:nvPr/>
        </p:nvSpPr>
        <p:spPr>
          <a:xfrm>
            <a:off x="7205298" y="3075072"/>
            <a:ext cx="1045028" cy="65598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原因</a:t>
            </a:r>
          </a:p>
        </p:txBody>
      </p:sp>
      <p:sp>
        <p:nvSpPr>
          <p:cNvPr id="13" name="矩形 12"/>
          <p:cNvSpPr/>
          <p:nvPr/>
        </p:nvSpPr>
        <p:spPr>
          <a:xfrm>
            <a:off x="9069813" y="3075072"/>
            <a:ext cx="1045028" cy="655984"/>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原因</a:t>
            </a:r>
          </a:p>
        </p:txBody>
      </p:sp>
      <p:cxnSp>
        <p:nvCxnSpPr>
          <p:cNvPr id="14" name="直接箭头连接符 13"/>
          <p:cNvCxnSpPr>
            <a:stCxn id="13" idx="1"/>
            <a:endCxn id="12" idx="3"/>
          </p:cNvCxnSpPr>
          <p:nvPr/>
        </p:nvCxnSpPr>
        <p:spPr>
          <a:xfrm flipH="1">
            <a:off x="8250326" y="3403064"/>
            <a:ext cx="819487" cy="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15" name="矩形 14"/>
          <p:cNvSpPr/>
          <p:nvPr/>
        </p:nvSpPr>
        <p:spPr>
          <a:xfrm>
            <a:off x="5355297" y="3075072"/>
            <a:ext cx="1045028" cy="655984"/>
          </a:xfrm>
          <a:prstGeom prst="rect">
            <a:avLst/>
          </a:prstGeom>
          <a:solidFill>
            <a:srgbClr val="D2413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latin typeface="微软雅黑" panose="020B0503020204020204" pitchFamily="34" charset="-122"/>
                <a:ea typeface="微软雅黑" panose="020B0503020204020204" pitchFamily="34" charset="-122"/>
              </a:rPr>
              <a:t>问题</a:t>
            </a:r>
          </a:p>
        </p:txBody>
      </p:sp>
      <p:cxnSp>
        <p:nvCxnSpPr>
          <p:cNvPr id="16" name="直接箭头连接符 15"/>
          <p:cNvCxnSpPr>
            <a:stCxn id="12" idx="1"/>
            <a:endCxn id="15" idx="3"/>
          </p:cNvCxnSpPr>
          <p:nvPr/>
        </p:nvCxnSpPr>
        <p:spPr>
          <a:xfrm flipH="1">
            <a:off x="6400325" y="3403064"/>
            <a:ext cx="804973" cy="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17" name="文本框 19"/>
          <p:cNvSpPr txBox="1"/>
          <p:nvPr/>
        </p:nvSpPr>
        <p:spPr>
          <a:xfrm>
            <a:off x="6418183" y="3033732"/>
            <a:ext cx="769257" cy="369332"/>
          </a:xfrm>
          <a:prstGeom prst="rect">
            <a:avLst/>
          </a:prstGeom>
          <a:noFill/>
          <a:ln>
            <a:noFill/>
          </a:ln>
        </p:spPr>
        <p:txBody>
          <a:bodyPr wrap="square" rtlCol="0">
            <a:spAutoFit/>
          </a:bodyPr>
          <a:lstStyle/>
          <a:p>
            <a:pPr>
              <a:buClr>
                <a:srgbClr val="C00000"/>
              </a:buClr>
            </a:pPr>
            <a:r>
              <a:rPr lang="en-US" altLang="zh-CN" b="1" dirty="0">
                <a:solidFill>
                  <a:srgbClr val="D24132"/>
                </a:solidFill>
                <a:latin typeface="微软雅黑" panose="020B0503020204020204" pitchFamily="34" charset="-122"/>
                <a:ea typeface="微软雅黑" panose="020B0503020204020204" pitchFamily="34" charset="-122"/>
              </a:rPr>
              <a:t>Why</a:t>
            </a:r>
            <a:endParaRPr lang="zh-CN" altLang="en-US" b="1" dirty="0">
              <a:solidFill>
                <a:srgbClr val="D24132"/>
              </a:solidFill>
              <a:latin typeface="微软雅黑" panose="020B0503020204020204" pitchFamily="34" charset="-122"/>
              <a:ea typeface="微软雅黑" panose="020B0503020204020204" pitchFamily="34" charset="-122"/>
            </a:endParaRPr>
          </a:p>
        </p:txBody>
      </p:sp>
      <p:sp>
        <p:nvSpPr>
          <p:cNvPr id="18" name="文本框 29"/>
          <p:cNvSpPr txBox="1"/>
          <p:nvPr/>
        </p:nvSpPr>
        <p:spPr>
          <a:xfrm>
            <a:off x="8278737" y="3033732"/>
            <a:ext cx="769257" cy="369332"/>
          </a:xfrm>
          <a:prstGeom prst="rect">
            <a:avLst/>
          </a:prstGeom>
          <a:noFill/>
          <a:ln>
            <a:noFill/>
          </a:ln>
        </p:spPr>
        <p:txBody>
          <a:bodyPr wrap="square" rtlCol="0">
            <a:spAutoFit/>
          </a:bodyPr>
          <a:lstStyle/>
          <a:p>
            <a:pPr>
              <a:buClr>
                <a:srgbClr val="C00000"/>
              </a:buClr>
            </a:pPr>
            <a:r>
              <a:rPr lang="en-US" altLang="zh-CN" b="1" dirty="0">
                <a:solidFill>
                  <a:srgbClr val="D24132"/>
                </a:solidFill>
                <a:latin typeface="微软雅黑" panose="020B0503020204020204" pitchFamily="34" charset="-122"/>
                <a:ea typeface="微软雅黑" panose="020B0503020204020204" pitchFamily="34" charset="-122"/>
              </a:rPr>
              <a:t>Why</a:t>
            </a:r>
            <a:endParaRPr lang="zh-CN" altLang="en-US" b="1" dirty="0">
              <a:solidFill>
                <a:srgbClr val="D24132"/>
              </a:solidFill>
              <a:latin typeface="微软雅黑" panose="020B0503020204020204" pitchFamily="34" charset="-122"/>
              <a:ea typeface="微软雅黑" panose="020B0503020204020204" pitchFamily="34" charset="-122"/>
            </a:endParaRPr>
          </a:p>
        </p:txBody>
      </p:sp>
      <p:sp>
        <p:nvSpPr>
          <p:cNvPr id="19" name="文本框 30"/>
          <p:cNvSpPr txBox="1"/>
          <p:nvPr/>
        </p:nvSpPr>
        <p:spPr>
          <a:xfrm>
            <a:off x="6365712" y="3444404"/>
            <a:ext cx="874198" cy="369332"/>
          </a:xfrm>
          <a:prstGeom prst="rect">
            <a:avLst/>
          </a:prstGeom>
          <a:noFill/>
          <a:ln>
            <a:noFill/>
          </a:ln>
        </p:spPr>
        <p:txBody>
          <a:bodyPr wrap="square" rtlCol="0">
            <a:spAutoFit/>
          </a:bodyPr>
          <a:lstStyle/>
          <a:p>
            <a:pPr>
              <a:buClr>
                <a:srgbClr val="C00000"/>
              </a:buClr>
            </a:pPr>
            <a:r>
              <a:rPr lang="zh-CN" altLang="en-US" b="1" dirty="0">
                <a:solidFill>
                  <a:srgbClr val="D24132"/>
                </a:solidFill>
                <a:latin typeface="微软雅黑" panose="020B0503020204020204" pitchFamily="34" charset="-122"/>
                <a:ea typeface="微软雅黑" panose="020B0503020204020204" pitchFamily="34" charset="-122"/>
              </a:rPr>
              <a:t>为什么</a:t>
            </a:r>
          </a:p>
        </p:txBody>
      </p:sp>
      <p:sp>
        <p:nvSpPr>
          <p:cNvPr id="20" name="文本框 31"/>
          <p:cNvSpPr txBox="1"/>
          <p:nvPr/>
        </p:nvSpPr>
        <p:spPr>
          <a:xfrm>
            <a:off x="8215714" y="3430237"/>
            <a:ext cx="874198" cy="369332"/>
          </a:xfrm>
          <a:prstGeom prst="rect">
            <a:avLst/>
          </a:prstGeom>
          <a:noFill/>
          <a:ln>
            <a:noFill/>
          </a:ln>
        </p:spPr>
        <p:txBody>
          <a:bodyPr wrap="square" rtlCol="0">
            <a:spAutoFit/>
          </a:bodyPr>
          <a:lstStyle/>
          <a:p>
            <a:pPr>
              <a:buClr>
                <a:srgbClr val="C00000"/>
              </a:buClr>
            </a:pPr>
            <a:r>
              <a:rPr lang="zh-CN" altLang="en-US" b="1" dirty="0">
                <a:solidFill>
                  <a:srgbClr val="D24132"/>
                </a:solidFill>
                <a:latin typeface="微软雅黑" panose="020B0503020204020204" pitchFamily="34" charset="-122"/>
                <a:ea typeface="微软雅黑" panose="020B0503020204020204" pitchFamily="34" charset="-122"/>
              </a:rPr>
              <a:t>为什么</a:t>
            </a:r>
          </a:p>
        </p:txBody>
      </p:sp>
      <p:sp>
        <p:nvSpPr>
          <p:cNvPr id="21" name="矩形 20"/>
          <p:cNvSpPr/>
          <p:nvPr/>
        </p:nvSpPr>
        <p:spPr>
          <a:xfrm>
            <a:off x="7140554" y="4564745"/>
            <a:ext cx="1045028" cy="65598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原因</a:t>
            </a:r>
          </a:p>
        </p:txBody>
      </p:sp>
      <p:sp>
        <p:nvSpPr>
          <p:cNvPr id="22" name="矩形 21"/>
          <p:cNvSpPr/>
          <p:nvPr/>
        </p:nvSpPr>
        <p:spPr>
          <a:xfrm>
            <a:off x="9224445" y="5032339"/>
            <a:ext cx="1045028" cy="655984"/>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原因</a:t>
            </a:r>
          </a:p>
        </p:txBody>
      </p:sp>
      <p:cxnSp>
        <p:nvCxnSpPr>
          <p:cNvPr id="23" name="直接箭头连接符 22"/>
          <p:cNvCxnSpPr>
            <a:stCxn id="22" idx="1"/>
          </p:cNvCxnSpPr>
          <p:nvPr/>
        </p:nvCxnSpPr>
        <p:spPr>
          <a:xfrm flipH="1">
            <a:off x="8411550" y="5360331"/>
            <a:ext cx="812895" cy="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24" name="矩形 23"/>
          <p:cNvSpPr/>
          <p:nvPr/>
        </p:nvSpPr>
        <p:spPr>
          <a:xfrm>
            <a:off x="5290553" y="4564745"/>
            <a:ext cx="1045028" cy="655984"/>
          </a:xfrm>
          <a:prstGeom prst="rect">
            <a:avLst/>
          </a:prstGeom>
          <a:solidFill>
            <a:srgbClr val="D2413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latin typeface="微软雅黑" panose="020B0503020204020204" pitchFamily="34" charset="-122"/>
                <a:ea typeface="微软雅黑" panose="020B0503020204020204" pitchFamily="34" charset="-122"/>
              </a:rPr>
              <a:t>问题</a:t>
            </a:r>
          </a:p>
        </p:txBody>
      </p:sp>
      <p:cxnSp>
        <p:nvCxnSpPr>
          <p:cNvPr id="25" name="直接箭头连接符 24"/>
          <p:cNvCxnSpPr>
            <a:stCxn id="21" idx="1"/>
            <a:endCxn id="24" idx="3"/>
          </p:cNvCxnSpPr>
          <p:nvPr/>
        </p:nvCxnSpPr>
        <p:spPr>
          <a:xfrm flipH="1">
            <a:off x="6335581" y="4892737"/>
            <a:ext cx="804973" cy="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26" name="文本框 37"/>
          <p:cNvSpPr txBox="1"/>
          <p:nvPr/>
        </p:nvSpPr>
        <p:spPr>
          <a:xfrm>
            <a:off x="6353439" y="4523405"/>
            <a:ext cx="769257" cy="369332"/>
          </a:xfrm>
          <a:prstGeom prst="rect">
            <a:avLst/>
          </a:prstGeom>
          <a:noFill/>
          <a:ln>
            <a:noFill/>
          </a:ln>
        </p:spPr>
        <p:txBody>
          <a:bodyPr wrap="square" rtlCol="0">
            <a:spAutoFit/>
          </a:bodyPr>
          <a:lstStyle/>
          <a:p>
            <a:pPr>
              <a:buClr>
                <a:srgbClr val="C00000"/>
              </a:buClr>
            </a:pPr>
            <a:r>
              <a:rPr lang="en-US" altLang="zh-CN" b="1" dirty="0">
                <a:solidFill>
                  <a:srgbClr val="D24132"/>
                </a:solidFill>
                <a:latin typeface="微软雅黑" panose="020B0503020204020204" pitchFamily="34" charset="-122"/>
                <a:ea typeface="微软雅黑" panose="020B0503020204020204" pitchFamily="34" charset="-122"/>
              </a:rPr>
              <a:t>Why</a:t>
            </a:r>
            <a:endParaRPr lang="zh-CN" altLang="en-US" b="1" dirty="0">
              <a:solidFill>
                <a:srgbClr val="D24132"/>
              </a:solidFill>
              <a:latin typeface="微软雅黑" panose="020B0503020204020204" pitchFamily="34" charset="-122"/>
              <a:ea typeface="微软雅黑" panose="020B0503020204020204" pitchFamily="34" charset="-122"/>
            </a:endParaRPr>
          </a:p>
        </p:txBody>
      </p:sp>
      <p:sp>
        <p:nvSpPr>
          <p:cNvPr id="27" name="文本框 38"/>
          <p:cNvSpPr txBox="1"/>
          <p:nvPr/>
        </p:nvSpPr>
        <p:spPr>
          <a:xfrm>
            <a:off x="8433369" y="4990999"/>
            <a:ext cx="769257" cy="369332"/>
          </a:xfrm>
          <a:prstGeom prst="rect">
            <a:avLst/>
          </a:prstGeom>
          <a:noFill/>
          <a:ln>
            <a:noFill/>
          </a:ln>
        </p:spPr>
        <p:txBody>
          <a:bodyPr wrap="square" rtlCol="0">
            <a:spAutoFit/>
          </a:bodyPr>
          <a:lstStyle/>
          <a:p>
            <a:pPr>
              <a:buClr>
                <a:srgbClr val="C00000"/>
              </a:buClr>
            </a:pPr>
            <a:r>
              <a:rPr lang="en-US" altLang="zh-CN" b="1" dirty="0">
                <a:solidFill>
                  <a:srgbClr val="D24132"/>
                </a:solidFill>
                <a:latin typeface="微软雅黑" panose="020B0503020204020204" pitchFamily="34" charset="-122"/>
                <a:ea typeface="微软雅黑" panose="020B0503020204020204" pitchFamily="34" charset="-122"/>
              </a:rPr>
              <a:t>Why</a:t>
            </a:r>
            <a:endParaRPr lang="zh-CN" altLang="en-US" b="1" dirty="0">
              <a:solidFill>
                <a:srgbClr val="D24132"/>
              </a:solidFill>
              <a:latin typeface="微软雅黑" panose="020B0503020204020204" pitchFamily="34" charset="-122"/>
              <a:ea typeface="微软雅黑" panose="020B0503020204020204" pitchFamily="34" charset="-122"/>
            </a:endParaRPr>
          </a:p>
        </p:txBody>
      </p:sp>
      <p:sp>
        <p:nvSpPr>
          <p:cNvPr id="28" name="文本框 39"/>
          <p:cNvSpPr txBox="1"/>
          <p:nvPr/>
        </p:nvSpPr>
        <p:spPr>
          <a:xfrm>
            <a:off x="6300968" y="4934077"/>
            <a:ext cx="874198" cy="369332"/>
          </a:xfrm>
          <a:prstGeom prst="rect">
            <a:avLst/>
          </a:prstGeom>
          <a:noFill/>
          <a:ln>
            <a:noFill/>
          </a:ln>
        </p:spPr>
        <p:txBody>
          <a:bodyPr wrap="square" rtlCol="0">
            <a:spAutoFit/>
          </a:bodyPr>
          <a:lstStyle/>
          <a:p>
            <a:pPr>
              <a:buClr>
                <a:srgbClr val="C00000"/>
              </a:buClr>
            </a:pPr>
            <a:r>
              <a:rPr lang="zh-CN" altLang="en-US" b="1" dirty="0">
                <a:solidFill>
                  <a:srgbClr val="D24132"/>
                </a:solidFill>
                <a:latin typeface="微软雅黑" panose="020B0503020204020204" pitchFamily="34" charset="-122"/>
                <a:ea typeface="微软雅黑" panose="020B0503020204020204" pitchFamily="34" charset="-122"/>
              </a:rPr>
              <a:t>为什么</a:t>
            </a:r>
          </a:p>
        </p:txBody>
      </p:sp>
      <p:sp>
        <p:nvSpPr>
          <p:cNvPr id="29" name="文本框 40"/>
          <p:cNvSpPr txBox="1"/>
          <p:nvPr/>
        </p:nvSpPr>
        <p:spPr>
          <a:xfrm>
            <a:off x="8370346" y="5387504"/>
            <a:ext cx="874198" cy="369332"/>
          </a:xfrm>
          <a:prstGeom prst="rect">
            <a:avLst/>
          </a:prstGeom>
          <a:noFill/>
          <a:ln>
            <a:noFill/>
          </a:ln>
        </p:spPr>
        <p:txBody>
          <a:bodyPr wrap="square" rtlCol="0">
            <a:spAutoFit/>
          </a:bodyPr>
          <a:lstStyle/>
          <a:p>
            <a:pPr>
              <a:buClr>
                <a:srgbClr val="C00000"/>
              </a:buClr>
            </a:pPr>
            <a:r>
              <a:rPr lang="zh-CN" altLang="en-US" b="1" dirty="0">
                <a:solidFill>
                  <a:srgbClr val="D24132"/>
                </a:solidFill>
                <a:latin typeface="微软雅黑" panose="020B0503020204020204" pitchFamily="34" charset="-122"/>
                <a:ea typeface="微软雅黑" panose="020B0503020204020204" pitchFamily="34" charset="-122"/>
              </a:rPr>
              <a:t>为什么</a:t>
            </a:r>
          </a:p>
        </p:txBody>
      </p:sp>
      <p:sp>
        <p:nvSpPr>
          <p:cNvPr id="30" name="矩形 29"/>
          <p:cNvSpPr/>
          <p:nvPr/>
        </p:nvSpPr>
        <p:spPr>
          <a:xfrm>
            <a:off x="7140554" y="5590061"/>
            <a:ext cx="1045028" cy="655984"/>
          </a:xfrm>
          <a:prstGeom prst="rect">
            <a:avLst/>
          </a:prstGeom>
          <a:solidFill>
            <a:srgbClr val="D2413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latin typeface="微软雅黑" panose="020B0503020204020204" pitchFamily="34" charset="-122"/>
                <a:ea typeface="微软雅黑" panose="020B0503020204020204" pitchFamily="34" charset="-122"/>
              </a:rPr>
              <a:t>问题</a:t>
            </a:r>
          </a:p>
        </p:txBody>
      </p:sp>
      <p:cxnSp>
        <p:nvCxnSpPr>
          <p:cNvPr id="31" name="肘形连接符 30"/>
          <p:cNvCxnSpPr>
            <a:stCxn id="21" idx="3"/>
            <a:endCxn id="30" idx="3"/>
          </p:cNvCxnSpPr>
          <p:nvPr/>
        </p:nvCxnSpPr>
        <p:spPr>
          <a:xfrm>
            <a:off x="8185582" y="4892737"/>
            <a:ext cx="12700" cy="1025316"/>
          </a:xfrm>
          <a:prstGeom prst="bentConnector3">
            <a:avLst>
              <a:gd name="adj1" fmla="val 1800000"/>
            </a:avLst>
          </a:prstGeom>
          <a:ln w="28575">
            <a:solidFill>
              <a:srgbClr val="385D8A"/>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2" name="文本框 46"/>
          <p:cNvSpPr txBox="1"/>
          <p:nvPr/>
        </p:nvSpPr>
        <p:spPr>
          <a:xfrm>
            <a:off x="593725" y="2379779"/>
            <a:ext cx="3831771" cy="2346283"/>
          </a:xfrm>
          <a:prstGeom prst="rect">
            <a:avLst/>
          </a:prstGeom>
          <a:noFill/>
          <a:ln>
            <a:noFill/>
          </a:ln>
        </p:spPr>
        <p:txBody>
          <a:bodyPr wrap="square" rtlCol="0">
            <a:spAutoFit/>
          </a:bodyPr>
          <a:lstStyle/>
          <a:p>
            <a:pPr>
              <a:lnSpc>
                <a:spcPct val="150000"/>
              </a:lnSpc>
              <a:buClr>
                <a:srgbClr val="C00000"/>
              </a:buClr>
            </a:pPr>
            <a:r>
              <a:rPr lang="zh-CN" altLang="en-US" sz="2000" dirty="0">
                <a:solidFill>
                  <a:srgbClr val="5C5C5C"/>
                </a:solidFill>
                <a:latin typeface="微软雅黑" panose="020B0503020204020204" pitchFamily="34" charset="-122"/>
                <a:ea typeface="微软雅黑" panose="020B0503020204020204" pitchFamily="34" charset="-122"/>
              </a:rPr>
              <a:t>因果关系可以通过右侧模型，正常情况下前因后果，由原因导致结果。在事故调查与分析时必须倒推，通过提问“为什么”（</a:t>
            </a:r>
            <a:r>
              <a:rPr lang="en-US" altLang="zh-CN" sz="2000" dirty="0">
                <a:solidFill>
                  <a:srgbClr val="5C5C5C"/>
                </a:solidFill>
                <a:latin typeface="微软雅黑" panose="020B0503020204020204" pitchFamily="34" charset="-122"/>
                <a:ea typeface="微软雅黑" panose="020B0503020204020204" pitchFamily="34" charset="-122"/>
              </a:rPr>
              <a:t>Why</a:t>
            </a:r>
            <a:r>
              <a:rPr lang="zh-CN" altLang="en-US" sz="2000" dirty="0">
                <a:solidFill>
                  <a:srgbClr val="5C5C5C"/>
                </a:solidFill>
                <a:latin typeface="微软雅黑" panose="020B0503020204020204" pitchFamily="34" charset="-122"/>
                <a:ea typeface="微软雅黑" panose="020B0503020204020204" pitchFamily="34" charset="-122"/>
              </a:rPr>
              <a:t>），找到导致结果的原因。</a:t>
            </a:r>
            <a:endParaRPr lang="zh-CN" altLang="en-US" sz="2000" dirty="0">
              <a:latin typeface="微软雅黑" panose="020B0503020204020204" pitchFamily="34" charset="-122"/>
              <a:ea typeface="微软雅黑" panose="020B0503020204020204" pitchFamily="34" charset="-122"/>
            </a:endParaRPr>
          </a:p>
        </p:txBody>
      </p:sp>
      <p:sp>
        <p:nvSpPr>
          <p:cNvPr id="33"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950" name="Rectangle 5"/>
          <p:cNvSpPr>
            <a:spLocks noChangeArrowheads="1"/>
          </p:cNvSpPr>
          <p:nvPr/>
        </p:nvSpPr>
        <p:spPr bwMode="auto">
          <a:xfrm>
            <a:off x="1492361" y="1832296"/>
            <a:ext cx="4492179" cy="446563"/>
          </a:xfrm>
          <a:prstGeom prst="rect">
            <a:avLst/>
          </a:prstGeom>
          <a:noFill/>
          <a:ln>
            <a:noFill/>
          </a:ln>
        </p:spPr>
        <p:txBody>
          <a:bodyPr lIns="128555" tIns="64276" rIns="128555" bIns="64276"/>
          <a:lstStyle>
            <a:defPPr>
              <a:defRPr lang="zh-CN"/>
            </a:defPPr>
            <a:lvl1pPr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zh-CN" sz="2110">
              <a:solidFill>
                <a:schemeClr val="tx1">
                  <a:lumMod val="75000"/>
                  <a:lumOff val="25000"/>
                </a:schemeClr>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1048951" name="TextBox 254"/>
          <p:cNvSpPr>
            <a:spLocks noChangeArrowheads="1"/>
          </p:cNvSpPr>
          <p:nvPr/>
        </p:nvSpPr>
        <p:spPr bwMode="auto">
          <a:xfrm>
            <a:off x="1512772" y="1820179"/>
            <a:ext cx="4544060" cy="452120"/>
          </a:xfrm>
          <a:prstGeom prst="rect">
            <a:avLst/>
          </a:prstGeom>
          <a:noFill/>
          <a:ln>
            <a:noFill/>
          </a:ln>
        </p:spPr>
        <p:txBody>
          <a:bodyPr wrap="none" lIns="128555" tIns="64276" rIns="128555" bIns="64276" anchor="ctr">
            <a:spAutoFit/>
          </a:bodyPr>
          <a:lstStyle>
            <a:defPPr>
              <a:defRPr lang="zh-CN"/>
            </a:defPPr>
            <a:lvl1pPr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r>
              <a:rPr lang="zh-CN" altLang="en-US" sz="2110" dirty="0">
                <a:solidFill>
                  <a:schemeClr val="tx1">
                    <a:lumMod val="75000"/>
                    <a:lumOff val="25000"/>
                  </a:schemeClr>
                </a:solidFill>
                <a:latin typeface="微软雅黑" panose="020B0503020204020204" pitchFamily="34" charset="-122"/>
                <a:ea typeface="微软雅黑" panose="020B0503020204020204" pitchFamily="34" charset="-122"/>
              </a:rPr>
              <a:t>以遵章守纪为安，以违章蛮干为险；</a:t>
            </a:r>
          </a:p>
        </p:txBody>
      </p:sp>
      <p:sp>
        <p:nvSpPr>
          <p:cNvPr id="1048952" name="Rectangle 5"/>
          <p:cNvSpPr>
            <a:spLocks noChangeArrowheads="1"/>
          </p:cNvSpPr>
          <p:nvPr/>
        </p:nvSpPr>
        <p:spPr bwMode="auto">
          <a:xfrm>
            <a:off x="1492361" y="2368786"/>
            <a:ext cx="4492179" cy="446563"/>
          </a:xfrm>
          <a:prstGeom prst="rect">
            <a:avLst/>
          </a:prstGeom>
          <a:noFill/>
          <a:ln>
            <a:noFill/>
          </a:ln>
        </p:spPr>
        <p:txBody>
          <a:bodyPr lIns="128555" tIns="64276" rIns="128555" bIns="64276"/>
          <a:lstStyle>
            <a:defPPr>
              <a:defRPr lang="zh-CN"/>
            </a:defPPr>
            <a:lvl1pPr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zh-CN" sz="2110">
              <a:solidFill>
                <a:schemeClr val="tx1">
                  <a:lumMod val="75000"/>
                  <a:lumOff val="25000"/>
                </a:schemeClr>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1048953" name="TextBox 254"/>
          <p:cNvSpPr>
            <a:spLocks noChangeArrowheads="1"/>
          </p:cNvSpPr>
          <p:nvPr/>
        </p:nvSpPr>
        <p:spPr bwMode="auto">
          <a:xfrm>
            <a:off x="1512772" y="2275390"/>
            <a:ext cx="4544060" cy="614680"/>
          </a:xfrm>
          <a:prstGeom prst="rect">
            <a:avLst/>
          </a:prstGeom>
          <a:noFill/>
          <a:ln>
            <a:noFill/>
          </a:ln>
        </p:spPr>
        <p:txBody>
          <a:bodyPr wrap="none" lIns="128555" tIns="64276" rIns="128555" bIns="64276" anchor="ctr">
            <a:spAutoFit/>
          </a:bodyPr>
          <a:lstStyle>
            <a:defPPr>
              <a:defRPr lang="zh-CN"/>
            </a:defPPr>
            <a:lvl1pPr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nSpc>
                <a:spcPct val="150000"/>
              </a:lnSpc>
            </a:pPr>
            <a:r>
              <a:rPr lang="zh-CN" altLang="en-US" sz="2110" dirty="0">
                <a:solidFill>
                  <a:schemeClr val="tx1">
                    <a:lumMod val="75000"/>
                    <a:lumOff val="25000"/>
                  </a:schemeClr>
                </a:solidFill>
                <a:latin typeface="微软雅黑" panose="020B0503020204020204" pitchFamily="34" charset="-122"/>
                <a:ea typeface="微软雅黑" panose="020B0503020204020204" pitchFamily="34" charset="-122"/>
              </a:rPr>
              <a:t>以谦虚谨慎为安，以逞强好胜为险；   </a:t>
            </a:r>
          </a:p>
        </p:txBody>
      </p:sp>
      <p:sp>
        <p:nvSpPr>
          <p:cNvPr id="1048954" name="Rectangle 5"/>
          <p:cNvSpPr>
            <a:spLocks noChangeArrowheads="1"/>
          </p:cNvSpPr>
          <p:nvPr/>
        </p:nvSpPr>
        <p:spPr bwMode="auto">
          <a:xfrm>
            <a:off x="1492361" y="2888815"/>
            <a:ext cx="4492179" cy="446563"/>
          </a:xfrm>
          <a:prstGeom prst="rect">
            <a:avLst/>
          </a:prstGeom>
          <a:noFill/>
          <a:ln>
            <a:noFill/>
          </a:ln>
        </p:spPr>
        <p:txBody>
          <a:bodyPr lIns="128555" tIns="64276" rIns="128555" bIns="64276"/>
          <a:lstStyle>
            <a:defPPr>
              <a:defRPr lang="zh-CN"/>
            </a:defPPr>
            <a:lvl1pPr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zh-CN" sz="2110">
              <a:solidFill>
                <a:schemeClr val="tx1">
                  <a:lumMod val="75000"/>
                  <a:lumOff val="25000"/>
                </a:schemeClr>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1048955" name="TextBox 254"/>
          <p:cNvSpPr>
            <a:spLocks noChangeArrowheads="1"/>
          </p:cNvSpPr>
          <p:nvPr/>
        </p:nvSpPr>
        <p:spPr bwMode="auto">
          <a:xfrm>
            <a:off x="1512772" y="2795420"/>
            <a:ext cx="4544060" cy="614680"/>
          </a:xfrm>
          <a:prstGeom prst="rect">
            <a:avLst/>
          </a:prstGeom>
          <a:noFill/>
          <a:ln>
            <a:noFill/>
          </a:ln>
        </p:spPr>
        <p:txBody>
          <a:bodyPr wrap="none" lIns="128555" tIns="64276" rIns="128555" bIns="64276" anchor="ctr">
            <a:spAutoFit/>
          </a:bodyPr>
          <a:lstStyle>
            <a:defPPr>
              <a:defRPr lang="zh-CN"/>
            </a:defPPr>
            <a:lvl1pPr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nSpc>
                <a:spcPct val="150000"/>
              </a:lnSpc>
            </a:pPr>
            <a:r>
              <a:rPr lang="zh-CN" altLang="en-US" sz="2110" dirty="0">
                <a:solidFill>
                  <a:schemeClr val="tx1">
                    <a:lumMod val="75000"/>
                    <a:lumOff val="25000"/>
                  </a:schemeClr>
                </a:solidFill>
                <a:latin typeface="微软雅黑" panose="020B0503020204020204" pitchFamily="34" charset="-122"/>
                <a:ea typeface="微软雅黑" panose="020B0503020204020204" pitchFamily="34" charset="-122"/>
              </a:rPr>
              <a:t>以精力集中为安，以心神不定为险；   </a:t>
            </a:r>
          </a:p>
        </p:txBody>
      </p:sp>
      <p:sp>
        <p:nvSpPr>
          <p:cNvPr id="1048956" name="Rectangle 5"/>
          <p:cNvSpPr>
            <a:spLocks noChangeArrowheads="1"/>
          </p:cNvSpPr>
          <p:nvPr/>
        </p:nvSpPr>
        <p:spPr bwMode="auto">
          <a:xfrm>
            <a:off x="1492361" y="3440457"/>
            <a:ext cx="4492179" cy="446563"/>
          </a:xfrm>
          <a:prstGeom prst="rect">
            <a:avLst/>
          </a:prstGeom>
          <a:noFill/>
          <a:ln>
            <a:noFill/>
          </a:ln>
        </p:spPr>
        <p:txBody>
          <a:bodyPr lIns="128555" tIns="64276" rIns="128555" bIns="64276"/>
          <a:lstStyle>
            <a:defPPr>
              <a:defRPr lang="zh-CN"/>
            </a:defPPr>
            <a:lvl1pPr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zh-CN" sz="2110">
              <a:solidFill>
                <a:schemeClr val="tx1">
                  <a:lumMod val="75000"/>
                  <a:lumOff val="25000"/>
                </a:schemeClr>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1048957" name="TextBox 254"/>
          <p:cNvSpPr>
            <a:spLocks noChangeArrowheads="1"/>
          </p:cNvSpPr>
          <p:nvPr/>
        </p:nvSpPr>
        <p:spPr bwMode="auto">
          <a:xfrm>
            <a:off x="1512772" y="3347062"/>
            <a:ext cx="4544060" cy="614680"/>
          </a:xfrm>
          <a:prstGeom prst="rect">
            <a:avLst/>
          </a:prstGeom>
          <a:noFill/>
          <a:ln>
            <a:noFill/>
          </a:ln>
        </p:spPr>
        <p:txBody>
          <a:bodyPr wrap="none" lIns="128555" tIns="64276" rIns="128555" bIns="64276" anchor="ctr">
            <a:spAutoFit/>
          </a:bodyPr>
          <a:lstStyle>
            <a:defPPr>
              <a:defRPr lang="zh-CN"/>
            </a:defPPr>
            <a:lvl1pPr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nSpc>
                <a:spcPct val="150000"/>
              </a:lnSpc>
            </a:pPr>
            <a:r>
              <a:rPr lang="zh-CN" altLang="en-US" sz="2110" dirty="0">
                <a:solidFill>
                  <a:schemeClr val="tx1">
                    <a:lumMod val="75000"/>
                    <a:lumOff val="25000"/>
                  </a:schemeClr>
                </a:solidFill>
                <a:latin typeface="微软雅黑" panose="020B0503020204020204" pitchFamily="34" charset="-122"/>
                <a:ea typeface="微软雅黑" panose="020B0503020204020204" pitchFamily="34" charset="-122"/>
              </a:rPr>
              <a:t>以劳保齐全为安，以麻痹大意为险；   </a:t>
            </a:r>
          </a:p>
        </p:txBody>
      </p:sp>
      <p:sp>
        <p:nvSpPr>
          <p:cNvPr id="1048958" name="Rectangle 5"/>
          <p:cNvSpPr>
            <a:spLocks noChangeArrowheads="1"/>
          </p:cNvSpPr>
          <p:nvPr/>
        </p:nvSpPr>
        <p:spPr bwMode="auto">
          <a:xfrm>
            <a:off x="1492361" y="3977472"/>
            <a:ext cx="4492179" cy="446563"/>
          </a:xfrm>
          <a:prstGeom prst="rect">
            <a:avLst/>
          </a:prstGeom>
          <a:noFill/>
          <a:ln>
            <a:noFill/>
          </a:ln>
        </p:spPr>
        <p:txBody>
          <a:bodyPr lIns="128555" tIns="64276" rIns="128555" bIns="64276"/>
          <a:lstStyle>
            <a:defPPr>
              <a:defRPr lang="zh-CN"/>
            </a:defPPr>
            <a:lvl1pPr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zh-CN" sz="2110">
              <a:solidFill>
                <a:schemeClr val="tx1">
                  <a:lumMod val="75000"/>
                  <a:lumOff val="25000"/>
                </a:schemeClr>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1048959" name="TextBox 254"/>
          <p:cNvSpPr>
            <a:spLocks noChangeArrowheads="1"/>
          </p:cNvSpPr>
          <p:nvPr/>
        </p:nvSpPr>
        <p:spPr bwMode="auto">
          <a:xfrm>
            <a:off x="1512772" y="3884077"/>
            <a:ext cx="4544060" cy="614680"/>
          </a:xfrm>
          <a:prstGeom prst="rect">
            <a:avLst/>
          </a:prstGeom>
          <a:noFill/>
          <a:ln>
            <a:noFill/>
          </a:ln>
        </p:spPr>
        <p:txBody>
          <a:bodyPr wrap="none" lIns="128555" tIns="64276" rIns="128555" bIns="64276" anchor="ctr">
            <a:spAutoFit/>
          </a:bodyPr>
          <a:lstStyle>
            <a:defPPr>
              <a:defRPr lang="zh-CN"/>
            </a:defPPr>
            <a:lvl1pPr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nSpc>
                <a:spcPct val="150000"/>
              </a:lnSpc>
            </a:pPr>
            <a:r>
              <a:rPr lang="zh-CN" altLang="en-US" sz="2110" dirty="0">
                <a:solidFill>
                  <a:schemeClr val="tx1">
                    <a:lumMod val="75000"/>
                    <a:lumOff val="25000"/>
                  </a:schemeClr>
                </a:solidFill>
                <a:latin typeface="微软雅黑" panose="020B0503020204020204" pitchFamily="34" charset="-122"/>
                <a:ea typeface="微软雅黑" panose="020B0503020204020204" pitchFamily="34" charset="-122"/>
              </a:rPr>
              <a:t>以防微杜渐为安，以心存侥幸为险；   </a:t>
            </a:r>
          </a:p>
        </p:txBody>
      </p:sp>
      <p:sp>
        <p:nvSpPr>
          <p:cNvPr id="1048960" name="Rectangle 5"/>
          <p:cNvSpPr>
            <a:spLocks noChangeArrowheads="1"/>
          </p:cNvSpPr>
          <p:nvPr/>
        </p:nvSpPr>
        <p:spPr bwMode="auto">
          <a:xfrm>
            <a:off x="1492361" y="4509068"/>
            <a:ext cx="4492179" cy="446563"/>
          </a:xfrm>
          <a:prstGeom prst="rect">
            <a:avLst/>
          </a:prstGeom>
          <a:noFill/>
          <a:ln>
            <a:noFill/>
          </a:ln>
        </p:spPr>
        <p:txBody>
          <a:bodyPr lIns="128555" tIns="64276" rIns="128555" bIns="64276"/>
          <a:lstStyle>
            <a:defPPr>
              <a:defRPr lang="zh-CN"/>
            </a:defPPr>
            <a:lvl1pPr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zh-CN" sz="2110">
              <a:solidFill>
                <a:schemeClr val="tx1">
                  <a:lumMod val="75000"/>
                  <a:lumOff val="25000"/>
                </a:schemeClr>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1048961" name="TextBox 254"/>
          <p:cNvSpPr>
            <a:spLocks noChangeArrowheads="1"/>
          </p:cNvSpPr>
          <p:nvPr/>
        </p:nvSpPr>
        <p:spPr bwMode="auto">
          <a:xfrm>
            <a:off x="1512772" y="4415673"/>
            <a:ext cx="4544060" cy="614680"/>
          </a:xfrm>
          <a:prstGeom prst="rect">
            <a:avLst/>
          </a:prstGeom>
          <a:noFill/>
          <a:ln>
            <a:noFill/>
          </a:ln>
        </p:spPr>
        <p:txBody>
          <a:bodyPr wrap="none" lIns="128555" tIns="64276" rIns="128555" bIns="64276" anchor="ctr">
            <a:spAutoFit/>
          </a:bodyPr>
          <a:lstStyle>
            <a:defPPr>
              <a:defRPr lang="zh-CN"/>
            </a:defPPr>
            <a:lvl1pPr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nSpc>
                <a:spcPct val="150000"/>
              </a:lnSpc>
            </a:pPr>
            <a:r>
              <a:rPr lang="zh-CN" altLang="en-US" sz="2110" dirty="0">
                <a:solidFill>
                  <a:schemeClr val="tx1">
                    <a:lumMod val="75000"/>
                    <a:lumOff val="25000"/>
                  </a:schemeClr>
                </a:solidFill>
                <a:latin typeface="微软雅黑" panose="020B0503020204020204" pitchFamily="34" charset="-122"/>
                <a:ea typeface="微软雅黑" panose="020B0503020204020204" pitchFamily="34" charset="-122"/>
              </a:rPr>
              <a:t>以现场整洁为安，以器具杂乱为险；  </a:t>
            </a:r>
          </a:p>
        </p:txBody>
      </p:sp>
      <p:sp>
        <p:nvSpPr>
          <p:cNvPr id="1048962" name="Rectangle 5"/>
          <p:cNvSpPr>
            <a:spLocks noChangeArrowheads="1"/>
          </p:cNvSpPr>
          <p:nvPr/>
        </p:nvSpPr>
        <p:spPr bwMode="auto">
          <a:xfrm>
            <a:off x="1492361" y="5048499"/>
            <a:ext cx="4492179" cy="446563"/>
          </a:xfrm>
          <a:prstGeom prst="rect">
            <a:avLst/>
          </a:prstGeom>
          <a:noFill/>
          <a:ln>
            <a:noFill/>
          </a:ln>
        </p:spPr>
        <p:txBody>
          <a:bodyPr lIns="128555" tIns="64276" rIns="128555" bIns="64276"/>
          <a:lstStyle>
            <a:defPPr>
              <a:defRPr lang="zh-CN"/>
            </a:defPPr>
            <a:lvl1pPr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zh-CN" sz="2110">
              <a:solidFill>
                <a:schemeClr val="tx1">
                  <a:lumMod val="75000"/>
                  <a:lumOff val="25000"/>
                </a:schemeClr>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1048963" name="TextBox 254"/>
          <p:cNvSpPr>
            <a:spLocks noChangeArrowheads="1"/>
          </p:cNvSpPr>
          <p:nvPr/>
        </p:nvSpPr>
        <p:spPr bwMode="auto">
          <a:xfrm>
            <a:off x="1512772" y="4955104"/>
            <a:ext cx="4544060" cy="614680"/>
          </a:xfrm>
          <a:prstGeom prst="rect">
            <a:avLst/>
          </a:prstGeom>
          <a:noFill/>
          <a:ln>
            <a:noFill/>
          </a:ln>
        </p:spPr>
        <p:txBody>
          <a:bodyPr wrap="none" lIns="128555" tIns="64276" rIns="128555" bIns="64276" anchor="ctr">
            <a:spAutoFit/>
          </a:bodyPr>
          <a:lstStyle>
            <a:defPPr>
              <a:defRPr lang="zh-CN"/>
            </a:defPPr>
            <a:lvl1pPr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nSpc>
                <a:spcPct val="150000"/>
              </a:lnSpc>
            </a:pPr>
            <a:r>
              <a:rPr lang="zh-CN" altLang="en-US" sz="2110" dirty="0">
                <a:solidFill>
                  <a:schemeClr val="tx1">
                    <a:lumMod val="75000"/>
                    <a:lumOff val="25000"/>
                  </a:schemeClr>
                </a:solidFill>
                <a:latin typeface="微软雅黑" panose="020B0503020204020204" pitchFamily="34" charset="-122"/>
                <a:ea typeface="微软雅黑" panose="020B0503020204020204" pitchFamily="34" charset="-122"/>
              </a:rPr>
              <a:t>以事前预防为安，以事后抢救为险；   </a:t>
            </a:r>
          </a:p>
        </p:txBody>
      </p:sp>
      <p:sp>
        <p:nvSpPr>
          <p:cNvPr id="1048964" name="Rectangle 5"/>
          <p:cNvSpPr>
            <a:spLocks noChangeArrowheads="1"/>
          </p:cNvSpPr>
          <p:nvPr/>
        </p:nvSpPr>
        <p:spPr bwMode="auto">
          <a:xfrm>
            <a:off x="1492361" y="5582511"/>
            <a:ext cx="4492179" cy="446563"/>
          </a:xfrm>
          <a:prstGeom prst="rect">
            <a:avLst/>
          </a:prstGeom>
          <a:noFill/>
          <a:ln>
            <a:noFill/>
          </a:ln>
        </p:spPr>
        <p:txBody>
          <a:bodyPr lIns="128555" tIns="64276" rIns="128555" bIns="64276"/>
          <a:lstStyle>
            <a:defPPr>
              <a:defRPr lang="zh-CN"/>
            </a:defPPr>
            <a:lvl1pPr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zh-CN" sz="2110">
              <a:solidFill>
                <a:schemeClr val="tx1">
                  <a:lumMod val="75000"/>
                  <a:lumOff val="25000"/>
                </a:schemeClr>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1048965" name="TextBox 254"/>
          <p:cNvSpPr>
            <a:spLocks noChangeArrowheads="1"/>
          </p:cNvSpPr>
          <p:nvPr/>
        </p:nvSpPr>
        <p:spPr bwMode="auto">
          <a:xfrm>
            <a:off x="1512772" y="5489116"/>
            <a:ext cx="4544060" cy="614680"/>
          </a:xfrm>
          <a:prstGeom prst="rect">
            <a:avLst/>
          </a:prstGeom>
          <a:noFill/>
          <a:ln>
            <a:noFill/>
          </a:ln>
        </p:spPr>
        <p:txBody>
          <a:bodyPr wrap="none" lIns="128555" tIns="64276" rIns="128555" bIns="64276" anchor="ctr">
            <a:spAutoFit/>
          </a:bodyPr>
          <a:lstStyle>
            <a:defPPr>
              <a:defRPr lang="zh-CN"/>
            </a:defPPr>
            <a:lvl1pPr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buFont typeface="Arial" panose="020B0604020202020204" pitchFamily="34" charset="0"/>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nSpc>
                <a:spcPct val="150000"/>
              </a:lnSpc>
            </a:pPr>
            <a:r>
              <a:rPr lang="zh-CN" altLang="en-US" sz="2110" dirty="0">
                <a:solidFill>
                  <a:schemeClr val="tx1">
                    <a:lumMod val="75000"/>
                    <a:lumOff val="25000"/>
                  </a:schemeClr>
                </a:solidFill>
                <a:latin typeface="微软雅黑" panose="020B0503020204020204" pitchFamily="34" charset="-122"/>
                <a:ea typeface="微软雅黑" panose="020B0503020204020204" pitchFamily="34" charset="-122"/>
              </a:rPr>
              <a:t>以严格要求为安，以松松垮垮为险。 </a:t>
            </a:r>
          </a:p>
        </p:txBody>
      </p:sp>
      <p:sp>
        <p:nvSpPr>
          <p:cNvPr id="1048966" name="矩形 66"/>
          <p:cNvSpPr/>
          <p:nvPr/>
        </p:nvSpPr>
        <p:spPr>
          <a:xfrm>
            <a:off x="7179429" y="2497048"/>
            <a:ext cx="3457013" cy="360344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900"/>
          </a:p>
        </p:txBody>
      </p:sp>
      <p:sp>
        <p:nvSpPr>
          <p:cNvPr id="1048967" name="矩形 67"/>
          <p:cNvSpPr/>
          <p:nvPr/>
        </p:nvSpPr>
        <p:spPr>
          <a:xfrm>
            <a:off x="7338341" y="3797930"/>
            <a:ext cx="3576720" cy="1845310"/>
          </a:xfrm>
          <a:prstGeom prst="rect">
            <a:avLst/>
          </a:prstGeom>
          <a:noFill/>
          <a:effectLst/>
        </p:spPr>
        <p:txBody>
          <a:bodyPr wrap="square" rtlCol="0">
            <a:spAutoFit/>
          </a:bodyPr>
          <a:lstStyle/>
          <a:p>
            <a:r>
              <a:rPr lang="zh-CN" altLang="en-US" sz="5695" b="1" dirty="0">
                <a:solidFill>
                  <a:srgbClr val="FFE699"/>
                </a:solidFill>
                <a:latin typeface="微软雅黑" panose="020B0503020204020204" pitchFamily="34" charset="-122"/>
                <a:ea typeface="微软雅黑" panose="020B0503020204020204" pitchFamily="34" charset="-122"/>
              </a:rPr>
              <a:t>安全生产八安八险</a:t>
            </a:r>
          </a:p>
        </p:txBody>
      </p:sp>
      <p:sp>
        <p:nvSpPr>
          <p:cNvPr id="1048968" name="椭圆 68"/>
          <p:cNvSpPr/>
          <p:nvPr/>
        </p:nvSpPr>
        <p:spPr>
          <a:xfrm>
            <a:off x="7883078" y="1318269"/>
            <a:ext cx="1921534" cy="1970931"/>
          </a:xfrm>
          <a:prstGeom prst="ellipse">
            <a:avLst/>
          </a:prstGeom>
          <a:gradFill flip="none" rotWithShape="1">
            <a:gsLst>
              <a:gs pos="0">
                <a:srgbClr val="B40000"/>
              </a:gs>
              <a:gs pos="67000">
                <a:srgbClr val="FF0000"/>
              </a:gs>
              <a:gs pos="100000">
                <a:srgbClr val="FFFF00"/>
              </a:gs>
            </a:gsLst>
            <a:lin ang="16200000" scaled="1"/>
          </a:gradFill>
          <a:ln w="28575">
            <a:gradFill>
              <a:gsLst>
                <a:gs pos="0">
                  <a:srgbClr val="FFFF00"/>
                </a:gs>
                <a:gs pos="100000">
                  <a:srgbClr val="FFA000"/>
                </a:gs>
              </a:gsLst>
              <a:lin ang="5400000" scaled="1"/>
            </a:gradFill>
          </a:ln>
          <a:effectLst>
            <a:outerShdw blurRad="203200" dist="101600" dir="2700000" algn="tl"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900">
              <a:solidFill>
                <a:prstClr val="white"/>
              </a:solidFill>
            </a:endParaRPr>
          </a:p>
        </p:txBody>
      </p:sp>
      <p:pic>
        <p:nvPicPr>
          <p:cNvPr id="2097250" name="图片 69"/>
          <p:cNvPicPr>
            <a:picLocks noChangeAspect="1"/>
          </p:cNvPicPr>
          <p:nvPr/>
        </p:nvPicPr>
        <p:blipFill>
          <a:blip r:embed="rId3"/>
          <a:stretch>
            <a:fillRect/>
          </a:stretch>
        </p:blipFill>
        <p:spPr>
          <a:xfrm>
            <a:off x="7929728" y="1439156"/>
            <a:ext cx="2014194" cy="1708333"/>
          </a:xfrm>
          <a:prstGeom prst="rect">
            <a:avLst/>
          </a:prstGeom>
        </p:spPr>
      </p:pic>
      <p:grpSp>
        <p:nvGrpSpPr>
          <p:cNvPr id="199" name="组合 70"/>
          <p:cNvGrpSpPr/>
          <p:nvPr/>
        </p:nvGrpSpPr>
        <p:grpSpPr>
          <a:xfrm>
            <a:off x="353" y="229270"/>
            <a:ext cx="12858044" cy="742501"/>
            <a:chOff x="0" y="217394"/>
            <a:chExt cx="12192000" cy="704040"/>
          </a:xfrm>
        </p:grpSpPr>
        <p:pic>
          <p:nvPicPr>
            <p:cNvPr id="2097251" name="图片 71"/>
            <p:cNvPicPr>
              <a:picLocks noChangeAspect="1"/>
            </p:cNvPicPr>
            <p:nvPr/>
          </p:nvPicPr>
          <p:blipFill>
            <a:blip r:embed="rId4" cstate="print"/>
            <a:stretch>
              <a:fillRect/>
            </a:stretch>
          </p:blipFill>
          <p:spPr>
            <a:xfrm>
              <a:off x="8088923" y="246423"/>
              <a:ext cx="4103077" cy="675011"/>
            </a:xfrm>
            <a:prstGeom prst="rect">
              <a:avLst/>
            </a:prstGeom>
          </p:spPr>
        </p:pic>
        <p:cxnSp>
          <p:nvCxnSpPr>
            <p:cNvPr id="3145761" name="直接连接符 72"/>
            <p:cNvCxnSpPr/>
            <p:nvPr/>
          </p:nvCxnSpPr>
          <p:spPr>
            <a:xfrm>
              <a:off x="0" y="921434"/>
              <a:ext cx="12192000" cy="0"/>
            </a:xfrm>
            <a:prstGeom prst="line">
              <a:avLst/>
            </a:prstGeom>
            <a:ln w="6350">
              <a:solidFill>
                <a:srgbClr val="C00000"/>
              </a:solidFill>
            </a:ln>
          </p:spPr>
          <p:style>
            <a:lnRef idx="1">
              <a:schemeClr val="accent1"/>
            </a:lnRef>
            <a:fillRef idx="0">
              <a:schemeClr val="accent1"/>
            </a:fillRef>
            <a:effectRef idx="0">
              <a:schemeClr val="accent1"/>
            </a:effectRef>
            <a:fontRef idx="minor">
              <a:schemeClr val="tx1"/>
            </a:fontRef>
          </p:style>
        </p:cxnSp>
        <p:sp>
          <p:nvSpPr>
            <p:cNvPr id="1048969" name="标题 3"/>
            <p:cNvSpPr txBox="1"/>
            <p:nvPr/>
          </p:nvSpPr>
          <p:spPr>
            <a:xfrm>
              <a:off x="685504" y="248005"/>
              <a:ext cx="4359421" cy="67223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zh-CN" altLang="en-US" sz="3375" b="1" dirty="0">
                  <a:solidFill>
                    <a:srgbClr val="C00000"/>
                  </a:solidFill>
                  <a:latin typeface="微软雅黑" panose="020B0503020204020204" pitchFamily="34" charset="-122"/>
                  <a:ea typeface="微软雅黑" panose="020B0503020204020204" pitchFamily="34" charset="-122"/>
                </a:rPr>
                <a:t>安全生产八安八险</a:t>
              </a:r>
            </a:p>
          </p:txBody>
        </p:sp>
        <p:pic>
          <p:nvPicPr>
            <p:cNvPr id="2097252" name="图片 74"/>
            <p:cNvPicPr>
              <a:picLocks noChangeAspect="1"/>
            </p:cNvPicPr>
            <p:nvPr/>
          </p:nvPicPr>
          <p:blipFill>
            <a:blip r:embed="rId5" cstate="print"/>
            <a:stretch>
              <a:fillRect/>
            </a:stretch>
          </p:blipFill>
          <p:spPr>
            <a:xfrm>
              <a:off x="287572" y="217394"/>
              <a:ext cx="795864" cy="675011"/>
            </a:xfrm>
            <a:prstGeom prst="rect">
              <a:avLst/>
            </a:prstGeom>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048968"/>
                                        </p:tgtEl>
                                        <p:attrNameLst>
                                          <p:attrName>style.visibility</p:attrName>
                                        </p:attrNameLst>
                                      </p:cBhvr>
                                      <p:to>
                                        <p:strVal val="visible"/>
                                      </p:to>
                                    </p:set>
                                    <p:anim calcmode="lin" valueType="num">
                                      <p:cBhvr>
                                        <p:cTn id="7" dur="500" fill="hold"/>
                                        <p:tgtEl>
                                          <p:spTgt spid="1048968"/>
                                        </p:tgtEl>
                                        <p:attrNameLst>
                                          <p:attrName>ppt_w</p:attrName>
                                        </p:attrNameLst>
                                      </p:cBhvr>
                                      <p:tavLst>
                                        <p:tav tm="0">
                                          <p:val>
                                            <p:fltVal val="0"/>
                                          </p:val>
                                        </p:tav>
                                        <p:tav tm="100000">
                                          <p:val>
                                            <p:strVal val="#ppt_w"/>
                                          </p:val>
                                        </p:tav>
                                      </p:tavLst>
                                    </p:anim>
                                    <p:anim calcmode="lin" valueType="num">
                                      <p:cBhvr>
                                        <p:cTn id="8" dur="500" fill="hold"/>
                                        <p:tgtEl>
                                          <p:spTgt spid="1048968"/>
                                        </p:tgtEl>
                                        <p:attrNameLst>
                                          <p:attrName>ppt_h</p:attrName>
                                        </p:attrNameLst>
                                      </p:cBhvr>
                                      <p:tavLst>
                                        <p:tav tm="0">
                                          <p:val>
                                            <p:fltVal val="0"/>
                                          </p:val>
                                        </p:tav>
                                        <p:tav tm="100000">
                                          <p:val>
                                            <p:strVal val="#ppt_h"/>
                                          </p:val>
                                        </p:tav>
                                      </p:tavLst>
                                    </p:anim>
                                    <p:animEffect transition="in" filter="fade">
                                      <p:cBhvr>
                                        <p:cTn id="9" dur="500"/>
                                        <p:tgtEl>
                                          <p:spTgt spid="1048968"/>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2097250"/>
                                        </p:tgtEl>
                                        <p:attrNameLst>
                                          <p:attrName>style.visibility</p:attrName>
                                        </p:attrNameLst>
                                      </p:cBhvr>
                                      <p:to>
                                        <p:strVal val="visible"/>
                                      </p:to>
                                    </p:set>
                                    <p:anim calcmode="lin" valueType="num">
                                      <p:cBhvr>
                                        <p:cTn id="13" dur="500" fill="hold"/>
                                        <p:tgtEl>
                                          <p:spTgt spid="2097250"/>
                                        </p:tgtEl>
                                        <p:attrNameLst>
                                          <p:attrName>ppt_w</p:attrName>
                                        </p:attrNameLst>
                                      </p:cBhvr>
                                      <p:tavLst>
                                        <p:tav tm="0">
                                          <p:val>
                                            <p:fltVal val="0"/>
                                          </p:val>
                                        </p:tav>
                                        <p:tav tm="100000">
                                          <p:val>
                                            <p:strVal val="#ppt_w"/>
                                          </p:val>
                                        </p:tav>
                                      </p:tavLst>
                                    </p:anim>
                                    <p:anim calcmode="lin" valueType="num">
                                      <p:cBhvr>
                                        <p:cTn id="14" dur="500" fill="hold"/>
                                        <p:tgtEl>
                                          <p:spTgt spid="2097250"/>
                                        </p:tgtEl>
                                        <p:attrNameLst>
                                          <p:attrName>ppt_h</p:attrName>
                                        </p:attrNameLst>
                                      </p:cBhvr>
                                      <p:tavLst>
                                        <p:tav tm="0">
                                          <p:val>
                                            <p:fltVal val="0"/>
                                          </p:val>
                                        </p:tav>
                                        <p:tav tm="100000">
                                          <p:val>
                                            <p:strVal val="#ppt_h"/>
                                          </p:val>
                                        </p:tav>
                                      </p:tavLst>
                                    </p:anim>
                                    <p:animEffect transition="in" filter="fade">
                                      <p:cBhvr>
                                        <p:cTn id="15" dur="500"/>
                                        <p:tgtEl>
                                          <p:spTgt spid="2097250"/>
                                        </p:tgtEl>
                                      </p:cBhvr>
                                    </p:animEffect>
                                  </p:childTnLst>
                                </p:cTn>
                              </p:par>
                            </p:childTnLst>
                          </p:cTn>
                        </p:par>
                        <p:par>
                          <p:cTn id="16" fill="hold">
                            <p:stCondLst>
                              <p:cond delay="1000"/>
                            </p:stCondLst>
                            <p:childTnLst>
                              <p:par>
                                <p:cTn id="17" presetID="6" presetClass="entr" presetSubtype="16" fill="hold" grpId="0" nodeType="afterEffect">
                                  <p:stCondLst>
                                    <p:cond delay="0"/>
                                  </p:stCondLst>
                                  <p:childTnLst>
                                    <p:set>
                                      <p:cBhvr>
                                        <p:cTn id="18" dur="1" fill="hold">
                                          <p:stCondLst>
                                            <p:cond delay="0"/>
                                          </p:stCondLst>
                                        </p:cTn>
                                        <p:tgtEl>
                                          <p:spTgt spid="1048966"/>
                                        </p:tgtEl>
                                        <p:attrNameLst>
                                          <p:attrName>style.visibility</p:attrName>
                                        </p:attrNameLst>
                                      </p:cBhvr>
                                      <p:to>
                                        <p:strVal val="visible"/>
                                      </p:to>
                                    </p:set>
                                    <p:animEffect transition="in" filter="circle(in)">
                                      <p:cBhvr>
                                        <p:cTn id="19" dur="2000"/>
                                        <p:tgtEl>
                                          <p:spTgt spid="1048966"/>
                                        </p:tgtEl>
                                      </p:cBhvr>
                                    </p:animEffect>
                                  </p:childTnLst>
                                </p:cTn>
                              </p:par>
                            </p:childTnLst>
                          </p:cTn>
                        </p:par>
                        <p:par>
                          <p:cTn id="20" fill="hold">
                            <p:stCondLst>
                              <p:cond delay="3000"/>
                            </p:stCondLst>
                            <p:childTnLst>
                              <p:par>
                                <p:cTn id="21" presetID="53" presetClass="entr" presetSubtype="16" fill="hold" grpId="0" nodeType="afterEffect">
                                  <p:stCondLst>
                                    <p:cond delay="0"/>
                                  </p:stCondLst>
                                  <p:childTnLst>
                                    <p:set>
                                      <p:cBhvr>
                                        <p:cTn id="22" dur="1" fill="hold">
                                          <p:stCondLst>
                                            <p:cond delay="0"/>
                                          </p:stCondLst>
                                        </p:cTn>
                                        <p:tgtEl>
                                          <p:spTgt spid="1048967"/>
                                        </p:tgtEl>
                                        <p:attrNameLst>
                                          <p:attrName>style.visibility</p:attrName>
                                        </p:attrNameLst>
                                      </p:cBhvr>
                                      <p:to>
                                        <p:strVal val="visible"/>
                                      </p:to>
                                    </p:set>
                                    <p:anim calcmode="lin" valueType="num">
                                      <p:cBhvr>
                                        <p:cTn id="23" dur="500" fill="hold"/>
                                        <p:tgtEl>
                                          <p:spTgt spid="1048967"/>
                                        </p:tgtEl>
                                        <p:attrNameLst>
                                          <p:attrName>ppt_w</p:attrName>
                                        </p:attrNameLst>
                                      </p:cBhvr>
                                      <p:tavLst>
                                        <p:tav tm="0">
                                          <p:val>
                                            <p:fltVal val="0"/>
                                          </p:val>
                                        </p:tav>
                                        <p:tav tm="100000">
                                          <p:val>
                                            <p:strVal val="#ppt_w"/>
                                          </p:val>
                                        </p:tav>
                                      </p:tavLst>
                                    </p:anim>
                                    <p:anim calcmode="lin" valueType="num">
                                      <p:cBhvr>
                                        <p:cTn id="24" dur="500" fill="hold"/>
                                        <p:tgtEl>
                                          <p:spTgt spid="1048967"/>
                                        </p:tgtEl>
                                        <p:attrNameLst>
                                          <p:attrName>ppt_h</p:attrName>
                                        </p:attrNameLst>
                                      </p:cBhvr>
                                      <p:tavLst>
                                        <p:tav tm="0">
                                          <p:val>
                                            <p:fltVal val="0"/>
                                          </p:val>
                                        </p:tav>
                                        <p:tav tm="100000">
                                          <p:val>
                                            <p:strVal val="#ppt_h"/>
                                          </p:val>
                                        </p:tav>
                                      </p:tavLst>
                                    </p:anim>
                                    <p:animEffect transition="in" filter="fade">
                                      <p:cBhvr>
                                        <p:cTn id="25" dur="500"/>
                                        <p:tgtEl>
                                          <p:spTgt spid="1048967"/>
                                        </p:tgtEl>
                                      </p:cBhvr>
                                    </p:animEffect>
                                  </p:childTnLst>
                                </p:cTn>
                              </p:par>
                            </p:childTnLst>
                          </p:cTn>
                        </p:par>
                        <p:par>
                          <p:cTn id="26" fill="hold">
                            <p:stCondLst>
                              <p:cond delay="3500"/>
                            </p:stCondLst>
                            <p:childTnLst>
                              <p:par>
                                <p:cTn id="27" presetID="2" presetClass="entr" presetSubtype="8" fill="hold" grpId="0" nodeType="afterEffect" nodePh="1">
                                  <p:stCondLst>
                                    <p:cond delay="0"/>
                                  </p:stCondLst>
                                  <p:endCondLst>
                                    <p:cond evt="begin" delay="0">
                                      <p:tn val="27"/>
                                    </p:cond>
                                  </p:endCondLst>
                                  <p:childTnLst>
                                    <p:set>
                                      <p:cBhvr>
                                        <p:cTn id="28" dur="1" fill="hold">
                                          <p:stCondLst>
                                            <p:cond delay="0"/>
                                          </p:stCondLst>
                                        </p:cTn>
                                        <p:tgtEl>
                                          <p:spTgt spid="1048950"/>
                                        </p:tgtEl>
                                        <p:attrNameLst>
                                          <p:attrName>style.visibility</p:attrName>
                                        </p:attrNameLst>
                                      </p:cBhvr>
                                      <p:to>
                                        <p:strVal val="visible"/>
                                      </p:to>
                                    </p:set>
                                    <p:anim calcmode="lin" valueType="num">
                                      <p:cBhvr additive="base">
                                        <p:cTn id="29" dur="500" fill="hold"/>
                                        <p:tgtEl>
                                          <p:spTgt spid="1048950"/>
                                        </p:tgtEl>
                                        <p:attrNameLst>
                                          <p:attrName>ppt_x</p:attrName>
                                        </p:attrNameLst>
                                      </p:cBhvr>
                                      <p:tavLst>
                                        <p:tav tm="0">
                                          <p:val>
                                            <p:strVal val="0-#ppt_w/2"/>
                                          </p:val>
                                        </p:tav>
                                        <p:tav tm="100000">
                                          <p:val>
                                            <p:strVal val="#ppt_x"/>
                                          </p:val>
                                        </p:tav>
                                      </p:tavLst>
                                    </p:anim>
                                    <p:anim calcmode="lin" valueType="num">
                                      <p:cBhvr additive="base">
                                        <p:cTn id="30" dur="500" fill="hold"/>
                                        <p:tgtEl>
                                          <p:spTgt spid="1048950"/>
                                        </p:tgtEl>
                                        <p:attrNameLst>
                                          <p:attrName>ppt_y</p:attrName>
                                        </p:attrNameLst>
                                      </p:cBhvr>
                                      <p:tavLst>
                                        <p:tav tm="0">
                                          <p:val>
                                            <p:strVal val="#ppt_y"/>
                                          </p:val>
                                        </p:tav>
                                        <p:tav tm="100000">
                                          <p:val>
                                            <p:strVal val="#ppt_y"/>
                                          </p:val>
                                        </p:tav>
                                      </p:tavLst>
                                    </p:anim>
                                  </p:childTnLst>
                                </p:cTn>
                              </p:par>
                            </p:childTnLst>
                          </p:cTn>
                        </p:par>
                        <p:par>
                          <p:cTn id="31" fill="hold">
                            <p:stCondLst>
                              <p:cond delay="4000"/>
                            </p:stCondLst>
                            <p:childTnLst>
                              <p:par>
                                <p:cTn id="32" presetID="2" presetClass="entr" presetSubtype="8" fill="hold" grpId="0" nodeType="afterEffect">
                                  <p:stCondLst>
                                    <p:cond delay="0"/>
                                  </p:stCondLst>
                                  <p:childTnLst>
                                    <p:set>
                                      <p:cBhvr>
                                        <p:cTn id="33" dur="1" fill="hold">
                                          <p:stCondLst>
                                            <p:cond delay="0"/>
                                          </p:stCondLst>
                                        </p:cTn>
                                        <p:tgtEl>
                                          <p:spTgt spid="1048951"/>
                                        </p:tgtEl>
                                        <p:attrNameLst>
                                          <p:attrName>style.visibility</p:attrName>
                                        </p:attrNameLst>
                                      </p:cBhvr>
                                      <p:to>
                                        <p:strVal val="visible"/>
                                      </p:to>
                                    </p:set>
                                    <p:anim calcmode="lin" valueType="num">
                                      <p:cBhvr additive="base">
                                        <p:cTn id="34" dur="500" fill="hold"/>
                                        <p:tgtEl>
                                          <p:spTgt spid="1048951"/>
                                        </p:tgtEl>
                                        <p:attrNameLst>
                                          <p:attrName>ppt_x</p:attrName>
                                        </p:attrNameLst>
                                      </p:cBhvr>
                                      <p:tavLst>
                                        <p:tav tm="0">
                                          <p:val>
                                            <p:strVal val="0-#ppt_w/2"/>
                                          </p:val>
                                        </p:tav>
                                        <p:tav tm="100000">
                                          <p:val>
                                            <p:strVal val="#ppt_x"/>
                                          </p:val>
                                        </p:tav>
                                      </p:tavLst>
                                    </p:anim>
                                    <p:anim calcmode="lin" valueType="num">
                                      <p:cBhvr additive="base">
                                        <p:cTn id="35" dur="500" fill="hold"/>
                                        <p:tgtEl>
                                          <p:spTgt spid="1048951"/>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 presetClass="entr" presetSubtype="8" fill="hold" grpId="0" nodeType="afterEffect" nodePh="1">
                                  <p:stCondLst>
                                    <p:cond delay="0"/>
                                  </p:stCondLst>
                                  <p:endCondLst>
                                    <p:cond evt="begin" delay="0">
                                      <p:tn val="37"/>
                                    </p:cond>
                                  </p:endCondLst>
                                  <p:childTnLst>
                                    <p:set>
                                      <p:cBhvr>
                                        <p:cTn id="38" dur="1" fill="hold">
                                          <p:stCondLst>
                                            <p:cond delay="0"/>
                                          </p:stCondLst>
                                        </p:cTn>
                                        <p:tgtEl>
                                          <p:spTgt spid="1048952"/>
                                        </p:tgtEl>
                                        <p:attrNameLst>
                                          <p:attrName>style.visibility</p:attrName>
                                        </p:attrNameLst>
                                      </p:cBhvr>
                                      <p:to>
                                        <p:strVal val="visible"/>
                                      </p:to>
                                    </p:set>
                                    <p:anim calcmode="lin" valueType="num">
                                      <p:cBhvr additive="base">
                                        <p:cTn id="39" dur="500" fill="hold"/>
                                        <p:tgtEl>
                                          <p:spTgt spid="1048952"/>
                                        </p:tgtEl>
                                        <p:attrNameLst>
                                          <p:attrName>ppt_x</p:attrName>
                                        </p:attrNameLst>
                                      </p:cBhvr>
                                      <p:tavLst>
                                        <p:tav tm="0">
                                          <p:val>
                                            <p:strVal val="0-#ppt_w/2"/>
                                          </p:val>
                                        </p:tav>
                                        <p:tav tm="100000">
                                          <p:val>
                                            <p:strVal val="#ppt_x"/>
                                          </p:val>
                                        </p:tav>
                                      </p:tavLst>
                                    </p:anim>
                                    <p:anim calcmode="lin" valueType="num">
                                      <p:cBhvr additive="base">
                                        <p:cTn id="40" dur="500" fill="hold"/>
                                        <p:tgtEl>
                                          <p:spTgt spid="1048952"/>
                                        </p:tgtEl>
                                        <p:attrNameLst>
                                          <p:attrName>ppt_y</p:attrName>
                                        </p:attrNameLst>
                                      </p:cBhvr>
                                      <p:tavLst>
                                        <p:tav tm="0">
                                          <p:val>
                                            <p:strVal val="#ppt_y"/>
                                          </p:val>
                                        </p:tav>
                                        <p:tav tm="100000">
                                          <p:val>
                                            <p:strVal val="#ppt_y"/>
                                          </p:val>
                                        </p:tav>
                                      </p:tavLst>
                                    </p:anim>
                                  </p:childTnLst>
                                </p:cTn>
                              </p:par>
                            </p:childTnLst>
                          </p:cTn>
                        </p:par>
                        <p:par>
                          <p:cTn id="41" fill="hold">
                            <p:stCondLst>
                              <p:cond delay="5000"/>
                            </p:stCondLst>
                            <p:childTnLst>
                              <p:par>
                                <p:cTn id="42" presetID="2" presetClass="entr" presetSubtype="8" fill="hold" grpId="0" nodeType="afterEffect">
                                  <p:stCondLst>
                                    <p:cond delay="0"/>
                                  </p:stCondLst>
                                  <p:childTnLst>
                                    <p:set>
                                      <p:cBhvr>
                                        <p:cTn id="43" dur="1" fill="hold">
                                          <p:stCondLst>
                                            <p:cond delay="0"/>
                                          </p:stCondLst>
                                        </p:cTn>
                                        <p:tgtEl>
                                          <p:spTgt spid="1048953"/>
                                        </p:tgtEl>
                                        <p:attrNameLst>
                                          <p:attrName>style.visibility</p:attrName>
                                        </p:attrNameLst>
                                      </p:cBhvr>
                                      <p:to>
                                        <p:strVal val="visible"/>
                                      </p:to>
                                    </p:set>
                                    <p:anim calcmode="lin" valueType="num">
                                      <p:cBhvr additive="base">
                                        <p:cTn id="44" dur="500" fill="hold"/>
                                        <p:tgtEl>
                                          <p:spTgt spid="1048953"/>
                                        </p:tgtEl>
                                        <p:attrNameLst>
                                          <p:attrName>ppt_x</p:attrName>
                                        </p:attrNameLst>
                                      </p:cBhvr>
                                      <p:tavLst>
                                        <p:tav tm="0">
                                          <p:val>
                                            <p:strVal val="0-#ppt_w/2"/>
                                          </p:val>
                                        </p:tav>
                                        <p:tav tm="100000">
                                          <p:val>
                                            <p:strVal val="#ppt_x"/>
                                          </p:val>
                                        </p:tav>
                                      </p:tavLst>
                                    </p:anim>
                                    <p:anim calcmode="lin" valueType="num">
                                      <p:cBhvr additive="base">
                                        <p:cTn id="45" dur="500" fill="hold"/>
                                        <p:tgtEl>
                                          <p:spTgt spid="1048953"/>
                                        </p:tgtEl>
                                        <p:attrNameLst>
                                          <p:attrName>ppt_y</p:attrName>
                                        </p:attrNameLst>
                                      </p:cBhvr>
                                      <p:tavLst>
                                        <p:tav tm="0">
                                          <p:val>
                                            <p:strVal val="#ppt_y"/>
                                          </p:val>
                                        </p:tav>
                                        <p:tav tm="100000">
                                          <p:val>
                                            <p:strVal val="#ppt_y"/>
                                          </p:val>
                                        </p:tav>
                                      </p:tavLst>
                                    </p:anim>
                                  </p:childTnLst>
                                </p:cTn>
                              </p:par>
                            </p:childTnLst>
                          </p:cTn>
                        </p:par>
                        <p:par>
                          <p:cTn id="46" fill="hold">
                            <p:stCondLst>
                              <p:cond delay="5500"/>
                            </p:stCondLst>
                            <p:childTnLst>
                              <p:par>
                                <p:cTn id="47" presetID="2" presetClass="entr" presetSubtype="8" fill="hold" grpId="0" nodeType="afterEffect" nodePh="1">
                                  <p:stCondLst>
                                    <p:cond delay="0"/>
                                  </p:stCondLst>
                                  <p:endCondLst>
                                    <p:cond evt="begin" delay="0">
                                      <p:tn val="47"/>
                                    </p:cond>
                                  </p:endCondLst>
                                  <p:childTnLst>
                                    <p:set>
                                      <p:cBhvr>
                                        <p:cTn id="48" dur="1" fill="hold">
                                          <p:stCondLst>
                                            <p:cond delay="0"/>
                                          </p:stCondLst>
                                        </p:cTn>
                                        <p:tgtEl>
                                          <p:spTgt spid="1048954"/>
                                        </p:tgtEl>
                                        <p:attrNameLst>
                                          <p:attrName>style.visibility</p:attrName>
                                        </p:attrNameLst>
                                      </p:cBhvr>
                                      <p:to>
                                        <p:strVal val="visible"/>
                                      </p:to>
                                    </p:set>
                                    <p:anim calcmode="lin" valueType="num">
                                      <p:cBhvr additive="base">
                                        <p:cTn id="49" dur="500" fill="hold"/>
                                        <p:tgtEl>
                                          <p:spTgt spid="1048954"/>
                                        </p:tgtEl>
                                        <p:attrNameLst>
                                          <p:attrName>ppt_x</p:attrName>
                                        </p:attrNameLst>
                                      </p:cBhvr>
                                      <p:tavLst>
                                        <p:tav tm="0">
                                          <p:val>
                                            <p:strVal val="0-#ppt_w/2"/>
                                          </p:val>
                                        </p:tav>
                                        <p:tav tm="100000">
                                          <p:val>
                                            <p:strVal val="#ppt_x"/>
                                          </p:val>
                                        </p:tav>
                                      </p:tavLst>
                                    </p:anim>
                                    <p:anim calcmode="lin" valueType="num">
                                      <p:cBhvr additive="base">
                                        <p:cTn id="50" dur="500" fill="hold"/>
                                        <p:tgtEl>
                                          <p:spTgt spid="1048954"/>
                                        </p:tgtEl>
                                        <p:attrNameLst>
                                          <p:attrName>ppt_y</p:attrName>
                                        </p:attrNameLst>
                                      </p:cBhvr>
                                      <p:tavLst>
                                        <p:tav tm="0">
                                          <p:val>
                                            <p:strVal val="#ppt_y"/>
                                          </p:val>
                                        </p:tav>
                                        <p:tav tm="100000">
                                          <p:val>
                                            <p:strVal val="#ppt_y"/>
                                          </p:val>
                                        </p:tav>
                                      </p:tavLst>
                                    </p:anim>
                                  </p:childTnLst>
                                </p:cTn>
                              </p:par>
                            </p:childTnLst>
                          </p:cTn>
                        </p:par>
                        <p:par>
                          <p:cTn id="51" fill="hold">
                            <p:stCondLst>
                              <p:cond delay="6000"/>
                            </p:stCondLst>
                            <p:childTnLst>
                              <p:par>
                                <p:cTn id="52" presetID="2" presetClass="entr" presetSubtype="8" fill="hold" grpId="0" nodeType="afterEffect">
                                  <p:stCondLst>
                                    <p:cond delay="0"/>
                                  </p:stCondLst>
                                  <p:childTnLst>
                                    <p:set>
                                      <p:cBhvr>
                                        <p:cTn id="53" dur="1" fill="hold">
                                          <p:stCondLst>
                                            <p:cond delay="0"/>
                                          </p:stCondLst>
                                        </p:cTn>
                                        <p:tgtEl>
                                          <p:spTgt spid="1048955"/>
                                        </p:tgtEl>
                                        <p:attrNameLst>
                                          <p:attrName>style.visibility</p:attrName>
                                        </p:attrNameLst>
                                      </p:cBhvr>
                                      <p:to>
                                        <p:strVal val="visible"/>
                                      </p:to>
                                    </p:set>
                                    <p:anim calcmode="lin" valueType="num">
                                      <p:cBhvr additive="base">
                                        <p:cTn id="54" dur="500" fill="hold"/>
                                        <p:tgtEl>
                                          <p:spTgt spid="1048955"/>
                                        </p:tgtEl>
                                        <p:attrNameLst>
                                          <p:attrName>ppt_x</p:attrName>
                                        </p:attrNameLst>
                                      </p:cBhvr>
                                      <p:tavLst>
                                        <p:tav tm="0">
                                          <p:val>
                                            <p:strVal val="0-#ppt_w/2"/>
                                          </p:val>
                                        </p:tav>
                                        <p:tav tm="100000">
                                          <p:val>
                                            <p:strVal val="#ppt_x"/>
                                          </p:val>
                                        </p:tav>
                                      </p:tavLst>
                                    </p:anim>
                                    <p:anim calcmode="lin" valueType="num">
                                      <p:cBhvr additive="base">
                                        <p:cTn id="55" dur="500" fill="hold"/>
                                        <p:tgtEl>
                                          <p:spTgt spid="1048955"/>
                                        </p:tgtEl>
                                        <p:attrNameLst>
                                          <p:attrName>ppt_y</p:attrName>
                                        </p:attrNameLst>
                                      </p:cBhvr>
                                      <p:tavLst>
                                        <p:tav tm="0">
                                          <p:val>
                                            <p:strVal val="#ppt_y"/>
                                          </p:val>
                                        </p:tav>
                                        <p:tav tm="100000">
                                          <p:val>
                                            <p:strVal val="#ppt_y"/>
                                          </p:val>
                                        </p:tav>
                                      </p:tavLst>
                                    </p:anim>
                                  </p:childTnLst>
                                </p:cTn>
                              </p:par>
                            </p:childTnLst>
                          </p:cTn>
                        </p:par>
                        <p:par>
                          <p:cTn id="56" fill="hold">
                            <p:stCondLst>
                              <p:cond delay="6500"/>
                            </p:stCondLst>
                            <p:childTnLst>
                              <p:par>
                                <p:cTn id="57" presetID="2" presetClass="entr" presetSubtype="8" fill="hold" grpId="0" nodeType="afterEffect" nodePh="1">
                                  <p:stCondLst>
                                    <p:cond delay="0"/>
                                  </p:stCondLst>
                                  <p:endCondLst>
                                    <p:cond evt="begin" delay="0">
                                      <p:tn val="57"/>
                                    </p:cond>
                                  </p:endCondLst>
                                  <p:childTnLst>
                                    <p:set>
                                      <p:cBhvr>
                                        <p:cTn id="58" dur="1" fill="hold">
                                          <p:stCondLst>
                                            <p:cond delay="0"/>
                                          </p:stCondLst>
                                        </p:cTn>
                                        <p:tgtEl>
                                          <p:spTgt spid="1048956"/>
                                        </p:tgtEl>
                                        <p:attrNameLst>
                                          <p:attrName>style.visibility</p:attrName>
                                        </p:attrNameLst>
                                      </p:cBhvr>
                                      <p:to>
                                        <p:strVal val="visible"/>
                                      </p:to>
                                    </p:set>
                                    <p:anim calcmode="lin" valueType="num">
                                      <p:cBhvr additive="base">
                                        <p:cTn id="59" dur="500" fill="hold"/>
                                        <p:tgtEl>
                                          <p:spTgt spid="1048956"/>
                                        </p:tgtEl>
                                        <p:attrNameLst>
                                          <p:attrName>ppt_x</p:attrName>
                                        </p:attrNameLst>
                                      </p:cBhvr>
                                      <p:tavLst>
                                        <p:tav tm="0">
                                          <p:val>
                                            <p:strVal val="0-#ppt_w/2"/>
                                          </p:val>
                                        </p:tav>
                                        <p:tav tm="100000">
                                          <p:val>
                                            <p:strVal val="#ppt_x"/>
                                          </p:val>
                                        </p:tav>
                                      </p:tavLst>
                                    </p:anim>
                                    <p:anim calcmode="lin" valueType="num">
                                      <p:cBhvr additive="base">
                                        <p:cTn id="60" dur="500" fill="hold"/>
                                        <p:tgtEl>
                                          <p:spTgt spid="1048956"/>
                                        </p:tgtEl>
                                        <p:attrNameLst>
                                          <p:attrName>ppt_y</p:attrName>
                                        </p:attrNameLst>
                                      </p:cBhvr>
                                      <p:tavLst>
                                        <p:tav tm="0">
                                          <p:val>
                                            <p:strVal val="#ppt_y"/>
                                          </p:val>
                                        </p:tav>
                                        <p:tav tm="100000">
                                          <p:val>
                                            <p:strVal val="#ppt_y"/>
                                          </p:val>
                                        </p:tav>
                                      </p:tavLst>
                                    </p:anim>
                                  </p:childTnLst>
                                </p:cTn>
                              </p:par>
                            </p:childTnLst>
                          </p:cTn>
                        </p:par>
                        <p:par>
                          <p:cTn id="61" fill="hold">
                            <p:stCondLst>
                              <p:cond delay="7000"/>
                            </p:stCondLst>
                            <p:childTnLst>
                              <p:par>
                                <p:cTn id="62" presetID="2" presetClass="entr" presetSubtype="8" fill="hold" grpId="0" nodeType="afterEffect">
                                  <p:stCondLst>
                                    <p:cond delay="0"/>
                                  </p:stCondLst>
                                  <p:childTnLst>
                                    <p:set>
                                      <p:cBhvr>
                                        <p:cTn id="63" dur="1" fill="hold">
                                          <p:stCondLst>
                                            <p:cond delay="0"/>
                                          </p:stCondLst>
                                        </p:cTn>
                                        <p:tgtEl>
                                          <p:spTgt spid="1048957"/>
                                        </p:tgtEl>
                                        <p:attrNameLst>
                                          <p:attrName>style.visibility</p:attrName>
                                        </p:attrNameLst>
                                      </p:cBhvr>
                                      <p:to>
                                        <p:strVal val="visible"/>
                                      </p:to>
                                    </p:set>
                                    <p:anim calcmode="lin" valueType="num">
                                      <p:cBhvr additive="base">
                                        <p:cTn id="64" dur="500" fill="hold"/>
                                        <p:tgtEl>
                                          <p:spTgt spid="1048957"/>
                                        </p:tgtEl>
                                        <p:attrNameLst>
                                          <p:attrName>ppt_x</p:attrName>
                                        </p:attrNameLst>
                                      </p:cBhvr>
                                      <p:tavLst>
                                        <p:tav tm="0">
                                          <p:val>
                                            <p:strVal val="0-#ppt_w/2"/>
                                          </p:val>
                                        </p:tav>
                                        <p:tav tm="100000">
                                          <p:val>
                                            <p:strVal val="#ppt_x"/>
                                          </p:val>
                                        </p:tav>
                                      </p:tavLst>
                                    </p:anim>
                                    <p:anim calcmode="lin" valueType="num">
                                      <p:cBhvr additive="base">
                                        <p:cTn id="65" dur="500" fill="hold"/>
                                        <p:tgtEl>
                                          <p:spTgt spid="1048957"/>
                                        </p:tgtEl>
                                        <p:attrNameLst>
                                          <p:attrName>ppt_y</p:attrName>
                                        </p:attrNameLst>
                                      </p:cBhvr>
                                      <p:tavLst>
                                        <p:tav tm="0">
                                          <p:val>
                                            <p:strVal val="#ppt_y"/>
                                          </p:val>
                                        </p:tav>
                                        <p:tav tm="100000">
                                          <p:val>
                                            <p:strVal val="#ppt_y"/>
                                          </p:val>
                                        </p:tav>
                                      </p:tavLst>
                                    </p:anim>
                                  </p:childTnLst>
                                </p:cTn>
                              </p:par>
                            </p:childTnLst>
                          </p:cTn>
                        </p:par>
                        <p:par>
                          <p:cTn id="66" fill="hold">
                            <p:stCondLst>
                              <p:cond delay="7500"/>
                            </p:stCondLst>
                            <p:childTnLst>
                              <p:par>
                                <p:cTn id="67" presetID="2" presetClass="entr" presetSubtype="8" fill="hold" grpId="0" nodeType="afterEffect" nodePh="1">
                                  <p:stCondLst>
                                    <p:cond delay="0"/>
                                  </p:stCondLst>
                                  <p:endCondLst>
                                    <p:cond evt="begin" delay="0">
                                      <p:tn val="67"/>
                                    </p:cond>
                                  </p:endCondLst>
                                  <p:childTnLst>
                                    <p:set>
                                      <p:cBhvr>
                                        <p:cTn id="68" dur="1" fill="hold">
                                          <p:stCondLst>
                                            <p:cond delay="0"/>
                                          </p:stCondLst>
                                        </p:cTn>
                                        <p:tgtEl>
                                          <p:spTgt spid="1048958"/>
                                        </p:tgtEl>
                                        <p:attrNameLst>
                                          <p:attrName>style.visibility</p:attrName>
                                        </p:attrNameLst>
                                      </p:cBhvr>
                                      <p:to>
                                        <p:strVal val="visible"/>
                                      </p:to>
                                    </p:set>
                                    <p:anim calcmode="lin" valueType="num">
                                      <p:cBhvr additive="base">
                                        <p:cTn id="69" dur="500" fill="hold"/>
                                        <p:tgtEl>
                                          <p:spTgt spid="1048958"/>
                                        </p:tgtEl>
                                        <p:attrNameLst>
                                          <p:attrName>ppt_x</p:attrName>
                                        </p:attrNameLst>
                                      </p:cBhvr>
                                      <p:tavLst>
                                        <p:tav tm="0">
                                          <p:val>
                                            <p:strVal val="0-#ppt_w/2"/>
                                          </p:val>
                                        </p:tav>
                                        <p:tav tm="100000">
                                          <p:val>
                                            <p:strVal val="#ppt_x"/>
                                          </p:val>
                                        </p:tav>
                                      </p:tavLst>
                                    </p:anim>
                                    <p:anim calcmode="lin" valueType="num">
                                      <p:cBhvr additive="base">
                                        <p:cTn id="70" dur="500" fill="hold"/>
                                        <p:tgtEl>
                                          <p:spTgt spid="1048958"/>
                                        </p:tgtEl>
                                        <p:attrNameLst>
                                          <p:attrName>ppt_y</p:attrName>
                                        </p:attrNameLst>
                                      </p:cBhvr>
                                      <p:tavLst>
                                        <p:tav tm="0">
                                          <p:val>
                                            <p:strVal val="#ppt_y"/>
                                          </p:val>
                                        </p:tav>
                                        <p:tav tm="100000">
                                          <p:val>
                                            <p:strVal val="#ppt_y"/>
                                          </p:val>
                                        </p:tav>
                                      </p:tavLst>
                                    </p:anim>
                                  </p:childTnLst>
                                </p:cTn>
                              </p:par>
                            </p:childTnLst>
                          </p:cTn>
                        </p:par>
                        <p:par>
                          <p:cTn id="71" fill="hold">
                            <p:stCondLst>
                              <p:cond delay="8000"/>
                            </p:stCondLst>
                            <p:childTnLst>
                              <p:par>
                                <p:cTn id="72" presetID="2" presetClass="entr" presetSubtype="8" fill="hold" grpId="0" nodeType="afterEffect">
                                  <p:stCondLst>
                                    <p:cond delay="0"/>
                                  </p:stCondLst>
                                  <p:childTnLst>
                                    <p:set>
                                      <p:cBhvr>
                                        <p:cTn id="73" dur="1" fill="hold">
                                          <p:stCondLst>
                                            <p:cond delay="0"/>
                                          </p:stCondLst>
                                        </p:cTn>
                                        <p:tgtEl>
                                          <p:spTgt spid="1048959"/>
                                        </p:tgtEl>
                                        <p:attrNameLst>
                                          <p:attrName>style.visibility</p:attrName>
                                        </p:attrNameLst>
                                      </p:cBhvr>
                                      <p:to>
                                        <p:strVal val="visible"/>
                                      </p:to>
                                    </p:set>
                                    <p:anim calcmode="lin" valueType="num">
                                      <p:cBhvr additive="base">
                                        <p:cTn id="74" dur="500" fill="hold"/>
                                        <p:tgtEl>
                                          <p:spTgt spid="1048959"/>
                                        </p:tgtEl>
                                        <p:attrNameLst>
                                          <p:attrName>ppt_x</p:attrName>
                                        </p:attrNameLst>
                                      </p:cBhvr>
                                      <p:tavLst>
                                        <p:tav tm="0">
                                          <p:val>
                                            <p:strVal val="0-#ppt_w/2"/>
                                          </p:val>
                                        </p:tav>
                                        <p:tav tm="100000">
                                          <p:val>
                                            <p:strVal val="#ppt_x"/>
                                          </p:val>
                                        </p:tav>
                                      </p:tavLst>
                                    </p:anim>
                                    <p:anim calcmode="lin" valueType="num">
                                      <p:cBhvr additive="base">
                                        <p:cTn id="75" dur="500" fill="hold"/>
                                        <p:tgtEl>
                                          <p:spTgt spid="1048959"/>
                                        </p:tgtEl>
                                        <p:attrNameLst>
                                          <p:attrName>ppt_y</p:attrName>
                                        </p:attrNameLst>
                                      </p:cBhvr>
                                      <p:tavLst>
                                        <p:tav tm="0">
                                          <p:val>
                                            <p:strVal val="#ppt_y"/>
                                          </p:val>
                                        </p:tav>
                                        <p:tav tm="100000">
                                          <p:val>
                                            <p:strVal val="#ppt_y"/>
                                          </p:val>
                                        </p:tav>
                                      </p:tavLst>
                                    </p:anim>
                                  </p:childTnLst>
                                </p:cTn>
                              </p:par>
                            </p:childTnLst>
                          </p:cTn>
                        </p:par>
                        <p:par>
                          <p:cTn id="76" fill="hold">
                            <p:stCondLst>
                              <p:cond delay="8500"/>
                            </p:stCondLst>
                            <p:childTnLst>
                              <p:par>
                                <p:cTn id="77" presetID="2" presetClass="entr" presetSubtype="8" fill="hold" grpId="0" nodeType="afterEffect" nodePh="1">
                                  <p:stCondLst>
                                    <p:cond delay="0"/>
                                  </p:stCondLst>
                                  <p:endCondLst>
                                    <p:cond evt="begin" delay="0">
                                      <p:tn val="77"/>
                                    </p:cond>
                                  </p:endCondLst>
                                  <p:childTnLst>
                                    <p:set>
                                      <p:cBhvr>
                                        <p:cTn id="78" dur="1" fill="hold">
                                          <p:stCondLst>
                                            <p:cond delay="0"/>
                                          </p:stCondLst>
                                        </p:cTn>
                                        <p:tgtEl>
                                          <p:spTgt spid="1048960"/>
                                        </p:tgtEl>
                                        <p:attrNameLst>
                                          <p:attrName>style.visibility</p:attrName>
                                        </p:attrNameLst>
                                      </p:cBhvr>
                                      <p:to>
                                        <p:strVal val="visible"/>
                                      </p:to>
                                    </p:set>
                                    <p:anim calcmode="lin" valueType="num">
                                      <p:cBhvr additive="base">
                                        <p:cTn id="79" dur="500" fill="hold"/>
                                        <p:tgtEl>
                                          <p:spTgt spid="1048960"/>
                                        </p:tgtEl>
                                        <p:attrNameLst>
                                          <p:attrName>ppt_x</p:attrName>
                                        </p:attrNameLst>
                                      </p:cBhvr>
                                      <p:tavLst>
                                        <p:tav tm="0">
                                          <p:val>
                                            <p:strVal val="0-#ppt_w/2"/>
                                          </p:val>
                                        </p:tav>
                                        <p:tav tm="100000">
                                          <p:val>
                                            <p:strVal val="#ppt_x"/>
                                          </p:val>
                                        </p:tav>
                                      </p:tavLst>
                                    </p:anim>
                                    <p:anim calcmode="lin" valueType="num">
                                      <p:cBhvr additive="base">
                                        <p:cTn id="80" dur="500" fill="hold"/>
                                        <p:tgtEl>
                                          <p:spTgt spid="1048960"/>
                                        </p:tgtEl>
                                        <p:attrNameLst>
                                          <p:attrName>ppt_y</p:attrName>
                                        </p:attrNameLst>
                                      </p:cBhvr>
                                      <p:tavLst>
                                        <p:tav tm="0">
                                          <p:val>
                                            <p:strVal val="#ppt_y"/>
                                          </p:val>
                                        </p:tav>
                                        <p:tav tm="100000">
                                          <p:val>
                                            <p:strVal val="#ppt_y"/>
                                          </p:val>
                                        </p:tav>
                                      </p:tavLst>
                                    </p:anim>
                                  </p:childTnLst>
                                </p:cTn>
                              </p:par>
                            </p:childTnLst>
                          </p:cTn>
                        </p:par>
                        <p:par>
                          <p:cTn id="81" fill="hold">
                            <p:stCondLst>
                              <p:cond delay="9000"/>
                            </p:stCondLst>
                            <p:childTnLst>
                              <p:par>
                                <p:cTn id="82" presetID="2" presetClass="entr" presetSubtype="8" fill="hold" grpId="0" nodeType="afterEffect">
                                  <p:stCondLst>
                                    <p:cond delay="0"/>
                                  </p:stCondLst>
                                  <p:childTnLst>
                                    <p:set>
                                      <p:cBhvr>
                                        <p:cTn id="83" dur="1" fill="hold">
                                          <p:stCondLst>
                                            <p:cond delay="0"/>
                                          </p:stCondLst>
                                        </p:cTn>
                                        <p:tgtEl>
                                          <p:spTgt spid="1048961"/>
                                        </p:tgtEl>
                                        <p:attrNameLst>
                                          <p:attrName>style.visibility</p:attrName>
                                        </p:attrNameLst>
                                      </p:cBhvr>
                                      <p:to>
                                        <p:strVal val="visible"/>
                                      </p:to>
                                    </p:set>
                                    <p:anim calcmode="lin" valueType="num">
                                      <p:cBhvr additive="base">
                                        <p:cTn id="84" dur="500" fill="hold"/>
                                        <p:tgtEl>
                                          <p:spTgt spid="1048961"/>
                                        </p:tgtEl>
                                        <p:attrNameLst>
                                          <p:attrName>ppt_x</p:attrName>
                                        </p:attrNameLst>
                                      </p:cBhvr>
                                      <p:tavLst>
                                        <p:tav tm="0">
                                          <p:val>
                                            <p:strVal val="0-#ppt_w/2"/>
                                          </p:val>
                                        </p:tav>
                                        <p:tav tm="100000">
                                          <p:val>
                                            <p:strVal val="#ppt_x"/>
                                          </p:val>
                                        </p:tav>
                                      </p:tavLst>
                                    </p:anim>
                                    <p:anim calcmode="lin" valueType="num">
                                      <p:cBhvr additive="base">
                                        <p:cTn id="85" dur="500" fill="hold"/>
                                        <p:tgtEl>
                                          <p:spTgt spid="1048961"/>
                                        </p:tgtEl>
                                        <p:attrNameLst>
                                          <p:attrName>ppt_y</p:attrName>
                                        </p:attrNameLst>
                                      </p:cBhvr>
                                      <p:tavLst>
                                        <p:tav tm="0">
                                          <p:val>
                                            <p:strVal val="#ppt_y"/>
                                          </p:val>
                                        </p:tav>
                                        <p:tav tm="100000">
                                          <p:val>
                                            <p:strVal val="#ppt_y"/>
                                          </p:val>
                                        </p:tav>
                                      </p:tavLst>
                                    </p:anim>
                                  </p:childTnLst>
                                </p:cTn>
                              </p:par>
                            </p:childTnLst>
                          </p:cTn>
                        </p:par>
                        <p:par>
                          <p:cTn id="86" fill="hold">
                            <p:stCondLst>
                              <p:cond delay="9500"/>
                            </p:stCondLst>
                            <p:childTnLst>
                              <p:par>
                                <p:cTn id="87" presetID="2" presetClass="entr" presetSubtype="8" fill="hold" grpId="0" nodeType="afterEffect" nodePh="1">
                                  <p:stCondLst>
                                    <p:cond delay="0"/>
                                  </p:stCondLst>
                                  <p:endCondLst>
                                    <p:cond evt="begin" delay="0">
                                      <p:tn val="87"/>
                                    </p:cond>
                                  </p:endCondLst>
                                  <p:childTnLst>
                                    <p:set>
                                      <p:cBhvr>
                                        <p:cTn id="88" dur="1" fill="hold">
                                          <p:stCondLst>
                                            <p:cond delay="0"/>
                                          </p:stCondLst>
                                        </p:cTn>
                                        <p:tgtEl>
                                          <p:spTgt spid="1048962"/>
                                        </p:tgtEl>
                                        <p:attrNameLst>
                                          <p:attrName>style.visibility</p:attrName>
                                        </p:attrNameLst>
                                      </p:cBhvr>
                                      <p:to>
                                        <p:strVal val="visible"/>
                                      </p:to>
                                    </p:set>
                                    <p:anim calcmode="lin" valueType="num">
                                      <p:cBhvr additive="base">
                                        <p:cTn id="89" dur="500" fill="hold"/>
                                        <p:tgtEl>
                                          <p:spTgt spid="1048962"/>
                                        </p:tgtEl>
                                        <p:attrNameLst>
                                          <p:attrName>ppt_x</p:attrName>
                                        </p:attrNameLst>
                                      </p:cBhvr>
                                      <p:tavLst>
                                        <p:tav tm="0">
                                          <p:val>
                                            <p:strVal val="0-#ppt_w/2"/>
                                          </p:val>
                                        </p:tav>
                                        <p:tav tm="100000">
                                          <p:val>
                                            <p:strVal val="#ppt_x"/>
                                          </p:val>
                                        </p:tav>
                                      </p:tavLst>
                                    </p:anim>
                                    <p:anim calcmode="lin" valueType="num">
                                      <p:cBhvr additive="base">
                                        <p:cTn id="90" dur="500" fill="hold"/>
                                        <p:tgtEl>
                                          <p:spTgt spid="1048962"/>
                                        </p:tgtEl>
                                        <p:attrNameLst>
                                          <p:attrName>ppt_y</p:attrName>
                                        </p:attrNameLst>
                                      </p:cBhvr>
                                      <p:tavLst>
                                        <p:tav tm="0">
                                          <p:val>
                                            <p:strVal val="#ppt_y"/>
                                          </p:val>
                                        </p:tav>
                                        <p:tav tm="100000">
                                          <p:val>
                                            <p:strVal val="#ppt_y"/>
                                          </p:val>
                                        </p:tav>
                                      </p:tavLst>
                                    </p:anim>
                                  </p:childTnLst>
                                </p:cTn>
                              </p:par>
                            </p:childTnLst>
                          </p:cTn>
                        </p:par>
                        <p:par>
                          <p:cTn id="91" fill="hold">
                            <p:stCondLst>
                              <p:cond delay="10000"/>
                            </p:stCondLst>
                            <p:childTnLst>
                              <p:par>
                                <p:cTn id="92" presetID="2" presetClass="entr" presetSubtype="8" fill="hold" grpId="0" nodeType="afterEffect">
                                  <p:stCondLst>
                                    <p:cond delay="0"/>
                                  </p:stCondLst>
                                  <p:childTnLst>
                                    <p:set>
                                      <p:cBhvr>
                                        <p:cTn id="93" dur="1" fill="hold">
                                          <p:stCondLst>
                                            <p:cond delay="0"/>
                                          </p:stCondLst>
                                        </p:cTn>
                                        <p:tgtEl>
                                          <p:spTgt spid="1048963"/>
                                        </p:tgtEl>
                                        <p:attrNameLst>
                                          <p:attrName>style.visibility</p:attrName>
                                        </p:attrNameLst>
                                      </p:cBhvr>
                                      <p:to>
                                        <p:strVal val="visible"/>
                                      </p:to>
                                    </p:set>
                                    <p:anim calcmode="lin" valueType="num">
                                      <p:cBhvr additive="base">
                                        <p:cTn id="94" dur="500" fill="hold"/>
                                        <p:tgtEl>
                                          <p:spTgt spid="1048963"/>
                                        </p:tgtEl>
                                        <p:attrNameLst>
                                          <p:attrName>ppt_x</p:attrName>
                                        </p:attrNameLst>
                                      </p:cBhvr>
                                      <p:tavLst>
                                        <p:tav tm="0">
                                          <p:val>
                                            <p:strVal val="0-#ppt_w/2"/>
                                          </p:val>
                                        </p:tav>
                                        <p:tav tm="100000">
                                          <p:val>
                                            <p:strVal val="#ppt_x"/>
                                          </p:val>
                                        </p:tav>
                                      </p:tavLst>
                                    </p:anim>
                                    <p:anim calcmode="lin" valueType="num">
                                      <p:cBhvr additive="base">
                                        <p:cTn id="95" dur="500" fill="hold"/>
                                        <p:tgtEl>
                                          <p:spTgt spid="1048963"/>
                                        </p:tgtEl>
                                        <p:attrNameLst>
                                          <p:attrName>ppt_y</p:attrName>
                                        </p:attrNameLst>
                                      </p:cBhvr>
                                      <p:tavLst>
                                        <p:tav tm="0">
                                          <p:val>
                                            <p:strVal val="#ppt_y"/>
                                          </p:val>
                                        </p:tav>
                                        <p:tav tm="100000">
                                          <p:val>
                                            <p:strVal val="#ppt_y"/>
                                          </p:val>
                                        </p:tav>
                                      </p:tavLst>
                                    </p:anim>
                                  </p:childTnLst>
                                </p:cTn>
                              </p:par>
                            </p:childTnLst>
                          </p:cTn>
                        </p:par>
                        <p:par>
                          <p:cTn id="96" fill="hold">
                            <p:stCondLst>
                              <p:cond delay="10500"/>
                            </p:stCondLst>
                            <p:childTnLst>
                              <p:par>
                                <p:cTn id="97" presetID="2" presetClass="entr" presetSubtype="8" fill="hold" grpId="0" nodeType="afterEffect" nodePh="1">
                                  <p:stCondLst>
                                    <p:cond delay="0"/>
                                  </p:stCondLst>
                                  <p:endCondLst>
                                    <p:cond evt="begin" delay="0">
                                      <p:tn val="97"/>
                                    </p:cond>
                                  </p:endCondLst>
                                  <p:childTnLst>
                                    <p:set>
                                      <p:cBhvr>
                                        <p:cTn id="98" dur="1" fill="hold">
                                          <p:stCondLst>
                                            <p:cond delay="0"/>
                                          </p:stCondLst>
                                        </p:cTn>
                                        <p:tgtEl>
                                          <p:spTgt spid="1048964"/>
                                        </p:tgtEl>
                                        <p:attrNameLst>
                                          <p:attrName>style.visibility</p:attrName>
                                        </p:attrNameLst>
                                      </p:cBhvr>
                                      <p:to>
                                        <p:strVal val="visible"/>
                                      </p:to>
                                    </p:set>
                                    <p:anim calcmode="lin" valueType="num">
                                      <p:cBhvr additive="base">
                                        <p:cTn id="99" dur="500" fill="hold"/>
                                        <p:tgtEl>
                                          <p:spTgt spid="1048964"/>
                                        </p:tgtEl>
                                        <p:attrNameLst>
                                          <p:attrName>ppt_x</p:attrName>
                                        </p:attrNameLst>
                                      </p:cBhvr>
                                      <p:tavLst>
                                        <p:tav tm="0">
                                          <p:val>
                                            <p:strVal val="0-#ppt_w/2"/>
                                          </p:val>
                                        </p:tav>
                                        <p:tav tm="100000">
                                          <p:val>
                                            <p:strVal val="#ppt_x"/>
                                          </p:val>
                                        </p:tav>
                                      </p:tavLst>
                                    </p:anim>
                                    <p:anim calcmode="lin" valueType="num">
                                      <p:cBhvr additive="base">
                                        <p:cTn id="100" dur="500" fill="hold"/>
                                        <p:tgtEl>
                                          <p:spTgt spid="1048964"/>
                                        </p:tgtEl>
                                        <p:attrNameLst>
                                          <p:attrName>ppt_y</p:attrName>
                                        </p:attrNameLst>
                                      </p:cBhvr>
                                      <p:tavLst>
                                        <p:tav tm="0">
                                          <p:val>
                                            <p:strVal val="#ppt_y"/>
                                          </p:val>
                                        </p:tav>
                                        <p:tav tm="100000">
                                          <p:val>
                                            <p:strVal val="#ppt_y"/>
                                          </p:val>
                                        </p:tav>
                                      </p:tavLst>
                                    </p:anim>
                                  </p:childTnLst>
                                </p:cTn>
                              </p:par>
                            </p:childTnLst>
                          </p:cTn>
                        </p:par>
                        <p:par>
                          <p:cTn id="101" fill="hold">
                            <p:stCondLst>
                              <p:cond delay="11000"/>
                            </p:stCondLst>
                            <p:childTnLst>
                              <p:par>
                                <p:cTn id="102" presetID="2" presetClass="entr" presetSubtype="8" fill="hold" grpId="0" nodeType="afterEffect">
                                  <p:stCondLst>
                                    <p:cond delay="0"/>
                                  </p:stCondLst>
                                  <p:childTnLst>
                                    <p:set>
                                      <p:cBhvr>
                                        <p:cTn id="103" dur="1" fill="hold">
                                          <p:stCondLst>
                                            <p:cond delay="0"/>
                                          </p:stCondLst>
                                        </p:cTn>
                                        <p:tgtEl>
                                          <p:spTgt spid="1048965"/>
                                        </p:tgtEl>
                                        <p:attrNameLst>
                                          <p:attrName>style.visibility</p:attrName>
                                        </p:attrNameLst>
                                      </p:cBhvr>
                                      <p:to>
                                        <p:strVal val="visible"/>
                                      </p:to>
                                    </p:set>
                                    <p:anim calcmode="lin" valueType="num">
                                      <p:cBhvr additive="base">
                                        <p:cTn id="104" dur="500" fill="hold"/>
                                        <p:tgtEl>
                                          <p:spTgt spid="1048965"/>
                                        </p:tgtEl>
                                        <p:attrNameLst>
                                          <p:attrName>ppt_x</p:attrName>
                                        </p:attrNameLst>
                                      </p:cBhvr>
                                      <p:tavLst>
                                        <p:tav tm="0">
                                          <p:val>
                                            <p:strVal val="0-#ppt_w/2"/>
                                          </p:val>
                                        </p:tav>
                                        <p:tav tm="100000">
                                          <p:val>
                                            <p:strVal val="#ppt_x"/>
                                          </p:val>
                                        </p:tav>
                                      </p:tavLst>
                                    </p:anim>
                                    <p:anim calcmode="lin" valueType="num">
                                      <p:cBhvr additive="base">
                                        <p:cTn id="105" dur="500" fill="hold"/>
                                        <p:tgtEl>
                                          <p:spTgt spid="10489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8950" grpId="0"/>
      <p:bldP spid="1048951" grpId="0"/>
      <p:bldP spid="1048952" grpId="0"/>
      <p:bldP spid="1048953" grpId="0"/>
      <p:bldP spid="1048954" grpId="0"/>
      <p:bldP spid="1048955" grpId="0"/>
      <p:bldP spid="1048956" grpId="0"/>
      <p:bldP spid="1048957" grpId="0"/>
      <p:bldP spid="1048958" grpId="0"/>
      <p:bldP spid="1048959" grpId="0"/>
      <p:bldP spid="1048960" grpId="0"/>
      <p:bldP spid="1048961" grpId="0"/>
      <p:bldP spid="1048962" grpId="0"/>
      <p:bldP spid="1048963" grpId="0"/>
      <p:bldP spid="1048964" grpId="0"/>
      <p:bldP spid="1048965" grpId="0"/>
      <p:bldP spid="1048966" grpId="0" bldLvl="0" animBg="1"/>
      <p:bldP spid="1048967" grpId="0" bldLvl="0" animBg="1"/>
      <p:bldP spid="1048968" grpId="0" bldLvl="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矩形 4"/>
          <p:cNvSpPr/>
          <p:nvPr/>
        </p:nvSpPr>
        <p:spPr>
          <a:xfrm>
            <a:off x="2641600" y="2074179"/>
            <a:ext cx="7086600" cy="3810000"/>
          </a:xfrm>
          <a:prstGeom prst="rect">
            <a:avLst/>
          </a:prstGeom>
          <a:solidFill>
            <a:srgbClr val="F09C2A"/>
          </a:solidFill>
          <a:ln w="9525" cap="flat" cmpd="sng">
            <a:solidFill>
              <a:srgbClr val="993366"/>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6" name="矩形 5"/>
          <p:cNvSpPr/>
          <p:nvPr/>
        </p:nvSpPr>
        <p:spPr>
          <a:xfrm>
            <a:off x="3098800" y="2531379"/>
            <a:ext cx="6172200" cy="1143000"/>
          </a:xfrm>
          <a:prstGeom prst="rect">
            <a:avLst/>
          </a:prstGeom>
          <a:solidFill>
            <a:srgbClr val="189A80"/>
          </a:solidFill>
          <a:ln w="9525"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7" name="矩形 6"/>
          <p:cNvSpPr/>
          <p:nvPr/>
        </p:nvSpPr>
        <p:spPr>
          <a:xfrm>
            <a:off x="4699000" y="1159779"/>
            <a:ext cx="3048000" cy="685800"/>
          </a:xfrm>
          <a:prstGeom prst="rect">
            <a:avLst/>
          </a:prstGeom>
          <a:solidFill>
            <a:srgbClr val="D24132"/>
          </a:solidFill>
          <a:ln w="9525" cap="flat" cmpd="sng">
            <a:solidFill>
              <a:srgbClr val="333300"/>
            </a:solidFill>
            <a:prstDash val="solid"/>
            <a:miter/>
            <a:headEnd type="none" w="med" len="med"/>
            <a:tailEnd type="none" w="med" len="med"/>
          </a:ln>
        </p:spPr>
        <p:txBody>
          <a:bodyPr anchor="ct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a:lnSpc>
                <a:spcPct val="130000"/>
              </a:lnSpc>
              <a:spcBef>
                <a:spcPct val="20000"/>
              </a:spcBef>
              <a:buClr>
                <a:srgbClr val="000000"/>
              </a:buClr>
            </a:pPr>
            <a:r>
              <a:rPr lang="zh-CN" altLang="en-US" sz="2800" b="1" dirty="0">
                <a:solidFill>
                  <a:schemeClr val="bg1"/>
                </a:solidFill>
                <a:latin typeface="微软雅黑" panose="020B0503020204020204" pitchFamily="34" charset="-122"/>
                <a:ea typeface="微软雅黑" panose="020B0503020204020204" pitchFamily="34" charset="-122"/>
              </a:rPr>
              <a:t>事故原因分析</a:t>
            </a:r>
          </a:p>
        </p:txBody>
      </p:sp>
      <p:sp>
        <p:nvSpPr>
          <p:cNvPr id="8" name="矩形 7">
            <a:hlinkClick r:id="" action="ppaction://noaction"/>
          </p:cNvPr>
          <p:cNvSpPr/>
          <p:nvPr/>
        </p:nvSpPr>
        <p:spPr>
          <a:xfrm>
            <a:off x="3784600" y="2912379"/>
            <a:ext cx="2133600" cy="457200"/>
          </a:xfrm>
          <a:prstGeom prst="rect">
            <a:avLst/>
          </a:prstGeom>
          <a:solidFill>
            <a:srgbClr val="FFFFFF"/>
          </a:solidFill>
          <a:ln w="9525"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marL="457200" lvl="0" indent="-457200" algn="ctr">
              <a:lnSpc>
                <a:spcPct val="100000"/>
              </a:lnSpc>
              <a:spcBef>
                <a:spcPct val="20000"/>
              </a:spcBef>
              <a:buClr>
                <a:srgbClr val="000000"/>
              </a:buClr>
            </a:pPr>
            <a:r>
              <a:rPr lang="zh-CN" altLang="en-US" sz="2400" b="1" dirty="0">
                <a:solidFill>
                  <a:schemeClr val="tx1"/>
                </a:solidFill>
                <a:latin typeface="微软雅黑" panose="020B0503020204020204" pitchFamily="34" charset="-122"/>
                <a:ea typeface="微软雅黑" panose="020B0503020204020204" pitchFamily="34" charset="-122"/>
              </a:rPr>
              <a:t>行       为</a:t>
            </a:r>
          </a:p>
        </p:txBody>
      </p:sp>
      <p:sp>
        <p:nvSpPr>
          <p:cNvPr id="9" name="矩形 8">
            <a:hlinkClick r:id="" action="ppaction://noaction"/>
          </p:cNvPr>
          <p:cNvSpPr/>
          <p:nvPr/>
        </p:nvSpPr>
        <p:spPr>
          <a:xfrm>
            <a:off x="6604000" y="2912379"/>
            <a:ext cx="1981200" cy="457200"/>
          </a:xfrm>
          <a:prstGeom prst="rect">
            <a:avLst/>
          </a:prstGeom>
          <a:solidFill>
            <a:srgbClr val="FFFFFF"/>
          </a:solidFill>
          <a:ln w="9525"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marL="457200" indent="-457200" algn="ctr">
              <a:spcBef>
                <a:spcPct val="20000"/>
              </a:spcBef>
              <a:buClr>
                <a:srgbClr val="000000"/>
              </a:buClr>
            </a:pPr>
            <a:r>
              <a:rPr lang="zh-CN" altLang="en-US" sz="2400" b="1" dirty="0">
                <a:latin typeface="微软雅黑" panose="020B0503020204020204" pitchFamily="34" charset="-122"/>
                <a:ea typeface="微软雅黑" panose="020B0503020204020204" pitchFamily="34" charset="-122"/>
              </a:rPr>
              <a:t>条       件</a:t>
            </a:r>
          </a:p>
        </p:txBody>
      </p:sp>
      <p:sp>
        <p:nvSpPr>
          <p:cNvPr id="10" name="矩形 9"/>
          <p:cNvSpPr/>
          <p:nvPr/>
        </p:nvSpPr>
        <p:spPr>
          <a:xfrm>
            <a:off x="3098800" y="4436379"/>
            <a:ext cx="6172200" cy="1143000"/>
          </a:xfrm>
          <a:prstGeom prst="rect">
            <a:avLst/>
          </a:prstGeom>
          <a:solidFill>
            <a:srgbClr val="189A80"/>
          </a:solidFill>
          <a:ln w="9525"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11" name="矩形 10">
            <a:hlinkClick r:id="" action="ppaction://noaction"/>
          </p:cNvPr>
          <p:cNvSpPr/>
          <p:nvPr/>
        </p:nvSpPr>
        <p:spPr>
          <a:xfrm>
            <a:off x="3784600" y="4817379"/>
            <a:ext cx="2133600" cy="457200"/>
          </a:xfrm>
          <a:prstGeom prst="rect">
            <a:avLst/>
          </a:prstGeom>
          <a:solidFill>
            <a:srgbClr val="FFFFFF"/>
          </a:solidFill>
          <a:ln w="9525"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marL="457200" indent="-457200" algn="ctr">
              <a:spcBef>
                <a:spcPct val="20000"/>
              </a:spcBef>
              <a:buClr>
                <a:srgbClr val="000000"/>
              </a:buClr>
            </a:pPr>
            <a:r>
              <a:rPr lang="zh-CN" altLang="en-US" sz="2400" b="1" dirty="0">
                <a:latin typeface="微软雅黑" panose="020B0503020204020204" pitchFamily="34" charset="-122"/>
                <a:ea typeface="微软雅黑" panose="020B0503020204020204" pitchFamily="34" charset="-122"/>
              </a:rPr>
              <a:t>个人因素</a:t>
            </a:r>
          </a:p>
        </p:txBody>
      </p:sp>
      <p:sp>
        <p:nvSpPr>
          <p:cNvPr id="12" name="矩形 11">
            <a:hlinkClick r:id="" action="ppaction://noaction"/>
          </p:cNvPr>
          <p:cNvSpPr/>
          <p:nvPr/>
        </p:nvSpPr>
        <p:spPr>
          <a:xfrm>
            <a:off x="6604000" y="4817379"/>
            <a:ext cx="1981200" cy="457200"/>
          </a:xfrm>
          <a:prstGeom prst="rect">
            <a:avLst/>
          </a:prstGeom>
          <a:solidFill>
            <a:srgbClr val="FFFFFF"/>
          </a:solidFill>
          <a:ln w="9525"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marL="457200" indent="-457200" algn="ctr">
              <a:spcBef>
                <a:spcPct val="20000"/>
              </a:spcBef>
              <a:buClr>
                <a:srgbClr val="000000"/>
              </a:buClr>
            </a:pPr>
            <a:r>
              <a:rPr lang="zh-CN" altLang="en-US" sz="2400" b="1" dirty="0">
                <a:latin typeface="微软雅黑" panose="020B0503020204020204" pitchFamily="34" charset="-122"/>
                <a:ea typeface="微软雅黑" panose="020B0503020204020204" pitchFamily="34" charset="-122"/>
              </a:rPr>
              <a:t>工作因素</a:t>
            </a:r>
          </a:p>
        </p:txBody>
      </p:sp>
      <p:sp>
        <p:nvSpPr>
          <p:cNvPr id="13" name="下箭头 12"/>
          <p:cNvSpPr/>
          <p:nvPr/>
        </p:nvSpPr>
        <p:spPr>
          <a:xfrm>
            <a:off x="5994400" y="1921779"/>
            <a:ext cx="533400" cy="609600"/>
          </a:xfrm>
          <a:prstGeom prst="downArrow">
            <a:avLst>
              <a:gd name="adj1" fmla="val 50000"/>
              <a:gd name="adj2" fmla="val 28571"/>
            </a:avLst>
          </a:prstGeom>
          <a:solidFill>
            <a:srgbClr val="385D8A"/>
          </a:solidFill>
          <a:ln w="9525"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14" name="文本框 901130"/>
          <p:cNvSpPr txBox="1"/>
          <p:nvPr/>
        </p:nvSpPr>
        <p:spPr>
          <a:xfrm>
            <a:off x="5537200" y="2531379"/>
            <a:ext cx="1620957" cy="338554"/>
          </a:xfrm>
          <a:prstGeom prst="rect">
            <a:avLst/>
          </a:prstGeom>
          <a:noFill/>
          <a:ln w="9525">
            <a:noFill/>
          </a:ln>
        </p:spPr>
        <p:txBody>
          <a:bodyPr wrap="none" anchor="t">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nSpc>
                <a:spcPct val="100000"/>
              </a:lnSpc>
              <a:buClr>
                <a:srgbClr val="000000"/>
              </a:buClr>
            </a:pPr>
            <a:r>
              <a:rPr lang="zh-CN" altLang="en-US" sz="1600" b="1" dirty="0">
                <a:solidFill>
                  <a:schemeClr val="bg1"/>
                </a:solidFill>
                <a:latin typeface="微软雅黑" panose="020B0503020204020204" pitchFamily="34" charset="-122"/>
                <a:ea typeface="微软雅黑" panose="020B0503020204020204" pitchFamily="34" charset="-122"/>
              </a:rPr>
              <a:t>可能的直接原因</a:t>
            </a:r>
          </a:p>
        </p:txBody>
      </p:sp>
      <p:sp>
        <p:nvSpPr>
          <p:cNvPr id="15" name="文本框 901131"/>
          <p:cNvSpPr txBox="1"/>
          <p:nvPr/>
        </p:nvSpPr>
        <p:spPr>
          <a:xfrm>
            <a:off x="5537200" y="4512579"/>
            <a:ext cx="1620957" cy="338554"/>
          </a:xfrm>
          <a:prstGeom prst="rect">
            <a:avLst/>
          </a:prstGeom>
          <a:noFill/>
          <a:ln w="9525">
            <a:noFill/>
          </a:ln>
        </p:spPr>
        <p:txBody>
          <a:bodyPr wrap="none" anchor="t">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a:buClr>
                <a:srgbClr val="000000"/>
              </a:buClr>
            </a:pPr>
            <a:r>
              <a:rPr lang="zh-CN" altLang="en-US" sz="1600" b="1" dirty="0">
                <a:solidFill>
                  <a:schemeClr val="bg1"/>
                </a:solidFill>
                <a:latin typeface="微软雅黑" panose="020B0503020204020204" pitchFamily="34" charset="-122"/>
                <a:ea typeface="微软雅黑" panose="020B0503020204020204" pitchFamily="34" charset="-122"/>
              </a:rPr>
              <a:t>可能的间接原因</a:t>
            </a:r>
          </a:p>
        </p:txBody>
      </p:sp>
      <p:sp>
        <p:nvSpPr>
          <p:cNvPr id="16" name="下箭头 15"/>
          <p:cNvSpPr/>
          <p:nvPr/>
        </p:nvSpPr>
        <p:spPr>
          <a:xfrm>
            <a:off x="5994400" y="3826779"/>
            <a:ext cx="533400" cy="609600"/>
          </a:xfrm>
          <a:prstGeom prst="downArrow">
            <a:avLst>
              <a:gd name="adj1" fmla="val 50000"/>
              <a:gd name="adj2" fmla="val 28571"/>
            </a:avLst>
          </a:prstGeom>
          <a:solidFill>
            <a:srgbClr val="385D8A"/>
          </a:solidFill>
          <a:ln w="9525"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17" name="TextBox 74"/>
          <p:cNvSpPr txBox="1"/>
          <p:nvPr/>
        </p:nvSpPr>
        <p:spPr>
          <a:xfrm>
            <a:off x="609601" y="1124021"/>
            <a:ext cx="2844800" cy="461665"/>
          </a:xfrm>
          <a:prstGeom prst="rect">
            <a:avLst/>
          </a:prstGeom>
          <a:noFill/>
        </p:spPr>
        <p:txBody>
          <a:bodyPr wrap="square" rtlCol="0">
            <a:spAutoFit/>
          </a:bodyPr>
          <a:lstStyle/>
          <a:p>
            <a:pPr>
              <a:defRPr/>
            </a:pPr>
            <a:r>
              <a:rPr lang="zh-CN" altLang="en-US" sz="2400" b="1" dirty="0">
                <a:solidFill>
                  <a:srgbClr val="1F497D"/>
                </a:solidFill>
                <a:latin typeface="微软雅黑" panose="020B0503020204020204" pitchFamily="34" charset="-122"/>
                <a:ea typeface="微软雅黑" panose="020B0503020204020204" pitchFamily="34" charset="-122"/>
              </a:rPr>
              <a:t>综合原因分类</a:t>
            </a:r>
            <a:endParaRPr lang="en-US" altLang="zh-CN" sz="2400" b="1" dirty="0">
              <a:solidFill>
                <a:srgbClr val="1F497D"/>
              </a:solidFill>
              <a:latin typeface="微软雅黑" panose="020B0503020204020204" pitchFamily="34" charset="-122"/>
              <a:ea typeface="微软雅黑" panose="020B0503020204020204" pitchFamily="34" charset="-122"/>
            </a:endParaRPr>
          </a:p>
        </p:txBody>
      </p:sp>
      <p:sp>
        <p:nvSpPr>
          <p:cNvPr id="18" name="下箭头 17"/>
          <p:cNvSpPr/>
          <p:nvPr/>
        </p:nvSpPr>
        <p:spPr>
          <a:xfrm>
            <a:off x="5994400" y="5655579"/>
            <a:ext cx="533400" cy="609600"/>
          </a:xfrm>
          <a:prstGeom prst="downArrow">
            <a:avLst>
              <a:gd name="adj1" fmla="val 50000"/>
              <a:gd name="adj2" fmla="val 28571"/>
            </a:avLst>
          </a:prstGeom>
          <a:solidFill>
            <a:srgbClr val="385D8A"/>
          </a:solidFill>
          <a:ln w="9525"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19" name="文本框 901131"/>
          <p:cNvSpPr txBox="1"/>
          <p:nvPr/>
        </p:nvSpPr>
        <p:spPr>
          <a:xfrm>
            <a:off x="5450621" y="6236147"/>
            <a:ext cx="1620957" cy="338554"/>
          </a:xfrm>
          <a:prstGeom prst="rect">
            <a:avLst/>
          </a:prstGeom>
          <a:noFill/>
          <a:ln w="9525">
            <a:noFill/>
          </a:ln>
        </p:spPr>
        <p:txBody>
          <a:bodyPr wrap="none" anchor="t">
            <a:spAutoFit/>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a:buClr>
                <a:srgbClr val="000000"/>
              </a:buClr>
            </a:pPr>
            <a:r>
              <a:rPr lang="zh-CN" altLang="en-US" sz="1600" b="1" dirty="0">
                <a:latin typeface="微软雅黑" panose="020B0503020204020204" pitchFamily="34" charset="-122"/>
                <a:ea typeface="微软雅黑" panose="020B0503020204020204" pitchFamily="34" charset="-122"/>
              </a:rPr>
              <a:t>可能的系统原因</a:t>
            </a:r>
          </a:p>
        </p:txBody>
      </p:sp>
      <p:sp>
        <p:nvSpPr>
          <p:cNvPr id="20"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矩形 4"/>
          <p:cNvSpPr/>
          <p:nvPr/>
        </p:nvSpPr>
        <p:spPr>
          <a:xfrm>
            <a:off x="2603500" y="2763937"/>
            <a:ext cx="7315200" cy="3276600"/>
          </a:xfrm>
          <a:prstGeom prst="rect">
            <a:avLst/>
          </a:prstGeom>
          <a:solidFill>
            <a:srgbClr val="189A80"/>
          </a:solidFill>
          <a:ln w="9525"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6" name="矩形 5"/>
          <p:cNvSpPr/>
          <p:nvPr/>
        </p:nvSpPr>
        <p:spPr>
          <a:xfrm>
            <a:off x="4660900" y="1392337"/>
            <a:ext cx="3048000" cy="685800"/>
          </a:xfrm>
          <a:prstGeom prst="rect">
            <a:avLst/>
          </a:prstGeom>
          <a:solidFill>
            <a:srgbClr val="D24132"/>
          </a:solidFill>
          <a:ln w="9525" cap="flat" cmpd="sng">
            <a:solidFill>
              <a:srgbClr val="333300"/>
            </a:solidFill>
            <a:prstDash val="solid"/>
            <a:miter/>
            <a:headEnd type="none" w="med" len="med"/>
            <a:tailEnd type="none" w="med" len="med"/>
          </a:ln>
        </p:spPr>
        <p:txBody>
          <a:bodyPr anchor="ct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a:lnSpc>
                <a:spcPct val="120000"/>
              </a:lnSpc>
              <a:spcBef>
                <a:spcPct val="20000"/>
              </a:spcBef>
              <a:buClr>
                <a:srgbClr val="000000"/>
              </a:buClr>
            </a:pPr>
            <a:r>
              <a:rPr lang="zh-CN" altLang="en-US" sz="2800" b="1" dirty="0">
                <a:solidFill>
                  <a:schemeClr val="bg1"/>
                </a:solidFill>
                <a:latin typeface="微软雅黑" panose="020B0503020204020204" pitchFamily="34" charset="-122"/>
                <a:ea typeface="微软雅黑" panose="020B0503020204020204" pitchFamily="34" charset="-122"/>
              </a:rPr>
              <a:t>可能的直接原因</a:t>
            </a:r>
          </a:p>
        </p:txBody>
      </p:sp>
      <p:sp>
        <p:nvSpPr>
          <p:cNvPr id="7" name="下箭头 6"/>
          <p:cNvSpPr/>
          <p:nvPr/>
        </p:nvSpPr>
        <p:spPr>
          <a:xfrm>
            <a:off x="5956300" y="2154337"/>
            <a:ext cx="533400" cy="609600"/>
          </a:xfrm>
          <a:prstGeom prst="downArrow">
            <a:avLst>
              <a:gd name="adj1" fmla="val 50000"/>
              <a:gd name="adj2" fmla="val 28571"/>
            </a:avLst>
          </a:prstGeom>
          <a:solidFill>
            <a:srgbClr val="385D8A"/>
          </a:solidFill>
          <a:ln w="9525"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8" name="矩形 7"/>
          <p:cNvSpPr/>
          <p:nvPr/>
        </p:nvSpPr>
        <p:spPr>
          <a:xfrm>
            <a:off x="3100387" y="3151410"/>
            <a:ext cx="3048000" cy="2514600"/>
          </a:xfrm>
          <a:prstGeom prst="rect">
            <a:avLst/>
          </a:prstGeom>
          <a:solidFill>
            <a:srgbClr val="FFFFFF"/>
          </a:solidFill>
          <a:ln w="9525"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marL="457200" lvl="0" indent="-457200" algn="ctr">
              <a:lnSpc>
                <a:spcPct val="140000"/>
              </a:lnSpc>
              <a:spcBef>
                <a:spcPct val="20000"/>
              </a:spcBef>
              <a:buClr>
                <a:srgbClr val="000000"/>
              </a:buClr>
            </a:pPr>
            <a:r>
              <a:rPr lang="zh-CN" altLang="en-US" sz="2800" b="1" dirty="0">
                <a:solidFill>
                  <a:schemeClr val="tx1"/>
                </a:solidFill>
                <a:latin typeface="微软雅黑" panose="020B0503020204020204" pitchFamily="34" charset="-122"/>
                <a:ea typeface="微软雅黑" panose="020B0503020204020204" pitchFamily="34" charset="-122"/>
              </a:rPr>
              <a:t>行       为</a:t>
            </a:r>
          </a:p>
          <a:p>
            <a:pPr marL="914400" lvl="1" indent="-457200">
              <a:lnSpc>
                <a:spcPct val="100000"/>
              </a:lnSpc>
              <a:spcBef>
                <a:spcPct val="20000"/>
              </a:spcBef>
              <a:buClr>
                <a:srgbClr val="000000"/>
              </a:buClr>
              <a:buAutoNum type="arabicPeriod"/>
            </a:pPr>
            <a:r>
              <a:rPr lang="zh-CN" altLang="en-US" sz="1800" dirty="0">
                <a:solidFill>
                  <a:schemeClr val="tx1"/>
                </a:solidFill>
                <a:latin typeface="微软雅黑" panose="020B0503020204020204" pitchFamily="34" charset="-122"/>
                <a:ea typeface="微软雅黑" panose="020B0503020204020204" pitchFamily="34" charset="-122"/>
              </a:rPr>
              <a:t>遵守工作程序</a:t>
            </a:r>
          </a:p>
          <a:p>
            <a:pPr marL="914400" lvl="1" indent="-457200">
              <a:lnSpc>
                <a:spcPct val="100000"/>
              </a:lnSpc>
              <a:spcBef>
                <a:spcPct val="20000"/>
              </a:spcBef>
              <a:buClr>
                <a:srgbClr val="000000"/>
              </a:buClr>
              <a:buAutoNum type="arabicPeriod"/>
            </a:pPr>
            <a:r>
              <a:rPr lang="zh-CN" altLang="en-US" sz="1800" dirty="0">
                <a:solidFill>
                  <a:schemeClr val="tx1"/>
                </a:solidFill>
                <a:latin typeface="微软雅黑" panose="020B0503020204020204" pitchFamily="34" charset="-122"/>
                <a:ea typeface="微软雅黑" panose="020B0503020204020204" pitchFamily="34" charset="-122"/>
              </a:rPr>
              <a:t>工具或设备使用</a:t>
            </a:r>
          </a:p>
          <a:p>
            <a:pPr marL="914400" lvl="1" indent="-457200">
              <a:lnSpc>
                <a:spcPct val="100000"/>
              </a:lnSpc>
              <a:spcBef>
                <a:spcPct val="20000"/>
              </a:spcBef>
              <a:buClr>
                <a:srgbClr val="000000"/>
              </a:buClr>
              <a:buAutoNum type="arabicPeriod"/>
            </a:pPr>
            <a:r>
              <a:rPr lang="zh-CN" altLang="en-US" sz="1800" dirty="0">
                <a:solidFill>
                  <a:schemeClr val="tx1"/>
                </a:solidFill>
                <a:latin typeface="微软雅黑" panose="020B0503020204020204" pitchFamily="34" charset="-122"/>
                <a:ea typeface="微软雅黑" panose="020B0503020204020204" pitchFamily="34" charset="-122"/>
              </a:rPr>
              <a:t>保护方法</a:t>
            </a:r>
          </a:p>
          <a:p>
            <a:pPr marL="914400" lvl="1" indent="-457200">
              <a:lnSpc>
                <a:spcPct val="100000"/>
              </a:lnSpc>
              <a:spcBef>
                <a:spcPct val="20000"/>
              </a:spcBef>
              <a:buClr>
                <a:srgbClr val="000000"/>
              </a:buClr>
              <a:buAutoNum type="arabicPeriod"/>
            </a:pPr>
            <a:r>
              <a:rPr lang="zh-CN" altLang="en-US" sz="1800" dirty="0">
                <a:solidFill>
                  <a:schemeClr val="tx1"/>
                </a:solidFill>
                <a:latin typeface="微软雅黑" panose="020B0503020204020204" pitchFamily="34" charset="-122"/>
                <a:ea typeface="微软雅黑" panose="020B0503020204020204" pitchFamily="34" charset="-122"/>
              </a:rPr>
              <a:t>疏忽或缺乏意识</a:t>
            </a:r>
          </a:p>
        </p:txBody>
      </p:sp>
      <p:sp>
        <p:nvSpPr>
          <p:cNvPr id="9" name="矩形 8"/>
          <p:cNvSpPr/>
          <p:nvPr/>
        </p:nvSpPr>
        <p:spPr>
          <a:xfrm>
            <a:off x="6320503" y="3144937"/>
            <a:ext cx="3048000" cy="2514600"/>
          </a:xfrm>
          <a:prstGeom prst="rect">
            <a:avLst/>
          </a:prstGeom>
          <a:solidFill>
            <a:srgbClr val="FFFFFF"/>
          </a:solidFill>
          <a:ln w="9525"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marL="457200" lvl="0" indent="-457200" algn="ctr">
              <a:lnSpc>
                <a:spcPct val="130000"/>
              </a:lnSpc>
              <a:spcBef>
                <a:spcPct val="20000"/>
              </a:spcBef>
              <a:buClr>
                <a:srgbClr val="000000"/>
              </a:buClr>
            </a:pPr>
            <a:r>
              <a:rPr lang="zh-CN" altLang="en-US" sz="2800" b="1" dirty="0">
                <a:solidFill>
                  <a:schemeClr val="tx1"/>
                </a:solidFill>
                <a:latin typeface="微软雅黑" panose="020B0503020204020204" pitchFamily="34" charset="-122"/>
                <a:ea typeface="微软雅黑" panose="020B0503020204020204" pitchFamily="34" charset="-122"/>
              </a:rPr>
              <a:t>条       件</a:t>
            </a:r>
          </a:p>
          <a:p>
            <a:pPr marL="457200" lvl="0" indent="-457200">
              <a:lnSpc>
                <a:spcPct val="110000"/>
              </a:lnSpc>
              <a:spcBef>
                <a:spcPct val="20000"/>
              </a:spcBef>
              <a:buClr>
                <a:schemeClr val="tx1"/>
              </a:buClr>
              <a:buAutoNum type="arabicPeriod" startAt="5"/>
            </a:pPr>
            <a:r>
              <a:rPr lang="zh-CN" altLang="en-US" dirty="0">
                <a:latin typeface="微软雅黑" panose="020B0503020204020204" pitchFamily="34" charset="-122"/>
                <a:ea typeface="微软雅黑" panose="020B0503020204020204" pitchFamily="34" charset="-122"/>
              </a:rPr>
              <a:t>保护系统</a:t>
            </a:r>
          </a:p>
          <a:p>
            <a:pPr marL="457200" lvl="0" indent="-457200">
              <a:lnSpc>
                <a:spcPct val="110000"/>
              </a:lnSpc>
              <a:spcBef>
                <a:spcPct val="20000"/>
              </a:spcBef>
              <a:buClr>
                <a:schemeClr val="tx1"/>
              </a:buClr>
              <a:buAutoNum type="arabicPeriod" startAt="5"/>
            </a:pPr>
            <a:r>
              <a:rPr lang="zh-CN" altLang="en-US" dirty="0">
                <a:latin typeface="微软雅黑" panose="020B0503020204020204" pitchFamily="34" charset="-122"/>
                <a:ea typeface="微软雅黑" panose="020B0503020204020204" pitchFamily="34" charset="-122"/>
              </a:rPr>
              <a:t>工具、设备及车辆</a:t>
            </a:r>
          </a:p>
          <a:p>
            <a:pPr marL="457200" lvl="0" indent="-457200">
              <a:lnSpc>
                <a:spcPct val="110000"/>
              </a:lnSpc>
              <a:spcBef>
                <a:spcPct val="20000"/>
              </a:spcBef>
              <a:buClr>
                <a:schemeClr val="tx1"/>
              </a:buClr>
              <a:buAutoNum type="arabicPeriod" startAt="5"/>
            </a:pPr>
            <a:r>
              <a:rPr lang="zh-CN" altLang="en-US" dirty="0">
                <a:latin typeface="微软雅黑" panose="020B0503020204020204" pitchFamily="34" charset="-122"/>
                <a:ea typeface="微软雅黑" panose="020B0503020204020204" pitchFamily="34" charset="-122"/>
              </a:rPr>
              <a:t>工作暴露</a:t>
            </a:r>
          </a:p>
          <a:p>
            <a:pPr marL="457200" lvl="0" indent="-457200">
              <a:lnSpc>
                <a:spcPct val="110000"/>
              </a:lnSpc>
              <a:spcBef>
                <a:spcPct val="20000"/>
              </a:spcBef>
              <a:buClr>
                <a:schemeClr val="tx1"/>
              </a:buClr>
              <a:buAutoNum type="arabicPeriod" startAt="5"/>
            </a:pPr>
            <a:r>
              <a:rPr lang="zh-CN" altLang="en-US" dirty="0">
                <a:latin typeface="微软雅黑" panose="020B0503020204020204" pitchFamily="34" charset="-122"/>
                <a:ea typeface="微软雅黑" panose="020B0503020204020204" pitchFamily="34" charset="-122"/>
              </a:rPr>
              <a:t>作业现场布置和环境</a:t>
            </a:r>
          </a:p>
        </p:txBody>
      </p:sp>
      <p:sp>
        <p:nvSpPr>
          <p:cNvPr id="10" name="TextBox 74"/>
          <p:cNvSpPr txBox="1"/>
          <p:nvPr/>
        </p:nvSpPr>
        <p:spPr>
          <a:xfrm>
            <a:off x="593726" y="1071180"/>
            <a:ext cx="2326456" cy="461665"/>
          </a:xfrm>
          <a:prstGeom prst="rect">
            <a:avLst/>
          </a:prstGeom>
          <a:noFill/>
        </p:spPr>
        <p:txBody>
          <a:bodyPr wrap="square" rtlCol="0">
            <a:spAutoFit/>
          </a:bodyPr>
          <a:lstStyle/>
          <a:p>
            <a:pPr>
              <a:defRPr/>
            </a:pPr>
            <a:r>
              <a:rPr lang="zh-CN" altLang="en-US" sz="2400" b="1" dirty="0">
                <a:solidFill>
                  <a:srgbClr val="1F497D"/>
                </a:solidFill>
                <a:latin typeface="微软雅黑" panose="020B0503020204020204" pitchFamily="34" charset="-122"/>
                <a:ea typeface="微软雅黑" panose="020B0503020204020204" pitchFamily="34" charset="-122"/>
              </a:rPr>
              <a:t>直接原因分析</a:t>
            </a:r>
            <a:endParaRPr lang="en-US" altLang="zh-CN" sz="2400" b="1" dirty="0">
              <a:solidFill>
                <a:srgbClr val="1F497D"/>
              </a:solidFill>
              <a:latin typeface="微软雅黑" panose="020B0503020204020204" pitchFamily="34" charset="-122"/>
              <a:ea typeface="微软雅黑" panose="020B0503020204020204" pitchFamily="34" charset="-122"/>
            </a:endParaRPr>
          </a:p>
        </p:txBody>
      </p:sp>
      <p:sp>
        <p:nvSpPr>
          <p:cNvPr id="11"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矩形 4"/>
          <p:cNvSpPr/>
          <p:nvPr/>
        </p:nvSpPr>
        <p:spPr>
          <a:xfrm>
            <a:off x="2565400" y="3146785"/>
            <a:ext cx="7315200" cy="3276600"/>
          </a:xfrm>
          <a:prstGeom prst="rect">
            <a:avLst/>
          </a:prstGeom>
          <a:solidFill>
            <a:srgbClr val="F09C2A"/>
          </a:solidFill>
          <a:ln w="9525"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6" name="矩形 5"/>
          <p:cNvSpPr/>
          <p:nvPr/>
        </p:nvSpPr>
        <p:spPr>
          <a:xfrm>
            <a:off x="4622800" y="1775185"/>
            <a:ext cx="3048000" cy="685800"/>
          </a:xfrm>
          <a:prstGeom prst="rect">
            <a:avLst/>
          </a:prstGeom>
          <a:solidFill>
            <a:srgbClr val="D24132"/>
          </a:solidFill>
          <a:ln w="9525" cap="flat" cmpd="sng">
            <a:solidFill>
              <a:srgbClr val="333300"/>
            </a:solidFill>
            <a:prstDash val="solid"/>
            <a:miter/>
            <a:headEnd type="none" w="med" len="med"/>
            <a:tailEnd type="none" w="med" len="med"/>
          </a:ln>
        </p:spPr>
        <p:txBody>
          <a:bodyPr anchor="ct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lvl="0" algn="ctr">
              <a:lnSpc>
                <a:spcPct val="120000"/>
              </a:lnSpc>
              <a:spcBef>
                <a:spcPct val="20000"/>
              </a:spcBef>
              <a:buClr>
                <a:srgbClr val="000000"/>
              </a:buClr>
            </a:pPr>
            <a:r>
              <a:rPr lang="zh-CN" altLang="en-US" sz="2800" b="1" dirty="0">
                <a:solidFill>
                  <a:schemeClr val="bg1"/>
                </a:solidFill>
                <a:latin typeface="微软雅黑" panose="020B0503020204020204" pitchFamily="34" charset="-122"/>
                <a:ea typeface="微软雅黑" panose="020B0503020204020204" pitchFamily="34" charset="-122"/>
              </a:rPr>
              <a:t>可能的间接原因</a:t>
            </a:r>
          </a:p>
        </p:txBody>
      </p:sp>
      <p:sp>
        <p:nvSpPr>
          <p:cNvPr id="7" name="下箭头 6"/>
          <p:cNvSpPr/>
          <p:nvPr/>
        </p:nvSpPr>
        <p:spPr>
          <a:xfrm>
            <a:off x="5918200" y="2537185"/>
            <a:ext cx="533400" cy="609600"/>
          </a:xfrm>
          <a:prstGeom prst="downArrow">
            <a:avLst>
              <a:gd name="adj1" fmla="val 50000"/>
              <a:gd name="adj2" fmla="val 28571"/>
            </a:avLst>
          </a:prstGeom>
          <a:solidFill>
            <a:srgbClr val="385D8A"/>
          </a:solidFill>
          <a:ln w="9525"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endParaRPr lang="zh-CN" altLang="en-US"/>
          </a:p>
        </p:txBody>
      </p:sp>
      <p:sp>
        <p:nvSpPr>
          <p:cNvPr id="8" name="矩形 7"/>
          <p:cNvSpPr/>
          <p:nvPr/>
        </p:nvSpPr>
        <p:spPr>
          <a:xfrm>
            <a:off x="2870200" y="3603985"/>
            <a:ext cx="3048000" cy="2362200"/>
          </a:xfrm>
          <a:prstGeom prst="rect">
            <a:avLst/>
          </a:prstGeom>
          <a:solidFill>
            <a:srgbClr val="FFFFFF"/>
          </a:solidFill>
          <a:ln w="9525"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marL="457200" lvl="0" indent="-457200" algn="ctr">
              <a:lnSpc>
                <a:spcPct val="170000"/>
              </a:lnSpc>
              <a:spcBef>
                <a:spcPct val="20000"/>
              </a:spcBef>
              <a:buClr>
                <a:srgbClr val="000000"/>
              </a:buClr>
            </a:pPr>
            <a:r>
              <a:rPr lang="zh-CN" altLang="en-US" sz="1800" b="1" dirty="0">
                <a:solidFill>
                  <a:schemeClr val="tx1"/>
                </a:solidFill>
                <a:latin typeface="微软雅黑" panose="020B0503020204020204" pitchFamily="34" charset="-122"/>
                <a:ea typeface="微软雅黑" panose="020B0503020204020204" pitchFamily="34" charset="-122"/>
              </a:rPr>
              <a:t>个人因素</a:t>
            </a:r>
          </a:p>
          <a:p>
            <a:pPr marL="914400" lvl="1" indent="-457200">
              <a:lnSpc>
                <a:spcPct val="80000"/>
              </a:lnSpc>
              <a:spcBef>
                <a:spcPct val="20000"/>
              </a:spcBef>
              <a:buClr>
                <a:srgbClr val="000000"/>
              </a:buClr>
              <a:buAutoNum type="arabicPeriod"/>
            </a:pPr>
            <a:r>
              <a:rPr lang="zh-CN" altLang="en-US" sz="1600" dirty="0">
                <a:solidFill>
                  <a:schemeClr val="tx1"/>
                </a:solidFill>
                <a:latin typeface="微软雅黑" panose="020B0503020204020204" pitchFamily="34" charset="-122"/>
                <a:ea typeface="微软雅黑" panose="020B0503020204020204" pitchFamily="34" charset="-122"/>
              </a:rPr>
              <a:t>体力</a:t>
            </a:r>
          </a:p>
          <a:p>
            <a:pPr marL="914400" lvl="1" indent="-457200">
              <a:lnSpc>
                <a:spcPct val="80000"/>
              </a:lnSpc>
              <a:spcBef>
                <a:spcPct val="20000"/>
              </a:spcBef>
              <a:buClr>
                <a:srgbClr val="000000"/>
              </a:buClr>
              <a:buAutoNum type="arabicPeriod"/>
            </a:pPr>
            <a:r>
              <a:rPr lang="zh-CN" altLang="en-US" sz="1600" dirty="0">
                <a:solidFill>
                  <a:schemeClr val="tx1"/>
                </a:solidFill>
                <a:latin typeface="微软雅黑" panose="020B0503020204020204" pitchFamily="34" charset="-122"/>
                <a:ea typeface="微软雅黑" panose="020B0503020204020204" pitchFamily="34" charset="-122"/>
              </a:rPr>
              <a:t>身体状况</a:t>
            </a:r>
          </a:p>
          <a:p>
            <a:pPr marL="914400" lvl="1" indent="-457200">
              <a:lnSpc>
                <a:spcPct val="80000"/>
              </a:lnSpc>
              <a:spcBef>
                <a:spcPct val="20000"/>
              </a:spcBef>
              <a:buClr>
                <a:srgbClr val="000000"/>
              </a:buClr>
              <a:buAutoNum type="arabicPeriod"/>
            </a:pPr>
            <a:r>
              <a:rPr lang="zh-CN" altLang="en-US" sz="1600" dirty="0">
                <a:solidFill>
                  <a:schemeClr val="tx1"/>
                </a:solidFill>
                <a:latin typeface="微软雅黑" panose="020B0503020204020204" pitchFamily="34" charset="-122"/>
                <a:ea typeface="微软雅黑" panose="020B0503020204020204" pitchFamily="34" charset="-122"/>
              </a:rPr>
              <a:t>精神状况</a:t>
            </a:r>
          </a:p>
          <a:p>
            <a:pPr marL="914400" lvl="1" indent="-457200">
              <a:lnSpc>
                <a:spcPct val="80000"/>
              </a:lnSpc>
              <a:spcBef>
                <a:spcPct val="20000"/>
              </a:spcBef>
              <a:buClr>
                <a:srgbClr val="000000"/>
              </a:buClr>
              <a:buAutoNum type="arabicPeriod"/>
            </a:pPr>
            <a:r>
              <a:rPr lang="zh-CN" altLang="en-US" sz="1600" dirty="0">
                <a:solidFill>
                  <a:schemeClr val="tx1"/>
                </a:solidFill>
                <a:latin typeface="微软雅黑" panose="020B0503020204020204" pitchFamily="34" charset="-122"/>
                <a:ea typeface="微软雅黑" panose="020B0503020204020204" pitchFamily="34" charset="-122"/>
              </a:rPr>
              <a:t>精神压力</a:t>
            </a:r>
          </a:p>
          <a:p>
            <a:pPr marL="914400" lvl="1" indent="-457200">
              <a:lnSpc>
                <a:spcPct val="80000"/>
              </a:lnSpc>
              <a:spcBef>
                <a:spcPct val="20000"/>
              </a:spcBef>
              <a:buClr>
                <a:srgbClr val="000000"/>
              </a:buClr>
              <a:buAutoNum type="arabicPeriod"/>
            </a:pPr>
            <a:r>
              <a:rPr lang="zh-CN" altLang="en-US" sz="1600" dirty="0">
                <a:solidFill>
                  <a:schemeClr val="tx1"/>
                </a:solidFill>
                <a:latin typeface="微软雅黑" panose="020B0503020204020204" pitchFamily="34" charset="-122"/>
                <a:ea typeface="微软雅黑" panose="020B0503020204020204" pitchFamily="34" charset="-122"/>
              </a:rPr>
              <a:t>行为</a:t>
            </a:r>
          </a:p>
          <a:p>
            <a:pPr marL="914400" lvl="1" indent="-457200">
              <a:lnSpc>
                <a:spcPct val="80000"/>
              </a:lnSpc>
              <a:spcBef>
                <a:spcPct val="20000"/>
              </a:spcBef>
              <a:buClr>
                <a:srgbClr val="000000"/>
              </a:buClr>
              <a:buAutoNum type="arabicPeriod"/>
            </a:pPr>
            <a:r>
              <a:rPr lang="zh-CN" altLang="en-US" sz="1600" dirty="0">
                <a:solidFill>
                  <a:schemeClr val="tx1"/>
                </a:solidFill>
                <a:latin typeface="微软雅黑" panose="020B0503020204020204" pitchFamily="34" charset="-122"/>
                <a:ea typeface="微软雅黑" panose="020B0503020204020204" pitchFamily="34" charset="-122"/>
              </a:rPr>
              <a:t>技术水平</a:t>
            </a:r>
          </a:p>
        </p:txBody>
      </p:sp>
      <p:sp>
        <p:nvSpPr>
          <p:cNvPr id="9" name="矩形 8"/>
          <p:cNvSpPr/>
          <p:nvPr/>
        </p:nvSpPr>
        <p:spPr>
          <a:xfrm>
            <a:off x="6451600" y="3603985"/>
            <a:ext cx="3048000" cy="2362200"/>
          </a:xfrm>
          <a:prstGeom prst="rect">
            <a:avLst/>
          </a:prstGeom>
          <a:solidFill>
            <a:srgbClr val="FFFFFF"/>
          </a:solidFill>
          <a:ln w="9525" cap="flat" cmpd="sng">
            <a:solidFill>
              <a:schemeClr val="tx1"/>
            </a:solidFill>
            <a:prstDash val="solid"/>
            <a:miter/>
            <a:headEnd type="none" w="med" len="med"/>
            <a:tailEnd type="none" w="med" len="med"/>
          </a:ln>
        </p:spPr>
        <p:txBody>
          <a:bodyPr/>
          <a:lst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2pPr>
            <a:lvl3pPr marL="914400" lvl="2"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3pPr>
            <a:lvl4pPr marL="1371600" lvl="3"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4pPr>
            <a:lvl5pPr marL="1828800" lvl="4"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5pPr>
            <a:lvl6pPr marL="2286000" lvl="5"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6pPr>
            <a:lvl7pPr marL="2743200" lvl="6"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7pPr>
            <a:lvl8pPr marL="3200400" lvl="7"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8pPr>
            <a:lvl9pPr marL="3657600" lvl="8" indent="0" algn="l" defTabSz="914400" eaLnBrk="1" fontAlgn="base" latinLnBrk="0" hangingPunct="1">
              <a:lnSpc>
                <a:spcPct val="96000"/>
              </a:lnSpc>
              <a:spcBef>
                <a:spcPct val="0"/>
              </a:spcBef>
              <a:spcAft>
                <a:spcPct val="0"/>
              </a:spcAft>
              <a:buNone/>
              <a:defRPr sz="2000" b="0" i="0" u="none" kern="1200" baseline="0">
                <a:solidFill>
                  <a:srgbClr val="003D78"/>
                </a:solidFill>
                <a:latin typeface="+mn-lt"/>
                <a:ea typeface="+mn-ea"/>
                <a:cs typeface="+mn-cs"/>
              </a:defRPr>
            </a:lvl9pPr>
          </a:lstStyle>
          <a:p>
            <a:pPr marL="457200" lvl="0" indent="-457200" algn="ctr">
              <a:lnSpc>
                <a:spcPct val="110000"/>
              </a:lnSpc>
              <a:spcBef>
                <a:spcPct val="20000"/>
              </a:spcBef>
              <a:buClr>
                <a:srgbClr val="000000"/>
              </a:buClr>
            </a:pPr>
            <a:r>
              <a:rPr lang="zh-CN" altLang="en-US" sz="1800" b="1" dirty="0">
                <a:solidFill>
                  <a:schemeClr val="tx1"/>
                </a:solidFill>
                <a:latin typeface="微软雅黑" panose="020B0503020204020204" pitchFamily="34" charset="-122"/>
                <a:ea typeface="微软雅黑" panose="020B0503020204020204" pitchFamily="34" charset="-122"/>
              </a:rPr>
              <a:t>工作因素</a:t>
            </a:r>
          </a:p>
          <a:p>
            <a:pPr marL="457200" lvl="0" indent="-457200">
              <a:lnSpc>
                <a:spcPct val="80000"/>
              </a:lnSpc>
              <a:spcBef>
                <a:spcPct val="20000"/>
              </a:spcBef>
              <a:buClr>
                <a:schemeClr val="tx1"/>
              </a:buClr>
              <a:buAutoNum type="arabicPeriod" startAt="7"/>
            </a:pPr>
            <a:r>
              <a:rPr lang="zh-CN" altLang="en-US" sz="1400" dirty="0">
                <a:solidFill>
                  <a:schemeClr val="tx1"/>
                </a:solidFill>
                <a:latin typeface="微软雅黑" panose="020B0503020204020204" pitchFamily="34" charset="-122"/>
                <a:ea typeface="微软雅黑" panose="020B0503020204020204" pitchFamily="34" charset="-122"/>
              </a:rPr>
              <a:t>培训及知识转换</a:t>
            </a:r>
          </a:p>
          <a:p>
            <a:pPr marL="457200" lvl="0" indent="-457200">
              <a:lnSpc>
                <a:spcPct val="80000"/>
              </a:lnSpc>
              <a:spcBef>
                <a:spcPct val="20000"/>
              </a:spcBef>
              <a:buClr>
                <a:schemeClr val="tx1"/>
              </a:buClr>
              <a:buAutoNum type="arabicPeriod" startAt="7"/>
            </a:pPr>
            <a:r>
              <a:rPr lang="zh-CN" altLang="en-US" sz="1400" dirty="0">
                <a:solidFill>
                  <a:schemeClr val="tx1"/>
                </a:solidFill>
                <a:latin typeface="微软雅黑" panose="020B0503020204020204" pitchFamily="34" charset="-122"/>
                <a:ea typeface="微软雅黑" panose="020B0503020204020204" pitchFamily="34" charset="-122"/>
              </a:rPr>
              <a:t>管理、监督及雇员领导</a:t>
            </a:r>
          </a:p>
          <a:p>
            <a:pPr marL="457200" lvl="0" indent="-457200">
              <a:lnSpc>
                <a:spcPct val="80000"/>
              </a:lnSpc>
              <a:spcBef>
                <a:spcPct val="20000"/>
              </a:spcBef>
              <a:buClr>
                <a:schemeClr val="tx1"/>
              </a:buClr>
              <a:buAutoNum type="arabicPeriod" startAt="7"/>
            </a:pPr>
            <a:r>
              <a:rPr lang="zh-CN" altLang="en-US" sz="1400" dirty="0">
                <a:solidFill>
                  <a:schemeClr val="tx1"/>
                </a:solidFill>
                <a:latin typeface="微软雅黑" panose="020B0503020204020204" pitchFamily="34" charset="-122"/>
                <a:ea typeface="微软雅黑" panose="020B0503020204020204" pitchFamily="34" charset="-122"/>
              </a:rPr>
              <a:t>承包商的选择和审查</a:t>
            </a:r>
          </a:p>
          <a:p>
            <a:pPr marL="457200" lvl="0" indent="-457200">
              <a:lnSpc>
                <a:spcPct val="80000"/>
              </a:lnSpc>
              <a:spcBef>
                <a:spcPct val="20000"/>
              </a:spcBef>
              <a:buClr>
                <a:schemeClr val="tx1"/>
              </a:buClr>
              <a:buAutoNum type="arabicPeriod" startAt="7"/>
            </a:pPr>
            <a:r>
              <a:rPr lang="zh-CN" altLang="en-US" sz="1400" dirty="0">
                <a:solidFill>
                  <a:schemeClr val="tx1"/>
                </a:solidFill>
                <a:latin typeface="微软雅黑" panose="020B0503020204020204" pitchFamily="34" charset="-122"/>
                <a:ea typeface="微软雅黑" panose="020B0503020204020204" pitchFamily="34" charset="-122"/>
              </a:rPr>
              <a:t>工程设计</a:t>
            </a:r>
          </a:p>
          <a:p>
            <a:pPr marL="457200" lvl="0" indent="-457200">
              <a:lnSpc>
                <a:spcPct val="80000"/>
              </a:lnSpc>
              <a:spcBef>
                <a:spcPct val="20000"/>
              </a:spcBef>
              <a:buClr>
                <a:schemeClr val="tx1"/>
              </a:buClr>
              <a:buAutoNum type="arabicPeriod" startAt="7"/>
            </a:pPr>
            <a:r>
              <a:rPr lang="zh-CN" altLang="en-US" sz="1400" dirty="0">
                <a:solidFill>
                  <a:schemeClr val="tx1"/>
                </a:solidFill>
                <a:latin typeface="微软雅黑" panose="020B0503020204020204" pitchFamily="34" charset="-122"/>
                <a:ea typeface="微软雅黑" panose="020B0503020204020204" pitchFamily="34" charset="-122"/>
              </a:rPr>
              <a:t>作业计划</a:t>
            </a:r>
          </a:p>
          <a:p>
            <a:pPr marL="457200" lvl="0" indent="-457200">
              <a:lnSpc>
                <a:spcPct val="80000"/>
              </a:lnSpc>
              <a:spcBef>
                <a:spcPct val="20000"/>
              </a:spcBef>
              <a:buClr>
                <a:schemeClr val="tx1"/>
              </a:buClr>
              <a:buAutoNum type="arabicPeriod" startAt="7"/>
            </a:pPr>
            <a:r>
              <a:rPr lang="zh-CN" altLang="en-US" sz="1400" dirty="0">
                <a:solidFill>
                  <a:schemeClr val="tx1"/>
                </a:solidFill>
                <a:latin typeface="微软雅黑" panose="020B0503020204020204" pitchFamily="34" charset="-122"/>
                <a:ea typeface="微软雅黑" panose="020B0503020204020204" pitchFamily="34" charset="-122"/>
              </a:rPr>
              <a:t>采办、材料处理及材料控制</a:t>
            </a:r>
          </a:p>
          <a:p>
            <a:pPr marL="457200" lvl="0" indent="-457200">
              <a:lnSpc>
                <a:spcPct val="80000"/>
              </a:lnSpc>
              <a:spcBef>
                <a:spcPct val="20000"/>
              </a:spcBef>
              <a:buClr>
                <a:schemeClr val="tx1"/>
              </a:buClr>
              <a:buAutoNum type="arabicPeriod" startAt="7"/>
            </a:pPr>
            <a:r>
              <a:rPr lang="zh-CN" altLang="en-US" sz="1400" dirty="0">
                <a:solidFill>
                  <a:schemeClr val="tx1"/>
                </a:solidFill>
                <a:latin typeface="微软雅黑" panose="020B0503020204020204" pitchFamily="34" charset="-122"/>
                <a:ea typeface="微软雅黑" panose="020B0503020204020204" pitchFamily="34" charset="-122"/>
              </a:rPr>
              <a:t>工具和设备</a:t>
            </a:r>
          </a:p>
          <a:p>
            <a:pPr marL="457200" lvl="0" indent="-457200">
              <a:lnSpc>
                <a:spcPct val="80000"/>
              </a:lnSpc>
              <a:spcBef>
                <a:spcPct val="20000"/>
              </a:spcBef>
              <a:buClr>
                <a:schemeClr val="tx1"/>
              </a:buClr>
              <a:buAutoNum type="arabicPeriod" startAt="7"/>
            </a:pPr>
            <a:r>
              <a:rPr lang="zh-CN" altLang="en-US" sz="1400" dirty="0">
                <a:solidFill>
                  <a:schemeClr val="tx1"/>
                </a:solidFill>
                <a:latin typeface="微软雅黑" panose="020B0503020204020204" pitchFamily="34" charset="-122"/>
                <a:ea typeface="微软雅黑" panose="020B0503020204020204" pitchFamily="34" charset="-122"/>
              </a:rPr>
              <a:t>作业制度、政策、标准和程序</a:t>
            </a:r>
          </a:p>
          <a:p>
            <a:pPr marL="457200" lvl="0" indent="-457200">
              <a:lnSpc>
                <a:spcPct val="80000"/>
              </a:lnSpc>
              <a:spcBef>
                <a:spcPct val="20000"/>
              </a:spcBef>
              <a:buClr>
                <a:schemeClr val="tx1"/>
              </a:buClr>
              <a:buAutoNum type="arabicPeriod" startAt="7"/>
            </a:pPr>
            <a:r>
              <a:rPr lang="zh-CN" altLang="en-US" sz="1400" dirty="0">
                <a:solidFill>
                  <a:schemeClr val="tx1"/>
                </a:solidFill>
                <a:latin typeface="微软雅黑" panose="020B0503020204020204" pitchFamily="34" charset="-122"/>
                <a:ea typeface="微软雅黑" panose="020B0503020204020204" pitchFamily="34" charset="-122"/>
              </a:rPr>
              <a:t>沟通</a:t>
            </a:r>
          </a:p>
        </p:txBody>
      </p:sp>
      <p:sp>
        <p:nvSpPr>
          <p:cNvPr id="10" name="TextBox 74"/>
          <p:cNvSpPr txBox="1"/>
          <p:nvPr/>
        </p:nvSpPr>
        <p:spPr>
          <a:xfrm>
            <a:off x="609600" y="1089385"/>
            <a:ext cx="6032583" cy="461665"/>
          </a:xfrm>
          <a:prstGeom prst="rect">
            <a:avLst/>
          </a:prstGeom>
          <a:noFill/>
        </p:spPr>
        <p:txBody>
          <a:bodyPr wrap="square" rtlCol="0">
            <a:spAutoFit/>
          </a:bodyPr>
          <a:lstStyle/>
          <a:p>
            <a:pPr>
              <a:defRPr/>
            </a:pPr>
            <a:r>
              <a:rPr lang="zh-CN" altLang="en-US" sz="2400" b="1" dirty="0">
                <a:solidFill>
                  <a:srgbClr val="1F497D"/>
                </a:solidFill>
                <a:latin typeface="微软雅黑" panose="020B0503020204020204" pitchFamily="34" charset="-122"/>
                <a:ea typeface="微软雅黑" panose="020B0503020204020204" pitchFamily="34" charset="-122"/>
              </a:rPr>
              <a:t>间接原因分析</a:t>
            </a:r>
            <a:endParaRPr lang="en-US" altLang="zh-CN" sz="2400" b="1" dirty="0">
              <a:solidFill>
                <a:srgbClr val="1F497D"/>
              </a:solidFill>
              <a:latin typeface="微软雅黑" panose="020B0503020204020204" pitchFamily="34" charset="-122"/>
              <a:ea typeface="微软雅黑" panose="020B0503020204020204" pitchFamily="34" charset="-122"/>
            </a:endParaRPr>
          </a:p>
        </p:txBody>
      </p:sp>
      <p:sp>
        <p:nvSpPr>
          <p:cNvPr id="11"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pic>
        <p:nvPicPr>
          <p:cNvPr id="5" name="图片 4"/>
          <p:cNvPicPr>
            <a:picLocks noChangeAspect="1"/>
          </p:cNvPicPr>
          <p:nvPr/>
        </p:nvPicPr>
        <p:blipFill rotWithShape="1">
          <a:blip r:embed="rId5"/>
          <a:srcRect t="2231" b="1651"/>
          <a:stretch>
            <a:fillRect/>
          </a:stretch>
        </p:blipFill>
        <p:spPr>
          <a:xfrm>
            <a:off x="2572066" y="1411696"/>
            <a:ext cx="7225668" cy="5240763"/>
          </a:xfrm>
          <a:prstGeom prst="rect">
            <a:avLst/>
          </a:prstGeom>
          <a:ln w="28575">
            <a:solidFill>
              <a:srgbClr val="189A80"/>
            </a:solidFill>
          </a:ln>
        </p:spPr>
      </p:pic>
      <p:sp>
        <p:nvSpPr>
          <p:cNvPr id="6" name="TextBox 74"/>
          <p:cNvSpPr txBox="1"/>
          <p:nvPr/>
        </p:nvSpPr>
        <p:spPr>
          <a:xfrm>
            <a:off x="3851939" y="795236"/>
            <a:ext cx="4665922" cy="523220"/>
          </a:xfrm>
          <a:prstGeom prst="rect">
            <a:avLst/>
          </a:prstGeom>
          <a:noFill/>
        </p:spPr>
        <p:txBody>
          <a:bodyPr vert="horz" wrap="square" rtlCol="0">
            <a:spAutoFit/>
          </a:bodyPr>
          <a:lstStyle/>
          <a:p>
            <a:pPr algn="ctr">
              <a:defRPr/>
            </a:pPr>
            <a:r>
              <a:rPr lang="zh-CN" altLang="en-US" sz="2800" b="1" dirty="0">
                <a:solidFill>
                  <a:srgbClr val="1F497D"/>
                </a:solidFill>
                <a:latin typeface="微软雅黑" panose="020B0503020204020204" pitchFamily="34" charset="-122"/>
                <a:ea typeface="微软雅黑" panose="020B0503020204020204" pitchFamily="34" charset="-122"/>
              </a:rPr>
              <a:t>原因分析综合表</a:t>
            </a:r>
            <a:endParaRPr lang="en-US" altLang="zh-CN" sz="2800" b="1" dirty="0">
              <a:solidFill>
                <a:srgbClr val="1F497D"/>
              </a:solidFill>
              <a:latin typeface="微软雅黑" panose="020B0503020204020204" pitchFamily="34" charset="-122"/>
              <a:ea typeface="微软雅黑" panose="020B0503020204020204" pitchFamily="34" charset="-122"/>
            </a:endParaRPr>
          </a:p>
        </p:txBody>
      </p:sp>
      <p:sp>
        <p:nvSpPr>
          <p:cNvPr id="7"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TextBox 74"/>
          <p:cNvSpPr txBox="1"/>
          <p:nvPr/>
        </p:nvSpPr>
        <p:spPr>
          <a:xfrm>
            <a:off x="593725" y="1339779"/>
            <a:ext cx="2975385" cy="461665"/>
          </a:xfrm>
          <a:prstGeom prst="rect">
            <a:avLst/>
          </a:prstGeom>
          <a:noFill/>
        </p:spPr>
        <p:txBody>
          <a:bodyPr wrap="square" rtlCol="0">
            <a:spAutoFit/>
          </a:bodyPr>
          <a:lstStyle/>
          <a:p>
            <a:pPr>
              <a:defRPr/>
            </a:pPr>
            <a:r>
              <a:rPr lang="zh-CN" altLang="en-US" sz="2400" b="1" dirty="0">
                <a:solidFill>
                  <a:schemeClr val="tx2"/>
                </a:solidFill>
                <a:latin typeface="微软雅黑" panose="020B0503020204020204" pitchFamily="34" charset="-122"/>
                <a:ea typeface="微软雅黑" panose="020B0503020204020204" pitchFamily="34" charset="-122"/>
              </a:rPr>
              <a:t>事故案例分析</a:t>
            </a:r>
            <a:endParaRPr lang="en-US" altLang="zh-CN" sz="2400" b="1" dirty="0">
              <a:solidFill>
                <a:schemeClr val="tx2"/>
              </a:solidFill>
              <a:latin typeface="微软雅黑" panose="020B0503020204020204" pitchFamily="34" charset="-122"/>
              <a:ea typeface="微软雅黑" panose="020B0503020204020204" pitchFamily="34" charset="-122"/>
            </a:endParaRPr>
          </a:p>
        </p:txBody>
      </p:sp>
      <p:sp>
        <p:nvSpPr>
          <p:cNvPr id="6" name="矩形 5"/>
          <p:cNvSpPr/>
          <p:nvPr/>
        </p:nvSpPr>
        <p:spPr>
          <a:xfrm>
            <a:off x="1022555" y="2791525"/>
            <a:ext cx="8534400" cy="2169825"/>
          </a:xfrm>
          <a:prstGeom prst="rect">
            <a:avLst/>
          </a:prstGeom>
        </p:spPr>
        <p:txBody>
          <a:bodyPr wrap="square">
            <a:spAutoFit/>
          </a:bodyPr>
          <a:lstStyle/>
          <a:p>
            <a:pPr>
              <a:lnSpc>
                <a:spcPct val="150000"/>
              </a:lnSpc>
              <a:spcAft>
                <a:spcPts val="1800"/>
              </a:spcAft>
              <a:buNone/>
            </a:pPr>
            <a:r>
              <a:rPr lang="zh-CN" altLang="en-US" sz="2000" b="1" dirty="0">
                <a:solidFill>
                  <a:srgbClr val="990000"/>
                </a:solidFill>
                <a:latin typeface="微软雅黑" panose="020B0503020204020204" pitchFamily="34" charset="-122"/>
                <a:ea typeface="微软雅黑" panose="020B0503020204020204" pitchFamily="34" charset="-122"/>
              </a:rPr>
              <a:t>关键事件</a:t>
            </a:r>
            <a:r>
              <a:rPr lang="en-US" altLang="zh-CN" sz="2000" b="1" dirty="0">
                <a:solidFill>
                  <a:srgbClr val="990000"/>
                </a:solidFill>
                <a:latin typeface="微软雅黑" panose="020B0503020204020204" pitchFamily="34" charset="-122"/>
                <a:ea typeface="微软雅黑" panose="020B0503020204020204" pitchFamily="34" charset="-122"/>
              </a:rPr>
              <a:t>1</a:t>
            </a:r>
            <a:r>
              <a:rPr lang="zh-CN" altLang="en-US" sz="2000" b="1" dirty="0">
                <a:solidFill>
                  <a:srgbClr val="990000"/>
                </a:solidFill>
                <a:latin typeface="微软雅黑" panose="020B0503020204020204" pitchFamily="34" charset="-122"/>
                <a:ea typeface="微软雅黑" panose="020B0503020204020204" pitchFamily="34" charset="-122"/>
              </a:rPr>
              <a:t>：</a:t>
            </a:r>
            <a:r>
              <a:rPr lang="zh-CN" altLang="en-US" sz="2000" b="1" dirty="0">
                <a:solidFill>
                  <a:srgbClr val="5C5C5C"/>
                </a:solidFill>
                <a:latin typeface="微软雅黑" panose="020B0503020204020204" pitchFamily="34" charset="-122"/>
                <a:ea typeface="微软雅黑" panose="020B0503020204020204" pitchFamily="34" charset="-122"/>
              </a:rPr>
              <a:t>李平将梯子架在走廊拐角</a:t>
            </a:r>
            <a:endParaRPr lang="en-US" altLang="zh-CN" sz="2000" b="1" u="sng" dirty="0">
              <a:solidFill>
                <a:srgbClr val="990000"/>
              </a:solidFill>
              <a:latin typeface="微软雅黑" panose="020B0503020204020204" pitchFamily="34" charset="-122"/>
              <a:ea typeface="微软雅黑" panose="020B0503020204020204" pitchFamily="34" charset="-122"/>
            </a:endParaRPr>
          </a:p>
          <a:p>
            <a:pPr marL="457200" indent="-457200">
              <a:lnSpc>
                <a:spcPct val="150000"/>
              </a:lnSpc>
              <a:buClr>
                <a:srgbClr val="C00000"/>
              </a:buClr>
              <a:buFont typeface="Wingdings" panose="05000000000000000000" pitchFamily="2" charset="2"/>
              <a:buChar char="Ø"/>
            </a:pPr>
            <a:r>
              <a:rPr lang="zh-CN" altLang="en-US" sz="2000" dirty="0">
                <a:latin typeface="微软雅黑" panose="020B0503020204020204" pitchFamily="34" charset="-122"/>
                <a:ea typeface="微软雅黑" panose="020B0503020204020204" pitchFamily="34" charset="-122"/>
              </a:rPr>
              <a:t>可能的直接原因是什么？</a:t>
            </a:r>
            <a:endParaRPr lang="en-US" altLang="zh-CN" sz="2000" dirty="0">
              <a:latin typeface="微软雅黑" panose="020B0503020204020204" pitchFamily="34" charset="-122"/>
              <a:ea typeface="微软雅黑" panose="020B0503020204020204" pitchFamily="34" charset="-122"/>
            </a:endParaRPr>
          </a:p>
          <a:p>
            <a:pPr marL="457200" indent="-457200">
              <a:lnSpc>
                <a:spcPct val="150000"/>
              </a:lnSpc>
              <a:buClr>
                <a:srgbClr val="C00000"/>
              </a:buClr>
              <a:buFont typeface="Wingdings" panose="05000000000000000000" pitchFamily="2" charset="2"/>
              <a:buChar char="Ø"/>
            </a:pPr>
            <a:r>
              <a:rPr lang="zh-CN" altLang="en-US" sz="2000" dirty="0">
                <a:latin typeface="微软雅黑" panose="020B0503020204020204" pitchFamily="34" charset="-122"/>
                <a:ea typeface="微软雅黑" panose="020B0503020204020204" pitchFamily="34" charset="-122"/>
              </a:rPr>
              <a:t>可能的间接原因是什么？</a:t>
            </a:r>
            <a:endParaRPr lang="en-US" altLang="zh-CN" sz="2000" dirty="0">
              <a:latin typeface="微软雅黑" panose="020B0503020204020204" pitchFamily="34" charset="-122"/>
              <a:ea typeface="微软雅黑" panose="020B0503020204020204" pitchFamily="34" charset="-122"/>
            </a:endParaRPr>
          </a:p>
          <a:p>
            <a:pPr marL="457200" indent="-457200">
              <a:lnSpc>
                <a:spcPct val="150000"/>
              </a:lnSpc>
              <a:buClr>
                <a:srgbClr val="C00000"/>
              </a:buClr>
              <a:buFont typeface="Wingdings" panose="05000000000000000000" pitchFamily="2" charset="2"/>
              <a:buChar char="Ø"/>
            </a:pPr>
            <a:r>
              <a:rPr lang="zh-CN" altLang="en-US" sz="2000" dirty="0">
                <a:latin typeface="微软雅黑" panose="020B0503020204020204" pitchFamily="34" charset="-122"/>
                <a:ea typeface="微软雅黑" panose="020B0503020204020204" pitchFamily="34" charset="-122"/>
              </a:rPr>
              <a:t>可能的系统原因是什么？</a:t>
            </a:r>
          </a:p>
        </p:txBody>
      </p:sp>
      <p:sp>
        <p:nvSpPr>
          <p:cNvPr id="7"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pic>
        <p:nvPicPr>
          <p:cNvPr id="5" name="Picture 2"/>
          <p:cNvPicPr>
            <a:picLocks noChangeAspect="1"/>
          </p:cNvPicPr>
          <p:nvPr/>
        </p:nvPicPr>
        <p:blipFill>
          <a:blip r:embed="rId5"/>
          <a:stretch>
            <a:fillRect/>
          </a:stretch>
        </p:blipFill>
        <p:spPr>
          <a:xfrm>
            <a:off x="1926722" y="1482882"/>
            <a:ext cx="8516355" cy="4901176"/>
          </a:xfrm>
          <a:prstGeom prst="rect">
            <a:avLst/>
          </a:prstGeom>
          <a:noFill/>
          <a:ln w="25400">
            <a:noFill/>
          </a:ln>
        </p:spPr>
      </p:pic>
      <p:sp>
        <p:nvSpPr>
          <p:cNvPr id="6" name="文本框 6"/>
          <p:cNvSpPr txBox="1"/>
          <p:nvPr/>
        </p:nvSpPr>
        <p:spPr>
          <a:xfrm>
            <a:off x="593725" y="1021217"/>
            <a:ext cx="3382231" cy="461665"/>
          </a:xfrm>
          <a:prstGeom prst="rect">
            <a:avLst/>
          </a:prstGeom>
          <a:noFill/>
          <a:ln>
            <a:noFill/>
          </a:ln>
        </p:spPr>
        <p:txBody>
          <a:bodyPr wrap="square" rtlCol="0">
            <a:spAutoFit/>
          </a:bodyPr>
          <a:lstStyle/>
          <a:p>
            <a:pPr lvl="0">
              <a:buClr>
                <a:srgbClr val="C00000"/>
              </a:buClr>
            </a:pPr>
            <a:r>
              <a:rPr lang="zh-CN" altLang="en-US" sz="2400" b="1" dirty="0">
                <a:solidFill>
                  <a:srgbClr val="215968"/>
                </a:solidFill>
                <a:latin typeface="微软雅黑" panose="020B0503020204020204" pitchFamily="34" charset="-122"/>
                <a:ea typeface="微软雅黑" panose="020B0503020204020204" pitchFamily="34" charset="-122"/>
                <a:cs typeface="Times New Roman" panose="02020603050405020304" pitchFamily="18" charset="0"/>
              </a:rPr>
              <a:t>利用原因分析综合表</a:t>
            </a:r>
          </a:p>
        </p:txBody>
      </p:sp>
      <p:sp>
        <p:nvSpPr>
          <p:cNvPr id="7"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ardrop 25"/>
          <p:cNvSpPr>
            <a:spLocks noChangeAspect="1"/>
          </p:cNvSpPr>
          <p:nvPr/>
        </p:nvSpPr>
        <p:spPr>
          <a:xfrm rot="13976589">
            <a:off x="9680029" y="4236470"/>
            <a:ext cx="1986328" cy="1986328"/>
          </a:xfrm>
          <a:prstGeom prst="teardrop">
            <a:avLst/>
          </a:prstGeom>
          <a:solidFill>
            <a:srgbClr val="F09C2A">
              <a:alpha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65" b="1" i="0" u="none" strike="noStrike" kern="0" cap="none" spc="0" normalizeH="0" baseline="0" noProof="0" dirty="0">
              <a:ln>
                <a:noFill/>
              </a:ln>
              <a:solidFill>
                <a:srgbClr val="FFFFFF"/>
              </a:solidFill>
              <a:effectLst/>
              <a:uLnTx/>
              <a:uFillTx/>
              <a:latin typeface="Arial" panose="020B0604020202020204"/>
            </a:endParaRPr>
          </a:p>
        </p:txBody>
      </p:sp>
      <p:sp>
        <p:nvSpPr>
          <p:cNvPr id="24" name="Teardrop 28"/>
          <p:cNvSpPr>
            <a:spLocks noChangeAspect="1"/>
          </p:cNvSpPr>
          <p:nvPr/>
        </p:nvSpPr>
        <p:spPr>
          <a:xfrm rot="7461556" flipH="1">
            <a:off x="5656919" y="4313738"/>
            <a:ext cx="1986328" cy="1986328"/>
          </a:xfrm>
          <a:prstGeom prst="teardrop">
            <a:avLst/>
          </a:prstGeom>
          <a:solidFill>
            <a:srgbClr val="377790">
              <a:alpha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65" b="1" i="0" u="none" strike="noStrike" kern="0" cap="none" spc="0" normalizeH="0" baseline="0" noProof="0" dirty="0">
              <a:ln>
                <a:noFill/>
              </a:ln>
              <a:solidFill>
                <a:srgbClr val="FFFFFF"/>
              </a:solidFill>
              <a:effectLst/>
              <a:uLnTx/>
              <a:uFillTx/>
              <a:latin typeface="Arial" panose="020B0604020202020204"/>
            </a:endParaRPr>
          </a:p>
        </p:txBody>
      </p:sp>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Rectangle 2"/>
          <p:cNvSpPr txBox="1">
            <a:spLocks noChangeArrowheads="1"/>
          </p:cNvSpPr>
          <p:nvPr/>
        </p:nvSpPr>
        <p:spPr>
          <a:xfrm>
            <a:off x="615950" y="1000437"/>
            <a:ext cx="11137900" cy="5334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552450" indent="-552450"/>
            <a:r>
              <a:rPr lang="zh-CN" altLang="en-US" sz="2400" b="1">
                <a:latin typeface="微软雅黑" panose="020B0503020204020204" pitchFamily="34" charset="-122"/>
                <a:ea typeface="微软雅黑" panose="020B0503020204020204" pitchFamily="34" charset="-122"/>
              </a:rPr>
              <a:t>第七步：起草调查结论和提出整改建议（</a:t>
            </a:r>
            <a:r>
              <a:rPr lang="en-US" altLang="zh-CN" sz="2400" b="1">
                <a:latin typeface="微软雅黑" panose="020B0503020204020204" pitchFamily="34" charset="-122"/>
                <a:ea typeface="微软雅黑" panose="020B0503020204020204" pitchFamily="34" charset="-122"/>
              </a:rPr>
              <a:t>Recommendation</a:t>
            </a:r>
            <a:r>
              <a:rPr lang="zh-CN" altLang="en-US" sz="2400" b="1">
                <a:latin typeface="微软雅黑" panose="020B0503020204020204" pitchFamily="34" charset="-122"/>
                <a:ea typeface="微软雅黑" panose="020B0503020204020204" pitchFamily="34" charset="-122"/>
              </a:rPr>
              <a:t>）</a:t>
            </a:r>
            <a:endParaRPr lang="zh-CN" altLang="en-US" sz="2400" b="1" dirty="0">
              <a:latin typeface="微软雅黑" panose="020B0503020204020204" pitchFamily="34" charset="-122"/>
              <a:ea typeface="微软雅黑" panose="020B0503020204020204" pitchFamily="34" charset="-122"/>
            </a:endParaRPr>
          </a:p>
        </p:txBody>
      </p:sp>
      <p:sp>
        <p:nvSpPr>
          <p:cNvPr id="6" name="TextBox 74"/>
          <p:cNvSpPr txBox="1"/>
          <p:nvPr/>
        </p:nvSpPr>
        <p:spPr>
          <a:xfrm>
            <a:off x="638248" y="1889851"/>
            <a:ext cx="6032583" cy="461665"/>
          </a:xfrm>
          <a:prstGeom prst="rect">
            <a:avLst/>
          </a:prstGeom>
          <a:noFill/>
        </p:spPr>
        <p:txBody>
          <a:bodyPr wrap="square" rtlCol="0">
            <a:spAutoFit/>
          </a:bodyPr>
          <a:lstStyle/>
          <a:p>
            <a:pPr>
              <a:defRPr/>
            </a:pPr>
            <a:r>
              <a:rPr lang="zh-CN" altLang="en-US" sz="2400" b="1" dirty="0">
                <a:solidFill>
                  <a:srgbClr val="1F497D"/>
                </a:solidFill>
                <a:latin typeface="微软雅黑" panose="020B0503020204020204" pitchFamily="34" charset="-122"/>
                <a:ea typeface="微软雅黑" panose="020B0503020204020204" pitchFamily="34" charset="-122"/>
              </a:rPr>
              <a:t>制定整改方案</a:t>
            </a:r>
            <a:endParaRPr lang="en-US" altLang="zh-CN" sz="2400" b="1" dirty="0">
              <a:solidFill>
                <a:srgbClr val="1F497D"/>
              </a:solidFill>
              <a:latin typeface="微软雅黑" panose="020B0503020204020204" pitchFamily="34" charset="-122"/>
              <a:ea typeface="微软雅黑" panose="020B0503020204020204" pitchFamily="34" charset="-122"/>
            </a:endParaRPr>
          </a:p>
        </p:txBody>
      </p:sp>
      <p:sp>
        <p:nvSpPr>
          <p:cNvPr id="7" name="Oval 24"/>
          <p:cNvSpPr/>
          <p:nvPr/>
        </p:nvSpPr>
        <p:spPr>
          <a:xfrm>
            <a:off x="7370421" y="3554858"/>
            <a:ext cx="2582437" cy="2582435"/>
          </a:xfrm>
          <a:prstGeom prst="ellipse">
            <a:avLst/>
          </a:prstGeom>
          <a:solidFill>
            <a:srgbClr val="F58D76"/>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8" name="Teardrop 79"/>
          <p:cNvSpPr>
            <a:spLocks noChangeAspect="1"/>
          </p:cNvSpPr>
          <p:nvPr/>
        </p:nvSpPr>
        <p:spPr>
          <a:xfrm rot="8068996">
            <a:off x="7668474" y="1863248"/>
            <a:ext cx="1986328" cy="1986328"/>
          </a:xfrm>
          <a:prstGeom prst="teardrop">
            <a:avLst/>
          </a:prstGeom>
          <a:solidFill>
            <a:srgbClr val="189A80">
              <a:alpha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65" b="1" i="0" u="none" strike="noStrike" kern="0" cap="none" spc="0" normalizeH="0" baseline="0" noProof="0" dirty="0">
              <a:ln>
                <a:noFill/>
              </a:ln>
              <a:solidFill>
                <a:srgbClr val="FFFFFF"/>
              </a:solidFill>
              <a:effectLst/>
              <a:uLnTx/>
              <a:uFillTx/>
              <a:latin typeface="Arial" panose="020B0604020202020204"/>
            </a:endParaRPr>
          </a:p>
        </p:txBody>
      </p:sp>
      <p:grpSp>
        <p:nvGrpSpPr>
          <p:cNvPr id="9" name="Group 56"/>
          <p:cNvGrpSpPr/>
          <p:nvPr/>
        </p:nvGrpSpPr>
        <p:grpSpPr>
          <a:xfrm>
            <a:off x="7731720" y="2961024"/>
            <a:ext cx="1846659" cy="369332"/>
            <a:chOff x="629765" y="1554621"/>
            <a:chExt cx="1384994" cy="276997"/>
          </a:xfrm>
        </p:grpSpPr>
        <p:sp>
          <p:nvSpPr>
            <p:cNvPr id="10" name="TextBox 26"/>
            <p:cNvSpPr txBox="1"/>
            <p:nvPr/>
          </p:nvSpPr>
          <p:spPr>
            <a:xfrm>
              <a:off x="664833" y="1611304"/>
              <a:ext cx="1314852" cy="153841"/>
            </a:xfrm>
            <a:prstGeom prst="rect">
              <a:avLst/>
            </a:prstGeom>
            <a:noFill/>
          </p:spPr>
          <p:txBody>
            <a:bodyPr wrap="square" lIns="0" tIns="0" rIns="0" bIns="0" rtlCol="0">
              <a:spAutoFit/>
            </a:bodyPr>
            <a:lstStyle/>
            <a:p>
              <a:pPr algn="ctr" defTabSz="1219200">
                <a:spcBef>
                  <a:spcPct val="20000"/>
                </a:spcBef>
                <a:defRPr/>
              </a:pPr>
              <a:endParaRPr lang="en-US" sz="1335" dirty="0">
                <a:solidFill>
                  <a:srgbClr val="FFFFFF"/>
                </a:solidFill>
                <a:latin typeface="Arial" panose="020B0604020202020204"/>
              </a:endParaRPr>
            </a:p>
          </p:txBody>
        </p:sp>
        <p:sp>
          <p:nvSpPr>
            <p:cNvPr id="11" name="Rectangle 27"/>
            <p:cNvSpPr/>
            <p:nvPr/>
          </p:nvSpPr>
          <p:spPr>
            <a:xfrm>
              <a:off x="629765" y="1554621"/>
              <a:ext cx="1384994" cy="276997"/>
            </a:xfrm>
            <a:prstGeom prst="rect">
              <a:avLst/>
            </a:prstGeom>
          </p:spPr>
          <p:txBody>
            <a:bodyPr wrap="none" lIns="0" tIns="0" rIns="0" bIns="0">
              <a:spAutoFit/>
            </a:bodyPr>
            <a:lstStyle/>
            <a:p>
              <a:pPr algn="ctr"/>
              <a:r>
                <a:rPr lang="zh-CN" altLang="en-US" sz="2400" b="1" dirty="0">
                  <a:solidFill>
                    <a:srgbClr val="FFFFFF"/>
                  </a:solidFill>
                  <a:latin typeface="微软雅黑" panose="020B0503020204020204" pitchFamily="34" charset="-122"/>
                  <a:ea typeface="微软雅黑" panose="020B0503020204020204" pitchFamily="34" charset="-122"/>
                </a:rPr>
                <a:t>立即纠正措施</a:t>
              </a:r>
              <a:endParaRPr lang="en-US" sz="2400" b="1" dirty="0">
                <a:solidFill>
                  <a:srgbClr val="FFFFFF"/>
                </a:solidFill>
                <a:latin typeface="微软雅黑" panose="020B0503020204020204" pitchFamily="34" charset="-122"/>
                <a:ea typeface="微软雅黑" panose="020B0503020204020204" pitchFamily="34" charset="-122"/>
              </a:endParaRPr>
            </a:p>
          </p:txBody>
        </p:sp>
      </p:grpSp>
      <p:grpSp>
        <p:nvGrpSpPr>
          <p:cNvPr id="12" name="Group 56"/>
          <p:cNvGrpSpPr/>
          <p:nvPr/>
        </p:nvGrpSpPr>
        <p:grpSpPr>
          <a:xfrm>
            <a:off x="9754321" y="5274110"/>
            <a:ext cx="1846659" cy="369332"/>
            <a:chOff x="629765" y="1577103"/>
            <a:chExt cx="1384994" cy="276997"/>
          </a:xfrm>
        </p:grpSpPr>
        <p:sp>
          <p:nvSpPr>
            <p:cNvPr id="13" name="TextBox 29"/>
            <p:cNvSpPr txBox="1"/>
            <p:nvPr/>
          </p:nvSpPr>
          <p:spPr>
            <a:xfrm>
              <a:off x="664833" y="1611304"/>
              <a:ext cx="1314852" cy="153841"/>
            </a:xfrm>
            <a:prstGeom prst="rect">
              <a:avLst/>
            </a:prstGeom>
            <a:noFill/>
          </p:spPr>
          <p:txBody>
            <a:bodyPr wrap="square" lIns="0" tIns="0" rIns="0" bIns="0" rtlCol="0">
              <a:spAutoFit/>
            </a:bodyPr>
            <a:lstStyle/>
            <a:p>
              <a:pPr algn="ctr" defTabSz="1219200">
                <a:spcBef>
                  <a:spcPct val="20000"/>
                </a:spcBef>
                <a:defRPr/>
              </a:pPr>
              <a:endParaRPr lang="en-US" sz="1335" dirty="0">
                <a:solidFill>
                  <a:srgbClr val="FFFFFF"/>
                </a:solidFill>
                <a:latin typeface="Arial" panose="020B0604020202020204"/>
              </a:endParaRPr>
            </a:p>
          </p:txBody>
        </p:sp>
        <p:sp>
          <p:nvSpPr>
            <p:cNvPr id="14" name="Rectangle 30"/>
            <p:cNvSpPr/>
            <p:nvPr/>
          </p:nvSpPr>
          <p:spPr>
            <a:xfrm>
              <a:off x="629765" y="1577103"/>
              <a:ext cx="1384994" cy="276997"/>
            </a:xfrm>
            <a:prstGeom prst="rect">
              <a:avLst/>
            </a:prstGeom>
          </p:spPr>
          <p:txBody>
            <a:bodyPr wrap="none" lIns="0" tIns="0" rIns="0" bIns="0">
              <a:spAutoFit/>
            </a:bodyPr>
            <a:lstStyle/>
            <a:p>
              <a:pPr algn="ctr"/>
              <a:r>
                <a:rPr lang="zh-CN" altLang="en-US" sz="2400" b="1" dirty="0">
                  <a:solidFill>
                    <a:srgbClr val="FFFFFF"/>
                  </a:solidFill>
                  <a:latin typeface="微软雅黑" panose="020B0503020204020204" pitchFamily="34" charset="-122"/>
                  <a:ea typeface="微软雅黑" panose="020B0503020204020204" pitchFamily="34" charset="-122"/>
                </a:rPr>
                <a:t>长期预防措施</a:t>
              </a:r>
              <a:endParaRPr lang="en-US" sz="2400" b="1" dirty="0">
                <a:solidFill>
                  <a:srgbClr val="FFFFFF"/>
                </a:solidFill>
                <a:latin typeface="微软雅黑" panose="020B0503020204020204" pitchFamily="34" charset="-122"/>
                <a:ea typeface="微软雅黑" panose="020B0503020204020204" pitchFamily="34" charset="-122"/>
              </a:endParaRPr>
            </a:p>
          </p:txBody>
        </p:sp>
      </p:grpSp>
      <p:grpSp>
        <p:nvGrpSpPr>
          <p:cNvPr id="15" name="Group 56"/>
          <p:cNvGrpSpPr/>
          <p:nvPr/>
        </p:nvGrpSpPr>
        <p:grpSpPr>
          <a:xfrm>
            <a:off x="5735005" y="5369218"/>
            <a:ext cx="1846659" cy="375318"/>
            <a:chOff x="629765" y="1561373"/>
            <a:chExt cx="1384994" cy="281486"/>
          </a:xfrm>
        </p:grpSpPr>
        <p:sp>
          <p:nvSpPr>
            <p:cNvPr id="16" name="TextBox 54"/>
            <p:cNvSpPr txBox="1"/>
            <p:nvPr/>
          </p:nvSpPr>
          <p:spPr>
            <a:xfrm>
              <a:off x="664833" y="1561373"/>
              <a:ext cx="1314852" cy="153841"/>
            </a:xfrm>
            <a:prstGeom prst="rect">
              <a:avLst/>
            </a:prstGeom>
            <a:noFill/>
          </p:spPr>
          <p:txBody>
            <a:bodyPr wrap="square" lIns="0" tIns="0" rIns="0" bIns="0" rtlCol="0">
              <a:spAutoFit/>
            </a:bodyPr>
            <a:lstStyle/>
            <a:p>
              <a:pPr algn="ctr" defTabSz="1219200">
                <a:spcBef>
                  <a:spcPct val="20000"/>
                </a:spcBef>
                <a:defRPr/>
              </a:pPr>
              <a:endParaRPr lang="en-US" sz="1335" dirty="0">
                <a:solidFill>
                  <a:srgbClr val="FFFFFF"/>
                </a:solidFill>
                <a:latin typeface="Arial" panose="020B0604020202020204"/>
              </a:endParaRPr>
            </a:p>
          </p:txBody>
        </p:sp>
        <p:sp>
          <p:nvSpPr>
            <p:cNvPr id="17" name="Rectangle 55"/>
            <p:cNvSpPr/>
            <p:nvPr/>
          </p:nvSpPr>
          <p:spPr>
            <a:xfrm>
              <a:off x="629765" y="1565862"/>
              <a:ext cx="1384994" cy="276997"/>
            </a:xfrm>
            <a:prstGeom prst="rect">
              <a:avLst/>
            </a:prstGeom>
          </p:spPr>
          <p:txBody>
            <a:bodyPr wrap="none" lIns="0" tIns="0" rIns="0" bIns="0">
              <a:spAutoFit/>
            </a:bodyPr>
            <a:lstStyle/>
            <a:p>
              <a:pPr algn="ctr"/>
              <a:r>
                <a:rPr lang="zh-CN" altLang="en-US" sz="2400" b="1" dirty="0">
                  <a:solidFill>
                    <a:srgbClr val="FFFFFF"/>
                  </a:solidFill>
                  <a:latin typeface="微软雅黑" panose="020B0503020204020204" pitchFamily="34" charset="-122"/>
                  <a:ea typeface="微软雅黑" panose="020B0503020204020204" pitchFamily="34" charset="-122"/>
                </a:rPr>
                <a:t>中期整改措施</a:t>
              </a:r>
              <a:endParaRPr lang="en-US" sz="2400" b="1" dirty="0">
                <a:solidFill>
                  <a:srgbClr val="FFFFFF"/>
                </a:solidFill>
                <a:latin typeface="微软雅黑" panose="020B0503020204020204" pitchFamily="34" charset="-122"/>
                <a:ea typeface="微软雅黑" panose="020B0503020204020204" pitchFamily="34" charset="-122"/>
              </a:endParaRPr>
            </a:p>
          </p:txBody>
        </p:sp>
      </p:grpSp>
      <p:sp>
        <p:nvSpPr>
          <p:cNvPr id="18" name="KSO_Shape"/>
          <p:cNvSpPr/>
          <p:nvPr/>
        </p:nvSpPr>
        <p:spPr bwMode="auto">
          <a:xfrm>
            <a:off x="8338555" y="4610020"/>
            <a:ext cx="720000" cy="936000"/>
          </a:xfrm>
          <a:custGeom>
            <a:avLst/>
            <a:gdLst>
              <a:gd name="T0" fmla="*/ 1653629 w 1093788"/>
              <a:gd name="T1" fmla="*/ 328999 h 1031876"/>
              <a:gd name="T2" fmla="*/ 1761157 w 1093788"/>
              <a:gd name="T3" fmla="*/ 342428 h 1031876"/>
              <a:gd name="T4" fmla="*/ 1817687 w 1093788"/>
              <a:gd name="T5" fmla="*/ 385479 h 1031876"/>
              <a:gd name="T6" fmla="*/ 1841801 w 1093788"/>
              <a:gd name="T7" fmla="*/ 469208 h 1031876"/>
              <a:gd name="T8" fmla="*/ 1682883 w 1093788"/>
              <a:gd name="T9" fmla="*/ 1708975 h 1031876"/>
              <a:gd name="T10" fmla="*/ 1651257 w 1093788"/>
              <a:gd name="T11" fmla="*/ 1780462 h 1031876"/>
              <a:gd name="T12" fmla="*/ 1585635 w 1093788"/>
              <a:gd name="T13" fmla="*/ 1795866 h 1031876"/>
              <a:gd name="T14" fmla="*/ 1529895 w 1093788"/>
              <a:gd name="T15" fmla="*/ 1754790 h 1031876"/>
              <a:gd name="T16" fmla="*/ 1465852 w 1093788"/>
              <a:gd name="T17" fmla="*/ 1719243 h 1031876"/>
              <a:gd name="T18" fmla="*/ 1428297 w 1093788"/>
              <a:gd name="T19" fmla="*/ 1784412 h 1031876"/>
              <a:gd name="T20" fmla="*/ 1361883 w 1093788"/>
              <a:gd name="T21" fmla="*/ 1793891 h 1031876"/>
              <a:gd name="T22" fmla="*/ 1309701 w 1093788"/>
              <a:gd name="T23" fmla="*/ 1748076 h 1031876"/>
              <a:gd name="T24" fmla="*/ 1302980 w 1093788"/>
              <a:gd name="T25" fmla="*/ 527268 h 1031876"/>
              <a:gd name="T26" fmla="*/ 990677 w 1093788"/>
              <a:gd name="T27" fmla="*/ 834938 h 1031876"/>
              <a:gd name="T28" fmla="*/ 938891 w 1093788"/>
              <a:gd name="T29" fmla="*/ 813216 h 1031876"/>
              <a:gd name="T30" fmla="*/ 917939 w 1093788"/>
              <a:gd name="T31" fmla="*/ 761477 h 1031876"/>
              <a:gd name="T32" fmla="*/ 1241705 w 1093788"/>
              <a:gd name="T33" fmla="*/ 355857 h 1031876"/>
              <a:gd name="T34" fmla="*/ 1298237 w 1093788"/>
              <a:gd name="T35" fmla="*/ 330974 h 1031876"/>
              <a:gd name="T36" fmla="*/ 992588 w 1093788"/>
              <a:gd name="T37" fmla="*/ 469658 h 1031876"/>
              <a:gd name="T38" fmla="*/ 991402 w 1093788"/>
              <a:gd name="T39" fmla="*/ 520706 h 1031876"/>
              <a:gd name="T40" fmla="*/ 796906 w 1093788"/>
              <a:gd name="T41" fmla="*/ 750615 h 1031876"/>
              <a:gd name="T42" fmla="*/ 764488 w 1093788"/>
              <a:gd name="T43" fmla="*/ 755757 h 1031876"/>
              <a:gd name="T44" fmla="*/ 715865 w 1093788"/>
              <a:gd name="T45" fmla="*/ 714605 h 1031876"/>
              <a:gd name="T46" fmla="*/ 194443 w 1093788"/>
              <a:gd name="T47" fmla="*/ 589559 h 1031876"/>
              <a:gd name="T48" fmla="*/ 68733 w 1093788"/>
              <a:gd name="T49" fmla="*/ 474407 h 1031876"/>
              <a:gd name="T50" fmla="*/ 99567 w 1093788"/>
              <a:gd name="T51" fmla="*/ 400409 h 1031876"/>
              <a:gd name="T52" fmla="*/ 164003 w 1093788"/>
              <a:gd name="T53" fmla="*/ 364794 h 1031876"/>
              <a:gd name="T54" fmla="*/ 575528 w 1093788"/>
              <a:gd name="T55" fmla="*/ 356484 h 1031876"/>
              <a:gd name="T56" fmla="*/ 648266 w 1093788"/>
              <a:gd name="T57" fmla="*/ 371917 h 1031876"/>
              <a:gd name="T58" fmla="*/ 703215 w 1093788"/>
              <a:gd name="T59" fmla="*/ 424151 h 1031876"/>
              <a:gd name="T60" fmla="*/ 795720 w 1093788"/>
              <a:gd name="T61" fmla="*/ 569773 h 1031876"/>
              <a:gd name="T62" fmla="*/ 934476 w 1093788"/>
              <a:gd name="T63" fmla="*/ 434836 h 1031876"/>
              <a:gd name="T64" fmla="*/ 459305 w 1093788"/>
              <a:gd name="T65" fmla="*/ 34770 h 1031876"/>
              <a:gd name="T66" fmla="*/ 515441 w 1093788"/>
              <a:gd name="T67" fmla="*/ 66823 h 1031876"/>
              <a:gd name="T68" fmla="*/ 552994 w 1093788"/>
              <a:gd name="T69" fmla="*/ 119057 h 1031876"/>
              <a:gd name="T70" fmla="*/ 564064 w 1093788"/>
              <a:gd name="T71" fmla="*/ 185141 h 1031876"/>
              <a:gd name="T72" fmla="*/ 546275 w 1093788"/>
              <a:gd name="T73" fmla="*/ 248850 h 1031876"/>
              <a:gd name="T74" fmla="*/ 504766 w 1093788"/>
              <a:gd name="T75" fmla="*/ 297522 h 1031876"/>
              <a:gd name="T76" fmla="*/ 445073 w 1093788"/>
              <a:gd name="T77" fmla="*/ 324036 h 1031876"/>
              <a:gd name="T78" fmla="*/ 377869 w 1093788"/>
              <a:gd name="T79" fmla="*/ 322057 h 1031876"/>
              <a:gd name="T80" fmla="*/ 319759 w 1093788"/>
              <a:gd name="T81" fmla="*/ 292775 h 1031876"/>
              <a:gd name="T82" fmla="*/ 280227 w 1093788"/>
              <a:gd name="T83" fmla="*/ 242124 h 1031876"/>
              <a:gd name="T84" fmla="*/ 265600 w 1093788"/>
              <a:gd name="T85" fmla="*/ 177226 h 1031876"/>
              <a:gd name="T86" fmla="*/ 280227 w 1093788"/>
              <a:gd name="T87" fmla="*/ 112726 h 1031876"/>
              <a:gd name="T88" fmla="*/ 319759 w 1093788"/>
              <a:gd name="T89" fmla="*/ 62074 h 1031876"/>
              <a:gd name="T90" fmla="*/ 377869 w 1093788"/>
              <a:gd name="T91" fmla="*/ 32396 h 1031876"/>
              <a:gd name="T92" fmla="*/ 1508042 w 1093788"/>
              <a:gd name="T93" fmla="*/ 789 h 1031876"/>
              <a:gd name="T94" fmla="*/ 1570449 w 1093788"/>
              <a:gd name="T95" fmla="*/ 21722 h 1031876"/>
              <a:gd name="T96" fmla="*/ 1616662 w 1093788"/>
              <a:gd name="T97" fmla="*/ 65957 h 1031876"/>
              <a:gd name="T98" fmla="*/ 1640756 w 1093788"/>
              <a:gd name="T99" fmla="*/ 126780 h 1031876"/>
              <a:gd name="T100" fmla="*/ 1636017 w 1093788"/>
              <a:gd name="T101" fmla="*/ 193528 h 1031876"/>
              <a:gd name="T102" fmla="*/ 1603628 w 1093788"/>
              <a:gd name="T103" fmla="*/ 249613 h 1031876"/>
              <a:gd name="T104" fmla="*/ 1551096 w 1093788"/>
              <a:gd name="T105" fmla="*/ 287132 h 1031876"/>
              <a:gd name="T106" fmla="*/ 1485134 w 1093788"/>
              <a:gd name="T107" fmla="*/ 298191 h 1031876"/>
              <a:gd name="T108" fmla="*/ 1421937 w 1093788"/>
              <a:gd name="T109" fmla="*/ 280419 h 1031876"/>
              <a:gd name="T110" fmla="*/ 1373749 w 1093788"/>
              <a:gd name="T111" fmla="*/ 238949 h 1031876"/>
              <a:gd name="T112" fmla="*/ 1346891 w 1093788"/>
              <a:gd name="T113" fmla="*/ 179310 h 1031876"/>
              <a:gd name="T114" fmla="*/ 1348470 w 1093788"/>
              <a:gd name="T115" fmla="*/ 112167 h 1031876"/>
              <a:gd name="T116" fmla="*/ 1378094 w 1093788"/>
              <a:gd name="T117" fmla="*/ 54110 h 1031876"/>
              <a:gd name="T118" fmla="*/ 1428255 w 1093788"/>
              <a:gd name="T119" fmla="*/ 14613 h 10318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93788" h="1031876">
                <a:moveTo>
                  <a:pt x="966256" y="322490"/>
                </a:moveTo>
                <a:lnTo>
                  <a:pt x="966256" y="508000"/>
                </a:lnTo>
                <a:lnTo>
                  <a:pt x="988453" y="508000"/>
                </a:lnTo>
                <a:lnTo>
                  <a:pt x="983733" y="322490"/>
                </a:lnTo>
                <a:lnTo>
                  <a:pt x="966256" y="322490"/>
                </a:lnTo>
                <a:close/>
                <a:moveTo>
                  <a:pt x="757888" y="188913"/>
                </a:moveTo>
                <a:lnTo>
                  <a:pt x="764925" y="188913"/>
                </a:lnTo>
                <a:lnTo>
                  <a:pt x="857078" y="188913"/>
                </a:lnTo>
                <a:lnTo>
                  <a:pt x="949459" y="188913"/>
                </a:lnTo>
                <a:lnTo>
                  <a:pt x="963986" y="189140"/>
                </a:lnTo>
                <a:lnTo>
                  <a:pt x="971022" y="189367"/>
                </a:lnTo>
                <a:lnTo>
                  <a:pt x="977832" y="189820"/>
                </a:lnTo>
                <a:lnTo>
                  <a:pt x="983960" y="190728"/>
                </a:lnTo>
                <a:lnTo>
                  <a:pt x="990088" y="191408"/>
                </a:lnTo>
                <a:lnTo>
                  <a:pt x="995763" y="192315"/>
                </a:lnTo>
                <a:lnTo>
                  <a:pt x="1001210" y="193676"/>
                </a:lnTo>
                <a:lnTo>
                  <a:pt x="1006431" y="194810"/>
                </a:lnTo>
                <a:lnTo>
                  <a:pt x="1011198" y="196624"/>
                </a:lnTo>
                <a:lnTo>
                  <a:pt x="1015964" y="198438"/>
                </a:lnTo>
                <a:lnTo>
                  <a:pt x="1020277" y="200253"/>
                </a:lnTo>
                <a:lnTo>
                  <a:pt x="1024362" y="202520"/>
                </a:lnTo>
                <a:lnTo>
                  <a:pt x="1028221" y="205015"/>
                </a:lnTo>
                <a:lnTo>
                  <a:pt x="1031626" y="207736"/>
                </a:lnTo>
                <a:lnTo>
                  <a:pt x="1035257" y="210685"/>
                </a:lnTo>
                <a:lnTo>
                  <a:pt x="1038208" y="213860"/>
                </a:lnTo>
                <a:lnTo>
                  <a:pt x="1040932" y="217488"/>
                </a:lnTo>
                <a:lnTo>
                  <a:pt x="1043656" y="221344"/>
                </a:lnTo>
                <a:lnTo>
                  <a:pt x="1045925" y="225199"/>
                </a:lnTo>
                <a:lnTo>
                  <a:pt x="1048195" y="229735"/>
                </a:lnTo>
                <a:lnTo>
                  <a:pt x="1050238" y="234497"/>
                </a:lnTo>
                <a:lnTo>
                  <a:pt x="1051827" y="239486"/>
                </a:lnTo>
                <a:lnTo>
                  <a:pt x="1053416" y="244703"/>
                </a:lnTo>
                <a:lnTo>
                  <a:pt x="1054551" y="250372"/>
                </a:lnTo>
                <a:lnTo>
                  <a:pt x="1055912" y="256495"/>
                </a:lnTo>
                <a:lnTo>
                  <a:pt x="1056593" y="262619"/>
                </a:lnTo>
                <a:lnTo>
                  <a:pt x="1057501" y="269422"/>
                </a:lnTo>
                <a:lnTo>
                  <a:pt x="1058182" y="276679"/>
                </a:lnTo>
                <a:lnTo>
                  <a:pt x="1058409" y="283937"/>
                </a:lnTo>
                <a:lnTo>
                  <a:pt x="1058636" y="291874"/>
                </a:lnTo>
                <a:lnTo>
                  <a:pt x="1058863" y="300038"/>
                </a:lnTo>
                <a:lnTo>
                  <a:pt x="1058863" y="508000"/>
                </a:lnTo>
                <a:lnTo>
                  <a:pt x="1093788" y="508000"/>
                </a:lnTo>
                <a:lnTo>
                  <a:pt x="1093788" y="604838"/>
                </a:lnTo>
                <a:lnTo>
                  <a:pt x="966256" y="604838"/>
                </a:lnTo>
                <a:lnTo>
                  <a:pt x="966256" y="981303"/>
                </a:lnTo>
                <a:lnTo>
                  <a:pt x="965802" y="987426"/>
                </a:lnTo>
                <a:lnTo>
                  <a:pt x="965121" y="993323"/>
                </a:lnTo>
                <a:lnTo>
                  <a:pt x="963759" y="998765"/>
                </a:lnTo>
                <a:lnTo>
                  <a:pt x="962170" y="1003755"/>
                </a:lnTo>
                <a:lnTo>
                  <a:pt x="960127" y="1008290"/>
                </a:lnTo>
                <a:lnTo>
                  <a:pt x="957630" y="1012373"/>
                </a:lnTo>
                <a:lnTo>
                  <a:pt x="954680" y="1016228"/>
                </a:lnTo>
                <a:lnTo>
                  <a:pt x="951729" y="1019403"/>
                </a:lnTo>
                <a:lnTo>
                  <a:pt x="948097" y="1022351"/>
                </a:lnTo>
                <a:lnTo>
                  <a:pt x="944466" y="1024846"/>
                </a:lnTo>
                <a:lnTo>
                  <a:pt x="940607" y="1027114"/>
                </a:lnTo>
                <a:lnTo>
                  <a:pt x="936294" y="1028928"/>
                </a:lnTo>
                <a:lnTo>
                  <a:pt x="932436" y="1030062"/>
                </a:lnTo>
                <a:lnTo>
                  <a:pt x="927896" y="1031196"/>
                </a:lnTo>
                <a:lnTo>
                  <a:pt x="923583" y="1031649"/>
                </a:lnTo>
                <a:lnTo>
                  <a:pt x="919271" y="1031876"/>
                </a:lnTo>
                <a:lnTo>
                  <a:pt x="914958" y="1031649"/>
                </a:lnTo>
                <a:lnTo>
                  <a:pt x="910419" y="1031196"/>
                </a:lnTo>
                <a:lnTo>
                  <a:pt x="906106" y="1029835"/>
                </a:lnTo>
                <a:lnTo>
                  <a:pt x="902020" y="1028701"/>
                </a:lnTo>
                <a:lnTo>
                  <a:pt x="897935" y="1026660"/>
                </a:lnTo>
                <a:lnTo>
                  <a:pt x="894303" y="1024619"/>
                </a:lnTo>
                <a:lnTo>
                  <a:pt x="890444" y="1021898"/>
                </a:lnTo>
                <a:lnTo>
                  <a:pt x="887040" y="1018949"/>
                </a:lnTo>
                <a:lnTo>
                  <a:pt x="883862" y="1015774"/>
                </a:lnTo>
                <a:lnTo>
                  <a:pt x="880911" y="1011919"/>
                </a:lnTo>
                <a:lnTo>
                  <a:pt x="878415" y="1007610"/>
                </a:lnTo>
                <a:lnTo>
                  <a:pt x="876372" y="1003301"/>
                </a:lnTo>
                <a:lnTo>
                  <a:pt x="874783" y="998312"/>
                </a:lnTo>
                <a:lnTo>
                  <a:pt x="873194" y="993096"/>
                </a:lnTo>
                <a:lnTo>
                  <a:pt x="872513" y="987199"/>
                </a:lnTo>
                <a:lnTo>
                  <a:pt x="872286" y="981303"/>
                </a:lnTo>
                <a:lnTo>
                  <a:pt x="866699" y="604838"/>
                </a:lnTo>
                <a:lnTo>
                  <a:pt x="847681" y="604838"/>
                </a:lnTo>
                <a:lnTo>
                  <a:pt x="841871" y="981303"/>
                </a:lnTo>
                <a:lnTo>
                  <a:pt x="841644" y="987199"/>
                </a:lnTo>
                <a:lnTo>
                  <a:pt x="840963" y="993096"/>
                </a:lnTo>
                <a:lnTo>
                  <a:pt x="839601" y="998312"/>
                </a:lnTo>
                <a:lnTo>
                  <a:pt x="837785" y="1003301"/>
                </a:lnTo>
                <a:lnTo>
                  <a:pt x="835515" y="1007610"/>
                </a:lnTo>
                <a:lnTo>
                  <a:pt x="833019" y="1011919"/>
                </a:lnTo>
                <a:lnTo>
                  <a:pt x="830295" y="1015774"/>
                </a:lnTo>
                <a:lnTo>
                  <a:pt x="827117" y="1018949"/>
                </a:lnTo>
                <a:lnTo>
                  <a:pt x="823712" y="1021898"/>
                </a:lnTo>
                <a:lnTo>
                  <a:pt x="820081" y="1024619"/>
                </a:lnTo>
                <a:lnTo>
                  <a:pt x="816222" y="1026660"/>
                </a:lnTo>
                <a:lnTo>
                  <a:pt x="812137" y="1028701"/>
                </a:lnTo>
                <a:lnTo>
                  <a:pt x="807824" y="1029835"/>
                </a:lnTo>
                <a:lnTo>
                  <a:pt x="803738" y="1031196"/>
                </a:lnTo>
                <a:lnTo>
                  <a:pt x="799199" y="1031649"/>
                </a:lnTo>
                <a:lnTo>
                  <a:pt x="794886" y="1031876"/>
                </a:lnTo>
                <a:lnTo>
                  <a:pt x="790346" y="1031649"/>
                </a:lnTo>
                <a:lnTo>
                  <a:pt x="786261" y="1031196"/>
                </a:lnTo>
                <a:lnTo>
                  <a:pt x="781948" y="1030062"/>
                </a:lnTo>
                <a:lnTo>
                  <a:pt x="777636" y="1028928"/>
                </a:lnTo>
                <a:lnTo>
                  <a:pt x="773777" y="1027114"/>
                </a:lnTo>
                <a:lnTo>
                  <a:pt x="769691" y="1024846"/>
                </a:lnTo>
                <a:lnTo>
                  <a:pt x="766060" y="1022351"/>
                </a:lnTo>
                <a:lnTo>
                  <a:pt x="762655" y="1019403"/>
                </a:lnTo>
                <a:lnTo>
                  <a:pt x="759477" y="1016228"/>
                </a:lnTo>
                <a:lnTo>
                  <a:pt x="756527" y="1012373"/>
                </a:lnTo>
                <a:lnTo>
                  <a:pt x="754030" y="1008290"/>
                </a:lnTo>
                <a:lnTo>
                  <a:pt x="751987" y="1003755"/>
                </a:lnTo>
                <a:lnTo>
                  <a:pt x="750398" y="998765"/>
                </a:lnTo>
                <a:lnTo>
                  <a:pt x="749036" y="993323"/>
                </a:lnTo>
                <a:lnTo>
                  <a:pt x="748355" y="987426"/>
                </a:lnTo>
                <a:lnTo>
                  <a:pt x="748128" y="981303"/>
                </a:lnTo>
                <a:lnTo>
                  <a:pt x="748128" y="604838"/>
                </a:lnTo>
                <a:lnTo>
                  <a:pt x="0" y="604838"/>
                </a:lnTo>
                <a:lnTo>
                  <a:pt x="0" y="508000"/>
                </a:lnTo>
                <a:lnTo>
                  <a:pt x="748128" y="508000"/>
                </a:lnTo>
                <a:lnTo>
                  <a:pt x="748128" y="302760"/>
                </a:lnTo>
                <a:lnTo>
                  <a:pt x="597414" y="465138"/>
                </a:lnTo>
                <a:lnTo>
                  <a:pt x="594009" y="468540"/>
                </a:lnTo>
                <a:lnTo>
                  <a:pt x="590831" y="471262"/>
                </a:lnTo>
                <a:lnTo>
                  <a:pt x="587427" y="473756"/>
                </a:lnTo>
                <a:lnTo>
                  <a:pt x="583568" y="475797"/>
                </a:lnTo>
                <a:lnTo>
                  <a:pt x="580163" y="477385"/>
                </a:lnTo>
                <a:lnTo>
                  <a:pt x="576305" y="478519"/>
                </a:lnTo>
                <a:lnTo>
                  <a:pt x="572673" y="478972"/>
                </a:lnTo>
                <a:lnTo>
                  <a:pt x="568814" y="479426"/>
                </a:lnTo>
                <a:lnTo>
                  <a:pt x="565183" y="479199"/>
                </a:lnTo>
                <a:lnTo>
                  <a:pt x="561324" y="478972"/>
                </a:lnTo>
                <a:lnTo>
                  <a:pt x="557919" y="478065"/>
                </a:lnTo>
                <a:lnTo>
                  <a:pt x="554515" y="476931"/>
                </a:lnTo>
                <a:lnTo>
                  <a:pt x="550883" y="475571"/>
                </a:lnTo>
                <a:lnTo>
                  <a:pt x="547705" y="473756"/>
                </a:lnTo>
                <a:lnTo>
                  <a:pt x="544755" y="471715"/>
                </a:lnTo>
                <a:lnTo>
                  <a:pt x="541804" y="469447"/>
                </a:lnTo>
                <a:lnTo>
                  <a:pt x="539080" y="466953"/>
                </a:lnTo>
                <a:lnTo>
                  <a:pt x="536583" y="464685"/>
                </a:lnTo>
                <a:lnTo>
                  <a:pt x="534314" y="461510"/>
                </a:lnTo>
                <a:lnTo>
                  <a:pt x="532271" y="458562"/>
                </a:lnTo>
                <a:lnTo>
                  <a:pt x="530455" y="455387"/>
                </a:lnTo>
                <a:lnTo>
                  <a:pt x="529320" y="451758"/>
                </a:lnTo>
                <a:lnTo>
                  <a:pt x="527958" y="448356"/>
                </a:lnTo>
                <a:lnTo>
                  <a:pt x="527504" y="444728"/>
                </a:lnTo>
                <a:lnTo>
                  <a:pt x="527050" y="440872"/>
                </a:lnTo>
                <a:lnTo>
                  <a:pt x="527050" y="437244"/>
                </a:lnTo>
                <a:lnTo>
                  <a:pt x="527504" y="433162"/>
                </a:lnTo>
                <a:lnTo>
                  <a:pt x="528412" y="429079"/>
                </a:lnTo>
                <a:lnTo>
                  <a:pt x="530001" y="425224"/>
                </a:lnTo>
                <a:lnTo>
                  <a:pt x="531817" y="421369"/>
                </a:lnTo>
                <a:lnTo>
                  <a:pt x="534314" y="417513"/>
                </a:lnTo>
                <a:lnTo>
                  <a:pt x="537037" y="413431"/>
                </a:lnTo>
                <a:lnTo>
                  <a:pt x="704321" y="212499"/>
                </a:lnTo>
                <a:lnTo>
                  <a:pt x="708407" y="208644"/>
                </a:lnTo>
                <a:lnTo>
                  <a:pt x="712946" y="204335"/>
                </a:lnTo>
                <a:lnTo>
                  <a:pt x="715216" y="202294"/>
                </a:lnTo>
                <a:lnTo>
                  <a:pt x="717940" y="200253"/>
                </a:lnTo>
                <a:lnTo>
                  <a:pt x="720664" y="198438"/>
                </a:lnTo>
                <a:lnTo>
                  <a:pt x="723615" y="196624"/>
                </a:lnTo>
                <a:lnTo>
                  <a:pt x="727019" y="194810"/>
                </a:lnTo>
                <a:lnTo>
                  <a:pt x="731105" y="193449"/>
                </a:lnTo>
                <a:lnTo>
                  <a:pt x="735417" y="192088"/>
                </a:lnTo>
                <a:lnTo>
                  <a:pt x="739957" y="191181"/>
                </a:lnTo>
                <a:lnTo>
                  <a:pt x="745405" y="190047"/>
                </a:lnTo>
                <a:lnTo>
                  <a:pt x="751306" y="189367"/>
                </a:lnTo>
                <a:lnTo>
                  <a:pt x="757888" y="188913"/>
                </a:lnTo>
                <a:close/>
                <a:moveTo>
                  <a:pt x="538163" y="92075"/>
                </a:moveTo>
                <a:lnTo>
                  <a:pt x="614363" y="92075"/>
                </a:lnTo>
                <a:lnTo>
                  <a:pt x="614363" y="263525"/>
                </a:lnTo>
                <a:lnTo>
                  <a:pt x="565974" y="263525"/>
                </a:lnTo>
                <a:lnTo>
                  <a:pt x="566733" y="264454"/>
                </a:lnTo>
                <a:lnTo>
                  <a:pt x="568322" y="266954"/>
                </a:lnTo>
                <a:lnTo>
                  <a:pt x="569911" y="269680"/>
                </a:lnTo>
                <a:lnTo>
                  <a:pt x="571045" y="272634"/>
                </a:lnTo>
                <a:lnTo>
                  <a:pt x="572180" y="275588"/>
                </a:lnTo>
                <a:lnTo>
                  <a:pt x="572861" y="278542"/>
                </a:lnTo>
                <a:lnTo>
                  <a:pt x="573088" y="281950"/>
                </a:lnTo>
                <a:lnTo>
                  <a:pt x="573088" y="285131"/>
                </a:lnTo>
                <a:lnTo>
                  <a:pt x="572634" y="288539"/>
                </a:lnTo>
                <a:lnTo>
                  <a:pt x="571953" y="292175"/>
                </a:lnTo>
                <a:lnTo>
                  <a:pt x="570818" y="295356"/>
                </a:lnTo>
                <a:lnTo>
                  <a:pt x="569230" y="298992"/>
                </a:lnTo>
                <a:lnTo>
                  <a:pt x="567187" y="302400"/>
                </a:lnTo>
                <a:lnTo>
                  <a:pt x="564917" y="305808"/>
                </a:lnTo>
                <a:lnTo>
                  <a:pt x="472537" y="417146"/>
                </a:lnTo>
                <a:lnTo>
                  <a:pt x="468452" y="422599"/>
                </a:lnTo>
                <a:lnTo>
                  <a:pt x="466182" y="424417"/>
                </a:lnTo>
                <a:lnTo>
                  <a:pt x="464139" y="426462"/>
                </a:lnTo>
                <a:lnTo>
                  <a:pt x="461869" y="428280"/>
                </a:lnTo>
                <a:lnTo>
                  <a:pt x="459599" y="429643"/>
                </a:lnTo>
                <a:lnTo>
                  <a:pt x="457557" y="431007"/>
                </a:lnTo>
                <a:lnTo>
                  <a:pt x="455287" y="432143"/>
                </a:lnTo>
                <a:lnTo>
                  <a:pt x="453471" y="433052"/>
                </a:lnTo>
                <a:lnTo>
                  <a:pt x="451428" y="433733"/>
                </a:lnTo>
                <a:lnTo>
                  <a:pt x="449158" y="434188"/>
                </a:lnTo>
                <a:lnTo>
                  <a:pt x="447116" y="434415"/>
                </a:lnTo>
                <a:lnTo>
                  <a:pt x="444846" y="434642"/>
                </a:lnTo>
                <a:lnTo>
                  <a:pt x="442803" y="434642"/>
                </a:lnTo>
                <a:lnTo>
                  <a:pt x="440987" y="434415"/>
                </a:lnTo>
                <a:lnTo>
                  <a:pt x="438944" y="433960"/>
                </a:lnTo>
                <a:lnTo>
                  <a:pt x="436675" y="433279"/>
                </a:lnTo>
                <a:lnTo>
                  <a:pt x="434632" y="432597"/>
                </a:lnTo>
                <a:lnTo>
                  <a:pt x="432589" y="431461"/>
                </a:lnTo>
                <a:lnTo>
                  <a:pt x="430773" y="430325"/>
                </a:lnTo>
                <a:lnTo>
                  <a:pt x="426688" y="427598"/>
                </a:lnTo>
                <a:lnTo>
                  <a:pt x="422602" y="423963"/>
                </a:lnTo>
                <a:lnTo>
                  <a:pt x="418743" y="420100"/>
                </a:lnTo>
                <a:lnTo>
                  <a:pt x="414658" y="415556"/>
                </a:lnTo>
                <a:lnTo>
                  <a:pt x="411026" y="410330"/>
                </a:lnTo>
                <a:lnTo>
                  <a:pt x="406941" y="404195"/>
                </a:lnTo>
                <a:lnTo>
                  <a:pt x="400585" y="394197"/>
                </a:lnTo>
                <a:lnTo>
                  <a:pt x="391733" y="381700"/>
                </a:lnTo>
                <a:lnTo>
                  <a:pt x="371986" y="353297"/>
                </a:lnTo>
                <a:lnTo>
                  <a:pt x="347473" y="318760"/>
                </a:lnTo>
                <a:lnTo>
                  <a:pt x="347473" y="490538"/>
                </a:lnTo>
                <a:lnTo>
                  <a:pt x="129120" y="490538"/>
                </a:lnTo>
                <a:lnTo>
                  <a:pt x="129120" y="338528"/>
                </a:lnTo>
                <a:lnTo>
                  <a:pt x="111643" y="338528"/>
                </a:lnTo>
                <a:lnTo>
                  <a:pt x="107557" y="490538"/>
                </a:lnTo>
                <a:lnTo>
                  <a:pt x="36513" y="490538"/>
                </a:lnTo>
                <a:lnTo>
                  <a:pt x="36513" y="316033"/>
                </a:lnTo>
                <a:lnTo>
                  <a:pt x="36740" y="307853"/>
                </a:lnTo>
                <a:lnTo>
                  <a:pt x="36740" y="300128"/>
                </a:lnTo>
                <a:lnTo>
                  <a:pt x="37194" y="292629"/>
                </a:lnTo>
                <a:lnTo>
                  <a:pt x="37648" y="285358"/>
                </a:lnTo>
                <a:lnTo>
                  <a:pt x="38783" y="278542"/>
                </a:lnTo>
                <a:lnTo>
                  <a:pt x="39464" y="272407"/>
                </a:lnTo>
                <a:lnTo>
                  <a:pt x="40826" y="266499"/>
                </a:lnTo>
                <a:lnTo>
                  <a:pt x="41961" y="260591"/>
                </a:lnTo>
                <a:lnTo>
                  <a:pt x="43549" y="255365"/>
                </a:lnTo>
                <a:lnTo>
                  <a:pt x="45138" y="250366"/>
                </a:lnTo>
                <a:lnTo>
                  <a:pt x="47181" y="245595"/>
                </a:lnTo>
                <a:lnTo>
                  <a:pt x="49451" y="241278"/>
                </a:lnTo>
                <a:lnTo>
                  <a:pt x="51721" y="237188"/>
                </a:lnTo>
                <a:lnTo>
                  <a:pt x="54444" y="233552"/>
                </a:lnTo>
                <a:lnTo>
                  <a:pt x="57168" y="229917"/>
                </a:lnTo>
                <a:lnTo>
                  <a:pt x="60119" y="226736"/>
                </a:lnTo>
                <a:lnTo>
                  <a:pt x="63750" y="223782"/>
                </a:lnTo>
                <a:lnTo>
                  <a:pt x="67155" y="221055"/>
                </a:lnTo>
                <a:lnTo>
                  <a:pt x="71014" y="218556"/>
                </a:lnTo>
                <a:lnTo>
                  <a:pt x="75099" y="216283"/>
                </a:lnTo>
                <a:lnTo>
                  <a:pt x="79412" y="214238"/>
                </a:lnTo>
                <a:lnTo>
                  <a:pt x="84178" y="212421"/>
                </a:lnTo>
                <a:lnTo>
                  <a:pt x="88945" y="210830"/>
                </a:lnTo>
                <a:lnTo>
                  <a:pt x="94165" y="209467"/>
                </a:lnTo>
                <a:lnTo>
                  <a:pt x="99613" y="208331"/>
                </a:lnTo>
                <a:lnTo>
                  <a:pt x="105287" y="207195"/>
                </a:lnTo>
                <a:lnTo>
                  <a:pt x="111416" y="206513"/>
                </a:lnTo>
                <a:lnTo>
                  <a:pt x="117544" y="205831"/>
                </a:lnTo>
                <a:lnTo>
                  <a:pt x="124353" y="205150"/>
                </a:lnTo>
                <a:lnTo>
                  <a:pt x="131390" y="204922"/>
                </a:lnTo>
                <a:lnTo>
                  <a:pt x="146143" y="204695"/>
                </a:lnTo>
                <a:lnTo>
                  <a:pt x="238296" y="204695"/>
                </a:lnTo>
                <a:lnTo>
                  <a:pt x="330449" y="204695"/>
                </a:lnTo>
                <a:lnTo>
                  <a:pt x="336124" y="204695"/>
                </a:lnTo>
                <a:lnTo>
                  <a:pt x="341571" y="205150"/>
                </a:lnTo>
                <a:lnTo>
                  <a:pt x="346565" y="205831"/>
                </a:lnTo>
                <a:lnTo>
                  <a:pt x="351558" y="206513"/>
                </a:lnTo>
                <a:lnTo>
                  <a:pt x="356098" y="207422"/>
                </a:lnTo>
                <a:lnTo>
                  <a:pt x="360410" y="208785"/>
                </a:lnTo>
                <a:lnTo>
                  <a:pt x="364496" y="209921"/>
                </a:lnTo>
                <a:lnTo>
                  <a:pt x="368581" y="211739"/>
                </a:lnTo>
                <a:lnTo>
                  <a:pt x="372213" y="213557"/>
                </a:lnTo>
                <a:lnTo>
                  <a:pt x="375845" y="215375"/>
                </a:lnTo>
                <a:lnTo>
                  <a:pt x="379022" y="217420"/>
                </a:lnTo>
                <a:lnTo>
                  <a:pt x="382200" y="219919"/>
                </a:lnTo>
                <a:lnTo>
                  <a:pt x="385378" y="222191"/>
                </a:lnTo>
                <a:lnTo>
                  <a:pt x="388328" y="224918"/>
                </a:lnTo>
                <a:lnTo>
                  <a:pt x="391052" y="227644"/>
                </a:lnTo>
                <a:lnTo>
                  <a:pt x="393776" y="230598"/>
                </a:lnTo>
                <a:lnTo>
                  <a:pt x="398996" y="236960"/>
                </a:lnTo>
                <a:lnTo>
                  <a:pt x="403763" y="243550"/>
                </a:lnTo>
                <a:lnTo>
                  <a:pt x="408529" y="250594"/>
                </a:lnTo>
                <a:lnTo>
                  <a:pt x="413296" y="258092"/>
                </a:lnTo>
                <a:lnTo>
                  <a:pt x="422602" y="274452"/>
                </a:lnTo>
                <a:lnTo>
                  <a:pt x="427596" y="282632"/>
                </a:lnTo>
                <a:lnTo>
                  <a:pt x="433270" y="291493"/>
                </a:lnTo>
                <a:lnTo>
                  <a:pt x="447116" y="312852"/>
                </a:lnTo>
                <a:lnTo>
                  <a:pt x="454152" y="323077"/>
                </a:lnTo>
                <a:lnTo>
                  <a:pt x="456195" y="326031"/>
                </a:lnTo>
                <a:lnTo>
                  <a:pt x="456876" y="327167"/>
                </a:lnTo>
                <a:lnTo>
                  <a:pt x="511350" y="261955"/>
                </a:lnTo>
                <a:lnTo>
                  <a:pt x="514301" y="259228"/>
                </a:lnTo>
                <a:lnTo>
                  <a:pt x="517252" y="256729"/>
                </a:lnTo>
                <a:lnTo>
                  <a:pt x="520202" y="254684"/>
                </a:lnTo>
                <a:lnTo>
                  <a:pt x="523607" y="252866"/>
                </a:lnTo>
                <a:lnTo>
                  <a:pt x="526785" y="251730"/>
                </a:lnTo>
                <a:lnTo>
                  <a:pt x="529962" y="250594"/>
                </a:lnTo>
                <a:lnTo>
                  <a:pt x="533140" y="249912"/>
                </a:lnTo>
                <a:lnTo>
                  <a:pt x="536545" y="249685"/>
                </a:lnTo>
                <a:lnTo>
                  <a:pt x="538163" y="249685"/>
                </a:lnTo>
                <a:lnTo>
                  <a:pt x="538163" y="92075"/>
                </a:lnTo>
                <a:close/>
                <a:moveTo>
                  <a:pt x="238296" y="15875"/>
                </a:moveTo>
                <a:lnTo>
                  <a:pt x="242836" y="16102"/>
                </a:lnTo>
                <a:lnTo>
                  <a:pt x="247148" y="16330"/>
                </a:lnTo>
                <a:lnTo>
                  <a:pt x="251234" y="17011"/>
                </a:lnTo>
                <a:lnTo>
                  <a:pt x="255546" y="17693"/>
                </a:lnTo>
                <a:lnTo>
                  <a:pt x="259859" y="18602"/>
                </a:lnTo>
                <a:lnTo>
                  <a:pt x="263718" y="19965"/>
                </a:lnTo>
                <a:lnTo>
                  <a:pt x="267803" y="21101"/>
                </a:lnTo>
                <a:lnTo>
                  <a:pt x="271662" y="22692"/>
                </a:lnTo>
                <a:lnTo>
                  <a:pt x="275521" y="24510"/>
                </a:lnTo>
                <a:lnTo>
                  <a:pt x="279152" y="26327"/>
                </a:lnTo>
                <a:lnTo>
                  <a:pt x="282784" y="28372"/>
                </a:lnTo>
                <a:lnTo>
                  <a:pt x="286189" y="30645"/>
                </a:lnTo>
                <a:lnTo>
                  <a:pt x="289820" y="33144"/>
                </a:lnTo>
                <a:lnTo>
                  <a:pt x="292998" y="35643"/>
                </a:lnTo>
                <a:lnTo>
                  <a:pt x="295949" y="38370"/>
                </a:lnTo>
                <a:lnTo>
                  <a:pt x="298899" y="41097"/>
                </a:lnTo>
                <a:lnTo>
                  <a:pt x="301623" y="44051"/>
                </a:lnTo>
                <a:lnTo>
                  <a:pt x="304347" y="47232"/>
                </a:lnTo>
                <a:lnTo>
                  <a:pt x="306844" y="50413"/>
                </a:lnTo>
                <a:lnTo>
                  <a:pt x="309340" y="53821"/>
                </a:lnTo>
                <a:lnTo>
                  <a:pt x="311610" y="57457"/>
                </a:lnTo>
                <a:lnTo>
                  <a:pt x="313653" y="60865"/>
                </a:lnTo>
                <a:lnTo>
                  <a:pt x="315696" y="64728"/>
                </a:lnTo>
                <a:lnTo>
                  <a:pt x="317511" y="68363"/>
                </a:lnTo>
                <a:lnTo>
                  <a:pt x="318873" y="72453"/>
                </a:lnTo>
                <a:lnTo>
                  <a:pt x="320235" y="76316"/>
                </a:lnTo>
                <a:lnTo>
                  <a:pt x="321370" y="80406"/>
                </a:lnTo>
                <a:lnTo>
                  <a:pt x="322505" y="84723"/>
                </a:lnTo>
                <a:lnTo>
                  <a:pt x="323186" y="88813"/>
                </a:lnTo>
                <a:lnTo>
                  <a:pt x="323640" y="93130"/>
                </a:lnTo>
                <a:lnTo>
                  <a:pt x="323867" y="97447"/>
                </a:lnTo>
                <a:lnTo>
                  <a:pt x="324094" y="101764"/>
                </a:lnTo>
                <a:lnTo>
                  <a:pt x="323867" y="106309"/>
                </a:lnTo>
                <a:lnTo>
                  <a:pt x="323640" y="110626"/>
                </a:lnTo>
                <a:lnTo>
                  <a:pt x="323186" y="114716"/>
                </a:lnTo>
                <a:lnTo>
                  <a:pt x="322505" y="119033"/>
                </a:lnTo>
                <a:lnTo>
                  <a:pt x="321370" y="123350"/>
                </a:lnTo>
                <a:lnTo>
                  <a:pt x="320235" y="127213"/>
                </a:lnTo>
                <a:lnTo>
                  <a:pt x="318873" y="131303"/>
                </a:lnTo>
                <a:lnTo>
                  <a:pt x="317511" y="135393"/>
                </a:lnTo>
                <a:lnTo>
                  <a:pt x="315696" y="139029"/>
                </a:lnTo>
                <a:lnTo>
                  <a:pt x="313653" y="142891"/>
                </a:lnTo>
                <a:lnTo>
                  <a:pt x="311610" y="146300"/>
                </a:lnTo>
                <a:lnTo>
                  <a:pt x="309340" y="149708"/>
                </a:lnTo>
                <a:lnTo>
                  <a:pt x="306844" y="153343"/>
                </a:lnTo>
                <a:lnTo>
                  <a:pt x="304347" y="156525"/>
                </a:lnTo>
                <a:lnTo>
                  <a:pt x="301623" y="159478"/>
                </a:lnTo>
                <a:lnTo>
                  <a:pt x="298899" y="162432"/>
                </a:lnTo>
                <a:lnTo>
                  <a:pt x="295949" y="165613"/>
                </a:lnTo>
                <a:lnTo>
                  <a:pt x="292998" y="168113"/>
                </a:lnTo>
                <a:lnTo>
                  <a:pt x="289820" y="170839"/>
                </a:lnTo>
                <a:lnTo>
                  <a:pt x="286189" y="173112"/>
                </a:lnTo>
                <a:lnTo>
                  <a:pt x="282784" y="175157"/>
                </a:lnTo>
                <a:lnTo>
                  <a:pt x="279152" y="177202"/>
                </a:lnTo>
                <a:lnTo>
                  <a:pt x="275521" y="179247"/>
                </a:lnTo>
                <a:lnTo>
                  <a:pt x="271662" y="181064"/>
                </a:lnTo>
                <a:lnTo>
                  <a:pt x="267803" y="182428"/>
                </a:lnTo>
                <a:lnTo>
                  <a:pt x="263718" y="184018"/>
                </a:lnTo>
                <a:lnTo>
                  <a:pt x="259859" y="184927"/>
                </a:lnTo>
                <a:lnTo>
                  <a:pt x="255546" y="186063"/>
                </a:lnTo>
                <a:lnTo>
                  <a:pt x="251234" y="186745"/>
                </a:lnTo>
                <a:lnTo>
                  <a:pt x="247148" y="187199"/>
                </a:lnTo>
                <a:lnTo>
                  <a:pt x="242836" y="187654"/>
                </a:lnTo>
                <a:lnTo>
                  <a:pt x="238296" y="187654"/>
                </a:lnTo>
                <a:lnTo>
                  <a:pt x="233757" y="187654"/>
                </a:lnTo>
                <a:lnTo>
                  <a:pt x="229671" y="187199"/>
                </a:lnTo>
                <a:lnTo>
                  <a:pt x="225132" y="186745"/>
                </a:lnTo>
                <a:lnTo>
                  <a:pt x="221046" y="186063"/>
                </a:lnTo>
                <a:lnTo>
                  <a:pt x="216960" y="184927"/>
                </a:lnTo>
                <a:lnTo>
                  <a:pt x="212875" y="184018"/>
                </a:lnTo>
                <a:lnTo>
                  <a:pt x="208789" y="182428"/>
                </a:lnTo>
                <a:lnTo>
                  <a:pt x="204930" y="181064"/>
                </a:lnTo>
                <a:lnTo>
                  <a:pt x="201072" y="179247"/>
                </a:lnTo>
                <a:lnTo>
                  <a:pt x="197440" y="177202"/>
                </a:lnTo>
                <a:lnTo>
                  <a:pt x="194036" y="175157"/>
                </a:lnTo>
                <a:lnTo>
                  <a:pt x="190404" y="173112"/>
                </a:lnTo>
                <a:lnTo>
                  <a:pt x="186999" y="170839"/>
                </a:lnTo>
                <a:lnTo>
                  <a:pt x="183595" y="168113"/>
                </a:lnTo>
                <a:lnTo>
                  <a:pt x="180644" y="165613"/>
                </a:lnTo>
                <a:lnTo>
                  <a:pt x="177693" y="162432"/>
                </a:lnTo>
                <a:lnTo>
                  <a:pt x="174742" y="159478"/>
                </a:lnTo>
                <a:lnTo>
                  <a:pt x="172019" y="156525"/>
                </a:lnTo>
                <a:lnTo>
                  <a:pt x="169522" y="153343"/>
                </a:lnTo>
                <a:lnTo>
                  <a:pt x="167252" y="149708"/>
                </a:lnTo>
                <a:lnTo>
                  <a:pt x="164982" y="146300"/>
                </a:lnTo>
                <a:lnTo>
                  <a:pt x="162713" y="142891"/>
                </a:lnTo>
                <a:lnTo>
                  <a:pt x="160897" y="139029"/>
                </a:lnTo>
                <a:lnTo>
                  <a:pt x="159308" y="135393"/>
                </a:lnTo>
                <a:lnTo>
                  <a:pt x="157719" y="131303"/>
                </a:lnTo>
                <a:lnTo>
                  <a:pt x="156357" y="127213"/>
                </a:lnTo>
                <a:lnTo>
                  <a:pt x="155222" y="123350"/>
                </a:lnTo>
                <a:lnTo>
                  <a:pt x="154314" y="119033"/>
                </a:lnTo>
                <a:lnTo>
                  <a:pt x="153407" y="114716"/>
                </a:lnTo>
                <a:lnTo>
                  <a:pt x="152953" y="110626"/>
                </a:lnTo>
                <a:lnTo>
                  <a:pt x="152499" y="106309"/>
                </a:lnTo>
                <a:lnTo>
                  <a:pt x="152499" y="101764"/>
                </a:lnTo>
                <a:lnTo>
                  <a:pt x="152499" y="97447"/>
                </a:lnTo>
                <a:lnTo>
                  <a:pt x="152953" y="93130"/>
                </a:lnTo>
                <a:lnTo>
                  <a:pt x="153407" y="88813"/>
                </a:lnTo>
                <a:lnTo>
                  <a:pt x="154314" y="84723"/>
                </a:lnTo>
                <a:lnTo>
                  <a:pt x="155222" y="80406"/>
                </a:lnTo>
                <a:lnTo>
                  <a:pt x="156357" y="76316"/>
                </a:lnTo>
                <a:lnTo>
                  <a:pt x="157719" y="72453"/>
                </a:lnTo>
                <a:lnTo>
                  <a:pt x="159308" y="68363"/>
                </a:lnTo>
                <a:lnTo>
                  <a:pt x="160897" y="64728"/>
                </a:lnTo>
                <a:lnTo>
                  <a:pt x="162713" y="60865"/>
                </a:lnTo>
                <a:lnTo>
                  <a:pt x="164982" y="57457"/>
                </a:lnTo>
                <a:lnTo>
                  <a:pt x="167252" y="53821"/>
                </a:lnTo>
                <a:lnTo>
                  <a:pt x="169522" y="50413"/>
                </a:lnTo>
                <a:lnTo>
                  <a:pt x="172019" y="47232"/>
                </a:lnTo>
                <a:lnTo>
                  <a:pt x="174742" y="44051"/>
                </a:lnTo>
                <a:lnTo>
                  <a:pt x="177693" y="41097"/>
                </a:lnTo>
                <a:lnTo>
                  <a:pt x="180644" y="38370"/>
                </a:lnTo>
                <a:lnTo>
                  <a:pt x="183595" y="35643"/>
                </a:lnTo>
                <a:lnTo>
                  <a:pt x="186999" y="33144"/>
                </a:lnTo>
                <a:lnTo>
                  <a:pt x="190404" y="30645"/>
                </a:lnTo>
                <a:lnTo>
                  <a:pt x="194036" y="28372"/>
                </a:lnTo>
                <a:lnTo>
                  <a:pt x="197440" y="26327"/>
                </a:lnTo>
                <a:lnTo>
                  <a:pt x="201072" y="24510"/>
                </a:lnTo>
                <a:lnTo>
                  <a:pt x="204930" y="22692"/>
                </a:lnTo>
                <a:lnTo>
                  <a:pt x="208789" y="21101"/>
                </a:lnTo>
                <a:lnTo>
                  <a:pt x="212875" y="19965"/>
                </a:lnTo>
                <a:lnTo>
                  <a:pt x="216960" y="18602"/>
                </a:lnTo>
                <a:lnTo>
                  <a:pt x="221046" y="17693"/>
                </a:lnTo>
                <a:lnTo>
                  <a:pt x="225132" y="17011"/>
                </a:lnTo>
                <a:lnTo>
                  <a:pt x="229671" y="16330"/>
                </a:lnTo>
                <a:lnTo>
                  <a:pt x="233757" y="16102"/>
                </a:lnTo>
                <a:lnTo>
                  <a:pt x="238296" y="15875"/>
                </a:lnTo>
                <a:close/>
                <a:moveTo>
                  <a:pt x="852715" y="0"/>
                </a:moveTo>
                <a:lnTo>
                  <a:pt x="857250" y="0"/>
                </a:lnTo>
                <a:lnTo>
                  <a:pt x="861786" y="0"/>
                </a:lnTo>
                <a:lnTo>
                  <a:pt x="865868" y="453"/>
                </a:lnTo>
                <a:lnTo>
                  <a:pt x="870404" y="907"/>
                </a:lnTo>
                <a:lnTo>
                  <a:pt x="874486" y="1814"/>
                </a:lnTo>
                <a:lnTo>
                  <a:pt x="878568" y="2721"/>
                </a:lnTo>
                <a:lnTo>
                  <a:pt x="882650" y="3855"/>
                </a:lnTo>
                <a:lnTo>
                  <a:pt x="886732" y="5216"/>
                </a:lnTo>
                <a:lnTo>
                  <a:pt x="890588" y="6803"/>
                </a:lnTo>
                <a:lnTo>
                  <a:pt x="894443" y="8391"/>
                </a:lnTo>
                <a:lnTo>
                  <a:pt x="898072" y="10432"/>
                </a:lnTo>
                <a:lnTo>
                  <a:pt x="901700" y="12473"/>
                </a:lnTo>
                <a:lnTo>
                  <a:pt x="905102" y="14741"/>
                </a:lnTo>
                <a:lnTo>
                  <a:pt x="908504" y="17009"/>
                </a:lnTo>
                <a:lnTo>
                  <a:pt x="911906" y="19731"/>
                </a:lnTo>
                <a:lnTo>
                  <a:pt x="914854" y="22225"/>
                </a:lnTo>
                <a:lnTo>
                  <a:pt x="917802" y="25173"/>
                </a:lnTo>
                <a:lnTo>
                  <a:pt x="920750" y="28122"/>
                </a:lnTo>
                <a:lnTo>
                  <a:pt x="923245" y="31070"/>
                </a:lnTo>
                <a:lnTo>
                  <a:pt x="925966" y="34472"/>
                </a:lnTo>
                <a:lnTo>
                  <a:pt x="928234" y="37873"/>
                </a:lnTo>
                <a:lnTo>
                  <a:pt x="930502" y="41275"/>
                </a:lnTo>
                <a:lnTo>
                  <a:pt x="932543" y="44904"/>
                </a:lnTo>
                <a:lnTo>
                  <a:pt x="934584" y="48532"/>
                </a:lnTo>
                <a:lnTo>
                  <a:pt x="936172" y="52388"/>
                </a:lnTo>
                <a:lnTo>
                  <a:pt x="937759" y="56243"/>
                </a:lnTo>
                <a:lnTo>
                  <a:pt x="939347" y="60325"/>
                </a:lnTo>
                <a:lnTo>
                  <a:pt x="940254" y="64407"/>
                </a:lnTo>
                <a:lnTo>
                  <a:pt x="941161" y="68490"/>
                </a:lnTo>
                <a:lnTo>
                  <a:pt x="942068" y="72798"/>
                </a:lnTo>
                <a:lnTo>
                  <a:pt x="942522" y="77107"/>
                </a:lnTo>
                <a:lnTo>
                  <a:pt x="942975" y="81190"/>
                </a:lnTo>
                <a:lnTo>
                  <a:pt x="942975" y="85725"/>
                </a:lnTo>
                <a:lnTo>
                  <a:pt x="942975" y="90261"/>
                </a:lnTo>
                <a:lnTo>
                  <a:pt x="942522" y="94570"/>
                </a:lnTo>
                <a:lnTo>
                  <a:pt x="942068" y="98652"/>
                </a:lnTo>
                <a:lnTo>
                  <a:pt x="941161" y="102961"/>
                </a:lnTo>
                <a:lnTo>
                  <a:pt x="940254" y="107270"/>
                </a:lnTo>
                <a:lnTo>
                  <a:pt x="939347" y="111125"/>
                </a:lnTo>
                <a:lnTo>
                  <a:pt x="937759" y="115207"/>
                </a:lnTo>
                <a:lnTo>
                  <a:pt x="936172" y="119063"/>
                </a:lnTo>
                <a:lnTo>
                  <a:pt x="934584" y="122918"/>
                </a:lnTo>
                <a:lnTo>
                  <a:pt x="932543" y="126547"/>
                </a:lnTo>
                <a:lnTo>
                  <a:pt x="930502" y="130175"/>
                </a:lnTo>
                <a:lnTo>
                  <a:pt x="928234" y="133577"/>
                </a:lnTo>
                <a:lnTo>
                  <a:pt x="925966" y="137206"/>
                </a:lnTo>
                <a:lnTo>
                  <a:pt x="923245" y="140381"/>
                </a:lnTo>
                <a:lnTo>
                  <a:pt x="920750" y="143329"/>
                </a:lnTo>
                <a:lnTo>
                  <a:pt x="917802" y="146277"/>
                </a:lnTo>
                <a:lnTo>
                  <a:pt x="914854" y="148998"/>
                </a:lnTo>
                <a:lnTo>
                  <a:pt x="911906" y="151720"/>
                </a:lnTo>
                <a:lnTo>
                  <a:pt x="908504" y="154215"/>
                </a:lnTo>
                <a:lnTo>
                  <a:pt x="905102" y="156709"/>
                </a:lnTo>
                <a:lnTo>
                  <a:pt x="901700" y="158977"/>
                </a:lnTo>
                <a:lnTo>
                  <a:pt x="898072" y="161018"/>
                </a:lnTo>
                <a:lnTo>
                  <a:pt x="894443" y="163059"/>
                </a:lnTo>
                <a:lnTo>
                  <a:pt x="890588" y="164873"/>
                </a:lnTo>
                <a:lnTo>
                  <a:pt x="886732" y="166234"/>
                </a:lnTo>
                <a:lnTo>
                  <a:pt x="882650" y="167595"/>
                </a:lnTo>
                <a:lnTo>
                  <a:pt x="878568" y="168729"/>
                </a:lnTo>
                <a:lnTo>
                  <a:pt x="874486" y="169636"/>
                </a:lnTo>
                <a:lnTo>
                  <a:pt x="870404" y="170543"/>
                </a:lnTo>
                <a:lnTo>
                  <a:pt x="865868" y="170997"/>
                </a:lnTo>
                <a:lnTo>
                  <a:pt x="861786" y="171223"/>
                </a:lnTo>
                <a:lnTo>
                  <a:pt x="857250" y="171450"/>
                </a:lnTo>
                <a:lnTo>
                  <a:pt x="852715" y="171223"/>
                </a:lnTo>
                <a:lnTo>
                  <a:pt x="848406" y="170997"/>
                </a:lnTo>
                <a:lnTo>
                  <a:pt x="844323" y="170543"/>
                </a:lnTo>
                <a:lnTo>
                  <a:pt x="840015" y="169636"/>
                </a:lnTo>
                <a:lnTo>
                  <a:pt x="835706" y="168729"/>
                </a:lnTo>
                <a:lnTo>
                  <a:pt x="831850" y="167595"/>
                </a:lnTo>
                <a:lnTo>
                  <a:pt x="827768" y="166234"/>
                </a:lnTo>
                <a:lnTo>
                  <a:pt x="823913" y="164873"/>
                </a:lnTo>
                <a:lnTo>
                  <a:pt x="820057" y="163059"/>
                </a:lnTo>
                <a:lnTo>
                  <a:pt x="816429" y="161018"/>
                </a:lnTo>
                <a:lnTo>
                  <a:pt x="812800" y="158977"/>
                </a:lnTo>
                <a:lnTo>
                  <a:pt x="809398" y="156709"/>
                </a:lnTo>
                <a:lnTo>
                  <a:pt x="805997" y="154215"/>
                </a:lnTo>
                <a:lnTo>
                  <a:pt x="802595" y="151720"/>
                </a:lnTo>
                <a:lnTo>
                  <a:pt x="799647" y="148998"/>
                </a:lnTo>
                <a:lnTo>
                  <a:pt x="796698" y="146277"/>
                </a:lnTo>
                <a:lnTo>
                  <a:pt x="793977" y="143329"/>
                </a:lnTo>
                <a:lnTo>
                  <a:pt x="791256" y="140381"/>
                </a:lnTo>
                <a:lnTo>
                  <a:pt x="788761" y="137206"/>
                </a:lnTo>
                <a:lnTo>
                  <a:pt x="786266" y="133577"/>
                </a:lnTo>
                <a:lnTo>
                  <a:pt x="783998" y="130175"/>
                </a:lnTo>
                <a:lnTo>
                  <a:pt x="781957" y="126547"/>
                </a:lnTo>
                <a:lnTo>
                  <a:pt x="779916" y="122918"/>
                </a:lnTo>
                <a:lnTo>
                  <a:pt x="778329" y="119063"/>
                </a:lnTo>
                <a:lnTo>
                  <a:pt x="776741" y="115207"/>
                </a:lnTo>
                <a:lnTo>
                  <a:pt x="775381" y="111125"/>
                </a:lnTo>
                <a:lnTo>
                  <a:pt x="774247" y="107270"/>
                </a:lnTo>
                <a:lnTo>
                  <a:pt x="773340" y="102961"/>
                </a:lnTo>
                <a:lnTo>
                  <a:pt x="772432" y="98652"/>
                </a:lnTo>
                <a:lnTo>
                  <a:pt x="771979" y="94570"/>
                </a:lnTo>
                <a:lnTo>
                  <a:pt x="771752" y="90261"/>
                </a:lnTo>
                <a:lnTo>
                  <a:pt x="771525" y="85725"/>
                </a:lnTo>
                <a:lnTo>
                  <a:pt x="771752" y="81190"/>
                </a:lnTo>
                <a:lnTo>
                  <a:pt x="771979" y="77107"/>
                </a:lnTo>
                <a:lnTo>
                  <a:pt x="772432" y="72798"/>
                </a:lnTo>
                <a:lnTo>
                  <a:pt x="773340" y="68490"/>
                </a:lnTo>
                <a:lnTo>
                  <a:pt x="774247" y="64407"/>
                </a:lnTo>
                <a:lnTo>
                  <a:pt x="775381" y="60325"/>
                </a:lnTo>
                <a:lnTo>
                  <a:pt x="776741" y="56243"/>
                </a:lnTo>
                <a:lnTo>
                  <a:pt x="778329" y="52388"/>
                </a:lnTo>
                <a:lnTo>
                  <a:pt x="779916" y="48532"/>
                </a:lnTo>
                <a:lnTo>
                  <a:pt x="781957" y="44904"/>
                </a:lnTo>
                <a:lnTo>
                  <a:pt x="783998" y="41275"/>
                </a:lnTo>
                <a:lnTo>
                  <a:pt x="786266" y="37873"/>
                </a:lnTo>
                <a:lnTo>
                  <a:pt x="788761" y="34472"/>
                </a:lnTo>
                <a:lnTo>
                  <a:pt x="791256" y="31070"/>
                </a:lnTo>
                <a:lnTo>
                  <a:pt x="793977" y="28122"/>
                </a:lnTo>
                <a:lnTo>
                  <a:pt x="796698" y="25173"/>
                </a:lnTo>
                <a:lnTo>
                  <a:pt x="799647" y="22225"/>
                </a:lnTo>
                <a:lnTo>
                  <a:pt x="802595" y="19731"/>
                </a:lnTo>
                <a:lnTo>
                  <a:pt x="805997" y="17009"/>
                </a:lnTo>
                <a:lnTo>
                  <a:pt x="809398" y="14741"/>
                </a:lnTo>
                <a:lnTo>
                  <a:pt x="812800" y="12473"/>
                </a:lnTo>
                <a:lnTo>
                  <a:pt x="816429" y="10432"/>
                </a:lnTo>
                <a:lnTo>
                  <a:pt x="820057" y="8391"/>
                </a:lnTo>
                <a:lnTo>
                  <a:pt x="823913" y="6803"/>
                </a:lnTo>
                <a:lnTo>
                  <a:pt x="827768" y="5216"/>
                </a:lnTo>
                <a:lnTo>
                  <a:pt x="831850" y="3855"/>
                </a:lnTo>
                <a:lnTo>
                  <a:pt x="835706" y="2721"/>
                </a:lnTo>
                <a:lnTo>
                  <a:pt x="840015" y="1814"/>
                </a:lnTo>
                <a:lnTo>
                  <a:pt x="844323" y="907"/>
                </a:lnTo>
                <a:lnTo>
                  <a:pt x="848406" y="453"/>
                </a:lnTo>
                <a:lnTo>
                  <a:pt x="852715" y="0"/>
                </a:lnTo>
                <a:close/>
              </a:path>
            </a:pathLst>
          </a:custGeom>
          <a:solidFill>
            <a:srgbClr val="FFFFFF">
              <a:lumMod val="50000"/>
            </a:srgbClr>
          </a:solidFill>
          <a:ln w="9525">
            <a:noFill/>
            <a:round/>
          </a:ln>
        </p:spPr>
        <p:txBody>
          <a:bodyPr vert="horz" wrap="square" lIns="121920" tIns="60960" rIns="121920" bIns="60960" numCol="1" anchor="t" anchorCtr="0" compatLnSpc="1"/>
          <a:lstStyle/>
          <a:p>
            <a:endParaRPr lang="zh-CN" altLang="en-US" sz="2400" kern="0">
              <a:solidFill>
                <a:srgbClr val="262626"/>
              </a:solidFill>
              <a:latin typeface="Arial" panose="020B0604020202020204"/>
            </a:endParaRPr>
          </a:p>
        </p:txBody>
      </p:sp>
      <p:sp>
        <p:nvSpPr>
          <p:cNvPr id="19" name="Freeform 145"/>
          <p:cNvSpPr/>
          <p:nvPr/>
        </p:nvSpPr>
        <p:spPr bwMode="auto">
          <a:xfrm>
            <a:off x="6414772" y="4607392"/>
            <a:ext cx="468000" cy="576000"/>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20" name="KSO_Shape"/>
          <p:cNvSpPr/>
          <p:nvPr/>
        </p:nvSpPr>
        <p:spPr bwMode="auto">
          <a:xfrm>
            <a:off x="10437995" y="4563549"/>
            <a:ext cx="468000" cy="576000"/>
          </a:xfrm>
          <a:custGeom>
            <a:avLst/>
            <a:gdLst>
              <a:gd name="T0" fmla="*/ 288285 w 3897"/>
              <a:gd name="T1" fmla="*/ 0 h 3741"/>
              <a:gd name="T2" fmla="*/ 288285 w 3897"/>
              <a:gd name="T3" fmla="*/ 324343 h 3741"/>
              <a:gd name="T4" fmla="*/ 0 w 3897"/>
              <a:gd name="T5" fmla="*/ 324343 h 3741"/>
              <a:gd name="T6" fmla="*/ 0 w 3897"/>
              <a:gd name="T7" fmla="*/ 1368062 h 3741"/>
              <a:gd name="T8" fmla="*/ 360357 w 3897"/>
              <a:gd name="T9" fmla="*/ 1728443 h 3741"/>
              <a:gd name="T10" fmla="*/ 1440040 w 3897"/>
              <a:gd name="T11" fmla="*/ 1728443 h 3741"/>
              <a:gd name="T12" fmla="*/ 1800397 w 3897"/>
              <a:gd name="T13" fmla="*/ 1368062 h 3741"/>
              <a:gd name="T14" fmla="*/ 1800397 w 3897"/>
              <a:gd name="T15" fmla="*/ 0 h 3741"/>
              <a:gd name="T16" fmla="*/ 288285 w 3897"/>
              <a:gd name="T17" fmla="*/ 0 h 3741"/>
              <a:gd name="T18" fmla="*/ 288285 w 3897"/>
              <a:gd name="T19" fmla="*/ 1260410 h 3741"/>
              <a:gd name="T20" fmla="*/ 198196 w 3897"/>
              <a:gd name="T21" fmla="*/ 1497430 h 3741"/>
              <a:gd name="T22" fmla="*/ 108107 w 3897"/>
              <a:gd name="T23" fmla="*/ 1260410 h 3741"/>
              <a:gd name="T24" fmla="*/ 108107 w 3897"/>
              <a:gd name="T25" fmla="*/ 431995 h 3741"/>
              <a:gd name="T26" fmla="*/ 288285 w 3897"/>
              <a:gd name="T27" fmla="*/ 431995 h 3741"/>
              <a:gd name="T28" fmla="*/ 288285 w 3897"/>
              <a:gd name="T29" fmla="*/ 1260410 h 3741"/>
              <a:gd name="T30" fmla="*/ 1692290 w 3897"/>
              <a:gd name="T31" fmla="*/ 1260410 h 3741"/>
              <a:gd name="T32" fmla="*/ 1332395 w 3897"/>
              <a:gd name="T33" fmla="*/ 1620329 h 3741"/>
              <a:gd name="T34" fmla="*/ 468002 w 3897"/>
              <a:gd name="T35" fmla="*/ 1620329 h 3741"/>
              <a:gd name="T36" fmla="*/ 320625 w 3897"/>
              <a:gd name="T37" fmla="*/ 1588449 h 3741"/>
              <a:gd name="T38" fmla="*/ 396392 w 3897"/>
              <a:gd name="T39" fmla="*/ 1368062 h 3741"/>
              <a:gd name="T40" fmla="*/ 396392 w 3897"/>
              <a:gd name="T41" fmla="*/ 108114 h 3741"/>
              <a:gd name="T42" fmla="*/ 1692290 w 3897"/>
              <a:gd name="T43" fmla="*/ 108114 h 3741"/>
              <a:gd name="T44" fmla="*/ 1692290 w 3897"/>
              <a:gd name="T45" fmla="*/ 1260410 h 3741"/>
              <a:gd name="T46" fmla="*/ 900429 w 3897"/>
              <a:gd name="T47" fmla="*/ 1152295 h 3741"/>
              <a:gd name="T48" fmla="*/ 540073 w 3897"/>
              <a:gd name="T49" fmla="*/ 1152295 h 3741"/>
              <a:gd name="T50" fmla="*/ 540073 w 3897"/>
              <a:gd name="T51" fmla="*/ 1260410 h 3741"/>
              <a:gd name="T52" fmla="*/ 900429 w 3897"/>
              <a:gd name="T53" fmla="*/ 1260410 h 3741"/>
              <a:gd name="T54" fmla="*/ 900429 w 3897"/>
              <a:gd name="T55" fmla="*/ 1152295 h 3741"/>
              <a:gd name="T56" fmla="*/ 900429 w 3897"/>
              <a:gd name="T57" fmla="*/ 972105 h 3741"/>
              <a:gd name="T58" fmla="*/ 540073 w 3897"/>
              <a:gd name="T59" fmla="*/ 972105 h 3741"/>
              <a:gd name="T60" fmla="*/ 540073 w 3897"/>
              <a:gd name="T61" fmla="*/ 1080219 h 3741"/>
              <a:gd name="T62" fmla="*/ 900429 w 3897"/>
              <a:gd name="T63" fmla="*/ 1080219 h 3741"/>
              <a:gd name="T64" fmla="*/ 900429 w 3897"/>
              <a:gd name="T65" fmla="*/ 972105 h 3741"/>
              <a:gd name="T66" fmla="*/ 900429 w 3897"/>
              <a:gd name="T67" fmla="*/ 792376 h 3741"/>
              <a:gd name="T68" fmla="*/ 540073 w 3897"/>
              <a:gd name="T69" fmla="*/ 792376 h 3741"/>
              <a:gd name="T70" fmla="*/ 540073 w 3897"/>
              <a:gd name="T71" fmla="*/ 900029 h 3741"/>
              <a:gd name="T72" fmla="*/ 900429 w 3897"/>
              <a:gd name="T73" fmla="*/ 900029 h 3741"/>
              <a:gd name="T74" fmla="*/ 900429 w 3897"/>
              <a:gd name="T75" fmla="*/ 792376 h 3741"/>
              <a:gd name="T76" fmla="*/ 1512112 w 3897"/>
              <a:gd name="T77" fmla="*/ 324343 h 3741"/>
              <a:gd name="T78" fmla="*/ 540073 w 3897"/>
              <a:gd name="T79" fmla="*/ 324343 h 3741"/>
              <a:gd name="T80" fmla="*/ 540073 w 3897"/>
              <a:gd name="T81" fmla="*/ 468033 h 3741"/>
              <a:gd name="T82" fmla="*/ 1512112 w 3897"/>
              <a:gd name="T83" fmla="*/ 468033 h 3741"/>
              <a:gd name="T84" fmla="*/ 1512112 w 3897"/>
              <a:gd name="T85" fmla="*/ 324343 h 3741"/>
              <a:gd name="T86" fmla="*/ 900429 w 3897"/>
              <a:gd name="T87" fmla="*/ 612186 h 3741"/>
              <a:gd name="T88" fmla="*/ 540073 w 3897"/>
              <a:gd name="T89" fmla="*/ 612186 h 3741"/>
              <a:gd name="T90" fmla="*/ 540073 w 3897"/>
              <a:gd name="T91" fmla="*/ 720300 h 3741"/>
              <a:gd name="T92" fmla="*/ 900429 w 3897"/>
              <a:gd name="T93" fmla="*/ 720300 h 3741"/>
              <a:gd name="T94" fmla="*/ 900429 w 3897"/>
              <a:gd name="T95" fmla="*/ 612186 h 3741"/>
              <a:gd name="T96" fmla="*/ 1008074 w 3897"/>
              <a:gd name="T97" fmla="*/ 1260410 h 3741"/>
              <a:gd name="T98" fmla="*/ 1512112 w 3897"/>
              <a:gd name="T99" fmla="*/ 1260410 h 3741"/>
              <a:gd name="T100" fmla="*/ 1512112 w 3897"/>
              <a:gd name="T101" fmla="*/ 612186 h 3741"/>
              <a:gd name="T102" fmla="*/ 1008074 w 3897"/>
              <a:gd name="T103" fmla="*/ 612186 h 3741"/>
              <a:gd name="T104" fmla="*/ 1008074 w 3897"/>
              <a:gd name="T105" fmla="*/ 1260410 h 37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897" h="3741">
                <a:moveTo>
                  <a:pt x="624" y="0"/>
                </a:moveTo>
                <a:cubicBezTo>
                  <a:pt x="624" y="702"/>
                  <a:pt x="624" y="702"/>
                  <a:pt x="624" y="702"/>
                </a:cubicBezTo>
                <a:cubicBezTo>
                  <a:pt x="0" y="702"/>
                  <a:pt x="0" y="702"/>
                  <a:pt x="0" y="702"/>
                </a:cubicBezTo>
                <a:cubicBezTo>
                  <a:pt x="0" y="2961"/>
                  <a:pt x="0" y="2961"/>
                  <a:pt x="0" y="2961"/>
                </a:cubicBezTo>
                <a:cubicBezTo>
                  <a:pt x="0" y="3392"/>
                  <a:pt x="349" y="3741"/>
                  <a:pt x="780" y="3741"/>
                </a:cubicBezTo>
                <a:cubicBezTo>
                  <a:pt x="3117" y="3741"/>
                  <a:pt x="3117" y="3741"/>
                  <a:pt x="3117" y="3741"/>
                </a:cubicBezTo>
                <a:cubicBezTo>
                  <a:pt x="3548" y="3741"/>
                  <a:pt x="3897" y="3392"/>
                  <a:pt x="3897" y="2961"/>
                </a:cubicBezTo>
                <a:cubicBezTo>
                  <a:pt x="3897" y="0"/>
                  <a:pt x="3897" y="0"/>
                  <a:pt x="3897" y="0"/>
                </a:cubicBezTo>
                <a:lnTo>
                  <a:pt x="624" y="0"/>
                </a:lnTo>
                <a:close/>
                <a:moveTo>
                  <a:pt x="624" y="2728"/>
                </a:moveTo>
                <a:cubicBezTo>
                  <a:pt x="624" y="2925"/>
                  <a:pt x="550" y="3104"/>
                  <a:pt x="429" y="3241"/>
                </a:cubicBezTo>
                <a:cubicBezTo>
                  <a:pt x="308" y="3104"/>
                  <a:pt x="234" y="2925"/>
                  <a:pt x="234" y="2728"/>
                </a:cubicBezTo>
                <a:cubicBezTo>
                  <a:pt x="234" y="935"/>
                  <a:pt x="234" y="935"/>
                  <a:pt x="234" y="935"/>
                </a:cubicBezTo>
                <a:cubicBezTo>
                  <a:pt x="624" y="935"/>
                  <a:pt x="624" y="935"/>
                  <a:pt x="624" y="935"/>
                </a:cubicBezTo>
                <a:lnTo>
                  <a:pt x="624" y="2728"/>
                </a:lnTo>
                <a:close/>
                <a:moveTo>
                  <a:pt x="3663" y="2728"/>
                </a:moveTo>
                <a:cubicBezTo>
                  <a:pt x="3663" y="3158"/>
                  <a:pt x="3314" y="3507"/>
                  <a:pt x="2884" y="3507"/>
                </a:cubicBezTo>
                <a:cubicBezTo>
                  <a:pt x="1013" y="3507"/>
                  <a:pt x="1013" y="3507"/>
                  <a:pt x="1013" y="3507"/>
                </a:cubicBezTo>
                <a:cubicBezTo>
                  <a:pt x="899" y="3507"/>
                  <a:pt x="791" y="3482"/>
                  <a:pt x="694" y="3438"/>
                </a:cubicBezTo>
                <a:cubicBezTo>
                  <a:pt x="796" y="3306"/>
                  <a:pt x="858" y="3141"/>
                  <a:pt x="858" y="2961"/>
                </a:cubicBezTo>
                <a:cubicBezTo>
                  <a:pt x="858" y="234"/>
                  <a:pt x="858" y="234"/>
                  <a:pt x="858" y="234"/>
                </a:cubicBezTo>
                <a:cubicBezTo>
                  <a:pt x="3663" y="234"/>
                  <a:pt x="3663" y="234"/>
                  <a:pt x="3663" y="234"/>
                </a:cubicBezTo>
                <a:lnTo>
                  <a:pt x="3663" y="2728"/>
                </a:lnTo>
                <a:close/>
                <a:moveTo>
                  <a:pt x="1949" y="2494"/>
                </a:moveTo>
                <a:cubicBezTo>
                  <a:pt x="1169" y="2494"/>
                  <a:pt x="1169" y="2494"/>
                  <a:pt x="1169" y="2494"/>
                </a:cubicBezTo>
                <a:cubicBezTo>
                  <a:pt x="1169" y="2728"/>
                  <a:pt x="1169" y="2728"/>
                  <a:pt x="1169" y="2728"/>
                </a:cubicBezTo>
                <a:cubicBezTo>
                  <a:pt x="1949" y="2728"/>
                  <a:pt x="1949" y="2728"/>
                  <a:pt x="1949" y="2728"/>
                </a:cubicBezTo>
                <a:lnTo>
                  <a:pt x="1949" y="2494"/>
                </a:lnTo>
                <a:close/>
                <a:moveTo>
                  <a:pt x="1949" y="2104"/>
                </a:moveTo>
                <a:cubicBezTo>
                  <a:pt x="1169" y="2104"/>
                  <a:pt x="1169" y="2104"/>
                  <a:pt x="1169" y="2104"/>
                </a:cubicBezTo>
                <a:cubicBezTo>
                  <a:pt x="1169" y="2338"/>
                  <a:pt x="1169" y="2338"/>
                  <a:pt x="1169" y="2338"/>
                </a:cubicBezTo>
                <a:cubicBezTo>
                  <a:pt x="1949" y="2338"/>
                  <a:pt x="1949" y="2338"/>
                  <a:pt x="1949" y="2338"/>
                </a:cubicBezTo>
                <a:lnTo>
                  <a:pt x="1949" y="2104"/>
                </a:lnTo>
                <a:close/>
                <a:moveTo>
                  <a:pt x="1949" y="1715"/>
                </a:moveTo>
                <a:cubicBezTo>
                  <a:pt x="1169" y="1715"/>
                  <a:pt x="1169" y="1715"/>
                  <a:pt x="1169" y="1715"/>
                </a:cubicBezTo>
                <a:cubicBezTo>
                  <a:pt x="1169" y="1948"/>
                  <a:pt x="1169" y="1948"/>
                  <a:pt x="1169" y="1948"/>
                </a:cubicBezTo>
                <a:cubicBezTo>
                  <a:pt x="1949" y="1948"/>
                  <a:pt x="1949" y="1948"/>
                  <a:pt x="1949" y="1948"/>
                </a:cubicBezTo>
                <a:lnTo>
                  <a:pt x="1949" y="1715"/>
                </a:lnTo>
                <a:close/>
                <a:moveTo>
                  <a:pt x="3273" y="702"/>
                </a:moveTo>
                <a:cubicBezTo>
                  <a:pt x="1169" y="702"/>
                  <a:pt x="1169" y="702"/>
                  <a:pt x="1169" y="702"/>
                </a:cubicBezTo>
                <a:cubicBezTo>
                  <a:pt x="1169" y="1013"/>
                  <a:pt x="1169" y="1013"/>
                  <a:pt x="1169" y="1013"/>
                </a:cubicBezTo>
                <a:cubicBezTo>
                  <a:pt x="3273" y="1013"/>
                  <a:pt x="3273" y="1013"/>
                  <a:pt x="3273" y="1013"/>
                </a:cubicBezTo>
                <a:lnTo>
                  <a:pt x="3273" y="702"/>
                </a:lnTo>
                <a:close/>
                <a:moveTo>
                  <a:pt x="1949" y="1325"/>
                </a:moveTo>
                <a:cubicBezTo>
                  <a:pt x="1169" y="1325"/>
                  <a:pt x="1169" y="1325"/>
                  <a:pt x="1169" y="1325"/>
                </a:cubicBezTo>
                <a:cubicBezTo>
                  <a:pt x="1169" y="1559"/>
                  <a:pt x="1169" y="1559"/>
                  <a:pt x="1169" y="1559"/>
                </a:cubicBezTo>
                <a:cubicBezTo>
                  <a:pt x="1949" y="1559"/>
                  <a:pt x="1949" y="1559"/>
                  <a:pt x="1949" y="1559"/>
                </a:cubicBezTo>
                <a:lnTo>
                  <a:pt x="1949" y="1325"/>
                </a:lnTo>
                <a:close/>
                <a:moveTo>
                  <a:pt x="2182" y="2728"/>
                </a:moveTo>
                <a:cubicBezTo>
                  <a:pt x="3273" y="2728"/>
                  <a:pt x="3273" y="2728"/>
                  <a:pt x="3273" y="2728"/>
                </a:cubicBezTo>
                <a:cubicBezTo>
                  <a:pt x="3273" y="1325"/>
                  <a:pt x="3273" y="1325"/>
                  <a:pt x="3273" y="1325"/>
                </a:cubicBezTo>
                <a:cubicBezTo>
                  <a:pt x="2182" y="1325"/>
                  <a:pt x="2182" y="1325"/>
                  <a:pt x="2182" y="1325"/>
                </a:cubicBezTo>
                <a:lnTo>
                  <a:pt x="2182" y="2728"/>
                </a:lnTo>
                <a:close/>
              </a:path>
            </a:pathLst>
          </a:custGeom>
          <a:solidFill>
            <a:schemeClr val="bg1"/>
          </a:solidFill>
          <a:ln>
            <a:noFill/>
          </a:ln>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sp>
        <p:nvSpPr>
          <p:cNvPr id="21" name="KSO_Shape"/>
          <p:cNvSpPr/>
          <p:nvPr/>
        </p:nvSpPr>
        <p:spPr bwMode="auto">
          <a:xfrm>
            <a:off x="8427638" y="2174690"/>
            <a:ext cx="468000" cy="576000"/>
          </a:xfrm>
          <a:custGeom>
            <a:avLst/>
            <a:gdLst>
              <a:gd name="T0" fmla="*/ 1066662 w 2063518"/>
              <a:gd name="T1" fmla="*/ 654802 h 1276454"/>
              <a:gd name="T2" fmla="*/ 1500594 w 2063518"/>
              <a:gd name="T3" fmla="*/ 654802 h 1276454"/>
              <a:gd name="T4" fmla="*/ 1255790 w 2063518"/>
              <a:gd name="T5" fmla="*/ 314944 h 1276454"/>
              <a:gd name="T6" fmla="*/ 1323568 w 2063518"/>
              <a:gd name="T7" fmla="*/ 383500 h 1276454"/>
              <a:gd name="T8" fmla="*/ 1481023 w 2063518"/>
              <a:gd name="T9" fmla="*/ 376582 h 1276454"/>
              <a:gd name="T10" fmla="*/ 1488825 w 2063518"/>
              <a:gd name="T11" fmla="*/ 472615 h 1276454"/>
              <a:gd name="T12" fmla="*/ 1613893 w 2063518"/>
              <a:gd name="T13" fmla="*/ 568404 h 1276454"/>
              <a:gd name="T14" fmla="*/ 1558067 w 2063518"/>
              <a:gd name="T15" fmla="*/ 646977 h 1276454"/>
              <a:gd name="T16" fmla="*/ 1592227 w 2063518"/>
              <a:gd name="T17" fmla="*/ 800652 h 1276454"/>
              <a:gd name="T18" fmla="*/ 1498897 w 2063518"/>
              <a:gd name="T19" fmla="*/ 825001 h 1276454"/>
              <a:gd name="T20" fmla="*/ 1426167 w 2063518"/>
              <a:gd name="T21" fmla="*/ 964655 h 1276454"/>
              <a:gd name="T22" fmla="*/ 1339000 w 2063518"/>
              <a:gd name="T23" fmla="*/ 923387 h 1276454"/>
              <a:gd name="T24" fmla="*/ 1193410 w 2063518"/>
              <a:gd name="T25" fmla="*/ 983675 h 1276454"/>
              <a:gd name="T26" fmla="*/ 1153195 w 2063518"/>
              <a:gd name="T27" fmla="*/ 896101 h 1276454"/>
              <a:gd name="T28" fmla="*/ 1002868 w 2063518"/>
              <a:gd name="T29" fmla="*/ 848812 h 1276454"/>
              <a:gd name="T30" fmla="*/ 1028421 w 2063518"/>
              <a:gd name="T31" fmla="*/ 755906 h 1276454"/>
              <a:gd name="T32" fmla="*/ 943696 w 2063518"/>
              <a:gd name="T33" fmla="*/ 623169 h 1276454"/>
              <a:gd name="T34" fmla="*/ 1023061 w 2063518"/>
              <a:gd name="T35" fmla="*/ 568405 h 1276454"/>
              <a:gd name="T36" fmla="*/ 1043583 w 2063518"/>
              <a:gd name="T37" fmla="*/ 412329 h 1276454"/>
              <a:gd name="T38" fmla="*/ 1139624 w 2063518"/>
              <a:gd name="T39" fmla="*/ 421330 h 1276454"/>
              <a:gd name="T40" fmla="*/ 1255790 w 2063518"/>
              <a:gd name="T41" fmla="*/ 314944 h 1276454"/>
              <a:gd name="T42" fmla="*/ 184450 w 2063518"/>
              <a:gd name="T43" fmla="*/ 509786 h 1276454"/>
              <a:gd name="T44" fmla="*/ 835347 w 2063518"/>
              <a:gd name="T45" fmla="*/ 509786 h 1276454"/>
              <a:gd name="T46" fmla="*/ 468140 w 2063518"/>
              <a:gd name="T47" fmla="*/ 0 h 1276454"/>
              <a:gd name="T48" fmla="*/ 569807 w 2063518"/>
              <a:gd name="T49" fmla="*/ 102832 h 1276454"/>
              <a:gd name="T50" fmla="*/ 805989 w 2063518"/>
              <a:gd name="T51" fmla="*/ 92457 h 1276454"/>
              <a:gd name="T52" fmla="*/ 817693 w 2063518"/>
              <a:gd name="T53" fmla="*/ 236505 h 1276454"/>
              <a:gd name="T54" fmla="*/ 1005294 w 2063518"/>
              <a:gd name="T55" fmla="*/ 380190 h 1276454"/>
              <a:gd name="T56" fmla="*/ 921557 w 2063518"/>
              <a:gd name="T57" fmla="*/ 498048 h 1276454"/>
              <a:gd name="T58" fmla="*/ 972798 w 2063518"/>
              <a:gd name="T59" fmla="*/ 728561 h 1276454"/>
              <a:gd name="T60" fmla="*/ 832801 w 2063518"/>
              <a:gd name="T61" fmla="*/ 765085 h 1276454"/>
              <a:gd name="T62" fmla="*/ 723706 w 2063518"/>
              <a:gd name="T63" fmla="*/ 974565 h 1276454"/>
              <a:gd name="T64" fmla="*/ 592956 w 2063518"/>
              <a:gd name="T65" fmla="*/ 912666 h 1276454"/>
              <a:gd name="T66" fmla="*/ 374570 w 2063518"/>
              <a:gd name="T67" fmla="*/ 1003096 h 1276454"/>
              <a:gd name="T68" fmla="*/ 314247 w 2063518"/>
              <a:gd name="T69" fmla="*/ 871734 h 1276454"/>
              <a:gd name="T70" fmla="*/ 88757 w 2063518"/>
              <a:gd name="T71" fmla="*/ 800802 h 1276454"/>
              <a:gd name="T72" fmla="*/ 127086 w 2063518"/>
              <a:gd name="T73" fmla="*/ 661445 h 1276454"/>
              <a:gd name="T74" fmla="*/ 0 w 2063518"/>
              <a:gd name="T75" fmla="*/ 462338 h 1276454"/>
              <a:gd name="T76" fmla="*/ 119047 w 2063518"/>
              <a:gd name="T77" fmla="*/ 380191 h 1276454"/>
              <a:gd name="T78" fmla="*/ 149829 w 2063518"/>
              <a:gd name="T79" fmla="*/ 146078 h 1276454"/>
              <a:gd name="T80" fmla="*/ 293892 w 2063518"/>
              <a:gd name="T81" fmla="*/ 159579 h 1276454"/>
              <a:gd name="T82" fmla="*/ 468140 w 2063518"/>
              <a:gd name="T83" fmla="*/ 0 h 12764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63518" h="1276454">
                <a:moveTo>
                  <a:pt x="1631470" y="557485"/>
                </a:moveTo>
                <a:cubicBezTo>
                  <a:pt x="1479172" y="557485"/>
                  <a:pt x="1355710" y="680947"/>
                  <a:pt x="1355710" y="833245"/>
                </a:cubicBezTo>
                <a:cubicBezTo>
                  <a:pt x="1355710" y="985543"/>
                  <a:pt x="1479172" y="1109005"/>
                  <a:pt x="1631470" y="1109005"/>
                </a:cubicBezTo>
                <a:cubicBezTo>
                  <a:pt x="1783768" y="1109005"/>
                  <a:pt x="1907230" y="985543"/>
                  <a:pt x="1907230" y="833245"/>
                </a:cubicBezTo>
                <a:cubicBezTo>
                  <a:pt x="1907230" y="680947"/>
                  <a:pt x="1783768" y="557485"/>
                  <a:pt x="1631470" y="557485"/>
                </a:cubicBezTo>
                <a:close/>
                <a:moveTo>
                  <a:pt x="1596087" y="400771"/>
                </a:moveTo>
                <a:lnTo>
                  <a:pt x="1666853" y="400771"/>
                </a:lnTo>
                <a:lnTo>
                  <a:pt x="1682233" y="488008"/>
                </a:lnTo>
                <a:cubicBezTo>
                  <a:pt x="1729134" y="494904"/>
                  <a:pt x="1774137" y="511284"/>
                  <a:pt x="1814498" y="536149"/>
                </a:cubicBezTo>
                <a:lnTo>
                  <a:pt x="1882355" y="479207"/>
                </a:lnTo>
                <a:lnTo>
                  <a:pt x="1936564" y="524695"/>
                </a:lnTo>
                <a:lnTo>
                  <a:pt x="1892271" y="601408"/>
                </a:lnTo>
                <a:cubicBezTo>
                  <a:pt x="1923766" y="636838"/>
                  <a:pt x="1947711" y="678313"/>
                  <a:pt x="1962647" y="723304"/>
                </a:cubicBezTo>
                <a:lnTo>
                  <a:pt x="2051230" y="723302"/>
                </a:lnTo>
                <a:lnTo>
                  <a:pt x="2063518" y="792992"/>
                </a:lnTo>
                <a:lnTo>
                  <a:pt x="1980277" y="823287"/>
                </a:lnTo>
                <a:cubicBezTo>
                  <a:pt x="1981630" y="870672"/>
                  <a:pt x="1973314" y="917837"/>
                  <a:pt x="1955836" y="961902"/>
                </a:cubicBezTo>
                <a:lnTo>
                  <a:pt x="2023695" y="1018840"/>
                </a:lnTo>
                <a:lnTo>
                  <a:pt x="1988313" y="1080125"/>
                </a:lnTo>
                <a:lnTo>
                  <a:pt x="1905073" y="1049826"/>
                </a:lnTo>
                <a:cubicBezTo>
                  <a:pt x="1875651" y="1086995"/>
                  <a:pt x="1838963" y="1117779"/>
                  <a:pt x="1797250" y="1140300"/>
                </a:cubicBezTo>
                <a:lnTo>
                  <a:pt x="1812635" y="1227537"/>
                </a:lnTo>
                <a:lnTo>
                  <a:pt x="1746136" y="1251740"/>
                </a:lnTo>
                <a:lnTo>
                  <a:pt x="1701847" y="1175024"/>
                </a:lnTo>
                <a:cubicBezTo>
                  <a:pt x="1655416" y="1184585"/>
                  <a:pt x="1607524" y="1184585"/>
                  <a:pt x="1561093" y="1175024"/>
                </a:cubicBezTo>
                <a:lnTo>
                  <a:pt x="1516804" y="1251740"/>
                </a:lnTo>
                <a:lnTo>
                  <a:pt x="1450306" y="1227537"/>
                </a:lnTo>
                <a:lnTo>
                  <a:pt x="1465691" y="1140300"/>
                </a:lnTo>
                <a:cubicBezTo>
                  <a:pt x="1423978" y="1117779"/>
                  <a:pt x="1387290" y="1086995"/>
                  <a:pt x="1357868" y="1049826"/>
                </a:cubicBezTo>
                <a:lnTo>
                  <a:pt x="1274628" y="1080125"/>
                </a:lnTo>
                <a:lnTo>
                  <a:pt x="1239245" y="1018840"/>
                </a:lnTo>
                <a:lnTo>
                  <a:pt x="1307105" y="961902"/>
                </a:lnTo>
                <a:cubicBezTo>
                  <a:pt x="1289627" y="917837"/>
                  <a:pt x="1281310" y="870672"/>
                  <a:pt x="1282663" y="823287"/>
                </a:cubicBezTo>
                <a:lnTo>
                  <a:pt x="1199422" y="792992"/>
                </a:lnTo>
                <a:lnTo>
                  <a:pt x="1211710" y="723302"/>
                </a:lnTo>
                <a:lnTo>
                  <a:pt x="1300293" y="723304"/>
                </a:lnTo>
                <a:cubicBezTo>
                  <a:pt x="1315229" y="678313"/>
                  <a:pt x="1339174" y="636838"/>
                  <a:pt x="1370670" y="601408"/>
                </a:cubicBezTo>
                <a:lnTo>
                  <a:pt x="1326376" y="524695"/>
                </a:lnTo>
                <a:lnTo>
                  <a:pt x="1380586" y="479207"/>
                </a:lnTo>
                <a:lnTo>
                  <a:pt x="1448443" y="536149"/>
                </a:lnTo>
                <a:cubicBezTo>
                  <a:pt x="1488803" y="511284"/>
                  <a:pt x="1533807" y="494905"/>
                  <a:pt x="1580707" y="488008"/>
                </a:cubicBezTo>
                <a:lnTo>
                  <a:pt x="1596087" y="400771"/>
                </a:lnTo>
                <a:close/>
                <a:moveTo>
                  <a:pt x="648072" y="235071"/>
                </a:moveTo>
                <a:cubicBezTo>
                  <a:pt x="419625" y="235071"/>
                  <a:pt x="234432" y="420264"/>
                  <a:pt x="234432" y="648711"/>
                </a:cubicBezTo>
                <a:cubicBezTo>
                  <a:pt x="234432" y="877158"/>
                  <a:pt x="419625" y="1062352"/>
                  <a:pt x="648072" y="1062352"/>
                </a:cubicBezTo>
                <a:cubicBezTo>
                  <a:pt x="876519" y="1062352"/>
                  <a:pt x="1061712" y="877158"/>
                  <a:pt x="1061712" y="648711"/>
                </a:cubicBezTo>
                <a:cubicBezTo>
                  <a:pt x="1061712" y="420264"/>
                  <a:pt x="876519" y="235071"/>
                  <a:pt x="648072" y="235071"/>
                </a:cubicBezTo>
                <a:close/>
                <a:moveTo>
                  <a:pt x="594998" y="0"/>
                </a:moveTo>
                <a:lnTo>
                  <a:pt x="701146" y="0"/>
                </a:lnTo>
                <a:lnTo>
                  <a:pt x="724216" y="130856"/>
                </a:lnTo>
                <a:cubicBezTo>
                  <a:pt x="794567" y="141200"/>
                  <a:pt x="862072" y="165770"/>
                  <a:pt x="922614" y="203067"/>
                </a:cubicBezTo>
                <a:lnTo>
                  <a:pt x="1024399" y="117654"/>
                </a:lnTo>
                <a:lnTo>
                  <a:pt x="1105713" y="185886"/>
                </a:lnTo>
                <a:lnTo>
                  <a:pt x="1039273" y="300956"/>
                </a:lnTo>
                <a:cubicBezTo>
                  <a:pt x="1086516" y="354101"/>
                  <a:pt x="1122434" y="416314"/>
                  <a:pt x="1144837" y="483799"/>
                </a:cubicBezTo>
                <a:lnTo>
                  <a:pt x="1277712" y="483796"/>
                </a:lnTo>
                <a:lnTo>
                  <a:pt x="1296144" y="588332"/>
                </a:lnTo>
                <a:lnTo>
                  <a:pt x="1171283" y="633774"/>
                </a:lnTo>
                <a:cubicBezTo>
                  <a:pt x="1173312" y="704852"/>
                  <a:pt x="1160838" y="775599"/>
                  <a:pt x="1134620" y="841697"/>
                </a:cubicBezTo>
                <a:lnTo>
                  <a:pt x="1236410" y="927104"/>
                </a:lnTo>
                <a:lnTo>
                  <a:pt x="1183336" y="1019032"/>
                </a:lnTo>
                <a:lnTo>
                  <a:pt x="1058476" y="973583"/>
                </a:lnTo>
                <a:cubicBezTo>
                  <a:pt x="1014343" y="1029336"/>
                  <a:pt x="959312" y="1075513"/>
                  <a:pt x="896742" y="1109294"/>
                </a:cubicBezTo>
                <a:lnTo>
                  <a:pt x="919819" y="1240149"/>
                </a:lnTo>
                <a:lnTo>
                  <a:pt x="820071" y="1276454"/>
                </a:lnTo>
                <a:lnTo>
                  <a:pt x="753637" y="1161380"/>
                </a:lnTo>
                <a:cubicBezTo>
                  <a:pt x="683991" y="1175721"/>
                  <a:pt x="612153" y="1175721"/>
                  <a:pt x="542507" y="1161380"/>
                </a:cubicBezTo>
                <a:lnTo>
                  <a:pt x="476073" y="1276454"/>
                </a:lnTo>
                <a:lnTo>
                  <a:pt x="376326" y="1240149"/>
                </a:lnTo>
                <a:lnTo>
                  <a:pt x="399403" y="1109294"/>
                </a:lnTo>
                <a:cubicBezTo>
                  <a:pt x="336833" y="1075513"/>
                  <a:pt x="281802" y="1029336"/>
                  <a:pt x="237669" y="973583"/>
                </a:cubicBezTo>
                <a:lnTo>
                  <a:pt x="112809" y="1019032"/>
                </a:lnTo>
                <a:lnTo>
                  <a:pt x="59735" y="927104"/>
                </a:lnTo>
                <a:lnTo>
                  <a:pt x="161524" y="841697"/>
                </a:lnTo>
                <a:cubicBezTo>
                  <a:pt x="135307" y="775599"/>
                  <a:pt x="122832" y="704852"/>
                  <a:pt x="124862" y="633774"/>
                </a:cubicBezTo>
                <a:lnTo>
                  <a:pt x="0" y="588332"/>
                </a:lnTo>
                <a:lnTo>
                  <a:pt x="18432" y="483796"/>
                </a:lnTo>
                <a:lnTo>
                  <a:pt x="151306" y="483799"/>
                </a:lnTo>
                <a:cubicBezTo>
                  <a:pt x="173710" y="416314"/>
                  <a:pt x="209628" y="354100"/>
                  <a:pt x="256871" y="300956"/>
                </a:cubicBezTo>
                <a:lnTo>
                  <a:pt x="190431" y="185886"/>
                </a:lnTo>
                <a:lnTo>
                  <a:pt x="271746" y="117654"/>
                </a:lnTo>
                <a:lnTo>
                  <a:pt x="373531" y="203067"/>
                </a:lnTo>
                <a:cubicBezTo>
                  <a:pt x="434072" y="165770"/>
                  <a:pt x="501577" y="141200"/>
                  <a:pt x="571928" y="130856"/>
                </a:cubicBezTo>
                <a:lnTo>
                  <a:pt x="594998" y="0"/>
                </a:lnTo>
                <a:close/>
              </a:path>
            </a:pathLst>
          </a:custGeom>
          <a:solidFill>
            <a:srgbClr val="FFFFFF"/>
          </a:solidFill>
          <a:ln w="9525">
            <a:noFill/>
            <a:round/>
          </a:ln>
        </p:spPr>
        <p:txBody>
          <a:bodyPr vert="horz" wrap="square" lIns="121920" tIns="60960" rIns="121920" bIns="60960" numCol="1" anchor="t" anchorCtr="0" compatLnSpc="1"/>
          <a:lstStyle/>
          <a:p>
            <a:endParaRPr lang="zh-CN" altLang="en-US" sz="2400" kern="0">
              <a:solidFill>
                <a:srgbClr val="262626"/>
              </a:solidFill>
              <a:latin typeface="Arial" panose="020B0604020202020204"/>
            </a:endParaRPr>
          </a:p>
        </p:txBody>
      </p:sp>
      <p:sp>
        <p:nvSpPr>
          <p:cNvPr id="22" name="文本框 1"/>
          <p:cNvSpPr txBox="1"/>
          <p:nvPr/>
        </p:nvSpPr>
        <p:spPr>
          <a:xfrm>
            <a:off x="638248" y="2551705"/>
            <a:ext cx="5432774" cy="1477328"/>
          </a:xfrm>
          <a:prstGeom prst="rect">
            <a:avLst/>
          </a:prstGeom>
          <a:noFill/>
          <a:ln>
            <a:noFill/>
          </a:ln>
        </p:spPr>
        <p:txBody>
          <a:bodyPr wrap="square" rtlCol="0">
            <a:spAutoFit/>
          </a:bodyPr>
          <a:lstStyle/>
          <a:p>
            <a:pPr marL="457200" indent="-457200">
              <a:lnSpc>
                <a:spcPct val="150000"/>
              </a:lnSpc>
              <a:buClr>
                <a:srgbClr val="C00000"/>
              </a:buClr>
              <a:buFont typeface="Wingdings" panose="05000000000000000000" pitchFamily="2" charset="2"/>
              <a:buChar char="Ø"/>
            </a:pPr>
            <a:r>
              <a:rPr lang="zh-CN" altLang="en-US" sz="2000" dirty="0">
                <a:latin typeface="微软雅黑" panose="020B0503020204020204" pitchFamily="34" charset="-122"/>
                <a:ea typeface="微软雅黑" panose="020B0503020204020204" pitchFamily="34" charset="-122"/>
              </a:rPr>
              <a:t> </a:t>
            </a:r>
            <a:r>
              <a:rPr lang="zh-CN" altLang="en-US" sz="2000" kern="0" dirty="0">
                <a:latin typeface="微软雅黑" panose="020B0503020204020204" pitchFamily="34" charset="-122"/>
                <a:ea typeface="微软雅黑" panose="020B0503020204020204" pitchFamily="34" charset="-122"/>
              </a:rPr>
              <a:t>每个事故应该至少有一个原因；</a:t>
            </a:r>
            <a:endParaRPr lang="en-US" altLang="zh-CN" sz="2000" kern="0" dirty="0">
              <a:latin typeface="微软雅黑" panose="020B0503020204020204" pitchFamily="34" charset="-122"/>
              <a:ea typeface="微软雅黑" panose="020B0503020204020204" pitchFamily="34" charset="-122"/>
            </a:endParaRPr>
          </a:p>
          <a:p>
            <a:pPr marL="457200" indent="-457200">
              <a:lnSpc>
                <a:spcPct val="150000"/>
              </a:lnSpc>
              <a:buClr>
                <a:srgbClr val="C00000"/>
              </a:buClr>
              <a:buFont typeface="Wingdings" panose="05000000000000000000" pitchFamily="2" charset="2"/>
              <a:buChar char="Ø"/>
            </a:pPr>
            <a:r>
              <a:rPr lang="zh-CN" altLang="en-US" sz="2000" kern="0" dirty="0">
                <a:latin typeface="微软雅黑" panose="020B0503020204020204" pitchFamily="34" charset="-122"/>
                <a:ea typeface="微软雅黑" panose="020B0503020204020204" pitchFamily="34" charset="-122"/>
              </a:rPr>
              <a:t> 对每个原因至少制定一个整改行动措施；</a:t>
            </a:r>
            <a:endParaRPr lang="en-US" altLang="zh-CN" sz="2000" kern="0" dirty="0">
              <a:latin typeface="微软雅黑" panose="020B0503020204020204" pitchFamily="34" charset="-122"/>
              <a:ea typeface="微软雅黑" panose="020B0503020204020204" pitchFamily="34" charset="-122"/>
            </a:endParaRPr>
          </a:p>
          <a:p>
            <a:pPr marL="457200" indent="-457200">
              <a:lnSpc>
                <a:spcPct val="150000"/>
              </a:lnSpc>
              <a:buClr>
                <a:srgbClr val="C00000"/>
              </a:buClr>
              <a:buFont typeface="Wingdings" panose="05000000000000000000" pitchFamily="2" charset="2"/>
              <a:buChar char="Ø"/>
            </a:pPr>
            <a:r>
              <a:rPr lang="zh-CN" altLang="en-US" sz="2000" kern="0" dirty="0">
                <a:latin typeface="微软雅黑" panose="020B0503020204020204" pitchFamily="34" charset="-122"/>
                <a:ea typeface="微软雅黑" panose="020B0503020204020204" pitchFamily="34" charset="-122"/>
              </a:rPr>
              <a:t> 清楚的传达整改方案或行动措施。</a:t>
            </a:r>
            <a:endParaRPr lang="zh-CN" altLang="en-US" sz="2000" dirty="0">
              <a:latin typeface="微软雅黑" panose="020B0503020204020204" pitchFamily="34" charset="-122"/>
              <a:ea typeface="微软雅黑" panose="020B0503020204020204" pitchFamily="34" charset="-122"/>
            </a:endParaRPr>
          </a:p>
        </p:txBody>
      </p:sp>
      <p:sp>
        <p:nvSpPr>
          <p:cNvPr id="25"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animEffect transition="in" filter="fade">
                                      <p:cBhvr>
                                        <p:cTn id="9" dur="250"/>
                                        <p:tgtEl>
                                          <p:spTgt spid="7"/>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250" fill="hold"/>
                                        <p:tgtEl>
                                          <p:spTgt spid="8"/>
                                        </p:tgtEl>
                                        <p:attrNameLst>
                                          <p:attrName>ppt_w</p:attrName>
                                        </p:attrNameLst>
                                      </p:cBhvr>
                                      <p:tavLst>
                                        <p:tav tm="0">
                                          <p:val>
                                            <p:fltVal val="0"/>
                                          </p:val>
                                        </p:tav>
                                        <p:tav tm="100000">
                                          <p:val>
                                            <p:strVal val="#ppt_w"/>
                                          </p:val>
                                        </p:tav>
                                      </p:tavLst>
                                    </p:anim>
                                    <p:anim calcmode="lin" valueType="num">
                                      <p:cBhvr>
                                        <p:cTn id="14" dur="250" fill="hold"/>
                                        <p:tgtEl>
                                          <p:spTgt spid="8"/>
                                        </p:tgtEl>
                                        <p:attrNameLst>
                                          <p:attrName>ppt_h</p:attrName>
                                        </p:attrNameLst>
                                      </p:cBhvr>
                                      <p:tavLst>
                                        <p:tav tm="0">
                                          <p:val>
                                            <p:fltVal val="0"/>
                                          </p:val>
                                        </p:tav>
                                        <p:tav tm="100000">
                                          <p:val>
                                            <p:strVal val="#ppt_h"/>
                                          </p:val>
                                        </p:tav>
                                      </p:tavLst>
                                    </p:anim>
                                    <p:animEffect transition="in" filter="fade">
                                      <p:cBhvr>
                                        <p:cTn id="15" dur="250"/>
                                        <p:tgtEl>
                                          <p:spTgt spid="8"/>
                                        </p:tgtEl>
                                      </p:cBhvr>
                                    </p:animEffect>
                                  </p:childTnLst>
                                </p:cTn>
                              </p:par>
                              <p:par>
                                <p:cTn id="16" presetID="10" presetClass="entr" presetSubtype="0" fill="hold"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250"/>
                                        <p:tgtEl>
                                          <p:spTgt spid="9"/>
                                        </p:tgtEl>
                                      </p:cBhvr>
                                    </p:animEffect>
                                  </p:childTnLst>
                                </p:cTn>
                              </p:par>
                              <p:par>
                                <p:cTn id="19" presetID="10"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250"/>
                                        <p:tgtEl>
                                          <p:spTgt spid="15"/>
                                        </p:tgtEl>
                                      </p:cBhvr>
                                    </p:animEffect>
                                  </p:childTnLst>
                                </p:cTn>
                              </p:par>
                              <p:par>
                                <p:cTn id="22" presetID="10" presetClass="entr" presetSubtype="0" fill="hold"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250"/>
                                        <p:tgtEl>
                                          <p:spTgt spid="12"/>
                                        </p:tgtEl>
                                      </p:cBhvr>
                                    </p:animEffect>
                                  </p:childTnLst>
                                </p:cTn>
                              </p:par>
                            </p:childTnLst>
                          </p:cTn>
                        </p:par>
                        <p:par>
                          <p:cTn id="25" fill="hold">
                            <p:stCondLst>
                              <p:cond delay="1000"/>
                            </p:stCondLst>
                            <p:childTnLst>
                              <p:par>
                                <p:cTn id="26" presetID="53" presetClass="entr" presetSubtype="16"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 calcmode="lin" valueType="num">
                                      <p:cBhvr>
                                        <p:cTn id="28" dur="250" fill="hold"/>
                                        <p:tgtEl>
                                          <p:spTgt spid="24"/>
                                        </p:tgtEl>
                                        <p:attrNameLst>
                                          <p:attrName>ppt_w</p:attrName>
                                        </p:attrNameLst>
                                      </p:cBhvr>
                                      <p:tavLst>
                                        <p:tav tm="0">
                                          <p:val>
                                            <p:fltVal val="0"/>
                                          </p:val>
                                        </p:tav>
                                        <p:tav tm="100000">
                                          <p:val>
                                            <p:strVal val="#ppt_w"/>
                                          </p:val>
                                        </p:tav>
                                      </p:tavLst>
                                    </p:anim>
                                    <p:anim calcmode="lin" valueType="num">
                                      <p:cBhvr>
                                        <p:cTn id="29" dur="250" fill="hold"/>
                                        <p:tgtEl>
                                          <p:spTgt spid="24"/>
                                        </p:tgtEl>
                                        <p:attrNameLst>
                                          <p:attrName>ppt_h</p:attrName>
                                        </p:attrNameLst>
                                      </p:cBhvr>
                                      <p:tavLst>
                                        <p:tav tm="0">
                                          <p:val>
                                            <p:fltVal val="0"/>
                                          </p:val>
                                        </p:tav>
                                        <p:tav tm="100000">
                                          <p:val>
                                            <p:strVal val="#ppt_h"/>
                                          </p:val>
                                        </p:tav>
                                      </p:tavLst>
                                    </p:anim>
                                    <p:animEffect transition="in" filter="fade">
                                      <p:cBhvr>
                                        <p:cTn id="30" dur="250"/>
                                        <p:tgtEl>
                                          <p:spTgt spid="24"/>
                                        </p:tgtEl>
                                      </p:cBhvr>
                                    </p:animEffect>
                                  </p:childTnLst>
                                </p:cTn>
                              </p:par>
                            </p:childTnLst>
                          </p:cTn>
                        </p:par>
                        <p:par>
                          <p:cTn id="31" fill="hold">
                            <p:stCondLst>
                              <p:cond delay="1500"/>
                            </p:stCondLst>
                            <p:childTnLst>
                              <p:par>
                                <p:cTn id="32" presetID="53" presetClass="entr" presetSubtype="16"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p:cTn id="34" dur="250" fill="hold"/>
                                        <p:tgtEl>
                                          <p:spTgt spid="23"/>
                                        </p:tgtEl>
                                        <p:attrNameLst>
                                          <p:attrName>ppt_w</p:attrName>
                                        </p:attrNameLst>
                                      </p:cBhvr>
                                      <p:tavLst>
                                        <p:tav tm="0">
                                          <p:val>
                                            <p:fltVal val="0"/>
                                          </p:val>
                                        </p:tav>
                                        <p:tav tm="100000">
                                          <p:val>
                                            <p:strVal val="#ppt_w"/>
                                          </p:val>
                                        </p:tav>
                                      </p:tavLst>
                                    </p:anim>
                                    <p:anim calcmode="lin" valueType="num">
                                      <p:cBhvr>
                                        <p:cTn id="35" dur="250" fill="hold"/>
                                        <p:tgtEl>
                                          <p:spTgt spid="23"/>
                                        </p:tgtEl>
                                        <p:attrNameLst>
                                          <p:attrName>ppt_h</p:attrName>
                                        </p:attrNameLst>
                                      </p:cBhvr>
                                      <p:tavLst>
                                        <p:tav tm="0">
                                          <p:val>
                                            <p:fltVal val="0"/>
                                          </p:val>
                                        </p:tav>
                                        <p:tav tm="100000">
                                          <p:val>
                                            <p:strVal val="#ppt_h"/>
                                          </p:val>
                                        </p:tav>
                                      </p:tavLst>
                                    </p:anim>
                                    <p:animEffect transition="in" filter="fade">
                                      <p:cBhvr>
                                        <p:cTn id="36" dur="25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7" grpId="0" animBg="1"/>
      <p:bldP spid="8"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TextBox 74"/>
          <p:cNvSpPr txBox="1"/>
          <p:nvPr/>
        </p:nvSpPr>
        <p:spPr>
          <a:xfrm>
            <a:off x="609600" y="1357981"/>
            <a:ext cx="6032583" cy="523220"/>
          </a:xfrm>
          <a:prstGeom prst="rect">
            <a:avLst/>
          </a:prstGeom>
          <a:noFill/>
        </p:spPr>
        <p:txBody>
          <a:bodyPr wrap="square" rtlCol="0">
            <a:spAutoFit/>
          </a:bodyPr>
          <a:lstStyle/>
          <a:p>
            <a:pPr>
              <a:defRPr/>
            </a:pPr>
            <a:r>
              <a:rPr lang="en-US" altLang="zh-CN" sz="2800" b="1" dirty="0">
                <a:solidFill>
                  <a:srgbClr val="1F497D"/>
                </a:solidFill>
                <a:latin typeface="微软雅黑" panose="020B0503020204020204" pitchFamily="34" charset="-122"/>
                <a:ea typeface="微软雅黑" panose="020B0503020204020204" pitchFamily="34" charset="-122"/>
              </a:rPr>
              <a:t>Smarter</a:t>
            </a:r>
            <a:r>
              <a:rPr lang="zh-CN" altLang="en-US" sz="2800" b="1" dirty="0">
                <a:solidFill>
                  <a:srgbClr val="1F497D"/>
                </a:solidFill>
                <a:latin typeface="微软雅黑" panose="020B0503020204020204" pitchFamily="34" charset="-122"/>
                <a:ea typeface="微软雅黑" panose="020B0503020204020204" pitchFamily="34" charset="-122"/>
              </a:rPr>
              <a:t>原则</a:t>
            </a:r>
            <a:endParaRPr lang="en-US" altLang="zh-CN" sz="2800" b="1" dirty="0">
              <a:solidFill>
                <a:srgbClr val="1F497D"/>
              </a:solidFill>
              <a:latin typeface="微软雅黑" panose="020B0503020204020204" pitchFamily="34" charset="-122"/>
              <a:ea typeface="微软雅黑" panose="020B0503020204020204" pitchFamily="34" charset="-122"/>
            </a:endParaRPr>
          </a:p>
        </p:txBody>
      </p:sp>
      <p:sp>
        <p:nvSpPr>
          <p:cNvPr id="6" name="文本框 6"/>
          <p:cNvSpPr txBox="1"/>
          <p:nvPr/>
        </p:nvSpPr>
        <p:spPr>
          <a:xfrm>
            <a:off x="593725" y="2456782"/>
            <a:ext cx="3701143" cy="3323987"/>
          </a:xfrm>
          <a:prstGeom prst="rect">
            <a:avLst/>
          </a:prstGeom>
          <a:noFill/>
          <a:ln>
            <a:noFill/>
          </a:ln>
        </p:spPr>
        <p:txBody>
          <a:bodyPr wrap="square" rtlCol="0">
            <a:spAutoFit/>
          </a:bodyPr>
          <a:lstStyle/>
          <a:p>
            <a:pPr marL="342900" indent="-342900">
              <a:lnSpc>
                <a:spcPct val="150000"/>
              </a:lnSpc>
              <a:buClr>
                <a:srgbClr val="C00000"/>
              </a:buClr>
              <a:buFont typeface="Wingdings" panose="05000000000000000000" pitchFamily="2" charset="2"/>
              <a:buChar char="Ø"/>
            </a:pPr>
            <a:r>
              <a:rPr lang="en-US" altLang="zh-CN" sz="2000" b="1" dirty="0">
                <a:solidFill>
                  <a:srgbClr val="5C5C5C"/>
                </a:solidFill>
                <a:latin typeface="微软雅黑" panose="020B0503020204020204" pitchFamily="34" charset="-122"/>
                <a:ea typeface="微软雅黑" panose="020B0503020204020204" pitchFamily="34" charset="-122"/>
              </a:rPr>
              <a:t> S</a:t>
            </a:r>
            <a:r>
              <a:rPr lang="en-US" altLang="zh-CN" sz="2000" dirty="0">
                <a:solidFill>
                  <a:srgbClr val="5C5C5C"/>
                </a:solidFill>
                <a:latin typeface="微软雅黑" panose="020B0503020204020204" pitchFamily="34" charset="-122"/>
                <a:ea typeface="微软雅黑" panose="020B0503020204020204" pitchFamily="34" charset="-122"/>
              </a:rPr>
              <a:t>pecific</a:t>
            </a:r>
            <a:r>
              <a:rPr lang="en-US" altLang="zh-CN" sz="2000" b="1" dirty="0">
                <a:solidFill>
                  <a:srgbClr val="5C5C5C"/>
                </a:solidFill>
                <a:latin typeface="微软雅黑" panose="020B0503020204020204" pitchFamily="34" charset="-122"/>
                <a:ea typeface="微软雅黑" panose="020B0503020204020204" pitchFamily="34" charset="-122"/>
              </a:rPr>
              <a:t>  </a:t>
            </a:r>
            <a:r>
              <a:rPr lang="zh-CN" altLang="en-US" sz="2000" b="1" dirty="0">
                <a:solidFill>
                  <a:srgbClr val="5C5C5C"/>
                </a:solidFill>
                <a:latin typeface="微软雅黑" panose="020B0503020204020204" pitchFamily="34" charset="-122"/>
                <a:ea typeface="微软雅黑" panose="020B0503020204020204" pitchFamily="34" charset="-122"/>
              </a:rPr>
              <a:t>具体的</a:t>
            </a:r>
            <a:endParaRPr lang="en-US" altLang="zh-CN" sz="2000" b="1" dirty="0">
              <a:solidFill>
                <a:srgbClr val="5C5C5C"/>
              </a:solidFill>
              <a:latin typeface="微软雅黑" panose="020B0503020204020204" pitchFamily="34" charset="-122"/>
              <a:ea typeface="微软雅黑" panose="020B0503020204020204" pitchFamily="34" charset="-122"/>
            </a:endParaRPr>
          </a:p>
          <a:p>
            <a:pPr marL="342900" indent="-342900">
              <a:lnSpc>
                <a:spcPct val="150000"/>
              </a:lnSpc>
              <a:buClr>
                <a:srgbClr val="C00000"/>
              </a:buClr>
              <a:buFont typeface="Wingdings" panose="05000000000000000000" pitchFamily="2" charset="2"/>
              <a:buChar char="Ø"/>
            </a:pPr>
            <a:r>
              <a:rPr lang="en-US" altLang="zh-CN" sz="2000" b="1" dirty="0">
                <a:solidFill>
                  <a:srgbClr val="5C5C5C"/>
                </a:solidFill>
                <a:latin typeface="微软雅黑" panose="020B0503020204020204" pitchFamily="34" charset="-122"/>
                <a:ea typeface="微软雅黑" panose="020B0503020204020204" pitchFamily="34" charset="-122"/>
              </a:rPr>
              <a:t> M</a:t>
            </a:r>
            <a:r>
              <a:rPr lang="en-US" altLang="zh-CN" sz="2000" dirty="0">
                <a:solidFill>
                  <a:srgbClr val="5C5C5C"/>
                </a:solidFill>
                <a:latin typeface="微软雅黑" panose="020B0503020204020204" pitchFamily="34" charset="-122"/>
                <a:ea typeface="微软雅黑" panose="020B0503020204020204" pitchFamily="34" charset="-122"/>
              </a:rPr>
              <a:t>easurable  </a:t>
            </a:r>
            <a:r>
              <a:rPr lang="zh-CN" altLang="en-US" sz="2000" b="1" dirty="0">
                <a:solidFill>
                  <a:srgbClr val="5C5C5C"/>
                </a:solidFill>
                <a:latin typeface="微软雅黑" panose="020B0503020204020204" pitchFamily="34" charset="-122"/>
                <a:ea typeface="微软雅黑" panose="020B0503020204020204" pitchFamily="34" charset="-122"/>
              </a:rPr>
              <a:t>可以量测</a:t>
            </a:r>
            <a:endParaRPr lang="en-US" altLang="zh-CN" sz="2000" b="1" dirty="0">
              <a:solidFill>
                <a:srgbClr val="5C5C5C"/>
              </a:solidFill>
              <a:latin typeface="微软雅黑" panose="020B0503020204020204" pitchFamily="34" charset="-122"/>
              <a:ea typeface="微软雅黑" panose="020B0503020204020204" pitchFamily="34" charset="-122"/>
            </a:endParaRPr>
          </a:p>
          <a:p>
            <a:pPr marL="342900" indent="-342900">
              <a:lnSpc>
                <a:spcPct val="150000"/>
              </a:lnSpc>
              <a:buClr>
                <a:srgbClr val="C00000"/>
              </a:buClr>
              <a:buFont typeface="Wingdings" panose="05000000000000000000" pitchFamily="2" charset="2"/>
              <a:buChar char="Ø"/>
            </a:pPr>
            <a:r>
              <a:rPr lang="en-US" altLang="zh-CN" sz="2000" b="1" dirty="0">
                <a:solidFill>
                  <a:srgbClr val="5C5C5C"/>
                </a:solidFill>
                <a:latin typeface="微软雅黑" panose="020B0503020204020204" pitchFamily="34" charset="-122"/>
                <a:ea typeface="微软雅黑" panose="020B0503020204020204" pitchFamily="34" charset="-122"/>
              </a:rPr>
              <a:t> A</a:t>
            </a:r>
            <a:r>
              <a:rPr lang="en-US" altLang="zh-CN" sz="2000" dirty="0">
                <a:solidFill>
                  <a:srgbClr val="5C5C5C"/>
                </a:solidFill>
                <a:latin typeface="微软雅黑" panose="020B0503020204020204" pitchFamily="34" charset="-122"/>
                <a:ea typeface="微软雅黑" panose="020B0503020204020204" pitchFamily="34" charset="-122"/>
              </a:rPr>
              <a:t>ccountable</a:t>
            </a:r>
            <a:r>
              <a:rPr lang="en-US" altLang="zh-CN" sz="2000" b="1" dirty="0">
                <a:solidFill>
                  <a:srgbClr val="5C5C5C"/>
                </a:solidFill>
                <a:latin typeface="微软雅黑" panose="020B0503020204020204" pitchFamily="34" charset="-122"/>
                <a:ea typeface="微软雅黑" panose="020B0503020204020204" pitchFamily="34" charset="-122"/>
              </a:rPr>
              <a:t>  </a:t>
            </a:r>
            <a:r>
              <a:rPr lang="zh-CN" altLang="en-US" sz="2000" b="1" dirty="0">
                <a:solidFill>
                  <a:srgbClr val="5C5C5C"/>
                </a:solidFill>
                <a:latin typeface="微软雅黑" panose="020B0503020204020204" pitchFamily="34" charset="-122"/>
                <a:ea typeface="微软雅黑" panose="020B0503020204020204" pitchFamily="34" charset="-122"/>
              </a:rPr>
              <a:t>责任明确</a:t>
            </a:r>
            <a:endParaRPr lang="en-US" altLang="zh-CN" sz="2000" b="1" dirty="0">
              <a:solidFill>
                <a:srgbClr val="5C5C5C"/>
              </a:solidFill>
              <a:latin typeface="微软雅黑" panose="020B0503020204020204" pitchFamily="34" charset="-122"/>
              <a:ea typeface="微软雅黑" panose="020B0503020204020204" pitchFamily="34" charset="-122"/>
            </a:endParaRPr>
          </a:p>
          <a:p>
            <a:pPr marL="342900" indent="-342900">
              <a:lnSpc>
                <a:spcPct val="150000"/>
              </a:lnSpc>
              <a:buClr>
                <a:srgbClr val="C00000"/>
              </a:buClr>
              <a:buFont typeface="Wingdings" panose="05000000000000000000" pitchFamily="2" charset="2"/>
              <a:buChar char="Ø"/>
            </a:pPr>
            <a:r>
              <a:rPr lang="en-US" altLang="zh-CN" sz="2000" b="1" dirty="0">
                <a:solidFill>
                  <a:srgbClr val="5C5C5C"/>
                </a:solidFill>
                <a:latin typeface="微软雅黑" panose="020B0503020204020204" pitchFamily="34" charset="-122"/>
                <a:ea typeface="微软雅黑" panose="020B0503020204020204" pitchFamily="34" charset="-122"/>
              </a:rPr>
              <a:t> R</a:t>
            </a:r>
            <a:r>
              <a:rPr lang="en-US" altLang="zh-CN" sz="2000" dirty="0">
                <a:solidFill>
                  <a:srgbClr val="5C5C5C"/>
                </a:solidFill>
                <a:latin typeface="微软雅黑" panose="020B0503020204020204" pitchFamily="34" charset="-122"/>
                <a:ea typeface="微软雅黑" panose="020B0503020204020204" pitchFamily="34" charset="-122"/>
              </a:rPr>
              <a:t>easonable</a:t>
            </a:r>
            <a:r>
              <a:rPr lang="en-US" altLang="zh-CN" sz="2000" b="1" dirty="0">
                <a:solidFill>
                  <a:srgbClr val="5C5C5C"/>
                </a:solidFill>
                <a:latin typeface="微软雅黑" panose="020B0503020204020204" pitchFamily="34" charset="-122"/>
                <a:ea typeface="微软雅黑" panose="020B0503020204020204" pitchFamily="34" charset="-122"/>
              </a:rPr>
              <a:t>  </a:t>
            </a:r>
            <a:r>
              <a:rPr lang="zh-CN" altLang="en-US" sz="2000" b="1" dirty="0">
                <a:solidFill>
                  <a:srgbClr val="5C5C5C"/>
                </a:solidFill>
                <a:latin typeface="微软雅黑" panose="020B0503020204020204" pitchFamily="34" charset="-122"/>
                <a:ea typeface="微软雅黑" panose="020B0503020204020204" pitchFamily="34" charset="-122"/>
              </a:rPr>
              <a:t>合理的</a:t>
            </a:r>
            <a:endParaRPr lang="en-US" altLang="zh-CN" sz="2000" b="1" dirty="0">
              <a:solidFill>
                <a:srgbClr val="5C5C5C"/>
              </a:solidFill>
              <a:latin typeface="微软雅黑" panose="020B0503020204020204" pitchFamily="34" charset="-122"/>
              <a:ea typeface="微软雅黑" panose="020B0503020204020204" pitchFamily="34" charset="-122"/>
            </a:endParaRPr>
          </a:p>
          <a:p>
            <a:pPr marL="342900" indent="-342900">
              <a:lnSpc>
                <a:spcPct val="150000"/>
              </a:lnSpc>
              <a:buClr>
                <a:srgbClr val="C00000"/>
              </a:buClr>
              <a:buFont typeface="Wingdings" panose="05000000000000000000" pitchFamily="2" charset="2"/>
              <a:buChar char="Ø"/>
            </a:pPr>
            <a:r>
              <a:rPr lang="en-US" altLang="zh-CN" sz="2000" b="1" dirty="0">
                <a:solidFill>
                  <a:srgbClr val="5C5C5C"/>
                </a:solidFill>
                <a:latin typeface="微软雅黑" panose="020B0503020204020204" pitchFamily="34" charset="-122"/>
                <a:ea typeface="微软雅黑" panose="020B0503020204020204" pitchFamily="34" charset="-122"/>
              </a:rPr>
              <a:t> T</a:t>
            </a:r>
            <a:r>
              <a:rPr lang="en-US" altLang="zh-CN" sz="2000" dirty="0">
                <a:solidFill>
                  <a:srgbClr val="5C5C5C"/>
                </a:solidFill>
                <a:latin typeface="微软雅黑" panose="020B0503020204020204" pitchFamily="34" charset="-122"/>
                <a:ea typeface="微软雅黑" panose="020B0503020204020204" pitchFamily="34" charset="-122"/>
              </a:rPr>
              <a:t>imely</a:t>
            </a:r>
            <a:r>
              <a:rPr lang="en-US" altLang="zh-CN" sz="2000" b="1" dirty="0">
                <a:solidFill>
                  <a:srgbClr val="5C5C5C"/>
                </a:solidFill>
                <a:latin typeface="微软雅黑" panose="020B0503020204020204" pitchFamily="34" charset="-122"/>
                <a:ea typeface="微软雅黑" panose="020B0503020204020204" pitchFamily="34" charset="-122"/>
              </a:rPr>
              <a:t>  </a:t>
            </a:r>
            <a:r>
              <a:rPr lang="zh-CN" altLang="en-US" sz="2000" b="1" dirty="0">
                <a:solidFill>
                  <a:srgbClr val="5C5C5C"/>
                </a:solidFill>
                <a:latin typeface="微软雅黑" panose="020B0503020204020204" pitchFamily="34" charset="-122"/>
                <a:ea typeface="微软雅黑" panose="020B0503020204020204" pitchFamily="34" charset="-122"/>
              </a:rPr>
              <a:t>及时的</a:t>
            </a:r>
            <a:endParaRPr lang="en-US" altLang="zh-CN" sz="2000" b="1" dirty="0">
              <a:solidFill>
                <a:srgbClr val="5C5C5C"/>
              </a:solidFill>
              <a:latin typeface="微软雅黑" panose="020B0503020204020204" pitchFamily="34" charset="-122"/>
              <a:ea typeface="微软雅黑" panose="020B0503020204020204" pitchFamily="34" charset="-122"/>
            </a:endParaRPr>
          </a:p>
          <a:p>
            <a:pPr marL="342900" indent="-342900">
              <a:lnSpc>
                <a:spcPct val="150000"/>
              </a:lnSpc>
              <a:buClr>
                <a:srgbClr val="C00000"/>
              </a:buClr>
              <a:buFont typeface="Wingdings" panose="05000000000000000000" pitchFamily="2" charset="2"/>
              <a:buChar char="Ø"/>
            </a:pPr>
            <a:r>
              <a:rPr lang="en-US" altLang="zh-CN" sz="2000" b="1" dirty="0">
                <a:solidFill>
                  <a:srgbClr val="5C5C5C"/>
                </a:solidFill>
                <a:latin typeface="微软雅黑" panose="020B0503020204020204" pitchFamily="34" charset="-122"/>
                <a:ea typeface="微软雅黑" panose="020B0503020204020204" pitchFamily="34" charset="-122"/>
              </a:rPr>
              <a:t> E</a:t>
            </a:r>
            <a:r>
              <a:rPr lang="en-US" altLang="zh-CN" sz="2000" dirty="0">
                <a:solidFill>
                  <a:srgbClr val="5C5C5C"/>
                </a:solidFill>
                <a:latin typeface="微软雅黑" panose="020B0503020204020204" pitchFamily="34" charset="-122"/>
                <a:ea typeface="微软雅黑" panose="020B0503020204020204" pitchFamily="34" charset="-122"/>
              </a:rPr>
              <a:t>ffective</a:t>
            </a:r>
            <a:r>
              <a:rPr lang="en-US" altLang="zh-CN" sz="2000" b="1" dirty="0">
                <a:solidFill>
                  <a:srgbClr val="5C5C5C"/>
                </a:solidFill>
                <a:latin typeface="微软雅黑" panose="020B0503020204020204" pitchFamily="34" charset="-122"/>
                <a:ea typeface="微软雅黑" panose="020B0503020204020204" pitchFamily="34" charset="-122"/>
              </a:rPr>
              <a:t>  </a:t>
            </a:r>
            <a:r>
              <a:rPr lang="zh-CN" altLang="en-US" sz="2000" b="1" dirty="0">
                <a:solidFill>
                  <a:srgbClr val="5C5C5C"/>
                </a:solidFill>
                <a:latin typeface="微软雅黑" panose="020B0503020204020204" pitchFamily="34" charset="-122"/>
                <a:ea typeface="微软雅黑" panose="020B0503020204020204" pitchFamily="34" charset="-122"/>
              </a:rPr>
              <a:t>有效的</a:t>
            </a:r>
            <a:endParaRPr lang="en-US" altLang="zh-CN" sz="2000" b="1" dirty="0">
              <a:solidFill>
                <a:srgbClr val="5C5C5C"/>
              </a:solidFill>
              <a:latin typeface="微软雅黑" panose="020B0503020204020204" pitchFamily="34" charset="-122"/>
              <a:ea typeface="微软雅黑" panose="020B0503020204020204" pitchFamily="34" charset="-122"/>
            </a:endParaRPr>
          </a:p>
          <a:p>
            <a:pPr marL="342900" indent="-342900">
              <a:lnSpc>
                <a:spcPct val="150000"/>
              </a:lnSpc>
              <a:buClr>
                <a:srgbClr val="C00000"/>
              </a:buClr>
              <a:buFont typeface="Wingdings" panose="05000000000000000000" pitchFamily="2" charset="2"/>
              <a:buChar char="Ø"/>
            </a:pPr>
            <a:r>
              <a:rPr lang="en-US" altLang="zh-CN" sz="2000" b="1" dirty="0">
                <a:solidFill>
                  <a:srgbClr val="5C5C5C"/>
                </a:solidFill>
                <a:latin typeface="微软雅黑" panose="020B0503020204020204" pitchFamily="34" charset="-122"/>
                <a:ea typeface="微软雅黑" panose="020B0503020204020204" pitchFamily="34" charset="-122"/>
              </a:rPr>
              <a:t> R</a:t>
            </a:r>
            <a:r>
              <a:rPr lang="en-US" altLang="zh-CN" sz="2000" dirty="0">
                <a:solidFill>
                  <a:srgbClr val="5C5C5C"/>
                </a:solidFill>
                <a:latin typeface="微软雅黑" panose="020B0503020204020204" pitchFamily="34" charset="-122"/>
                <a:ea typeface="微软雅黑" panose="020B0503020204020204" pitchFamily="34" charset="-122"/>
              </a:rPr>
              <a:t>eviewed</a:t>
            </a:r>
            <a:r>
              <a:rPr lang="en-US" altLang="zh-CN" sz="2000" b="1" dirty="0">
                <a:solidFill>
                  <a:srgbClr val="5C5C5C"/>
                </a:solidFill>
                <a:latin typeface="微软雅黑" panose="020B0503020204020204" pitchFamily="34" charset="-122"/>
                <a:ea typeface="微软雅黑" panose="020B0503020204020204" pitchFamily="34" charset="-122"/>
              </a:rPr>
              <a:t>  </a:t>
            </a:r>
            <a:r>
              <a:rPr lang="zh-CN" altLang="en-US" sz="2000" b="1" dirty="0">
                <a:solidFill>
                  <a:srgbClr val="5C5C5C"/>
                </a:solidFill>
                <a:latin typeface="微软雅黑" panose="020B0503020204020204" pitchFamily="34" charset="-122"/>
                <a:ea typeface="微软雅黑" panose="020B0503020204020204" pitchFamily="34" charset="-122"/>
              </a:rPr>
              <a:t>再评估</a:t>
            </a:r>
            <a:endParaRPr lang="en-US" altLang="zh-CN" sz="2000" dirty="0">
              <a:latin typeface="微软雅黑" panose="020B0503020204020204" pitchFamily="34" charset="-122"/>
              <a:ea typeface="微软雅黑" panose="020B0503020204020204" pitchFamily="34" charset="-122"/>
            </a:endParaRPr>
          </a:p>
        </p:txBody>
      </p:sp>
      <p:graphicFrame>
        <p:nvGraphicFramePr>
          <p:cNvPr id="7" name="表格 6"/>
          <p:cNvGraphicFramePr>
            <a:graphicFrameLocks noGrp="1"/>
          </p:cNvGraphicFramePr>
          <p:nvPr/>
        </p:nvGraphicFramePr>
        <p:xfrm>
          <a:off x="4688789" y="4748186"/>
          <a:ext cx="6603558" cy="1463040"/>
        </p:xfrm>
        <a:graphic>
          <a:graphicData uri="http://schemas.openxmlformats.org/drawingml/2006/table">
            <a:tbl>
              <a:tblPr firstRow="1" bandRow="1">
                <a:tableStyleId>{5C22544A-7EE6-4342-B048-85BDC9FD1C3A}</a:tableStyleId>
              </a:tblPr>
              <a:tblGrid>
                <a:gridCol w="1100593">
                  <a:extLst>
                    <a:ext uri="{9D8B030D-6E8A-4147-A177-3AD203B41FA5}">
                      <a16:colId xmlns:a16="http://schemas.microsoft.com/office/drawing/2014/main" val="20000"/>
                    </a:ext>
                  </a:extLst>
                </a:gridCol>
                <a:gridCol w="1100593">
                  <a:extLst>
                    <a:ext uri="{9D8B030D-6E8A-4147-A177-3AD203B41FA5}">
                      <a16:colId xmlns:a16="http://schemas.microsoft.com/office/drawing/2014/main" val="20001"/>
                    </a:ext>
                  </a:extLst>
                </a:gridCol>
                <a:gridCol w="1100593">
                  <a:extLst>
                    <a:ext uri="{9D8B030D-6E8A-4147-A177-3AD203B41FA5}">
                      <a16:colId xmlns:a16="http://schemas.microsoft.com/office/drawing/2014/main" val="20002"/>
                    </a:ext>
                  </a:extLst>
                </a:gridCol>
                <a:gridCol w="1100593">
                  <a:extLst>
                    <a:ext uri="{9D8B030D-6E8A-4147-A177-3AD203B41FA5}">
                      <a16:colId xmlns:a16="http://schemas.microsoft.com/office/drawing/2014/main" val="20003"/>
                    </a:ext>
                  </a:extLst>
                </a:gridCol>
                <a:gridCol w="1100593">
                  <a:extLst>
                    <a:ext uri="{9D8B030D-6E8A-4147-A177-3AD203B41FA5}">
                      <a16:colId xmlns:a16="http://schemas.microsoft.com/office/drawing/2014/main" val="20004"/>
                    </a:ext>
                  </a:extLst>
                </a:gridCol>
                <a:gridCol w="1100593">
                  <a:extLst>
                    <a:ext uri="{9D8B030D-6E8A-4147-A177-3AD203B41FA5}">
                      <a16:colId xmlns:a16="http://schemas.microsoft.com/office/drawing/2014/main" val="20005"/>
                    </a:ext>
                  </a:extLst>
                </a:gridCol>
              </a:tblGrid>
              <a:tr h="345210">
                <a:tc gridSpan="6">
                  <a:txBody>
                    <a:bodyPr/>
                    <a:lstStyle/>
                    <a:p>
                      <a:pPr algn="ctr"/>
                      <a:r>
                        <a:rPr lang="zh-CN" altLang="en-US" dirty="0">
                          <a:solidFill>
                            <a:schemeClr val="tx1">
                              <a:lumMod val="65000"/>
                              <a:lumOff val="35000"/>
                            </a:schemeClr>
                          </a:solidFill>
                          <a:latin typeface="微软雅黑" panose="020B0503020204020204" pitchFamily="34" charset="-122"/>
                          <a:ea typeface="微软雅黑" panose="020B0503020204020204" pitchFamily="34" charset="-122"/>
                        </a:rPr>
                        <a:t>整改行动计划</a:t>
                      </a:r>
                    </a:p>
                  </a:txBody>
                  <a:tcPr>
                    <a:solidFill>
                      <a:srgbClr val="C6780E">
                        <a:alpha val="80000"/>
                      </a:srgbClr>
                    </a:solidFill>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0"/>
                  </a:ext>
                </a:extLst>
              </a:tr>
              <a:tr h="345210">
                <a:tc>
                  <a:txBody>
                    <a:bodyPr/>
                    <a:lstStyle/>
                    <a:p>
                      <a:pPr algn="ctr"/>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关键因素</a:t>
                      </a:r>
                    </a:p>
                  </a:txBody>
                  <a:tcPr>
                    <a:lnB w="12700" cap="flat" cmpd="sng" algn="ctr">
                      <a:solidFill>
                        <a:schemeClr val="tx1"/>
                      </a:solidFill>
                      <a:prstDash val="solid"/>
                      <a:round/>
                      <a:headEnd type="none" w="med" len="med"/>
                      <a:tailEnd type="none" w="med" len="med"/>
                    </a:lnB>
                    <a:solidFill>
                      <a:srgbClr val="189A80">
                        <a:alpha val="43000"/>
                      </a:srgbClr>
                    </a:solidFill>
                  </a:tcPr>
                </a:tc>
                <a:tc>
                  <a:txBody>
                    <a:bodyPr/>
                    <a:lstStyle/>
                    <a:p>
                      <a:pPr algn="ctr"/>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原因分析</a:t>
                      </a:r>
                    </a:p>
                  </a:txBody>
                  <a:tcPr>
                    <a:lnB w="12700" cap="flat" cmpd="sng" algn="ctr">
                      <a:solidFill>
                        <a:schemeClr val="tx1"/>
                      </a:solidFill>
                      <a:prstDash val="solid"/>
                      <a:round/>
                      <a:headEnd type="none" w="med" len="med"/>
                      <a:tailEnd type="none" w="med" len="med"/>
                    </a:lnB>
                    <a:solidFill>
                      <a:srgbClr val="189A80">
                        <a:alpha val="43000"/>
                      </a:srgbClr>
                    </a:solidFill>
                  </a:tcPr>
                </a:tc>
                <a:tc>
                  <a:txBody>
                    <a:bodyPr/>
                    <a:lstStyle/>
                    <a:p>
                      <a:pPr algn="ctr"/>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整改措施</a:t>
                      </a:r>
                    </a:p>
                  </a:txBody>
                  <a:tcPr>
                    <a:lnB w="12700" cap="flat" cmpd="sng" algn="ctr">
                      <a:solidFill>
                        <a:schemeClr val="tx1"/>
                      </a:solidFill>
                      <a:prstDash val="solid"/>
                      <a:round/>
                      <a:headEnd type="none" w="med" len="med"/>
                      <a:tailEnd type="none" w="med" len="med"/>
                    </a:lnB>
                    <a:solidFill>
                      <a:srgbClr val="189A80">
                        <a:alpha val="43000"/>
                      </a:srgbClr>
                    </a:solidFill>
                  </a:tcPr>
                </a:tc>
                <a:tc>
                  <a:txBody>
                    <a:bodyPr/>
                    <a:lstStyle/>
                    <a:p>
                      <a:pPr algn="ctr"/>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责任人</a:t>
                      </a:r>
                    </a:p>
                  </a:txBody>
                  <a:tcPr>
                    <a:lnB w="12700" cap="flat" cmpd="sng" algn="ctr">
                      <a:solidFill>
                        <a:schemeClr val="tx1"/>
                      </a:solidFill>
                      <a:prstDash val="solid"/>
                      <a:round/>
                      <a:headEnd type="none" w="med" len="med"/>
                      <a:tailEnd type="none" w="med" len="med"/>
                    </a:lnB>
                    <a:solidFill>
                      <a:srgbClr val="189A80">
                        <a:alpha val="43000"/>
                      </a:srgbClr>
                    </a:solidFill>
                  </a:tcPr>
                </a:tc>
                <a:tc>
                  <a:txBody>
                    <a:bodyPr/>
                    <a:lstStyle/>
                    <a:p>
                      <a:pPr algn="ctr"/>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完成日期</a:t>
                      </a:r>
                    </a:p>
                  </a:txBody>
                  <a:tcPr>
                    <a:lnB w="12700" cap="flat" cmpd="sng" algn="ctr">
                      <a:solidFill>
                        <a:schemeClr val="tx1"/>
                      </a:solidFill>
                      <a:prstDash val="solid"/>
                      <a:round/>
                      <a:headEnd type="none" w="med" len="med"/>
                      <a:tailEnd type="none" w="med" len="med"/>
                    </a:lnB>
                    <a:solidFill>
                      <a:srgbClr val="189A80">
                        <a:alpha val="43000"/>
                      </a:srgbClr>
                    </a:solidFill>
                  </a:tcPr>
                </a:tc>
                <a:tc>
                  <a:txBody>
                    <a:bodyPr/>
                    <a:lstStyle/>
                    <a:p>
                      <a:pPr algn="ctr"/>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评估</a:t>
                      </a:r>
                    </a:p>
                  </a:txBody>
                  <a:tcPr>
                    <a:lnB w="12700" cap="flat" cmpd="sng" algn="ctr">
                      <a:solidFill>
                        <a:schemeClr val="tx1"/>
                      </a:solidFill>
                      <a:prstDash val="solid"/>
                      <a:round/>
                      <a:headEnd type="none" w="med" len="med"/>
                      <a:tailEnd type="none" w="med" len="med"/>
                    </a:lnB>
                    <a:solidFill>
                      <a:srgbClr val="189A80">
                        <a:alpha val="43000"/>
                      </a:srgbClr>
                    </a:solidFill>
                  </a:tcPr>
                </a:tc>
                <a:extLst>
                  <a:ext uri="{0D108BD9-81ED-4DB2-BD59-A6C34878D82A}">
                    <a16:rowId xmlns:a16="http://schemas.microsoft.com/office/drawing/2014/main" val="10001"/>
                  </a:ext>
                </a:extLst>
              </a:tr>
              <a:tr h="345210">
                <a:tc>
                  <a:txBody>
                    <a:bodyPr/>
                    <a:lstStyle/>
                    <a:p>
                      <a:endParaRPr lang="zh-CN" altLang="en-US"/>
                    </a:p>
                  </a:txBody>
                  <a:tcPr>
                    <a:lnT w="12700" cap="flat" cmpd="sng" algn="ctr">
                      <a:solidFill>
                        <a:schemeClr val="tx1"/>
                      </a:solidFill>
                      <a:prstDash val="solid"/>
                      <a:round/>
                      <a:headEnd type="none" w="med" len="med"/>
                      <a:tailEnd type="none" w="med" len="med"/>
                    </a:lnT>
                    <a:solidFill>
                      <a:srgbClr val="C6780E">
                        <a:alpha val="18000"/>
                      </a:srgbClr>
                    </a:solidFill>
                  </a:tcPr>
                </a:tc>
                <a:tc>
                  <a:txBody>
                    <a:bodyPr/>
                    <a:lstStyle/>
                    <a:p>
                      <a:endParaRPr lang="zh-CN" altLang="en-US"/>
                    </a:p>
                  </a:txBody>
                  <a:tcPr>
                    <a:lnT w="12700" cap="flat" cmpd="sng" algn="ctr">
                      <a:solidFill>
                        <a:schemeClr val="tx1"/>
                      </a:solidFill>
                      <a:prstDash val="solid"/>
                      <a:round/>
                      <a:headEnd type="none" w="med" len="med"/>
                      <a:tailEnd type="none" w="med" len="med"/>
                    </a:lnT>
                    <a:solidFill>
                      <a:srgbClr val="C6780E">
                        <a:alpha val="18000"/>
                      </a:srgbClr>
                    </a:solidFill>
                  </a:tcPr>
                </a:tc>
                <a:tc>
                  <a:txBody>
                    <a:bodyPr/>
                    <a:lstStyle/>
                    <a:p>
                      <a:endParaRPr lang="zh-CN" altLang="en-US"/>
                    </a:p>
                  </a:txBody>
                  <a:tcPr>
                    <a:lnT w="12700" cap="flat" cmpd="sng" algn="ctr">
                      <a:solidFill>
                        <a:schemeClr val="tx1"/>
                      </a:solidFill>
                      <a:prstDash val="solid"/>
                      <a:round/>
                      <a:headEnd type="none" w="med" len="med"/>
                      <a:tailEnd type="none" w="med" len="med"/>
                    </a:lnT>
                    <a:solidFill>
                      <a:srgbClr val="C6780E">
                        <a:alpha val="18000"/>
                      </a:srgbClr>
                    </a:solidFill>
                  </a:tcPr>
                </a:tc>
                <a:tc>
                  <a:txBody>
                    <a:bodyPr/>
                    <a:lstStyle/>
                    <a:p>
                      <a:endParaRPr lang="zh-CN" altLang="en-US"/>
                    </a:p>
                  </a:txBody>
                  <a:tcPr>
                    <a:lnT w="12700" cap="flat" cmpd="sng" algn="ctr">
                      <a:solidFill>
                        <a:schemeClr val="tx1"/>
                      </a:solidFill>
                      <a:prstDash val="solid"/>
                      <a:round/>
                      <a:headEnd type="none" w="med" len="med"/>
                      <a:tailEnd type="none" w="med" len="med"/>
                    </a:lnT>
                    <a:solidFill>
                      <a:srgbClr val="C6780E">
                        <a:alpha val="18000"/>
                      </a:srgbClr>
                    </a:solidFill>
                  </a:tcPr>
                </a:tc>
                <a:tc>
                  <a:txBody>
                    <a:bodyPr/>
                    <a:lstStyle/>
                    <a:p>
                      <a:endParaRPr lang="zh-CN" altLang="en-US" dirty="0"/>
                    </a:p>
                  </a:txBody>
                  <a:tcPr>
                    <a:lnT w="12700" cap="flat" cmpd="sng" algn="ctr">
                      <a:solidFill>
                        <a:schemeClr val="tx1"/>
                      </a:solidFill>
                      <a:prstDash val="solid"/>
                      <a:round/>
                      <a:headEnd type="none" w="med" len="med"/>
                      <a:tailEnd type="none" w="med" len="med"/>
                    </a:lnT>
                    <a:solidFill>
                      <a:srgbClr val="C6780E">
                        <a:alpha val="18000"/>
                      </a:srgbClr>
                    </a:solidFill>
                  </a:tcPr>
                </a:tc>
                <a:tc>
                  <a:txBody>
                    <a:bodyPr/>
                    <a:lstStyle/>
                    <a:p>
                      <a:endParaRPr lang="zh-CN" altLang="en-US" dirty="0"/>
                    </a:p>
                  </a:txBody>
                  <a:tcPr>
                    <a:lnT w="12700" cap="flat" cmpd="sng" algn="ctr">
                      <a:solidFill>
                        <a:schemeClr val="tx1"/>
                      </a:solidFill>
                      <a:prstDash val="solid"/>
                      <a:round/>
                      <a:headEnd type="none" w="med" len="med"/>
                      <a:tailEnd type="none" w="med" len="med"/>
                    </a:lnT>
                    <a:solidFill>
                      <a:srgbClr val="C6780E">
                        <a:alpha val="18000"/>
                      </a:srgbClr>
                    </a:solidFill>
                  </a:tcPr>
                </a:tc>
                <a:extLst>
                  <a:ext uri="{0D108BD9-81ED-4DB2-BD59-A6C34878D82A}">
                    <a16:rowId xmlns:a16="http://schemas.microsoft.com/office/drawing/2014/main" val="10002"/>
                  </a:ext>
                </a:extLst>
              </a:tr>
              <a:tr h="345210">
                <a:tc>
                  <a:txBody>
                    <a:bodyPr/>
                    <a:lstStyle/>
                    <a:p>
                      <a:endParaRPr lang="zh-CN" altLang="en-US"/>
                    </a:p>
                  </a:txBody>
                  <a:tcPr>
                    <a:solidFill>
                      <a:srgbClr val="C6780E">
                        <a:alpha val="18000"/>
                      </a:srgbClr>
                    </a:solidFill>
                  </a:tcPr>
                </a:tc>
                <a:tc>
                  <a:txBody>
                    <a:bodyPr/>
                    <a:lstStyle/>
                    <a:p>
                      <a:endParaRPr lang="zh-CN" altLang="en-US" dirty="0"/>
                    </a:p>
                  </a:txBody>
                  <a:tcPr>
                    <a:solidFill>
                      <a:srgbClr val="C6780E">
                        <a:alpha val="18000"/>
                      </a:srgbClr>
                    </a:solidFill>
                  </a:tcPr>
                </a:tc>
                <a:tc>
                  <a:txBody>
                    <a:bodyPr/>
                    <a:lstStyle/>
                    <a:p>
                      <a:endParaRPr lang="zh-CN" altLang="en-US"/>
                    </a:p>
                  </a:txBody>
                  <a:tcPr>
                    <a:solidFill>
                      <a:srgbClr val="C6780E">
                        <a:alpha val="18000"/>
                      </a:srgbClr>
                    </a:solidFill>
                  </a:tcPr>
                </a:tc>
                <a:tc>
                  <a:txBody>
                    <a:bodyPr/>
                    <a:lstStyle/>
                    <a:p>
                      <a:endParaRPr lang="zh-CN" altLang="en-US"/>
                    </a:p>
                  </a:txBody>
                  <a:tcPr>
                    <a:solidFill>
                      <a:srgbClr val="C6780E">
                        <a:alpha val="18000"/>
                      </a:srgbClr>
                    </a:solidFill>
                  </a:tcPr>
                </a:tc>
                <a:tc>
                  <a:txBody>
                    <a:bodyPr/>
                    <a:lstStyle/>
                    <a:p>
                      <a:endParaRPr lang="zh-CN" altLang="en-US" dirty="0"/>
                    </a:p>
                  </a:txBody>
                  <a:tcPr>
                    <a:solidFill>
                      <a:srgbClr val="C6780E">
                        <a:alpha val="18000"/>
                      </a:srgbClr>
                    </a:solidFill>
                  </a:tcPr>
                </a:tc>
                <a:tc>
                  <a:txBody>
                    <a:bodyPr/>
                    <a:lstStyle/>
                    <a:p>
                      <a:endParaRPr lang="zh-CN" altLang="en-US" dirty="0"/>
                    </a:p>
                  </a:txBody>
                  <a:tcPr>
                    <a:solidFill>
                      <a:srgbClr val="C6780E">
                        <a:alpha val="18000"/>
                      </a:srgbClr>
                    </a:solidFill>
                  </a:tcPr>
                </a:tc>
                <a:extLst>
                  <a:ext uri="{0D108BD9-81ED-4DB2-BD59-A6C34878D82A}">
                    <a16:rowId xmlns:a16="http://schemas.microsoft.com/office/drawing/2014/main" val="10003"/>
                  </a:ext>
                </a:extLst>
              </a:tr>
            </a:tbl>
          </a:graphicData>
        </a:graphic>
      </p:graphicFrame>
      <p:sp>
        <p:nvSpPr>
          <p:cNvPr id="8" name="矩形 7"/>
          <p:cNvSpPr/>
          <p:nvPr/>
        </p:nvSpPr>
        <p:spPr>
          <a:xfrm>
            <a:off x="4688790" y="4717835"/>
            <a:ext cx="6603555" cy="1522793"/>
          </a:xfrm>
          <a:prstGeom prst="rect">
            <a:avLst/>
          </a:prstGeom>
          <a:noFill/>
          <a:ln>
            <a:solidFill>
              <a:srgbClr val="F58D76"/>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zh-CN" altLang="en-US"/>
          </a:p>
        </p:txBody>
      </p:sp>
      <p:pic>
        <p:nvPicPr>
          <p:cNvPr id="9" name="图片 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58334" y="1336625"/>
            <a:ext cx="4209143" cy="3072674"/>
          </a:xfrm>
          <a:prstGeom prst="rect">
            <a:avLst/>
          </a:prstGeom>
        </p:spPr>
      </p:pic>
      <p:sp>
        <p:nvSpPr>
          <p:cNvPr id="10"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250" fill="hold"/>
                                        <p:tgtEl>
                                          <p:spTgt spid="7"/>
                                        </p:tgtEl>
                                        <p:attrNameLst>
                                          <p:attrName>ppt_x</p:attrName>
                                        </p:attrNameLst>
                                      </p:cBhvr>
                                      <p:tavLst>
                                        <p:tav tm="0">
                                          <p:val>
                                            <p:strVal val="#ppt_x"/>
                                          </p:val>
                                        </p:tav>
                                        <p:tav tm="100000">
                                          <p:val>
                                            <p:strVal val="#ppt_x"/>
                                          </p:val>
                                        </p:tav>
                                      </p:tavLst>
                                    </p:anim>
                                    <p:anim calcmode="lin" valueType="num">
                                      <p:cBhvr additive="base">
                                        <p:cTn id="8" dur="25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250" fill="hold"/>
                                        <p:tgtEl>
                                          <p:spTgt spid="8"/>
                                        </p:tgtEl>
                                        <p:attrNameLst>
                                          <p:attrName>ppt_x</p:attrName>
                                        </p:attrNameLst>
                                      </p:cBhvr>
                                      <p:tavLst>
                                        <p:tav tm="0">
                                          <p:val>
                                            <p:strVal val="#ppt_x"/>
                                          </p:val>
                                        </p:tav>
                                        <p:tav tm="100000">
                                          <p:val>
                                            <p:strVal val="#ppt_x"/>
                                          </p:val>
                                        </p:tav>
                                      </p:tavLst>
                                    </p:anim>
                                    <p:anim calcmode="lin" valueType="num">
                                      <p:cBhvr additive="base">
                                        <p:cTn id="12" dur="25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TextBox 74"/>
          <p:cNvSpPr txBox="1"/>
          <p:nvPr/>
        </p:nvSpPr>
        <p:spPr>
          <a:xfrm>
            <a:off x="593725" y="1128650"/>
            <a:ext cx="6032583" cy="461665"/>
          </a:xfrm>
          <a:prstGeom prst="rect">
            <a:avLst/>
          </a:prstGeom>
          <a:noFill/>
        </p:spPr>
        <p:txBody>
          <a:bodyPr wrap="square" rtlCol="0">
            <a:spAutoFit/>
          </a:bodyPr>
          <a:lstStyle/>
          <a:p>
            <a:pPr>
              <a:defRPr/>
            </a:pPr>
            <a:r>
              <a:rPr lang="zh-CN" altLang="en-US" sz="2400" b="1" dirty="0">
                <a:solidFill>
                  <a:srgbClr val="1F497D"/>
                </a:solidFill>
                <a:latin typeface="微软雅黑" panose="020B0503020204020204" pitchFamily="34" charset="-122"/>
                <a:ea typeface="微软雅黑" panose="020B0503020204020204" pitchFamily="34" charset="-122"/>
              </a:rPr>
              <a:t>控制措施防护层次</a:t>
            </a:r>
            <a:endParaRPr lang="en-US" altLang="zh-CN" sz="2400" b="1" dirty="0">
              <a:solidFill>
                <a:srgbClr val="1F497D"/>
              </a:solidFill>
              <a:latin typeface="微软雅黑" panose="020B0503020204020204" pitchFamily="34" charset="-122"/>
              <a:ea typeface="微软雅黑" panose="020B0503020204020204" pitchFamily="34" charset="-122"/>
            </a:endParaRPr>
          </a:p>
        </p:txBody>
      </p:sp>
      <p:sp>
        <p:nvSpPr>
          <p:cNvPr id="6" name="Rectangle 3"/>
          <p:cNvSpPr txBox="1">
            <a:spLocks noChangeArrowheads="1"/>
          </p:cNvSpPr>
          <p:nvPr/>
        </p:nvSpPr>
        <p:spPr bwMode="auto">
          <a:xfrm>
            <a:off x="769476" y="2368129"/>
            <a:ext cx="8838761" cy="3837941"/>
          </a:xfrm>
          <a:prstGeom prst="rect">
            <a:avLst/>
          </a:prstGeom>
          <a:noFill/>
          <a:ln>
            <a:noFill/>
          </a:ln>
        </p:spPr>
        <p:txBody>
          <a:bodyPr/>
          <a:lstStyle>
            <a:lvl1pPr marL="342900" indent="-342900" algn="l" defTabSz="0" rtl="0" eaLnBrk="0" fontAlgn="base" hangingPunct="0">
              <a:lnSpc>
                <a:spcPct val="120000"/>
              </a:lnSpc>
              <a:spcBef>
                <a:spcPct val="0"/>
              </a:spcBef>
              <a:spcAft>
                <a:spcPct val="50000"/>
              </a:spcAft>
              <a:tabLst>
                <a:tab pos="394970" algn="l"/>
                <a:tab pos="854075" algn="l"/>
                <a:tab pos="1374775" algn="l"/>
                <a:tab pos="1831975" algn="l"/>
              </a:tabLst>
              <a:defRPr sz="2200">
                <a:solidFill>
                  <a:srgbClr val="080808"/>
                </a:solidFill>
                <a:latin typeface="+mn-lt"/>
                <a:ea typeface="+mn-ea"/>
                <a:cs typeface="+mn-cs"/>
              </a:defRPr>
            </a:lvl1pPr>
            <a:lvl2pPr marL="395605" indent="-281305" algn="l" defTabSz="0" rtl="0" eaLnBrk="0" fontAlgn="base" hangingPunct="0">
              <a:lnSpc>
                <a:spcPct val="120000"/>
              </a:lnSpc>
              <a:spcBef>
                <a:spcPct val="0"/>
              </a:spcBef>
              <a:spcAft>
                <a:spcPct val="50000"/>
              </a:spcAft>
              <a:buClr>
                <a:srgbClr val="C12C00"/>
              </a:buClr>
              <a:buFont typeface="Wingdings" panose="05000000000000000000" pitchFamily="2" charset="2"/>
              <a:buChar char="n"/>
              <a:tabLst>
                <a:tab pos="394970" algn="l"/>
                <a:tab pos="854075" algn="l"/>
                <a:tab pos="1374775" algn="l"/>
                <a:tab pos="1831975" algn="l"/>
              </a:tabLst>
              <a:defRPr sz="2200">
                <a:solidFill>
                  <a:srgbClr val="080808"/>
                </a:solidFill>
                <a:latin typeface="+mn-lt"/>
              </a:defRPr>
            </a:lvl2pPr>
            <a:lvl3pPr marL="854075" indent="-281305" algn="l" defTabSz="0" rtl="0" eaLnBrk="0" fontAlgn="base" hangingPunct="0">
              <a:lnSpc>
                <a:spcPct val="120000"/>
              </a:lnSpc>
              <a:spcBef>
                <a:spcPct val="0"/>
              </a:spcBef>
              <a:spcAft>
                <a:spcPct val="50000"/>
              </a:spcAft>
              <a:buClr>
                <a:srgbClr val="006600"/>
              </a:buClr>
              <a:buSzPct val="90000"/>
              <a:buFont typeface="Wingdings" panose="05000000000000000000" pitchFamily="2" charset="2"/>
              <a:buChar char="l"/>
              <a:tabLst>
                <a:tab pos="394970" algn="l"/>
                <a:tab pos="854075" algn="l"/>
                <a:tab pos="1374775" algn="l"/>
                <a:tab pos="1831975" algn="l"/>
              </a:tabLst>
              <a:defRPr sz="2000">
                <a:solidFill>
                  <a:srgbClr val="080808"/>
                </a:solidFill>
                <a:latin typeface="+mn-lt"/>
              </a:defRPr>
            </a:lvl3pPr>
            <a:lvl4pPr marL="1374775" indent="-292100" algn="l" defTabSz="0" rtl="0" eaLnBrk="0" fontAlgn="base" hangingPunct="0">
              <a:lnSpc>
                <a:spcPct val="120000"/>
              </a:lnSpc>
              <a:spcBef>
                <a:spcPct val="0"/>
              </a:spcBef>
              <a:spcAft>
                <a:spcPct val="50000"/>
              </a:spcAft>
              <a:buClr>
                <a:schemeClr val="tx1"/>
              </a:buClr>
              <a:buFont typeface="Wingdings 3" panose="05040102010807070707" pitchFamily="18" charset="2"/>
              <a:buChar char=""/>
              <a:tabLst>
                <a:tab pos="394970" algn="l"/>
                <a:tab pos="854075" algn="l"/>
                <a:tab pos="1374775" algn="l"/>
                <a:tab pos="1831975" algn="l"/>
              </a:tabLst>
              <a:defRPr sz="2000">
                <a:solidFill>
                  <a:srgbClr val="080808"/>
                </a:solidFill>
                <a:latin typeface="+mn-lt"/>
              </a:defRPr>
            </a:lvl4pPr>
            <a:lvl5pPr marL="1831975" indent="-292100" algn="l" defTabSz="0" rtl="0" eaLnBrk="0" fontAlgn="base" hangingPunct="0">
              <a:lnSpc>
                <a:spcPct val="120000"/>
              </a:lnSpc>
              <a:spcBef>
                <a:spcPct val="0"/>
              </a:spcBef>
              <a:spcAft>
                <a:spcPct val="50000"/>
              </a:spcAft>
              <a:buClr>
                <a:srgbClr val="8E7E75"/>
              </a:buClr>
              <a:buFont typeface="Wingdings" panose="05000000000000000000" pitchFamily="2" charset="2"/>
              <a:buChar char=""/>
              <a:tabLst>
                <a:tab pos="394970" algn="l"/>
                <a:tab pos="854075" algn="l"/>
                <a:tab pos="1374775" algn="l"/>
                <a:tab pos="1831975" algn="l"/>
              </a:tabLst>
              <a:defRPr sz="2000">
                <a:solidFill>
                  <a:srgbClr val="080808"/>
                </a:solidFill>
                <a:latin typeface="+mn-lt"/>
              </a:defRPr>
            </a:lvl5pPr>
            <a:lvl6pPr marL="2289175" indent="-292100" algn="l" defTabSz="0" rtl="0" fontAlgn="base">
              <a:lnSpc>
                <a:spcPct val="120000"/>
              </a:lnSpc>
              <a:spcBef>
                <a:spcPct val="0"/>
              </a:spcBef>
              <a:spcAft>
                <a:spcPct val="50000"/>
              </a:spcAft>
              <a:buClr>
                <a:srgbClr val="8E7E75"/>
              </a:buClr>
              <a:buFont typeface="Wingdings" panose="05000000000000000000" pitchFamily="2" charset="2"/>
              <a:buChar char=""/>
              <a:tabLst>
                <a:tab pos="394970" algn="l"/>
                <a:tab pos="854075" algn="l"/>
                <a:tab pos="1374775" algn="l"/>
                <a:tab pos="1831975" algn="l"/>
              </a:tabLst>
              <a:defRPr sz="2000">
                <a:solidFill>
                  <a:srgbClr val="080808"/>
                </a:solidFill>
                <a:latin typeface="+mn-lt"/>
              </a:defRPr>
            </a:lvl6pPr>
            <a:lvl7pPr marL="2746375" indent="-292100" algn="l" defTabSz="0" rtl="0" fontAlgn="base">
              <a:lnSpc>
                <a:spcPct val="120000"/>
              </a:lnSpc>
              <a:spcBef>
                <a:spcPct val="0"/>
              </a:spcBef>
              <a:spcAft>
                <a:spcPct val="50000"/>
              </a:spcAft>
              <a:buClr>
                <a:srgbClr val="8E7E75"/>
              </a:buClr>
              <a:buFont typeface="Wingdings" panose="05000000000000000000" pitchFamily="2" charset="2"/>
              <a:buChar char=""/>
              <a:tabLst>
                <a:tab pos="394970" algn="l"/>
                <a:tab pos="854075" algn="l"/>
                <a:tab pos="1374775" algn="l"/>
                <a:tab pos="1831975" algn="l"/>
              </a:tabLst>
              <a:defRPr sz="2000">
                <a:solidFill>
                  <a:srgbClr val="080808"/>
                </a:solidFill>
                <a:latin typeface="+mn-lt"/>
              </a:defRPr>
            </a:lvl7pPr>
            <a:lvl8pPr marL="3203575" indent="-292100" algn="l" defTabSz="0" rtl="0" fontAlgn="base">
              <a:lnSpc>
                <a:spcPct val="120000"/>
              </a:lnSpc>
              <a:spcBef>
                <a:spcPct val="0"/>
              </a:spcBef>
              <a:spcAft>
                <a:spcPct val="50000"/>
              </a:spcAft>
              <a:buClr>
                <a:srgbClr val="8E7E75"/>
              </a:buClr>
              <a:buFont typeface="Wingdings" panose="05000000000000000000" pitchFamily="2" charset="2"/>
              <a:buChar char=""/>
              <a:tabLst>
                <a:tab pos="394970" algn="l"/>
                <a:tab pos="854075" algn="l"/>
                <a:tab pos="1374775" algn="l"/>
                <a:tab pos="1831975" algn="l"/>
              </a:tabLst>
              <a:defRPr sz="2000">
                <a:solidFill>
                  <a:srgbClr val="080808"/>
                </a:solidFill>
                <a:latin typeface="+mn-lt"/>
              </a:defRPr>
            </a:lvl8pPr>
            <a:lvl9pPr marL="3660775" indent="-292100" algn="l" defTabSz="0" rtl="0" fontAlgn="base">
              <a:lnSpc>
                <a:spcPct val="120000"/>
              </a:lnSpc>
              <a:spcBef>
                <a:spcPct val="0"/>
              </a:spcBef>
              <a:spcAft>
                <a:spcPct val="50000"/>
              </a:spcAft>
              <a:buClr>
                <a:srgbClr val="8E7E75"/>
              </a:buClr>
              <a:buFont typeface="Wingdings" panose="05000000000000000000" pitchFamily="2" charset="2"/>
              <a:buChar char=""/>
              <a:tabLst>
                <a:tab pos="394970" algn="l"/>
                <a:tab pos="854075" algn="l"/>
                <a:tab pos="1374775" algn="l"/>
                <a:tab pos="1831975" algn="l"/>
              </a:tabLst>
              <a:defRPr sz="2000">
                <a:solidFill>
                  <a:srgbClr val="080808"/>
                </a:solidFill>
                <a:latin typeface="+mn-lt"/>
              </a:defRPr>
            </a:lvl9pPr>
          </a:lstStyle>
          <a:p>
            <a:pPr marL="0" indent="0">
              <a:lnSpc>
                <a:spcPct val="150000"/>
              </a:lnSpc>
              <a:spcAft>
                <a:spcPts val="0"/>
              </a:spcAft>
              <a:buClr>
                <a:srgbClr val="C00000"/>
              </a:buClr>
              <a:defRPr/>
            </a:pPr>
            <a:r>
              <a:rPr lang="en-US" altLang="zh-CN" sz="2000" b="1" dirty="0">
                <a:solidFill>
                  <a:srgbClr val="377790"/>
                </a:solidFill>
                <a:latin typeface="Arial" panose="020B0604020202020204"/>
              </a:rPr>
              <a:t>Step 01    </a:t>
            </a:r>
            <a:r>
              <a:rPr lang="zh-CN" altLang="en-US" sz="2000" b="1" dirty="0">
                <a:solidFill>
                  <a:srgbClr val="5C5C5C"/>
                </a:solidFill>
                <a:latin typeface="微软雅黑" panose="020B0503020204020204" pitchFamily="34" charset="-122"/>
                <a:ea typeface="微软雅黑" panose="020B0503020204020204" pitchFamily="34" charset="-122"/>
              </a:rPr>
              <a:t>消除：</a:t>
            </a:r>
            <a:r>
              <a:rPr lang="zh-CN" altLang="en-US" sz="2000" dirty="0">
                <a:solidFill>
                  <a:srgbClr val="5C5C5C"/>
                </a:solidFill>
                <a:latin typeface="微软雅黑" panose="020B0503020204020204" pitchFamily="34" charset="-122"/>
                <a:ea typeface="微软雅黑" panose="020B0503020204020204" pitchFamily="34" charset="-122"/>
              </a:rPr>
              <a:t>消除工作中的危险源</a:t>
            </a:r>
            <a:endParaRPr lang="en-US" altLang="zh-CN" sz="2000" dirty="0">
              <a:solidFill>
                <a:srgbClr val="5C5C5C"/>
              </a:solidFill>
              <a:latin typeface="微软雅黑" panose="020B0503020204020204" pitchFamily="34" charset="-122"/>
              <a:ea typeface="微软雅黑" panose="020B0503020204020204" pitchFamily="34" charset="-122"/>
            </a:endParaRPr>
          </a:p>
          <a:p>
            <a:pPr marL="0" indent="0">
              <a:lnSpc>
                <a:spcPct val="150000"/>
              </a:lnSpc>
              <a:spcAft>
                <a:spcPts val="0"/>
              </a:spcAft>
              <a:buClr>
                <a:srgbClr val="C00000"/>
              </a:buClr>
              <a:defRPr/>
            </a:pPr>
            <a:r>
              <a:rPr lang="en-US" altLang="zh-CN" sz="2000" b="1" dirty="0">
                <a:solidFill>
                  <a:srgbClr val="189A80"/>
                </a:solidFill>
                <a:latin typeface="Arial" panose="020B0604020202020204"/>
              </a:rPr>
              <a:t>Step 02    </a:t>
            </a:r>
            <a:r>
              <a:rPr lang="zh-CN" altLang="en-US" sz="2000" b="1" dirty="0">
                <a:solidFill>
                  <a:srgbClr val="5C5C5C"/>
                </a:solidFill>
                <a:latin typeface="微软雅黑" panose="020B0503020204020204" pitchFamily="34" charset="-122"/>
                <a:ea typeface="微软雅黑" panose="020B0503020204020204" pitchFamily="34" charset="-122"/>
              </a:rPr>
              <a:t>替代：</a:t>
            </a:r>
            <a:r>
              <a:rPr lang="zh-CN" altLang="en-US" sz="2000" dirty="0">
                <a:solidFill>
                  <a:srgbClr val="5C5C5C"/>
                </a:solidFill>
                <a:latin typeface="微软雅黑" panose="020B0503020204020204" pitchFamily="34" charset="-122"/>
                <a:ea typeface="微软雅黑" panose="020B0503020204020204" pitchFamily="34" charset="-122"/>
              </a:rPr>
              <a:t>用其它低危险源的材料、设备等替代高危险源的材料、设备</a:t>
            </a:r>
          </a:p>
          <a:p>
            <a:pPr marL="0" indent="0">
              <a:lnSpc>
                <a:spcPct val="150000"/>
              </a:lnSpc>
              <a:spcAft>
                <a:spcPts val="0"/>
              </a:spcAft>
              <a:buClr>
                <a:srgbClr val="C00000"/>
              </a:buClr>
              <a:defRPr/>
            </a:pPr>
            <a:r>
              <a:rPr lang="en-US" altLang="zh-CN" sz="2000" b="1" dirty="0">
                <a:solidFill>
                  <a:srgbClr val="F09C2A"/>
                </a:solidFill>
                <a:latin typeface="Arial" panose="020B0604020202020204"/>
              </a:rPr>
              <a:t>Step 03    </a:t>
            </a:r>
            <a:r>
              <a:rPr lang="zh-CN" altLang="en-US" sz="2000" b="1" dirty="0">
                <a:solidFill>
                  <a:srgbClr val="5C5C5C"/>
                </a:solidFill>
                <a:latin typeface="微软雅黑" panose="020B0503020204020204" pitchFamily="34" charset="-122"/>
                <a:ea typeface="微软雅黑" panose="020B0503020204020204" pitchFamily="34" charset="-122"/>
              </a:rPr>
              <a:t>削减：</a:t>
            </a:r>
            <a:r>
              <a:rPr lang="zh-CN" altLang="en-US" sz="2000" dirty="0">
                <a:solidFill>
                  <a:srgbClr val="5C5C5C"/>
                </a:solidFill>
                <a:latin typeface="微软雅黑" panose="020B0503020204020204" pitchFamily="34" charset="-122"/>
                <a:ea typeface="微软雅黑" panose="020B0503020204020204" pitchFamily="34" charset="-122"/>
              </a:rPr>
              <a:t>削减作业活动量和活动范围，减少员工在风险下的暴露时间</a:t>
            </a:r>
          </a:p>
          <a:p>
            <a:pPr marL="0" indent="0">
              <a:lnSpc>
                <a:spcPct val="150000"/>
              </a:lnSpc>
              <a:spcAft>
                <a:spcPts val="0"/>
              </a:spcAft>
              <a:buClr>
                <a:srgbClr val="C00000"/>
              </a:buClr>
              <a:defRPr/>
            </a:pPr>
            <a:r>
              <a:rPr lang="en-US" altLang="zh-CN" sz="2000" b="1" dirty="0">
                <a:solidFill>
                  <a:srgbClr val="D24132"/>
                </a:solidFill>
                <a:latin typeface="Arial" panose="020B0604020202020204"/>
              </a:rPr>
              <a:t>Step 04    </a:t>
            </a:r>
            <a:r>
              <a:rPr lang="zh-CN" altLang="en-US" sz="2000" b="1" dirty="0">
                <a:solidFill>
                  <a:srgbClr val="5C5C5C"/>
                </a:solidFill>
                <a:latin typeface="微软雅黑" panose="020B0503020204020204" pitchFamily="34" charset="-122"/>
                <a:ea typeface="微软雅黑" panose="020B0503020204020204" pitchFamily="34" charset="-122"/>
              </a:rPr>
              <a:t>隔离：</a:t>
            </a:r>
            <a:r>
              <a:rPr lang="zh-CN" altLang="en-US" sz="2000" dirty="0">
                <a:solidFill>
                  <a:srgbClr val="5C5C5C"/>
                </a:solidFill>
                <a:latin typeface="微软雅黑" panose="020B0503020204020204" pitchFamily="34" charset="-122"/>
                <a:ea typeface="微软雅黑" panose="020B0503020204020204" pitchFamily="34" charset="-122"/>
              </a:rPr>
              <a:t>用距离</a:t>
            </a:r>
            <a:r>
              <a:rPr lang="en-US" altLang="zh-CN" sz="2000" dirty="0">
                <a:solidFill>
                  <a:srgbClr val="5C5C5C"/>
                </a:solidFill>
                <a:latin typeface="微软雅黑" panose="020B0503020204020204" pitchFamily="34" charset="-122"/>
                <a:ea typeface="微软雅黑" panose="020B0503020204020204" pitchFamily="34" charset="-122"/>
              </a:rPr>
              <a:t>/</a:t>
            </a:r>
            <a:r>
              <a:rPr lang="zh-CN" altLang="en-US" sz="2000" dirty="0">
                <a:solidFill>
                  <a:srgbClr val="5C5C5C"/>
                </a:solidFill>
                <a:latin typeface="微软雅黑" panose="020B0503020204020204" pitchFamily="34" charset="-122"/>
                <a:ea typeface="微软雅黑" panose="020B0503020204020204" pitchFamily="34" charset="-122"/>
              </a:rPr>
              <a:t>屏障</a:t>
            </a:r>
            <a:r>
              <a:rPr lang="en-US" altLang="zh-CN" sz="2000" dirty="0">
                <a:solidFill>
                  <a:srgbClr val="5C5C5C"/>
                </a:solidFill>
                <a:latin typeface="微软雅黑" panose="020B0503020204020204" pitchFamily="34" charset="-122"/>
                <a:ea typeface="微软雅黑" panose="020B0503020204020204" pitchFamily="34" charset="-122"/>
              </a:rPr>
              <a:t>/</a:t>
            </a:r>
            <a:r>
              <a:rPr lang="zh-CN" altLang="en-US" sz="2000" dirty="0">
                <a:solidFill>
                  <a:srgbClr val="5C5C5C"/>
                </a:solidFill>
                <a:latin typeface="微软雅黑" panose="020B0503020204020204" pitchFamily="34" charset="-122"/>
                <a:ea typeface="微软雅黑" panose="020B0503020204020204" pitchFamily="34" charset="-122"/>
              </a:rPr>
              <a:t>护栏防止员工接触危险源</a:t>
            </a:r>
          </a:p>
          <a:p>
            <a:pPr marL="0" indent="0">
              <a:lnSpc>
                <a:spcPct val="150000"/>
              </a:lnSpc>
              <a:spcAft>
                <a:spcPts val="0"/>
              </a:spcAft>
              <a:buClr>
                <a:srgbClr val="C00000"/>
              </a:buClr>
              <a:defRPr/>
            </a:pPr>
            <a:r>
              <a:rPr lang="en-US" altLang="zh-CN" sz="2000" b="1" dirty="0">
                <a:solidFill>
                  <a:srgbClr val="564266"/>
                </a:solidFill>
                <a:latin typeface="Arial" panose="020B0604020202020204"/>
              </a:rPr>
              <a:t>Step 05    </a:t>
            </a:r>
            <a:r>
              <a:rPr lang="zh-CN" altLang="en-US" sz="2000" b="1" dirty="0">
                <a:solidFill>
                  <a:srgbClr val="5C5C5C"/>
                </a:solidFill>
                <a:latin typeface="微软雅黑" panose="020B0503020204020204" pitchFamily="34" charset="-122"/>
                <a:ea typeface="微软雅黑" panose="020B0503020204020204" pitchFamily="34" charset="-122"/>
              </a:rPr>
              <a:t>程序：</a:t>
            </a:r>
            <a:r>
              <a:rPr lang="zh-CN" altLang="en-US" sz="2000" dirty="0">
                <a:solidFill>
                  <a:srgbClr val="5C5C5C"/>
                </a:solidFill>
                <a:latin typeface="微软雅黑" panose="020B0503020204020204" pitchFamily="34" charset="-122"/>
                <a:ea typeface="微软雅黑" panose="020B0503020204020204" pitchFamily="34" charset="-122"/>
              </a:rPr>
              <a:t>用规定降低风险</a:t>
            </a:r>
          </a:p>
          <a:p>
            <a:pPr marL="0" indent="0">
              <a:lnSpc>
                <a:spcPct val="150000"/>
              </a:lnSpc>
              <a:spcAft>
                <a:spcPts val="0"/>
              </a:spcAft>
              <a:buClr>
                <a:srgbClr val="C00000"/>
              </a:buClr>
              <a:defRPr/>
            </a:pPr>
            <a:r>
              <a:rPr lang="en-US" altLang="zh-CN" sz="2000" b="1" dirty="0">
                <a:solidFill>
                  <a:srgbClr val="F09C2A">
                    <a:lumMod val="75000"/>
                  </a:srgbClr>
                </a:solidFill>
                <a:latin typeface="Arial" panose="020B0604020202020204"/>
              </a:rPr>
              <a:t>Step 06    </a:t>
            </a:r>
            <a:r>
              <a:rPr lang="en-US" altLang="zh-CN" sz="2000" b="1" dirty="0">
                <a:solidFill>
                  <a:srgbClr val="5C5C5C"/>
                </a:solidFill>
                <a:latin typeface="微软雅黑" panose="020B0503020204020204" pitchFamily="34" charset="-122"/>
                <a:ea typeface="微软雅黑" panose="020B0503020204020204" pitchFamily="34" charset="-122"/>
              </a:rPr>
              <a:t>PPE</a:t>
            </a:r>
            <a:r>
              <a:rPr lang="zh-CN" altLang="en-US" sz="2000" b="1" dirty="0">
                <a:solidFill>
                  <a:srgbClr val="5C5C5C"/>
                </a:solidFill>
                <a:latin typeface="微软雅黑" panose="020B0503020204020204" pitchFamily="34" charset="-122"/>
                <a:ea typeface="微软雅黑" panose="020B0503020204020204" pitchFamily="34" charset="-122"/>
              </a:rPr>
              <a:t> ：</a:t>
            </a:r>
            <a:r>
              <a:rPr lang="zh-CN" altLang="en-US" sz="2000" dirty="0">
                <a:solidFill>
                  <a:srgbClr val="5C5C5C"/>
                </a:solidFill>
                <a:latin typeface="微软雅黑" panose="020B0503020204020204" pitchFamily="34" charset="-122"/>
                <a:ea typeface="微软雅黑" panose="020B0503020204020204" pitchFamily="34" charset="-122"/>
              </a:rPr>
              <a:t>个人防护装备</a:t>
            </a:r>
            <a:endParaRPr lang="en-US" altLang="zh-CN" sz="2000" dirty="0">
              <a:solidFill>
                <a:srgbClr val="5C5C5C"/>
              </a:solidFill>
              <a:latin typeface="微软雅黑" panose="020B0503020204020204" pitchFamily="34" charset="-122"/>
              <a:ea typeface="微软雅黑" panose="020B0503020204020204" pitchFamily="34" charset="-122"/>
            </a:endParaRPr>
          </a:p>
          <a:p>
            <a:pPr marL="0" indent="0">
              <a:lnSpc>
                <a:spcPct val="150000"/>
              </a:lnSpc>
              <a:spcAft>
                <a:spcPts val="0"/>
              </a:spcAft>
              <a:buClr>
                <a:srgbClr val="C00000"/>
              </a:buClr>
              <a:defRPr/>
            </a:pPr>
            <a:r>
              <a:rPr lang="en-US" altLang="zh-CN" sz="2000" b="1" dirty="0">
                <a:solidFill>
                  <a:srgbClr val="564266">
                    <a:lumMod val="75000"/>
                  </a:srgbClr>
                </a:solidFill>
                <a:latin typeface="Arial" panose="020B0604020202020204"/>
              </a:rPr>
              <a:t>Step 07    </a:t>
            </a:r>
            <a:r>
              <a:rPr lang="zh-CN" altLang="en-US" sz="2000" b="1" dirty="0">
                <a:solidFill>
                  <a:srgbClr val="5C5C5C"/>
                </a:solidFill>
                <a:latin typeface="微软雅黑" panose="020B0503020204020204" pitchFamily="34" charset="-122"/>
                <a:ea typeface="微软雅黑" panose="020B0503020204020204" pitchFamily="34" charset="-122"/>
              </a:rPr>
              <a:t>警告：</a:t>
            </a:r>
            <a:r>
              <a:rPr lang="zh-CN" altLang="en-US" sz="2000" dirty="0">
                <a:solidFill>
                  <a:srgbClr val="5C5C5C"/>
                </a:solidFill>
                <a:latin typeface="微软雅黑" panose="020B0503020204020204" pitchFamily="34" charset="-122"/>
                <a:ea typeface="微软雅黑" panose="020B0503020204020204" pitchFamily="34" charset="-122"/>
              </a:rPr>
              <a:t>设置警告牌</a:t>
            </a:r>
            <a:endParaRPr lang="en-US" altLang="zh-CN" sz="2000" dirty="0">
              <a:solidFill>
                <a:srgbClr val="5C5C5C"/>
              </a:solidFill>
              <a:latin typeface="微软雅黑" panose="020B0503020204020204" pitchFamily="34" charset="-122"/>
              <a:ea typeface="微软雅黑" panose="020B0503020204020204" pitchFamily="34" charset="-122"/>
            </a:endParaRPr>
          </a:p>
          <a:p>
            <a:pPr marL="0" indent="0">
              <a:lnSpc>
                <a:spcPct val="150000"/>
              </a:lnSpc>
              <a:spcAft>
                <a:spcPts val="0"/>
              </a:spcAft>
              <a:buClr>
                <a:srgbClr val="C00000"/>
              </a:buClr>
              <a:defRPr/>
            </a:pPr>
            <a:r>
              <a:rPr lang="en-US" altLang="zh-CN" sz="2000" b="1" dirty="0">
                <a:solidFill>
                  <a:srgbClr val="377790">
                    <a:lumMod val="75000"/>
                  </a:srgbClr>
                </a:solidFill>
                <a:latin typeface="Arial" panose="020B0604020202020204"/>
              </a:rPr>
              <a:t>Step 08    </a:t>
            </a:r>
            <a:r>
              <a:rPr lang="zh-CN" altLang="en-US" sz="2000" b="1" dirty="0">
                <a:solidFill>
                  <a:srgbClr val="5C5C5C"/>
                </a:solidFill>
                <a:latin typeface="微软雅黑" panose="020B0503020204020204" pitchFamily="34" charset="-122"/>
                <a:ea typeface="微软雅黑" panose="020B0503020204020204" pitchFamily="34" charset="-122"/>
              </a:rPr>
              <a:t>观察：</a:t>
            </a:r>
            <a:r>
              <a:rPr lang="zh-CN" altLang="en-US" sz="2000" dirty="0">
                <a:solidFill>
                  <a:srgbClr val="5C5C5C"/>
                </a:solidFill>
                <a:latin typeface="微软雅黑" panose="020B0503020204020204" pitchFamily="34" charset="-122"/>
                <a:ea typeface="微软雅黑" panose="020B0503020204020204" pitchFamily="34" charset="-122"/>
              </a:rPr>
              <a:t>行为安全观察与沟通</a:t>
            </a:r>
            <a:endParaRPr lang="en-US" altLang="zh-CN" sz="2000" dirty="0">
              <a:solidFill>
                <a:srgbClr val="5C5C5C"/>
              </a:solidFill>
              <a:latin typeface="微软雅黑" panose="020B0503020204020204" pitchFamily="34" charset="-122"/>
              <a:ea typeface="微软雅黑" panose="020B0503020204020204" pitchFamily="34" charset="-122"/>
            </a:endParaRPr>
          </a:p>
        </p:txBody>
      </p:sp>
      <p:pic>
        <p:nvPicPr>
          <p:cNvPr id="7" name="图片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287180" y="1272527"/>
            <a:ext cx="6493426" cy="1636697"/>
          </a:xfrm>
          <a:prstGeom prst="rect">
            <a:avLst/>
          </a:prstGeom>
        </p:spPr>
      </p:pic>
      <p:sp>
        <p:nvSpPr>
          <p:cNvPr id="8" name="文本框 5"/>
          <p:cNvSpPr txBox="1"/>
          <p:nvPr/>
        </p:nvSpPr>
        <p:spPr>
          <a:xfrm>
            <a:off x="5478441" y="1996387"/>
            <a:ext cx="1030514" cy="369332"/>
          </a:xfrm>
          <a:prstGeom prst="rect">
            <a:avLst/>
          </a:prstGeom>
          <a:noFill/>
          <a:ln>
            <a:noFill/>
          </a:ln>
        </p:spPr>
        <p:txBody>
          <a:bodyPr wrap="square" rtlCol="0">
            <a:spAutoFit/>
          </a:bodyPr>
          <a:lstStyle/>
          <a:p>
            <a:pPr algn="ctr">
              <a:buClr>
                <a:srgbClr val="C00000"/>
              </a:buClr>
            </a:pPr>
            <a:r>
              <a:rPr lang="zh-CN" altLang="en-US" b="1" dirty="0">
                <a:solidFill>
                  <a:srgbClr val="A02F23"/>
                </a:solidFill>
                <a:latin typeface="微软雅黑" panose="020B0503020204020204" pitchFamily="34" charset="-122"/>
                <a:ea typeface="微软雅黑" panose="020B0503020204020204" pitchFamily="34" charset="-122"/>
              </a:rPr>
              <a:t>危险源</a:t>
            </a:r>
          </a:p>
        </p:txBody>
      </p:sp>
      <p:sp>
        <p:nvSpPr>
          <p:cNvPr id="9" name="文本框 11"/>
          <p:cNvSpPr txBox="1"/>
          <p:nvPr/>
        </p:nvSpPr>
        <p:spPr>
          <a:xfrm>
            <a:off x="10332047" y="1906209"/>
            <a:ext cx="1030514" cy="369332"/>
          </a:xfrm>
          <a:prstGeom prst="rect">
            <a:avLst/>
          </a:prstGeom>
          <a:noFill/>
          <a:ln>
            <a:noFill/>
          </a:ln>
        </p:spPr>
        <p:txBody>
          <a:bodyPr wrap="square" rtlCol="0">
            <a:spAutoFit/>
          </a:bodyPr>
          <a:lstStyle/>
          <a:p>
            <a:pPr algn="ctr">
              <a:buClr>
                <a:srgbClr val="C00000"/>
              </a:buClr>
            </a:pPr>
            <a:r>
              <a:rPr lang="zh-CN" altLang="en-US" b="1" dirty="0">
                <a:solidFill>
                  <a:schemeClr val="bg1"/>
                </a:solidFill>
                <a:latin typeface="微软雅黑" panose="020B0503020204020204" pitchFamily="34" charset="-122"/>
                <a:ea typeface="微软雅黑" panose="020B0503020204020204" pitchFamily="34" charset="-122"/>
              </a:rPr>
              <a:t>事故</a:t>
            </a:r>
          </a:p>
        </p:txBody>
      </p:sp>
      <p:grpSp>
        <p:nvGrpSpPr>
          <p:cNvPr id="10" name="组合 27"/>
          <p:cNvGrpSpPr/>
          <p:nvPr/>
        </p:nvGrpSpPr>
        <p:grpSpPr bwMode="auto">
          <a:xfrm>
            <a:off x="10077312" y="3542559"/>
            <a:ext cx="1210406" cy="2281784"/>
            <a:chOff x="7935913" y="2599055"/>
            <a:chExt cx="1311225" cy="2212658"/>
          </a:xfrm>
        </p:grpSpPr>
        <p:sp>
          <p:nvSpPr>
            <p:cNvPr id="11" name="AutoShape 4"/>
            <p:cNvSpPr>
              <a:spLocks noChangeArrowheads="1"/>
            </p:cNvSpPr>
            <p:nvPr/>
          </p:nvSpPr>
          <p:spPr bwMode="auto">
            <a:xfrm flipH="1">
              <a:off x="8389041" y="3121025"/>
              <a:ext cx="381000" cy="1690688"/>
            </a:xfrm>
            <a:prstGeom prst="downArrow">
              <a:avLst>
                <a:gd name="adj1" fmla="val 50000"/>
                <a:gd name="adj2" fmla="val 134686"/>
              </a:avLst>
            </a:prstGeom>
            <a:gradFill rotWithShape="1">
              <a:gsLst>
                <a:gs pos="0">
                  <a:srgbClr val="334B05"/>
                </a:gs>
                <a:gs pos="100000">
                  <a:srgbClr val="6EA20A"/>
                </a:gs>
              </a:gsLst>
              <a:lin ang="5400000" scaled="1"/>
            </a:gradFill>
            <a:ln w="9525">
              <a:solidFill>
                <a:srgbClr val="000000"/>
              </a:solidFill>
              <a:miter lim="800000"/>
            </a:ln>
          </p:spPr>
          <p:txBody>
            <a:bodyPr/>
            <a:lstStyle>
              <a:lvl1pPr>
                <a:defRPr sz="2000">
                  <a:solidFill>
                    <a:srgbClr val="080808"/>
                  </a:solidFill>
                  <a:latin typeface="Verdana" panose="020B0604030504040204" pitchFamily="34" charset="0"/>
                </a:defRPr>
              </a:lvl1pPr>
              <a:lvl2pPr marL="742950" indent="-285750">
                <a:defRPr sz="2000">
                  <a:solidFill>
                    <a:srgbClr val="080808"/>
                  </a:solidFill>
                  <a:latin typeface="Verdana" panose="020B0604030504040204" pitchFamily="34" charset="0"/>
                </a:defRPr>
              </a:lvl2pPr>
              <a:lvl3pPr marL="1143000" indent="-228600">
                <a:defRPr sz="2000">
                  <a:solidFill>
                    <a:srgbClr val="080808"/>
                  </a:solidFill>
                  <a:latin typeface="Verdana" panose="020B0604030504040204" pitchFamily="34" charset="0"/>
                </a:defRPr>
              </a:lvl3pPr>
              <a:lvl4pPr marL="1600200" indent="-228600">
                <a:defRPr sz="2000">
                  <a:solidFill>
                    <a:srgbClr val="080808"/>
                  </a:solidFill>
                  <a:latin typeface="Verdana" panose="020B0604030504040204" pitchFamily="34" charset="0"/>
                </a:defRPr>
              </a:lvl4pPr>
              <a:lvl5pPr marL="2057400" indent="-228600">
                <a:defRPr sz="2000">
                  <a:solidFill>
                    <a:srgbClr val="080808"/>
                  </a:solidFill>
                  <a:latin typeface="Verdana" panose="020B0604030504040204" pitchFamily="34" charset="0"/>
                </a:defRPr>
              </a:lvl5pPr>
              <a:lvl6pPr marL="2514600" indent="-228600" eaLnBrk="0" fontAlgn="base" hangingPunct="0">
                <a:spcBef>
                  <a:spcPct val="0"/>
                </a:spcBef>
                <a:spcAft>
                  <a:spcPct val="0"/>
                </a:spcAft>
                <a:defRPr sz="2000">
                  <a:solidFill>
                    <a:srgbClr val="080808"/>
                  </a:solidFill>
                  <a:latin typeface="Verdana" panose="020B0604030504040204" pitchFamily="34" charset="0"/>
                </a:defRPr>
              </a:lvl6pPr>
              <a:lvl7pPr marL="2971800" indent="-228600" eaLnBrk="0" fontAlgn="base" hangingPunct="0">
                <a:spcBef>
                  <a:spcPct val="0"/>
                </a:spcBef>
                <a:spcAft>
                  <a:spcPct val="0"/>
                </a:spcAft>
                <a:defRPr sz="2000">
                  <a:solidFill>
                    <a:srgbClr val="080808"/>
                  </a:solidFill>
                  <a:latin typeface="Verdana" panose="020B0604030504040204" pitchFamily="34" charset="0"/>
                </a:defRPr>
              </a:lvl7pPr>
              <a:lvl8pPr marL="3429000" indent="-228600" eaLnBrk="0" fontAlgn="base" hangingPunct="0">
                <a:spcBef>
                  <a:spcPct val="0"/>
                </a:spcBef>
                <a:spcAft>
                  <a:spcPct val="0"/>
                </a:spcAft>
                <a:defRPr sz="2000">
                  <a:solidFill>
                    <a:srgbClr val="080808"/>
                  </a:solidFill>
                  <a:latin typeface="Verdana" panose="020B0604030504040204" pitchFamily="34" charset="0"/>
                </a:defRPr>
              </a:lvl8pPr>
              <a:lvl9pPr marL="3886200" indent="-228600" eaLnBrk="0" fontAlgn="base" hangingPunct="0">
                <a:spcBef>
                  <a:spcPct val="0"/>
                </a:spcBef>
                <a:spcAft>
                  <a:spcPct val="0"/>
                </a:spcAft>
                <a:defRPr sz="2000">
                  <a:solidFill>
                    <a:srgbClr val="080808"/>
                  </a:solidFill>
                  <a:latin typeface="Verdana" panose="020B0604030504040204" pitchFamily="34" charset="0"/>
                </a:defRPr>
              </a:lvl9pPr>
            </a:lstStyle>
            <a:p>
              <a:endParaRPr lang="zh-CN" altLang="zh-CN" sz="1800">
                <a:latin typeface="微软雅黑" panose="020B0503020204020204" pitchFamily="34" charset="-122"/>
                <a:ea typeface="微软雅黑" panose="020B0503020204020204" pitchFamily="34" charset="-122"/>
              </a:endParaRPr>
            </a:p>
          </p:txBody>
        </p:sp>
        <p:sp>
          <p:nvSpPr>
            <p:cNvPr id="12" name="Text Box 5"/>
            <p:cNvSpPr txBox="1">
              <a:spLocks noChangeArrowheads="1"/>
            </p:cNvSpPr>
            <p:nvPr/>
          </p:nvSpPr>
          <p:spPr bwMode="auto">
            <a:xfrm>
              <a:off x="7935913" y="2599055"/>
              <a:ext cx="1311225"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080808"/>
                  </a:solidFill>
                  <a:latin typeface="Verdana" panose="020B0604030504040204" pitchFamily="34" charset="0"/>
                </a:defRPr>
              </a:lvl1pPr>
              <a:lvl2pPr marL="742950" indent="-285750">
                <a:defRPr sz="2000">
                  <a:solidFill>
                    <a:srgbClr val="080808"/>
                  </a:solidFill>
                  <a:latin typeface="Verdana" panose="020B0604030504040204" pitchFamily="34" charset="0"/>
                </a:defRPr>
              </a:lvl2pPr>
              <a:lvl3pPr marL="1143000" indent="-228600">
                <a:defRPr sz="2000">
                  <a:solidFill>
                    <a:srgbClr val="080808"/>
                  </a:solidFill>
                  <a:latin typeface="Verdana" panose="020B0604030504040204" pitchFamily="34" charset="0"/>
                </a:defRPr>
              </a:lvl3pPr>
              <a:lvl4pPr marL="1600200" indent="-228600">
                <a:defRPr sz="2000">
                  <a:solidFill>
                    <a:srgbClr val="080808"/>
                  </a:solidFill>
                  <a:latin typeface="Verdana" panose="020B0604030504040204" pitchFamily="34" charset="0"/>
                </a:defRPr>
              </a:lvl4pPr>
              <a:lvl5pPr marL="2057400" indent="-228600">
                <a:defRPr sz="2000">
                  <a:solidFill>
                    <a:srgbClr val="080808"/>
                  </a:solidFill>
                  <a:latin typeface="Verdana" panose="020B0604030504040204" pitchFamily="34" charset="0"/>
                </a:defRPr>
              </a:lvl5pPr>
              <a:lvl6pPr marL="2514600" indent="-228600" eaLnBrk="0" fontAlgn="base" hangingPunct="0">
                <a:spcBef>
                  <a:spcPct val="0"/>
                </a:spcBef>
                <a:spcAft>
                  <a:spcPct val="0"/>
                </a:spcAft>
                <a:defRPr sz="2000">
                  <a:solidFill>
                    <a:srgbClr val="080808"/>
                  </a:solidFill>
                  <a:latin typeface="Verdana" panose="020B0604030504040204" pitchFamily="34" charset="0"/>
                </a:defRPr>
              </a:lvl6pPr>
              <a:lvl7pPr marL="2971800" indent="-228600" eaLnBrk="0" fontAlgn="base" hangingPunct="0">
                <a:spcBef>
                  <a:spcPct val="0"/>
                </a:spcBef>
                <a:spcAft>
                  <a:spcPct val="0"/>
                </a:spcAft>
                <a:defRPr sz="2000">
                  <a:solidFill>
                    <a:srgbClr val="080808"/>
                  </a:solidFill>
                  <a:latin typeface="Verdana" panose="020B0604030504040204" pitchFamily="34" charset="0"/>
                </a:defRPr>
              </a:lvl7pPr>
              <a:lvl8pPr marL="3429000" indent="-228600" eaLnBrk="0" fontAlgn="base" hangingPunct="0">
                <a:spcBef>
                  <a:spcPct val="0"/>
                </a:spcBef>
                <a:spcAft>
                  <a:spcPct val="0"/>
                </a:spcAft>
                <a:defRPr sz="2000">
                  <a:solidFill>
                    <a:srgbClr val="080808"/>
                  </a:solidFill>
                  <a:latin typeface="Verdana" panose="020B0604030504040204" pitchFamily="34" charset="0"/>
                </a:defRPr>
              </a:lvl8pPr>
              <a:lvl9pPr marL="3886200" indent="-228600" eaLnBrk="0" fontAlgn="base" hangingPunct="0">
                <a:spcBef>
                  <a:spcPct val="0"/>
                </a:spcBef>
                <a:spcAft>
                  <a:spcPct val="0"/>
                </a:spcAft>
                <a:defRPr sz="2000">
                  <a:solidFill>
                    <a:srgbClr val="080808"/>
                  </a:solidFill>
                  <a:latin typeface="Verdana" panose="020B0604030504040204" pitchFamily="34" charset="0"/>
                </a:defRPr>
              </a:lvl9pPr>
            </a:lstStyle>
            <a:p>
              <a:pPr algn="ctr"/>
              <a:r>
                <a:rPr lang="zh-CN" altLang="en-US" b="1" dirty="0">
                  <a:solidFill>
                    <a:srgbClr val="C00000"/>
                  </a:solidFill>
                  <a:latin typeface="微软雅黑" panose="020B0503020204020204" pitchFamily="34" charset="-122"/>
                  <a:ea typeface="微软雅黑" panose="020B0503020204020204" pitchFamily="34" charset="-122"/>
                </a:rPr>
                <a:t>效果</a:t>
              </a:r>
              <a:endParaRPr lang="en-US" altLang="zh-CN" b="1" dirty="0">
                <a:solidFill>
                  <a:srgbClr val="C00000"/>
                </a:solidFill>
                <a:latin typeface="微软雅黑" panose="020B0503020204020204" pitchFamily="34" charset="-122"/>
                <a:ea typeface="微软雅黑" panose="020B0503020204020204" pitchFamily="34" charset="-122"/>
              </a:endParaRPr>
            </a:p>
          </p:txBody>
        </p:sp>
      </p:grpSp>
      <p:sp>
        <p:nvSpPr>
          <p:cNvPr id="13"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Rectangle 2"/>
          <p:cNvSpPr txBox="1">
            <a:spLocks noChangeArrowheads="1"/>
          </p:cNvSpPr>
          <p:nvPr/>
        </p:nvSpPr>
        <p:spPr>
          <a:xfrm>
            <a:off x="593725" y="1853987"/>
            <a:ext cx="6347849" cy="5334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552450" indent="-552450"/>
            <a:r>
              <a:rPr lang="zh-CN" altLang="en-US" sz="2400" b="1">
                <a:latin typeface="微软雅黑" panose="020B0503020204020204" pitchFamily="34" charset="-122"/>
                <a:ea typeface="微软雅黑" panose="020B0503020204020204" pitchFamily="34" charset="-122"/>
              </a:rPr>
              <a:t>第八步：完成和提交事故调查报告（</a:t>
            </a:r>
            <a:r>
              <a:rPr lang="en-US" altLang="zh-CN" sz="2400" b="1">
                <a:latin typeface="微软雅黑" panose="020B0503020204020204" pitchFamily="34" charset="-122"/>
                <a:ea typeface="微软雅黑" panose="020B0503020204020204" pitchFamily="34" charset="-122"/>
              </a:rPr>
              <a:t>Report</a:t>
            </a:r>
            <a:r>
              <a:rPr lang="zh-CN" altLang="en-US" sz="2400" b="1">
                <a:latin typeface="微软雅黑" panose="020B0503020204020204" pitchFamily="34" charset="-122"/>
                <a:ea typeface="微软雅黑" panose="020B0503020204020204" pitchFamily="34" charset="-122"/>
              </a:rPr>
              <a:t>）</a:t>
            </a:r>
            <a:endParaRPr lang="zh-CN" altLang="en-US" sz="2400" b="1" dirty="0">
              <a:latin typeface="微软雅黑" panose="020B0503020204020204" pitchFamily="34" charset="-122"/>
              <a:ea typeface="微软雅黑" panose="020B0503020204020204" pitchFamily="34" charset="-122"/>
            </a:endParaRPr>
          </a:p>
        </p:txBody>
      </p:sp>
      <p:sp>
        <p:nvSpPr>
          <p:cNvPr id="6" name="文本框 1"/>
          <p:cNvSpPr txBox="1"/>
          <p:nvPr/>
        </p:nvSpPr>
        <p:spPr>
          <a:xfrm>
            <a:off x="593725" y="3193632"/>
            <a:ext cx="5413785" cy="1477328"/>
          </a:xfrm>
          <a:prstGeom prst="rect">
            <a:avLst/>
          </a:prstGeom>
          <a:noFill/>
          <a:ln>
            <a:noFill/>
          </a:ln>
        </p:spPr>
        <p:txBody>
          <a:bodyPr wrap="square" rtlCol="0">
            <a:spAutoFit/>
          </a:bodyPr>
          <a:lstStyle/>
          <a:p>
            <a:pPr marL="342900" indent="-342900">
              <a:lnSpc>
                <a:spcPct val="150000"/>
              </a:lnSpc>
              <a:buClr>
                <a:srgbClr val="C00000"/>
              </a:buClr>
              <a:buFont typeface="Wingdings" panose="05000000000000000000" pitchFamily="2" charset="2"/>
              <a:buChar char="Ø"/>
            </a:pPr>
            <a:r>
              <a:rPr lang="zh-CN" altLang="en-US" sz="2000" kern="0" dirty="0">
                <a:latin typeface="微软雅黑" panose="020B0503020204020204" pitchFamily="34" charset="-122"/>
                <a:ea typeface="微软雅黑" panose="020B0503020204020204" pitchFamily="34" charset="-122"/>
              </a:rPr>
              <a:t> </a:t>
            </a:r>
            <a:r>
              <a:rPr lang="zh-CN" altLang="en-US" sz="2000" b="1" kern="0" dirty="0">
                <a:latin typeface="微软雅黑" panose="020B0503020204020204" pitchFamily="34" charset="-122"/>
                <a:ea typeface="微软雅黑" panose="020B0503020204020204" pitchFamily="34" charset="-122"/>
              </a:rPr>
              <a:t>事故登记表</a:t>
            </a:r>
            <a:r>
              <a:rPr lang="zh-CN" altLang="en-US" sz="2000" kern="0" dirty="0">
                <a:latin typeface="微软雅黑" panose="020B0503020204020204" pitchFamily="34" charset="-122"/>
                <a:ea typeface="微软雅黑" panose="020B0503020204020204" pitchFamily="34" charset="-122"/>
              </a:rPr>
              <a:t>：如医疗记录，事故记录；</a:t>
            </a:r>
            <a:endParaRPr lang="en-US" altLang="zh-CN" sz="2000" kern="0" dirty="0">
              <a:latin typeface="微软雅黑" panose="020B0503020204020204" pitchFamily="34" charset="-122"/>
              <a:ea typeface="微软雅黑" panose="020B0503020204020204" pitchFamily="34" charset="-122"/>
            </a:endParaRPr>
          </a:p>
          <a:p>
            <a:pPr marL="342900" indent="-342900">
              <a:lnSpc>
                <a:spcPct val="150000"/>
              </a:lnSpc>
              <a:buClr>
                <a:srgbClr val="C00000"/>
              </a:buClr>
              <a:buFont typeface="Wingdings" panose="05000000000000000000" pitchFamily="2" charset="2"/>
              <a:buChar char="Ø"/>
            </a:pPr>
            <a:r>
              <a:rPr lang="en-US" altLang="zh-CN" sz="2000" kern="0" dirty="0">
                <a:latin typeface="微软雅黑" panose="020B0503020204020204" pitchFamily="34" charset="-122"/>
                <a:ea typeface="微软雅黑" panose="020B0503020204020204" pitchFamily="34" charset="-122"/>
              </a:rPr>
              <a:t> </a:t>
            </a:r>
            <a:r>
              <a:rPr lang="zh-CN" altLang="en-US" sz="2000" b="1" kern="0" dirty="0">
                <a:latin typeface="微软雅黑" panose="020B0503020204020204" pitchFamily="34" charset="-122"/>
                <a:ea typeface="微软雅黑" panose="020B0503020204020204" pitchFamily="34" charset="-122"/>
              </a:rPr>
              <a:t>事故报告表</a:t>
            </a:r>
            <a:r>
              <a:rPr lang="zh-CN" altLang="en-US" sz="2000" kern="0" dirty="0">
                <a:latin typeface="微软雅黑" panose="020B0503020204020204" pitchFamily="34" charset="-122"/>
                <a:ea typeface="微软雅黑" panose="020B0503020204020204" pitchFamily="34" charset="-122"/>
              </a:rPr>
              <a:t>：描述事实、原因和整改措施；</a:t>
            </a:r>
            <a:endParaRPr lang="en-US" altLang="zh-CN" sz="2000" kern="0" dirty="0">
              <a:latin typeface="微软雅黑" panose="020B0503020204020204" pitchFamily="34" charset="-122"/>
              <a:ea typeface="微软雅黑" panose="020B0503020204020204" pitchFamily="34" charset="-122"/>
            </a:endParaRPr>
          </a:p>
          <a:p>
            <a:pPr marL="342900" indent="-342900">
              <a:lnSpc>
                <a:spcPct val="150000"/>
              </a:lnSpc>
              <a:buClr>
                <a:srgbClr val="C00000"/>
              </a:buClr>
              <a:buFont typeface="Wingdings" panose="05000000000000000000" pitchFamily="2" charset="2"/>
              <a:buChar char="Ø"/>
            </a:pPr>
            <a:r>
              <a:rPr lang="en-US" altLang="zh-CN" sz="2000" kern="0" dirty="0">
                <a:latin typeface="微软雅黑" panose="020B0503020204020204" pitchFamily="34" charset="-122"/>
                <a:ea typeface="微软雅黑" panose="020B0503020204020204" pitchFamily="34" charset="-122"/>
              </a:rPr>
              <a:t> </a:t>
            </a:r>
            <a:r>
              <a:rPr lang="zh-CN" altLang="en-US" sz="2000" b="1" kern="0" dirty="0">
                <a:latin typeface="微软雅黑" panose="020B0503020204020204" pitchFamily="34" charset="-122"/>
                <a:ea typeface="微软雅黑" panose="020B0503020204020204" pitchFamily="34" charset="-122"/>
              </a:rPr>
              <a:t>事故调查报告</a:t>
            </a:r>
            <a:r>
              <a:rPr lang="zh-CN" altLang="en-US" sz="2000" kern="0" dirty="0">
                <a:latin typeface="微软雅黑" panose="020B0503020204020204" pitchFamily="34" charset="-122"/>
                <a:ea typeface="微软雅黑" panose="020B0503020204020204" pitchFamily="34" charset="-122"/>
              </a:rPr>
              <a:t>：书面的全面事故调查报告</a:t>
            </a:r>
            <a:r>
              <a:rPr lang="zh-CN" altLang="en-US" sz="2000" dirty="0">
                <a:latin typeface="微软雅黑" panose="020B0503020204020204" pitchFamily="34" charset="-122"/>
                <a:ea typeface="微软雅黑" panose="020B0503020204020204" pitchFamily="34" charset="-122"/>
              </a:rPr>
              <a:t>。</a:t>
            </a:r>
          </a:p>
        </p:txBody>
      </p:sp>
      <p:graphicFrame>
        <p:nvGraphicFramePr>
          <p:cNvPr id="7" name="表格 6"/>
          <p:cNvGraphicFramePr>
            <a:graphicFrameLocks noGrp="1"/>
          </p:cNvGraphicFramePr>
          <p:nvPr/>
        </p:nvGraphicFramePr>
        <p:xfrm>
          <a:off x="7045278" y="1030797"/>
          <a:ext cx="4405086" cy="5508115"/>
        </p:xfrm>
        <a:graphic>
          <a:graphicData uri="http://schemas.openxmlformats.org/drawingml/2006/table">
            <a:tbl>
              <a:tblPr firstRow="1" bandRow="1">
                <a:tableStyleId>{5C22544A-7EE6-4342-B048-85BDC9FD1C3A}</a:tableStyleId>
              </a:tblPr>
              <a:tblGrid>
                <a:gridCol w="2322285">
                  <a:extLst>
                    <a:ext uri="{9D8B030D-6E8A-4147-A177-3AD203B41FA5}">
                      <a16:colId xmlns:a16="http://schemas.microsoft.com/office/drawing/2014/main" val="20000"/>
                    </a:ext>
                  </a:extLst>
                </a:gridCol>
                <a:gridCol w="2082801">
                  <a:extLst>
                    <a:ext uri="{9D8B030D-6E8A-4147-A177-3AD203B41FA5}">
                      <a16:colId xmlns:a16="http://schemas.microsoft.com/office/drawing/2014/main" val="20001"/>
                    </a:ext>
                  </a:extLst>
                </a:gridCol>
              </a:tblGrid>
              <a:tr h="265084">
                <a:tc gridSpan="2">
                  <a:txBody>
                    <a:bodyPr/>
                    <a:lstStyle/>
                    <a:p>
                      <a:pPr marL="0" algn="ctr" defTabSz="914400" rtl="0" eaLnBrk="1" latinLnBrk="0" hangingPunct="1"/>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事故调查表</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D1933E"/>
                    </a:solidFill>
                  </a:tcPr>
                </a:tc>
                <a:tc hMerge="1">
                  <a:txBody>
                    <a:bodyPr/>
                    <a:lstStyle/>
                    <a:p>
                      <a:endParaRPr lang="zh-CN"/>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0"/>
                  </a:ext>
                </a:extLst>
              </a:tr>
              <a:tr h="265084">
                <a:tc>
                  <a:txBody>
                    <a:bodyPr/>
                    <a:lstStyle>
                      <a:defPPr>
                        <a:defRPr lang="zh-CN" b="1">
                          <a:solidFill>
                            <a:schemeClr val="lt1"/>
                          </a:solidFill>
                        </a:defRPr>
                      </a:defPPr>
                      <a:lvl1pPr marL="0" algn="l" defTabSz="914400" rtl="0" eaLnBrk="1" latinLnBrk="0" hangingPunct="1">
                        <a:defRPr sz="1800" b="1" kern="1200">
                          <a:solidFill>
                            <a:schemeClr val="lt1"/>
                          </a:solidFill>
                          <a:latin typeface="+mn-lt"/>
                          <a:ea typeface="+mn-ea"/>
                          <a:cs typeface="+mn-cs"/>
                        </a:defRPr>
                      </a:lvl1pPr>
                      <a:lvl2pPr marL="457200" algn="l" defTabSz="914400" rtl="0" eaLnBrk="1" latinLnBrk="0" hangingPunct="1">
                        <a:defRPr sz="1800" b="1" kern="1200">
                          <a:solidFill>
                            <a:schemeClr val="lt1"/>
                          </a:solidFill>
                          <a:latin typeface="+mn-lt"/>
                          <a:ea typeface="+mn-ea"/>
                          <a:cs typeface="+mn-cs"/>
                        </a:defRPr>
                      </a:lvl2pPr>
                      <a:lvl3pPr marL="914400" algn="l" defTabSz="914400" rtl="0" eaLnBrk="1" latinLnBrk="0" hangingPunct="1">
                        <a:defRPr sz="1800" b="1" kern="1200">
                          <a:solidFill>
                            <a:schemeClr val="lt1"/>
                          </a:solidFill>
                          <a:latin typeface="+mn-lt"/>
                          <a:ea typeface="+mn-ea"/>
                          <a:cs typeface="+mn-cs"/>
                        </a:defRPr>
                      </a:lvl3pPr>
                      <a:lvl4pPr marL="1371600" algn="l" defTabSz="914400" rtl="0" eaLnBrk="1" latinLnBrk="0" hangingPunct="1">
                        <a:defRPr sz="1800" b="1" kern="1200">
                          <a:solidFill>
                            <a:schemeClr val="lt1"/>
                          </a:solidFill>
                          <a:latin typeface="+mn-lt"/>
                          <a:ea typeface="+mn-ea"/>
                          <a:cs typeface="+mn-cs"/>
                        </a:defRPr>
                      </a:lvl4pPr>
                      <a:lvl5pPr marL="1828800" algn="l" defTabSz="914400" rtl="0" eaLnBrk="1" latinLnBrk="0" hangingPunct="1">
                        <a:defRPr sz="1800" b="1" kern="1200">
                          <a:solidFill>
                            <a:schemeClr val="lt1"/>
                          </a:solidFill>
                          <a:latin typeface="+mn-lt"/>
                          <a:ea typeface="+mn-ea"/>
                          <a:cs typeface="+mn-cs"/>
                        </a:defRPr>
                      </a:lvl5pPr>
                      <a:lvl6pPr marL="2286000" algn="l" defTabSz="914400" rtl="0" eaLnBrk="1" latinLnBrk="0" hangingPunct="1">
                        <a:defRPr sz="1800" b="1" kern="1200">
                          <a:solidFill>
                            <a:schemeClr val="lt1"/>
                          </a:solidFill>
                          <a:latin typeface="+mn-lt"/>
                          <a:ea typeface="+mn-ea"/>
                          <a:cs typeface="+mn-cs"/>
                        </a:defRPr>
                      </a:lvl6pPr>
                      <a:lvl7pPr marL="2743200" algn="l" defTabSz="914400" rtl="0" eaLnBrk="1" latinLnBrk="0" hangingPunct="1">
                        <a:defRPr sz="1800" b="1" kern="1200">
                          <a:solidFill>
                            <a:schemeClr val="lt1"/>
                          </a:solidFill>
                          <a:latin typeface="+mn-lt"/>
                          <a:ea typeface="+mn-ea"/>
                          <a:cs typeface="+mn-cs"/>
                        </a:defRPr>
                      </a:lvl7pPr>
                      <a:lvl8pPr marL="3200400" algn="l" defTabSz="914400" rtl="0" eaLnBrk="1" latinLnBrk="0" hangingPunct="1">
                        <a:defRPr sz="1800" b="1" kern="1200">
                          <a:solidFill>
                            <a:schemeClr val="lt1"/>
                          </a:solidFill>
                          <a:latin typeface="+mn-lt"/>
                          <a:ea typeface="+mn-ea"/>
                          <a:cs typeface="+mn-cs"/>
                        </a:defRPr>
                      </a:lvl8pPr>
                      <a:lvl9pPr marL="3657600" algn="l" defTabSz="914400" rtl="0" eaLnBrk="1" latinLnBrk="0" hangingPunct="1">
                        <a:defRPr sz="1800" b="1" kern="1200">
                          <a:solidFill>
                            <a:schemeClr val="lt1"/>
                          </a:solidFill>
                          <a:latin typeface="+mn-lt"/>
                          <a:ea typeface="+mn-ea"/>
                          <a:cs typeface="+mn-cs"/>
                        </a:defRPr>
                      </a:lvl9pPr>
                    </a:lstStyle>
                    <a:p>
                      <a:pPr marL="0" algn="l" defTabSz="914400" rtl="0" eaLnBrk="1" latinLnBrk="0" hangingPunct="1"/>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伤者姓名：</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p>
                      <a:pPr marL="0" algn="l" defTabSz="914400" rtl="0" eaLnBrk="1" latinLnBrk="0" hangingPunct="1"/>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职业：</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extLst>
                  <a:ext uri="{0D108BD9-81ED-4DB2-BD59-A6C34878D82A}">
                    <a16:rowId xmlns:a16="http://schemas.microsoft.com/office/drawing/2014/main" val="10001"/>
                  </a:ext>
                </a:extLst>
              </a:tr>
              <a:tr h="265084">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l" defTabSz="914400" rtl="0" eaLnBrk="1" latinLnBrk="0" hangingPunct="1"/>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日期：</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p>
                      <a:pPr marL="0" algn="l" defTabSz="914400" rtl="0" eaLnBrk="1" latinLnBrk="0" hangingPunct="1"/>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发生时间：</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extLst>
                  <a:ext uri="{0D108BD9-81ED-4DB2-BD59-A6C34878D82A}">
                    <a16:rowId xmlns:a16="http://schemas.microsoft.com/office/drawing/2014/main" val="10002"/>
                  </a:ext>
                </a:extLst>
              </a:tr>
              <a:tr h="265084">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l" defTabSz="914400" rtl="0" eaLnBrk="1" latinLnBrk="0" hangingPunct="1"/>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受伤性质：</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p>
                      <a:pPr marL="0" algn="l" defTabSz="914400" rtl="0" eaLnBrk="1" latinLnBrk="0" hangingPunct="1"/>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受伤部位：</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extLst>
                  <a:ext uri="{0D108BD9-81ED-4DB2-BD59-A6C34878D82A}">
                    <a16:rowId xmlns:a16="http://schemas.microsoft.com/office/drawing/2014/main" val="10003"/>
                  </a:ext>
                </a:extLst>
              </a:tr>
              <a:tr h="265084">
                <a:tc gridSpan="2">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l" defTabSz="914400" rtl="0" eaLnBrk="1" latinLnBrk="0" hangingPunct="1"/>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事故地点：</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hMerge="1">
                  <a:txBody>
                    <a:bodyPr/>
                    <a:lstStyle/>
                    <a:p>
                      <a:endParaRPr lang="zh-CN"/>
                    </a:p>
                  </a:txBody>
                  <a:tcPr/>
                </a:tc>
                <a:extLst>
                  <a:ext uri="{0D108BD9-81ED-4DB2-BD59-A6C34878D82A}">
                    <a16:rowId xmlns:a16="http://schemas.microsoft.com/office/drawing/2014/main" val="10004"/>
                  </a:ext>
                </a:extLst>
              </a:tr>
              <a:tr h="662711">
                <a:tc gridSpan="2">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l" defTabSz="914400" rtl="0" eaLnBrk="1" latinLnBrk="0" hangingPunct="1"/>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工作任务描述：</a:t>
                      </a:r>
                      <a:endParaRPr lang="en-US" altLang="zh-CN"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endParaRPr>
                    </a:p>
                    <a:p>
                      <a:pPr marL="0" algn="l" defTabSz="914400" rtl="0" eaLnBrk="1" latinLnBrk="0" hangingPunct="1"/>
                      <a:endParaRPr lang="en-US" altLang="zh-CN"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endParaRP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hMerge="1">
                  <a:txBody>
                    <a:bodyPr/>
                    <a:lstStyle/>
                    <a:p>
                      <a:endParaRPr lang="zh-CN"/>
                    </a:p>
                  </a:txBody>
                  <a:tcPr/>
                </a:tc>
                <a:extLst>
                  <a:ext uri="{0D108BD9-81ED-4DB2-BD59-A6C34878D82A}">
                    <a16:rowId xmlns:a16="http://schemas.microsoft.com/office/drawing/2014/main" val="10005"/>
                  </a:ext>
                </a:extLst>
              </a:tr>
              <a:tr h="662711">
                <a:tc gridSpan="2">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l" defTabSz="914400" rtl="0" eaLnBrk="1" latinLnBrk="0" hangingPunct="1"/>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事故描述：</a:t>
                      </a:r>
                      <a:endParaRPr lang="en-US" altLang="zh-CN"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endParaRPr>
                    </a:p>
                    <a:p>
                      <a:pPr marL="0" algn="l" defTabSz="914400" rtl="0" eaLnBrk="1" latinLnBrk="0" hangingPunct="1"/>
                      <a:endParaRPr lang="en-US" altLang="zh-CN"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endParaRP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hMerge="1">
                  <a:txBody>
                    <a:bodyPr/>
                    <a:lstStyle/>
                    <a:p>
                      <a:endParaRPr lang="zh-CN"/>
                    </a:p>
                  </a:txBody>
                  <a:tcPr/>
                </a:tc>
                <a:extLst>
                  <a:ext uri="{0D108BD9-81ED-4DB2-BD59-A6C34878D82A}">
                    <a16:rowId xmlns:a16="http://schemas.microsoft.com/office/drawing/2014/main" val="10006"/>
                  </a:ext>
                </a:extLst>
              </a:tr>
              <a:tr h="662711">
                <a:tc gridSpan="2">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l" defTabSz="914400" rtl="0" eaLnBrk="1" latinLnBrk="0" hangingPunct="1"/>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直接原因和间接原因：</a:t>
                      </a:r>
                      <a:endParaRPr lang="en-US" altLang="zh-CN"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endParaRPr>
                    </a:p>
                    <a:p>
                      <a:pPr marL="0" algn="l" defTabSz="914400" rtl="0" eaLnBrk="1" latinLnBrk="0" hangingPunct="1"/>
                      <a:endParaRPr lang="en-US" altLang="zh-CN"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endParaRP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hMerge="1">
                  <a:txBody>
                    <a:bodyPr/>
                    <a:lstStyle/>
                    <a:p>
                      <a:endParaRPr lang="zh-CN"/>
                    </a:p>
                  </a:txBody>
                  <a:tcPr/>
                </a:tc>
                <a:extLst>
                  <a:ext uri="{0D108BD9-81ED-4DB2-BD59-A6C34878D82A}">
                    <a16:rowId xmlns:a16="http://schemas.microsoft.com/office/drawing/2014/main" val="10007"/>
                  </a:ext>
                </a:extLst>
              </a:tr>
              <a:tr h="662711">
                <a:tc gridSpan="2">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l" defTabSz="914400" rtl="0" eaLnBrk="1" latinLnBrk="0" hangingPunct="1"/>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系统原因：</a:t>
                      </a:r>
                      <a:endParaRPr lang="en-US" altLang="zh-CN"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endParaRPr>
                    </a:p>
                    <a:p>
                      <a:pPr marL="0" algn="l" defTabSz="914400" rtl="0" eaLnBrk="1" latinLnBrk="0" hangingPunct="1"/>
                      <a:endParaRPr lang="en-US" altLang="zh-CN"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endParaRP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hMerge="1">
                  <a:txBody>
                    <a:bodyPr/>
                    <a:lstStyle/>
                    <a:p>
                      <a:endParaRPr lang="zh-CN"/>
                    </a:p>
                  </a:txBody>
                  <a:tcPr/>
                </a:tc>
                <a:extLst>
                  <a:ext uri="{0D108BD9-81ED-4DB2-BD59-A6C34878D82A}">
                    <a16:rowId xmlns:a16="http://schemas.microsoft.com/office/drawing/2014/main" val="10008"/>
                  </a:ext>
                </a:extLst>
              </a:tr>
              <a:tr h="662711">
                <a:tc gridSpan="2">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l" defTabSz="914400" rtl="0" eaLnBrk="1" latinLnBrk="0" hangingPunct="1"/>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整改方案：</a:t>
                      </a:r>
                      <a:endParaRPr lang="en-US" altLang="zh-CN"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endParaRPr>
                    </a:p>
                    <a:p>
                      <a:pPr marL="0" algn="l" defTabSz="914400" rtl="0" eaLnBrk="1" latinLnBrk="0" hangingPunct="1"/>
                      <a:endParaRPr lang="en-US" altLang="zh-CN"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endParaRP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hMerge="1">
                  <a:txBody>
                    <a:bodyPr/>
                    <a:lstStyle/>
                    <a:p>
                      <a:endParaRPr lang="zh-CN"/>
                    </a:p>
                  </a:txBody>
                  <a:tcPr/>
                </a:tc>
                <a:extLst>
                  <a:ext uri="{0D108BD9-81ED-4DB2-BD59-A6C34878D82A}">
                    <a16:rowId xmlns:a16="http://schemas.microsoft.com/office/drawing/2014/main" val="10009"/>
                  </a:ext>
                </a:extLst>
              </a:tr>
              <a:tr h="265084">
                <a:tc>
                  <a:txBody>
                    <a:bodyP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algn="l" defTabSz="914400" rtl="0" eaLnBrk="1" latinLnBrk="0" hangingPunct="1"/>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报告填写人：</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tc>
                  <a:txBody>
                    <a:bodyPr/>
                    <a:lstStyle/>
                    <a:p>
                      <a:pPr marL="0" algn="l" defTabSz="914400" rtl="0" eaLnBrk="1" latinLnBrk="0" hangingPunct="1"/>
                      <a:r>
                        <a:rPr lang="zh-CN" altLang="en-US" sz="1800" b="1" kern="1200" dirty="0">
                          <a:solidFill>
                            <a:schemeClr val="tx1">
                              <a:lumMod val="65000"/>
                              <a:lumOff val="35000"/>
                            </a:schemeClr>
                          </a:solidFill>
                          <a:latin typeface="微软雅黑" panose="020B0503020204020204" pitchFamily="34" charset="-122"/>
                          <a:ea typeface="微软雅黑" panose="020B0503020204020204" pitchFamily="34" charset="-122"/>
                          <a:cs typeface="+mn-cs"/>
                        </a:rPr>
                        <a:t>填写日期：</a:t>
                      </a: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F5E7D4"/>
                    </a:solidFill>
                  </a:tcPr>
                </a:tc>
                <a:extLst>
                  <a:ext uri="{0D108BD9-81ED-4DB2-BD59-A6C34878D82A}">
                    <a16:rowId xmlns:a16="http://schemas.microsoft.com/office/drawing/2014/main" val="10010"/>
                  </a:ext>
                </a:extLst>
              </a:tr>
            </a:tbl>
          </a:graphicData>
        </a:graphic>
      </p:graphicFrame>
      <p:sp>
        <p:nvSpPr>
          <p:cNvPr id="8"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973" name="TextBox 12"/>
          <p:cNvSpPr txBox="1"/>
          <p:nvPr/>
        </p:nvSpPr>
        <p:spPr>
          <a:xfrm>
            <a:off x="1078342" y="1691658"/>
            <a:ext cx="5676541" cy="1518285"/>
          </a:xfrm>
          <a:prstGeom prst="rect">
            <a:avLst/>
          </a:prstGeom>
          <a:noFill/>
        </p:spPr>
        <p:txBody>
          <a:bodyPr wrap="square">
            <a:spAutoFit/>
          </a:bodyPr>
          <a:lstStyle>
            <a:defPPr>
              <a:defRPr lang="zh-CN"/>
            </a:defPPr>
            <a:lvl1pPr fontAlgn="base">
              <a:spcBef>
                <a:spcPct val="0"/>
              </a:spcBef>
              <a:spcAft>
                <a:spcPct val="0"/>
              </a:spcAft>
              <a:defRPr sz="3200" b="1" kern="0" cap="all">
                <a:ln w="0">
                  <a:noFill/>
                </a:ln>
                <a:gradFill>
                  <a:gsLst>
                    <a:gs pos="0">
                      <a:srgbClr val="FF0000">
                        <a:tint val="75000"/>
                        <a:shade val="75000"/>
                        <a:satMod val="170000"/>
                      </a:srgbClr>
                    </a:gs>
                    <a:gs pos="49000">
                      <a:srgbClr val="FF0000">
                        <a:tint val="88000"/>
                        <a:shade val="65000"/>
                        <a:satMod val="172000"/>
                      </a:srgbClr>
                    </a:gs>
                    <a:gs pos="50000">
                      <a:srgbClr val="FF0000">
                        <a:shade val="65000"/>
                        <a:satMod val="130000"/>
                      </a:srgbClr>
                    </a:gs>
                    <a:gs pos="92000">
                      <a:srgbClr val="FF0000">
                        <a:shade val="50000"/>
                        <a:satMod val="120000"/>
                      </a:srgbClr>
                    </a:gs>
                    <a:gs pos="100000">
                      <a:srgbClr val="FF0000">
                        <a:shade val="48000"/>
                        <a:satMod val="120000"/>
                      </a:srgbClr>
                    </a:gs>
                  </a:gsLst>
                  <a:lin ang="5400000" scaled="0"/>
                </a:gradFill>
                <a:effectLst/>
                <a:latin typeface="微软雅黑" panose="020B0503020204020204" pitchFamily="34" charset="-122"/>
                <a:ea typeface="微软雅黑" panose="020B0503020204020204" pitchFamily="34" charset="-122"/>
              </a:defRPr>
            </a:lvl1pPr>
            <a:lvl2pPr fontAlgn="base">
              <a:spcBef>
                <a:spcPct val="0"/>
              </a:spcBef>
              <a:spcAft>
                <a:spcPct val="0"/>
              </a:spcAft>
              <a:defRPr>
                <a:latin typeface="Arial" panose="020B0604020202020204" pitchFamily="34" charset="0"/>
                <a:ea typeface="宋体" panose="02010600030101010101" pitchFamily="2" charset="-122"/>
              </a:defRPr>
            </a:lvl2pPr>
            <a:lvl3pPr fontAlgn="base">
              <a:spcBef>
                <a:spcPct val="0"/>
              </a:spcBef>
              <a:spcAft>
                <a:spcPct val="0"/>
              </a:spcAft>
              <a:defRPr>
                <a:latin typeface="Arial" panose="020B0604020202020204" pitchFamily="34" charset="0"/>
                <a:ea typeface="宋体" panose="02010600030101010101" pitchFamily="2" charset="-122"/>
              </a:defRPr>
            </a:lvl3pPr>
            <a:lvl4pPr fontAlgn="base">
              <a:spcBef>
                <a:spcPct val="0"/>
              </a:spcBef>
              <a:spcAft>
                <a:spcPct val="0"/>
              </a:spcAft>
              <a:defRPr>
                <a:latin typeface="Arial" panose="020B0604020202020204" pitchFamily="34" charset="0"/>
                <a:ea typeface="宋体" panose="02010600030101010101" pitchFamily="2" charset="-122"/>
              </a:defRPr>
            </a:lvl4pPr>
            <a:lvl5pPr fontAlgn="base">
              <a:spcBef>
                <a:spcPct val="0"/>
              </a:spcBef>
              <a:spcAft>
                <a:spcPct val="0"/>
              </a:spcAft>
              <a:defRPr>
                <a:latin typeface="Arial" panose="020B0604020202020204" pitchFamily="34" charset="0"/>
                <a:ea typeface="宋体" panose="02010600030101010101" pitchFamily="2" charset="-122"/>
              </a:defRPr>
            </a:lvl5pPr>
            <a:lvl6pPr>
              <a:defRPr>
                <a:latin typeface="Arial" panose="020B0604020202020204" pitchFamily="34" charset="0"/>
                <a:ea typeface="宋体" panose="02010600030101010101" pitchFamily="2" charset="-122"/>
              </a:defRPr>
            </a:lvl6pPr>
            <a:lvl7pPr>
              <a:defRPr>
                <a:latin typeface="Arial" panose="020B0604020202020204" pitchFamily="34" charset="0"/>
                <a:ea typeface="宋体" panose="02010600030101010101" pitchFamily="2" charset="-122"/>
              </a:defRPr>
            </a:lvl7pPr>
            <a:lvl8pPr>
              <a:defRPr>
                <a:latin typeface="Arial" panose="020B0604020202020204" pitchFamily="34" charset="0"/>
                <a:ea typeface="宋体" panose="02010600030101010101" pitchFamily="2" charset="-122"/>
              </a:defRPr>
            </a:lvl8pPr>
            <a:lvl9pPr>
              <a:defRPr>
                <a:latin typeface="Arial" panose="020B0604020202020204" pitchFamily="34" charset="0"/>
                <a:ea typeface="宋体" panose="02010600030101010101" pitchFamily="2" charset="-122"/>
              </a:defRPr>
            </a:lvl9pPr>
          </a:lstStyle>
          <a:p>
            <a:r>
              <a:rPr lang="zh-CN" altLang="en-US" sz="4640" dirty="0">
                <a:solidFill>
                  <a:srgbClr val="C00000"/>
                </a:solidFill>
              </a:rPr>
              <a:t>安全监察管队伍严守“四个零”</a:t>
            </a:r>
          </a:p>
        </p:txBody>
      </p:sp>
      <p:sp>
        <p:nvSpPr>
          <p:cNvPr id="1048974" name="圆角矩形 29"/>
          <p:cNvSpPr/>
          <p:nvPr/>
        </p:nvSpPr>
        <p:spPr>
          <a:xfrm>
            <a:off x="715815" y="3359316"/>
            <a:ext cx="5543749" cy="1291010"/>
          </a:xfrm>
          <a:prstGeom prst="roundRect">
            <a:avLst>
              <a:gd name="adj" fmla="val 0"/>
            </a:avLst>
          </a:prstGeom>
          <a:gradFill flip="none" rotWithShape="1">
            <a:gsLst>
              <a:gs pos="6000">
                <a:sysClr val="window" lastClr="FFFFFF">
                  <a:lumMod val="95000"/>
                  <a:shade val="67500"/>
                  <a:satMod val="115000"/>
                </a:sysClr>
              </a:gs>
              <a:gs pos="43000">
                <a:sysClr val="window" lastClr="FFFFFF"/>
              </a:gs>
              <a:gs pos="80000">
                <a:srgbClr val="F1F1F1"/>
              </a:gs>
              <a:gs pos="100000">
                <a:srgbClr val="E4E4E4"/>
              </a:gs>
            </a:gsLst>
            <a:lin ang="8100000" scaled="1"/>
          </a:gradFill>
          <a:ln w="12700" cap="flat" cmpd="sng" algn="ctr">
            <a:noFill/>
            <a:prstDash val="solid"/>
          </a:ln>
          <a:effectLst>
            <a:outerShdw blurRad="279400" algn="ctr" rotWithShape="0">
              <a:prstClr val="black">
                <a:alpha val="11000"/>
              </a:prstClr>
            </a:outerShdw>
          </a:effectLst>
        </p:spPr>
        <p:txBody>
          <a:bodyPr lIns="91122" tIns="45561" rIns="91122" bIns="45561" rtlCol="0" anchor="ctr"/>
          <a:lstStyle/>
          <a:p>
            <a:pPr algn="ctr"/>
            <a:endParaRPr lang="zh-CN" altLang="en-US" sz="2530" kern="0">
              <a:solidFill>
                <a:schemeClr val="accent6">
                  <a:lumMod val="90000"/>
                  <a:lumOff val="10000"/>
                </a:schemeClr>
              </a:solidFill>
              <a:latin typeface="Calibri" panose="020F0502020204030204"/>
            </a:endParaRPr>
          </a:p>
        </p:txBody>
      </p:sp>
      <p:grpSp>
        <p:nvGrpSpPr>
          <p:cNvPr id="203" name="组合 30"/>
          <p:cNvGrpSpPr/>
          <p:nvPr/>
        </p:nvGrpSpPr>
        <p:grpSpPr>
          <a:xfrm>
            <a:off x="753351" y="3445443"/>
            <a:ext cx="1097647" cy="963782"/>
            <a:chOff x="660437" y="1291449"/>
            <a:chExt cx="1224138" cy="1106750"/>
          </a:xfrm>
        </p:grpSpPr>
        <p:sp>
          <p:nvSpPr>
            <p:cNvPr id="1048975" name="圆角矩形 31"/>
            <p:cNvSpPr/>
            <p:nvPr/>
          </p:nvSpPr>
          <p:spPr>
            <a:xfrm>
              <a:off x="717476" y="1291449"/>
              <a:ext cx="1062106" cy="1106750"/>
            </a:xfrm>
            <a:prstGeom prst="roundRect">
              <a:avLst>
                <a:gd name="adj" fmla="val 10880"/>
              </a:avLst>
            </a:prstGeom>
            <a:solidFill>
              <a:srgbClr val="C80000"/>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sz="1475" b="1">
                <a:latin typeface="微软雅黑" panose="020B0503020204020204" pitchFamily="34" charset="-122"/>
                <a:ea typeface="微软雅黑" panose="020B0503020204020204" pitchFamily="34" charset="-122"/>
              </a:endParaRPr>
            </a:p>
          </p:txBody>
        </p:sp>
        <p:sp>
          <p:nvSpPr>
            <p:cNvPr id="1048976" name="TextBox 16"/>
            <p:cNvSpPr txBox="1"/>
            <p:nvPr/>
          </p:nvSpPr>
          <p:spPr>
            <a:xfrm>
              <a:off x="660437" y="1379519"/>
              <a:ext cx="1224138" cy="998999"/>
            </a:xfrm>
            <a:prstGeom prst="rect">
              <a:avLst/>
            </a:prstGeom>
            <a:noFill/>
          </p:spPr>
          <p:txBody>
            <a:bodyPr wrap="square" rtlCol="0">
              <a:spAutoFit/>
            </a:bodyPr>
            <a:lstStyle/>
            <a:p>
              <a:pPr algn="ctr">
                <a:lnSpc>
                  <a:spcPct val="120000"/>
                </a:lnSpc>
              </a:pPr>
              <a:r>
                <a:rPr lang="en-US" altLang="zh-CN" sz="4220" b="1" dirty="0">
                  <a:solidFill>
                    <a:schemeClr val="bg1"/>
                  </a:solidFill>
                  <a:latin typeface="微软雅黑" panose="020B0503020204020204" pitchFamily="34" charset="-122"/>
                  <a:ea typeface="微软雅黑" panose="020B0503020204020204" pitchFamily="34" charset="-122"/>
                </a:rPr>
                <a:t>1</a:t>
              </a:r>
              <a:endParaRPr lang="zh-CN" altLang="en-US" sz="4220" b="1" dirty="0">
                <a:solidFill>
                  <a:schemeClr val="bg1"/>
                </a:solidFill>
                <a:latin typeface="微软雅黑" panose="020B0503020204020204" pitchFamily="34" charset="-122"/>
                <a:ea typeface="微软雅黑" panose="020B0503020204020204" pitchFamily="34" charset="-122"/>
              </a:endParaRPr>
            </a:p>
          </p:txBody>
        </p:sp>
      </p:grpSp>
      <p:sp>
        <p:nvSpPr>
          <p:cNvPr id="1048977" name="文本框 58"/>
          <p:cNvSpPr txBox="1"/>
          <p:nvPr/>
        </p:nvSpPr>
        <p:spPr>
          <a:xfrm>
            <a:off x="1908802" y="3663083"/>
            <a:ext cx="9514802" cy="746125"/>
          </a:xfrm>
          <a:prstGeom prst="rect">
            <a:avLst/>
          </a:prstGeom>
          <a:noFill/>
        </p:spPr>
        <p:txBody>
          <a:bodyPr wrap="square" lIns="98866" tIns="49433" rIns="98866" bIns="49433" rtlCol="0">
            <a:spAutoFit/>
          </a:bodyPr>
          <a:lstStyle/>
          <a:p>
            <a:r>
              <a:rPr lang="en-US" altLang="zh-CN" sz="2110" b="1" dirty="0">
                <a:solidFill>
                  <a:srgbClr val="C00000"/>
                </a:solidFill>
                <a:latin typeface="微软雅黑" panose="020B0503020204020204" pitchFamily="34" charset="-122"/>
                <a:ea typeface="微软雅黑" panose="020B0503020204020204" pitchFamily="34" charset="-122"/>
                <a:cs typeface="+mn-ea"/>
                <a:sym typeface="+mn-lt"/>
              </a:rPr>
              <a:t>【</a:t>
            </a:r>
            <a:r>
              <a:rPr lang="zh-CN" altLang="en-US" sz="2110" b="1" dirty="0">
                <a:solidFill>
                  <a:srgbClr val="C00000"/>
                </a:solidFill>
                <a:latin typeface="微软雅黑" panose="020B0503020204020204" pitchFamily="34" charset="-122"/>
                <a:ea typeface="微软雅黑" panose="020B0503020204020204" pitchFamily="34" charset="-122"/>
                <a:cs typeface="+mn-ea"/>
                <a:sym typeface="+mn-lt"/>
              </a:rPr>
              <a:t>一</a:t>
            </a:r>
            <a:r>
              <a:rPr lang="en-US" altLang="zh-CN" sz="2110" b="1" dirty="0">
                <a:solidFill>
                  <a:srgbClr val="C00000"/>
                </a:solidFill>
                <a:latin typeface="微软雅黑" panose="020B0503020204020204" pitchFamily="34" charset="-122"/>
                <a:ea typeface="微软雅黑" panose="020B0503020204020204" pitchFamily="34" charset="-122"/>
                <a:cs typeface="+mn-ea"/>
                <a:sym typeface="+mn-lt"/>
              </a:rPr>
              <a:t>】</a:t>
            </a:r>
            <a:r>
              <a:rPr lang="zh-CN" altLang="en-US" sz="2110" b="1" dirty="0">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对被检查单位、监察对象安</a:t>
            </a:r>
            <a:endParaRPr lang="en-US" altLang="zh-CN" sz="2110" b="1" dirty="0">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a:p>
            <a:r>
              <a:rPr lang="zh-CN" altLang="en-US" sz="2110" b="1" dirty="0">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排的宴请和赠送的礼品</a:t>
            </a:r>
            <a:r>
              <a:rPr lang="zh-CN" altLang="en-US" sz="2110" b="1" dirty="0">
                <a:solidFill>
                  <a:srgbClr val="C80000"/>
                </a:solidFill>
                <a:latin typeface="微软雅黑" panose="020B0503020204020204" pitchFamily="34" charset="-122"/>
                <a:ea typeface="微软雅黑" panose="020B0503020204020204" pitchFamily="34" charset="-122"/>
                <a:cs typeface="+mn-ea"/>
                <a:sym typeface="+mn-lt"/>
              </a:rPr>
              <a:t>“零接受”。</a:t>
            </a:r>
          </a:p>
        </p:txBody>
      </p:sp>
      <p:sp>
        <p:nvSpPr>
          <p:cNvPr id="1048978" name="圆角矩形 34"/>
          <p:cNvSpPr/>
          <p:nvPr/>
        </p:nvSpPr>
        <p:spPr>
          <a:xfrm>
            <a:off x="6666203" y="3359316"/>
            <a:ext cx="5543749" cy="1291010"/>
          </a:xfrm>
          <a:prstGeom prst="roundRect">
            <a:avLst>
              <a:gd name="adj" fmla="val 0"/>
            </a:avLst>
          </a:prstGeom>
          <a:gradFill flip="none" rotWithShape="1">
            <a:gsLst>
              <a:gs pos="6000">
                <a:sysClr val="window" lastClr="FFFFFF">
                  <a:lumMod val="95000"/>
                  <a:shade val="67500"/>
                  <a:satMod val="115000"/>
                </a:sysClr>
              </a:gs>
              <a:gs pos="43000">
                <a:sysClr val="window" lastClr="FFFFFF"/>
              </a:gs>
              <a:gs pos="80000">
                <a:srgbClr val="F1F1F1"/>
              </a:gs>
              <a:gs pos="100000">
                <a:srgbClr val="E4E4E4"/>
              </a:gs>
            </a:gsLst>
            <a:lin ang="8100000" scaled="1"/>
          </a:gradFill>
          <a:ln w="12700" cap="flat" cmpd="sng" algn="ctr">
            <a:solidFill>
              <a:sysClr val="window" lastClr="FFFFFF"/>
            </a:solidFill>
            <a:prstDash val="solid"/>
          </a:ln>
          <a:effectLst>
            <a:outerShdw blurRad="279400" algn="ctr" rotWithShape="0">
              <a:prstClr val="black">
                <a:alpha val="11000"/>
              </a:prstClr>
            </a:outerShdw>
          </a:effectLst>
        </p:spPr>
        <p:txBody>
          <a:bodyPr lIns="91122" tIns="45561" rIns="91122" bIns="45561" rtlCol="0" anchor="ctr"/>
          <a:lstStyle/>
          <a:p>
            <a:pPr algn="ctr"/>
            <a:endParaRPr lang="zh-CN" altLang="en-US" sz="2530" kern="0">
              <a:solidFill>
                <a:schemeClr val="accent6">
                  <a:lumMod val="90000"/>
                  <a:lumOff val="10000"/>
                </a:schemeClr>
              </a:solidFill>
              <a:latin typeface="Calibri" panose="020F0502020204030204"/>
            </a:endParaRPr>
          </a:p>
        </p:txBody>
      </p:sp>
      <p:grpSp>
        <p:nvGrpSpPr>
          <p:cNvPr id="204" name="组合 35"/>
          <p:cNvGrpSpPr/>
          <p:nvPr/>
        </p:nvGrpSpPr>
        <p:grpSpPr>
          <a:xfrm>
            <a:off x="6703739" y="3445443"/>
            <a:ext cx="1097647" cy="963782"/>
            <a:chOff x="660437" y="1291449"/>
            <a:chExt cx="1224138" cy="1106750"/>
          </a:xfrm>
        </p:grpSpPr>
        <p:sp>
          <p:nvSpPr>
            <p:cNvPr id="1048979" name="圆角矩形 36"/>
            <p:cNvSpPr/>
            <p:nvPr/>
          </p:nvSpPr>
          <p:spPr>
            <a:xfrm>
              <a:off x="717476" y="1291449"/>
              <a:ext cx="1062106" cy="1106750"/>
            </a:xfrm>
            <a:prstGeom prst="roundRect">
              <a:avLst>
                <a:gd name="adj" fmla="val 10880"/>
              </a:avLst>
            </a:prstGeom>
            <a:solidFill>
              <a:srgbClr val="C80000"/>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sz="1475" b="1">
                <a:latin typeface="微软雅黑" panose="020B0503020204020204" pitchFamily="34" charset="-122"/>
                <a:ea typeface="微软雅黑" panose="020B0503020204020204" pitchFamily="34" charset="-122"/>
              </a:endParaRPr>
            </a:p>
          </p:txBody>
        </p:sp>
        <p:sp>
          <p:nvSpPr>
            <p:cNvPr id="1048980" name="TextBox 21"/>
            <p:cNvSpPr txBox="1"/>
            <p:nvPr/>
          </p:nvSpPr>
          <p:spPr>
            <a:xfrm>
              <a:off x="660437" y="1379519"/>
              <a:ext cx="1224138" cy="998999"/>
            </a:xfrm>
            <a:prstGeom prst="rect">
              <a:avLst/>
            </a:prstGeom>
            <a:noFill/>
          </p:spPr>
          <p:txBody>
            <a:bodyPr wrap="square" rtlCol="0">
              <a:spAutoFit/>
            </a:bodyPr>
            <a:lstStyle/>
            <a:p>
              <a:pPr algn="ctr">
                <a:lnSpc>
                  <a:spcPct val="120000"/>
                </a:lnSpc>
              </a:pPr>
              <a:r>
                <a:rPr lang="en-US" altLang="zh-CN" sz="4220" b="1" dirty="0">
                  <a:solidFill>
                    <a:schemeClr val="bg1"/>
                  </a:solidFill>
                  <a:latin typeface="微软雅黑" panose="020B0503020204020204" pitchFamily="34" charset="-122"/>
                  <a:ea typeface="微软雅黑" panose="020B0503020204020204" pitchFamily="34" charset="-122"/>
                </a:rPr>
                <a:t>2</a:t>
              </a:r>
              <a:endParaRPr lang="zh-CN" altLang="en-US" sz="4220" b="1" dirty="0">
                <a:solidFill>
                  <a:schemeClr val="bg1"/>
                </a:solidFill>
                <a:latin typeface="微软雅黑" panose="020B0503020204020204" pitchFamily="34" charset="-122"/>
                <a:ea typeface="微软雅黑" panose="020B0503020204020204" pitchFamily="34" charset="-122"/>
              </a:endParaRPr>
            </a:p>
          </p:txBody>
        </p:sp>
      </p:grpSp>
      <p:sp>
        <p:nvSpPr>
          <p:cNvPr id="1048981" name="文本框 58"/>
          <p:cNvSpPr txBox="1"/>
          <p:nvPr/>
        </p:nvSpPr>
        <p:spPr>
          <a:xfrm>
            <a:off x="7854406" y="3739025"/>
            <a:ext cx="9514802" cy="746125"/>
          </a:xfrm>
          <a:prstGeom prst="rect">
            <a:avLst/>
          </a:prstGeom>
          <a:noFill/>
        </p:spPr>
        <p:txBody>
          <a:bodyPr wrap="square" lIns="98866" tIns="49433" rIns="98866" bIns="49433" rtlCol="0">
            <a:spAutoFit/>
          </a:bodyPr>
          <a:lstStyle/>
          <a:p>
            <a:r>
              <a:rPr lang="en-US" altLang="zh-CN" sz="2110" b="1" dirty="0">
                <a:solidFill>
                  <a:srgbClr val="C00000"/>
                </a:solidFill>
                <a:latin typeface="微软雅黑" panose="020B0503020204020204" pitchFamily="34" charset="-122"/>
                <a:ea typeface="微软雅黑" panose="020B0503020204020204" pitchFamily="34" charset="-122"/>
                <a:cs typeface="+mn-ea"/>
                <a:sym typeface="+mn-lt"/>
              </a:rPr>
              <a:t>【</a:t>
            </a:r>
            <a:r>
              <a:rPr lang="zh-CN" altLang="en-US" sz="2110" b="1" dirty="0">
                <a:solidFill>
                  <a:srgbClr val="C00000"/>
                </a:solidFill>
                <a:latin typeface="微软雅黑" panose="020B0503020204020204" pitchFamily="34" charset="-122"/>
                <a:ea typeface="微软雅黑" panose="020B0503020204020204" pitchFamily="34" charset="-122"/>
                <a:cs typeface="+mn-ea"/>
                <a:sym typeface="+mn-lt"/>
              </a:rPr>
              <a:t>二</a:t>
            </a:r>
            <a:r>
              <a:rPr lang="en-US" altLang="zh-CN" sz="2110" b="1" dirty="0">
                <a:solidFill>
                  <a:srgbClr val="C00000"/>
                </a:solidFill>
                <a:latin typeface="微软雅黑" panose="020B0503020204020204" pitchFamily="34" charset="-122"/>
                <a:ea typeface="微软雅黑" panose="020B0503020204020204" pitchFamily="34" charset="-122"/>
                <a:cs typeface="+mn-ea"/>
                <a:sym typeface="+mn-lt"/>
              </a:rPr>
              <a:t>】</a:t>
            </a:r>
            <a:r>
              <a:rPr lang="zh-CN" altLang="en-US" sz="2110" b="1" dirty="0">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对违反规定的会员卡</a:t>
            </a:r>
            <a:r>
              <a:rPr lang="zh-CN" altLang="en-US" sz="2110" b="1" dirty="0">
                <a:solidFill>
                  <a:srgbClr val="C80000"/>
                </a:solidFill>
                <a:latin typeface="微软雅黑" panose="020B0503020204020204" pitchFamily="34" charset="-122"/>
                <a:ea typeface="微软雅黑" panose="020B0503020204020204" pitchFamily="34" charset="-122"/>
                <a:cs typeface="+mn-ea"/>
                <a:sym typeface="+mn-lt"/>
              </a:rPr>
              <a:t>“零</a:t>
            </a:r>
            <a:endParaRPr lang="en-US" altLang="zh-CN" sz="2110" b="1" dirty="0">
              <a:solidFill>
                <a:srgbClr val="C80000"/>
              </a:solidFill>
              <a:latin typeface="微软雅黑" panose="020B0503020204020204" pitchFamily="34" charset="-122"/>
              <a:ea typeface="微软雅黑" panose="020B0503020204020204" pitchFamily="34" charset="-122"/>
              <a:cs typeface="+mn-ea"/>
              <a:sym typeface="+mn-lt"/>
            </a:endParaRPr>
          </a:p>
          <a:p>
            <a:r>
              <a:rPr lang="zh-CN" altLang="en-US" sz="2110" b="1" dirty="0">
                <a:solidFill>
                  <a:srgbClr val="C80000"/>
                </a:solidFill>
                <a:latin typeface="微软雅黑" panose="020B0503020204020204" pitchFamily="34" charset="-122"/>
                <a:ea typeface="微软雅黑" panose="020B0503020204020204" pitchFamily="34" charset="-122"/>
                <a:cs typeface="+mn-ea"/>
                <a:sym typeface="+mn-lt"/>
              </a:rPr>
              <a:t>持有”。</a:t>
            </a:r>
          </a:p>
        </p:txBody>
      </p:sp>
      <p:sp>
        <p:nvSpPr>
          <p:cNvPr id="1048982" name="圆角矩形 39"/>
          <p:cNvSpPr/>
          <p:nvPr/>
        </p:nvSpPr>
        <p:spPr>
          <a:xfrm>
            <a:off x="715815" y="4954093"/>
            <a:ext cx="5543749" cy="1291010"/>
          </a:xfrm>
          <a:prstGeom prst="roundRect">
            <a:avLst>
              <a:gd name="adj" fmla="val 0"/>
            </a:avLst>
          </a:prstGeom>
          <a:gradFill flip="none" rotWithShape="1">
            <a:gsLst>
              <a:gs pos="6000">
                <a:sysClr val="window" lastClr="FFFFFF">
                  <a:lumMod val="95000"/>
                  <a:shade val="67500"/>
                  <a:satMod val="115000"/>
                </a:sysClr>
              </a:gs>
              <a:gs pos="43000">
                <a:sysClr val="window" lastClr="FFFFFF"/>
              </a:gs>
              <a:gs pos="80000">
                <a:srgbClr val="F1F1F1"/>
              </a:gs>
              <a:gs pos="100000">
                <a:srgbClr val="E4E4E4"/>
              </a:gs>
            </a:gsLst>
            <a:lin ang="8100000" scaled="1"/>
          </a:gradFill>
          <a:ln w="12700" cap="flat" cmpd="sng" algn="ctr">
            <a:solidFill>
              <a:sysClr val="window" lastClr="FFFFFF"/>
            </a:solidFill>
            <a:prstDash val="solid"/>
          </a:ln>
          <a:effectLst>
            <a:outerShdw blurRad="279400" algn="ctr" rotWithShape="0">
              <a:prstClr val="black">
                <a:alpha val="11000"/>
              </a:prstClr>
            </a:outerShdw>
          </a:effectLst>
        </p:spPr>
        <p:txBody>
          <a:bodyPr lIns="91122" tIns="45561" rIns="91122" bIns="45561" rtlCol="0" anchor="ctr"/>
          <a:lstStyle/>
          <a:p>
            <a:pPr algn="ctr"/>
            <a:endParaRPr lang="zh-CN" altLang="en-US" sz="2530" kern="0">
              <a:solidFill>
                <a:schemeClr val="accent6">
                  <a:lumMod val="90000"/>
                  <a:lumOff val="10000"/>
                </a:schemeClr>
              </a:solidFill>
              <a:latin typeface="Calibri" panose="020F0502020204030204"/>
            </a:endParaRPr>
          </a:p>
        </p:txBody>
      </p:sp>
      <p:grpSp>
        <p:nvGrpSpPr>
          <p:cNvPr id="205" name="组合 40"/>
          <p:cNvGrpSpPr/>
          <p:nvPr/>
        </p:nvGrpSpPr>
        <p:grpSpPr>
          <a:xfrm>
            <a:off x="753351" y="5040221"/>
            <a:ext cx="1097647" cy="963782"/>
            <a:chOff x="660437" y="1291449"/>
            <a:chExt cx="1224138" cy="1106750"/>
          </a:xfrm>
        </p:grpSpPr>
        <p:sp>
          <p:nvSpPr>
            <p:cNvPr id="1048983" name="圆角矩形 41"/>
            <p:cNvSpPr/>
            <p:nvPr/>
          </p:nvSpPr>
          <p:spPr>
            <a:xfrm>
              <a:off x="717476" y="1291449"/>
              <a:ext cx="1062106" cy="1106750"/>
            </a:xfrm>
            <a:prstGeom prst="roundRect">
              <a:avLst>
                <a:gd name="adj" fmla="val 10880"/>
              </a:avLst>
            </a:prstGeom>
            <a:solidFill>
              <a:srgbClr val="C80000"/>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sz="1475" b="1">
                <a:latin typeface="微软雅黑" panose="020B0503020204020204" pitchFamily="34" charset="-122"/>
                <a:ea typeface="微软雅黑" panose="020B0503020204020204" pitchFamily="34" charset="-122"/>
              </a:endParaRPr>
            </a:p>
          </p:txBody>
        </p:sp>
        <p:sp>
          <p:nvSpPr>
            <p:cNvPr id="1048984" name="TextBox 26"/>
            <p:cNvSpPr txBox="1"/>
            <p:nvPr/>
          </p:nvSpPr>
          <p:spPr>
            <a:xfrm>
              <a:off x="660437" y="1379519"/>
              <a:ext cx="1224138" cy="998999"/>
            </a:xfrm>
            <a:prstGeom prst="rect">
              <a:avLst/>
            </a:prstGeom>
            <a:noFill/>
          </p:spPr>
          <p:txBody>
            <a:bodyPr wrap="square" rtlCol="0">
              <a:spAutoFit/>
            </a:bodyPr>
            <a:lstStyle/>
            <a:p>
              <a:pPr algn="ctr">
                <a:lnSpc>
                  <a:spcPct val="120000"/>
                </a:lnSpc>
              </a:pPr>
              <a:r>
                <a:rPr lang="en-US" altLang="zh-CN" sz="4220" b="1" dirty="0">
                  <a:solidFill>
                    <a:schemeClr val="bg1"/>
                  </a:solidFill>
                  <a:latin typeface="微软雅黑" panose="020B0503020204020204" pitchFamily="34" charset="-122"/>
                  <a:ea typeface="微软雅黑" panose="020B0503020204020204" pitchFamily="34" charset="-122"/>
                </a:rPr>
                <a:t>3</a:t>
              </a:r>
              <a:endParaRPr lang="zh-CN" altLang="en-US" sz="4220" b="1" dirty="0">
                <a:solidFill>
                  <a:schemeClr val="bg1"/>
                </a:solidFill>
                <a:latin typeface="微软雅黑" panose="020B0503020204020204" pitchFamily="34" charset="-122"/>
                <a:ea typeface="微软雅黑" panose="020B0503020204020204" pitchFamily="34" charset="-122"/>
              </a:endParaRPr>
            </a:p>
          </p:txBody>
        </p:sp>
      </p:grpSp>
      <p:sp>
        <p:nvSpPr>
          <p:cNvPr id="1048985" name="文本框 58"/>
          <p:cNvSpPr txBox="1"/>
          <p:nvPr/>
        </p:nvSpPr>
        <p:spPr>
          <a:xfrm>
            <a:off x="1908802" y="5354006"/>
            <a:ext cx="9514802" cy="746125"/>
          </a:xfrm>
          <a:prstGeom prst="rect">
            <a:avLst/>
          </a:prstGeom>
          <a:noFill/>
        </p:spPr>
        <p:txBody>
          <a:bodyPr wrap="square" lIns="98866" tIns="49433" rIns="98866" bIns="49433" rtlCol="0">
            <a:spAutoFit/>
          </a:bodyPr>
          <a:lstStyle/>
          <a:p>
            <a:r>
              <a:rPr lang="en-US" altLang="zh-CN" sz="2110" b="1" dirty="0">
                <a:solidFill>
                  <a:srgbClr val="C00000"/>
                </a:solidFill>
                <a:latin typeface="微软雅黑" panose="020B0503020204020204" pitchFamily="34" charset="-122"/>
                <a:ea typeface="微软雅黑" panose="020B0503020204020204" pitchFamily="34" charset="-122"/>
                <a:cs typeface="+mn-ea"/>
                <a:sym typeface="+mn-lt"/>
              </a:rPr>
              <a:t>【</a:t>
            </a:r>
            <a:r>
              <a:rPr lang="zh-CN" altLang="en-US" sz="2110" b="1" dirty="0">
                <a:solidFill>
                  <a:srgbClr val="C00000"/>
                </a:solidFill>
                <a:latin typeface="微软雅黑" panose="020B0503020204020204" pitchFamily="34" charset="-122"/>
                <a:ea typeface="微软雅黑" panose="020B0503020204020204" pitchFamily="34" charset="-122"/>
                <a:cs typeface="+mn-ea"/>
                <a:sym typeface="+mn-lt"/>
              </a:rPr>
              <a:t>三</a:t>
            </a:r>
            <a:r>
              <a:rPr lang="en-US" altLang="zh-CN" sz="2110" b="1" dirty="0">
                <a:solidFill>
                  <a:srgbClr val="C00000"/>
                </a:solidFill>
                <a:latin typeface="微软雅黑" panose="020B0503020204020204" pitchFamily="34" charset="-122"/>
                <a:ea typeface="微软雅黑" panose="020B0503020204020204" pitchFamily="34" charset="-122"/>
                <a:cs typeface="+mn-ea"/>
                <a:sym typeface="+mn-lt"/>
              </a:rPr>
              <a:t>】</a:t>
            </a:r>
            <a:r>
              <a:rPr lang="zh-CN" altLang="en-US" sz="2110" b="1" dirty="0">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在公务活动中对营业性娱乐</a:t>
            </a:r>
            <a:endParaRPr lang="en-US" altLang="zh-CN" sz="2110" b="1" dirty="0">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a:p>
            <a:r>
              <a:rPr lang="zh-CN" altLang="en-US" sz="2110" b="1" dirty="0">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场所</a:t>
            </a:r>
            <a:r>
              <a:rPr lang="zh-CN" altLang="en-US" sz="2110" b="1" dirty="0">
                <a:solidFill>
                  <a:srgbClr val="C80000"/>
                </a:solidFill>
                <a:latin typeface="微软雅黑" panose="020B0503020204020204" pitchFamily="34" charset="-122"/>
                <a:ea typeface="微软雅黑" panose="020B0503020204020204" pitchFamily="34" charset="-122"/>
                <a:cs typeface="+mn-ea"/>
                <a:sym typeface="+mn-lt"/>
              </a:rPr>
              <a:t>“零接触”。</a:t>
            </a:r>
          </a:p>
        </p:txBody>
      </p:sp>
      <p:sp>
        <p:nvSpPr>
          <p:cNvPr id="1048986" name="圆角矩形 44"/>
          <p:cNvSpPr/>
          <p:nvPr/>
        </p:nvSpPr>
        <p:spPr>
          <a:xfrm>
            <a:off x="6666203" y="4954093"/>
            <a:ext cx="5543749" cy="1291010"/>
          </a:xfrm>
          <a:prstGeom prst="roundRect">
            <a:avLst>
              <a:gd name="adj" fmla="val 0"/>
            </a:avLst>
          </a:prstGeom>
          <a:gradFill flip="none" rotWithShape="1">
            <a:gsLst>
              <a:gs pos="6000">
                <a:sysClr val="window" lastClr="FFFFFF">
                  <a:lumMod val="95000"/>
                  <a:shade val="67500"/>
                  <a:satMod val="115000"/>
                </a:sysClr>
              </a:gs>
              <a:gs pos="43000">
                <a:sysClr val="window" lastClr="FFFFFF"/>
              </a:gs>
              <a:gs pos="80000">
                <a:srgbClr val="F1F1F1"/>
              </a:gs>
              <a:gs pos="100000">
                <a:srgbClr val="E4E4E4"/>
              </a:gs>
            </a:gsLst>
            <a:lin ang="8100000" scaled="1"/>
          </a:gradFill>
          <a:ln w="12700" cap="flat" cmpd="sng" algn="ctr">
            <a:solidFill>
              <a:sysClr val="window" lastClr="FFFFFF"/>
            </a:solidFill>
            <a:prstDash val="solid"/>
          </a:ln>
          <a:effectLst>
            <a:outerShdw blurRad="279400" algn="ctr" rotWithShape="0">
              <a:prstClr val="black">
                <a:alpha val="11000"/>
              </a:prstClr>
            </a:outerShdw>
          </a:effectLst>
        </p:spPr>
        <p:txBody>
          <a:bodyPr lIns="91122" tIns="45561" rIns="91122" bIns="45561" rtlCol="0" anchor="ctr"/>
          <a:lstStyle/>
          <a:p>
            <a:pPr algn="ctr"/>
            <a:endParaRPr lang="zh-CN" altLang="en-US" sz="2530" kern="0">
              <a:solidFill>
                <a:schemeClr val="accent6">
                  <a:lumMod val="90000"/>
                  <a:lumOff val="10000"/>
                </a:schemeClr>
              </a:solidFill>
              <a:latin typeface="Calibri" panose="020F0502020204030204"/>
            </a:endParaRPr>
          </a:p>
        </p:txBody>
      </p:sp>
      <p:grpSp>
        <p:nvGrpSpPr>
          <p:cNvPr id="206" name="组合 45"/>
          <p:cNvGrpSpPr/>
          <p:nvPr/>
        </p:nvGrpSpPr>
        <p:grpSpPr>
          <a:xfrm>
            <a:off x="6703739" y="5040221"/>
            <a:ext cx="1097647" cy="963782"/>
            <a:chOff x="660437" y="1291449"/>
            <a:chExt cx="1224138" cy="1106750"/>
          </a:xfrm>
        </p:grpSpPr>
        <p:sp>
          <p:nvSpPr>
            <p:cNvPr id="1048987" name="圆角矩形 46"/>
            <p:cNvSpPr/>
            <p:nvPr/>
          </p:nvSpPr>
          <p:spPr>
            <a:xfrm>
              <a:off x="717476" y="1291449"/>
              <a:ext cx="1062106" cy="1106750"/>
            </a:xfrm>
            <a:prstGeom prst="roundRect">
              <a:avLst>
                <a:gd name="adj" fmla="val 10880"/>
              </a:avLst>
            </a:prstGeom>
            <a:solidFill>
              <a:srgbClr val="C80000"/>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sz="1475" b="1">
                <a:latin typeface="微软雅黑" panose="020B0503020204020204" pitchFamily="34" charset="-122"/>
                <a:ea typeface="微软雅黑" panose="020B0503020204020204" pitchFamily="34" charset="-122"/>
              </a:endParaRPr>
            </a:p>
          </p:txBody>
        </p:sp>
        <p:sp>
          <p:nvSpPr>
            <p:cNvPr id="1048988" name="TextBox 31"/>
            <p:cNvSpPr txBox="1"/>
            <p:nvPr/>
          </p:nvSpPr>
          <p:spPr>
            <a:xfrm>
              <a:off x="660437" y="1379519"/>
              <a:ext cx="1224138" cy="998999"/>
            </a:xfrm>
            <a:prstGeom prst="rect">
              <a:avLst/>
            </a:prstGeom>
            <a:noFill/>
          </p:spPr>
          <p:txBody>
            <a:bodyPr wrap="square" rtlCol="0">
              <a:spAutoFit/>
            </a:bodyPr>
            <a:lstStyle/>
            <a:p>
              <a:pPr algn="ctr">
                <a:lnSpc>
                  <a:spcPct val="120000"/>
                </a:lnSpc>
              </a:pPr>
              <a:r>
                <a:rPr lang="en-US" altLang="zh-CN" sz="4220" b="1" dirty="0">
                  <a:solidFill>
                    <a:schemeClr val="bg1"/>
                  </a:solidFill>
                  <a:latin typeface="微软雅黑" panose="020B0503020204020204" pitchFamily="34" charset="-122"/>
                  <a:ea typeface="微软雅黑" panose="020B0503020204020204" pitchFamily="34" charset="-122"/>
                </a:rPr>
                <a:t>4</a:t>
              </a:r>
              <a:endParaRPr lang="zh-CN" altLang="en-US" sz="4220" b="1" dirty="0">
                <a:solidFill>
                  <a:schemeClr val="bg1"/>
                </a:solidFill>
                <a:latin typeface="微软雅黑" panose="020B0503020204020204" pitchFamily="34" charset="-122"/>
                <a:ea typeface="微软雅黑" panose="020B0503020204020204" pitchFamily="34" charset="-122"/>
              </a:endParaRPr>
            </a:p>
          </p:txBody>
        </p:sp>
      </p:grpSp>
      <p:sp>
        <p:nvSpPr>
          <p:cNvPr id="1048989" name="文本框 58"/>
          <p:cNvSpPr txBox="1"/>
          <p:nvPr/>
        </p:nvSpPr>
        <p:spPr>
          <a:xfrm>
            <a:off x="7854406" y="5290010"/>
            <a:ext cx="9514802" cy="746125"/>
          </a:xfrm>
          <a:prstGeom prst="rect">
            <a:avLst/>
          </a:prstGeom>
          <a:noFill/>
        </p:spPr>
        <p:txBody>
          <a:bodyPr wrap="square" lIns="98866" tIns="49433" rIns="98866" bIns="49433" rtlCol="0">
            <a:spAutoFit/>
          </a:bodyPr>
          <a:lstStyle/>
          <a:p>
            <a:r>
              <a:rPr lang="en-US" altLang="zh-CN" sz="2110" b="1" dirty="0">
                <a:solidFill>
                  <a:srgbClr val="C00000"/>
                </a:solidFill>
                <a:latin typeface="微软雅黑" panose="020B0503020204020204" pitchFamily="34" charset="-122"/>
                <a:ea typeface="微软雅黑" panose="020B0503020204020204" pitchFamily="34" charset="-122"/>
                <a:cs typeface="+mn-ea"/>
                <a:sym typeface="+mn-lt"/>
              </a:rPr>
              <a:t>【</a:t>
            </a:r>
            <a:r>
              <a:rPr lang="zh-CN" altLang="en-US" sz="2110" b="1" dirty="0">
                <a:solidFill>
                  <a:srgbClr val="C00000"/>
                </a:solidFill>
                <a:latin typeface="微软雅黑" panose="020B0503020204020204" pitchFamily="34" charset="-122"/>
                <a:ea typeface="微软雅黑" panose="020B0503020204020204" pitchFamily="34" charset="-122"/>
                <a:cs typeface="+mn-ea"/>
                <a:sym typeface="+mn-lt"/>
              </a:rPr>
              <a:t>四</a:t>
            </a:r>
            <a:r>
              <a:rPr lang="en-US" altLang="zh-CN" sz="2110" b="1" dirty="0">
                <a:solidFill>
                  <a:srgbClr val="C00000"/>
                </a:solidFill>
                <a:latin typeface="微软雅黑" panose="020B0503020204020204" pitchFamily="34" charset="-122"/>
                <a:ea typeface="微软雅黑" panose="020B0503020204020204" pitchFamily="34" charset="-122"/>
                <a:cs typeface="+mn-ea"/>
                <a:sym typeface="+mn-lt"/>
              </a:rPr>
              <a:t>】</a:t>
            </a:r>
            <a:r>
              <a:rPr lang="zh-CN" altLang="en-US" sz="2110" b="1" dirty="0">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对安全生产违法违规行为</a:t>
            </a:r>
            <a:endParaRPr lang="en-US" altLang="zh-CN" sz="2110" b="1" dirty="0">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a:p>
            <a:r>
              <a:rPr lang="zh-CN" altLang="en-US" sz="2110" b="1" dirty="0">
                <a:solidFill>
                  <a:srgbClr val="C80000"/>
                </a:solidFill>
                <a:latin typeface="微软雅黑" panose="020B0503020204020204" pitchFamily="34" charset="-122"/>
                <a:ea typeface="微软雅黑" panose="020B0503020204020204" pitchFamily="34" charset="-122"/>
                <a:cs typeface="+mn-ea"/>
                <a:sym typeface="+mn-lt"/>
              </a:rPr>
              <a:t>“零容忍”。</a:t>
            </a:r>
          </a:p>
        </p:txBody>
      </p:sp>
      <p:pic>
        <p:nvPicPr>
          <p:cNvPr id="2097253" name="图片 49"/>
          <p:cNvPicPr>
            <a:picLocks noChangeAspect="1"/>
          </p:cNvPicPr>
          <p:nvPr/>
        </p:nvPicPr>
        <p:blipFill>
          <a:blip r:embed="rId3" cstate="print"/>
          <a:stretch>
            <a:fillRect/>
          </a:stretch>
        </p:blipFill>
        <p:spPr>
          <a:xfrm>
            <a:off x="7322749" y="1433136"/>
            <a:ext cx="3883045" cy="1564384"/>
          </a:xfrm>
          <a:prstGeom prst="rect">
            <a:avLst/>
          </a:prstGeom>
        </p:spPr>
      </p:pic>
      <p:grpSp>
        <p:nvGrpSpPr>
          <p:cNvPr id="207" name="组合 50"/>
          <p:cNvGrpSpPr/>
          <p:nvPr/>
        </p:nvGrpSpPr>
        <p:grpSpPr>
          <a:xfrm>
            <a:off x="353" y="229270"/>
            <a:ext cx="12858044" cy="742501"/>
            <a:chOff x="0" y="217394"/>
            <a:chExt cx="12192000" cy="704040"/>
          </a:xfrm>
        </p:grpSpPr>
        <p:pic>
          <p:nvPicPr>
            <p:cNvPr id="2097254" name="图片 51"/>
            <p:cNvPicPr>
              <a:picLocks noChangeAspect="1"/>
            </p:cNvPicPr>
            <p:nvPr/>
          </p:nvPicPr>
          <p:blipFill>
            <a:blip r:embed="rId4" cstate="print"/>
            <a:stretch>
              <a:fillRect/>
            </a:stretch>
          </p:blipFill>
          <p:spPr>
            <a:xfrm>
              <a:off x="8088923" y="246423"/>
              <a:ext cx="4103077" cy="675011"/>
            </a:xfrm>
            <a:prstGeom prst="rect">
              <a:avLst/>
            </a:prstGeom>
          </p:spPr>
        </p:pic>
        <p:cxnSp>
          <p:nvCxnSpPr>
            <p:cNvPr id="3145762" name="直接连接符 52"/>
            <p:cNvCxnSpPr/>
            <p:nvPr/>
          </p:nvCxnSpPr>
          <p:spPr>
            <a:xfrm>
              <a:off x="0" y="921434"/>
              <a:ext cx="12192000" cy="0"/>
            </a:xfrm>
            <a:prstGeom prst="line">
              <a:avLst/>
            </a:prstGeom>
            <a:ln w="6350">
              <a:solidFill>
                <a:srgbClr val="C00000"/>
              </a:solidFill>
            </a:ln>
          </p:spPr>
          <p:style>
            <a:lnRef idx="1">
              <a:schemeClr val="accent1"/>
            </a:lnRef>
            <a:fillRef idx="0">
              <a:schemeClr val="accent1"/>
            </a:fillRef>
            <a:effectRef idx="0">
              <a:schemeClr val="accent1"/>
            </a:effectRef>
            <a:fontRef idx="minor">
              <a:schemeClr val="tx1"/>
            </a:fontRef>
          </p:style>
        </p:cxnSp>
        <p:sp>
          <p:nvSpPr>
            <p:cNvPr id="1048990" name="标题 3"/>
            <p:cNvSpPr txBox="1"/>
            <p:nvPr/>
          </p:nvSpPr>
          <p:spPr>
            <a:xfrm>
              <a:off x="1083435" y="249204"/>
              <a:ext cx="5859662" cy="67223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zh-CN" altLang="en-US" sz="3375" b="1" dirty="0">
                  <a:solidFill>
                    <a:srgbClr val="C00000"/>
                  </a:solidFill>
                  <a:latin typeface="微软雅黑" panose="020B0503020204020204" pitchFamily="34" charset="-122"/>
                  <a:ea typeface="微软雅黑" panose="020B0503020204020204" pitchFamily="34" charset="-122"/>
                </a:rPr>
                <a:t>安全监察管队伍严守“四个零”</a:t>
              </a:r>
            </a:p>
          </p:txBody>
        </p:sp>
        <p:pic>
          <p:nvPicPr>
            <p:cNvPr id="2097255" name="图片 54"/>
            <p:cNvPicPr>
              <a:picLocks noChangeAspect="1"/>
            </p:cNvPicPr>
            <p:nvPr/>
          </p:nvPicPr>
          <p:blipFill>
            <a:blip r:embed="rId5" cstate="print"/>
            <a:stretch>
              <a:fillRect/>
            </a:stretch>
          </p:blipFill>
          <p:spPr>
            <a:xfrm>
              <a:off x="287572" y="217394"/>
              <a:ext cx="795864" cy="675011"/>
            </a:xfrm>
            <a:prstGeom prst="rect">
              <a:avLst/>
            </a:prstGeom>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097253"/>
                                        </p:tgtEl>
                                        <p:attrNameLst>
                                          <p:attrName>style.visibility</p:attrName>
                                        </p:attrNameLst>
                                      </p:cBhvr>
                                      <p:to>
                                        <p:strVal val="visible"/>
                                      </p:to>
                                    </p:set>
                                    <p:animEffect transition="in" filter="fade">
                                      <p:cBhvr>
                                        <p:cTn id="7" dur="1000"/>
                                        <p:tgtEl>
                                          <p:spTgt spid="2097253"/>
                                        </p:tgtEl>
                                      </p:cBhvr>
                                    </p:animEffect>
                                    <p:anim calcmode="lin" valueType="num">
                                      <p:cBhvr>
                                        <p:cTn id="8" dur="1000" fill="hold"/>
                                        <p:tgtEl>
                                          <p:spTgt spid="2097253"/>
                                        </p:tgtEl>
                                        <p:attrNameLst>
                                          <p:attrName>ppt_x</p:attrName>
                                        </p:attrNameLst>
                                      </p:cBhvr>
                                      <p:tavLst>
                                        <p:tav tm="0">
                                          <p:val>
                                            <p:strVal val="#ppt_x"/>
                                          </p:val>
                                        </p:tav>
                                        <p:tav tm="100000">
                                          <p:val>
                                            <p:strVal val="#ppt_x"/>
                                          </p:val>
                                        </p:tav>
                                      </p:tavLst>
                                    </p:anim>
                                    <p:anim calcmode="lin" valueType="num">
                                      <p:cBhvr>
                                        <p:cTn id="9" dur="1000" fill="hold"/>
                                        <p:tgtEl>
                                          <p:spTgt spid="209725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grpId="0" nodeType="afterEffect">
                                  <p:stCondLst>
                                    <p:cond delay="0"/>
                                  </p:stCondLst>
                                  <p:childTnLst>
                                    <p:set>
                                      <p:cBhvr>
                                        <p:cTn id="12" dur="1" fill="hold">
                                          <p:stCondLst>
                                            <p:cond delay="0"/>
                                          </p:stCondLst>
                                        </p:cTn>
                                        <p:tgtEl>
                                          <p:spTgt spid="1048974"/>
                                        </p:tgtEl>
                                        <p:attrNameLst>
                                          <p:attrName>style.visibility</p:attrName>
                                        </p:attrNameLst>
                                      </p:cBhvr>
                                      <p:to>
                                        <p:strVal val="visible"/>
                                      </p:to>
                                    </p:set>
                                    <p:anim calcmode="lin" valueType="num">
                                      <p:cBhvr additive="base">
                                        <p:cTn id="13" dur="500" fill="hold"/>
                                        <p:tgtEl>
                                          <p:spTgt spid="1048974"/>
                                        </p:tgtEl>
                                        <p:attrNameLst>
                                          <p:attrName>ppt_x</p:attrName>
                                        </p:attrNameLst>
                                      </p:cBhvr>
                                      <p:tavLst>
                                        <p:tav tm="0">
                                          <p:val>
                                            <p:strVal val="0-#ppt_w/2"/>
                                          </p:val>
                                        </p:tav>
                                        <p:tav tm="100000">
                                          <p:val>
                                            <p:strVal val="#ppt_x"/>
                                          </p:val>
                                        </p:tav>
                                      </p:tavLst>
                                    </p:anim>
                                    <p:anim calcmode="lin" valueType="num">
                                      <p:cBhvr additive="base">
                                        <p:cTn id="14" dur="500" fill="hold"/>
                                        <p:tgtEl>
                                          <p:spTgt spid="1048974"/>
                                        </p:tgtEl>
                                        <p:attrNameLst>
                                          <p:attrName>ppt_y</p:attrName>
                                        </p:attrNameLst>
                                      </p:cBhvr>
                                      <p:tavLst>
                                        <p:tav tm="0">
                                          <p:val>
                                            <p:strVal val="#ppt_y"/>
                                          </p:val>
                                        </p:tav>
                                        <p:tav tm="100000">
                                          <p:val>
                                            <p:strVal val="#ppt_y"/>
                                          </p:val>
                                        </p:tav>
                                      </p:tavLst>
                                    </p:anim>
                                  </p:childTnLst>
                                </p:cTn>
                              </p:par>
                              <p:par>
                                <p:cTn id="15" presetID="10" presetClass="entr" presetSubtype="0" fill="hold" nodeType="withEffect">
                                  <p:stCondLst>
                                    <p:cond delay="300"/>
                                  </p:stCondLst>
                                  <p:childTnLst>
                                    <p:set>
                                      <p:cBhvr>
                                        <p:cTn id="16" dur="1" fill="hold">
                                          <p:stCondLst>
                                            <p:cond delay="0"/>
                                          </p:stCondLst>
                                        </p:cTn>
                                        <p:tgtEl>
                                          <p:spTgt spid="203"/>
                                        </p:tgtEl>
                                        <p:attrNameLst>
                                          <p:attrName>style.visibility</p:attrName>
                                        </p:attrNameLst>
                                      </p:cBhvr>
                                      <p:to>
                                        <p:strVal val="visible"/>
                                      </p:to>
                                    </p:set>
                                    <p:animEffect transition="in" filter="fade">
                                      <p:cBhvr>
                                        <p:cTn id="17" dur="500"/>
                                        <p:tgtEl>
                                          <p:spTgt spid="203"/>
                                        </p:tgtEl>
                                      </p:cBhvr>
                                    </p:animEffect>
                                  </p:childTnLst>
                                </p:cTn>
                              </p:par>
                              <p:par>
                                <p:cTn id="18" presetID="22" presetClass="entr" presetSubtype="8" fill="hold" grpId="0" nodeType="withEffect">
                                  <p:stCondLst>
                                    <p:cond delay="600"/>
                                  </p:stCondLst>
                                  <p:childTnLst>
                                    <p:set>
                                      <p:cBhvr>
                                        <p:cTn id="19" dur="1" fill="hold">
                                          <p:stCondLst>
                                            <p:cond delay="0"/>
                                          </p:stCondLst>
                                        </p:cTn>
                                        <p:tgtEl>
                                          <p:spTgt spid="1048977"/>
                                        </p:tgtEl>
                                        <p:attrNameLst>
                                          <p:attrName>style.visibility</p:attrName>
                                        </p:attrNameLst>
                                      </p:cBhvr>
                                      <p:to>
                                        <p:strVal val="visible"/>
                                      </p:to>
                                    </p:set>
                                    <p:animEffect transition="in" filter="wipe(left)">
                                      <p:cBhvr>
                                        <p:cTn id="20" dur="500"/>
                                        <p:tgtEl>
                                          <p:spTgt spid="1048977"/>
                                        </p:tgtEl>
                                      </p:cBhvr>
                                    </p:animEffect>
                                  </p:childTnLst>
                                </p:cTn>
                              </p:par>
                            </p:childTnLst>
                          </p:cTn>
                        </p:par>
                        <p:par>
                          <p:cTn id="21" fill="hold">
                            <p:stCondLst>
                              <p:cond delay="1500"/>
                            </p:stCondLst>
                            <p:childTnLst>
                              <p:par>
                                <p:cTn id="22" presetID="2" presetClass="entr" presetSubtype="8" fill="hold" grpId="0" nodeType="afterEffect">
                                  <p:stCondLst>
                                    <p:cond delay="0"/>
                                  </p:stCondLst>
                                  <p:childTnLst>
                                    <p:set>
                                      <p:cBhvr>
                                        <p:cTn id="23" dur="1" fill="hold">
                                          <p:stCondLst>
                                            <p:cond delay="0"/>
                                          </p:stCondLst>
                                        </p:cTn>
                                        <p:tgtEl>
                                          <p:spTgt spid="1048978"/>
                                        </p:tgtEl>
                                        <p:attrNameLst>
                                          <p:attrName>style.visibility</p:attrName>
                                        </p:attrNameLst>
                                      </p:cBhvr>
                                      <p:to>
                                        <p:strVal val="visible"/>
                                      </p:to>
                                    </p:set>
                                    <p:anim calcmode="lin" valueType="num">
                                      <p:cBhvr additive="base">
                                        <p:cTn id="24" dur="500" fill="hold"/>
                                        <p:tgtEl>
                                          <p:spTgt spid="1048978"/>
                                        </p:tgtEl>
                                        <p:attrNameLst>
                                          <p:attrName>ppt_x</p:attrName>
                                        </p:attrNameLst>
                                      </p:cBhvr>
                                      <p:tavLst>
                                        <p:tav tm="0">
                                          <p:val>
                                            <p:strVal val="0-#ppt_w/2"/>
                                          </p:val>
                                        </p:tav>
                                        <p:tav tm="100000">
                                          <p:val>
                                            <p:strVal val="#ppt_x"/>
                                          </p:val>
                                        </p:tav>
                                      </p:tavLst>
                                    </p:anim>
                                    <p:anim calcmode="lin" valueType="num">
                                      <p:cBhvr additive="base">
                                        <p:cTn id="25" dur="500" fill="hold"/>
                                        <p:tgtEl>
                                          <p:spTgt spid="1048978"/>
                                        </p:tgtEl>
                                        <p:attrNameLst>
                                          <p:attrName>ppt_y</p:attrName>
                                        </p:attrNameLst>
                                      </p:cBhvr>
                                      <p:tavLst>
                                        <p:tav tm="0">
                                          <p:val>
                                            <p:strVal val="#ppt_y"/>
                                          </p:val>
                                        </p:tav>
                                        <p:tav tm="100000">
                                          <p:val>
                                            <p:strVal val="#ppt_y"/>
                                          </p:val>
                                        </p:tav>
                                      </p:tavLst>
                                    </p:anim>
                                  </p:childTnLst>
                                </p:cTn>
                              </p:par>
                              <p:par>
                                <p:cTn id="26" presetID="10" presetClass="entr" presetSubtype="0" fill="hold" nodeType="withEffect">
                                  <p:stCondLst>
                                    <p:cond delay="300"/>
                                  </p:stCondLst>
                                  <p:childTnLst>
                                    <p:set>
                                      <p:cBhvr>
                                        <p:cTn id="27" dur="1" fill="hold">
                                          <p:stCondLst>
                                            <p:cond delay="0"/>
                                          </p:stCondLst>
                                        </p:cTn>
                                        <p:tgtEl>
                                          <p:spTgt spid="204"/>
                                        </p:tgtEl>
                                        <p:attrNameLst>
                                          <p:attrName>style.visibility</p:attrName>
                                        </p:attrNameLst>
                                      </p:cBhvr>
                                      <p:to>
                                        <p:strVal val="visible"/>
                                      </p:to>
                                    </p:set>
                                    <p:animEffect transition="in" filter="fade">
                                      <p:cBhvr>
                                        <p:cTn id="28" dur="500"/>
                                        <p:tgtEl>
                                          <p:spTgt spid="204"/>
                                        </p:tgtEl>
                                      </p:cBhvr>
                                    </p:animEffect>
                                  </p:childTnLst>
                                </p:cTn>
                              </p:par>
                              <p:par>
                                <p:cTn id="29" presetID="22" presetClass="entr" presetSubtype="8" fill="hold" grpId="0" nodeType="withEffect">
                                  <p:stCondLst>
                                    <p:cond delay="600"/>
                                  </p:stCondLst>
                                  <p:childTnLst>
                                    <p:set>
                                      <p:cBhvr>
                                        <p:cTn id="30" dur="1" fill="hold">
                                          <p:stCondLst>
                                            <p:cond delay="0"/>
                                          </p:stCondLst>
                                        </p:cTn>
                                        <p:tgtEl>
                                          <p:spTgt spid="1048981"/>
                                        </p:tgtEl>
                                        <p:attrNameLst>
                                          <p:attrName>style.visibility</p:attrName>
                                        </p:attrNameLst>
                                      </p:cBhvr>
                                      <p:to>
                                        <p:strVal val="visible"/>
                                      </p:to>
                                    </p:set>
                                    <p:animEffect transition="in" filter="wipe(left)">
                                      <p:cBhvr>
                                        <p:cTn id="31" dur="500"/>
                                        <p:tgtEl>
                                          <p:spTgt spid="1048981"/>
                                        </p:tgtEl>
                                      </p:cBhvr>
                                    </p:animEffect>
                                  </p:childTnLst>
                                </p:cTn>
                              </p:par>
                            </p:childTnLst>
                          </p:cTn>
                        </p:par>
                        <p:par>
                          <p:cTn id="32" fill="hold">
                            <p:stCondLst>
                              <p:cond delay="2000"/>
                            </p:stCondLst>
                            <p:childTnLst>
                              <p:par>
                                <p:cTn id="33" presetID="2" presetClass="entr" presetSubtype="8" fill="hold" grpId="0" nodeType="afterEffect">
                                  <p:stCondLst>
                                    <p:cond delay="0"/>
                                  </p:stCondLst>
                                  <p:childTnLst>
                                    <p:set>
                                      <p:cBhvr>
                                        <p:cTn id="34" dur="1" fill="hold">
                                          <p:stCondLst>
                                            <p:cond delay="0"/>
                                          </p:stCondLst>
                                        </p:cTn>
                                        <p:tgtEl>
                                          <p:spTgt spid="1048982"/>
                                        </p:tgtEl>
                                        <p:attrNameLst>
                                          <p:attrName>style.visibility</p:attrName>
                                        </p:attrNameLst>
                                      </p:cBhvr>
                                      <p:to>
                                        <p:strVal val="visible"/>
                                      </p:to>
                                    </p:set>
                                    <p:anim calcmode="lin" valueType="num">
                                      <p:cBhvr additive="base">
                                        <p:cTn id="35" dur="500" fill="hold"/>
                                        <p:tgtEl>
                                          <p:spTgt spid="1048982"/>
                                        </p:tgtEl>
                                        <p:attrNameLst>
                                          <p:attrName>ppt_x</p:attrName>
                                        </p:attrNameLst>
                                      </p:cBhvr>
                                      <p:tavLst>
                                        <p:tav tm="0">
                                          <p:val>
                                            <p:strVal val="0-#ppt_w/2"/>
                                          </p:val>
                                        </p:tav>
                                        <p:tav tm="100000">
                                          <p:val>
                                            <p:strVal val="#ppt_x"/>
                                          </p:val>
                                        </p:tav>
                                      </p:tavLst>
                                    </p:anim>
                                    <p:anim calcmode="lin" valueType="num">
                                      <p:cBhvr additive="base">
                                        <p:cTn id="36" dur="500" fill="hold"/>
                                        <p:tgtEl>
                                          <p:spTgt spid="1048982"/>
                                        </p:tgtEl>
                                        <p:attrNameLst>
                                          <p:attrName>ppt_y</p:attrName>
                                        </p:attrNameLst>
                                      </p:cBhvr>
                                      <p:tavLst>
                                        <p:tav tm="0">
                                          <p:val>
                                            <p:strVal val="#ppt_y"/>
                                          </p:val>
                                        </p:tav>
                                        <p:tav tm="100000">
                                          <p:val>
                                            <p:strVal val="#ppt_y"/>
                                          </p:val>
                                        </p:tav>
                                      </p:tavLst>
                                    </p:anim>
                                  </p:childTnLst>
                                </p:cTn>
                              </p:par>
                              <p:par>
                                <p:cTn id="37" presetID="10" presetClass="entr" presetSubtype="0" fill="hold" nodeType="withEffect">
                                  <p:stCondLst>
                                    <p:cond delay="300"/>
                                  </p:stCondLst>
                                  <p:childTnLst>
                                    <p:set>
                                      <p:cBhvr>
                                        <p:cTn id="38" dur="1" fill="hold">
                                          <p:stCondLst>
                                            <p:cond delay="0"/>
                                          </p:stCondLst>
                                        </p:cTn>
                                        <p:tgtEl>
                                          <p:spTgt spid="205"/>
                                        </p:tgtEl>
                                        <p:attrNameLst>
                                          <p:attrName>style.visibility</p:attrName>
                                        </p:attrNameLst>
                                      </p:cBhvr>
                                      <p:to>
                                        <p:strVal val="visible"/>
                                      </p:to>
                                    </p:set>
                                    <p:animEffect transition="in" filter="fade">
                                      <p:cBhvr>
                                        <p:cTn id="39" dur="500"/>
                                        <p:tgtEl>
                                          <p:spTgt spid="205"/>
                                        </p:tgtEl>
                                      </p:cBhvr>
                                    </p:animEffect>
                                  </p:childTnLst>
                                </p:cTn>
                              </p:par>
                              <p:par>
                                <p:cTn id="40" presetID="22" presetClass="entr" presetSubtype="8" fill="hold" grpId="0" nodeType="withEffect">
                                  <p:stCondLst>
                                    <p:cond delay="600"/>
                                  </p:stCondLst>
                                  <p:childTnLst>
                                    <p:set>
                                      <p:cBhvr>
                                        <p:cTn id="41" dur="1" fill="hold">
                                          <p:stCondLst>
                                            <p:cond delay="0"/>
                                          </p:stCondLst>
                                        </p:cTn>
                                        <p:tgtEl>
                                          <p:spTgt spid="1048985"/>
                                        </p:tgtEl>
                                        <p:attrNameLst>
                                          <p:attrName>style.visibility</p:attrName>
                                        </p:attrNameLst>
                                      </p:cBhvr>
                                      <p:to>
                                        <p:strVal val="visible"/>
                                      </p:to>
                                    </p:set>
                                    <p:animEffect transition="in" filter="wipe(left)">
                                      <p:cBhvr>
                                        <p:cTn id="42" dur="500"/>
                                        <p:tgtEl>
                                          <p:spTgt spid="1048985"/>
                                        </p:tgtEl>
                                      </p:cBhvr>
                                    </p:animEffect>
                                  </p:childTnLst>
                                </p:cTn>
                              </p:par>
                            </p:childTnLst>
                          </p:cTn>
                        </p:par>
                        <p:par>
                          <p:cTn id="43" fill="hold">
                            <p:stCondLst>
                              <p:cond delay="2500"/>
                            </p:stCondLst>
                            <p:childTnLst>
                              <p:par>
                                <p:cTn id="44" presetID="2" presetClass="entr" presetSubtype="8" fill="hold" grpId="0" nodeType="afterEffect">
                                  <p:stCondLst>
                                    <p:cond delay="0"/>
                                  </p:stCondLst>
                                  <p:childTnLst>
                                    <p:set>
                                      <p:cBhvr>
                                        <p:cTn id="45" dur="1" fill="hold">
                                          <p:stCondLst>
                                            <p:cond delay="0"/>
                                          </p:stCondLst>
                                        </p:cTn>
                                        <p:tgtEl>
                                          <p:spTgt spid="1048986"/>
                                        </p:tgtEl>
                                        <p:attrNameLst>
                                          <p:attrName>style.visibility</p:attrName>
                                        </p:attrNameLst>
                                      </p:cBhvr>
                                      <p:to>
                                        <p:strVal val="visible"/>
                                      </p:to>
                                    </p:set>
                                    <p:anim calcmode="lin" valueType="num">
                                      <p:cBhvr additive="base">
                                        <p:cTn id="46" dur="500" fill="hold"/>
                                        <p:tgtEl>
                                          <p:spTgt spid="1048986"/>
                                        </p:tgtEl>
                                        <p:attrNameLst>
                                          <p:attrName>ppt_x</p:attrName>
                                        </p:attrNameLst>
                                      </p:cBhvr>
                                      <p:tavLst>
                                        <p:tav tm="0">
                                          <p:val>
                                            <p:strVal val="0-#ppt_w/2"/>
                                          </p:val>
                                        </p:tav>
                                        <p:tav tm="100000">
                                          <p:val>
                                            <p:strVal val="#ppt_x"/>
                                          </p:val>
                                        </p:tav>
                                      </p:tavLst>
                                    </p:anim>
                                    <p:anim calcmode="lin" valueType="num">
                                      <p:cBhvr additive="base">
                                        <p:cTn id="47" dur="500" fill="hold"/>
                                        <p:tgtEl>
                                          <p:spTgt spid="1048986"/>
                                        </p:tgtEl>
                                        <p:attrNameLst>
                                          <p:attrName>ppt_y</p:attrName>
                                        </p:attrNameLst>
                                      </p:cBhvr>
                                      <p:tavLst>
                                        <p:tav tm="0">
                                          <p:val>
                                            <p:strVal val="#ppt_y"/>
                                          </p:val>
                                        </p:tav>
                                        <p:tav tm="100000">
                                          <p:val>
                                            <p:strVal val="#ppt_y"/>
                                          </p:val>
                                        </p:tav>
                                      </p:tavLst>
                                    </p:anim>
                                  </p:childTnLst>
                                </p:cTn>
                              </p:par>
                              <p:par>
                                <p:cTn id="48" presetID="10" presetClass="entr" presetSubtype="0" fill="hold" nodeType="withEffect">
                                  <p:stCondLst>
                                    <p:cond delay="300"/>
                                  </p:stCondLst>
                                  <p:childTnLst>
                                    <p:set>
                                      <p:cBhvr>
                                        <p:cTn id="49" dur="1" fill="hold">
                                          <p:stCondLst>
                                            <p:cond delay="0"/>
                                          </p:stCondLst>
                                        </p:cTn>
                                        <p:tgtEl>
                                          <p:spTgt spid="206"/>
                                        </p:tgtEl>
                                        <p:attrNameLst>
                                          <p:attrName>style.visibility</p:attrName>
                                        </p:attrNameLst>
                                      </p:cBhvr>
                                      <p:to>
                                        <p:strVal val="visible"/>
                                      </p:to>
                                    </p:set>
                                    <p:animEffect transition="in" filter="fade">
                                      <p:cBhvr>
                                        <p:cTn id="50" dur="500"/>
                                        <p:tgtEl>
                                          <p:spTgt spid="206"/>
                                        </p:tgtEl>
                                      </p:cBhvr>
                                    </p:animEffect>
                                  </p:childTnLst>
                                </p:cTn>
                              </p:par>
                              <p:par>
                                <p:cTn id="51" presetID="22" presetClass="entr" presetSubtype="8" fill="hold" grpId="0" nodeType="withEffect">
                                  <p:stCondLst>
                                    <p:cond delay="600"/>
                                  </p:stCondLst>
                                  <p:childTnLst>
                                    <p:set>
                                      <p:cBhvr>
                                        <p:cTn id="52" dur="1" fill="hold">
                                          <p:stCondLst>
                                            <p:cond delay="0"/>
                                          </p:stCondLst>
                                        </p:cTn>
                                        <p:tgtEl>
                                          <p:spTgt spid="1048989"/>
                                        </p:tgtEl>
                                        <p:attrNameLst>
                                          <p:attrName>style.visibility</p:attrName>
                                        </p:attrNameLst>
                                      </p:cBhvr>
                                      <p:to>
                                        <p:strVal val="visible"/>
                                      </p:to>
                                    </p:set>
                                    <p:animEffect transition="in" filter="wipe(left)">
                                      <p:cBhvr>
                                        <p:cTn id="53" dur="500"/>
                                        <p:tgtEl>
                                          <p:spTgt spid="10489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8974" grpId="0" bldLvl="0" animBg="1"/>
      <p:bldP spid="1048977" grpId="0"/>
      <p:bldP spid="1048978" grpId="0" bldLvl="0" animBg="1"/>
      <p:bldP spid="1048981" grpId="0"/>
      <p:bldP spid="1048982" grpId="0" bldLvl="0" animBg="1"/>
      <p:bldP spid="1048985" grpId="0"/>
      <p:bldP spid="1048986" grpId="0" bldLvl="0" animBg="1"/>
      <p:bldP spid="1048989"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TextBox 74"/>
          <p:cNvSpPr txBox="1"/>
          <p:nvPr/>
        </p:nvSpPr>
        <p:spPr>
          <a:xfrm>
            <a:off x="593725" y="914598"/>
            <a:ext cx="6032583" cy="461665"/>
          </a:xfrm>
          <a:prstGeom prst="rect">
            <a:avLst/>
          </a:prstGeom>
          <a:noFill/>
        </p:spPr>
        <p:txBody>
          <a:bodyPr wrap="square" rtlCol="0">
            <a:spAutoFit/>
          </a:bodyPr>
          <a:lstStyle/>
          <a:p>
            <a:pPr>
              <a:defRPr/>
            </a:pPr>
            <a:r>
              <a:rPr lang="zh-CN" altLang="en-US" sz="2400" b="1" dirty="0">
                <a:solidFill>
                  <a:srgbClr val="1F497D"/>
                </a:solidFill>
                <a:latin typeface="微软雅黑" panose="020B0503020204020204" pitchFamily="34" charset="-122"/>
                <a:ea typeface="微软雅黑" panose="020B0503020204020204" pitchFamily="34" charset="-122"/>
              </a:rPr>
              <a:t>事故调查与根源分析报告</a:t>
            </a:r>
            <a:endParaRPr lang="en-US" altLang="zh-CN" sz="2400" b="1" dirty="0">
              <a:solidFill>
                <a:srgbClr val="1F497D"/>
              </a:solidFill>
              <a:latin typeface="微软雅黑" panose="020B0503020204020204" pitchFamily="34" charset="-122"/>
              <a:ea typeface="微软雅黑" panose="020B0503020204020204" pitchFamily="34" charset="-122"/>
            </a:endParaRPr>
          </a:p>
        </p:txBody>
      </p:sp>
      <p:sp>
        <p:nvSpPr>
          <p:cNvPr id="6" name="矩形 5"/>
          <p:cNvSpPr/>
          <p:nvPr/>
        </p:nvSpPr>
        <p:spPr>
          <a:xfrm>
            <a:off x="593725" y="1588865"/>
            <a:ext cx="8128000" cy="5029390"/>
          </a:xfrm>
          <a:prstGeom prst="rect">
            <a:avLst/>
          </a:prstGeom>
        </p:spPr>
        <p:txBody>
          <a:bodyPr wrap="square">
            <a:spAutoFit/>
          </a:bodyPr>
          <a:lstStyle/>
          <a:p>
            <a:pPr lvl="0" indent="-265430" eaLnBrk="0" fontAlgn="base" hangingPunct="0">
              <a:lnSpc>
                <a:spcPct val="150000"/>
              </a:lnSpc>
              <a:spcBef>
                <a:spcPct val="40000"/>
              </a:spcBef>
              <a:buClr>
                <a:srgbClr val="0434B1"/>
              </a:buClr>
              <a:buSzPct val="80000"/>
              <a:defRPr/>
            </a:pPr>
            <a:r>
              <a:rPr lang="zh-CN" altLang="en-US" dirty="0">
                <a:solidFill>
                  <a:srgbClr val="1F497D"/>
                </a:solidFill>
                <a:latin typeface="微软雅黑" panose="020B0503020204020204" pitchFamily="34" charset="-122"/>
                <a:ea typeface="微软雅黑" panose="020B0503020204020204" pitchFamily="34" charset="-122"/>
              </a:rPr>
              <a:t>至少包含下列信息：</a:t>
            </a:r>
            <a:endParaRPr lang="en-US" altLang="zh-CN" dirty="0">
              <a:solidFill>
                <a:srgbClr val="1F497D"/>
              </a:solidFill>
              <a:latin typeface="微软雅黑" panose="020B0503020204020204" pitchFamily="34" charset="-122"/>
              <a:ea typeface="微软雅黑" panose="020B0503020204020204" pitchFamily="34" charset="-122"/>
            </a:endParaRPr>
          </a:p>
          <a:p>
            <a:pPr marL="360045" lvl="0" indent="-360045" eaLnBrk="0" fontAlgn="base" hangingPunct="0">
              <a:lnSpc>
                <a:spcPct val="150000"/>
              </a:lnSpc>
              <a:buClr>
                <a:srgbClr val="990000"/>
              </a:buClr>
              <a:buSzPct val="80000"/>
              <a:buFont typeface="+mj-lt"/>
              <a:buAutoNum type="arabicPeriod"/>
              <a:defRPr/>
            </a:pPr>
            <a:r>
              <a:rPr lang="zh-CN" altLang="en-US" kern="0" dirty="0">
                <a:solidFill>
                  <a:srgbClr val="A02F23"/>
                </a:solidFill>
                <a:latin typeface="微软雅黑" panose="020B0503020204020204" pitchFamily="34" charset="-122"/>
                <a:ea typeface="微软雅黑" panose="020B0503020204020204" pitchFamily="34" charset="-122"/>
              </a:rPr>
              <a:t>摘要</a:t>
            </a:r>
            <a:r>
              <a:rPr lang="zh-CN" altLang="en-US" dirty="0">
                <a:solidFill>
                  <a:srgbClr val="5C5C5C"/>
                </a:solidFill>
                <a:latin typeface="微软雅黑" panose="020B0503020204020204" pitchFamily="34" charset="-122"/>
                <a:ea typeface="微软雅黑" panose="020B0503020204020204" pitchFamily="34" charset="-122"/>
              </a:rPr>
              <a:t>（对于重大事故，应该有调调查结果的摘要说明）（可选）；</a:t>
            </a:r>
            <a:endParaRPr lang="en-US" altLang="zh-CN" dirty="0">
              <a:solidFill>
                <a:srgbClr val="5C5C5C"/>
              </a:solidFill>
              <a:latin typeface="微软雅黑" panose="020B0503020204020204" pitchFamily="34" charset="-122"/>
              <a:ea typeface="微软雅黑" panose="020B0503020204020204" pitchFamily="34" charset="-122"/>
            </a:endParaRPr>
          </a:p>
          <a:p>
            <a:pPr marL="360045" lvl="0" indent="-360045" eaLnBrk="0" fontAlgn="base" hangingPunct="0">
              <a:lnSpc>
                <a:spcPct val="150000"/>
              </a:lnSpc>
              <a:buClr>
                <a:srgbClr val="990000"/>
              </a:buClr>
              <a:buSzPct val="80000"/>
              <a:buFont typeface="+mj-lt"/>
              <a:buAutoNum type="arabicPeriod"/>
              <a:defRPr/>
            </a:pPr>
            <a:r>
              <a:rPr lang="zh-CN" altLang="en-US" kern="0" dirty="0">
                <a:solidFill>
                  <a:srgbClr val="A02F23"/>
                </a:solidFill>
                <a:latin typeface="微软雅黑" panose="020B0503020204020204" pitchFamily="34" charset="-122"/>
                <a:ea typeface="微软雅黑" panose="020B0503020204020204" pitchFamily="34" charset="-122"/>
              </a:rPr>
              <a:t>调查小组成员组成如姓名、单位、职务</a:t>
            </a:r>
            <a:r>
              <a:rPr lang="zh-CN" altLang="en-US" dirty="0">
                <a:solidFill>
                  <a:srgbClr val="5C5C5C"/>
                </a:solidFill>
                <a:latin typeface="微软雅黑" panose="020B0503020204020204" pitchFamily="34" charset="-122"/>
                <a:ea typeface="微软雅黑" panose="020B0503020204020204" pitchFamily="34" charset="-122"/>
              </a:rPr>
              <a:t>；</a:t>
            </a:r>
            <a:endParaRPr lang="en-US" altLang="zh-CN" dirty="0">
              <a:solidFill>
                <a:srgbClr val="5C5C5C"/>
              </a:solidFill>
              <a:latin typeface="微软雅黑" panose="020B0503020204020204" pitchFamily="34" charset="-122"/>
              <a:ea typeface="微软雅黑" panose="020B0503020204020204" pitchFamily="34" charset="-122"/>
            </a:endParaRPr>
          </a:p>
          <a:p>
            <a:pPr marL="360045" lvl="0" indent="-360045" eaLnBrk="0" fontAlgn="base" hangingPunct="0">
              <a:lnSpc>
                <a:spcPct val="150000"/>
              </a:lnSpc>
              <a:buClr>
                <a:srgbClr val="990000"/>
              </a:buClr>
              <a:buSzPct val="80000"/>
              <a:buFont typeface="+mj-lt"/>
              <a:buAutoNum type="arabicPeriod"/>
              <a:defRPr/>
            </a:pPr>
            <a:r>
              <a:rPr lang="zh-CN" altLang="en-US" kern="0" dirty="0">
                <a:solidFill>
                  <a:srgbClr val="A02F23"/>
                </a:solidFill>
                <a:latin typeface="微软雅黑" panose="020B0503020204020204" pitchFamily="34" charset="-122"/>
                <a:ea typeface="微软雅黑" panose="020B0503020204020204" pitchFamily="34" charset="-122"/>
              </a:rPr>
              <a:t>事故描述</a:t>
            </a:r>
            <a:r>
              <a:rPr lang="zh-CN" altLang="en-US" dirty="0">
                <a:solidFill>
                  <a:srgbClr val="5C5C5C"/>
                </a:solidFill>
                <a:latin typeface="微软雅黑" panose="020B0503020204020204" pitchFamily="34" charset="-122"/>
                <a:ea typeface="微软雅黑" panose="020B0503020204020204" pitchFamily="34" charset="-122"/>
              </a:rPr>
              <a:t>：简要说明事故的背景和事故调查的目的；</a:t>
            </a:r>
            <a:endParaRPr lang="en-US" altLang="zh-CN" dirty="0">
              <a:solidFill>
                <a:srgbClr val="5C5C5C"/>
              </a:solidFill>
              <a:latin typeface="微软雅黑" panose="020B0503020204020204" pitchFamily="34" charset="-122"/>
              <a:ea typeface="微软雅黑" panose="020B0503020204020204" pitchFamily="34" charset="-122"/>
            </a:endParaRPr>
          </a:p>
          <a:p>
            <a:pPr marL="360045" lvl="0" indent="-360045" eaLnBrk="0" fontAlgn="base" hangingPunct="0">
              <a:lnSpc>
                <a:spcPct val="150000"/>
              </a:lnSpc>
              <a:buClr>
                <a:srgbClr val="990000"/>
              </a:buClr>
              <a:buSzPct val="80000"/>
              <a:buFont typeface="+mj-lt"/>
              <a:buAutoNum type="arabicPeriod"/>
              <a:defRPr/>
            </a:pPr>
            <a:r>
              <a:rPr lang="zh-CN" altLang="en-US" kern="0" dirty="0">
                <a:solidFill>
                  <a:srgbClr val="A02F23"/>
                </a:solidFill>
                <a:latin typeface="微软雅黑" panose="020B0503020204020204" pitchFamily="34" charset="-122"/>
                <a:ea typeface="微软雅黑" panose="020B0503020204020204" pitchFamily="34" charset="-122"/>
              </a:rPr>
              <a:t>分析方法</a:t>
            </a:r>
            <a:r>
              <a:rPr lang="zh-CN" altLang="en-US" dirty="0">
                <a:solidFill>
                  <a:srgbClr val="5C5C5C"/>
                </a:solidFill>
                <a:latin typeface="微软雅黑" panose="020B0503020204020204" pitchFamily="34" charset="-122"/>
                <a:ea typeface="微软雅黑" panose="020B0503020204020204" pitchFamily="34" charset="-122"/>
              </a:rPr>
              <a:t>：说明事故调查过程中使用的方法和技术（针对特殊类事故，应有相关分析方法的说明）（可选）；</a:t>
            </a:r>
            <a:endParaRPr lang="en-US" altLang="zh-CN" dirty="0">
              <a:solidFill>
                <a:srgbClr val="5C5C5C"/>
              </a:solidFill>
              <a:latin typeface="微软雅黑" panose="020B0503020204020204" pitchFamily="34" charset="-122"/>
              <a:ea typeface="微软雅黑" panose="020B0503020204020204" pitchFamily="34" charset="-122"/>
            </a:endParaRPr>
          </a:p>
          <a:p>
            <a:pPr marL="360045" lvl="0" indent="-360045" eaLnBrk="0" fontAlgn="base" hangingPunct="0">
              <a:lnSpc>
                <a:spcPct val="150000"/>
              </a:lnSpc>
              <a:buClr>
                <a:srgbClr val="990000"/>
              </a:buClr>
              <a:buSzPct val="80000"/>
              <a:buFont typeface="+mj-lt"/>
              <a:buAutoNum type="arabicPeriod"/>
              <a:defRPr/>
            </a:pPr>
            <a:r>
              <a:rPr lang="zh-CN" altLang="en-US" kern="0" dirty="0">
                <a:solidFill>
                  <a:srgbClr val="A02F23"/>
                </a:solidFill>
                <a:latin typeface="微软雅黑" panose="020B0503020204020204" pitchFamily="34" charset="-122"/>
                <a:ea typeface="微软雅黑" panose="020B0503020204020204" pitchFamily="34" charset="-122"/>
              </a:rPr>
              <a:t>时间事件链</a:t>
            </a:r>
            <a:r>
              <a:rPr lang="zh-CN" altLang="en-US" dirty="0">
                <a:solidFill>
                  <a:srgbClr val="5C5C5C"/>
                </a:solidFill>
                <a:latin typeface="微软雅黑" panose="020B0503020204020204" pitchFamily="34" charset="-122"/>
                <a:ea typeface="微软雅黑" panose="020B0503020204020204" pitchFamily="34" charset="-122"/>
              </a:rPr>
              <a:t>：事故中所发生的时间事件及状态列表，可能包括事件和状态分析图；</a:t>
            </a:r>
            <a:endParaRPr lang="en-US" altLang="zh-CN" dirty="0">
              <a:solidFill>
                <a:srgbClr val="5C5C5C"/>
              </a:solidFill>
              <a:latin typeface="微软雅黑" panose="020B0503020204020204" pitchFamily="34" charset="-122"/>
              <a:ea typeface="微软雅黑" panose="020B0503020204020204" pitchFamily="34" charset="-122"/>
            </a:endParaRPr>
          </a:p>
          <a:p>
            <a:pPr marL="360045" lvl="0" indent="-360045" eaLnBrk="0" fontAlgn="base" hangingPunct="0">
              <a:lnSpc>
                <a:spcPct val="150000"/>
              </a:lnSpc>
              <a:buClr>
                <a:srgbClr val="990000"/>
              </a:buClr>
              <a:buSzPct val="80000"/>
              <a:buFont typeface="+mj-lt"/>
              <a:buAutoNum type="arabicPeriod"/>
              <a:defRPr/>
            </a:pPr>
            <a:r>
              <a:rPr lang="zh-CN" altLang="en-US" kern="0" dirty="0">
                <a:solidFill>
                  <a:srgbClr val="A02F23"/>
                </a:solidFill>
                <a:latin typeface="微软雅黑" panose="020B0503020204020204" pitchFamily="34" charset="-122"/>
                <a:ea typeface="微软雅黑" panose="020B0503020204020204" pitchFamily="34" charset="-122"/>
              </a:rPr>
              <a:t>证据和关键起因的分析过程</a:t>
            </a:r>
            <a:r>
              <a:rPr lang="zh-CN" altLang="en-US" dirty="0">
                <a:solidFill>
                  <a:srgbClr val="5C5C5C"/>
                </a:solidFill>
                <a:latin typeface="微软雅黑" panose="020B0503020204020204" pitchFamily="34" charset="-122"/>
                <a:ea typeface="微软雅黑" panose="020B0503020204020204" pitchFamily="34" charset="-122"/>
              </a:rPr>
              <a:t>：事故原因分析过程说明和分析结果；</a:t>
            </a:r>
            <a:endParaRPr lang="en-US" altLang="zh-CN" dirty="0">
              <a:solidFill>
                <a:srgbClr val="5C5C5C"/>
              </a:solidFill>
              <a:latin typeface="微软雅黑" panose="020B0503020204020204" pitchFamily="34" charset="-122"/>
              <a:ea typeface="微软雅黑" panose="020B0503020204020204" pitchFamily="34" charset="-122"/>
            </a:endParaRPr>
          </a:p>
          <a:p>
            <a:pPr marL="360045" lvl="0" indent="-360045" eaLnBrk="0" fontAlgn="base" hangingPunct="0">
              <a:lnSpc>
                <a:spcPct val="150000"/>
              </a:lnSpc>
              <a:buClr>
                <a:srgbClr val="990000"/>
              </a:buClr>
              <a:buSzPct val="80000"/>
              <a:buFont typeface="+mj-lt"/>
              <a:buAutoNum type="arabicPeriod"/>
              <a:defRPr/>
            </a:pPr>
            <a:r>
              <a:rPr lang="zh-CN" altLang="en-US" kern="0" dirty="0">
                <a:solidFill>
                  <a:srgbClr val="A02F23"/>
                </a:solidFill>
                <a:latin typeface="微软雅黑" panose="020B0503020204020204" pitchFamily="34" charset="-122"/>
                <a:ea typeface="微软雅黑" panose="020B0503020204020204" pitchFamily="34" charset="-122"/>
              </a:rPr>
              <a:t>事故直接原因、间接原因、系统原因的说明；</a:t>
            </a:r>
            <a:endParaRPr lang="en-US" altLang="zh-CN" kern="0" dirty="0">
              <a:solidFill>
                <a:srgbClr val="A02F23"/>
              </a:solidFill>
              <a:latin typeface="微软雅黑" panose="020B0503020204020204" pitchFamily="34" charset="-122"/>
              <a:ea typeface="微软雅黑" panose="020B0503020204020204" pitchFamily="34" charset="-122"/>
            </a:endParaRPr>
          </a:p>
          <a:p>
            <a:pPr marL="360045" lvl="0" indent="-360045" eaLnBrk="0" fontAlgn="base" hangingPunct="0">
              <a:lnSpc>
                <a:spcPct val="150000"/>
              </a:lnSpc>
              <a:buClr>
                <a:srgbClr val="990000"/>
              </a:buClr>
              <a:buSzPct val="80000"/>
              <a:buFont typeface="+mj-lt"/>
              <a:buAutoNum type="arabicPeriod"/>
              <a:defRPr/>
            </a:pPr>
            <a:r>
              <a:rPr lang="zh-CN" altLang="en-US" kern="0" dirty="0">
                <a:solidFill>
                  <a:srgbClr val="A02F23"/>
                </a:solidFill>
                <a:latin typeface="微软雅黑" panose="020B0503020204020204" pitchFamily="34" charset="-122"/>
                <a:ea typeface="微软雅黑" panose="020B0503020204020204" pitchFamily="34" charset="-122"/>
              </a:rPr>
              <a:t>提出整改建议；</a:t>
            </a:r>
            <a:endParaRPr lang="en-US" altLang="zh-CN" kern="0" dirty="0">
              <a:solidFill>
                <a:srgbClr val="A02F23"/>
              </a:solidFill>
              <a:latin typeface="微软雅黑" panose="020B0503020204020204" pitchFamily="34" charset="-122"/>
              <a:ea typeface="微软雅黑" panose="020B0503020204020204" pitchFamily="34" charset="-122"/>
            </a:endParaRPr>
          </a:p>
          <a:p>
            <a:pPr marL="360045" lvl="0" indent="-360045" eaLnBrk="0" fontAlgn="base" hangingPunct="0">
              <a:lnSpc>
                <a:spcPct val="150000"/>
              </a:lnSpc>
              <a:buClr>
                <a:srgbClr val="990000"/>
              </a:buClr>
              <a:buSzPct val="80000"/>
              <a:buFont typeface="+mj-lt"/>
              <a:buAutoNum type="arabicPeriod"/>
              <a:defRPr/>
            </a:pPr>
            <a:r>
              <a:rPr lang="zh-CN" altLang="en-US" kern="0" dirty="0">
                <a:solidFill>
                  <a:srgbClr val="A02F23"/>
                </a:solidFill>
                <a:latin typeface="微软雅黑" panose="020B0503020204020204" pitchFamily="34" charset="-122"/>
                <a:ea typeface="微软雅黑" panose="020B0503020204020204" pitchFamily="34" charset="-122"/>
              </a:rPr>
              <a:t>结论。</a:t>
            </a:r>
            <a:endParaRPr lang="en-US" altLang="zh-CN" kern="0" dirty="0">
              <a:solidFill>
                <a:srgbClr val="A02F23"/>
              </a:solidFill>
              <a:latin typeface="微软雅黑" panose="020B0503020204020204" pitchFamily="34" charset="-122"/>
              <a:ea typeface="微软雅黑" panose="020B0503020204020204" pitchFamily="34" charset="-122"/>
            </a:endParaRPr>
          </a:p>
        </p:txBody>
      </p:sp>
      <p:pic>
        <p:nvPicPr>
          <p:cNvPr id="7" name="图片 6"/>
          <p:cNvPicPr>
            <a:picLocks noChangeAspect="1"/>
          </p:cNvPicPr>
          <p:nvPr/>
        </p:nvPicPr>
        <p:blipFill>
          <a:blip r:embed="rId5"/>
          <a:stretch>
            <a:fillRect/>
          </a:stretch>
        </p:blipFill>
        <p:spPr>
          <a:xfrm>
            <a:off x="9105392" y="2069663"/>
            <a:ext cx="2112963" cy="3671888"/>
          </a:xfrm>
          <a:prstGeom prst="rect">
            <a:avLst/>
          </a:prstGeom>
          <a:noFill/>
          <a:ln w="9525">
            <a:noFill/>
          </a:ln>
        </p:spPr>
      </p:pic>
      <p:sp>
        <p:nvSpPr>
          <p:cNvPr id="8"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8" name="TextBox 74"/>
          <p:cNvSpPr txBox="1"/>
          <p:nvPr/>
        </p:nvSpPr>
        <p:spPr>
          <a:xfrm>
            <a:off x="593725" y="1085672"/>
            <a:ext cx="6032583" cy="461665"/>
          </a:xfrm>
          <a:prstGeom prst="rect">
            <a:avLst/>
          </a:prstGeom>
          <a:noFill/>
        </p:spPr>
        <p:txBody>
          <a:bodyPr wrap="square" rtlCol="0">
            <a:spAutoFit/>
          </a:bodyPr>
          <a:lstStyle/>
          <a:p>
            <a:pPr>
              <a:defRPr/>
            </a:pPr>
            <a:r>
              <a:rPr lang="zh-CN" altLang="en-US" sz="2400" b="1" dirty="0">
                <a:solidFill>
                  <a:srgbClr val="1F497D"/>
                </a:solidFill>
                <a:latin typeface="微软雅黑" panose="020B0503020204020204" pitchFamily="34" charset="-122"/>
                <a:ea typeface="微软雅黑" panose="020B0503020204020204" pitchFamily="34" charset="-122"/>
              </a:rPr>
              <a:t>审批与发布</a:t>
            </a:r>
            <a:endParaRPr lang="en-US" altLang="zh-CN" sz="2400" b="1" dirty="0">
              <a:solidFill>
                <a:srgbClr val="1F497D"/>
              </a:solidFill>
              <a:latin typeface="微软雅黑" panose="020B0503020204020204" pitchFamily="34" charset="-122"/>
              <a:ea typeface="微软雅黑" panose="020B0503020204020204" pitchFamily="34" charset="-122"/>
            </a:endParaRPr>
          </a:p>
        </p:txBody>
      </p:sp>
      <p:sp>
        <p:nvSpPr>
          <p:cNvPr id="9" name="Round Diagonal Corner Rectangle 34"/>
          <p:cNvSpPr/>
          <p:nvPr/>
        </p:nvSpPr>
        <p:spPr>
          <a:xfrm>
            <a:off x="886275" y="2287000"/>
            <a:ext cx="2304280" cy="2457899"/>
          </a:xfrm>
          <a:prstGeom prst="round2DiagRect">
            <a:avLst/>
          </a:prstGeom>
          <a:solidFill>
            <a:srgbClr val="37779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10" name="Round Diagonal Corner Rectangle 35"/>
          <p:cNvSpPr/>
          <p:nvPr/>
        </p:nvSpPr>
        <p:spPr>
          <a:xfrm>
            <a:off x="3604235" y="2287000"/>
            <a:ext cx="2304280" cy="2457899"/>
          </a:xfrm>
          <a:prstGeom prst="round2DiagRect">
            <a:avLst/>
          </a:prstGeom>
          <a:solidFill>
            <a:srgbClr val="189A8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11" name="Round Diagonal Corner Rectangle 36"/>
          <p:cNvSpPr/>
          <p:nvPr/>
        </p:nvSpPr>
        <p:spPr>
          <a:xfrm>
            <a:off x="6309793" y="2287000"/>
            <a:ext cx="2304280" cy="2457899"/>
          </a:xfrm>
          <a:prstGeom prst="round2DiagRect">
            <a:avLst/>
          </a:prstGeom>
          <a:solidFill>
            <a:srgbClr val="F09C2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12" name="Round Diagonal Corner Rectangle 37"/>
          <p:cNvSpPr/>
          <p:nvPr/>
        </p:nvSpPr>
        <p:spPr>
          <a:xfrm>
            <a:off x="9014755" y="2287000"/>
            <a:ext cx="2304280" cy="2457899"/>
          </a:xfrm>
          <a:prstGeom prst="round2DiagRect">
            <a:avLst/>
          </a:prstGeom>
          <a:solidFill>
            <a:srgbClr val="D2413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grpSp>
        <p:nvGrpSpPr>
          <p:cNvPr id="13" name="Group 78"/>
          <p:cNvGrpSpPr/>
          <p:nvPr/>
        </p:nvGrpSpPr>
        <p:grpSpPr>
          <a:xfrm>
            <a:off x="7123212" y="2620151"/>
            <a:ext cx="666589" cy="917589"/>
            <a:chOff x="3291055" y="1604118"/>
            <a:chExt cx="552452" cy="760475"/>
          </a:xfrm>
          <a:solidFill>
            <a:srgbClr val="FFFFFF"/>
          </a:solidFill>
        </p:grpSpPr>
        <p:sp>
          <p:nvSpPr>
            <p:cNvPr id="14"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5"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6"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7"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8"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19"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sp>
          <p:nvSpPr>
            <p:cNvPr id="20"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sp>
        <p:nvSpPr>
          <p:cNvPr id="21" name="TextBox 80"/>
          <p:cNvSpPr txBox="1"/>
          <p:nvPr/>
        </p:nvSpPr>
        <p:spPr>
          <a:xfrm>
            <a:off x="963086" y="3569713"/>
            <a:ext cx="2150660" cy="523220"/>
          </a:xfrm>
          <a:prstGeom prst="rect">
            <a:avLst/>
          </a:prstGeom>
          <a:noFill/>
        </p:spPr>
        <p:txBody>
          <a:bodyPr wrap="square" rtlCol="0">
            <a:spAutoFit/>
          </a:bodyPr>
          <a:lstStyle>
            <a:defPPr>
              <a:defRPr lang="zh-CN"/>
            </a:defPPr>
            <a:lvl1pPr algn="ctr">
              <a:defRPr sz="2800" b="1">
                <a:solidFill>
                  <a:schemeClr val="bg1"/>
                </a:solidFill>
                <a:latin typeface="微软雅黑" panose="020B0503020204020204" pitchFamily="34" charset="-122"/>
                <a:ea typeface="微软雅黑" panose="020B0503020204020204"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28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rPr>
              <a:t>团队评审</a:t>
            </a:r>
            <a:endParaRPr kumimoji="0" lang="en-US" sz="28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endParaRPr>
          </a:p>
        </p:txBody>
      </p:sp>
      <p:sp>
        <p:nvSpPr>
          <p:cNvPr id="22" name="TextBox 81"/>
          <p:cNvSpPr txBox="1"/>
          <p:nvPr/>
        </p:nvSpPr>
        <p:spPr>
          <a:xfrm>
            <a:off x="9091566" y="3569713"/>
            <a:ext cx="2150660" cy="954107"/>
          </a:xfrm>
          <a:prstGeom prst="rect">
            <a:avLst/>
          </a:prstGeom>
          <a:noFill/>
        </p:spPr>
        <p:txBody>
          <a:bodyPr wrap="square" rtlCol="0">
            <a:spAutoFit/>
          </a:bodyPr>
          <a:lstStyle/>
          <a:p>
            <a:pPr algn="ctr"/>
            <a:r>
              <a:rPr lang="zh-CN" altLang="en-US" sz="2800" b="1" dirty="0">
                <a:solidFill>
                  <a:srgbClr val="FFFFFF"/>
                </a:solidFill>
                <a:latin typeface="微软雅黑" panose="020B0503020204020204" pitchFamily="34" charset="-122"/>
                <a:ea typeface="微软雅黑" panose="020B0503020204020204" pitchFamily="34" charset="-122"/>
              </a:rPr>
              <a:t>分享、沟通与学习</a:t>
            </a:r>
            <a:endParaRPr lang="en-US" sz="2800" b="1" dirty="0">
              <a:solidFill>
                <a:srgbClr val="FFFFFF"/>
              </a:solidFill>
              <a:latin typeface="微软雅黑" panose="020B0503020204020204" pitchFamily="34" charset="-122"/>
              <a:ea typeface="微软雅黑" panose="020B0503020204020204" pitchFamily="34" charset="-122"/>
            </a:endParaRPr>
          </a:p>
        </p:txBody>
      </p:sp>
      <p:sp>
        <p:nvSpPr>
          <p:cNvPr id="23" name="TextBox 82"/>
          <p:cNvSpPr txBox="1"/>
          <p:nvPr/>
        </p:nvSpPr>
        <p:spPr>
          <a:xfrm>
            <a:off x="6386306" y="3569713"/>
            <a:ext cx="2150660" cy="523220"/>
          </a:xfrm>
          <a:prstGeom prst="rect">
            <a:avLst/>
          </a:prstGeom>
          <a:noFill/>
        </p:spPr>
        <p:txBody>
          <a:bodyPr wrap="square" rtlCol="0">
            <a:spAutoFit/>
          </a:bodyPr>
          <a:lstStyle/>
          <a:p>
            <a:pPr algn="ctr"/>
            <a:r>
              <a:rPr lang="zh-CN" altLang="en-US" sz="2800" b="1" dirty="0">
                <a:solidFill>
                  <a:srgbClr val="FFFFFF"/>
                </a:solidFill>
                <a:latin typeface="微软雅黑" panose="020B0503020204020204" pitchFamily="34" charset="-122"/>
                <a:ea typeface="微软雅黑" panose="020B0503020204020204" pitchFamily="34" charset="-122"/>
              </a:rPr>
              <a:t>正式发布</a:t>
            </a:r>
            <a:endParaRPr lang="en-US" sz="2800" b="1" dirty="0">
              <a:solidFill>
                <a:srgbClr val="FFFFFF"/>
              </a:solidFill>
              <a:latin typeface="微软雅黑" panose="020B0503020204020204" pitchFamily="34" charset="-122"/>
              <a:ea typeface="微软雅黑" panose="020B0503020204020204" pitchFamily="34" charset="-122"/>
            </a:endParaRPr>
          </a:p>
        </p:txBody>
      </p:sp>
      <p:sp>
        <p:nvSpPr>
          <p:cNvPr id="24" name="TextBox 83"/>
          <p:cNvSpPr txBox="1"/>
          <p:nvPr/>
        </p:nvSpPr>
        <p:spPr>
          <a:xfrm>
            <a:off x="3681046" y="3569713"/>
            <a:ext cx="2150660" cy="954107"/>
          </a:xfrm>
          <a:prstGeom prst="rect">
            <a:avLst/>
          </a:prstGeom>
          <a:noFill/>
        </p:spPr>
        <p:txBody>
          <a:bodyPr wrap="square" rtlCol="0">
            <a:spAutoFit/>
          </a:bodyPr>
          <a:lstStyle/>
          <a:p>
            <a:pPr algn="ctr"/>
            <a:r>
              <a:rPr lang="zh-CN" altLang="en-US" sz="2800" b="1" dirty="0">
                <a:solidFill>
                  <a:srgbClr val="FFFFFF"/>
                </a:solidFill>
                <a:latin typeface="微软雅黑" panose="020B0503020204020204" pitchFamily="34" charset="-122"/>
                <a:ea typeface="微软雅黑" panose="020B0503020204020204" pitchFamily="34" charset="-122"/>
              </a:rPr>
              <a:t>报管理层</a:t>
            </a:r>
            <a:endParaRPr lang="en-US" altLang="zh-CN" sz="2800" b="1" dirty="0">
              <a:solidFill>
                <a:srgbClr val="FFFFFF"/>
              </a:solidFill>
              <a:latin typeface="微软雅黑" panose="020B0503020204020204" pitchFamily="34" charset="-122"/>
              <a:ea typeface="微软雅黑" panose="020B0503020204020204" pitchFamily="34" charset="-122"/>
            </a:endParaRPr>
          </a:p>
          <a:p>
            <a:pPr algn="ctr"/>
            <a:r>
              <a:rPr lang="zh-CN" altLang="en-US" sz="2800" b="1" dirty="0">
                <a:solidFill>
                  <a:srgbClr val="FFFFFF"/>
                </a:solidFill>
                <a:latin typeface="微软雅黑" panose="020B0503020204020204" pitchFamily="34" charset="-122"/>
                <a:ea typeface="微软雅黑" panose="020B0503020204020204" pitchFamily="34" charset="-122"/>
              </a:rPr>
              <a:t>批准</a:t>
            </a:r>
            <a:endParaRPr lang="en-US" sz="2800" b="1" dirty="0">
              <a:solidFill>
                <a:srgbClr val="FFFFFF"/>
              </a:solidFill>
              <a:latin typeface="微软雅黑" panose="020B0503020204020204" pitchFamily="34" charset="-122"/>
              <a:ea typeface="微软雅黑" panose="020B0503020204020204" pitchFamily="34" charset="-122"/>
            </a:endParaRPr>
          </a:p>
        </p:txBody>
      </p:sp>
      <p:sp>
        <p:nvSpPr>
          <p:cNvPr id="25" name="Footer Text"/>
          <p:cNvSpPr txBox="1"/>
          <p:nvPr/>
        </p:nvSpPr>
        <p:spPr>
          <a:xfrm>
            <a:off x="3553821" y="5658280"/>
            <a:ext cx="5262158" cy="369332"/>
          </a:xfrm>
          <a:prstGeom prst="rect">
            <a:avLst/>
          </a:prstGeom>
          <a:noFill/>
        </p:spPr>
        <p:txBody>
          <a:bodyPr wrap="square" lIns="0" tIns="0" rIns="0" bIns="0" rtlCol="0">
            <a:spAutoFit/>
          </a:bodyPr>
          <a:lstStyle/>
          <a:p>
            <a:pPr algn="ctr"/>
            <a:r>
              <a:rPr lang="zh-CN" altLang="en-US" sz="2400" b="1" dirty="0">
                <a:solidFill>
                  <a:srgbClr val="262626">
                    <a:lumMod val="50000"/>
                    <a:lumOff val="50000"/>
                  </a:srgbClr>
                </a:solidFill>
                <a:latin typeface="微软雅黑" panose="020B0503020204020204" pitchFamily="34" charset="-122"/>
                <a:ea typeface="微软雅黑" panose="020B0503020204020204" pitchFamily="34" charset="-122"/>
              </a:rPr>
              <a:t>完成和提交事故调查报告流程</a:t>
            </a:r>
            <a:endParaRPr lang="en-US" sz="2400" b="1" dirty="0">
              <a:solidFill>
                <a:srgbClr val="262626">
                  <a:lumMod val="50000"/>
                  <a:lumOff val="50000"/>
                </a:srgbClr>
              </a:solidFill>
              <a:latin typeface="微软雅黑" panose="020B0503020204020204" pitchFamily="34" charset="-122"/>
              <a:ea typeface="微软雅黑" panose="020B0503020204020204" pitchFamily="34" charset="-122"/>
            </a:endParaRPr>
          </a:p>
        </p:txBody>
      </p:sp>
      <p:cxnSp>
        <p:nvCxnSpPr>
          <p:cNvPr id="26" name="Straight Line buttom"/>
          <p:cNvCxnSpPr/>
          <p:nvPr/>
        </p:nvCxnSpPr>
        <p:spPr>
          <a:xfrm>
            <a:off x="914400" y="5342935"/>
            <a:ext cx="10363200" cy="0"/>
          </a:xfrm>
          <a:prstGeom prst="line">
            <a:avLst/>
          </a:prstGeom>
          <a:noFill/>
          <a:ln w="19050" cap="flat" cmpd="sng" algn="ctr">
            <a:solidFill>
              <a:srgbClr val="262626">
                <a:lumMod val="50000"/>
                <a:lumOff val="50000"/>
              </a:srgbClr>
            </a:solidFill>
            <a:prstDash val="sysDot"/>
            <a:headEnd type="none"/>
            <a:tailEnd type="none"/>
          </a:ln>
          <a:effectLst/>
        </p:spPr>
      </p:cxnSp>
      <p:sp>
        <p:nvSpPr>
          <p:cNvPr id="27" name="Arc 86"/>
          <p:cNvSpPr/>
          <p:nvPr/>
        </p:nvSpPr>
        <p:spPr>
          <a:xfrm rot="19051047">
            <a:off x="2437376" y="1651900"/>
            <a:ext cx="2181771" cy="2181771"/>
          </a:xfrm>
          <a:prstGeom prst="arc">
            <a:avLst/>
          </a:prstGeom>
          <a:noFill/>
          <a:ln w="28575" cap="flat" cmpd="sng" algn="ctr">
            <a:solidFill>
              <a:srgbClr val="FFFFFF">
                <a:lumMod val="65000"/>
              </a:srgbClr>
            </a:solidFill>
            <a:prstDash val="sysDot"/>
            <a:tailEnd type="stealt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262626"/>
              </a:solidFill>
              <a:effectLst/>
              <a:uLnTx/>
              <a:uFillTx/>
              <a:latin typeface="Arial" panose="020B0604020202020204"/>
            </a:endParaRPr>
          </a:p>
        </p:txBody>
      </p:sp>
      <p:sp>
        <p:nvSpPr>
          <p:cNvPr id="28" name="Arc 87"/>
          <p:cNvSpPr/>
          <p:nvPr/>
        </p:nvSpPr>
        <p:spPr>
          <a:xfrm rot="19051047">
            <a:off x="5077083" y="1651901"/>
            <a:ext cx="2181771" cy="2181771"/>
          </a:xfrm>
          <a:prstGeom prst="arc">
            <a:avLst/>
          </a:prstGeom>
          <a:noFill/>
          <a:ln w="28575" cap="flat" cmpd="sng" algn="ctr">
            <a:solidFill>
              <a:srgbClr val="FFFFFF">
                <a:lumMod val="65000"/>
              </a:srgbClr>
            </a:solidFill>
            <a:prstDash val="sysDot"/>
            <a:tailEnd type="stealt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262626"/>
              </a:solidFill>
              <a:effectLst/>
              <a:uLnTx/>
              <a:uFillTx/>
              <a:latin typeface="Arial" panose="020B0604020202020204"/>
            </a:endParaRPr>
          </a:p>
        </p:txBody>
      </p:sp>
      <p:sp>
        <p:nvSpPr>
          <p:cNvPr id="29" name="Arc 88"/>
          <p:cNvSpPr/>
          <p:nvPr/>
        </p:nvSpPr>
        <p:spPr>
          <a:xfrm rot="19051047">
            <a:off x="7716788" y="1651901"/>
            <a:ext cx="2181771" cy="2181771"/>
          </a:xfrm>
          <a:prstGeom prst="arc">
            <a:avLst/>
          </a:prstGeom>
          <a:noFill/>
          <a:ln w="28575" cap="flat" cmpd="sng" algn="ctr">
            <a:solidFill>
              <a:srgbClr val="FFFFFF">
                <a:lumMod val="65000"/>
              </a:srgbClr>
            </a:solidFill>
            <a:prstDash val="sysDot"/>
            <a:tailEnd type="stealt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262626"/>
              </a:solidFill>
              <a:effectLst/>
              <a:uLnTx/>
              <a:uFillTx/>
              <a:latin typeface="Arial" panose="020B0604020202020204"/>
            </a:endParaRPr>
          </a:p>
        </p:txBody>
      </p:sp>
      <p:sp>
        <p:nvSpPr>
          <p:cNvPr id="30" name="KSO_Shape"/>
          <p:cNvSpPr/>
          <p:nvPr/>
        </p:nvSpPr>
        <p:spPr bwMode="auto">
          <a:xfrm>
            <a:off x="1716238" y="2549884"/>
            <a:ext cx="648000" cy="900000"/>
          </a:xfrm>
          <a:custGeom>
            <a:avLst/>
            <a:gdLst>
              <a:gd name="T0" fmla="*/ 175713297 w 4097"/>
              <a:gd name="T1" fmla="*/ 71089403 h 3497"/>
              <a:gd name="T2" fmla="*/ 33597902 w 4097"/>
              <a:gd name="T3" fmla="*/ 71089403 h 3497"/>
              <a:gd name="T4" fmla="*/ 423256757 w 4097"/>
              <a:gd name="T5" fmla="*/ 139474091 h 3497"/>
              <a:gd name="T6" fmla="*/ 372859684 w 4097"/>
              <a:gd name="T7" fmla="*/ 216358747 h 3497"/>
              <a:gd name="T8" fmla="*/ 297747197 w 4097"/>
              <a:gd name="T9" fmla="*/ 139474091 h 3497"/>
              <a:gd name="T10" fmla="*/ 502231138 w 4097"/>
              <a:gd name="T11" fmla="*/ 428853992 h 3497"/>
              <a:gd name="T12" fmla="*/ 423256757 w 4097"/>
              <a:gd name="T13" fmla="*/ 139474091 h 3497"/>
              <a:gd name="T14" fmla="*/ 254687678 w 4097"/>
              <a:gd name="T15" fmla="*/ 98906881 h 3497"/>
              <a:gd name="T16" fmla="*/ 254687678 w 4097"/>
              <a:gd name="T17" fmla="*/ 327242836 h 3497"/>
              <a:gd name="T18" fmla="*/ 184402447 w 4097"/>
              <a:gd name="T19" fmla="*/ 160916703 h 3497"/>
              <a:gd name="T20" fmla="*/ 0 w 4097"/>
              <a:gd name="T21" fmla="*/ 369934708 h 3497"/>
              <a:gd name="T22" fmla="*/ 19116131 w 4097"/>
              <a:gd name="T23" fmla="*/ 675348230 h 3497"/>
              <a:gd name="T24" fmla="*/ 90752959 w 4097"/>
              <a:gd name="T25" fmla="*/ 548044259 h 3497"/>
              <a:gd name="T26" fmla="*/ 143080758 w 4097"/>
              <a:gd name="T27" fmla="*/ 528147135 h 3497"/>
              <a:gd name="T28" fmla="*/ 194249858 w 4097"/>
              <a:gd name="T29" fmla="*/ 674961968 h 3497"/>
              <a:gd name="T30" fmla="*/ 135936541 w 4097"/>
              <a:gd name="T31" fmla="*/ 385582067 h 3497"/>
              <a:gd name="T32" fmla="*/ 165865446 w 4097"/>
              <a:gd name="T33" fmla="*/ 356992065 h 3497"/>
              <a:gd name="T34" fmla="*/ 254687678 w 4097"/>
              <a:gd name="T35" fmla="*/ 455319332 h 3497"/>
              <a:gd name="T36" fmla="*/ 271293512 w 4097"/>
              <a:gd name="T37" fmla="*/ 471739216 h 3497"/>
              <a:gd name="T38" fmla="*/ 542780360 w 4097"/>
              <a:gd name="T39" fmla="*/ 471739216 h 3497"/>
              <a:gd name="T40" fmla="*/ 542780360 w 4097"/>
              <a:gd name="T41" fmla="*/ 379980165 h 3497"/>
              <a:gd name="T42" fmla="*/ 631988386 w 4097"/>
              <a:gd name="T43" fmla="*/ 286096012 h 3497"/>
              <a:gd name="T44" fmla="*/ 566337515 w 4097"/>
              <a:gd name="T45" fmla="*/ 506124911 h 3497"/>
              <a:gd name="T46" fmla="*/ 646277260 w 4097"/>
              <a:gd name="T47" fmla="*/ 668973364 h 3497"/>
              <a:gd name="T48" fmla="*/ 703239419 w 4097"/>
              <a:gd name="T49" fmla="*/ 468648678 h 3497"/>
              <a:gd name="T50" fmla="*/ 791095848 w 4097"/>
              <a:gd name="T51" fmla="*/ 669166715 h 3497"/>
              <a:gd name="T52" fmla="*/ 763483903 w 4097"/>
              <a:gd name="T53" fmla="*/ 170189195 h 3497"/>
              <a:gd name="T54" fmla="*/ 577536523 w 4097"/>
              <a:gd name="T55" fmla="*/ 289572813 h 3497"/>
              <a:gd name="T56" fmla="*/ 542780360 w 4097"/>
              <a:gd name="T57" fmla="*/ 115520115 h 3497"/>
              <a:gd name="T58" fmla="*/ 526367423 w 4097"/>
              <a:gd name="T59" fmla="*/ 98906881 h 3497"/>
              <a:gd name="T60" fmla="*/ 674082541 w 4097"/>
              <a:gd name="T61" fmla="*/ 15261096 h 3497"/>
              <a:gd name="T62" fmla="*/ 674082541 w 4097"/>
              <a:gd name="T63" fmla="*/ 153383050 h 3497"/>
              <a:gd name="T64" fmla="*/ 674082541 w 4097"/>
              <a:gd name="T65" fmla="*/ 15261096 h 34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097" h="3497">
                <a:moveTo>
                  <a:pt x="542" y="0"/>
                </a:moveTo>
                <a:cubicBezTo>
                  <a:pt x="745" y="0"/>
                  <a:pt x="910" y="165"/>
                  <a:pt x="910" y="368"/>
                </a:cubicBezTo>
                <a:cubicBezTo>
                  <a:pt x="910" y="571"/>
                  <a:pt x="745" y="736"/>
                  <a:pt x="542" y="736"/>
                </a:cubicBezTo>
                <a:cubicBezTo>
                  <a:pt x="339" y="736"/>
                  <a:pt x="174" y="571"/>
                  <a:pt x="174" y="368"/>
                </a:cubicBezTo>
                <a:cubicBezTo>
                  <a:pt x="174" y="165"/>
                  <a:pt x="339" y="0"/>
                  <a:pt x="542" y="0"/>
                </a:cubicBezTo>
                <a:close/>
                <a:moveTo>
                  <a:pt x="2192" y="722"/>
                </a:moveTo>
                <a:cubicBezTo>
                  <a:pt x="2192" y="1120"/>
                  <a:pt x="2192" y="1120"/>
                  <a:pt x="2192" y="1120"/>
                </a:cubicBezTo>
                <a:cubicBezTo>
                  <a:pt x="1931" y="1120"/>
                  <a:pt x="1931" y="1120"/>
                  <a:pt x="1931" y="1120"/>
                </a:cubicBezTo>
                <a:cubicBezTo>
                  <a:pt x="1931" y="722"/>
                  <a:pt x="1931" y="722"/>
                  <a:pt x="1931" y="722"/>
                </a:cubicBezTo>
                <a:cubicBezTo>
                  <a:pt x="1542" y="722"/>
                  <a:pt x="1542" y="722"/>
                  <a:pt x="1542" y="722"/>
                </a:cubicBezTo>
                <a:cubicBezTo>
                  <a:pt x="1542" y="2220"/>
                  <a:pt x="1542" y="2220"/>
                  <a:pt x="1542" y="2220"/>
                </a:cubicBezTo>
                <a:cubicBezTo>
                  <a:pt x="2601" y="2220"/>
                  <a:pt x="2601" y="2220"/>
                  <a:pt x="2601" y="2220"/>
                </a:cubicBezTo>
                <a:cubicBezTo>
                  <a:pt x="2601" y="722"/>
                  <a:pt x="2601" y="722"/>
                  <a:pt x="2601" y="722"/>
                </a:cubicBezTo>
                <a:cubicBezTo>
                  <a:pt x="2192" y="722"/>
                  <a:pt x="2192" y="722"/>
                  <a:pt x="2192" y="722"/>
                </a:cubicBezTo>
                <a:close/>
                <a:moveTo>
                  <a:pt x="1405" y="512"/>
                </a:moveTo>
                <a:cubicBezTo>
                  <a:pt x="1319" y="512"/>
                  <a:pt x="1319" y="512"/>
                  <a:pt x="1319" y="512"/>
                </a:cubicBezTo>
                <a:cubicBezTo>
                  <a:pt x="1319" y="598"/>
                  <a:pt x="1319" y="598"/>
                  <a:pt x="1319" y="598"/>
                </a:cubicBezTo>
                <a:cubicBezTo>
                  <a:pt x="1319" y="1694"/>
                  <a:pt x="1319" y="1694"/>
                  <a:pt x="1319" y="1694"/>
                </a:cubicBezTo>
                <a:cubicBezTo>
                  <a:pt x="1107" y="1550"/>
                  <a:pt x="1107" y="1550"/>
                  <a:pt x="1107" y="1550"/>
                </a:cubicBezTo>
                <a:cubicBezTo>
                  <a:pt x="955" y="833"/>
                  <a:pt x="955" y="833"/>
                  <a:pt x="955" y="833"/>
                </a:cubicBezTo>
                <a:cubicBezTo>
                  <a:pt x="67" y="825"/>
                  <a:pt x="67" y="825"/>
                  <a:pt x="67" y="825"/>
                </a:cubicBezTo>
                <a:cubicBezTo>
                  <a:pt x="0" y="1915"/>
                  <a:pt x="0" y="1915"/>
                  <a:pt x="0" y="1915"/>
                </a:cubicBezTo>
                <a:cubicBezTo>
                  <a:pt x="89" y="2707"/>
                  <a:pt x="89" y="2707"/>
                  <a:pt x="89" y="2707"/>
                </a:cubicBezTo>
                <a:cubicBezTo>
                  <a:pt x="99" y="3496"/>
                  <a:pt x="99" y="3496"/>
                  <a:pt x="99" y="3496"/>
                </a:cubicBezTo>
                <a:cubicBezTo>
                  <a:pt x="314" y="3494"/>
                  <a:pt x="314" y="3494"/>
                  <a:pt x="314" y="3494"/>
                </a:cubicBezTo>
                <a:cubicBezTo>
                  <a:pt x="470" y="2837"/>
                  <a:pt x="470" y="2837"/>
                  <a:pt x="470" y="2837"/>
                </a:cubicBezTo>
                <a:cubicBezTo>
                  <a:pt x="455" y="2345"/>
                  <a:pt x="455" y="2345"/>
                  <a:pt x="455" y="2345"/>
                </a:cubicBezTo>
                <a:cubicBezTo>
                  <a:pt x="741" y="2734"/>
                  <a:pt x="741" y="2734"/>
                  <a:pt x="741" y="2734"/>
                </a:cubicBezTo>
                <a:cubicBezTo>
                  <a:pt x="782" y="3497"/>
                  <a:pt x="782" y="3497"/>
                  <a:pt x="782" y="3497"/>
                </a:cubicBezTo>
                <a:cubicBezTo>
                  <a:pt x="1006" y="3494"/>
                  <a:pt x="1006" y="3494"/>
                  <a:pt x="1006" y="3494"/>
                </a:cubicBezTo>
                <a:cubicBezTo>
                  <a:pt x="1116" y="2612"/>
                  <a:pt x="1116" y="2612"/>
                  <a:pt x="1116" y="2612"/>
                </a:cubicBezTo>
                <a:cubicBezTo>
                  <a:pt x="704" y="1996"/>
                  <a:pt x="704" y="1996"/>
                  <a:pt x="704" y="1996"/>
                </a:cubicBezTo>
                <a:cubicBezTo>
                  <a:pt x="767" y="1441"/>
                  <a:pt x="767" y="1441"/>
                  <a:pt x="767" y="1441"/>
                </a:cubicBezTo>
                <a:cubicBezTo>
                  <a:pt x="859" y="1848"/>
                  <a:pt x="859" y="1848"/>
                  <a:pt x="859" y="1848"/>
                </a:cubicBezTo>
                <a:cubicBezTo>
                  <a:pt x="1319" y="1954"/>
                  <a:pt x="1319" y="1954"/>
                  <a:pt x="1319" y="1954"/>
                </a:cubicBezTo>
                <a:cubicBezTo>
                  <a:pt x="1319" y="2357"/>
                  <a:pt x="1319" y="2357"/>
                  <a:pt x="1319" y="2357"/>
                </a:cubicBezTo>
                <a:cubicBezTo>
                  <a:pt x="1319" y="2442"/>
                  <a:pt x="1319" y="2442"/>
                  <a:pt x="1319" y="2442"/>
                </a:cubicBezTo>
                <a:cubicBezTo>
                  <a:pt x="1405" y="2442"/>
                  <a:pt x="1405" y="2442"/>
                  <a:pt x="1405" y="2442"/>
                </a:cubicBezTo>
                <a:cubicBezTo>
                  <a:pt x="2726" y="2442"/>
                  <a:pt x="2726" y="2442"/>
                  <a:pt x="2726" y="2442"/>
                </a:cubicBezTo>
                <a:cubicBezTo>
                  <a:pt x="2811" y="2442"/>
                  <a:pt x="2811" y="2442"/>
                  <a:pt x="2811" y="2442"/>
                </a:cubicBezTo>
                <a:cubicBezTo>
                  <a:pt x="2811" y="2357"/>
                  <a:pt x="2811" y="2357"/>
                  <a:pt x="2811" y="2357"/>
                </a:cubicBezTo>
                <a:cubicBezTo>
                  <a:pt x="2811" y="1967"/>
                  <a:pt x="2811" y="1967"/>
                  <a:pt x="2811" y="1967"/>
                </a:cubicBezTo>
                <a:cubicBezTo>
                  <a:pt x="3165" y="1735"/>
                  <a:pt x="3165" y="1735"/>
                  <a:pt x="3165" y="1735"/>
                </a:cubicBezTo>
                <a:cubicBezTo>
                  <a:pt x="3273" y="1481"/>
                  <a:pt x="3273" y="1481"/>
                  <a:pt x="3273" y="1481"/>
                </a:cubicBezTo>
                <a:cubicBezTo>
                  <a:pt x="3392" y="2054"/>
                  <a:pt x="3392" y="2054"/>
                  <a:pt x="3392" y="2054"/>
                </a:cubicBezTo>
                <a:cubicBezTo>
                  <a:pt x="2933" y="2620"/>
                  <a:pt x="2933" y="2620"/>
                  <a:pt x="2933" y="2620"/>
                </a:cubicBezTo>
                <a:cubicBezTo>
                  <a:pt x="3130" y="3459"/>
                  <a:pt x="3130" y="3459"/>
                  <a:pt x="3130" y="3459"/>
                </a:cubicBezTo>
                <a:cubicBezTo>
                  <a:pt x="3347" y="3463"/>
                  <a:pt x="3347" y="3463"/>
                  <a:pt x="3347" y="3463"/>
                </a:cubicBezTo>
                <a:cubicBezTo>
                  <a:pt x="3298" y="2738"/>
                  <a:pt x="3298" y="2738"/>
                  <a:pt x="3298" y="2738"/>
                </a:cubicBezTo>
                <a:cubicBezTo>
                  <a:pt x="3642" y="2426"/>
                  <a:pt x="3642" y="2426"/>
                  <a:pt x="3642" y="2426"/>
                </a:cubicBezTo>
                <a:cubicBezTo>
                  <a:pt x="3816" y="3461"/>
                  <a:pt x="3816" y="3461"/>
                  <a:pt x="3816" y="3461"/>
                </a:cubicBezTo>
                <a:cubicBezTo>
                  <a:pt x="4097" y="3464"/>
                  <a:pt x="4097" y="3464"/>
                  <a:pt x="4097" y="3464"/>
                </a:cubicBezTo>
                <a:cubicBezTo>
                  <a:pt x="4048" y="2263"/>
                  <a:pt x="4048" y="2263"/>
                  <a:pt x="4048" y="2263"/>
                </a:cubicBezTo>
                <a:cubicBezTo>
                  <a:pt x="3954" y="881"/>
                  <a:pt x="3954" y="881"/>
                  <a:pt x="3954" y="881"/>
                </a:cubicBezTo>
                <a:cubicBezTo>
                  <a:pt x="3090" y="888"/>
                  <a:pt x="3090" y="888"/>
                  <a:pt x="3090" y="888"/>
                </a:cubicBezTo>
                <a:cubicBezTo>
                  <a:pt x="2991" y="1499"/>
                  <a:pt x="2991" y="1499"/>
                  <a:pt x="2991" y="1499"/>
                </a:cubicBezTo>
                <a:cubicBezTo>
                  <a:pt x="2811" y="1700"/>
                  <a:pt x="2811" y="1700"/>
                  <a:pt x="2811" y="1700"/>
                </a:cubicBezTo>
                <a:cubicBezTo>
                  <a:pt x="2811" y="598"/>
                  <a:pt x="2811" y="598"/>
                  <a:pt x="2811" y="598"/>
                </a:cubicBezTo>
                <a:cubicBezTo>
                  <a:pt x="2811" y="512"/>
                  <a:pt x="2811" y="512"/>
                  <a:pt x="2811" y="512"/>
                </a:cubicBezTo>
                <a:cubicBezTo>
                  <a:pt x="2726" y="512"/>
                  <a:pt x="2726" y="512"/>
                  <a:pt x="2726" y="512"/>
                </a:cubicBezTo>
                <a:cubicBezTo>
                  <a:pt x="1405" y="512"/>
                  <a:pt x="1405" y="512"/>
                  <a:pt x="1405" y="512"/>
                </a:cubicBezTo>
                <a:close/>
                <a:moveTo>
                  <a:pt x="3491" y="79"/>
                </a:moveTo>
                <a:cubicBezTo>
                  <a:pt x="3689" y="79"/>
                  <a:pt x="3849" y="239"/>
                  <a:pt x="3849" y="437"/>
                </a:cubicBezTo>
                <a:cubicBezTo>
                  <a:pt x="3849" y="634"/>
                  <a:pt x="3689" y="794"/>
                  <a:pt x="3491" y="794"/>
                </a:cubicBezTo>
                <a:cubicBezTo>
                  <a:pt x="3294" y="794"/>
                  <a:pt x="3134" y="634"/>
                  <a:pt x="3134" y="437"/>
                </a:cubicBezTo>
                <a:cubicBezTo>
                  <a:pt x="3134" y="239"/>
                  <a:pt x="3294" y="79"/>
                  <a:pt x="3491" y="79"/>
                </a:cubicBezTo>
                <a:close/>
              </a:path>
            </a:pathLst>
          </a:custGeom>
          <a:solidFill>
            <a:srgbClr val="FFFFFF"/>
          </a:solidFill>
          <a:ln>
            <a:noFill/>
          </a:ln>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262626"/>
              </a:solidFill>
              <a:effectLst/>
              <a:uLnTx/>
              <a:uFillTx/>
              <a:latin typeface="Calibri" panose="020F0502020204030204" pitchFamily="34" charset="0"/>
              <a:ea typeface="宋体" panose="02010600030101010101" pitchFamily="2" charset="-122"/>
            </a:endParaRPr>
          </a:p>
        </p:txBody>
      </p:sp>
      <p:sp>
        <p:nvSpPr>
          <p:cNvPr id="31" name="KSO_Shape"/>
          <p:cNvSpPr/>
          <p:nvPr/>
        </p:nvSpPr>
        <p:spPr bwMode="auto">
          <a:xfrm>
            <a:off x="4440035" y="2622306"/>
            <a:ext cx="648000" cy="900000"/>
          </a:xfrm>
          <a:custGeom>
            <a:avLst/>
            <a:gdLst>
              <a:gd name="T0" fmla="*/ 527033 w 2960688"/>
              <a:gd name="T1" fmla="*/ 1877159 h 3298826"/>
              <a:gd name="T2" fmla="*/ 409443 w 2960688"/>
              <a:gd name="T3" fmla="*/ 2000501 h 3298826"/>
              <a:gd name="T4" fmla="*/ 411355 w 2960688"/>
              <a:gd name="T5" fmla="*/ 2233197 h 3298826"/>
              <a:gd name="T6" fmla="*/ 351125 w 2960688"/>
              <a:gd name="T7" fmla="*/ 2312034 h 3298826"/>
              <a:gd name="T8" fmla="*/ 273369 w 2960688"/>
              <a:gd name="T9" fmla="*/ 2124161 h 3298826"/>
              <a:gd name="T10" fmla="*/ 346027 w 2960688"/>
              <a:gd name="T11" fmla="*/ 1891464 h 3298826"/>
              <a:gd name="T12" fmla="*/ 896304 w 2960688"/>
              <a:gd name="T13" fmla="*/ 1785321 h 3298826"/>
              <a:gd name="T14" fmla="*/ 1068706 w 2960688"/>
              <a:gd name="T15" fmla="*/ 2016555 h 3298826"/>
              <a:gd name="T16" fmla="*/ 1068071 w 2960688"/>
              <a:gd name="T17" fmla="*/ 2228732 h 3298826"/>
              <a:gd name="T18" fmla="*/ 959169 w 2960688"/>
              <a:gd name="T19" fmla="*/ 2409781 h 3298826"/>
              <a:gd name="T20" fmla="*/ 713741 w 2960688"/>
              <a:gd name="T21" fmla="*/ 2518728 h 3298826"/>
              <a:gd name="T22" fmla="*/ 693421 w 2960688"/>
              <a:gd name="T23" fmla="*/ 1957476 h 3298826"/>
              <a:gd name="T24" fmla="*/ 640080 w 2960688"/>
              <a:gd name="T25" fmla="*/ 1634173 h 3298826"/>
              <a:gd name="T26" fmla="*/ 392430 w 2960688"/>
              <a:gd name="T27" fmla="*/ 1729423 h 3298826"/>
              <a:gd name="T28" fmla="*/ 232092 w 2960688"/>
              <a:gd name="T29" fmla="*/ 1935163 h 3298826"/>
              <a:gd name="T30" fmla="*/ 200025 w 2960688"/>
              <a:gd name="T31" fmla="*/ 2188846 h 3298826"/>
              <a:gd name="T32" fmla="*/ 307658 w 2960688"/>
              <a:gd name="T33" fmla="*/ 2432368 h 3298826"/>
              <a:gd name="T34" fmla="*/ 520065 w 2960688"/>
              <a:gd name="T35" fmla="*/ 2581276 h 3298826"/>
              <a:gd name="T36" fmla="*/ 775335 w 2960688"/>
              <a:gd name="T37" fmla="*/ 2601279 h 3298826"/>
              <a:gd name="T38" fmla="*/ 1014095 w 2960688"/>
              <a:gd name="T39" fmla="*/ 2481581 h 3298826"/>
              <a:gd name="T40" fmla="*/ 1151890 w 2960688"/>
              <a:gd name="T41" fmla="*/ 2263141 h 3298826"/>
              <a:gd name="T42" fmla="*/ 1159510 w 2960688"/>
              <a:gd name="T43" fmla="*/ 2006283 h 3298826"/>
              <a:gd name="T44" fmla="*/ 1027748 w 2960688"/>
              <a:gd name="T45" fmla="*/ 1773556 h 3298826"/>
              <a:gd name="T46" fmla="*/ 803275 w 2960688"/>
              <a:gd name="T47" fmla="*/ 1647190 h 3298826"/>
              <a:gd name="T48" fmla="*/ 1574800 w 2960688"/>
              <a:gd name="T49" fmla="*/ 2092842 h 3298826"/>
              <a:gd name="T50" fmla="*/ 2153920 w 2960688"/>
              <a:gd name="T51" fmla="*/ 1496357 h 3298826"/>
              <a:gd name="T52" fmla="*/ 2773363 w 2960688"/>
              <a:gd name="T53" fmla="*/ 1705761 h 3298826"/>
              <a:gd name="T54" fmla="*/ 2930208 w 2960688"/>
              <a:gd name="T55" fmla="*/ 2034463 h 3298826"/>
              <a:gd name="T56" fmla="*/ 2534285 w 2960688"/>
              <a:gd name="T57" fmla="*/ 2333022 h 3298826"/>
              <a:gd name="T58" fmla="*/ 2062798 w 2960688"/>
              <a:gd name="T59" fmla="*/ 2832102 h 3298826"/>
              <a:gd name="T60" fmla="*/ 1393825 w 2960688"/>
              <a:gd name="T61" fmla="*/ 2435503 h 3298826"/>
              <a:gd name="T62" fmla="*/ 1449705 w 2960688"/>
              <a:gd name="T63" fmla="*/ 1990995 h 3298826"/>
              <a:gd name="T64" fmla="*/ 1293813 w 2960688"/>
              <a:gd name="T65" fmla="*/ 1642623 h 3298826"/>
              <a:gd name="T66" fmla="*/ 818833 w 2960688"/>
              <a:gd name="T67" fmla="*/ 1450340 h 3298826"/>
              <a:gd name="T68" fmla="*/ 1141095 w 2960688"/>
              <a:gd name="T69" fmla="*/ 1611630 h 3298826"/>
              <a:gd name="T70" fmla="*/ 1340803 w 2960688"/>
              <a:gd name="T71" fmla="*/ 1927861 h 3298826"/>
              <a:gd name="T72" fmla="*/ 1348423 w 2960688"/>
              <a:gd name="T73" fmla="*/ 2284731 h 3298826"/>
              <a:gd name="T74" fmla="*/ 1223010 w 2960688"/>
              <a:gd name="T75" fmla="*/ 2541906 h 3298826"/>
              <a:gd name="T76" fmla="*/ 1473200 w 2960688"/>
              <a:gd name="T77" fmla="*/ 3188336 h 3298826"/>
              <a:gd name="T78" fmla="*/ 1409700 w 2960688"/>
              <a:gd name="T79" fmla="*/ 3287079 h 3298826"/>
              <a:gd name="T80" fmla="*/ 1293813 w 2960688"/>
              <a:gd name="T81" fmla="*/ 3278189 h 3298826"/>
              <a:gd name="T82" fmla="*/ 780415 w 2960688"/>
              <a:gd name="T83" fmla="*/ 2798129 h 3298826"/>
              <a:gd name="T84" fmla="*/ 485775 w 2960688"/>
              <a:gd name="T85" fmla="*/ 2775904 h 3298826"/>
              <a:gd name="T86" fmla="*/ 179387 w 2960688"/>
              <a:gd name="T87" fmla="*/ 2582863 h 3298826"/>
              <a:gd name="T88" fmla="*/ 11747 w 2960688"/>
              <a:gd name="T89" fmla="*/ 2248853 h 3298826"/>
              <a:gd name="T90" fmla="*/ 39687 w 2960688"/>
              <a:gd name="T91" fmla="*/ 1891666 h 3298826"/>
              <a:gd name="T92" fmla="*/ 248285 w 2960688"/>
              <a:gd name="T93" fmla="*/ 1593533 h 3298826"/>
              <a:gd name="T94" fmla="*/ 589598 w 2960688"/>
              <a:gd name="T95" fmla="*/ 1443356 h 3298826"/>
              <a:gd name="T96" fmla="*/ 2009571 w 2960688"/>
              <a:gd name="T97" fmla="*/ 44471 h 3298826"/>
              <a:gd name="T98" fmla="*/ 2211293 w 2960688"/>
              <a:gd name="T99" fmla="*/ 227752 h 3298826"/>
              <a:gd name="T100" fmla="*/ 2308501 w 2960688"/>
              <a:gd name="T101" fmla="*/ 511410 h 3298826"/>
              <a:gd name="T102" fmla="*/ 2385695 w 2960688"/>
              <a:gd name="T103" fmla="*/ 681985 h 3298826"/>
              <a:gd name="T104" fmla="*/ 2326608 w 2960688"/>
              <a:gd name="T105" fmla="*/ 854149 h 3298826"/>
              <a:gd name="T106" fmla="*/ 2142358 w 2960688"/>
              <a:gd name="T107" fmla="*/ 1198477 h 3298826"/>
              <a:gd name="T108" fmla="*/ 1940000 w 2960688"/>
              <a:gd name="T109" fmla="*/ 1360477 h 3298826"/>
              <a:gd name="T110" fmla="*/ 1698569 w 2960688"/>
              <a:gd name="T111" fmla="*/ 1367782 h 3298826"/>
              <a:gd name="T112" fmla="*/ 1505106 w 2960688"/>
              <a:gd name="T113" fmla="*/ 1235642 h 3298826"/>
              <a:gd name="T114" fmla="*/ 1298619 w 2960688"/>
              <a:gd name="T115" fmla="*/ 873208 h 3298826"/>
              <a:gd name="T116" fmla="*/ 1219200 w 2960688"/>
              <a:gd name="T117" fmla="*/ 700409 h 3298826"/>
              <a:gd name="T118" fmla="*/ 1306560 w 2960688"/>
              <a:gd name="T119" fmla="*/ 536504 h 3298826"/>
              <a:gd name="T120" fmla="*/ 1394873 w 2960688"/>
              <a:gd name="T121" fmla="*/ 248081 h 3298826"/>
              <a:gd name="T122" fmla="*/ 1587383 w 2960688"/>
              <a:gd name="T123" fmla="*/ 54953 h 3298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60688" h="3298826">
                <a:moveTo>
                  <a:pt x="472859" y="1797050"/>
                </a:moveTo>
                <a:lnTo>
                  <a:pt x="478276" y="1797050"/>
                </a:lnTo>
                <a:lnTo>
                  <a:pt x="483375" y="1797686"/>
                </a:lnTo>
                <a:lnTo>
                  <a:pt x="488792" y="1798640"/>
                </a:lnTo>
                <a:lnTo>
                  <a:pt x="493891" y="1800229"/>
                </a:lnTo>
                <a:lnTo>
                  <a:pt x="499309" y="1802454"/>
                </a:lnTo>
                <a:lnTo>
                  <a:pt x="503770" y="1804679"/>
                </a:lnTo>
                <a:lnTo>
                  <a:pt x="508550" y="1807858"/>
                </a:lnTo>
                <a:lnTo>
                  <a:pt x="512693" y="1811355"/>
                </a:lnTo>
                <a:lnTo>
                  <a:pt x="516836" y="1815170"/>
                </a:lnTo>
                <a:lnTo>
                  <a:pt x="520341" y="1819302"/>
                </a:lnTo>
                <a:lnTo>
                  <a:pt x="523846" y="1824071"/>
                </a:lnTo>
                <a:lnTo>
                  <a:pt x="526396" y="1829157"/>
                </a:lnTo>
                <a:lnTo>
                  <a:pt x="528945" y="1834561"/>
                </a:lnTo>
                <a:lnTo>
                  <a:pt x="530220" y="1839648"/>
                </a:lnTo>
                <a:lnTo>
                  <a:pt x="531495" y="1845370"/>
                </a:lnTo>
                <a:lnTo>
                  <a:pt x="531813" y="1850774"/>
                </a:lnTo>
                <a:lnTo>
                  <a:pt x="531813" y="1855860"/>
                </a:lnTo>
                <a:lnTo>
                  <a:pt x="531495" y="1861264"/>
                </a:lnTo>
                <a:lnTo>
                  <a:pt x="530220" y="1866668"/>
                </a:lnTo>
                <a:lnTo>
                  <a:pt x="528945" y="1871755"/>
                </a:lnTo>
                <a:lnTo>
                  <a:pt x="527033" y="1877159"/>
                </a:lnTo>
                <a:lnTo>
                  <a:pt x="524165" y="1881609"/>
                </a:lnTo>
                <a:lnTo>
                  <a:pt x="520978" y="1886378"/>
                </a:lnTo>
                <a:lnTo>
                  <a:pt x="517792" y="1890510"/>
                </a:lnTo>
                <a:lnTo>
                  <a:pt x="513968" y="1894643"/>
                </a:lnTo>
                <a:lnTo>
                  <a:pt x="509506" y="1898140"/>
                </a:lnTo>
                <a:lnTo>
                  <a:pt x="504726" y="1901636"/>
                </a:lnTo>
                <a:lnTo>
                  <a:pt x="495803" y="1907358"/>
                </a:lnTo>
                <a:lnTo>
                  <a:pt x="486880" y="1913080"/>
                </a:lnTo>
                <a:lnTo>
                  <a:pt x="478913" y="1918803"/>
                </a:lnTo>
                <a:lnTo>
                  <a:pt x="471265" y="1924842"/>
                </a:lnTo>
                <a:lnTo>
                  <a:pt x="463936" y="1931200"/>
                </a:lnTo>
                <a:lnTo>
                  <a:pt x="457244" y="1937240"/>
                </a:lnTo>
                <a:lnTo>
                  <a:pt x="450870" y="1943280"/>
                </a:lnTo>
                <a:lnTo>
                  <a:pt x="444815" y="1949320"/>
                </a:lnTo>
                <a:lnTo>
                  <a:pt x="439398" y="1955678"/>
                </a:lnTo>
                <a:lnTo>
                  <a:pt x="433980" y="1962036"/>
                </a:lnTo>
                <a:lnTo>
                  <a:pt x="429519" y="1968076"/>
                </a:lnTo>
                <a:lnTo>
                  <a:pt x="424739" y="1974751"/>
                </a:lnTo>
                <a:lnTo>
                  <a:pt x="420596" y="1980791"/>
                </a:lnTo>
                <a:lnTo>
                  <a:pt x="416453" y="1987467"/>
                </a:lnTo>
                <a:lnTo>
                  <a:pt x="412948" y="1993825"/>
                </a:lnTo>
                <a:lnTo>
                  <a:pt x="409443" y="2000501"/>
                </a:lnTo>
                <a:lnTo>
                  <a:pt x="406256" y="2006858"/>
                </a:lnTo>
                <a:lnTo>
                  <a:pt x="403388" y="2013534"/>
                </a:lnTo>
                <a:lnTo>
                  <a:pt x="400838" y="2019892"/>
                </a:lnTo>
                <a:lnTo>
                  <a:pt x="398608" y="2026886"/>
                </a:lnTo>
                <a:lnTo>
                  <a:pt x="394465" y="2039919"/>
                </a:lnTo>
                <a:lnTo>
                  <a:pt x="391278" y="2053271"/>
                </a:lnTo>
                <a:lnTo>
                  <a:pt x="388729" y="2066622"/>
                </a:lnTo>
                <a:lnTo>
                  <a:pt x="387135" y="2079974"/>
                </a:lnTo>
                <a:lnTo>
                  <a:pt x="386498" y="2093007"/>
                </a:lnTo>
                <a:lnTo>
                  <a:pt x="385861" y="2106041"/>
                </a:lnTo>
                <a:lnTo>
                  <a:pt x="385861" y="2118439"/>
                </a:lnTo>
                <a:lnTo>
                  <a:pt x="386817" y="2130518"/>
                </a:lnTo>
                <a:lnTo>
                  <a:pt x="387773" y="2141962"/>
                </a:lnTo>
                <a:lnTo>
                  <a:pt x="389366" y="2153724"/>
                </a:lnTo>
                <a:lnTo>
                  <a:pt x="391278" y="2164215"/>
                </a:lnTo>
                <a:lnTo>
                  <a:pt x="393190" y="2174705"/>
                </a:lnTo>
                <a:lnTo>
                  <a:pt x="395421" y="2184242"/>
                </a:lnTo>
                <a:lnTo>
                  <a:pt x="397970" y="2193461"/>
                </a:lnTo>
                <a:lnTo>
                  <a:pt x="402432" y="2209038"/>
                </a:lnTo>
                <a:lnTo>
                  <a:pt x="406574" y="2221435"/>
                </a:lnTo>
                <a:lnTo>
                  <a:pt x="409761" y="2229383"/>
                </a:lnTo>
                <a:lnTo>
                  <a:pt x="411355" y="2233197"/>
                </a:lnTo>
                <a:lnTo>
                  <a:pt x="413585" y="2238602"/>
                </a:lnTo>
                <a:lnTo>
                  <a:pt x="415179" y="2244006"/>
                </a:lnTo>
                <a:lnTo>
                  <a:pt x="416453" y="2249728"/>
                </a:lnTo>
                <a:lnTo>
                  <a:pt x="416772" y="2255132"/>
                </a:lnTo>
                <a:lnTo>
                  <a:pt x="416772" y="2260536"/>
                </a:lnTo>
                <a:lnTo>
                  <a:pt x="415816" y="2265940"/>
                </a:lnTo>
                <a:lnTo>
                  <a:pt x="414860" y="2271026"/>
                </a:lnTo>
                <a:lnTo>
                  <a:pt x="413267" y="2276113"/>
                </a:lnTo>
                <a:lnTo>
                  <a:pt x="411036" y="2281199"/>
                </a:lnTo>
                <a:lnTo>
                  <a:pt x="408168" y="2285967"/>
                </a:lnTo>
                <a:lnTo>
                  <a:pt x="405300" y="2290736"/>
                </a:lnTo>
                <a:lnTo>
                  <a:pt x="401794" y="2294868"/>
                </a:lnTo>
                <a:lnTo>
                  <a:pt x="397970" y="2298683"/>
                </a:lnTo>
                <a:lnTo>
                  <a:pt x="393509" y="2302180"/>
                </a:lnTo>
                <a:lnTo>
                  <a:pt x="389047" y="2305359"/>
                </a:lnTo>
                <a:lnTo>
                  <a:pt x="383630" y="2307902"/>
                </a:lnTo>
                <a:lnTo>
                  <a:pt x="378213" y="2309809"/>
                </a:lnTo>
                <a:lnTo>
                  <a:pt x="372795" y="2311717"/>
                </a:lnTo>
                <a:lnTo>
                  <a:pt x="367696" y="2312670"/>
                </a:lnTo>
                <a:lnTo>
                  <a:pt x="361642" y="2312988"/>
                </a:lnTo>
                <a:lnTo>
                  <a:pt x="356543" y="2312988"/>
                </a:lnTo>
                <a:lnTo>
                  <a:pt x="351125" y="2312034"/>
                </a:lnTo>
                <a:lnTo>
                  <a:pt x="345708" y="2311081"/>
                </a:lnTo>
                <a:lnTo>
                  <a:pt x="340609" y="2309491"/>
                </a:lnTo>
                <a:lnTo>
                  <a:pt x="335829" y="2307584"/>
                </a:lnTo>
                <a:lnTo>
                  <a:pt x="330730" y="2304723"/>
                </a:lnTo>
                <a:lnTo>
                  <a:pt x="326587" y="2301862"/>
                </a:lnTo>
                <a:lnTo>
                  <a:pt x="322126" y="2298365"/>
                </a:lnTo>
                <a:lnTo>
                  <a:pt x="318302" y="2294550"/>
                </a:lnTo>
                <a:lnTo>
                  <a:pt x="314478" y="2289782"/>
                </a:lnTo>
                <a:lnTo>
                  <a:pt x="311610" y="2285332"/>
                </a:lnTo>
                <a:lnTo>
                  <a:pt x="308742" y="2280245"/>
                </a:lnTo>
                <a:lnTo>
                  <a:pt x="306830" y="2275795"/>
                </a:lnTo>
                <a:lnTo>
                  <a:pt x="302687" y="2264987"/>
                </a:lnTo>
                <a:lnTo>
                  <a:pt x="296951" y="2249092"/>
                </a:lnTo>
                <a:lnTo>
                  <a:pt x="293764" y="2239237"/>
                </a:lnTo>
                <a:lnTo>
                  <a:pt x="290259" y="2228111"/>
                </a:lnTo>
                <a:lnTo>
                  <a:pt x="287391" y="2216349"/>
                </a:lnTo>
                <a:lnTo>
                  <a:pt x="284204" y="2202998"/>
                </a:lnTo>
                <a:lnTo>
                  <a:pt x="281017" y="2189328"/>
                </a:lnTo>
                <a:lnTo>
                  <a:pt x="278468" y="2173752"/>
                </a:lnTo>
                <a:lnTo>
                  <a:pt x="276556" y="2158175"/>
                </a:lnTo>
                <a:lnTo>
                  <a:pt x="274644" y="2141645"/>
                </a:lnTo>
                <a:lnTo>
                  <a:pt x="273369" y="2124161"/>
                </a:lnTo>
                <a:lnTo>
                  <a:pt x="273050" y="2106041"/>
                </a:lnTo>
                <a:lnTo>
                  <a:pt x="273369" y="2088239"/>
                </a:lnTo>
                <a:lnTo>
                  <a:pt x="274325" y="2078384"/>
                </a:lnTo>
                <a:lnTo>
                  <a:pt x="274962" y="2069483"/>
                </a:lnTo>
                <a:lnTo>
                  <a:pt x="275918" y="2059629"/>
                </a:lnTo>
                <a:lnTo>
                  <a:pt x="277193" y="2049774"/>
                </a:lnTo>
                <a:lnTo>
                  <a:pt x="278786" y="2040237"/>
                </a:lnTo>
                <a:lnTo>
                  <a:pt x="280698" y="2030382"/>
                </a:lnTo>
                <a:lnTo>
                  <a:pt x="282929" y="2020846"/>
                </a:lnTo>
                <a:lnTo>
                  <a:pt x="285479" y="2010673"/>
                </a:lnTo>
                <a:lnTo>
                  <a:pt x="288347" y="2000819"/>
                </a:lnTo>
                <a:lnTo>
                  <a:pt x="291533" y="1990328"/>
                </a:lnTo>
                <a:lnTo>
                  <a:pt x="295039" y="1980473"/>
                </a:lnTo>
                <a:lnTo>
                  <a:pt x="299181" y="1970619"/>
                </a:lnTo>
                <a:lnTo>
                  <a:pt x="303324" y="1960446"/>
                </a:lnTo>
                <a:lnTo>
                  <a:pt x="308423" y="1950274"/>
                </a:lnTo>
                <a:lnTo>
                  <a:pt x="313522" y="1940419"/>
                </a:lnTo>
                <a:lnTo>
                  <a:pt x="319258" y="1930247"/>
                </a:lnTo>
                <a:lnTo>
                  <a:pt x="325313" y="1920710"/>
                </a:lnTo>
                <a:lnTo>
                  <a:pt x="331368" y="1910855"/>
                </a:lnTo>
                <a:lnTo>
                  <a:pt x="338697" y="1901318"/>
                </a:lnTo>
                <a:lnTo>
                  <a:pt x="346027" y="1891464"/>
                </a:lnTo>
                <a:lnTo>
                  <a:pt x="353675" y="1881927"/>
                </a:lnTo>
                <a:lnTo>
                  <a:pt x="362279" y="1872708"/>
                </a:lnTo>
                <a:lnTo>
                  <a:pt x="370883" y="1863807"/>
                </a:lnTo>
                <a:lnTo>
                  <a:pt x="380125" y="1854906"/>
                </a:lnTo>
                <a:lnTo>
                  <a:pt x="389685" y="1846005"/>
                </a:lnTo>
                <a:lnTo>
                  <a:pt x="400201" y="1837740"/>
                </a:lnTo>
                <a:lnTo>
                  <a:pt x="411036" y="1829157"/>
                </a:lnTo>
                <a:lnTo>
                  <a:pt x="422190" y="1820892"/>
                </a:lnTo>
                <a:lnTo>
                  <a:pt x="433980" y="1813263"/>
                </a:lnTo>
                <a:lnTo>
                  <a:pt x="446409" y="1805315"/>
                </a:lnTo>
                <a:lnTo>
                  <a:pt x="451189" y="1802772"/>
                </a:lnTo>
                <a:lnTo>
                  <a:pt x="456606" y="1800547"/>
                </a:lnTo>
                <a:lnTo>
                  <a:pt x="461705" y="1798957"/>
                </a:lnTo>
                <a:lnTo>
                  <a:pt x="467441" y="1797686"/>
                </a:lnTo>
                <a:lnTo>
                  <a:pt x="472859" y="1797050"/>
                </a:lnTo>
                <a:close/>
                <a:moveTo>
                  <a:pt x="799783" y="1741488"/>
                </a:moveTo>
                <a:lnTo>
                  <a:pt x="816611" y="1747205"/>
                </a:lnTo>
                <a:lnTo>
                  <a:pt x="833438" y="1753558"/>
                </a:lnTo>
                <a:lnTo>
                  <a:pt x="849631" y="1760228"/>
                </a:lnTo>
                <a:lnTo>
                  <a:pt x="865506" y="1767851"/>
                </a:lnTo>
                <a:lnTo>
                  <a:pt x="881064" y="1776427"/>
                </a:lnTo>
                <a:lnTo>
                  <a:pt x="896304" y="1785321"/>
                </a:lnTo>
                <a:lnTo>
                  <a:pt x="910909" y="1795167"/>
                </a:lnTo>
                <a:lnTo>
                  <a:pt x="925514" y="1805332"/>
                </a:lnTo>
                <a:lnTo>
                  <a:pt x="939166" y="1816131"/>
                </a:lnTo>
                <a:lnTo>
                  <a:pt x="952819" y="1827566"/>
                </a:lnTo>
                <a:lnTo>
                  <a:pt x="965201" y="1839953"/>
                </a:lnTo>
                <a:lnTo>
                  <a:pt x="977584" y="1852976"/>
                </a:lnTo>
                <a:lnTo>
                  <a:pt x="989331" y="1866317"/>
                </a:lnTo>
                <a:lnTo>
                  <a:pt x="1000444" y="1879975"/>
                </a:lnTo>
                <a:lnTo>
                  <a:pt x="1011239" y="1894586"/>
                </a:lnTo>
                <a:lnTo>
                  <a:pt x="1021081" y="1909514"/>
                </a:lnTo>
                <a:lnTo>
                  <a:pt x="1026479" y="1918090"/>
                </a:lnTo>
                <a:lnTo>
                  <a:pt x="1031559" y="1926666"/>
                </a:lnTo>
                <a:lnTo>
                  <a:pt x="1036004" y="1935242"/>
                </a:lnTo>
                <a:lnTo>
                  <a:pt x="1040766" y="1944136"/>
                </a:lnTo>
                <a:lnTo>
                  <a:pt x="1044894" y="1952712"/>
                </a:lnTo>
                <a:lnTo>
                  <a:pt x="1049021" y="1961605"/>
                </a:lnTo>
                <a:lnTo>
                  <a:pt x="1052831" y="1970817"/>
                </a:lnTo>
                <a:lnTo>
                  <a:pt x="1056324" y="1979710"/>
                </a:lnTo>
                <a:lnTo>
                  <a:pt x="1059816" y="1988922"/>
                </a:lnTo>
                <a:lnTo>
                  <a:pt x="1062991" y="1997815"/>
                </a:lnTo>
                <a:lnTo>
                  <a:pt x="1065849" y="2007026"/>
                </a:lnTo>
                <a:lnTo>
                  <a:pt x="1068706" y="2016555"/>
                </a:lnTo>
                <a:lnTo>
                  <a:pt x="1070929" y="2025767"/>
                </a:lnTo>
                <a:lnTo>
                  <a:pt x="1073151" y="2035295"/>
                </a:lnTo>
                <a:lnTo>
                  <a:pt x="1075056" y="2044507"/>
                </a:lnTo>
                <a:lnTo>
                  <a:pt x="1076961" y="2054353"/>
                </a:lnTo>
                <a:lnTo>
                  <a:pt x="1078549" y="2063882"/>
                </a:lnTo>
                <a:lnTo>
                  <a:pt x="1079819" y="2073411"/>
                </a:lnTo>
                <a:lnTo>
                  <a:pt x="1080771" y="2082940"/>
                </a:lnTo>
                <a:lnTo>
                  <a:pt x="1081724" y="2092786"/>
                </a:lnTo>
                <a:lnTo>
                  <a:pt x="1082359" y="2102315"/>
                </a:lnTo>
                <a:lnTo>
                  <a:pt x="1082676" y="2111844"/>
                </a:lnTo>
                <a:lnTo>
                  <a:pt x="1082676" y="2122008"/>
                </a:lnTo>
                <a:lnTo>
                  <a:pt x="1082676" y="2131537"/>
                </a:lnTo>
                <a:lnTo>
                  <a:pt x="1082359" y="2141066"/>
                </a:lnTo>
                <a:lnTo>
                  <a:pt x="1081724" y="2150913"/>
                </a:lnTo>
                <a:lnTo>
                  <a:pt x="1080771" y="2160442"/>
                </a:lnTo>
                <a:lnTo>
                  <a:pt x="1079819" y="2170606"/>
                </a:lnTo>
                <a:lnTo>
                  <a:pt x="1078231" y="2180135"/>
                </a:lnTo>
                <a:lnTo>
                  <a:pt x="1076644" y="2189981"/>
                </a:lnTo>
                <a:lnTo>
                  <a:pt x="1075056" y="2199510"/>
                </a:lnTo>
                <a:lnTo>
                  <a:pt x="1072834" y="2209674"/>
                </a:lnTo>
                <a:lnTo>
                  <a:pt x="1070611" y="2219203"/>
                </a:lnTo>
                <a:lnTo>
                  <a:pt x="1068071" y="2228732"/>
                </a:lnTo>
                <a:lnTo>
                  <a:pt x="1065214" y="2238261"/>
                </a:lnTo>
                <a:lnTo>
                  <a:pt x="1062356" y="2247472"/>
                </a:lnTo>
                <a:lnTo>
                  <a:pt x="1058864" y="2257001"/>
                </a:lnTo>
                <a:lnTo>
                  <a:pt x="1055689" y="2266212"/>
                </a:lnTo>
                <a:lnTo>
                  <a:pt x="1052196" y="2275106"/>
                </a:lnTo>
                <a:lnTo>
                  <a:pt x="1048386" y="2284317"/>
                </a:lnTo>
                <a:lnTo>
                  <a:pt x="1044259" y="2292893"/>
                </a:lnTo>
                <a:lnTo>
                  <a:pt x="1039814" y="2301787"/>
                </a:lnTo>
                <a:lnTo>
                  <a:pt x="1035369" y="2310045"/>
                </a:lnTo>
                <a:lnTo>
                  <a:pt x="1030606" y="2318621"/>
                </a:lnTo>
                <a:lnTo>
                  <a:pt x="1025844" y="2327197"/>
                </a:lnTo>
                <a:lnTo>
                  <a:pt x="1020764" y="2335456"/>
                </a:lnTo>
                <a:lnTo>
                  <a:pt x="1015366" y="2343396"/>
                </a:lnTo>
                <a:lnTo>
                  <a:pt x="1009969" y="2351655"/>
                </a:lnTo>
                <a:lnTo>
                  <a:pt x="1004254" y="2359278"/>
                </a:lnTo>
                <a:lnTo>
                  <a:pt x="998539" y="2366901"/>
                </a:lnTo>
                <a:lnTo>
                  <a:pt x="992506" y="2374524"/>
                </a:lnTo>
                <a:lnTo>
                  <a:pt x="985839" y="2381830"/>
                </a:lnTo>
                <a:lnTo>
                  <a:pt x="979806" y="2389135"/>
                </a:lnTo>
                <a:lnTo>
                  <a:pt x="972821" y="2396440"/>
                </a:lnTo>
                <a:lnTo>
                  <a:pt x="966471" y="2403111"/>
                </a:lnTo>
                <a:lnTo>
                  <a:pt x="959169" y="2409781"/>
                </a:lnTo>
                <a:lnTo>
                  <a:pt x="952184" y="2416451"/>
                </a:lnTo>
                <a:lnTo>
                  <a:pt x="944564" y="2423121"/>
                </a:lnTo>
                <a:lnTo>
                  <a:pt x="937261" y="2429156"/>
                </a:lnTo>
                <a:lnTo>
                  <a:pt x="929641" y="2435191"/>
                </a:lnTo>
                <a:lnTo>
                  <a:pt x="921704" y="2441544"/>
                </a:lnTo>
                <a:lnTo>
                  <a:pt x="913766" y="2447261"/>
                </a:lnTo>
                <a:lnTo>
                  <a:pt x="905511" y="2452661"/>
                </a:lnTo>
                <a:lnTo>
                  <a:pt x="897256" y="2458061"/>
                </a:lnTo>
                <a:lnTo>
                  <a:pt x="884874" y="2465684"/>
                </a:lnTo>
                <a:lnTo>
                  <a:pt x="872809" y="2472354"/>
                </a:lnTo>
                <a:lnTo>
                  <a:pt x="860426" y="2478707"/>
                </a:lnTo>
                <a:lnTo>
                  <a:pt x="847726" y="2484742"/>
                </a:lnTo>
                <a:lnTo>
                  <a:pt x="834708" y="2490141"/>
                </a:lnTo>
                <a:lnTo>
                  <a:pt x="821691" y="2495541"/>
                </a:lnTo>
                <a:lnTo>
                  <a:pt x="808991" y="2499988"/>
                </a:lnTo>
                <a:lnTo>
                  <a:pt x="795338" y="2503799"/>
                </a:lnTo>
                <a:lnTo>
                  <a:pt x="782003" y="2507611"/>
                </a:lnTo>
                <a:lnTo>
                  <a:pt x="768668" y="2510787"/>
                </a:lnTo>
                <a:lnTo>
                  <a:pt x="755016" y="2513328"/>
                </a:lnTo>
                <a:lnTo>
                  <a:pt x="741046" y="2515552"/>
                </a:lnTo>
                <a:lnTo>
                  <a:pt x="727393" y="2517140"/>
                </a:lnTo>
                <a:lnTo>
                  <a:pt x="713741" y="2518728"/>
                </a:lnTo>
                <a:lnTo>
                  <a:pt x="699771" y="2519363"/>
                </a:lnTo>
                <a:lnTo>
                  <a:pt x="685801" y="2519363"/>
                </a:lnTo>
                <a:lnTo>
                  <a:pt x="675958" y="2519363"/>
                </a:lnTo>
                <a:lnTo>
                  <a:pt x="666116" y="2519046"/>
                </a:lnTo>
                <a:lnTo>
                  <a:pt x="646113" y="2517140"/>
                </a:lnTo>
                <a:lnTo>
                  <a:pt x="647701" y="2406922"/>
                </a:lnTo>
                <a:lnTo>
                  <a:pt x="648971" y="2312586"/>
                </a:lnTo>
                <a:lnTo>
                  <a:pt x="650241" y="2242708"/>
                </a:lnTo>
                <a:lnTo>
                  <a:pt x="650876" y="2220156"/>
                </a:lnTo>
                <a:lnTo>
                  <a:pt x="651193" y="2207133"/>
                </a:lnTo>
                <a:lnTo>
                  <a:pt x="653416" y="2182040"/>
                </a:lnTo>
                <a:lnTo>
                  <a:pt x="656273" y="2157583"/>
                </a:lnTo>
                <a:lnTo>
                  <a:pt x="658813" y="2134078"/>
                </a:lnTo>
                <a:lnTo>
                  <a:pt x="661988" y="2111209"/>
                </a:lnTo>
                <a:lnTo>
                  <a:pt x="665481" y="2089293"/>
                </a:lnTo>
                <a:lnTo>
                  <a:pt x="668973" y="2068329"/>
                </a:lnTo>
                <a:lnTo>
                  <a:pt x="672148" y="2048001"/>
                </a:lnTo>
                <a:lnTo>
                  <a:pt x="675958" y="2028625"/>
                </a:lnTo>
                <a:lnTo>
                  <a:pt x="680403" y="2009885"/>
                </a:lnTo>
                <a:lnTo>
                  <a:pt x="684531" y="1991463"/>
                </a:lnTo>
                <a:lnTo>
                  <a:pt x="688658" y="1974311"/>
                </a:lnTo>
                <a:lnTo>
                  <a:pt x="693421" y="1957476"/>
                </a:lnTo>
                <a:lnTo>
                  <a:pt x="697866" y="1941595"/>
                </a:lnTo>
                <a:lnTo>
                  <a:pt x="702946" y="1926031"/>
                </a:lnTo>
                <a:lnTo>
                  <a:pt x="707708" y="1911420"/>
                </a:lnTo>
                <a:lnTo>
                  <a:pt x="712788" y="1897444"/>
                </a:lnTo>
                <a:lnTo>
                  <a:pt x="717868" y="1883786"/>
                </a:lnTo>
                <a:lnTo>
                  <a:pt x="723266" y="1870763"/>
                </a:lnTo>
                <a:lnTo>
                  <a:pt x="728663" y="1858693"/>
                </a:lnTo>
                <a:lnTo>
                  <a:pt x="733743" y="1846941"/>
                </a:lnTo>
                <a:lnTo>
                  <a:pt x="739141" y="1835824"/>
                </a:lnTo>
                <a:lnTo>
                  <a:pt x="744538" y="1825025"/>
                </a:lnTo>
                <a:lnTo>
                  <a:pt x="750253" y="1814543"/>
                </a:lnTo>
                <a:lnTo>
                  <a:pt x="755651" y="1804696"/>
                </a:lnTo>
                <a:lnTo>
                  <a:pt x="761366" y="1795485"/>
                </a:lnTo>
                <a:lnTo>
                  <a:pt x="766763" y="1786591"/>
                </a:lnTo>
                <a:lnTo>
                  <a:pt x="777876" y="1770392"/>
                </a:lnTo>
                <a:lnTo>
                  <a:pt x="788988" y="1755464"/>
                </a:lnTo>
                <a:lnTo>
                  <a:pt x="799783" y="1741488"/>
                </a:lnTo>
                <a:close/>
                <a:moveTo>
                  <a:pt x="687070" y="1632268"/>
                </a:moveTo>
                <a:lnTo>
                  <a:pt x="675640" y="1632585"/>
                </a:lnTo>
                <a:lnTo>
                  <a:pt x="663575" y="1632585"/>
                </a:lnTo>
                <a:lnTo>
                  <a:pt x="651828" y="1633538"/>
                </a:lnTo>
                <a:lnTo>
                  <a:pt x="640080" y="1634173"/>
                </a:lnTo>
                <a:lnTo>
                  <a:pt x="628015" y="1635760"/>
                </a:lnTo>
                <a:lnTo>
                  <a:pt x="616585" y="1637348"/>
                </a:lnTo>
                <a:lnTo>
                  <a:pt x="604838" y="1638935"/>
                </a:lnTo>
                <a:lnTo>
                  <a:pt x="592773" y="1641158"/>
                </a:lnTo>
                <a:lnTo>
                  <a:pt x="581343" y="1643381"/>
                </a:lnTo>
                <a:lnTo>
                  <a:pt x="569595" y="1645920"/>
                </a:lnTo>
                <a:lnTo>
                  <a:pt x="558165" y="1649095"/>
                </a:lnTo>
                <a:lnTo>
                  <a:pt x="546735" y="1652270"/>
                </a:lnTo>
                <a:lnTo>
                  <a:pt x="534670" y="1655763"/>
                </a:lnTo>
                <a:lnTo>
                  <a:pt x="523240" y="1659573"/>
                </a:lnTo>
                <a:lnTo>
                  <a:pt x="512128" y="1663700"/>
                </a:lnTo>
                <a:lnTo>
                  <a:pt x="500698" y="1668145"/>
                </a:lnTo>
                <a:lnTo>
                  <a:pt x="489268" y="1672908"/>
                </a:lnTo>
                <a:lnTo>
                  <a:pt x="478155" y="1678305"/>
                </a:lnTo>
                <a:lnTo>
                  <a:pt x="467043" y="1683703"/>
                </a:lnTo>
                <a:lnTo>
                  <a:pt x="455930" y="1689418"/>
                </a:lnTo>
                <a:lnTo>
                  <a:pt x="444818" y="1695133"/>
                </a:lnTo>
                <a:lnTo>
                  <a:pt x="434023" y="1701483"/>
                </a:lnTo>
                <a:lnTo>
                  <a:pt x="423545" y="1708150"/>
                </a:lnTo>
                <a:lnTo>
                  <a:pt x="412750" y="1714818"/>
                </a:lnTo>
                <a:lnTo>
                  <a:pt x="402273" y="1721803"/>
                </a:lnTo>
                <a:lnTo>
                  <a:pt x="392430" y="1729423"/>
                </a:lnTo>
                <a:lnTo>
                  <a:pt x="382588" y="1736726"/>
                </a:lnTo>
                <a:lnTo>
                  <a:pt x="373063" y="1744663"/>
                </a:lnTo>
                <a:lnTo>
                  <a:pt x="363220" y="1752283"/>
                </a:lnTo>
                <a:lnTo>
                  <a:pt x="354330" y="1760856"/>
                </a:lnTo>
                <a:lnTo>
                  <a:pt x="345440" y="1768793"/>
                </a:lnTo>
                <a:lnTo>
                  <a:pt x="336550" y="1777683"/>
                </a:lnTo>
                <a:lnTo>
                  <a:pt x="328295" y="1785938"/>
                </a:lnTo>
                <a:lnTo>
                  <a:pt x="320040" y="1795146"/>
                </a:lnTo>
                <a:lnTo>
                  <a:pt x="312103" y="1804036"/>
                </a:lnTo>
                <a:lnTo>
                  <a:pt x="304483" y="1813243"/>
                </a:lnTo>
                <a:lnTo>
                  <a:pt x="297180" y="1822768"/>
                </a:lnTo>
                <a:lnTo>
                  <a:pt x="289878" y="1832293"/>
                </a:lnTo>
                <a:lnTo>
                  <a:pt x="282893" y="1841818"/>
                </a:lnTo>
                <a:lnTo>
                  <a:pt x="276225" y="1851978"/>
                </a:lnTo>
                <a:lnTo>
                  <a:pt x="269875" y="1861821"/>
                </a:lnTo>
                <a:lnTo>
                  <a:pt x="263842" y="1871663"/>
                </a:lnTo>
                <a:lnTo>
                  <a:pt x="257810" y="1882141"/>
                </a:lnTo>
                <a:lnTo>
                  <a:pt x="252095" y="1892301"/>
                </a:lnTo>
                <a:lnTo>
                  <a:pt x="246697" y="1903096"/>
                </a:lnTo>
                <a:lnTo>
                  <a:pt x="241617" y="1913573"/>
                </a:lnTo>
                <a:lnTo>
                  <a:pt x="236855" y="1924051"/>
                </a:lnTo>
                <a:lnTo>
                  <a:pt x="232092" y="1935163"/>
                </a:lnTo>
                <a:lnTo>
                  <a:pt x="227965" y="1945958"/>
                </a:lnTo>
                <a:lnTo>
                  <a:pt x="223837" y="1957071"/>
                </a:lnTo>
                <a:lnTo>
                  <a:pt x="220027" y="1968183"/>
                </a:lnTo>
                <a:lnTo>
                  <a:pt x="216535" y="1979296"/>
                </a:lnTo>
                <a:lnTo>
                  <a:pt x="213360" y="1990726"/>
                </a:lnTo>
                <a:lnTo>
                  <a:pt x="210502" y="2001838"/>
                </a:lnTo>
                <a:lnTo>
                  <a:pt x="207645" y="2013268"/>
                </a:lnTo>
                <a:lnTo>
                  <a:pt x="205105" y="2024698"/>
                </a:lnTo>
                <a:lnTo>
                  <a:pt x="203200" y="2036763"/>
                </a:lnTo>
                <a:lnTo>
                  <a:pt x="201295" y="2048193"/>
                </a:lnTo>
                <a:lnTo>
                  <a:pt x="199390" y="2059623"/>
                </a:lnTo>
                <a:lnTo>
                  <a:pt x="198120" y="2071371"/>
                </a:lnTo>
                <a:lnTo>
                  <a:pt x="196850" y="2082801"/>
                </a:lnTo>
                <a:lnTo>
                  <a:pt x="196215" y="2094866"/>
                </a:lnTo>
                <a:lnTo>
                  <a:pt x="195897" y="2106613"/>
                </a:lnTo>
                <a:lnTo>
                  <a:pt x="195580" y="2118043"/>
                </a:lnTo>
                <a:lnTo>
                  <a:pt x="195580" y="2129791"/>
                </a:lnTo>
                <a:lnTo>
                  <a:pt x="195897" y="2141856"/>
                </a:lnTo>
                <a:lnTo>
                  <a:pt x="196532" y="2153603"/>
                </a:lnTo>
                <a:lnTo>
                  <a:pt x="197485" y="2165668"/>
                </a:lnTo>
                <a:lnTo>
                  <a:pt x="198437" y="2177098"/>
                </a:lnTo>
                <a:lnTo>
                  <a:pt x="200025" y="2188846"/>
                </a:lnTo>
                <a:lnTo>
                  <a:pt x="201930" y="2200593"/>
                </a:lnTo>
                <a:lnTo>
                  <a:pt x="203835" y="2212023"/>
                </a:lnTo>
                <a:lnTo>
                  <a:pt x="206057" y="2224088"/>
                </a:lnTo>
                <a:lnTo>
                  <a:pt x="208915" y="2235518"/>
                </a:lnTo>
                <a:lnTo>
                  <a:pt x="211772" y="2247266"/>
                </a:lnTo>
                <a:lnTo>
                  <a:pt x="215265" y="2258696"/>
                </a:lnTo>
                <a:lnTo>
                  <a:pt x="218757" y="2270443"/>
                </a:lnTo>
                <a:lnTo>
                  <a:pt x="222567" y="2281873"/>
                </a:lnTo>
                <a:lnTo>
                  <a:pt x="226695" y="2293303"/>
                </a:lnTo>
                <a:lnTo>
                  <a:pt x="231140" y="2304733"/>
                </a:lnTo>
                <a:lnTo>
                  <a:pt x="235902" y="2315846"/>
                </a:lnTo>
                <a:lnTo>
                  <a:pt x="240982" y="2327276"/>
                </a:lnTo>
                <a:lnTo>
                  <a:pt x="246380" y="2338388"/>
                </a:lnTo>
                <a:lnTo>
                  <a:pt x="252095" y="2349501"/>
                </a:lnTo>
                <a:lnTo>
                  <a:pt x="257810" y="2360296"/>
                </a:lnTo>
                <a:lnTo>
                  <a:pt x="264160" y="2371408"/>
                </a:lnTo>
                <a:lnTo>
                  <a:pt x="270827" y="2381886"/>
                </a:lnTo>
                <a:lnTo>
                  <a:pt x="277813" y="2392681"/>
                </a:lnTo>
                <a:lnTo>
                  <a:pt x="284798" y="2403158"/>
                </a:lnTo>
                <a:lnTo>
                  <a:pt x="292100" y="2413001"/>
                </a:lnTo>
                <a:lnTo>
                  <a:pt x="299720" y="2422843"/>
                </a:lnTo>
                <a:lnTo>
                  <a:pt x="307658" y="2432368"/>
                </a:lnTo>
                <a:lnTo>
                  <a:pt x="315595" y="2442211"/>
                </a:lnTo>
                <a:lnTo>
                  <a:pt x="323533" y="2451101"/>
                </a:lnTo>
                <a:lnTo>
                  <a:pt x="332105" y="2459991"/>
                </a:lnTo>
                <a:lnTo>
                  <a:pt x="340360" y="2468881"/>
                </a:lnTo>
                <a:lnTo>
                  <a:pt x="349250" y="2477136"/>
                </a:lnTo>
                <a:lnTo>
                  <a:pt x="358140" y="2485391"/>
                </a:lnTo>
                <a:lnTo>
                  <a:pt x="367348" y="2493328"/>
                </a:lnTo>
                <a:lnTo>
                  <a:pt x="376238" y="2500948"/>
                </a:lnTo>
                <a:lnTo>
                  <a:pt x="385445" y="2508251"/>
                </a:lnTo>
                <a:lnTo>
                  <a:pt x="394970" y="2515553"/>
                </a:lnTo>
                <a:lnTo>
                  <a:pt x="405130" y="2522538"/>
                </a:lnTo>
                <a:lnTo>
                  <a:pt x="414655" y="2528888"/>
                </a:lnTo>
                <a:lnTo>
                  <a:pt x="424498" y="2535556"/>
                </a:lnTo>
                <a:lnTo>
                  <a:pt x="434975" y="2541588"/>
                </a:lnTo>
                <a:lnTo>
                  <a:pt x="445135" y="2547621"/>
                </a:lnTo>
                <a:lnTo>
                  <a:pt x="455613" y="2553018"/>
                </a:lnTo>
                <a:lnTo>
                  <a:pt x="465773" y="2558416"/>
                </a:lnTo>
                <a:lnTo>
                  <a:pt x="476568" y="2563813"/>
                </a:lnTo>
                <a:lnTo>
                  <a:pt x="487363" y="2568258"/>
                </a:lnTo>
                <a:lnTo>
                  <a:pt x="498158" y="2573021"/>
                </a:lnTo>
                <a:lnTo>
                  <a:pt x="509270" y="2577466"/>
                </a:lnTo>
                <a:lnTo>
                  <a:pt x="520065" y="2581276"/>
                </a:lnTo>
                <a:lnTo>
                  <a:pt x="531178" y="2585086"/>
                </a:lnTo>
                <a:lnTo>
                  <a:pt x="542290" y="2588896"/>
                </a:lnTo>
                <a:lnTo>
                  <a:pt x="553720" y="2592071"/>
                </a:lnTo>
                <a:lnTo>
                  <a:pt x="564833" y="2594928"/>
                </a:lnTo>
                <a:lnTo>
                  <a:pt x="576580" y="2597786"/>
                </a:lnTo>
                <a:lnTo>
                  <a:pt x="588010" y="2600326"/>
                </a:lnTo>
                <a:lnTo>
                  <a:pt x="599440" y="2602231"/>
                </a:lnTo>
                <a:lnTo>
                  <a:pt x="611188" y="2604136"/>
                </a:lnTo>
                <a:lnTo>
                  <a:pt x="622618" y="2605724"/>
                </a:lnTo>
                <a:lnTo>
                  <a:pt x="634683" y="2607311"/>
                </a:lnTo>
                <a:lnTo>
                  <a:pt x="646113" y="2608581"/>
                </a:lnTo>
                <a:lnTo>
                  <a:pt x="657860" y="2609216"/>
                </a:lnTo>
                <a:lnTo>
                  <a:pt x="669925" y="2609534"/>
                </a:lnTo>
                <a:lnTo>
                  <a:pt x="681355" y="2609851"/>
                </a:lnTo>
                <a:lnTo>
                  <a:pt x="693103" y="2609851"/>
                </a:lnTo>
                <a:lnTo>
                  <a:pt x="704850" y="2609534"/>
                </a:lnTo>
                <a:lnTo>
                  <a:pt x="716915" y="2608899"/>
                </a:lnTo>
                <a:lnTo>
                  <a:pt x="728345" y="2607946"/>
                </a:lnTo>
                <a:lnTo>
                  <a:pt x="740093" y="2606676"/>
                </a:lnTo>
                <a:lnTo>
                  <a:pt x="752158" y="2605406"/>
                </a:lnTo>
                <a:lnTo>
                  <a:pt x="763905" y="2603501"/>
                </a:lnTo>
                <a:lnTo>
                  <a:pt x="775335" y="2601279"/>
                </a:lnTo>
                <a:lnTo>
                  <a:pt x="787083" y="2598738"/>
                </a:lnTo>
                <a:lnTo>
                  <a:pt x="798830" y="2596198"/>
                </a:lnTo>
                <a:lnTo>
                  <a:pt x="810578" y="2593658"/>
                </a:lnTo>
                <a:lnTo>
                  <a:pt x="822008" y="2590166"/>
                </a:lnTo>
                <a:lnTo>
                  <a:pt x="833438" y="2586673"/>
                </a:lnTo>
                <a:lnTo>
                  <a:pt x="844868" y="2582863"/>
                </a:lnTo>
                <a:lnTo>
                  <a:pt x="856615" y="2578736"/>
                </a:lnTo>
                <a:lnTo>
                  <a:pt x="867410" y="2573973"/>
                </a:lnTo>
                <a:lnTo>
                  <a:pt x="879158" y="2569528"/>
                </a:lnTo>
                <a:lnTo>
                  <a:pt x="890270" y="2564131"/>
                </a:lnTo>
                <a:lnTo>
                  <a:pt x="901383" y="2558733"/>
                </a:lnTo>
                <a:lnTo>
                  <a:pt x="912178" y="2553336"/>
                </a:lnTo>
                <a:lnTo>
                  <a:pt x="923290" y="2547303"/>
                </a:lnTo>
                <a:lnTo>
                  <a:pt x="934085" y="2540636"/>
                </a:lnTo>
                <a:lnTo>
                  <a:pt x="944880" y="2534286"/>
                </a:lnTo>
                <a:lnTo>
                  <a:pt x="955675" y="2527301"/>
                </a:lnTo>
                <a:lnTo>
                  <a:pt x="965835" y="2520633"/>
                </a:lnTo>
                <a:lnTo>
                  <a:pt x="976313" y="2512696"/>
                </a:lnTo>
                <a:lnTo>
                  <a:pt x="986155" y="2505711"/>
                </a:lnTo>
                <a:lnTo>
                  <a:pt x="995680" y="2497456"/>
                </a:lnTo>
                <a:lnTo>
                  <a:pt x="1005205" y="2489836"/>
                </a:lnTo>
                <a:lnTo>
                  <a:pt x="1014095" y="2481581"/>
                </a:lnTo>
                <a:lnTo>
                  <a:pt x="1023303" y="2473326"/>
                </a:lnTo>
                <a:lnTo>
                  <a:pt x="1031558" y="2464753"/>
                </a:lnTo>
                <a:lnTo>
                  <a:pt x="1040130" y="2456181"/>
                </a:lnTo>
                <a:lnTo>
                  <a:pt x="1048385" y="2446973"/>
                </a:lnTo>
                <a:lnTo>
                  <a:pt x="1056640" y="2438083"/>
                </a:lnTo>
                <a:lnTo>
                  <a:pt x="1064260" y="2429193"/>
                </a:lnTo>
                <a:lnTo>
                  <a:pt x="1071563" y="2419351"/>
                </a:lnTo>
                <a:lnTo>
                  <a:pt x="1078865" y="2409826"/>
                </a:lnTo>
                <a:lnTo>
                  <a:pt x="1085533" y="2400301"/>
                </a:lnTo>
                <a:lnTo>
                  <a:pt x="1092200" y="2390458"/>
                </a:lnTo>
                <a:lnTo>
                  <a:pt x="1098550" y="2380616"/>
                </a:lnTo>
                <a:lnTo>
                  <a:pt x="1104583" y="2370456"/>
                </a:lnTo>
                <a:lnTo>
                  <a:pt x="1110933" y="2360296"/>
                </a:lnTo>
                <a:lnTo>
                  <a:pt x="1116330" y="2349818"/>
                </a:lnTo>
                <a:lnTo>
                  <a:pt x="1121728" y="2339023"/>
                </a:lnTo>
                <a:lnTo>
                  <a:pt x="1126808" y="2328863"/>
                </a:lnTo>
                <a:lnTo>
                  <a:pt x="1131570" y="2318068"/>
                </a:lnTo>
                <a:lnTo>
                  <a:pt x="1136015" y="2306956"/>
                </a:lnTo>
                <a:lnTo>
                  <a:pt x="1140778" y="2296478"/>
                </a:lnTo>
                <a:lnTo>
                  <a:pt x="1144588" y="2285366"/>
                </a:lnTo>
                <a:lnTo>
                  <a:pt x="1148398" y="2274253"/>
                </a:lnTo>
                <a:lnTo>
                  <a:pt x="1151890" y="2263141"/>
                </a:lnTo>
                <a:lnTo>
                  <a:pt x="1155383" y="2251711"/>
                </a:lnTo>
                <a:lnTo>
                  <a:pt x="1158240" y="2240598"/>
                </a:lnTo>
                <a:lnTo>
                  <a:pt x="1161098" y="2228851"/>
                </a:lnTo>
                <a:lnTo>
                  <a:pt x="1163320" y="2217421"/>
                </a:lnTo>
                <a:lnTo>
                  <a:pt x="1165543" y="2205673"/>
                </a:lnTo>
                <a:lnTo>
                  <a:pt x="1167448" y="2194243"/>
                </a:lnTo>
                <a:lnTo>
                  <a:pt x="1169035" y="2182813"/>
                </a:lnTo>
                <a:lnTo>
                  <a:pt x="1170305" y="2170748"/>
                </a:lnTo>
                <a:lnTo>
                  <a:pt x="1171258" y="2159318"/>
                </a:lnTo>
                <a:lnTo>
                  <a:pt x="1172210" y="2147571"/>
                </a:lnTo>
                <a:lnTo>
                  <a:pt x="1172845" y="2135823"/>
                </a:lnTo>
                <a:lnTo>
                  <a:pt x="1172845" y="2123758"/>
                </a:lnTo>
                <a:lnTo>
                  <a:pt x="1172845" y="2112328"/>
                </a:lnTo>
                <a:lnTo>
                  <a:pt x="1172528" y="2100581"/>
                </a:lnTo>
                <a:lnTo>
                  <a:pt x="1172210" y="2088516"/>
                </a:lnTo>
                <a:lnTo>
                  <a:pt x="1170940" y="2076768"/>
                </a:lnTo>
                <a:lnTo>
                  <a:pt x="1169670" y="2065021"/>
                </a:lnTo>
                <a:lnTo>
                  <a:pt x="1168083" y="2053591"/>
                </a:lnTo>
                <a:lnTo>
                  <a:pt x="1166813" y="2041526"/>
                </a:lnTo>
                <a:lnTo>
                  <a:pt x="1164273" y="2029778"/>
                </a:lnTo>
                <a:lnTo>
                  <a:pt x="1162050" y="2018348"/>
                </a:lnTo>
                <a:lnTo>
                  <a:pt x="1159510" y="2006283"/>
                </a:lnTo>
                <a:lnTo>
                  <a:pt x="1156335" y="1994853"/>
                </a:lnTo>
                <a:lnTo>
                  <a:pt x="1153478" y="1983423"/>
                </a:lnTo>
                <a:lnTo>
                  <a:pt x="1149985" y="1971993"/>
                </a:lnTo>
                <a:lnTo>
                  <a:pt x="1145540" y="1960563"/>
                </a:lnTo>
                <a:lnTo>
                  <a:pt x="1141730" y="1949133"/>
                </a:lnTo>
                <a:lnTo>
                  <a:pt x="1137285" y="1937386"/>
                </a:lnTo>
                <a:lnTo>
                  <a:pt x="1132205" y="1926591"/>
                </a:lnTo>
                <a:lnTo>
                  <a:pt x="1127443" y="1914843"/>
                </a:lnTo>
                <a:lnTo>
                  <a:pt x="1122045" y="1903731"/>
                </a:lnTo>
                <a:lnTo>
                  <a:pt x="1116330" y="1892936"/>
                </a:lnTo>
                <a:lnTo>
                  <a:pt x="1110615" y="1882141"/>
                </a:lnTo>
                <a:lnTo>
                  <a:pt x="1103948" y="1871028"/>
                </a:lnTo>
                <a:lnTo>
                  <a:pt x="1097598" y="1860233"/>
                </a:lnTo>
                <a:lnTo>
                  <a:pt x="1090613" y="1849438"/>
                </a:lnTo>
                <a:lnTo>
                  <a:pt x="1083310" y="1839278"/>
                </a:lnTo>
                <a:lnTo>
                  <a:pt x="1076008" y="1829436"/>
                </a:lnTo>
                <a:lnTo>
                  <a:pt x="1068388" y="1819276"/>
                </a:lnTo>
                <a:lnTo>
                  <a:pt x="1060768" y="1809751"/>
                </a:lnTo>
                <a:lnTo>
                  <a:pt x="1053148" y="1800226"/>
                </a:lnTo>
                <a:lnTo>
                  <a:pt x="1044575" y="1791018"/>
                </a:lnTo>
                <a:lnTo>
                  <a:pt x="1036320" y="1782128"/>
                </a:lnTo>
                <a:lnTo>
                  <a:pt x="1027748" y="1773556"/>
                </a:lnTo>
                <a:lnTo>
                  <a:pt x="1019175" y="1764983"/>
                </a:lnTo>
                <a:lnTo>
                  <a:pt x="1010285" y="1757046"/>
                </a:lnTo>
                <a:lnTo>
                  <a:pt x="1001395" y="1749108"/>
                </a:lnTo>
                <a:lnTo>
                  <a:pt x="992188" y="1741171"/>
                </a:lnTo>
                <a:lnTo>
                  <a:pt x="982663" y="1734186"/>
                </a:lnTo>
                <a:lnTo>
                  <a:pt x="973138" y="1726883"/>
                </a:lnTo>
                <a:lnTo>
                  <a:pt x="963613" y="1719898"/>
                </a:lnTo>
                <a:lnTo>
                  <a:pt x="953770" y="1713230"/>
                </a:lnTo>
                <a:lnTo>
                  <a:pt x="943610" y="1706880"/>
                </a:lnTo>
                <a:lnTo>
                  <a:pt x="933768" y="1700848"/>
                </a:lnTo>
                <a:lnTo>
                  <a:pt x="923290" y="1695133"/>
                </a:lnTo>
                <a:lnTo>
                  <a:pt x="913130" y="1689418"/>
                </a:lnTo>
                <a:lnTo>
                  <a:pt x="902335" y="1684020"/>
                </a:lnTo>
                <a:lnTo>
                  <a:pt x="892175" y="1678623"/>
                </a:lnTo>
                <a:lnTo>
                  <a:pt x="881380" y="1673860"/>
                </a:lnTo>
                <a:lnTo>
                  <a:pt x="870268" y="1669415"/>
                </a:lnTo>
                <a:lnTo>
                  <a:pt x="859473" y="1664653"/>
                </a:lnTo>
                <a:lnTo>
                  <a:pt x="848360" y="1660843"/>
                </a:lnTo>
                <a:lnTo>
                  <a:pt x="837248" y="1657033"/>
                </a:lnTo>
                <a:lnTo>
                  <a:pt x="825818" y="1653858"/>
                </a:lnTo>
                <a:lnTo>
                  <a:pt x="814705" y="1650365"/>
                </a:lnTo>
                <a:lnTo>
                  <a:pt x="803275" y="1647190"/>
                </a:lnTo>
                <a:lnTo>
                  <a:pt x="791845" y="1644651"/>
                </a:lnTo>
                <a:lnTo>
                  <a:pt x="780415" y="1642111"/>
                </a:lnTo>
                <a:lnTo>
                  <a:pt x="768985" y="1639888"/>
                </a:lnTo>
                <a:lnTo>
                  <a:pt x="757238" y="1637983"/>
                </a:lnTo>
                <a:lnTo>
                  <a:pt x="745490" y="1636395"/>
                </a:lnTo>
                <a:lnTo>
                  <a:pt x="734060" y="1635125"/>
                </a:lnTo>
                <a:lnTo>
                  <a:pt x="722313" y="1633855"/>
                </a:lnTo>
                <a:lnTo>
                  <a:pt x="710565" y="1632903"/>
                </a:lnTo>
                <a:lnTo>
                  <a:pt x="698818" y="1632585"/>
                </a:lnTo>
                <a:lnTo>
                  <a:pt x="687070" y="1632268"/>
                </a:lnTo>
                <a:close/>
                <a:moveTo>
                  <a:pt x="1446848" y="1466850"/>
                </a:moveTo>
                <a:lnTo>
                  <a:pt x="1448435" y="1479858"/>
                </a:lnTo>
                <a:lnTo>
                  <a:pt x="1450658" y="1496357"/>
                </a:lnTo>
                <a:lnTo>
                  <a:pt x="1453833" y="1515711"/>
                </a:lnTo>
                <a:lnTo>
                  <a:pt x="1457960" y="1538238"/>
                </a:lnTo>
                <a:lnTo>
                  <a:pt x="1468120" y="1591541"/>
                </a:lnTo>
                <a:lnTo>
                  <a:pt x="1480185" y="1653093"/>
                </a:lnTo>
                <a:lnTo>
                  <a:pt x="1494155" y="1721308"/>
                </a:lnTo>
                <a:lnTo>
                  <a:pt x="1509713" y="1794282"/>
                </a:lnTo>
                <a:lnTo>
                  <a:pt x="1525905" y="1870112"/>
                </a:lnTo>
                <a:lnTo>
                  <a:pt x="1542098" y="1946576"/>
                </a:lnTo>
                <a:lnTo>
                  <a:pt x="1574800" y="2092842"/>
                </a:lnTo>
                <a:lnTo>
                  <a:pt x="1602740" y="2217533"/>
                </a:lnTo>
                <a:lnTo>
                  <a:pt x="1629410" y="2336830"/>
                </a:lnTo>
                <a:lnTo>
                  <a:pt x="1730693" y="1746690"/>
                </a:lnTo>
                <a:lnTo>
                  <a:pt x="1671003" y="1606453"/>
                </a:lnTo>
                <a:lnTo>
                  <a:pt x="1768475" y="1514442"/>
                </a:lnTo>
                <a:lnTo>
                  <a:pt x="1798955" y="1514442"/>
                </a:lnTo>
                <a:lnTo>
                  <a:pt x="1806258" y="1514442"/>
                </a:lnTo>
                <a:lnTo>
                  <a:pt x="1836420" y="1514442"/>
                </a:lnTo>
                <a:lnTo>
                  <a:pt x="1933575" y="1606453"/>
                </a:lnTo>
                <a:lnTo>
                  <a:pt x="1873885" y="1746690"/>
                </a:lnTo>
                <a:lnTo>
                  <a:pt x="1975168" y="2336830"/>
                </a:lnTo>
                <a:lnTo>
                  <a:pt x="2002155" y="2217533"/>
                </a:lnTo>
                <a:lnTo>
                  <a:pt x="2030095" y="2092842"/>
                </a:lnTo>
                <a:lnTo>
                  <a:pt x="2062480" y="1946576"/>
                </a:lnTo>
                <a:lnTo>
                  <a:pt x="2078990" y="1870112"/>
                </a:lnTo>
                <a:lnTo>
                  <a:pt x="2094865" y="1794282"/>
                </a:lnTo>
                <a:lnTo>
                  <a:pt x="2110740" y="1721308"/>
                </a:lnTo>
                <a:lnTo>
                  <a:pt x="2124393" y="1653093"/>
                </a:lnTo>
                <a:lnTo>
                  <a:pt x="2136775" y="1591541"/>
                </a:lnTo>
                <a:lnTo>
                  <a:pt x="2146618" y="1538238"/>
                </a:lnTo>
                <a:lnTo>
                  <a:pt x="2150428" y="1515711"/>
                </a:lnTo>
                <a:lnTo>
                  <a:pt x="2153920" y="1496357"/>
                </a:lnTo>
                <a:lnTo>
                  <a:pt x="2156143" y="1479858"/>
                </a:lnTo>
                <a:lnTo>
                  <a:pt x="2157730" y="1466850"/>
                </a:lnTo>
                <a:lnTo>
                  <a:pt x="2164398" y="1469071"/>
                </a:lnTo>
                <a:lnTo>
                  <a:pt x="2173923" y="1471609"/>
                </a:lnTo>
                <a:lnTo>
                  <a:pt x="2226628" y="1488108"/>
                </a:lnTo>
                <a:lnTo>
                  <a:pt x="2293620" y="1509683"/>
                </a:lnTo>
                <a:lnTo>
                  <a:pt x="2331085" y="1522374"/>
                </a:lnTo>
                <a:lnTo>
                  <a:pt x="2370455" y="1535700"/>
                </a:lnTo>
                <a:lnTo>
                  <a:pt x="2411730" y="1549660"/>
                </a:lnTo>
                <a:lnTo>
                  <a:pt x="2453323" y="1564255"/>
                </a:lnTo>
                <a:lnTo>
                  <a:pt x="2495868" y="1579801"/>
                </a:lnTo>
                <a:lnTo>
                  <a:pt x="2538413" y="1595665"/>
                </a:lnTo>
                <a:lnTo>
                  <a:pt x="2580005" y="1612164"/>
                </a:lnTo>
                <a:lnTo>
                  <a:pt x="2620645" y="1628345"/>
                </a:lnTo>
                <a:lnTo>
                  <a:pt x="2659698" y="1644844"/>
                </a:lnTo>
                <a:lnTo>
                  <a:pt x="2678430" y="1653410"/>
                </a:lnTo>
                <a:lnTo>
                  <a:pt x="2696210" y="1661342"/>
                </a:lnTo>
                <a:lnTo>
                  <a:pt x="2713990" y="1669909"/>
                </a:lnTo>
                <a:lnTo>
                  <a:pt x="2730818" y="1678158"/>
                </a:lnTo>
                <a:lnTo>
                  <a:pt x="2747010" y="1686090"/>
                </a:lnTo>
                <a:lnTo>
                  <a:pt x="2761933" y="1694339"/>
                </a:lnTo>
                <a:lnTo>
                  <a:pt x="2773363" y="1705761"/>
                </a:lnTo>
                <a:lnTo>
                  <a:pt x="2785110" y="1718770"/>
                </a:lnTo>
                <a:lnTo>
                  <a:pt x="2798128" y="1733364"/>
                </a:lnTo>
                <a:lnTo>
                  <a:pt x="2805113" y="1741296"/>
                </a:lnTo>
                <a:lnTo>
                  <a:pt x="2811780" y="1749546"/>
                </a:lnTo>
                <a:lnTo>
                  <a:pt x="2818766" y="1758747"/>
                </a:lnTo>
                <a:lnTo>
                  <a:pt x="2825750" y="1768265"/>
                </a:lnTo>
                <a:lnTo>
                  <a:pt x="2833053" y="1778735"/>
                </a:lnTo>
                <a:lnTo>
                  <a:pt x="2839720" y="1789840"/>
                </a:lnTo>
                <a:lnTo>
                  <a:pt x="2847023" y="1801262"/>
                </a:lnTo>
                <a:lnTo>
                  <a:pt x="2854326" y="1813636"/>
                </a:lnTo>
                <a:lnTo>
                  <a:pt x="2861310" y="1826962"/>
                </a:lnTo>
                <a:lnTo>
                  <a:pt x="2867978" y="1840922"/>
                </a:lnTo>
                <a:lnTo>
                  <a:pt x="2874963" y="1855517"/>
                </a:lnTo>
                <a:lnTo>
                  <a:pt x="2881948" y="1871698"/>
                </a:lnTo>
                <a:lnTo>
                  <a:pt x="2888933" y="1887880"/>
                </a:lnTo>
                <a:lnTo>
                  <a:pt x="2895283" y="1905964"/>
                </a:lnTo>
                <a:lnTo>
                  <a:pt x="2901316" y="1924367"/>
                </a:lnTo>
                <a:lnTo>
                  <a:pt x="2907666" y="1944355"/>
                </a:lnTo>
                <a:lnTo>
                  <a:pt x="2913698" y="1964978"/>
                </a:lnTo>
                <a:lnTo>
                  <a:pt x="2919413" y="1986871"/>
                </a:lnTo>
                <a:lnTo>
                  <a:pt x="2924810" y="2010032"/>
                </a:lnTo>
                <a:lnTo>
                  <a:pt x="2930208" y="2034463"/>
                </a:lnTo>
                <a:lnTo>
                  <a:pt x="2934653" y="2059528"/>
                </a:lnTo>
                <a:lnTo>
                  <a:pt x="2939416" y="2086496"/>
                </a:lnTo>
                <a:lnTo>
                  <a:pt x="2943543" y="2114734"/>
                </a:lnTo>
                <a:lnTo>
                  <a:pt x="2947353" y="2144241"/>
                </a:lnTo>
                <a:lnTo>
                  <a:pt x="2950846" y="2175017"/>
                </a:lnTo>
                <a:lnTo>
                  <a:pt x="2953703" y="2207062"/>
                </a:lnTo>
                <a:lnTo>
                  <a:pt x="2954338" y="2215946"/>
                </a:lnTo>
                <a:lnTo>
                  <a:pt x="2954656" y="2230858"/>
                </a:lnTo>
                <a:lnTo>
                  <a:pt x="2955608" y="2275595"/>
                </a:lnTo>
                <a:lnTo>
                  <a:pt x="2957196" y="2411390"/>
                </a:lnTo>
                <a:lnTo>
                  <a:pt x="2959100" y="2583673"/>
                </a:lnTo>
                <a:lnTo>
                  <a:pt x="2960688" y="2760715"/>
                </a:lnTo>
                <a:lnTo>
                  <a:pt x="2908936" y="2767695"/>
                </a:lnTo>
                <a:lnTo>
                  <a:pt x="2857818" y="2773723"/>
                </a:lnTo>
                <a:lnTo>
                  <a:pt x="2806383" y="2779434"/>
                </a:lnTo>
                <a:lnTo>
                  <a:pt x="2755266" y="2784511"/>
                </a:lnTo>
                <a:lnTo>
                  <a:pt x="2702878" y="2788952"/>
                </a:lnTo>
                <a:lnTo>
                  <a:pt x="2649220" y="2793712"/>
                </a:lnTo>
                <a:lnTo>
                  <a:pt x="2536825" y="2802278"/>
                </a:lnTo>
                <a:lnTo>
                  <a:pt x="2535555" y="2668704"/>
                </a:lnTo>
                <a:lnTo>
                  <a:pt x="2534920" y="2527832"/>
                </a:lnTo>
                <a:lnTo>
                  <a:pt x="2534285" y="2333022"/>
                </a:lnTo>
                <a:lnTo>
                  <a:pt x="2534285" y="2318745"/>
                </a:lnTo>
                <a:lnTo>
                  <a:pt x="2533333" y="2305102"/>
                </a:lnTo>
                <a:lnTo>
                  <a:pt x="2531745" y="2291776"/>
                </a:lnTo>
                <a:lnTo>
                  <a:pt x="2530475" y="2279085"/>
                </a:lnTo>
                <a:lnTo>
                  <a:pt x="2527935" y="2266711"/>
                </a:lnTo>
                <a:lnTo>
                  <a:pt x="2525713" y="2254654"/>
                </a:lnTo>
                <a:lnTo>
                  <a:pt x="2522538" y="2243232"/>
                </a:lnTo>
                <a:lnTo>
                  <a:pt x="2519680" y="2232127"/>
                </a:lnTo>
                <a:lnTo>
                  <a:pt x="2515870" y="2221340"/>
                </a:lnTo>
                <a:lnTo>
                  <a:pt x="2512060" y="2210870"/>
                </a:lnTo>
                <a:lnTo>
                  <a:pt x="2508250" y="2200717"/>
                </a:lnTo>
                <a:lnTo>
                  <a:pt x="2503488" y="2191198"/>
                </a:lnTo>
                <a:lnTo>
                  <a:pt x="2499360" y="2181680"/>
                </a:lnTo>
                <a:lnTo>
                  <a:pt x="2494280" y="2172796"/>
                </a:lnTo>
                <a:lnTo>
                  <a:pt x="2489835" y="2163912"/>
                </a:lnTo>
                <a:lnTo>
                  <a:pt x="2484755" y="2155346"/>
                </a:lnTo>
                <a:lnTo>
                  <a:pt x="2484755" y="2813383"/>
                </a:lnTo>
                <a:lnTo>
                  <a:pt x="2405698" y="2818459"/>
                </a:lnTo>
                <a:lnTo>
                  <a:pt x="2323148" y="2822584"/>
                </a:lnTo>
                <a:lnTo>
                  <a:pt x="2238058" y="2826391"/>
                </a:lnTo>
                <a:lnTo>
                  <a:pt x="2150745" y="2829881"/>
                </a:lnTo>
                <a:lnTo>
                  <a:pt x="2062798" y="2832102"/>
                </a:lnTo>
                <a:lnTo>
                  <a:pt x="1974850" y="2834006"/>
                </a:lnTo>
                <a:lnTo>
                  <a:pt x="1887538" y="2835275"/>
                </a:lnTo>
                <a:lnTo>
                  <a:pt x="1802448" y="2835275"/>
                </a:lnTo>
                <a:lnTo>
                  <a:pt x="1750378" y="2835275"/>
                </a:lnTo>
                <a:lnTo>
                  <a:pt x="1697673" y="2834958"/>
                </a:lnTo>
                <a:lnTo>
                  <a:pt x="1644333" y="2834006"/>
                </a:lnTo>
                <a:lnTo>
                  <a:pt x="1590358" y="2833372"/>
                </a:lnTo>
                <a:lnTo>
                  <a:pt x="1536065" y="2832102"/>
                </a:lnTo>
                <a:lnTo>
                  <a:pt x="1482090" y="2830516"/>
                </a:lnTo>
                <a:lnTo>
                  <a:pt x="1427798" y="2829247"/>
                </a:lnTo>
                <a:lnTo>
                  <a:pt x="1374775" y="2826709"/>
                </a:lnTo>
                <a:lnTo>
                  <a:pt x="1257300" y="2643639"/>
                </a:lnTo>
                <a:lnTo>
                  <a:pt x="1274128" y="2624919"/>
                </a:lnTo>
                <a:lnTo>
                  <a:pt x="1290003" y="2605882"/>
                </a:lnTo>
                <a:lnTo>
                  <a:pt x="1305560" y="2585894"/>
                </a:lnTo>
                <a:lnTo>
                  <a:pt x="1319848" y="2565588"/>
                </a:lnTo>
                <a:lnTo>
                  <a:pt x="1334135" y="2544965"/>
                </a:lnTo>
                <a:lnTo>
                  <a:pt x="1347470" y="2524024"/>
                </a:lnTo>
                <a:lnTo>
                  <a:pt x="1360170" y="2502132"/>
                </a:lnTo>
                <a:lnTo>
                  <a:pt x="1371918" y="2480557"/>
                </a:lnTo>
                <a:lnTo>
                  <a:pt x="1383348" y="2458348"/>
                </a:lnTo>
                <a:lnTo>
                  <a:pt x="1393825" y="2435503"/>
                </a:lnTo>
                <a:lnTo>
                  <a:pt x="1403668" y="2412342"/>
                </a:lnTo>
                <a:lnTo>
                  <a:pt x="1412558" y="2389181"/>
                </a:lnTo>
                <a:lnTo>
                  <a:pt x="1420813" y="2365385"/>
                </a:lnTo>
                <a:lnTo>
                  <a:pt x="1428115" y="2341589"/>
                </a:lnTo>
                <a:lnTo>
                  <a:pt x="1435100" y="2317158"/>
                </a:lnTo>
                <a:lnTo>
                  <a:pt x="1441133" y="2293045"/>
                </a:lnTo>
                <a:lnTo>
                  <a:pt x="1444943" y="2274008"/>
                </a:lnTo>
                <a:lnTo>
                  <a:pt x="1448753" y="2254972"/>
                </a:lnTo>
                <a:lnTo>
                  <a:pt x="1451928" y="2236252"/>
                </a:lnTo>
                <a:lnTo>
                  <a:pt x="1454785" y="2217215"/>
                </a:lnTo>
                <a:lnTo>
                  <a:pt x="1456690" y="2198179"/>
                </a:lnTo>
                <a:lnTo>
                  <a:pt x="1458595" y="2179142"/>
                </a:lnTo>
                <a:lnTo>
                  <a:pt x="1459548" y="2160105"/>
                </a:lnTo>
                <a:lnTo>
                  <a:pt x="1460500" y="2141068"/>
                </a:lnTo>
                <a:lnTo>
                  <a:pt x="1460818" y="2122349"/>
                </a:lnTo>
                <a:lnTo>
                  <a:pt x="1460500" y="2103312"/>
                </a:lnTo>
                <a:lnTo>
                  <a:pt x="1459548" y="2084593"/>
                </a:lnTo>
                <a:lnTo>
                  <a:pt x="1458913" y="2065873"/>
                </a:lnTo>
                <a:lnTo>
                  <a:pt x="1457008" y="2046519"/>
                </a:lnTo>
                <a:lnTo>
                  <a:pt x="1455103" y="2027800"/>
                </a:lnTo>
                <a:lnTo>
                  <a:pt x="1452880" y="2009715"/>
                </a:lnTo>
                <a:lnTo>
                  <a:pt x="1449705" y="1990995"/>
                </a:lnTo>
                <a:lnTo>
                  <a:pt x="1446213" y="1971958"/>
                </a:lnTo>
                <a:lnTo>
                  <a:pt x="1442403" y="1953874"/>
                </a:lnTo>
                <a:lnTo>
                  <a:pt x="1437958" y="1935471"/>
                </a:lnTo>
                <a:lnTo>
                  <a:pt x="1433195" y="1917069"/>
                </a:lnTo>
                <a:lnTo>
                  <a:pt x="1427798" y="1898984"/>
                </a:lnTo>
                <a:lnTo>
                  <a:pt x="1422083" y="1881217"/>
                </a:lnTo>
                <a:lnTo>
                  <a:pt x="1416050" y="1863132"/>
                </a:lnTo>
                <a:lnTo>
                  <a:pt x="1409383" y="1845364"/>
                </a:lnTo>
                <a:lnTo>
                  <a:pt x="1402715" y="1827596"/>
                </a:lnTo>
                <a:lnTo>
                  <a:pt x="1395095" y="1810146"/>
                </a:lnTo>
                <a:lnTo>
                  <a:pt x="1386840" y="1792696"/>
                </a:lnTo>
                <a:lnTo>
                  <a:pt x="1378585" y="1775563"/>
                </a:lnTo>
                <a:lnTo>
                  <a:pt x="1369695" y="1758429"/>
                </a:lnTo>
                <a:lnTo>
                  <a:pt x="1360488" y="1741614"/>
                </a:lnTo>
                <a:lnTo>
                  <a:pt x="1350963" y="1724798"/>
                </a:lnTo>
                <a:lnTo>
                  <a:pt x="1340485" y="1708299"/>
                </a:lnTo>
                <a:lnTo>
                  <a:pt x="1333500" y="1696877"/>
                </a:lnTo>
                <a:lnTo>
                  <a:pt x="1325563" y="1685773"/>
                </a:lnTo>
                <a:lnTo>
                  <a:pt x="1317943" y="1674668"/>
                </a:lnTo>
                <a:lnTo>
                  <a:pt x="1310323" y="1663563"/>
                </a:lnTo>
                <a:lnTo>
                  <a:pt x="1302385" y="1653093"/>
                </a:lnTo>
                <a:lnTo>
                  <a:pt x="1293813" y="1642623"/>
                </a:lnTo>
                <a:lnTo>
                  <a:pt x="1285558" y="1632152"/>
                </a:lnTo>
                <a:lnTo>
                  <a:pt x="1276985" y="1621999"/>
                </a:lnTo>
                <a:lnTo>
                  <a:pt x="1259523" y="1602011"/>
                </a:lnTo>
                <a:lnTo>
                  <a:pt x="1241425" y="1582657"/>
                </a:lnTo>
                <a:lnTo>
                  <a:pt x="1222693" y="1564255"/>
                </a:lnTo>
                <a:lnTo>
                  <a:pt x="1203325" y="1546170"/>
                </a:lnTo>
                <a:lnTo>
                  <a:pt x="1270953" y="1523008"/>
                </a:lnTo>
                <a:lnTo>
                  <a:pt x="1332865" y="1502702"/>
                </a:lnTo>
                <a:lnTo>
                  <a:pt x="1386840" y="1485569"/>
                </a:lnTo>
                <a:lnTo>
                  <a:pt x="1430655" y="1471609"/>
                </a:lnTo>
                <a:lnTo>
                  <a:pt x="1440815" y="1468754"/>
                </a:lnTo>
                <a:lnTo>
                  <a:pt x="1446848" y="1466850"/>
                </a:lnTo>
                <a:close/>
                <a:moveTo>
                  <a:pt x="671830" y="1436688"/>
                </a:moveTo>
                <a:lnTo>
                  <a:pt x="688658" y="1436688"/>
                </a:lnTo>
                <a:lnTo>
                  <a:pt x="704850" y="1437323"/>
                </a:lnTo>
                <a:lnTo>
                  <a:pt x="721360" y="1437958"/>
                </a:lnTo>
                <a:lnTo>
                  <a:pt x="737870" y="1439228"/>
                </a:lnTo>
                <a:lnTo>
                  <a:pt x="754380" y="1440816"/>
                </a:lnTo>
                <a:lnTo>
                  <a:pt x="770255" y="1442721"/>
                </a:lnTo>
                <a:lnTo>
                  <a:pt x="786765" y="1444943"/>
                </a:lnTo>
                <a:lnTo>
                  <a:pt x="802958" y="1447483"/>
                </a:lnTo>
                <a:lnTo>
                  <a:pt x="818833" y="1450340"/>
                </a:lnTo>
                <a:lnTo>
                  <a:pt x="835025" y="1453515"/>
                </a:lnTo>
                <a:lnTo>
                  <a:pt x="851218" y="1457643"/>
                </a:lnTo>
                <a:lnTo>
                  <a:pt x="866775" y="1461771"/>
                </a:lnTo>
                <a:lnTo>
                  <a:pt x="882333" y="1466215"/>
                </a:lnTo>
                <a:lnTo>
                  <a:pt x="898208" y="1471295"/>
                </a:lnTo>
                <a:lnTo>
                  <a:pt x="913765" y="1476693"/>
                </a:lnTo>
                <a:lnTo>
                  <a:pt x="929005" y="1482408"/>
                </a:lnTo>
                <a:lnTo>
                  <a:pt x="944563" y="1488440"/>
                </a:lnTo>
                <a:lnTo>
                  <a:pt x="959803" y="1495108"/>
                </a:lnTo>
                <a:lnTo>
                  <a:pt x="974725" y="1501458"/>
                </a:lnTo>
                <a:lnTo>
                  <a:pt x="989648" y="1508760"/>
                </a:lnTo>
                <a:lnTo>
                  <a:pt x="1004253" y="1516380"/>
                </a:lnTo>
                <a:lnTo>
                  <a:pt x="1018540" y="1524318"/>
                </a:lnTo>
                <a:lnTo>
                  <a:pt x="1033145" y="1532573"/>
                </a:lnTo>
                <a:lnTo>
                  <a:pt x="1047433" y="1541146"/>
                </a:lnTo>
                <a:lnTo>
                  <a:pt x="1061085" y="1550035"/>
                </a:lnTo>
                <a:lnTo>
                  <a:pt x="1075373" y="1559560"/>
                </a:lnTo>
                <a:lnTo>
                  <a:pt x="1088708" y="1569085"/>
                </a:lnTo>
                <a:lnTo>
                  <a:pt x="1102043" y="1579245"/>
                </a:lnTo>
                <a:lnTo>
                  <a:pt x="1115378" y="1589723"/>
                </a:lnTo>
                <a:lnTo>
                  <a:pt x="1128078" y="1600518"/>
                </a:lnTo>
                <a:lnTo>
                  <a:pt x="1141095" y="1611630"/>
                </a:lnTo>
                <a:lnTo>
                  <a:pt x="1153478" y="1623061"/>
                </a:lnTo>
                <a:lnTo>
                  <a:pt x="1165543" y="1634490"/>
                </a:lnTo>
                <a:lnTo>
                  <a:pt x="1177290" y="1646873"/>
                </a:lnTo>
                <a:lnTo>
                  <a:pt x="1189355" y="1659573"/>
                </a:lnTo>
                <a:lnTo>
                  <a:pt x="1200785" y="1671955"/>
                </a:lnTo>
                <a:lnTo>
                  <a:pt x="1211898" y="1685608"/>
                </a:lnTo>
                <a:lnTo>
                  <a:pt x="1222693" y="1698943"/>
                </a:lnTo>
                <a:lnTo>
                  <a:pt x="1233170" y="1712595"/>
                </a:lnTo>
                <a:lnTo>
                  <a:pt x="1243330" y="1726883"/>
                </a:lnTo>
                <a:lnTo>
                  <a:pt x="1253173" y="1741171"/>
                </a:lnTo>
                <a:lnTo>
                  <a:pt x="1262698" y="1755776"/>
                </a:lnTo>
                <a:lnTo>
                  <a:pt x="1272223" y="1771016"/>
                </a:lnTo>
                <a:lnTo>
                  <a:pt x="1280795" y="1785938"/>
                </a:lnTo>
                <a:lnTo>
                  <a:pt x="1289050" y="1801496"/>
                </a:lnTo>
                <a:lnTo>
                  <a:pt x="1297305" y="1817053"/>
                </a:lnTo>
                <a:lnTo>
                  <a:pt x="1304925" y="1832293"/>
                </a:lnTo>
                <a:lnTo>
                  <a:pt x="1311593" y="1848168"/>
                </a:lnTo>
                <a:lnTo>
                  <a:pt x="1318578" y="1864043"/>
                </a:lnTo>
                <a:lnTo>
                  <a:pt x="1324610" y="1879918"/>
                </a:lnTo>
                <a:lnTo>
                  <a:pt x="1330325" y="1895793"/>
                </a:lnTo>
                <a:lnTo>
                  <a:pt x="1335723" y="1911986"/>
                </a:lnTo>
                <a:lnTo>
                  <a:pt x="1340803" y="1927861"/>
                </a:lnTo>
                <a:lnTo>
                  <a:pt x="1345248" y="1944371"/>
                </a:lnTo>
                <a:lnTo>
                  <a:pt x="1349693" y="1960881"/>
                </a:lnTo>
                <a:lnTo>
                  <a:pt x="1353503" y="1977073"/>
                </a:lnTo>
                <a:lnTo>
                  <a:pt x="1356360" y="1993266"/>
                </a:lnTo>
                <a:lnTo>
                  <a:pt x="1359535" y="2009776"/>
                </a:lnTo>
                <a:lnTo>
                  <a:pt x="1361758" y="2026286"/>
                </a:lnTo>
                <a:lnTo>
                  <a:pt x="1363980" y="2042796"/>
                </a:lnTo>
                <a:lnTo>
                  <a:pt x="1365568" y="2059623"/>
                </a:lnTo>
                <a:lnTo>
                  <a:pt x="1367155" y="2076133"/>
                </a:lnTo>
                <a:lnTo>
                  <a:pt x="1367790" y="2092326"/>
                </a:lnTo>
                <a:lnTo>
                  <a:pt x="1368425" y="2108836"/>
                </a:lnTo>
                <a:lnTo>
                  <a:pt x="1368425" y="2125346"/>
                </a:lnTo>
                <a:lnTo>
                  <a:pt x="1368425" y="2141856"/>
                </a:lnTo>
                <a:lnTo>
                  <a:pt x="1367473" y="2158366"/>
                </a:lnTo>
                <a:lnTo>
                  <a:pt x="1366520" y="2174558"/>
                </a:lnTo>
                <a:lnTo>
                  <a:pt x="1364933" y="2191068"/>
                </a:lnTo>
                <a:lnTo>
                  <a:pt x="1363028" y="2207578"/>
                </a:lnTo>
                <a:lnTo>
                  <a:pt x="1360805" y="2223771"/>
                </a:lnTo>
                <a:lnTo>
                  <a:pt x="1357948" y="2239963"/>
                </a:lnTo>
                <a:lnTo>
                  <a:pt x="1354773" y="2256156"/>
                </a:lnTo>
                <a:lnTo>
                  <a:pt x="1351598" y="2272348"/>
                </a:lnTo>
                <a:lnTo>
                  <a:pt x="1348423" y="2284731"/>
                </a:lnTo>
                <a:lnTo>
                  <a:pt x="1345248" y="2297431"/>
                </a:lnTo>
                <a:lnTo>
                  <a:pt x="1342073" y="2309813"/>
                </a:lnTo>
                <a:lnTo>
                  <a:pt x="1337945" y="2322196"/>
                </a:lnTo>
                <a:lnTo>
                  <a:pt x="1334135" y="2334578"/>
                </a:lnTo>
                <a:lnTo>
                  <a:pt x="1330008" y="2347278"/>
                </a:lnTo>
                <a:lnTo>
                  <a:pt x="1325563" y="2359343"/>
                </a:lnTo>
                <a:lnTo>
                  <a:pt x="1320800" y="2371408"/>
                </a:lnTo>
                <a:lnTo>
                  <a:pt x="1316038" y="2383473"/>
                </a:lnTo>
                <a:lnTo>
                  <a:pt x="1310958" y="2395538"/>
                </a:lnTo>
                <a:lnTo>
                  <a:pt x="1305560" y="2407286"/>
                </a:lnTo>
                <a:lnTo>
                  <a:pt x="1299845" y="2419033"/>
                </a:lnTo>
                <a:lnTo>
                  <a:pt x="1294130" y="2431098"/>
                </a:lnTo>
                <a:lnTo>
                  <a:pt x="1288098" y="2442528"/>
                </a:lnTo>
                <a:lnTo>
                  <a:pt x="1281430" y="2453958"/>
                </a:lnTo>
                <a:lnTo>
                  <a:pt x="1275080" y="2465388"/>
                </a:lnTo>
                <a:lnTo>
                  <a:pt x="1268413" y="2476818"/>
                </a:lnTo>
                <a:lnTo>
                  <a:pt x="1261110" y="2487931"/>
                </a:lnTo>
                <a:lnTo>
                  <a:pt x="1253808" y="2499043"/>
                </a:lnTo>
                <a:lnTo>
                  <a:pt x="1246505" y="2509838"/>
                </a:lnTo>
                <a:lnTo>
                  <a:pt x="1238885" y="2520951"/>
                </a:lnTo>
                <a:lnTo>
                  <a:pt x="1230948" y="2531428"/>
                </a:lnTo>
                <a:lnTo>
                  <a:pt x="1223010" y="2541906"/>
                </a:lnTo>
                <a:lnTo>
                  <a:pt x="1214438" y="2552383"/>
                </a:lnTo>
                <a:lnTo>
                  <a:pt x="1206183" y="2562543"/>
                </a:lnTo>
                <a:lnTo>
                  <a:pt x="1197293" y="2573021"/>
                </a:lnTo>
                <a:lnTo>
                  <a:pt x="1188403" y="2582863"/>
                </a:lnTo>
                <a:lnTo>
                  <a:pt x="1179195" y="2592388"/>
                </a:lnTo>
                <a:lnTo>
                  <a:pt x="1169670" y="2602231"/>
                </a:lnTo>
                <a:lnTo>
                  <a:pt x="1160145" y="2611439"/>
                </a:lnTo>
                <a:lnTo>
                  <a:pt x="1150303" y="2620964"/>
                </a:lnTo>
                <a:lnTo>
                  <a:pt x="1140460" y="2630171"/>
                </a:lnTo>
                <a:lnTo>
                  <a:pt x="1455420" y="3124201"/>
                </a:lnTo>
                <a:lnTo>
                  <a:pt x="1458595" y="3128964"/>
                </a:lnTo>
                <a:lnTo>
                  <a:pt x="1461135" y="3134044"/>
                </a:lnTo>
                <a:lnTo>
                  <a:pt x="1463675" y="3139441"/>
                </a:lnTo>
                <a:lnTo>
                  <a:pt x="1465898" y="3144839"/>
                </a:lnTo>
                <a:lnTo>
                  <a:pt x="1467803" y="3150236"/>
                </a:lnTo>
                <a:lnTo>
                  <a:pt x="1469390" y="3155316"/>
                </a:lnTo>
                <a:lnTo>
                  <a:pt x="1470343" y="3160714"/>
                </a:lnTo>
                <a:lnTo>
                  <a:pt x="1471613" y="3166111"/>
                </a:lnTo>
                <a:lnTo>
                  <a:pt x="1472248" y="3171826"/>
                </a:lnTo>
                <a:lnTo>
                  <a:pt x="1472883" y="3177224"/>
                </a:lnTo>
                <a:lnTo>
                  <a:pt x="1473200" y="3182621"/>
                </a:lnTo>
                <a:lnTo>
                  <a:pt x="1473200" y="3188336"/>
                </a:lnTo>
                <a:lnTo>
                  <a:pt x="1472883" y="3193734"/>
                </a:lnTo>
                <a:lnTo>
                  <a:pt x="1471930" y="3199131"/>
                </a:lnTo>
                <a:lnTo>
                  <a:pt x="1471295" y="3204529"/>
                </a:lnTo>
                <a:lnTo>
                  <a:pt x="1470025" y="3209609"/>
                </a:lnTo>
                <a:lnTo>
                  <a:pt x="1469073" y="3215006"/>
                </a:lnTo>
                <a:lnTo>
                  <a:pt x="1467485" y="3220404"/>
                </a:lnTo>
                <a:lnTo>
                  <a:pt x="1465580" y="3225484"/>
                </a:lnTo>
                <a:lnTo>
                  <a:pt x="1463675" y="3230881"/>
                </a:lnTo>
                <a:lnTo>
                  <a:pt x="1461135" y="3235644"/>
                </a:lnTo>
                <a:lnTo>
                  <a:pt x="1458595" y="3240406"/>
                </a:lnTo>
                <a:lnTo>
                  <a:pt x="1455420" y="3245486"/>
                </a:lnTo>
                <a:lnTo>
                  <a:pt x="1452563" y="3249931"/>
                </a:lnTo>
                <a:lnTo>
                  <a:pt x="1449388" y="3254376"/>
                </a:lnTo>
                <a:lnTo>
                  <a:pt x="1445895" y="3258821"/>
                </a:lnTo>
                <a:lnTo>
                  <a:pt x="1442085" y="3262949"/>
                </a:lnTo>
                <a:lnTo>
                  <a:pt x="1437958" y="3266759"/>
                </a:lnTo>
                <a:lnTo>
                  <a:pt x="1433830" y="3270886"/>
                </a:lnTo>
                <a:lnTo>
                  <a:pt x="1429385" y="3274379"/>
                </a:lnTo>
                <a:lnTo>
                  <a:pt x="1424940" y="3277871"/>
                </a:lnTo>
                <a:lnTo>
                  <a:pt x="1419860" y="3281364"/>
                </a:lnTo>
                <a:lnTo>
                  <a:pt x="1415098" y="3283904"/>
                </a:lnTo>
                <a:lnTo>
                  <a:pt x="1409700" y="3287079"/>
                </a:lnTo>
                <a:lnTo>
                  <a:pt x="1404620" y="3289301"/>
                </a:lnTo>
                <a:lnTo>
                  <a:pt x="1399223" y="3291524"/>
                </a:lnTo>
                <a:lnTo>
                  <a:pt x="1393825" y="3293429"/>
                </a:lnTo>
                <a:lnTo>
                  <a:pt x="1388428" y="3295016"/>
                </a:lnTo>
                <a:lnTo>
                  <a:pt x="1382713" y="3296286"/>
                </a:lnTo>
                <a:lnTo>
                  <a:pt x="1377633" y="3297239"/>
                </a:lnTo>
                <a:lnTo>
                  <a:pt x="1372235" y="3298191"/>
                </a:lnTo>
                <a:lnTo>
                  <a:pt x="1366520" y="3298509"/>
                </a:lnTo>
                <a:lnTo>
                  <a:pt x="1361123" y="3298826"/>
                </a:lnTo>
                <a:lnTo>
                  <a:pt x="1355725" y="3298826"/>
                </a:lnTo>
                <a:lnTo>
                  <a:pt x="1350010" y="3298509"/>
                </a:lnTo>
                <a:lnTo>
                  <a:pt x="1344613" y="3297874"/>
                </a:lnTo>
                <a:lnTo>
                  <a:pt x="1339215" y="3296921"/>
                </a:lnTo>
                <a:lnTo>
                  <a:pt x="1333818" y="3295969"/>
                </a:lnTo>
                <a:lnTo>
                  <a:pt x="1328420" y="3294699"/>
                </a:lnTo>
                <a:lnTo>
                  <a:pt x="1323658" y="3293111"/>
                </a:lnTo>
                <a:lnTo>
                  <a:pt x="1318260" y="3291206"/>
                </a:lnTo>
                <a:lnTo>
                  <a:pt x="1313180" y="3289301"/>
                </a:lnTo>
                <a:lnTo>
                  <a:pt x="1308100" y="3287079"/>
                </a:lnTo>
                <a:lnTo>
                  <a:pt x="1303338" y="3284221"/>
                </a:lnTo>
                <a:lnTo>
                  <a:pt x="1298575" y="3281364"/>
                </a:lnTo>
                <a:lnTo>
                  <a:pt x="1293813" y="3278189"/>
                </a:lnTo>
                <a:lnTo>
                  <a:pt x="1289368" y="3275014"/>
                </a:lnTo>
                <a:lnTo>
                  <a:pt x="1284923" y="3271839"/>
                </a:lnTo>
                <a:lnTo>
                  <a:pt x="1280795" y="3268029"/>
                </a:lnTo>
                <a:lnTo>
                  <a:pt x="1276985" y="3263584"/>
                </a:lnTo>
                <a:lnTo>
                  <a:pt x="1273175" y="3259456"/>
                </a:lnTo>
                <a:lnTo>
                  <a:pt x="1269365" y="3255329"/>
                </a:lnTo>
                <a:lnTo>
                  <a:pt x="1265873" y="3250249"/>
                </a:lnTo>
                <a:lnTo>
                  <a:pt x="1262698" y="3245804"/>
                </a:lnTo>
                <a:lnTo>
                  <a:pt x="947420" y="2751774"/>
                </a:lnTo>
                <a:lnTo>
                  <a:pt x="935038" y="2756854"/>
                </a:lnTo>
                <a:lnTo>
                  <a:pt x="922338" y="2761934"/>
                </a:lnTo>
                <a:lnTo>
                  <a:pt x="909638" y="2766379"/>
                </a:lnTo>
                <a:lnTo>
                  <a:pt x="896938" y="2770506"/>
                </a:lnTo>
                <a:lnTo>
                  <a:pt x="883920" y="2774951"/>
                </a:lnTo>
                <a:lnTo>
                  <a:pt x="871538" y="2778761"/>
                </a:lnTo>
                <a:lnTo>
                  <a:pt x="858520" y="2782254"/>
                </a:lnTo>
                <a:lnTo>
                  <a:pt x="845503" y="2785429"/>
                </a:lnTo>
                <a:lnTo>
                  <a:pt x="832485" y="2788604"/>
                </a:lnTo>
                <a:lnTo>
                  <a:pt x="819468" y="2791144"/>
                </a:lnTo>
                <a:lnTo>
                  <a:pt x="806450" y="2794001"/>
                </a:lnTo>
                <a:lnTo>
                  <a:pt x="793433" y="2796224"/>
                </a:lnTo>
                <a:lnTo>
                  <a:pt x="780415" y="2798129"/>
                </a:lnTo>
                <a:lnTo>
                  <a:pt x="767398" y="2799716"/>
                </a:lnTo>
                <a:lnTo>
                  <a:pt x="754063" y="2801304"/>
                </a:lnTo>
                <a:lnTo>
                  <a:pt x="741045" y="2802891"/>
                </a:lnTo>
                <a:lnTo>
                  <a:pt x="728028" y="2803526"/>
                </a:lnTo>
                <a:lnTo>
                  <a:pt x="715010" y="2804161"/>
                </a:lnTo>
                <a:lnTo>
                  <a:pt x="701675" y="2804796"/>
                </a:lnTo>
                <a:lnTo>
                  <a:pt x="688658" y="2805114"/>
                </a:lnTo>
                <a:lnTo>
                  <a:pt x="675640" y="2805114"/>
                </a:lnTo>
                <a:lnTo>
                  <a:pt x="662623" y="2804796"/>
                </a:lnTo>
                <a:lnTo>
                  <a:pt x="649605" y="2804161"/>
                </a:lnTo>
                <a:lnTo>
                  <a:pt x="636588" y="2803526"/>
                </a:lnTo>
                <a:lnTo>
                  <a:pt x="623570" y="2802256"/>
                </a:lnTo>
                <a:lnTo>
                  <a:pt x="610553" y="2801304"/>
                </a:lnTo>
                <a:lnTo>
                  <a:pt x="597535" y="2799716"/>
                </a:lnTo>
                <a:lnTo>
                  <a:pt x="584518" y="2797811"/>
                </a:lnTo>
                <a:lnTo>
                  <a:pt x="571818" y="2795906"/>
                </a:lnTo>
                <a:lnTo>
                  <a:pt x="558800" y="2793684"/>
                </a:lnTo>
                <a:lnTo>
                  <a:pt x="546100" y="2791144"/>
                </a:lnTo>
                <a:lnTo>
                  <a:pt x="533718" y="2788286"/>
                </a:lnTo>
                <a:lnTo>
                  <a:pt x="517525" y="2784794"/>
                </a:lnTo>
                <a:lnTo>
                  <a:pt x="501968" y="2780666"/>
                </a:lnTo>
                <a:lnTo>
                  <a:pt x="485775" y="2775904"/>
                </a:lnTo>
                <a:lnTo>
                  <a:pt x="470218" y="2771141"/>
                </a:lnTo>
                <a:lnTo>
                  <a:pt x="454660" y="2765744"/>
                </a:lnTo>
                <a:lnTo>
                  <a:pt x="439103" y="2760029"/>
                </a:lnTo>
                <a:lnTo>
                  <a:pt x="424180" y="2753679"/>
                </a:lnTo>
                <a:lnTo>
                  <a:pt x="408940" y="2747329"/>
                </a:lnTo>
                <a:lnTo>
                  <a:pt x="394018" y="2740661"/>
                </a:lnTo>
                <a:lnTo>
                  <a:pt x="379095" y="2733676"/>
                </a:lnTo>
                <a:lnTo>
                  <a:pt x="364173" y="2725739"/>
                </a:lnTo>
                <a:lnTo>
                  <a:pt x="349568" y="2717801"/>
                </a:lnTo>
                <a:lnTo>
                  <a:pt x="335598" y="2709864"/>
                </a:lnTo>
                <a:lnTo>
                  <a:pt x="321310" y="2700974"/>
                </a:lnTo>
                <a:lnTo>
                  <a:pt x="307023" y="2692084"/>
                </a:lnTo>
                <a:lnTo>
                  <a:pt x="293370" y="2682559"/>
                </a:lnTo>
                <a:lnTo>
                  <a:pt x="279718" y="2673034"/>
                </a:lnTo>
                <a:lnTo>
                  <a:pt x="266065" y="2663191"/>
                </a:lnTo>
                <a:lnTo>
                  <a:pt x="253047" y="2652396"/>
                </a:lnTo>
                <a:lnTo>
                  <a:pt x="240347" y="2641601"/>
                </a:lnTo>
                <a:lnTo>
                  <a:pt x="227647" y="2630489"/>
                </a:lnTo>
                <a:lnTo>
                  <a:pt x="214947" y="2619059"/>
                </a:lnTo>
                <a:lnTo>
                  <a:pt x="203200" y="2607629"/>
                </a:lnTo>
                <a:lnTo>
                  <a:pt x="190817" y="2595563"/>
                </a:lnTo>
                <a:lnTo>
                  <a:pt x="179387" y="2582863"/>
                </a:lnTo>
                <a:lnTo>
                  <a:pt x="167957" y="2570163"/>
                </a:lnTo>
                <a:lnTo>
                  <a:pt x="156845" y="2556828"/>
                </a:lnTo>
                <a:lnTo>
                  <a:pt x="146050" y="2543493"/>
                </a:lnTo>
                <a:lnTo>
                  <a:pt x="135255" y="2529523"/>
                </a:lnTo>
                <a:lnTo>
                  <a:pt x="125095" y="2515553"/>
                </a:lnTo>
                <a:lnTo>
                  <a:pt x="115252" y="2500948"/>
                </a:lnTo>
                <a:lnTo>
                  <a:pt x="105410" y="2486343"/>
                </a:lnTo>
                <a:lnTo>
                  <a:pt x="96202" y="2471103"/>
                </a:lnTo>
                <a:lnTo>
                  <a:pt x="87630" y="2456181"/>
                </a:lnTo>
                <a:lnTo>
                  <a:pt x="79057" y="2440941"/>
                </a:lnTo>
                <a:lnTo>
                  <a:pt x="71437" y="2425383"/>
                </a:lnTo>
                <a:lnTo>
                  <a:pt x="63817" y="2409826"/>
                </a:lnTo>
                <a:lnTo>
                  <a:pt x="56515" y="2394268"/>
                </a:lnTo>
                <a:lnTo>
                  <a:pt x="50165" y="2378076"/>
                </a:lnTo>
                <a:lnTo>
                  <a:pt x="43815" y="2362518"/>
                </a:lnTo>
                <a:lnTo>
                  <a:pt x="38100" y="2346326"/>
                </a:lnTo>
                <a:lnTo>
                  <a:pt x="32385" y="2330451"/>
                </a:lnTo>
                <a:lnTo>
                  <a:pt x="27622" y="2313941"/>
                </a:lnTo>
                <a:lnTo>
                  <a:pt x="23177" y="2297748"/>
                </a:lnTo>
                <a:lnTo>
                  <a:pt x="19050" y="2281556"/>
                </a:lnTo>
                <a:lnTo>
                  <a:pt x="15240" y="2265363"/>
                </a:lnTo>
                <a:lnTo>
                  <a:pt x="11747" y="2248853"/>
                </a:lnTo>
                <a:lnTo>
                  <a:pt x="9207" y="2232343"/>
                </a:lnTo>
                <a:lnTo>
                  <a:pt x="6350" y="2216151"/>
                </a:lnTo>
                <a:lnTo>
                  <a:pt x="4445" y="2199641"/>
                </a:lnTo>
                <a:lnTo>
                  <a:pt x="2540" y="2182813"/>
                </a:lnTo>
                <a:lnTo>
                  <a:pt x="1587" y="2166303"/>
                </a:lnTo>
                <a:lnTo>
                  <a:pt x="635" y="2149793"/>
                </a:lnTo>
                <a:lnTo>
                  <a:pt x="0" y="2133283"/>
                </a:lnTo>
                <a:lnTo>
                  <a:pt x="0" y="2117091"/>
                </a:lnTo>
                <a:lnTo>
                  <a:pt x="317" y="2100581"/>
                </a:lnTo>
                <a:lnTo>
                  <a:pt x="952" y="2084071"/>
                </a:lnTo>
                <a:lnTo>
                  <a:pt x="2222" y="2067561"/>
                </a:lnTo>
                <a:lnTo>
                  <a:pt x="3810" y="2051051"/>
                </a:lnTo>
                <a:lnTo>
                  <a:pt x="5715" y="2034541"/>
                </a:lnTo>
                <a:lnTo>
                  <a:pt x="7937" y="2018666"/>
                </a:lnTo>
                <a:lnTo>
                  <a:pt x="10795" y="2002473"/>
                </a:lnTo>
                <a:lnTo>
                  <a:pt x="13652" y="1986598"/>
                </a:lnTo>
                <a:lnTo>
                  <a:pt x="17145" y="1970406"/>
                </a:lnTo>
                <a:lnTo>
                  <a:pt x="20955" y="1954213"/>
                </a:lnTo>
                <a:lnTo>
                  <a:pt x="24765" y="1938656"/>
                </a:lnTo>
                <a:lnTo>
                  <a:pt x="29527" y="1922463"/>
                </a:lnTo>
                <a:lnTo>
                  <a:pt x="34290" y="1906906"/>
                </a:lnTo>
                <a:lnTo>
                  <a:pt x="39687" y="1891666"/>
                </a:lnTo>
                <a:lnTo>
                  <a:pt x="45402" y="1876426"/>
                </a:lnTo>
                <a:lnTo>
                  <a:pt x="51752" y="1861186"/>
                </a:lnTo>
                <a:lnTo>
                  <a:pt x="58102" y="1845628"/>
                </a:lnTo>
                <a:lnTo>
                  <a:pt x="64452" y="1830706"/>
                </a:lnTo>
                <a:lnTo>
                  <a:pt x="71755" y="1815783"/>
                </a:lnTo>
                <a:lnTo>
                  <a:pt x="79375" y="1800861"/>
                </a:lnTo>
                <a:lnTo>
                  <a:pt x="87630" y="1786573"/>
                </a:lnTo>
                <a:lnTo>
                  <a:pt x="95567" y="1772286"/>
                </a:lnTo>
                <a:lnTo>
                  <a:pt x="104457" y="1757998"/>
                </a:lnTo>
                <a:lnTo>
                  <a:pt x="113030" y="1744028"/>
                </a:lnTo>
                <a:lnTo>
                  <a:pt x="122872" y="1730376"/>
                </a:lnTo>
                <a:lnTo>
                  <a:pt x="132397" y="1716723"/>
                </a:lnTo>
                <a:lnTo>
                  <a:pt x="142240" y="1703388"/>
                </a:lnTo>
                <a:lnTo>
                  <a:pt x="152717" y="1690053"/>
                </a:lnTo>
                <a:lnTo>
                  <a:pt x="163195" y="1677353"/>
                </a:lnTo>
                <a:lnTo>
                  <a:pt x="174307" y="1664335"/>
                </a:lnTo>
                <a:lnTo>
                  <a:pt x="185737" y="1652270"/>
                </a:lnTo>
                <a:lnTo>
                  <a:pt x="197802" y="1639888"/>
                </a:lnTo>
                <a:lnTo>
                  <a:pt x="209867" y="1628140"/>
                </a:lnTo>
                <a:lnTo>
                  <a:pt x="222250" y="1616075"/>
                </a:lnTo>
                <a:lnTo>
                  <a:pt x="235267" y="1604646"/>
                </a:lnTo>
                <a:lnTo>
                  <a:pt x="248285" y="1593533"/>
                </a:lnTo>
                <a:lnTo>
                  <a:pt x="261937" y="1583056"/>
                </a:lnTo>
                <a:lnTo>
                  <a:pt x="275908" y="1572260"/>
                </a:lnTo>
                <a:lnTo>
                  <a:pt x="289878" y="1561783"/>
                </a:lnTo>
                <a:lnTo>
                  <a:pt x="304165" y="1552258"/>
                </a:lnTo>
                <a:lnTo>
                  <a:pt x="319088" y="1542416"/>
                </a:lnTo>
                <a:lnTo>
                  <a:pt x="334010" y="1533208"/>
                </a:lnTo>
                <a:lnTo>
                  <a:pt x="349250" y="1524318"/>
                </a:lnTo>
                <a:lnTo>
                  <a:pt x="364490" y="1516063"/>
                </a:lnTo>
                <a:lnTo>
                  <a:pt x="379730" y="1508443"/>
                </a:lnTo>
                <a:lnTo>
                  <a:pt x="395605" y="1500823"/>
                </a:lnTo>
                <a:lnTo>
                  <a:pt x="411163" y="1493838"/>
                </a:lnTo>
                <a:lnTo>
                  <a:pt x="426720" y="1486853"/>
                </a:lnTo>
                <a:lnTo>
                  <a:pt x="442913" y="1480821"/>
                </a:lnTo>
                <a:lnTo>
                  <a:pt x="459105" y="1475105"/>
                </a:lnTo>
                <a:lnTo>
                  <a:pt x="474980" y="1469708"/>
                </a:lnTo>
                <a:lnTo>
                  <a:pt x="491173" y="1464628"/>
                </a:lnTo>
                <a:lnTo>
                  <a:pt x="507365" y="1460183"/>
                </a:lnTo>
                <a:lnTo>
                  <a:pt x="523558" y="1456055"/>
                </a:lnTo>
                <a:lnTo>
                  <a:pt x="540068" y="1452245"/>
                </a:lnTo>
                <a:lnTo>
                  <a:pt x="556578" y="1449070"/>
                </a:lnTo>
                <a:lnTo>
                  <a:pt x="573088" y="1445895"/>
                </a:lnTo>
                <a:lnTo>
                  <a:pt x="589598" y="1443356"/>
                </a:lnTo>
                <a:lnTo>
                  <a:pt x="605790" y="1441451"/>
                </a:lnTo>
                <a:lnTo>
                  <a:pt x="622300" y="1439546"/>
                </a:lnTo>
                <a:lnTo>
                  <a:pt x="638810" y="1438275"/>
                </a:lnTo>
                <a:lnTo>
                  <a:pt x="655320" y="1437640"/>
                </a:lnTo>
                <a:lnTo>
                  <a:pt x="671830" y="1436688"/>
                </a:lnTo>
                <a:close/>
                <a:moveTo>
                  <a:pt x="1808801" y="0"/>
                </a:moveTo>
                <a:lnTo>
                  <a:pt x="1822779" y="318"/>
                </a:lnTo>
                <a:lnTo>
                  <a:pt x="1836121" y="635"/>
                </a:lnTo>
                <a:lnTo>
                  <a:pt x="1849463" y="1588"/>
                </a:lnTo>
                <a:lnTo>
                  <a:pt x="1862806" y="3177"/>
                </a:lnTo>
                <a:lnTo>
                  <a:pt x="1875830" y="4447"/>
                </a:lnTo>
                <a:lnTo>
                  <a:pt x="1888855" y="6353"/>
                </a:lnTo>
                <a:lnTo>
                  <a:pt x="1901562" y="8894"/>
                </a:lnTo>
                <a:lnTo>
                  <a:pt x="1914269" y="11435"/>
                </a:lnTo>
                <a:lnTo>
                  <a:pt x="1926658" y="14612"/>
                </a:lnTo>
                <a:lnTo>
                  <a:pt x="1939047" y="17471"/>
                </a:lnTo>
                <a:lnTo>
                  <a:pt x="1951119" y="21282"/>
                </a:lnTo>
                <a:lnTo>
                  <a:pt x="1963190" y="25412"/>
                </a:lnTo>
                <a:lnTo>
                  <a:pt x="1974944" y="29859"/>
                </a:lnTo>
                <a:lnTo>
                  <a:pt x="1986698" y="34306"/>
                </a:lnTo>
                <a:lnTo>
                  <a:pt x="1998452" y="39071"/>
                </a:lnTo>
                <a:lnTo>
                  <a:pt x="2009571" y="44471"/>
                </a:lnTo>
                <a:lnTo>
                  <a:pt x="2020689" y="49870"/>
                </a:lnTo>
                <a:lnTo>
                  <a:pt x="2031490" y="55906"/>
                </a:lnTo>
                <a:lnTo>
                  <a:pt x="2042291" y="61941"/>
                </a:lnTo>
                <a:lnTo>
                  <a:pt x="2053092" y="67976"/>
                </a:lnTo>
                <a:lnTo>
                  <a:pt x="2063257" y="74964"/>
                </a:lnTo>
                <a:lnTo>
                  <a:pt x="2073741" y="81953"/>
                </a:lnTo>
                <a:lnTo>
                  <a:pt x="2083589" y="89259"/>
                </a:lnTo>
                <a:lnTo>
                  <a:pt x="2093754" y="96564"/>
                </a:lnTo>
                <a:lnTo>
                  <a:pt x="2103284" y="104506"/>
                </a:lnTo>
                <a:lnTo>
                  <a:pt x="2112814" y="112447"/>
                </a:lnTo>
                <a:lnTo>
                  <a:pt x="2122027" y="120388"/>
                </a:lnTo>
                <a:lnTo>
                  <a:pt x="2131239" y="129282"/>
                </a:lnTo>
                <a:lnTo>
                  <a:pt x="2139816" y="138176"/>
                </a:lnTo>
                <a:lnTo>
                  <a:pt x="2148711" y="147070"/>
                </a:lnTo>
                <a:lnTo>
                  <a:pt x="2157288" y="156282"/>
                </a:lnTo>
                <a:lnTo>
                  <a:pt x="2165548" y="165811"/>
                </a:lnTo>
                <a:lnTo>
                  <a:pt x="2173490" y="175658"/>
                </a:lnTo>
                <a:lnTo>
                  <a:pt x="2181749" y="185505"/>
                </a:lnTo>
                <a:lnTo>
                  <a:pt x="2189373" y="195987"/>
                </a:lnTo>
                <a:lnTo>
                  <a:pt x="2196680" y="206152"/>
                </a:lnTo>
                <a:lnTo>
                  <a:pt x="2203986" y="216952"/>
                </a:lnTo>
                <a:lnTo>
                  <a:pt x="2211293" y="227752"/>
                </a:lnTo>
                <a:lnTo>
                  <a:pt x="2217646" y="238870"/>
                </a:lnTo>
                <a:lnTo>
                  <a:pt x="2224635" y="249987"/>
                </a:lnTo>
                <a:lnTo>
                  <a:pt x="2230671" y="261423"/>
                </a:lnTo>
                <a:lnTo>
                  <a:pt x="2237024" y="273175"/>
                </a:lnTo>
                <a:lnTo>
                  <a:pt x="2243060" y="285246"/>
                </a:lnTo>
                <a:lnTo>
                  <a:pt x="2248778" y="296999"/>
                </a:lnTo>
                <a:lnTo>
                  <a:pt x="2253861" y="309069"/>
                </a:lnTo>
                <a:lnTo>
                  <a:pt x="2259261" y="321458"/>
                </a:lnTo>
                <a:lnTo>
                  <a:pt x="2264344" y="334163"/>
                </a:lnTo>
                <a:lnTo>
                  <a:pt x="2269427" y="347187"/>
                </a:lnTo>
                <a:lnTo>
                  <a:pt x="2273874" y="359575"/>
                </a:lnTo>
                <a:lnTo>
                  <a:pt x="2278004" y="372599"/>
                </a:lnTo>
                <a:lnTo>
                  <a:pt x="2282452" y="386257"/>
                </a:lnTo>
                <a:lnTo>
                  <a:pt x="2286264" y="399598"/>
                </a:lnTo>
                <a:lnTo>
                  <a:pt x="2290076" y="412939"/>
                </a:lnTo>
                <a:lnTo>
                  <a:pt x="2292935" y="426598"/>
                </a:lnTo>
                <a:lnTo>
                  <a:pt x="2296429" y="440575"/>
                </a:lnTo>
                <a:lnTo>
                  <a:pt x="2299288" y="454233"/>
                </a:lnTo>
                <a:lnTo>
                  <a:pt x="2301830" y="468527"/>
                </a:lnTo>
                <a:lnTo>
                  <a:pt x="2304053" y="482504"/>
                </a:lnTo>
                <a:lnTo>
                  <a:pt x="2306595" y="497116"/>
                </a:lnTo>
                <a:lnTo>
                  <a:pt x="2308501" y="511410"/>
                </a:lnTo>
                <a:lnTo>
                  <a:pt x="2309772" y="526339"/>
                </a:lnTo>
                <a:lnTo>
                  <a:pt x="2311360" y="540633"/>
                </a:lnTo>
                <a:lnTo>
                  <a:pt x="2312630" y="555245"/>
                </a:lnTo>
                <a:lnTo>
                  <a:pt x="2313266" y="570174"/>
                </a:lnTo>
                <a:lnTo>
                  <a:pt x="2320255" y="573033"/>
                </a:lnTo>
                <a:lnTo>
                  <a:pt x="2327244" y="576209"/>
                </a:lnTo>
                <a:lnTo>
                  <a:pt x="2333597" y="579704"/>
                </a:lnTo>
                <a:lnTo>
                  <a:pt x="2339633" y="583515"/>
                </a:lnTo>
                <a:lnTo>
                  <a:pt x="2345351" y="587645"/>
                </a:lnTo>
                <a:lnTo>
                  <a:pt x="2350751" y="592727"/>
                </a:lnTo>
                <a:lnTo>
                  <a:pt x="2356152" y="597809"/>
                </a:lnTo>
                <a:lnTo>
                  <a:pt x="2361234" y="603527"/>
                </a:lnTo>
                <a:lnTo>
                  <a:pt x="2365364" y="609562"/>
                </a:lnTo>
                <a:lnTo>
                  <a:pt x="2369494" y="616233"/>
                </a:lnTo>
                <a:lnTo>
                  <a:pt x="2372988" y="622903"/>
                </a:lnTo>
                <a:lnTo>
                  <a:pt x="2376483" y="630527"/>
                </a:lnTo>
                <a:lnTo>
                  <a:pt x="2379024" y="638786"/>
                </a:lnTo>
                <a:lnTo>
                  <a:pt x="2381566" y="647362"/>
                </a:lnTo>
                <a:lnTo>
                  <a:pt x="2383472" y="656574"/>
                </a:lnTo>
                <a:lnTo>
                  <a:pt x="2384425" y="666103"/>
                </a:lnTo>
                <a:lnTo>
                  <a:pt x="2385378" y="674362"/>
                </a:lnTo>
                <a:lnTo>
                  <a:pt x="2385695" y="681985"/>
                </a:lnTo>
                <a:lnTo>
                  <a:pt x="2386013" y="689927"/>
                </a:lnTo>
                <a:lnTo>
                  <a:pt x="2385695" y="698503"/>
                </a:lnTo>
                <a:lnTo>
                  <a:pt x="2385378" y="706444"/>
                </a:lnTo>
                <a:lnTo>
                  <a:pt x="2384425" y="714703"/>
                </a:lnTo>
                <a:lnTo>
                  <a:pt x="2383472" y="723279"/>
                </a:lnTo>
                <a:lnTo>
                  <a:pt x="2381883" y="731538"/>
                </a:lnTo>
                <a:lnTo>
                  <a:pt x="2380295" y="740115"/>
                </a:lnTo>
                <a:lnTo>
                  <a:pt x="2378389" y="748373"/>
                </a:lnTo>
                <a:lnTo>
                  <a:pt x="2376483" y="756950"/>
                </a:lnTo>
                <a:lnTo>
                  <a:pt x="2374259" y="765526"/>
                </a:lnTo>
                <a:lnTo>
                  <a:pt x="2371400" y="773467"/>
                </a:lnTo>
                <a:lnTo>
                  <a:pt x="2368541" y="781726"/>
                </a:lnTo>
                <a:lnTo>
                  <a:pt x="2365364" y="789985"/>
                </a:lnTo>
                <a:lnTo>
                  <a:pt x="2361870" y="797926"/>
                </a:lnTo>
                <a:lnTo>
                  <a:pt x="2358376" y="805550"/>
                </a:lnTo>
                <a:lnTo>
                  <a:pt x="2354563" y="813173"/>
                </a:lnTo>
                <a:lnTo>
                  <a:pt x="2350434" y="820479"/>
                </a:lnTo>
                <a:lnTo>
                  <a:pt x="2346304" y="827785"/>
                </a:lnTo>
                <a:lnTo>
                  <a:pt x="2341539" y="834773"/>
                </a:lnTo>
                <a:lnTo>
                  <a:pt x="2337091" y="841444"/>
                </a:lnTo>
                <a:lnTo>
                  <a:pt x="2332009" y="848114"/>
                </a:lnTo>
                <a:lnTo>
                  <a:pt x="2326608" y="854149"/>
                </a:lnTo>
                <a:lnTo>
                  <a:pt x="2321843" y="859867"/>
                </a:lnTo>
                <a:lnTo>
                  <a:pt x="2316125" y="865585"/>
                </a:lnTo>
                <a:lnTo>
                  <a:pt x="2310407" y="870667"/>
                </a:lnTo>
                <a:lnTo>
                  <a:pt x="2304689" y="875432"/>
                </a:lnTo>
                <a:lnTo>
                  <a:pt x="2298335" y="879879"/>
                </a:lnTo>
                <a:lnTo>
                  <a:pt x="2292300" y="884008"/>
                </a:lnTo>
                <a:lnTo>
                  <a:pt x="2285628" y="887502"/>
                </a:lnTo>
                <a:lnTo>
                  <a:pt x="2279275" y="890996"/>
                </a:lnTo>
                <a:lnTo>
                  <a:pt x="2273239" y="915137"/>
                </a:lnTo>
                <a:lnTo>
                  <a:pt x="2266250" y="938643"/>
                </a:lnTo>
                <a:lnTo>
                  <a:pt x="2258626" y="962467"/>
                </a:lnTo>
                <a:lnTo>
                  <a:pt x="2251002" y="986290"/>
                </a:lnTo>
                <a:lnTo>
                  <a:pt x="2242425" y="1009161"/>
                </a:lnTo>
                <a:lnTo>
                  <a:pt x="2233212" y="1032031"/>
                </a:lnTo>
                <a:lnTo>
                  <a:pt x="2223682" y="1054584"/>
                </a:lnTo>
                <a:lnTo>
                  <a:pt x="2213834" y="1076819"/>
                </a:lnTo>
                <a:lnTo>
                  <a:pt x="2203351" y="1098419"/>
                </a:lnTo>
                <a:lnTo>
                  <a:pt x="2192232" y="1119701"/>
                </a:lnTo>
                <a:lnTo>
                  <a:pt x="2180479" y="1140348"/>
                </a:lnTo>
                <a:lnTo>
                  <a:pt x="2168407" y="1160360"/>
                </a:lnTo>
                <a:lnTo>
                  <a:pt x="2155700" y="1179736"/>
                </a:lnTo>
                <a:lnTo>
                  <a:pt x="2142358" y="1198477"/>
                </a:lnTo>
                <a:lnTo>
                  <a:pt x="2128380" y="1216901"/>
                </a:lnTo>
                <a:lnTo>
                  <a:pt x="2114403" y="1234054"/>
                </a:lnTo>
                <a:lnTo>
                  <a:pt x="2106779" y="1242630"/>
                </a:lnTo>
                <a:lnTo>
                  <a:pt x="2099472" y="1250889"/>
                </a:lnTo>
                <a:lnTo>
                  <a:pt x="2091848" y="1259148"/>
                </a:lnTo>
                <a:lnTo>
                  <a:pt x="2083589" y="1266771"/>
                </a:lnTo>
                <a:lnTo>
                  <a:pt x="2075647" y="1274395"/>
                </a:lnTo>
                <a:lnTo>
                  <a:pt x="2067705" y="1282018"/>
                </a:lnTo>
                <a:lnTo>
                  <a:pt x="2059445" y="1289006"/>
                </a:lnTo>
                <a:lnTo>
                  <a:pt x="2051186" y="1295994"/>
                </a:lnTo>
                <a:lnTo>
                  <a:pt x="2042609" y="1302665"/>
                </a:lnTo>
                <a:lnTo>
                  <a:pt x="2034032" y="1309018"/>
                </a:lnTo>
                <a:lnTo>
                  <a:pt x="2025137" y="1315688"/>
                </a:lnTo>
                <a:lnTo>
                  <a:pt x="2016242" y="1321724"/>
                </a:lnTo>
                <a:lnTo>
                  <a:pt x="2007029" y="1327441"/>
                </a:lnTo>
                <a:lnTo>
                  <a:pt x="1997817" y="1332841"/>
                </a:lnTo>
                <a:lnTo>
                  <a:pt x="1988922" y="1338241"/>
                </a:lnTo>
                <a:lnTo>
                  <a:pt x="1979074" y="1343324"/>
                </a:lnTo>
                <a:lnTo>
                  <a:pt x="1969544" y="1348088"/>
                </a:lnTo>
                <a:lnTo>
                  <a:pt x="1960014" y="1352535"/>
                </a:lnTo>
                <a:lnTo>
                  <a:pt x="1950166" y="1356665"/>
                </a:lnTo>
                <a:lnTo>
                  <a:pt x="1940000" y="1360477"/>
                </a:lnTo>
                <a:lnTo>
                  <a:pt x="1929835" y="1364288"/>
                </a:lnTo>
                <a:lnTo>
                  <a:pt x="1919352" y="1367782"/>
                </a:lnTo>
                <a:lnTo>
                  <a:pt x="1909186" y="1370641"/>
                </a:lnTo>
                <a:lnTo>
                  <a:pt x="1898703" y="1373500"/>
                </a:lnTo>
                <a:lnTo>
                  <a:pt x="1888220" y="1375724"/>
                </a:lnTo>
                <a:lnTo>
                  <a:pt x="1877101" y="1377947"/>
                </a:lnTo>
                <a:lnTo>
                  <a:pt x="1865982" y="1379853"/>
                </a:lnTo>
                <a:lnTo>
                  <a:pt x="1854864" y="1381123"/>
                </a:lnTo>
                <a:lnTo>
                  <a:pt x="1843745" y="1382712"/>
                </a:lnTo>
                <a:lnTo>
                  <a:pt x="1832309" y="1383347"/>
                </a:lnTo>
                <a:lnTo>
                  <a:pt x="1820873" y="1383665"/>
                </a:lnTo>
                <a:lnTo>
                  <a:pt x="1808801" y="1384300"/>
                </a:lnTo>
                <a:lnTo>
                  <a:pt x="1797365" y="1383665"/>
                </a:lnTo>
                <a:lnTo>
                  <a:pt x="1785929" y="1383347"/>
                </a:lnTo>
                <a:lnTo>
                  <a:pt x="1774493" y="1382712"/>
                </a:lnTo>
                <a:lnTo>
                  <a:pt x="1763374" y="1381441"/>
                </a:lnTo>
                <a:lnTo>
                  <a:pt x="1752256" y="1379853"/>
                </a:lnTo>
                <a:lnTo>
                  <a:pt x="1741137" y="1377947"/>
                </a:lnTo>
                <a:lnTo>
                  <a:pt x="1730336" y="1375724"/>
                </a:lnTo>
                <a:lnTo>
                  <a:pt x="1719535" y="1373500"/>
                </a:lnTo>
                <a:lnTo>
                  <a:pt x="1709052" y="1370641"/>
                </a:lnTo>
                <a:lnTo>
                  <a:pt x="1698569" y="1367782"/>
                </a:lnTo>
                <a:lnTo>
                  <a:pt x="1688721" y="1364606"/>
                </a:lnTo>
                <a:lnTo>
                  <a:pt x="1678238" y="1360794"/>
                </a:lnTo>
                <a:lnTo>
                  <a:pt x="1668390" y="1356982"/>
                </a:lnTo>
                <a:lnTo>
                  <a:pt x="1658542" y="1352853"/>
                </a:lnTo>
                <a:lnTo>
                  <a:pt x="1649012" y="1348088"/>
                </a:lnTo>
                <a:lnTo>
                  <a:pt x="1639164" y="1343641"/>
                </a:lnTo>
                <a:lnTo>
                  <a:pt x="1630269" y="1338559"/>
                </a:lnTo>
                <a:lnTo>
                  <a:pt x="1620421" y="1333794"/>
                </a:lnTo>
                <a:lnTo>
                  <a:pt x="1611526" y="1327759"/>
                </a:lnTo>
                <a:lnTo>
                  <a:pt x="1602632" y="1322042"/>
                </a:lnTo>
                <a:lnTo>
                  <a:pt x="1593737" y="1316324"/>
                </a:lnTo>
                <a:lnTo>
                  <a:pt x="1584842" y="1309971"/>
                </a:lnTo>
                <a:lnTo>
                  <a:pt x="1576265" y="1303936"/>
                </a:lnTo>
                <a:lnTo>
                  <a:pt x="1567688" y="1296947"/>
                </a:lnTo>
                <a:lnTo>
                  <a:pt x="1559746" y="1289959"/>
                </a:lnTo>
                <a:lnTo>
                  <a:pt x="1551169" y="1282653"/>
                </a:lnTo>
                <a:lnTo>
                  <a:pt x="1543227" y="1275348"/>
                </a:lnTo>
                <a:lnTo>
                  <a:pt x="1535285" y="1267724"/>
                </a:lnTo>
                <a:lnTo>
                  <a:pt x="1527661" y="1260100"/>
                </a:lnTo>
                <a:lnTo>
                  <a:pt x="1520037" y="1252159"/>
                </a:lnTo>
                <a:lnTo>
                  <a:pt x="1512095" y="1244218"/>
                </a:lnTo>
                <a:lnTo>
                  <a:pt x="1505106" y="1235642"/>
                </a:lnTo>
                <a:lnTo>
                  <a:pt x="1490811" y="1218489"/>
                </a:lnTo>
                <a:lnTo>
                  <a:pt x="1477151" y="1200383"/>
                </a:lnTo>
                <a:lnTo>
                  <a:pt x="1463491" y="1181642"/>
                </a:lnTo>
                <a:lnTo>
                  <a:pt x="1451102" y="1162583"/>
                </a:lnTo>
                <a:lnTo>
                  <a:pt x="1438712" y="1142572"/>
                </a:lnTo>
                <a:lnTo>
                  <a:pt x="1426958" y="1121925"/>
                </a:lnTo>
                <a:lnTo>
                  <a:pt x="1415840" y="1101278"/>
                </a:lnTo>
                <a:lnTo>
                  <a:pt x="1405357" y="1079678"/>
                </a:lnTo>
                <a:lnTo>
                  <a:pt x="1395191" y="1057760"/>
                </a:lnTo>
                <a:lnTo>
                  <a:pt x="1385979" y="1035525"/>
                </a:lnTo>
                <a:lnTo>
                  <a:pt x="1376766" y="1012972"/>
                </a:lnTo>
                <a:lnTo>
                  <a:pt x="1368189" y="989467"/>
                </a:lnTo>
                <a:lnTo>
                  <a:pt x="1360247" y="966278"/>
                </a:lnTo>
                <a:lnTo>
                  <a:pt x="1352941" y="943090"/>
                </a:lnTo>
                <a:lnTo>
                  <a:pt x="1346269" y="919267"/>
                </a:lnTo>
                <a:lnTo>
                  <a:pt x="1339598" y="895126"/>
                </a:lnTo>
                <a:lnTo>
                  <a:pt x="1332292" y="892902"/>
                </a:lnTo>
                <a:lnTo>
                  <a:pt x="1324985" y="889726"/>
                </a:lnTo>
                <a:lnTo>
                  <a:pt x="1318314" y="886232"/>
                </a:lnTo>
                <a:lnTo>
                  <a:pt x="1311325" y="882420"/>
                </a:lnTo>
                <a:lnTo>
                  <a:pt x="1304654" y="878290"/>
                </a:lnTo>
                <a:lnTo>
                  <a:pt x="1298619" y="873208"/>
                </a:lnTo>
                <a:lnTo>
                  <a:pt x="1292265" y="867808"/>
                </a:lnTo>
                <a:lnTo>
                  <a:pt x="1286547" y="862726"/>
                </a:lnTo>
                <a:lnTo>
                  <a:pt x="1280829" y="856373"/>
                </a:lnTo>
                <a:lnTo>
                  <a:pt x="1274793" y="850020"/>
                </a:lnTo>
                <a:lnTo>
                  <a:pt x="1269710" y="843032"/>
                </a:lnTo>
                <a:lnTo>
                  <a:pt x="1264627" y="836044"/>
                </a:lnTo>
                <a:lnTo>
                  <a:pt x="1259545" y="828738"/>
                </a:lnTo>
                <a:lnTo>
                  <a:pt x="1255097" y="821114"/>
                </a:lnTo>
                <a:lnTo>
                  <a:pt x="1250968" y="813491"/>
                </a:lnTo>
                <a:lnTo>
                  <a:pt x="1246520" y="805550"/>
                </a:lnTo>
                <a:lnTo>
                  <a:pt x="1242708" y="796973"/>
                </a:lnTo>
                <a:lnTo>
                  <a:pt x="1239214" y="788714"/>
                </a:lnTo>
                <a:lnTo>
                  <a:pt x="1236037" y="780138"/>
                </a:lnTo>
                <a:lnTo>
                  <a:pt x="1232860" y="771562"/>
                </a:lnTo>
                <a:lnTo>
                  <a:pt x="1230001" y="762667"/>
                </a:lnTo>
                <a:lnTo>
                  <a:pt x="1227460" y="753773"/>
                </a:lnTo>
                <a:lnTo>
                  <a:pt x="1225554" y="745197"/>
                </a:lnTo>
                <a:lnTo>
                  <a:pt x="1223648" y="735985"/>
                </a:lnTo>
                <a:lnTo>
                  <a:pt x="1222059" y="727091"/>
                </a:lnTo>
                <a:lnTo>
                  <a:pt x="1220471" y="718197"/>
                </a:lnTo>
                <a:lnTo>
                  <a:pt x="1219836" y="708985"/>
                </a:lnTo>
                <a:lnTo>
                  <a:pt x="1219200" y="700409"/>
                </a:lnTo>
                <a:lnTo>
                  <a:pt x="1219200" y="691832"/>
                </a:lnTo>
                <a:lnTo>
                  <a:pt x="1219200" y="682938"/>
                </a:lnTo>
                <a:lnTo>
                  <a:pt x="1219518" y="674680"/>
                </a:lnTo>
                <a:lnTo>
                  <a:pt x="1220153" y="666103"/>
                </a:lnTo>
                <a:lnTo>
                  <a:pt x="1221742" y="655621"/>
                </a:lnTo>
                <a:lnTo>
                  <a:pt x="1223648" y="645456"/>
                </a:lnTo>
                <a:lnTo>
                  <a:pt x="1226824" y="635927"/>
                </a:lnTo>
                <a:lnTo>
                  <a:pt x="1229683" y="627350"/>
                </a:lnTo>
                <a:lnTo>
                  <a:pt x="1233496" y="618774"/>
                </a:lnTo>
                <a:lnTo>
                  <a:pt x="1237943" y="611468"/>
                </a:lnTo>
                <a:lnTo>
                  <a:pt x="1242708" y="604162"/>
                </a:lnTo>
                <a:lnTo>
                  <a:pt x="1248108" y="598127"/>
                </a:lnTo>
                <a:lnTo>
                  <a:pt x="1253827" y="592409"/>
                </a:lnTo>
                <a:lnTo>
                  <a:pt x="1259862" y="587009"/>
                </a:lnTo>
                <a:lnTo>
                  <a:pt x="1266534" y="581927"/>
                </a:lnTo>
                <a:lnTo>
                  <a:pt x="1273522" y="577798"/>
                </a:lnTo>
                <a:lnTo>
                  <a:pt x="1280829" y="574304"/>
                </a:lnTo>
                <a:lnTo>
                  <a:pt x="1288453" y="570809"/>
                </a:lnTo>
                <a:lnTo>
                  <a:pt x="1296395" y="568268"/>
                </a:lnTo>
                <a:lnTo>
                  <a:pt x="1304654" y="566045"/>
                </a:lnTo>
                <a:lnTo>
                  <a:pt x="1305607" y="551115"/>
                </a:lnTo>
                <a:lnTo>
                  <a:pt x="1306560" y="536504"/>
                </a:lnTo>
                <a:lnTo>
                  <a:pt x="1308149" y="521892"/>
                </a:lnTo>
                <a:lnTo>
                  <a:pt x="1310055" y="507598"/>
                </a:lnTo>
                <a:lnTo>
                  <a:pt x="1311961" y="493304"/>
                </a:lnTo>
                <a:lnTo>
                  <a:pt x="1314502" y="479010"/>
                </a:lnTo>
                <a:lnTo>
                  <a:pt x="1316726" y="465033"/>
                </a:lnTo>
                <a:lnTo>
                  <a:pt x="1319267" y="450739"/>
                </a:lnTo>
                <a:lnTo>
                  <a:pt x="1322444" y="437081"/>
                </a:lnTo>
                <a:lnTo>
                  <a:pt x="1325303" y="423104"/>
                </a:lnTo>
                <a:lnTo>
                  <a:pt x="1328797" y="409763"/>
                </a:lnTo>
                <a:lnTo>
                  <a:pt x="1332610" y="396422"/>
                </a:lnTo>
                <a:lnTo>
                  <a:pt x="1336422" y="383081"/>
                </a:lnTo>
                <a:lnTo>
                  <a:pt x="1340869" y="370057"/>
                </a:lnTo>
                <a:lnTo>
                  <a:pt x="1344999" y="357034"/>
                </a:lnTo>
                <a:lnTo>
                  <a:pt x="1349446" y="344010"/>
                </a:lnTo>
                <a:lnTo>
                  <a:pt x="1354529" y="331305"/>
                </a:lnTo>
                <a:lnTo>
                  <a:pt x="1359612" y="319234"/>
                </a:lnTo>
                <a:lnTo>
                  <a:pt x="1365012" y="306528"/>
                </a:lnTo>
                <a:lnTo>
                  <a:pt x="1370095" y="294775"/>
                </a:lnTo>
                <a:lnTo>
                  <a:pt x="1376131" y="282705"/>
                </a:lnTo>
                <a:lnTo>
                  <a:pt x="1382167" y="270952"/>
                </a:lnTo>
                <a:lnTo>
                  <a:pt x="1388202" y="259517"/>
                </a:lnTo>
                <a:lnTo>
                  <a:pt x="1394873" y="248081"/>
                </a:lnTo>
                <a:lnTo>
                  <a:pt x="1401227" y="236964"/>
                </a:lnTo>
                <a:lnTo>
                  <a:pt x="1408216" y="225846"/>
                </a:lnTo>
                <a:lnTo>
                  <a:pt x="1414887" y="215046"/>
                </a:lnTo>
                <a:lnTo>
                  <a:pt x="1422193" y="204246"/>
                </a:lnTo>
                <a:lnTo>
                  <a:pt x="1429817" y="194082"/>
                </a:lnTo>
                <a:lnTo>
                  <a:pt x="1437759" y="183917"/>
                </a:lnTo>
                <a:lnTo>
                  <a:pt x="1445701" y="174070"/>
                </a:lnTo>
                <a:lnTo>
                  <a:pt x="1453643" y="164541"/>
                </a:lnTo>
                <a:lnTo>
                  <a:pt x="1461585" y="155011"/>
                </a:lnTo>
                <a:lnTo>
                  <a:pt x="1470480" y="145799"/>
                </a:lnTo>
                <a:lnTo>
                  <a:pt x="1479057" y="136588"/>
                </a:lnTo>
                <a:lnTo>
                  <a:pt x="1488269" y="128329"/>
                </a:lnTo>
                <a:lnTo>
                  <a:pt x="1496846" y="119753"/>
                </a:lnTo>
                <a:lnTo>
                  <a:pt x="1506377" y="111494"/>
                </a:lnTo>
                <a:lnTo>
                  <a:pt x="1515589" y="103235"/>
                </a:lnTo>
                <a:lnTo>
                  <a:pt x="1525755" y="95611"/>
                </a:lnTo>
                <a:lnTo>
                  <a:pt x="1535285" y="88306"/>
                </a:lnTo>
                <a:lnTo>
                  <a:pt x="1545133" y="81000"/>
                </a:lnTo>
                <a:lnTo>
                  <a:pt x="1555616" y="74329"/>
                </a:lnTo>
                <a:lnTo>
                  <a:pt x="1565781" y="67659"/>
                </a:lnTo>
                <a:lnTo>
                  <a:pt x="1576582" y="61306"/>
                </a:lnTo>
                <a:lnTo>
                  <a:pt x="1587383" y="54953"/>
                </a:lnTo>
                <a:lnTo>
                  <a:pt x="1597866" y="49235"/>
                </a:lnTo>
                <a:lnTo>
                  <a:pt x="1608985" y="44153"/>
                </a:lnTo>
                <a:lnTo>
                  <a:pt x="1620421" y="38753"/>
                </a:lnTo>
                <a:lnTo>
                  <a:pt x="1632175" y="33988"/>
                </a:lnTo>
                <a:lnTo>
                  <a:pt x="1643611" y="29541"/>
                </a:lnTo>
                <a:lnTo>
                  <a:pt x="1655365" y="25412"/>
                </a:lnTo>
                <a:lnTo>
                  <a:pt x="1667119" y="20965"/>
                </a:lnTo>
                <a:lnTo>
                  <a:pt x="1679508" y="17471"/>
                </a:lnTo>
                <a:lnTo>
                  <a:pt x="1691898" y="14294"/>
                </a:lnTo>
                <a:lnTo>
                  <a:pt x="1703969" y="11435"/>
                </a:lnTo>
                <a:lnTo>
                  <a:pt x="1716676" y="8894"/>
                </a:lnTo>
                <a:lnTo>
                  <a:pt x="1729383" y="6353"/>
                </a:lnTo>
                <a:lnTo>
                  <a:pt x="1742408" y="4447"/>
                </a:lnTo>
                <a:lnTo>
                  <a:pt x="1755432" y="3177"/>
                </a:lnTo>
                <a:lnTo>
                  <a:pt x="1768457" y="1588"/>
                </a:lnTo>
                <a:lnTo>
                  <a:pt x="1781799" y="635"/>
                </a:lnTo>
                <a:lnTo>
                  <a:pt x="1795459" y="318"/>
                </a:lnTo>
                <a:lnTo>
                  <a:pt x="1808801" y="0"/>
                </a:lnTo>
                <a:close/>
              </a:path>
            </a:pathLst>
          </a:custGeom>
          <a:solidFill>
            <a:srgbClr val="FFFFFF"/>
          </a:solidFill>
          <a:ln>
            <a:noFill/>
          </a:ln>
        </p:spPr>
        <p:txBody>
          <a:bodyPr anchor="ctr" anchorCtr="1"/>
          <a:lstStyle/>
          <a:p>
            <a:pPr eaLnBrk="0" fontAlgn="base" hangingPunct="0">
              <a:spcBef>
                <a:spcPct val="0"/>
              </a:spcBef>
              <a:spcAft>
                <a:spcPct val="0"/>
              </a:spcAft>
            </a:pPr>
            <a:endParaRPr lang="zh-CN" altLang="en-US">
              <a:solidFill>
                <a:srgbClr val="262626"/>
              </a:solidFill>
              <a:latin typeface="Calibri" panose="020F0502020204030204" pitchFamily="34" charset="0"/>
              <a:ea typeface="宋体" panose="02010600030101010101" pitchFamily="2" charset="-122"/>
            </a:endParaRPr>
          </a:p>
        </p:txBody>
      </p:sp>
      <p:sp>
        <p:nvSpPr>
          <p:cNvPr id="32" name="KSO_Shape"/>
          <p:cNvSpPr/>
          <p:nvPr/>
        </p:nvSpPr>
        <p:spPr bwMode="auto">
          <a:xfrm>
            <a:off x="9844653" y="2622067"/>
            <a:ext cx="648000" cy="900000"/>
          </a:xfrm>
          <a:custGeom>
            <a:avLst/>
            <a:gdLst>
              <a:gd name="T0" fmla="*/ 354414 w 2295525"/>
              <a:gd name="T1" fmla="*/ 1437494 h 1735138"/>
              <a:gd name="T2" fmla="*/ 223983 w 2295525"/>
              <a:gd name="T3" fmla="*/ 1389407 h 1735138"/>
              <a:gd name="T4" fmla="*/ 200120 w 2295525"/>
              <a:gd name="T5" fmla="*/ 1433678 h 1735138"/>
              <a:gd name="T6" fmla="*/ 1871799 w 2295525"/>
              <a:gd name="T7" fmla="*/ 1202082 h 1735138"/>
              <a:gd name="T8" fmla="*/ 1862595 w 2295525"/>
              <a:gd name="T9" fmla="*/ 1430571 h 1735138"/>
              <a:gd name="T10" fmla="*/ 1585813 w 2295525"/>
              <a:gd name="T11" fmla="*/ 1207999 h 1735138"/>
              <a:gd name="T12" fmla="*/ 1490656 w 2295525"/>
              <a:gd name="T13" fmla="*/ 1402297 h 1735138"/>
              <a:gd name="T14" fmla="*/ 1152749 w 2295525"/>
              <a:gd name="T15" fmla="*/ 1383558 h 1735138"/>
              <a:gd name="T16" fmla="*/ 1090837 w 2295525"/>
              <a:gd name="T17" fmla="*/ 1220821 h 1735138"/>
              <a:gd name="T18" fmla="*/ 783516 w 2295525"/>
              <a:gd name="T19" fmla="*/ 1424982 h 1735138"/>
              <a:gd name="T20" fmla="*/ 1483025 w 2295525"/>
              <a:gd name="T21" fmla="*/ 1122300 h 1735138"/>
              <a:gd name="T22" fmla="*/ 1518730 w 2295525"/>
              <a:gd name="T23" fmla="*/ 1215802 h 1735138"/>
              <a:gd name="T24" fmla="*/ 1183050 w 2295525"/>
              <a:gd name="T25" fmla="*/ 1170419 h 1735138"/>
              <a:gd name="T26" fmla="*/ 1093135 w 2295525"/>
              <a:gd name="T27" fmla="*/ 1129269 h 1735138"/>
              <a:gd name="T28" fmla="*/ 556942 w 2295525"/>
              <a:gd name="T29" fmla="*/ 1349470 h 1735138"/>
              <a:gd name="T30" fmla="*/ 575056 w 2295525"/>
              <a:gd name="T31" fmla="*/ 1122300 h 1735138"/>
              <a:gd name="T32" fmla="*/ 1862842 w 2295525"/>
              <a:gd name="T33" fmla="*/ 1073163 h 1735138"/>
              <a:gd name="T34" fmla="*/ 1818708 w 2295525"/>
              <a:gd name="T35" fmla="*/ 1141187 h 1735138"/>
              <a:gd name="T36" fmla="*/ 1616812 w 2295525"/>
              <a:gd name="T37" fmla="*/ 1141187 h 1735138"/>
              <a:gd name="T38" fmla="*/ 1710350 w 2295525"/>
              <a:gd name="T39" fmla="*/ 973592 h 1735138"/>
              <a:gd name="T40" fmla="*/ 1049969 w 2295525"/>
              <a:gd name="T41" fmla="*/ 1053775 h 1735138"/>
              <a:gd name="T42" fmla="*/ 1014682 w 2295525"/>
              <a:gd name="T43" fmla="*/ 1139873 h 1735138"/>
              <a:gd name="T44" fmla="*/ 810877 w 2295525"/>
              <a:gd name="T45" fmla="*/ 1148088 h 1735138"/>
              <a:gd name="T46" fmla="*/ 894641 w 2295525"/>
              <a:gd name="T47" fmla="*/ 977206 h 1735138"/>
              <a:gd name="T48" fmla="*/ 1442943 w 2295525"/>
              <a:gd name="T49" fmla="*/ 1075103 h 1735138"/>
              <a:gd name="T50" fmla="*/ 1436373 w 2295525"/>
              <a:gd name="T51" fmla="*/ 1150050 h 1735138"/>
              <a:gd name="T52" fmla="*/ 1208721 w 2295525"/>
              <a:gd name="T53" fmla="*/ 1078390 h 1735138"/>
              <a:gd name="T54" fmla="*/ 1323368 w 2295525"/>
              <a:gd name="T55" fmla="*/ 948876 h 1735138"/>
              <a:gd name="T56" fmla="*/ 1621695 w 2295525"/>
              <a:gd name="T57" fmla="*/ 933562 h 1735138"/>
              <a:gd name="T58" fmla="*/ 1479674 w 2295525"/>
              <a:gd name="T59" fmla="*/ 1082709 h 1735138"/>
              <a:gd name="T60" fmla="*/ 1414939 w 2295525"/>
              <a:gd name="T61" fmla="*/ 921326 h 1735138"/>
              <a:gd name="T62" fmla="*/ 734217 w 2295525"/>
              <a:gd name="T63" fmla="*/ 885923 h 1735138"/>
              <a:gd name="T64" fmla="*/ 821379 w 2295525"/>
              <a:gd name="T65" fmla="*/ 995880 h 1735138"/>
              <a:gd name="T66" fmla="*/ 569798 w 2295525"/>
              <a:gd name="T67" fmla="*/ 1011399 h 1735138"/>
              <a:gd name="T68" fmla="*/ 708465 w 2295525"/>
              <a:gd name="T69" fmla="*/ 874696 h 1735138"/>
              <a:gd name="T70" fmla="*/ 1179427 w 2295525"/>
              <a:gd name="T71" fmla="*/ 987627 h 1735138"/>
              <a:gd name="T72" fmla="*/ 1053942 w 2295525"/>
              <a:gd name="T73" fmla="*/ 998854 h 1735138"/>
              <a:gd name="T74" fmla="*/ 1081279 w 2295525"/>
              <a:gd name="T75" fmla="*/ 872390 h 1735138"/>
              <a:gd name="T76" fmla="*/ 630962 w 2295525"/>
              <a:gd name="T77" fmla="*/ 582190 h 1735138"/>
              <a:gd name="T78" fmla="*/ 650134 w 2295525"/>
              <a:gd name="T79" fmla="*/ 606180 h 1735138"/>
              <a:gd name="T80" fmla="*/ 568156 w 2295525"/>
              <a:gd name="T81" fmla="*/ 576931 h 1735138"/>
              <a:gd name="T82" fmla="*/ 423066 w 2295525"/>
              <a:gd name="T83" fmla="*/ 442769 h 1735138"/>
              <a:gd name="T84" fmla="*/ 467582 w 2295525"/>
              <a:gd name="T85" fmla="*/ 701168 h 1735138"/>
              <a:gd name="T86" fmla="*/ 431639 w 2295525"/>
              <a:gd name="T87" fmla="*/ 840254 h 1735138"/>
              <a:gd name="T88" fmla="*/ 233461 w 2295525"/>
              <a:gd name="T89" fmla="*/ 1059432 h 1735138"/>
              <a:gd name="T90" fmla="*/ 24401 w 2295525"/>
              <a:gd name="T91" fmla="*/ 753902 h 1735138"/>
              <a:gd name="T92" fmla="*/ 24071 w 2295525"/>
              <a:gd name="T93" fmla="*/ 496162 h 1735138"/>
              <a:gd name="T94" fmla="*/ 271712 w 2295525"/>
              <a:gd name="T95" fmla="*/ 589107 h 1735138"/>
              <a:gd name="T96" fmla="*/ 114945 w 2295525"/>
              <a:gd name="T97" fmla="*/ 167158 h 1735138"/>
              <a:gd name="T98" fmla="*/ 805855 w 2295525"/>
              <a:gd name="T99" fmla="*/ 635663 h 1735138"/>
              <a:gd name="T100" fmla="*/ 259204 w 2295525"/>
              <a:gd name="T101" fmla="*/ 33300 h 1735138"/>
              <a:gd name="T102" fmla="*/ 328699 w 2295525"/>
              <a:gd name="T103" fmla="*/ 129902 h 1735138"/>
              <a:gd name="T104" fmla="*/ 367892 w 2295525"/>
              <a:gd name="T105" fmla="*/ 169466 h 1735138"/>
              <a:gd name="T106" fmla="*/ 336932 w 2295525"/>
              <a:gd name="T107" fmla="*/ 328712 h 1735138"/>
              <a:gd name="T108" fmla="*/ 211447 w 2295525"/>
              <a:gd name="T109" fmla="*/ 381464 h 1735138"/>
              <a:gd name="T110" fmla="*/ 106711 w 2295525"/>
              <a:gd name="T111" fmla="*/ 261452 h 1735138"/>
              <a:gd name="T112" fmla="*/ 105065 w 2295525"/>
              <a:gd name="T113" fmla="*/ 98581 h 1735138"/>
              <a:gd name="T114" fmla="*/ 1739362 w 2295525"/>
              <a:gd name="T115" fmla="*/ 11210 h 1735138"/>
              <a:gd name="T116" fmla="*/ 1780178 w 2295525"/>
              <a:gd name="T117" fmla="*/ 665335 h 1735138"/>
              <a:gd name="T118" fmla="*/ 801905 w 2295525"/>
              <a:gd name="T119" fmla="*/ 719736 h 1735138"/>
              <a:gd name="T120" fmla="*/ 728501 w 2295525"/>
              <a:gd name="T121" fmla="*/ 578954 h 1735138"/>
              <a:gd name="T122" fmla="*/ 797296 w 2295525"/>
              <a:gd name="T123" fmla="*/ 2967 h 17351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95525" h="1735138">
                <a:moveTo>
                  <a:pt x="350837" y="1671638"/>
                </a:moveTo>
                <a:lnTo>
                  <a:pt x="438244" y="1671638"/>
                </a:lnTo>
                <a:lnTo>
                  <a:pt x="442634" y="1674019"/>
                </a:lnTo>
                <a:lnTo>
                  <a:pt x="452213" y="1680766"/>
                </a:lnTo>
                <a:lnTo>
                  <a:pt x="458599" y="1685132"/>
                </a:lnTo>
                <a:lnTo>
                  <a:pt x="465384" y="1690291"/>
                </a:lnTo>
                <a:lnTo>
                  <a:pt x="472169" y="1695847"/>
                </a:lnTo>
                <a:lnTo>
                  <a:pt x="478156" y="1701404"/>
                </a:lnTo>
                <a:lnTo>
                  <a:pt x="483743" y="1706960"/>
                </a:lnTo>
                <a:lnTo>
                  <a:pt x="488533" y="1712913"/>
                </a:lnTo>
                <a:lnTo>
                  <a:pt x="490129" y="1715691"/>
                </a:lnTo>
                <a:lnTo>
                  <a:pt x="490928" y="1718072"/>
                </a:lnTo>
                <a:lnTo>
                  <a:pt x="491726" y="1720454"/>
                </a:lnTo>
                <a:lnTo>
                  <a:pt x="492125" y="1723232"/>
                </a:lnTo>
                <a:lnTo>
                  <a:pt x="491726" y="1725216"/>
                </a:lnTo>
                <a:lnTo>
                  <a:pt x="490928" y="1727201"/>
                </a:lnTo>
                <a:lnTo>
                  <a:pt x="489331" y="1729582"/>
                </a:lnTo>
                <a:lnTo>
                  <a:pt x="486537" y="1730772"/>
                </a:lnTo>
                <a:lnTo>
                  <a:pt x="483743" y="1732360"/>
                </a:lnTo>
                <a:lnTo>
                  <a:pt x="479752" y="1733551"/>
                </a:lnTo>
                <a:lnTo>
                  <a:pt x="475362" y="1734344"/>
                </a:lnTo>
                <a:lnTo>
                  <a:pt x="469774" y="1734741"/>
                </a:lnTo>
                <a:lnTo>
                  <a:pt x="462590" y="1735138"/>
                </a:lnTo>
                <a:lnTo>
                  <a:pt x="455805" y="1735138"/>
                </a:lnTo>
                <a:lnTo>
                  <a:pt x="449419" y="1734741"/>
                </a:lnTo>
                <a:lnTo>
                  <a:pt x="443432" y="1733947"/>
                </a:lnTo>
                <a:lnTo>
                  <a:pt x="437446" y="1733154"/>
                </a:lnTo>
                <a:lnTo>
                  <a:pt x="431858" y="1731566"/>
                </a:lnTo>
                <a:lnTo>
                  <a:pt x="427069" y="1730376"/>
                </a:lnTo>
                <a:lnTo>
                  <a:pt x="421481" y="1727994"/>
                </a:lnTo>
                <a:lnTo>
                  <a:pt x="416691" y="1726010"/>
                </a:lnTo>
                <a:lnTo>
                  <a:pt x="411902" y="1724026"/>
                </a:lnTo>
                <a:lnTo>
                  <a:pt x="402722" y="1718866"/>
                </a:lnTo>
                <a:lnTo>
                  <a:pt x="394341" y="1712913"/>
                </a:lnTo>
                <a:lnTo>
                  <a:pt x="385560" y="1706960"/>
                </a:lnTo>
                <a:lnTo>
                  <a:pt x="381968" y="1704579"/>
                </a:lnTo>
                <a:lnTo>
                  <a:pt x="379573" y="1703785"/>
                </a:lnTo>
                <a:lnTo>
                  <a:pt x="377578" y="1703785"/>
                </a:lnTo>
                <a:lnTo>
                  <a:pt x="376780" y="1704182"/>
                </a:lnTo>
                <a:lnTo>
                  <a:pt x="376380" y="1705372"/>
                </a:lnTo>
                <a:lnTo>
                  <a:pt x="375582" y="1706563"/>
                </a:lnTo>
                <a:lnTo>
                  <a:pt x="375183" y="1707357"/>
                </a:lnTo>
                <a:lnTo>
                  <a:pt x="373986" y="1707754"/>
                </a:lnTo>
                <a:lnTo>
                  <a:pt x="364008" y="1707357"/>
                </a:lnTo>
                <a:lnTo>
                  <a:pt x="358420" y="1706563"/>
                </a:lnTo>
                <a:lnTo>
                  <a:pt x="356425" y="1706166"/>
                </a:lnTo>
                <a:lnTo>
                  <a:pt x="355227" y="1705769"/>
                </a:lnTo>
                <a:lnTo>
                  <a:pt x="353232" y="1697435"/>
                </a:lnTo>
                <a:lnTo>
                  <a:pt x="352433" y="1690688"/>
                </a:lnTo>
                <a:lnTo>
                  <a:pt x="351635" y="1685132"/>
                </a:lnTo>
                <a:lnTo>
                  <a:pt x="351236" y="1680766"/>
                </a:lnTo>
                <a:lnTo>
                  <a:pt x="351635" y="1677988"/>
                </a:lnTo>
                <a:lnTo>
                  <a:pt x="351635" y="1676004"/>
                </a:lnTo>
                <a:lnTo>
                  <a:pt x="352433" y="1674019"/>
                </a:lnTo>
                <a:lnTo>
                  <a:pt x="350837" y="1671638"/>
                </a:lnTo>
                <a:close/>
                <a:moveTo>
                  <a:pt x="168275" y="1670050"/>
                </a:moveTo>
                <a:lnTo>
                  <a:pt x="265566" y="1670050"/>
                </a:lnTo>
                <a:lnTo>
                  <a:pt x="269899" y="1672491"/>
                </a:lnTo>
                <a:lnTo>
                  <a:pt x="281322" y="1679406"/>
                </a:lnTo>
                <a:lnTo>
                  <a:pt x="288018" y="1683881"/>
                </a:lnTo>
                <a:lnTo>
                  <a:pt x="295502" y="1689170"/>
                </a:lnTo>
                <a:lnTo>
                  <a:pt x="302986" y="1694458"/>
                </a:lnTo>
                <a:lnTo>
                  <a:pt x="309682" y="1700560"/>
                </a:lnTo>
                <a:lnTo>
                  <a:pt x="315984" y="1706255"/>
                </a:lnTo>
                <a:lnTo>
                  <a:pt x="318742" y="1709510"/>
                </a:lnTo>
                <a:lnTo>
                  <a:pt x="321105" y="1711950"/>
                </a:lnTo>
                <a:lnTo>
                  <a:pt x="322681" y="1714798"/>
                </a:lnTo>
                <a:lnTo>
                  <a:pt x="323862" y="1717646"/>
                </a:lnTo>
                <a:lnTo>
                  <a:pt x="325044" y="1720086"/>
                </a:lnTo>
                <a:lnTo>
                  <a:pt x="325438" y="1722934"/>
                </a:lnTo>
                <a:lnTo>
                  <a:pt x="325044" y="1724968"/>
                </a:lnTo>
                <a:lnTo>
                  <a:pt x="323862" y="1727002"/>
                </a:lnTo>
                <a:lnTo>
                  <a:pt x="321893" y="1728629"/>
                </a:lnTo>
                <a:lnTo>
                  <a:pt x="319529" y="1730663"/>
                </a:lnTo>
                <a:lnTo>
                  <a:pt x="315984" y="1732290"/>
                </a:lnTo>
                <a:lnTo>
                  <a:pt x="312046" y="1733104"/>
                </a:lnTo>
                <a:lnTo>
                  <a:pt x="306531" y="1734324"/>
                </a:lnTo>
                <a:lnTo>
                  <a:pt x="300229" y="1734731"/>
                </a:lnTo>
                <a:lnTo>
                  <a:pt x="292351" y="1735138"/>
                </a:lnTo>
                <a:lnTo>
                  <a:pt x="285261" y="1735138"/>
                </a:lnTo>
                <a:lnTo>
                  <a:pt x="278171" y="1734731"/>
                </a:lnTo>
                <a:lnTo>
                  <a:pt x="271475" y="1733918"/>
                </a:lnTo>
                <a:lnTo>
                  <a:pt x="264778" y="1732697"/>
                </a:lnTo>
                <a:lnTo>
                  <a:pt x="258476" y="1731477"/>
                </a:lnTo>
                <a:lnTo>
                  <a:pt x="252568" y="1729850"/>
                </a:lnTo>
                <a:lnTo>
                  <a:pt x="247053" y="1727816"/>
                </a:lnTo>
                <a:lnTo>
                  <a:pt x="241145" y="1725782"/>
                </a:lnTo>
                <a:lnTo>
                  <a:pt x="236024" y="1723748"/>
                </a:lnTo>
                <a:lnTo>
                  <a:pt x="225783" y="1718052"/>
                </a:lnTo>
                <a:lnTo>
                  <a:pt x="215936" y="1712357"/>
                </a:lnTo>
                <a:lnTo>
                  <a:pt x="206876" y="1706255"/>
                </a:lnTo>
                <a:lnTo>
                  <a:pt x="202543" y="1703814"/>
                </a:lnTo>
                <a:lnTo>
                  <a:pt x="200180" y="1703001"/>
                </a:lnTo>
                <a:lnTo>
                  <a:pt x="198211" y="1703001"/>
                </a:lnTo>
                <a:lnTo>
                  <a:pt x="197423" y="1703408"/>
                </a:lnTo>
                <a:lnTo>
                  <a:pt x="196241" y="1704628"/>
                </a:lnTo>
                <a:lnTo>
                  <a:pt x="195847" y="1705848"/>
                </a:lnTo>
                <a:lnTo>
                  <a:pt x="195060" y="1706662"/>
                </a:lnTo>
                <a:lnTo>
                  <a:pt x="193878" y="1707069"/>
                </a:lnTo>
                <a:lnTo>
                  <a:pt x="182455" y="1706662"/>
                </a:lnTo>
                <a:lnTo>
                  <a:pt x="176941" y="1705848"/>
                </a:lnTo>
                <a:lnTo>
                  <a:pt x="174183" y="1705442"/>
                </a:lnTo>
                <a:lnTo>
                  <a:pt x="173002" y="1705035"/>
                </a:lnTo>
                <a:lnTo>
                  <a:pt x="171032" y="1696492"/>
                </a:lnTo>
                <a:lnTo>
                  <a:pt x="169457" y="1689576"/>
                </a:lnTo>
                <a:lnTo>
                  <a:pt x="169063" y="1683881"/>
                </a:lnTo>
                <a:lnTo>
                  <a:pt x="168669" y="1679406"/>
                </a:lnTo>
                <a:lnTo>
                  <a:pt x="169063" y="1676152"/>
                </a:lnTo>
                <a:lnTo>
                  <a:pt x="169063" y="1674118"/>
                </a:lnTo>
                <a:lnTo>
                  <a:pt x="169457" y="1672491"/>
                </a:lnTo>
                <a:lnTo>
                  <a:pt x="168275" y="1670050"/>
                </a:lnTo>
                <a:close/>
                <a:moveTo>
                  <a:pt x="1942197" y="1444625"/>
                </a:moveTo>
                <a:lnTo>
                  <a:pt x="2238486" y="1444625"/>
                </a:lnTo>
                <a:lnTo>
                  <a:pt x="2244427" y="1445021"/>
                </a:lnTo>
                <a:lnTo>
                  <a:pt x="2249973" y="1445812"/>
                </a:lnTo>
                <a:lnTo>
                  <a:pt x="2255518" y="1447000"/>
                </a:lnTo>
                <a:lnTo>
                  <a:pt x="2260272" y="1448978"/>
                </a:lnTo>
                <a:lnTo>
                  <a:pt x="2265421" y="1451748"/>
                </a:lnTo>
                <a:lnTo>
                  <a:pt x="2270174" y="1454123"/>
                </a:lnTo>
                <a:lnTo>
                  <a:pt x="2274532" y="1457289"/>
                </a:lnTo>
                <a:lnTo>
                  <a:pt x="2278493" y="1461246"/>
                </a:lnTo>
                <a:lnTo>
                  <a:pt x="2282454" y="1465204"/>
                </a:lnTo>
                <a:lnTo>
                  <a:pt x="2285623" y="1469557"/>
                </a:lnTo>
                <a:lnTo>
                  <a:pt x="2287999" y="1474306"/>
                </a:lnTo>
                <a:lnTo>
                  <a:pt x="2290772" y="1479451"/>
                </a:lnTo>
                <a:lnTo>
                  <a:pt x="2292356" y="1484200"/>
                </a:lnTo>
                <a:lnTo>
                  <a:pt x="2293941" y="1489740"/>
                </a:lnTo>
                <a:lnTo>
                  <a:pt x="2294733" y="1495280"/>
                </a:lnTo>
                <a:lnTo>
                  <a:pt x="2295525" y="1501217"/>
                </a:lnTo>
                <a:lnTo>
                  <a:pt x="2295525" y="1665451"/>
                </a:lnTo>
                <a:lnTo>
                  <a:pt x="2294733" y="1671387"/>
                </a:lnTo>
                <a:lnTo>
                  <a:pt x="2293941" y="1676927"/>
                </a:lnTo>
                <a:lnTo>
                  <a:pt x="2292356" y="1682468"/>
                </a:lnTo>
                <a:lnTo>
                  <a:pt x="2290772" y="1688008"/>
                </a:lnTo>
                <a:lnTo>
                  <a:pt x="2287999" y="1692361"/>
                </a:lnTo>
                <a:lnTo>
                  <a:pt x="2285623" y="1697110"/>
                </a:lnTo>
                <a:lnTo>
                  <a:pt x="2282454" y="1701859"/>
                </a:lnTo>
                <a:lnTo>
                  <a:pt x="2278493" y="1705421"/>
                </a:lnTo>
                <a:lnTo>
                  <a:pt x="2274532" y="1709378"/>
                </a:lnTo>
                <a:lnTo>
                  <a:pt x="2270174" y="1712544"/>
                </a:lnTo>
                <a:lnTo>
                  <a:pt x="2265421" y="1715315"/>
                </a:lnTo>
                <a:lnTo>
                  <a:pt x="2260272" y="1717689"/>
                </a:lnTo>
                <a:lnTo>
                  <a:pt x="2255518" y="1719668"/>
                </a:lnTo>
                <a:lnTo>
                  <a:pt x="2249973" y="1720855"/>
                </a:lnTo>
                <a:lnTo>
                  <a:pt x="2244427" y="1722042"/>
                </a:lnTo>
                <a:lnTo>
                  <a:pt x="2238486" y="1722438"/>
                </a:lnTo>
                <a:lnTo>
                  <a:pt x="1942197" y="1722438"/>
                </a:lnTo>
                <a:lnTo>
                  <a:pt x="1936652" y="1722042"/>
                </a:lnTo>
                <a:lnTo>
                  <a:pt x="1931106" y="1720855"/>
                </a:lnTo>
                <a:lnTo>
                  <a:pt x="1925561" y="1719668"/>
                </a:lnTo>
                <a:lnTo>
                  <a:pt x="1920412" y="1717689"/>
                </a:lnTo>
                <a:lnTo>
                  <a:pt x="1915262" y="1715315"/>
                </a:lnTo>
                <a:lnTo>
                  <a:pt x="1910905" y="1712544"/>
                </a:lnTo>
                <a:lnTo>
                  <a:pt x="1906548" y="1709378"/>
                </a:lnTo>
                <a:lnTo>
                  <a:pt x="1902191" y="1705421"/>
                </a:lnTo>
                <a:lnTo>
                  <a:pt x="1899022" y="1701859"/>
                </a:lnTo>
                <a:lnTo>
                  <a:pt x="1895457" y="1697110"/>
                </a:lnTo>
                <a:lnTo>
                  <a:pt x="1892684" y="1692361"/>
                </a:lnTo>
                <a:lnTo>
                  <a:pt x="1890307" y="1688008"/>
                </a:lnTo>
                <a:lnTo>
                  <a:pt x="1888327" y="1682468"/>
                </a:lnTo>
                <a:lnTo>
                  <a:pt x="1887139" y="1676927"/>
                </a:lnTo>
                <a:lnTo>
                  <a:pt x="1886346" y="1671387"/>
                </a:lnTo>
                <a:lnTo>
                  <a:pt x="1885950" y="1665451"/>
                </a:lnTo>
                <a:lnTo>
                  <a:pt x="1885950" y="1501217"/>
                </a:lnTo>
                <a:lnTo>
                  <a:pt x="1886346" y="1495280"/>
                </a:lnTo>
                <a:lnTo>
                  <a:pt x="1887139" y="1489740"/>
                </a:lnTo>
                <a:lnTo>
                  <a:pt x="1888327" y="1484200"/>
                </a:lnTo>
                <a:lnTo>
                  <a:pt x="1890307" y="1479451"/>
                </a:lnTo>
                <a:lnTo>
                  <a:pt x="1892684" y="1474306"/>
                </a:lnTo>
                <a:lnTo>
                  <a:pt x="1895457" y="1469557"/>
                </a:lnTo>
                <a:lnTo>
                  <a:pt x="1899022" y="1465204"/>
                </a:lnTo>
                <a:lnTo>
                  <a:pt x="1902191" y="1461246"/>
                </a:lnTo>
                <a:lnTo>
                  <a:pt x="1906548" y="1457289"/>
                </a:lnTo>
                <a:lnTo>
                  <a:pt x="1910905" y="1454123"/>
                </a:lnTo>
                <a:lnTo>
                  <a:pt x="1915262" y="1451748"/>
                </a:lnTo>
                <a:lnTo>
                  <a:pt x="1920412" y="1448978"/>
                </a:lnTo>
                <a:lnTo>
                  <a:pt x="1925561" y="1447000"/>
                </a:lnTo>
                <a:lnTo>
                  <a:pt x="1931106" y="1445812"/>
                </a:lnTo>
                <a:lnTo>
                  <a:pt x="1936652" y="1445021"/>
                </a:lnTo>
                <a:lnTo>
                  <a:pt x="1942197" y="1444625"/>
                </a:lnTo>
                <a:close/>
                <a:moveTo>
                  <a:pt x="1445637" y="1444625"/>
                </a:moveTo>
                <a:lnTo>
                  <a:pt x="1743650" y="1444625"/>
                </a:lnTo>
                <a:lnTo>
                  <a:pt x="1749627" y="1445021"/>
                </a:lnTo>
                <a:lnTo>
                  <a:pt x="1755204" y="1445812"/>
                </a:lnTo>
                <a:lnTo>
                  <a:pt x="1760384" y="1447000"/>
                </a:lnTo>
                <a:lnTo>
                  <a:pt x="1765563" y="1448978"/>
                </a:lnTo>
                <a:lnTo>
                  <a:pt x="1770743" y="1451748"/>
                </a:lnTo>
                <a:lnTo>
                  <a:pt x="1775524" y="1454123"/>
                </a:lnTo>
                <a:lnTo>
                  <a:pt x="1779508" y="1457289"/>
                </a:lnTo>
                <a:lnTo>
                  <a:pt x="1783890" y="1461246"/>
                </a:lnTo>
                <a:lnTo>
                  <a:pt x="1787476" y="1465204"/>
                </a:lnTo>
                <a:lnTo>
                  <a:pt x="1790663" y="1469557"/>
                </a:lnTo>
                <a:lnTo>
                  <a:pt x="1793452" y="1474306"/>
                </a:lnTo>
                <a:lnTo>
                  <a:pt x="1796241" y="1479451"/>
                </a:lnTo>
                <a:lnTo>
                  <a:pt x="1797835" y="1484200"/>
                </a:lnTo>
                <a:lnTo>
                  <a:pt x="1799428" y="1489740"/>
                </a:lnTo>
                <a:lnTo>
                  <a:pt x="1800225" y="1495280"/>
                </a:lnTo>
                <a:lnTo>
                  <a:pt x="1800225" y="1501217"/>
                </a:lnTo>
                <a:lnTo>
                  <a:pt x="1800225" y="1665451"/>
                </a:lnTo>
                <a:lnTo>
                  <a:pt x="1800225" y="1671387"/>
                </a:lnTo>
                <a:lnTo>
                  <a:pt x="1799428" y="1676927"/>
                </a:lnTo>
                <a:lnTo>
                  <a:pt x="1797835" y="1682468"/>
                </a:lnTo>
                <a:lnTo>
                  <a:pt x="1796241" y="1688008"/>
                </a:lnTo>
                <a:lnTo>
                  <a:pt x="1793452" y="1692361"/>
                </a:lnTo>
                <a:lnTo>
                  <a:pt x="1790663" y="1697110"/>
                </a:lnTo>
                <a:lnTo>
                  <a:pt x="1787476" y="1701859"/>
                </a:lnTo>
                <a:lnTo>
                  <a:pt x="1783890" y="1705421"/>
                </a:lnTo>
                <a:lnTo>
                  <a:pt x="1779508" y="1709378"/>
                </a:lnTo>
                <a:lnTo>
                  <a:pt x="1775524" y="1712544"/>
                </a:lnTo>
                <a:lnTo>
                  <a:pt x="1770743" y="1715315"/>
                </a:lnTo>
                <a:lnTo>
                  <a:pt x="1765563" y="1717689"/>
                </a:lnTo>
                <a:lnTo>
                  <a:pt x="1760384" y="1719668"/>
                </a:lnTo>
                <a:lnTo>
                  <a:pt x="1755204" y="1720855"/>
                </a:lnTo>
                <a:lnTo>
                  <a:pt x="1749627" y="1722042"/>
                </a:lnTo>
                <a:lnTo>
                  <a:pt x="1743650" y="1722438"/>
                </a:lnTo>
                <a:lnTo>
                  <a:pt x="1445637" y="1722438"/>
                </a:lnTo>
                <a:lnTo>
                  <a:pt x="1439661" y="1722042"/>
                </a:lnTo>
                <a:lnTo>
                  <a:pt x="1434083" y="1720855"/>
                </a:lnTo>
                <a:lnTo>
                  <a:pt x="1428904" y="1719668"/>
                </a:lnTo>
                <a:lnTo>
                  <a:pt x="1423724" y="1717689"/>
                </a:lnTo>
                <a:lnTo>
                  <a:pt x="1418545" y="1715315"/>
                </a:lnTo>
                <a:lnTo>
                  <a:pt x="1413764" y="1712544"/>
                </a:lnTo>
                <a:lnTo>
                  <a:pt x="1409780" y="1709378"/>
                </a:lnTo>
                <a:lnTo>
                  <a:pt x="1405397" y="1705421"/>
                </a:lnTo>
                <a:lnTo>
                  <a:pt x="1401811" y="1701859"/>
                </a:lnTo>
                <a:lnTo>
                  <a:pt x="1398624" y="1697110"/>
                </a:lnTo>
                <a:lnTo>
                  <a:pt x="1395835" y="1692361"/>
                </a:lnTo>
                <a:lnTo>
                  <a:pt x="1393046" y="1688008"/>
                </a:lnTo>
                <a:lnTo>
                  <a:pt x="1391453" y="1682468"/>
                </a:lnTo>
                <a:lnTo>
                  <a:pt x="1389859" y="1676927"/>
                </a:lnTo>
                <a:lnTo>
                  <a:pt x="1389062" y="1671387"/>
                </a:lnTo>
                <a:lnTo>
                  <a:pt x="1389062" y="1665451"/>
                </a:lnTo>
                <a:lnTo>
                  <a:pt x="1389062" y="1501217"/>
                </a:lnTo>
                <a:lnTo>
                  <a:pt x="1389062" y="1495280"/>
                </a:lnTo>
                <a:lnTo>
                  <a:pt x="1389859" y="1489740"/>
                </a:lnTo>
                <a:lnTo>
                  <a:pt x="1391453" y="1484200"/>
                </a:lnTo>
                <a:lnTo>
                  <a:pt x="1393046" y="1479451"/>
                </a:lnTo>
                <a:lnTo>
                  <a:pt x="1395835" y="1474306"/>
                </a:lnTo>
                <a:lnTo>
                  <a:pt x="1398624" y="1469557"/>
                </a:lnTo>
                <a:lnTo>
                  <a:pt x="1401811" y="1465204"/>
                </a:lnTo>
                <a:lnTo>
                  <a:pt x="1405397" y="1461246"/>
                </a:lnTo>
                <a:lnTo>
                  <a:pt x="1409780" y="1457289"/>
                </a:lnTo>
                <a:lnTo>
                  <a:pt x="1413764" y="1454123"/>
                </a:lnTo>
                <a:lnTo>
                  <a:pt x="1418545" y="1451748"/>
                </a:lnTo>
                <a:lnTo>
                  <a:pt x="1423724" y="1448978"/>
                </a:lnTo>
                <a:lnTo>
                  <a:pt x="1428904" y="1447000"/>
                </a:lnTo>
                <a:lnTo>
                  <a:pt x="1434083" y="1445812"/>
                </a:lnTo>
                <a:lnTo>
                  <a:pt x="1439661" y="1445021"/>
                </a:lnTo>
                <a:lnTo>
                  <a:pt x="1445637" y="1444625"/>
                </a:lnTo>
                <a:close/>
                <a:moveTo>
                  <a:pt x="971098" y="1444625"/>
                </a:moveTo>
                <a:lnTo>
                  <a:pt x="1267674" y="1444625"/>
                </a:lnTo>
                <a:lnTo>
                  <a:pt x="1273224" y="1445021"/>
                </a:lnTo>
                <a:lnTo>
                  <a:pt x="1278775" y="1445812"/>
                </a:lnTo>
                <a:lnTo>
                  <a:pt x="1284326" y="1447000"/>
                </a:lnTo>
                <a:lnTo>
                  <a:pt x="1289481" y="1448978"/>
                </a:lnTo>
                <a:lnTo>
                  <a:pt x="1294635" y="1451748"/>
                </a:lnTo>
                <a:lnTo>
                  <a:pt x="1298996" y="1454123"/>
                </a:lnTo>
                <a:lnTo>
                  <a:pt x="1303358" y="1457289"/>
                </a:lnTo>
                <a:lnTo>
                  <a:pt x="1307719" y="1461246"/>
                </a:lnTo>
                <a:lnTo>
                  <a:pt x="1311288" y="1465204"/>
                </a:lnTo>
                <a:lnTo>
                  <a:pt x="1314459" y="1469557"/>
                </a:lnTo>
                <a:lnTo>
                  <a:pt x="1317235" y="1474306"/>
                </a:lnTo>
                <a:lnTo>
                  <a:pt x="1319614" y="1479451"/>
                </a:lnTo>
                <a:lnTo>
                  <a:pt x="1321596" y="1484200"/>
                </a:lnTo>
                <a:lnTo>
                  <a:pt x="1323182" y="1489740"/>
                </a:lnTo>
                <a:lnTo>
                  <a:pt x="1323975" y="1495280"/>
                </a:lnTo>
                <a:lnTo>
                  <a:pt x="1323975" y="1501217"/>
                </a:lnTo>
                <a:lnTo>
                  <a:pt x="1323975" y="1665451"/>
                </a:lnTo>
                <a:lnTo>
                  <a:pt x="1323975" y="1671387"/>
                </a:lnTo>
                <a:lnTo>
                  <a:pt x="1323182" y="1676927"/>
                </a:lnTo>
                <a:lnTo>
                  <a:pt x="1321596" y="1682468"/>
                </a:lnTo>
                <a:lnTo>
                  <a:pt x="1319614" y="1688008"/>
                </a:lnTo>
                <a:lnTo>
                  <a:pt x="1317235" y="1692361"/>
                </a:lnTo>
                <a:lnTo>
                  <a:pt x="1314459" y="1697110"/>
                </a:lnTo>
                <a:lnTo>
                  <a:pt x="1311288" y="1701859"/>
                </a:lnTo>
                <a:lnTo>
                  <a:pt x="1307719" y="1705421"/>
                </a:lnTo>
                <a:lnTo>
                  <a:pt x="1303358" y="1709378"/>
                </a:lnTo>
                <a:lnTo>
                  <a:pt x="1298996" y="1712544"/>
                </a:lnTo>
                <a:lnTo>
                  <a:pt x="1294635" y="1715315"/>
                </a:lnTo>
                <a:lnTo>
                  <a:pt x="1289481" y="1717689"/>
                </a:lnTo>
                <a:lnTo>
                  <a:pt x="1284326" y="1719668"/>
                </a:lnTo>
                <a:lnTo>
                  <a:pt x="1278775" y="1720855"/>
                </a:lnTo>
                <a:lnTo>
                  <a:pt x="1273224" y="1722042"/>
                </a:lnTo>
                <a:lnTo>
                  <a:pt x="1267674" y="1722438"/>
                </a:lnTo>
                <a:lnTo>
                  <a:pt x="971098" y="1722438"/>
                </a:lnTo>
                <a:lnTo>
                  <a:pt x="965151" y="1722042"/>
                </a:lnTo>
                <a:lnTo>
                  <a:pt x="959600" y="1720855"/>
                </a:lnTo>
                <a:lnTo>
                  <a:pt x="954049" y="1719668"/>
                </a:lnTo>
                <a:lnTo>
                  <a:pt x="949291" y="1717689"/>
                </a:lnTo>
                <a:lnTo>
                  <a:pt x="944137" y="1715315"/>
                </a:lnTo>
                <a:lnTo>
                  <a:pt x="939379" y="1712544"/>
                </a:lnTo>
                <a:lnTo>
                  <a:pt x="935414" y="1709378"/>
                </a:lnTo>
                <a:lnTo>
                  <a:pt x="931053" y="1705421"/>
                </a:lnTo>
                <a:lnTo>
                  <a:pt x="927088" y="1701859"/>
                </a:lnTo>
                <a:lnTo>
                  <a:pt x="924312" y="1697110"/>
                </a:lnTo>
                <a:lnTo>
                  <a:pt x="921140" y="1692361"/>
                </a:lnTo>
                <a:lnTo>
                  <a:pt x="918762" y="1688008"/>
                </a:lnTo>
                <a:lnTo>
                  <a:pt x="917176" y="1682468"/>
                </a:lnTo>
                <a:lnTo>
                  <a:pt x="915590" y="1676927"/>
                </a:lnTo>
                <a:lnTo>
                  <a:pt x="914400" y="1671387"/>
                </a:lnTo>
                <a:lnTo>
                  <a:pt x="914400" y="1665451"/>
                </a:lnTo>
                <a:lnTo>
                  <a:pt x="914400" y="1501217"/>
                </a:lnTo>
                <a:lnTo>
                  <a:pt x="914400" y="1495280"/>
                </a:lnTo>
                <a:lnTo>
                  <a:pt x="915590" y="1489740"/>
                </a:lnTo>
                <a:lnTo>
                  <a:pt x="917176" y="1484200"/>
                </a:lnTo>
                <a:lnTo>
                  <a:pt x="918762" y="1479451"/>
                </a:lnTo>
                <a:lnTo>
                  <a:pt x="921140" y="1474306"/>
                </a:lnTo>
                <a:lnTo>
                  <a:pt x="924312" y="1469557"/>
                </a:lnTo>
                <a:lnTo>
                  <a:pt x="927088" y="1465204"/>
                </a:lnTo>
                <a:lnTo>
                  <a:pt x="931053" y="1461246"/>
                </a:lnTo>
                <a:lnTo>
                  <a:pt x="935414" y="1457289"/>
                </a:lnTo>
                <a:lnTo>
                  <a:pt x="939379" y="1454123"/>
                </a:lnTo>
                <a:lnTo>
                  <a:pt x="944137" y="1451748"/>
                </a:lnTo>
                <a:lnTo>
                  <a:pt x="949291" y="1448978"/>
                </a:lnTo>
                <a:lnTo>
                  <a:pt x="954049" y="1447000"/>
                </a:lnTo>
                <a:lnTo>
                  <a:pt x="959600" y="1445812"/>
                </a:lnTo>
                <a:lnTo>
                  <a:pt x="965151" y="1445021"/>
                </a:lnTo>
                <a:lnTo>
                  <a:pt x="971098" y="1444625"/>
                </a:lnTo>
                <a:close/>
                <a:moveTo>
                  <a:pt x="1787045" y="1350963"/>
                </a:moveTo>
                <a:lnTo>
                  <a:pt x="1913358" y="1350963"/>
                </a:lnTo>
                <a:lnTo>
                  <a:pt x="1913358" y="1366815"/>
                </a:lnTo>
                <a:lnTo>
                  <a:pt x="1914148" y="1381479"/>
                </a:lnTo>
                <a:lnTo>
                  <a:pt x="1915332" y="1395746"/>
                </a:lnTo>
                <a:lnTo>
                  <a:pt x="1917700" y="1409617"/>
                </a:lnTo>
                <a:lnTo>
                  <a:pt x="1910200" y="1412391"/>
                </a:lnTo>
                <a:lnTo>
                  <a:pt x="1903095" y="1414769"/>
                </a:lnTo>
                <a:lnTo>
                  <a:pt x="1896385" y="1418732"/>
                </a:lnTo>
                <a:lnTo>
                  <a:pt x="1890069" y="1422299"/>
                </a:lnTo>
                <a:lnTo>
                  <a:pt x="1883753" y="1427055"/>
                </a:lnTo>
                <a:lnTo>
                  <a:pt x="1877833" y="1431810"/>
                </a:lnTo>
                <a:lnTo>
                  <a:pt x="1872306" y="1437359"/>
                </a:lnTo>
                <a:lnTo>
                  <a:pt x="1867570" y="1442907"/>
                </a:lnTo>
                <a:lnTo>
                  <a:pt x="1863228" y="1448852"/>
                </a:lnTo>
                <a:lnTo>
                  <a:pt x="1859280" y="1455589"/>
                </a:lnTo>
                <a:lnTo>
                  <a:pt x="1856122" y="1462326"/>
                </a:lnTo>
                <a:lnTo>
                  <a:pt x="1852965" y="1469460"/>
                </a:lnTo>
                <a:lnTo>
                  <a:pt x="1850596" y="1476990"/>
                </a:lnTo>
                <a:lnTo>
                  <a:pt x="1849017" y="1484916"/>
                </a:lnTo>
                <a:lnTo>
                  <a:pt x="1847833" y="1492842"/>
                </a:lnTo>
                <a:lnTo>
                  <a:pt x="1847438" y="1500768"/>
                </a:lnTo>
                <a:lnTo>
                  <a:pt x="1847438" y="1628776"/>
                </a:lnTo>
                <a:lnTo>
                  <a:pt x="1837570" y="1628776"/>
                </a:lnTo>
                <a:lnTo>
                  <a:pt x="1837570" y="1500768"/>
                </a:lnTo>
                <a:lnTo>
                  <a:pt x="1837175" y="1492842"/>
                </a:lnTo>
                <a:lnTo>
                  <a:pt x="1836386" y="1485312"/>
                </a:lnTo>
                <a:lnTo>
                  <a:pt x="1834412" y="1478178"/>
                </a:lnTo>
                <a:lnTo>
                  <a:pt x="1832439" y="1470252"/>
                </a:lnTo>
                <a:lnTo>
                  <a:pt x="1830070" y="1463515"/>
                </a:lnTo>
                <a:lnTo>
                  <a:pt x="1826518" y="1456778"/>
                </a:lnTo>
                <a:lnTo>
                  <a:pt x="1822965" y="1450833"/>
                </a:lnTo>
                <a:lnTo>
                  <a:pt x="1818623" y="1444888"/>
                </a:lnTo>
                <a:lnTo>
                  <a:pt x="1813886" y="1438944"/>
                </a:lnTo>
                <a:lnTo>
                  <a:pt x="1809150" y="1433792"/>
                </a:lnTo>
                <a:lnTo>
                  <a:pt x="1803623" y="1428640"/>
                </a:lnTo>
                <a:lnTo>
                  <a:pt x="1798097" y="1424280"/>
                </a:lnTo>
                <a:lnTo>
                  <a:pt x="1791781" y="1420317"/>
                </a:lnTo>
                <a:lnTo>
                  <a:pt x="1785466" y="1416354"/>
                </a:lnTo>
                <a:lnTo>
                  <a:pt x="1778755" y="1413580"/>
                </a:lnTo>
                <a:lnTo>
                  <a:pt x="1771650" y="1411202"/>
                </a:lnTo>
                <a:lnTo>
                  <a:pt x="1774808" y="1406446"/>
                </a:lnTo>
                <a:lnTo>
                  <a:pt x="1777571" y="1401294"/>
                </a:lnTo>
                <a:lnTo>
                  <a:pt x="1779940" y="1394953"/>
                </a:lnTo>
                <a:lnTo>
                  <a:pt x="1782308" y="1388216"/>
                </a:lnTo>
                <a:lnTo>
                  <a:pt x="1784282" y="1380290"/>
                </a:lnTo>
                <a:lnTo>
                  <a:pt x="1785466" y="1371571"/>
                </a:lnTo>
                <a:lnTo>
                  <a:pt x="1786650" y="1361663"/>
                </a:lnTo>
                <a:lnTo>
                  <a:pt x="1787045" y="1350963"/>
                </a:lnTo>
                <a:close/>
                <a:moveTo>
                  <a:pt x="1316831" y="1350963"/>
                </a:moveTo>
                <a:lnTo>
                  <a:pt x="1412875" y="1350963"/>
                </a:lnTo>
                <a:lnTo>
                  <a:pt x="1413272" y="1360950"/>
                </a:lnTo>
                <a:lnTo>
                  <a:pt x="1414066" y="1370138"/>
                </a:lnTo>
                <a:lnTo>
                  <a:pt x="1415653" y="1378527"/>
                </a:lnTo>
                <a:lnTo>
                  <a:pt x="1416844" y="1386116"/>
                </a:lnTo>
                <a:lnTo>
                  <a:pt x="1418828" y="1392907"/>
                </a:lnTo>
                <a:lnTo>
                  <a:pt x="1420813" y="1398900"/>
                </a:lnTo>
                <a:lnTo>
                  <a:pt x="1423194" y="1404492"/>
                </a:lnTo>
                <a:lnTo>
                  <a:pt x="1425575" y="1408886"/>
                </a:lnTo>
                <a:lnTo>
                  <a:pt x="1419622" y="1410884"/>
                </a:lnTo>
                <a:lnTo>
                  <a:pt x="1413272" y="1412881"/>
                </a:lnTo>
                <a:lnTo>
                  <a:pt x="1407716" y="1414878"/>
                </a:lnTo>
                <a:lnTo>
                  <a:pt x="1402556" y="1418074"/>
                </a:lnTo>
                <a:lnTo>
                  <a:pt x="1397000" y="1420870"/>
                </a:lnTo>
                <a:lnTo>
                  <a:pt x="1391841" y="1424466"/>
                </a:lnTo>
                <a:lnTo>
                  <a:pt x="1386681" y="1427661"/>
                </a:lnTo>
                <a:lnTo>
                  <a:pt x="1382316" y="1432056"/>
                </a:lnTo>
                <a:lnTo>
                  <a:pt x="1377950" y="1436050"/>
                </a:lnTo>
                <a:lnTo>
                  <a:pt x="1374378" y="1440844"/>
                </a:lnTo>
                <a:lnTo>
                  <a:pt x="1370410" y="1445638"/>
                </a:lnTo>
                <a:lnTo>
                  <a:pt x="1366441" y="1450431"/>
                </a:lnTo>
                <a:lnTo>
                  <a:pt x="1363663" y="1456024"/>
                </a:lnTo>
                <a:lnTo>
                  <a:pt x="1360885" y="1461616"/>
                </a:lnTo>
                <a:lnTo>
                  <a:pt x="1358106" y="1467209"/>
                </a:lnTo>
                <a:lnTo>
                  <a:pt x="1356519" y="1473201"/>
                </a:lnTo>
                <a:lnTo>
                  <a:pt x="1352947" y="1464413"/>
                </a:lnTo>
                <a:lnTo>
                  <a:pt x="1348978" y="1456423"/>
                </a:lnTo>
                <a:lnTo>
                  <a:pt x="1344216" y="1448833"/>
                </a:lnTo>
                <a:lnTo>
                  <a:pt x="1339056" y="1441643"/>
                </a:lnTo>
                <a:lnTo>
                  <a:pt x="1332706" y="1434852"/>
                </a:lnTo>
                <a:lnTo>
                  <a:pt x="1325960" y="1428860"/>
                </a:lnTo>
                <a:lnTo>
                  <a:pt x="1318816" y="1423267"/>
                </a:lnTo>
                <a:lnTo>
                  <a:pt x="1311275" y="1418873"/>
                </a:lnTo>
                <a:lnTo>
                  <a:pt x="1314053" y="1401696"/>
                </a:lnTo>
                <a:lnTo>
                  <a:pt x="1316038" y="1384918"/>
                </a:lnTo>
                <a:lnTo>
                  <a:pt x="1316435" y="1376130"/>
                </a:lnTo>
                <a:lnTo>
                  <a:pt x="1316831" y="1367741"/>
                </a:lnTo>
                <a:lnTo>
                  <a:pt x="1317228" y="1359352"/>
                </a:lnTo>
                <a:lnTo>
                  <a:pt x="1316831" y="1350963"/>
                </a:lnTo>
                <a:close/>
                <a:moveTo>
                  <a:pt x="692943" y="1350963"/>
                </a:moveTo>
                <a:lnTo>
                  <a:pt x="941785" y="1350963"/>
                </a:lnTo>
                <a:lnTo>
                  <a:pt x="941785" y="1366815"/>
                </a:lnTo>
                <a:lnTo>
                  <a:pt x="942578" y="1381479"/>
                </a:lnTo>
                <a:lnTo>
                  <a:pt x="944166" y="1395746"/>
                </a:lnTo>
                <a:lnTo>
                  <a:pt x="946150" y="1409617"/>
                </a:lnTo>
                <a:lnTo>
                  <a:pt x="938610" y="1412391"/>
                </a:lnTo>
                <a:lnTo>
                  <a:pt x="931466" y="1414769"/>
                </a:lnTo>
                <a:lnTo>
                  <a:pt x="924719" y="1418732"/>
                </a:lnTo>
                <a:lnTo>
                  <a:pt x="917972" y="1422299"/>
                </a:lnTo>
                <a:lnTo>
                  <a:pt x="912019" y="1427055"/>
                </a:lnTo>
                <a:lnTo>
                  <a:pt x="906066" y="1431810"/>
                </a:lnTo>
                <a:lnTo>
                  <a:pt x="900906" y="1437359"/>
                </a:lnTo>
                <a:lnTo>
                  <a:pt x="896144" y="1442907"/>
                </a:lnTo>
                <a:lnTo>
                  <a:pt x="891381" y="1448852"/>
                </a:lnTo>
                <a:lnTo>
                  <a:pt x="887809" y="1455589"/>
                </a:lnTo>
                <a:lnTo>
                  <a:pt x="883841" y="1462326"/>
                </a:lnTo>
                <a:lnTo>
                  <a:pt x="881459" y="1469460"/>
                </a:lnTo>
                <a:lnTo>
                  <a:pt x="878681" y="1476990"/>
                </a:lnTo>
                <a:lnTo>
                  <a:pt x="877094" y="1484916"/>
                </a:lnTo>
                <a:lnTo>
                  <a:pt x="876300" y="1492842"/>
                </a:lnTo>
                <a:lnTo>
                  <a:pt x="875903" y="1500768"/>
                </a:lnTo>
                <a:lnTo>
                  <a:pt x="875903" y="1628776"/>
                </a:lnTo>
                <a:lnTo>
                  <a:pt x="692943" y="1628776"/>
                </a:lnTo>
                <a:lnTo>
                  <a:pt x="686990" y="1628776"/>
                </a:lnTo>
                <a:lnTo>
                  <a:pt x="681434" y="1627983"/>
                </a:lnTo>
                <a:lnTo>
                  <a:pt x="675878" y="1626002"/>
                </a:lnTo>
                <a:lnTo>
                  <a:pt x="671115" y="1624417"/>
                </a:lnTo>
                <a:lnTo>
                  <a:pt x="665956" y="1622039"/>
                </a:lnTo>
                <a:lnTo>
                  <a:pt x="661193" y="1618868"/>
                </a:lnTo>
                <a:lnTo>
                  <a:pt x="657224" y="1616094"/>
                </a:lnTo>
                <a:lnTo>
                  <a:pt x="652859" y="1612131"/>
                </a:lnTo>
                <a:lnTo>
                  <a:pt x="648890" y="1608168"/>
                </a:lnTo>
                <a:lnTo>
                  <a:pt x="646112" y="1603809"/>
                </a:lnTo>
                <a:lnTo>
                  <a:pt x="643334" y="1599053"/>
                </a:lnTo>
                <a:lnTo>
                  <a:pt x="640556" y="1594297"/>
                </a:lnTo>
                <a:lnTo>
                  <a:pt x="638968" y="1589145"/>
                </a:lnTo>
                <a:lnTo>
                  <a:pt x="637381" y="1583597"/>
                </a:lnTo>
                <a:lnTo>
                  <a:pt x="636587" y="1578048"/>
                </a:lnTo>
                <a:lnTo>
                  <a:pt x="636587" y="1572104"/>
                </a:lnTo>
                <a:lnTo>
                  <a:pt x="636587" y="1407635"/>
                </a:lnTo>
                <a:lnTo>
                  <a:pt x="636587" y="1401691"/>
                </a:lnTo>
                <a:lnTo>
                  <a:pt x="637381" y="1396142"/>
                </a:lnTo>
                <a:lnTo>
                  <a:pt x="638968" y="1390990"/>
                </a:lnTo>
                <a:lnTo>
                  <a:pt x="640556" y="1385442"/>
                </a:lnTo>
                <a:lnTo>
                  <a:pt x="643334" y="1380686"/>
                </a:lnTo>
                <a:lnTo>
                  <a:pt x="646112" y="1375534"/>
                </a:lnTo>
                <a:lnTo>
                  <a:pt x="648890" y="1371571"/>
                </a:lnTo>
                <a:lnTo>
                  <a:pt x="652859" y="1367608"/>
                </a:lnTo>
                <a:lnTo>
                  <a:pt x="657224" y="1364041"/>
                </a:lnTo>
                <a:lnTo>
                  <a:pt x="661193" y="1360474"/>
                </a:lnTo>
                <a:lnTo>
                  <a:pt x="665956" y="1357700"/>
                </a:lnTo>
                <a:lnTo>
                  <a:pt x="671115" y="1355322"/>
                </a:lnTo>
                <a:lnTo>
                  <a:pt x="675878" y="1353341"/>
                </a:lnTo>
                <a:lnTo>
                  <a:pt x="681434" y="1352152"/>
                </a:lnTo>
                <a:lnTo>
                  <a:pt x="686990" y="1351359"/>
                </a:lnTo>
                <a:lnTo>
                  <a:pt x="692943" y="1350963"/>
                </a:lnTo>
                <a:close/>
                <a:moveTo>
                  <a:pt x="2082006" y="1166813"/>
                </a:moveTo>
                <a:lnTo>
                  <a:pt x="2083990" y="1169978"/>
                </a:lnTo>
                <a:lnTo>
                  <a:pt x="2086768" y="1172747"/>
                </a:lnTo>
                <a:lnTo>
                  <a:pt x="2089547" y="1175120"/>
                </a:lnTo>
                <a:lnTo>
                  <a:pt x="2093515" y="1176702"/>
                </a:lnTo>
                <a:lnTo>
                  <a:pt x="2096293" y="1177494"/>
                </a:lnTo>
                <a:lnTo>
                  <a:pt x="2100262" y="1177494"/>
                </a:lnTo>
                <a:lnTo>
                  <a:pt x="2107803" y="1177098"/>
                </a:lnTo>
                <a:lnTo>
                  <a:pt x="2116137" y="1176702"/>
                </a:lnTo>
                <a:lnTo>
                  <a:pt x="2125662" y="1177098"/>
                </a:lnTo>
                <a:lnTo>
                  <a:pt x="2135584" y="1177889"/>
                </a:lnTo>
                <a:lnTo>
                  <a:pt x="2144315" y="1179076"/>
                </a:lnTo>
                <a:lnTo>
                  <a:pt x="2152650" y="1180658"/>
                </a:lnTo>
                <a:lnTo>
                  <a:pt x="2161381" y="1183427"/>
                </a:lnTo>
                <a:lnTo>
                  <a:pt x="2169318" y="1186196"/>
                </a:lnTo>
                <a:lnTo>
                  <a:pt x="2176462" y="1189756"/>
                </a:lnTo>
                <a:lnTo>
                  <a:pt x="2183606" y="1193317"/>
                </a:lnTo>
                <a:lnTo>
                  <a:pt x="2190353" y="1197668"/>
                </a:lnTo>
                <a:lnTo>
                  <a:pt x="2196703" y="1202810"/>
                </a:lnTo>
                <a:lnTo>
                  <a:pt x="2202656" y="1208348"/>
                </a:lnTo>
                <a:lnTo>
                  <a:pt x="2207815" y="1213886"/>
                </a:lnTo>
                <a:lnTo>
                  <a:pt x="2212975" y="1220611"/>
                </a:lnTo>
                <a:lnTo>
                  <a:pt x="2217737" y="1227731"/>
                </a:lnTo>
                <a:lnTo>
                  <a:pt x="2222500" y="1234852"/>
                </a:lnTo>
                <a:lnTo>
                  <a:pt x="2226072" y="1243554"/>
                </a:lnTo>
                <a:lnTo>
                  <a:pt x="2231628" y="1256213"/>
                </a:lnTo>
                <a:lnTo>
                  <a:pt x="2236787" y="1268476"/>
                </a:lnTo>
                <a:lnTo>
                  <a:pt x="2240756" y="1280343"/>
                </a:lnTo>
                <a:lnTo>
                  <a:pt x="2244725" y="1291814"/>
                </a:lnTo>
                <a:lnTo>
                  <a:pt x="2247503" y="1302890"/>
                </a:lnTo>
                <a:lnTo>
                  <a:pt x="2250281" y="1313175"/>
                </a:lnTo>
                <a:lnTo>
                  <a:pt x="2252265" y="1323460"/>
                </a:lnTo>
                <a:lnTo>
                  <a:pt x="2253853" y="1333350"/>
                </a:lnTo>
                <a:lnTo>
                  <a:pt x="2254647" y="1342843"/>
                </a:lnTo>
                <a:lnTo>
                  <a:pt x="2255043" y="1352337"/>
                </a:lnTo>
                <a:lnTo>
                  <a:pt x="2255837" y="1361831"/>
                </a:lnTo>
                <a:lnTo>
                  <a:pt x="2255043" y="1371325"/>
                </a:lnTo>
                <a:lnTo>
                  <a:pt x="2254647" y="1380027"/>
                </a:lnTo>
                <a:lnTo>
                  <a:pt x="2253853" y="1389126"/>
                </a:lnTo>
                <a:lnTo>
                  <a:pt x="2252662" y="1398619"/>
                </a:lnTo>
                <a:lnTo>
                  <a:pt x="2251075" y="1408113"/>
                </a:lnTo>
                <a:lnTo>
                  <a:pt x="2245122" y="1407322"/>
                </a:lnTo>
                <a:lnTo>
                  <a:pt x="2239168" y="1406926"/>
                </a:lnTo>
                <a:lnTo>
                  <a:pt x="2220118" y="1406926"/>
                </a:lnTo>
                <a:lnTo>
                  <a:pt x="2219722" y="1396246"/>
                </a:lnTo>
                <a:lnTo>
                  <a:pt x="2219325" y="1385961"/>
                </a:lnTo>
                <a:lnTo>
                  <a:pt x="2218928" y="1382401"/>
                </a:lnTo>
                <a:lnTo>
                  <a:pt x="2218134" y="1379632"/>
                </a:lnTo>
                <a:lnTo>
                  <a:pt x="2216547" y="1377258"/>
                </a:lnTo>
                <a:lnTo>
                  <a:pt x="2214165" y="1374489"/>
                </a:lnTo>
                <a:lnTo>
                  <a:pt x="2212181" y="1372907"/>
                </a:lnTo>
                <a:lnTo>
                  <a:pt x="2209403" y="1371325"/>
                </a:lnTo>
                <a:lnTo>
                  <a:pt x="2206228" y="1370534"/>
                </a:lnTo>
                <a:lnTo>
                  <a:pt x="2203053" y="1369742"/>
                </a:lnTo>
                <a:lnTo>
                  <a:pt x="2199878" y="1369742"/>
                </a:lnTo>
                <a:lnTo>
                  <a:pt x="2196703" y="1370929"/>
                </a:lnTo>
                <a:lnTo>
                  <a:pt x="2193925" y="1372116"/>
                </a:lnTo>
                <a:lnTo>
                  <a:pt x="2191543" y="1373698"/>
                </a:lnTo>
                <a:lnTo>
                  <a:pt x="2189559" y="1376072"/>
                </a:lnTo>
                <a:lnTo>
                  <a:pt x="2187178" y="1378841"/>
                </a:lnTo>
                <a:lnTo>
                  <a:pt x="2185987" y="1381214"/>
                </a:lnTo>
                <a:lnTo>
                  <a:pt x="2185590" y="1384774"/>
                </a:lnTo>
                <a:lnTo>
                  <a:pt x="2184003" y="1395455"/>
                </a:lnTo>
                <a:lnTo>
                  <a:pt x="2182018" y="1406926"/>
                </a:lnTo>
                <a:lnTo>
                  <a:pt x="2013743" y="1406926"/>
                </a:lnTo>
                <a:lnTo>
                  <a:pt x="2010965" y="1399015"/>
                </a:lnTo>
                <a:lnTo>
                  <a:pt x="2009775" y="1395850"/>
                </a:lnTo>
                <a:lnTo>
                  <a:pt x="2008584" y="1393477"/>
                </a:lnTo>
                <a:lnTo>
                  <a:pt x="2006600" y="1391499"/>
                </a:lnTo>
                <a:lnTo>
                  <a:pt x="2003822" y="1389126"/>
                </a:lnTo>
                <a:lnTo>
                  <a:pt x="2001440" y="1387939"/>
                </a:lnTo>
                <a:lnTo>
                  <a:pt x="1998662" y="1387148"/>
                </a:lnTo>
                <a:lnTo>
                  <a:pt x="1995090" y="1386752"/>
                </a:lnTo>
                <a:lnTo>
                  <a:pt x="1992312" y="1386752"/>
                </a:lnTo>
                <a:lnTo>
                  <a:pt x="1988740" y="1387543"/>
                </a:lnTo>
                <a:lnTo>
                  <a:pt x="1986359" y="1388730"/>
                </a:lnTo>
                <a:lnTo>
                  <a:pt x="1983581" y="1390708"/>
                </a:lnTo>
                <a:lnTo>
                  <a:pt x="1981597" y="1393081"/>
                </a:lnTo>
                <a:lnTo>
                  <a:pt x="1980009" y="1395455"/>
                </a:lnTo>
                <a:lnTo>
                  <a:pt x="1978818" y="1398224"/>
                </a:lnTo>
                <a:lnTo>
                  <a:pt x="1978025" y="1400993"/>
                </a:lnTo>
                <a:lnTo>
                  <a:pt x="1978025" y="1404553"/>
                </a:lnTo>
                <a:lnTo>
                  <a:pt x="1978025" y="1406926"/>
                </a:lnTo>
                <a:lnTo>
                  <a:pt x="1952625" y="1406926"/>
                </a:lnTo>
                <a:lnTo>
                  <a:pt x="1949847" y="1390708"/>
                </a:lnTo>
                <a:lnTo>
                  <a:pt x="1949053" y="1382005"/>
                </a:lnTo>
                <a:lnTo>
                  <a:pt x="1948259" y="1373698"/>
                </a:lnTo>
                <a:lnTo>
                  <a:pt x="1947862" y="1364996"/>
                </a:lnTo>
                <a:lnTo>
                  <a:pt x="1947862" y="1355897"/>
                </a:lnTo>
                <a:lnTo>
                  <a:pt x="1948259" y="1346404"/>
                </a:lnTo>
                <a:lnTo>
                  <a:pt x="1949053" y="1337305"/>
                </a:lnTo>
                <a:lnTo>
                  <a:pt x="1950243" y="1327020"/>
                </a:lnTo>
                <a:lnTo>
                  <a:pt x="1952228" y="1316736"/>
                </a:lnTo>
                <a:lnTo>
                  <a:pt x="1954609" y="1305659"/>
                </a:lnTo>
                <a:lnTo>
                  <a:pt x="1958181" y="1294188"/>
                </a:lnTo>
                <a:lnTo>
                  <a:pt x="1961356" y="1282716"/>
                </a:lnTo>
                <a:lnTo>
                  <a:pt x="1966118" y="1270453"/>
                </a:lnTo>
                <a:lnTo>
                  <a:pt x="1971675" y="1257399"/>
                </a:lnTo>
                <a:lnTo>
                  <a:pt x="1977231" y="1243554"/>
                </a:lnTo>
                <a:lnTo>
                  <a:pt x="1980803" y="1237225"/>
                </a:lnTo>
                <a:lnTo>
                  <a:pt x="1984772" y="1230896"/>
                </a:lnTo>
                <a:lnTo>
                  <a:pt x="1988740" y="1224567"/>
                </a:lnTo>
                <a:lnTo>
                  <a:pt x="1993106" y="1218238"/>
                </a:lnTo>
                <a:lnTo>
                  <a:pt x="1994693" y="1215864"/>
                </a:lnTo>
                <a:lnTo>
                  <a:pt x="1996281" y="1213491"/>
                </a:lnTo>
                <a:lnTo>
                  <a:pt x="2001440" y="1208744"/>
                </a:lnTo>
                <a:lnTo>
                  <a:pt x="2006600" y="1203601"/>
                </a:lnTo>
                <a:lnTo>
                  <a:pt x="2011362" y="1198855"/>
                </a:lnTo>
                <a:lnTo>
                  <a:pt x="2016522" y="1194899"/>
                </a:lnTo>
                <a:lnTo>
                  <a:pt x="2022078" y="1190943"/>
                </a:lnTo>
                <a:lnTo>
                  <a:pt x="2027634" y="1186987"/>
                </a:lnTo>
                <a:lnTo>
                  <a:pt x="2033190" y="1184218"/>
                </a:lnTo>
                <a:lnTo>
                  <a:pt x="2038350" y="1181449"/>
                </a:lnTo>
                <a:lnTo>
                  <a:pt x="2043906" y="1178285"/>
                </a:lnTo>
                <a:lnTo>
                  <a:pt x="2049859" y="1176307"/>
                </a:lnTo>
                <a:lnTo>
                  <a:pt x="2060972" y="1171956"/>
                </a:lnTo>
                <a:lnTo>
                  <a:pt x="2071290" y="1169187"/>
                </a:lnTo>
                <a:lnTo>
                  <a:pt x="2082006" y="1166813"/>
                </a:lnTo>
                <a:close/>
                <a:moveTo>
                  <a:pt x="1110232" y="1166813"/>
                </a:moveTo>
                <a:lnTo>
                  <a:pt x="1112219" y="1169978"/>
                </a:lnTo>
                <a:lnTo>
                  <a:pt x="1115000" y="1172747"/>
                </a:lnTo>
                <a:lnTo>
                  <a:pt x="1118179" y="1175120"/>
                </a:lnTo>
                <a:lnTo>
                  <a:pt x="1121359" y="1176702"/>
                </a:lnTo>
                <a:lnTo>
                  <a:pt x="1124935" y="1177494"/>
                </a:lnTo>
                <a:lnTo>
                  <a:pt x="1128114" y="1177494"/>
                </a:lnTo>
                <a:lnTo>
                  <a:pt x="1136062" y="1177098"/>
                </a:lnTo>
                <a:lnTo>
                  <a:pt x="1144407" y="1176702"/>
                </a:lnTo>
                <a:lnTo>
                  <a:pt x="1154342" y="1177098"/>
                </a:lnTo>
                <a:lnTo>
                  <a:pt x="1163879" y="1177889"/>
                </a:lnTo>
                <a:lnTo>
                  <a:pt x="1173019" y="1179076"/>
                </a:lnTo>
                <a:lnTo>
                  <a:pt x="1181364" y="1180658"/>
                </a:lnTo>
                <a:lnTo>
                  <a:pt x="1189709" y="1183427"/>
                </a:lnTo>
                <a:lnTo>
                  <a:pt x="1197259" y="1186196"/>
                </a:lnTo>
                <a:lnTo>
                  <a:pt x="1204810" y="1189756"/>
                </a:lnTo>
                <a:lnTo>
                  <a:pt x="1211963" y="1193317"/>
                </a:lnTo>
                <a:lnTo>
                  <a:pt x="1218718" y="1197668"/>
                </a:lnTo>
                <a:lnTo>
                  <a:pt x="1225077" y="1202810"/>
                </a:lnTo>
                <a:lnTo>
                  <a:pt x="1231037" y="1208348"/>
                </a:lnTo>
                <a:lnTo>
                  <a:pt x="1236601" y="1213886"/>
                </a:lnTo>
                <a:lnTo>
                  <a:pt x="1241767" y="1220611"/>
                </a:lnTo>
                <a:lnTo>
                  <a:pt x="1246138" y="1227731"/>
                </a:lnTo>
                <a:lnTo>
                  <a:pt x="1250907" y="1234852"/>
                </a:lnTo>
                <a:lnTo>
                  <a:pt x="1254881" y="1243554"/>
                </a:lnTo>
                <a:lnTo>
                  <a:pt x="1260444" y="1256213"/>
                </a:lnTo>
                <a:lnTo>
                  <a:pt x="1265213" y="1268476"/>
                </a:lnTo>
                <a:lnTo>
                  <a:pt x="1269584" y="1280343"/>
                </a:lnTo>
                <a:lnTo>
                  <a:pt x="1273160" y="1291814"/>
                </a:lnTo>
                <a:lnTo>
                  <a:pt x="1276339" y="1302890"/>
                </a:lnTo>
                <a:lnTo>
                  <a:pt x="1278724" y="1313175"/>
                </a:lnTo>
                <a:lnTo>
                  <a:pt x="1281108" y="1323460"/>
                </a:lnTo>
                <a:lnTo>
                  <a:pt x="1282300" y="1333350"/>
                </a:lnTo>
                <a:lnTo>
                  <a:pt x="1283492" y="1342843"/>
                </a:lnTo>
                <a:lnTo>
                  <a:pt x="1283890" y="1352337"/>
                </a:lnTo>
                <a:lnTo>
                  <a:pt x="1284287" y="1361831"/>
                </a:lnTo>
                <a:lnTo>
                  <a:pt x="1283890" y="1371325"/>
                </a:lnTo>
                <a:lnTo>
                  <a:pt x="1283492" y="1380027"/>
                </a:lnTo>
                <a:lnTo>
                  <a:pt x="1282300" y="1389126"/>
                </a:lnTo>
                <a:lnTo>
                  <a:pt x="1281506" y="1398619"/>
                </a:lnTo>
                <a:lnTo>
                  <a:pt x="1279519" y="1408113"/>
                </a:lnTo>
                <a:lnTo>
                  <a:pt x="1273558" y="1407322"/>
                </a:lnTo>
                <a:lnTo>
                  <a:pt x="1267994" y="1406926"/>
                </a:lnTo>
                <a:lnTo>
                  <a:pt x="1248920" y="1406926"/>
                </a:lnTo>
                <a:lnTo>
                  <a:pt x="1248125" y="1385961"/>
                </a:lnTo>
                <a:lnTo>
                  <a:pt x="1247728" y="1382401"/>
                </a:lnTo>
                <a:lnTo>
                  <a:pt x="1246138" y="1379632"/>
                </a:lnTo>
                <a:lnTo>
                  <a:pt x="1244946" y="1377258"/>
                </a:lnTo>
                <a:lnTo>
                  <a:pt x="1242959" y="1374489"/>
                </a:lnTo>
                <a:lnTo>
                  <a:pt x="1240575" y="1372907"/>
                </a:lnTo>
                <a:lnTo>
                  <a:pt x="1237793" y="1371325"/>
                </a:lnTo>
                <a:lnTo>
                  <a:pt x="1235011" y="1370534"/>
                </a:lnTo>
                <a:lnTo>
                  <a:pt x="1231435" y="1369742"/>
                </a:lnTo>
                <a:lnTo>
                  <a:pt x="1228653" y="1369742"/>
                </a:lnTo>
                <a:lnTo>
                  <a:pt x="1225077" y="1370929"/>
                </a:lnTo>
                <a:lnTo>
                  <a:pt x="1222692" y="1372116"/>
                </a:lnTo>
                <a:lnTo>
                  <a:pt x="1220308" y="1373698"/>
                </a:lnTo>
                <a:lnTo>
                  <a:pt x="1217526" y="1376072"/>
                </a:lnTo>
                <a:lnTo>
                  <a:pt x="1215937" y="1378841"/>
                </a:lnTo>
                <a:lnTo>
                  <a:pt x="1214745" y="1381214"/>
                </a:lnTo>
                <a:lnTo>
                  <a:pt x="1214347" y="1384774"/>
                </a:lnTo>
                <a:lnTo>
                  <a:pt x="1211963" y="1395455"/>
                </a:lnTo>
                <a:lnTo>
                  <a:pt x="1209976" y="1406926"/>
                </a:lnTo>
                <a:lnTo>
                  <a:pt x="1041881" y="1406926"/>
                </a:lnTo>
                <a:lnTo>
                  <a:pt x="1039497" y="1399015"/>
                </a:lnTo>
                <a:lnTo>
                  <a:pt x="1038305" y="1395850"/>
                </a:lnTo>
                <a:lnTo>
                  <a:pt x="1036715" y="1393477"/>
                </a:lnTo>
                <a:lnTo>
                  <a:pt x="1034728" y="1391499"/>
                </a:lnTo>
                <a:lnTo>
                  <a:pt x="1032344" y="1389126"/>
                </a:lnTo>
                <a:lnTo>
                  <a:pt x="1029960" y="1387939"/>
                </a:lnTo>
                <a:lnTo>
                  <a:pt x="1026780" y="1387148"/>
                </a:lnTo>
                <a:lnTo>
                  <a:pt x="1023601" y="1386752"/>
                </a:lnTo>
                <a:lnTo>
                  <a:pt x="1020422" y="1386752"/>
                </a:lnTo>
                <a:lnTo>
                  <a:pt x="1017243" y="1387543"/>
                </a:lnTo>
                <a:lnTo>
                  <a:pt x="1014461" y="1388730"/>
                </a:lnTo>
                <a:lnTo>
                  <a:pt x="1012077" y="1390708"/>
                </a:lnTo>
                <a:lnTo>
                  <a:pt x="1010090" y="1393081"/>
                </a:lnTo>
                <a:lnTo>
                  <a:pt x="1008103" y="1395455"/>
                </a:lnTo>
                <a:lnTo>
                  <a:pt x="1006911" y="1398224"/>
                </a:lnTo>
                <a:lnTo>
                  <a:pt x="1006116" y="1400993"/>
                </a:lnTo>
                <a:lnTo>
                  <a:pt x="1006116" y="1404553"/>
                </a:lnTo>
                <a:lnTo>
                  <a:pt x="1006116" y="1406926"/>
                </a:lnTo>
                <a:lnTo>
                  <a:pt x="980684" y="1406926"/>
                </a:lnTo>
                <a:lnTo>
                  <a:pt x="978299" y="1390708"/>
                </a:lnTo>
                <a:lnTo>
                  <a:pt x="977107" y="1382005"/>
                </a:lnTo>
                <a:lnTo>
                  <a:pt x="976710" y="1373698"/>
                </a:lnTo>
                <a:lnTo>
                  <a:pt x="976312" y="1364996"/>
                </a:lnTo>
                <a:lnTo>
                  <a:pt x="976312" y="1355897"/>
                </a:lnTo>
                <a:lnTo>
                  <a:pt x="976710" y="1346404"/>
                </a:lnTo>
                <a:lnTo>
                  <a:pt x="977504" y="1337305"/>
                </a:lnTo>
                <a:lnTo>
                  <a:pt x="978697" y="1327020"/>
                </a:lnTo>
                <a:lnTo>
                  <a:pt x="980286" y="1316736"/>
                </a:lnTo>
                <a:lnTo>
                  <a:pt x="983068" y="1305659"/>
                </a:lnTo>
                <a:lnTo>
                  <a:pt x="985850" y="1294188"/>
                </a:lnTo>
                <a:lnTo>
                  <a:pt x="989823" y="1282716"/>
                </a:lnTo>
                <a:lnTo>
                  <a:pt x="994195" y="1270453"/>
                </a:lnTo>
                <a:lnTo>
                  <a:pt x="999758" y="1257399"/>
                </a:lnTo>
                <a:lnTo>
                  <a:pt x="1005719" y="1243554"/>
                </a:lnTo>
                <a:lnTo>
                  <a:pt x="1008898" y="1237225"/>
                </a:lnTo>
                <a:lnTo>
                  <a:pt x="1012872" y="1230500"/>
                </a:lnTo>
                <a:lnTo>
                  <a:pt x="1016846" y="1224567"/>
                </a:lnTo>
                <a:lnTo>
                  <a:pt x="1021217" y="1218238"/>
                </a:lnTo>
                <a:lnTo>
                  <a:pt x="1023204" y="1215864"/>
                </a:lnTo>
                <a:lnTo>
                  <a:pt x="1024793" y="1213491"/>
                </a:lnTo>
                <a:lnTo>
                  <a:pt x="1029960" y="1208744"/>
                </a:lnTo>
                <a:lnTo>
                  <a:pt x="1034331" y="1203601"/>
                </a:lnTo>
                <a:lnTo>
                  <a:pt x="1039894" y="1198855"/>
                </a:lnTo>
                <a:lnTo>
                  <a:pt x="1045060" y="1194899"/>
                </a:lnTo>
                <a:lnTo>
                  <a:pt x="1050624" y="1190943"/>
                </a:lnTo>
                <a:lnTo>
                  <a:pt x="1055790" y="1186987"/>
                </a:lnTo>
                <a:lnTo>
                  <a:pt x="1061353" y="1184218"/>
                </a:lnTo>
                <a:lnTo>
                  <a:pt x="1066917" y="1181449"/>
                </a:lnTo>
                <a:lnTo>
                  <a:pt x="1072480" y="1178285"/>
                </a:lnTo>
                <a:lnTo>
                  <a:pt x="1078043" y="1176307"/>
                </a:lnTo>
                <a:lnTo>
                  <a:pt x="1089170" y="1171956"/>
                </a:lnTo>
                <a:lnTo>
                  <a:pt x="1099900" y="1169187"/>
                </a:lnTo>
                <a:lnTo>
                  <a:pt x="1110232" y="1166813"/>
                </a:lnTo>
                <a:close/>
                <a:moveTo>
                  <a:pt x="1601784" y="1141413"/>
                </a:moveTo>
                <a:lnTo>
                  <a:pt x="1608513" y="1141413"/>
                </a:lnTo>
                <a:lnTo>
                  <a:pt x="1616826" y="1141413"/>
                </a:lnTo>
                <a:lnTo>
                  <a:pt x="1628701" y="1141809"/>
                </a:lnTo>
                <a:lnTo>
                  <a:pt x="1639785" y="1142996"/>
                </a:lnTo>
                <a:lnTo>
                  <a:pt x="1644139" y="1143392"/>
                </a:lnTo>
                <a:lnTo>
                  <a:pt x="1656410" y="1145766"/>
                </a:lnTo>
                <a:lnTo>
                  <a:pt x="1668285" y="1149327"/>
                </a:lnTo>
                <a:lnTo>
                  <a:pt x="1673431" y="1150910"/>
                </a:lnTo>
                <a:lnTo>
                  <a:pt x="1682140" y="1154075"/>
                </a:lnTo>
                <a:lnTo>
                  <a:pt x="1690453" y="1157241"/>
                </a:lnTo>
                <a:lnTo>
                  <a:pt x="1694807" y="1158823"/>
                </a:lnTo>
                <a:lnTo>
                  <a:pt x="1703516" y="1163572"/>
                </a:lnTo>
                <a:lnTo>
                  <a:pt x="1711828" y="1167924"/>
                </a:lnTo>
                <a:lnTo>
                  <a:pt x="1714995" y="1169903"/>
                </a:lnTo>
                <a:lnTo>
                  <a:pt x="1726079" y="1177421"/>
                </a:lnTo>
                <a:lnTo>
                  <a:pt x="1729245" y="1179399"/>
                </a:lnTo>
                <a:lnTo>
                  <a:pt x="1739142" y="1186918"/>
                </a:lnTo>
                <a:lnTo>
                  <a:pt x="1740329" y="1188105"/>
                </a:lnTo>
                <a:lnTo>
                  <a:pt x="1745475" y="1192853"/>
                </a:lnTo>
                <a:lnTo>
                  <a:pt x="1747058" y="1194436"/>
                </a:lnTo>
                <a:lnTo>
                  <a:pt x="1748642" y="1196018"/>
                </a:lnTo>
                <a:lnTo>
                  <a:pt x="1743100" y="1240732"/>
                </a:lnTo>
                <a:lnTo>
                  <a:pt x="1739142" y="1274761"/>
                </a:lnTo>
                <a:lnTo>
                  <a:pt x="1736766" y="1296128"/>
                </a:lnTo>
                <a:lnTo>
                  <a:pt x="1738746" y="1294150"/>
                </a:lnTo>
                <a:lnTo>
                  <a:pt x="1739537" y="1293358"/>
                </a:lnTo>
                <a:lnTo>
                  <a:pt x="1740725" y="1293358"/>
                </a:lnTo>
                <a:lnTo>
                  <a:pt x="1741912" y="1293754"/>
                </a:lnTo>
                <a:lnTo>
                  <a:pt x="1743100" y="1294150"/>
                </a:lnTo>
                <a:lnTo>
                  <a:pt x="1744288" y="1295733"/>
                </a:lnTo>
                <a:lnTo>
                  <a:pt x="1745079" y="1297315"/>
                </a:lnTo>
                <a:lnTo>
                  <a:pt x="1747454" y="1301668"/>
                </a:lnTo>
                <a:lnTo>
                  <a:pt x="1749038" y="1307603"/>
                </a:lnTo>
                <a:lnTo>
                  <a:pt x="1750621" y="1315121"/>
                </a:lnTo>
                <a:lnTo>
                  <a:pt x="1751809" y="1323827"/>
                </a:lnTo>
                <a:lnTo>
                  <a:pt x="1752204" y="1332928"/>
                </a:lnTo>
                <a:lnTo>
                  <a:pt x="1752600" y="1343216"/>
                </a:lnTo>
                <a:lnTo>
                  <a:pt x="1752204" y="1352712"/>
                </a:lnTo>
                <a:lnTo>
                  <a:pt x="1751809" y="1361813"/>
                </a:lnTo>
                <a:lnTo>
                  <a:pt x="1750621" y="1370518"/>
                </a:lnTo>
                <a:lnTo>
                  <a:pt x="1749038" y="1378036"/>
                </a:lnTo>
                <a:lnTo>
                  <a:pt x="1747454" y="1383972"/>
                </a:lnTo>
                <a:lnTo>
                  <a:pt x="1745079" y="1388324"/>
                </a:lnTo>
                <a:lnTo>
                  <a:pt x="1744288" y="1390303"/>
                </a:lnTo>
                <a:lnTo>
                  <a:pt x="1743100" y="1391490"/>
                </a:lnTo>
                <a:lnTo>
                  <a:pt x="1741912" y="1391886"/>
                </a:lnTo>
                <a:lnTo>
                  <a:pt x="1740725" y="1392281"/>
                </a:lnTo>
                <a:lnTo>
                  <a:pt x="1739142" y="1391886"/>
                </a:lnTo>
                <a:lnTo>
                  <a:pt x="1737954" y="1391094"/>
                </a:lnTo>
                <a:lnTo>
                  <a:pt x="1736766" y="1389511"/>
                </a:lnTo>
                <a:lnTo>
                  <a:pt x="1735975" y="1387929"/>
                </a:lnTo>
                <a:lnTo>
                  <a:pt x="1733996" y="1382785"/>
                </a:lnTo>
                <a:lnTo>
                  <a:pt x="1731620" y="1376849"/>
                </a:lnTo>
                <a:lnTo>
                  <a:pt x="1730829" y="1384367"/>
                </a:lnTo>
                <a:lnTo>
                  <a:pt x="1729641" y="1391886"/>
                </a:lnTo>
                <a:lnTo>
                  <a:pt x="1725683" y="1406526"/>
                </a:lnTo>
                <a:lnTo>
                  <a:pt x="1475905" y="1406526"/>
                </a:lnTo>
                <a:lnTo>
                  <a:pt x="1471551" y="1394260"/>
                </a:lnTo>
                <a:lnTo>
                  <a:pt x="1469968" y="1388324"/>
                </a:lnTo>
                <a:lnTo>
                  <a:pt x="1467592" y="1381993"/>
                </a:lnTo>
                <a:lnTo>
                  <a:pt x="1466009" y="1387137"/>
                </a:lnTo>
                <a:lnTo>
                  <a:pt x="1464426" y="1391490"/>
                </a:lnTo>
                <a:lnTo>
                  <a:pt x="1463238" y="1392677"/>
                </a:lnTo>
                <a:lnTo>
                  <a:pt x="1462051" y="1393864"/>
                </a:lnTo>
                <a:lnTo>
                  <a:pt x="1460863" y="1394260"/>
                </a:lnTo>
                <a:lnTo>
                  <a:pt x="1459676" y="1394655"/>
                </a:lnTo>
                <a:lnTo>
                  <a:pt x="1458884" y="1394260"/>
                </a:lnTo>
                <a:lnTo>
                  <a:pt x="1457696" y="1393468"/>
                </a:lnTo>
                <a:lnTo>
                  <a:pt x="1456509" y="1392281"/>
                </a:lnTo>
                <a:lnTo>
                  <a:pt x="1454925" y="1391094"/>
                </a:lnTo>
                <a:lnTo>
                  <a:pt x="1452946" y="1386346"/>
                </a:lnTo>
                <a:lnTo>
                  <a:pt x="1451363" y="1380015"/>
                </a:lnTo>
                <a:lnTo>
                  <a:pt x="1450175" y="1372892"/>
                </a:lnTo>
                <a:lnTo>
                  <a:pt x="1448592" y="1364583"/>
                </a:lnTo>
                <a:lnTo>
                  <a:pt x="1447800" y="1355086"/>
                </a:lnTo>
                <a:lnTo>
                  <a:pt x="1447800" y="1345194"/>
                </a:lnTo>
                <a:lnTo>
                  <a:pt x="1447800" y="1334906"/>
                </a:lnTo>
                <a:lnTo>
                  <a:pt x="1448592" y="1325805"/>
                </a:lnTo>
                <a:lnTo>
                  <a:pt x="1450175" y="1317496"/>
                </a:lnTo>
                <a:lnTo>
                  <a:pt x="1451363" y="1310373"/>
                </a:lnTo>
                <a:lnTo>
                  <a:pt x="1452946" y="1304438"/>
                </a:lnTo>
                <a:lnTo>
                  <a:pt x="1454925" y="1299689"/>
                </a:lnTo>
                <a:lnTo>
                  <a:pt x="1456509" y="1298107"/>
                </a:lnTo>
                <a:lnTo>
                  <a:pt x="1457696" y="1296920"/>
                </a:lnTo>
                <a:lnTo>
                  <a:pt x="1458884" y="1296128"/>
                </a:lnTo>
                <a:lnTo>
                  <a:pt x="1459676" y="1296128"/>
                </a:lnTo>
                <a:lnTo>
                  <a:pt x="1460467" y="1296128"/>
                </a:lnTo>
                <a:lnTo>
                  <a:pt x="1461259" y="1296524"/>
                </a:lnTo>
                <a:lnTo>
                  <a:pt x="1462051" y="1283466"/>
                </a:lnTo>
                <a:lnTo>
                  <a:pt x="1462446" y="1277531"/>
                </a:lnTo>
                <a:lnTo>
                  <a:pt x="1464030" y="1271991"/>
                </a:lnTo>
                <a:lnTo>
                  <a:pt x="1462051" y="1258142"/>
                </a:lnTo>
                <a:lnTo>
                  <a:pt x="1460071" y="1245480"/>
                </a:lnTo>
                <a:lnTo>
                  <a:pt x="1456905" y="1223717"/>
                </a:lnTo>
                <a:lnTo>
                  <a:pt x="1453738" y="1208681"/>
                </a:lnTo>
                <a:lnTo>
                  <a:pt x="1452550" y="1203537"/>
                </a:lnTo>
                <a:lnTo>
                  <a:pt x="1458488" y="1199975"/>
                </a:lnTo>
                <a:lnTo>
                  <a:pt x="1465217" y="1196018"/>
                </a:lnTo>
                <a:lnTo>
                  <a:pt x="1471551" y="1191270"/>
                </a:lnTo>
                <a:lnTo>
                  <a:pt x="1477884" y="1186522"/>
                </a:lnTo>
                <a:lnTo>
                  <a:pt x="1489760" y="1177421"/>
                </a:lnTo>
                <a:lnTo>
                  <a:pt x="1495302" y="1173464"/>
                </a:lnTo>
                <a:lnTo>
                  <a:pt x="1500843" y="1170299"/>
                </a:lnTo>
                <a:lnTo>
                  <a:pt x="1515490" y="1163176"/>
                </a:lnTo>
                <a:lnTo>
                  <a:pt x="1530136" y="1157241"/>
                </a:lnTo>
                <a:lnTo>
                  <a:pt x="1539636" y="1154075"/>
                </a:lnTo>
                <a:lnTo>
                  <a:pt x="1548741" y="1150910"/>
                </a:lnTo>
                <a:lnTo>
                  <a:pt x="1558241" y="1148536"/>
                </a:lnTo>
                <a:lnTo>
                  <a:pt x="1568533" y="1145766"/>
                </a:lnTo>
                <a:lnTo>
                  <a:pt x="1576450" y="1144183"/>
                </a:lnTo>
                <a:lnTo>
                  <a:pt x="1583971" y="1142996"/>
                </a:lnTo>
                <a:lnTo>
                  <a:pt x="1594658" y="1142204"/>
                </a:lnTo>
                <a:lnTo>
                  <a:pt x="1601784" y="1141413"/>
                </a:lnTo>
                <a:close/>
                <a:moveTo>
                  <a:pt x="1832358" y="1052513"/>
                </a:moveTo>
                <a:lnTo>
                  <a:pt x="1843104" y="1052513"/>
                </a:lnTo>
                <a:lnTo>
                  <a:pt x="1847083" y="1052911"/>
                </a:lnTo>
                <a:lnTo>
                  <a:pt x="1839522" y="1055300"/>
                </a:lnTo>
                <a:lnTo>
                  <a:pt x="1831960" y="1058882"/>
                </a:lnTo>
                <a:lnTo>
                  <a:pt x="1825194" y="1062067"/>
                </a:lnTo>
                <a:lnTo>
                  <a:pt x="1818428" y="1065650"/>
                </a:lnTo>
                <a:lnTo>
                  <a:pt x="1820418" y="1066446"/>
                </a:lnTo>
                <a:lnTo>
                  <a:pt x="1828776" y="1066048"/>
                </a:lnTo>
                <a:lnTo>
                  <a:pt x="1837532" y="1065650"/>
                </a:lnTo>
                <a:lnTo>
                  <a:pt x="1846685" y="1066048"/>
                </a:lnTo>
                <a:lnTo>
                  <a:pt x="1856237" y="1066446"/>
                </a:lnTo>
                <a:lnTo>
                  <a:pt x="1865789" y="1067640"/>
                </a:lnTo>
                <a:lnTo>
                  <a:pt x="1876137" y="1069631"/>
                </a:lnTo>
                <a:lnTo>
                  <a:pt x="1885688" y="1072417"/>
                </a:lnTo>
                <a:lnTo>
                  <a:pt x="1895638" y="1075602"/>
                </a:lnTo>
                <a:lnTo>
                  <a:pt x="1905588" y="1079981"/>
                </a:lnTo>
                <a:lnTo>
                  <a:pt x="1910761" y="1082369"/>
                </a:lnTo>
                <a:lnTo>
                  <a:pt x="1915139" y="1085156"/>
                </a:lnTo>
                <a:lnTo>
                  <a:pt x="1919915" y="1088340"/>
                </a:lnTo>
                <a:lnTo>
                  <a:pt x="1924691" y="1091525"/>
                </a:lnTo>
                <a:lnTo>
                  <a:pt x="1929069" y="1095506"/>
                </a:lnTo>
                <a:lnTo>
                  <a:pt x="1933845" y="1099487"/>
                </a:lnTo>
                <a:lnTo>
                  <a:pt x="1938223" y="1103468"/>
                </a:lnTo>
                <a:lnTo>
                  <a:pt x="1942202" y="1108245"/>
                </a:lnTo>
                <a:lnTo>
                  <a:pt x="1946580" y="1112623"/>
                </a:lnTo>
                <a:lnTo>
                  <a:pt x="1950162" y="1118197"/>
                </a:lnTo>
                <a:lnTo>
                  <a:pt x="1954142" y="1123770"/>
                </a:lnTo>
                <a:lnTo>
                  <a:pt x="1957724" y="1129741"/>
                </a:lnTo>
                <a:lnTo>
                  <a:pt x="1960908" y="1136110"/>
                </a:lnTo>
                <a:lnTo>
                  <a:pt x="1964490" y="1142878"/>
                </a:lnTo>
                <a:lnTo>
                  <a:pt x="1968868" y="1152830"/>
                </a:lnTo>
                <a:lnTo>
                  <a:pt x="1972847" y="1163180"/>
                </a:lnTo>
                <a:lnTo>
                  <a:pt x="1979613" y="1182288"/>
                </a:lnTo>
                <a:lnTo>
                  <a:pt x="1975633" y="1185871"/>
                </a:lnTo>
                <a:lnTo>
                  <a:pt x="1972051" y="1190249"/>
                </a:lnTo>
                <a:lnTo>
                  <a:pt x="1967674" y="1192638"/>
                </a:lnTo>
                <a:lnTo>
                  <a:pt x="1965684" y="1193832"/>
                </a:lnTo>
                <a:lnTo>
                  <a:pt x="1963694" y="1195823"/>
                </a:lnTo>
                <a:lnTo>
                  <a:pt x="1962102" y="1197415"/>
                </a:lnTo>
                <a:lnTo>
                  <a:pt x="1961306" y="1199007"/>
                </a:lnTo>
                <a:lnTo>
                  <a:pt x="1960112" y="1201396"/>
                </a:lnTo>
                <a:lnTo>
                  <a:pt x="1959316" y="1202988"/>
                </a:lnTo>
                <a:lnTo>
                  <a:pt x="1958918" y="1205377"/>
                </a:lnTo>
                <a:lnTo>
                  <a:pt x="1958918" y="1207367"/>
                </a:lnTo>
                <a:lnTo>
                  <a:pt x="1952152" y="1218115"/>
                </a:lnTo>
                <a:lnTo>
                  <a:pt x="1946580" y="1229262"/>
                </a:lnTo>
                <a:lnTo>
                  <a:pt x="1941008" y="1240806"/>
                </a:lnTo>
                <a:lnTo>
                  <a:pt x="1936233" y="1252350"/>
                </a:lnTo>
                <a:lnTo>
                  <a:pt x="1932253" y="1263895"/>
                </a:lnTo>
                <a:lnTo>
                  <a:pt x="1928273" y="1274245"/>
                </a:lnTo>
                <a:lnTo>
                  <a:pt x="1925089" y="1284993"/>
                </a:lnTo>
                <a:lnTo>
                  <a:pt x="1921905" y="1294945"/>
                </a:lnTo>
                <a:lnTo>
                  <a:pt x="1919915" y="1304897"/>
                </a:lnTo>
                <a:lnTo>
                  <a:pt x="1917925" y="1314451"/>
                </a:lnTo>
                <a:lnTo>
                  <a:pt x="1784997" y="1314451"/>
                </a:lnTo>
                <a:lnTo>
                  <a:pt x="1783007" y="1303305"/>
                </a:lnTo>
                <a:lnTo>
                  <a:pt x="1780222" y="1293353"/>
                </a:lnTo>
                <a:lnTo>
                  <a:pt x="1778630" y="1288974"/>
                </a:lnTo>
                <a:lnTo>
                  <a:pt x="1777038" y="1284993"/>
                </a:lnTo>
                <a:lnTo>
                  <a:pt x="1775446" y="1281410"/>
                </a:lnTo>
                <a:lnTo>
                  <a:pt x="1773058" y="1278226"/>
                </a:lnTo>
                <a:lnTo>
                  <a:pt x="1782609" y="1200202"/>
                </a:lnTo>
                <a:lnTo>
                  <a:pt x="1783007" y="1196619"/>
                </a:lnTo>
                <a:lnTo>
                  <a:pt x="1783007" y="1192638"/>
                </a:lnTo>
                <a:lnTo>
                  <a:pt x="1782211" y="1189453"/>
                </a:lnTo>
                <a:lnTo>
                  <a:pt x="1781416" y="1185472"/>
                </a:lnTo>
                <a:lnTo>
                  <a:pt x="1779824" y="1182288"/>
                </a:lnTo>
                <a:lnTo>
                  <a:pt x="1778232" y="1178705"/>
                </a:lnTo>
                <a:lnTo>
                  <a:pt x="1776242" y="1175919"/>
                </a:lnTo>
                <a:lnTo>
                  <a:pt x="1774252" y="1172734"/>
                </a:lnTo>
                <a:lnTo>
                  <a:pt x="1767884" y="1166763"/>
                </a:lnTo>
                <a:lnTo>
                  <a:pt x="1761516" y="1161588"/>
                </a:lnTo>
                <a:lnTo>
                  <a:pt x="1752362" y="1154422"/>
                </a:lnTo>
                <a:lnTo>
                  <a:pt x="1741219" y="1146460"/>
                </a:lnTo>
                <a:lnTo>
                  <a:pt x="1734851" y="1142480"/>
                </a:lnTo>
                <a:lnTo>
                  <a:pt x="1728085" y="1138101"/>
                </a:lnTo>
                <a:lnTo>
                  <a:pt x="1720921" y="1134518"/>
                </a:lnTo>
                <a:lnTo>
                  <a:pt x="1712564" y="1130139"/>
                </a:lnTo>
                <a:lnTo>
                  <a:pt x="1704206" y="1126158"/>
                </a:lnTo>
                <a:lnTo>
                  <a:pt x="1695450" y="1122576"/>
                </a:lnTo>
                <a:lnTo>
                  <a:pt x="1698236" y="1118197"/>
                </a:lnTo>
                <a:lnTo>
                  <a:pt x="1701420" y="1114216"/>
                </a:lnTo>
                <a:lnTo>
                  <a:pt x="1697440" y="1114614"/>
                </a:lnTo>
                <a:lnTo>
                  <a:pt x="1701420" y="1111827"/>
                </a:lnTo>
                <a:lnTo>
                  <a:pt x="1705002" y="1109041"/>
                </a:lnTo>
                <a:lnTo>
                  <a:pt x="1710176" y="1103069"/>
                </a:lnTo>
                <a:lnTo>
                  <a:pt x="1715748" y="1097894"/>
                </a:lnTo>
                <a:lnTo>
                  <a:pt x="1721319" y="1093117"/>
                </a:lnTo>
                <a:lnTo>
                  <a:pt x="1726891" y="1088340"/>
                </a:lnTo>
                <a:lnTo>
                  <a:pt x="1732463" y="1083962"/>
                </a:lnTo>
                <a:lnTo>
                  <a:pt x="1738035" y="1080379"/>
                </a:lnTo>
                <a:lnTo>
                  <a:pt x="1744005" y="1076398"/>
                </a:lnTo>
                <a:lnTo>
                  <a:pt x="1749975" y="1073611"/>
                </a:lnTo>
                <a:lnTo>
                  <a:pt x="1755944" y="1070427"/>
                </a:lnTo>
                <a:lnTo>
                  <a:pt x="1761914" y="1067640"/>
                </a:lnTo>
                <a:lnTo>
                  <a:pt x="1773456" y="1063261"/>
                </a:lnTo>
                <a:lnTo>
                  <a:pt x="1784997" y="1059679"/>
                </a:lnTo>
                <a:lnTo>
                  <a:pt x="1796539" y="1056892"/>
                </a:lnTo>
                <a:lnTo>
                  <a:pt x="1806489" y="1054902"/>
                </a:lnTo>
                <a:lnTo>
                  <a:pt x="1816438" y="1053707"/>
                </a:lnTo>
                <a:lnTo>
                  <a:pt x="1824796" y="1052911"/>
                </a:lnTo>
                <a:lnTo>
                  <a:pt x="1832358" y="1052513"/>
                </a:lnTo>
                <a:close/>
                <a:moveTo>
                  <a:pt x="861259" y="1052513"/>
                </a:moveTo>
                <a:lnTo>
                  <a:pt x="871603" y="1052513"/>
                </a:lnTo>
                <a:lnTo>
                  <a:pt x="875581" y="1052911"/>
                </a:lnTo>
                <a:lnTo>
                  <a:pt x="868022" y="1055295"/>
                </a:lnTo>
                <a:lnTo>
                  <a:pt x="860861" y="1058873"/>
                </a:lnTo>
                <a:lnTo>
                  <a:pt x="854098" y="1062053"/>
                </a:lnTo>
                <a:lnTo>
                  <a:pt x="847335" y="1065630"/>
                </a:lnTo>
                <a:lnTo>
                  <a:pt x="849324" y="1066425"/>
                </a:lnTo>
                <a:lnTo>
                  <a:pt x="857281" y="1066027"/>
                </a:lnTo>
                <a:lnTo>
                  <a:pt x="866033" y="1065630"/>
                </a:lnTo>
                <a:lnTo>
                  <a:pt x="875183" y="1066027"/>
                </a:lnTo>
                <a:lnTo>
                  <a:pt x="884732" y="1066425"/>
                </a:lnTo>
                <a:lnTo>
                  <a:pt x="894678" y="1067617"/>
                </a:lnTo>
                <a:lnTo>
                  <a:pt x="904624" y="1069605"/>
                </a:lnTo>
                <a:lnTo>
                  <a:pt x="914172" y="1072387"/>
                </a:lnTo>
                <a:lnTo>
                  <a:pt x="924516" y="1075567"/>
                </a:lnTo>
                <a:lnTo>
                  <a:pt x="934064" y="1079939"/>
                </a:lnTo>
                <a:lnTo>
                  <a:pt x="939236" y="1082324"/>
                </a:lnTo>
                <a:lnTo>
                  <a:pt x="944010" y="1085106"/>
                </a:lnTo>
                <a:lnTo>
                  <a:pt x="948784" y="1088286"/>
                </a:lnTo>
                <a:lnTo>
                  <a:pt x="953160" y="1091466"/>
                </a:lnTo>
                <a:lnTo>
                  <a:pt x="957934" y="1095441"/>
                </a:lnTo>
                <a:lnTo>
                  <a:pt x="962708" y="1099415"/>
                </a:lnTo>
                <a:lnTo>
                  <a:pt x="966687" y="1103390"/>
                </a:lnTo>
                <a:lnTo>
                  <a:pt x="971063" y="1108160"/>
                </a:lnTo>
                <a:lnTo>
                  <a:pt x="974644" y="1112532"/>
                </a:lnTo>
                <a:lnTo>
                  <a:pt x="979020" y="1118097"/>
                </a:lnTo>
                <a:lnTo>
                  <a:pt x="982998" y="1123662"/>
                </a:lnTo>
                <a:lnTo>
                  <a:pt x="986181" y="1129624"/>
                </a:lnTo>
                <a:lnTo>
                  <a:pt x="989762" y="1135983"/>
                </a:lnTo>
                <a:lnTo>
                  <a:pt x="992944" y="1142741"/>
                </a:lnTo>
                <a:lnTo>
                  <a:pt x="997321" y="1152678"/>
                </a:lnTo>
                <a:lnTo>
                  <a:pt x="1001299" y="1163012"/>
                </a:lnTo>
                <a:lnTo>
                  <a:pt x="1008062" y="1182091"/>
                </a:lnTo>
                <a:lnTo>
                  <a:pt x="1004482" y="1185668"/>
                </a:lnTo>
                <a:lnTo>
                  <a:pt x="1000105" y="1190040"/>
                </a:lnTo>
                <a:lnTo>
                  <a:pt x="996525" y="1192425"/>
                </a:lnTo>
                <a:lnTo>
                  <a:pt x="994138" y="1193618"/>
                </a:lnTo>
                <a:lnTo>
                  <a:pt x="992546" y="1195605"/>
                </a:lnTo>
                <a:lnTo>
                  <a:pt x="990955" y="1197195"/>
                </a:lnTo>
                <a:lnTo>
                  <a:pt x="989762" y="1198785"/>
                </a:lnTo>
                <a:lnTo>
                  <a:pt x="988568" y="1201170"/>
                </a:lnTo>
                <a:lnTo>
                  <a:pt x="987772" y="1202760"/>
                </a:lnTo>
                <a:lnTo>
                  <a:pt x="987375" y="1205145"/>
                </a:lnTo>
                <a:lnTo>
                  <a:pt x="987375" y="1207132"/>
                </a:lnTo>
                <a:lnTo>
                  <a:pt x="980611" y="1217864"/>
                </a:lnTo>
                <a:lnTo>
                  <a:pt x="975041" y="1228993"/>
                </a:lnTo>
                <a:lnTo>
                  <a:pt x="969870" y="1240520"/>
                </a:lnTo>
                <a:lnTo>
                  <a:pt x="965095" y="1252047"/>
                </a:lnTo>
                <a:lnTo>
                  <a:pt x="960321" y="1263574"/>
                </a:lnTo>
                <a:lnTo>
                  <a:pt x="956741" y="1273908"/>
                </a:lnTo>
                <a:lnTo>
                  <a:pt x="953558" y="1284640"/>
                </a:lnTo>
                <a:lnTo>
                  <a:pt x="950773" y="1294577"/>
                </a:lnTo>
                <a:lnTo>
                  <a:pt x="948784" y="1304514"/>
                </a:lnTo>
                <a:lnTo>
                  <a:pt x="946397" y="1314054"/>
                </a:lnTo>
                <a:lnTo>
                  <a:pt x="746283" y="1314054"/>
                </a:lnTo>
                <a:lnTo>
                  <a:pt x="745487" y="1310874"/>
                </a:lnTo>
                <a:lnTo>
                  <a:pt x="745487" y="1314054"/>
                </a:lnTo>
                <a:lnTo>
                  <a:pt x="692972" y="1314054"/>
                </a:lnTo>
                <a:lnTo>
                  <a:pt x="688994" y="1314054"/>
                </a:lnTo>
                <a:lnTo>
                  <a:pt x="685811" y="1314451"/>
                </a:lnTo>
                <a:lnTo>
                  <a:pt x="683026" y="1296565"/>
                </a:lnTo>
                <a:lnTo>
                  <a:pt x="681833" y="1287423"/>
                </a:lnTo>
                <a:lnTo>
                  <a:pt x="681435" y="1278281"/>
                </a:lnTo>
                <a:lnTo>
                  <a:pt x="681037" y="1268344"/>
                </a:lnTo>
                <a:lnTo>
                  <a:pt x="681435" y="1258804"/>
                </a:lnTo>
                <a:lnTo>
                  <a:pt x="681833" y="1249265"/>
                </a:lnTo>
                <a:lnTo>
                  <a:pt x="682628" y="1238930"/>
                </a:lnTo>
                <a:lnTo>
                  <a:pt x="684617" y="1228596"/>
                </a:lnTo>
                <a:lnTo>
                  <a:pt x="686607" y="1217466"/>
                </a:lnTo>
                <a:lnTo>
                  <a:pt x="688994" y="1205940"/>
                </a:lnTo>
                <a:lnTo>
                  <a:pt x="692176" y="1194810"/>
                </a:lnTo>
                <a:lnTo>
                  <a:pt x="696155" y="1182488"/>
                </a:lnTo>
                <a:lnTo>
                  <a:pt x="700929" y="1169769"/>
                </a:lnTo>
                <a:lnTo>
                  <a:pt x="706499" y="1156255"/>
                </a:lnTo>
                <a:lnTo>
                  <a:pt x="712466" y="1142741"/>
                </a:lnTo>
                <a:lnTo>
                  <a:pt x="716445" y="1134791"/>
                </a:lnTo>
                <a:lnTo>
                  <a:pt x="720821" y="1127636"/>
                </a:lnTo>
                <a:lnTo>
                  <a:pt x="725595" y="1120482"/>
                </a:lnTo>
                <a:lnTo>
                  <a:pt x="729971" y="1114122"/>
                </a:lnTo>
                <a:lnTo>
                  <a:pt x="726391" y="1114520"/>
                </a:lnTo>
                <a:lnTo>
                  <a:pt x="729971" y="1111737"/>
                </a:lnTo>
                <a:lnTo>
                  <a:pt x="733950" y="1108955"/>
                </a:lnTo>
                <a:lnTo>
                  <a:pt x="739122" y="1102993"/>
                </a:lnTo>
                <a:lnTo>
                  <a:pt x="744294" y="1097826"/>
                </a:lnTo>
                <a:lnTo>
                  <a:pt x="749863" y="1093056"/>
                </a:lnTo>
                <a:lnTo>
                  <a:pt x="755433" y="1088286"/>
                </a:lnTo>
                <a:lnTo>
                  <a:pt x="761401" y="1083914"/>
                </a:lnTo>
                <a:lnTo>
                  <a:pt x="766970" y="1080337"/>
                </a:lnTo>
                <a:lnTo>
                  <a:pt x="772938" y="1076362"/>
                </a:lnTo>
                <a:lnTo>
                  <a:pt x="778508" y="1073579"/>
                </a:lnTo>
                <a:lnTo>
                  <a:pt x="784475" y="1070400"/>
                </a:lnTo>
                <a:lnTo>
                  <a:pt x="790443" y="1067617"/>
                </a:lnTo>
                <a:lnTo>
                  <a:pt x="802378" y="1063245"/>
                </a:lnTo>
                <a:lnTo>
                  <a:pt x="813916" y="1059668"/>
                </a:lnTo>
                <a:lnTo>
                  <a:pt x="824658" y="1056885"/>
                </a:lnTo>
                <a:lnTo>
                  <a:pt x="835399" y="1054898"/>
                </a:lnTo>
                <a:lnTo>
                  <a:pt x="844947" y="1053705"/>
                </a:lnTo>
                <a:lnTo>
                  <a:pt x="853700" y="1052911"/>
                </a:lnTo>
                <a:lnTo>
                  <a:pt x="861259" y="1052513"/>
                </a:lnTo>
                <a:close/>
                <a:moveTo>
                  <a:pt x="1326357" y="1047750"/>
                </a:moveTo>
                <a:lnTo>
                  <a:pt x="1337469" y="1047750"/>
                </a:lnTo>
                <a:lnTo>
                  <a:pt x="1348582" y="1048148"/>
                </a:lnTo>
                <a:lnTo>
                  <a:pt x="1358901" y="1048942"/>
                </a:lnTo>
                <a:lnTo>
                  <a:pt x="1368822" y="1050532"/>
                </a:lnTo>
                <a:lnTo>
                  <a:pt x="1378347" y="1052520"/>
                </a:lnTo>
                <a:lnTo>
                  <a:pt x="1387476" y="1054904"/>
                </a:lnTo>
                <a:lnTo>
                  <a:pt x="1396604" y="1057289"/>
                </a:lnTo>
                <a:lnTo>
                  <a:pt x="1404541" y="1060469"/>
                </a:lnTo>
                <a:lnTo>
                  <a:pt x="1412479" y="1063251"/>
                </a:lnTo>
                <a:lnTo>
                  <a:pt x="1419623" y="1066828"/>
                </a:lnTo>
                <a:lnTo>
                  <a:pt x="1426766" y="1070008"/>
                </a:lnTo>
                <a:lnTo>
                  <a:pt x="1433116" y="1073983"/>
                </a:lnTo>
                <a:lnTo>
                  <a:pt x="1444626" y="1081137"/>
                </a:lnTo>
                <a:lnTo>
                  <a:pt x="1454151" y="1087894"/>
                </a:lnTo>
                <a:lnTo>
                  <a:pt x="1461691" y="1093856"/>
                </a:lnTo>
                <a:lnTo>
                  <a:pt x="1466851" y="1098228"/>
                </a:lnTo>
                <a:lnTo>
                  <a:pt x="1471613" y="1102600"/>
                </a:lnTo>
                <a:lnTo>
                  <a:pt x="1465660" y="1153079"/>
                </a:lnTo>
                <a:lnTo>
                  <a:pt x="1458913" y="1157848"/>
                </a:lnTo>
                <a:lnTo>
                  <a:pt x="1447404" y="1166195"/>
                </a:lnTo>
                <a:lnTo>
                  <a:pt x="1441848" y="1170170"/>
                </a:lnTo>
                <a:lnTo>
                  <a:pt x="1437482" y="1172555"/>
                </a:lnTo>
                <a:lnTo>
                  <a:pt x="1434704" y="1174542"/>
                </a:lnTo>
                <a:lnTo>
                  <a:pt x="1432323" y="1175734"/>
                </a:lnTo>
                <a:lnTo>
                  <a:pt x="1427560" y="1179311"/>
                </a:lnTo>
                <a:lnTo>
                  <a:pt x="1424385" y="1184081"/>
                </a:lnTo>
                <a:lnTo>
                  <a:pt x="1421210" y="1188851"/>
                </a:lnTo>
                <a:lnTo>
                  <a:pt x="1419226" y="1194018"/>
                </a:lnTo>
                <a:lnTo>
                  <a:pt x="1418035" y="1199582"/>
                </a:lnTo>
                <a:lnTo>
                  <a:pt x="1418035" y="1205544"/>
                </a:lnTo>
                <a:lnTo>
                  <a:pt x="1418432" y="1208724"/>
                </a:lnTo>
                <a:lnTo>
                  <a:pt x="1418829" y="1211506"/>
                </a:lnTo>
                <a:lnTo>
                  <a:pt x="1419623" y="1216673"/>
                </a:lnTo>
                <a:lnTo>
                  <a:pt x="1422401" y="1229392"/>
                </a:lnTo>
                <a:lnTo>
                  <a:pt x="1425576" y="1248073"/>
                </a:lnTo>
                <a:lnTo>
                  <a:pt x="1427163" y="1259202"/>
                </a:lnTo>
                <a:lnTo>
                  <a:pt x="1429148" y="1271524"/>
                </a:lnTo>
                <a:lnTo>
                  <a:pt x="1427560" y="1279076"/>
                </a:lnTo>
                <a:lnTo>
                  <a:pt x="1425973" y="1282255"/>
                </a:lnTo>
                <a:lnTo>
                  <a:pt x="1423988" y="1285832"/>
                </a:lnTo>
                <a:lnTo>
                  <a:pt x="1422401" y="1289807"/>
                </a:lnTo>
                <a:lnTo>
                  <a:pt x="1420416" y="1293782"/>
                </a:lnTo>
                <a:lnTo>
                  <a:pt x="1418035" y="1303718"/>
                </a:lnTo>
                <a:lnTo>
                  <a:pt x="1416051" y="1314450"/>
                </a:lnTo>
                <a:lnTo>
                  <a:pt x="1312863" y="1314450"/>
                </a:lnTo>
                <a:lnTo>
                  <a:pt x="1310879" y="1304911"/>
                </a:lnTo>
                <a:lnTo>
                  <a:pt x="1308894" y="1294974"/>
                </a:lnTo>
                <a:lnTo>
                  <a:pt x="1305719" y="1285038"/>
                </a:lnTo>
                <a:lnTo>
                  <a:pt x="1302544" y="1274306"/>
                </a:lnTo>
                <a:lnTo>
                  <a:pt x="1298972" y="1263972"/>
                </a:lnTo>
                <a:lnTo>
                  <a:pt x="1295004" y="1252843"/>
                </a:lnTo>
                <a:lnTo>
                  <a:pt x="1290241" y="1240919"/>
                </a:lnTo>
                <a:lnTo>
                  <a:pt x="1285082" y="1229392"/>
                </a:lnTo>
                <a:lnTo>
                  <a:pt x="1280319" y="1219456"/>
                </a:lnTo>
                <a:lnTo>
                  <a:pt x="1275160" y="1210711"/>
                </a:lnTo>
                <a:lnTo>
                  <a:pt x="1270000" y="1202365"/>
                </a:lnTo>
                <a:lnTo>
                  <a:pt x="1264047" y="1194813"/>
                </a:lnTo>
                <a:lnTo>
                  <a:pt x="1258094" y="1188056"/>
                </a:lnTo>
                <a:lnTo>
                  <a:pt x="1251744" y="1181696"/>
                </a:lnTo>
                <a:lnTo>
                  <a:pt x="1244997" y="1175734"/>
                </a:lnTo>
                <a:lnTo>
                  <a:pt x="1238250" y="1170567"/>
                </a:lnTo>
                <a:lnTo>
                  <a:pt x="1231503" y="1165400"/>
                </a:lnTo>
                <a:lnTo>
                  <a:pt x="1224757" y="1161823"/>
                </a:lnTo>
                <a:lnTo>
                  <a:pt x="1217613" y="1157848"/>
                </a:lnTo>
                <a:lnTo>
                  <a:pt x="1210469" y="1154669"/>
                </a:lnTo>
                <a:lnTo>
                  <a:pt x="1202928" y="1151886"/>
                </a:lnTo>
                <a:lnTo>
                  <a:pt x="1195785" y="1149501"/>
                </a:lnTo>
                <a:lnTo>
                  <a:pt x="1188641" y="1147912"/>
                </a:lnTo>
                <a:lnTo>
                  <a:pt x="1181497" y="1145924"/>
                </a:lnTo>
                <a:lnTo>
                  <a:pt x="1179116" y="1131218"/>
                </a:lnTo>
                <a:lnTo>
                  <a:pt x="1176735" y="1120486"/>
                </a:lnTo>
                <a:lnTo>
                  <a:pt x="1174750" y="1110152"/>
                </a:lnTo>
                <a:lnTo>
                  <a:pt x="1180703" y="1106973"/>
                </a:lnTo>
                <a:lnTo>
                  <a:pt x="1187053" y="1102998"/>
                </a:lnTo>
                <a:lnTo>
                  <a:pt x="1193800" y="1098228"/>
                </a:lnTo>
                <a:lnTo>
                  <a:pt x="1200150" y="1093856"/>
                </a:lnTo>
                <a:lnTo>
                  <a:pt x="1212453" y="1084317"/>
                </a:lnTo>
                <a:lnTo>
                  <a:pt x="1217613" y="1080342"/>
                </a:lnTo>
                <a:lnTo>
                  <a:pt x="1223169" y="1077163"/>
                </a:lnTo>
                <a:lnTo>
                  <a:pt x="1237060" y="1070406"/>
                </a:lnTo>
                <a:lnTo>
                  <a:pt x="1250950" y="1064444"/>
                </a:lnTo>
                <a:lnTo>
                  <a:pt x="1264444" y="1059674"/>
                </a:lnTo>
                <a:lnTo>
                  <a:pt x="1277541" y="1055699"/>
                </a:lnTo>
                <a:lnTo>
                  <a:pt x="1290241" y="1052520"/>
                </a:lnTo>
                <a:lnTo>
                  <a:pt x="1302941" y="1050135"/>
                </a:lnTo>
                <a:lnTo>
                  <a:pt x="1314847" y="1048545"/>
                </a:lnTo>
                <a:lnTo>
                  <a:pt x="1326357" y="1047750"/>
                </a:lnTo>
                <a:close/>
                <a:moveTo>
                  <a:pt x="525022" y="1035050"/>
                </a:moveTo>
                <a:lnTo>
                  <a:pt x="554037" y="1036676"/>
                </a:lnTo>
                <a:lnTo>
                  <a:pt x="512762" y="1068388"/>
                </a:lnTo>
                <a:lnTo>
                  <a:pt x="525022" y="1035050"/>
                </a:lnTo>
                <a:close/>
                <a:moveTo>
                  <a:pt x="174832" y="915044"/>
                </a:moveTo>
                <a:lnTo>
                  <a:pt x="50860" y="916631"/>
                </a:lnTo>
                <a:lnTo>
                  <a:pt x="57218" y="934484"/>
                </a:lnTo>
                <a:lnTo>
                  <a:pt x="174832" y="915044"/>
                </a:lnTo>
                <a:close/>
                <a:moveTo>
                  <a:pt x="403703" y="711119"/>
                </a:moveTo>
                <a:lnTo>
                  <a:pt x="403703" y="723418"/>
                </a:lnTo>
                <a:lnTo>
                  <a:pt x="512179" y="715086"/>
                </a:lnTo>
                <a:lnTo>
                  <a:pt x="403703" y="711119"/>
                </a:lnTo>
                <a:close/>
                <a:moveTo>
                  <a:pt x="773852" y="677863"/>
                </a:moveTo>
                <a:lnTo>
                  <a:pt x="777038" y="678259"/>
                </a:lnTo>
                <a:lnTo>
                  <a:pt x="778632" y="678259"/>
                </a:lnTo>
                <a:lnTo>
                  <a:pt x="779428" y="679050"/>
                </a:lnTo>
                <a:lnTo>
                  <a:pt x="780225" y="679446"/>
                </a:lnTo>
                <a:lnTo>
                  <a:pt x="780623" y="680632"/>
                </a:lnTo>
                <a:lnTo>
                  <a:pt x="780623" y="681423"/>
                </a:lnTo>
                <a:lnTo>
                  <a:pt x="780225" y="682215"/>
                </a:lnTo>
                <a:lnTo>
                  <a:pt x="779428" y="684588"/>
                </a:lnTo>
                <a:lnTo>
                  <a:pt x="777038" y="687357"/>
                </a:lnTo>
                <a:lnTo>
                  <a:pt x="774648" y="689731"/>
                </a:lnTo>
                <a:lnTo>
                  <a:pt x="771860" y="692500"/>
                </a:lnTo>
                <a:lnTo>
                  <a:pt x="767877" y="695665"/>
                </a:lnTo>
                <a:lnTo>
                  <a:pt x="763894" y="698038"/>
                </a:lnTo>
                <a:lnTo>
                  <a:pt x="760309" y="700808"/>
                </a:lnTo>
                <a:lnTo>
                  <a:pt x="755927" y="702785"/>
                </a:lnTo>
                <a:lnTo>
                  <a:pt x="752342" y="704368"/>
                </a:lnTo>
                <a:lnTo>
                  <a:pt x="748758" y="705555"/>
                </a:lnTo>
                <a:lnTo>
                  <a:pt x="745969" y="705950"/>
                </a:lnTo>
                <a:lnTo>
                  <a:pt x="742783" y="706346"/>
                </a:lnTo>
                <a:lnTo>
                  <a:pt x="740791" y="706741"/>
                </a:lnTo>
                <a:lnTo>
                  <a:pt x="738800" y="707928"/>
                </a:lnTo>
                <a:lnTo>
                  <a:pt x="737605" y="708719"/>
                </a:lnTo>
                <a:lnTo>
                  <a:pt x="736011" y="709906"/>
                </a:lnTo>
                <a:lnTo>
                  <a:pt x="735215" y="711093"/>
                </a:lnTo>
                <a:lnTo>
                  <a:pt x="734816" y="712280"/>
                </a:lnTo>
                <a:lnTo>
                  <a:pt x="734816" y="713467"/>
                </a:lnTo>
                <a:lnTo>
                  <a:pt x="735215" y="715049"/>
                </a:lnTo>
                <a:lnTo>
                  <a:pt x="736011" y="716236"/>
                </a:lnTo>
                <a:lnTo>
                  <a:pt x="738003" y="717027"/>
                </a:lnTo>
                <a:lnTo>
                  <a:pt x="739596" y="717818"/>
                </a:lnTo>
                <a:lnTo>
                  <a:pt x="741986" y="718609"/>
                </a:lnTo>
                <a:lnTo>
                  <a:pt x="745173" y="719005"/>
                </a:lnTo>
                <a:lnTo>
                  <a:pt x="748359" y="719400"/>
                </a:lnTo>
                <a:lnTo>
                  <a:pt x="752342" y="719005"/>
                </a:lnTo>
                <a:lnTo>
                  <a:pt x="760707" y="719005"/>
                </a:lnTo>
                <a:lnTo>
                  <a:pt x="763894" y="719400"/>
                </a:lnTo>
                <a:lnTo>
                  <a:pt x="767877" y="719796"/>
                </a:lnTo>
                <a:lnTo>
                  <a:pt x="770665" y="720983"/>
                </a:lnTo>
                <a:lnTo>
                  <a:pt x="773852" y="722169"/>
                </a:lnTo>
                <a:lnTo>
                  <a:pt x="776640" y="723356"/>
                </a:lnTo>
                <a:lnTo>
                  <a:pt x="779428" y="724939"/>
                </a:lnTo>
                <a:lnTo>
                  <a:pt x="781420" y="726917"/>
                </a:lnTo>
                <a:lnTo>
                  <a:pt x="783411" y="729686"/>
                </a:lnTo>
                <a:lnTo>
                  <a:pt x="785403" y="732455"/>
                </a:lnTo>
                <a:lnTo>
                  <a:pt x="786598" y="736015"/>
                </a:lnTo>
                <a:lnTo>
                  <a:pt x="787793" y="739180"/>
                </a:lnTo>
                <a:lnTo>
                  <a:pt x="788191" y="743531"/>
                </a:lnTo>
                <a:lnTo>
                  <a:pt x="788988" y="747883"/>
                </a:lnTo>
                <a:lnTo>
                  <a:pt x="788988" y="752630"/>
                </a:lnTo>
                <a:lnTo>
                  <a:pt x="788590" y="756982"/>
                </a:lnTo>
                <a:lnTo>
                  <a:pt x="787793" y="760542"/>
                </a:lnTo>
                <a:lnTo>
                  <a:pt x="786200" y="764102"/>
                </a:lnTo>
                <a:lnTo>
                  <a:pt x="783810" y="767267"/>
                </a:lnTo>
                <a:lnTo>
                  <a:pt x="781420" y="770827"/>
                </a:lnTo>
                <a:lnTo>
                  <a:pt x="778632" y="773596"/>
                </a:lnTo>
                <a:lnTo>
                  <a:pt x="775445" y="776761"/>
                </a:lnTo>
                <a:lnTo>
                  <a:pt x="771860" y="779135"/>
                </a:lnTo>
                <a:lnTo>
                  <a:pt x="767479" y="781113"/>
                </a:lnTo>
                <a:lnTo>
                  <a:pt x="763097" y="783486"/>
                </a:lnTo>
                <a:lnTo>
                  <a:pt x="753936" y="787442"/>
                </a:lnTo>
                <a:lnTo>
                  <a:pt x="744376" y="790607"/>
                </a:lnTo>
                <a:lnTo>
                  <a:pt x="734020" y="792980"/>
                </a:lnTo>
                <a:lnTo>
                  <a:pt x="724062" y="795354"/>
                </a:lnTo>
                <a:lnTo>
                  <a:pt x="714104" y="796936"/>
                </a:lnTo>
                <a:lnTo>
                  <a:pt x="704942" y="798123"/>
                </a:lnTo>
                <a:lnTo>
                  <a:pt x="696179" y="798914"/>
                </a:lnTo>
                <a:lnTo>
                  <a:pt x="684230" y="799705"/>
                </a:lnTo>
                <a:lnTo>
                  <a:pt x="679450" y="800101"/>
                </a:lnTo>
                <a:lnTo>
                  <a:pt x="682636" y="698830"/>
                </a:lnTo>
                <a:lnTo>
                  <a:pt x="683433" y="697247"/>
                </a:lnTo>
                <a:lnTo>
                  <a:pt x="683831" y="695665"/>
                </a:lnTo>
                <a:lnTo>
                  <a:pt x="684628" y="694478"/>
                </a:lnTo>
                <a:lnTo>
                  <a:pt x="685425" y="692896"/>
                </a:lnTo>
                <a:lnTo>
                  <a:pt x="688213" y="690522"/>
                </a:lnTo>
                <a:lnTo>
                  <a:pt x="692196" y="688940"/>
                </a:lnTo>
                <a:lnTo>
                  <a:pt x="696976" y="687357"/>
                </a:lnTo>
                <a:lnTo>
                  <a:pt x="701756" y="685775"/>
                </a:lnTo>
                <a:lnTo>
                  <a:pt x="707731" y="684588"/>
                </a:lnTo>
                <a:lnTo>
                  <a:pt x="714104" y="683797"/>
                </a:lnTo>
                <a:lnTo>
                  <a:pt x="727647" y="682610"/>
                </a:lnTo>
                <a:lnTo>
                  <a:pt x="741588" y="681819"/>
                </a:lnTo>
                <a:lnTo>
                  <a:pt x="755529" y="680632"/>
                </a:lnTo>
                <a:lnTo>
                  <a:pt x="762300" y="679446"/>
                </a:lnTo>
                <a:lnTo>
                  <a:pt x="768275" y="678654"/>
                </a:lnTo>
                <a:lnTo>
                  <a:pt x="773852" y="677863"/>
                </a:lnTo>
                <a:close/>
                <a:moveTo>
                  <a:pt x="425557" y="466725"/>
                </a:moveTo>
                <a:lnTo>
                  <a:pt x="429928" y="467122"/>
                </a:lnTo>
                <a:lnTo>
                  <a:pt x="434299" y="467519"/>
                </a:lnTo>
                <a:lnTo>
                  <a:pt x="438272" y="467915"/>
                </a:lnTo>
                <a:lnTo>
                  <a:pt x="442643" y="468709"/>
                </a:lnTo>
                <a:lnTo>
                  <a:pt x="446219" y="470296"/>
                </a:lnTo>
                <a:lnTo>
                  <a:pt x="453769" y="473073"/>
                </a:lnTo>
                <a:lnTo>
                  <a:pt x="461716" y="477040"/>
                </a:lnTo>
                <a:lnTo>
                  <a:pt x="468471" y="481801"/>
                </a:lnTo>
                <a:lnTo>
                  <a:pt x="475225" y="487356"/>
                </a:lnTo>
                <a:lnTo>
                  <a:pt x="481980" y="493307"/>
                </a:lnTo>
                <a:lnTo>
                  <a:pt x="487543" y="500052"/>
                </a:lnTo>
                <a:lnTo>
                  <a:pt x="493503" y="507590"/>
                </a:lnTo>
                <a:lnTo>
                  <a:pt x="499066" y="515524"/>
                </a:lnTo>
                <a:lnTo>
                  <a:pt x="504629" y="524253"/>
                </a:lnTo>
                <a:lnTo>
                  <a:pt x="509795" y="532981"/>
                </a:lnTo>
                <a:lnTo>
                  <a:pt x="514165" y="542106"/>
                </a:lnTo>
                <a:lnTo>
                  <a:pt x="518933" y="552025"/>
                </a:lnTo>
                <a:lnTo>
                  <a:pt x="523304" y="561943"/>
                </a:lnTo>
                <a:lnTo>
                  <a:pt x="526880" y="572259"/>
                </a:lnTo>
                <a:lnTo>
                  <a:pt x="530854" y="582177"/>
                </a:lnTo>
                <a:lnTo>
                  <a:pt x="534033" y="592889"/>
                </a:lnTo>
                <a:lnTo>
                  <a:pt x="540390" y="613520"/>
                </a:lnTo>
                <a:lnTo>
                  <a:pt x="545953" y="634150"/>
                </a:lnTo>
                <a:lnTo>
                  <a:pt x="550721" y="653988"/>
                </a:lnTo>
                <a:lnTo>
                  <a:pt x="554297" y="673031"/>
                </a:lnTo>
                <a:lnTo>
                  <a:pt x="557873" y="690091"/>
                </a:lnTo>
                <a:lnTo>
                  <a:pt x="559860" y="705167"/>
                </a:lnTo>
                <a:lnTo>
                  <a:pt x="592045" y="701597"/>
                </a:lnTo>
                <a:lnTo>
                  <a:pt x="621449" y="697629"/>
                </a:lnTo>
                <a:lnTo>
                  <a:pt x="647673" y="694455"/>
                </a:lnTo>
                <a:lnTo>
                  <a:pt x="669925" y="690488"/>
                </a:lnTo>
                <a:lnTo>
                  <a:pt x="669527" y="696042"/>
                </a:lnTo>
                <a:lnTo>
                  <a:pt x="669130" y="702390"/>
                </a:lnTo>
                <a:lnTo>
                  <a:pt x="668733" y="716276"/>
                </a:lnTo>
                <a:lnTo>
                  <a:pt x="668733" y="750396"/>
                </a:lnTo>
                <a:lnTo>
                  <a:pt x="669130" y="768646"/>
                </a:lnTo>
                <a:lnTo>
                  <a:pt x="668733" y="786103"/>
                </a:lnTo>
                <a:lnTo>
                  <a:pt x="667938" y="803559"/>
                </a:lnTo>
                <a:lnTo>
                  <a:pt x="667143" y="811494"/>
                </a:lnTo>
                <a:lnTo>
                  <a:pt x="666349" y="819032"/>
                </a:lnTo>
                <a:lnTo>
                  <a:pt x="645289" y="825380"/>
                </a:lnTo>
                <a:lnTo>
                  <a:pt x="620654" y="831331"/>
                </a:lnTo>
                <a:lnTo>
                  <a:pt x="593237" y="837679"/>
                </a:lnTo>
                <a:lnTo>
                  <a:pt x="563436" y="844027"/>
                </a:lnTo>
                <a:lnTo>
                  <a:pt x="561052" y="872593"/>
                </a:lnTo>
                <a:lnTo>
                  <a:pt x="558668" y="896000"/>
                </a:lnTo>
                <a:lnTo>
                  <a:pt x="557873" y="905125"/>
                </a:lnTo>
                <a:lnTo>
                  <a:pt x="557079" y="916631"/>
                </a:lnTo>
                <a:lnTo>
                  <a:pt x="556681" y="928930"/>
                </a:lnTo>
                <a:lnTo>
                  <a:pt x="556284" y="942022"/>
                </a:lnTo>
                <a:lnTo>
                  <a:pt x="556284" y="955908"/>
                </a:lnTo>
                <a:lnTo>
                  <a:pt x="556284" y="970588"/>
                </a:lnTo>
                <a:lnTo>
                  <a:pt x="557079" y="984474"/>
                </a:lnTo>
                <a:lnTo>
                  <a:pt x="558271" y="997566"/>
                </a:lnTo>
                <a:lnTo>
                  <a:pt x="558668" y="1004311"/>
                </a:lnTo>
                <a:lnTo>
                  <a:pt x="558668" y="1009469"/>
                </a:lnTo>
                <a:lnTo>
                  <a:pt x="558271" y="1014626"/>
                </a:lnTo>
                <a:lnTo>
                  <a:pt x="557079" y="1018991"/>
                </a:lnTo>
                <a:lnTo>
                  <a:pt x="555489" y="1022164"/>
                </a:lnTo>
                <a:lnTo>
                  <a:pt x="553900" y="1024942"/>
                </a:lnTo>
                <a:lnTo>
                  <a:pt x="552310" y="1026925"/>
                </a:lnTo>
                <a:lnTo>
                  <a:pt x="549926" y="1028512"/>
                </a:lnTo>
                <a:lnTo>
                  <a:pt x="547145" y="1029306"/>
                </a:lnTo>
                <a:lnTo>
                  <a:pt x="544761" y="1030099"/>
                </a:lnTo>
                <a:lnTo>
                  <a:pt x="541582" y="1030496"/>
                </a:lnTo>
                <a:lnTo>
                  <a:pt x="538801" y="1030496"/>
                </a:lnTo>
                <a:lnTo>
                  <a:pt x="532046" y="1030099"/>
                </a:lnTo>
                <a:lnTo>
                  <a:pt x="525688" y="1028909"/>
                </a:lnTo>
                <a:lnTo>
                  <a:pt x="524894" y="1028512"/>
                </a:lnTo>
                <a:lnTo>
                  <a:pt x="524099" y="1027719"/>
                </a:lnTo>
                <a:lnTo>
                  <a:pt x="522510" y="1023751"/>
                </a:lnTo>
                <a:lnTo>
                  <a:pt x="520920" y="1018594"/>
                </a:lnTo>
                <a:lnTo>
                  <a:pt x="520125" y="1011452"/>
                </a:lnTo>
                <a:lnTo>
                  <a:pt x="519331" y="1002327"/>
                </a:lnTo>
                <a:lnTo>
                  <a:pt x="518536" y="992409"/>
                </a:lnTo>
                <a:lnTo>
                  <a:pt x="517741" y="968207"/>
                </a:lnTo>
                <a:lnTo>
                  <a:pt x="517344" y="941229"/>
                </a:lnTo>
                <a:lnTo>
                  <a:pt x="516947" y="911870"/>
                </a:lnTo>
                <a:lnTo>
                  <a:pt x="516549" y="853152"/>
                </a:lnTo>
                <a:lnTo>
                  <a:pt x="513768" y="853549"/>
                </a:lnTo>
                <a:lnTo>
                  <a:pt x="513768" y="976142"/>
                </a:lnTo>
                <a:lnTo>
                  <a:pt x="508602" y="1036050"/>
                </a:lnTo>
                <a:lnTo>
                  <a:pt x="504232" y="1082469"/>
                </a:lnTo>
                <a:lnTo>
                  <a:pt x="500258" y="1124127"/>
                </a:lnTo>
                <a:lnTo>
                  <a:pt x="499861" y="1128095"/>
                </a:lnTo>
                <a:lnTo>
                  <a:pt x="497874" y="1134443"/>
                </a:lnTo>
                <a:lnTo>
                  <a:pt x="495490" y="1141187"/>
                </a:lnTo>
                <a:lnTo>
                  <a:pt x="492311" y="1147535"/>
                </a:lnTo>
                <a:lnTo>
                  <a:pt x="489530" y="1153883"/>
                </a:lnTo>
                <a:lnTo>
                  <a:pt x="485954" y="1160231"/>
                </a:lnTo>
                <a:lnTo>
                  <a:pt x="482378" y="1166579"/>
                </a:lnTo>
                <a:lnTo>
                  <a:pt x="474828" y="1178481"/>
                </a:lnTo>
                <a:lnTo>
                  <a:pt x="438670" y="1654175"/>
                </a:lnTo>
                <a:lnTo>
                  <a:pt x="342512" y="1654175"/>
                </a:lnTo>
                <a:lnTo>
                  <a:pt x="294433" y="1276080"/>
                </a:lnTo>
                <a:lnTo>
                  <a:pt x="288473" y="1276873"/>
                </a:lnTo>
                <a:lnTo>
                  <a:pt x="282115" y="1277270"/>
                </a:lnTo>
                <a:lnTo>
                  <a:pt x="281718" y="1276873"/>
                </a:lnTo>
                <a:lnTo>
                  <a:pt x="281321" y="1276873"/>
                </a:lnTo>
                <a:lnTo>
                  <a:pt x="282115" y="1275683"/>
                </a:lnTo>
                <a:lnTo>
                  <a:pt x="282115" y="1275286"/>
                </a:lnTo>
                <a:lnTo>
                  <a:pt x="281321" y="1275286"/>
                </a:lnTo>
                <a:lnTo>
                  <a:pt x="281321" y="1276873"/>
                </a:lnTo>
                <a:lnTo>
                  <a:pt x="282910" y="1650208"/>
                </a:lnTo>
                <a:lnTo>
                  <a:pt x="170859" y="1653778"/>
                </a:lnTo>
                <a:lnTo>
                  <a:pt x="119998" y="1254655"/>
                </a:lnTo>
                <a:lnTo>
                  <a:pt x="116422" y="1253069"/>
                </a:lnTo>
                <a:lnTo>
                  <a:pt x="112846" y="1251482"/>
                </a:lnTo>
                <a:lnTo>
                  <a:pt x="109667" y="1249498"/>
                </a:lnTo>
                <a:lnTo>
                  <a:pt x="106489" y="1246721"/>
                </a:lnTo>
                <a:lnTo>
                  <a:pt x="103707" y="1243943"/>
                </a:lnTo>
                <a:lnTo>
                  <a:pt x="100528" y="1240373"/>
                </a:lnTo>
                <a:lnTo>
                  <a:pt x="98144" y="1236802"/>
                </a:lnTo>
                <a:lnTo>
                  <a:pt x="96158" y="1232438"/>
                </a:lnTo>
                <a:lnTo>
                  <a:pt x="91389" y="1223710"/>
                </a:lnTo>
                <a:lnTo>
                  <a:pt x="87416" y="1214188"/>
                </a:lnTo>
                <a:lnTo>
                  <a:pt x="84237" y="1203872"/>
                </a:lnTo>
                <a:lnTo>
                  <a:pt x="81853" y="1193557"/>
                </a:lnTo>
                <a:lnTo>
                  <a:pt x="79072" y="1182845"/>
                </a:lnTo>
                <a:lnTo>
                  <a:pt x="77085" y="1172133"/>
                </a:lnTo>
                <a:lnTo>
                  <a:pt x="73906" y="1153486"/>
                </a:lnTo>
                <a:lnTo>
                  <a:pt x="71522" y="1137616"/>
                </a:lnTo>
                <a:lnTo>
                  <a:pt x="70330" y="1132062"/>
                </a:lnTo>
                <a:lnTo>
                  <a:pt x="69535" y="1128491"/>
                </a:lnTo>
                <a:lnTo>
                  <a:pt x="69138" y="1124127"/>
                </a:lnTo>
                <a:lnTo>
                  <a:pt x="63178" y="1061839"/>
                </a:lnTo>
                <a:lnTo>
                  <a:pt x="56820" y="994392"/>
                </a:lnTo>
                <a:lnTo>
                  <a:pt x="50065" y="909490"/>
                </a:lnTo>
                <a:lnTo>
                  <a:pt x="42119" y="909490"/>
                </a:lnTo>
                <a:lnTo>
                  <a:pt x="35364" y="908299"/>
                </a:lnTo>
                <a:lnTo>
                  <a:pt x="29403" y="907506"/>
                </a:lnTo>
                <a:lnTo>
                  <a:pt x="24238" y="906316"/>
                </a:lnTo>
                <a:lnTo>
                  <a:pt x="20662" y="905125"/>
                </a:lnTo>
                <a:lnTo>
                  <a:pt x="17880" y="903935"/>
                </a:lnTo>
                <a:lnTo>
                  <a:pt x="17086" y="902745"/>
                </a:lnTo>
                <a:lnTo>
                  <a:pt x="16688" y="901555"/>
                </a:lnTo>
                <a:lnTo>
                  <a:pt x="16291" y="900761"/>
                </a:lnTo>
                <a:lnTo>
                  <a:pt x="16291" y="899571"/>
                </a:lnTo>
                <a:lnTo>
                  <a:pt x="14702" y="894413"/>
                </a:lnTo>
                <a:lnTo>
                  <a:pt x="12318" y="887669"/>
                </a:lnTo>
                <a:lnTo>
                  <a:pt x="10331" y="879734"/>
                </a:lnTo>
                <a:lnTo>
                  <a:pt x="8344" y="870212"/>
                </a:lnTo>
                <a:lnTo>
                  <a:pt x="6755" y="859103"/>
                </a:lnTo>
                <a:lnTo>
                  <a:pt x="4768" y="847201"/>
                </a:lnTo>
                <a:lnTo>
                  <a:pt x="3179" y="834109"/>
                </a:lnTo>
                <a:lnTo>
                  <a:pt x="1987" y="819826"/>
                </a:lnTo>
                <a:lnTo>
                  <a:pt x="795" y="805146"/>
                </a:lnTo>
                <a:lnTo>
                  <a:pt x="397" y="789277"/>
                </a:lnTo>
                <a:lnTo>
                  <a:pt x="0" y="773010"/>
                </a:lnTo>
                <a:lnTo>
                  <a:pt x="0" y="756347"/>
                </a:lnTo>
                <a:lnTo>
                  <a:pt x="795" y="738494"/>
                </a:lnTo>
                <a:lnTo>
                  <a:pt x="1987" y="721434"/>
                </a:lnTo>
                <a:lnTo>
                  <a:pt x="3576" y="703184"/>
                </a:lnTo>
                <a:lnTo>
                  <a:pt x="5563" y="684934"/>
                </a:lnTo>
                <a:lnTo>
                  <a:pt x="9139" y="667477"/>
                </a:lnTo>
                <a:lnTo>
                  <a:pt x="12715" y="649227"/>
                </a:lnTo>
                <a:lnTo>
                  <a:pt x="17483" y="631770"/>
                </a:lnTo>
                <a:lnTo>
                  <a:pt x="22649" y="614313"/>
                </a:lnTo>
                <a:lnTo>
                  <a:pt x="25430" y="605982"/>
                </a:lnTo>
                <a:lnTo>
                  <a:pt x="29006" y="597253"/>
                </a:lnTo>
                <a:lnTo>
                  <a:pt x="32185" y="588922"/>
                </a:lnTo>
                <a:lnTo>
                  <a:pt x="36158" y="580987"/>
                </a:lnTo>
                <a:lnTo>
                  <a:pt x="40132" y="573052"/>
                </a:lnTo>
                <a:lnTo>
                  <a:pt x="44503" y="565117"/>
                </a:lnTo>
                <a:lnTo>
                  <a:pt x="48873" y="557579"/>
                </a:lnTo>
                <a:lnTo>
                  <a:pt x="53244" y="549644"/>
                </a:lnTo>
                <a:lnTo>
                  <a:pt x="58410" y="542503"/>
                </a:lnTo>
                <a:lnTo>
                  <a:pt x="63973" y="535362"/>
                </a:lnTo>
                <a:lnTo>
                  <a:pt x="69535" y="528617"/>
                </a:lnTo>
                <a:lnTo>
                  <a:pt x="75496" y="522269"/>
                </a:lnTo>
                <a:lnTo>
                  <a:pt x="81456" y="515921"/>
                </a:lnTo>
                <a:lnTo>
                  <a:pt x="87416" y="509970"/>
                </a:lnTo>
                <a:lnTo>
                  <a:pt x="94171" y="504416"/>
                </a:lnTo>
                <a:lnTo>
                  <a:pt x="101720" y="498861"/>
                </a:lnTo>
                <a:lnTo>
                  <a:pt x="108873" y="493704"/>
                </a:lnTo>
                <a:lnTo>
                  <a:pt x="116422" y="488943"/>
                </a:lnTo>
                <a:lnTo>
                  <a:pt x="124369" y="484579"/>
                </a:lnTo>
                <a:lnTo>
                  <a:pt x="132713" y="480611"/>
                </a:lnTo>
                <a:lnTo>
                  <a:pt x="141455" y="477040"/>
                </a:lnTo>
                <a:lnTo>
                  <a:pt x="150594" y="473470"/>
                </a:lnTo>
                <a:lnTo>
                  <a:pt x="159733" y="470693"/>
                </a:lnTo>
                <a:lnTo>
                  <a:pt x="169667" y="467915"/>
                </a:lnTo>
                <a:lnTo>
                  <a:pt x="172845" y="467915"/>
                </a:lnTo>
                <a:lnTo>
                  <a:pt x="179998" y="468312"/>
                </a:lnTo>
                <a:lnTo>
                  <a:pt x="200262" y="469502"/>
                </a:lnTo>
                <a:lnTo>
                  <a:pt x="231652" y="471883"/>
                </a:lnTo>
                <a:lnTo>
                  <a:pt x="312711" y="730162"/>
                </a:lnTo>
                <a:lnTo>
                  <a:pt x="329400" y="728575"/>
                </a:lnTo>
                <a:lnTo>
                  <a:pt x="327413" y="709135"/>
                </a:lnTo>
                <a:lnTo>
                  <a:pt x="322247" y="527427"/>
                </a:lnTo>
                <a:lnTo>
                  <a:pt x="315492" y="509970"/>
                </a:lnTo>
                <a:lnTo>
                  <a:pt x="329002" y="486959"/>
                </a:lnTo>
                <a:lnTo>
                  <a:pt x="359598" y="486562"/>
                </a:lnTo>
                <a:lnTo>
                  <a:pt x="371916" y="509970"/>
                </a:lnTo>
                <a:lnTo>
                  <a:pt x="366353" y="530601"/>
                </a:lnTo>
                <a:lnTo>
                  <a:pt x="393372" y="722624"/>
                </a:lnTo>
                <a:lnTo>
                  <a:pt x="402114" y="721831"/>
                </a:lnTo>
                <a:lnTo>
                  <a:pt x="397346" y="476247"/>
                </a:lnTo>
                <a:lnTo>
                  <a:pt x="403703" y="473073"/>
                </a:lnTo>
                <a:lnTo>
                  <a:pt x="408869" y="470693"/>
                </a:lnTo>
                <a:lnTo>
                  <a:pt x="411253" y="468709"/>
                </a:lnTo>
                <a:lnTo>
                  <a:pt x="412047" y="467915"/>
                </a:lnTo>
                <a:lnTo>
                  <a:pt x="416816" y="467122"/>
                </a:lnTo>
                <a:lnTo>
                  <a:pt x="421584" y="467122"/>
                </a:lnTo>
                <a:lnTo>
                  <a:pt x="425557" y="466725"/>
                </a:lnTo>
                <a:close/>
                <a:moveTo>
                  <a:pt x="2003425" y="196850"/>
                </a:moveTo>
                <a:lnTo>
                  <a:pt x="2003425" y="720725"/>
                </a:lnTo>
                <a:lnTo>
                  <a:pt x="1071562" y="720328"/>
                </a:lnTo>
                <a:lnTo>
                  <a:pt x="1251744" y="585391"/>
                </a:lnTo>
                <a:lnTo>
                  <a:pt x="1404144" y="665163"/>
                </a:lnTo>
                <a:lnTo>
                  <a:pt x="1657350" y="399256"/>
                </a:lnTo>
                <a:lnTo>
                  <a:pt x="1796653" y="458788"/>
                </a:lnTo>
                <a:lnTo>
                  <a:pt x="2003425" y="196850"/>
                </a:lnTo>
                <a:close/>
                <a:moveTo>
                  <a:pt x="140097" y="182563"/>
                </a:moveTo>
                <a:lnTo>
                  <a:pt x="138509" y="201216"/>
                </a:lnTo>
                <a:lnTo>
                  <a:pt x="137319" y="215107"/>
                </a:lnTo>
                <a:lnTo>
                  <a:pt x="137716" y="215504"/>
                </a:lnTo>
                <a:lnTo>
                  <a:pt x="138509" y="201216"/>
                </a:lnTo>
                <a:lnTo>
                  <a:pt x="139303" y="194469"/>
                </a:lnTo>
                <a:lnTo>
                  <a:pt x="140097" y="188516"/>
                </a:lnTo>
                <a:lnTo>
                  <a:pt x="140097" y="182563"/>
                </a:lnTo>
                <a:close/>
                <a:moveTo>
                  <a:pt x="164306" y="111125"/>
                </a:moveTo>
                <a:lnTo>
                  <a:pt x="162719" y="111522"/>
                </a:lnTo>
                <a:lnTo>
                  <a:pt x="161131" y="111919"/>
                </a:lnTo>
                <a:lnTo>
                  <a:pt x="159544" y="112713"/>
                </a:lnTo>
                <a:lnTo>
                  <a:pt x="158353" y="113507"/>
                </a:lnTo>
                <a:lnTo>
                  <a:pt x="155972" y="117078"/>
                </a:lnTo>
                <a:lnTo>
                  <a:pt x="153591" y="120650"/>
                </a:lnTo>
                <a:lnTo>
                  <a:pt x="158353" y="115491"/>
                </a:lnTo>
                <a:lnTo>
                  <a:pt x="161131" y="113110"/>
                </a:lnTo>
                <a:lnTo>
                  <a:pt x="164306" y="111125"/>
                </a:lnTo>
                <a:close/>
                <a:moveTo>
                  <a:pt x="988111" y="91679"/>
                </a:moveTo>
                <a:lnTo>
                  <a:pt x="984541" y="92075"/>
                </a:lnTo>
                <a:lnTo>
                  <a:pt x="980971" y="93266"/>
                </a:lnTo>
                <a:lnTo>
                  <a:pt x="977798" y="94853"/>
                </a:lnTo>
                <a:lnTo>
                  <a:pt x="975022" y="97632"/>
                </a:lnTo>
                <a:lnTo>
                  <a:pt x="972642" y="100013"/>
                </a:lnTo>
                <a:lnTo>
                  <a:pt x="971055" y="103188"/>
                </a:lnTo>
                <a:lnTo>
                  <a:pt x="970262" y="106760"/>
                </a:lnTo>
                <a:lnTo>
                  <a:pt x="969865" y="110332"/>
                </a:lnTo>
                <a:lnTo>
                  <a:pt x="969865" y="578644"/>
                </a:lnTo>
                <a:lnTo>
                  <a:pt x="1457734" y="287338"/>
                </a:lnTo>
                <a:lnTo>
                  <a:pt x="1494622" y="333375"/>
                </a:lnTo>
                <a:lnTo>
                  <a:pt x="969865" y="642938"/>
                </a:lnTo>
                <a:lnTo>
                  <a:pt x="969865" y="758032"/>
                </a:lnTo>
                <a:lnTo>
                  <a:pt x="970262" y="762001"/>
                </a:lnTo>
                <a:lnTo>
                  <a:pt x="971055" y="765176"/>
                </a:lnTo>
                <a:lnTo>
                  <a:pt x="972642" y="768747"/>
                </a:lnTo>
                <a:lnTo>
                  <a:pt x="975022" y="771129"/>
                </a:lnTo>
                <a:lnTo>
                  <a:pt x="977798" y="773510"/>
                </a:lnTo>
                <a:lnTo>
                  <a:pt x="980971" y="775494"/>
                </a:lnTo>
                <a:lnTo>
                  <a:pt x="984541" y="776685"/>
                </a:lnTo>
                <a:lnTo>
                  <a:pt x="988111" y="776685"/>
                </a:lnTo>
                <a:lnTo>
                  <a:pt x="2043178" y="776685"/>
                </a:lnTo>
                <a:lnTo>
                  <a:pt x="2047144" y="776685"/>
                </a:lnTo>
                <a:lnTo>
                  <a:pt x="2050714" y="775494"/>
                </a:lnTo>
                <a:lnTo>
                  <a:pt x="2053887" y="773510"/>
                </a:lnTo>
                <a:lnTo>
                  <a:pt x="2056663" y="771129"/>
                </a:lnTo>
                <a:lnTo>
                  <a:pt x="2059043" y="768747"/>
                </a:lnTo>
                <a:lnTo>
                  <a:pt x="2060630" y="765176"/>
                </a:lnTo>
                <a:lnTo>
                  <a:pt x="2061820" y="762001"/>
                </a:lnTo>
                <a:lnTo>
                  <a:pt x="2062216" y="758032"/>
                </a:lnTo>
                <a:lnTo>
                  <a:pt x="2062216" y="110332"/>
                </a:lnTo>
                <a:lnTo>
                  <a:pt x="2061820" y="106760"/>
                </a:lnTo>
                <a:lnTo>
                  <a:pt x="2060630" y="103188"/>
                </a:lnTo>
                <a:lnTo>
                  <a:pt x="2059043" y="100013"/>
                </a:lnTo>
                <a:lnTo>
                  <a:pt x="2056663" y="97632"/>
                </a:lnTo>
                <a:lnTo>
                  <a:pt x="2053887" y="94853"/>
                </a:lnTo>
                <a:lnTo>
                  <a:pt x="2050714" y="93266"/>
                </a:lnTo>
                <a:lnTo>
                  <a:pt x="2047144" y="92075"/>
                </a:lnTo>
                <a:lnTo>
                  <a:pt x="2043178" y="91679"/>
                </a:lnTo>
                <a:lnTo>
                  <a:pt x="988111" y="91679"/>
                </a:lnTo>
                <a:close/>
                <a:moveTo>
                  <a:pt x="273050" y="38100"/>
                </a:moveTo>
                <a:lnTo>
                  <a:pt x="286544" y="38497"/>
                </a:lnTo>
                <a:lnTo>
                  <a:pt x="299641" y="38894"/>
                </a:lnTo>
                <a:lnTo>
                  <a:pt x="312341" y="40085"/>
                </a:lnTo>
                <a:lnTo>
                  <a:pt x="323850" y="42466"/>
                </a:lnTo>
                <a:lnTo>
                  <a:pt x="335756" y="44847"/>
                </a:lnTo>
                <a:lnTo>
                  <a:pt x="347266" y="47229"/>
                </a:lnTo>
                <a:lnTo>
                  <a:pt x="357981" y="50800"/>
                </a:lnTo>
                <a:lnTo>
                  <a:pt x="368697" y="53975"/>
                </a:lnTo>
                <a:lnTo>
                  <a:pt x="378222" y="57944"/>
                </a:lnTo>
                <a:lnTo>
                  <a:pt x="387747" y="61516"/>
                </a:lnTo>
                <a:lnTo>
                  <a:pt x="396478" y="65881"/>
                </a:lnTo>
                <a:lnTo>
                  <a:pt x="404813" y="70247"/>
                </a:lnTo>
                <a:lnTo>
                  <a:pt x="412750" y="74216"/>
                </a:lnTo>
                <a:lnTo>
                  <a:pt x="419894" y="78582"/>
                </a:lnTo>
                <a:lnTo>
                  <a:pt x="432197" y="86519"/>
                </a:lnTo>
                <a:lnTo>
                  <a:pt x="442516" y="93266"/>
                </a:lnTo>
                <a:lnTo>
                  <a:pt x="449660" y="99219"/>
                </a:lnTo>
                <a:lnTo>
                  <a:pt x="455613" y="104378"/>
                </a:lnTo>
                <a:lnTo>
                  <a:pt x="454025" y="107553"/>
                </a:lnTo>
                <a:lnTo>
                  <a:pt x="451644" y="111522"/>
                </a:lnTo>
                <a:lnTo>
                  <a:pt x="448866" y="116285"/>
                </a:lnTo>
                <a:lnTo>
                  <a:pt x="444897" y="122238"/>
                </a:lnTo>
                <a:lnTo>
                  <a:pt x="440532" y="128588"/>
                </a:lnTo>
                <a:lnTo>
                  <a:pt x="434578" y="134938"/>
                </a:lnTo>
                <a:lnTo>
                  <a:pt x="427832" y="141288"/>
                </a:lnTo>
                <a:lnTo>
                  <a:pt x="423863" y="144066"/>
                </a:lnTo>
                <a:lnTo>
                  <a:pt x="420291" y="146844"/>
                </a:lnTo>
                <a:lnTo>
                  <a:pt x="415925" y="149225"/>
                </a:lnTo>
                <a:lnTo>
                  <a:pt x="411163" y="151607"/>
                </a:lnTo>
                <a:lnTo>
                  <a:pt x="406797" y="153591"/>
                </a:lnTo>
                <a:lnTo>
                  <a:pt x="401638" y="155179"/>
                </a:lnTo>
                <a:lnTo>
                  <a:pt x="396082" y="156369"/>
                </a:lnTo>
                <a:lnTo>
                  <a:pt x="390525" y="157560"/>
                </a:lnTo>
                <a:lnTo>
                  <a:pt x="384572" y="157957"/>
                </a:lnTo>
                <a:lnTo>
                  <a:pt x="379016" y="157957"/>
                </a:lnTo>
                <a:lnTo>
                  <a:pt x="372666" y="157560"/>
                </a:lnTo>
                <a:lnTo>
                  <a:pt x="365919" y="155973"/>
                </a:lnTo>
                <a:lnTo>
                  <a:pt x="358775" y="154385"/>
                </a:lnTo>
                <a:lnTo>
                  <a:pt x="351235" y="152003"/>
                </a:lnTo>
                <a:lnTo>
                  <a:pt x="343694" y="148828"/>
                </a:lnTo>
                <a:lnTo>
                  <a:pt x="335756" y="145257"/>
                </a:lnTo>
                <a:lnTo>
                  <a:pt x="327025" y="140891"/>
                </a:lnTo>
                <a:lnTo>
                  <a:pt x="317103" y="136525"/>
                </a:lnTo>
                <a:lnTo>
                  <a:pt x="355203" y="155179"/>
                </a:lnTo>
                <a:lnTo>
                  <a:pt x="373063" y="163116"/>
                </a:lnTo>
                <a:lnTo>
                  <a:pt x="381397" y="166688"/>
                </a:lnTo>
                <a:lnTo>
                  <a:pt x="389335" y="169466"/>
                </a:lnTo>
                <a:lnTo>
                  <a:pt x="397272" y="172244"/>
                </a:lnTo>
                <a:lnTo>
                  <a:pt x="404813" y="173832"/>
                </a:lnTo>
                <a:lnTo>
                  <a:pt x="411957" y="175023"/>
                </a:lnTo>
                <a:lnTo>
                  <a:pt x="418703" y="175419"/>
                </a:lnTo>
                <a:lnTo>
                  <a:pt x="425053" y="175023"/>
                </a:lnTo>
                <a:lnTo>
                  <a:pt x="428228" y="174625"/>
                </a:lnTo>
                <a:lnTo>
                  <a:pt x="431007" y="173832"/>
                </a:lnTo>
                <a:lnTo>
                  <a:pt x="434182" y="173038"/>
                </a:lnTo>
                <a:lnTo>
                  <a:pt x="436563" y="171847"/>
                </a:lnTo>
                <a:lnTo>
                  <a:pt x="438944" y="169863"/>
                </a:lnTo>
                <a:lnTo>
                  <a:pt x="441722" y="168276"/>
                </a:lnTo>
                <a:lnTo>
                  <a:pt x="442913" y="180976"/>
                </a:lnTo>
                <a:lnTo>
                  <a:pt x="443310" y="192882"/>
                </a:lnTo>
                <a:lnTo>
                  <a:pt x="443310" y="203994"/>
                </a:lnTo>
                <a:lnTo>
                  <a:pt x="442913" y="215107"/>
                </a:lnTo>
                <a:lnTo>
                  <a:pt x="444500" y="213122"/>
                </a:lnTo>
                <a:lnTo>
                  <a:pt x="445691" y="212328"/>
                </a:lnTo>
                <a:lnTo>
                  <a:pt x="446882" y="212328"/>
                </a:lnTo>
                <a:lnTo>
                  <a:pt x="447675" y="212726"/>
                </a:lnTo>
                <a:lnTo>
                  <a:pt x="448072" y="213519"/>
                </a:lnTo>
                <a:lnTo>
                  <a:pt x="448866" y="216297"/>
                </a:lnTo>
                <a:lnTo>
                  <a:pt x="448866" y="221457"/>
                </a:lnTo>
                <a:lnTo>
                  <a:pt x="448866" y="228204"/>
                </a:lnTo>
                <a:lnTo>
                  <a:pt x="447675" y="244079"/>
                </a:lnTo>
                <a:lnTo>
                  <a:pt x="445294" y="262335"/>
                </a:lnTo>
                <a:lnTo>
                  <a:pt x="443310" y="279797"/>
                </a:lnTo>
                <a:lnTo>
                  <a:pt x="440928" y="294482"/>
                </a:lnTo>
                <a:lnTo>
                  <a:pt x="439738" y="300038"/>
                </a:lnTo>
                <a:lnTo>
                  <a:pt x="438547" y="303213"/>
                </a:lnTo>
                <a:lnTo>
                  <a:pt x="437753" y="304800"/>
                </a:lnTo>
                <a:lnTo>
                  <a:pt x="437357" y="304800"/>
                </a:lnTo>
                <a:lnTo>
                  <a:pt x="436960" y="304007"/>
                </a:lnTo>
                <a:lnTo>
                  <a:pt x="435769" y="313929"/>
                </a:lnTo>
                <a:lnTo>
                  <a:pt x="434182" y="323057"/>
                </a:lnTo>
                <a:lnTo>
                  <a:pt x="432197" y="332185"/>
                </a:lnTo>
                <a:lnTo>
                  <a:pt x="429816" y="341313"/>
                </a:lnTo>
                <a:lnTo>
                  <a:pt x="427435" y="349647"/>
                </a:lnTo>
                <a:lnTo>
                  <a:pt x="424260" y="357982"/>
                </a:lnTo>
                <a:lnTo>
                  <a:pt x="421482" y="365919"/>
                </a:lnTo>
                <a:lnTo>
                  <a:pt x="417513" y="373460"/>
                </a:lnTo>
                <a:lnTo>
                  <a:pt x="413941" y="381397"/>
                </a:lnTo>
                <a:lnTo>
                  <a:pt x="409972" y="388938"/>
                </a:lnTo>
                <a:lnTo>
                  <a:pt x="406003" y="395685"/>
                </a:lnTo>
                <a:lnTo>
                  <a:pt x="401241" y="402432"/>
                </a:lnTo>
                <a:lnTo>
                  <a:pt x="396875" y="408782"/>
                </a:lnTo>
                <a:lnTo>
                  <a:pt x="391716" y="415132"/>
                </a:lnTo>
                <a:lnTo>
                  <a:pt x="386953" y="420688"/>
                </a:lnTo>
                <a:lnTo>
                  <a:pt x="381794" y="426244"/>
                </a:lnTo>
                <a:lnTo>
                  <a:pt x="376635" y="431801"/>
                </a:lnTo>
                <a:lnTo>
                  <a:pt x="371078" y="436563"/>
                </a:lnTo>
                <a:lnTo>
                  <a:pt x="365919" y="440929"/>
                </a:lnTo>
                <a:lnTo>
                  <a:pt x="360363" y="445691"/>
                </a:lnTo>
                <a:lnTo>
                  <a:pt x="354806" y="449660"/>
                </a:lnTo>
                <a:lnTo>
                  <a:pt x="349250" y="453232"/>
                </a:lnTo>
                <a:lnTo>
                  <a:pt x="343297" y="456804"/>
                </a:lnTo>
                <a:lnTo>
                  <a:pt x="337741" y="459582"/>
                </a:lnTo>
                <a:lnTo>
                  <a:pt x="332185" y="462757"/>
                </a:lnTo>
                <a:lnTo>
                  <a:pt x="326628" y="464741"/>
                </a:lnTo>
                <a:lnTo>
                  <a:pt x="320675" y="466726"/>
                </a:lnTo>
                <a:lnTo>
                  <a:pt x="315119" y="468313"/>
                </a:lnTo>
                <a:lnTo>
                  <a:pt x="309563" y="469901"/>
                </a:lnTo>
                <a:lnTo>
                  <a:pt x="304403" y="470694"/>
                </a:lnTo>
                <a:lnTo>
                  <a:pt x="298847" y="471091"/>
                </a:lnTo>
                <a:lnTo>
                  <a:pt x="293688" y="471488"/>
                </a:lnTo>
                <a:lnTo>
                  <a:pt x="288925" y="471091"/>
                </a:lnTo>
                <a:lnTo>
                  <a:pt x="284956" y="470694"/>
                </a:lnTo>
                <a:lnTo>
                  <a:pt x="280194" y="469901"/>
                </a:lnTo>
                <a:lnTo>
                  <a:pt x="275034" y="467916"/>
                </a:lnTo>
                <a:lnTo>
                  <a:pt x="270669" y="466329"/>
                </a:lnTo>
                <a:lnTo>
                  <a:pt x="265509" y="464344"/>
                </a:lnTo>
                <a:lnTo>
                  <a:pt x="259953" y="462360"/>
                </a:lnTo>
                <a:lnTo>
                  <a:pt x="254794" y="459185"/>
                </a:lnTo>
                <a:lnTo>
                  <a:pt x="244078" y="452438"/>
                </a:lnTo>
                <a:lnTo>
                  <a:pt x="232966" y="444898"/>
                </a:lnTo>
                <a:lnTo>
                  <a:pt x="221853" y="435769"/>
                </a:lnTo>
                <a:lnTo>
                  <a:pt x="211534" y="425450"/>
                </a:lnTo>
                <a:lnTo>
                  <a:pt x="200819" y="413941"/>
                </a:lnTo>
                <a:lnTo>
                  <a:pt x="190500" y="402035"/>
                </a:lnTo>
                <a:lnTo>
                  <a:pt x="185737" y="395685"/>
                </a:lnTo>
                <a:lnTo>
                  <a:pt x="180578" y="388938"/>
                </a:lnTo>
                <a:lnTo>
                  <a:pt x="176609" y="381794"/>
                </a:lnTo>
                <a:lnTo>
                  <a:pt x="171847" y="374651"/>
                </a:lnTo>
                <a:lnTo>
                  <a:pt x="167481" y="367507"/>
                </a:lnTo>
                <a:lnTo>
                  <a:pt x="163512" y="359569"/>
                </a:lnTo>
                <a:lnTo>
                  <a:pt x="159544" y="351632"/>
                </a:lnTo>
                <a:lnTo>
                  <a:pt x="156369" y="343694"/>
                </a:lnTo>
                <a:lnTo>
                  <a:pt x="152797" y="335757"/>
                </a:lnTo>
                <a:lnTo>
                  <a:pt x="150019" y="327422"/>
                </a:lnTo>
                <a:lnTo>
                  <a:pt x="147241" y="318691"/>
                </a:lnTo>
                <a:lnTo>
                  <a:pt x="144859" y="310357"/>
                </a:lnTo>
                <a:lnTo>
                  <a:pt x="142875" y="316310"/>
                </a:lnTo>
                <a:lnTo>
                  <a:pt x="140494" y="320676"/>
                </a:lnTo>
                <a:lnTo>
                  <a:pt x="139700" y="322263"/>
                </a:lnTo>
                <a:lnTo>
                  <a:pt x="138509" y="323057"/>
                </a:lnTo>
                <a:lnTo>
                  <a:pt x="137319" y="323851"/>
                </a:lnTo>
                <a:lnTo>
                  <a:pt x="136128" y="324247"/>
                </a:lnTo>
                <a:lnTo>
                  <a:pt x="134541" y="323851"/>
                </a:lnTo>
                <a:lnTo>
                  <a:pt x="133350" y="323057"/>
                </a:lnTo>
                <a:lnTo>
                  <a:pt x="132159" y="321866"/>
                </a:lnTo>
                <a:lnTo>
                  <a:pt x="130969" y="319485"/>
                </a:lnTo>
                <a:lnTo>
                  <a:pt x="128587" y="314722"/>
                </a:lnTo>
                <a:lnTo>
                  <a:pt x="126603" y="308372"/>
                </a:lnTo>
                <a:lnTo>
                  <a:pt x="125016" y="300038"/>
                </a:lnTo>
                <a:lnTo>
                  <a:pt x="123825" y="290513"/>
                </a:lnTo>
                <a:lnTo>
                  <a:pt x="123031" y="280591"/>
                </a:lnTo>
                <a:lnTo>
                  <a:pt x="122634" y="269478"/>
                </a:lnTo>
                <a:lnTo>
                  <a:pt x="123031" y="259557"/>
                </a:lnTo>
                <a:lnTo>
                  <a:pt x="123428" y="250032"/>
                </a:lnTo>
                <a:lnTo>
                  <a:pt x="124619" y="241300"/>
                </a:lnTo>
                <a:lnTo>
                  <a:pt x="125809" y="233760"/>
                </a:lnTo>
                <a:lnTo>
                  <a:pt x="127397" y="227013"/>
                </a:lnTo>
                <a:lnTo>
                  <a:pt x="129778" y="221854"/>
                </a:lnTo>
                <a:lnTo>
                  <a:pt x="131762" y="217488"/>
                </a:lnTo>
                <a:lnTo>
                  <a:pt x="132953" y="216297"/>
                </a:lnTo>
                <a:lnTo>
                  <a:pt x="134144" y="215504"/>
                </a:lnTo>
                <a:lnTo>
                  <a:pt x="130572" y="211138"/>
                </a:lnTo>
                <a:lnTo>
                  <a:pt x="127000" y="207169"/>
                </a:lnTo>
                <a:lnTo>
                  <a:pt x="124619" y="202407"/>
                </a:lnTo>
                <a:lnTo>
                  <a:pt x="122634" y="197247"/>
                </a:lnTo>
                <a:lnTo>
                  <a:pt x="120253" y="192485"/>
                </a:lnTo>
                <a:lnTo>
                  <a:pt x="119062" y="186928"/>
                </a:lnTo>
                <a:lnTo>
                  <a:pt x="118269" y="181372"/>
                </a:lnTo>
                <a:lnTo>
                  <a:pt x="117475" y="175816"/>
                </a:lnTo>
                <a:lnTo>
                  <a:pt x="117475" y="170260"/>
                </a:lnTo>
                <a:lnTo>
                  <a:pt x="117475" y="164704"/>
                </a:lnTo>
                <a:lnTo>
                  <a:pt x="117872" y="158751"/>
                </a:lnTo>
                <a:lnTo>
                  <a:pt x="118269" y="152797"/>
                </a:lnTo>
                <a:lnTo>
                  <a:pt x="120253" y="140891"/>
                </a:lnTo>
                <a:lnTo>
                  <a:pt x="123428" y="129381"/>
                </a:lnTo>
                <a:lnTo>
                  <a:pt x="126603" y="118666"/>
                </a:lnTo>
                <a:lnTo>
                  <a:pt x="130969" y="107951"/>
                </a:lnTo>
                <a:lnTo>
                  <a:pt x="135334" y="98426"/>
                </a:lnTo>
                <a:lnTo>
                  <a:pt x="139700" y="90091"/>
                </a:lnTo>
                <a:lnTo>
                  <a:pt x="144066" y="82154"/>
                </a:lnTo>
                <a:lnTo>
                  <a:pt x="148034" y="76597"/>
                </a:lnTo>
                <a:lnTo>
                  <a:pt x="152003" y="72231"/>
                </a:lnTo>
                <a:lnTo>
                  <a:pt x="153194" y="70644"/>
                </a:lnTo>
                <a:lnTo>
                  <a:pt x="154781" y="69850"/>
                </a:lnTo>
                <a:lnTo>
                  <a:pt x="170656" y="61913"/>
                </a:lnTo>
                <a:lnTo>
                  <a:pt x="186134" y="55960"/>
                </a:lnTo>
                <a:lnTo>
                  <a:pt x="201216" y="50403"/>
                </a:lnTo>
                <a:lnTo>
                  <a:pt x="216297" y="46038"/>
                </a:lnTo>
                <a:lnTo>
                  <a:pt x="230981" y="42863"/>
                </a:lnTo>
                <a:lnTo>
                  <a:pt x="245269" y="40482"/>
                </a:lnTo>
                <a:lnTo>
                  <a:pt x="259556" y="38894"/>
                </a:lnTo>
                <a:lnTo>
                  <a:pt x="273050" y="38100"/>
                </a:lnTo>
                <a:close/>
                <a:moveTo>
                  <a:pt x="982954" y="0"/>
                </a:moveTo>
                <a:lnTo>
                  <a:pt x="988111" y="0"/>
                </a:lnTo>
                <a:lnTo>
                  <a:pt x="2043178" y="0"/>
                </a:lnTo>
                <a:lnTo>
                  <a:pt x="2049127" y="0"/>
                </a:lnTo>
                <a:lnTo>
                  <a:pt x="2054680" y="397"/>
                </a:lnTo>
                <a:lnTo>
                  <a:pt x="2060233" y="1191"/>
                </a:lnTo>
                <a:lnTo>
                  <a:pt x="2065786" y="1985"/>
                </a:lnTo>
                <a:lnTo>
                  <a:pt x="2070942" y="3572"/>
                </a:lnTo>
                <a:lnTo>
                  <a:pt x="2076099" y="5160"/>
                </a:lnTo>
                <a:lnTo>
                  <a:pt x="2081255" y="6747"/>
                </a:lnTo>
                <a:lnTo>
                  <a:pt x="2086411" y="8732"/>
                </a:lnTo>
                <a:lnTo>
                  <a:pt x="2091171" y="11113"/>
                </a:lnTo>
                <a:lnTo>
                  <a:pt x="2095931" y="13494"/>
                </a:lnTo>
                <a:lnTo>
                  <a:pt x="2100691" y="16272"/>
                </a:lnTo>
                <a:lnTo>
                  <a:pt x="2105054" y="19050"/>
                </a:lnTo>
                <a:lnTo>
                  <a:pt x="2109417" y="21828"/>
                </a:lnTo>
                <a:lnTo>
                  <a:pt x="2113780" y="25401"/>
                </a:lnTo>
                <a:lnTo>
                  <a:pt x="2121713" y="32544"/>
                </a:lnTo>
                <a:lnTo>
                  <a:pt x="2128852" y="40085"/>
                </a:lnTo>
                <a:lnTo>
                  <a:pt x="2131629" y="44451"/>
                </a:lnTo>
                <a:lnTo>
                  <a:pt x="2135198" y="48816"/>
                </a:lnTo>
                <a:lnTo>
                  <a:pt x="2137578" y="53182"/>
                </a:lnTo>
                <a:lnTo>
                  <a:pt x="2140751" y="57944"/>
                </a:lnTo>
                <a:lnTo>
                  <a:pt x="2143131" y="62707"/>
                </a:lnTo>
                <a:lnTo>
                  <a:pt x="2145114" y="67469"/>
                </a:lnTo>
                <a:lnTo>
                  <a:pt x="2147494" y="72628"/>
                </a:lnTo>
                <a:lnTo>
                  <a:pt x="2149081" y="77788"/>
                </a:lnTo>
                <a:lnTo>
                  <a:pt x="2150271" y="82947"/>
                </a:lnTo>
                <a:lnTo>
                  <a:pt x="2151461" y="88107"/>
                </a:lnTo>
                <a:lnTo>
                  <a:pt x="2152254" y="93663"/>
                </a:lnTo>
                <a:lnTo>
                  <a:pt x="2153444" y="99219"/>
                </a:lnTo>
                <a:lnTo>
                  <a:pt x="2153841" y="105172"/>
                </a:lnTo>
                <a:lnTo>
                  <a:pt x="2154237" y="110332"/>
                </a:lnTo>
                <a:lnTo>
                  <a:pt x="2154237" y="758032"/>
                </a:lnTo>
                <a:lnTo>
                  <a:pt x="2153841" y="763588"/>
                </a:lnTo>
                <a:lnTo>
                  <a:pt x="2153444" y="769144"/>
                </a:lnTo>
                <a:lnTo>
                  <a:pt x="2152254" y="775097"/>
                </a:lnTo>
                <a:lnTo>
                  <a:pt x="2151461" y="779860"/>
                </a:lnTo>
                <a:lnTo>
                  <a:pt x="2150271" y="785416"/>
                </a:lnTo>
                <a:lnTo>
                  <a:pt x="2149081" y="790972"/>
                </a:lnTo>
                <a:lnTo>
                  <a:pt x="2147494" y="796132"/>
                </a:lnTo>
                <a:lnTo>
                  <a:pt x="2145114" y="800894"/>
                </a:lnTo>
                <a:lnTo>
                  <a:pt x="2143131" y="805657"/>
                </a:lnTo>
                <a:lnTo>
                  <a:pt x="2140751" y="810816"/>
                </a:lnTo>
                <a:lnTo>
                  <a:pt x="2137578" y="815579"/>
                </a:lnTo>
                <a:lnTo>
                  <a:pt x="2135198" y="819547"/>
                </a:lnTo>
                <a:lnTo>
                  <a:pt x="2131629" y="824310"/>
                </a:lnTo>
                <a:lnTo>
                  <a:pt x="2128852" y="827882"/>
                </a:lnTo>
                <a:lnTo>
                  <a:pt x="2124886" y="832247"/>
                </a:lnTo>
                <a:lnTo>
                  <a:pt x="2121713" y="836216"/>
                </a:lnTo>
                <a:lnTo>
                  <a:pt x="2117350" y="839788"/>
                </a:lnTo>
                <a:lnTo>
                  <a:pt x="2113780" y="843360"/>
                </a:lnTo>
                <a:lnTo>
                  <a:pt x="2109417" y="846535"/>
                </a:lnTo>
                <a:lnTo>
                  <a:pt x="2105054" y="849710"/>
                </a:lnTo>
                <a:lnTo>
                  <a:pt x="2100691" y="852488"/>
                </a:lnTo>
                <a:lnTo>
                  <a:pt x="2095931" y="854869"/>
                </a:lnTo>
                <a:lnTo>
                  <a:pt x="2091171" y="857647"/>
                </a:lnTo>
                <a:lnTo>
                  <a:pt x="2086411" y="859632"/>
                </a:lnTo>
                <a:lnTo>
                  <a:pt x="2081255" y="861616"/>
                </a:lnTo>
                <a:lnTo>
                  <a:pt x="2076099" y="863601"/>
                </a:lnTo>
                <a:lnTo>
                  <a:pt x="2070942" y="865188"/>
                </a:lnTo>
                <a:lnTo>
                  <a:pt x="2065786" y="866379"/>
                </a:lnTo>
                <a:lnTo>
                  <a:pt x="2060233" y="867172"/>
                </a:lnTo>
                <a:lnTo>
                  <a:pt x="2054680" y="867966"/>
                </a:lnTo>
                <a:lnTo>
                  <a:pt x="2049127" y="868363"/>
                </a:lnTo>
                <a:lnTo>
                  <a:pt x="2043178" y="868363"/>
                </a:lnTo>
                <a:lnTo>
                  <a:pt x="988111" y="868363"/>
                </a:lnTo>
                <a:lnTo>
                  <a:pt x="982954" y="868363"/>
                </a:lnTo>
                <a:lnTo>
                  <a:pt x="977401" y="867966"/>
                </a:lnTo>
                <a:lnTo>
                  <a:pt x="971452" y="867172"/>
                </a:lnTo>
                <a:lnTo>
                  <a:pt x="966295" y="866379"/>
                </a:lnTo>
                <a:lnTo>
                  <a:pt x="960742" y="865188"/>
                </a:lnTo>
                <a:lnTo>
                  <a:pt x="955586" y="863601"/>
                </a:lnTo>
                <a:lnTo>
                  <a:pt x="950430" y="861616"/>
                </a:lnTo>
                <a:lnTo>
                  <a:pt x="945273" y="859632"/>
                </a:lnTo>
                <a:lnTo>
                  <a:pt x="940514" y="857647"/>
                </a:lnTo>
                <a:lnTo>
                  <a:pt x="935754" y="854869"/>
                </a:lnTo>
                <a:lnTo>
                  <a:pt x="930994" y="852488"/>
                </a:lnTo>
                <a:lnTo>
                  <a:pt x="926631" y="849710"/>
                </a:lnTo>
                <a:lnTo>
                  <a:pt x="922268" y="846535"/>
                </a:lnTo>
                <a:lnTo>
                  <a:pt x="918302" y="843360"/>
                </a:lnTo>
                <a:lnTo>
                  <a:pt x="913939" y="839788"/>
                </a:lnTo>
                <a:lnTo>
                  <a:pt x="910369" y="836216"/>
                </a:lnTo>
                <a:lnTo>
                  <a:pt x="906402" y="832247"/>
                </a:lnTo>
                <a:lnTo>
                  <a:pt x="903229" y="827882"/>
                </a:lnTo>
                <a:lnTo>
                  <a:pt x="899659" y="824310"/>
                </a:lnTo>
                <a:lnTo>
                  <a:pt x="896883" y="819547"/>
                </a:lnTo>
                <a:lnTo>
                  <a:pt x="893710" y="815579"/>
                </a:lnTo>
                <a:lnTo>
                  <a:pt x="891330" y="810816"/>
                </a:lnTo>
                <a:lnTo>
                  <a:pt x="888950" y="805657"/>
                </a:lnTo>
                <a:lnTo>
                  <a:pt x="886570" y="800894"/>
                </a:lnTo>
                <a:lnTo>
                  <a:pt x="884587" y="796132"/>
                </a:lnTo>
                <a:lnTo>
                  <a:pt x="883001" y="790972"/>
                </a:lnTo>
                <a:lnTo>
                  <a:pt x="881414" y="785416"/>
                </a:lnTo>
                <a:lnTo>
                  <a:pt x="879827" y="779860"/>
                </a:lnTo>
                <a:lnTo>
                  <a:pt x="879034" y="775097"/>
                </a:lnTo>
                <a:lnTo>
                  <a:pt x="878241" y="769144"/>
                </a:lnTo>
                <a:lnTo>
                  <a:pt x="877844" y="763588"/>
                </a:lnTo>
                <a:lnTo>
                  <a:pt x="877844" y="758032"/>
                </a:lnTo>
                <a:lnTo>
                  <a:pt x="877844" y="696913"/>
                </a:lnTo>
                <a:lnTo>
                  <a:pt x="833420" y="723504"/>
                </a:lnTo>
                <a:lnTo>
                  <a:pt x="804862" y="676672"/>
                </a:lnTo>
                <a:lnTo>
                  <a:pt x="877844" y="633413"/>
                </a:lnTo>
                <a:lnTo>
                  <a:pt x="877844" y="110332"/>
                </a:lnTo>
                <a:lnTo>
                  <a:pt x="877844" y="105172"/>
                </a:lnTo>
                <a:lnTo>
                  <a:pt x="878241" y="99219"/>
                </a:lnTo>
                <a:lnTo>
                  <a:pt x="879034" y="93663"/>
                </a:lnTo>
                <a:lnTo>
                  <a:pt x="879827" y="88107"/>
                </a:lnTo>
                <a:lnTo>
                  <a:pt x="881414" y="82947"/>
                </a:lnTo>
                <a:lnTo>
                  <a:pt x="883001" y="77788"/>
                </a:lnTo>
                <a:lnTo>
                  <a:pt x="884587" y="72628"/>
                </a:lnTo>
                <a:lnTo>
                  <a:pt x="886570" y="67469"/>
                </a:lnTo>
                <a:lnTo>
                  <a:pt x="888950" y="62707"/>
                </a:lnTo>
                <a:lnTo>
                  <a:pt x="891330" y="57944"/>
                </a:lnTo>
                <a:lnTo>
                  <a:pt x="893710" y="53182"/>
                </a:lnTo>
                <a:lnTo>
                  <a:pt x="896883" y="48816"/>
                </a:lnTo>
                <a:lnTo>
                  <a:pt x="899659" y="44451"/>
                </a:lnTo>
                <a:lnTo>
                  <a:pt x="903229" y="40085"/>
                </a:lnTo>
                <a:lnTo>
                  <a:pt x="910369" y="32544"/>
                </a:lnTo>
                <a:lnTo>
                  <a:pt x="918302" y="25401"/>
                </a:lnTo>
                <a:lnTo>
                  <a:pt x="922268" y="21828"/>
                </a:lnTo>
                <a:lnTo>
                  <a:pt x="926631" y="19050"/>
                </a:lnTo>
                <a:lnTo>
                  <a:pt x="930994" y="16272"/>
                </a:lnTo>
                <a:lnTo>
                  <a:pt x="935754" y="13494"/>
                </a:lnTo>
                <a:lnTo>
                  <a:pt x="940514" y="11113"/>
                </a:lnTo>
                <a:lnTo>
                  <a:pt x="945273" y="8732"/>
                </a:lnTo>
                <a:lnTo>
                  <a:pt x="950430" y="6747"/>
                </a:lnTo>
                <a:lnTo>
                  <a:pt x="955586" y="5160"/>
                </a:lnTo>
                <a:lnTo>
                  <a:pt x="960742" y="3572"/>
                </a:lnTo>
                <a:lnTo>
                  <a:pt x="966295" y="1985"/>
                </a:lnTo>
                <a:lnTo>
                  <a:pt x="971452" y="1191"/>
                </a:lnTo>
                <a:lnTo>
                  <a:pt x="977401" y="397"/>
                </a:lnTo>
                <a:lnTo>
                  <a:pt x="982954" y="0"/>
                </a:lnTo>
                <a:close/>
              </a:path>
            </a:pathLst>
          </a:custGeom>
          <a:solidFill>
            <a:srgbClr val="FFFFFF"/>
          </a:solidFill>
          <a:ln>
            <a:noFill/>
          </a:ln>
        </p:spPr>
        <p:txBody>
          <a:bodyPr anchor="ctr" anchorCtr="1"/>
          <a:lstStyle/>
          <a:p>
            <a:pPr eaLnBrk="0" fontAlgn="base" hangingPunct="0">
              <a:spcBef>
                <a:spcPct val="0"/>
              </a:spcBef>
              <a:spcAft>
                <a:spcPct val="0"/>
              </a:spcAft>
            </a:pPr>
            <a:endParaRPr lang="zh-CN" altLang="en-US">
              <a:solidFill>
                <a:srgbClr val="262626"/>
              </a:solidFill>
              <a:latin typeface="Calibri" panose="020F0502020204030204" pitchFamily="34" charset="0"/>
              <a:ea typeface="宋体" panose="02010600030101010101" pitchFamily="2" charset="-122"/>
            </a:endParaRPr>
          </a:p>
        </p:txBody>
      </p:sp>
      <p:sp>
        <p:nvSpPr>
          <p:cNvPr id="33"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250" fill="hold"/>
                                        <p:tgtEl>
                                          <p:spTgt spid="9"/>
                                        </p:tgtEl>
                                        <p:attrNameLst>
                                          <p:attrName>ppt_x</p:attrName>
                                        </p:attrNameLst>
                                      </p:cBhvr>
                                      <p:tavLst>
                                        <p:tav tm="0">
                                          <p:val>
                                            <p:strVal val="#ppt_x"/>
                                          </p:val>
                                        </p:tav>
                                        <p:tav tm="100000">
                                          <p:val>
                                            <p:strVal val="#ppt_x"/>
                                          </p:val>
                                        </p:tav>
                                      </p:tavLst>
                                    </p:anim>
                                    <p:anim calcmode="lin" valueType="num">
                                      <p:cBhvr additive="base">
                                        <p:cTn id="8" dur="25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250" fill="hold"/>
                                        <p:tgtEl>
                                          <p:spTgt spid="21"/>
                                        </p:tgtEl>
                                        <p:attrNameLst>
                                          <p:attrName>ppt_x</p:attrName>
                                        </p:attrNameLst>
                                      </p:cBhvr>
                                      <p:tavLst>
                                        <p:tav tm="0">
                                          <p:val>
                                            <p:strVal val="#ppt_x"/>
                                          </p:val>
                                        </p:tav>
                                        <p:tav tm="100000">
                                          <p:val>
                                            <p:strVal val="#ppt_x"/>
                                          </p:val>
                                        </p:tav>
                                      </p:tavLst>
                                    </p:anim>
                                    <p:anim calcmode="lin" valueType="num">
                                      <p:cBhvr additive="base">
                                        <p:cTn id="12" dur="250" fill="hold"/>
                                        <p:tgtEl>
                                          <p:spTgt spid="21"/>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accel="50000" decel="50000"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250" fill="hold"/>
                                        <p:tgtEl>
                                          <p:spTgt spid="10"/>
                                        </p:tgtEl>
                                        <p:attrNameLst>
                                          <p:attrName>ppt_x</p:attrName>
                                        </p:attrNameLst>
                                      </p:cBhvr>
                                      <p:tavLst>
                                        <p:tav tm="0">
                                          <p:val>
                                            <p:strVal val="#ppt_x"/>
                                          </p:val>
                                        </p:tav>
                                        <p:tav tm="100000">
                                          <p:val>
                                            <p:strVal val="#ppt_x"/>
                                          </p:val>
                                        </p:tav>
                                      </p:tavLst>
                                    </p:anim>
                                    <p:anim calcmode="lin" valueType="num">
                                      <p:cBhvr additive="base">
                                        <p:cTn id="17" dur="250" fill="hold"/>
                                        <p:tgtEl>
                                          <p:spTgt spid="10"/>
                                        </p:tgtEl>
                                        <p:attrNameLst>
                                          <p:attrName>ppt_y</p:attrName>
                                        </p:attrNameLst>
                                      </p:cBhvr>
                                      <p:tavLst>
                                        <p:tav tm="0">
                                          <p:val>
                                            <p:strVal val="1+#ppt_h/2"/>
                                          </p:val>
                                        </p:tav>
                                        <p:tav tm="100000">
                                          <p:val>
                                            <p:strVal val="#ppt_y"/>
                                          </p:val>
                                        </p:tav>
                                      </p:tavLst>
                                    </p:anim>
                                  </p:childTnLst>
                                </p:cTn>
                              </p:par>
                              <p:par>
                                <p:cTn id="18" presetID="2" presetClass="entr" presetSubtype="4" accel="50000" decel="5000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250" fill="hold"/>
                                        <p:tgtEl>
                                          <p:spTgt spid="24"/>
                                        </p:tgtEl>
                                        <p:attrNameLst>
                                          <p:attrName>ppt_x</p:attrName>
                                        </p:attrNameLst>
                                      </p:cBhvr>
                                      <p:tavLst>
                                        <p:tav tm="0">
                                          <p:val>
                                            <p:strVal val="#ppt_x"/>
                                          </p:val>
                                        </p:tav>
                                        <p:tav tm="100000">
                                          <p:val>
                                            <p:strVal val="#ppt_x"/>
                                          </p:val>
                                        </p:tav>
                                      </p:tavLst>
                                    </p:anim>
                                    <p:anim calcmode="lin" valueType="num">
                                      <p:cBhvr additive="base">
                                        <p:cTn id="21" dur="250" fill="hold"/>
                                        <p:tgtEl>
                                          <p:spTgt spid="2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4" accel="50000" decel="5000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250" fill="hold"/>
                                        <p:tgtEl>
                                          <p:spTgt spid="11"/>
                                        </p:tgtEl>
                                        <p:attrNameLst>
                                          <p:attrName>ppt_x</p:attrName>
                                        </p:attrNameLst>
                                      </p:cBhvr>
                                      <p:tavLst>
                                        <p:tav tm="0">
                                          <p:val>
                                            <p:strVal val="#ppt_x"/>
                                          </p:val>
                                        </p:tav>
                                        <p:tav tm="100000">
                                          <p:val>
                                            <p:strVal val="#ppt_x"/>
                                          </p:val>
                                        </p:tav>
                                      </p:tavLst>
                                    </p:anim>
                                    <p:anim calcmode="lin" valueType="num">
                                      <p:cBhvr additive="base">
                                        <p:cTn id="26" dur="250" fill="hold"/>
                                        <p:tgtEl>
                                          <p:spTgt spid="11"/>
                                        </p:tgtEl>
                                        <p:attrNameLst>
                                          <p:attrName>ppt_y</p:attrName>
                                        </p:attrNameLst>
                                      </p:cBhvr>
                                      <p:tavLst>
                                        <p:tav tm="0">
                                          <p:val>
                                            <p:strVal val="1+#ppt_h/2"/>
                                          </p:val>
                                        </p:tav>
                                        <p:tav tm="100000">
                                          <p:val>
                                            <p:strVal val="#ppt_y"/>
                                          </p:val>
                                        </p:tav>
                                      </p:tavLst>
                                    </p:anim>
                                  </p:childTnLst>
                                </p:cTn>
                              </p:par>
                              <p:par>
                                <p:cTn id="27" presetID="2" presetClass="entr" presetSubtype="4" accel="50000" decel="50000" fill="hold" grpId="0" nodeType="withEffect">
                                  <p:stCondLst>
                                    <p:cond delay="0"/>
                                  </p:stCondLst>
                                  <p:childTnLst>
                                    <p:set>
                                      <p:cBhvr>
                                        <p:cTn id="28" dur="1" fill="hold">
                                          <p:stCondLst>
                                            <p:cond delay="0"/>
                                          </p:stCondLst>
                                        </p:cTn>
                                        <p:tgtEl>
                                          <p:spTgt spid="23"/>
                                        </p:tgtEl>
                                        <p:attrNameLst>
                                          <p:attrName>style.visibility</p:attrName>
                                        </p:attrNameLst>
                                      </p:cBhvr>
                                      <p:to>
                                        <p:strVal val="visible"/>
                                      </p:to>
                                    </p:set>
                                    <p:anim calcmode="lin" valueType="num">
                                      <p:cBhvr additive="base">
                                        <p:cTn id="29" dur="250" fill="hold"/>
                                        <p:tgtEl>
                                          <p:spTgt spid="23"/>
                                        </p:tgtEl>
                                        <p:attrNameLst>
                                          <p:attrName>ppt_x</p:attrName>
                                        </p:attrNameLst>
                                      </p:cBhvr>
                                      <p:tavLst>
                                        <p:tav tm="0">
                                          <p:val>
                                            <p:strVal val="#ppt_x"/>
                                          </p:val>
                                        </p:tav>
                                        <p:tav tm="100000">
                                          <p:val>
                                            <p:strVal val="#ppt_x"/>
                                          </p:val>
                                        </p:tav>
                                      </p:tavLst>
                                    </p:anim>
                                    <p:anim calcmode="lin" valueType="num">
                                      <p:cBhvr additive="base">
                                        <p:cTn id="30" dur="250" fill="hold"/>
                                        <p:tgtEl>
                                          <p:spTgt spid="23"/>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4" accel="50000" decel="5000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250" fill="hold"/>
                                        <p:tgtEl>
                                          <p:spTgt spid="12"/>
                                        </p:tgtEl>
                                        <p:attrNameLst>
                                          <p:attrName>ppt_x</p:attrName>
                                        </p:attrNameLst>
                                      </p:cBhvr>
                                      <p:tavLst>
                                        <p:tav tm="0">
                                          <p:val>
                                            <p:strVal val="#ppt_x"/>
                                          </p:val>
                                        </p:tav>
                                        <p:tav tm="100000">
                                          <p:val>
                                            <p:strVal val="#ppt_x"/>
                                          </p:val>
                                        </p:tav>
                                      </p:tavLst>
                                    </p:anim>
                                    <p:anim calcmode="lin" valueType="num">
                                      <p:cBhvr additive="base">
                                        <p:cTn id="35" dur="250" fill="hold"/>
                                        <p:tgtEl>
                                          <p:spTgt spid="12"/>
                                        </p:tgtEl>
                                        <p:attrNameLst>
                                          <p:attrName>ppt_y</p:attrName>
                                        </p:attrNameLst>
                                      </p:cBhvr>
                                      <p:tavLst>
                                        <p:tav tm="0">
                                          <p:val>
                                            <p:strVal val="1+#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 calcmode="lin" valueType="num">
                                      <p:cBhvr additive="base">
                                        <p:cTn id="38" dur="250" fill="hold"/>
                                        <p:tgtEl>
                                          <p:spTgt spid="22"/>
                                        </p:tgtEl>
                                        <p:attrNameLst>
                                          <p:attrName>ppt_x</p:attrName>
                                        </p:attrNameLst>
                                      </p:cBhvr>
                                      <p:tavLst>
                                        <p:tav tm="0">
                                          <p:val>
                                            <p:strVal val="#ppt_x"/>
                                          </p:val>
                                        </p:tav>
                                        <p:tav tm="100000">
                                          <p:val>
                                            <p:strVal val="#ppt_x"/>
                                          </p:val>
                                        </p:tav>
                                      </p:tavLst>
                                    </p:anim>
                                    <p:anim calcmode="lin" valueType="num">
                                      <p:cBhvr additive="base">
                                        <p:cTn id="39" dur="250" fill="hold"/>
                                        <p:tgtEl>
                                          <p:spTgt spid="22"/>
                                        </p:tgtEl>
                                        <p:attrNameLst>
                                          <p:attrName>ppt_y</p:attrName>
                                        </p:attrNameLst>
                                      </p:cBhvr>
                                      <p:tavLst>
                                        <p:tav tm="0">
                                          <p:val>
                                            <p:strVal val="1+#ppt_h/2"/>
                                          </p:val>
                                        </p:tav>
                                        <p:tav tm="100000">
                                          <p:val>
                                            <p:strVal val="#ppt_y"/>
                                          </p:val>
                                        </p:tav>
                                      </p:tavLst>
                                    </p:anim>
                                  </p:childTnLst>
                                </p:cTn>
                              </p:par>
                            </p:childTnLst>
                          </p:cTn>
                        </p:par>
                        <p:par>
                          <p:cTn id="40" fill="hold">
                            <p:stCondLst>
                              <p:cond delay="2000"/>
                            </p:stCondLst>
                            <p:childTnLst>
                              <p:par>
                                <p:cTn id="41" presetID="18" presetClass="entr" presetSubtype="6"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strips(downRight)">
                                      <p:cBhvr>
                                        <p:cTn id="43" dur="250"/>
                                        <p:tgtEl>
                                          <p:spTgt spid="27"/>
                                        </p:tgtEl>
                                      </p:cBhvr>
                                    </p:animEffect>
                                  </p:childTnLst>
                                </p:cTn>
                              </p:par>
                            </p:childTnLst>
                          </p:cTn>
                        </p:par>
                        <p:par>
                          <p:cTn id="44" fill="hold">
                            <p:stCondLst>
                              <p:cond delay="2500"/>
                            </p:stCondLst>
                            <p:childTnLst>
                              <p:par>
                                <p:cTn id="45" presetID="18" presetClass="entr" presetSubtype="6"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strips(downRight)">
                                      <p:cBhvr>
                                        <p:cTn id="47" dur="250"/>
                                        <p:tgtEl>
                                          <p:spTgt spid="28"/>
                                        </p:tgtEl>
                                      </p:cBhvr>
                                    </p:animEffect>
                                  </p:childTnLst>
                                </p:cTn>
                              </p:par>
                            </p:childTnLst>
                          </p:cTn>
                        </p:par>
                        <p:par>
                          <p:cTn id="48" fill="hold">
                            <p:stCondLst>
                              <p:cond delay="3000"/>
                            </p:stCondLst>
                            <p:childTnLst>
                              <p:par>
                                <p:cTn id="49" presetID="18" presetClass="entr" presetSubtype="6"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Effect transition="in" filter="strips(downRight)">
                                      <p:cBhvr>
                                        <p:cTn id="51" dur="250"/>
                                        <p:tgtEl>
                                          <p:spTgt spid="29"/>
                                        </p:tgtEl>
                                      </p:cBhvr>
                                    </p:animEffect>
                                  </p:childTnLst>
                                </p:cTn>
                              </p:par>
                            </p:childTnLst>
                          </p:cTn>
                        </p:par>
                        <p:par>
                          <p:cTn id="52" fill="hold">
                            <p:stCondLst>
                              <p:cond delay="3500"/>
                            </p:stCondLst>
                            <p:childTnLst>
                              <p:par>
                                <p:cTn id="53" presetID="13" presetClass="entr" presetSubtype="16" fill="hold" nodeType="after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plus(in)">
                                      <p:cBhvr>
                                        <p:cTn id="55" dur="250"/>
                                        <p:tgtEl>
                                          <p:spTgt spid="2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2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21" grpId="0"/>
      <p:bldP spid="22" grpId="0"/>
      <p:bldP spid="23" grpId="0"/>
      <p:bldP spid="24" grpId="0"/>
      <p:bldP spid="25" grpId="0"/>
      <p:bldP spid="27" grpId="0" animBg="1"/>
      <p:bldP spid="28" grpId="0" animBg="1"/>
      <p:bldP spid="29"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Rectangle 2"/>
          <p:cNvSpPr txBox="1">
            <a:spLocks noChangeArrowheads="1"/>
          </p:cNvSpPr>
          <p:nvPr/>
        </p:nvSpPr>
        <p:spPr>
          <a:xfrm>
            <a:off x="655783" y="1270816"/>
            <a:ext cx="11058234" cy="5334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552450" indent="-552450"/>
            <a:r>
              <a:rPr lang="zh-CN" altLang="en-US" sz="2400" b="1">
                <a:latin typeface="微软雅黑" panose="020B0503020204020204" pitchFamily="34" charset="-122"/>
                <a:ea typeface="微软雅黑" panose="020B0503020204020204" pitchFamily="34" charset="-122"/>
              </a:rPr>
              <a:t>第九步：跟踪整改进度（</a:t>
            </a:r>
            <a:r>
              <a:rPr lang="en-US" altLang="zh-CN" sz="2400" b="1">
                <a:latin typeface="微软雅黑" panose="020B0503020204020204" pitchFamily="34" charset="-122"/>
                <a:ea typeface="微软雅黑" panose="020B0503020204020204" pitchFamily="34" charset="-122"/>
              </a:rPr>
              <a:t>Corrective Action</a:t>
            </a:r>
            <a:r>
              <a:rPr lang="zh-CN" altLang="en-US" sz="2400" b="1">
                <a:latin typeface="微软雅黑" panose="020B0503020204020204" pitchFamily="34" charset="-122"/>
                <a:ea typeface="微软雅黑" panose="020B0503020204020204" pitchFamily="34" charset="-122"/>
              </a:rPr>
              <a:t>）</a:t>
            </a:r>
            <a:endParaRPr lang="zh-CN" altLang="en-US" sz="2400" b="1" dirty="0">
              <a:latin typeface="微软雅黑" panose="020B0503020204020204" pitchFamily="34" charset="-122"/>
              <a:ea typeface="微软雅黑" panose="020B0503020204020204" pitchFamily="34" charset="-122"/>
            </a:endParaRPr>
          </a:p>
        </p:txBody>
      </p:sp>
      <p:sp>
        <p:nvSpPr>
          <p:cNvPr id="6" name="文本框 1"/>
          <p:cNvSpPr txBox="1"/>
          <p:nvPr/>
        </p:nvSpPr>
        <p:spPr>
          <a:xfrm>
            <a:off x="593725" y="3236786"/>
            <a:ext cx="4245042" cy="461665"/>
          </a:xfrm>
          <a:prstGeom prst="rect">
            <a:avLst/>
          </a:prstGeom>
          <a:noFill/>
          <a:ln>
            <a:noFill/>
          </a:ln>
        </p:spPr>
        <p:txBody>
          <a:bodyPr wrap="square" rtlCol="0">
            <a:spAutoFit/>
          </a:bodyPr>
          <a:lstStyle/>
          <a:p>
            <a:pPr>
              <a:buClr>
                <a:srgbClr val="C00000"/>
              </a:buClr>
            </a:pPr>
            <a:r>
              <a:rPr lang="zh-CN" altLang="en-US" sz="2400" b="1" dirty="0">
                <a:solidFill>
                  <a:srgbClr val="5C5C5C"/>
                </a:solidFill>
                <a:latin typeface="微软雅黑" panose="020B0503020204020204" pitchFamily="34" charset="-122"/>
                <a:ea typeface="微软雅黑" panose="020B0503020204020204" pitchFamily="34" charset="-122"/>
              </a:rPr>
              <a:t>“四不放过”原则？？</a:t>
            </a:r>
          </a:p>
        </p:txBody>
      </p:sp>
      <p:pic>
        <p:nvPicPr>
          <p:cNvPr id="7" name="Picture 3"/>
          <p:cNvPicPr>
            <a:picLocks noChangeAspect="1"/>
          </p:cNvPicPr>
          <p:nvPr/>
        </p:nvPicPr>
        <p:blipFill rotWithShape="1">
          <a:blip r:embed="rId5"/>
          <a:srcRect l="16730" t="28477" r="12516" b="9867"/>
          <a:stretch>
            <a:fillRect/>
          </a:stretch>
        </p:blipFill>
        <p:spPr>
          <a:xfrm>
            <a:off x="5043762" y="2373035"/>
            <a:ext cx="6469812" cy="3743864"/>
          </a:xfrm>
          <a:prstGeom prst="rect">
            <a:avLst/>
          </a:prstGeom>
          <a:noFill/>
          <a:ln w="25400">
            <a:noFill/>
          </a:ln>
        </p:spPr>
      </p:pic>
      <p:sp>
        <p:nvSpPr>
          <p:cNvPr id="8" name="文本框 7"/>
          <p:cNvSpPr txBox="1"/>
          <p:nvPr/>
        </p:nvSpPr>
        <p:spPr>
          <a:xfrm>
            <a:off x="689267" y="4565735"/>
            <a:ext cx="4245042" cy="461665"/>
          </a:xfrm>
          <a:prstGeom prst="rect">
            <a:avLst/>
          </a:prstGeom>
          <a:noFill/>
          <a:ln>
            <a:noFill/>
          </a:ln>
        </p:spPr>
        <p:txBody>
          <a:bodyPr wrap="square" rtlCol="0">
            <a:spAutoFit/>
          </a:bodyPr>
          <a:lstStyle/>
          <a:p>
            <a:pPr>
              <a:buClr>
                <a:srgbClr val="C00000"/>
              </a:buClr>
            </a:pPr>
            <a:r>
              <a:rPr lang="zh-CN" altLang="en-US" sz="2400" b="1" dirty="0">
                <a:solidFill>
                  <a:srgbClr val="5C5C5C"/>
                </a:solidFill>
                <a:latin typeface="微软雅黑" panose="020B0503020204020204" pitchFamily="34" charset="-122"/>
                <a:ea typeface="微软雅黑" panose="020B0503020204020204" pitchFamily="34" charset="-122"/>
              </a:rPr>
              <a:t>“</a:t>
            </a:r>
            <a:r>
              <a:rPr lang="en-US" altLang="zh-CN" sz="2400" b="1" dirty="0">
                <a:solidFill>
                  <a:srgbClr val="5C5C5C"/>
                </a:solidFill>
                <a:latin typeface="微软雅黑" panose="020B0503020204020204" pitchFamily="34" charset="-122"/>
                <a:ea typeface="微软雅黑" panose="020B0503020204020204" pitchFamily="34" charset="-122"/>
              </a:rPr>
              <a:t>3E</a:t>
            </a:r>
            <a:r>
              <a:rPr lang="zh-CN" altLang="en-US" sz="2400" b="1" dirty="0">
                <a:solidFill>
                  <a:srgbClr val="5C5C5C"/>
                </a:solidFill>
                <a:latin typeface="微软雅黑" panose="020B0503020204020204" pitchFamily="34" charset="-122"/>
                <a:ea typeface="微软雅黑" panose="020B0503020204020204" pitchFamily="34" charset="-122"/>
              </a:rPr>
              <a:t>”原则？？</a:t>
            </a:r>
          </a:p>
        </p:txBody>
      </p:sp>
      <p:sp>
        <p:nvSpPr>
          <p:cNvPr id="9"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Footer Text"/>
          <p:cNvSpPr txBox="1"/>
          <p:nvPr/>
        </p:nvSpPr>
        <p:spPr>
          <a:xfrm>
            <a:off x="3262569" y="5722267"/>
            <a:ext cx="5844661" cy="430887"/>
          </a:xfrm>
          <a:prstGeom prst="rect">
            <a:avLst/>
          </a:prstGeom>
          <a:noFill/>
        </p:spPr>
        <p:txBody>
          <a:bodyPr wrap="square" lIns="0" tIns="0" rIns="0" bIns="0" rtlCol="0">
            <a:spAutoFit/>
          </a:bodyPr>
          <a:lstStyle/>
          <a:p>
            <a:pPr algn="ctr"/>
            <a:r>
              <a:rPr lang="zh-CN" altLang="en-US" sz="2800" b="1" dirty="0">
                <a:solidFill>
                  <a:srgbClr val="262626">
                    <a:lumMod val="50000"/>
                    <a:lumOff val="50000"/>
                  </a:srgbClr>
                </a:solidFill>
                <a:latin typeface="微软雅黑" panose="020B0503020204020204" pitchFamily="34" charset="-122"/>
                <a:ea typeface="微软雅黑" panose="020B0503020204020204" pitchFamily="34" charset="-122"/>
              </a:rPr>
              <a:t>让事故转化为</a:t>
            </a:r>
            <a:r>
              <a:rPr lang="en-US" altLang="zh-CN" sz="2800" b="1" dirty="0">
                <a:solidFill>
                  <a:srgbClr val="262626">
                    <a:lumMod val="50000"/>
                    <a:lumOff val="50000"/>
                  </a:srgbClr>
                </a:solidFill>
                <a:latin typeface="微软雅黑" panose="020B0503020204020204" pitchFamily="34" charset="-122"/>
                <a:ea typeface="微软雅黑" panose="020B0503020204020204" pitchFamily="34" charset="-122"/>
              </a:rPr>
              <a:t>HSE</a:t>
            </a:r>
            <a:r>
              <a:rPr lang="zh-CN" altLang="en-US" sz="2800" b="1" dirty="0">
                <a:solidFill>
                  <a:srgbClr val="262626">
                    <a:lumMod val="50000"/>
                    <a:lumOff val="50000"/>
                  </a:srgbClr>
                </a:solidFill>
                <a:latin typeface="微软雅黑" panose="020B0503020204020204" pitchFamily="34" charset="-122"/>
                <a:ea typeface="微软雅黑" panose="020B0503020204020204" pitchFamily="34" charset="-122"/>
              </a:rPr>
              <a:t>持续改善的契机</a:t>
            </a:r>
            <a:endParaRPr lang="en-US" sz="2800" b="1" dirty="0">
              <a:solidFill>
                <a:srgbClr val="262626">
                  <a:lumMod val="50000"/>
                  <a:lumOff val="50000"/>
                </a:srgbClr>
              </a:solidFill>
              <a:latin typeface="微软雅黑" panose="020B0503020204020204" pitchFamily="34" charset="-122"/>
              <a:ea typeface="微软雅黑" panose="020B0503020204020204" pitchFamily="34" charset="-122"/>
            </a:endParaRPr>
          </a:p>
        </p:txBody>
      </p:sp>
      <p:cxnSp>
        <p:nvCxnSpPr>
          <p:cNvPr id="6" name="Straight Line buttom"/>
          <p:cNvCxnSpPr/>
          <p:nvPr/>
        </p:nvCxnSpPr>
        <p:spPr>
          <a:xfrm>
            <a:off x="914400" y="5431425"/>
            <a:ext cx="10363200" cy="0"/>
          </a:xfrm>
          <a:prstGeom prst="line">
            <a:avLst/>
          </a:prstGeom>
          <a:noFill/>
          <a:ln w="19050" cap="flat" cmpd="sng" algn="ctr">
            <a:solidFill>
              <a:srgbClr val="262626">
                <a:lumMod val="50000"/>
                <a:lumOff val="50000"/>
              </a:srgbClr>
            </a:solidFill>
            <a:prstDash val="sysDot"/>
            <a:headEnd type="none"/>
            <a:tailEnd type="none"/>
          </a:ln>
          <a:effectLst/>
        </p:spPr>
      </p:cxnSp>
      <p:sp>
        <p:nvSpPr>
          <p:cNvPr id="7" name="TextBox 74"/>
          <p:cNvSpPr txBox="1"/>
          <p:nvPr/>
        </p:nvSpPr>
        <p:spPr>
          <a:xfrm>
            <a:off x="609600" y="1357981"/>
            <a:ext cx="6032583" cy="523220"/>
          </a:xfrm>
          <a:prstGeom prst="rect">
            <a:avLst/>
          </a:prstGeom>
          <a:noFill/>
        </p:spPr>
        <p:txBody>
          <a:bodyPr wrap="square" rtlCol="0">
            <a:spAutoFit/>
          </a:bodyPr>
          <a:lstStyle/>
          <a:p>
            <a:pPr>
              <a:defRPr/>
            </a:pPr>
            <a:r>
              <a:rPr lang="zh-CN" altLang="en-US" sz="2800" b="1" dirty="0">
                <a:solidFill>
                  <a:srgbClr val="1F497D"/>
                </a:solidFill>
                <a:latin typeface="微软雅黑" panose="020B0503020204020204" pitchFamily="34" charset="-122"/>
                <a:ea typeface="微软雅黑" panose="020B0503020204020204" pitchFamily="34" charset="-122"/>
              </a:rPr>
              <a:t>系统改进</a:t>
            </a:r>
            <a:endParaRPr lang="en-US" altLang="zh-CN" sz="2800" b="1" dirty="0">
              <a:solidFill>
                <a:srgbClr val="1F497D"/>
              </a:solidFill>
              <a:latin typeface="微软雅黑" panose="020B0503020204020204" pitchFamily="34" charset="-122"/>
              <a:ea typeface="微软雅黑" panose="020B0503020204020204" pitchFamily="34" charset="-122"/>
            </a:endParaRPr>
          </a:p>
        </p:txBody>
      </p:sp>
      <p:grpSp>
        <p:nvGrpSpPr>
          <p:cNvPr id="8" name="Group 65"/>
          <p:cNvGrpSpPr>
            <a:grpSpLocks noChangeAspect="1"/>
          </p:cNvGrpSpPr>
          <p:nvPr/>
        </p:nvGrpSpPr>
        <p:grpSpPr>
          <a:xfrm>
            <a:off x="7517082" y="972042"/>
            <a:ext cx="1492464" cy="1723277"/>
            <a:chOff x="3195638" y="931549"/>
            <a:chExt cx="1365250" cy="1576388"/>
          </a:xfrm>
        </p:grpSpPr>
        <p:sp>
          <p:nvSpPr>
            <p:cNvPr id="9" name="Freeform 5"/>
            <p:cNvSpPr/>
            <p:nvPr/>
          </p:nvSpPr>
          <p:spPr bwMode="auto">
            <a:xfrm>
              <a:off x="3195638" y="931549"/>
              <a:ext cx="1365250" cy="1576388"/>
            </a:xfrm>
            <a:custGeom>
              <a:avLst/>
              <a:gdLst/>
              <a:ahLst/>
              <a:cxnLst>
                <a:cxn ang="0">
                  <a:pos x="431" y="0"/>
                </a:cxn>
                <a:cxn ang="0">
                  <a:pos x="860" y="249"/>
                </a:cxn>
                <a:cxn ang="0">
                  <a:pos x="860" y="744"/>
                </a:cxn>
                <a:cxn ang="0">
                  <a:pos x="429" y="993"/>
                </a:cxn>
                <a:cxn ang="0">
                  <a:pos x="0" y="744"/>
                </a:cxn>
                <a:cxn ang="0">
                  <a:pos x="0" y="249"/>
                </a:cxn>
                <a:cxn ang="0">
                  <a:pos x="431" y="0"/>
                </a:cxn>
              </a:cxnLst>
              <a:rect l="0" t="0" r="r" b="b"/>
              <a:pathLst>
                <a:path w="860" h="993">
                  <a:moveTo>
                    <a:pt x="431" y="0"/>
                  </a:moveTo>
                  <a:lnTo>
                    <a:pt x="860" y="249"/>
                  </a:lnTo>
                  <a:lnTo>
                    <a:pt x="860" y="744"/>
                  </a:lnTo>
                  <a:lnTo>
                    <a:pt x="429" y="993"/>
                  </a:lnTo>
                  <a:lnTo>
                    <a:pt x="0" y="744"/>
                  </a:lnTo>
                  <a:lnTo>
                    <a:pt x="0" y="249"/>
                  </a:lnTo>
                  <a:lnTo>
                    <a:pt x="431" y="0"/>
                  </a:lnTo>
                  <a:close/>
                </a:path>
              </a:pathLst>
            </a:custGeom>
            <a:solidFill>
              <a:srgbClr val="189A80"/>
            </a:solidFill>
            <a:ln w="9525">
              <a:noFill/>
              <a:round/>
            </a:ln>
          </p:spPr>
          <p:txBody>
            <a:bodyPr vert="horz" wrap="square" lIns="121920" tIns="60960" rIns="121920" bIns="60960" numCol="1" anchor="ctr" anchorCtr="0" compatLnSpc="1"/>
            <a:lstStyle/>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rPr>
                <a:t>落实</a:t>
              </a:r>
              <a:endParaRPr kumimoji="0" lang="en-US" altLang="zh-CN"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rPr>
                <a:t>责任</a:t>
              </a:r>
              <a:endParaRPr kumimoji="0" lang="en-US"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endParaRPr>
            </a:p>
          </p:txBody>
        </p:sp>
        <p:sp>
          <p:nvSpPr>
            <p:cNvPr id="10" name="Freeform 6"/>
            <p:cNvSpPr/>
            <p:nvPr/>
          </p:nvSpPr>
          <p:spPr bwMode="auto">
            <a:xfrm>
              <a:off x="3700463" y="1898337"/>
              <a:ext cx="860425" cy="609600"/>
            </a:xfrm>
            <a:custGeom>
              <a:avLst/>
              <a:gdLst/>
              <a:ahLst/>
              <a:cxnLst>
                <a:cxn ang="0">
                  <a:pos x="0" y="320"/>
                </a:cxn>
                <a:cxn ang="0">
                  <a:pos x="542" y="0"/>
                </a:cxn>
                <a:cxn ang="0">
                  <a:pos x="542" y="135"/>
                </a:cxn>
                <a:cxn ang="0">
                  <a:pos x="111" y="384"/>
                </a:cxn>
                <a:cxn ang="0">
                  <a:pos x="0" y="320"/>
                </a:cxn>
              </a:cxnLst>
              <a:rect l="0" t="0" r="r" b="b"/>
              <a:pathLst>
                <a:path w="542" h="384">
                  <a:moveTo>
                    <a:pt x="0" y="320"/>
                  </a:moveTo>
                  <a:lnTo>
                    <a:pt x="542" y="0"/>
                  </a:lnTo>
                  <a:lnTo>
                    <a:pt x="542" y="135"/>
                  </a:lnTo>
                  <a:lnTo>
                    <a:pt x="111" y="384"/>
                  </a:lnTo>
                  <a:lnTo>
                    <a:pt x="0" y="320"/>
                  </a:lnTo>
                  <a:close/>
                </a:path>
              </a:pathLst>
            </a:custGeom>
            <a:solidFill>
              <a:srgbClr val="189A80">
                <a:lumMod val="50000"/>
              </a:srgbClr>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11" name="Group 66"/>
          <p:cNvGrpSpPr>
            <a:grpSpLocks noChangeAspect="1"/>
          </p:cNvGrpSpPr>
          <p:nvPr/>
        </p:nvGrpSpPr>
        <p:grpSpPr>
          <a:xfrm>
            <a:off x="9033366" y="972042"/>
            <a:ext cx="1487259" cy="1723277"/>
            <a:chOff x="4598988" y="931549"/>
            <a:chExt cx="1360488" cy="1576388"/>
          </a:xfrm>
        </p:grpSpPr>
        <p:sp>
          <p:nvSpPr>
            <p:cNvPr id="12" name="Freeform 8"/>
            <p:cNvSpPr/>
            <p:nvPr/>
          </p:nvSpPr>
          <p:spPr bwMode="auto">
            <a:xfrm>
              <a:off x="4598988" y="931549"/>
              <a:ext cx="1360488" cy="1576388"/>
            </a:xfrm>
            <a:custGeom>
              <a:avLst/>
              <a:gdLst/>
              <a:ahLst/>
              <a:cxnLst>
                <a:cxn ang="0">
                  <a:pos x="428" y="0"/>
                </a:cxn>
                <a:cxn ang="0">
                  <a:pos x="0" y="249"/>
                </a:cxn>
                <a:cxn ang="0">
                  <a:pos x="0" y="744"/>
                </a:cxn>
                <a:cxn ang="0">
                  <a:pos x="428" y="993"/>
                </a:cxn>
                <a:cxn ang="0">
                  <a:pos x="857" y="744"/>
                </a:cxn>
                <a:cxn ang="0">
                  <a:pos x="857" y="249"/>
                </a:cxn>
                <a:cxn ang="0">
                  <a:pos x="428" y="0"/>
                </a:cxn>
              </a:cxnLst>
              <a:rect l="0" t="0" r="r" b="b"/>
              <a:pathLst>
                <a:path w="857" h="993">
                  <a:moveTo>
                    <a:pt x="428" y="0"/>
                  </a:moveTo>
                  <a:lnTo>
                    <a:pt x="0" y="249"/>
                  </a:lnTo>
                  <a:lnTo>
                    <a:pt x="0" y="744"/>
                  </a:lnTo>
                  <a:lnTo>
                    <a:pt x="428" y="993"/>
                  </a:lnTo>
                  <a:lnTo>
                    <a:pt x="857" y="744"/>
                  </a:lnTo>
                  <a:lnTo>
                    <a:pt x="857" y="249"/>
                  </a:lnTo>
                  <a:lnTo>
                    <a:pt x="428" y="0"/>
                  </a:lnTo>
                  <a:close/>
                </a:path>
              </a:pathLst>
            </a:custGeom>
            <a:solidFill>
              <a:srgbClr val="F09C2A"/>
            </a:solidFill>
            <a:ln w="9525">
              <a:noFill/>
              <a:round/>
            </a:ln>
          </p:spPr>
          <p:txBody>
            <a:bodyPr vert="horz" wrap="square" lIns="121920" tIns="60960" rIns="121920" bIns="60960" numCol="1" anchor="ctr" anchorCtr="0" compatLnSpc="1"/>
            <a:lstStyle/>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rPr>
                <a:t>员工</a:t>
              </a:r>
              <a:endParaRPr kumimoji="0" lang="en-US" altLang="zh-CN"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rPr>
                <a:t>参与</a:t>
              </a:r>
              <a:endParaRPr kumimoji="0" lang="en-US"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endParaRPr>
            </a:p>
          </p:txBody>
        </p:sp>
        <p:sp>
          <p:nvSpPr>
            <p:cNvPr id="13" name="Freeform 9"/>
            <p:cNvSpPr/>
            <p:nvPr/>
          </p:nvSpPr>
          <p:spPr bwMode="auto">
            <a:xfrm>
              <a:off x="4598988" y="1898337"/>
              <a:ext cx="855663" cy="609600"/>
            </a:xfrm>
            <a:custGeom>
              <a:avLst/>
              <a:gdLst/>
              <a:ahLst/>
              <a:cxnLst>
                <a:cxn ang="0">
                  <a:pos x="539" y="320"/>
                </a:cxn>
                <a:cxn ang="0">
                  <a:pos x="0" y="0"/>
                </a:cxn>
                <a:cxn ang="0">
                  <a:pos x="0" y="135"/>
                </a:cxn>
                <a:cxn ang="0">
                  <a:pos x="428" y="384"/>
                </a:cxn>
                <a:cxn ang="0">
                  <a:pos x="539" y="320"/>
                </a:cxn>
              </a:cxnLst>
              <a:rect l="0" t="0" r="r" b="b"/>
              <a:pathLst>
                <a:path w="539" h="384">
                  <a:moveTo>
                    <a:pt x="539" y="320"/>
                  </a:moveTo>
                  <a:lnTo>
                    <a:pt x="0" y="0"/>
                  </a:lnTo>
                  <a:lnTo>
                    <a:pt x="0" y="135"/>
                  </a:lnTo>
                  <a:lnTo>
                    <a:pt x="428" y="384"/>
                  </a:lnTo>
                  <a:lnTo>
                    <a:pt x="539" y="320"/>
                  </a:lnTo>
                  <a:close/>
                </a:path>
              </a:pathLst>
            </a:custGeom>
            <a:solidFill>
              <a:srgbClr val="F09C2A">
                <a:lumMod val="75000"/>
              </a:srgbClr>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14" name="Group 69"/>
          <p:cNvGrpSpPr>
            <a:grpSpLocks noChangeAspect="1"/>
          </p:cNvGrpSpPr>
          <p:nvPr/>
        </p:nvGrpSpPr>
        <p:grpSpPr>
          <a:xfrm>
            <a:off x="7517082" y="3571204"/>
            <a:ext cx="1492464" cy="1718070"/>
            <a:chOff x="3195638" y="3362012"/>
            <a:chExt cx="1365250" cy="1571625"/>
          </a:xfrm>
        </p:grpSpPr>
        <p:sp>
          <p:nvSpPr>
            <p:cNvPr id="15" name="Freeform 10"/>
            <p:cNvSpPr/>
            <p:nvPr/>
          </p:nvSpPr>
          <p:spPr bwMode="auto">
            <a:xfrm>
              <a:off x="3195638" y="3362012"/>
              <a:ext cx="1365250" cy="1571625"/>
            </a:xfrm>
            <a:custGeom>
              <a:avLst/>
              <a:gdLst/>
              <a:ahLst/>
              <a:cxnLst>
                <a:cxn ang="0">
                  <a:pos x="431" y="990"/>
                </a:cxn>
                <a:cxn ang="0">
                  <a:pos x="860" y="744"/>
                </a:cxn>
                <a:cxn ang="0">
                  <a:pos x="860" y="248"/>
                </a:cxn>
                <a:cxn ang="0">
                  <a:pos x="429" y="0"/>
                </a:cxn>
                <a:cxn ang="0">
                  <a:pos x="0" y="246"/>
                </a:cxn>
                <a:cxn ang="0">
                  <a:pos x="0" y="744"/>
                </a:cxn>
                <a:cxn ang="0">
                  <a:pos x="431" y="990"/>
                </a:cxn>
              </a:cxnLst>
              <a:rect l="0" t="0" r="r" b="b"/>
              <a:pathLst>
                <a:path w="860" h="990">
                  <a:moveTo>
                    <a:pt x="431" y="990"/>
                  </a:moveTo>
                  <a:lnTo>
                    <a:pt x="860" y="744"/>
                  </a:lnTo>
                  <a:lnTo>
                    <a:pt x="860" y="248"/>
                  </a:lnTo>
                  <a:lnTo>
                    <a:pt x="429" y="0"/>
                  </a:lnTo>
                  <a:lnTo>
                    <a:pt x="0" y="246"/>
                  </a:lnTo>
                  <a:lnTo>
                    <a:pt x="0" y="744"/>
                  </a:lnTo>
                  <a:lnTo>
                    <a:pt x="431" y="990"/>
                  </a:lnTo>
                  <a:close/>
                </a:path>
              </a:pathLst>
            </a:custGeom>
            <a:solidFill>
              <a:srgbClr val="686868"/>
            </a:solidFill>
            <a:ln w="9525">
              <a:noFill/>
              <a:round/>
            </a:ln>
          </p:spPr>
          <p:txBody>
            <a:bodyPr vert="horz" wrap="square" lIns="121920" tIns="60960" rIns="121920" bIns="60960" numCol="1" anchor="ctr" anchorCtr="0" compatLnSpc="1"/>
            <a:lstStyle/>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rPr>
                <a:t>教育</a:t>
              </a:r>
              <a:endParaRPr kumimoji="0" lang="en-US" altLang="zh-CN"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rPr>
                <a:t>培训</a:t>
              </a:r>
              <a:endParaRPr kumimoji="0" lang="en-US"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endParaRPr>
            </a:p>
          </p:txBody>
        </p:sp>
        <p:sp>
          <p:nvSpPr>
            <p:cNvPr id="16" name="Freeform 11"/>
            <p:cNvSpPr/>
            <p:nvPr/>
          </p:nvSpPr>
          <p:spPr bwMode="auto">
            <a:xfrm>
              <a:off x="3700463" y="3362012"/>
              <a:ext cx="860425" cy="604838"/>
            </a:xfrm>
            <a:custGeom>
              <a:avLst/>
              <a:gdLst/>
              <a:ahLst/>
              <a:cxnLst>
                <a:cxn ang="0">
                  <a:pos x="0" y="64"/>
                </a:cxn>
                <a:cxn ang="0">
                  <a:pos x="542" y="381"/>
                </a:cxn>
                <a:cxn ang="0">
                  <a:pos x="542" y="248"/>
                </a:cxn>
                <a:cxn ang="0">
                  <a:pos x="111" y="0"/>
                </a:cxn>
                <a:cxn ang="0">
                  <a:pos x="0" y="64"/>
                </a:cxn>
              </a:cxnLst>
              <a:rect l="0" t="0" r="r" b="b"/>
              <a:pathLst>
                <a:path w="542" h="381">
                  <a:moveTo>
                    <a:pt x="0" y="64"/>
                  </a:moveTo>
                  <a:lnTo>
                    <a:pt x="542" y="381"/>
                  </a:lnTo>
                  <a:lnTo>
                    <a:pt x="542" y="248"/>
                  </a:lnTo>
                  <a:lnTo>
                    <a:pt x="111" y="0"/>
                  </a:lnTo>
                  <a:lnTo>
                    <a:pt x="0" y="64"/>
                  </a:lnTo>
                  <a:close/>
                </a:path>
              </a:pathLst>
            </a:custGeom>
            <a:solidFill>
              <a:srgbClr val="686868">
                <a:lumMod val="75000"/>
              </a:srgbClr>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17" name="Group 68"/>
          <p:cNvGrpSpPr>
            <a:grpSpLocks noChangeAspect="1"/>
          </p:cNvGrpSpPr>
          <p:nvPr/>
        </p:nvGrpSpPr>
        <p:grpSpPr>
          <a:xfrm>
            <a:off x="9033366" y="3571204"/>
            <a:ext cx="1487259" cy="1718070"/>
            <a:chOff x="4598988" y="3362012"/>
            <a:chExt cx="1360488" cy="1571625"/>
          </a:xfrm>
        </p:grpSpPr>
        <p:sp>
          <p:nvSpPr>
            <p:cNvPr id="18" name="Freeform 12"/>
            <p:cNvSpPr/>
            <p:nvPr/>
          </p:nvSpPr>
          <p:spPr bwMode="auto">
            <a:xfrm>
              <a:off x="4598988" y="3362012"/>
              <a:ext cx="1360488" cy="1571625"/>
            </a:xfrm>
            <a:custGeom>
              <a:avLst/>
              <a:gdLst/>
              <a:ahLst/>
              <a:cxnLst>
                <a:cxn ang="0">
                  <a:pos x="857" y="744"/>
                </a:cxn>
                <a:cxn ang="0">
                  <a:pos x="857" y="246"/>
                </a:cxn>
                <a:cxn ang="0">
                  <a:pos x="428" y="0"/>
                </a:cxn>
                <a:cxn ang="0">
                  <a:pos x="0" y="248"/>
                </a:cxn>
                <a:cxn ang="0">
                  <a:pos x="0" y="744"/>
                </a:cxn>
                <a:cxn ang="0">
                  <a:pos x="428" y="990"/>
                </a:cxn>
                <a:cxn ang="0">
                  <a:pos x="857" y="744"/>
                </a:cxn>
              </a:cxnLst>
              <a:rect l="0" t="0" r="r" b="b"/>
              <a:pathLst>
                <a:path w="857" h="990">
                  <a:moveTo>
                    <a:pt x="857" y="744"/>
                  </a:moveTo>
                  <a:lnTo>
                    <a:pt x="857" y="246"/>
                  </a:lnTo>
                  <a:lnTo>
                    <a:pt x="428" y="0"/>
                  </a:lnTo>
                  <a:lnTo>
                    <a:pt x="0" y="248"/>
                  </a:lnTo>
                  <a:lnTo>
                    <a:pt x="0" y="744"/>
                  </a:lnTo>
                  <a:lnTo>
                    <a:pt x="428" y="990"/>
                  </a:lnTo>
                  <a:lnTo>
                    <a:pt x="857" y="744"/>
                  </a:lnTo>
                  <a:close/>
                </a:path>
              </a:pathLst>
            </a:custGeom>
            <a:solidFill>
              <a:srgbClr val="564266"/>
            </a:solidFill>
            <a:ln w="9525">
              <a:noFill/>
              <a:round/>
            </a:ln>
          </p:spPr>
          <p:txBody>
            <a:bodyPr vert="horz" wrap="square" lIns="121920" tIns="60960" rIns="121920" bIns="60960" numCol="1" anchor="ctr" anchorCtr="0" compatLnSpc="1"/>
            <a:lstStyle/>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rPr>
                <a:t>事故</a:t>
              </a:r>
              <a:endParaRPr kumimoji="0" lang="en-US" altLang="zh-CN"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rPr>
                <a:t>分析</a:t>
              </a:r>
              <a:endParaRPr kumimoji="0" lang="en-US"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endParaRPr>
            </a:p>
          </p:txBody>
        </p:sp>
        <p:sp>
          <p:nvSpPr>
            <p:cNvPr id="19" name="Freeform 13"/>
            <p:cNvSpPr/>
            <p:nvPr/>
          </p:nvSpPr>
          <p:spPr bwMode="auto">
            <a:xfrm>
              <a:off x="4598988" y="3362012"/>
              <a:ext cx="855663" cy="604838"/>
            </a:xfrm>
            <a:custGeom>
              <a:avLst/>
              <a:gdLst/>
              <a:ahLst/>
              <a:cxnLst>
                <a:cxn ang="0">
                  <a:pos x="0" y="248"/>
                </a:cxn>
                <a:cxn ang="0">
                  <a:pos x="0" y="381"/>
                </a:cxn>
                <a:cxn ang="0">
                  <a:pos x="539" y="64"/>
                </a:cxn>
                <a:cxn ang="0">
                  <a:pos x="428" y="0"/>
                </a:cxn>
                <a:cxn ang="0">
                  <a:pos x="0" y="248"/>
                </a:cxn>
              </a:cxnLst>
              <a:rect l="0" t="0" r="r" b="b"/>
              <a:pathLst>
                <a:path w="539" h="381">
                  <a:moveTo>
                    <a:pt x="0" y="248"/>
                  </a:moveTo>
                  <a:lnTo>
                    <a:pt x="0" y="381"/>
                  </a:lnTo>
                  <a:lnTo>
                    <a:pt x="539" y="64"/>
                  </a:lnTo>
                  <a:lnTo>
                    <a:pt x="428" y="0"/>
                  </a:lnTo>
                  <a:lnTo>
                    <a:pt x="0" y="248"/>
                  </a:lnTo>
                  <a:close/>
                </a:path>
              </a:pathLst>
            </a:custGeom>
            <a:solidFill>
              <a:srgbClr val="564266">
                <a:lumMod val="75000"/>
              </a:srgbClr>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20" name="Group 67"/>
          <p:cNvGrpSpPr>
            <a:grpSpLocks noChangeAspect="1"/>
          </p:cNvGrpSpPr>
          <p:nvPr/>
        </p:nvGrpSpPr>
        <p:grpSpPr>
          <a:xfrm>
            <a:off x="9790341" y="2270090"/>
            <a:ext cx="1487259" cy="1714600"/>
            <a:chOff x="5289551" y="2150749"/>
            <a:chExt cx="1360488" cy="1568450"/>
          </a:xfrm>
        </p:grpSpPr>
        <p:sp>
          <p:nvSpPr>
            <p:cNvPr id="21" name="Freeform 14"/>
            <p:cNvSpPr/>
            <p:nvPr/>
          </p:nvSpPr>
          <p:spPr bwMode="auto">
            <a:xfrm>
              <a:off x="5289551" y="2150749"/>
              <a:ext cx="1360488" cy="1568450"/>
            </a:xfrm>
            <a:custGeom>
              <a:avLst/>
              <a:gdLst/>
              <a:ahLst/>
              <a:cxnLst>
                <a:cxn ang="0">
                  <a:pos x="857" y="741"/>
                </a:cxn>
                <a:cxn ang="0">
                  <a:pos x="429" y="988"/>
                </a:cxn>
                <a:cxn ang="0">
                  <a:pos x="0" y="741"/>
                </a:cxn>
                <a:cxn ang="0">
                  <a:pos x="0" y="246"/>
                </a:cxn>
                <a:cxn ang="0">
                  <a:pos x="429" y="0"/>
                </a:cxn>
                <a:cxn ang="0">
                  <a:pos x="857" y="246"/>
                </a:cxn>
                <a:cxn ang="0">
                  <a:pos x="857" y="741"/>
                </a:cxn>
              </a:cxnLst>
              <a:rect l="0" t="0" r="r" b="b"/>
              <a:pathLst>
                <a:path w="857" h="988">
                  <a:moveTo>
                    <a:pt x="857" y="741"/>
                  </a:moveTo>
                  <a:lnTo>
                    <a:pt x="429" y="988"/>
                  </a:lnTo>
                  <a:lnTo>
                    <a:pt x="0" y="741"/>
                  </a:lnTo>
                  <a:lnTo>
                    <a:pt x="0" y="246"/>
                  </a:lnTo>
                  <a:lnTo>
                    <a:pt x="429" y="0"/>
                  </a:lnTo>
                  <a:lnTo>
                    <a:pt x="857" y="246"/>
                  </a:lnTo>
                  <a:lnTo>
                    <a:pt x="857" y="741"/>
                  </a:lnTo>
                  <a:close/>
                </a:path>
              </a:pathLst>
            </a:custGeom>
            <a:solidFill>
              <a:srgbClr val="D24132"/>
            </a:solidFill>
            <a:ln w="9525">
              <a:noFill/>
              <a:round/>
            </a:ln>
          </p:spPr>
          <p:txBody>
            <a:bodyPr vert="horz" wrap="square" lIns="121920" tIns="60960" rIns="121920" bIns="60960" numCol="1" anchor="ctr" anchorCtr="0" compatLnSpc="1"/>
            <a:lstStyle/>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rPr>
                <a:t>危害</a:t>
              </a:r>
              <a:endParaRPr kumimoji="0" lang="en-US" altLang="zh-CN"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rPr>
                <a:t>识别</a:t>
              </a:r>
              <a:endParaRPr kumimoji="0" lang="en-US"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endParaRPr>
            </a:p>
          </p:txBody>
        </p:sp>
        <p:sp>
          <p:nvSpPr>
            <p:cNvPr id="22" name="Freeform 15"/>
            <p:cNvSpPr/>
            <p:nvPr/>
          </p:nvSpPr>
          <p:spPr bwMode="auto">
            <a:xfrm>
              <a:off x="5289551" y="2436499"/>
              <a:ext cx="184150" cy="992188"/>
            </a:xfrm>
            <a:custGeom>
              <a:avLst/>
              <a:gdLst/>
              <a:ahLst/>
              <a:cxnLst>
                <a:cxn ang="0">
                  <a:pos x="0" y="66"/>
                </a:cxn>
                <a:cxn ang="0">
                  <a:pos x="116" y="0"/>
                </a:cxn>
                <a:cxn ang="0">
                  <a:pos x="112" y="625"/>
                </a:cxn>
                <a:cxn ang="0">
                  <a:pos x="0" y="561"/>
                </a:cxn>
                <a:cxn ang="0">
                  <a:pos x="0" y="66"/>
                </a:cxn>
              </a:cxnLst>
              <a:rect l="0" t="0" r="r" b="b"/>
              <a:pathLst>
                <a:path w="116" h="625">
                  <a:moveTo>
                    <a:pt x="0" y="66"/>
                  </a:moveTo>
                  <a:lnTo>
                    <a:pt x="116" y="0"/>
                  </a:lnTo>
                  <a:lnTo>
                    <a:pt x="112" y="625"/>
                  </a:lnTo>
                  <a:lnTo>
                    <a:pt x="0" y="561"/>
                  </a:lnTo>
                  <a:lnTo>
                    <a:pt x="0" y="66"/>
                  </a:lnTo>
                  <a:close/>
                </a:path>
              </a:pathLst>
            </a:custGeom>
            <a:solidFill>
              <a:srgbClr val="D24132">
                <a:lumMod val="75000"/>
              </a:srgbClr>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grpSp>
        <p:nvGrpSpPr>
          <p:cNvPr id="23" name="Group 64"/>
          <p:cNvGrpSpPr>
            <a:grpSpLocks noChangeAspect="1"/>
          </p:cNvGrpSpPr>
          <p:nvPr/>
        </p:nvGrpSpPr>
        <p:grpSpPr>
          <a:xfrm>
            <a:off x="6767403" y="2270091"/>
            <a:ext cx="1483788" cy="1718070"/>
            <a:chOff x="2500313" y="2150749"/>
            <a:chExt cx="1357313" cy="1571625"/>
          </a:xfrm>
        </p:grpSpPr>
        <p:sp>
          <p:nvSpPr>
            <p:cNvPr id="24" name="Freeform 16"/>
            <p:cNvSpPr/>
            <p:nvPr/>
          </p:nvSpPr>
          <p:spPr bwMode="auto">
            <a:xfrm>
              <a:off x="2500313" y="2150749"/>
              <a:ext cx="1357313" cy="1571625"/>
            </a:xfrm>
            <a:custGeom>
              <a:avLst/>
              <a:gdLst/>
              <a:ahLst/>
              <a:cxnLst>
                <a:cxn ang="0">
                  <a:pos x="429" y="0"/>
                </a:cxn>
                <a:cxn ang="0">
                  <a:pos x="0" y="246"/>
                </a:cxn>
                <a:cxn ang="0">
                  <a:pos x="0" y="741"/>
                </a:cxn>
                <a:cxn ang="0">
                  <a:pos x="429" y="990"/>
                </a:cxn>
                <a:cxn ang="0">
                  <a:pos x="855" y="741"/>
                </a:cxn>
                <a:cxn ang="0">
                  <a:pos x="855" y="246"/>
                </a:cxn>
                <a:cxn ang="0">
                  <a:pos x="429" y="0"/>
                </a:cxn>
              </a:cxnLst>
              <a:rect l="0" t="0" r="r" b="b"/>
              <a:pathLst>
                <a:path w="855" h="990">
                  <a:moveTo>
                    <a:pt x="429" y="0"/>
                  </a:moveTo>
                  <a:lnTo>
                    <a:pt x="0" y="246"/>
                  </a:lnTo>
                  <a:lnTo>
                    <a:pt x="0" y="741"/>
                  </a:lnTo>
                  <a:lnTo>
                    <a:pt x="429" y="990"/>
                  </a:lnTo>
                  <a:lnTo>
                    <a:pt x="855" y="741"/>
                  </a:lnTo>
                  <a:lnTo>
                    <a:pt x="855" y="246"/>
                  </a:lnTo>
                  <a:lnTo>
                    <a:pt x="429" y="0"/>
                  </a:lnTo>
                  <a:close/>
                </a:path>
              </a:pathLst>
            </a:custGeom>
            <a:solidFill>
              <a:srgbClr val="377790"/>
            </a:solidFill>
            <a:ln w="9525">
              <a:noFill/>
              <a:round/>
            </a:ln>
          </p:spPr>
          <p:txBody>
            <a:bodyPr vert="horz" wrap="square" lIns="121920" tIns="60960" rIns="121920" bIns="60960" numCol="1" anchor="ctr" anchorCtr="0" compatLnSpc="1"/>
            <a:lstStyle/>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rPr>
                <a:t>系统</a:t>
              </a:r>
              <a:endParaRPr kumimoji="0" lang="en-US" altLang="zh-CN"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rPr>
                <a:t>评估</a:t>
              </a:r>
              <a:endParaRPr kumimoji="0" lang="en-US" sz="32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endParaRPr>
            </a:p>
          </p:txBody>
        </p:sp>
        <p:sp>
          <p:nvSpPr>
            <p:cNvPr id="25" name="Freeform 17"/>
            <p:cNvSpPr/>
            <p:nvPr/>
          </p:nvSpPr>
          <p:spPr bwMode="auto">
            <a:xfrm>
              <a:off x="3673476" y="2436499"/>
              <a:ext cx="184150" cy="992188"/>
            </a:xfrm>
            <a:custGeom>
              <a:avLst/>
              <a:gdLst/>
              <a:ahLst/>
              <a:cxnLst>
                <a:cxn ang="0">
                  <a:pos x="0" y="0"/>
                </a:cxn>
                <a:cxn ang="0">
                  <a:pos x="5" y="625"/>
                </a:cxn>
                <a:cxn ang="0">
                  <a:pos x="116" y="561"/>
                </a:cxn>
                <a:cxn ang="0">
                  <a:pos x="116" y="66"/>
                </a:cxn>
                <a:cxn ang="0">
                  <a:pos x="0" y="0"/>
                </a:cxn>
              </a:cxnLst>
              <a:rect l="0" t="0" r="r" b="b"/>
              <a:pathLst>
                <a:path w="116" h="625">
                  <a:moveTo>
                    <a:pt x="0" y="0"/>
                  </a:moveTo>
                  <a:lnTo>
                    <a:pt x="5" y="625"/>
                  </a:lnTo>
                  <a:lnTo>
                    <a:pt x="116" y="561"/>
                  </a:lnTo>
                  <a:lnTo>
                    <a:pt x="116" y="66"/>
                  </a:lnTo>
                  <a:lnTo>
                    <a:pt x="0" y="0"/>
                  </a:lnTo>
                  <a:close/>
                </a:path>
              </a:pathLst>
            </a:custGeom>
            <a:solidFill>
              <a:srgbClr val="377790">
                <a:lumMod val="75000"/>
              </a:srgbClr>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a:ln>
                  <a:noFill/>
                </a:ln>
                <a:solidFill>
                  <a:srgbClr val="262626"/>
                </a:solidFill>
                <a:effectLst/>
                <a:uLnTx/>
                <a:uFillTx/>
                <a:latin typeface="Arial" panose="020B0604020202020204"/>
              </a:endParaRPr>
            </a:p>
          </p:txBody>
        </p:sp>
      </p:grpSp>
      <p:sp>
        <p:nvSpPr>
          <p:cNvPr id="26" name="Freeform 7"/>
          <p:cNvSpPr>
            <a:spLocks noChangeAspect="1"/>
          </p:cNvSpPr>
          <p:nvPr/>
        </p:nvSpPr>
        <p:spPr bwMode="auto">
          <a:xfrm>
            <a:off x="8387884" y="2405859"/>
            <a:ext cx="1252554" cy="1447210"/>
          </a:xfrm>
          <a:custGeom>
            <a:avLst/>
            <a:gdLst/>
            <a:ahLst/>
            <a:cxnLst>
              <a:cxn ang="0">
                <a:pos x="592" y="170"/>
              </a:cxn>
              <a:cxn ang="0">
                <a:pos x="592" y="511"/>
              </a:cxn>
              <a:cxn ang="0">
                <a:pos x="296" y="684"/>
              </a:cxn>
              <a:cxn ang="0">
                <a:pos x="0" y="511"/>
              </a:cxn>
              <a:cxn ang="0">
                <a:pos x="0" y="170"/>
              </a:cxn>
              <a:cxn ang="0">
                <a:pos x="296" y="0"/>
              </a:cxn>
              <a:cxn ang="0">
                <a:pos x="592" y="170"/>
              </a:cxn>
            </a:cxnLst>
            <a:rect l="0" t="0" r="r" b="b"/>
            <a:pathLst>
              <a:path w="592" h="684">
                <a:moveTo>
                  <a:pt x="592" y="170"/>
                </a:moveTo>
                <a:lnTo>
                  <a:pt x="592" y="511"/>
                </a:lnTo>
                <a:lnTo>
                  <a:pt x="296" y="684"/>
                </a:lnTo>
                <a:lnTo>
                  <a:pt x="0" y="511"/>
                </a:lnTo>
                <a:lnTo>
                  <a:pt x="0" y="170"/>
                </a:lnTo>
                <a:lnTo>
                  <a:pt x="296" y="0"/>
                </a:lnTo>
                <a:lnTo>
                  <a:pt x="592" y="170"/>
                </a:lnTo>
                <a:close/>
              </a:path>
            </a:pathLst>
          </a:custGeom>
          <a:solidFill>
            <a:srgbClr val="FFFFFF">
              <a:lumMod val="85000"/>
            </a:srgbClr>
          </a:solidFill>
          <a:ln w="9525">
            <a:noFill/>
            <a:round/>
          </a:ln>
        </p:spPr>
        <p:txBody>
          <a:bodyPr vert="horz" wrap="square" lIns="121920" tIns="60960" rIns="121920" bIns="60960" numCol="1" anchor="ctr" anchorCtr="0" compatLnSpc="1"/>
          <a:lstStyle/>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3200" b="1" i="0" u="none" strike="noStrike" kern="0" cap="none" spc="0" normalizeH="0" baseline="0" noProof="0" dirty="0">
                <a:ln>
                  <a:noFill/>
                </a:ln>
                <a:solidFill>
                  <a:srgbClr val="262626"/>
                </a:solidFill>
                <a:effectLst/>
                <a:uLnTx/>
                <a:uFillTx/>
                <a:latin typeface="微软雅黑" panose="020B0503020204020204" pitchFamily="34" charset="-122"/>
                <a:ea typeface="微软雅黑" panose="020B0503020204020204" pitchFamily="34" charset="-122"/>
              </a:rPr>
              <a:t>领导</a:t>
            </a:r>
            <a:endParaRPr kumimoji="0" lang="en-US" altLang="zh-CN" sz="3200" b="1" i="0" u="none" strike="noStrike" kern="0" cap="none" spc="0" normalizeH="0" baseline="0" noProof="0" dirty="0">
              <a:ln>
                <a:noFill/>
              </a:ln>
              <a:solidFill>
                <a:srgbClr val="262626"/>
              </a:solidFill>
              <a:effectLst/>
              <a:uLnTx/>
              <a:uFillTx/>
              <a:latin typeface="微软雅黑" panose="020B0503020204020204" pitchFamily="34" charset="-122"/>
              <a:ea typeface="微软雅黑" panose="020B0503020204020204" pitchFamily="34" charset="-122"/>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3200" b="1" i="0" u="none" strike="noStrike" kern="0" cap="none" spc="0" normalizeH="0" baseline="0" noProof="0" dirty="0">
                <a:ln>
                  <a:noFill/>
                </a:ln>
                <a:solidFill>
                  <a:srgbClr val="262626"/>
                </a:solidFill>
                <a:effectLst/>
                <a:uLnTx/>
                <a:uFillTx/>
                <a:latin typeface="微软雅黑" panose="020B0503020204020204" pitchFamily="34" charset="-122"/>
                <a:ea typeface="微软雅黑" panose="020B0503020204020204" pitchFamily="34" charset="-122"/>
              </a:rPr>
              <a:t>承诺</a:t>
            </a:r>
            <a:endParaRPr kumimoji="0" lang="en-US" sz="3200" b="1" i="0" u="none" strike="noStrike" kern="0" cap="none" spc="0" normalizeH="0" baseline="0" noProof="0" dirty="0">
              <a:ln>
                <a:noFill/>
              </a:ln>
              <a:solidFill>
                <a:srgbClr val="262626"/>
              </a:solidFill>
              <a:effectLst/>
              <a:uLnTx/>
              <a:uFillTx/>
              <a:latin typeface="微软雅黑" panose="020B0503020204020204" pitchFamily="34" charset="-122"/>
              <a:ea typeface="微软雅黑" panose="020B0503020204020204" pitchFamily="34" charset="-122"/>
            </a:endParaRPr>
          </a:p>
        </p:txBody>
      </p:sp>
      <p:sp>
        <p:nvSpPr>
          <p:cNvPr id="27" name="文本框 5"/>
          <p:cNvSpPr txBox="1"/>
          <p:nvPr/>
        </p:nvSpPr>
        <p:spPr>
          <a:xfrm>
            <a:off x="609600" y="2362117"/>
            <a:ext cx="5665165" cy="2400657"/>
          </a:xfrm>
          <a:prstGeom prst="rect">
            <a:avLst/>
          </a:prstGeom>
          <a:noFill/>
          <a:ln>
            <a:noFill/>
          </a:ln>
        </p:spPr>
        <p:txBody>
          <a:bodyPr wrap="square" rtlCol="0">
            <a:spAutoFit/>
          </a:bodyPr>
          <a:lstStyle/>
          <a:p>
            <a:pPr>
              <a:lnSpc>
                <a:spcPct val="150000"/>
              </a:lnSpc>
              <a:buClr>
                <a:srgbClr val="C00000"/>
              </a:buClr>
            </a:pPr>
            <a:r>
              <a:rPr lang="zh-CN" altLang="en-US" sz="2000" b="1" dirty="0">
                <a:solidFill>
                  <a:srgbClr val="A02F23"/>
                </a:solidFill>
                <a:latin typeface="微软雅黑" panose="020B0503020204020204" pitchFamily="34" charset="-122"/>
                <a:ea typeface="微软雅黑" panose="020B0503020204020204" pitchFamily="34" charset="-122"/>
              </a:rPr>
              <a:t>可能包括：</a:t>
            </a:r>
            <a:endParaRPr lang="en-US" altLang="zh-CN" sz="2000" b="1" dirty="0">
              <a:solidFill>
                <a:srgbClr val="A02F23"/>
              </a:solidFill>
              <a:latin typeface="微软雅黑" panose="020B0503020204020204" pitchFamily="34" charset="-122"/>
              <a:ea typeface="微软雅黑" panose="020B0503020204020204" pitchFamily="34" charset="-122"/>
            </a:endParaRPr>
          </a:p>
          <a:p>
            <a:pPr marL="342900" indent="-342900">
              <a:lnSpc>
                <a:spcPct val="150000"/>
              </a:lnSpc>
              <a:buClr>
                <a:srgbClr val="C00000"/>
              </a:buClr>
              <a:buFont typeface="Wingdings" panose="05000000000000000000" pitchFamily="2" charset="2"/>
              <a:buChar char="Ø"/>
            </a:pPr>
            <a:r>
              <a:rPr lang="zh-CN" altLang="en-US" sz="2000" b="1" dirty="0">
                <a:solidFill>
                  <a:srgbClr val="5C5C5C"/>
                </a:solidFill>
                <a:latin typeface="微软雅黑" panose="020B0503020204020204" pitchFamily="34" charset="-122"/>
                <a:ea typeface="微软雅黑" panose="020B0503020204020204" pitchFamily="34" charset="-122"/>
              </a:rPr>
              <a:t>安全应包括在公司的发展规划中</a:t>
            </a:r>
            <a:endParaRPr lang="en-US" altLang="zh-CN" sz="2000" b="1" dirty="0">
              <a:solidFill>
                <a:srgbClr val="5C5C5C"/>
              </a:solidFill>
              <a:latin typeface="微软雅黑" panose="020B0503020204020204" pitchFamily="34" charset="-122"/>
              <a:ea typeface="微软雅黑" panose="020B0503020204020204" pitchFamily="34" charset="-122"/>
            </a:endParaRPr>
          </a:p>
          <a:p>
            <a:pPr marL="342900" indent="-342900">
              <a:lnSpc>
                <a:spcPct val="150000"/>
              </a:lnSpc>
              <a:buClr>
                <a:srgbClr val="C00000"/>
              </a:buClr>
              <a:buFont typeface="Wingdings" panose="05000000000000000000" pitchFamily="2" charset="2"/>
              <a:buChar char="Ø"/>
            </a:pPr>
            <a:r>
              <a:rPr lang="zh-CN" altLang="en-US" sz="2000" b="1" dirty="0">
                <a:solidFill>
                  <a:srgbClr val="5C5C5C"/>
                </a:solidFill>
                <a:latin typeface="微软雅黑" panose="020B0503020204020204" pitchFamily="34" charset="-122"/>
                <a:ea typeface="微软雅黑" panose="020B0503020204020204" pitchFamily="34" charset="-122"/>
              </a:rPr>
              <a:t>回顾安全政策，明确责任和义务</a:t>
            </a:r>
            <a:endParaRPr lang="en-US" altLang="zh-CN" sz="2000" b="1" dirty="0">
              <a:solidFill>
                <a:srgbClr val="5C5C5C"/>
              </a:solidFill>
              <a:latin typeface="微软雅黑" panose="020B0503020204020204" pitchFamily="34" charset="-122"/>
              <a:ea typeface="微软雅黑" panose="020B0503020204020204" pitchFamily="34" charset="-122"/>
            </a:endParaRPr>
          </a:p>
          <a:p>
            <a:pPr marL="342900" indent="-342900">
              <a:lnSpc>
                <a:spcPct val="150000"/>
              </a:lnSpc>
              <a:buClr>
                <a:srgbClr val="C00000"/>
              </a:buClr>
              <a:buFont typeface="Wingdings" panose="05000000000000000000" pitchFamily="2" charset="2"/>
              <a:buChar char="Ø"/>
            </a:pPr>
            <a:r>
              <a:rPr lang="zh-CN" altLang="en-US" sz="2000" b="1" dirty="0">
                <a:solidFill>
                  <a:srgbClr val="5C5C5C"/>
                </a:solidFill>
                <a:latin typeface="微软雅黑" panose="020B0503020204020204" pitchFamily="34" charset="-122"/>
                <a:ea typeface="微软雅黑" panose="020B0503020204020204" pitchFamily="34" charset="-122"/>
              </a:rPr>
              <a:t>改进培训计划，包括可以使用检查清单</a:t>
            </a:r>
            <a:endParaRPr lang="en-US" altLang="zh-CN" sz="2000" b="1" dirty="0">
              <a:solidFill>
                <a:srgbClr val="5C5C5C"/>
              </a:solidFill>
              <a:latin typeface="微软雅黑" panose="020B0503020204020204" pitchFamily="34" charset="-122"/>
              <a:ea typeface="微软雅黑" panose="020B0503020204020204" pitchFamily="34" charset="-122"/>
            </a:endParaRPr>
          </a:p>
          <a:p>
            <a:pPr marL="342900" indent="-342900">
              <a:lnSpc>
                <a:spcPct val="150000"/>
              </a:lnSpc>
              <a:buClr>
                <a:srgbClr val="C00000"/>
              </a:buClr>
              <a:buFont typeface="Wingdings" panose="05000000000000000000" pitchFamily="2" charset="2"/>
              <a:buChar char="Ø"/>
            </a:pPr>
            <a:r>
              <a:rPr lang="zh-CN" altLang="en-US" sz="2000" b="1" dirty="0">
                <a:solidFill>
                  <a:srgbClr val="5C5C5C"/>
                </a:solidFill>
                <a:latin typeface="微软雅黑" panose="020B0503020204020204" pitchFamily="34" charset="-122"/>
                <a:ea typeface="微软雅黑" panose="020B0503020204020204" pitchFamily="34" charset="-122"/>
              </a:rPr>
              <a:t>建议采购等公司政策应包括安全考虑和费用</a:t>
            </a:r>
          </a:p>
        </p:txBody>
      </p:sp>
      <p:sp>
        <p:nvSpPr>
          <p:cNvPr id="28"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25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250"/>
                                        <p:tgtEl>
                                          <p:spTgt spid="5"/>
                                        </p:tgtEl>
                                      </p:cBhvr>
                                    </p:animEffect>
                                  </p:childTnLst>
                                </p:cTn>
                              </p:par>
                            </p:childTnLst>
                          </p:cTn>
                        </p:par>
                        <p:par>
                          <p:cTn id="11" fill="hold">
                            <p:stCondLst>
                              <p:cond delay="500"/>
                            </p:stCondLst>
                            <p:childTnLst>
                              <p:par>
                                <p:cTn id="12" presetID="53" presetClass="entr" presetSubtype="16" fill="hold"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250" fill="hold"/>
                                        <p:tgtEl>
                                          <p:spTgt spid="8"/>
                                        </p:tgtEl>
                                        <p:attrNameLst>
                                          <p:attrName>ppt_w</p:attrName>
                                        </p:attrNameLst>
                                      </p:cBhvr>
                                      <p:tavLst>
                                        <p:tav tm="0">
                                          <p:val>
                                            <p:fltVal val="0"/>
                                          </p:val>
                                        </p:tav>
                                        <p:tav tm="100000">
                                          <p:val>
                                            <p:strVal val="#ppt_w"/>
                                          </p:val>
                                        </p:tav>
                                      </p:tavLst>
                                    </p:anim>
                                    <p:anim calcmode="lin" valueType="num">
                                      <p:cBhvr>
                                        <p:cTn id="15" dur="250" fill="hold"/>
                                        <p:tgtEl>
                                          <p:spTgt spid="8"/>
                                        </p:tgtEl>
                                        <p:attrNameLst>
                                          <p:attrName>ppt_h</p:attrName>
                                        </p:attrNameLst>
                                      </p:cBhvr>
                                      <p:tavLst>
                                        <p:tav tm="0">
                                          <p:val>
                                            <p:fltVal val="0"/>
                                          </p:val>
                                        </p:tav>
                                        <p:tav tm="100000">
                                          <p:val>
                                            <p:strVal val="#ppt_h"/>
                                          </p:val>
                                        </p:tav>
                                      </p:tavLst>
                                    </p:anim>
                                    <p:animEffect transition="in" filter="fade">
                                      <p:cBhvr>
                                        <p:cTn id="16" dur="250"/>
                                        <p:tgtEl>
                                          <p:spTgt spid="8"/>
                                        </p:tgtEl>
                                      </p:cBhvr>
                                    </p:animEffect>
                                  </p:childTnLst>
                                </p:cTn>
                              </p:par>
                            </p:childTnLst>
                          </p:cTn>
                        </p:par>
                        <p:par>
                          <p:cTn id="17" fill="hold">
                            <p:stCondLst>
                              <p:cond delay="1000"/>
                            </p:stCondLst>
                            <p:childTnLst>
                              <p:par>
                                <p:cTn id="18" presetID="53" presetClass="entr" presetSubtype="16"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p:cTn id="20" dur="250" fill="hold"/>
                                        <p:tgtEl>
                                          <p:spTgt spid="11"/>
                                        </p:tgtEl>
                                        <p:attrNameLst>
                                          <p:attrName>ppt_w</p:attrName>
                                        </p:attrNameLst>
                                      </p:cBhvr>
                                      <p:tavLst>
                                        <p:tav tm="0">
                                          <p:val>
                                            <p:fltVal val="0"/>
                                          </p:val>
                                        </p:tav>
                                        <p:tav tm="100000">
                                          <p:val>
                                            <p:strVal val="#ppt_w"/>
                                          </p:val>
                                        </p:tav>
                                      </p:tavLst>
                                    </p:anim>
                                    <p:anim calcmode="lin" valueType="num">
                                      <p:cBhvr>
                                        <p:cTn id="21" dur="250" fill="hold"/>
                                        <p:tgtEl>
                                          <p:spTgt spid="11"/>
                                        </p:tgtEl>
                                        <p:attrNameLst>
                                          <p:attrName>ppt_h</p:attrName>
                                        </p:attrNameLst>
                                      </p:cBhvr>
                                      <p:tavLst>
                                        <p:tav tm="0">
                                          <p:val>
                                            <p:fltVal val="0"/>
                                          </p:val>
                                        </p:tav>
                                        <p:tav tm="100000">
                                          <p:val>
                                            <p:strVal val="#ppt_h"/>
                                          </p:val>
                                        </p:tav>
                                      </p:tavLst>
                                    </p:anim>
                                    <p:animEffect transition="in" filter="fade">
                                      <p:cBhvr>
                                        <p:cTn id="22" dur="250"/>
                                        <p:tgtEl>
                                          <p:spTgt spid="11"/>
                                        </p:tgtEl>
                                      </p:cBhvr>
                                    </p:animEffect>
                                  </p:childTnLst>
                                </p:cTn>
                              </p:par>
                            </p:childTnLst>
                          </p:cTn>
                        </p:par>
                        <p:par>
                          <p:cTn id="23" fill="hold">
                            <p:stCondLst>
                              <p:cond delay="1500"/>
                            </p:stCondLst>
                            <p:childTnLst>
                              <p:par>
                                <p:cTn id="24" presetID="53" presetClass="entr" presetSubtype="16" fill="hold" nodeType="afterEffect">
                                  <p:stCondLst>
                                    <p:cond delay="0"/>
                                  </p:stCondLst>
                                  <p:childTnLst>
                                    <p:set>
                                      <p:cBhvr>
                                        <p:cTn id="25" dur="1" fill="hold">
                                          <p:stCondLst>
                                            <p:cond delay="0"/>
                                          </p:stCondLst>
                                        </p:cTn>
                                        <p:tgtEl>
                                          <p:spTgt spid="20"/>
                                        </p:tgtEl>
                                        <p:attrNameLst>
                                          <p:attrName>style.visibility</p:attrName>
                                        </p:attrNameLst>
                                      </p:cBhvr>
                                      <p:to>
                                        <p:strVal val="visible"/>
                                      </p:to>
                                    </p:set>
                                    <p:anim calcmode="lin" valueType="num">
                                      <p:cBhvr>
                                        <p:cTn id="26" dur="250" fill="hold"/>
                                        <p:tgtEl>
                                          <p:spTgt spid="20"/>
                                        </p:tgtEl>
                                        <p:attrNameLst>
                                          <p:attrName>ppt_w</p:attrName>
                                        </p:attrNameLst>
                                      </p:cBhvr>
                                      <p:tavLst>
                                        <p:tav tm="0">
                                          <p:val>
                                            <p:fltVal val="0"/>
                                          </p:val>
                                        </p:tav>
                                        <p:tav tm="100000">
                                          <p:val>
                                            <p:strVal val="#ppt_w"/>
                                          </p:val>
                                        </p:tav>
                                      </p:tavLst>
                                    </p:anim>
                                    <p:anim calcmode="lin" valueType="num">
                                      <p:cBhvr>
                                        <p:cTn id="27" dur="250" fill="hold"/>
                                        <p:tgtEl>
                                          <p:spTgt spid="20"/>
                                        </p:tgtEl>
                                        <p:attrNameLst>
                                          <p:attrName>ppt_h</p:attrName>
                                        </p:attrNameLst>
                                      </p:cBhvr>
                                      <p:tavLst>
                                        <p:tav tm="0">
                                          <p:val>
                                            <p:fltVal val="0"/>
                                          </p:val>
                                        </p:tav>
                                        <p:tav tm="100000">
                                          <p:val>
                                            <p:strVal val="#ppt_h"/>
                                          </p:val>
                                        </p:tav>
                                      </p:tavLst>
                                    </p:anim>
                                    <p:animEffect transition="in" filter="fade">
                                      <p:cBhvr>
                                        <p:cTn id="28" dur="250"/>
                                        <p:tgtEl>
                                          <p:spTgt spid="20"/>
                                        </p:tgtEl>
                                      </p:cBhvr>
                                    </p:animEffect>
                                  </p:childTnLst>
                                </p:cTn>
                              </p:par>
                            </p:childTnLst>
                          </p:cTn>
                        </p:par>
                        <p:par>
                          <p:cTn id="29" fill="hold">
                            <p:stCondLst>
                              <p:cond delay="2000"/>
                            </p:stCondLst>
                            <p:childTnLst>
                              <p:par>
                                <p:cTn id="30" presetID="53" presetClass="entr" presetSubtype="16" fill="hold" nodeType="after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p:cTn id="32" dur="250" fill="hold"/>
                                        <p:tgtEl>
                                          <p:spTgt spid="17"/>
                                        </p:tgtEl>
                                        <p:attrNameLst>
                                          <p:attrName>ppt_w</p:attrName>
                                        </p:attrNameLst>
                                      </p:cBhvr>
                                      <p:tavLst>
                                        <p:tav tm="0">
                                          <p:val>
                                            <p:fltVal val="0"/>
                                          </p:val>
                                        </p:tav>
                                        <p:tav tm="100000">
                                          <p:val>
                                            <p:strVal val="#ppt_w"/>
                                          </p:val>
                                        </p:tav>
                                      </p:tavLst>
                                    </p:anim>
                                    <p:anim calcmode="lin" valueType="num">
                                      <p:cBhvr>
                                        <p:cTn id="33" dur="250" fill="hold"/>
                                        <p:tgtEl>
                                          <p:spTgt spid="17"/>
                                        </p:tgtEl>
                                        <p:attrNameLst>
                                          <p:attrName>ppt_h</p:attrName>
                                        </p:attrNameLst>
                                      </p:cBhvr>
                                      <p:tavLst>
                                        <p:tav tm="0">
                                          <p:val>
                                            <p:fltVal val="0"/>
                                          </p:val>
                                        </p:tav>
                                        <p:tav tm="100000">
                                          <p:val>
                                            <p:strVal val="#ppt_h"/>
                                          </p:val>
                                        </p:tav>
                                      </p:tavLst>
                                    </p:anim>
                                    <p:animEffect transition="in" filter="fade">
                                      <p:cBhvr>
                                        <p:cTn id="34" dur="250"/>
                                        <p:tgtEl>
                                          <p:spTgt spid="17"/>
                                        </p:tgtEl>
                                      </p:cBhvr>
                                    </p:animEffect>
                                  </p:childTnLst>
                                </p:cTn>
                              </p:par>
                            </p:childTnLst>
                          </p:cTn>
                        </p:par>
                        <p:par>
                          <p:cTn id="35" fill="hold">
                            <p:stCondLst>
                              <p:cond delay="2500"/>
                            </p:stCondLst>
                            <p:childTnLst>
                              <p:par>
                                <p:cTn id="36" presetID="53" presetClass="entr" presetSubtype="16" fill="hold" nodeType="afterEffect">
                                  <p:stCondLst>
                                    <p:cond delay="0"/>
                                  </p:stCondLst>
                                  <p:childTnLst>
                                    <p:set>
                                      <p:cBhvr>
                                        <p:cTn id="37" dur="1" fill="hold">
                                          <p:stCondLst>
                                            <p:cond delay="0"/>
                                          </p:stCondLst>
                                        </p:cTn>
                                        <p:tgtEl>
                                          <p:spTgt spid="14"/>
                                        </p:tgtEl>
                                        <p:attrNameLst>
                                          <p:attrName>style.visibility</p:attrName>
                                        </p:attrNameLst>
                                      </p:cBhvr>
                                      <p:to>
                                        <p:strVal val="visible"/>
                                      </p:to>
                                    </p:set>
                                    <p:anim calcmode="lin" valueType="num">
                                      <p:cBhvr>
                                        <p:cTn id="38" dur="250" fill="hold"/>
                                        <p:tgtEl>
                                          <p:spTgt spid="14"/>
                                        </p:tgtEl>
                                        <p:attrNameLst>
                                          <p:attrName>ppt_w</p:attrName>
                                        </p:attrNameLst>
                                      </p:cBhvr>
                                      <p:tavLst>
                                        <p:tav tm="0">
                                          <p:val>
                                            <p:fltVal val="0"/>
                                          </p:val>
                                        </p:tav>
                                        <p:tav tm="100000">
                                          <p:val>
                                            <p:strVal val="#ppt_w"/>
                                          </p:val>
                                        </p:tav>
                                      </p:tavLst>
                                    </p:anim>
                                    <p:anim calcmode="lin" valueType="num">
                                      <p:cBhvr>
                                        <p:cTn id="39" dur="250" fill="hold"/>
                                        <p:tgtEl>
                                          <p:spTgt spid="14"/>
                                        </p:tgtEl>
                                        <p:attrNameLst>
                                          <p:attrName>ppt_h</p:attrName>
                                        </p:attrNameLst>
                                      </p:cBhvr>
                                      <p:tavLst>
                                        <p:tav tm="0">
                                          <p:val>
                                            <p:fltVal val="0"/>
                                          </p:val>
                                        </p:tav>
                                        <p:tav tm="100000">
                                          <p:val>
                                            <p:strVal val="#ppt_h"/>
                                          </p:val>
                                        </p:tav>
                                      </p:tavLst>
                                    </p:anim>
                                    <p:animEffect transition="in" filter="fade">
                                      <p:cBhvr>
                                        <p:cTn id="40" dur="250"/>
                                        <p:tgtEl>
                                          <p:spTgt spid="14"/>
                                        </p:tgtEl>
                                      </p:cBhvr>
                                    </p:animEffect>
                                  </p:childTnLst>
                                </p:cTn>
                              </p:par>
                            </p:childTnLst>
                          </p:cTn>
                        </p:par>
                        <p:par>
                          <p:cTn id="41" fill="hold">
                            <p:stCondLst>
                              <p:cond delay="3000"/>
                            </p:stCondLst>
                            <p:childTnLst>
                              <p:par>
                                <p:cTn id="42" presetID="53" presetClass="entr" presetSubtype="16" fill="hold" nodeType="afterEffect">
                                  <p:stCondLst>
                                    <p:cond delay="0"/>
                                  </p:stCondLst>
                                  <p:childTnLst>
                                    <p:set>
                                      <p:cBhvr>
                                        <p:cTn id="43" dur="1" fill="hold">
                                          <p:stCondLst>
                                            <p:cond delay="0"/>
                                          </p:stCondLst>
                                        </p:cTn>
                                        <p:tgtEl>
                                          <p:spTgt spid="23"/>
                                        </p:tgtEl>
                                        <p:attrNameLst>
                                          <p:attrName>style.visibility</p:attrName>
                                        </p:attrNameLst>
                                      </p:cBhvr>
                                      <p:to>
                                        <p:strVal val="visible"/>
                                      </p:to>
                                    </p:set>
                                    <p:anim calcmode="lin" valueType="num">
                                      <p:cBhvr>
                                        <p:cTn id="44" dur="250" fill="hold"/>
                                        <p:tgtEl>
                                          <p:spTgt spid="23"/>
                                        </p:tgtEl>
                                        <p:attrNameLst>
                                          <p:attrName>ppt_w</p:attrName>
                                        </p:attrNameLst>
                                      </p:cBhvr>
                                      <p:tavLst>
                                        <p:tav tm="0">
                                          <p:val>
                                            <p:fltVal val="0"/>
                                          </p:val>
                                        </p:tav>
                                        <p:tav tm="100000">
                                          <p:val>
                                            <p:strVal val="#ppt_w"/>
                                          </p:val>
                                        </p:tav>
                                      </p:tavLst>
                                    </p:anim>
                                    <p:anim calcmode="lin" valueType="num">
                                      <p:cBhvr>
                                        <p:cTn id="45" dur="250" fill="hold"/>
                                        <p:tgtEl>
                                          <p:spTgt spid="23"/>
                                        </p:tgtEl>
                                        <p:attrNameLst>
                                          <p:attrName>ppt_h</p:attrName>
                                        </p:attrNameLst>
                                      </p:cBhvr>
                                      <p:tavLst>
                                        <p:tav tm="0">
                                          <p:val>
                                            <p:fltVal val="0"/>
                                          </p:val>
                                        </p:tav>
                                        <p:tav tm="100000">
                                          <p:val>
                                            <p:strVal val="#ppt_h"/>
                                          </p:val>
                                        </p:tav>
                                      </p:tavLst>
                                    </p:anim>
                                    <p:animEffect transition="in" filter="fade">
                                      <p:cBhvr>
                                        <p:cTn id="46" dur="25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44"/>
          <p:cNvSpPr/>
          <p:nvPr/>
        </p:nvSpPr>
        <p:spPr>
          <a:xfrm>
            <a:off x="2356730" y="4902077"/>
            <a:ext cx="4685369" cy="1459377"/>
          </a:xfrm>
          <a:prstGeom prst="rect">
            <a:avLst/>
          </a:prstGeom>
          <a:solidFill>
            <a:srgbClr val="F09C2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Rectangle 4"/>
          <p:cNvSpPr/>
          <p:nvPr/>
        </p:nvSpPr>
        <p:spPr>
          <a:xfrm>
            <a:off x="2356730" y="1445657"/>
            <a:ext cx="4685369" cy="1459377"/>
          </a:xfrm>
          <a:prstGeom prst="rect">
            <a:avLst/>
          </a:prstGeom>
          <a:solidFill>
            <a:srgbClr val="37779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cxnSp>
        <p:nvCxnSpPr>
          <p:cNvPr id="6" name="Straight Connector 9"/>
          <p:cNvCxnSpPr/>
          <p:nvPr/>
        </p:nvCxnSpPr>
        <p:spPr>
          <a:xfrm>
            <a:off x="3906771" y="1599275"/>
            <a:ext cx="0" cy="1152140"/>
          </a:xfrm>
          <a:prstGeom prst="line">
            <a:avLst/>
          </a:prstGeom>
          <a:noFill/>
          <a:ln w="12700" cap="flat" cmpd="sng" algn="ctr">
            <a:solidFill>
              <a:srgbClr val="377790">
                <a:lumMod val="50000"/>
              </a:srgbClr>
            </a:solidFill>
            <a:prstDash val="solid"/>
          </a:ln>
          <a:effectLst/>
        </p:spPr>
      </p:cxnSp>
      <p:grpSp>
        <p:nvGrpSpPr>
          <p:cNvPr id="7" name="Group 29"/>
          <p:cNvGrpSpPr/>
          <p:nvPr/>
        </p:nvGrpSpPr>
        <p:grpSpPr>
          <a:xfrm>
            <a:off x="4095947" y="1659154"/>
            <a:ext cx="2688327" cy="947953"/>
            <a:chOff x="798970" y="1704791"/>
            <a:chExt cx="1112115" cy="710965"/>
          </a:xfrm>
        </p:grpSpPr>
        <p:sp>
          <p:nvSpPr>
            <p:cNvPr id="8" name="Text Placeholder 3"/>
            <p:cNvSpPr txBox="1"/>
            <p:nvPr/>
          </p:nvSpPr>
          <p:spPr>
            <a:xfrm>
              <a:off x="798970" y="1704791"/>
              <a:ext cx="1039796" cy="710965"/>
            </a:xfrm>
            <a:prstGeom prst="rect">
              <a:avLst/>
            </a:prstGeom>
          </p:spPr>
          <p:txBody>
            <a:bodyPr wrap="none" lIns="0" tIns="0" rIns="0" bIns="0" anchor="t"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eaLnBrk="0" fontAlgn="base" hangingPunct="0">
                <a:spcAft>
                  <a:spcPct val="20000"/>
                </a:spcAft>
                <a:buSzPct val="100000"/>
                <a:defRPr/>
              </a:pPr>
              <a:r>
                <a:rPr lang="zh-CN" altLang="en-US" sz="2800" b="1" kern="0" dirty="0">
                  <a:solidFill>
                    <a:srgbClr val="FFFFFF"/>
                  </a:solidFill>
                  <a:latin typeface="微软雅黑" panose="020B0503020204020204" pitchFamily="34" charset="-122"/>
                  <a:ea typeface="微软雅黑" panose="020B0503020204020204" pitchFamily="34" charset="-122"/>
                </a:rPr>
                <a:t>定期检查整改行</a:t>
              </a:r>
              <a:endParaRPr lang="en-US" altLang="zh-CN" sz="2800" b="1" kern="0" dirty="0">
                <a:solidFill>
                  <a:srgbClr val="FFFFFF"/>
                </a:solidFill>
                <a:latin typeface="微软雅黑" panose="020B0503020204020204" pitchFamily="34" charset="-122"/>
                <a:ea typeface="微软雅黑" panose="020B0503020204020204" pitchFamily="34" charset="-122"/>
              </a:endParaRPr>
            </a:p>
            <a:p>
              <a:pPr algn="l" eaLnBrk="0" fontAlgn="base" hangingPunct="0">
                <a:spcAft>
                  <a:spcPct val="20000"/>
                </a:spcAft>
                <a:buSzPct val="100000"/>
                <a:defRPr/>
              </a:pPr>
              <a:r>
                <a:rPr lang="zh-CN" altLang="en-US" sz="2800" b="1" kern="0" dirty="0">
                  <a:solidFill>
                    <a:srgbClr val="FFFFFF"/>
                  </a:solidFill>
                  <a:latin typeface="微软雅黑" panose="020B0503020204020204" pitchFamily="34" charset="-122"/>
                  <a:ea typeface="微软雅黑" panose="020B0503020204020204" pitchFamily="34" charset="-122"/>
                </a:rPr>
                <a:t>动是否完成</a:t>
              </a:r>
              <a:endParaRPr lang="en-US" altLang="zh-CN" sz="2800" b="1" kern="0" dirty="0">
                <a:solidFill>
                  <a:srgbClr val="FFFFFF"/>
                </a:solidFill>
                <a:latin typeface="微软雅黑" panose="020B0503020204020204" pitchFamily="34" charset="-122"/>
                <a:ea typeface="微软雅黑" panose="020B0503020204020204" pitchFamily="34" charset="-122"/>
              </a:endParaRPr>
            </a:p>
          </p:txBody>
        </p:sp>
        <p:sp>
          <p:nvSpPr>
            <p:cNvPr id="9" name="Text Placeholder 3"/>
            <p:cNvSpPr txBox="1"/>
            <p:nvPr/>
          </p:nvSpPr>
          <p:spPr>
            <a:xfrm>
              <a:off x="798971" y="1877612"/>
              <a:ext cx="1112114" cy="153841"/>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just"/>
              <a:endParaRPr lang="en-US" sz="1335" dirty="0">
                <a:solidFill>
                  <a:srgbClr val="FFFFFF"/>
                </a:solidFill>
                <a:latin typeface="Arial" panose="020B0604020202020204"/>
              </a:endParaRPr>
            </a:p>
          </p:txBody>
        </p:sp>
      </p:grpSp>
      <p:sp>
        <p:nvSpPr>
          <p:cNvPr id="10" name="Text Placeholder 3"/>
          <p:cNvSpPr txBox="1"/>
          <p:nvPr/>
        </p:nvSpPr>
        <p:spPr>
          <a:xfrm>
            <a:off x="3163271" y="1735752"/>
            <a:ext cx="428002" cy="923330"/>
          </a:xfrm>
          <a:prstGeom prst="rect">
            <a:avLst/>
          </a:prstGeom>
        </p:spPr>
        <p:txBody>
          <a:bodyPr wrap="none" lIns="0" tIns="0" rIns="0" bIns="0" anchor="ctr">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200">
              <a:spcBef>
                <a:spcPct val="20000"/>
              </a:spcBef>
              <a:defRPr/>
            </a:pPr>
            <a:r>
              <a:rPr lang="en-US" sz="6000" dirty="0">
                <a:solidFill>
                  <a:srgbClr val="FFFFFF"/>
                </a:solidFill>
                <a:latin typeface="Arial" panose="020B0604020202020204"/>
              </a:rPr>
              <a:t>1</a:t>
            </a:r>
          </a:p>
        </p:txBody>
      </p:sp>
      <p:sp>
        <p:nvSpPr>
          <p:cNvPr id="11" name="Pentagon 5"/>
          <p:cNvSpPr/>
          <p:nvPr/>
        </p:nvSpPr>
        <p:spPr>
          <a:xfrm>
            <a:off x="1665446" y="1599287"/>
            <a:ext cx="1226263" cy="1152149"/>
          </a:xfrm>
          <a:prstGeom prst="homePlate">
            <a:avLst>
              <a:gd name="adj" fmla="val 35732"/>
            </a:avLst>
          </a:prstGeom>
          <a:solidFill>
            <a:srgbClr val="377790">
              <a:lumMod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12" name="Rectangle 22"/>
          <p:cNvSpPr/>
          <p:nvPr/>
        </p:nvSpPr>
        <p:spPr>
          <a:xfrm>
            <a:off x="2356730" y="3162860"/>
            <a:ext cx="4685369" cy="1459377"/>
          </a:xfrm>
          <a:prstGeom prst="rect">
            <a:avLst/>
          </a:prstGeom>
          <a:solidFill>
            <a:srgbClr val="189A8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cxnSp>
        <p:nvCxnSpPr>
          <p:cNvPr id="13" name="Straight Connector 24"/>
          <p:cNvCxnSpPr/>
          <p:nvPr/>
        </p:nvCxnSpPr>
        <p:spPr>
          <a:xfrm>
            <a:off x="3906771" y="3316478"/>
            <a:ext cx="0" cy="1152140"/>
          </a:xfrm>
          <a:prstGeom prst="line">
            <a:avLst/>
          </a:prstGeom>
          <a:noFill/>
          <a:ln w="12700" cap="flat" cmpd="sng" algn="ctr">
            <a:solidFill>
              <a:srgbClr val="189A80">
                <a:lumMod val="50000"/>
              </a:srgbClr>
            </a:solidFill>
            <a:prstDash val="solid"/>
          </a:ln>
          <a:effectLst/>
        </p:spPr>
      </p:cxnSp>
      <p:grpSp>
        <p:nvGrpSpPr>
          <p:cNvPr id="14" name="Group 29"/>
          <p:cNvGrpSpPr/>
          <p:nvPr/>
        </p:nvGrpSpPr>
        <p:grpSpPr>
          <a:xfrm>
            <a:off x="4095947" y="3376357"/>
            <a:ext cx="2688327" cy="947953"/>
            <a:chOff x="798970" y="1704791"/>
            <a:chExt cx="1112115" cy="710965"/>
          </a:xfrm>
        </p:grpSpPr>
        <p:sp>
          <p:nvSpPr>
            <p:cNvPr id="15" name="Text Placeholder 3"/>
            <p:cNvSpPr txBox="1"/>
            <p:nvPr/>
          </p:nvSpPr>
          <p:spPr>
            <a:xfrm>
              <a:off x="798970" y="1704791"/>
              <a:ext cx="1039796" cy="710965"/>
            </a:xfrm>
            <a:prstGeom prst="rect">
              <a:avLst/>
            </a:prstGeom>
          </p:spPr>
          <p:txBody>
            <a:bodyPr wrap="none" lIns="0" tIns="0" rIns="0" bIns="0" anchor="t"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eaLnBrk="0" fontAlgn="base" hangingPunct="0">
                <a:spcAft>
                  <a:spcPct val="20000"/>
                </a:spcAft>
                <a:buSzPct val="100000"/>
                <a:defRPr/>
              </a:pPr>
              <a:r>
                <a:rPr lang="zh-CN" altLang="en-US" sz="2800" b="1" kern="0" dirty="0">
                  <a:solidFill>
                    <a:srgbClr val="FFFFFF"/>
                  </a:solidFill>
                  <a:latin typeface="微软雅黑" panose="020B0503020204020204" pitchFamily="34" charset="-122"/>
                  <a:ea typeface="微软雅黑" panose="020B0503020204020204" pitchFamily="34" charset="-122"/>
                </a:rPr>
                <a:t>确认整改措施确</a:t>
              </a:r>
              <a:endParaRPr lang="en-US" altLang="zh-CN" sz="2800" b="1" kern="0" dirty="0">
                <a:solidFill>
                  <a:srgbClr val="FFFFFF"/>
                </a:solidFill>
                <a:latin typeface="微软雅黑" panose="020B0503020204020204" pitchFamily="34" charset="-122"/>
                <a:ea typeface="微软雅黑" panose="020B0503020204020204" pitchFamily="34" charset="-122"/>
              </a:endParaRPr>
            </a:p>
            <a:p>
              <a:pPr algn="l" eaLnBrk="0" fontAlgn="base" hangingPunct="0">
                <a:spcAft>
                  <a:spcPct val="20000"/>
                </a:spcAft>
                <a:buSzPct val="100000"/>
                <a:defRPr/>
              </a:pPr>
              <a:r>
                <a:rPr lang="zh-CN" altLang="en-US" sz="2800" b="1" kern="0" dirty="0">
                  <a:solidFill>
                    <a:srgbClr val="FFFFFF"/>
                  </a:solidFill>
                  <a:latin typeface="微软雅黑" panose="020B0503020204020204" pitchFamily="34" charset="-122"/>
                  <a:ea typeface="微软雅黑" panose="020B0503020204020204" pitchFamily="34" charset="-122"/>
                </a:rPr>
                <a:t>实有效</a:t>
              </a:r>
              <a:endParaRPr lang="en-US" altLang="zh-CN" sz="2800" b="1" kern="0" dirty="0">
                <a:solidFill>
                  <a:srgbClr val="FFFFFF"/>
                </a:solidFill>
                <a:latin typeface="微软雅黑" panose="020B0503020204020204" pitchFamily="34" charset="-122"/>
                <a:ea typeface="微软雅黑" panose="020B0503020204020204" pitchFamily="34" charset="-122"/>
              </a:endParaRPr>
            </a:p>
          </p:txBody>
        </p:sp>
        <p:sp>
          <p:nvSpPr>
            <p:cNvPr id="16" name="Text Placeholder 3"/>
            <p:cNvSpPr txBox="1"/>
            <p:nvPr/>
          </p:nvSpPr>
          <p:spPr>
            <a:xfrm>
              <a:off x="798971" y="1877612"/>
              <a:ext cx="1112114" cy="153841"/>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just"/>
              <a:endParaRPr lang="en-US" sz="1335" dirty="0">
                <a:solidFill>
                  <a:srgbClr val="FFFFFF"/>
                </a:solidFill>
                <a:latin typeface="Arial" panose="020B0604020202020204"/>
              </a:endParaRPr>
            </a:p>
          </p:txBody>
        </p:sp>
      </p:grpSp>
      <p:sp>
        <p:nvSpPr>
          <p:cNvPr id="17" name="Text Placeholder 3"/>
          <p:cNvSpPr txBox="1"/>
          <p:nvPr/>
        </p:nvSpPr>
        <p:spPr>
          <a:xfrm>
            <a:off x="3163271" y="3452954"/>
            <a:ext cx="428002" cy="923330"/>
          </a:xfrm>
          <a:prstGeom prst="rect">
            <a:avLst/>
          </a:prstGeom>
        </p:spPr>
        <p:txBody>
          <a:bodyPr wrap="none" lIns="0" tIns="0" rIns="0" bIns="0" anchor="ctr">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200">
              <a:spcBef>
                <a:spcPct val="20000"/>
              </a:spcBef>
              <a:defRPr/>
            </a:pPr>
            <a:r>
              <a:rPr lang="en-US" sz="6000" dirty="0">
                <a:solidFill>
                  <a:srgbClr val="FFFFFF"/>
                </a:solidFill>
                <a:latin typeface="Arial" panose="020B0604020202020204"/>
              </a:rPr>
              <a:t>2</a:t>
            </a:r>
          </a:p>
        </p:txBody>
      </p:sp>
      <p:sp>
        <p:nvSpPr>
          <p:cNvPr id="18" name="Pentagon 23"/>
          <p:cNvSpPr/>
          <p:nvPr/>
        </p:nvSpPr>
        <p:spPr>
          <a:xfrm>
            <a:off x="1665446" y="3316478"/>
            <a:ext cx="1226263" cy="1152140"/>
          </a:xfrm>
          <a:prstGeom prst="homePlate">
            <a:avLst>
              <a:gd name="adj" fmla="val 35732"/>
            </a:avLst>
          </a:prstGeom>
          <a:solidFill>
            <a:srgbClr val="189A80">
              <a:lumMod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cxnSp>
        <p:nvCxnSpPr>
          <p:cNvPr id="19" name="Straight Connector 46"/>
          <p:cNvCxnSpPr/>
          <p:nvPr/>
        </p:nvCxnSpPr>
        <p:spPr>
          <a:xfrm>
            <a:off x="3906771" y="5055695"/>
            <a:ext cx="0" cy="1152140"/>
          </a:xfrm>
          <a:prstGeom prst="line">
            <a:avLst/>
          </a:prstGeom>
          <a:noFill/>
          <a:ln w="12700" cap="flat" cmpd="sng" algn="ctr">
            <a:solidFill>
              <a:srgbClr val="F09C2A">
                <a:lumMod val="50000"/>
              </a:srgbClr>
            </a:solidFill>
            <a:prstDash val="solid"/>
          </a:ln>
          <a:effectLst/>
        </p:spPr>
      </p:cxnSp>
      <p:grpSp>
        <p:nvGrpSpPr>
          <p:cNvPr id="20" name="Group 29"/>
          <p:cNvGrpSpPr/>
          <p:nvPr/>
        </p:nvGrpSpPr>
        <p:grpSpPr>
          <a:xfrm>
            <a:off x="4095947" y="5115574"/>
            <a:ext cx="2688327" cy="947953"/>
            <a:chOff x="798970" y="1704791"/>
            <a:chExt cx="1112115" cy="710965"/>
          </a:xfrm>
        </p:grpSpPr>
        <p:sp>
          <p:nvSpPr>
            <p:cNvPr id="21" name="Text Placeholder 3"/>
            <p:cNvSpPr txBox="1"/>
            <p:nvPr/>
          </p:nvSpPr>
          <p:spPr>
            <a:xfrm>
              <a:off x="798970" y="1704791"/>
              <a:ext cx="1039796" cy="710965"/>
            </a:xfrm>
            <a:prstGeom prst="rect">
              <a:avLst/>
            </a:prstGeom>
          </p:spPr>
          <p:txBody>
            <a:bodyPr wrap="none" lIns="0" tIns="0" rIns="0" bIns="0" anchor="t"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eaLnBrk="0" fontAlgn="base" hangingPunct="0">
                <a:spcAft>
                  <a:spcPct val="20000"/>
                </a:spcAft>
                <a:buSzPct val="100000"/>
                <a:defRPr/>
              </a:pPr>
              <a:r>
                <a:rPr lang="zh-CN" altLang="en-US" sz="2800" b="1" kern="0" dirty="0">
                  <a:solidFill>
                    <a:srgbClr val="FFFFFF"/>
                  </a:solidFill>
                  <a:latin typeface="微软雅黑" panose="020B0503020204020204" pitchFamily="34" charset="-122"/>
                  <a:ea typeface="微软雅黑" panose="020B0503020204020204" pitchFamily="34" charset="-122"/>
                </a:rPr>
                <a:t>确保整改措施正</a:t>
              </a:r>
              <a:endParaRPr lang="en-US" altLang="zh-CN" sz="2800" b="1" kern="0" dirty="0">
                <a:solidFill>
                  <a:srgbClr val="FFFFFF"/>
                </a:solidFill>
                <a:latin typeface="微软雅黑" panose="020B0503020204020204" pitchFamily="34" charset="-122"/>
                <a:ea typeface="微软雅黑" panose="020B0503020204020204" pitchFamily="34" charset="-122"/>
              </a:endParaRPr>
            </a:p>
            <a:p>
              <a:pPr algn="l" eaLnBrk="0" fontAlgn="base" hangingPunct="0">
                <a:spcAft>
                  <a:spcPct val="20000"/>
                </a:spcAft>
                <a:buSzPct val="100000"/>
                <a:defRPr/>
              </a:pPr>
              <a:r>
                <a:rPr lang="zh-CN" altLang="en-US" sz="2800" b="1" kern="0" dirty="0">
                  <a:solidFill>
                    <a:srgbClr val="FFFFFF"/>
                  </a:solidFill>
                  <a:latin typeface="微软雅黑" panose="020B0503020204020204" pitchFamily="34" charset="-122"/>
                  <a:ea typeface="微软雅黑" panose="020B0503020204020204" pitchFamily="34" charset="-122"/>
                </a:rPr>
                <a:t>在被使用</a:t>
              </a:r>
              <a:endParaRPr lang="en-US" altLang="zh-CN" sz="2800" b="1" kern="0" dirty="0">
                <a:solidFill>
                  <a:srgbClr val="FFFFFF"/>
                </a:solidFill>
                <a:latin typeface="微软雅黑" panose="020B0503020204020204" pitchFamily="34" charset="-122"/>
                <a:ea typeface="微软雅黑" panose="020B0503020204020204" pitchFamily="34" charset="-122"/>
              </a:endParaRPr>
            </a:p>
          </p:txBody>
        </p:sp>
        <p:sp>
          <p:nvSpPr>
            <p:cNvPr id="22" name="Text Placeholder 3"/>
            <p:cNvSpPr txBox="1"/>
            <p:nvPr/>
          </p:nvSpPr>
          <p:spPr>
            <a:xfrm>
              <a:off x="798971" y="1877612"/>
              <a:ext cx="1112114" cy="153841"/>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just"/>
              <a:endParaRPr lang="en-US" sz="1335" dirty="0">
                <a:solidFill>
                  <a:srgbClr val="FFFFFF"/>
                </a:solidFill>
                <a:latin typeface="Arial" panose="020B0604020202020204"/>
              </a:endParaRPr>
            </a:p>
          </p:txBody>
        </p:sp>
      </p:grpSp>
      <p:sp>
        <p:nvSpPr>
          <p:cNvPr id="23" name="Text Placeholder 3"/>
          <p:cNvSpPr txBox="1"/>
          <p:nvPr/>
        </p:nvSpPr>
        <p:spPr>
          <a:xfrm>
            <a:off x="3163271" y="5192172"/>
            <a:ext cx="428002" cy="923330"/>
          </a:xfrm>
          <a:prstGeom prst="rect">
            <a:avLst/>
          </a:prstGeom>
        </p:spPr>
        <p:txBody>
          <a:bodyPr wrap="none" lIns="0" tIns="0" rIns="0" bIns="0" anchor="ctr">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200">
              <a:spcBef>
                <a:spcPct val="20000"/>
              </a:spcBef>
              <a:defRPr/>
            </a:pPr>
            <a:r>
              <a:rPr lang="en-US" sz="6000" dirty="0">
                <a:solidFill>
                  <a:srgbClr val="FFFFFF"/>
                </a:solidFill>
                <a:latin typeface="Arial" panose="020B0604020202020204"/>
              </a:rPr>
              <a:t>3</a:t>
            </a:r>
          </a:p>
        </p:txBody>
      </p:sp>
      <p:sp>
        <p:nvSpPr>
          <p:cNvPr id="24" name="Pentagon 45"/>
          <p:cNvSpPr/>
          <p:nvPr/>
        </p:nvSpPr>
        <p:spPr>
          <a:xfrm>
            <a:off x="1665446" y="5055695"/>
            <a:ext cx="1226263" cy="1152140"/>
          </a:xfrm>
          <a:prstGeom prst="homePlate">
            <a:avLst>
              <a:gd name="adj" fmla="val 35732"/>
            </a:avLst>
          </a:prstGeom>
          <a:solidFill>
            <a:srgbClr val="F09C2A">
              <a:lumMod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rgbClr val="FFFFFF"/>
              </a:solidFill>
              <a:effectLst/>
              <a:uLnTx/>
              <a:uFillTx/>
              <a:latin typeface="Arial" panose="020B0604020202020204"/>
            </a:endParaRPr>
          </a:p>
        </p:txBody>
      </p:sp>
      <p:sp>
        <p:nvSpPr>
          <p:cNvPr id="25" name="KSO_Shape"/>
          <p:cNvSpPr/>
          <p:nvPr/>
        </p:nvSpPr>
        <p:spPr bwMode="auto">
          <a:xfrm>
            <a:off x="1741541" y="1840200"/>
            <a:ext cx="794564" cy="735583"/>
          </a:xfrm>
          <a:custGeom>
            <a:avLst/>
            <a:gdLst>
              <a:gd name="T0" fmla="*/ 527033 w 2960688"/>
              <a:gd name="T1" fmla="*/ 1877159 h 3298826"/>
              <a:gd name="T2" fmla="*/ 409443 w 2960688"/>
              <a:gd name="T3" fmla="*/ 2000501 h 3298826"/>
              <a:gd name="T4" fmla="*/ 411355 w 2960688"/>
              <a:gd name="T5" fmla="*/ 2233197 h 3298826"/>
              <a:gd name="T6" fmla="*/ 351125 w 2960688"/>
              <a:gd name="T7" fmla="*/ 2312034 h 3298826"/>
              <a:gd name="T8" fmla="*/ 273369 w 2960688"/>
              <a:gd name="T9" fmla="*/ 2124161 h 3298826"/>
              <a:gd name="T10" fmla="*/ 346027 w 2960688"/>
              <a:gd name="T11" fmla="*/ 1891464 h 3298826"/>
              <a:gd name="T12" fmla="*/ 896304 w 2960688"/>
              <a:gd name="T13" fmla="*/ 1785321 h 3298826"/>
              <a:gd name="T14" fmla="*/ 1068706 w 2960688"/>
              <a:gd name="T15" fmla="*/ 2016555 h 3298826"/>
              <a:gd name="T16" fmla="*/ 1068071 w 2960688"/>
              <a:gd name="T17" fmla="*/ 2228732 h 3298826"/>
              <a:gd name="T18" fmla="*/ 959169 w 2960688"/>
              <a:gd name="T19" fmla="*/ 2409781 h 3298826"/>
              <a:gd name="T20" fmla="*/ 713741 w 2960688"/>
              <a:gd name="T21" fmla="*/ 2518728 h 3298826"/>
              <a:gd name="T22" fmla="*/ 693421 w 2960688"/>
              <a:gd name="T23" fmla="*/ 1957476 h 3298826"/>
              <a:gd name="T24" fmla="*/ 640080 w 2960688"/>
              <a:gd name="T25" fmla="*/ 1634173 h 3298826"/>
              <a:gd name="T26" fmla="*/ 392430 w 2960688"/>
              <a:gd name="T27" fmla="*/ 1729423 h 3298826"/>
              <a:gd name="T28" fmla="*/ 232092 w 2960688"/>
              <a:gd name="T29" fmla="*/ 1935163 h 3298826"/>
              <a:gd name="T30" fmla="*/ 200025 w 2960688"/>
              <a:gd name="T31" fmla="*/ 2188846 h 3298826"/>
              <a:gd name="T32" fmla="*/ 307658 w 2960688"/>
              <a:gd name="T33" fmla="*/ 2432368 h 3298826"/>
              <a:gd name="T34" fmla="*/ 520065 w 2960688"/>
              <a:gd name="T35" fmla="*/ 2581276 h 3298826"/>
              <a:gd name="T36" fmla="*/ 775335 w 2960688"/>
              <a:gd name="T37" fmla="*/ 2601279 h 3298826"/>
              <a:gd name="T38" fmla="*/ 1014095 w 2960688"/>
              <a:gd name="T39" fmla="*/ 2481581 h 3298826"/>
              <a:gd name="T40" fmla="*/ 1151890 w 2960688"/>
              <a:gd name="T41" fmla="*/ 2263141 h 3298826"/>
              <a:gd name="T42" fmla="*/ 1159510 w 2960688"/>
              <a:gd name="T43" fmla="*/ 2006283 h 3298826"/>
              <a:gd name="T44" fmla="*/ 1027748 w 2960688"/>
              <a:gd name="T45" fmla="*/ 1773556 h 3298826"/>
              <a:gd name="T46" fmla="*/ 803275 w 2960688"/>
              <a:gd name="T47" fmla="*/ 1647190 h 3298826"/>
              <a:gd name="T48" fmla="*/ 1574800 w 2960688"/>
              <a:gd name="T49" fmla="*/ 2092842 h 3298826"/>
              <a:gd name="T50" fmla="*/ 2153920 w 2960688"/>
              <a:gd name="T51" fmla="*/ 1496357 h 3298826"/>
              <a:gd name="T52" fmla="*/ 2773363 w 2960688"/>
              <a:gd name="T53" fmla="*/ 1705761 h 3298826"/>
              <a:gd name="T54" fmla="*/ 2930208 w 2960688"/>
              <a:gd name="T55" fmla="*/ 2034463 h 3298826"/>
              <a:gd name="T56" fmla="*/ 2534285 w 2960688"/>
              <a:gd name="T57" fmla="*/ 2333022 h 3298826"/>
              <a:gd name="T58" fmla="*/ 2062798 w 2960688"/>
              <a:gd name="T59" fmla="*/ 2832102 h 3298826"/>
              <a:gd name="T60" fmla="*/ 1393825 w 2960688"/>
              <a:gd name="T61" fmla="*/ 2435503 h 3298826"/>
              <a:gd name="T62" fmla="*/ 1449705 w 2960688"/>
              <a:gd name="T63" fmla="*/ 1990995 h 3298826"/>
              <a:gd name="T64" fmla="*/ 1293813 w 2960688"/>
              <a:gd name="T65" fmla="*/ 1642623 h 3298826"/>
              <a:gd name="T66" fmla="*/ 818833 w 2960688"/>
              <a:gd name="T67" fmla="*/ 1450340 h 3298826"/>
              <a:gd name="T68" fmla="*/ 1141095 w 2960688"/>
              <a:gd name="T69" fmla="*/ 1611630 h 3298826"/>
              <a:gd name="T70" fmla="*/ 1340803 w 2960688"/>
              <a:gd name="T71" fmla="*/ 1927861 h 3298826"/>
              <a:gd name="T72" fmla="*/ 1348423 w 2960688"/>
              <a:gd name="T73" fmla="*/ 2284731 h 3298826"/>
              <a:gd name="T74" fmla="*/ 1223010 w 2960688"/>
              <a:gd name="T75" fmla="*/ 2541906 h 3298826"/>
              <a:gd name="T76" fmla="*/ 1473200 w 2960688"/>
              <a:gd name="T77" fmla="*/ 3188336 h 3298826"/>
              <a:gd name="T78" fmla="*/ 1409700 w 2960688"/>
              <a:gd name="T79" fmla="*/ 3287079 h 3298826"/>
              <a:gd name="T80" fmla="*/ 1293813 w 2960688"/>
              <a:gd name="T81" fmla="*/ 3278189 h 3298826"/>
              <a:gd name="T82" fmla="*/ 780415 w 2960688"/>
              <a:gd name="T83" fmla="*/ 2798129 h 3298826"/>
              <a:gd name="T84" fmla="*/ 485775 w 2960688"/>
              <a:gd name="T85" fmla="*/ 2775904 h 3298826"/>
              <a:gd name="T86" fmla="*/ 179387 w 2960688"/>
              <a:gd name="T87" fmla="*/ 2582863 h 3298826"/>
              <a:gd name="T88" fmla="*/ 11747 w 2960688"/>
              <a:gd name="T89" fmla="*/ 2248853 h 3298826"/>
              <a:gd name="T90" fmla="*/ 39687 w 2960688"/>
              <a:gd name="T91" fmla="*/ 1891666 h 3298826"/>
              <a:gd name="T92" fmla="*/ 248285 w 2960688"/>
              <a:gd name="T93" fmla="*/ 1593533 h 3298826"/>
              <a:gd name="T94" fmla="*/ 589598 w 2960688"/>
              <a:gd name="T95" fmla="*/ 1443356 h 3298826"/>
              <a:gd name="T96" fmla="*/ 2009571 w 2960688"/>
              <a:gd name="T97" fmla="*/ 44471 h 3298826"/>
              <a:gd name="T98" fmla="*/ 2211293 w 2960688"/>
              <a:gd name="T99" fmla="*/ 227752 h 3298826"/>
              <a:gd name="T100" fmla="*/ 2308501 w 2960688"/>
              <a:gd name="T101" fmla="*/ 511410 h 3298826"/>
              <a:gd name="T102" fmla="*/ 2385695 w 2960688"/>
              <a:gd name="T103" fmla="*/ 681985 h 3298826"/>
              <a:gd name="T104" fmla="*/ 2326608 w 2960688"/>
              <a:gd name="T105" fmla="*/ 854149 h 3298826"/>
              <a:gd name="T106" fmla="*/ 2142358 w 2960688"/>
              <a:gd name="T107" fmla="*/ 1198477 h 3298826"/>
              <a:gd name="T108" fmla="*/ 1940000 w 2960688"/>
              <a:gd name="T109" fmla="*/ 1360477 h 3298826"/>
              <a:gd name="T110" fmla="*/ 1698569 w 2960688"/>
              <a:gd name="T111" fmla="*/ 1367782 h 3298826"/>
              <a:gd name="T112" fmla="*/ 1505106 w 2960688"/>
              <a:gd name="T113" fmla="*/ 1235642 h 3298826"/>
              <a:gd name="T114" fmla="*/ 1298619 w 2960688"/>
              <a:gd name="T115" fmla="*/ 873208 h 3298826"/>
              <a:gd name="T116" fmla="*/ 1219200 w 2960688"/>
              <a:gd name="T117" fmla="*/ 700409 h 3298826"/>
              <a:gd name="T118" fmla="*/ 1306560 w 2960688"/>
              <a:gd name="T119" fmla="*/ 536504 h 3298826"/>
              <a:gd name="T120" fmla="*/ 1394873 w 2960688"/>
              <a:gd name="T121" fmla="*/ 248081 h 3298826"/>
              <a:gd name="T122" fmla="*/ 1587383 w 2960688"/>
              <a:gd name="T123" fmla="*/ 54953 h 3298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60688" h="3298826">
                <a:moveTo>
                  <a:pt x="472859" y="1797050"/>
                </a:moveTo>
                <a:lnTo>
                  <a:pt x="478276" y="1797050"/>
                </a:lnTo>
                <a:lnTo>
                  <a:pt x="483375" y="1797686"/>
                </a:lnTo>
                <a:lnTo>
                  <a:pt x="488792" y="1798640"/>
                </a:lnTo>
                <a:lnTo>
                  <a:pt x="493891" y="1800229"/>
                </a:lnTo>
                <a:lnTo>
                  <a:pt x="499309" y="1802454"/>
                </a:lnTo>
                <a:lnTo>
                  <a:pt x="503770" y="1804679"/>
                </a:lnTo>
                <a:lnTo>
                  <a:pt x="508550" y="1807858"/>
                </a:lnTo>
                <a:lnTo>
                  <a:pt x="512693" y="1811355"/>
                </a:lnTo>
                <a:lnTo>
                  <a:pt x="516836" y="1815170"/>
                </a:lnTo>
                <a:lnTo>
                  <a:pt x="520341" y="1819302"/>
                </a:lnTo>
                <a:lnTo>
                  <a:pt x="523846" y="1824071"/>
                </a:lnTo>
                <a:lnTo>
                  <a:pt x="526396" y="1829157"/>
                </a:lnTo>
                <a:lnTo>
                  <a:pt x="528945" y="1834561"/>
                </a:lnTo>
                <a:lnTo>
                  <a:pt x="530220" y="1839648"/>
                </a:lnTo>
                <a:lnTo>
                  <a:pt x="531495" y="1845370"/>
                </a:lnTo>
                <a:lnTo>
                  <a:pt x="531813" y="1850774"/>
                </a:lnTo>
                <a:lnTo>
                  <a:pt x="531813" y="1855860"/>
                </a:lnTo>
                <a:lnTo>
                  <a:pt x="531495" y="1861264"/>
                </a:lnTo>
                <a:lnTo>
                  <a:pt x="530220" y="1866668"/>
                </a:lnTo>
                <a:lnTo>
                  <a:pt x="528945" y="1871755"/>
                </a:lnTo>
                <a:lnTo>
                  <a:pt x="527033" y="1877159"/>
                </a:lnTo>
                <a:lnTo>
                  <a:pt x="524165" y="1881609"/>
                </a:lnTo>
                <a:lnTo>
                  <a:pt x="520978" y="1886378"/>
                </a:lnTo>
                <a:lnTo>
                  <a:pt x="517792" y="1890510"/>
                </a:lnTo>
                <a:lnTo>
                  <a:pt x="513968" y="1894643"/>
                </a:lnTo>
                <a:lnTo>
                  <a:pt x="509506" y="1898140"/>
                </a:lnTo>
                <a:lnTo>
                  <a:pt x="504726" y="1901636"/>
                </a:lnTo>
                <a:lnTo>
                  <a:pt x="495803" y="1907358"/>
                </a:lnTo>
                <a:lnTo>
                  <a:pt x="486880" y="1913080"/>
                </a:lnTo>
                <a:lnTo>
                  <a:pt x="478913" y="1918803"/>
                </a:lnTo>
                <a:lnTo>
                  <a:pt x="471265" y="1924842"/>
                </a:lnTo>
                <a:lnTo>
                  <a:pt x="463936" y="1931200"/>
                </a:lnTo>
                <a:lnTo>
                  <a:pt x="457244" y="1937240"/>
                </a:lnTo>
                <a:lnTo>
                  <a:pt x="450870" y="1943280"/>
                </a:lnTo>
                <a:lnTo>
                  <a:pt x="444815" y="1949320"/>
                </a:lnTo>
                <a:lnTo>
                  <a:pt x="439398" y="1955678"/>
                </a:lnTo>
                <a:lnTo>
                  <a:pt x="433980" y="1962036"/>
                </a:lnTo>
                <a:lnTo>
                  <a:pt x="429519" y="1968076"/>
                </a:lnTo>
                <a:lnTo>
                  <a:pt x="424739" y="1974751"/>
                </a:lnTo>
                <a:lnTo>
                  <a:pt x="420596" y="1980791"/>
                </a:lnTo>
                <a:lnTo>
                  <a:pt x="416453" y="1987467"/>
                </a:lnTo>
                <a:lnTo>
                  <a:pt x="412948" y="1993825"/>
                </a:lnTo>
                <a:lnTo>
                  <a:pt x="409443" y="2000501"/>
                </a:lnTo>
                <a:lnTo>
                  <a:pt x="406256" y="2006858"/>
                </a:lnTo>
                <a:lnTo>
                  <a:pt x="403388" y="2013534"/>
                </a:lnTo>
                <a:lnTo>
                  <a:pt x="400838" y="2019892"/>
                </a:lnTo>
                <a:lnTo>
                  <a:pt x="398608" y="2026886"/>
                </a:lnTo>
                <a:lnTo>
                  <a:pt x="394465" y="2039919"/>
                </a:lnTo>
                <a:lnTo>
                  <a:pt x="391278" y="2053271"/>
                </a:lnTo>
                <a:lnTo>
                  <a:pt x="388729" y="2066622"/>
                </a:lnTo>
                <a:lnTo>
                  <a:pt x="387135" y="2079974"/>
                </a:lnTo>
                <a:lnTo>
                  <a:pt x="386498" y="2093007"/>
                </a:lnTo>
                <a:lnTo>
                  <a:pt x="385861" y="2106041"/>
                </a:lnTo>
                <a:lnTo>
                  <a:pt x="385861" y="2118439"/>
                </a:lnTo>
                <a:lnTo>
                  <a:pt x="386817" y="2130518"/>
                </a:lnTo>
                <a:lnTo>
                  <a:pt x="387773" y="2141962"/>
                </a:lnTo>
                <a:lnTo>
                  <a:pt x="389366" y="2153724"/>
                </a:lnTo>
                <a:lnTo>
                  <a:pt x="391278" y="2164215"/>
                </a:lnTo>
                <a:lnTo>
                  <a:pt x="393190" y="2174705"/>
                </a:lnTo>
                <a:lnTo>
                  <a:pt x="395421" y="2184242"/>
                </a:lnTo>
                <a:lnTo>
                  <a:pt x="397970" y="2193461"/>
                </a:lnTo>
                <a:lnTo>
                  <a:pt x="402432" y="2209038"/>
                </a:lnTo>
                <a:lnTo>
                  <a:pt x="406574" y="2221435"/>
                </a:lnTo>
                <a:lnTo>
                  <a:pt x="409761" y="2229383"/>
                </a:lnTo>
                <a:lnTo>
                  <a:pt x="411355" y="2233197"/>
                </a:lnTo>
                <a:lnTo>
                  <a:pt x="413585" y="2238602"/>
                </a:lnTo>
                <a:lnTo>
                  <a:pt x="415179" y="2244006"/>
                </a:lnTo>
                <a:lnTo>
                  <a:pt x="416453" y="2249728"/>
                </a:lnTo>
                <a:lnTo>
                  <a:pt x="416772" y="2255132"/>
                </a:lnTo>
                <a:lnTo>
                  <a:pt x="416772" y="2260536"/>
                </a:lnTo>
                <a:lnTo>
                  <a:pt x="415816" y="2265940"/>
                </a:lnTo>
                <a:lnTo>
                  <a:pt x="414860" y="2271026"/>
                </a:lnTo>
                <a:lnTo>
                  <a:pt x="413267" y="2276113"/>
                </a:lnTo>
                <a:lnTo>
                  <a:pt x="411036" y="2281199"/>
                </a:lnTo>
                <a:lnTo>
                  <a:pt x="408168" y="2285967"/>
                </a:lnTo>
                <a:lnTo>
                  <a:pt x="405300" y="2290736"/>
                </a:lnTo>
                <a:lnTo>
                  <a:pt x="401794" y="2294868"/>
                </a:lnTo>
                <a:lnTo>
                  <a:pt x="397970" y="2298683"/>
                </a:lnTo>
                <a:lnTo>
                  <a:pt x="393509" y="2302180"/>
                </a:lnTo>
                <a:lnTo>
                  <a:pt x="389047" y="2305359"/>
                </a:lnTo>
                <a:lnTo>
                  <a:pt x="383630" y="2307902"/>
                </a:lnTo>
                <a:lnTo>
                  <a:pt x="378213" y="2309809"/>
                </a:lnTo>
                <a:lnTo>
                  <a:pt x="372795" y="2311717"/>
                </a:lnTo>
                <a:lnTo>
                  <a:pt x="367696" y="2312670"/>
                </a:lnTo>
                <a:lnTo>
                  <a:pt x="361642" y="2312988"/>
                </a:lnTo>
                <a:lnTo>
                  <a:pt x="356543" y="2312988"/>
                </a:lnTo>
                <a:lnTo>
                  <a:pt x="351125" y="2312034"/>
                </a:lnTo>
                <a:lnTo>
                  <a:pt x="345708" y="2311081"/>
                </a:lnTo>
                <a:lnTo>
                  <a:pt x="340609" y="2309491"/>
                </a:lnTo>
                <a:lnTo>
                  <a:pt x="335829" y="2307584"/>
                </a:lnTo>
                <a:lnTo>
                  <a:pt x="330730" y="2304723"/>
                </a:lnTo>
                <a:lnTo>
                  <a:pt x="326587" y="2301862"/>
                </a:lnTo>
                <a:lnTo>
                  <a:pt x="322126" y="2298365"/>
                </a:lnTo>
                <a:lnTo>
                  <a:pt x="318302" y="2294550"/>
                </a:lnTo>
                <a:lnTo>
                  <a:pt x="314478" y="2289782"/>
                </a:lnTo>
                <a:lnTo>
                  <a:pt x="311610" y="2285332"/>
                </a:lnTo>
                <a:lnTo>
                  <a:pt x="308742" y="2280245"/>
                </a:lnTo>
                <a:lnTo>
                  <a:pt x="306830" y="2275795"/>
                </a:lnTo>
                <a:lnTo>
                  <a:pt x="302687" y="2264987"/>
                </a:lnTo>
                <a:lnTo>
                  <a:pt x="296951" y="2249092"/>
                </a:lnTo>
                <a:lnTo>
                  <a:pt x="293764" y="2239237"/>
                </a:lnTo>
                <a:lnTo>
                  <a:pt x="290259" y="2228111"/>
                </a:lnTo>
                <a:lnTo>
                  <a:pt x="287391" y="2216349"/>
                </a:lnTo>
                <a:lnTo>
                  <a:pt x="284204" y="2202998"/>
                </a:lnTo>
                <a:lnTo>
                  <a:pt x="281017" y="2189328"/>
                </a:lnTo>
                <a:lnTo>
                  <a:pt x="278468" y="2173752"/>
                </a:lnTo>
                <a:lnTo>
                  <a:pt x="276556" y="2158175"/>
                </a:lnTo>
                <a:lnTo>
                  <a:pt x="274644" y="2141645"/>
                </a:lnTo>
                <a:lnTo>
                  <a:pt x="273369" y="2124161"/>
                </a:lnTo>
                <a:lnTo>
                  <a:pt x="273050" y="2106041"/>
                </a:lnTo>
                <a:lnTo>
                  <a:pt x="273369" y="2088239"/>
                </a:lnTo>
                <a:lnTo>
                  <a:pt x="274325" y="2078384"/>
                </a:lnTo>
                <a:lnTo>
                  <a:pt x="274962" y="2069483"/>
                </a:lnTo>
                <a:lnTo>
                  <a:pt x="275918" y="2059629"/>
                </a:lnTo>
                <a:lnTo>
                  <a:pt x="277193" y="2049774"/>
                </a:lnTo>
                <a:lnTo>
                  <a:pt x="278786" y="2040237"/>
                </a:lnTo>
                <a:lnTo>
                  <a:pt x="280698" y="2030382"/>
                </a:lnTo>
                <a:lnTo>
                  <a:pt x="282929" y="2020846"/>
                </a:lnTo>
                <a:lnTo>
                  <a:pt x="285479" y="2010673"/>
                </a:lnTo>
                <a:lnTo>
                  <a:pt x="288347" y="2000819"/>
                </a:lnTo>
                <a:lnTo>
                  <a:pt x="291533" y="1990328"/>
                </a:lnTo>
                <a:lnTo>
                  <a:pt x="295039" y="1980473"/>
                </a:lnTo>
                <a:lnTo>
                  <a:pt x="299181" y="1970619"/>
                </a:lnTo>
                <a:lnTo>
                  <a:pt x="303324" y="1960446"/>
                </a:lnTo>
                <a:lnTo>
                  <a:pt x="308423" y="1950274"/>
                </a:lnTo>
                <a:lnTo>
                  <a:pt x="313522" y="1940419"/>
                </a:lnTo>
                <a:lnTo>
                  <a:pt x="319258" y="1930247"/>
                </a:lnTo>
                <a:lnTo>
                  <a:pt x="325313" y="1920710"/>
                </a:lnTo>
                <a:lnTo>
                  <a:pt x="331368" y="1910855"/>
                </a:lnTo>
                <a:lnTo>
                  <a:pt x="338697" y="1901318"/>
                </a:lnTo>
                <a:lnTo>
                  <a:pt x="346027" y="1891464"/>
                </a:lnTo>
                <a:lnTo>
                  <a:pt x="353675" y="1881927"/>
                </a:lnTo>
                <a:lnTo>
                  <a:pt x="362279" y="1872708"/>
                </a:lnTo>
                <a:lnTo>
                  <a:pt x="370883" y="1863807"/>
                </a:lnTo>
                <a:lnTo>
                  <a:pt x="380125" y="1854906"/>
                </a:lnTo>
                <a:lnTo>
                  <a:pt x="389685" y="1846005"/>
                </a:lnTo>
                <a:lnTo>
                  <a:pt x="400201" y="1837740"/>
                </a:lnTo>
                <a:lnTo>
                  <a:pt x="411036" y="1829157"/>
                </a:lnTo>
                <a:lnTo>
                  <a:pt x="422190" y="1820892"/>
                </a:lnTo>
                <a:lnTo>
                  <a:pt x="433980" y="1813263"/>
                </a:lnTo>
                <a:lnTo>
                  <a:pt x="446409" y="1805315"/>
                </a:lnTo>
                <a:lnTo>
                  <a:pt x="451189" y="1802772"/>
                </a:lnTo>
                <a:lnTo>
                  <a:pt x="456606" y="1800547"/>
                </a:lnTo>
                <a:lnTo>
                  <a:pt x="461705" y="1798957"/>
                </a:lnTo>
                <a:lnTo>
                  <a:pt x="467441" y="1797686"/>
                </a:lnTo>
                <a:lnTo>
                  <a:pt x="472859" y="1797050"/>
                </a:lnTo>
                <a:close/>
                <a:moveTo>
                  <a:pt x="799783" y="1741488"/>
                </a:moveTo>
                <a:lnTo>
                  <a:pt x="816611" y="1747205"/>
                </a:lnTo>
                <a:lnTo>
                  <a:pt x="833438" y="1753558"/>
                </a:lnTo>
                <a:lnTo>
                  <a:pt x="849631" y="1760228"/>
                </a:lnTo>
                <a:lnTo>
                  <a:pt x="865506" y="1767851"/>
                </a:lnTo>
                <a:lnTo>
                  <a:pt x="881064" y="1776427"/>
                </a:lnTo>
                <a:lnTo>
                  <a:pt x="896304" y="1785321"/>
                </a:lnTo>
                <a:lnTo>
                  <a:pt x="910909" y="1795167"/>
                </a:lnTo>
                <a:lnTo>
                  <a:pt x="925514" y="1805332"/>
                </a:lnTo>
                <a:lnTo>
                  <a:pt x="939166" y="1816131"/>
                </a:lnTo>
                <a:lnTo>
                  <a:pt x="952819" y="1827566"/>
                </a:lnTo>
                <a:lnTo>
                  <a:pt x="965201" y="1839953"/>
                </a:lnTo>
                <a:lnTo>
                  <a:pt x="977584" y="1852976"/>
                </a:lnTo>
                <a:lnTo>
                  <a:pt x="989331" y="1866317"/>
                </a:lnTo>
                <a:lnTo>
                  <a:pt x="1000444" y="1879975"/>
                </a:lnTo>
                <a:lnTo>
                  <a:pt x="1011239" y="1894586"/>
                </a:lnTo>
                <a:lnTo>
                  <a:pt x="1021081" y="1909514"/>
                </a:lnTo>
                <a:lnTo>
                  <a:pt x="1026479" y="1918090"/>
                </a:lnTo>
                <a:lnTo>
                  <a:pt x="1031559" y="1926666"/>
                </a:lnTo>
                <a:lnTo>
                  <a:pt x="1036004" y="1935242"/>
                </a:lnTo>
                <a:lnTo>
                  <a:pt x="1040766" y="1944136"/>
                </a:lnTo>
                <a:lnTo>
                  <a:pt x="1044894" y="1952712"/>
                </a:lnTo>
                <a:lnTo>
                  <a:pt x="1049021" y="1961605"/>
                </a:lnTo>
                <a:lnTo>
                  <a:pt x="1052831" y="1970817"/>
                </a:lnTo>
                <a:lnTo>
                  <a:pt x="1056324" y="1979710"/>
                </a:lnTo>
                <a:lnTo>
                  <a:pt x="1059816" y="1988922"/>
                </a:lnTo>
                <a:lnTo>
                  <a:pt x="1062991" y="1997815"/>
                </a:lnTo>
                <a:lnTo>
                  <a:pt x="1065849" y="2007026"/>
                </a:lnTo>
                <a:lnTo>
                  <a:pt x="1068706" y="2016555"/>
                </a:lnTo>
                <a:lnTo>
                  <a:pt x="1070929" y="2025767"/>
                </a:lnTo>
                <a:lnTo>
                  <a:pt x="1073151" y="2035295"/>
                </a:lnTo>
                <a:lnTo>
                  <a:pt x="1075056" y="2044507"/>
                </a:lnTo>
                <a:lnTo>
                  <a:pt x="1076961" y="2054353"/>
                </a:lnTo>
                <a:lnTo>
                  <a:pt x="1078549" y="2063882"/>
                </a:lnTo>
                <a:lnTo>
                  <a:pt x="1079819" y="2073411"/>
                </a:lnTo>
                <a:lnTo>
                  <a:pt x="1080771" y="2082940"/>
                </a:lnTo>
                <a:lnTo>
                  <a:pt x="1081724" y="2092786"/>
                </a:lnTo>
                <a:lnTo>
                  <a:pt x="1082359" y="2102315"/>
                </a:lnTo>
                <a:lnTo>
                  <a:pt x="1082676" y="2111844"/>
                </a:lnTo>
                <a:lnTo>
                  <a:pt x="1082676" y="2122008"/>
                </a:lnTo>
                <a:lnTo>
                  <a:pt x="1082676" y="2131537"/>
                </a:lnTo>
                <a:lnTo>
                  <a:pt x="1082359" y="2141066"/>
                </a:lnTo>
                <a:lnTo>
                  <a:pt x="1081724" y="2150913"/>
                </a:lnTo>
                <a:lnTo>
                  <a:pt x="1080771" y="2160442"/>
                </a:lnTo>
                <a:lnTo>
                  <a:pt x="1079819" y="2170606"/>
                </a:lnTo>
                <a:lnTo>
                  <a:pt x="1078231" y="2180135"/>
                </a:lnTo>
                <a:lnTo>
                  <a:pt x="1076644" y="2189981"/>
                </a:lnTo>
                <a:lnTo>
                  <a:pt x="1075056" y="2199510"/>
                </a:lnTo>
                <a:lnTo>
                  <a:pt x="1072834" y="2209674"/>
                </a:lnTo>
                <a:lnTo>
                  <a:pt x="1070611" y="2219203"/>
                </a:lnTo>
                <a:lnTo>
                  <a:pt x="1068071" y="2228732"/>
                </a:lnTo>
                <a:lnTo>
                  <a:pt x="1065214" y="2238261"/>
                </a:lnTo>
                <a:lnTo>
                  <a:pt x="1062356" y="2247472"/>
                </a:lnTo>
                <a:lnTo>
                  <a:pt x="1058864" y="2257001"/>
                </a:lnTo>
                <a:lnTo>
                  <a:pt x="1055689" y="2266212"/>
                </a:lnTo>
                <a:lnTo>
                  <a:pt x="1052196" y="2275106"/>
                </a:lnTo>
                <a:lnTo>
                  <a:pt x="1048386" y="2284317"/>
                </a:lnTo>
                <a:lnTo>
                  <a:pt x="1044259" y="2292893"/>
                </a:lnTo>
                <a:lnTo>
                  <a:pt x="1039814" y="2301787"/>
                </a:lnTo>
                <a:lnTo>
                  <a:pt x="1035369" y="2310045"/>
                </a:lnTo>
                <a:lnTo>
                  <a:pt x="1030606" y="2318621"/>
                </a:lnTo>
                <a:lnTo>
                  <a:pt x="1025844" y="2327197"/>
                </a:lnTo>
                <a:lnTo>
                  <a:pt x="1020764" y="2335456"/>
                </a:lnTo>
                <a:lnTo>
                  <a:pt x="1015366" y="2343396"/>
                </a:lnTo>
                <a:lnTo>
                  <a:pt x="1009969" y="2351655"/>
                </a:lnTo>
                <a:lnTo>
                  <a:pt x="1004254" y="2359278"/>
                </a:lnTo>
                <a:lnTo>
                  <a:pt x="998539" y="2366901"/>
                </a:lnTo>
                <a:lnTo>
                  <a:pt x="992506" y="2374524"/>
                </a:lnTo>
                <a:lnTo>
                  <a:pt x="985839" y="2381830"/>
                </a:lnTo>
                <a:lnTo>
                  <a:pt x="979806" y="2389135"/>
                </a:lnTo>
                <a:lnTo>
                  <a:pt x="972821" y="2396440"/>
                </a:lnTo>
                <a:lnTo>
                  <a:pt x="966471" y="2403111"/>
                </a:lnTo>
                <a:lnTo>
                  <a:pt x="959169" y="2409781"/>
                </a:lnTo>
                <a:lnTo>
                  <a:pt x="952184" y="2416451"/>
                </a:lnTo>
                <a:lnTo>
                  <a:pt x="944564" y="2423121"/>
                </a:lnTo>
                <a:lnTo>
                  <a:pt x="937261" y="2429156"/>
                </a:lnTo>
                <a:lnTo>
                  <a:pt x="929641" y="2435191"/>
                </a:lnTo>
                <a:lnTo>
                  <a:pt x="921704" y="2441544"/>
                </a:lnTo>
                <a:lnTo>
                  <a:pt x="913766" y="2447261"/>
                </a:lnTo>
                <a:lnTo>
                  <a:pt x="905511" y="2452661"/>
                </a:lnTo>
                <a:lnTo>
                  <a:pt x="897256" y="2458061"/>
                </a:lnTo>
                <a:lnTo>
                  <a:pt x="884874" y="2465684"/>
                </a:lnTo>
                <a:lnTo>
                  <a:pt x="872809" y="2472354"/>
                </a:lnTo>
                <a:lnTo>
                  <a:pt x="860426" y="2478707"/>
                </a:lnTo>
                <a:lnTo>
                  <a:pt x="847726" y="2484742"/>
                </a:lnTo>
                <a:lnTo>
                  <a:pt x="834708" y="2490141"/>
                </a:lnTo>
                <a:lnTo>
                  <a:pt x="821691" y="2495541"/>
                </a:lnTo>
                <a:lnTo>
                  <a:pt x="808991" y="2499988"/>
                </a:lnTo>
                <a:lnTo>
                  <a:pt x="795338" y="2503799"/>
                </a:lnTo>
                <a:lnTo>
                  <a:pt x="782003" y="2507611"/>
                </a:lnTo>
                <a:lnTo>
                  <a:pt x="768668" y="2510787"/>
                </a:lnTo>
                <a:lnTo>
                  <a:pt x="755016" y="2513328"/>
                </a:lnTo>
                <a:lnTo>
                  <a:pt x="741046" y="2515552"/>
                </a:lnTo>
                <a:lnTo>
                  <a:pt x="727393" y="2517140"/>
                </a:lnTo>
                <a:lnTo>
                  <a:pt x="713741" y="2518728"/>
                </a:lnTo>
                <a:lnTo>
                  <a:pt x="699771" y="2519363"/>
                </a:lnTo>
                <a:lnTo>
                  <a:pt x="685801" y="2519363"/>
                </a:lnTo>
                <a:lnTo>
                  <a:pt x="675958" y="2519363"/>
                </a:lnTo>
                <a:lnTo>
                  <a:pt x="666116" y="2519046"/>
                </a:lnTo>
                <a:lnTo>
                  <a:pt x="646113" y="2517140"/>
                </a:lnTo>
                <a:lnTo>
                  <a:pt x="647701" y="2406922"/>
                </a:lnTo>
                <a:lnTo>
                  <a:pt x="648971" y="2312586"/>
                </a:lnTo>
                <a:lnTo>
                  <a:pt x="650241" y="2242708"/>
                </a:lnTo>
                <a:lnTo>
                  <a:pt x="650876" y="2220156"/>
                </a:lnTo>
                <a:lnTo>
                  <a:pt x="651193" y="2207133"/>
                </a:lnTo>
                <a:lnTo>
                  <a:pt x="653416" y="2182040"/>
                </a:lnTo>
                <a:lnTo>
                  <a:pt x="656273" y="2157583"/>
                </a:lnTo>
                <a:lnTo>
                  <a:pt x="658813" y="2134078"/>
                </a:lnTo>
                <a:lnTo>
                  <a:pt x="661988" y="2111209"/>
                </a:lnTo>
                <a:lnTo>
                  <a:pt x="665481" y="2089293"/>
                </a:lnTo>
                <a:lnTo>
                  <a:pt x="668973" y="2068329"/>
                </a:lnTo>
                <a:lnTo>
                  <a:pt x="672148" y="2048001"/>
                </a:lnTo>
                <a:lnTo>
                  <a:pt x="675958" y="2028625"/>
                </a:lnTo>
                <a:lnTo>
                  <a:pt x="680403" y="2009885"/>
                </a:lnTo>
                <a:lnTo>
                  <a:pt x="684531" y="1991463"/>
                </a:lnTo>
                <a:lnTo>
                  <a:pt x="688658" y="1974311"/>
                </a:lnTo>
                <a:lnTo>
                  <a:pt x="693421" y="1957476"/>
                </a:lnTo>
                <a:lnTo>
                  <a:pt x="697866" y="1941595"/>
                </a:lnTo>
                <a:lnTo>
                  <a:pt x="702946" y="1926031"/>
                </a:lnTo>
                <a:lnTo>
                  <a:pt x="707708" y="1911420"/>
                </a:lnTo>
                <a:lnTo>
                  <a:pt x="712788" y="1897444"/>
                </a:lnTo>
                <a:lnTo>
                  <a:pt x="717868" y="1883786"/>
                </a:lnTo>
                <a:lnTo>
                  <a:pt x="723266" y="1870763"/>
                </a:lnTo>
                <a:lnTo>
                  <a:pt x="728663" y="1858693"/>
                </a:lnTo>
                <a:lnTo>
                  <a:pt x="733743" y="1846941"/>
                </a:lnTo>
                <a:lnTo>
                  <a:pt x="739141" y="1835824"/>
                </a:lnTo>
                <a:lnTo>
                  <a:pt x="744538" y="1825025"/>
                </a:lnTo>
                <a:lnTo>
                  <a:pt x="750253" y="1814543"/>
                </a:lnTo>
                <a:lnTo>
                  <a:pt x="755651" y="1804696"/>
                </a:lnTo>
                <a:lnTo>
                  <a:pt x="761366" y="1795485"/>
                </a:lnTo>
                <a:lnTo>
                  <a:pt x="766763" y="1786591"/>
                </a:lnTo>
                <a:lnTo>
                  <a:pt x="777876" y="1770392"/>
                </a:lnTo>
                <a:lnTo>
                  <a:pt x="788988" y="1755464"/>
                </a:lnTo>
                <a:lnTo>
                  <a:pt x="799783" y="1741488"/>
                </a:lnTo>
                <a:close/>
                <a:moveTo>
                  <a:pt x="687070" y="1632268"/>
                </a:moveTo>
                <a:lnTo>
                  <a:pt x="675640" y="1632585"/>
                </a:lnTo>
                <a:lnTo>
                  <a:pt x="663575" y="1632585"/>
                </a:lnTo>
                <a:lnTo>
                  <a:pt x="651828" y="1633538"/>
                </a:lnTo>
                <a:lnTo>
                  <a:pt x="640080" y="1634173"/>
                </a:lnTo>
                <a:lnTo>
                  <a:pt x="628015" y="1635760"/>
                </a:lnTo>
                <a:lnTo>
                  <a:pt x="616585" y="1637348"/>
                </a:lnTo>
                <a:lnTo>
                  <a:pt x="604838" y="1638935"/>
                </a:lnTo>
                <a:lnTo>
                  <a:pt x="592773" y="1641158"/>
                </a:lnTo>
                <a:lnTo>
                  <a:pt x="581343" y="1643381"/>
                </a:lnTo>
                <a:lnTo>
                  <a:pt x="569595" y="1645920"/>
                </a:lnTo>
                <a:lnTo>
                  <a:pt x="558165" y="1649095"/>
                </a:lnTo>
                <a:lnTo>
                  <a:pt x="546735" y="1652270"/>
                </a:lnTo>
                <a:lnTo>
                  <a:pt x="534670" y="1655763"/>
                </a:lnTo>
                <a:lnTo>
                  <a:pt x="523240" y="1659573"/>
                </a:lnTo>
                <a:lnTo>
                  <a:pt x="512128" y="1663700"/>
                </a:lnTo>
                <a:lnTo>
                  <a:pt x="500698" y="1668145"/>
                </a:lnTo>
                <a:lnTo>
                  <a:pt x="489268" y="1672908"/>
                </a:lnTo>
                <a:lnTo>
                  <a:pt x="478155" y="1678305"/>
                </a:lnTo>
                <a:lnTo>
                  <a:pt x="467043" y="1683703"/>
                </a:lnTo>
                <a:lnTo>
                  <a:pt x="455930" y="1689418"/>
                </a:lnTo>
                <a:lnTo>
                  <a:pt x="444818" y="1695133"/>
                </a:lnTo>
                <a:lnTo>
                  <a:pt x="434023" y="1701483"/>
                </a:lnTo>
                <a:lnTo>
                  <a:pt x="423545" y="1708150"/>
                </a:lnTo>
                <a:lnTo>
                  <a:pt x="412750" y="1714818"/>
                </a:lnTo>
                <a:lnTo>
                  <a:pt x="402273" y="1721803"/>
                </a:lnTo>
                <a:lnTo>
                  <a:pt x="392430" y="1729423"/>
                </a:lnTo>
                <a:lnTo>
                  <a:pt x="382588" y="1736726"/>
                </a:lnTo>
                <a:lnTo>
                  <a:pt x="373063" y="1744663"/>
                </a:lnTo>
                <a:lnTo>
                  <a:pt x="363220" y="1752283"/>
                </a:lnTo>
                <a:lnTo>
                  <a:pt x="354330" y="1760856"/>
                </a:lnTo>
                <a:lnTo>
                  <a:pt x="345440" y="1768793"/>
                </a:lnTo>
                <a:lnTo>
                  <a:pt x="336550" y="1777683"/>
                </a:lnTo>
                <a:lnTo>
                  <a:pt x="328295" y="1785938"/>
                </a:lnTo>
                <a:lnTo>
                  <a:pt x="320040" y="1795146"/>
                </a:lnTo>
                <a:lnTo>
                  <a:pt x="312103" y="1804036"/>
                </a:lnTo>
                <a:lnTo>
                  <a:pt x="304483" y="1813243"/>
                </a:lnTo>
                <a:lnTo>
                  <a:pt x="297180" y="1822768"/>
                </a:lnTo>
                <a:lnTo>
                  <a:pt x="289878" y="1832293"/>
                </a:lnTo>
                <a:lnTo>
                  <a:pt x="282893" y="1841818"/>
                </a:lnTo>
                <a:lnTo>
                  <a:pt x="276225" y="1851978"/>
                </a:lnTo>
                <a:lnTo>
                  <a:pt x="269875" y="1861821"/>
                </a:lnTo>
                <a:lnTo>
                  <a:pt x="263842" y="1871663"/>
                </a:lnTo>
                <a:lnTo>
                  <a:pt x="257810" y="1882141"/>
                </a:lnTo>
                <a:lnTo>
                  <a:pt x="252095" y="1892301"/>
                </a:lnTo>
                <a:lnTo>
                  <a:pt x="246697" y="1903096"/>
                </a:lnTo>
                <a:lnTo>
                  <a:pt x="241617" y="1913573"/>
                </a:lnTo>
                <a:lnTo>
                  <a:pt x="236855" y="1924051"/>
                </a:lnTo>
                <a:lnTo>
                  <a:pt x="232092" y="1935163"/>
                </a:lnTo>
                <a:lnTo>
                  <a:pt x="227965" y="1945958"/>
                </a:lnTo>
                <a:lnTo>
                  <a:pt x="223837" y="1957071"/>
                </a:lnTo>
                <a:lnTo>
                  <a:pt x="220027" y="1968183"/>
                </a:lnTo>
                <a:lnTo>
                  <a:pt x="216535" y="1979296"/>
                </a:lnTo>
                <a:lnTo>
                  <a:pt x="213360" y="1990726"/>
                </a:lnTo>
                <a:lnTo>
                  <a:pt x="210502" y="2001838"/>
                </a:lnTo>
                <a:lnTo>
                  <a:pt x="207645" y="2013268"/>
                </a:lnTo>
                <a:lnTo>
                  <a:pt x="205105" y="2024698"/>
                </a:lnTo>
                <a:lnTo>
                  <a:pt x="203200" y="2036763"/>
                </a:lnTo>
                <a:lnTo>
                  <a:pt x="201295" y="2048193"/>
                </a:lnTo>
                <a:lnTo>
                  <a:pt x="199390" y="2059623"/>
                </a:lnTo>
                <a:lnTo>
                  <a:pt x="198120" y="2071371"/>
                </a:lnTo>
                <a:lnTo>
                  <a:pt x="196850" y="2082801"/>
                </a:lnTo>
                <a:lnTo>
                  <a:pt x="196215" y="2094866"/>
                </a:lnTo>
                <a:lnTo>
                  <a:pt x="195897" y="2106613"/>
                </a:lnTo>
                <a:lnTo>
                  <a:pt x="195580" y="2118043"/>
                </a:lnTo>
                <a:lnTo>
                  <a:pt x="195580" y="2129791"/>
                </a:lnTo>
                <a:lnTo>
                  <a:pt x="195897" y="2141856"/>
                </a:lnTo>
                <a:lnTo>
                  <a:pt x="196532" y="2153603"/>
                </a:lnTo>
                <a:lnTo>
                  <a:pt x="197485" y="2165668"/>
                </a:lnTo>
                <a:lnTo>
                  <a:pt x="198437" y="2177098"/>
                </a:lnTo>
                <a:lnTo>
                  <a:pt x="200025" y="2188846"/>
                </a:lnTo>
                <a:lnTo>
                  <a:pt x="201930" y="2200593"/>
                </a:lnTo>
                <a:lnTo>
                  <a:pt x="203835" y="2212023"/>
                </a:lnTo>
                <a:lnTo>
                  <a:pt x="206057" y="2224088"/>
                </a:lnTo>
                <a:lnTo>
                  <a:pt x="208915" y="2235518"/>
                </a:lnTo>
                <a:lnTo>
                  <a:pt x="211772" y="2247266"/>
                </a:lnTo>
                <a:lnTo>
                  <a:pt x="215265" y="2258696"/>
                </a:lnTo>
                <a:lnTo>
                  <a:pt x="218757" y="2270443"/>
                </a:lnTo>
                <a:lnTo>
                  <a:pt x="222567" y="2281873"/>
                </a:lnTo>
                <a:lnTo>
                  <a:pt x="226695" y="2293303"/>
                </a:lnTo>
                <a:lnTo>
                  <a:pt x="231140" y="2304733"/>
                </a:lnTo>
                <a:lnTo>
                  <a:pt x="235902" y="2315846"/>
                </a:lnTo>
                <a:lnTo>
                  <a:pt x="240982" y="2327276"/>
                </a:lnTo>
                <a:lnTo>
                  <a:pt x="246380" y="2338388"/>
                </a:lnTo>
                <a:lnTo>
                  <a:pt x="252095" y="2349501"/>
                </a:lnTo>
                <a:lnTo>
                  <a:pt x="257810" y="2360296"/>
                </a:lnTo>
                <a:lnTo>
                  <a:pt x="264160" y="2371408"/>
                </a:lnTo>
                <a:lnTo>
                  <a:pt x="270827" y="2381886"/>
                </a:lnTo>
                <a:lnTo>
                  <a:pt x="277813" y="2392681"/>
                </a:lnTo>
                <a:lnTo>
                  <a:pt x="284798" y="2403158"/>
                </a:lnTo>
                <a:lnTo>
                  <a:pt x="292100" y="2413001"/>
                </a:lnTo>
                <a:lnTo>
                  <a:pt x="299720" y="2422843"/>
                </a:lnTo>
                <a:lnTo>
                  <a:pt x="307658" y="2432368"/>
                </a:lnTo>
                <a:lnTo>
                  <a:pt x="315595" y="2442211"/>
                </a:lnTo>
                <a:lnTo>
                  <a:pt x="323533" y="2451101"/>
                </a:lnTo>
                <a:lnTo>
                  <a:pt x="332105" y="2459991"/>
                </a:lnTo>
                <a:lnTo>
                  <a:pt x="340360" y="2468881"/>
                </a:lnTo>
                <a:lnTo>
                  <a:pt x="349250" y="2477136"/>
                </a:lnTo>
                <a:lnTo>
                  <a:pt x="358140" y="2485391"/>
                </a:lnTo>
                <a:lnTo>
                  <a:pt x="367348" y="2493328"/>
                </a:lnTo>
                <a:lnTo>
                  <a:pt x="376238" y="2500948"/>
                </a:lnTo>
                <a:lnTo>
                  <a:pt x="385445" y="2508251"/>
                </a:lnTo>
                <a:lnTo>
                  <a:pt x="394970" y="2515553"/>
                </a:lnTo>
                <a:lnTo>
                  <a:pt x="405130" y="2522538"/>
                </a:lnTo>
                <a:lnTo>
                  <a:pt x="414655" y="2528888"/>
                </a:lnTo>
                <a:lnTo>
                  <a:pt x="424498" y="2535556"/>
                </a:lnTo>
                <a:lnTo>
                  <a:pt x="434975" y="2541588"/>
                </a:lnTo>
                <a:lnTo>
                  <a:pt x="445135" y="2547621"/>
                </a:lnTo>
                <a:lnTo>
                  <a:pt x="455613" y="2553018"/>
                </a:lnTo>
                <a:lnTo>
                  <a:pt x="465773" y="2558416"/>
                </a:lnTo>
                <a:lnTo>
                  <a:pt x="476568" y="2563813"/>
                </a:lnTo>
                <a:lnTo>
                  <a:pt x="487363" y="2568258"/>
                </a:lnTo>
                <a:lnTo>
                  <a:pt x="498158" y="2573021"/>
                </a:lnTo>
                <a:lnTo>
                  <a:pt x="509270" y="2577466"/>
                </a:lnTo>
                <a:lnTo>
                  <a:pt x="520065" y="2581276"/>
                </a:lnTo>
                <a:lnTo>
                  <a:pt x="531178" y="2585086"/>
                </a:lnTo>
                <a:lnTo>
                  <a:pt x="542290" y="2588896"/>
                </a:lnTo>
                <a:lnTo>
                  <a:pt x="553720" y="2592071"/>
                </a:lnTo>
                <a:lnTo>
                  <a:pt x="564833" y="2594928"/>
                </a:lnTo>
                <a:lnTo>
                  <a:pt x="576580" y="2597786"/>
                </a:lnTo>
                <a:lnTo>
                  <a:pt x="588010" y="2600326"/>
                </a:lnTo>
                <a:lnTo>
                  <a:pt x="599440" y="2602231"/>
                </a:lnTo>
                <a:lnTo>
                  <a:pt x="611188" y="2604136"/>
                </a:lnTo>
                <a:lnTo>
                  <a:pt x="622618" y="2605724"/>
                </a:lnTo>
                <a:lnTo>
                  <a:pt x="634683" y="2607311"/>
                </a:lnTo>
                <a:lnTo>
                  <a:pt x="646113" y="2608581"/>
                </a:lnTo>
                <a:lnTo>
                  <a:pt x="657860" y="2609216"/>
                </a:lnTo>
                <a:lnTo>
                  <a:pt x="669925" y="2609534"/>
                </a:lnTo>
                <a:lnTo>
                  <a:pt x="681355" y="2609851"/>
                </a:lnTo>
                <a:lnTo>
                  <a:pt x="693103" y="2609851"/>
                </a:lnTo>
                <a:lnTo>
                  <a:pt x="704850" y="2609534"/>
                </a:lnTo>
                <a:lnTo>
                  <a:pt x="716915" y="2608899"/>
                </a:lnTo>
                <a:lnTo>
                  <a:pt x="728345" y="2607946"/>
                </a:lnTo>
                <a:lnTo>
                  <a:pt x="740093" y="2606676"/>
                </a:lnTo>
                <a:lnTo>
                  <a:pt x="752158" y="2605406"/>
                </a:lnTo>
                <a:lnTo>
                  <a:pt x="763905" y="2603501"/>
                </a:lnTo>
                <a:lnTo>
                  <a:pt x="775335" y="2601279"/>
                </a:lnTo>
                <a:lnTo>
                  <a:pt x="787083" y="2598738"/>
                </a:lnTo>
                <a:lnTo>
                  <a:pt x="798830" y="2596198"/>
                </a:lnTo>
                <a:lnTo>
                  <a:pt x="810578" y="2593658"/>
                </a:lnTo>
                <a:lnTo>
                  <a:pt x="822008" y="2590166"/>
                </a:lnTo>
                <a:lnTo>
                  <a:pt x="833438" y="2586673"/>
                </a:lnTo>
                <a:lnTo>
                  <a:pt x="844868" y="2582863"/>
                </a:lnTo>
                <a:lnTo>
                  <a:pt x="856615" y="2578736"/>
                </a:lnTo>
                <a:lnTo>
                  <a:pt x="867410" y="2573973"/>
                </a:lnTo>
                <a:lnTo>
                  <a:pt x="879158" y="2569528"/>
                </a:lnTo>
                <a:lnTo>
                  <a:pt x="890270" y="2564131"/>
                </a:lnTo>
                <a:lnTo>
                  <a:pt x="901383" y="2558733"/>
                </a:lnTo>
                <a:lnTo>
                  <a:pt x="912178" y="2553336"/>
                </a:lnTo>
                <a:lnTo>
                  <a:pt x="923290" y="2547303"/>
                </a:lnTo>
                <a:lnTo>
                  <a:pt x="934085" y="2540636"/>
                </a:lnTo>
                <a:lnTo>
                  <a:pt x="944880" y="2534286"/>
                </a:lnTo>
                <a:lnTo>
                  <a:pt x="955675" y="2527301"/>
                </a:lnTo>
                <a:lnTo>
                  <a:pt x="965835" y="2520633"/>
                </a:lnTo>
                <a:lnTo>
                  <a:pt x="976313" y="2512696"/>
                </a:lnTo>
                <a:lnTo>
                  <a:pt x="986155" y="2505711"/>
                </a:lnTo>
                <a:lnTo>
                  <a:pt x="995680" y="2497456"/>
                </a:lnTo>
                <a:lnTo>
                  <a:pt x="1005205" y="2489836"/>
                </a:lnTo>
                <a:lnTo>
                  <a:pt x="1014095" y="2481581"/>
                </a:lnTo>
                <a:lnTo>
                  <a:pt x="1023303" y="2473326"/>
                </a:lnTo>
                <a:lnTo>
                  <a:pt x="1031558" y="2464753"/>
                </a:lnTo>
                <a:lnTo>
                  <a:pt x="1040130" y="2456181"/>
                </a:lnTo>
                <a:lnTo>
                  <a:pt x="1048385" y="2446973"/>
                </a:lnTo>
                <a:lnTo>
                  <a:pt x="1056640" y="2438083"/>
                </a:lnTo>
                <a:lnTo>
                  <a:pt x="1064260" y="2429193"/>
                </a:lnTo>
                <a:lnTo>
                  <a:pt x="1071563" y="2419351"/>
                </a:lnTo>
                <a:lnTo>
                  <a:pt x="1078865" y="2409826"/>
                </a:lnTo>
                <a:lnTo>
                  <a:pt x="1085533" y="2400301"/>
                </a:lnTo>
                <a:lnTo>
                  <a:pt x="1092200" y="2390458"/>
                </a:lnTo>
                <a:lnTo>
                  <a:pt x="1098550" y="2380616"/>
                </a:lnTo>
                <a:lnTo>
                  <a:pt x="1104583" y="2370456"/>
                </a:lnTo>
                <a:lnTo>
                  <a:pt x="1110933" y="2360296"/>
                </a:lnTo>
                <a:lnTo>
                  <a:pt x="1116330" y="2349818"/>
                </a:lnTo>
                <a:lnTo>
                  <a:pt x="1121728" y="2339023"/>
                </a:lnTo>
                <a:lnTo>
                  <a:pt x="1126808" y="2328863"/>
                </a:lnTo>
                <a:lnTo>
                  <a:pt x="1131570" y="2318068"/>
                </a:lnTo>
                <a:lnTo>
                  <a:pt x="1136015" y="2306956"/>
                </a:lnTo>
                <a:lnTo>
                  <a:pt x="1140778" y="2296478"/>
                </a:lnTo>
                <a:lnTo>
                  <a:pt x="1144588" y="2285366"/>
                </a:lnTo>
                <a:lnTo>
                  <a:pt x="1148398" y="2274253"/>
                </a:lnTo>
                <a:lnTo>
                  <a:pt x="1151890" y="2263141"/>
                </a:lnTo>
                <a:lnTo>
                  <a:pt x="1155383" y="2251711"/>
                </a:lnTo>
                <a:lnTo>
                  <a:pt x="1158240" y="2240598"/>
                </a:lnTo>
                <a:lnTo>
                  <a:pt x="1161098" y="2228851"/>
                </a:lnTo>
                <a:lnTo>
                  <a:pt x="1163320" y="2217421"/>
                </a:lnTo>
                <a:lnTo>
                  <a:pt x="1165543" y="2205673"/>
                </a:lnTo>
                <a:lnTo>
                  <a:pt x="1167448" y="2194243"/>
                </a:lnTo>
                <a:lnTo>
                  <a:pt x="1169035" y="2182813"/>
                </a:lnTo>
                <a:lnTo>
                  <a:pt x="1170305" y="2170748"/>
                </a:lnTo>
                <a:lnTo>
                  <a:pt x="1171258" y="2159318"/>
                </a:lnTo>
                <a:lnTo>
                  <a:pt x="1172210" y="2147571"/>
                </a:lnTo>
                <a:lnTo>
                  <a:pt x="1172845" y="2135823"/>
                </a:lnTo>
                <a:lnTo>
                  <a:pt x="1172845" y="2123758"/>
                </a:lnTo>
                <a:lnTo>
                  <a:pt x="1172845" y="2112328"/>
                </a:lnTo>
                <a:lnTo>
                  <a:pt x="1172528" y="2100581"/>
                </a:lnTo>
                <a:lnTo>
                  <a:pt x="1172210" y="2088516"/>
                </a:lnTo>
                <a:lnTo>
                  <a:pt x="1170940" y="2076768"/>
                </a:lnTo>
                <a:lnTo>
                  <a:pt x="1169670" y="2065021"/>
                </a:lnTo>
                <a:lnTo>
                  <a:pt x="1168083" y="2053591"/>
                </a:lnTo>
                <a:lnTo>
                  <a:pt x="1166813" y="2041526"/>
                </a:lnTo>
                <a:lnTo>
                  <a:pt x="1164273" y="2029778"/>
                </a:lnTo>
                <a:lnTo>
                  <a:pt x="1162050" y="2018348"/>
                </a:lnTo>
                <a:lnTo>
                  <a:pt x="1159510" y="2006283"/>
                </a:lnTo>
                <a:lnTo>
                  <a:pt x="1156335" y="1994853"/>
                </a:lnTo>
                <a:lnTo>
                  <a:pt x="1153478" y="1983423"/>
                </a:lnTo>
                <a:lnTo>
                  <a:pt x="1149985" y="1971993"/>
                </a:lnTo>
                <a:lnTo>
                  <a:pt x="1145540" y="1960563"/>
                </a:lnTo>
                <a:lnTo>
                  <a:pt x="1141730" y="1949133"/>
                </a:lnTo>
                <a:lnTo>
                  <a:pt x="1137285" y="1937386"/>
                </a:lnTo>
                <a:lnTo>
                  <a:pt x="1132205" y="1926591"/>
                </a:lnTo>
                <a:lnTo>
                  <a:pt x="1127443" y="1914843"/>
                </a:lnTo>
                <a:lnTo>
                  <a:pt x="1122045" y="1903731"/>
                </a:lnTo>
                <a:lnTo>
                  <a:pt x="1116330" y="1892936"/>
                </a:lnTo>
                <a:lnTo>
                  <a:pt x="1110615" y="1882141"/>
                </a:lnTo>
                <a:lnTo>
                  <a:pt x="1103948" y="1871028"/>
                </a:lnTo>
                <a:lnTo>
                  <a:pt x="1097598" y="1860233"/>
                </a:lnTo>
                <a:lnTo>
                  <a:pt x="1090613" y="1849438"/>
                </a:lnTo>
                <a:lnTo>
                  <a:pt x="1083310" y="1839278"/>
                </a:lnTo>
                <a:lnTo>
                  <a:pt x="1076008" y="1829436"/>
                </a:lnTo>
                <a:lnTo>
                  <a:pt x="1068388" y="1819276"/>
                </a:lnTo>
                <a:lnTo>
                  <a:pt x="1060768" y="1809751"/>
                </a:lnTo>
                <a:lnTo>
                  <a:pt x="1053148" y="1800226"/>
                </a:lnTo>
                <a:lnTo>
                  <a:pt x="1044575" y="1791018"/>
                </a:lnTo>
                <a:lnTo>
                  <a:pt x="1036320" y="1782128"/>
                </a:lnTo>
                <a:lnTo>
                  <a:pt x="1027748" y="1773556"/>
                </a:lnTo>
                <a:lnTo>
                  <a:pt x="1019175" y="1764983"/>
                </a:lnTo>
                <a:lnTo>
                  <a:pt x="1010285" y="1757046"/>
                </a:lnTo>
                <a:lnTo>
                  <a:pt x="1001395" y="1749108"/>
                </a:lnTo>
                <a:lnTo>
                  <a:pt x="992188" y="1741171"/>
                </a:lnTo>
                <a:lnTo>
                  <a:pt x="982663" y="1734186"/>
                </a:lnTo>
                <a:lnTo>
                  <a:pt x="973138" y="1726883"/>
                </a:lnTo>
                <a:lnTo>
                  <a:pt x="963613" y="1719898"/>
                </a:lnTo>
                <a:lnTo>
                  <a:pt x="953770" y="1713230"/>
                </a:lnTo>
                <a:lnTo>
                  <a:pt x="943610" y="1706880"/>
                </a:lnTo>
                <a:lnTo>
                  <a:pt x="933768" y="1700848"/>
                </a:lnTo>
                <a:lnTo>
                  <a:pt x="923290" y="1695133"/>
                </a:lnTo>
                <a:lnTo>
                  <a:pt x="913130" y="1689418"/>
                </a:lnTo>
                <a:lnTo>
                  <a:pt x="902335" y="1684020"/>
                </a:lnTo>
                <a:lnTo>
                  <a:pt x="892175" y="1678623"/>
                </a:lnTo>
                <a:lnTo>
                  <a:pt x="881380" y="1673860"/>
                </a:lnTo>
                <a:lnTo>
                  <a:pt x="870268" y="1669415"/>
                </a:lnTo>
                <a:lnTo>
                  <a:pt x="859473" y="1664653"/>
                </a:lnTo>
                <a:lnTo>
                  <a:pt x="848360" y="1660843"/>
                </a:lnTo>
                <a:lnTo>
                  <a:pt x="837248" y="1657033"/>
                </a:lnTo>
                <a:lnTo>
                  <a:pt x="825818" y="1653858"/>
                </a:lnTo>
                <a:lnTo>
                  <a:pt x="814705" y="1650365"/>
                </a:lnTo>
                <a:lnTo>
                  <a:pt x="803275" y="1647190"/>
                </a:lnTo>
                <a:lnTo>
                  <a:pt x="791845" y="1644651"/>
                </a:lnTo>
                <a:lnTo>
                  <a:pt x="780415" y="1642111"/>
                </a:lnTo>
                <a:lnTo>
                  <a:pt x="768985" y="1639888"/>
                </a:lnTo>
                <a:lnTo>
                  <a:pt x="757238" y="1637983"/>
                </a:lnTo>
                <a:lnTo>
                  <a:pt x="745490" y="1636395"/>
                </a:lnTo>
                <a:lnTo>
                  <a:pt x="734060" y="1635125"/>
                </a:lnTo>
                <a:lnTo>
                  <a:pt x="722313" y="1633855"/>
                </a:lnTo>
                <a:lnTo>
                  <a:pt x="710565" y="1632903"/>
                </a:lnTo>
                <a:lnTo>
                  <a:pt x="698818" y="1632585"/>
                </a:lnTo>
                <a:lnTo>
                  <a:pt x="687070" y="1632268"/>
                </a:lnTo>
                <a:close/>
                <a:moveTo>
                  <a:pt x="1446848" y="1466850"/>
                </a:moveTo>
                <a:lnTo>
                  <a:pt x="1448435" y="1479858"/>
                </a:lnTo>
                <a:lnTo>
                  <a:pt x="1450658" y="1496357"/>
                </a:lnTo>
                <a:lnTo>
                  <a:pt x="1453833" y="1515711"/>
                </a:lnTo>
                <a:lnTo>
                  <a:pt x="1457960" y="1538238"/>
                </a:lnTo>
                <a:lnTo>
                  <a:pt x="1468120" y="1591541"/>
                </a:lnTo>
                <a:lnTo>
                  <a:pt x="1480185" y="1653093"/>
                </a:lnTo>
                <a:lnTo>
                  <a:pt x="1494155" y="1721308"/>
                </a:lnTo>
                <a:lnTo>
                  <a:pt x="1509713" y="1794282"/>
                </a:lnTo>
                <a:lnTo>
                  <a:pt x="1525905" y="1870112"/>
                </a:lnTo>
                <a:lnTo>
                  <a:pt x="1542098" y="1946576"/>
                </a:lnTo>
                <a:lnTo>
                  <a:pt x="1574800" y="2092842"/>
                </a:lnTo>
                <a:lnTo>
                  <a:pt x="1602740" y="2217533"/>
                </a:lnTo>
                <a:lnTo>
                  <a:pt x="1629410" y="2336830"/>
                </a:lnTo>
                <a:lnTo>
                  <a:pt x="1730693" y="1746690"/>
                </a:lnTo>
                <a:lnTo>
                  <a:pt x="1671003" y="1606453"/>
                </a:lnTo>
                <a:lnTo>
                  <a:pt x="1768475" y="1514442"/>
                </a:lnTo>
                <a:lnTo>
                  <a:pt x="1798955" y="1514442"/>
                </a:lnTo>
                <a:lnTo>
                  <a:pt x="1806258" y="1514442"/>
                </a:lnTo>
                <a:lnTo>
                  <a:pt x="1836420" y="1514442"/>
                </a:lnTo>
                <a:lnTo>
                  <a:pt x="1933575" y="1606453"/>
                </a:lnTo>
                <a:lnTo>
                  <a:pt x="1873885" y="1746690"/>
                </a:lnTo>
                <a:lnTo>
                  <a:pt x="1975168" y="2336830"/>
                </a:lnTo>
                <a:lnTo>
                  <a:pt x="2002155" y="2217533"/>
                </a:lnTo>
                <a:lnTo>
                  <a:pt x="2030095" y="2092842"/>
                </a:lnTo>
                <a:lnTo>
                  <a:pt x="2062480" y="1946576"/>
                </a:lnTo>
                <a:lnTo>
                  <a:pt x="2078990" y="1870112"/>
                </a:lnTo>
                <a:lnTo>
                  <a:pt x="2094865" y="1794282"/>
                </a:lnTo>
                <a:lnTo>
                  <a:pt x="2110740" y="1721308"/>
                </a:lnTo>
                <a:lnTo>
                  <a:pt x="2124393" y="1653093"/>
                </a:lnTo>
                <a:lnTo>
                  <a:pt x="2136775" y="1591541"/>
                </a:lnTo>
                <a:lnTo>
                  <a:pt x="2146618" y="1538238"/>
                </a:lnTo>
                <a:lnTo>
                  <a:pt x="2150428" y="1515711"/>
                </a:lnTo>
                <a:lnTo>
                  <a:pt x="2153920" y="1496357"/>
                </a:lnTo>
                <a:lnTo>
                  <a:pt x="2156143" y="1479858"/>
                </a:lnTo>
                <a:lnTo>
                  <a:pt x="2157730" y="1466850"/>
                </a:lnTo>
                <a:lnTo>
                  <a:pt x="2164398" y="1469071"/>
                </a:lnTo>
                <a:lnTo>
                  <a:pt x="2173923" y="1471609"/>
                </a:lnTo>
                <a:lnTo>
                  <a:pt x="2226628" y="1488108"/>
                </a:lnTo>
                <a:lnTo>
                  <a:pt x="2293620" y="1509683"/>
                </a:lnTo>
                <a:lnTo>
                  <a:pt x="2331085" y="1522374"/>
                </a:lnTo>
                <a:lnTo>
                  <a:pt x="2370455" y="1535700"/>
                </a:lnTo>
                <a:lnTo>
                  <a:pt x="2411730" y="1549660"/>
                </a:lnTo>
                <a:lnTo>
                  <a:pt x="2453323" y="1564255"/>
                </a:lnTo>
                <a:lnTo>
                  <a:pt x="2495868" y="1579801"/>
                </a:lnTo>
                <a:lnTo>
                  <a:pt x="2538413" y="1595665"/>
                </a:lnTo>
                <a:lnTo>
                  <a:pt x="2580005" y="1612164"/>
                </a:lnTo>
                <a:lnTo>
                  <a:pt x="2620645" y="1628345"/>
                </a:lnTo>
                <a:lnTo>
                  <a:pt x="2659698" y="1644844"/>
                </a:lnTo>
                <a:lnTo>
                  <a:pt x="2678430" y="1653410"/>
                </a:lnTo>
                <a:lnTo>
                  <a:pt x="2696210" y="1661342"/>
                </a:lnTo>
                <a:lnTo>
                  <a:pt x="2713990" y="1669909"/>
                </a:lnTo>
                <a:lnTo>
                  <a:pt x="2730818" y="1678158"/>
                </a:lnTo>
                <a:lnTo>
                  <a:pt x="2747010" y="1686090"/>
                </a:lnTo>
                <a:lnTo>
                  <a:pt x="2761933" y="1694339"/>
                </a:lnTo>
                <a:lnTo>
                  <a:pt x="2773363" y="1705761"/>
                </a:lnTo>
                <a:lnTo>
                  <a:pt x="2785110" y="1718770"/>
                </a:lnTo>
                <a:lnTo>
                  <a:pt x="2798128" y="1733364"/>
                </a:lnTo>
                <a:lnTo>
                  <a:pt x="2805113" y="1741296"/>
                </a:lnTo>
                <a:lnTo>
                  <a:pt x="2811780" y="1749546"/>
                </a:lnTo>
                <a:lnTo>
                  <a:pt x="2818766" y="1758747"/>
                </a:lnTo>
                <a:lnTo>
                  <a:pt x="2825750" y="1768265"/>
                </a:lnTo>
                <a:lnTo>
                  <a:pt x="2833053" y="1778735"/>
                </a:lnTo>
                <a:lnTo>
                  <a:pt x="2839720" y="1789840"/>
                </a:lnTo>
                <a:lnTo>
                  <a:pt x="2847023" y="1801262"/>
                </a:lnTo>
                <a:lnTo>
                  <a:pt x="2854326" y="1813636"/>
                </a:lnTo>
                <a:lnTo>
                  <a:pt x="2861310" y="1826962"/>
                </a:lnTo>
                <a:lnTo>
                  <a:pt x="2867978" y="1840922"/>
                </a:lnTo>
                <a:lnTo>
                  <a:pt x="2874963" y="1855517"/>
                </a:lnTo>
                <a:lnTo>
                  <a:pt x="2881948" y="1871698"/>
                </a:lnTo>
                <a:lnTo>
                  <a:pt x="2888933" y="1887880"/>
                </a:lnTo>
                <a:lnTo>
                  <a:pt x="2895283" y="1905964"/>
                </a:lnTo>
                <a:lnTo>
                  <a:pt x="2901316" y="1924367"/>
                </a:lnTo>
                <a:lnTo>
                  <a:pt x="2907666" y="1944355"/>
                </a:lnTo>
                <a:lnTo>
                  <a:pt x="2913698" y="1964978"/>
                </a:lnTo>
                <a:lnTo>
                  <a:pt x="2919413" y="1986871"/>
                </a:lnTo>
                <a:lnTo>
                  <a:pt x="2924810" y="2010032"/>
                </a:lnTo>
                <a:lnTo>
                  <a:pt x="2930208" y="2034463"/>
                </a:lnTo>
                <a:lnTo>
                  <a:pt x="2934653" y="2059528"/>
                </a:lnTo>
                <a:lnTo>
                  <a:pt x="2939416" y="2086496"/>
                </a:lnTo>
                <a:lnTo>
                  <a:pt x="2943543" y="2114734"/>
                </a:lnTo>
                <a:lnTo>
                  <a:pt x="2947353" y="2144241"/>
                </a:lnTo>
                <a:lnTo>
                  <a:pt x="2950846" y="2175017"/>
                </a:lnTo>
                <a:lnTo>
                  <a:pt x="2953703" y="2207062"/>
                </a:lnTo>
                <a:lnTo>
                  <a:pt x="2954338" y="2215946"/>
                </a:lnTo>
                <a:lnTo>
                  <a:pt x="2954656" y="2230858"/>
                </a:lnTo>
                <a:lnTo>
                  <a:pt x="2955608" y="2275595"/>
                </a:lnTo>
                <a:lnTo>
                  <a:pt x="2957196" y="2411390"/>
                </a:lnTo>
                <a:lnTo>
                  <a:pt x="2959100" y="2583673"/>
                </a:lnTo>
                <a:lnTo>
                  <a:pt x="2960688" y="2760715"/>
                </a:lnTo>
                <a:lnTo>
                  <a:pt x="2908936" y="2767695"/>
                </a:lnTo>
                <a:lnTo>
                  <a:pt x="2857818" y="2773723"/>
                </a:lnTo>
                <a:lnTo>
                  <a:pt x="2806383" y="2779434"/>
                </a:lnTo>
                <a:lnTo>
                  <a:pt x="2755266" y="2784511"/>
                </a:lnTo>
                <a:lnTo>
                  <a:pt x="2702878" y="2788952"/>
                </a:lnTo>
                <a:lnTo>
                  <a:pt x="2649220" y="2793712"/>
                </a:lnTo>
                <a:lnTo>
                  <a:pt x="2536825" y="2802278"/>
                </a:lnTo>
                <a:lnTo>
                  <a:pt x="2535555" y="2668704"/>
                </a:lnTo>
                <a:lnTo>
                  <a:pt x="2534920" y="2527832"/>
                </a:lnTo>
                <a:lnTo>
                  <a:pt x="2534285" y="2333022"/>
                </a:lnTo>
                <a:lnTo>
                  <a:pt x="2534285" y="2318745"/>
                </a:lnTo>
                <a:lnTo>
                  <a:pt x="2533333" y="2305102"/>
                </a:lnTo>
                <a:lnTo>
                  <a:pt x="2531745" y="2291776"/>
                </a:lnTo>
                <a:lnTo>
                  <a:pt x="2530475" y="2279085"/>
                </a:lnTo>
                <a:lnTo>
                  <a:pt x="2527935" y="2266711"/>
                </a:lnTo>
                <a:lnTo>
                  <a:pt x="2525713" y="2254654"/>
                </a:lnTo>
                <a:lnTo>
                  <a:pt x="2522538" y="2243232"/>
                </a:lnTo>
                <a:lnTo>
                  <a:pt x="2519680" y="2232127"/>
                </a:lnTo>
                <a:lnTo>
                  <a:pt x="2515870" y="2221340"/>
                </a:lnTo>
                <a:lnTo>
                  <a:pt x="2512060" y="2210870"/>
                </a:lnTo>
                <a:lnTo>
                  <a:pt x="2508250" y="2200717"/>
                </a:lnTo>
                <a:lnTo>
                  <a:pt x="2503488" y="2191198"/>
                </a:lnTo>
                <a:lnTo>
                  <a:pt x="2499360" y="2181680"/>
                </a:lnTo>
                <a:lnTo>
                  <a:pt x="2494280" y="2172796"/>
                </a:lnTo>
                <a:lnTo>
                  <a:pt x="2489835" y="2163912"/>
                </a:lnTo>
                <a:lnTo>
                  <a:pt x="2484755" y="2155346"/>
                </a:lnTo>
                <a:lnTo>
                  <a:pt x="2484755" y="2813383"/>
                </a:lnTo>
                <a:lnTo>
                  <a:pt x="2405698" y="2818459"/>
                </a:lnTo>
                <a:lnTo>
                  <a:pt x="2323148" y="2822584"/>
                </a:lnTo>
                <a:lnTo>
                  <a:pt x="2238058" y="2826391"/>
                </a:lnTo>
                <a:lnTo>
                  <a:pt x="2150745" y="2829881"/>
                </a:lnTo>
                <a:lnTo>
                  <a:pt x="2062798" y="2832102"/>
                </a:lnTo>
                <a:lnTo>
                  <a:pt x="1974850" y="2834006"/>
                </a:lnTo>
                <a:lnTo>
                  <a:pt x="1887538" y="2835275"/>
                </a:lnTo>
                <a:lnTo>
                  <a:pt x="1802448" y="2835275"/>
                </a:lnTo>
                <a:lnTo>
                  <a:pt x="1750378" y="2835275"/>
                </a:lnTo>
                <a:lnTo>
                  <a:pt x="1697673" y="2834958"/>
                </a:lnTo>
                <a:lnTo>
                  <a:pt x="1644333" y="2834006"/>
                </a:lnTo>
                <a:lnTo>
                  <a:pt x="1590358" y="2833372"/>
                </a:lnTo>
                <a:lnTo>
                  <a:pt x="1536065" y="2832102"/>
                </a:lnTo>
                <a:lnTo>
                  <a:pt x="1482090" y="2830516"/>
                </a:lnTo>
                <a:lnTo>
                  <a:pt x="1427798" y="2829247"/>
                </a:lnTo>
                <a:lnTo>
                  <a:pt x="1374775" y="2826709"/>
                </a:lnTo>
                <a:lnTo>
                  <a:pt x="1257300" y="2643639"/>
                </a:lnTo>
                <a:lnTo>
                  <a:pt x="1274128" y="2624919"/>
                </a:lnTo>
                <a:lnTo>
                  <a:pt x="1290003" y="2605882"/>
                </a:lnTo>
                <a:lnTo>
                  <a:pt x="1305560" y="2585894"/>
                </a:lnTo>
                <a:lnTo>
                  <a:pt x="1319848" y="2565588"/>
                </a:lnTo>
                <a:lnTo>
                  <a:pt x="1334135" y="2544965"/>
                </a:lnTo>
                <a:lnTo>
                  <a:pt x="1347470" y="2524024"/>
                </a:lnTo>
                <a:lnTo>
                  <a:pt x="1360170" y="2502132"/>
                </a:lnTo>
                <a:lnTo>
                  <a:pt x="1371918" y="2480557"/>
                </a:lnTo>
                <a:lnTo>
                  <a:pt x="1383348" y="2458348"/>
                </a:lnTo>
                <a:lnTo>
                  <a:pt x="1393825" y="2435503"/>
                </a:lnTo>
                <a:lnTo>
                  <a:pt x="1403668" y="2412342"/>
                </a:lnTo>
                <a:lnTo>
                  <a:pt x="1412558" y="2389181"/>
                </a:lnTo>
                <a:lnTo>
                  <a:pt x="1420813" y="2365385"/>
                </a:lnTo>
                <a:lnTo>
                  <a:pt x="1428115" y="2341589"/>
                </a:lnTo>
                <a:lnTo>
                  <a:pt x="1435100" y="2317158"/>
                </a:lnTo>
                <a:lnTo>
                  <a:pt x="1441133" y="2293045"/>
                </a:lnTo>
                <a:lnTo>
                  <a:pt x="1444943" y="2274008"/>
                </a:lnTo>
                <a:lnTo>
                  <a:pt x="1448753" y="2254972"/>
                </a:lnTo>
                <a:lnTo>
                  <a:pt x="1451928" y="2236252"/>
                </a:lnTo>
                <a:lnTo>
                  <a:pt x="1454785" y="2217215"/>
                </a:lnTo>
                <a:lnTo>
                  <a:pt x="1456690" y="2198179"/>
                </a:lnTo>
                <a:lnTo>
                  <a:pt x="1458595" y="2179142"/>
                </a:lnTo>
                <a:lnTo>
                  <a:pt x="1459548" y="2160105"/>
                </a:lnTo>
                <a:lnTo>
                  <a:pt x="1460500" y="2141068"/>
                </a:lnTo>
                <a:lnTo>
                  <a:pt x="1460818" y="2122349"/>
                </a:lnTo>
                <a:lnTo>
                  <a:pt x="1460500" y="2103312"/>
                </a:lnTo>
                <a:lnTo>
                  <a:pt x="1459548" y="2084593"/>
                </a:lnTo>
                <a:lnTo>
                  <a:pt x="1458913" y="2065873"/>
                </a:lnTo>
                <a:lnTo>
                  <a:pt x="1457008" y="2046519"/>
                </a:lnTo>
                <a:lnTo>
                  <a:pt x="1455103" y="2027800"/>
                </a:lnTo>
                <a:lnTo>
                  <a:pt x="1452880" y="2009715"/>
                </a:lnTo>
                <a:lnTo>
                  <a:pt x="1449705" y="1990995"/>
                </a:lnTo>
                <a:lnTo>
                  <a:pt x="1446213" y="1971958"/>
                </a:lnTo>
                <a:lnTo>
                  <a:pt x="1442403" y="1953874"/>
                </a:lnTo>
                <a:lnTo>
                  <a:pt x="1437958" y="1935471"/>
                </a:lnTo>
                <a:lnTo>
                  <a:pt x="1433195" y="1917069"/>
                </a:lnTo>
                <a:lnTo>
                  <a:pt x="1427798" y="1898984"/>
                </a:lnTo>
                <a:lnTo>
                  <a:pt x="1422083" y="1881217"/>
                </a:lnTo>
                <a:lnTo>
                  <a:pt x="1416050" y="1863132"/>
                </a:lnTo>
                <a:lnTo>
                  <a:pt x="1409383" y="1845364"/>
                </a:lnTo>
                <a:lnTo>
                  <a:pt x="1402715" y="1827596"/>
                </a:lnTo>
                <a:lnTo>
                  <a:pt x="1395095" y="1810146"/>
                </a:lnTo>
                <a:lnTo>
                  <a:pt x="1386840" y="1792696"/>
                </a:lnTo>
                <a:lnTo>
                  <a:pt x="1378585" y="1775563"/>
                </a:lnTo>
                <a:lnTo>
                  <a:pt x="1369695" y="1758429"/>
                </a:lnTo>
                <a:lnTo>
                  <a:pt x="1360488" y="1741614"/>
                </a:lnTo>
                <a:lnTo>
                  <a:pt x="1350963" y="1724798"/>
                </a:lnTo>
                <a:lnTo>
                  <a:pt x="1340485" y="1708299"/>
                </a:lnTo>
                <a:lnTo>
                  <a:pt x="1333500" y="1696877"/>
                </a:lnTo>
                <a:lnTo>
                  <a:pt x="1325563" y="1685773"/>
                </a:lnTo>
                <a:lnTo>
                  <a:pt x="1317943" y="1674668"/>
                </a:lnTo>
                <a:lnTo>
                  <a:pt x="1310323" y="1663563"/>
                </a:lnTo>
                <a:lnTo>
                  <a:pt x="1302385" y="1653093"/>
                </a:lnTo>
                <a:lnTo>
                  <a:pt x="1293813" y="1642623"/>
                </a:lnTo>
                <a:lnTo>
                  <a:pt x="1285558" y="1632152"/>
                </a:lnTo>
                <a:lnTo>
                  <a:pt x="1276985" y="1621999"/>
                </a:lnTo>
                <a:lnTo>
                  <a:pt x="1259523" y="1602011"/>
                </a:lnTo>
                <a:lnTo>
                  <a:pt x="1241425" y="1582657"/>
                </a:lnTo>
                <a:lnTo>
                  <a:pt x="1222693" y="1564255"/>
                </a:lnTo>
                <a:lnTo>
                  <a:pt x="1203325" y="1546170"/>
                </a:lnTo>
                <a:lnTo>
                  <a:pt x="1270953" y="1523008"/>
                </a:lnTo>
                <a:lnTo>
                  <a:pt x="1332865" y="1502702"/>
                </a:lnTo>
                <a:lnTo>
                  <a:pt x="1386840" y="1485569"/>
                </a:lnTo>
                <a:lnTo>
                  <a:pt x="1430655" y="1471609"/>
                </a:lnTo>
                <a:lnTo>
                  <a:pt x="1440815" y="1468754"/>
                </a:lnTo>
                <a:lnTo>
                  <a:pt x="1446848" y="1466850"/>
                </a:lnTo>
                <a:close/>
                <a:moveTo>
                  <a:pt x="671830" y="1436688"/>
                </a:moveTo>
                <a:lnTo>
                  <a:pt x="688658" y="1436688"/>
                </a:lnTo>
                <a:lnTo>
                  <a:pt x="704850" y="1437323"/>
                </a:lnTo>
                <a:lnTo>
                  <a:pt x="721360" y="1437958"/>
                </a:lnTo>
                <a:lnTo>
                  <a:pt x="737870" y="1439228"/>
                </a:lnTo>
                <a:lnTo>
                  <a:pt x="754380" y="1440816"/>
                </a:lnTo>
                <a:lnTo>
                  <a:pt x="770255" y="1442721"/>
                </a:lnTo>
                <a:lnTo>
                  <a:pt x="786765" y="1444943"/>
                </a:lnTo>
                <a:lnTo>
                  <a:pt x="802958" y="1447483"/>
                </a:lnTo>
                <a:lnTo>
                  <a:pt x="818833" y="1450340"/>
                </a:lnTo>
                <a:lnTo>
                  <a:pt x="835025" y="1453515"/>
                </a:lnTo>
                <a:lnTo>
                  <a:pt x="851218" y="1457643"/>
                </a:lnTo>
                <a:lnTo>
                  <a:pt x="866775" y="1461771"/>
                </a:lnTo>
                <a:lnTo>
                  <a:pt x="882333" y="1466215"/>
                </a:lnTo>
                <a:lnTo>
                  <a:pt x="898208" y="1471295"/>
                </a:lnTo>
                <a:lnTo>
                  <a:pt x="913765" y="1476693"/>
                </a:lnTo>
                <a:lnTo>
                  <a:pt x="929005" y="1482408"/>
                </a:lnTo>
                <a:lnTo>
                  <a:pt x="944563" y="1488440"/>
                </a:lnTo>
                <a:lnTo>
                  <a:pt x="959803" y="1495108"/>
                </a:lnTo>
                <a:lnTo>
                  <a:pt x="974725" y="1501458"/>
                </a:lnTo>
                <a:lnTo>
                  <a:pt x="989648" y="1508760"/>
                </a:lnTo>
                <a:lnTo>
                  <a:pt x="1004253" y="1516380"/>
                </a:lnTo>
                <a:lnTo>
                  <a:pt x="1018540" y="1524318"/>
                </a:lnTo>
                <a:lnTo>
                  <a:pt x="1033145" y="1532573"/>
                </a:lnTo>
                <a:lnTo>
                  <a:pt x="1047433" y="1541146"/>
                </a:lnTo>
                <a:lnTo>
                  <a:pt x="1061085" y="1550035"/>
                </a:lnTo>
                <a:lnTo>
                  <a:pt x="1075373" y="1559560"/>
                </a:lnTo>
                <a:lnTo>
                  <a:pt x="1088708" y="1569085"/>
                </a:lnTo>
                <a:lnTo>
                  <a:pt x="1102043" y="1579245"/>
                </a:lnTo>
                <a:lnTo>
                  <a:pt x="1115378" y="1589723"/>
                </a:lnTo>
                <a:lnTo>
                  <a:pt x="1128078" y="1600518"/>
                </a:lnTo>
                <a:lnTo>
                  <a:pt x="1141095" y="1611630"/>
                </a:lnTo>
                <a:lnTo>
                  <a:pt x="1153478" y="1623061"/>
                </a:lnTo>
                <a:lnTo>
                  <a:pt x="1165543" y="1634490"/>
                </a:lnTo>
                <a:lnTo>
                  <a:pt x="1177290" y="1646873"/>
                </a:lnTo>
                <a:lnTo>
                  <a:pt x="1189355" y="1659573"/>
                </a:lnTo>
                <a:lnTo>
                  <a:pt x="1200785" y="1671955"/>
                </a:lnTo>
                <a:lnTo>
                  <a:pt x="1211898" y="1685608"/>
                </a:lnTo>
                <a:lnTo>
                  <a:pt x="1222693" y="1698943"/>
                </a:lnTo>
                <a:lnTo>
                  <a:pt x="1233170" y="1712595"/>
                </a:lnTo>
                <a:lnTo>
                  <a:pt x="1243330" y="1726883"/>
                </a:lnTo>
                <a:lnTo>
                  <a:pt x="1253173" y="1741171"/>
                </a:lnTo>
                <a:lnTo>
                  <a:pt x="1262698" y="1755776"/>
                </a:lnTo>
                <a:lnTo>
                  <a:pt x="1272223" y="1771016"/>
                </a:lnTo>
                <a:lnTo>
                  <a:pt x="1280795" y="1785938"/>
                </a:lnTo>
                <a:lnTo>
                  <a:pt x="1289050" y="1801496"/>
                </a:lnTo>
                <a:lnTo>
                  <a:pt x="1297305" y="1817053"/>
                </a:lnTo>
                <a:lnTo>
                  <a:pt x="1304925" y="1832293"/>
                </a:lnTo>
                <a:lnTo>
                  <a:pt x="1311593" y="1848168"/>
                </a:lnTo>
                <a:lnTo>
                  <a:pt x="1318578" y="1864043"/>
                </a:lnTo>
                <a:lnTo>
                  <a:pt x="1324610" y="1879918"/>
                </a:lnTo>
                <a:lnTo>
                  <a:pt x="1330325" y="1895793"/>
                </a:lnTo>
                <a:lnTo>
                  <a:pt x="1335723" y="1911986"/>
                </a:lnTo>
                <a:lnTo>
                  <a:pt x="1340803" y="1927861"/>
                </a:lnTo>
                <a:lnTo>
                  <a:pt x="1345248" y="1944371"/>
                </a:lnTo>
                <a:lnTo>
                  <a:pt x="1349693" y="1960881"/>
                </a:lnTo>
                <a:lnTo>
                  <a:pt x="1353503" y="1977073"/>
                </a:lnTo>
                <a:lnTo>
                  <a:pt x="1356360" y="1993266"/>
                </a:lnTo>
                <a:lnTo>
                  <a:pt x="1359535" y="2009776"/>
                </a:lnTo>
                <a:lnTo>
                  <a:pt x="1361758" y="2026286"/>
                </a:lnTo>
                <a:lnTo>
                  <a:pt x="1363980" y="2042796"/>
                </a:lnTo>
                <a:lnTo>
                  <a:pt x="1365568" y="2059623"/>
                </a:lnTo>
                <a:lnTo>
                  <a:pt x="1367155" y="2076133"/>
                </a:lnTo>
                <a:lnTo>
                  <a:pt x="1367790" y="2092326"/>
                </a:lnTo>
                <a:lnTo>
                  <a:pt x="1368425" y="2108836"/>
                </a:lnTo>
                <a:lnTo>
                  <a:pt x="1368425" y="2125346"/>
                </a:lnTo>
                <a:lnTo>
                  <a:pt x="1368425" y="2141856"/>
                </a:lnTo>
                <a:lnTo>
                  <a:pt x="1367473" y="2158366"/>
                </a:lnTo>
                <a:lnTo>
                  <a:pt x="1366520" y="2174558"/>
                </a:lnTo>
                <a:lnTo>
                  <a:pt x="1364933" y="2191068"/>
                </a:lnTo>
                <a:lnTo>
                  <a:pt x="1363028" y="2207578"/>
                </a:lnTo>
                <a:lnTo>
                  <a:pt x="1360805" y="2223771"/>
                </a:lnTo>
                <a:lnTo>
                  <a:pt x="1357948" y="2239963"/>
                </a:lnTo>
                <a:lnTo>
                  <a:pt x="1354773" y="2256156"/>
                </a:lnTo>
                <a:lnTo>
                  <a:pt x="1351598" y="2272348"/>
                </a:lnTo>
                <a:lnTo>
                  <a:pt x="1348423" y="2284731"/>
                </a:lnTo>
                <a:lnTo>
                  <a:pt x="1345248" y="2297431"/>
                </a:lnTo>
                <a:lnTo>
                  <a:pt x="1342073" y="2309813"/>
                </a:lnTo>
                <a:lnTo>
                  <a:pt x="1337945" y="2322196"/>
                </a:lnTo>
                <a:lnTo>
                  <a:pt x="1334135" y="2334578"/>
                </a:lnTo>
                <a:lnTo>
                  <a:pt x="1330008" y="2347278"/>
                </a:lnTo>
                <a:lnTo>
                  <a:pt x="1325563" y="2359343"/>
                </a:lnTo>
                <a:lnTo>
                  <a:pt x="1320800" y="2371408"/>
                </a:lnTo>
                <a:lnTo>
                  <a:pt x="1316038" y="2383473"/>
                </a:lnTo>
                <a:lnTo>
                  <a:pt x="1310958" y="2395538"/>
                </a:lnTo>
                <a:lnTo>
                  <a:pt x="1305560" y="2407286"/>
                </a:lnTo>
                <a:lnTo>
                  <a:pt x="1299845" y="2419033"/>
                </a:lnTo>
                <a:lnTo>
                  <a:pt x="1294130" y="2431098"/>
                </a:lnTo>
                <a:lnTo>
                  <a:pt x="1288098" y="2442528"/>
                </a:lnTo>
                <a:lnTo>
                  <a:pt x="1281430" y="2453958"/>
                </a:lnTo>
                <a:lnTo>
                  <a:pt x="1275080" y="2465388"/>
                </a:lnTo>
                <a:lnTo>
                  <a:pt x="1268413" y="2476818"/>
                </a:lnTo>
                <a:lnTo>
                  <a:pt x="1261110" y="2487931"/>
                </a:lnTo>
                <a:lnTo>
                  <a:pt x="1253808" y="2499043"/>
                </a:lnTo>
                <a:lnTo>
                  <a:pt x="1246505" y="2509838"/>
                </a:lnTo>
                <a:lnTo>
                  <a:pt x="1238885" y="2520951"/>
                </a:lnTo>
                <a:lnTo>
                  <a:pt x="1230948" y="2531428"/>
                </a:lnTo>
                <a:lnTo>
                  <a:pt x="1223010" y="2541906"/>
                </a:lnTo>
                <a:lnTo>
                  <a:pt x="1214438" y="2552383"/>
                </a:lnTo>
                <a:lnTo>
                  <a:pt x="1206183" y="2562543"/>
                </a:lnTo>
                <a:lnTo>
                  <a:pt x="1197293" y="2573021"/>
                </a:lnTo>
                <a:lnTo>
                  <a:pt x="1188403" y="2582863"/>
                </a:lnTo>
                <a:lnTo>
                  <a:pt x="1179195" y="2592388"/>
                </a:lnTo>
                <a:lnTo>
                  <a:pt x="1169670" y="2602231"/>
                </a:lnTo>
                <a:lnTo>
                  <a:pt x="1160145" y="2611439"/>
                </a:lnTo>
                <a:lnTo>
                  <a:pt x="1150303" y="2620964"/>
                </a:lnTo>
                <a:lnTo>
                  <a:pt x="1140460" y="2630171"/>
                </a:lnTo>
                <a:lnTo>
                  <a:pt x="1455420" y="3124201"/>
                </a:lnTo>
                <a:lnTo>
                  <a:pt x="1458595" y="3128964"/>
                </a:lnTo>
                <a:lnTo>
                  <a:pt x="1461135" y="3134044"/>
                </a:lnTo>
                <a:lnTo>
                  <a:pt x="1463675" y="3139441"/>
                </a:lnTo>
                <a:lnTo>
                  <a:pt x="1465898" y="3144839"/>
                </a:lnTo>
                <a:lnTo>
                  <a:pt x="1467803" y="3150236"/>
                </a:lnTo>
                <a:lnTo>
                  <a:pt x="1469390" y="3155316"/>
                </a:lnTo>
                <a:lnTo>
                  <a:pt x="1470343" y="3160714"/>
                </a:lnTo>
                <a:lnTo>
                  <a:pt x="1471613" y="3166111"/>
                </a:lnTo>
                <a:lnTo>
                  <a:pt x="1472248" y="3171826"/>
                </a:lnTo>
                <a:lnTo>
                  <a:pt x="1472883" y="3177224"/>
                </a:lnTo>
                <a:lnTo>
                  <a:pt x="1473200" y="3182621"/>
                </a:lnTo>
                <a:lnTo>
                  <a:pt x="1473200" y="3188336"/>
                </a:lnTo>
                <a:lnTo>
                  <a:pt x="1472883" y="3193734"/>
                </a:lnTo>
                <a:lnTo>
                  <a:pt x="1471930" y="3199131"/>
                </a:lnTo>
                <a:lnTo>
                  <a:pt x="1471295" y="3204529"/>
                </a:lnTo>
                <a:lnTo>
                  <a:pt x="1470025" y="3209609"/>
                </a:lnTo>
                <a:lnTo>
                  <a:pt x="1469073" y="3215006"/>
                </a:lnTo>
                <a:lnTo>
                  <a:pt x="1467485" y="3220404"/>
                </a:lnTo>
                <a:lnTo>
                  <a:pt x="1465580" y="3225484"/>
                </a:lnTo>
                <a:lnTo>
                  <a:pt x="1463675" y="3230881"/>
                </a:lnTo>
                <a:lnTo>
                  <a:pt x="1461135" y="3235644"/>
                </a:lnTo>
                <a:lnTo>
                  <a:pt x="1458595" y="3240406"/>
                </a:lnTo>
                <a:lnTo>
                  <a:pt x="1455420" y="3245486"/>
                </a:lnTo>
                <a:lnTo>
                  <a:pt x="1452563" y="3249931"/>
                </a:lnTo>
                <a:lnTo>
                  <a:pt x="1449388" y="3254376"/>
                </a:lnTo>
                <a:lnTo>
                  <a:pt x="1445895" y="3258821"/>
                </a:lnTo>
                <a:lnTo>
                  <a:pt x="1442085" y="3262949"/>
                </a:lnTo>
                <a:lnTo>
                  <a:pt x="1437958" y="3266759"/>
                </a:lnTo>
                <a:lnTo>
                  <a:pt x="1433830" y="3270886"/>
                </a:lnTo>
                <a:lnTo>
                  <a:pt x="1429385" y="3274379"/>
                </a:lnTo>
                <a:lnTo>
                  <a:pt x="1424940" y="3277871"/>
                </a:lnTo>
                <a:lnTo>
                  <a:pt x="1419860" y="3281364"/>
                </a:lnTo>
                <a:lnTo>
                  <a:pt x="1415098" y="3283904"/>
                </a:lnTo>
                <a:lnTo>
                  <a:pt x="1409700" y="3287079"/>
                </a:lnTo>
                <a:lnTo>
                  <a:pt x="1404620" y="3289301"/>
                </a:lnTo>
                <a:lnTo>
                  <a:pt x="1399223" y="3291524"/>
                </a:lnTo>
                <a:lnTo>
                  <a:pt x="1393825" y="3293429"/>
                </a:lnTo>
                <a:lnTo>
                  <a:pt x="1388428" y="3295016"/>
                </a:lnTo>
                <a:lnTo>
                  <a:pt x="1382713" y="3296286"/>
                </a:lnTo>
                <a:lnTo>
                  <a:pt x="1377633" y="3297239"/>
                </a:lnTo>
                <a:lnTo>
                  <a:pt x="1372235" y="3298191"/>
                </a:lnTo>
                <a:lnTo>
                  <a:pt x="1366520" y="3298509"/>
                </a:lnTo>
                <a:lnTo>
                  <a:pt x="1361123" y="3298826"/>
                </a:lnTo>
                <a:lnTo>
                  <a:pt x="1355725" y="3298826"/>
                </a:lnTo>
                <a:lnTo>
                  <a:pt x="1350010" y="3298509"/>
                </a:lnTo>
                <a:lnTo>
                  <a:pt x="1344613" y="3297874"/>
                </a:lnTo>
                <a:lnTo>
                  <a:pt x="1339215" y="3296921"/>
                </a:lnTo>
                <a:lnTo>
                  <a:pt x="1333818" y="3295969"/>
                </a:lnTo>
                <a:lnTo>
                  <a:pt x="1328420" y="3294699"/>
                </a:lnTo>
                <a:lnTo>
                  <a:pt x="1323658" y="3293111"/>
                </a:lnTo>
                <a:lnTo>
                  <a:pt x="1318260" y="3291206"/>
                </a:lnTo>
                <a:lnTo>
                  <a:pt x="1313180" y="3289301"/>
                </a:lnTo>
                <a:lnTo>
                  <a:pt x="1308100" y="3287079"/>
                </a:lnTo>
                <a:lnTo>
                  <a:pt x="1303338" y="3284221"/>
                </a:lnTo>
                <a:lnTo>
                  <a:pt x="1298575" y="3281364"/>
                </a:lnTo>
                <a:lnTo>
                  <a:pt x="1293813" y="3278189"/>
                </a:lnTo>
                <a:lnTo>
                  <a:pt x="1289368" y="3275014"/>
                </a:lnTo>
                <a:lnTo>
                  <a:pt x="1284923" y="3271839"/>
                </a:lnTo>
                <a:lnTo>
                  <a:pt x="1280795" y="3268029"/>
                </a:lnTo>
                <a:lnTo>
                  <a:pt x="1276985" y="3263584"/>
                </a:lnTo>
                <a:lnTo>
                  <a:pt x="1273175" y="3259456"/>
                </a:lnTo>
                <a:lnTo>
                  <a:pt x="1269365" y="3255329"/>
                </a:lnTo>
                <a:lnTo>
                  <a:pt x="1265873" y="3250249"/>
                </a:lnTo>
                <a:lnTo>
                  <a:pt x="1262698" y="3245804"/>
                </a:lnTo>
                <a:lnTo>
                  <a:pt x="947420" y="2751774"/>
                </a:lnTo>
                <a:lnTo>
                  <a:pt x="935038" y="2756854"/>
                </a:lnTo>
                <a:lnTo>
                  <a:pt x="922338" y="2761934"/>
                </a:lnTo>
                <a:lnTo>
                  <a:pt x="909638" y="2766379"/>
                </a:lnTo>
                <a:lnTo>
                  <a:pt x="896938" y="2770506"/>
                </a:lnTo>
                <a:lnTo>
                  <a:pt x="883920" y="2774951"/>
                </a:lnTo>
                <a:lnTo>
                  <a:pt x="871538" y="2778761"/>
                </a:lnTo>
                <a:lnTo>
                  <a:pt x="858520" y="2782254"/>
                </a:lnTo>
                <a:lnTo>
                  <a:pt x="845503" y="2785429"/>
                </a:lnTo>
                <a:lnTo>
                  <a:pt x="832485" y="2788604"/>
                </a:lnTo>
                <a:lnTo>
                  <a:pt x="819468" y="2791144"/>
                </a:lnTo>
                <a:lnTo>
                  <a:pt x="806450" y="2794001"/>
                </a:lnTo>
                <a:lnTo>
                  <a:pt x="793433" y="2796224"/>
                </a:lnTo>
                <a:lnTo>
                  <a:pt x="780415" y="2798129"/>
                </a:lnTo>
                <a:lnTo>
                  <a:pt x="767398" y="2799716"/>
                </a:lnTo>
                <a:lnTo>
                  <a:pt x="754063" y="2801304"/>
                </a:lnTo>
                <a:lnTo>
                  <a:pt x="741045" y="2802891"/>
                </a:lnTo>
                <a:lnTo>
                  <a:pt x="728028" y="2803526"/>
                </a:lnTo>
                <a:lnTo>
                  <a:pt x="715010" y="2804161"/>
                </a:lnTo>
                <a:lnTo>
                  <a:pt x="701675" y="2804796"/>
                </a:lnTo>
                <a:lnTo>
                  <a:pt x="688658" y="2805114"/>
                </a:lnTo>
                <a:lnTo>
                  <a:pt x="675640" y="2805114"/>
                </a:lnTo>
                <a:lnTo>
                  <a:pt x="662623" y="2804796"/>
                </a:lnTo>
                <a:lnTo>
                  <a:pt x="649605" y="2804161"/>
                </a:lnTo>
                <a:lnTo>
                  <a:pt x="636588" y="2803526"/>
                </a:lnTo>
                <a:lnTo>
                  <a:pt x="623570" y="2802256"/>
                </a:lnTo>
                <a:lnTo>
                  <a:pt x="610553" y="2801304"/>
                </a:lnTo>
                <a:lnTo>
                  <a:pt x="597535" y="2799716"/>
                </a:lnTo>
                <a:lnTo>
                  <a:pt x="584518" y="2797811"/>
                </a:lnTo>
                <a:lnTo>
                  <a:pt x="571818" y="2795906"/>
                </a:lnTo>
                <a:lnTo>
                  <a:pt x="558800" y="2793684"/>
                </a:lnTo>
                <a:lnTo>
                  <a:pt x="546100" y="2791144"/>
                </a:lnTo>
                <a:lnTo>
                  <a:pt x="533718" y="2788286"/>
                </a:lnTo>
                <a:lnTo>
                  <a:pt x="517525" y="2784794"/>
                </a:lnTo>
                <a:lnTo>
                  <a:pt x="501968" y="2780666"/>
                </a:lnTo>
                <a:lnTo>
                  <a:pt x="485775" y="2775904"/>
                </a:lnTo>
                <a:lnTo>
                  <a:pt x="470218" y="2771141"/>
                </a:lnTo>
                <a:lnTo>
                  <a:pt x="454660" y="2765744"/>
                </a:lnTo>
                <a:lnTo>
                  <a:pt x="439103" y="2760029"/>
                </a:lnTo>
                <a:lnTo>
                  <a:pt x="424180" y="2753679"/>
                </a:lnTo>
                <a:lnTo>
                  <a:pt x="408940" y="2747329"/>
                </a:lnTo>
                <a:lnTo>
                  <a:pt x="394018" y="2740661"/>
                </a:lnTo>
                <a:lnTo>
                  <a:pt x="379095" y="2733676"/>
                </a:lnTo>
                <a:lnTo>
                  <a:pt x="364173" y="2725739"/>
                </a:lnTo>
                <a:lnTo>
                  <a:pt x="349568" y="2717801"/>
                </a:lnTo>
                <a:lnTo>
                  <a:pt x="335598" y="2709864"/>
                </a:lnTo>
                <a:lnTo>
                  <a:pt x="321310" y="2700974"/>
                </a:lnTo>
                <a:lnTo>
                  <a:pt x="307023" y="2692084"/>
                </a:lnTo>
                <a:lnTo>
                  <a:pt x="293370" y="2682559"/>
                </a:lnTo>
                <a:lnTo>
                  <a:pt x="279718" y="2673034"/>
                </a:lnTo>
                <a:lnTo>
                  <a:pt x="266065" y="2663191"/>
                </a:lnTo>
                <a:lnTo>
                  <a:pt x="253047" y="2652396"/>
                </a:lnTo>
                <a:lnTo>
                  <a:pt x="240347" y="2641601"/>
                </a:lnTo>
                <a:lnTo>
                  <a:pt x="227647" y="2630489"/>
                </a:lnTo>
                <a:lnTo>
                  <a:pt x="214947" y="2619059"/>
                </a:lnTo>
                <a:lnTo>
                  <a:pt x="203200" y="2607629"/>
                </a:lnTo>
                <a:lnTo>
                  <a:pt x="190817" y="2595563"/>
                </a:lnTo>
                <a:lnTo>
                  <a:pt x="179387" y="2582863"/>
                </a:lnTo>
                <a:lnTo>
                  <a:pt x="167957" y="2570163"/>
                </a:lnTo>
                <a:lnTo>
                  <a:pt x="156845" y="2556828"/>
                </a:lnTo>
                <a:lnTo>
                  <a:pt x="146050" y="2543493"/>
                </a:lnTo>
                <a:lnTo>
                  <a:pt x="135255" y="2529523"/>
                </a:lnTo>
                <a:lnTo>
                  <a:pt x="125095" y="2515553"/>
                </a:lnTo>
                <a:lnTo>
                  <a:pt x="115252" y="2500948"/>
                </a:lnTo>
                <a:lnTo>
                  <a:pt x="105410" y="2486343"/>
                </a:lnTo>
                <a:lnTo>
                  <a:pt x="96202" y="2471103"/>
                </a:lnTo>
                <a:lnTo>
                  <a:pt x="87630" y="2456181"/>
                </a:lnTo>
                <a:lnTo>
                  <a:pt x="79057" y="2440941"/>
                </a:lnTo>
                <a:lnTo>
                  <a:pt x="71437" y="2425383"/>
                </a:lnTo>
                <a:lnTo>
                  <a:pt x="63817" y="2409826"/>
                </a:lnTo>
                <a:lnTo>
                  <a:pt x="56515" y="2394268"/>
                </a:lnTo>
                <a:lnTo>
                  <a:pt x="50165" y="2378076"/>
                </a:lnTo>
                <a:lnTo>
                  <a:pt x="43815" y="2362518"/>
                </a:lnTo>
                <a:lnTo>
                  <a:pt x="38100" y="2346326"/>
                </a:lnTo>
                <a:lnTo>
                  <a:pt x="32385" y="2330451"/>
                </a:lnTo>
                <a:lnTo>
                  <a:pt x="27622" y="2313941"/>
                </a:lnTo>
                <a:lnTo>
                  <a:pt x="23177" y="2297748"/>
                </a:lnTo>
                <a:lnTo>
                  <a:pt x="19050" y="2281556"/>
                </a:lnTo>
                <a:lnTo>
                  <a:pt x="15240" y="2265363"/>
                </a:lnTo>
                <a:lnTo>
                  <a:pt x="11747" y="2248853"/>
                </a:lnTo>
                <a:lnTo>
                  <a:pt x="9207" y="2232343"/>
                </a:lnTo>
                <a:lnTo>
                  <a:pt x="6350" y="2216151"/>
                </a:lnTo>
                <a:lnTo>
                  <a:pt x="4445" y="2199641"/>
                </a:lnTo>
                <a:lnTo>
                  <a:pt x="2540" y="2182813"/>
                </a:lnTo>
                <a:lnTo>
                  <a:pt x="1587" y="2166303"/>
                </a:lnTo>
                <a:lnTo>
                  <a:pt x="635" y="2149793"/>
                </a:lnTo>
                <a:lnTo>
                  <a:pt x="0" y="2133283"/>
                </a:lnTo>
                <a:lnTo>
                  <a:pt x="0" y="2117091"/>
                </a:lnTo>
                <a:lnTo>
                  <a:pt x="317" y="2100581"/>
                </a:lnTo>
                <a:lnTo>
                  <a:pt x="952" y="2084071"/>
                </a:lnTo>
                <a:lnTo>
                  <a:pt x="2222" y="2067561"/>
                </a:lnTo>
                <a:lnTo>
                  <a:pt x="3810" y="2051051"/>
                </a:lnTo>
                <a:lnTo>
                  <a:pt x="5715" y="2034541"/>
                </a:lnTo>
                <a:lnTo>
                  <a:pt x="7937" y="2018666"/>
                </a:lnTo>
                <a:lnTo>
                  <a:pt x="10795" y="2002473"/>
                </a:lnTo>
                <a:lnTo>
                  <a:pt x="13652" y="1986598"/>
                </a:lnTo>
                <a:lnTo>
                  <a:pt x="17145" y="1970406"/>
                </a:lnTo>
                <a:lnTo>
                  <a:pt x="20955" y="1954213"/>
                </a:lnTo>
                <a:lnTo>
                  <a:pt x="24765" y="1938656"/>
                </a:lnTo>
                <a:lnTo>
                  <a:pt x="29527" y="1922463"/>
                </a:lnTo>
                <a:lnTo>
                  <a:pt x="34290" y="1906906"/>
                </a:lnTo>
                <a:lnTo>
                  <a:pt x="39687" y="1891666"/>
                </a:lnTo>
                <a:lnTo>
                  <a:pt x="45402" y="1876426"/>
                </a:lnTo>
                <a:lnTo>
                  <a:pt x="51752" y="1861186"/>
                </a:lnTo>
                <a:lnTo>
                  <a:pt x="58102" y="1845628"/>
                </a:lnTo>
                <a:lnTo>
                  <a:pt x="64452" y="1830706"/>
                </a:lnTo>
                <a:lnTo>
                  <a:pt x="71755" y="1815783"/>
                </a:lnTo>
                <a:lnTo>
                  <a:pt x="79375" y="1800861"/>
                </a:lnTo>
                <a:lnTo>
                  <a:pt x="87630" y="1786573"/>
                </a:lnTo>
                <a:lnTo>
                  <a:pt x="95567" y="1772286"/>
                </a:lnTo>
                <a:lnTo>
                  <a:pt x="104457" y="1757998"/>
                </a:lnTo>
                <a:lnTo>
                  <a:pt x="113030" y="1744028"/>
                </a:lnTo>
                <a:lnTo>
                  <a:pt x="122872" y="1730376"/>
                </a:lnTo>
                <a:lnTo>
                  <a:pt x="132397" y="1716723"/>
                </a:lnTo>
                <a:lnTo>
                  <a:pt x="142240" y="1703388"/>
                </a:lnTo>
                <a:lnTo>
                  <a:pt x="152717" y="1690053"/>
                </a:lnTo>
                <a:lnTo>
                  <a:pt x="163195" y="1677353"/>
                </a:lnTo>
                <a:lnTo>
                  <a:pt x="174307" y="1664335"/>
                </a:lnTo>
                <a:lnTo>
                  <a:pt x="185737" y="1652270"/>
                </a:lnTo>
                <a:lnTo>
                  <a:pt x="197802" y="1639888"/>
                </a:lnTo>
                <a:lnTo>
                  <a:pt x="209867" y="1628140"/>
                </a:lnTo>
                <a:lnTo>
                  <a:pt x="222250" y="1616075"/>
                </a:lnTo>
                <a:lnTo>
                  <a:pt x="235267" y="1604646"/>
                </a:lnTo>
                <a:lnTo>
                  <a:pt x="248285" y="1593533"/>
                </a:lnTo>
                <a:lnTo>
                  <a:pt x="261937" y="1583056"/>
                </a:lnTo>
                <a:lnTo>
                  <a:pt x="275908" y="1572260"/>
                </a:lnTo>
                <a:lnTo>
                  <a:pt x="289878" y="1561783"/>
                </a:lnTo>
                <a:lnTo>
                  <a:pt x="304165" y="1552258"/>
                </a:lnTo>
                <a:lnTo>
                  <a:pt x="319088" y="1542416"/>
                </a:lnTo>
                <a:lnTo>
                  <a:pt x="334010" y="1533208"/>
                </a:lnTo>
                <a:lnTo>
                  <a:pt x="349250" y="1524318"/>
                </a:lnTo>
                <a:lnTo>
                  <a:pt x="364490" y="1516063"/>
                </a:lnTo>
                <a:lnTo>
                  <a:pt x="379730" y="1508443"/>
                </a:lnTo>
                <a:lnTo>
                  <a:pt x="395605" y="1500823"/>
                </a:lnTo>
                <a:lnTo>
                  <a:pt x="411163" y="1493838"/>
                </a:lnTo>
                <a:lnTo>
                  <a:pt x="426720" y="1486853"/>
                </a:lnTo>
                <a:lnTo>
                  <a:pt x="442913" y="1480821"/>
                </a:lnTo>
                <a:lnTo>
                  <a:pt x="459105" y="1475105"/>
                </a:lnTo>
                <a:lnTo>
                  <a:pt x="474980" y="1469708"/>
                </a:lnTo>
                <a:lnTo>
                  <a:pt x="491173" y="1464628"/>
                </a:lnTo>
                <a:lnTo>
                  <a:pt x="507365" y="1460183"/>
                </a:lnTo>
                <a:lnTo>
                  <a:pt x="523558" y="1456055"/>
                </a:lnTo>
                <a:lnTo>
                  <a:pt x="540068" y="1452245"/>
                </a:lnTo>
                <a:lnTo>
                  <a:pt x="556578" y="1449070"/>
                </a:lnTo>
                <a:lnTo>
                  <a:pt x="573088" y="1445895"/>
                </a:lnTo>
                <a:lnTo>
                  <a:pt x="589598" y="1443356"/>
                </a:lnTo>
                <a:lnTo>
                  <a:pt x="605790" y="1441451"/>
                </a:lnTo>
                <a:lnTo>
                  <a:pt x="622300" y="1439546"/>
                </a:lnTo>
                <a:lnTo>
                  <a:pt x="638810" y="1438275"/>
                </a:lnTo>
                <a:lnTo>
                  <a:pt x="655320" y="1437640"/>
                </a:lnTo>
                <a:lnTo>
                  <a:pt x="671830" y="1436688"/>
                </a:lnTo>
                <a:close/>
                <a:moveTo>
                  <a:pt x="1808801" y="0"/>
                </a:moveTo>
                <a:lnTo>
                  <a:pt x="1822779" y="318"/>
                </a:lnTo>
                <a:lnTo>
                  <a:pt x="1836121" y="635"/>
                </a:lnTo>
                <a:lnTo>
                  <a:pt x="1849463" y="1588"/>
                </a:lnTo>
                <a:lnTo>
                  <a:pt x="1862806" y="3177"/>
                </a:lnTo>
                <a:lnTo>
                  <a:pt x="1875830" y="4447"/>
                </a:lnTo>
                <a:lnTo>
                  <a:pt x="1888855" y="6353"/>
                </a:lnTo>
                <a:lnTo>
                  <a:pt x="1901562" y="8894"/>
                </a:lnTo>
                <a:lnTo>
                  <a:pt x="1914269" y="11435"/>
                </a:lnTo>
                <a:lnTo>
                  <a:pt x="1926658" y="14612"/>
                </a:lnTo>
                <a:lnTo>
                  <a:pt x="1939047" y="17471"/>
                </a:lnTo>
                <a:lnTo>
                  <a:pt x="1951119" y="21282"/>
                </a:lnTo>
                <a:lnTo>
                  <a:pt x="1963190" y="25412"/>
                </a:lnTo>
                <a:lnTo>
                  <a:pt x="1974944" y="29859"/>
                </a:lnTo>
                <a:lnTo>
                  <a:pt x="1986698" y="34306"/>
                </a:lnTo>
                <a:lnTo>
                  <a:pt x="1998452" y="39071"/>
                </a:lnTo>
                <a:lnTo>
                  <a:pt x="2009571" y="44471"/>
                </a:lnTo>
                <a:lnTo>
                  <a:pt x="2020689" y="49870"/>
                </a:lnTo>
                <a:lnTo>
                  <a:pt x="2031490" y="55906"/>
                </a:lnTo>
                <a:lnTo>
                  <a:pt x="2042291" y="61941"/>
                </a:lnTo>
                <a:lnTo>
                  <a:pt x="2053092" y="67976"/>
                </a:lnTo>
                <a:lnTo>
                  <a:pt x="2063257" y="74964"/>
                </a:lnTo>
                <a:lnTo>
                  <a:pt x="2073741" y="81953"/>
                </a:lnTo>
                <a:lnTo>
                  <a:pt x="2083589" y="89259"/>
                </a:lnTo>
                <a:lnTo>
                  <a:pt x="2093754" y="96564"/>
                </a:lnTo>
                <a:lnTo>
                  <a:pt x="2103284" y="104506"/>
                </a:lnTo>
                <a:lnTo>
                  <a:pt x="2112814" y="112447"/>
                </a:lnTo>
                <a:lnTo>
                  <a:pt x="2122027" y="120388"/>
                </a:lnTo>
                <a:lnTo>
                  <a:pt x="2131239" y="129282"/>
                </a:lnTo>
                <a:lnTo>
                  <a:pt x="2139816" y="138176"/>
                </a:lnTo>
                <a:lnTo>
                  <a:pt x="2148711" y="147070"/>
                </a:lnTo>
                <a:lnTo>
                  <a:pt x="2157288" y="156282"/>
                </a:lnTo>
                <a:lnTo>
                  <a:pt x="2165548" y="165811"/>
                </a:lnTo>
                <a:lnTo>
                  <a:pt x="2173490" y="175658"/>
                </a:lnTo>
                <a:lnTo>
                  <a:pt x="2181749" y="185505"/>
                </a:lnTo>
                <a:lnTo>
                  <a:pt x="2189373" y="195987"/>
                </a:lnTo>
                <a:lnTo>
                  <a:pt x="2196680" y="206152"/>
                </a:lnTo>
                <a:lnTo>
                  <a:pt x="2203986" y="216952"/>
                </a:lnTo>
                <a:lnTo>
                  <a:pt x="2211293" y="227752"/>
                </a:lnTo>
                <a:lnTo>
                  <a:pt x="2217646" y="238870"/>
                </a:lnTo>
                <a:lnTo>
                  <a:pt x="2224635" y="249987"/>
                </a:lnTo>
                <a:lnTo>
                  <a:pt x="2230671" y="261423"/>
                </a:lnTo>
                <a:lnTo>
                  <a:pt x="2237024" y="273175"/>
                </a:lnTo>
                <a:lnTo>
                  <a:pt x="2243060" y="285246"/>
                </a:lnTo>
                <a:lnTo>
                  <a:pt x="2248778" y="296999"/>
                </a:lnTo>
                <a:lnTo>
                  <a:pt x="2253861" y="309069"/>
                </a:lnTo>
                <a:lnTo>
                  <a:pt x="2259261" y="321458"/>
                </a:lnTo>
                <a:lnTo>
                  <a:pt x="2264344" y="334163"/>
                </a:lnTo>
                <a:lnTo>
                  <a:pt x="2269427" y="347187"/>
                </a:lnTo>
                <a:lnTo>
                  <a:pt x="2273874" y="359575"/>
                </a:lnTo>
                <a:lnTo>
                  <a:pt x="2278004" y="372599"/>
                </a:lnTo>
                <a:lnTo>
                  <a:pt x="2282452" y="386257"/>
                </a:lnTo>
                <a:lnTo>
                  <a:pt x="2286264" y="399598"/>
                </a:lnTo>
                <a:lnTo>
                  <a:pt x="2290076" y="412939"/>
                </a:lnTo>
                <a:lnTo>
                  <a:pt x="2292935" y="426598"/>
                </a:lnTo>
                <a:lnTo>
                  <a:pt x="2296429" y="440575"/>
                </a:lnTo>
                <a:lnTo>
                  <a:pt x="2299288" y="454233"/>
                </a:lnTo>
                <a:lnTo>
                  <a:pt x="2301830" y="468527"/>
                </a:lnTo>
                <a:lnTo>
                  <a:pt x="2304053" y="482504"/>
                </a:lnTo>
                <a:lnTo>
                  <a:pt x="2306595" y="497116"/>
                </a:lnTo>
                <a:lnTo>
                  <a:pt x="2308501" y="511410"/>
                </a:lnTo>
                <a:lnTo>
                  <a:pt x="2309772" y="526339"/>
                </a:lnTo>
                <a:lnTo>
                  <a:pt x="2311360" y="540633"/>
                </a:lnTo>
                <a:lnTo>
                  <a:pt x="2312630" y="555245"/>
                </a:lnTo>
                <a:lnTo>
                  <a:pt x="2313266" y="570174"/>
                </a:lnTo>
                <a:lnTo>
                  <a:pt x="2320255" y="573033"/>
                </a:lnTo>
                <a:lnTo>
                  <a:pt x="2327244" y="576209"/>
                </a:lnTo>
                <a:lnTo>
                  <a:pt x="2333597" y="579704"/>
                </a:lnTo>
                <a:lnTo>
                  <a:pt x="2339633" y="583515"/>
                </a:lnTo>
                <a:lnTo>
                  <a:pt x="2345351" y="587645"/>
                </a:lnTo>
                <a:lnTo>
                  <a:pt x="2350751" y="592727"/>
                </a:lnTo>
                <a:lnTo>
                  <a:pt x="2356152" y="597809"/>
                </a:lnTo>
                <a:lnTo>
                  <a:pt x="2361234" y="603527"/>
                </a:lnTo>
                <a:lnTo>
                  <a:pt x="2365364" y="609562"/>
                </a:lnTo>
                <a:lnTo>
                  <a:pt x="2369494" y="616233"/>
                </a:lnTo>
                <a:lnTo>
                  <a:pt x="2372988" y="622903"/>
                </a:lnTo>
                <a:lnTo>
                  <a:pt x="2376483" y="630527"/>
                </a:lnTo>
                <a:lnTo>
                  <a:pt x="2379024" y="638786"/>
                </a:lnTo>
                <a:lnTo>
                  <a:pt x="2381566" y="647362"/>
                </a:lnTo>
                <a:lnTo>
                  <a:pt x="2383472" y="656574"/>
                </a:lnTo>
                <a:lnTo>
                  <a:pt x="2384425" y="666103"/>
                </a:lnTo>
                <a:lnTo>
                  <a:pt x="2385378" y="674362"/>
                </a:lnTo>
                <a:lnTo>
                  <a:pt x="2385695" y="681985"/>
                </a:lnTo>
                <a:lnTo>
                  <a:pt x="2386013" y="689927"/>
                </a:lnTo>
                <a:lnTo>
                  <a:pt x="2385695" y="698503"/>
                </a:lnTo>
                <a:lnTo>
                  <a:pt x="2385378" y="706444"/>
                </a:lnTo>
                <a:lnTo>
                  <a:pt x="2384425" y="714703"/>
                </a:lnTo>
                <a:lnTo>
                  <a:pt x="2383472" y="723279"/>
                </a:lnTo>
                <a:lnTo>
                  <a:pt x="2381883" y="731538"/>
                </a:lnTo>
                <a:lnTo>
                  <a:pt x="2380295" y="740115"/>
                </a:lnTo>
                <a:lnTo>
                  <a:pt x="2378389" y="748373"/>
                </a:lnTo>
                <a:lnTo>
                  <a:pt x="2376483" y="756950"/>
                </a:lnTo>
                <a:lnTo>
                  <a:pt x="2374259" y="765526"/>
                </a:lnTo>
                <a:lnTo>
                  <a:pt x="2371400" y="773467"/>
                </a:lnTo>
                <a:lnTo>
                  <a:pt x="2368541" y="781726"/>
                </a:lnTo>
                <a:lnTo>
                  <a:pt x="2365364" y="789985"/>
                </a:lnTo>
                <a:lnTo>
                  <a:pt x="2361870" y="797926"/>
                </a:lnTo>
                <a:lnTo>
                  <a:pt x="2358376" y="805550"/>
                </a:lnTo>
                <a:lnTo>
                  <a:pt x="2354563" y="813173"/>
                </a:lnTo>
                <a:lnTo>
                  <a:pt x="2350434" y="820479"/>
                </a:lnTo>
                <a:lnTo>
                  <a:pt x="2346304" y="827785"/>
                </a:lnTo>
                <a:lnTo>
                  <a:pt x="2341539" y="834773"/>
                </a:lnTo>
                <a:lnTo>
                  <a:pt x="2337091" y="841444"/>
                </a:lnTo>
                <a:lnTo>
                  <a:pt x="2332009" y="848114"/>
                </a:lnTo>
                <a:lnTo>
                  <a:pt x="2326608" y="854149"/>
                </a:lnTo>
                <a:lnTo>
                  <a:pt x="2321843" y="859867"/>
                </a:lnTo>
                <a:lnTo>
                  <a:pt x="2316125" y="865585"/>
                </a:lnTo>
                <a:lnTo>
                  <a:pt x="2310407" y="870667"/>
                </a:lnTo>
                <a:lnTo>
                  <a:pt x="2304689" y="875432"/>
                </a:lnTo>
                <a:lnTo>
                  <a:pt x="2298335" y="879879"/>
                </a:lnTo>
                <a:lnTo>
                  <a:pt x="2292300" y="884008"/>
                </a:lnTo>
                <a:lnTo>
                  <a:pt x="2285628" y="887502"/>
                </a:lnTo>
                <a:lnTo>
                  <a:pt x="2279275" y="890996"/>
                </a:lnTo>
                <a:lnTo>
                  <a:pt x="2273239" y="915137"/>
                </a:lnTo>
                <a:lnTo>
                  <a:pt x="2266250" y="938643"/>
                </a:lnTo>
                <a:lnTo>
                  <a:pt x="2258626" y="962467"/>
                </a:lnTo>
                <a:lnTo>
                  <a:pt x="2251002" y="986290"/>
                </a:lnTo>
                <a:lnTo>
                  <a:pt x="2242425" y="1009161"/>
                </a:lnTo>
                <a:lnTo>
                  <a:pt x="2233212" y="1032031"/>
                </a:lnTo>
                <a:lnTo>
                  <a:pt x="2223682" y="1054584"/>
                </a:lnTo>
                <a:lnTo>
                  <a:pt x="2213834" y="1076819"/>
                </a:lnTo>
                <a:lnTo>
                  <a:pt x="2203351" y="1098419"/>
                </a:lnTo>
                <a:lnTo>
                  <a:pt x="2192232" y="1119701"/>
                </a:lnTo>
                <a:lnTo>
                  <a:pt x="2180479" y="1140348"/>
                </a:lnTo>
                <a:lnTo>
                  <a:pt x="2168407" y="1160360"/>
                </a:lnTo>
                <a:lnTo>
                  <a:pt x="2155700" y="1179736"/>
                </a:lnTo>
                <a:lnTo>
                  <a:pt x="2142358" y="1198477"/>
                </a:lnTo>
                <a:lnTo>
                  <a:pt x="2128380" y="1216901"/>
                </a:lnTo>
                <a:lnTo>
                  <a:pt x="2114403" y="1234054"/>
                </a:lnTo>
                <a:lnTo>
                  <a:pt x="2106779" y="1242630"/>
                </a:lnTo>
                <a:lnTo>
                  <a:pt x="2099472" y="1250889"/>
                </a:lnTo>
                <a:lnTo>
                  <a:pt x="2091848" y="1259148"/>
                </a:lnTo>
                <a:lnTo>
                  <a:pt x="2083589" y="1266771"/>
                </a:lnTo>
                <a:lnTo>
                  <a:pt x="2075647" y="1274395"/>
                </a:lnTo>
                <a:lnTo>
                  <a:pt x="2067705" y="1282018"/>
                </a:lnTo>
                <a:lnTo>
                  <a:pt x="2059445" y="1289006"/>
                </a:lnTo>
                <a:lnTo>
                  <a:pt x="2051186" y="1295994"/>
                </a:lnTo>
                <a:lnTo>
                  <a:pt x="2042609" y="1302665"/>
                </a:lnTo>
                <a:lnTo>
                  <a:pt x="2034032" y="1309018"/>
                </a:lnTo>
                <a:lnTo>
                  <a:pt x="2025137" y="1315688"/>
                </a:lnTo>
                <a:lnTo>
                  <a:pt x="2016242" y="1321724"/>
                </a:lnTo>
                <a:lnTo>
                  <a:pt x="2007029" y="1327441"/>
                </a:lnTo>
                <a:lnTo>
                  <a:pt x="1997817" y="1332841"/>
                </a:lnTo>
                <a:lnTo>
                  <a:pt x="1988922" y="1338241"/>
                </a:lnTo>
                <a:lnTo>
                  <a:pt x="1979074" y="1343324"/>
                </a:lnTo>
                <a:lnTo>
                  <a:pt x="1969544" y="1348088"/>
                </a:lnTo>
                <a:lnTo>
                  <a:pt x="1960014" y="1352535"/>
                </a:lnTo>
                <a:lnTo>
                  <a:pt x="1950166" y="1356665"/>
                </a:lnTo>
                <a:lnTo>
                  <a:pt x="1940000" y="1360477"/>
                </a:lnTo>
                <a:lnTo>
                  <a:pt x="1929835" y="1364288"/>
                </a:lnTo>
                <a:lnTo>
                  <a:pt x="1919352" y="1367782"/>
                </a:lnTo>
                <a:lnTo>
                  <a:pt x="1909186" y="1370641"/>
                </a:lnTo>
                <a:lnTo>
                  <a:pt x="1898703" y="1373500"/>
                </a:lnTo>
                <a:lnTo>
                  <a:pt x="1888220" y="1375724"/>
                </a:lnTo>
                <a:lnTo>
                  <a:pt x="1877101" y="1377947"/>
                </a:lnTo>
                <a:lnTo>
                  <a:pt x="1865982" y="1379853"/>
                </a:lnTo>
                <a:lnTo>
                  <a:pt x="1854864" y="1381123"/>
                </a:lnTo>
                <a:lnTo>
                  <a:pt x="1843745" y="1382712"/>
                </a:lnTo>
                <a:lnTo>
                  <a:pt x="1832309" y="1383347"/>
                </a:lnTo>
                <a:lnTo>
                  <a:pt x="1820873" y="1383665"/>
                </a:lnTo>
                <a:lnTo>
                  <a:pt x="1808801" y="1384300"/>
                </a:lnTo>
                <a:lnTo>
                  <a:pt x="1797365" y="1383665"/>
                </a:lnTo>
                <a:lnTo>
                  <a:pt x="1785929" y="1383347"/>
                </a:lnTo>
                <a:lnTo>
                  <a:pt x="1774493" y="1382712"/>
                </a:lnTo>
                <a:lnTo>
                  <a:pt x="1763374" y="1381441"/>
                </a:lnTo>
                <a:lnTo>
                  <a:pt x="1752256" y="1379853"/>
                </a:lnTo>
                <a:lnTo>
                  <a:pt x="1741137" y="1377947"/>
                </a:lnTo>
                <a:lnTo>
                  <a:pt x="1730336" y="1375724"/>
                </a:lnTo>
                <a:lnTo>
                  <a:pt x="1719535" y="1373500"/>
                </a:lnTo>
                <a:lnTo>
                  <a:pt x="1709052" y="1370641"/>
                </a:lnTo>
                <a:lnTo>
                  <a:pt x="1698569" y="1367782"/>
                </a:lnTo>
                <a:lnTo>
                  <a:pt x="1688721" y="1364606"/>
                </a:lnTo>
                <a:lnTo>
                  <a:pt x="1678238" y="1360794"/>
                </a:lnTo>
                <a:lnTo>
                  <a:pt x="1668390" y="1356982"/>
                </a:lnTo>
                <a:lnTo>
                  <a:pt x="1658542" y="1352853"/>
                </a:lnTo>
                <a:lnTo>
                  <a:pt x="1649012" y="1348088"/>
                </a:lnTo>
                <a:lnTo>
                  <a:pt x="1639164" y="1343641"/>
                </a:lnTo>
                <a:lnTo>
                  <a:pt x="1630269" y="1338559"/>
                </a:lnTo>
                <a:lnTo>
                  <a:pt x="1620421" y="1333794"/>
                </a:lnTo>
                <a:lnTo>
                  <a:pt x="1611526" y="1327759"/>
                </a:lnTo>
                <a:lnTo>
                  <a:pt x="1602632" y="1322042"/>
                </a:lnTo>
                <a:lnTo>
                  <a:pt x="1593737" y="1316324"/>
                </a:lnTo>
                <a:lnTo>
                  <a:pt x="1584842" y="1309971"/>
                </a:lnTo>
                <a:lnTo>
                  <a:pt x="1576265" y="1303936"/>
                </a:lnTo>
                <a:lnTo>
                  <a:pt x="1567688" y="1296947"/>
                </a:lnTo>
                <a:lnTo>
                  <a:pt x="1559746" y="1289959"/>
                </a:lnTo>
                <a:lnTo>
                  <a:pt x="1551169" y="1282653"/>
                </a:lnTo>
                <a:lnTo>
                  <a:pt x="1543227" y="1275348"/>
                </a:lnTo>
                <a:lnTo>
                  <a:pt x="1535285" y="1267724"/>
                </a:lnTo>
                <a:lnTo>
                  <a:pt x="1527661" y="1260100"/>
                </a:lnTo>
                <a:lnTo>
                  <a:pt x="1520037" y="1252159"/>
                </a:lnTo>
                <a:lnTo>
                  <a:pt x="1512095" y="1244218"/>
                </a:lnTo>
                <a:lnTo>
                  <a:pt x="1505106" y="1235642"/>
                </a:lnTo>
                <a:lnTo>
                  <a:pt x="1490811" y="1218489"/>
                </a:lnTo>
                <a:lnTo>
                  <a:pt x="1477151" y="1200383"/>
                </a:lnTo>
                <a:lnTo>
                  <a:pt x="1463491" y="1181642"/>
                </a:lnTo>
                <a:lnTo>
                  <a:pt x="1451102" y="1162583"/>
                </a:lnTo>
                <a:lnTo>
                  <a:pt x="1438712" y="1142572"/>
                </a:lnTo>
                <a:lnTo>
                  <a:pt x="1426958" y="1121925"/>
                </a:lnTo>
                <a:lnTo>
                  <a:pt x="1415840" y="1101278"/>
                </a:lnTo>
                <a:lnTo>
                  <a:pt x="1405357" y="1079678"/>
                </a:lnTo>
                <a:lnTo>
                  <a:pt x="1395191" y="1057760"/>
                </a:lnTo>
                <a:lnTo>
                  <a:pt x="1385979" y="1035525"/>
                </a:lnTo>
                <a:lnTo>
                  <a:pt x="1376766" y="1012972"/>
                </a:lnTo>
                <a:lnTo>
                  <a:pt x="1368189" y="989467"/>
                </a:lnTo>
                <a:lnTo>
                  <a:pt x="1360247" y="966278"/>
                </a:lnTo>
                <a:lnTo>
                  <a:pt x="1352941" y="943090"/>
                </a:lnTo>
                <a:lnTo>
                  <a:pt x="1346269" y="919267"/>
                </a:lnTo>
                <a:lnTo>
                  <a:pt x="1339598" y="895126"/>
                </a:lnTo>
                <a:lnTo>
                  <a:pt x="1332292" y="892902"/>
                </a:lnTo>
                <a:lnTo>
                  <a:pt x="1324985" y="889726"/>
                </a:lnTo>
                <a:lnTo>
                  <a:pt x="1318314" y="886232"/>
                </a:lnTo>
                <a:lnTo>
                  <a:pt x="1311325" y="882420"/>
                </a:lnTo>
                <a:lnTo>
                  <a:pt x="1304654" y="878290"/>
                </a:lnTo>
                <a:lnTo>
                  <a:pt x="1298619" y="873208"/>
                </a:lnTo>
                <a:lnTo>
                  <a:pt x="1292265" y="867808"/>
                </a:lnTo>
                <a:lnTo>
                  <a:pt x="1286547" y="862726"/>
                </a:lnTo>
                <a:lnTo>
                  <a:pt x="1280829" y="856373"/>
                </a:lnTo>
                <a:lnTo>
                  <a:pt x="1274793" y="850020"/>
                </a:lnTo>
                <a:lnTo>
                  <a:pt x="1269710" y="843032"/>
                </a:lnTo>
                <a:lnTo>
                  <a:pt x="1264627" y="836044"/>
                </a:lnTo>
                <a:lnTo>
                  <a:pt x="1259545" y="828738"/>
                </a:lnTo>
                <a:lnTo>
                  <a:pt x="1255097" y="821114"/>
                </a:lnTo>
                <a:lnTo>
                  <a:pt x="1250968" y="813491"/>
                </a:lnTo>
                <a:lnTo>
                  <a:pt x="1246520" y="805550"/>
                </a:lnTo>
                <a:lnTo>
                  <a:pt x="1242708" y="796973"/>
                </a:lnTo>
                <a:lnTo>
                  <a:pt x="1239214" y="788714"/>
                </a:lnTo>
                <a:lnTo>
                  <a:pt x="1236037" y="780138"/>
                </a:lnTo>
                <a:lnTo>
                  <a:pt x="1232860" y="771562"/>
                </a:lnTo>
                <a:lnTo>
                  <a:pt x="1230001" y="762667"/>
                </a:lnTo>
                <a:lnTo>
                  <a:pt x="1227460" y="753773"/>
                </a:lnTo>
                <a:lnTo>
                  <a:pt x="1225554" y="745197"/>
                </a:lnTo>
                <a:lnTo>
                  <a:pt x="1223648" y="735985"/>
                </a:lnTo>
                <a:lnTo>
                  <a:pt x="1222059" y="727091"/>
                </a:lnTo>
                <a:lnTo>
                  <a:pt x="1220471" y="718197"/>
                </a:lnTo>
                <a:lnTo>
                  <a:pt x="1219836" y="708985"/>
                </a:lnTo>
                <a:lnTo>
                  <a:pt x="1219200" y="700409"/>
                </a:lnTo>
                <a:lnTo>
                  <a:pt x="1219200" y="691832"/>
                </a:lnTo>
                <a:lnTo>
                  <a:pt x="1219200" y="682938"/>
                </a:lnTo>
                <a:lnTo>
                  <a:pt x="1219518" y="674680"/>
                </a:lnTo>
                <a:lnTo>
                  <a:pt x="1220153" y="666103"/>
                </a:lnTo>
                <a:lnTo>
                  <a:pt x="1221742" y="655621"/>
                </a:lnTo>
                <a:lnTo>
                  <a:pt x="1223648" y="645456"/>
                </a:lnTo>
                <a:lnTo>
                  <a:pt x="1226824" y="635927"/>
                </a:lnTo>
                <a:lnTo>
                  <a:pt x="1229683" y="627350"/>
                </a:lnTo>
                <a:lnTo>
                  <a:pt x="1233496" y="618774"/>
                </a:lnTo>
                <a:lnTo>
                  <a:pt x="1237943" y="611468"/>
                </a:lnTo>
                <a:lnTo>
                  <a:pt x="1242708" y="604162"/>
                </a:lnTo>
                <a:lnTo>
                  <a:pt x="1248108" y="598127"/>
                </a:lnTo>
                <a:lnTo>
                  <a:pt x="1253827" y="592409"/>
                </a:lnTo>
                <a:lnTo>
                  <a:pt x="1259862" y="587009"/>
                </a:lnTo>
                <a:lnTo>
                  <a:pt x="1266534" y="581927"/>
                </a:lnTo>
                <a:lnTo>
                  <a:pt x="1273522" y="577798"/>
                </a:lnTo>
                <a:lnTo>
                  <a:pt x="1280829" y="574304"/>
                </a:lnTo>
                <a:lnTo>
                  <a:pt x="1288453" y="570809"/>
                </a:lnTo>
                <a:lnTo>
                  <a:pt x="1296395" y="568268"/>
                </a:lnTo>
                <a:lnTo>
                  <a:pt x="1304654" y="566045"/>
                </a:lnTo>
                <a:lnTo>
                  <a:pt x="1305607" y="551115"/>
                </a:lnTo>
                <a:lnTo>
                  <a:pt x="1306560" y="536504"/>
                </a:lnTo>
                <a:lnTo>
                  <a:pt x="1308149" y="521892"/>
                </a:lnTo>
                <a:lnTo>
                  <a:pt x="1310055" y="507598"/>
                </a:lnTo>
                <a:lnTo>
                  <a:pt x="1311961" y="493304"/>
                </a:lnTo>
                <a:lnTo>
                  <a:pt x="1314502" y="479010"/>
                </a:lnTo>
                <a:lnTo>
                  <a:pt x="1316726" y="465033"/>
                </a:lnTo>
                <a:lnTo>
                  <a:pt x="1319267" y="450739"/>
                </a:lnTo>
                <a:lnTo>
                  <a:pt x="1322444" y="437081"/>
                </a:lnTo>
                <a:lnTo>
                  <a:pt x="1325303" y="423104"/>
                </a:lnTo>
                <a:lnTo>
                  <a:pt x="1328797" y="409763"/>
                </a:lnTo>
                <a:lnTo>
                  <a:pt x="1332610" y="396422"/>
                </a:lnTo>
                <a:lnTo>
                  <a:pt x="1336422" y="383081"/>
                </a:lnTo>
                <a:lnTo>
                  <a:pt x="1340869" y="370057"/>
                </a:lnTo>
                <a:lnTo>
                  <a:pt x="1344999" y="357034"/>
                </a:lnTo>
                <a:lnTo>
                  <a:pt x="1349446" y="344010"/>
                </a:lnTo>
                <a:lnTo>
                  <a:pt x="1354529" y="331305"/>
                </a:lnTo>
                <a:lnTo>
                  <a:pt x="1359612" y="319234"/>
                </a:lnTo>
                <a:lnTo>
                  <a:pt x="1365012" y="306528"/>
                </a:lnTo>
                <a:lnTo>
                  <a:pt x="1370095" y="294775"/>
                </a:lnTo>
                <a:lnTo>
                  <a:pt x="1376131" y="282705"/>
                </a:lnTo>
                <a:lnTo>
                  <a:pt x="1382167" y="270952"/>
                </a:lnTo>
                <a:lnTo>
                  <a:pt x="1388202" y="259517"/>
                </a:lnTo>
                <a:lnTo>
                  <a:pt x="1394873" y="248081"/>
                </a:lnTo>
                <a:lnTo>
                  <a:pt x="1401227" y="236964"/>
                </a:lnTo>
                <a:lnTo>
                  <a:pt x="1408216" y="225846"/>
                </a:lnTo>
                <a:lnTo>
                  <a:pt x="1414887" y="215046"/>
                </a:lnTo>
                <a:lnTo>
                  <a:pt x="1422193" y="204246"/>
                </a:lnTo>
                <a:lnTo>
                  <a:pt x="1429817" y="194082"/>
                </a:lnTo>
                <a:lnTo>
                  <a:pt x="1437759" y="183917"/>
                </a:lnTo>
                <a:lnTo>
                  <a:pt x="1445701" y="174070"/>
                </a:lnTo>
                <a:lnTo>
                  <a:pt x="1453643" y="164541"/>
                </a:lnTo>
                <a:lnTo>
                  <a:pt x="1461585" y="155011"/>
                </a:lnTo>
                <a:lnTo>
                  <a:pt x="1470480" y="145799"/>
                </a:lnTo>
                <a:lnTo>
                  <a:pt x="1479057" y="136588"/>
                </a:lnTo>
                <a:lnTo>
                  <a:pt x="1488269" y="128329"/>
                </a:lnTo>
                <a:lnTo>
                  <a:pt x="1496846" y="119753"/>
                </a:lnTo>
                <a:lnTo>
                  <a:pt x="1506377" y="111494"/>
                </a:lnTo>
                <a:lnTo>
                  <a:pt x="1515589" y="103235"/>
                </a:lnTo>
                <a:lnTo>
                  <a:pt x="1525755" y="95611"/>
                </a:lnTo>
                <a:lnTo>
                  <a:pt x="1535285" y="88306"/>
                </a:lnTo>
                <a:lnTo>
                  <a:pt x="1545133" y="81000"/>
                </a:lnTo>
                <a:lnTo>
                  <a:pt x="1555616" y="74329"/>
                </a:lnTo>
                <a:lnTo>
                  <a:pt x="1565781" y="67659"/>
                </a:lnTo>
                <a:lnTo>
                  <a:pt x="1576582" y="61306"/>
                </a:lnTo>
                <a:lnTo>
                  <a:pt x="1587383" y="54953"/>
                </a:lnTo>
                <a:lnTo>
                  <a:pt x="1597866" y="49235"/>
                </a:lnTo>
                <a:lnTo>
                  <a:pt x="1608985" y="44153"/>
                </a:lnTo>
                <a:lnTo>
                  <a:pt x="1620421" y="38753"/>
                </a:lnTo>
                <a:lnTo>
                  <a:pt x="1632175" y="33988"/>
                </a:lnTo>
                <a:lnTo>
                  <a:pt x="1643611" y="29541"/>
                </a:lnTo>
                <a:lnTo>
                  <a:pt x="1655365" y="25412"/>
                </a:lnTo>
                <a:lnTo>
                  <a:pt x="1667119" y="20965"/>
                </a:lnTo>
                <a:lnTo>
                  <a:pt x="1679508" y="17471"/>
                </a:lnTo>
                <a:lnTo>
                  <a:pt x="1691898" y="14294"/>
                </a:lnTo>
                <a:lnTo>
                  <a:pt x="1703969" y="11435"/>
                </a:lnTo>
                <a:lnTo>
                  <a:pt x="1716676" y="8894"/>
                </a:lnTo>
                <a:lnTo>
                  <a:pt x="1729383" y="6353"/>
                </a:lnTo>
                <a:lnTo>
                  <a:pt x="1742408" y="4447"/>
                </a:lnTo>
                <a:lnTo>
                  <a:pt x="1755432" y="3177"/>
                </a:lnTo>
                <a:lnTo>
                  <a:pt x="1768457" y="1588"/>
                </a:lnTo>
                <a:lnTo>
                  <a:pt x="1781799" y="635"/>
                </a:lnTo>
                <a:lnTo>
                  <a:pt x="1795459" y="318"/>
                </a:lnTo>
                <a:lnTo>
                  <a:pt x="1808801" y="0"/>
                </a:ln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262626"/>
              </a:solidFill>
              <a:effectLst/>
              <a:uLnTx/>
              <a:uFillTx/>
              <a:latin typeface="Arial" panose="020B0604020202020204"/>
            </a:endParaRPr>
          </a:p>
        </p:txBody>
      </p:sp>
      <p:sp>
        <p:nvSpPr>
          <p:cNvPr id="26" name="KSO_Shape"/>
          <p:cNvSpPr/>
          <p:nvPr/>
        </p:nvSpPr>
        <p:spPr bwMode="auto">
          <a:xfrm>
            <a:off x="1792113" y="3543525"/>
            <a:ext cx="693420" cy="698045"/>
          </a:xfrm>
          <a:custGeom>
            <a:avLst/>
            <a:gdLst>
              <a:gd name="T0" fmla="*/ 392214 w 2276475"/>
              <a:gd name="T1" fmla="*/ 1440048 h 1912937"/>
              <a:gd name="T2" fmla="*/ 420332 w 2276475"/>
              <a:gd name="T3" fmla="*/ 1519194 h 1912937"/>
              <a:gd name="T4" fmla="*/ 356669 w 2276475"/>
              <a:gd name="T5" fmla="*/ 1582672 h 1912937"/>
              <a:gd name="T6" fmla="*/ 114219 w 2276475"/>
              <a:gd name="T7" fmla="*/ 1546020 h 1912937"/>
              <a:gd name="T8" fmla="*/ 120586 w 2276475"/>
              <a:gd name="T9" fmla="*/ 1440845 h 1912937"/>
              <a:gd name="T10" fmla="*/ 350915 w 2276475"/>
              <a:gd name="T11" fmla="*/ 1198296 h 1912937"/>
              <a:gd name="T12" fmla="*/ 453808 w 2276475"/>
              <a:gd name="T13" fmla="*/ 1269737 h 1912937"/>
              <a:gd name="T14" fmla="*/ 423577 w 2276475"/>
              <a:gd name="T15" fmla="*/ 1374252 h 1912937"/>
              <a:gd name="T16" fmla="*/ 146720 w 2276475"/>
              <a:gd name="T17" fmla="*/ 1373987 h 1912937"/>
              <a:gd name="T18" fmla="*/ 37462 w 2276475"/>
              <a:gd name="T19" fmla="*/ 1307044 h 1912937"/>
              <a:gd name="T20" fmla="*/ 183315 w 2276475"/>
              <a:gd name="T21" fmla="*/ 1181891 h 1912937"/>
              <a:gd name="T22" fmla="*/ 831755 w 2276475"/>
              <a:gd name="T23" fmla="*/ 1317875 h 1912937"/>
              <a:gd name="T24" fmla="*/ 1084548 w 2276475"/>
              <a:gd name="T25" fmla="*/ 1023597 h 1912937"/>
              <a:gd name="T26" fmla="*/ 1169569 w 2276475"/>
              <a:gd name="T27" fmla="*/ 1140193 h 1912937"/>
              <a:gd name="T28" fmla="*/ 996073 w 2276475"/>
              <a:gd name="T29" fmla="*/ 1441110 h 1912937"/>
              <a:gd name="T30" fmla="*/ 977741 w 2276475"/>
              <a:gd name="T31" fmla="*/ 1119742 h 1912937"/>
              <a:gd name="T32" fmla="*/ 274216 w 2276475"/>
              <a:gd name="T33" fmla="*/ 959840 h 1912937"/>
              <a:gd name="T34" fmla="*/ 475289 w 2276475"/>
              <a:gd name="T35" fmla="*/ 1019375 h 1912937"/>
              <a:gd name="T36" fmla="*/ 498961 w 2276475"/>
              <a:gd name="T37" fmla="*/ 1117011 h 1912937"/>
              <a:gd name="T38" fmla="*/ 305866 w 2276475"/>
              <a:gd name="T39" fmla="*/ 1166490 h 1912937"/>
              <a:gd name="T40" fmla="*/ 11969 w 2276475"/>
              <a:gd name="T41" fmla="*/ 1108014 h 1912937"/>
              <a:gd name="T42" fmla="*/ 32981 w 2276475"/>
              <a:gd name="T43" fmla="*/ 992915 h 1912937"/>
              <a:gd name="T44" fmla="*/ 1630221 w 2276475"/>
              <a:gd name="T45" fmla="*/ 995710 h 1912937"/>
              <a:gd name="T46" fmla="*/ 1839425 w 2276475"/>
              <a:gd name="T47" fmla="*/ 1113368 h 1912937"/>
              <a:gd name="T48" fmla="*/ 1905000 w 2276475"/>
              <a:gd name="T49" fmla="*/ 1428893 h 1912937"/>
              <a:gd name="T50" fmla="*/ 1735089 w 2276475"/>
              <a:gd name="T51" fmla="*/ 1510961 h 1912937"/>
              <a:gd name="T52" fmla="*/ 329932 w 2276475"/>
              <a:gd name="T53" fmla="*/ 700365 h 1912937"/>
              <a:gd name="T54" fmla="*/ 482264 w 2276475"/>
              <a:gd name="T55" fmla="*/ 769001 h 1912937"/>
              <a:gd name="T56" fmla="*/ 493941 w 2276475"/>
              <a:gd name="T57" fmla="*/ 900707 h 1912937"/>
              <a:gd name="T58" fmla="*/ 274201 w 2276475"/>
              <a:gd name="T59" fmla="*/ 930122 h 1912937"/>
              <a:gd name="T60" fmla="*/ 56054 w 2276475"/>
              <a:gd name="T61" fmla="*/ 859367 h 1912937"/>
              <a:gd name="T62" fmla="*/ 93738 w 2276475"/>
              <a:gd name="T63" fmla="*/ 734815 h 1912937"/>
              <a:gd name="T64" fmla="*/ 505197 w 2276475"/>
              <a:gd name="T65" fmla="*/ 114200 h 1912937"/>
              <a:gd name="T66" fmla="*/ 577309 w 2276475"/>
              <a:gd name="T67" fmla="*/ 216948 h 1912937"/>
              <a:gd name="T68" fmla="*/ 621214 w 2276475"/>
              <a:gd name="T69" fmla="*/ 605639 h 1912937"/>
              <a:gd name="T70" fmla="*/ 757187 w 2276475"/>
              <a:gd name="T71" fmla="*/ 846979 h 1912937"/>
              <a:gd name="T72" fmla="*/ 745479 w 2276475"/>
              <a:gd name="T73" fmla="*/ 1126018 h 1912937"/>
              <a:gd name="T74" fmla="*/ 722064 w 2276475"/>
              <a:gd name="T75" fmla="*/ 1379305 h 1912937"/>
              <a:gd name="T76" fmla="*/ 616956 w 2276475"/>
              <a:gd name="T77" fmla="*/ 1565419 h 1912937"/>
              <a:gd name="T78" fmla="*/ 500408 w 2276475"/>
              <a:gd name="T79" fmla="*/ 1561703 h 1912937"/>
              <a:gd name="T80" fmla="*/ 515309 w 2276475"/>
              <a:gd name="T81" fmla="*/ 1443025 h 1912937"/>
              <a:gd name="T82" fmla="*/ 567995 w 2276475"/>
              <a:gd name="T83" fmla="*/ 1325408 h 1912937"/>
              <a:gd name="T84" fmla="*/ 544845 w 2276475"/>
              <a:gd name="T85" fmla="*/ 1214430 h 1912937"/>
              <a:gd name="T86" fmla="*/ 619618 w 2276475"/>
              <a:gd name="T87" fmla="*/ 1108761 h 1912937"/>
              <a:gd name="T88" fmla="*/ 533669 w 2276475"/>
              <a:gd name="T89" fmla="*/ 1005748 h 1912937"/>
              <a:gd name="T90" fmla="*/ 610304 w 2276475"/>
              <a:gd name="T91" fmla="*/ 864236 h 1912937"/>
              <a:gd name="T92" fmla="*/ 519567 w 2276475"/>
              <a:gd name="T93" fmla="*/ 702016 h 1912937"/>
              <a:gd name="T94" fmla="*/ 290992 w 2276475"/>
              <a:gd name="T95" fmla="*/ 536079 h 1912937"/>
              <a:gd name="T96" fmla="*/ 261987 w 2276475"/>
              <a:gd name="T97" fmla="*/ 235533 h 1912937"/>
              <a:gd name="T98" fmla="*/ 360974 w 2276475"/>
              <a:gd name="T99" fmla="*/ 117652 h 1912937"/>
              <a:gd name="T100" fmla="*/ 1132059 w 2276475"/>
              <a:gd name="T101" fmla="*/ 5579 h 1912937"/>
              <a:gd name="T102" fmla="*/ 1279922 w 2276475"/>
              <a:gd name="T103" fmla="*/ 86606 h 1912937"/>
              <a:gd name="T104" fmla="*/ 1370710 w 2276475"/>
              <a:gd name="T105" fmla="*/ 241488 h 1912937"/>
              <a:gd name="T106" fmla="*/ 1376020 w 2276475"/>
              <a:gd name="T107" fmla="*/ 458536 h 1912937"/>
              <a:gd name="T108" fmla="*/ 1269038 w 2276475"/>
              <a:gd name="T109" fmla="*/ 700025 h 1912937"/>
              <a:gd name="T110" fmla="*/ 1075516 w 2276475"/>
              <a:gd name="T111" fmla="*/ 999695 h 1912937"/>
              <a:gd name="T112" fmla="*/ 872172 w 2276475"/>
              <a:gd name="T113" fmla="*/ 680897 h 1912937"/>
              <a:gd name="T114" fmla="*/ 774747 w 2276475"/>
              <a:gd name="T115" fmla="*/ 434892 h 1912937"/>
              <a:gd name="T116" fmla="*/ 789347 w 2276475"/>
              <a:gd name="T117" fmla="*/ 225017 h 1912937"/>
              <a:gd name="T118" fmla="*/ 886241 w 2276475"/>
              <a:gd name="T119" fmla="*/ 75980 h 1912937"/>
              <a:gd name="T120" fmla="*/ 1037820 w 2276475"/>
              <a:gd name="T121" fmla="*/ 2922 h 191293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76475" h="1912937">
                <a:moveTo>
                  <a:pt x="242684" y="1685925"/>
                </a:moveTo>
                <a:lnTo>
                  <a:pt x="259801" y="1685925"/>
                </a:lnTo>
                <a:lnTo>
                  <a:pt x="275967" y="1685925"/>
                </a:lnTo>
                <a:lnTo>
                  <a:pt x="291500" y="1685925"/>
                </a:lnTo>
                <a:lnTo>
                  <a:pt x="306398" y="1686878"/>
                </a:lnTo>
                <a:lnTo>
                  <a:pt x="320663" y="1687195"/>
                </a:lnTo>
                <a:lnTo>
                  <a:pt x="334610" y="1688148"/>
                </a:lnTo>
                <a:lnTo>
                  <a:pt x="347290" y="1689418"/>
                </a:lnTo>
                <a:lnTo>
                  <a:pt x="359652" y="1690370"/>
                </a:lnTo>
                <a:lnTo>
                  <a:pt x="371381" y="1692275"/>
                </a:lnTo>
                <a:lnTo>
                  <a:pt x="382158" y="1693863"/>
                </a:lnTo>
                <a:lnTo>
                  <a:pt x="392619" y="1695450"/>
                </a:lnTo>
                <a:lnTo>
                  <a:pt x="402763" y="1697673"/>
                </a:lnTo>
                <a:lnTo>
                  <a:pt x="411956" y="1699578"/>
                </a:lnTo>
                <a:lnTo>
                  <a:pt x="421148" y="1702118"/>
                </a:lnTo>
                <a:lnTo>
                  <a:pt x="429073" y="1704340"/>
                </a:lnTo>
                <a:lnTo>
                  <a:pt x="436998" y="1707198"/>
                </a:lnTo>
                <a:lnTo>
                  <a:pt x="444288" y="1709738"/>
                </a:lnTo>
                <a:lnTo>
                  <a:pt x="451262" y="1712595"/>
                </a:lnTo>
                <a:lnTo>
                  <a:pt x="457602" y="1715453"/>
                </a:lnTo>
                <a:lnTo>
                  <a:pt x="463308" y="1718628"/>
                </a:lnTo>
                <a:lnTo>
                  <a:pt x="468696" y="1721485"/>
                </a:lnTo>
                <a:lnTo>
                  <a:pt x="473768" y="1724660"/>
                </a:lnTo>
                <a:lnTo>
                  <a:pt x="478523" y="1727835"/>
                </a:lnTo>
                <a:lnTo>
                  <a:pt x="482961" y="1731328"/>
                </a:lnTo>
                <a:lnTo>
                  <a:pt x="486765" y="1734503"/>
                </a:lnTo>
                <a:lnTo>
                  <a:pt x="490252" y="1737678"/>
                </a:lnTo>
                <a:lnTo>
                  <a:pt x="493421" y="1741488"/>
                </a:lnTo>
                <a:lnTo>
                  <a:pt x="496591" y="1744663"/>
                </a:lnTo>
                <a:lnTo>
                  <a:pt x="498493" y="1748473"/>
                </a:lnTo>
                <a:lnTo>
                  <a:pt x="501029" y="1751965"/>
                </a:lnTo>
                <a:lnTo>
                  <a:pt x="502931" y="1755140"/>
                </a:lnTo>
                <a:lnTo>
                  <a:pt x="504516" y="1758950"/>
                </a:lnTo>
                <a:lnTo>
                  <a:pt x="505784" y="1762443"/>
                </a:lnTo>
                <a:lnTo>
                  <a:pt x="507052" y="1765935"/>
                </a:lnTo>
                <a:lnTo>
                  <a:pt x="508954" y="1772920"/>
                </a:lnTo>
                <a:lnTo>
                  <a:pt x="509588" y="1779588"/>
                </a:lnTo>
                <a:lnTo>
                  <a:pt x="509588" y="1785938"/>
                </a:lnTo>
                <a:lnTo>
                  <a:pt x="509271" y="1791970"/>
                </a:lnTo>
                <a:lnTo>
                  <a:pt x="508003" y="1798003"/>
                </a:lnTo>
                <a:lnTo>
                  <a:pt x="507052" y="1803400"/>
                </a:lnTo>
                <a:lnTo>
                  <a:pt x="505467" y="1808163"/>
                </a:lnTo>
                <a:lnTo>
                  <a:pt x="503565" y="1812608"/>
                </a:lnTo>
                <a:lnTo>
                  <a:pt x="502297" y="1816100"/>
                </a:lnTo>
                <a:lnTo>
                  <a:pt x="499761" y="1821180"/>
                </a:lnTo>
                <a:lnTo>
                  <a:pt x="498493" y="1823085"/>
                </a:lnTo>
                <a:lnTo>
                  <a:pt x="499127" y="1829118"/>
                </a:lnTo>
                <a:lnTo>
                  <a:pt x="498493" y="1835150"/>
                </a:lnTo>
                <a:lnTo>
                  <a:pt x="497859" y="1840548"/>
                </a:lnTo>
                <a:lnTo>
                  <a:pt x="496908" y="1845628"/>
                </a:lnTo>
                <a:lnTo>
                  <a:pt x="495006" y="1850390"/>
                </a:lnTo>
                <a:lnTo>
                  <a:pt x="492788" y="1855153"/>
                </a:lnTo>
                <a:lnTo>
                  <a:pt x="490252" y="1859598"/>
                </a:lnTo>
                <a:lnTo>
                  <a:pt x="487399" y="1863408"/>
                </a:lnTo>
                <a:lnTo>
                  <a:pt x="483912" y="1867218"/>
                </a:lnTo>
                <a:lnTo>
                  <a:pt x="480425" y="1870393"/>
                </a:lnTo>
                <a:lnTo>
                  <a:pt x="476304" y="1873885"/>
                </a:lnTo>
                <a:lnTo>
                  <a:pt x="472183" y="1876743"/>
                </a:lnTo>
                <a:lnTo>
                  <a:pt x="467428" y="1879600"/>
                </a:lnTo>
                <a:lnTo>
                  <a:pt x="462357" y="1881823"/>
                </a:lnTo>
                <a:lnTo>
                  <a:pt x="456651" y="1884045"/>
                </a:lnTo>
                <a:lnTo>
                  <a:pt x="451262" y="1886268"/>
                </a:lnTo>
                <a:lnTo>
                  <a:pt x="445239" y="1887855"/>
                </a:lnTo>
                <a:lnTo>
                  <a:pt x="439216" y="1889443"/>
                </a:lnTo>
                <a:lnTo>
                  <a:pt x="432877" y="1890713"/>
                </a:lnTo>
                <a:lnTo>
                  <a:pt x="426220" y="1891983"/>
                </a:lnTo>
                <a:lnTo>
                  <a:pt x="412272" y="1893888"/>
                </a:lnTo>
                <a:lnTo>
                  <a:pt x="398325" y="1894840"/>
                </a:lnTo>
                <a:lnTo>
                  <a:pt x="383110" y="1895475"/>
                </a:lnTo>
                <a:lnTo>
                  <a:pt x="367577" y="1895475"/>
                </a:lnTo>
                <a:lnTo>
                  <a:pt x="352045" y="1894840"/>
                </a:lnTo>
                <a:lnTo>
                  <a:pt x="336195" y="1893888"/>
                </a:lnTo>
                <a:lnTo>
                  <a:pt x="320663" y="1892300"/>
                </a:lnTo>
                <a:lnTo>
                  <a:pt x="304813" y="1890713"/>
                </a:lnTo>
                <a:lnTo>
                  <a:pt x="289281" y="1888808"/>
                </a:lnTo>
                <a:lnTo>
                  <a:pt x="274065" y="1886585"/>
                </a:lnTo>
                <a:lnTo>
                  <a:pt x="245219" y="1881823"/>
                </a:lnTo>
                <a:lnTo>
                  <a:pt x="219543" y="1876743"/>
                </a:lnTo>
                <a:lnTo>
                  <a:pt x="197671" y="1871980"/>
                </a:lnTo>
                <a:lnTo>
                  <a:pt x="180871" y="1867853"/>
                </a:lnTo>
                <a:lnTo>
                  <a:pt x="165972" y="1864043"/>
                </a:lnTo>
                <a:lnTo>
                  <a:pt x="160900" y="1862138"/>
                </a:lnTo>
                <a:lnTo>
                  <a:pt x="156146" y="1860233"/>
                </a:lnTo>
                <a:lnTo>
                  <a:pt x="151391" y="1858010"/>
                </a:lnTo>
                <a:lnTo>
                  <a:pt x="146953" y="1855470"/>
                </a:lnTo>
                <a:lnTo>
                  <a:pt x="143466" y="1853248"/>
                </a:lnTo>
                <a:lnTo>
                  <a:pt x="139979" y="1850708"/>
                </a:lnTo>
                <a:lnTo>
                  <a:pt x="136492" y="1848168"/>
                </a:lnTo>
                <a:lnTo>
                  <a:pt x="133322" y="1845310"/>
                </a:lnTo>
                <a:lnTo>
                  <a:pt x="130787" y="1842453"/>
                </a:lnTo>
                <a:lnTo>
                  <a:pt x="128250" y="1839595"/>
                </a:lnTo>
                <a:lnTo>
                  <a:pt x="125715" y="1836420"/>
                </a:lnTo>
                <a:lnTo>
                  <a:pt x="123813" y="1833563"/>
                </a:lnTo>
                <a:lnTo>
                  <a:pt x="121911" y="1830388"/>
                </a:lnTo>
                <a:lnTo>
                  <a:pt x="120643" y="1827213"/>
                </a:lnTo>
                <a:lnTo>
                  <a:pt x="119058" y="1823720"/>
                </a:lnTo>
                <a:lnTo>
                  <a:pt x="118107" y="1820545"/>
                </a:lnTo>
                <a:lnTo>
                  <a:pt x="116522" y="1813560"/>
                </a:lnTo>
                <a:lnTo>
                  <a:pt x="115888" y="1806258"/>
                </a:lnTo>
                <a:lnTo>
                  <a:pt x="115888" y="1798955"/>
                </a:lnTo>
                <a:lnTo>
                  <a:pt x="116205" y="1791653"/>
                </a:lnTo>
                <a:lnTo>
                  <a:pt x="117156" y="1784350"/>
                </a:lnTo>
                <a:lnTo>
                  <a:pt x="119058" y="1777048"/>
                </a:lnTo>
                <a:lnTo>
                  <a:pt x="121277" y="1769428"/>
                </a:lnTo>
                <a:lnTo>
                  <a:pt x="123813" y="1762125"/>
                </a:lnTo>
                <a:lnTo>
                  <a:pt x="126666" y="1755140"/>
                </a:lnTo>
                <a:lnTo>
                  <a:pt x="130153" y="1748155"/>
                </a:lnTo>
                <a:lnTo>
                  <a:pt x="133322" y="1741170"/>
                </a:lnTo>
                <a:lnTo>
                  <a:pt x="136809" y="1734503"/>
                </a:lnTo>
                <a:lnTo>
                  <a:pt x="144100" y="1722438"/>
                </a:lnTo>
                <a:lnTo>
                  <a:pt x="151074" y="1711643"/>
                </a:lnTo>
                <a:lnTo>
                  <a:pt x="157414" y="1702435"/>
                </a:lnTo>
                <a:lnTo>
                  <a:pt x="162802" y="1695450"/>
                </a:lnTo>
                <a:lnTo>
                  <a:pt x="167557" y="1689735"/>
                </a:lnTo>
                <a:lnTo>
                  <a:pt x="187527" y="1688465"/>
                </a:lnTo>
                <a:lnTo>
                  <a:pt x="206864" y="1687513"/>
                </a:lnTo>
                <a:lnTo>
                  <a:pt x="224932" y="1686878"/>
                </a:lnTo>
                <a:lnTo>
                  <a:pt x="242684" y="1685925"/>
                </a:lnTo>
                <a:close/>
                <a:moveTo>
                  <a:pt x="219062" y="1412875"/>
                </a:moveTo>
                <a:lnTo>
                  <a:pt x="238710" y="1413508"/>
                </a:lnTo>
                <a:lnTo>
                  <a:pt x="258041" y="1413508"/>
                </a:lnTo>
                <a:lnTo>
                  <a:pt x="276104" y="1414140"/>
                </a:lnTo>
                <a:lnTo>
                  <a:pt x="293534" y="1414773"/>
                </a:lnTo>
                <a:lnTo>
                  <a:pt x="310646" y="1416038"/>
                </a:lnTo>
                <a:lnTo>
                  <a:pt x="326808" y="1417303"/>
                </a:lnTo>
                <a:lnTo>
                  <a:pt x="342020" y="1418885"/>
                </a:lnTo>
                <a:lnTo>
                  <a:pt x="356597" y="1420466"/>
                </a:lnTo>
                <a:lnTo>
                  <a:pt x="370224" y="1422681"/>
                </a:lnTo>
                <a:lnTo>
                  <a:pt x="383850" y="1424895"/>
                </a:lnTo>
                <a:lnTo>
                  <a:pt x="396210" y="1427109"/>
                </a:lnTo>
                <a:lnTo>
                  <a:pt x="408252" y="1429639"/>
                </a:lnTo>
                <a:lnTo>
                  <a:pt x="419343" y="1432486"/>
                </a:lnTo>
                <a:lnTo>
                  <a:pt x="430435" y="1435649"/>
                </a:lnTo>
                <a:lnTo>
                  <a:pt x="440259" y="1438812"/>
                </a:lnTo>
                <a:lnTo>
                  <a:pt x="450083" y="1441659"/>
                </a:lnTo>
                <a:lnTo>
                  <a:pt x="458639" y="1445455"/>
                </a:lnTo>
                <a:lnTo>
                  <a:pt x="467195" y="1448618"/>
                </a:lnTo>
                <a:lnTo>
                  <a:pt x="475118" y="1452097"/>
                </a:lnTo>
                <a:lnTo>
                  <a:pt x="482406" y="1456209"/>
                </a:lnTo>
                <a:lnTo>
                  <a:pt x="489378" y="1459689"/>
                </a:lnTo>
                <a:lnTo>
                  <a:pt x="496033" y="1463801"/>
                </a:lnTo>
                <a:lnTo>
                  <a:pt x="501737" y="1467913"/>
                </a:lnTo>
                <a:lnTo>
                  <a:pt x="507125" y="1471708"/>
                </a:lnTo>
                <a:lnTo>
                  <a:pt x="512195" y="1475820"/>
                </a:lnTo>
                <a:lnTo>
                  <a:pt x="516949" y="1480249"/>
                </a:lnTo>
                <a:lnTo>
                  <a:pt x="521385" y="1484044"/>
                </a:lnTo>
                <a:lnTo>
                  <a:pt x="524871" y="1488473"/>
                </a:lnTo>
                <a:lnTo>
                  <a:pt x="528674" y="1492585"/>
                </a:lnTo>
                <a:lnTo>
                  <a:pt x="531526" y="1497013"/>
                </a:lnTo>
                <a:lnTo>
                  <a:pt x="534378" y="1501125"/>
                </a:lnTo>
                <a:lnTo>
                  <a:pt x="536913" y="1505237"/>
                </a:lnTo>
                <a:lnTo>
                  <a:pt x="539132" y="1509665"/>
                </a:lnTo>
                <a:lnTo>
                  <a:pt x="541033" y="1513461"/>
                </a:lnTo>
                <a:lnTo>
                  <a:pt x="542301" y="1517889"/>
                </a:lnTo>
                <a:lnTo>
                  <a:pt x="544836" y="1525797"/>
                </a:lnTo>
                <a:lnTo>
                  <a:pt x="546737" y="1534021"/>
                </a:lnTo>
                <a:lnTo>
                  <a:pt x="547688" y="1541296"/>
                </a:lnTo>
                <a:lnTo>
                  <a:pt x="547688" y="1547938"/>
                </a:lnTo>
                <a:lnTo>
                  <a:pt x="547054" y="1554581"/>
                </a:lnTo>
                <a:lnTo>
                  <a:pt x="546420" y="1560274"/>
                </a:lnTo>
                <a:lnTo>
                  <a:pt x="545787" y="1565968"/>
                </a:lnTo>
                <a:lnTo>
                  <a:pt x="544519" y="1570080"/>
                </a:lnTo>
                <a:lnTo>
                  <a:pt x="542934" y="1576406"/>
                </a:lnTo>
                <a:lnTo>
                  <a:pt x="541667" y="1578620"/>
                </a:lnTo>
                <a:lnTo>
                  <a:pt x="541984" y="1585895"/>
                </a:lnTo>
                <a:lnTo>
                  <a:pt x="541667" y="1592854"/>
                </a:lnTo>
                <a:lnTo>
                  <a:pt x="540716" y="1599180"/>
                </a:lnTo>
                <a:lnTo>
                  <a:pt x="538815" y="1605506"/>
                </a:lnTo>
                <a:lnTo>
                  <a:pt x="536596" y="1611516"/>
                </a:lnTo>
                <a:lnTo>
                  <a:pt x="533744" y="1616893"/>
                </a:lnTo>
                <a:lnTo>
                  <a:pt x="530575" y="1622270"/>
                </a:lnTo>
                <a:lnTo>
                  <a:pt x="526456" y="1626699"/>
                </a:lnTo>
                <a:lnTo>
                  <a:pt x="522019" y="1631127"/>
                </a:lnTo>
                <a:lnTo>
                  <a:pt x="517265" y="1635555"/>
                </a:lnTo>
                <a:lnTo>
                  <a:pt x="511878" y="1639035"/>
                </a:lnTo>
                <a:lnTo>
                  <a:pt x="506174" y="1642830"/>
                </a:lnTo>
                <a:lnTo>
                  <a:pt x="499836" y="1645994"/>
                </a:lnTo>
                <a:lnTo>
                  <a:pt x="493181" y="1648840"/>
                </a:lnTo>
                <a:lnTo>
                  <a:pt x="486526" y="1651371"/>
                </a:lnTo>
                <a:lnTo>
                  <a:pt x="478921" y="1654217"/>
                </a:lnTo>
                <a:lnTo>
                  <a:pt x="470998" y="1656115"/>
                </a:lnTo>
                <a:lnTo>
                  <a:pt x="463075" y="1658013"/>
                </a:lnTo>
                <a:lnTo>
                  <a:pt x="454836" y="1659911"/>
                </a:lnTo>
                <a:lnTo>
                  <a:pt x="445963" y="1661176"/>
                </a:lnTo>
                <a:lnTo>
                  <a:pt x="437407" y="1662441"/>
                </a:lnTo>
                <a:lnTo>
                  <a:pt x="428216" y="1663390"/>
                </a:lnTo>
                <a:lnTo>
                  <a:pt x="409203" y="1664656"/>
                </a:lnTo>
                <a:lnTo>
                  <a:pt x="389555" y="1665288"/>
                </a:lnTo>
                <a:lnTo>
                  <a:pt x="369590" y="1665288"/>
                </a:lnTo>
                <a:lnTo>
                  <a:pt x="348991" y="1664656"/>
                </a:lnTo>
                <a:lnTo>
                  <a:pt x="328076" y="1663390"/>
                </a:lnTo>
                <a:lnTo>
                  <a:pt x="307477" y="1661809"/>
                </a:lnTo>
                <a:lnTo>
                  <a:pt x="287196" y="1659595"/>
                </a:lnTo>
                <a:lnTo>
                  <a:pt x="266597" y="1657064"/>
                </a:lnTo>
                <a:lnTo>
                  <a:pt x="246633" y="1654534"/>
                </a:lnTo>
                <a:lnTo>
                  <a:pt x="227302" y="1651371"/>
                </a:lnTo>
                <a:lnTo>
                  <a:pt x="209238" y="1648524"/>
                </a:lnTo>
                <a:lnTo>
                  <a:pt x="175330" y="1642514"/>
                </a:lnTo>
                <a:lnTo>
                  <a:pt x="146492" y="1636504"/>
                </a:lnTo>
                <a:lnTo>
                  <a:pt x="124943" y="1632076"/>
                </a:lnTo>
                <a:lnTo>
                  <a:pt x="105612" y="1627648"/>
                </a:lnTo>
                <a:lnTo>
                  <a:pt x="98957" y="1625434"/>
                </a:lnTo>
                <a:lnTo>
                  <a:pt x="93253" y="1622903"/>
                </a:lnTo>
                <a:lnTo>
                  <a:pt x="87865" y="1620373"/>
                </a:lnTo>
                <a:lnTo>
                  <a:pt x="82478" y="1617526"/>
                </a:lnTo>
                <a:lnTo>
                  <a:pt x="78042" y="1614363"/>
                </a:lnTo>
                <a:lnTo>
                  <a:pt x="73605" y="1611516"/>
                </a:lnTo>
                <a:lnTo>
                  <a:pt x="69485" y="1608353"/>
                </a:lnTo>
                <a:lnTo>
                  <a:pt x="65999" y="1605190"/>
                </a:lnTo>
                <a:lnTo>
                  <a:pt x="62196" y="1601711"/>
                </a:lnTo>
                <a:lnTo>
                  <a:pt x="59344" y="1598231"/>
                </a:lnTo>
                <a:lnTo>
                  <a:pt x="56809" y="1594435"/>
                </a:lnTo>
                <a:lnTo>
                  <a:pt x="54274" y="1590956"/>
                </a:lnTo>
                <a:lnTo>
                  <a:pt x="52056" y="1586844"/>
                </a:lnTo>
                <a:lnTo>
                  <a:pt x="50154" y="1583048"/>
                </a:lnTo>
                <a:lnTo>
                  <a:pt x="48570" y="1578936"/>
                </a:lnTo>
                <a:lnTo>
                  <a:pt x="47302" y="1574824"/>
                </a:lnTo>
                <a:lnTo>
                  <a:pt x="46351" y="1571029"/>
                </a:lnTo>
                <a:lnTo>
                  <a:pt x="45401" y="1566600"/>
                </a:lnTo>
                <a:lnTo>
                  <a:pt x="44767" y="1562488"/>
                </a:lnTo>
                <a:lnTo>
                  <a:pt x="44450" y="1558376"/>
                </a:lnTo>
                <a:lnTo>
                  <a:pt x="44450" y="1549520"/>
                </a:lnTo>
                <a:lnTo>
                  <a:pt x="45084" y="1540347"/>
                </a:lnTo>
                <a:lnTo>
                  <a:pt x="46668" y="1531807"/>
                </a:lnTo>
                <a:lnTo>
                  <a:pt x="48570" y="1522634"/>
                </a:lnTo>
                <a:lnTo>
                  <a:pt x="51105" y="1513777"/>
                </a:lnTo>
                <a:lnTo>
                  <a:pt x="54274" y="1505237"/>
                </a:lnTo>
                <a:lnTo>
                  <a:pt x="57443" y="1496380"/>
                </a:lnTo>
                <a:lnTo>
                  <a:pt x="61563" y="1488156"/>
                </a:lnTo>
                <a:lnTo>
                  <a:pt x="65365" y="1479932"/>
                </a:lnTo>
                <a:lnTo>
                  <a:pt x="69802" y="1471708"/>
                </a:lnTo>
                <a:lnTo>
                  <a:pt x="74239" y="1464117"/>
                </a:lnTo>
                <a:lnTo>
                  <a:pt x="78675" y="1456842"/>
                </a:lnTo>
                <a:lnTo>
                  <a:pt x="86915" y="1443873"/>
                </a:lnTo>
                <a:lnTo>
                  <a:pt x="94520" y="1433119"/>
                </a:lnTo>
                <a:lnTo>
                  <a:pt x="100859" y="1424895"/>
                </a:lnTo>
                <a:lnTo>
                  <a:pt x="106562" y="1417620"/>
                </a:lnTo>
                <a:lnTo>
                  <a:pt x="130964" y="1416355"/>
                </a:lnTo>
                <a:lnTo>
                  <a:pt x="154414" y="1414773"/>
                </a:lnTo>
                <a:lnTo>
                  <a:pt x="176598" y="1414140"/>
                </a:lnTo>
                <a:lnTo>
                  <a:pt x="198147" y="1413508"/>
                </a:lnTo>
                <a:lnTo>
                  <a:pt x="219062" y="1412875"/>
                </a:lnTo>
                <a:close/>
                <a:moveTo>
                  <a:pt x="1034658" y="1293812"/>
                </a:moveTo>
                <a:lnTo>
                  <a:pt x="1127125" y="1857375"/>
                </a:lnTo>
                <a:lnTo>
                  <a:pt x="1071582" y="1857058"/>
                </a:lnTo>
                <a:lnTo>
                  <a:pt x="1018247" y="1856107"/>
                </a:lnTo>
                <a:lnTo>
                  <a:pt x="967122" y="1854838"/>
                </a:lnTo>
                <a:lnTo>
                  <a:pt x="917575" y="1852935"/>
                </a:lnTo>
                <a:lnTo>
                  <a:pt x="926096" y="1838981"/>
                </a:lnTo>
                <a:lnTo>
                  <a:pt x="934301" y="1824392"/>
                </a:lnTo>
                <a:lnTo>
                  <a:pt x="941875" y="1809487"/>
                </a:lnTo>
                <a:lnTo>
                  <a:pt x="949449" y="1793630"/>
                </a:lnTo>
                <a:lnTo>
                  <a:pt x="956392" y="1776821"/>
                </a:lnTo>
                <a:lnTo>
                  <a:pt x="963020" y="1759378"/>
                </a:lnTo>
                <a:lnTo>
                  <a:pt x="969016" y="1740667"/>
                </a:lnTo>
                <a:lnTo>
                  <a:pt x="974381" y="1721955"/>
                </a:lnTo>
                <a:lnTo>
                  <a:pt x="979114" y="1701975"/>
                </a:lnTo>
                <a:lnTo>
                  <a:pt x="983533" y="1680727"/>
                </a:lnTo>
                <a:lnTo>
                  <a:pt x="987320" y="1658844"/>
                </a:lnTo>
                <a:lnTo>
                  <a:pt x="990160" y="1636327"/>
                </a:lnTo>
                <a:lnTo>
                  <a:pt x="992369" y="1612541"/>
                </a:lnTo>
                <a:lnTo>
                  <a:pt x="993000" y="1600807"/>
                </a:lnTo>
                <a:lnTo>
                  <a:pt x="993631" y="1588121"/>
                </a:lnTo>
                <a:lnTo>
                  <a:pt x="993947" y="1575435"/>
                </a:lnTo>
                <a:lnTo>
                  <a:pt x="993947" y="1562432"/>
                </a:lnTo>
                <a:lnTo>
                  <a:pt x="993947" y="1549429"/>
                </a:lnTo>
                <a:lnTo>
                  <a:pt x="993631" y="1536109"/>
                </a:lnTo>
                <a:lnTo>
                  <a:pt x="993631" y="1519618"/>
                </a:lnTo>
                <a:lnTo>
                  <a:pt x="993631" y="1503444"/>
                </a:lnTo>
                <a:lnTo>
                  <a:pt x="994578" y="1487904"/>
                </a:lnTo>
                <a:lnTo>
                  <a:pt x="995209" y="1473315"/>
                </a:lnTo>
                <a:lnTo>
                  <a:pt x="996472" y="1458727"/>
                </a:lnTo>
                <a:lnTo>
                  <a:pt x="998050" y="1444772"/>
                </a:lnTo>
                <a:lnTo>
                  <a:pt x="1000259" y="1431769"/>
                </a:lnTo>
                <a:lnTo>
                  <a:pt x="1002468" y="1418766"/>
                </a:lnTo>
                <a:lnTo>
                  <a:pt x="1004993" y="1406398"/>
                </a:lnTo>
                <a:lnTo>
                  <a:pt x="1007517" y="1394029"/>
                </a:lnTo>
                <a:lnTo>
                  <a:pt x="1013198" y="1370244"/>
                </a:lnTo>
                <a:lnTo>
                  <a:pt x="1019510" y="1347409"/>
                </a:lnTo>
                <a:lnTo>
                  <a:pt x="1025506" y="1325209"/>
                </a:lnTo>
                <a:lnTo>
                  <a:pt x="1034658" y="1293812"/>
                </a:lnTo>
                <a:close/>
                <a:moveTo>
                  <a:pt x="1284922" y="1222375"/>
                </a:moveTo>
                <a:lnTo>
                  <a:pt x="1287780" y="1222375"/>
                </a:lnTo>
                <a:lnTo>
                  <a:pt x="1290637" y="1222375"/>
                </a:lnTo>
                <a:lnTo>
                  <a:pt x="1293495" y="1222693"/>
                </a:lnTo>
                <a:lnTo>
                  <a:pt x="1296035" y="1223645"/>
                </a:lnTo>
                <a:lnTo>
                  <a:pt x="1298892" y="1224598"/>
                </a:lnTo>
                <a:lnTo>
                  <a:pt x="1301432" y="1225868"/>
                </a:lnTo>
                <a:lnTo>
                  <a:pt x="1303972" y="1227455"/>
                </a:lnTo>
                <a:lnTo>
                  <a:pt x="1306512" y="1229043"/>
                </a:lnTo>
                <a:lnTo>
                  <a:pt x="1308735" y="1231265"/>
                </a:lnTo>
                <a:lnTo>
                  <a:pt x="1397635" y="1320165"/>
                </a:lnTo>
                <a:lnTo>
                  <a:pt x="1399857" y="1322388"/>
                </a:lnTo>
                <a:lnTo>
                  <a:pt x="1401762" y="1324928"/>
                </a:lnTo>
                <a:lnTo>
                  <a:pt x="1403350" y="1327468"/>
                </a:lnTo>
                <a:lnTo>
                  <a:pt x="1404302" y="1330325"/>
                </a:lnTo>
                <a:lnTo>
                  <a:pt x="1405255" y="1332865"/>
                </a:lnTo>
                <a:lnTo>
                  <a:pt x="1406207" y="1335723"/>
                </a:lnTo>
                <a:lnTo>
                  <a:pt x="1406525" y="1338580"/>
                </a:lnTo>
                <a:lnTo>
                  <a:pt x="1406525" y="1341755"/>
                </a:lnTo>
                <a:lnTo>
                  <a:pt x="1406525" y="1344613"/>
                </a:lnTo>
                <a:lnTo>
                  <a:pt x="1406207" y="1347470"/>
                </a:lnTo>
                <a:lnTo>
                  <a:pt x="1405255" y="1350328"/>
                </a:lnTo>
                <a:lnTo>
                  <a:pt x="1404302" y="1352868"/>
                </a:lnTo>
                <a:lnTo>
                  <a:pt x="1403350" y="1355725"/>
                </a:lnTo>
                <a:lnTo>
                  <a:pt x="1401762" y="1358265"/>
                </a:lnTo>
                <a:lnTo>
                  <a:pt x="1399857" y="1360488"/>
                </a:lnTo>
                <a:lnTo>
                  <a:pt x="1397635" y="1363028"/>
                </a:lnTo>
                <a:lnTo>
                  <a:pt x="1323340" y="1437323"/>
                </a:lnTo>
                <a:lnTo>
                  <a:pt x="1329690" y="1451928"/>
                </a:lnTo>
                <a:lnTo>
                  <a:pt x="1335405" y="1468755"/>
                </a:lnTo>
                <a:lnTo>
                  <a:pt x="1341120" y="1487488"/>
                </a:lnTo>
                <a:lnTo>
                  <a:pt x="1347152" y="1507808"/>
                </a:lnTo>
                <a:lnTo>
                  <a:pt x="1352550" y="1529715"/>
                </a:lnTo>
                <a:lnTo>
                  <a:pt x="1357947" y="1553210"/>
                </a:lnTo>
                <a:lnTo>
                  <a:pt x="1363345" y="1577975"/>
                </a:lnTo>
                <a:lnTo>
                  <a:pt x="1368107" y="1604645"/>
                </a:lnTo>
                <a:lnTo>
                  <a:pt x="1372870" y="1632585"/>
                </a:lnTo>
                <a:lnTo>
                  <a:pt x="1377315" y="1661160"/>
                </a:lnTo>
                <a:lnTo>
                  <a:pt x="1381125" y="1691323"/>
                </a:lnTo>
                <a:lnTo>
                  <a:pt x="1384617" y="1722755"/>
                </a:lnTo>
                <a:lnTo>
                  <a:pt x="1387475" y="1754823"/>
                </a:lnTo>
                <a:lnTo>
                  <a:pt x="1390015" y="1788478"/>
                </a:lnTo>
                <a:lnTo>
                  <a:pt x="1392237" y="1822450"/>
                </a:lnTo>
                <a:lnTo>
                  <a:pt x="1393825" y="1857375"/>
                </a:lnTo>
                <a:lnTo>
                  <a:pt x="1181100" y="1857375"/>
                </a:lnTo>
                <a:lnTo>
                  <a:pt x="1182687" y="1822450"/>
                </a:lnTo>
                <a:lnTo>
                  <a:pt x="1184910" y="1788478"/>
                </a:lnTo>
                <a:lnTo>
                  <a:pt x="1187450" y="1754823"/>
                </a:lnTo>
                <a:lnTo>
                  <a:pt x="1190307" y="1722755"/>
                </a:lnTo>
                <a:lnTo>
                  <a:pt x="1194117" y="1691323"/>
                </a:lnTo>
                <a:lnTo>
                  <a:pt x="1197927" y="1661160"/>
                </a:lnTo>
                <a:lnTo>
                  <a:pt x="1202055" y="1632585"/>
                </a:lnTo>
                <a:lnTo>
                  <a:pt x="1206817" y="1604645"/>
                </a:lnTo>
                <a:lnTo>
                  <a:pt x="1211897" y="1577975"/>
                </a:lnTo>
                <a:lnTo>
                  <a:pt x="1216977" y="1553210"/>
                </a:lnTo>
                <a:lnTo>
                  <a:pt x="1222375" y="1529715"/>
                </a:lnTo>
                <a:lnTo>
                  <a:pt x="1227772" y="1507808"/>
                </a:lnTo>
                <a:lnTo>
                  <a:pt x="1233805" y="1487488"/>
                </a:lnTo>
                <a:lnTo>
                  <a:pt x="1239520" y="1468755"/>
                </a:lnTo>
                <a:lnTo>
                  <a:pt x="1245870" y="1451928"/>
                </a:lnTo>
                <a:lnTo>
                  <a:pt x="1251585" y="1437323"/>
                </a:lnTo>
                <a:lnTo>
                  <a:pt x="1177290" y="1363028"/>
                </a:lnTo>
                <a:lnTo>
                  <a:pt x="1175067" y="1360488"/>
                </a:lnTo>
                <a:lnTo>
                  <a:pt x="1173162" y="1358265"/>
                </a:lnTo>
                <a:lnTo>
                  <a:pt x="1171892" y="1355725"/>
                </a:lnTo>
                <a:lnTo>
                  <a:pt x="1170622" y="1352868"/>
                </a:lnTo>
                <a:lnTo>
                  <a:pt x="1169670" y="1350328"/>
                </a:lnTo>
                <a:lnTo>
                  <a:pt x="1168717" y="1347470"/>
                </a:lnTo>
                <a:lnTo>
                  <a:pt x="1168400" y="1344613"/>
                </a:lnTo>
                <a:lnTo>
                  <a:pt x="1168400" y="1341755"/>
                </a:lnTo>
                <a:lnTo>
                  <a:pt x="1168400" y="1338580"/>
                </a:lnTo>
                <a:lnTo>
                  <a:pt x="1168717" y="1335723"/>
                </a:lnTo>
                <a:lnTo>
                  <a:pt x="1169670" y="1332865"/>
                </a:lnTo>
                <a:lnTo>
                  <a:pt x="1170622" y="1330325"/>
                </a:lnTo>
                <a:lnTo>
                  <a:pt x="1171892" y="1327468"/>
                </a:lnTo>
                <a:lnTo>
                  <a:pt x="1173162" y="1324928"/>
                </a:lnTo>
                <a:lnTo>
                  <a:pt x="1175067" y="1322388"/>
                </a:lnTo>
                <a:lnTo>
                  <a:pt x="1177290" y="1320165"/>
                </a:lnTo>
                <a:lnTo>
                  <a:pt x="1266190" y="1231265"/>
                </a:lnTo>
                <a:lnTo>
                  <a:pt x="1268412" y="1229043"/>
                </a:lnTo>
                <a:lnTo>
                  <a:pt x="1270952" y="1227455"/>
                </a:lnTo>
                <a:lnTo>
                  <a:pt x="1273492" y="1225868"/>
                </a:lnTo>
                <a:lnTo>
                  <a:pt x="1276032" y="1224598"/>
                </a:lnTo>
                <a:lnTo>
                  <a:pt x="1278890" y="1223645"/>
                </a:lnTo>
                <a:lnTo>
                  <a:pt x="1281747" y="1222693"/>
                </a:lnTo>
                <a:lnTo>
                  <a:pt x="1284922" y="1222375"/>
                </a:lnTo>
                <a:close/>
                <a:moveTo>
                  <a:pt x="201825" y="1143000"/>
                </a:moveTo>
                <a:lnTo>
                  <a:pt x="225027" y="1143000"/>
                </a:lnTo>
                <a:lnTo>
                  <a:pt x="247275" y="1143316"/>
                </a:lnTo>
                <a:lnTo>
                  <a:pt x="268570" y="1143949"/>
                </a:lnTo>
                <a:lnTo>
                  <a:pt x="289229" y="1144898"/>
                </a:lnTo>
                <a:lnTo>
                  <a:pt x="308935" y="1145847"/>
                </a:lnTo>
                <a:lnTo>
                  <a:pt x="327688" y="1147428"/>
                </a:lnTo>
                <a:lnTo>
                  <a:pt x="345804" y="1148694"/>
                </a:lnTo>
                <a:lnTo>
                  <a:pt x="362967" y="1150591"/>
                </a:lnTo>
                <a:lnTo>
                  <a:pt x="379494" y="1152489"/>
                </a:lnTo>
                <a:lnTo>
                  <a:pt x="395069" y="1154703"/>
                </a:lnTo>
                <a:lnTo>
                  <a:pt x="410007" y="1157234"/>
                </a:lnTo>
                <a:lnTo>
                  <a:pt x="424309" y="1159764"/>
                </a:lnTo>
                <a:lnTo>
                  <a:pt x="437976" y="1162611"/>
                </a:lnTo>
                <a:lnTo>
                  <a:pt x="451007" y="1165458"/>
                </a:lnTo>
                <a:lnTo>
                  <a:pt x="463085" y="1168305"/>
                </a:lnTo>
                <a:lnTo>
                  <a:pt x="474527" y="1171784"/>
                </a:lnTo>
                <a:lnTo>
                  <a:pt x="485333" y="1175263"/>
                </a:lnTo>
                <a:lnTo>
                  <a:pt x="495822" y="1178427"/>
                </a:lnTo>
                <a:lnTo>
                  <a:pt x="505357" y="1182222"/>
                </a:lnTo>
                <a:lnTo>
                  <a:pt x="514574" y="1185702"/>
                </a:lnTo>
                <a:lnTo>
                  <a:pt x="522838" y="1189814"/>
                </a:lnTo>
                <a:lnTo>
                  <a:pt x="530784" y="1193926"/>
                </a:lnTo>
                <a:lnTo>
                  <a:pt x="538412" y="1197721"/>
                </a:lnTo>
                <a:lnTo>
                  <a:pt x="545404" y="1201833"/>
                </a:lnTo>
                <a:lnTo>
                  <a:pt x="551761" y="1205629"/>
                </a:lnTo>
                <a:lnTo>
                  <a:pt x="557482" y="1209741"/>
                </a:lnTo>
                <a:lnTo>
                  <a:pt x="563203" y="1214169"/>
                </a:lnTo>
                <a:lnTo>
                  <a:pt x="567970" y="1218598"/>
                </a:lnTo>
                <a:lnTo>
                  <a:pt x="572738" y="1222393"/>
                </a:lnTo>
                <a:lnTo>
                  <a:pt x="577187" y="1226821"/>
                </a:lnTo>
                <a:lnTo>
                  <a:pt x="581001" y="1231250"/>
                </a:lnTo>
                <a:lnTo>
                  <a:pt x="584180" y="1235045"/>
                </a:lnTo>
                <a:lnTo>
                  <a:pt x="587358" y="1239474"/>
                </a:lnTo>
                <a:lnTo>
                  <a:pt x="589901" y="1243586"/>
                </a:lnTo>
                <a:lnTo>
                  <a:pt x="592444" y="1248014"/>
                </a:lnTo>
                <a:lnTo>
                  <a:pt x="594668" y="1251810"/>
                </a:lnTo>
                <a:lnTo>
                  <a:pt x="596575" y="1255922"/>
                </a:lnTo>
                <a:lnTo>
                  <a:pt x="599436" y="1263513"/>
                </a:lnTo>
                <a:lnTo>
                  <a:pt x="601343" y="1271104"/>
                </a:lnTo>
                <a:lnTo>
                  <a:pt x="602296" y="1278063"/>
                </a:lnTo>
                <a:lnTo>
                  <a:pt x="603250" y="1284389"/>
                </a:lnTo>
                <a:lnTo>
                  <a:pt x="602614" y="1290399"/>
                </a:lnTo>
                <a:lnTo>
                  <a:pt x="602296" y="1295460"/>
                </a:lnTo>
                <a:lnTo>
                  <a:pt x="601979" y="1300205"/>
                </a:lnTo>
                <a:lnTo>
                  <a:pt x="600707" y="1306215"/>
                </a:lnTo>
                <a:lnTo>
                  <a:pt x="599754" y="1308429"/>
                </a:lnTo>
                <a:lnTo>
                  <a:pt x="599754" y="1315704"/>
                </a:lnTo>
                <a:lnTo>
                  <a:pt x="599436" y="1322663"/>
                </a:lnTo>
                <a:lnTo>
                  <a:pt x="597847" y="1329305"/>
                </a:lnTo>
                <a:lnTo>
                  <a:pt x="596258" y="1335315"/>
                </a:lnTo>
                <a:lnTo>
                  <a:pt x="593397" y="1341325"/>
                </a:lnTo>
                <a:lnTo>
                  <a:pt x="589901" y="1347018"/>
                </a:lnTo>
                <a:lnTo>
                  <a:pt x="586087" y="1352079"/>
                </a:lnTo>
                <a:lnTo>
                  <a:pt x="581319" y="1356824"/>
                </a:lnTo>
                <a:lnTo>
                  <a:pt x="575598" y="1361252"/>
                </a:lnTo>
                <a:lnTo>
                  <a:pt x="569877" y="1365364"/>
                </a:lnTo>
                <a:lnTo>
                  <a:pt x="563203" y="1369160"/>
                </a:lnTo>
                <a:lnTo>
                  <a:pt x="556528" y="1372639"/>
                </a:lnTo>
                <a:lnTo>
                  <a:pt x="548900" y="1376118"/>
                </a:lnTo>
                <a:lnTo>
                  <a:pt x="540636" y="1378965"/>
                </a:lnTo>
                <a:lnTo>
                  <a:pt x="532055" y="1381496"/>
                </a:lnTo>
                <a:lnTo>
                  <a:pt x="523156" y="1384026"/>
                </a:lnTo>
                <a:lnTo>
                  <a:pt x="513621" y="1386240"/>
                </a:lnTo>
                <a:lnTo>
                  <a:pt x="503768" y="1388138"/>
                </a:lnTo>
                <a:lnTo>
                  <a:pt x="493915" y="1389720"/>
                </a:lnTo>
                <a:lnTo>
                  <a:pt x="483426" y="1391301"/>
                </a:lnTo>
                <a:lnTo>
                  <a:pt x="472620" y="1392250"/>
                </a:lnTo>
                <a:lnTo>
                  <a:pt x="461496" y="1393515"/>
                </a:lnTo>
                <a:lnTo>
                  <a:pt x="438612" y="1394464"/>
                </a:lnTo>
                <a:lnTo>
                  <a:pt x="414774" y="1395413"/>
                </a:lnTo>
                <a:lnTo>
                  <a:pt x="390301" y="1395413"/>
                </a:lnTo>
                <a:lnTo>
                  <a:pt x="365510" y="1394464"/>
                </a:lnTo>
                <a:lnTo>
                  <a:pt x="340401" y="1393515"/>
                </a:lnTo>
                <a:lnTo>
                  <a:pt x="315292" y="1391617"/>
                </a:lnTo>
                <a:lnTo>
                  <a:pt x="290501" y="1389403"/>
                </a:lnTo>
                <a:lnTo>
                  <a:pt x="266027" y="1387189"/>
                </a:lnTo>
                <a:lnTo>
                  <a:pt x="241872" y="1384342"/>
                </a:lnTo>
                <a:lnTo>
                  <a:pt x="218670" y="1381496"/>
                </a:lnTo>
                <a:lnTo>
                  <a:pt x="196422" y="1378649"/>
                </a:lnTo>
                <a:lnTo>
                  <a:pt x="155103" y="1372323"/>
                </a:lnTo>
                <a:lnTo>
                  <a:pt x="120459" y="1366946"/>
                </a:lnTo>
                <a:lnTo>
                  <a:pt x="93761" y="1361885"/>
                </a:lnTo>
                <a:lnTo>
                  <a:pt x="70559" y="1357456"/>
                </a:lnTo>
                <a:lnTo>
                  <a:pt x="63249" y="1355242"/>
                </a:lnTo>
                <a:lnTo>
                  <a:pt x="56575" y="1352712"/>
                </a:lnTo>
                <a:lnTo>
                  <a:pt x="49900" y="1350181"/>
                </a:lnTo>
                <a:lnTo>
                  <a:pt x="44179" y="1347334"/>
                </a:lnTo>
                <a:lnTo>
                  <a:pt x="38776" y="1344488"/>
                </a:lnTo>
                <a:lnTo>
                  <a:pt x="33691" y="1341641"/>
                </a:lnTo>
                <a:lnTo>
                  <a:pt x="28923" y="1338162"/>
                </a:lnTo>
                <a:lnTo>
                  <a:pt x="24791" y="1334998"/>
                </a:lnTo>
                <a:lnTo>
                  <a:pt x="20659" y="1331835"/>
                </a:lnTo>
                <a:lnTo>
                  <a:pt x="17163" y="1328040"/>
                </a:lnTo>
                <a:lnTo>
                  <a:pt x="14303" y="1324560"/>
                </a:lnTo>
                <a:lnTo>
                  <a:pt x="11442" y="1320765"/>
                </a:lnTo>
                <a:lnTo>
                  <a:pt x="8899" y="1316969"/>
                </a:lnTo>
                <a:lnTo>
                  <a:pt x="6675" y="1313173"/>
                </a:lnTo>
                <a:lnTo>
                  <a:pt x="4768" y="1309378"/>
                </a:lnTo>
                <a:lnTo>
                  <a:pt x="3178" y="1304949"/>
                </a:lnTo>
                <a:lnTo>
                  <a:pt x="2225" y="1300837"/>
                </a:lnTo>
                <a:lnTo>
                  <a:pt x="954" y="1297042"/>
                </a:lnTo>
                <a:lnTo>
                  <a:pt x="318" y="1292613"/>
                </a:lnTo>
                <a:lnTo>
                  <a:pt x="0" y="1288185"/>
                </a:lnTo>
                <a:lnTo>
                  <a:pt x="0" y="1283757"/>
                </a:lnTo>
                <a:lnTo>
                  <a:pt x="0" y="1279328"/>
                </a:lnTo>
                <a:lnTo>
                  <a:pt x="636" y="1270788"/>
                </a:lnTo>
                <a:lnTo>
                  <a:pt x="2543" y="1261615"/>
                </a:lnTo>
                <a:lnTo>
                  <a:pt x="4768" y="1253075"/>
                </a:lnTo>
                <a:lnTo>
                  <a:pt x="7628" y="1243902"/>
                </a:lnTo>
                <a:lnTo>
                  <a:pt x="11442" y="1235045"/>
                </a:lnTo>
                <a:lnTo>
                  <a:pt x="15256" y="1226505"/>
                </a:lnTo>
                <a:lnTo>
                  <a:pt x="19706" y="1217965"/>
                </a:lnTo>
                <a:lnTo>
                  <a:pt x="24473" y="1209741"/>
                </a:lnTo>
                <a:lnTo>
                  <a:pt x="29241" y="1201833"/>
                </a:lnTo>
                <a:lnTo>
                  <a:pt x="34326" y="1194242"/>
                </a:lnTo>
                <a:lnTo>
                  <a:pt x="39412" y="1186967"/>
                </a:lnTo>
                <a:lnTo>
                  <a:pt x="49264" y="1173682"/>
                </a:lnTo>
                <a:lnTo>
                  <a:pt x="58164" y="1162927"/>
                </a:lnTo>
                <a:lnTo>
                  <a:pt x="65156" y="1155020"/>
                </a:lnTo>
                <a:lnTo>
                  <a:pt x="71831" y="1147745"/>
                </a:lnTo>
                <a:lnTo>
                  <a:pt x="99482" y="1146163"/>
                </a:lnTo>
                <a:lnTo>
                  <a:pt x="126498" y="1144898"/>
                </a:lnTo>
                <a:lnTo>
                  <a:pt x="152878" y="1143949"/>
                </a:lnTo>
                <a:lnTo>
                  <a:pt x="177669" y="1143316"/>
                </a:lnTo>
                <a:lnTo>
                  <a:pt x="201825" y="1143000"/>
                </a:lnTo>
                <a:close/>
                <a:moveTo>
                  <a:pt x="1579779" y="1057275"/>
                </a:moveTo>
                <a:lnTo>
                  <a:pt x="1599766" y="1066483"/>
                </a:lnTo>
                <a:lnTo>
                  <a:pt x="1619436" y="1075055"/>
                </a:lnTo>
                <a:lnTo>
                  <a:pt x="1639106" y="1083628"/>
                </a:lnTo>
                <a:lnTo>
                  <a:pt x="1658776" y="1091565"/>
                </a:lnTo>
                <a:lnTo>
                  <a:pt x="1678446" y="1099503"/>
                </a:lnTo>
                <a:lnTo>
                  <a:pt x="1697799" y="1106805"/>
                </a:lnTo>
                <a:lnTo>
                  <a:pt x="1735552" y="1121093"/>
                </a:lnTo>
                <a:lnTo>
                  <a:pt x="1773306" y="1134110"/>
                </a:lnTo>
                <a:lnTo>
                  <a:pt x="1809473" y="1146175"/>
                </a:lnTo>
                <a:lnTo>
                  <a:pt x="1845640" y="1157923"/>
                </a:lnTo>
                <a:lnTo>
                  <a:pt x="1880539" y="1169353"/>
                </a:lnTo>
                <a:lnTo>
                  <a:pt x="1948114" y="1190308"/>
                </a:lnTo>
                <a:lnTo>
                  <a:pt x="1980157" y="1200468"/>
                </a:lnTo>
                <a:lnTo>
                  <a:pt x="2011248" y="1211263"/>
                </a:lnTo>
                <a:lnTo>
                  <a:pt x="2041071" y="1221740"/>
                </a:lnTo>
                <a:lnTo>
                  <a:pt x="2070258" y="1232535"/>
                </a:lnTo>
                <a:lnTo>
                  <a:pt x="2084217" y="1238568"/>
                </a:lnTo>
                <a:lnTo>
                  <a:pt x="2098177" y="1244283"/>
                </a:lnTo>
                <a:lnTo>
                  <a:pt x="2111184" y="1249998"/>
                </a:lnTo>
                <a:lnTo>
                  <a:pt x="2124192" y="1256665"/>
                </a:lnTo>
                <a:lnTo>
                  <a:pt x="2130854" y="1259840"/>
                </a:lnTo>
                <a:lnTo>
                  <a:pt x="2136882" y="1263650"/>
                </a:lnTo>
                <a:lnTo>
                  <a:pt x="2142910" y="1267778"/>
                </a:lnTo>
                <a:lnTo>
                  <a:pt x="2148621" y="1271905"/>
                </a:lnTo>
                <a:lnTo>
                  <a:pt x="2154649" y="1276668"/>
                </a:lnTo>
                <a:lnTo>
                  <a:pt x="2160042" y="1281430"/>
                </a:lnTo>
                <a:lnTo>
                  <a:pt x="2165435" y="1286828"/>
                </a:lnTo>
                <a:lnTo>
                  <a:pt x="2170511" y="1292543"/>
                </a:lnTo>
                <a:lnTo>
                  <a:pt x="2175587" y="1298258"/>
                </a:lnTo>
                <a:lnTo>
                  <a:pt x="2180346" y="1304290"/>
                </a:lnTo>
                <a:lnTo>
                  <a:pt x="2185105" y="1310640"/>
                </a:lnTo>
                <a:lnTo>
                  <a:pt x="2189547" y="1317308"/>
                </a:lnTo>
                <a:lnTo>
                  <a:pt x="2193671" y="1323975"/>
                </a:lnTo>
                <a:lnTo>
                  <a:pt x="2198113" y="1330960"/>
                </a:lnTo>
                <a:lnTo>
                  <a:pt x="2202237" y="1338263"/>
                </a:lnTo>
                <a:lnTo>
                  <a:pt x="2206361" y="1345565"/>
                </a:lnTo>
                <a:lnTo>
                  <a:pt x="2213976" y="1360805"/>
                </a:lnTo>
                <a:lnTo>
                  <a:pt x="2220638" y="1376998"/>
                </a:lnTo>
                <a:lnTo>
                  <a:pt x="2226983" y="1393508"/>
                </a:lnTo>
                <a:lnTo>
                  <a:pt x="2233011" y="1410018"/>
                </a:lnTo>
                <a:lnTo>
                  <a:pt x="2238722" y="1427480"/>
                </a:lnTo>
                <a:lnTo>
                  <a:pt x="2243480" y="1445260"/>
                </a:lnTo>
                <a:lnTo>
                  <a:pt x="2248239" y="1463040"/>
                </a:lnTo>
                <a:lnTo>
                  <a:pt x="2252046" y="1480820"/>
                </a:lnTo>
                <a:lnTo>
                  <a:pt x="2255853" y="1498600"/>
                </a:lnTo>
                <a:lnTo>
                  <a:pt x="2259026" y="1516063"/>
                </a:lnTo>
                <a:lnTo>
                  <a:pt x="2262199" y="1534160"/>
                </a:lnTo>
                <a:lnTo>
                  <a:pt x="2264737" y="1551305"/>
                </a:lnTo>
                <a:lnTo>
                  <a:pt x="2266957" y="1568133"/>
                </a:lnTo>
                <a:lnTo>
                  <a:pt x="2269178" y="1584643"/>
                </a:lnTo>
                <a:lnTo>
                  <a:pt x="2272034" y="1616075"/>
                </a:lnTo>
                <a:lnTo>
                  <a:pt x="2274254" y="1644333"/>
                </a:lnTo>
                <a:lnTo>
                  <a:pt x="2275841" y="1669098"/>
                </a:lnTo>
                <a:lnTo>
                  <a:pt x="2276475" y="1689735"/>
                </a:lnTo>
                <a:lnTo>
                  <a:pt x="2276475" y="1704975"/>
                </a:lnTo>
                <a:lnTo>
                  <a:pt x="2276475" y="1708150"/>
                </a:lnTo>
                <a:lnTo>
                  <a:pt x="2275841" y="1711008"/>
                </a:lnTo>
                <a:lnTo>
                  <a:pt x="2274889" y="1714500"/>
                </a:lnTo>
                <a:lnTo>
                  <a:pt x="2273620" y="1717675"/>
                </a:lnTo>
                <a:lnTo>
                  <a:pt x="2271716" y="1720850"/>
                </a:lnTo>
                <a:lnTo>
                  <a:pt x="2269496" y="1724343"/>
                </a:lnTo>
                <a:lnTo>
                  <a:pt x="2266957" y="1727518"/>
                </a:lnTo>
                <a:lnTo>
                  <a:pt x="2264102" y="1730693"/>
                </a:lnTo>
                <a:lnTo>
                  <a:pt x="2260930" y="1734185"/>
                </a:lnTo>
                <a:lnTo>
                  <a:pt x="2256805" y="1737360"/>
                </a:lnTo>
                <a:lnTo>
                  <a:pt x="2252681" y="1740535"/>
                </a:lnTo>
                <a:lnTo>
                  <a:pt x="2248557" y="1744028"/>
                </a:lnTo>
                <a:lnTo>
                  <a:pt x="2243480" y="1747203"/>
                </a:lnTo>
                <a:lnTo>
                  <a:pt x="2237770" y="1750378"/>
                </a:lnTo>
                <a:lnTo>
                  <a:pt x="2226349" y="1757045"/>
                </a:lnTo>
                <a:lnTo>
                  <a:pt x="2212707" y="1763713"/>
                </a:lnTo>
                <a:lnTo>
                  <a:pt x="2197795" y="1770063"/>
                </a:lnTo>
                <a:lnTo>
                  <a:pt x="2180981" y="1776413"/>
                </a:lnTo>
                <a:lnTo>
                  <a:pt x="2162580" y="1782445"/>
                </a:lnTo>
                <a:lnTo>
                  <a:pt x="2142910" y="1788795"/>
                </a:lnTo>
                <a:lnTo>
                  <a:pt x="2121019" y="1794828"/>
                </a:lnTo>
                <a:lnTo>
                  <a:pt x="2098177" y="1800860"/>
                </a:lnTo>
                <a:lnTo>
                  <a:pt x="2073431" y="1806258"/>
                </a:lnTo>
                <a:lnTo>
                  <a:pt x="2046781" y="1811655"/>
                </a:lnTo>
                <a:lnTo>
                  <a:pt x="2018545" y="1817053"/>
                </a:lnTo>
                <a:lnTo>
                  <a:pt x="1988723" y="1821815"/>
                </a:lnTo>
                <a:lnTo>
                  <a:pt x="1956997" y="1826578"/>
                </a:lnTo>
                <a:lnTo>
                  <a:pt x="1924003" y="1831340"/>
                </a:lnTo>
                <a:lnTo>
                  <a:pt x="1889422" y="1835468"/>
                </a:lnTo>
                <a:lnTo>
                  <a:pt x="1852937" y="1839278"/>
                </a:lnTo>
                <a:lnTo>
                  <a:pt x="1814549" y="1843088"/>
                </a:lnTo>
                <a:lnTo>
                  <a:pt x="1774892" y="1845945"/>
                </a:lnTo>
                <a:lnTo>
                  <a:pt x="1733014" y="1848803"/>
                </a:lnTo>
                <a:lnTo>
                  <a:pt x="1690184" y="1851343"/>
                </a:lnTo>
                <a:lnTo>
                  <a:pt x="1645134" y="1853565"/>
                </a:lnTo>
                <a:lnTo>
                  <a:pt x="1598497" y="1855153"/>
                </a:lnTo>
                <a:lnTo>
                  <a:pt x="1549957" y="1856105"/>
                </a:lnTo>
                <a:lnTo>
                  <a:pt x="1500148" y="1857058"/>
                </a:lnTo>
                <a:lnTo>
                  <a:pt x="1447800" y="1857375"/>
                </a:lnTo>
                <a:lnTo>
                  <a:pt x="1579779" y="1057275"/>
                </a:lnTo>
                <a:close/>
                <a:moveTo>
                  <a:pt x="336233" y="835025"/>
                </a:moveTo>
                <a:lnTo>
                  <a:pt x="351772" y="835025"/>
                </a:lnTo>
                <a:lnTo>
                  <a:pt x="366678" y="835342"/>
                </a:lnTo>
                <a:lnTo>
                  <a:pt x="380632" y="835975"/>
                </a:lnTo>
                <a:lnTo>
                  <a:pt x="394269" y="837242"/>
                </a:lnTo>
                <a:lnTo>
                  <a:pt x="407272" y="838826"/>
                </a:lnTo>
                <a:lnTo>
                  <a:pt x="419957" y="840410"/>
                </a:lnTo>
                <a:lnTo>
                  <a:pt x="432008" y="842628"/>
                </a:lnTo>
                <a:lnTo>
                  <a:pt x="443742" y="844845"/>
                </a:lnTo>
                <a:lnTo>
                  <a:pt x="454525" y="847380"/>
                </a:lnTo>
                <a:lnTo>
                  <a:pt x="465307" y="850231"/>
                </a:lnTo>
                <a:lnTo>
                  <a:pt x="475456" y="853716"/>
                </a:lnTo>
                <a:lnTo>
                  <a:pt x="484970" y="856884"/>
                </a:lnTo>
                <a:lnTo>
                  <a:pt x="493850" y="860368"/>
                </a:lnTo>
                <a:lnTo>
                  <a:pt x="502729" y="864170"/>
                </a:lnTo>
                <a:lnTo>
                  <a:pt x="510975" y="868288"/>
                </a:lnTo>
                <a:lnTo>
                  <a:pt x="518903" y="872090"/>
                </a:lnTo>
                <a:lnTo>
                  <a:pt x="526515" y="876525"/>
                </a:lnTo>
                <a:lnTo>
                  <a:pt x="533175" y="880960"/>
                </a:lnTo>
                <a:lnTo>
                  <a:pt x="539834" y="885712"/>
                </a:lnTo>
                <a:lnTo>
                  <a:pt x="546177" y="889830"/>
                </a:lnTo>
                <a:lnTo>
                  <a:pt x="552203" y="894582"/>
                </a:lnTo>
                <a:lnTo>
                  <a:pt x="557594" y="899651"/>
                </a:lnTo>
                <a:lnTo>
                  <a:pt x="562668" y="904402"/>
                </a:lnTo>
                <a:lnTo>
                  <a:pt x="567425" y="909471"/>
                </a:lnTo>
                <a:lnTo>
                  <a:pt x="571865" y="914540"/>
                </a:lnTo>
                <a:lnTo>
                  <a:pt x="576305" y="919292"/>
                </a:lnTo>
                <a:lnTo>
                  <a:pt x="580428" y="924360"/>
                </a:lnTo>
                <a:lnTo>
                  <a:pt x="583916" y="929429"/>
                </a:lnTo>
                <a:lnTo>
                  <a:pt x="587088" y="934815"/>
                </a:lnTo>
                <a:lnTo>
                  <a:pt x="593113" y="944635"/>
                </a:lnTo>
                <a:lnTo>
                  <a:pt x="597870" y="954456"/>
                </a:lnTo>
                <a:lnTo>
                  <a:pt x="601676" y="963326"/>
                </a:lnTo>
                <a:lnTo>
                  <a:pt x="605165" y="972513"/>
                </a:lnTo>
                <a:lnTo>
                  <a:pt x="607067" y="980433"/>
                </a:lnTo>
                <a:lnTo>
                  <a:pt x="608970" y="988036"/>
                </a:lnTo>
                <a:lnTo>
                  <a:pt x="610556" y="994688"/>
                </a:lnTo>
                <a:lnTo>
                  <a:pt x="611190" y="1000391"/>
                </a:lnTo>
                <a:lnTo>
                  <a:pt x="612459" y="1008627"/>
                </a:lnTo>
                <a:lnTo>
                  <a:pt x="612459" y="1011478"/>
                </a:lnTo>
                <a:lnTo>
                  <a:pt x="612776" y="1020349"/>
                </a:lnTo>
                <a:lnTo>
                  <a:pt x="611824" y="1029219"/>
                </a:lnTo>
                <a:lnTo>
                  <a:pt x="610873" y="1037139"/>
                </a:lnTo>
                <a:lnTo>
                  <a:pt x="608970" y="1044742"/>
                </a:lnTo>
                <a:lnTo>
                  <a:pt x="606433" y="1052028"/>
                </a:lnTo>
                <a:lnTo>
                  <a:pt x="603262" y="1058998"/>
                </a:lnTo>
                <a:lnTo>
                  <a:pt x="599456" y="1065333"/>
                </a:lnTo>
                <a:lnTo>
                  <a:pt x="595333" y="1071352"/>
                </a:lnTo>
                <a:lnTo>
                  <a:pt x="590259" y="1076738"/>
                </a:lnTo>
                <a:lnTo>
                  <a:pt x="584551" y="1081807"/>
                </a:lnTo>
                <a:lnTo>
                  <a:pt x="578842" y="1086558"/>
                </a:lnTo>
                <a:lnTo>
                  <a:pt x="572182" y="1090994"/>
                </a:lnTo>
                <a:lnTo>
                  <a:pt x="565205" y="1095112"/>
                </a:lnTo>
                <a:lnTo>
                  <a:pt x="558228" y="1098597"/>
                </a:lnTo>
                <a:lnTo>
                  <a:pt x="549983" y="1102081"/>
                </a:lnTo>
                <a:lnTo>
                  <a:pt x="541737" y="1105249"/>
                </a:lnTo>
                <a:lnTo>
                  <a:pt x="533175" y="1107784"/>
                </a:lnTo>
                <a:lnTo>
                  <a:pt x="524295" y="1110001"/>
                </a:lnTo>
                <a:lnTo>
                  <a:pt x="514781" y="1112219"/>
                </a:lnTo>
                <a:lnTo>
                  <a:pt x="505267" y="1113803"/>
                </a:lnTo>
                <a:lnTo>
                  <a:pt x="495435" y="1115387"/>
                </a:lnTo>
                <a:lnTo>
                  <a:pt x="485287" y="1116337"/>
                </a:lnTo>
                <a:lnTo>
                  <a:pt x="474821" y="1117604"/>
                </a:lnTo>
                <a:lnTo>
                  <a:pt x="464039" y="1118238"/>
                </a:lnTo>
                <a:lnTo>
                  <a:pt x="453256" y="1118555"/>
                </a:lnTo>
                <a:lnTo>
                  <a:pt x="442156" y="1119188"/>
                </a:lnTo>
                <a:lnTo>
                  <a:pt x="419640" y="1119188"/>
                </a:lnTo>
                <a:lnTo>
                  <a:pt x="396806" y="1118238"/>
                </a:lnTo>
                <a:lnTo>
                  <a:pt x="373972" y="1116337"/>
                </a:lnTo>
                <a:lnTo>
                  <a:pt x="350504" y="1114753"/>
                </a:lnTo>
                <a:lnTo>
                  <a:pt x="327670" y="1111902"/>
                </a:lnTo>
                <a:lnTo>
                  <a:pt x="305153" y="1108734"/>
                </a:lnTo>
                <a:lnTo>
                  <a:pt x="282954" y="1105566"/>
                </a:lnTo>
                <a:lnTo>
                  <a:pt x="261389" y="1102081"/>
                </a:lnTo>
                <a:lnTo>
                  <a:pt x="240457" y="1098280"/>
                </a:lnTo>
                <a:lnTo>
                  <a:pt x="221429" y="1094162"/>
                </a:lnTo>
                <a:lnTo>
                  <a:pt x="203035" y="1090677"/>
                </a:lnTo>
                <a:lnTo>
                  <a:pt x="171005" y="1083707"/>
                </a:lnTo>
                <a:lnTo>
                  <a:pt x="146585" y="1077688"/>
                </a:lnTo>
                <a:lnTo>
                  <a:pt x="125337" y="1071986"/>
                </a:lnTo>
                <a:lnTo>
                  <a:pt x="118360" y="1069135"/>
                </a:lnTo>
                <a:lnTo>
                  <a:pt x="111700" y="1066284"/>
                </a:lnTo>
                <a:lnTo>
                  <a:pt x="105992" y="1063433"/>
                </a:lnTo>
                <a:lnTo>
                  <a:pt x="100600" y="1060265"/>
                </a:lnTo>
                <a:lnTo>
                  <a:pt x="95209" y="1057097"/>
                </a:lnTo>
                <a:lnTo>
                  <a:pt x="90135" y="1053612"/>
                </a:lnTo>
                <a:lnTo>
                  <a:pt x="86012" y="1050444"/>
                </a:lnTo>
                <a:lnTo>
                  <a:pt x="81889" y="1046642"/>
                </a:lnTo>
                <a:lnTo>
                  <a:pt x="78401" y="1043158"/>
                </a:lnTo>
                <a:lnTo>
                  <a:pt x="74912" y="1039039"/>
                </a:lnTo>
                <a:lnTo>
                  <a:pt x="72058" y="1035555"/>
                </a:lnTo>
                <a:lnTo>
                  <a:pt x="69521" y="1031436"/>
                </a:lnTo>
                <a:lnTo>
                  <a:pt x="66984" y="1027318"/>
                </a:lnTo>
                <a:lnTo>
                  <a:pt x="65081" y="1023516"/>
                </a:lnTo>
                <a:lnTo>
                  <a:pt x="63178" y="1019398"/>
                </a:lnTo>
                <a:lnTo>
                  <a:pt x="61910" y="1015280"/>
                </a:lnTo>
                <a:lnTo>
                  <a:pt x="60641" y="1011162"/>
                </a:lnTo>
                <a:lnTo>
                  <a:pt x="59690" y="1006726"/>
                </a:lnTo>
                <a:lnTo>
                  <a:pt x="59055" y="1002608"/>
                </a:lnTo>
                <a:lnTo>
                  <a:pt x="58738" y="998173"/>
                </a:lnTo>
                <a:lnTo>
                  <a:pt x="58738" y="994055"/>
                </a:lnTo>
                <a:lnTo>
                  <a:pt x="58738" y="989620"/>
                </a:lnTo>
                <a:lnTo>
                  <a:pt x="59372" y="980749"/>
                </a:lnTo>
                <a:lnTo>
                  <a:pt x="60641" y="972196"/>
                </a:lnTo>
                <a:lnTo>
                  <a:pt x="62544" y="963326"/>
                </a:lnTo>
                <a:lnTo>
                  <a:pt x="65398" y="955089"/>
                </a:lnTo>
                <a:lnTo>
                  <a:pt x="68887" y="946219"/>
                </a:lnTo>
                <a:lnTo>
                  <a:pt x="72375" y="937982"/>
                </a:lnTo>
                <a:lnTo>
                  <a:pt x="76815" y="930063"/>
                </a:lnTo>
                <a:lnTo>
                  <a:pt x="80938" y="921826"/>
                </a:lnTo>
                <a:lnTo>
                  <a:pt x="85378" y="914540"/>
                </a:lnTo>
                <a:lnTo>
                  <a:pt x="90135" y="907254"/>
                </a:lnTo>
                <a:lnTo>
                  <a:pt x="94892" y="900601"/>
                </a:lnTo>
                <a:lnTo>
                  <a:pt x="104089" y="888563"/>
                </a:lnTo>
                <a:lnTo>
                  <a:pt x="112017" y="878425"/>
                </a:lnTo>
                <a:lnTo>
                  <a:pt x="118994" y="870189"/>
                </a:lnTo>
                <a:lnTo>
                  <a:pt x="125337" y="863853"/>
                </a:lnTo>
                <a:lnTo>
                  <a:pt x="147854" y="858784"/>
                </a:lnTo>
                <a:lnTo>
                  <a:pt x="169736" y="854349"/>
                </a:lnTo>
                <a:lnTo>
                  <a:pt x="190667" y="850231"/>
                </a:lnTo>
                <a:lnTo>
                  <a:pt x="211281" y="846746"/>
                </a:lnTo>
                <a:lnTo>
                  <a:pt x="230943" y="843895"/>
                </a:lnTo>
                <a:lnTo>
                  <a:pt x="249972" y="841361"/>
                </a:lnTo>
                <a:lnTo>
                  <a:pt x="268683" y="839143"/>
                </a:lnTo>
                <a:lnTo>
                  <a:pt x="286442" y="837242"/>
                </a:lnTo>
                <a:lnTo>
                  <a:pt x="303568" y="835975"/>
                </a:lnTo>
                <a:lnTo>
                  <a:pt x="320376" y="835342"/>
                </a:lnTo>
                <a:lnTo>
                  <a:pt x="336233" y="835025"/>
                </a:lnTo>
                <a:close/>
                <a:moveTo>
                  <a:pt x="527395" y="122237"/>
                </a:moveTo>
                <a:lnTo>
                  <a:pt x="536934" y="122237"/>
                </a:lnTo>
                <a:lnTo>
                  <a:pt x="546792" y="122872"/>
                </a:lnTo>
                <a:lnTo>
                  <a:pt x="556649" y="123824"/>
                </a:lnTo>
                <a:lnTo>
                  <a:pt x="567143" y="125411"/>
                </a:lnTo>
                <a:lnTo>
                  <a:pt x="577318" y="127632"/>
                </a:lnTo>
                <a:lnTo>
                  <a:pt x="588129" y="130806"/>
                </a:lnTo>
                <a:lnTo>
                  <a:pt x="598623" y="134615"/>
                </a:lnTo>
                <a:lnTo>
                  <a:pt x="603711" y="136519"/>
                </a:lnTo>
                <a:lnTo>
                  <a:pt x="608798" y="139376"/>
                </a:lnTo>
                <a:lnTo>
                  <a:pt x="614204" y="141915"/>
                </a:lnTo>
                <a:lnTo>
                  <a:pt x="618974" y="144771"/>
                </a:lnTo>
                <a:lnTo>
                  <a:pt x="624061" y="147945"/>
                </a:lnTo>
                <a:lnTo>
                  <a:pt x="629149" y="151754"/>
                </a:lnTo>
                <a:lnTo>
                  <a:pt x="633919" y="155245"/>
                </a:lnTo>
                <a:lnTo>
                  <a:pt x="638689" y="159371"/>
                </a:lnTo>
                <a:lnTo>
                  <a:pt x="643140" y="163497"/>
                </a:lnTo>
                <a:lnTo>
                  <a:pt x="647910" y="167941"/>
                </a:lnTo>
                <a:lnTo>
                  <a:pt x="652362" y="173019"/>
                </a:lnTo>
                <a:lnTo>
                  <a:pt x="656178" y="178097"/>
                </a:lnTo>
                <a:lnTo>
                  <a:pt x="660311" y="183810"/>
                </a:lnTo>
                <a:lnTo>
                  <a:pt x="664445" y="189523"/>
                </a:lnTo>
                <a:lnTo>
                  <a:pt x="667943" y="196188"/>
                </a:lnTo>
                <a:lnTo>
                  <a:pt x="671759" y="202536"/>
                </a:lnTo>
                <a:lnTo>
                  <a:pt x="674938" y="209518"/>
                </a:lnTo>
                <a:lnTo>
                  <a:pt x="677800" y="216818"/>
                </a:lnTo>
                <a:lnTo>
                  <a:pt x="680662" y="224436"/>
                </a:lnTo>
                <a:lnTo>
                  <a:pt x="683524" y="232370"/>
                </a:lnTo>
                <a:lnTo>
                  <a:pt x="685750" y="241257"/>
                </a:lnTo>
                <a:lnTo>
                  <a:pt x="687976" y="249827"/>
                </a:lnTo>
                <a:lnTo>
                  <a:pt x="689884" y="259348"/>
                </a:lnTo>
                <a:lnTo>
                  <a:pt x="691791" y="268870"/>
                </a:lnTo>
                <a:lnTo>
                  <a:pt x="692745" y="279026"/>
                </a:lnTo>
                <a:lnTo>
                  <a:pt x="694017" y="290135"/>
                </a:lnTo>
                <a:lnTo>
                  <a:pt x="694653" y="300926"/>
                </a:lnTo>
                <a:lnTo>
                  <a:pt x="694971" y="312669"/>
                </a:lnTo>
                <a:lnTo>
                  <a:pt x="695289" y="324730"/>
                </a:lnTo>
                <a:lnTo>
                  <a:pt x="694971" y="337108"/>
                </a:lnTo>
                <a:lnTo>
                  <a:pt x="694335" y="371703"/>
                </a:lnTo>
                <a:lnTo>
                  <a:pt x="694335" y="404712"/>
                </a:lnTo>
                <a:lnTo>
                  <a:pt x="694971" y="436450"/>
                </a:lnTo>
                <a:lnTo>
                  <a:pt x="695925" y="467237"/>
                </a:lnTo>
                <a:lnTo>
                  <a:pt x="697833" y="496119"/>
                </a:lnTo>
                <a:lnTo>
                  <a:pt x="700377" y="524367"/>
                </a:lnTo>
                <a:lnTo>
                  <a:pt x="703239" y="551027"/>
                </a:lnTo>
                <a:lnTo>
                  <a:pt x="707055" y="576418"/>
                </a:lnTo>
                <a:lnTo>
                  <a:pt x="710870" y="600857"/>
                </a:lnTo>
                <a:lnTo>
                  <a:pt x="715322" y="623709"/>
                </a:lnTo>
                <a:lnTo>
                  <a:pt x="720092" y="645926"/>
                </a:lnTo>
                <a:lnTo>
                  <a:pt x="725180" y="667191"/>
                </a:lnTo>
                <a:lnTo>
                  <a:pt x="730585" y="686869"/>
                </a:lnTo>
                <a:lnTo>
                  <a:pt x="736627" y="705595"/>
                </a:lnTo>
                <a:lnTo>
                  <a:pt x="742351" y="724003"/>
                </a:lnTo>
                <a:lnTo>
                  <a:pt x="748710" y="740825"/>
                </a:lnTo>
                <a:lnTo>
                  <a:pt x="755070" y="756694"/>
                </a:lnTo>
                <a:lnTo>
                  <a:pt x="761747" y="771929"/>
                </a:lnTo>
                <a:lnTo>
                  <a:pt x="768425" y="786529"/>
                </a:lnTo>
                <a:lnTo>
                  <a:pt x="775421" y="800176"/>
                </a:lnTo>
                <a:lnTo>
                  <a:pt x="781780" y="812872"/>
                </a:lnTo>
                <a:lnTo>
                  <a:pt x="788776" y="824933"/>
                </a:lnTo>
                <a:lnTo>
                  <a:pt x="795454" y="836041"/>
                </a:lnTo>
                <a:lnTo>
                  <a:pt x="802131" y="846832"/>
                </a:lnTo>
                <a:lnTo>
                  <a:pt x="808809" y="856671"/>
                </a:lnTo>
                <a:lnTo>
                  <a:pt x="815168" y="865876"/>
                </a:lnTo>
                <a:lnTo>
                  <a:pt x="827570" y="882697"/>
                </a:lnTo>
                <a:lnTo>
                  <a:pt x="838699" y="897614"/>
                </a:lnTo>
                <a:lnTo>
                  <a:pt x="848874" y="910945"/>
                </a:lnTo>
                <a:lnTo>
                  <a:pt x="857142" y="921418"/>
                </a:lnTo>
                <a:lnTo>
                  <a:pt x="864774" y="932210"/>
                </a:lnTo>
                <a:lnTo>
                  <a:pt x="872087" y="943953"/>
                </a:lnTo>
                <a:lnTo>
                  <a:pt x="879401" y="956331"/>
                </a:lnTo>
                <a:lnTo>
                  <a:pt x="886396" y="969027"/>
                </a:lnTo>
                <a:lnTo>
                  <a:pt x="892756" y="982674"/>
                </a:lnTo>
                <a:lnTo>
                  <a:pt x="899116" y="997274"/>
                </a:lnTo>
                <a:lnTo>
                  <a:pt x="904839" y="1012509"/>
                </a:lnTo>
                <a:lnTo>
                  <a:pt x="909927" y="1029013"/>
                </a:lnTo>
                <a:lnTo>
                  <a:pt x="914697" y="1046469"/>
                </a:lnTo>
                <a:lnTo>
                  <a:pt x="918830" y="1064878"/>
                </a:lnTo>
                <a:lnTo>
                  <a:pt x="922010" y="1084556"/>
                </a:lnTo>
                <a:lnTo>
                  <a:pt x="923600" y="1095030"/>
                </a:lnTo>
                <a:lnTo>
                  <a:pt x="924872" y="1105821"/>
                </a:lnTo>
                <a:lnTo>
                  <a:pt x="926144" y="1116612"/>
                </a:lnTo>
                <a:lnTo>
                  <a:pt x="926780" y="1128355"/>
                </a:lnTo>
                <a:lnTo>
                  <a:pt x="927416" y="1140099"/>
                </a:lnTo>
                <a:lnTo>
                  <a:pt x="928370" y="1152159"/>
                </a:lnTo>
                <a:lnTo>
                  <a:pt x="928688" y="1177550"/>
                </a:lnTo>
                <a:lnTo>
                  <a:pt x="928688" y="1185803"/>
                </a:lnTo>
                <a:lnTo>
                  <a:pt x="927734" y="1194689"/>
                </a:lnTo>
                <a:lnTo>
                  <a:pt x="927098" y="1203259"/>
                </a:lnTo>
                <a:lnTo>
                  <a:pt x="926144" y="1211828"/>
                </a:lnTo>
                <a:lnTo>
                  <a:pt x="924554" y="1220398"/>
                </a:lnTo>
                <a:lnTo>
                  <a:pt x="922646" y="1229285"/>
                </a:lnTo>
                <a:lnTo>
                  <a:pt x="918830" y="1247058"/>
                </a:lnTo>
                <a:lnTo>
                  <a:pt x="913743" y="1265149"/>
                </a:lnTo>
                <a:lnTo>
                  <a:pt x="908655" y="1284193"/>
                </a:lnTo>
                <a:lnTo>
                  <a:pt x="896890" y="1324818"/>
                </a:lnTo>
                <a:lnTo>
                  <a:pt x="890848" y="1346083"/>
                </a:lnTo>
                <a:lnTo>
                  <a:pt x="885442" y="1369252"/>
                </a:lnTo>
                <a:lnTo>
                  <a:pt x="882899" y="1380678"/>
                </a:lnTo>
                <a:lnTo>
                  <a:pt x="880355" y="1393057"/>
                </a:lnTo>
                <a:lnTo>
                  <a:pt x="878129" y="1406069"/>
                </a:lnTo>
                <a:lnTo>
                  <a:pt x="875903" y="1419082"/>
                </a:lnTo>
                <a:lnTo>
                  <a:pt x="874313" y="1432413"/>
                </a:lnTo>
                <a:lnTo>
                  <a:pt x="872723" y="1446378"/>
                </a:lnTo>
                <a:lnTo>
                  <a:pt x="871133" y="1460660"/>
                </a:lnTo>
                <a:lnTo>
                  <a:pt x="870179" y="1475577"/>
                </a:lnTo>
                <a:lnTo>
                  <a:pt x="869543" y="1490494"/>
                </a:lnTo>
                <a:lnTo>
                  <a:pt x="869225" y="1506364"/>
                </a:lnTo>
                <a:lnTo>
                  <a:pt x="868589" y="1522868"/>
                </a:lnTo>
                <a:lnTo>
                  <a:pt x="869225" y="1539690"/>
                </a:lnTo>
                <a:lnTo>
                  <a:pt x="869543" y="1553020"/>
                </a:lnTo>
                <a:lnTo>
                  <a:pt x="869543" y="1566350"/>
                </a:lnTo>
                <a:lnTo>
                  <a:pt x="869225" y="1579046"/>
                </a:lnTo>
                <a:lnTo>
                  <a:pt x="868589" y="1591424"/>
                </a:lnTo>
                <a:lnTo>
                  <a:pt x="867953" y="1603484"/>
                </a:lnTo>
                <a:lnTo>
                  <a:pt x="866999" y="1615545"/>
                </a:lnTo>
                <a:lnTo>
                  <a:pt x="865728" y="1626654"/>
                </a:lnTo>
                <a:lnTo>
                  <a:pt x="864456" y="1638080"/>
                </a:lnTo>
                <a:lnTo>
                  <a:pt x="862866" y="1648871"/>
                </a:lnTo>
                <a:lnTo>
                  <a:pt x="860640" y="1659345"/>
                </a:lnTo>
                <a:lnTo>
                  <a:pt x="858732" y="1670136"/>
                </a:lnTo>
                <a:lnTo>
                  <a:pt x="856824" y="1679975"/>
                </a:lnTo>
                <a:lnTo>
                  <a:pt x="853962" y="1689814"/>
                </a:lnTo>
                <a:lnTo>
                  <a:pt x="851418" y="1699335"/>
                </a:lnTo>
                <a:lnTo>
                  <a:pt x="848556" y="1708540"/>
                </a:lnTo>
                <a:lnTo>
                  <a:pt x="846013" y="1717427"/>
                </a:lnTo>
                <a:lnTo>
                  <a:pt x="842833" y="1726313"/>
                </a:lnTo>
                <a:lnTo>
                  <a:pt x="839653" y="1734565"/>
                </a:lnTo>
                <a:lnTo>
                  <a:pt x="832975" y="1750435"/>
                </a:lnTo>
                <a:lnTo>
                  <a:pt x="825662" y="1765352"/>
                </a:lnTo>
                <a:lnTo>
                  <a:pt x="818348" y="1779634"/>
                </a:lnTo>
                <a:lnTo>
                  <a:pt x="810399" y="1792965"/>
                </a:lnTo>
                <a:lnTo>
                  <a:pt x="802131" y="1804708"/>
                </a:lnTo>
                <a:lnTo>
                  <a:pt x="793864" y="1816134"/>
                </a:lnTo>
                <a:lnTo>
                  <a:pt x="785596" y="1826290"/>
                </a:lnTo>
                <a:lnTo>
                  <a:pt x="777011" y="1835812"/>
                </a:lnTo>
                <a:lnTo>
                  <a:pt x="769061" y="1844699"/>
                </a:lnTo>
                <a:lnTo>
                  <a:pt x="760794" y="1852634"/>
                </a:lnTo>
                <a:lnTo>
                  <a:pt x="752526" y="1859616"/>
                </a:lnTo>
                <a:lnTo>
                  <a:pt x="744894" y="1865964"/>
                </a:lnTo>
                <a:lnTo>
                  <a:pt x="737263" y="1871359"/>
                </a:lnTo>
                <a:lnTo>
                  <a:pt x="730267" y="1876755"/>
                </a:lnTo>
                <a:lnTo>
                  <a:pt x="723908" y="1880881"/>
                </a:lnTo>
                <a:lnTo>
                  <a:pt x="717548" y="1884690"/>
                </a:lnTo>
                <a:lnTo>
                  <a:pt x="712142" y="1887864"/>
                </a:lnTo>
                <a:lnTo>
                  <a:pt x="702921" y="1892624"/>
                </a:lnTo>
                <a:lnTo>
                  <a:pt x="697197" y="1895163"/>
                </a:lnTo>
                <a:lnTo>
                  <a:pt x="694971" y="1895798"/>
                </a:lnTo>
                <a:lnTo>
                  <a:pt x="684160" y="1898020"/>
                </a:lnTo>
                <a:lnTo>
                  <a:pt x="672395" y="1899924"/>
                </a:lnTo>
                <a:lnTo>
                  <a:pt x="648228" y="1903733"/>
                </a:lnTo>
                <a:lnTo>
                  <a:pt x="624379" y="1906589"/>
                </a:lnTo>
                <a:lnTo>
                  <a:pt x="602121" y="1909129"/>
                </a:lnTo>
                <a:lnTo>
                  <a:pt x="582406" y="1910715"/>
                </a:lnTo>
                <a:lnTo>
                  <a:pt x="566825" y="1911985"/>
                </a:lnTo>
                <a:lnTo>
                  <a:pt x="552833" y="1912937"/>
                </a:lnTo>
                <a:lnTo>
                  <a:pt x="562055" y="1906272"/>
                </a:lnTo>
                <a:lnTo>
                  <a:pt x="570640" y="1899290"/>
                </a:lnTo>
                <a:lnTo>
                  <a:pt x="577318" y="1892307"/>
                </a:lnTo>
                <a:lnTo>
                  <a:pt x="583996" y="1885642"/>
                </a:lnTo>
                <a:lnTo>
                  <a:pt x="589401" y="1879612"/>
                </a:lnTo>
                <a:lnTo>
                  <a:pt x="593853" y="1872946"/>
                </a:lnTo>
                <a:lnTo>
                  <a:pt x="597987" y="1866916"/>
                </a:lnTo>
                <a:lnTo>
                  <a:pt x="601167" y="1860568"/>
                </a:lnTo>
                <a:lnTo>
                  <a:pt x="603711" y="1854538"/>
                </a:lnTo>
                <a:lnTo>
                  <a:pt x="605936" y="1848508"/>
                </a:lnTo>
                <a:lnTo>
                  <a:pt x="607208" y="1842795"/>
                </a:lnTo>
                <a:lnTo>
                  <a:pt x="608480" y="1836764"/>
                </a:lnTo>
                <a:lnTo>
                  <a:pt x="609116" y="1831051"/>
                </a:lnTo>
                <a:lnTo>
                  <a:pt x="609116" y="1825656"/>
                </a:lnTo>
                <a:lnTo>
                  <a:pt x="609116" y="1820260"/>
                </a:lnTo>
                <a:lnTo>
                  <a:pt x="608798" y="1814547"/>
                </a:lnTo>
                <a:lnTo>
                  <a:pt x="607844" y="1803756"/>
                </a:lnTo>
                <a:lnTo>
                  <a:pt x="605936" y="1793282"/>
                </a:lnTo>
                <a:lnTo>
                  <a:pt x="604346" y="1783126"/>
                </a:lnTo>
                <a:lnTo>
                  <a:pt x="603075" y="1772652"/>
                </a:lnTo>
                <a:lnTo>
                  <a:pt x="602757" y="1767574"/>
                </a:lnTo>
                <a:lnTo>
                  <a:pt x="602757" y="1762813"/>
                </a:lnTo>
                <a:lnTo>
                  <a:pt x="603075" y="1757735"/>
                </a:lnTo>
                <a:lnTo>
                  <a:pt x="603393" y="1752974"/>
                </a:lnTo>
                <a:lnTo>
                  <a:pt x="604346" y="1747896"/>
                </a:lnTo>
                <a:lnTo>
                  <a:pt x="605936" y="1743135"/>
                </a:lnTo>
                <a:lnTo>
                  <a:pt x="608162" y="1738057"/>
                </a:lnTo>
                <a:lnTo>
                  <a:pt x="610706" y="1733296"/>
                </a:lnTo>
                <a:lnTo>
                  <a:pt x="615794" y="1725044"/>
                </a:lnTo>
                <a:lnTo>
                  <a:pt x="621200" y="1717109"/>
                </a:lnTo>
                <a:lnTo>
                  <a:pt x="626923" y="1709809"/>
                </a:lnTo>
                <a:lnTo>
                  <a:pt x="632965" y="1702509"/>
                </a:lnTo>
                <a:lnTo>
                  <a:pt x="644730" y="1688862"/>
                </a:lnTo>
                <a:lnTo>
                  <a:pt x="655542" y="1676484"/>
                </a:lnTo>
                <a:lnTo>
                  <a:pt x="666035" y="1664105"/>
                </a:lnTo>
                <a:lnTo>
                  <a:pt x="670805" y="1658392"/>
                </a:lnTo>
                <a:lnTo>
                  <a:pt x="674938" y="1652045"/>
                </a:lnTo>
                <a:lnTo>
                  <a:pt x="678754" y="1646014"/>
                </a:lnTo>
                <a:lnTo>
                  <a:pt x="681934" y="1639349"/>
                </a:lnTo>
                <a:lnTo>
                  <a:pt x="684478" y="1633001"/>
                </a:lnTo>
                <a:lnTo>
                  <a:pt x="686704" y="1626336"/>
                </a:lnTo>
                <a:lnTo>
                  <a:pt x="687340" y="1621576"/>
                </a:lnTo>
                <a:lnTo>
                  <a:pt x="687658" y="1616815"/>
                </a:lnTo>
                <a:lnTo>
                  <a:pt x="687658" y="1612371"/>
                </a:lnTo>
                <a:lnTo>
                  <a:pt x="687340" y="1608245"/>
                </a:lnTo>
                <a:lnTo>
                  <a:pt x="686704" y="1604119"/>
                </a:lnTo>
                <a:lnTo>
                  <a:pt x="685432" y="1599676"/>
                </a:lnTo>
                <a:lnTo>
                  <a:pt x="684478" y="1595867"/>
                </a:lnTo>
                <a:lnTo>
                  <a:pt x="682570" y="1592058"/>
                </a:lnTo>
                <a:lnTo>
                  <a:pt x="680662" y="1587932"/>
                </a:lnTo>
                <a:lnTo>
                  <a:pt x="678754" y="1584441"/>
                </a:lnTo>
                <a:lnTo>
                  <a:pt x="674302" y="1576824"/>
                </a:lnTo>
                <a:lnTo>
                  <a:pt x="668897" y="1569841"/>
                </a:lnTo>
                <a:lnTo>
                  <a:pt x="663491" y="1562859"/>
                </a:lnTo>
                <a:lnTo>
                  <a:pt x="652362" y="1549211"/>
                </a:lnTo>
                <a:lnTo>
                  <a:pt x="646638" y="1542546"/>
                </a:lnTo>
                <a:lnTo>
                  <a:pt x="642186" y="1535564"/>
                </a:lnTo>
                <a:lnTo>
                  <a:pt x="637735" y="1528581"/>
                </a:lnTo>
                <a:lnTo>
                  <a:pt x="635827" y="1525407"/>
                </a:lnTo>
                <a:lnTo>
                  <a:pt x="634237" y="1521916"/>
                </a:lnTo>
                <a:lnTo>
                  <a:pt x="633283" y="1518425"/>
                </a:lnTo>
                <a:lnTo>
                  <a:pt x="632329" y="1514933"/>
                </a:lnTo>
                <a:lnTo>
                  <a:pt x="631375" y="1511125"/>
                </a:lnTo>
                <a:lnTo>
                  <a:pt x="631375" y="1507633"/>
                </a:lnTo>
                <a:lnTo>
                  <a:pt x="631375" y="1500016"/>
                </a:lnTo>
                <a:lnTo>
                  <a:pt x="632329" y="1492716"/>
                </a:lnTo>
                <a:lnTo>
                  <a:pt x="633601" y="1486051"/>
                </a:lnTo>
                <a:lnTo>
                  <a:pt x="635509" y="1479386"/>
                </a:lnTo>
                <a:lnTo>
                  <a:pt x="637735" y="1473356"/>
                </a:lnTo>
                <a:lnTo>
                  <a:pt x="640596" y="1467643"/>
                </a:lnTo>
                <a:lnTo>
                  <a:pt x="643776" y="1461930"/>
                </a:lnTo>
                <a:lnTo>
                  <a:pt x="647592" y="1456851"/>
                </a:lnTo>
                <a:lnTo>
                  <a:pt x="651090" y="1451773"/>
                </a:lnTo>
                <a:lnTo>
                  <a:pt x="655542" y="1447012"/>
                </a:lnTo>
                <a:lnTo>
                  <a:pt x="659993" y="1442252"/>
                </a:lnTo>
                <a:lnTo>
                  <a:pt x="664763" y="1437491"/>
                </a:lnTo>
                <a:lnTo>
                  <a:pt x="674620" y="1429239"/>
                </a:lnTo>
                <a:lnTo>
                  <a:pt x="684796" y="1420987"/>
                </a:lnTo>
                <a:lnTo>
                  <a:pt x="694971" y="1412735"/>
                </a:lnTo>
                <a:lnTo>
                  <a:pt x="704829" y="1404482"/>
                </a:lnTo>
                <a:lnTo>
                  <a:pt x="714368" y="1396230"/>
                </a:lnTo>
                <a:lnTo>
                  <a:pt x="718820" y="1392104"/>
                </a:lnTo>
                <a:lnTo>
                  <a:pt x="722954" y="1387344"/>
                </a:lnTo>
                <a:lnTo>
                  <a:pt x="726769" y="1382900"/>
                </a:lnTo>
                <a:lnTo>
                  <a:pt x="730267" y="1378139"/>
                </a:lnTo>
                <a:lnTo>
                  <a:pt x="733447" y="1373061"/>
                </a:lnTo>
                <a:lnTo>
                  <a:pt x="735991" y="1367983"/>
                </a:lnTo>
                <a:lnTo>
                  <a:pt x="737899" y="1362905"/>
                </a:lnTo>
                <a:lnTo>
                  <a:pt x="739807" y="1357192"/>
                </a:lnTo>
                <a:lnTo>
                  <a:pt x="741079" y="1351161"/>
                </a:lnTo>
                <a:lnTo>
                  <a:pt x="741715" y="1345131"/>
                </a:lnTo>
                <a:lnTo>
                  <a:pt x="741715" y="1340053"/>
                </a:lnTo>
                <a:lnTo>
                  <a:pt x="741715" y="1334975"/>
                </a:lnTo>
                <a:lnTo>
                  <a:pt x="741397" y="1330214"/>
                </a:lnTo>
                <a:lnTo>
                  <a:pt x="740443" y="1325453"/>
                </a:lnTo>
                <a:lnTo>
                  <a:pt x="739807" y="1321010"/>
                </a:lnTo>
                <a:lnTo>
                  <a:pt x="738853" y="1316566"/>
                </a:lnTo>
                <a:lnTo>
                  <a:pt x="737581" y="1312440"/>
                </a:lnTo>
                <a:lnTo>
                  <a:pt x="736309" y="1308314"/>
                </a:lnTo>
                <a:lnTo>
                  <a:pt x="732811" y="1300379"/>
                </a:lnTo>
                <a:lnTo>
                  <a:pt x="729313" y="1293079"/>
                </a:lnTo>
                <a:lnTo>
                  <a:pt x="724544" y="1286097"/>
                </a:lnTo>
                <a:lnTo>
                  <a:pt x="719774" y="1279749"/>
                </a:lnTo>
                <a:lnTo>
                  <a:pt x="714368" y="1273719"/>
                </a:lnTo>
                <a:lnTo>
                  <a:pt x="708963" y="1268323"/>
                </a:lnTo>
                <a:lnTo>
                  <a:pt x="702921" y="1262610"/>
                </a:lnTo>
                <a:lnTo>
                  <a:pt x="696879" y="1257532"/>
                </a:lnTo>
                <a:lnTo>
                  <a:pt x="684796" y="1248328"/>
                </a:lnTo>
                <a:lnTo>
                  <a:pt x="672713" y="1239124"/>
                </a:lnTo>
                <a:lnTo>
                  <a:pt x="661265" y="1230554"/>
                </a:lnTo>
                <a:lnTo>
                  <a:pt x="656178" y="1226746"/>
                </a:lnTo>
                <a:lnTo>
                  <a:pt x="651408" y="1222302"/>
                </a:lnTo>
                <a:lnTo>
                  <a:pt x="647592" y="1217859"/>
                </a:lnTo>
                <a:lnTo>
                  <a:pt x="643776" y="1213733"/>
                </a:lnTo>
                <a:lnTo>
                  <a:pt x="640914" y="1209289"/>
                </a:lnTo>
                <a:lnTo>
                  <a:pt x="638689" y="1204528"/>
                </a:lnTo>
                <a:lnTo>
                  <a:pt x="637735" y="1202307"/>
                </a:lnTo>
                <a:lnTo>
                  <a:pt x="637417" y="1199768"/>
                </a:lnTo>
                <a:lnTo>
                  <a:pt x="636781" y="1197228"/>
                </a:lnTo>
                <a:lnTo>
                  <a:pt x="636463" y="1194689"/>
                </a:lnTo>
                <a:lnTo>
                  <a:pt x="636463" y="1192150"/>
                </a:lnTo>
                <a:lnTo>
                  <a:pt x="636781" y="1189294"/>
                </a:lnTo>
                <a:lnTo>
                  <a:pt x="637735" y="1186120"/>
                </a:lnTo>
                <a:lnTo>
                  <a:pt x="638371" y="1183581"/>
                </a:lnTo>
                <a:lnTo>
                  <a:pt x="639324" y="1180407"/>
                </a:lnTo>
                <a:lnTo>
                  <a:pt x="640914" y="1177550"/>
                </a:lnTo>
                <a:lnTo>
                  <a:pt x="644730" y="1170885"/>
                </a:lnTo>
                <a:lnTo>
                  <a:pt x="649818" y="1164538"/>
                </a:lnTo>
                <a:lnTo>
                  <a:pt x="655860" y="1157238"/>
                </a:lnTo>
                <a:lnTo>
                  <a:pt x="668261" y="1143273"/>
                </a:lnTo>
                <a:lnTo>
                  <a:pt x="679390" y="1130260"/>
                </a:lnTo>
                <a:lnTo>
                  <a:pt x="689248" y="1116929"/>
                </a:lnTo>
                <a:lnTo>
                  <a:pt x="697833" y="1104234"/>
                </a:lnTo>
                <a:lnTo>
                  <a:pt x="705465" y="1091856"/>
                </a:lnTo>
                <a:lnTo>
                  <a:pt x="712460" y="1079478"/>
                </a:lnTo>
                <a:lnTo>
                  <a:pt x="717866" y="1067417"/>
                </a:lnTo>
                <a:lnTo>
                  <a:pt x="722636" y="1055673"/>
                </a:lnTo>
                <a:lnTo>
                  <a:pt x="726769" y="1044565"/>
                </a:lnTo>
                <a:lnTo>
                  <a:pt x="729313" y="1033139"/>
                </a:lnTo>
                <a:lnTo>
                  <a:pt x="731539" y="1022348"/>
                </a:lnTo>
                <a:lnTo>
                  <a:pt x="732493" y="1011874"/>
                </a:lnTo>
                <a:lnTo>
                  <a:pt x="732811" y="1001083"/>
                </a:lnTo>
                <a:lnTo>
                  <a:pt x="732175" y="990609"/>
                </a:lnTo>
                <a:lnTo>
                  <a:pt x="731221" y="980770"/>
                </a:lnTo>
                <a:lnTo>
                  <a:pt x="728995" y="970931"/>
                </a:lnTo>
                <a:lnTo>
                  <a:pt x="726452" y="961092"/>
                </a:lnTo>
                <a:lnTo>
                  <a:pt x="722636" y="951570"/>
                </a:lnTo>
                <a:lnTo>
                  <a:pt x="718820" y="942683"/>
                </a:lnTo>
                <a:lnTo>
                  <a:pt x="714050" y="933479"/>
                </a:lnTo>
                <a:lnTo>
                  <a:pt x="708963" y="924592"/>
                </a:lnTo>
                <a:lnTo>
                  <a:pt x="702921" y="916023"/>
                </a:lnTo>
                <a:lnTo>
                  <a:pt x="696879" y="907453"/>
                </a:lnTo>
                <a:lnTo>
                  <a:pt x="689884" y="899201"/>
                </a:lnTo>
                <a:lnTo>
                  <a:pt x="682570" y="891267"/>
                </a:lnTo>
                <a:lnTo>
                  <a:pt x="674938" y="883015"/>
                </a:lnTo>
                <a:lnTo>
                  <a:pt x="666989" y="875397"/>
                </a:lnTo>
                <a:lnTo>
                  <a:pt x="658085" y="867780"/>
                </a:lnTo>
                <a:lnTo>
                  <a:pt x="649182" y="860480"/>
                </a:lnTo>
                <a:lnTo>
                  <a:pt x="640278" y="853180"/>
                </a:lnTo>
                <a:lnTo>
                  <a:pt x="630739" y="845880"/>
                </a:lnTo>
                <a:lnTo>
                  <a:pt x="620882" y="839215"/>
                </a:lnTo>
                <a:lnTo>
                  <a:pt x="611024" y="832233"/>
                </a:lnTo>
                <a:lnTo>
                  <a:pt x="600849" y="825567"/>
                </a:lnTo>
                <a:lnTo>
                  <a:pt x="580498" y="812555"/>
                </a:lnTo>
                <a:lnTo>
                  <a:pt x="559193" y="799859"/>
                </a:lnTo>
                <a:lnTo>
                  <a:pt x="537570" y="787798"/>
                </a:lnTo>
                <a:lnTo>
                  <a:pt x="516584" y="776055"/>
                </a:lnTo>
                <a:lnTo>
                  <a:pt x="495597" y="764629"/>
                </a:lnTo>
                <a:lnTo>
                  <a:pt x="455531" y="742729"/>
                </a:lnTo>
                <a:lnTo>
                  <a:pt x="436770" y="732573"/>
                </a:lnTo>
                <a:lnTo>
                  <a:pt x="419281" y="722417"/>
                </a:lnTo>
                <a:lnTo>
                  <a:pt x="403700" y="712578"/>
                </a:lnTo>
                <a:lnTo>
                  <a:pt x="396387" y="707499"/>
                </a:lnTo>
                <a:lnTo>
                  <a:pt x="389391" y="702738"/>
                </a:lnTo>
                <a:lnTo>
                  <a:pt x="383349" y="697660"/>
                </a:lnTo>
                <a:lnTo>
                  <a:pt x="377308" y="692899"/>
                </a:lnTo>
                <a:lnTo>
                  <a:pt x="372220" y="688139"/>
                </a:lnTo>
                <a:lnTo>
                  <a:pt x="367450" y="683378"/>
                </a:lnTo>
                <a:lnTo>
                  <a:pt x="363635" y="678617"/>
                </a:lnTo>
                <a:lnTo>
                  <a:pt x="360137" y="673539"/>
                </a:lnTo>
                <a:lnTo>
                  <a:pt x="357275" y="668778"/>
                </a:lnTo>
                <a:lnTo>
                  <a:pt x="355367" y="664335"/>
                </a:lnTo>
                <a:lnTo>
                  <a:pt x="347735" y="640848"/>
                </a:lnTo>
                <a:lnTo>
                  <a:pt x="340422" y="617996"/>
                </a:lnTo>
                <a:lnTo>
                  <a:pt x="334062" y="596096"/>
                </a:lnTo>
                <a:lnTo>
                  <a:pt x="328020" y="574514"/>
                </a:lnTo>
                <a:lnTo>
                  <a:pt x="322615" y="553884"/>
                </a:lnTo>
                <a:lnTo>
                  <a:pt x="318163" y="533888"/>
                </a:lnTo>
                <a:lnTo>
                  <a:pt x="314029" y="514210"/>
                </a:lnTo>
                <a:lnTo>
                  <a:pt x="310531" y="495485"/>
                </a:lnTo>
                <a:lnTo>
                  <a:pt x="307352" y="477393"/>
                </a:lnTo>
                <a:lnTo>
                  <a:pt x="305126" y="459302"/>
                </a:lnTo>
                <a:lnTo>
                  <a:pt x="302900" y="442798"/>
                </a:lnTo>
                <a:lnTo>
                  <a:pt x="301310" y="425977"/>
                </a:lnTo>
                <a:lnTo>
                  <a:pt x="300674" y="410425"/>
                </a:lnTo>
                <a:lnTo>
                  <a:pt x="300038" y="394873"/>
                </a:lnTo>
                <a:lnTo>
                  <a:pt x="300038" y="380273"/>
                </a:lnTo>
                <a:lnTo>
                  <a:pt x="300356" y="366308"/>
                </a:lnTo>
                <a:lnTo>
                  <a:pt x="300992" y="352343"/>
                </a:lnTo>
                <a:lnTo>
                  <a:pt x="302264" y="339647"/>
                </a:lnTo>
                <a:lnTo>
                  <a:pt x="303536" y="326952"/>
                </a:lnTo>
                <a:lnTo>
                  <a:pt x="305762" y="314891"/>
                </a:lnTo>
                <a:lnTo>
                  <a:pt x="307988" y="303148"/>
                </a:lnTo>
                <a:lnTo>
                  <a:pt x="310531" y="292357"/>
                </a:lnTo>
                <a:lnTo>
                  <a:pt x="313075" y="281565"/>
                </a:lnTo>
                <a:lnTo>
                  <a:pt x="316573" y="271409"/>
                </a:lnTo>
                <a:lnTo>
                  <a:pt x="319753" y="261570"/>
                </a:lnTo>
                <a:lnTo>
                  <a:pt x="323251" y="252683"/>
                </a:lnTo>
                <a:lnTo>
                  <a:pt x="327385" y="243796"/>
                </a:lnTo>
                <a:lnTo>
                  <a:pt x="331518" y="235544"/>
                </a:lnTo>
                <a:lnTo>
                  <a:pt x="335652" y="227292"/>
                </a:lnTo>
                <a:lnTo>
                  <a:pt x="340104" y="219675"/>
                </a:lnTo>
                <a:lnTo>
                  <a:pt x="344556" y="212375"/>
                </a:lnTo>
                <a:lnTo>
                  <a:pt x="349643" y="206027"/>
                </a:lnTo>
                <a:lnTo>
                  <a:pt x="354413" y="199362"/>
                </a:lnTo>
                <a:lnTo>
                  <a:pt x="359501" y="193014"/>
                </a:lnTo>
                <a:lnTo>
                  <a:pt x="364588" y="187619"/>
                </a:lnTo>
                <a:lnTo>
                  <a:pt x="369676" y="182223"/>
                </a:lnTo>
                <a:lnTo>
                  <a:pt x="374764" y="177145"/>
                </a:lnTo>
                <a:lnTo>
                  <a:pt x="380170" y="172384"/>
                </a:lnTo>
                <a:lnTo>
                  <a:pt x="385575" y="167941"/>
                </a:lnTo>
                <a:lnTo>
                  <a:pt x="390981" y="164132"/>
                </a:lnTo>
                <a:lnTo>
                  <a:pt x="396069" y="160323"/>
                </a:lnTo>
                <a:lnTo>
                  <a:pt x="401474" y="156832"/>
                </a:lnTo>
                <a:lnTo>
                  <a:pt x="411650" y="150484"/>
                </a:lnTo>
                <a:lnTo>
                  <a:pt x="421507" y="145089"/>
                </a:lnTo>
                <a:lnTo>
                  <a:pt x="431364" y="140645"/>
                </a:lnTo>
                <a:lnTo>
                  <a:pt x="440268" y="137154"/>
                </a:lnTo>
                <a:lnTo>
                  <a:pt x="448535" y="134615"/>
                </a:lnTo>
                <a:lnTo>
                  <a:pt x="455849" y="132393"/>
                </a:lnTo>
                <a:lnTo>
                  <a:pt x="462209" y="130806"/>
                </a:lnTo>
                <a:lnTo>
                  <a:pt x="471112" y="128902"/>
                </a:lnTo>
                <a:lnTo>
                  <a:pt x="474610" y="128585"/>
                </a:lnTo>
                <a:lnTo>
                  <a:pt x="477154" y="127950"/>
                </a:lnTo>
                <a:lnTo>
                  <a:pt x="484467" y="126363"/>
                </a:lnTo>
                <a:lnTo>
                  <a:pt x="495597" y="124141"/>
                </a:lnTo>
                <a:lnTo>
                  <a:pt x="502592" y="123506"/>
                </a:lnTo>
                <a:lnTo>
                  <a:pt x="510224" y="122872"/>
                </a:lnTo>
                <a:lnTo>
                  <a:pt x="518809" y="122554"/>
                </a:lnTo>
                <a:lnTo>
                  <a:pt x="527395" y="122237"/>
                </a:lnTo>
                <a:close/>
                <a:moveTo>
                  <a:pt x="1277946" y="0"/>
                </a:moveTo>
                <a:lnTo>
                  <a:pt x="1287780" y="0"/>
                </a:lnTo>
                <a:lnTo>
                  <a:pt x="1297296" y="0"/>
                </a:lnTo>
                <a:lnTo>
                  <a:pt x="1306496" y="635"/>
                </a:lnTo>
                <a:lnTo>
                  <a:pt x="1316013" y="1270"/>
                </a:lnTo>
                <a:lnTo>
                  <a:pt x="1325213" y="2223"/>
                </a:lnTo>
                <a:lnTo>
                  <a:pt x="1334729" y="3493"/>
                </a:lnTo>
                <a:lnTo>
                  <a:pt x="1343612" y="4764"/>
                </a:lnTo>
                <a:lnTo>
                  <a:pt x="1352811" y="6669"/>
                </a:lnTo>
                <a:lnTo>
                  <a:pt x="1362011" y="8892"/>
                </a:lnTo>
                <a:lnTo>
                  <a:pt x="1371211" y="11115"/>
                </a:lnTo>
                <a:lnTo>
                  <a:pt x="1380093" y="13656"/>
                </a:lnTo>
                <a:lnTo>
                  <a:pt x="1388975" y="16197"/>
                </a:lnTo>
                <a:lnTo>
                  <a:pt x="1397540" y="19055"/>
                </a:lnTo>
                <a:lnTo>
                  <a:pt x="1406106" y="22231"/>
                </a:lnTo>
                <a:lnTo>
                  <a:pt x="1414671" y="26042"/>
                </a:lnTo>
                <a:lnTo>
                  <a:pt x="1423236" y="29535"/>
                </a:lnTo>
                <a:lnTo>
                  <a:pt x="1431484" y="33664"/>
                </a:lnTo>
                <a:lnTo>
                  <a:pt x="1440049" y="37792"/>
                </a:lnTo>
                <a:lnTo>
                  <a:pt x="1447980" y="41921"/>
                </a:lnTo>
                <a:lnTo>
                  <a:pt x="1455911" y="46367"/>
                </a:lnTo>
                <a:lnTo>
                  <a:pt x="1463841" y="51449"/>
                </a:lnTo>
                <a:lnTo>
                  <a:pt x="1471455" y="56212"/>
                </a:lnTo>
                <a:lnTo>
                  <a:pt x="1479385" y="61611"/>
                </a:lnTo>
                <a:lnTo>
                  <a:pt x="1486999" y="67328"/>
                </a:lnTo>
                <a:lnTo>
                  <a:pt x="1494612" y="72727"/>
                </a:lnTo>
                <a:lnTo>
                  <a:pt x="1501909" y="78443"/>
                </a:lnTo>
                <a:lnTo>
                  <a:pt x="1508570" y="84795"/>
                </a:lnTo>
                <a:lnTo>
                  <a:pt x="1515867" y="90829"/>
                </a:lnTo>
                <a:lnTo>
                  <a:pt x="1522846" y="97181"/>
                </a:lnTo>
                <a:lnTo>
                  <a:pt x="1529507" y="103532"/>
                </a:lnTo>
                <a:lnTo>
                  <a:pt x="1536486" y="110519"/>
                </a:lnTo>
                <a:lnTo>
                  <a:pt x="1542514" y="117506"/>
                </a:lnTo>
                <a:lnTo>
                  <a:pt x="1549176" y="124493"/>
                </a:lnTo>
                <a:lnTo>
                  <a:pt x="1555203" y="131797"/>
                </a:lnTo>
                <a:lnTo>
                  <a:pt x="1561547" y="139419"/>
                </a:lnTo>
                <a:lnTo>
                  <a:pt x="1567257" y="147041"/>
                </a:lnTo>
                <a:lnTo>
                  <a:pt x="1572968" y="154664"/>
                </a:lnTo>
                <a:lnTo>
                  <a:pt x="1578678" y="162603"/>
                </a:lnTo>
                <a:lnTo>
                  <a:pt x="1584071" y="170860"/>
                </a:lnTo>
                <a:lnTo>
                  <a:pt x="1589146" y="179118"/>
                </a:lnTo>
                <a:lnTo>
                  <a:pt x="1594222" y="187375"/>
                </a:lnTo>
                <a:lnTo>
                  <a:pt x="1598980" y="195949"/>
                </a:lnTo>
                <a:lnTo>
                  <a:pt x="1603739" y="204524"/>
                </a:lnTo>
                <a:lnTo>
                  <a:pt x="1608497" y="213417"/>
                </a:lnTo>
                <a:lnTo>
                  <a:pt x="1612938" y="222627"/>
                </a:lnTo>
                <a:lnTo>
                  <a:pt x="1616745" y="231519"/>
                </a:lnTo>
                <a:lnTo>
                  <a:pt x="1620869" y="240729"/>
                </a:lnTo>
                <a:lnTo>
                  <a:pt x="1624993" y="250256"/>
                </a:lnTo>
                <a:lnTo>
                  <a:pt x="1628482" y="259784"/>
                </a:lnTo>
                <a:lnTo>
                  <a:pt x="1631972" y="268994"/>
                </a:lnTo>
                <a:lnTo>
                  <a:pt x="1635144" y="278839"/>
                </a:lnTo>
                <a:lnTo>
                  <a:pt x="1637999" y="288684"/>
                </a:lnTo>
                <a:lnTo>
                  <a:pt x="1640854" y="298529"/>
                </a:lnTo>
                <a:lnTo>
                  <a:pt x="1643392" y="309010"/>
                </a:lnTo>
                <a:lnTo>
                  <a:pt x="1645613" y="318855"/>
                </a:lnTo>
                <a:lnTo>
                  <a:pt x="1647833" y="329017"/>
                </a:lnTo>
                <a:lnTo>
                  <a:pt x="1650054" y="339498"/>
                </a:lnTo>
                <a:lnTo>
                  <a:pt x="1651323" y="349660"/>
                </a:lnTo>
                <a:lnTo>
                  <a:pt x="1653226" y="360141"/>
                </a:lnTo>
                <a:lnTo>
                  <a:pt x="1654495" y="370939"/>
                </a:lnTo>
                <a:lnTo>
                  <a:pt x="1655447" y="381419"/>
                </a:lnTo>
                <a:lnTo>
                  <a:pt x="1656081" y="392217"/>
                </a:lnTo>
                <a:lnTo>
                  <a:pt x="1657033" y="403332"/>
                </a:lnTo>
                <a:lnTo>
                  <a:pt x="1657350" y="414130"/>
                </a:lnTo>
                <a:lnTo>
                  <a:pt x="1657350" y="425245"/>
                </a:lnTo>
                <a:lnTo>
                  <a:pt x="1657350" y="438266"/>
                </a:lnTo>
                <a:lnTo>
                  <a:pt x="1656716" y="451287"/>
                </a:lnTo>
                <a:lnTo>
                  <a:pt x="1655764" y="464944"/>
                </a:lnTo>
                <a:lnTo>
                  <a:pt x="1654812" y="478600"/>
                </a:lnTo>
                <a:lnTo>
                  <a:pt x="1653226" y="492256"/>
                </a:lnTo>
                <a:lnTo>
                  <a:pt x="1651323" y="506230"/>
                </a:lnTo>
                <a:lnTo>
                  <a:pt x="1649419" y="519886"/>
                </a:lnTo>
                <a:lnTo>
                  <a:pt x="1646882" y="533859"/>
                </a:lnTo>
                <a:lnTo>
                  <a:pt x="1644344" y="548151"/>
                </a:lnTo>
                <a:lnTo>
                  <a:pt x="1640854" y="561807"/>
                </a:lnTo>
                <a:lnTo>
                  <a:pt x="1637682" y="576098"/>
                </a:lnTo>
                <a:lnTo>
                  <a:pt x="1633875" y="590072"/>
                </a:lnTo>
                <a:lnTo>
                  <a:pt x="1630069" y="604046"/>
                </a:lnTo>
                <a:lnTo>
                  <a:pt x="1625945" y="618019"/>
                </a:lnTo>
                <a:lnTo>
                  <a:pt x="1621503" y="631993"/>
                </a:lnTo>
                <a:lnTo>
                  <a:pt x="1616745" y="645649"/>
                </a:lnTo>
                <a:lnTo>
                  <a:pt x="1611669" y="659623"/>
                </a:lnTo>
                <a:lnTo>
                  <a:pt x="1606276" y="673279"/>
                </a:lnTo>
                <a:lnTo>
                  <a:pt x="1600884" y="686935"/>
                </a:lnTo>
                <a:lnTo>
                  <a:pt x="1595174" y="700274"/>
                </a:lnTo>
                <a:lnTo>
                  <a:pt x="1589146" y="713930"/>
                </a:lnTo>
                <a:lnTo>
                  <a:pt x="1583119" y="726951"/>
                </a:lnTo>
                <a:lnTo>
                  <a:pt x="1576457" y="739972"/>
                </a:lnTo>
                <a:lnTo>
                  <a:pt x="1569478" y="752993"/>
                </a:lnTo>
                <a:lnTo>
                  <a:pt x="1562499" y="765696"/>
                </a:lnTo>
                <a:lnTo>
                  <a:pt x="1555837" y="778082"/>
                </a:lnTo>
                <a:lnTo>
                  <a:pt x="1547907" y="790468"/>
                </a:lnTo>
                <a:lnTo>
                  <a:pt x="1540293" y="802218"/>
                </a:lnTo>
                <a:lnTo>
                  <a:pt x="1532680" y="813969"/>
                </a:lnTo>
                <a:lnTo>
                  <a:pt x="1524749" y="825402"/>
                </a:lnTo>
                <a:lnTo>
                  <a:pt x="1516501" y="836835"/>
                </a:lnTo>
                <a:lnTo>
                  <a:pt x="1507936" y="847315"/>
                </a:lnTo>
                <a:lnTo>
                  <a:pt x="1507936" y="995945"/>
                </a:lnTo>
                <a:lnTo>
                  <a:pt x="1500640" y="1004837"/>
                </a:lnTo>
                <a:lnTo>
                  <a:pt x="1480020" y="1027386"/>
                </a:lnTo>
                <a:lnTo>
                  <a:pt x="1450518" y="1059144"/>
                </a:lnTo>
                <a:lnTo>
                  <a:pt x="1433387" y="1077247"/>
                </a:lnTo>
                <a:lnTo>
                  <a:pt x="1414988" y="1095984"/>
                </a:lnTo>
                <a:lnTo>
                  <a:pt x="1396272" y="1114087"/>
                </a:lnTo>
                <a:lnTo>
                  <a:pt x="1377555" y="1132506"/>
                </a:lnTo>
                <a:lnTo>
                  <a:pt x="1359156" y="1149021"/>
                </a:lnTo>
                <a:lnTo>
                  <a:pt x="1349956" y="1156643"/>
                </a:lnTo>
                <a:lnTo>
                  <a:pt x="1341074" y="1163947"/>
                </a:lnTo>
                <a:lnTo>
                  <a:pt x="1332826" y="1170934"/>
                </a:lnTo>
                <a:lnTo>
                  <a:pt x="1324895" y="1176968"/>
                </a:lnTo>
                <a:lnTo>
                  <a:pt x="1317282" y="1182367"/>
                </a:lnTo>
                <a:lnTo>
                  <a:pt x="1310303" y="1186813"/>
                </a:lnTo>
                <a:lnTo>
                  <a:pt x="1303641" y="1190307"/>
                </a:lnTo>
                <a:lnTo>
                  <a:pt x="1297614" y="1193165"/>
                </a:lnTo>
                <a:lnTo>
                  <a:pt x="1291904" y="1194753"/>
                </a:lnTo>
                <a:lnTo>
                  <a:pt x="1290000" y="1195071"/>
                </a:lnTo>
                <a:lnTo>
                  <a:pt x="1287780" y="1195388"/>
                </a:lnTo>
                <a:lnTo>
                  <a:pt x="1285242" y="1195071"/>
                </a:lnTo>
                <a:lnTo>
                  <a:pt x="1283021" y="1194753"/>
                </a:lnTo>
                <a:lnTo>
                  <a:pt x="1277628" y="1193165"/>
                </a:lnTo>
                <a:lnTo>
                  <a:pt x="1271601" y="1190307"/>
                </a:lnTo>
                <a:lnTo>
                  <a:pt x="1264622" y="1186813"/>
                </a:lnTo>
                <a:lnTo>
                  <a:pt x="1257960" y="1182367"/>
                </a:lnTo>
                <a:lnTo>
                  <a:pt x="1250030" y="1176968"/>
                </a:lnTo>
                <a:lnTo>
                  <a:pt x="1242099" y="1170934"/>
                </a:lnTo>
                <a:lnTo>
                  <a:pt x="1233851" y="1163947"/>
                </a:lnTo>
                <a:lnTo>
                  <a:pt x="1224969" y="1156643"/>
                </a:lnTo>
                <a:lnTo>
                  <a:pt x="1216086" y="1149021"/>
                </a:lnTo>
                <a:lnTo>
                  <a:pt x="1197687" y="1132506"/>
                </a:lnTo>
                <a:lnTo>
                  <a:pt x="1178653" y="1114087"/>
                </a:lnTo>
                <a:lnTo>
                  <a:pt x="1159937" y="1095984"/>
                </a:lnTo>
                <a:lnTo>
                  <a:pt x="1141538" y="1077247"/>
                </a:lnTo>
                <a:lnTo>
                  <a:pt x="1124407" y="1059144"/>
                </a:lnTo>
                <a:lnTo>
                  <a:pt x="1094905" y="1027386"/>
                </a:lnTo>
                <a:lnTo>
                  <a:pt x="1074603" y="1004837"/>
                </a:lnTo>
                <a:lnTo>
                  <a:pt x="1066989" y="995945"/>
                </a:lnTo>
                <a:lnTo>
                  <a:pt x="1066989" y="847315"/>
                </a:lnTo>
                <a:lnTo>
                  <a:pt x="1058741" y="836835"/>
                </a:lnTo>
                <a:lnTo>
                  <a:pt x="1050176" y="825402"/>
                </a:lnTo>
                <a:lnTo>
                  <a:pt x="1042245" y="813969"/>
                </a:lnTo>
                <a:lnTo>
                  <a:pt x="1034632" y="802218"/>
                </a:lnTo>
                <a:lnTo>
                  <a:pt x="1027018" y="790468"/>
                </a:lnTo>
                <a:lnTo>
                  <a:pt x="1019722" y="778082"/>
                </a:lnTo>
                <a:lnTo>
                  <a:pt x="1012426" y="765696"/>
                </a:lnTo>
                <a:lnTo>
                  <a:pt x="1005447" y="752993"/>
                </a:lnTo>
                <a:lnTo>
                  <a:pt x="998468" y="739972"/>
                </a:lnTo>
                <a:lnTo>
                  <a:pt x="992441" y="726951"/>
                </a:lnTo>
                <a:lnTo>
                  <a:pt x="985779" y="713930"/>
                </a:lnTo>
                <a:lnTo>
                  <a:pt x="980069" y="700274"/>
                </a:lnTo>
                <a:lnTo>
                  <a:pt x="974041" y="686935"/>
                </a:lnTo>
                <a:lnTo>
                  <a:pt x="968649" y="673279"/>
                </a:lnTo>
                <a:lnTo>
                  <a:pt x="963256" y="659623"/>
                </a:lnTo>
                <a:lnTo>
                  <a:pt x="958497" y="645649"/>
                </a:lnTo>
                <a:lnTo>
                  <a:pt x="953739" y="631993"/>
                </a:lnTo>
                <a:lnTo>
                  <a:pt x="948980" y="618019"/>
                </a:lnTo>
                <a:lnTo>
                  <a:pt x="944857" y="604046"/>
                </a:lnTo>
                <a:lnTo>
                  <a:pt x="941050" y="590072"/>
                </a:lnTo>
                <a:lnTo>
                  <a:pt x="937243" y="576098"/>
                </a:lnTo>
                <a:lnTo>
                  <a:pt x="934071" y="561807"/>
                </a:lnTo>
                <a:lnTo>
                  <a:pt x="930899" y="548151"/>
                </a:lnTo>
                <a:lnTo>
                  <a:pt x="928361" y="533859"/>
                </a:lnTo>
                <a:lnTo>
                  <a:pt x="925823" y="519886"/>
                </a:lnTo>
                <a:lnTo>
                  <a:pt x="923602" y="506230"/>
                </a:lnTo>
                <a:lnTo>
                  <a:pt x="921699" y="492256"/>
                </a:lnTo>
                <a:lnTo>
                  <a:pt x="920113" y="478600"/>
                </a:lnTo>
                <a:lnTo>
                  <a:pt x="919161" y="464944"/>
                </a:lnTo>
                <a:lnTo>
                  <a:pt x="918527" y="451287"/>
                </a:lnTo>
                <a:lnTo>
                  <a:pt x="917575" y="438266"/>
                </a:lnTo>
                <a:lnTo>
                  <a:pt x="917575" y="425245"/>
                </a:lnTo>
                <a:lnTo>
                  <a:pt x="917575" y="414130"/>
                </a:lnTo>
                <a:lnTo>
                  <a:pt x="918209" y="403332"/>
                </a:lnTo>
                <a:lnTo>
                  <a:pt x="918844" y="392217"/>
                </a:lnTo>
                <a:lnTo>
                  <a:pt x="919478" y="381419"/>
                </a:lnTo>
                <a:lnTo>
                  <a:pt x="920747" y="370939"/>
                </a:lnTo>
                <a:lnTo>
                  <a:pt x="921699" y="360141"/>
                </a:lnTo>
                <a:lnTo>
                  <a:pt x="923602" y="349660"/>
                </a:lnTo>
                <a:lnTo>
                  <a:pt x="924871" y="339498"/>
                </a:lnTo>
                <a:lnTo>
                  <a:pt x="927092" y="329017"/>
                </a:lnTo>
                <a:lnTo>
                  <a:pt x="929312" y="318855"/>
                </a:lnTo>
                <a:lnTo>
                  <a:pt x="931533" y="309010"/>
                </a:lnTo>
                <a:lnTo>
                  <a:pt x="934071" y="298529"/>
                </a:lnTo>
                <a:lnTo>
                  <a:pt x="936926" y="288684"/>
                </a:lnTo>
                <a:lnTo>
                  <a:pt x="939781" y="278839"/>
                </a:lnTo>
                <a:lnTo>
                  <a:pt x="943270" y="268994"/>
                </a:lnTo>
                <a:lnTo>
                  <a:pt x="946760" y="259784"/>
                </a:lnTo>
                <a:lnTo>
                  <a:pt x="950249" y="250256"/>
                </a:lnTo>
                <a:lnTo>
                  <a:pt x="954056" y="240729"/>
                </a:lnTo>
                <a:lnTo>
                  <a:pt x="958180" y="231519"/>
                </a:lnTo>
                <a:lnTo>
                  <a:pt x="961987" y="222627"/>
                </a:lnTo>
                <a:lnTo>
                  <a:pt x="966428" y="213417"/>
                </a:lnTo>
                <a:lnTo>
                  <a:pt x="971186" y="204524"/>
                </a:lnTo>
                <a:lnTo>
                  <a:pt x="975945" y="195949"/>
                </a:lnTo>
                <a:lnTo>
                  <a:pt x="980703" y="187375"/>
                </a:lnTo>
                <a:lnTo>
                  <a:pt x="985779" y="179118"/>
                </a:lnTo>
                <a:lnTo>
                  <a:pt x="991172" y="170860"/>
                </a:lnTo>
                <a:lnTo>
                  <a:pt x="996247" y="162603"/>
                </a:lnTo>
                <a:lnTo>
                  <a:pt x="1002275" y="154664"/>
                </a:lnTo>
                <a:lnTo>
                  <a:pt x="1007668" y="147041"/>
                </a:lnTo>
                <a:lnTo>
                  <a:pt x="1013695" y="139419"/>
                </a:lnTo>
                <a:lnTo>
                  <a:pt x="1019722" y="131797"/>
                </a:lnTo>
                <a:lnTo>
                  <a:pt x="1025750" y="124493"/>
                </a:lnTo>
                <a:lnTo>
                  <a:pt x="1032411" y="117506"/>
                </a:lnTo>
                <a:lnTo>
                  <a:pt x="1038439" y="110519"/>
                </a:lnTo>
                <a:lnTo>
                  <a:pt x="1045418" y="103532"/>
                </a:lnTo>
                <a:lnTo>
                  <a:pt x="1052079" y="97181"/>
                </a:lnTo>
                <a:lnTo>
                  <a:pt x="1059058" y="90829"/>
                </a:lnTo>
                <a:lnTo>
                  <a:pt x="1066355" y="84795"/>
                </a:lnTo>
                <a:lnTo>
                  <a:pt x="1073334" y="78443"/>
                </a:lnTo>
                <a:lnTo>
                  <a:pt x="1080947" y="72727"/>
                </a:lnTo>
                <a:lnTo>
                  <a:pt x="1088243" y="67328"/>
                </a:lnTo>
                <a:lnTo>
                  <a:pt x="1095857" y="61611"/>
                </a:lnTo>
                <a:lnTo>
                  <a:pt x="1103470" y="56212"/>
                </a:lnTo>
                <a:lnTo>
                  <a:pt x="1111084" y="51449"/>
                </a:lnTo>
                <a:lnTo>
                  <a:pt x="1119015" y="46367"/>
                </a:lnTo>
                <a:lnTo>
                  <a:pt x="1126945" y="41921"/>
                </a:lnTo>
                <a:lnTo>
                  <a:pt x="1135193" y="37792"/>
                </a:lnTo>
                <a:lnTo>
                  <a:pt x="1143441" y="33664"/>
                </a:lnTo>
                <a:lnTo>
                  <a:pt x="1152006" y="29535"/>
                </a:lnTo>
                <a:lnTo>
                  <a:pt x="1160254" y="26042"/>
                </a:lnTo>
                <a:lnTo>
                  <a:pt x="1168819" y="22231"/>
                </a:lnTo>
                <a:lnTo>
                  <a:pt x="1177384" y="19055"/>
                </a:lnTo>
                <a:lnTo>
                  <a:pt x="1185950" y="16197"/>
                </a:lnTo>
                <a:lnTo>
                  <a:pt x="1195149" y="13656"/>
                </a:lnTo>
                <a:lnTo>
                  <a:pt x="1204032" y="11115"/>
                </a:lnTo>
                <a:lnTo>
                  <a:pt x="1212914" y="8892"/>
                </a:lnTo>
                <a:lnTo>
                  <a:pt x="1222114" y="6669"/>
                </a:lnTo>
                <a:lnTo>
                  <a:pt x="1231313" y="4764"/>
                </a:lnTo>
                <a:lnTo>
                  <a:pt x="1240195" y="3493"/>
                </a:lnTo>
                <a:lnTo>
                  <a:pt x="1249712" y="2223"/>
                </a:lnTo>
                <a:lnTo>
                  <a:pt x="1258912" y="1270"/>
                </a:lnTo>
                <a:lnTo>
                  <a:pt x="1268429" y="635"/>
                </a:lnTo>
                <a:lnTo>
                  <a:pt x="1277946" y="0"/>
                </a:ln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262626"/>
              </a:solidFill>
              <a:effectLst/>
              <a:uLnTx/>
              <a:uFillTx/>
              <a:latin typeface="Arial" panose="020B0604020202020204"/>
            </a:endParaRPr>
          </a:p>
        </p:txBody>
      </p:sp>
      <p:sp>
        <p:nvSpPr>
          <p:cNvPr id="27" name="KSO_Shape"/>
          <p:cNvSpPr/>
          <p:nvPr/>
        </p:nvSpPr>
        <p:spPr bwMode="auto">
          <a:xfrm>
            <a:off x="1818050" y="5290357"/>
            <a:ext cx="693420" cy="682815"/>
          </a:xfrm>
          <a:custGeom>
            <a:avLst/>
            <a:gdLst>
              <a:gd name="T0" fmla="*/ 2147483646 w 5545"/>
              <a:gd name="T1" fmla="*/ 610655763 h 4623"/>
              <a:gd name="T2" fmla="*/ 2147483646 w 5545"/>
              <a:gd name="T3" fmla="*/ 2147483646 h 4623"/>
              <a:gd name="T4" fmla="*/ 2147483646 w 5545"/>
              <a:gd name="T5" fmla="*/ 2147483646 h 4623"/>
              <a:gd name="T6" fmla="*/ 2147483646 w 5545"/>
              <a:gd name="T7" fmla="*/ 2147483646 h 4623"/>
              <a:gd name="T8" fmla="*/ 2147483646 w 5545"/>
              <a:gd name="T9" fmla="*/ 2147483646 h 4623"/>
              <a:gd name="T10" fmla="*/ 2147483646 w 5545"/>
              <a:gd name="T11" fmla="*/ 2147483646 h 4623"/>
              <a:gd name="T12" fmla="*/ 2147483646 w 5545"/>
              <a:gd name="T13" fmla="*/ 2147483646 h 4623"/>
              <a:gd name="T14" fmla="*/ 2147483646 w 5545"/>
              <a:gd name="T15" fmla="*/ 2147483646 h 4623"/>
              <a:gd name="T16" fmla="*/ 2147483646 w 5545"/>
              <a:gd name="T17" fmla="*/ 2147483646 h 4623"/>
              <a:gd name="T18" fmla="*/ 2147483646 w 5545"/>
              <a:gd name="T19" fmla="*/ 2147483646 h 4623"/>
              <a:gd name="T20" fmla="*/ 2147483646 w 5545"/>
              <a:gd name="T21" fmla="*/ 2147483646 h 4623"/>
              <a:gd name="T22" fmla="*/ 2147483646 w 5545"/>
              <a:gd name="T23" fmla="*/ 2147483646 h 4623"/>
              <a:gd name="T24" fmla="*/ 2147483646 w 5545"/>
              <a:gd name="T25" fmla="*/ 2147483646 h 4623"/>
              <a:gd name="T26" fmla="*/ 2147483646 w 5545"/>
              <a:gd name="T27" fmla="*/ 2147483646 h 4623"/>
              <a:gd name="T28" fmla="*/ 2147483646 w 5545"/>
              <a:gd name="T29" fmla="*/ 2147483646 h 4623"/>
              <a:gd name="T30" fmla="*/ 2147483646 w 5545"/>
              <a:gd name="T31" fmla="*/ 2147483646 h 4623"/>
              <a:gd name="T32" fmla="*/ 2147483646 w 5545"/>
              <a:gd name="T33" fmla="*/ 2147483646 h 4623"/>
              <a:gd name="T34" fmla="*/ 2147483646 w 5545"/>
              <a:gd name="T35" fmla="*/ 1139740831 h 4623"/>
              <a:gd name="T36" fmla="*/ 2147483646 w 5545"/>
              <a:gd name="T37" fmla="*/ 0 h 4623"/>
              <a:gd name="T38" fmla="*/ 2147483646 w 5545"/>
              <a:gd name="T39" fmla="*/ 2147483646 h 4623"/>
              <a:gd name="T40" fmla="*/ 2147483646 w 5545"/>
              <a:gd name="T41" fmla="*/ 2147483646 h 4623"/>
              <a:gd name="T42" fmla="*/ 2147483646 w 5545"/>
              <a:gd name="T43" fmla="*/ 2147483646 h 4623"/>
              <a:gd name="T44" fmla="*/ 2147483646 w 5545"/>
              <a:gd name="T45" fmla="*/ 2147483646 h 4623"/>
              <a:gd name="T46" fmla="*/ 2147483646 w 5545"/>
              <a:gd name="T47" fmla="*/ 2147483646 h 4623"/>
              <a:gd name="T48" fmla="*/ 2147483646 w 5545"/>
              <a:gd name="T49" fmla="*/ 2147483646 h 4623"/>
              <a:gd name="T50" fmla="*/ 2147483646 w 5545"/>
              <a:gd name="T51" fmla="*/ 2147483646 h 4623"/>
              <a:gd name="T52" fmla="*/ 2147483646 w 5545"/>
              <a:gd name="T53" fmla="*/ 2147483646 h 4623"/>
              <a:gd name="T54" fmla="*/ 2147483646 w 5545"/>
              <a:gd name="T55" fmla="*/ 2147483646 h 4623"/>
              <a:gd name="T56" fmla="*/ 2147483646 w 5545"/>
              <a:gd name="T57" fmla="*/ 2147483646 h 4623"/>
              <a:gd name="T58" fmla="*/ 2147483646 w 5545"/>
              <a:gd name="T59" fmla="*/ 2147483646 h 4623"/>
              <a:gd name="T60" fmla="*/ 2147483646 w 5545"/>
              <a:gd name="T61" fmla="*/ 2147483646 h 4623"/>
              <a:gd name="T62" fmla="*/ 486631477 w 5545"/>
              <a:gd name="T63" fmla="*/ 2147483646 h 4623"/>
              <a:gd name="T64" fmla="*/ 81085664 w 5545"/>
              <a:gd name="T65" fmla="*/ 2147483646 h 4623"/>
              <a:gd name="T66" fmla="*/ 1905805975 w 5545"/>
              <a:gd name="T67" fmla="*/ 2147483646 h 4623"/>
              <a:gd name="T68" fmla="*/ 2147483646 w 5545"/>
              <a:gd name="T69" fmla="*/ 2147483646 h 4623"/>
              <a:gd name="T70" fmla="*/ 2147483646 w 5545"/>
              <a:gd name="T71" fmla="*/ 2147483646 h 4623"/>
              <a:gd name="T72" fmla="*/ 2147483646 w 5545"/>
              <a:gd name="T73" fmla="*/ 2147483646 h 4623"/>
              <a:gd name="T74" fmla="*/ 2147483646 w 5545"/>
              <a:gd name="T75" fmla="*/ 2147483646 h 4623"/>
              <a:gd name="T76" fmla="*/ 2147483646 w 5545"/>
              <a:gd name="T77" fmla="*/ 2147483646 h 4623"/>
              <a:gd name="T78" fmla="*/ 2147483646 w 5545"/>
              <a:gd name="T79" fmla="*/ 2147483646 h 4623"/>
              <a:gd name="T80" fmla="*/ 2147483646 w 5545"/>
              <a:gd name="T81" fmla="*/ 2147483646 h 4623"/>
              <a:gd name="T82" fmla="*/ 2147483646 w 5545"/>
              <a:gd name="T83" fmla="*/ 2147483646 h 4623"/>
              <a:gd name="T84" fmla="*/ 2147483646 w 5545"/>
              <a:gd name="T85" fmla="*/ 2147483646 h 4623"/>
              <a:gd name="T86" fmla="*/ 2147483646 w 5545"/>
              <a:gd name="T87" fmla="*/ 2147483646 h 4623"/>
              <a:gd name="T88" fmla="*/ 2147483646 w 5545"/>
              <a:gd name="T89" fmla="*/ 2147483646 h 4623"/>
              <a:gd name="T90" fmla="*/ 2147483646 w 5545"/>
              <a:gd name="T91" fmla="*/ 2147483646 h 4623"/>
              <a:gd name="T92" fmla="*/ 2147483646 w 5545"/>
              <a:gd name="T93" fmla="*/ 2147483646 h 4623"/>
              <a:gd name="T94" fmla="*/ 2147483646 w 5545"/>
              <a:gd name="T95" fmla="*/ 2147483646 h 4623"/>
              <a:gd name="T96" fmla="*/ 2147483646 w 5545"/>
              <a:gd name="T97" fmla="*/ 2147483646 h 4623"/>
              <a:gd name="T98" fmla="*/ 2147483646 w 5545"/>
              <a:gd name="T99" fmla="*/ 2147483646 h 4623"/>
              <a:gd name="T100" fmla="*/ 2147483646 w 5545"/>
              <a:gd name="T101" fmla="*/ 2147483646 h 4623"/>
              <a:gd name="T102" fmla="*/ 2147483646 w 5545"/>
              <a:gd name="T103" fmla="*/ 2147483646 h 4623"/>
              <a:gd name="T104" fmla="*/ 2147483646 w 5545"/>
              <a:gd name="T105" fmla="*/ 2147483646 h 4623"/>
              <a:gd name="T106" fmla="*/ 2147483646 w 5545"/>
              <a:gd name="T107" fmla="*/ 2147483646 h 4623"/>
              <a:gd name="T108" fmla="*/ 2147483646 w 5545"/>
              <a:gd name="T109" fmla="*/ 2147483646 h 4623"/>
              <a:gd name="T110" fmla="*/ 2147483646 w 5545"/>
              <a:gd name="T111" fmla="*/ 2147483646 h 4623"/>
              <a:gd name="T112" fmla="*/ 2147483646 w 5545"/>
              <a:gd name="T113" fmla="*/ 2147483646 h 4623"/>
              <a:gd name="T114" fmla="*/ 2147483646 w 5545"/>
              <a:gd name="T115" fmla="*/ 2147483646 h 4623"/>
              <a:gd name="T116" fmla="*/ 2147483646 w 5545"/>
              <a:gd name="T117" fmla="*/ 2147483646 h 4623"/>
              <a:gd name="T118" fmla="*/ 2147483646 w 5545"/>
              <a:gd name="T119" fmla="*/ 2147483646 h 4623"/>
              <a:gd name="T120" fmla="*/ 2147483646 w 5545"/>
              <a:gd name="T121" fmla="*/ 2147483646 h 46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545" h="4623">
                <a:moveTo>
                  <a:pt x="3003" y="0"/>
                </a:moveTo>
                <a:lnTo>
                  <a:pt x="3003" y="0"/>
                </a:lnTo>
                <a:lnTo>
                  <a:pt x="2979" y="1"/>
                </a:lnTo>
                <a:lnTo>
                  <a:pt x="2955" y="2"/>
                </a:lnTo>
                <a:lnTo>
                  <a:pt x="2932" y="5"/>
                </a:lnTo>
                <a:lnTo>
                  <a:pt x="2909" y="9"/>
                </a:lnTo>
                <a:lnTo>
                  <a:pt x="2886" y="15"/>
                </a:lnTo>
                <a:lnTo>
                  <a:pt x="2865" y="20"/>
                </a:lnTo>
                <a:lnTo>
                  <a:pt x="2843" y="28"/>
                </a:lnTo>
                <a:lnTo>
                  <a:pt x="2821" y="36"/>
                </a:lnTo>
                <a:lnTo>
                  <a:pt x="2801" y="45"/>
                </a:lnTo>
                <a:lnTo>
                  <a:pt x="2782" y="56"/>
                </a:lnTo>
                <a:lnTo>
                  <a:pt x="2762" y="66"/>
                </a:lnTo>
                <a:lnTo>
                  <a:pt x="2743" y="78"/>
                </a:lnTo>
                <a:lnTo>
                  <a:pt x="2724" y="91"/>
                </a:lnTo>
                <a:lnTo>
                  <a:pt x="2707" y="105"/>
                </a:lnTo>
                <a:lnTo>
                  <a:pt x="2690" y="120"/>
                </a:lnTo>
                <a:lnTo>
                  <a:pt x="2675" y="135"/>
                </a:lnTo>
                <a:lnTo>
                  <a:pt x="2659" y="152"/>
                </a:lnTo>
                <a:lnTo>
                  <a:pt x="2644" y="168"/>
                </a:lnTo>
                <a:lnTo>
                  <a:pt x="2630" y="186"/>
                </a:lnTo>
                <a:lnTo>
                  <a:pt x="2618" y="205"/>
                </a:lnTo>
                <a:lnTo>
                  <a:pt x="2606" y="223"/>
                </a:lnTo>
                <a:lnTo>
                  <a:pt x="2594" y="242"/>
                </a:lnTo>
                <a:lnTo>
                  <a:pt x="2584" y="263"/>
                </a:lnTo>
                <a:lnTo>
                  <a:pt x="2574" y="283"/>
                </a:lnTo>
                <a:lnTo>
                  <a:pt x="2567" y="304"/>
                </a:lnTo>
                <a:lnTo>
                  <a:pt x="2559" y="325"/>
                </a:lnTo>
                <a:lnTo>
                  <a:pt x="2553" y="348"/>
                </a:lnTo>
                <a:lnTo>
                  <a:pt x="2547" y="370"/>
                </a:lnTo>
                <a:lnTo>
                  <a:pt x="2543" y="393"/>
                </a:lnTo>
                <a:lnTo>
                  <a:pt x="2541" y="416"/>
                </a:lnTo>
                <a:lnTo>
                  <a:pt x="2539" y="440"/>
                </a:lnTo>
                <a:lnTo>
                  <a:pt x="2538" y="464"/>
                </a:lnTo>
                <a:lnTo>
                  <a:pt x="2539" y="487"/>
                </a:lnTo>
                <a:lnTo>
                  <a:pt x="2541" y="511"/>
                </a:lnTo>
                <a:lnTo>
                  <a:pt x="2543" y="534"/>
                </a:lnTo>
                <a:lnTo>
                  <a:pt x="2547" y="558"/>
                </a:lnTo>
                <a:lnTo>
                  <a:pt x="2553" y="579"/>
                </a:lnTo>
                <a:lnTo>
                  <a:pt x="2559" y="602"/>
                </a:lnTo>
                <a:lnTo>
                  <a:pt x="2567" y="623"/>
                </a:lnTo>
                <a:lnTo>
                  <a:pt x="2574" y="644"/>
                </a:lnTo>
                <a:lnTo>
                  <a:pt x="2584" y="664"/>
                </a:lnTo>
                <a:lnTo>
                  <a:pt x="2594" y="685"/>
                </a:lnTo>
                <a:lnTo>
                  <a:pt x="2606" y="704"/>
                </a:lnTo>
                <a:lnTo>
                  <a:pt x="2618" y="723"/>
                </a:lnTo>
                <a:lnTo>
                  <a:pt x="2630" y="741"/>
                </a:lnTo>
                <a:lnTo>
                  <a:pt x="2644" y="759"/>
                </a:lnTo>
                <a:lnTo>
                  <a:pt x="2659" y="776"/>
                </a:lnTo>
                <a:lnTo>
                  <a:pt x="2674" y="792"/>
                </a:lnTo>
                <a:lnTo>
                  <a:pt x="2690" y="807"/>
                </a:lnTo>
                <a:lnTo>
                  <a:pt x="2707" y="822"/>
                </a:lnTo>
                <a:lnTo>
                  <a:pt x="2724" y="836"/>
                </a:lnTo>
                <a:lnTo>
                  <a:pt x="2743" y="849"/>
                </a:lnTo>
                <a:lnTo>
                  <a:pt x="2762" y="861"/>
                </a:lnTo>
                <a:lnTo>
                  <a:pt x="2782" y="872"/>
                </a:lnTo>
                <a:lnTo>
                  <a:pt x="2801" y="882"/>
                </a:lnTo>
                <a:lnTo>
                  <a:pt x="2821" y="891"/>
                </a:lnTo>
                <a:lnTo>
                  <a:pt x="2843" y="900"/>
                </a:lnTo>
                <a:lnTo>
                  <a:pt x="2865" y="907"/>
                </a:lnTo>
                <a:lnTo>
                  <a:pt x="2886" y="914"/>
                </a:lnTo>
                <a:lnTo>
                  <a:pt x="2909" y="918"/>
                </a:lnTo>
                <a:lnTo>
                  <a:pt x="2932" y="922"/>
                </a:lnTo>
                <a:lnTo>
                  <a:pt x="2955" y="926"/>
                </a:lnTo>
                <a:lnTo>
                  <a:pt x="2979" y="928"/>
                </a:lnTo>
                <a:lnTo>
                  <a:pt x="3003" y="928"/>
                </a:lnTo>
                <a:lnTo>
                  <a:pt x="3027" y="928"/>
                </a:lnTo>
                <a:lnTo>
                  <a:pt x="3050" y="926"/>
                </a:lnTo>
                <a:lnTo>
                  <a:pt x="3073" y="922"/>
                </a:lnTo>
                <a:lnTo>
                  <a:pt x="3096" y="918"/>
                </a:lnTo>
                <a:lnTo>
                  <a:pt x="3118" y="914"/>
                </a:lnTo>
                <a:lnTo>
                  <a:pt x="3140" y="907"/>
                </a:lnTo>
                <a:lnTo>
                  <a:pt x="3161" y="900"/>
                </a:lnTo>
                <a:lnTo>
                  <a:pt x="3183" y="891"/>
                </a:lnTo>
                <a:lnTo>
                  <a:pt x="3204" y="882"/>
                </a:lnTo>
                <a:lnTo>
                  <a:pt x="3224" y="872"/>
                </a:lnTo>
                <a:lnTo>
                  <a:pt x="3243" y="861"/>
                </a:lnTo>
                <a:lnTo>
                  <a:pt x="3262" y="849"/>
                </a:lnTo>
                <a:lnTo>
                  <a:pt x="3280" y="836"/>
                </a:lnTo>
                <a:lnTo>
                  <a:pt x="3297" y="822"/>
                </a:lnTo>
                <a:lnTo>
                  <a:pt x="3315" y="807"/>
                </a:lnTo>
                <a:lnTo>
                  <a:pt x="3331" y="792"/>
                </a:lnTo>
                <a:lnTo>
                  <a:pt x="3346" y="776"/>
                </a:lnTo>
                <a:lnTo>
                  <a:pt x="3360" y="759"/>
                </a:lnTo>
                <a:lnTo>
                  <a:pt x="3374" y="741"/>
                </a:lnTo>
                <a:lnTo>
                  <a:pt x="3387" y="723"/>
                </a:lnTo>
                <a:lnTo>
                  <a:pt x="3399" y="704"/>
                </a:lnTo>
                <a:lnTo>
                  <a:pt x="3411" y="685"/>
                </a:lnTo>
                <a:lnTo>
                  <a:pt x="3421" y="664"/>
                </a:lnTo>
                <a:lnTo>
                  <a:pt x="3430" y="644"/>
                </a:lnTo>
                <a:lnTo>
                  <a:pt x="3439" y="623"/>
                </a:lnTo>
                <a:lnTo>
                  <a:pt x="3445" y="602"/>
                </a:lnTo>
                <a:lnTo>
                  <a:pt x="3452" y="579"/>
                </a:lnTo>
                <a:lnTo>
                  <a:pt x="3457" y="558"/>
                </a:lnTo>
                <a:lnTo>
                  <a:pt x="3462" y="534"/>
                </a:lnTo>
                <a:lnTo>
                  <a:pt x="3465" y="511"/>
                </a:lnTo>
                <a:lnTo>
                  <a:pt x="3466" y="487"/>
                </a:lnTo>
                <a:lnTo>
                  <a:pt x="3467" y="464"/>
                </a:lnTo>
                <a:lnTo>
                  <a:pt x="3466" y="440"/>
                </a:lnTo>
                <a:lnTo>
                  <a:pt x="3465" y="416"/>
                </a:lnTo>
                <a:lnTo>
                  <a:pt x="3462" y="393"/>
                </a:lnTo>
                <a:lnTo>
                  <a:pt x="3457" y="370"/>
                </a:lnTo>
                <a:lnTo>
                  <a:pt x="3452" y="348"/>
                </a:lnTo>
                <a:lnTo>
                  <a:pt x="3445" y="325"/>
                </a:lnTo>
                <a:lnTo>
                  <a:pt x="3439" y="304"/>
                </a:lnTo>
                <a:lnTo>
                  <a:pt x="3430" y="283"/>
                </a:lnTo>
                <a:lnTo>
                  <a:pt x="3421" y="263"/>
                </a:lnTo>
                <a:lnTo>
                  <a:pt x="3411" y="242"/>
                </a:lnTo>
                <a:lnTo>
                  <a:pt x="3399" y="223"/>
                </a:lnTo>
                <a:lnTo>
                  <a:pt x="3387" y="205"/>
                </a:lnTo>
                <a:lnTo>
                  <a:pt x="3374" y="186"/>
                </a:lnTo>
                <a:lnTo>
                  <a:pt x="3360" y="169"/>
                </a:lnTo>
                <a:lnTo>
                  <a:pt x="3346" y="152"/>
                </a:lnTo>
                <a:lnTo>
                  <a:pt x="3331" y="135"/>
                </a:lnTo>
                <a:lnTo>
                  <a:pt x="3315" y="120"/>
                </a:lnTo>
                <a:lnTo>
                  <a:pt x="3297" y="105"/>
                </a:lnTo>
                <a:lnTo>
                  <a:pt x="3280" y="92"/>
                </a:lnTo>
                <a:lnTo>
                  <a:pt x="3262" y="79"/>
                </a:lnTo>
                <a:lnTo>
                  <a:pt x="3243" y="66"/>
                </a:lnTo>
                <a:lnTo>
                  <a:pt x="3224" y="56"/>
                </a:lnTo>
                <a:lnTo>
                  <a:pt x="3204" y="45"/>
                </a:lnTo>
                <a:lnTo>
                  <a:pt x="3183" y="36"/>
                </a:lnTo>
                <a:lnTo>
                  <a:pt x="3161" y="28"/>
                </a:lnTo>
                <a:lnTo>
                  <a:pt x="3140" y="20"/>
                </a:lnTo>
                <a:lnTo>
                  <a:pt x="3118" y="15"/>
                </a:lnTo>
                <a:lnTo>
                  <a:pt x="3096" y="9"/>
                </a:lnTo>
                <a:lnTo>
                  <a:pt x="3073" y="5"/>
                </a:lnTo>
                <a:lnTo>
                  <a:pt x="3050" y="2"/>
                </a:lnTo>
                <a:lnTo>
                  <a:pt x="3027" y="1"/>
                </a:lnTo>
                <a:lnTo>
                  <a:pt x="3003" y="0"/>
                </a:lnTo>
                <a:close/>
                <a:moveTo>
                  <a:pt x="886" y="189"/>
                </a:moveTo>
                <a:lnTo>
                  <a:pt x="886" y="189"/>
                </a:lnTo>
                <a:lnTo>
                  <a:pt x="864" y="191"/>
                </a:lnTo>
                <a:lnTo>
                  <a:pt x="842" y="194"/>
                </a:lnTo>
                <a:lnTo>
                  <a:pt x="820" y="198"/>
                </a:lnTo>
                <a:lnTo>
                  <a:pt x="800" y="205"/>
                </a:lnTo>
                <a:lnTo>
                  <a:pt x="779" y="212"/>
                </a:lnTo>
                <a:lnTo>
                  <a:pt x="760" y="222"/>
                </a:lnTo>
                <a:lnTo>
                  <a:pt x="741" y="233"/>
                </a:lnTo>
                <a:lnTo>
                  <a:pt x="723" y="246"/>
                </a:lnTo>
                <a:lnTo>
                  <a:pt x="707" y="260"/>
                </a:lnTo>
                <a:lnTo>
                  <a:pt x="691" y="275"/>
                </a:lnTo>
                <a:lnTo>
                  <a:pt x="677" y="291"/>
                </a:lnTo>
                <a:lnTo>
                  <a:pt x="664" y="308"/>
                </a:lnTo>
                <a:lnTo>
                  <a:pt x="653" y="328"/>
                </a:lnTo>
                <a:lnTo>
                  <a:pt x="642" y="347"/>
                </a:lnTo>
                <a:lnTo>
                  <a:pt x="635" y="368"/>
                </a:lnTo>
                <a:lnTo>
                  <a:pt x="627" y="389"/>
                </a:lnTo>
                <a:lnTo>
                  <a:pt x="420" y="1151"/>
                </a:lnTo>
                <a:lnTo>
                  <a:pt x="267" y="1029"/>
                </a:lnTo>
                <a:lnTo>
                  <a:pt x="259" y="1024"/>
                </a:lnTo>
                <a:lnTo>
                  <a:pt x="251" y="1018"/>
                </a:lnTo>
                <a:lnTo>
                  <a:pt x="241" y="1014"/>
                </a:lnTo>
                <a:lnTo>
                  <a:pt x="232" y="1012"/>
                </a:lnTo>
                <a:lnTo>
                  <a:pt x="223" y="1009"/>
                </a:lnTo>
                <a:lnTo>
                  <a:pt x="213" y="1008"/>
                </a:lnTo>
                <a:lnTo>
                  <a:pt x="202" y="1008"/>
                </a:lnTo>
                <a:lnTo>
                  <a:pt x="192" y="1009"/>
                </a:lnTo>
                <a:lnTo>
                  <a:pt x="178" y="1012"/>
                </a:lnTo>
                <a:lnTo>
                  <a:pt x="164" y="1016"/>
                </a:lnTo>
                <a:lnTo>
                  <a:pt x="151" y="1024"/>
                </a:lnTo>
                <a:lnTo>
                  <a:pt x="141" y="1032"/>
                </a:lnTo>
                <a:lnTo>
                  <a:pt x="130" y="1043"/>
                </a:lnTo>
                <a:lnTo>
                  <a:pt x="121" y="1054"/>
                </a:lnTo>
                <a:lnTo>
                  <a:pt x="115" y="1067"/>
                </a:lnTo>
                <a:lnTo>
                  <a:pt x="109" y="1081"/>
                </a:lnTo>
                <a:lnTo>
                  <a:pt x="107" y="1096"/>
                </a:lnTo>
                <a:lnTo>
                  <a:pt x="106" y="1110"/>
                </a:lnTo>
                <a:lnTo>
                  <a:pt x="107" y="1124"/>
                </a:lnTo>
                <a:lnTo>
                  <a:pt x="110" y="1138"/>
                </a:lnTo>
                <a:lnTo>
                  <a:pt x="116" y="1151"/>
                </a:lnTo>
                <a:lnTo>
                  <a:pt x="123" y="1163"/>
                </a:lnTo>
                <a:lnTo>
                  <a:pt x="132" y="1175"/>
                </a:lnTo>
                <a:lnTo>
                  <a:pt x="143" y="1185"/>
                </a:lnTo>
                <a:lnTo>
                  <a:pt x="368" y="1365"/>
                </a:lnTo>
                <a:lnTo>
                  <a:pt x="368" y="1378"/>
                </a:lnTo>
                <a:lnTo>
                  <a:pt x="369" y="1392"/>
                </a:lnTo>
                <a:lnTo>
                  <a:pt x="370" y="1405"/>
                </a:lnTo>
                <a:lnTo>
                  <a:pt x="373" y="1418"/>
                </a:lnTo>
                <a:lnTo>
                  <a:pt x="376" y="1431"/>
                </a:lnTo>
                <a:lnTo>
                  <a:pt x="379" y="1444"/>
                </a:lnTo>
                <a:lnTo>
                  <a:pt x="388" y="1468"/>
                </a:lnTo>
                <a:lnTo>
                  <a:pt x="392" y="1480"/>
                </a:lnTo>
                <a:lnTo>
                  <a:pt x="398" y="1492"/>
                </a:lnTo>
                <a:lnTo>
                  <a:pt x="405" y="1504"/>
                </a:lnTo>
                <a:lnTo>
                  <a:pt x="411" y="1516"/>
                </a:lnTo>
                <a:lnTo>
                  <a:pt x="419" y="1527"/>
                </a:lnTo>
                <a:lnTo>
                  <a:pt x="428" y="1538"/>
                </a:lnTo>
                <a:lnTo>
                  <a:pt x="436" y="1547"/>
                </a:lnTo>
                <a:lnTo>
                  <a:pt x="445" y="1558"/>
                </a:lnTo>
                <a:lnTo>
                  <a:pt x="459" y="1571"/>
                </a:lnTo>
                <a:lnTo>
                  <a:pt x="474" y="1584"/>
                </a:lnTo>
                <a:lnTo>
                  <a:pt x="489" y="1595"/>
                </a:lnTo>
                <a:lnTo>
                  <a:pt x="505" y="1606"/>
                </a:lnTo>
                <a:lnTo>
                  <a:pt x="381" y="1728"/>
                </a:lnTo>
                <a:lnTo>
                  <a:pt x="371" y="1738"/>
                </a:lnTo>
                <a:lnTo>
                  <a:pt x="362" y="1749"/>
                </a:lnTo>
                <a:lnTo>
                  <a:pt x="353" y="1760"/>
                </a:lnTo>
                <a:lnTo>
                  <a:pt x="346" y="1772"/>
                </a:lnTo>
                <a:lnTo>
                  <a:pt x="338" y="1784"/>
                </a:lnTo>
                <a:lnTo>
                  <a:pt x="332" y="1795"/>
                </a:lnTo>
                <a:lnTo>
                  <a:pt x="325" y="1808"/>
                </a:lnTo>
                <a:lnTo>
                  <a:pt x="320" y="1821"/>
                </a:lnTo>
                <a:lnTo>
                  <a:pt x="314" y="1834"/>
                </a:lnTo>
                <a:lnTo>
                  <a:pt x="310" y="1847"/>
                </a:lnTo>
                <a:lnTo>
                  <a:pt x="307" y="1861"/>
                </a:lnTo>
                <a:lnTo>
                  <a:pt x="303" y="1874"/>
                </a:lnTo>
                <a:lnTo>
                  <a:pt x="301" y="1888"/>
                </a:lnTo>
                <a:lnTo>
                  <a:pt x="299" y="1902"/>
                </a:lnTo>
                <a:lnTo>
                  <a:pt x="298" y="1916"/>
                </a:lnTo>
                <a:lnTo>
                  <a:pt x="298" y="1930"/>
                </a:lnTo>
                <a:lnTo>
                  <a:pt x="307" y="3113"/>
                </a:lnTo>
                <a:lnTo>
                  <a:pt x="12" y="4239"/>
                </a:lnTo>
                <a:lnTo>
                  <a:pt x="8" y="4257"/>
                </a:lnTo>
                <a:lnTo>
                  <a:pt x="3" y="4277"/>
                </a:lnTo>
                <a:lnTo>
                  <a:pt x="1" y="4295"/>
                </a:lnTo>
                <a:lnTo>
                  <a:pt x="0" y="4315"/>
                </a:lnTo>
                <a:lnTo>
                  <a:pt x="0" y="4334"/>
                </a:lnTo>
                <a:lnTo>
                  <a:pt x="2" y="4352"/>
                </a:lnTo>
                <a:lnTo>
                  <a:pt x="5" y="4371"/>
                </a:lnTo>
                <a:lnTo>
                  <a:pt x="9" y="4389"/>
                </a:lnTo>
                <a:lnTo>
                  <a:pt x="14" y="4407"/>
                </a:lnTo>
                <a:lnTo>
                  <a:pt x="21" y="4426"/>
                </a:lnTo>
                <a:lnTo>
                  <a:pt x="28" y="4443"/>
                </a:lnTo>
                <a:lnTo>
                  <a:pt x="37" y="4459"/>
                </a:lnTo>
                <a:lnTo>
                  <a:pt x="47" y="4475"/>
                </a:lnTo>
                <a:lnTo>
                  <a:pt x="57" y="4492"/>
                </a:lnTo>
                <a:lnTo>
                  <a:pt x="69" y="4507"/>
                </a:lnTo>
                <a:lnTo>
                  <a:pt x="82" y="4521"/>
                </a:lnTo>
                <a:lnTo>
                  <a:pt x="97" y="4535"/>
                </a:lnTo>
                <a:lnTo>
                  <a:pt x="111" y="4547"/>
                </a:lnTo>
                <a:lnTo>
                  <a:pt x="128" y="4557"/>
                </a:lnTo>
                <a:lnTo>
                  <a:pt x="144" y="4568"/>
                </a:lnTo>
                <a:lnTo>
                  <a:pt x="160" y="4577"/>
                </a:lnTo>
                <a:lnTo>
                  <a:pt x="177" y="4584"/>
                </a:lnTo>
                <a:lnTo>
                  <a:pt x="196" y="4591"/>
                </a:lnTo>
                <a:lnTo>
                  <a:pt x="214" y="4596"/>
                </a:lnTo>
                <a:lnTo>
                  <a:pt x="232" y="4601"/>
                </a:lnTo>
                <a:lnTo>
                  <a:pt x="251" y="4604"/>
                </a:lnTo>
                <a:lnTo>
                  <a:pt x="270" y="4606"/>
                </a:lnTo>
                <a:lnTo>
                  <a:pt x="288" y="4606"/>
                </a:lnTo>
                <a:lnTo>
                  <a:pt x="308" y="4606"/>
                </a:lnTo>
                <a:lnTo>
                  <a:pt x="327" y="4604"/>
                </a:lnTo>
                <a:lnTo>
                  <a:pt x="346" y="4601"/>
                </a:lnTo>
                <a:lnTo>
                  <a:pt x="365" y="4595"/>
                </a:lnTo>
                <a:lnTo>
                  <a:pt x="383" y="4590"/>
                </a:lnTo>
                <a:lnTo>
                  <a:pt x="401" y="4582"/>
                </a:lnTo>
                <a:lnTo>
                  <a:pt x="418" y="4574"/>
                </a:lnTo>
                <a:lnTo>
                  <a:pt x="435" y="4564"/>
                </a:lnTo>
                <a:lnTo>
                  <a:pt x="450" y="4554"/>
                </a:lnTo>
                <a:lnTo>
                  <a:pt x="465" y="4542"/>
                </a:lnTo>
                <a:lnTo>
                  <a:pt x="479" y="4531"/>
                </a:lnTo>
                <a:lnTo>
                  <a:pt x="493" y="4518"/>
                </a:lnTo>
                <a:lnTo>
                  <a:pt x="505" y="4502"/>
                </a:lnTo>
                <a:lnTo>
                  <a:pt x="517" y="4488"/>
                </a:lnTo>
                <a:lnTo>
                  <a:pt x="527" y="4472"/>
                </a:lnTo>
                <a:lnTo>
                  <a:pt x="537" y="4456"/>
                </a:lnTo>
                <a:lnTo>
                  <a:pt x="545" y="4439"/>
                </a:lnTo>
                <a:lnTo>
                  <a:pt x="553" y="4421"/>
                </a:lnTo>
                <a:lnTo>
                  <a:pt x="558" y="4403"/>
                </a:lnTo>
                <a:lnTo>
                  <a:pt x="564" y="4384"/>
                </a:lnTo>
                <a:lnTo>
                  <a:pt x="866" y="3226"/>
                </a:lnTo>
                <a:lnTo>
                  <a:pt x="870" y="3207"/>
                </a:lnTo>
                <a:lnTo>
                  <a:pt x="873" y="3189"/>
                </a:lnTo>
                <a:lnTo>
                  <a:pt x="876" y="3169"/>
                </a:lnTo>
                <a:lnTo>
                  <a:pt x="877" y="3151"/>
                </a:lnTo>
                <a:lnTo>
                  <a:pt x="870" y="2268"/>
                </a:lnTo>
                <a:lnTo>
                  <a:pt x="1550" y="3101"/>
                </a:lnTo>
                <a:lnTo>
                  <a:pt x="978" y="4206"/>
                </a:lnTo>
                <a:lnTo>
                  <a:pt x="972" y="4220"/>
                </a:lnTo>
                <a:lnTo>
                  <a:pt x="966" y="4233"/>
                </a:lnTo>
                <a:lnTo>
                  <a:pt x="961" y="4247"/>
                </a:lnTo>
                <a:lnTo>
                  <a:pt x="956" y="4260"/>
                </a:lnTo>
                <a:lnTo>
                  <a:pt x="953" y="4274"/>
                </a:lnTo>
                <a:lnTo>
                  <a:pt x="950" y="4288"/>
                </a:lnTo>
                <a:lnTo>
                  <a:pt x="948" y="4302"/>
                </a:lnTo>
                <a:lnTo>
                  <a:pt x="947" y="4316"/>
                </a:lnTo>
                <a:lnTo>
                  <a:pt x="946" y="4329"/>
                </a:lnTo>
                <a:lnTo>
                  <a:pt x="946" y="4343"/>
                </a:lnTo>
                <a:lnTo>
                  <a:pt x="947" y="4357"/>
                </a:lnTo>
                <a:lnTo>
                  <a:pt x="948" y="4371"/>
                </a:lnTo>
                <a:lnTo>
                  <a:pt x="950" y="4384"/>
                </a:lnTo>
                <a:lnTo>
                  <a:pt x="952" y="4398"/>
                </a:lnTo>
                <a:lnTo>
                  <a:pt x="955" y="4411"/>
                </a:lnTo>
                <a:lnTo>
                  <a:pt x="960" y="4425"/>
                </a:lnTo>
                <a:lnTo>
                  <a:pt x="964" y="4438"/>
                </a:lnTo>
                <a:lnTo>
                  <a:pt x="968" y="4450"/>
                </a:lnTo>
                <a:lnTo>
                  <a:pt x="975" y="4463"/>
                </a:lnTo>
                <a:lnTo>
                  <a:pt x="980" y="4474"/>
                </a:lnTo>
                <a:lnTo>
                  <a:pt x="988" y="4487"/>
                </a:lnTo>
                <a:lnTo>
                  <a:pt x="995" y="4498"/>
                </a:lnTo>
                <a:lnTo>
                  <a:pt x="1003" y="4510"/>
                </a:lnTo>
                <a:lnTo>
                  <a:pt x="1012" y="4521"/>
                </a:lnTo>
                <a:lnTo>
                  <a:pt x="1021" y="4532"/>
                </a:lnTo>
                <a:lnTo>
                  <a:pt x="1031" y="4541"/>
                </a:lnTo>
                <a:lnTo>
                  <a:pt x="1041" y="4551"/>
                </a:lnTo>
                <a:lnTo>
                  <a:pt x="1051" y="4560"/>
                </a:lnTo>
                <a:lnTo>
                  <a:pt x="1063" y="4568"/>
                </a:lnTo>
                <a:lnTo>
                  <a:pt x="1075" y="4577"/>
                </a:lnTo>
                <a:lnTo>
                  <a:pt x="1087" y="4584"/>
                </a:lnTo>
                <a:lnTo>
                  <a:pt x="1100" y="4592"/>
                </a:lnTo>
                <a:lnTo>
                  <a:pt x="1113" y="4597"/>
                </a:lnTo>
                <a:lnTo>
                  <a:pt x="1127" y="4604"/>
                </a:lnTo>
                <a:lnTo>
                  <a:pt x="1140" y="4608"/>
                </a:lnTo>
                <a:lnTo>
                  <a:pt x="1154" y="4613"/>
                </a:lnTo>
                <a:lnTo>
                  <a:pt x="1168" y="4616"/>
                </a:lnTo>
                <a:lnTo>
                  <a:pt x="1181" y="4619"/>
                </a:lnTo>
                <a:lnTo>
                  <a:pt x="1195" y="4621"/>
                </a:lnTo>
                <a:lnTo>
                  <a:pt x="1209" y="4622"/>
                </a:lnTo>
                <a:lnTo>
                  <a:pt x="1223" y="4623"/>
                </a:lnTo>
                <a:lnTo>
                  <a:pt x="1237" y="4623"/>
                </a:lnTo>
                <a:lnTo>
                  <a:pt x="1251" y="4622"/>
                </a:lnTo>
                <a:lnTo>
                  <a:pt x="1265" y="4621"/>
                </a:lnTo>
                <a:lnTo>
                  <a:pt x="1278" y="4619"/>
                </a:lnTo>
                <a:lnTo>
                  <a:pt x="1292" y="4616"/>
                </a:lnTo>
                <a:lnTo>
                  <a:pt x="1305" y="4613"/>
                </a:lnTo>
                <a:lnTo>
                  <a:pt x="1318" y="4609"/>
                </a:lnTo>
                <a:lnTo>
                  <a:pt x="1331" y="4604"/>
                </a:lnTo>
                <a:lnTo>
                  <a:pt x="1344" y="4600"/>
                </a:lnTo>
                <a:lnTo>
                  <a:pt x="1357" y="4593"/>
                </a:lnTo>
                <a:lnTo>
                  <a:pt x="1369" y="4587"/>
                </a:lnTo>
                <a:lnTo>
                  <a:pt x="1381" y="4580"/>
                </a:lnTo>
                <a:lnTo>
                  <a:pt x="1393" y="4573"/>
                </a:lnTo>
                <a:lnTo>
                  <a:pt x="1403" y="4565"/>
                </a:lnTo>
                <a:lnTo>
                  <a:pt x="1415" y="4556"/>
                </a:lnTo>
                <a:lnTo>
                  <a:pt x="1425" y="4547"/>
                </a:lnTo>
                <a:lnTo>
                  <a:pt x="1436" y="4537"/>
                </a:lnTo>
                <a:lnTo>
                  <a:pt x="1445" y="4526"/>
                </a:lnTo>
                <a:lnTo>
                  <a:pt x="1454" y="4515"/>
                </a:lnTo>
                <a:lnTo>
                  <a:pt x="1463" y="4505"/>
                </a:lnTo>
                <a:lnTo>
                  <a:pt x="1471" y="4493"/>
                </a:lnTo>
                <a:lnTo>
                  <a:pt x="1479" y="4480"/>
                </a:lnTo>
                <a:lnTo>
                  <a:pt x="1485" y="4467"/>
                </a:lnTo>
                <a:lnTo>
                  <a:pt x="2143" y="3195"/>
                </a:lnTo>
                <a:lnTo>
                  <a:pt x="2151" y="3176"/>
                </a:lnTo>
                <a:lnTo>
                  <a:pt x="2159" y="3157"/>
                </a:lnTo>
                <a:lnTo>
                  <a:pt x="2164" y="3136"/>
                </a:lnTo>
                <a:lnTo>
                  <a:pt x="2169" y="3116"/>
                </a:lnTo>
                <a:lnTo>
                  <a:pt x="2172" y="3096"/>
                </a:lnTo>
                <a:lnTo>
                  <a:pt x="2174" y="3076"/>
                </a:lnTo>
                <a:lnTo>
                  <a:pt x="2174" y="3055"/>
                </a:lnTo>
                <a:lnTo>
                  <a:pt x="2172" y="3035"/>
                </a:lnTo>
                <a:lnTo>
                  <a:pt x="2170" y="3014"/>
                </a:lnTo>
                <a:lnTo>
                  <a:pt x="2165" y="2995"/>
                </a:lnTo>
                <a:lnTo>
                  <a:pt x="2159" y="2975"/>
                </a:lnTo>
                <a:lnTo>
                  <a:pt x="2152" y="2956"/>
                </a:lnTo>
                <a:lnTo>
                  <a:pt x="2144" y="2936"/>
                </a:lnTo>
                <a:lnTo>
                  <a:pt x="2133" y="2919"/>
                </a:lnTo>
                <a:lnTo>
                  <a:pt x="2122" y="2901"/>
                </a:lnTo>
                <a:lnTo>
                  <a:pt x="2109" y="2885"/>
                </a:lnTo>
                <a:lnTo>
                  <a:pt x="1988" y="2737"/>
                </a:lnTo>
                <a:lnTo>
                  <a:pt x="2004" y="2714"/>
                </a:lnTo>
                <a:lnTo>
                  <a:pt x="2012" y="2702"/>
                </a:lnTo>
                <a:lnTo>
                  <a:pt x="2017" y="2689"/>
                </a:lnTo>
                <a:lnTo>
                  <a:pt x="2020" y="2687"/>
                </a:lnTo>
                <a:lnTo>
                  <a:pt x="3333" y="3746"/>
                </a:lnTo>
                <a:lnTo>
                  <a:pt x="2107" y="4600"/>
                </a:lnTo>
                <a:lnTo>
                  <a:pt x="5545" y="4600"/>
                </a:lnTo>
                <a:lnTo>
                  <a:pt x="3956" y="3323"/>
                </a:lnTo>
                <a:lnTo>
                  <a:pt x="3496" y="3614"/>
                </a:lnTo>
                <a:lnTo>
                  <a:pt x="2116" y="2507"/>
                </a:lnTo>
                <a:lnTo>
                  <a:pt x="2742" y="1342"/>
                </a:lnTo>
                <a:lnTo>
                  <a:pt x="2749" y="1326"/>
                </a:lnTo>
                <a:lnTo>
                  <a:pt x="2757" y="1309"/>
                </a:lnTo>
                <a:lnTo>
                  <a:pt x="2762" y="1291"/>
                </a:lnTo>
                <a:lnTo>
                  <a:pt x="2768" y="1273"/>
                </a:lnTo>
                <a:lnTo>
                  <a:pt x="2771" y="1256"/>
                </a:lnTo>
                <a:lnTo>
                  <a:pt x="2773" y="1237"/>
                </a:lnTo>
                <a:lnTo>
                  <a:pt x="2774" y="1220"/>
                </a:lnTo>
                <a:lnTo>
                  <a:pt x="2774" y="1202"/>
                </a:lnTo>
                <a:lnTo>
                  <a:pt x="2772" y="1184"/>
                </a:lnTo>
                <a:lnTo>
                  <a:pt x="2770" y="1166"/>
                </a:lnTo>
                <a:lnTo>
                  <a:pt x="2765" y="1148"/>
                </a:lnTo>
                <a:lnTo>
                  <a:pt x="2761" y="1131"/>
                </a:lnTo>
                <a:lnTo>
                  <a:pt x="2755" y="1113"/>
                </a:lnTo>
                <a:lnTo>
                  <a:pt x="2747" y="1097"/>
                </a:lnTo>
                <a:lnTo>
                  <a:pt x="2738" y="1081"/>
                </a:lnTo>
                <a:lnTo>
                  <a:pt x="2729" y="1065"/>
                </a:lnTo>
                <a:lnTo>
                  <a:pt x="2219" y="308"/>
                </a:lnTo>
                <a:lnTo>
                  <a:pt x="2210" y="295"/>
                </a:lnTo>
                <a:lnTo>
                  <a:pt x="2199" y="282"/>
                </a:lnTo>
                <a:lnTo>
                  <a:pt x="2187" y="270"/>
                </a:lnTo>
                <a:lnTo>
                  <a:pt x="2175" y="259"/>
                </a:lnTo>
                <a:lnTo>
                  <a:pt x="2163" y="248"/>
                </a:lnTo>
                <a:lnTo>
                  <a:pt x="2150" y="238"/>
                </a:lnTo>
                <a:lnTo>
                  <a:pt x="2136" y="229"/>
                </a:lnTo>
                <a:lnTo>
                  <a:pt x="2122" y="222"/>
                </a:lnTo>
                <a:lnTo>
                  <a:pt x="2107" y="214"/>
                </a:lnTo>
                <a:lnTo>
                  <a:pt x="2092" y="208"/>
                </a:lnTo>
                <a:lnTo>
                  <a:pt x="2077" y="202"/>
                </a:lnTo>
                <a:lnTo>
                  <a:pt x="2061" y="198"/>
                </a:lnTo>
                <a:lnTo>
                  <a:pt x="2044" y="195"/>
                </a:lnTo>
                <a:lnTo>
                  <a:pt x="2028" y="193"/>
                </a:lnTo>
                <a:lnTo>
                  <a:pt x="2012" y="191"/>
                </a:lnTo>
                <a:lnTo>
                  <a:pt x="1996" y="191"/>
                </a:lnTo>
                <a:lnTo>
                  <a:pt x="886" y="191"/>
                </a:lnTo>
                <a:lnTo>
                  <a:pt x="886" y="189"/>
                </a:lnTo>
                <a:close/>
                <a:moveTo>
                  <a:pt x="1080" y="685"/>
                </a:moveTo>
                <a:lnTo>
                  <a:pt x="1428" y="687"/>
                </a:lnTo>
                <a:lnTo>
                  <a:pt x="982" y="1131"/>
                </a:lnTo>
                <a:lnTo>
                  <a:pt x="1080" y="685"/>
                </a:lnTo>
                <a:close/>
                <a:moveTo>
                  <a:pt x="2027" y="1642"/>
                </a:moveTo>
                <a:lnTo>
                  <a:pt x="1690" y="2167"/>
                </a:lnTo>
                <a:lnTo>
                  <a:pt x="1464" y="1985"/>
                </a:lnTo>
                <a:lnTo>
                  <a:pt x="2027" y="1642"/>
                </a:lnTo>
                <a:close/>
              </a:path>
            </a:pathLst>
          </a:custGeom>
          <a:solidFill>
            <a:srgbClr val="FFFFFF"/>
          </a:solidFill>
          <a:ln w="9525">
            <a:noFill/>
            <a:round/>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262626"/>
              </a:solidFill>
              <a:effectLst/>
              <a:uLnTx/>
              <a:uFillTx/>
              <a:latin typeface="Arial" panose="020B0604020202020204"/>
            </a:endParaRPr>
          </a:p>
        </p:txBody>
      </p:sp>
      <p:sp>
        <p:nvSpPr>
          <p:cNvPr id="28" name="TextBox 74"/>
          <p:cNvSpPr txBox="1"/>
          <p:nvPr/>
        </p:nvSpPr>
        <p:spPr>
          <a:xfrm>
            <a:off x="593725" y="870333"/>
            <a:ext cx="6032583" cy="523220"/>
          </a:xfrm>
          <a:prstGeom prst="rect">
            <a:avLst/>
          </a:prstGeom>
          <a:noFill/>
        </p:spPr>
        <p:txBody>
          <a:bodyPr wrap="square" rtlCol="0">
            <a:spAutoFit/>
          </a:bodyPr>
          <a:lstStyle/>
          <a:p>
            <a:pPr>
              <a:defRPr/>
            </a:pPr>
            <a:r>
              <a:rPr lang="zh-CN" altLang="en-US" sz="2800" b="1" dirty="0">
                <a:solidFill>
                  <a:srgbClr val="1F497D"/>
                </a:solidFill>
                <a:latin typeface="微软雅黑" panose="020B0503020204020204" pitchFamily="34" charset="-122"/>
                <a:ea typeface="微软雅黑" panose="020B0503020204020204" pitchFamily="34" charset="-122"/>
              </a:rPr>
              <a:t>行动跟进</a:t>
            </a:r>
            <a:endParaRPr lang="en-US" altLang="zh-CN" sz="2800" b="1" dirty="0">
              <a:solidFill>
                <a:srgbClr val="1F497D"/>
              </a:solidFill>
              <a:latin typeface="微软雅黑" panose="020B0503020204020204" pitchFamily="34" charset="-122"/>
              <a:ea typeface="微软雅黑" panose="020B0503020204020204" pitchFamily="34" charset="-122"/>
            </a:endParaRPr>
          </a:p>
        </p:txBody>
      </p:sp>
      <p:pic>
        <p:nvPicPr>
          <p:cNvPr id="29" name="图片 2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057161" y="2165634"/>
            <a:ext cx="3266440" cy="3266440"/>
          </a:xfrm>
          <a:prstGeom prst="rect">
            <a:avLst/>
          </a:prstGeom>
        </p:spPr>
      </p:pic>
      <p:sp>
        <p:nvSpPr>
          <p:cNvPr id="31"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250" fill="hold"/>
                                        <p:tgtEl>
                                          <p:spTgt spid="11"/>
                                        </p:tgtEl>
                                        <p:attrNameLst>
                                          <p:attrName>ppt_x</p:attrName>
                                        </p:attrNameLst>
                                      </p:cBhvr>
                                      <p:tavLst>
                                        <p:tav tm="0">
                                          <p:val>
                                            <p:strVal val="0-#ppt_w/2"/>
                                          </p:val>
                                        </p:tav>
                                        <p:tav tm="100000">
                                          <p:val>
                                            <p:strVal val="#ppt_x"/>
                                          </p:val>
                                        </p:tav>
                                      </p:tavLst>
                                    </p:anim>
                                    <p:anim calcmode="lin" valueType="num">
                                      <p:cBhvr additive="base">
                                        <p:cTn id="8" dur="250" fill="hold"/>
                                        <p:tgtEl>
                                          <p:spTgt spid="1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250" fill="hold"/>
                                        <p:tgtEl>
                                          <p:spTgt spid="5"/>
                                        </p:tgtEl>
                                        <p:attrNameLst>
                                          <p:attrName>ppt_x</p:attrName>
                                        </p:attrNameLst>
                                      </p:cBhvr>
                                      <p:tavLst>
                                        <p:tav tm="0">
                                          <p:val>
                                            <p:strVal val="#ppt_x"/>
                                          </p:val>
                                        </p:tav>
                                        <p:tav tm="100000">
                                          <p:val>
                                            <p:strVal val="#ppt_x"/>
                                          </p:val>
                                        </p:tav>
                                      </p:tavLst>
                                    </p:anim>
                                    <p:anim calcmode="lin" valueType="num">
                                      <p:cBhvr additive="base">
                                        <p:cTn id="13" dur="25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250" fill="hold"/>
                                        <p:tgtEl>
                                          <p:spTgt spid="10"/>
                                        </p:tgtEl>
                                        <p:attrNameLst>
                                          <p:attrName>ppt_w</p:attrName>
                                        </p:attrNameLst>
                                      </p:cBhvr>
                                      <p:tavLst>
                                        <p:tav tm="0">
                                          <p:val>
                                            <p:fltVal val="0"/>
                                          </p:val>
                                        </p:tav>
                                        <p:tav tm="100000">
                                          <p:val>
                                            <p:strVal val="#ppt_w"/>
                                          </p:val>
                                        </p:tav>
                                      </p:tavLst>
                                    </p:anim>
                                    <p:anim calcmode="lin" valueType="num">
                                      <p:cBhvr>
                                        <p:cTn id="18" dur="250" fill="hold"/>
                                        <p:tgtEl>
                                          <p:spTgt spid="10"/>
                                        </p:tgtEl>
                                        <p:attrNameLst>
                                          <p:attrName>ppt_h</p:attrName>
                                        </p:attrNameLst>
                                      </p:cBhvr>
                                      <p:tavLst>
                                        <p:tav tm="0">
                                          <p:val>
                                            <p:fltVal val="0"/>
                                          </p:val>
                                        </p:tav>
                                        <p:tav tm="100000">
                                          <p:val>
                                            <p:strVal val="#ppt_h"/>
                                          </p:val>
                                        </p:tav>
                                      </p:tavLst>
                                    </p:anim>
                                    <p:animEffect transition="in" filter="fade">
                                      <p:cBhvr>
                                        <p:cTn id="19" dur="250"/>
                                        <p:tgtEl>
                                          <p:spTgt spid="10"/>
                                        </p:tgtEl>
                                      </p:cBhvr>
                                    </p:animEffect>
                                  </p:childTnLst>
                                </p:cTn>
                              </p:par>
                              <p:par>
                                <p:cTn id="20" presetID="18" presetClass="entr" presetSubtype="3"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strips(upRight)">
                                      <p:cBhvr>
                                        <p:cTn id="22" dur="250"/>
                                        <p:tgtEl>
                                          <p:spTgt spid="6"/>
                                        </p:tgtEl>
                                      </p:cBhvr>
                                    </p:animEffect>
                                  </p:childTnLst>
                                </p:cTn>
                              </p:par>
                            </p:childTnLst>
                          </p:cTn>
                        </p:par>
                        <p:par>
                          <p:cTn id="23" fill="hold">
                            <p:stCondLst>
                              <p:cond delay="1500"/>
                            </p:stCondLst>
                            <p:childTnLst>
                              <p:par>
                                <p:cTn id="24" presetID="2" presetClass="entr" presetSubtype="2" accel="50000" decel="50000" fill="hold" nodeType="after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250" fill="hold"/>
                                        <p:tgtEl>
                                          <p:spTgt spid="7"/>
                                        </p:tgtEl>
                                        <p:attrNameLst>
                                          <p:attrName>ppt_x</p:attrName>
                                        </p:attrNameLst>
                                      </p:cBhvr>
                                      <p:tavLst>
                                        <p:tav tm="0">
                                          <p:val>
                                            <p:strVal val="1+#ppt_w/2"/>
                                          </p:val>
                                        </p:tav>
                                        <p:tav tm="100000">
                                          <p:val>
                                            <p:strVal val="#ppt_x"/>
                                          </p:val>
                                        </p:tav>
                                      </p:tavLst>
                                    </p:anim>
                                    <p:anim calcmode="lin" valueType="num">
                                      <p:cBhvr additive="base">
                                        <p:cTn id="27" dur="250" fill="hold"/>
                                        <p:tgtEl>
                                          <p:spTgt spid="7"/>
                                        </p:tgtEl>
                                        <p:attrNameLst>
                                          <p:attrName>ppt_y</p:attrName>
                                        </p:attrNameLst>
                                      </p:cBhvr>
                                      <p:tavLst>
                                        <p:tav tm="0">
                                          <p:val>
                                            <p:strVal val="#ppt_y"/>
                                          </p:val>
                                        </p:tav>
                                        <p:tav tm="100000">
                                          <p:val>
                                            <p:strVal val="#ppt_y"/>
                                          </p:val>
                                        </p:tav>
                                      </p:tavLst>
                                    </p:anim>
                                  </p:childTnLst>
                                </p:cTn>
                              </p:par>
                              <p:par>
                                <p:cTn id="28" presetID="2" presetClass="entr" presetSubtype="8" accel="50000" decel="50000" fill="hold" grpId="0" nodeType="withEffect">
                                  <p:stCondLst>
                                    <p:cond delay="0"/>
                                  </p:stCondLst>
                                  <p:childTnLst>
                                    <p:set>
                                      <p:cBhvr>
                                        <p:cTn id="29" dur="1" fill="hold">
                                          <p:stCondLst>
                                            <p:cond delay="0"/>
                                          </p:stCondLst>
                                        </p:cTn>
                                        <p:tgtEl>
                                          <p:spTgt spid="18"/>
                                        </p:tgtEl>
                                        <p:attrNameLst>
                                          <p:attrName>style.visibility</p:attrName>
                                        </p:attrNameLst>
                                      </p:cBhvr>
                                      <p:to>
                                        <p:strVal val="visible"/>
                                      </p:to>
                                    </p:set>
                                    <p:anim calcmode="lin" valueType="num">
                                      <p:cBhvr additive="base">
                                        <p:cTn id="30" dur="250" fill="hold"/>
                                        <p:tgtEl>
                                          <p:spTgt spid="18"/>
                                        </p:tgtEl>
                                        <p:attrNameLst>
                                          <p:attrName>ppt_x</p:attrName>
                                        </p:attrNameLst>
                                      </p:cBhvr>
                                      <p:tavLst>
                                        <p:tav tm="0">
                                          <p:val>
                                            <p:strVal val="0-#ppt_w/2"/>
                                          </p:val>
                                        </p:tav>
                                        <p:tav tm="100000">
                                          <p:val>
                                            <p:strVal val="#ppt_x"/>
                                          </p:val>
                                        </p:tav>
                                      </p:tavLst>
                                    </p:anim>
                                    <p:anim calcmode="lin" valueType="num">
                                      <p:cBhvr additive="base">
                                        <p:cTn id="31" dur="250" fill="hold"/>
                                        <p:tgtEl>
                                          <p:spTgt spid="18"/>
                                        </p:tgtEl>
                                        <p:attrNameLst>
                                          <p:attrName>ppt_y</p:attrName>
                                        </p:attrNameLst>
                                      </p:cBhvr>
                                      <p:tavLst>
                                        <p:tav tm="0">
                                          <p:val>
                                            <p:strVal val="#ppt_y"/>
                                          </p:val>
                                        </p:tav>
                                        <p:tav tm="100000">
                                          <p:val>
                                            <p:strVal val="#ppt_y"/>
                                          </p:val>
                                        </p:tav>
                                      </p:tavLst>
                                    </p:anim>
                                  </p:childTnLst>
                                </p:cTn>
                              </p:par>
                            </p:childTnLst>
                          </p:cTn>
                        </p:par>
                        <p:par>
                          <p:cTn id="32" fill="hold">
                            <p:stCondLst>
                              <p:cond delay="2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250" fill="hold"/>
                                        <p:tgtEl>
                                          <p:spTgt spid="12"/>
                                        </p:tgtEl>
                                        <p:attrNameLst>
                                          <p:attrName>ppt_x</p:attrName>
                                        </p:attrNameLst>
                                      </p:cBhvr>
                                      <p:tavLst>
                                        <p:tav tm="0">
                                          <p:val>
                                            <p:strVal val="#ppt_x"/>
                                          </p:val>
                                        </p:tav>
                                        <p:tav tm="100000">
                                          <p:val>
                                            <p:strVal val="#ppt_x"/>
                                          </p:val>
                                        </p:tav>
                                      </p:tavLst>
                                    </p:anim>
                                    <p:anim calcmode="lin" valueType="num">
                                      <p:cBhvr additive="base">
                                        <p:cTn id="36" dur="250" fill="hold"/>
                                        <p:tgtEl>
                                          <p:spTgt spid="12"/>
                                        </p:tgtEl>
                                        <p:attrNameLst>
                                          <p:attrName>ppt_y</p:attrName>
                                        </p:attrNameLst>
                                      </p:cBhvr>
                                      <p:tavLst>
                                        <p:tav tm="0">
                                          <p:val>
                                            <p:strVal val="1+#ppt_h/2"/>
                                          </p:val>
                                        </p:tav>
                                        <p:tav tm="100000">
                                          <p:val>
                                            <p:strVal val="#ppt_y"/>
                                          </p:val>
                                        </p:tav>
                                      </p:tavLst>
                                    </p:anim>
                                  </p:childTnLst>
                                </p:cTn>
                              </p:par>
                            </p:childTnLst>
                          </p:cTn>
                        </p:par>
                        <p:par>
                          <p:cTn id="37" fill="hold">
                            <p:stCondLst>
                              <p:cond delay="2500"/>
                            </p:stCondLst>
                            <p:childTnLst>
                              <p:par>
                                <p:cTn id="38" presetID="53" presetClass="entr" presetSubtype="16" fill="hold" grpId="0" nodeType="afterEffect">
                                  <p:stCondLst>
                                    <p:cond delay="0"/>
                                  </p:stCondLst>
                                  <p:childTnLst>
                                    <p:set>
                                      <p:cBhvr>
                                        <p:cTn id="39" dur="1" fill="hold">
                                          <p:stCondLst>
                                            <p:cond delay="0"/>
                                          </p:stCondLst>
                                        </p:cTn>
                                        <p:tgtEl>
                                          <p:spTgt spid="17"/>
                                        </p:tgtEl>
                                        <p:attrNameLst>
                                          <p:attrName>style.visibility</p:attrName>
                                        </p:attrNameLst>
                                      </p:cBhvr>
                                      <p:to>
                                        <p:strVal val="visible"/>
                                      </p:to>
                                    </p:set>
                                    <p:anim calcmode="lin" valueType="num">
                                      <p:cBhvr>
                                        <p:cTn id="40" dur="250" fill="hold"/>
                                        <p:tgtEl>
                                          <p:spTgt spid="17"/>
                                        </p:tgtEl>
                                        <p:attrNameLst>
                                          <p:attrName>ppt_w</p:attrName>
                                        </p:attrNameLst>
                                      </p:cBhvr>
                                      <p:tavLst>
                                        <p:tav tm="0">
                                          <p:val>
                                            <p:fltVal val="0"/>
                                          </p:val>
                                        </p:tav>
                                        <p:tav tm="100000">
                                          <p:val>
                                            <p:strVal val="#ppt_w"/>
                                          </p:val>
                                        </p:tav>
                                      </p:tavLst>
                                    </p:anim>
                                    <p:anim calcmode="lin" valueType="num">
                                      <p:cBhvr>
                                        <p:cTn id="41" dur="250" fill="hold"/>
                                        <p:tgtEl>
                                          <p:spTgt spid="17"/>
                                        </p:tgtEl>
                                        <p:attrNameLst>
                                          <p:attrName>ppt_h</p:attrName>
                                        </p:attrNameLst>
                                      </p:cBhvr>
                                      <p:tavLst>
                                        <p:tav tm="0">
                                          <p:val>
                                            <p:fltVal val="0"/>
                                          </p:val>
                                        </p:tav>
                                        <p:tav tm="100000">
                                          <p:val>
                                            <p:strVal val="#ppt_h"/>
                                          </p:val>
                                        </p:tav>
                                      </p:tavLst>
                                    </p:anim>
                                    <p:animEffect transition="in" filter="fade">
                                      <p:cBhvr>
                                        <p:cTn id="42" dur="250"/>
                                        <p:tgtEl>
                                          <p:spTgt spid="17"/>
                                        </p:tgtEl>
                                      </p:cBhvr>
                                    </p:animEffect>
                                  </p:childTnLst>
                                </p:cTn>
                              </p:par>
                              <p:par>
                                <p:cTn id="43" presetID="18" presetClass="entr" presetSubtype="3" fill="hold" nodeType="with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strips(upRight)">
                                      <p:cBhvr>
                                        <p:cTn id="45" dur="250"/>
                                        <p:tgtEl>
                                          <p:spTgt spid="13"/>
                                        </p:tgtEl>
                                      </p:cBhvr>
                                    </p:animEffect>
                                  </p:childTnLst>
                                </p:cTn>
                              </p:par>
                            </p:childTnLst>
                          </p:cTn>
                        </p:par>
                        <p:par>
                          <p:cTn id="46" fill="hold">
                            <p:stCondLst>
                              <p:cond delay="3000"/>
                            </p:stCondLst>
                            <p:childTnLst>
                              <p:par>
                                <p:cTn id="47" presetID="2" presetClass="entr" presetSubtype="2" accel="50000" decel="50000"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additive="base">
                                        <p:cTn id="49" dur="250" fill="hold"/>
                                        <p:tgtEl>
                                          <p:spTgt spid="14"/>
                                        </p:tgtEl>
                                        <p:attrNameLst>
                                          <p:attrName>ppt_x</p:attrName>
                                        </p:attrNameLst>
                                      </p:cBhvr>
                                      <p:tavLst>
                                        <p:tav tm="0">
                                          <p:val>
                                            <p:strVal val="1+#ppt_w/2"/>
                                          </p:val>
                                        </p:tav>
                                        <p:tav tm="100000">
                                          <p:val>
                                            <p:strVal val="#ppt_x"/>
                                          </p:val>
                                        </p:tav>
                                      </p:tavLst>
                                    </p:anim>
                                    <p:anim calcmode="lin" valueType="num">
                                      <p:cBhvr additive="base">
                                        <p:cTn id="50" dur="250" fill="hold"/>
                                        <p:tgtEl>
                                          <p:spTgt spid="14"/>
                                        </p:tgtEl>
                                        <p:attrNameLst>
                                          <p:attrName>ppt_y</p:attrName>
                                        </p:attrNameLst>
                                      </p:cBhvr>
                                      <p:tavLst>
                                        <p:tav tm="0">
                                          <p:val>
                                            <p:strVal val="#ppt_y"/>
                                          </p:val>
                                        </p:tav>
                                        <p:tav tm="100000">
                                          <p:val>
                                            <p:strVal val="#ppt_y"/>
                                          </p:val>
                                        </p:tav>
                                      </p:tavLst>
                                    </p:anim>
                                  </p:childTnLst>
                                </p:cTn>
                              </p:par>
                              <p:par>
                                <p:cTn id="51" presetID="2" presetClass="entr" presetSubtype="8" accel="50000" decel="50000" fill="hold" grpId="0" nodeType="withEffect">
                                  <p:stCondLst>
                                    <p:cond delay="0"/>
                                  </p:stCondLst>
                                  <p:childTnLst>
                                    <p:set>
                                      <p:cBhvr>
                                        <p:cTn id="52" dur="1" fill="hold">
                                          <p:stCondLst>
                                            <p:cond delay="0"/>
                                          </p:stCondLst>
                                        </p:cTn>
                                        <p:tgtEl>
                                          <p:spTgt spid="24"/>
                                        </p:tgtEl>
                                        <p:attrNameLst>
                                          <p:attrName>style.visibility</p:attrName>
                                        </p:attrNameLst>
                                      </p:cBhvr>
                                      <p:to>
                                        <p:strVal val="visible"/>
                                      </p:to>
                                    </p:set>
                                    <p:anim calcmode="lin" valueType="num">
                                      <p:cBhvr additive="base">
                                        <p:cTn id="53" dur="250" fill="hold"/>
                                        <p:tgtEl>
                                          <p:spTgt spid="24"/>
                                        </p:tgtEl>
                                        <p:attrNameLst>
                                          <p:attrName>ppt_x</p:attrName>
                                        </p:attrNameLst>
                                      </p:cBhvr>
                                      <p:tavLst>
                                        <p:tav tm="0">
                                          <p:val>
                                            <p:strVal val="0-#ppt_w/2"/>
                                          </p:val>
                                        </p:tav>
                                        <p:tav tm="100000">
                                          <p:val>
                                            <p:strVal val="#ppt_x"/>
                                          </p:val>
                                        </p:tav>
                                      </p:tavLst>
                                    </p:anim>
                                    <p:anim calcmode="lin" valueType="num">
                                      <p:cBhvr additive="base">
                                        <p:cTn id="54" dur="250" fill="hold"/>
                                        <p:tgtEl>
                                          <p:spTgt spid="24"/>
                                        </p:tgtEl>
                                        <p:attrNameLst>
                                          <p:attrName>ppt_y</p:attrName>
                                        </p:attrNameLst>
                                      </p:cBhvr>
                                      <p:tavLst>
                                        <p:tav tm="0">
                                          <p:val>
                                            <p:strVal val="#ppt_y"/>
                                          </p:val>
                                        </p:tav>
                                        <p:tav tm="100000">
                                          <p:val>
                                            <p:strVal val="#ppt_y"/>
                                          </p:val>
                                        </p:tav>
                                      </p:tavLst>
                                    </p:anim>
                                  </p:childTnLst>
                                </p:cTn>
                              </p:par>
                            </p:childTnLst>
                          </p:cTn>
                        </p:par>
                        <p:par>
                          <p:cTn id="55" fill="hold">
                            <p:stCondLst>
                              <p:cond delay="3500"/>
                            </p:stCondLst>
                            <p:childTnLst>
                              <p:par>
                                <p:cTn id="56" presetID="53" presetClass="entr" presetSubtype="16"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 calcmode="lin" valueType="num">
                                      <p:cBhvr>
                                        <p:cTn id="58" dur="250" fill="hold"/>
                                        <p:tgtEl>
                                          <p:spTgt spid="23"/>
                                        </p:tgtEl>
                                        <p:attrNameLst>
                                          <p:attrName>ppt_w</p:attrName>
                                        </p:attrNameLst>
                                      </p:cBhvr>
                                      <p:tavLst>
                                        <p:tav tm="0">
                                          <p:val>
                                            <p:fltVal val="0"/>
                                          </p:val>
                                        </p:tav>
                                        <p:tav tm="100000">
                                          <p:val>
                                            <p:strVal val="#ppt_w"/>
                                          </p:val>
                                        </p:tav>
                                      </p:tavLst>
                                    </p:anim>
                                    <p:anim calcmode="lin" valueType="num">
                                      <p:cBhvr>
                                        <p:cTn id="59" dur="250" fill="hold"/>
                                        <p:tgtEl>
                                          <p:spTgt spid="23"/>
                                        </p:tgtEl>
                                        <p:attrNameLst>
                                          <p:attrName>ppt_h</p:attrName>
                                        </p:attrNameLst>
                                      </p:cBhvr>
                                      <p:tavLst>
                                        <p:tav tm="0">
                                          <p:val>
                                            <p:fltVal val="0"/>
                                          </p:val>
                                        </p:tav>
                                        <p:tav tm="100000">
                                          <p:val>
                                            <p:strVal val="#ppt_h"/>
                                          </p:val>
                                        </p:tav>
                                      </p:tavLst>
                                    </p:anim>
                                    <p:animEffect transition="in" filter="fade">
                                      <p:cBhvr>
                                        <p:cTn id="60" dur="250"/>
                                        <p:tgtEl>
                                          <p:spTgt spid="23"/>
                                        </p:tgtEl>
                                      </p:cBhvr>
                                    </p:animEffect>
                                  </p:childTnLst>
                                </p:cTn>
                              </p:par>
                              <p:par>
                                <p:cTn id="61" presetID="18" presetClass="entr" presetSubtype="3" fill="hold" nodeType="withEffect">
                                  <p:stCondLst>
                                    <p:cond delay="0"/>
                                  </p:stCondLst>
                                  <p:childTnLst>
                                    <p:set>
                                      <p:cBhvr>
                                        <p:cTn id="62" dur="1" fill="hold">
                                          <p:stCondLst>
                                            <p:cond delay="0"/>
                                          </p:stCondLst>
                                        </p:cTn>
                                        <p:tgtEl>
                                          <p:spTgt spid="19"/>
                                        </p:tgtEl>
                                        <p:attrNameLst>
                                          <p:attrName>style.visibility</p:attrName>
                                        </p:attrNameLst>
                                      </p:cBhvr>
                                      <p:to>
                                        <p:strVal val="visible"/>
                                      </p:to>
                                    </p:set>
                                    <p:animEffect transition="in" filter="strips(upRight)">
                                      <p:cBhvr>
                                        <p:cTn id="63" dur="250"/>
                                        <p:tgtEl>
                                          <p:spTgt spid="19"/>
                                        </p:tgtEl>
                                      </p:cBhvr>
                                    </p:animEffect>
                                  </p:childTnLst>
                                </p:cTn>
                              </p:par>
                            </p:childTnLst>
                          </p:cTn>
                        </p:par>
                        <p:par>
                          <p:cTn id="64" fill="hold">
                            <p:stCondLst>
                              <p:cond delay="4000"/>
                            </p:stCondLst>
                            <p:childTnLst>
                              <p:par>
                                <p:cTn id="65" presetID="2" presetClass="entr" presetSubtype="2" accel="50000" decel="50000" fill="hold" nodeType="afterEffect">
                                  <p:stCondLst>
                                    <p:cond delay="0"/>
                                  </p:stCondLst>
                                  <p:childTnLst>
                                    <p:set>
                                      <p:cBhvr>
                                        <p:cTn id="66" dur="1" fill="hold">
                                          <p:stCondLst>
                                            <p:cond delay="0"/>
                                          </p:stCondLst>
                                        </p:cTn>
                                        <p:tgtEl>
                                          <p:spTgt spid="20"/>
                                        </p:tgtEl>
                                        <p:attrNameLst>
                                          <p:attrName>style.visibility</p:attrName>
                                        </p:attrNameLst>
                                      </p:cBhvr>
                                      <p:to>
                                        <p:strVal val="visible"/>
                                      </p:to>
                                    </p:set>
                                    <p:anim calcmode="lin" valueType="num">
                                      <p:cBhvr additive="base">
                                        <p:cTn id="67" dur="250" fill="hold"/>
                                        <p:tgtEl>
                                          <p:spTgt spid="20"/>
                                        </p:tgtEl>
                                        <p:attrNameLst>
                                          <p:attrName>ppt_x</p:attrName>
                                        </p:attrNameLst>
                                      </p:cBhvr>
                                      <p:tavLst>
                                        <p:tav tm="0">
                                          <p:val>
                                            <p:strVal val="1+#ppt_w/2"/>
                                          </p:val>
                                        </p:tav>
                                        <p:tav tm="100000">
                                          <p:val>
                                            <p:strVal val="#ppt_x"/>
                                          </p:val>
                                        </p:tav>
                                      </p:tavLst>
                                    </p:anim>
                                    <p:anim calcmode="lin" valueType="num">
                                      <p:cBhvr additive="base">
                                        <p:cTn id="68" dur="250" fill="hold"/>
                                        <p:tgtEl>
                                          <p:spTgt spid="20"/>
                                        </p:tgtEl>
                                        <p:attrNameLst>
                                          <p:attrName>ppt_y</p:attrName>
                                        </p:attrNameLst>
                                      </p:cBhvr>
                                      <p:tavLst>
                                        <p:tav tm="0">
                                          <p:val>
                                            <p:strVal val="#ppt_y"/>
                                          </p:val>
                                        </p:tav>
                                        <p:tav tm="100000">
                                          <p:val>
                                            <p:strVal val="#ppt_y"/>
                                          </p:val>
                                        </p:tav>
                                      </p:tavLst>
                                    </p:anim>
                                  </p:childTnLst>
                                </p:cTn>
                              </p:par>
                            </p:childTnLst>
                          </p:cTn>
                        </p:par>
                        <p:par>
                          <p:cTn id="69" fill="hold">
                            <p:stCondLst>
                              <p:cond delay="4500"/>
                            </p:stCondLst>
                            <p:childTnLst>
                              <p:par>
                                <p:cTn id="70" presetID="2" presetClass="entr" presetSubtype="4" accel="50000" decel="50000" fill="hold" grpId="0" nodeType="afterEffect">
                                  <p:stCondLst>
                                    <p:cond delay="0"/>
                                  </p:stCondLst>
                                  <p:childTnLst>
                                    <p:set>
                                      <p:cBhvr>
                                        <p:cTn id="71" dur="1" fill="hold">
                                          <p:stCondLst>
                                            <p:cond delay="0"/>
                                          </p:stCondLst>
                                        </p:cTn>
                                        <p:tgtEl>
                                          <p:spTgt spid="30"/>
                                        </p:tgtEl>
                                        <p:attrNameLst>
                                          <p:attrName>style.visibility</p:attrName>
                                        </p:attrNameLst>
                                      </p:cBhvr>
                                      <p:to>
                                        <p:strVal val="visible"/>
                                      </p:to>
                                    </p:set>
                                    <p:anim calcmode="lin" valueType="num">
                                      <p:cBhvr additive="base">
                                        <p:cTn id="72" dur="250" fill="hold"/>
                                        <p:tgtEl>
                                          <p:spTgt spid="30"/>
                                        </p:tgtEl>
                                        <p:attrNameLst>
                                          <p:attrName>ppt_x</p:attrName>
                                        </p:attrNameLst>
                                      </p:cBhvr>
                                      <p:tavLst>
                                        <p:tav tm="0">
                                          <p:val>
                                            <p:strVal val="#ppt_x"/>
                                          </p:val>
                                        </p:tav>
                                        <p:tav tm="100000">
                                          <p:val>
                                            <p:strVal val="#ppt_x"/>
                                          </p:val>
                                        </p:tav>
                                      </p:tavLst>
                                    </p:anim>
                                    <p:anim calcmode="lin" valueType="num">
                                      <p:cBhvr additive="base">
                                        <p:cTn id="73" dur="25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5" grpId="0" animBg="1"/>
      <p:bldP spid="10" grpId="0"/>
      <p:bldP spid="11" grpId="0" animBg="1"/>
      <p:bldP spid="12" grpId="0" animBg="1"/>
      <p:bldP spid="17" grpId="0"/>
      <p:bldP spid="18" grpId="0" animBg="1"/>
      <p:bldP spid="23" grpId="0"/>
      <p:bldP spid="24"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6C2C111-3BEC-41F7-B661-7F66FA0B487C}"/>
              </a:ext>
            </a:extLst>
          </p:cNvPr>
          <p:cNvSpPr>
            <a:spLocks noGrp="1"/>
          </p:cNvSpPr>
          <p:nvPr>
            <p:ph type="title"/>
          </p:nvPr>
        </p:nvSpPr>
        <p:spPr/>
        <p:txBody>
          <a:bodyPr/>
          <a:lstStyle/>
          <a:p>
            <a:endParaRPr lang="zh-CN" altLang="en-US"/>
          </a:p>
        </p:txBody>
      </p:sp>
      <p:pic>
        <p:nvPicPr>
          <p:cNvPr id="4" name="图片 3">
            <a:extLst>
              <a:ext uri="{FF2B5EF4-FFF2-40B4-BE49-F238E27FC236}">
                <a16:creationId xmlns:a16="http://schemas.microsoft.com/office/drawing/2014/main" id="{B52D31D9-4826-4CD7-AAB8-3F906DC8CDCE}"/>
              </a:ext>
            </a:extLst>
          </p:cNvPr>
          <p:cNvPicPr>
            <a:picLocks noChangeAspect="1"/>
          </p:cNvPicPr>
          <p:nvPr/>
        </p:nvPicPr>
        <p:blipFill>
          <a:blip r:embed="rId2"/>
          <a:stretch>
            <a:fillRect/>
          </a:stretch>
        </p:blipFill>
        <p:spPr>
          <a:xfrm>
            <a:off x="0" y="65912"/>
            <a:ext cx="12858750" cy="7100826"/>
          </a:xfrm>
          <a:prstGeom prst="rect">
            <a:avLst/>
          </a:prstGeom>
        </p:spPr>
      </p:pic>
    </p:spTree>
    <p:extLst>
      <p:ext uri="{BB962C8B-B14F-4D97-AF65-F5344CB8AC3E}">
        <p14:creationId xmlns:p14="http://schemas.microsoft.com/office/powerpoint/2010/main" val="1126545604"/>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Title 4"/>
          <p:cNvSpPr txBox="1"/>
          <p:nvPr/>
        </p:nvSpPr>
        <p:spPr>
          <a:xfrm>
            <a:off x="678426" y="931951"/>
            <a:ext cx="3512064" cy="471365"/>
          </a:xfrm>
          <a:prstGeom prst="rect">
            <a:avLst/>
          </a:prstGeom>
        </p:spPr>
        <p:txBody>
          <a:bodyPr wrap="none" lIns="0" tIns="0" rIns="0" bIns="0" anchor="ctr">
            <a:noAutofit/>
          </a:bodyPr>
          <a:lstStyle>
            <a:lvl1pPr algn="ctr" defTabSz="1219200" rtl="0" eaLnBrk="1" latinLnBrk="0" hangingPunct="1">
              <a:spcBef>
                <a:spcPct val="0"/>
              </a:spcBef>
              <a:buNone/>
              <a:defRPr sz="3200" b="1" kern="1200" baseline="0">
                <a:solidFill>
                  <a:schemeClr val="tx1">
                    <a:lumMod val="90000"/>
                    <a:lumOff val="10000"/>
                  </a:schemeClr>
                </a:solidFill>
                <a:latin typeface="+mj-lt"/>
                <a:ea typeface="+mj-ea"/>
                <a:cs typeface="+mj-cs"/>
              </a:defRPr>
            </a:lvl1pPr>
          </a:lstStyle>
          <a:p>
            <a:pPr algn="l"/>
            <a:r>
              <a:rPr lang="zh-CN" altLang="en-US" sz="2400" kern="0" dirty="0">
                <a:solidFill>
                  <a:srgbClr val="262626"/>
                </a:solidFill>
                <a:latin typeface="微软雅黑" panose="020B0503020204020204" pitchFamily="34" charset="-122"/>
                <a:ea typeface="微软雅黑" panose="020B0503020204020204" pitchFamily="34" charset="-122"/>
                <a:cs typeface="+mn-cs"/>
              </a:rPr>
              <a:t>纽约帝国大厦的故事</a:t>
            </a:r>
            <a:endParaRPr lang="en-US" sz="2400" kern="0" dirty="0">
              <a:solidFill>
                <a:srgbClr val="262626"/>
              </a:solidFill>
              <a:latin typeface="微软雅黑" panose="020B0503020204020204" pitchFamily="34" charset="-122"/>
              <a:ea typeface="微软雅黑" panose="020B0503020204020204" pitchFamily="34" charset="-122"/>
              <a:cs typeface="+mn-cs"/>
            </a:endParaRPr>
          </a:p>
        </p:txBody>
      </p:sp>
      <p:pic>
        <p:nvPicPr>
          <p:cNvPr id="6" name="图片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91275" y="1768441"/>
            <a:ext cx="5334000" cy="4587909"/>
          </a:xfrm>
          <a:prstGeom prst="rect">
            <a:avLst/>
          </a:prstGeom>
        </p:spPr>
      </p:pic>
      <p:pic>
        <p:nvPicPr>
          <p:cNvPr id="7" name="图片 6"/>
          <p:cNvPicPr>
            <a:picLocks noChangeAspect="1"/>
          </p:cNvPicPr>
          <p:nvPr/>
        </p:nvPicPr>
        <p:blipFill rotWithShape="1">
          <a:blip r:embed="rId6">
            <a:extLst>
              <a:ext uri="{28A0092B-C50C-407E-A947-70E740481C1C}">
                <a14:useLocalDpi xmlns:a14="http://schemas.microsoft.com/office/drawing/2010/main" val="0"/>
              </a:ext>
            </a:extLst>
          </a:blip>
          <a:srcRect b="9111"/>
          <a:stretch>
            <a:fillRect/>
          </a:stretch>
        </p:blipFill>
        <p:spPr>
          <a:xfrm>
            <a:off x="7003397" y="1011899"/>
            <a:ext cx="4338604" cy="5638932"/>
          </a:xfrm>
          <a:prstGeom prst="rect">
            <a:avLst/>
          </a:prstGeom>
        </p:spPr>
      </p:pic>
      <p:sp>
        <p:nvSpPr>
          <p:cNvPr id="8" name="Content Placeholder 2"/>
          <p:cNvSpPr txBox="1"/>
          <p:nvPr/>
        </p:nvSpPr>
        <p:spPr>
          <a:xfrm>
            <a:off x="914053"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五、事故处理流程</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333375" y="1446871"/>
            <a:ext cx="12192000" cy="4710850"/>
            <a:chOff x="0" y="2147149"/>
            <a:chExt cx="12192000" cy="4710850"/>
          </a:xfrm>
        </p:grpSpPr>
        <p:sp>
          <p:nvSpPr>
            <p:cNvPr id="10" name="iṥḻíḋe"/>
            <p:cNvSpPr/>
            <p:nvPr/>
          </p:nvSpPr>
          <p:spPr bwMode="auto">
            <a:xfrm>
              <a:off x="0" y="4866467"/>
              <a:ext cx="12192000" cy="1991532"/>
            </a:xfrm>
            <a:custGeom>
              <a:avLst/>
              <a:gdLst>
                <a:gd name="connsiteX0" fmla="*/ 0 w 12192000"/>
                <a:gd name="connsiteY0" fmla="*/ 0 h 2750949"/>
                <a:gd name="connsiteX1" fmla="*/ 12192000 w 12192000"/>
                <a:gd name="connsiteY1" fmla="*/ 0 h 2750949"/>
                <a:gd name="connsiteX2" fmla="*/ 12192000 w 12192000"/>
                <a:gd name="connsiteY2" fmla="*/ 2750949 h 2750949"/>
                <a:gd name="connsiteX3" fmla="*/ 0 w 12192000"/>
                <a:gd name="connsiteY3" fmla="*/ 2750949 h 2750949"/>
                <a:gd name="connsiteX4" fmla="*/ 0 w 12192000"/>
                <a:gd name="connsiteY4" fmla="*/ 0 h 2750949"/>
                <a:gd name="connsiteX0-1" fmla="*/ 0 w 12192000"/>
                <a:gd name="connsiteY0-2" fmla="*/ 30997 h 2781946"/>
                <a:gd name="connsiteX1-3" fmla="*/ 3130658 w 12192000"/>
                <a:gd name="connsiteY1-4" fmla="*/ 0 h 2781946"/>
                <a:gd name="connsiteX2-5" fmla="*/ 12192000 w 12192000"/>
                <a:gd name="connsiteY2-6" fmla="*/ 30997 h 2781946"/>
                <a:gd name="connsiteX3-7" fmla="*/ 12192000 w 12192000"/>
                <a:gd name="connsiteY3-8" fmla="*/ 2781946 h 2781946"/>
                <a:gd name="connsiteX4-9" fmla="*/ 0 w 12192000"/>
                <a:gd name="connsiteY4-10" fmla="*/ 2781946 h 2781946"/>
                <a:gd name="connsiteX5" fmla="*/ 0 w 12192000"/>
                <a:gd name="connsiteY5" fmla="*/ 30997 h 2781946"/>
                <a:gd name="connsiteX0-11" fmla="*/ 0 w 12192000"/>
                <a:gd name="connsiteY0-12" fmla="*/ 790414 h 3541363"/>
                <a:gd name="connsiteX1-13" fmla="*/ 3115160 w 12192000"/>
                <a:gd name="connsiteY1-14" fmla="*/ 0 h 3541363"/>
                <a:gd name="connsiteX2-15" fmla="*/ 12192000 w 12192000"/>
                <a:gd name="connsiteY2-16" fmla="*/ 790414 h 3541363"/>
                <a:gd name="connsiteX3-17" fmla="*/ 12192000 w 12192000"/>
                <a:gd name="connsiteY3-18" fmla="*/ 3541363 h 3541363"/>
                <a:gd name="connsiteX4-19" fmla="*/ 0 w 12192000"/>
                <a:gd name="connsiteY4-20" fmla="*/ 3541363 h 3541363"/>
                <a:gd name="connsiteX5-21" fmla="*/ 0 w 12192000"/>
                <a:gd name="connsiteY5-22" fmla="*/ 790414 h 3541363"/>
                <a:gd name="connsiteX0-23" fmla="*/ 0 w 12192000"/>
                <a:gd name="connsiteY0-24" fmla="*/ 1645817 h 4396766"/>
                <a:gd name="connsiteX1-25" fmla="*/ 3549112 w 12192000"/>
                <a:gd name="connsiteY1-26" fmla="*/ 0 h 4396766"/>
                <a:gd name="connsiteX2-27" fmla="*/ 12192000 w 12192000"/>
                <a:gd name="connsiteY2-28" fmla="*/ 1645817 h 4396766"/>
                <a:gd name="connsiteX3-29" fmla="*/ 12192000 w 12192000"/>
                <a:gd name="connsiteY3-30" fmla="*/ 4396766 h 4396766"/>
                <a:gd name="connsiteX4-31" fmla="*/ 0 w 12192000"/>
                <a:gd name="connsiteY4-32" fmla="*/ 4396766 h 4396766"/>
                <a:gd name="connsiteX5-33" fmla="*/ 0 w 12192000"/>
                <a:gd name="connsiteY5-34" fmla="*/ 1645817 h 439676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Lst>
              <a:rect l="l" t="t" r="r" b="b"/>
              <a:pathLst>
                <a:path w="12192000" h="4396766">
                  <a:moveTo>
                    <a:pt x="0" y="1645817"/>
                  </a:moveTo>
                  <a:lnTo>
                    <a:pt x="3549112" y="0"/>
                  </a:lnTo>
                  <a:lnTo>
                    <a:pt x="12192000" y="1645817"/>
                  </a:lnTo>
                  <a:lnTo>
                    <a:pt x="12192000" y="4396766"/>
                  </a:lnTo>
                  <a:lnTo>
                    <a:pt x="0" y="4396766"/>
                  </a:lnTo>
                  <a:lnTo>
                    <a:pt x="0" y="1645817"/>
                  </a:lnTo>
                  <a:close/>
                </a:path>
              </a:pathLst>
            </a:custGeom>
            <a:pattFill prst="wdDnDiag">
              <a:fgClr>
                <a:schemeClr val="bg1">
                  <a:lumMod val="95000"/>
                </a:schemeClr>
              </a:fgClr>
              <a:bgClr>
                <a:schemeClr val="bg1"/>
              </a:bgClr>
            </a:patt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a:bodyPr>
            <a:lstStyle/>
            <a:p>
              <a:pPr algn="ctr" defTabSz="913765"/>
              <a:endParaRPr lang="zh-CN" altLang="en-US" sz="2000" b="1">
                <a:solidFill>
                  <a:schemeClr val="bg1"/>
                </a:solidFill>
              </a:endParaRPr>
            </a:p>
          </p:txBody>
        </p:sp>
        <p:grpSp>
          <p:nvGrpSpPr>
            <p:cNvPr id="11" name="íŝļïḍe"/>
            <p:cNvGrpSpPr/>
            <p:nvPr/>
          </p:nvGrpSpPr>
          <p:grpSpPr>
            <a:xfrm>
              <a:off x="976363" y="2147149"/>
              <a:ext cx="5859098" cy="3239755"/>
              <a:chOff x="503602" y="2132856"/>
              <a:chExt cx="5859098" cy="3239755"/>
            </a:xfrm>
          </p:grpSpPr>
          <p:grpSp>
            <p:nvGrpSpPr>
              <p:cNvPr id="12" name="iśliḋé"/>
              <p:cNvGrpSpPr/>
              <p:nvPr/>
            </p:nvGrpSpPr>
            <p:grpSpPr>
              <a:xfrm>
                <a:off x="503602" y="5249691"/>
                <a:ext cx="5859098" cy="122920"/>
                <a:chOff x="-1348120" y="5777968"/>
                <a:chExt cx="9361040" cy="187524"/>
              </a:xfrm>
            </p:grpSpPr>
            <p:sp>
              <p:nvSpPr>
                <p:cNvPr id="20" name="îṩ1ídê"/>
                <p:cNvSpPr/>
                <p:nvPr/>
              </p:nvSpPr>
              <p:spPr>
                <a:xfrm flipV="1">
                  <a:off x="-1348120" y="5928916"/>
                  <a:ext cx="9361040" cy="36576"/>
                </a:xfrm>
                <a:prstGeom prst="trapezoid">
                  <a:avLst>
                    <a:gd name="adj" fmla="val 814192"/>
                  </a:avLst>
                </a:prstGeom>
                <a:solidFill>
                  <a:srgbClr val="80808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a:p>
              </p:txBody>
            </p:sp>
            <p:sp>
              <p:nvSpPr>
                <p:cNvPr id="21" name="íṩľîḑè"/>
                <p:cNvSpPr/>
                <p:nvPr/>
              </p:nvSpPr>
              <p:spPr>
                <a:xfrm>
                  <a:off x="-1348120" y="5777968"/>
                  <a:ext cx="9361040" cy="151090"/>
                </a:xfrm>
                <a:prstGeom prst="rect">
                  <a:avLst/>
                </a:prstGeom>
                <a:solidFill>
                  <a:srgbClr val="DDDDDD"/>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a:p>
              </p:txBody>
            </p:sp>
          </p:grpSp>
          <p:grpSp>
            <p:nvGrpSpPr>
              <p:cNvPr id="13" name="íś1îḋé"/>
              <p:cNvGrpSpPr/>
              <p:nvPr/>
            </p:nvGrpSpPr>
            <p:grpSpPr>
              <a:xfrm>
                <a:off x="1002671" y="2132856"/>
                <a:ext cx="4860960" cy="3080807"/>
                <a:chOff x="-375492" y="1139528"/>
                <a:chExt cx="7415785" cy="4700016"/>
              </a:xfrm>
            </p:grpSpPr>
            <p:grpSp>
              <p:nvGrpSpPr>
                <p:cNvPr id="15" name="î$lïḑe"/>
                <p:cNvGrpSpPr/>
                <p:nvPr/>
              </p:nvGrpSpPr>
              <p:grpSpPr>
                <a:xfrm>
                  <a:off x="-375492" y="1139528"/>
                  <a:ext cx="7415785" cy="4700016"/>
                  <a:chOff x="-375492" y="1139528"/>
                  <a:chExt cx="7415785" cy="4700016"/>
                </a:xfrm>
              </p:grpSpPr>
              <p:sp>
                <p:nvSpPr>
                  <p:cNvPr id="17" name="íšḷíďê"/>
                  <p:cNvSpPr/>
                  <p:nvPr/>
                </p:nvSpPr>
                <p:spPr>
                  <a:xfrm>
                    <a:off x="-375492" y="1139528"/>
                    <a:ext cx="7415784" cy="4700016"/>
                  </a:xfrm>
                  <a:custGeom>
                    <a:avLst/>
                    <a:gdLst>
                      <a:gd name="connsiteX0" fmla="*/ 224028 w 7415784"/>
                      <a:gd name="connsiteY0" fmla="*/ 269748 h 4700016"/>
                      <a:gd name="connsiteX1" fmla="*/ 224028 w 7415784"/>
                      <a:gd name="connsiteY1" fmla="*/ 4430268 h 4700016"/>
                      <a:gd name="connsiteX2" fmla="*/ 7191756 w 7415784"/>
                      <a:gd name="connsiteY2" fmla="*/ 4430268 h 4700016"/>
                      <a:gd name="connsiteX3" fmla="*/ 7191756 w 7415784"/>
                      <a:gd name="connsiteY3" fmla="*/ 269748 h 4700016"/>
                      <a:gd name="connsiteX4" fmla="*/ 266867 w 7415784"/>
                      <a:gd name="connsiteY4" fmla="*/ 0 h 4700016"/>
                      <a:gd name="connsiteX5" fmla="*/ 7148917 w 7415784"/>
                      <a:gd name="connsiteY5" fmla="*/ 0 h 4700016"/>
                      <a:gd name="connsiteX6" fmla="*/ 7415784 w 7415784"/>
                      <a:gd name="connsiteY6" fmla="*/ 266867 h 4700016"/>
                      <a:gd name="connsiteX7" fmla="*/ 7415784 w 7415784"/>
                      <a:gd name="connsiteY7" fmla="*/ 4433149 h 4700016"/>
                      <a:gd name="connsiteX8" fmla="*/ 7148917 w 7415784"/>
                      <a:gd name="connsiteY8" fmla="*/ 4700016 h 4700016"/>
                      <a:gd name="connsiteX9" fmla="*/ 266867 w 7415784"/>
                      <a:gd name="connsiteY9" fmla="*/ 4700016 h 4700016"/>
                      <a:gd name="connsiteX10" fmla="*/ 0 w 7415784"/>
                      <a:gd name="connsiteY10" fmla="*/ 4433149 h 4700016"/>
                      <a:gd name="connsiteX11" fmla="*/ 0 w 7415784"/>
                      <a:gd name="connsiteY11" fmla="*/ 266867 h 4700016"/>
                      <a:gd name="connsiteX12" fmla="*/ 266867 w 7415784"/>
                      <a:gd name="connsiteY12" fmla="*/ 0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5784" h="4700016">
                        <a:moveTo>
                          <a:pt x="224028" y="269748"/>
                        </a:moveTo>
                        <a:lnTo>
                          <a:pt x="224028" y="4430268"/>
                        </a:lnTo>
                        <a:lnTo>
                          <a:pt x="7191756" y="4430268"/>
                        </a:lnTo>
                        <a:lnTo>
                          <a:pt x="7191756" y="269748"/>
                        </a:lnTo>
                        <a:close/>
                        <a:moveTo>
                          <a:pt x="266867" y="0"/>
                        </a:moveTo>
                        <a:lnTo>
                          <a:pt x="7148917" y="0"/>
                        </a:lnTo>
                        <a:cubicBezTo>
                          <a:pt x="7296304" y="0"/>
                          <a:pt x="7415784" y="119480"/>
                          <a:pt x="7415784" y="266867"/>
                        </a:cubicBezTo>
                        <a:lnTo>
                          <a:pt x="7415784" y="4433149"/>
                        </a:lnTo>
                        <a:cubicBezTo>
                          <a:pt x="7415784" y="4580536"/>
                          <a:pt x="7296304" y="4700016"/>
                          <a:pt x="7148917" y="4700016"/>
                        </a:cubicBezTo>
                        <a:lnTo>
                          <a:pt x="266867" y="4700016"/>
                        </a:lnTo>
                        <a:cubicBezTo>
                          <a:pt x="119480" y="4700016"/>
                          <a:pt x="0" y="4580536"/>
                          <a:pt x="0" y="4433149"/>
                        </a:cubicBezTo>
                        <a:lnTo>
                          <a:pt x="0" y="266867"/>
                        </a:lnTo>
                        <a:cubicBezTo>
                          <a:pt x="0" y="119480"/>
                          <a:pt x="119480" y="0"/>
                          <a:pt x="266867" y="0"/>
                        </a:cubicBezTo>
                        <a:close/>
                      </a:path>
                    </a:pathLst>
                  </a:cu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a:p>
                </p:txBody>
              </p:sp>
              <p:sp>
                <p:nvSpPr>
                  <p:cNvPr id="18" name="îSḷíḑè"/>
                  <p:cNvSpPr/>
                  <p:nvPr/>
                </p:nvSpPr>
                <p:spPr>
                  <a:xfrm>
                    <a:off x="-358011" y="1160080"/>
                    <a:ext cx="7380820" cy="4658913"/>
                  </a:xfrm>
                  <a:custGeom>
                    <a:avLst/>
                    <a:gdLst>
                      <a:gd name="connsiteX0" fmla="*/ 252028 w 7380820"/>
                      <a:gd name="connsiteY0" fmla="*/ 295230 h 4658912"/>
                      <a:gd name="connsiteX1" fmla="*/ 252028 w 7380820"/>
                      <a:gd name="connsiteY1" fmla="*/ 4363682 h 4658912"/>
                      <a:gd name="connsiteX2" fmla="*/ 7128792 w 7380820"/>
                      <a:gd name="connsiteY2" fmla="*/ 4363682 h 4658912"/>
                      <a:gd name="connsiteX3" fmla="*/ 7128792 w 7380820"/>
                      <a:gd name="connsiteY3" fmla="*/ 295230 h 4658912"/>
                      <a:gd name="connsiteX4" fmla="*/ 264533 w 7380820"/>
                      <a:gd name="connsiteY4" fmla="*/ 0 h 4658912"/>
                      <a:gd name="connsiteX5" fmla="*/ 7116287 w 7380820"/>
                      <a:gd name="connsiteY5" fmla="*/ 0 h 4658912"/>
                      <a:gd name="connsiteX6" fmla="*/ 7380820 w 7380820"/>
                      <a:gd name="connsiteY6" fmla="*/ 264533 h 4658912"/>
                      <a:gd name="connsiteX7" fmla="*/ 7380820 w 7380820"/>
                      <a:gd name="connsiteY7" fmla="*/ 4394379 h 4658912"/>
                      <a:gd name="connsiteX8" fmla="*/ 7116287 w 7380820"/>
                      <a:gd name="connsiteY8" fmla="*/ 4658912 h 4658912"/>
                      <a:gd name="connsiteX9" fmla="*/ 264533 w 7380820"/>
                      <a:gd name="connsiteY9" fmla="*/ 4658912 h 4658912"/>
                      <a:gd name="connsiteX10" fmla="*/ 0 w 7380820"/>
                      <a:gd name="connsiteY10" fmla="*/ 4394379 h 4658912"/>
                      <a:gd name="connsiteX11" fmla="*/ 0 w 7380820"/>
                      <a:gd name="connsiteY11" fmla="*/ 264533 h 4658912"/>
                      <a:gd name="connsiteX12" fmla="*/ 264533 w 7380820"/>
                      <a:gd name="connsiteY12" fmla="*/ 0 h 465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0820" h="4658912">
                        <a:moveTo>
                          <a:pt x="252028" y="295230"/>
                        </a:moveTo>
                        <a:lnTo>
                          <a:pt x="252028" y="4363682"/>
                        </a:lnTo>
                        <a:lnTo>
                          <a:pt x="7128792" y="4363682"/>
                        </a:lnTo>
                        <a:lnTo>
                          <a:pt x="7128792" y="295230"/>
                        </a:lnTo>
                        <a:close/>
                        <a:moveTo>
                          <a:pt x="264533" y="0"/>
                        </a:moveTo>
                        <a:lnTo>
                          <a:pt x="7116287" y="0"/>
                        </a:lnTo>
                        <a:cubicBezTo>
                          <a:pt x="7262385" y="0"/>
                          <a:pt x="7380820" y="118435"/>
                          <a:pt x="7380820" y="264533"/>
                        </a:cubicBezTo>
                        <a:lnTo>
                          <a:pt x="7380820" y="4394379"/>
                        </a:lnTo>
                        <a:cubicBezTo>
                          <a:pt x="7380820" y="4540477"/>
                          <a:pt x="7262385" y="4658912"/>
                          <a:pt x="7116287" y="4658912"/>
                        </a:cubicBezTo>
                        <a:lnTo>
                          <a:pt x="264533" y="4658912"/>
                        </a:lnTo>
                        <a:cubicBezTo>
                          <a:pt x="118435" y="4658912"/>
                          <a:pt x="0" y="4540477"/>
                          <a:pt x="0" y="4394379"/>
                        </a:cubicBezTo>
                        <a:lnTo>
                          <a:pt x="0" y="264533"/>
                        </a:lnTo>
                        <a:cubicBezTo>
                          <a:pt x="0" y="118435"/>
                          <a:pt x="118435" y="0"/>
                          <a:pt x="264533" y="0"/>
                        </a:cubicBezTo>
                        <a:close/>
                      </a:path>
                    </a:pathLst>
                  </a:cu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dirty="0"/>
                  </a:p>
                </p:txBody>
              </p:sp>
              <p:sp>
                <p:nvSpPr>
                  <p:cNvPr id="19" name="ïŝļiḑê" hidden="1"/>
                  <p:cNvSpPr/>
                  <p:nvPr/>
                </p:nvSpPr>
                <p:spPr>
                  <a:xfrm>
                    <a:off x="4509683" y="1139528"/>
                    <a:ext cx="2530610" cy="4700016"/>
                  </a:xfrm>
                  <a:custGeom>
                    <a:avLst/>
                    <a:gdLst>
                      <a:gd name="connsiteX0" fmla="*/ 0 w 2530610"/>
                      <a:gd name="connsiteY0" fmla="*/ 0 h 4700016"/>
                      <a:gd name="connsiteX1" fmla="*/ 2263743 w 2530610"/>
                      <a:gd name="connsiteY1" fmla="*/ 0 h 4700016"/>
                      <a:gd name="connsiteX2" fmla="*/ 2530610 w 2530610"/>
                      <a:gd name="connsiteY2" fmla="*/ 266867 h 4700016"/>
                      <a:gd name="connsiteX3" fmla="*/ 2530610 w 2530610"/>
                      <a:gd name="connsiteY3" fmla="*/ 4433149 h 4700016"/>
                      <a:gd name="connsiteX4" fmla="*/ 2263743 w 2530610"/>
                      <a:gd name="connsiteY4" fmla="*/ 4700016 h 4700016"/>
                      <a:gd name="connsiteX5" fmla="*/ 1961175 w 2530610"/>
                      <a:gd name="connsiteY5" fmla="*/ 4700016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0610" h="4700016">
                        <a:moveTo>
                          <a:pt x="0" y="0"/>
                        </a:moveTo>
                        <a:lnTo>
                          <a:pt x="2263743" y="0"/>
                        </a:lnTo>
                        <a:cubicBezTo>
                          <a:pt x="2411130" y="0"/>
                          <a:pt x="2530610" y="119480"/>
                          <a:pt x="2530610" y="266867"/>
                        </a:cubicBezTo>
                        <a:lnTo>
                          <a:pt x="2530610" y="4433149"/>
                        </a:lnTo>
                        <a:cubicBezTo>
                          <a:pt x="2530610" y="4580536"/>
                          <a:pt x="2411130" y="4700016"/>
                          <a:pt x="2263743" y="4700016"/>
                        </a:cubicBezTo>
                        <a:lnTo>
                          <a:pt x="1961175" y="4700016"/>
                        </a:lnTo>
                        <a:close/>
                      </a:path>
                    </a:pathLst>
                  </a:custGeom>
                  <a:gradFill>
                    <a:gsLst>
                      <a:gs pos="0">
                        <a:srgbClr val="FFFFFF">
                          <a:alpha val="30000"/>
                        </a:srgbClr>
                      </a:gs>
                      <a:gs pos="100000">
                        <a:srgbClr val="FFFFFF">
                          <a:alpha val="0"/>
                        </a:srgbClr>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dirty="0"/>
                  </a:p>
                </p:txBody>
              </p:sp>
            </p:grpSp>
            <p:sp>
              <p:nvSpPr>
                <p:cNvPr id="16" name="íşḻîḓé"/>
                <p:cNvSpPr/>
                <p:nvPr/>
              </p:nvSpPr>
              <p:spPr>
                <a:xfrm>
                  <a:off x="3260392" y="1241052"/>
                  <a:ext cx="144016" cy="144016"/>
                </a:xfrm>
                <a:prstGeom prst="ellipse">
                  <a:avLst/>
                </a:prstGeom>
                <a:gradFill flip="none" rotWithShape="1">
                  <a:gsLst>
                    <a:gs pos="17000">
                      <a:schemeClr val="tx1"/>
                    </a:gs>
                    <a:gs pos="34000">
                      <a:srgbClr val="000000">
                        <a:lumMod val="84000"/>
                        <a:lumOff val="16000"/>
                      </a:srgbClr>
                    </a:gs>
                    <a:gs pos="100000">
                      <a:schemeClr val="bg1">
                        <a:lumMod val="50000"/>
                        <a:lumOff val="5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a:p>
              </p:txBody>
            </p:sp>
          </p:grpSp>
          <p:sp>
            <p:nvSpPr>
              <p:cNvPr id="14" name="ïŝlïḍê"/>
              <p:cNvSpPr/>
              <p:nvPr/>
            </p:nvSpPr>
            <p:spPr>
              <a:xfrm>
                <a:off x="1166336" y="2313357"/>
                <a:ext cx="4515875" cy="2699819"/>
              </a:xfrm>
              <a:prstGeom prst="rect">
                <a:avLst/>
              </a:prstGeom>
              <a:pattFill prst="pct5">
                <a:fgClr>
                  <a:srgbClr val="E4E6EA"/>
                </a:fgClr>
                <a:bgClr>
                  <a:srgbClr val="ADB5BF"/>
                </a:bgClr>
              </a:pattFill>
              <a:ln w="6350" cap="flat" cmpd="sng" algn="ctr">
                <a:solidFill>
                  <a:schemeClr val="tx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
          <p:nvSpPr>
            <p:cNvPr id="38" name="iṥ1îḍè"/>
            <p:cNvSpPr/>
            <p:nvPr/>
          </p:nvSpPr>
          <p:spPr>
            <a:xfrm>
              <a:off x="6465570" y="3507954"/>
              <a:ext cx="5537200" cy="1080770"/>
            </a:xfrm>
            <a:prstGeom prst="rect">
              <a:avLst/>
            </a:prstGeom>
          </p:spPr>
          <p:txBody>
            <a:bodyPr/>
            <a:lstStyle/>
            <a:p>
              <a:pPr>
                <a:buSzPct val="25000"/>
              </a:pPr>
              <a:r>
                <a:rPr lang="en-US" altLang="zh-CN" sz="4000" b="1" dirty="0">
                  <a:solidFill>
                    <a:srgbClr val="00B0F0"/>
                  </a:solidFill>
                  <a:latin typeface="微软雅黑" panose="020B0503020204020204" pitchFamily="34" charset="-122"/>
                  <a:ea typeface="微软雅黑" panose="020B0503020204020204" pitchFamily="34" charset="-122"/>
                  <a:cs typeface="微软雅黑" panose="020B0503020204020204" pitchFamily="34" charset="-122"/>
                </a:rPr>
                <a:t>03</a:t>
              </a:r>
              <a:r>
                <a:rPr lang="zh-CN" altLang="en-US" sz="4000" b="1" dirty="0">
                  <a:solidFill>
                    <a:srgbClr val="00B0F0"/>
                  </a:solidFill>
                  <a:latin typeface="微软雅黑" panose="020B0503020204020204" pitchFamily="34" charset="-122"/>
                  <a:ea typeface="微软雅黑" panose="020B0503020204020204" pitchFamily="34" charset="-122"/>
                  <a:cs typeface="微软雅黑" panose="020B0503020204020204" pitchFamily="34" charset="-122"/>
                  <a:sym typeface="+mn-lt"/>
                </a:rPr>
                <a:t>如何控制风险</a:t>
              </a: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
        <p:nvSpPr>
          <p:cNvPr id="33798" name="矩形 5"/>
          <p:cNvSpPr/>
          <p:nvPr/>
        </p:nvSpPr>
        <p:spPr>
          <a:xfrm>
            <a:off x="4771893" y="2111198"/>
            <a:ext cx="7137220" cy="2231380"/>
          </a:xfrm>
          <a:prstGeom prst="rect">
            <a:avLst/>
          </a:prstGeom>
          <a:noFill/>
          <a:ln w="9525">
            <a:noFill/>
          </a:ln>
        </p:spPr>
        <p:txBody>
          <a:bodyPr anchor="t">
            <a:spAutoFit/>
          </a:bodyPr>
          <a:lstStyle/>
          <a:p>
            <a:pPr>
              <a:lnSpc>
                <a:spcPct val="150000"/>
              </a:lnSpc>
            </a:pPr>
            <a:r>
              <a:rPr lang="zh-CN" altLang="en-US" sz="1900" b="1" dirty="0">
                <a:solidFill>
                  <a:srgbClr val="404040"/>
                </a:solidFill>
                <a:latin typeface="微软雅黑" panose="020B0503020204020204" pitchFamily="34" charset="-122"/>
                <a:ea typeface="微软雅黑" panose="020B0503020204020204" pitchFamily="34" charset="-122"/>
              </a:rPr>
              <a:t>事故发生有其自身的规律和特点，了解事故的发生、发展和形成过程对于辨识、评价和控制危险源具有重要意义。能量意外释放理论是指人类在生产、生活中不可缺少的各种能量，如因某种原因失去控制，就会发生能量违背人的意愿而意外释放或逸出，使进行中的活动中止而发生事故，导致人员伤害或财产损失</a:t>
            </a:r>
          </a:p>
        </p:txBody>
      </p:sp>
      <p:sp>
        <p:nvSpPr>
          <p:cNvPr id="33799" name="文本框 6"/>
          <p:cNvSpPr txBox="1"/>
          <p:nvPr/>
        </p:nvSpPr>
        <p:spPr>
          <a:xfrm>
            <a:off x="4771893" y="1634043"/>
            <a:ext cx="5683657" cy="481799"/>
          </a:xfrm>
          <a:prstGeom prst="rect">
            <a:avLst/>
          </a:prstGeom>
          <a:noFill/>
          <a:ln w="9525">
            <a:noFill/>
          </a:ln>
        </p:spPr>
        <p:txBody>
          <a:bodyPr wrap="square" anchor="t">
            <a:spAutoFit/>
          </a:bodyPr>
          <a:lstStyle/>
          <a:p>
            <a:r>
              <a:rPr lang="zh-CN" altLang="en-US" sz="2530" b="1" dirty="0">
                <a:solidFill>
                  <a:schemeClr val="accent2"/>
                </a:solidFill>
                <a:latin typeface="微软雅黑" panose="020B0503020204020204" pitchFamily="34" charset="-122"/>
                <a:ea typeface="微软雅黑" panose="020B0503020204020204" pitchFamily="34" charset="-122"/>
              </a:rPr>
              <a:t>事故致因理论——能量意外释放理论</a:t>
            </a:r>
          </a:p>
        </p:txBody>
      </p:sp>
      <p:sp>
        <p:nvSpPr>
          <p:cNvPr id="33801" name="文本框 8"/>
          <p:cNvSpPr txBox="1"/>
          <p:nvPr/>
        </p:nvSpPr>
        <p:spPr>
          <a:xfrm>
            <a:off x="5192123" y="4429998"/>
            <a:ext cx="2281968" cy="416909"/>
          </a:xfrm>
          <a:prstGeom prst="rect">
            <a:avLst/>
          </a:prstGeom>
          <a:solidFill>
            <a:srgbClr val="ED493F"/>
          </a:solidFill>
          <a:ln w="9525">
            <a:noFill/>
          </a:ln>
        </p:spPr>
        <p:txBody>
          <a:bodyPr anchor="t">
            <a:spAutoFit/>
          </a:bodyPr>
          <a:lstStyle/>
          <a:p>
            <a:pPr algn="ctr"/>
            <a:r>
              <a:rPr lang="zh-CN" altLang="zh-CN" sz="2110" b="1" dirty="0">
                <a:solidFill>
                  <a:srgbClr val="FFFFFF"/>
                </a:solidFill>
                <a:latin typeface="微软雅黑" panose="020B0503020204020204" pitchFamily="34" charset="-122"/>
                <a:ea typeface="微软雅黑" panose="020B0503020204020204" pitchFamily="34" charset="-122"/>
              </a:rPr>
              <a:t>第一类伤害</a:t>
            </a:r>
          </a:p>
        </p:txBody>
      </p:sp>
      <p:sp>
        <p:nvSpPr>
          <p:cNvPr id="33802" name="文本框 9"/>
          <p:cNvSpPr txBox="1"/>
          <p:nvPr/>
        </p:nvSpPr>
        <p:spPr>
          <a:xfrm>
            <a:off x="9399450" y="4429998"/>
            <a:ext cx="2281969" cy="416909"/>
          </a:xfrm>
          <a:prstGeom prst="rect">
            <a:avLst/>
          </a:prstGeom>
          <a:solidFill>
            <a:srgbClr val="ED493F"/>
          </a:solidFill>
          <a:ln w="9525">
            <a:noFill/>
          </a:ln>
        </p:spPr>
        <p:txBody>
          <a:bodyPr wrap="square" anchor="t">
            <a:spAutoFit/>
          </a:bodyPr>
          <a:lstStyle/>
          <a:p>
            <a:pPr algn="ctr"/>
            <a:r>
              <a:rPr lang="zh-CN" altLang="en-US" sz="2110" b="1" dirty="0">
                <a:solidFill>
                  <a:schemeClr val="bg1"/>
                </a:solidFill>
                <a:latin typeface="微软雅黑" panose="020B0503020204020204" pitchFamily="34" charset="-122"/>
                <a:ea typeface="微软雅黑" panose="020B0503020204020204" pitchFamily="34" charset="-122"/>
              </a:rPr>
              <a:t>第二类伤害</a:t>
            </a:r>
          </a:p>
        </p:txBody>
      </p:sp>
      <p:sp>
        <p:nvSpPr>
          <p:cNvPr id="33803" name="TextBox 35"/>
          <p:cNvSpPr txBox="1"/>
          <p:nvPr/>
        </p:nvSpPr>
        <p:spPr>
          <a:xfrm>
            <a:off x="5068231" y="4964077"/>
            <a:ext cx="2958354" cy="1355115"/>
          </a:xfrm>
          <a:prstGeom prst="rect">
            <a:avLst/>
          </a:prstGeom>
          <a:noFill/>
          <a:ln w="9525">
            <a:noFill/>
          </a:ln>
        </p:spPr>
        <p:txBody>
          <a:bodyPr anchor="t">
            <a:spAutoFit/>
          </a:bodyPr>
          <a:lstStyle/>
          <a:p>
            <a:pPr algn="just">
              <a:lnSpc>
                <a:spcPct val="150000"/>
              </a:lnSpc>
            </a:pPr>
            <a:r>
              <a:rPr lang="zh-CN" altLang="zh-CN" sz="1900" b="1" dirty="0">
                <a:solidFill>
                  <a:srgbClr val="404040"/>
                </a:solidFill>
                <a:latin typeface="微软雅黑" panose="020B0503020204020204" pitchFamily="34" charset="-122"/>
                <a:ea typeface="微软雅黑" panose="020B0503020204020204" pitchFamily="34" charset="-122"/>
              </a:rPr>
              <a:t>由于施加了超过局部或全身性损伤阈值的能量引起的</a:t>
            </a:r>
          </a:p>
        </p:txBody>
      </p:sp>
      <p:sp>
        <p:nvSpPr>
          <p:cNvPr id="33804" name="TextBox 35"/>
          <p:cNvSpPr txBox="1"/>
          <p:nvPr/>
        </p:nvSpPr>
        <p:spPr>
          <a:xfrm>
            <a:off x="9061257" y="4890411"/>
            <a:ext cx="2958355" cy="1355115"/>
          </a:xfrm>
          <a:prstGeom prst="rect">
            <a:avLst/>
          </a:prstGeom>
          <a:noFill/>
          <a:ln w="9525">
            <a:noFill/>
          </a:ln>
        </p:spPr>
        <p:txBody>
          <a:bodyPr anchor="t">
            <a:spAutoFit/>
          </a:bodyPr>
          <a:lstStyle/>
          <a:p>
            <a:pPr algn="just">
              <a:lnSpc>
                <a:spcPct val="150000"/>
              </a:lnSpc>
            </a:pPr>
            <a:r>
              <a:rPr lang="zh-CN" altLang="zh-CN" sz="1900" b="1" dirty="0">
                <a:solidFill>
                  <a:srgbClr val="404040"/>
                </a:solidFill>
                <a:latin typeface="微软雅黑" panose="020B0503020204020204" pitchFamily="34" charset="-122"/>
                <a:ea typeface="微软雅黑" panose="020B0503020204020204" pitchFamily="34" charset="-122"/>
              </a:rPr>
              <a:t>影响了局部或全身性能量交换引起的，主要指中毒窒息和冻伤</a:t>
            </a:r>
          </a:p>
        </p:txBody>
      </p:sp>
      <p:sp>
        <p:nvSpPr>
          <p:cNvPr id="23556" name="椭圆 1"/>
          <p:cNvSpPr/>
          <p:nvPr/>
        </p:nvSpPr>
        <p:spPr>
          <a:xfrm>
            <a:off x="450720" y="2111198"/>
            <a:ext cx="3797141" cy="3797141"/>
          </a:xfrm>
          <a:prstGeom prst="ellipse">
            <a:avLst/>
          </a:prstGeom>
          <a:blipFill rotWithShape="1">
            <a:blip r:embed="rId5"/>
            <a:stretch>
              <a:fillRect/>
            </a:stretch>
          </a:blipFill>
          <a:ln w="47625" cap="flat" cmpd="sng">
            <a:solidFill>
              <a:schemeClr val="tx2"/>
            </a:solidFill>
            <a:prstDash val="solid"/>
            <a:round/>
            <a:headEnd type="none" w="med" len="med"/>
            <a:tailEnd type="none" w="med" len="med"/>
          </a:ln>
        </p:spPr>
        <p:txBody>
          <a:bodyPr anchor="ctr"/>
          <a:lstStyle/>
          <a:p>
            <a:pPr algn="ctr"/>
            <a:endParaRPr lang="zh-CN" altLang="en-US" sz="2110" dirty="0">
              <a:solidFill>
                <a:srgbClr val="FFFFFF"/>
              </a:solidFill>
              <a:latin typeface="Segoe UI" panose="020B0502040204020203" pitchFamily="2" charset="0"/>
              <a:ea typeface="微软雅黑" panose="020B0503020204020204" pitchFamily="34" charset="-122"/>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3556"/>
                                        </p:tgtEl>
                                        <p:attrNameLst>
                                          <p:attrName>style.visibility</p:attrName>
                                        </p:attrNameLst>
                                      </p:cBhvr>
                                      <p:to>
                                        <p:strVal val="visible"/>
                                      </p:to>
                                    </p:set>
                                    <p:anim calcmode="lin" valueType="num">
                                      <p:cBhvr>
                                        <p:cTn id="7" dur="500" fill="hold"/>
                                        <p:tgtEl>
                                          <p:spTgt spid="23556"/>
                                        </p:tgtEl>
                                        <p:attrNameLst>
                                          <p:attrName>ppt_w</p:attrName>
                                        </p:attrNameLst>
                                      </p:cBhvr>
                                      <p:tavLst>
                                        <p:tav tm="0">
                                          <p:val>
                                            <p:fltVal val="0"/>
                                          </p:val>
                                        </p:tav>
                                        <p:tav tm="100000">
                                          <p:val>
                                            <p:strVal val="#ppt_w"/>
                                          </p:val>
                                        </p:tav>
                                      </p:tavLst>
                                    </p:anim>
                                    <p:anim calcmode="lin" valueType="num">
                                      <p:cBhvr>
                                        <p:cTn id="8" dur="500" fill="hold"/>
                                        <p:tgtEl>
                                          <p:spTgt spid="23556"/>
                                        </p:tgtEl>
                                        <p:attrNameLst>
                                          <p:attrName>ppt_h</p:attrName>
                                        </p:attrNameLst>
                                      </p:cBhvr>
                                      <p:tavLst>
                                        <p:tav tm="0">
                                          <p:val>
                                            <p:fltVal val="0"/>
                                          </p:val>
                                        </p:tav>
                                        <p:tav tm="100000">
                                          <p:val>
                                            <p:strVal val="#ppt_h"/>
                                          </p:val>
                                        </p:tav>
                                      </p:tavLst>
                                    </p:anim>
                                    <p:animEffect transition="in" filter="fade">
                                      <p:cBhvr>
                                        <p:cTn id="9" dur="500"/>
                                        <p:tgtEl>
                                          <p:spTgt spid="23556"/>
                                        </p:tgtEl>
                                      </p:cBhvr>
                                    </p:animEffect>
                                  </p:childTnLst>
                                </p:cTn>
                              </p:par>
                            </p:childTnLst>
                          </p:cTn>
                        </p:par>
                        <p:par>
                          <p:cTn id="10" fill="hold">
                            <p:stCondLst>
                              <p:cond delay="5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3799"/>
                                        </p:tgtEl>
                                        <p:attrNameLst>
                                          <p:attrName>style.visibility</p:attrName>
                                        </p:attrNameLst>
                                      </p:cBhvr>
                                      <p:to>
                                        <p:strVal val="visible"/>
                                      </p:to>
                                    </p:set>
                                    <p:anim calcmode="lin" valueType="num">
                                      <p:cBhvr>
                                        <p:cTn id="13" dur="500" fill="hold"/>
                                        <p:tgtEl>
                                          <p:spTgt spid="33799"/>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3799"/>
                                        </p:tgtEl>
                                        <p:attrNameLst>
                                          <p:attrName>ppt_y</p:attrName>
                                        </p:attrNameLst>
                                      </p:cBhvr>
                                      <p:tavLst>
                                        <p:tav tm="0">
                                          <p:val>
                                            <p:strVal val="#ppt_y"/>
                                          </p:val>
                                        </p:tav>
                                        <p:tav tm="100000">
                                          <p:val>
                                            <p:strVal val="#ppt_y"/>
                                          </p:val>
                                        </p:tav>
                                      </p:tavLst>
                                    </p:anim>
                                    <p:anim calcmode="lin" valueType="num">
                                      <p:cBhvr>
                                        <p:cTn id="15" dur="500" fill="hold"/>
                                        <p:tgtEl>
                                          <p:spTgt spid="33799"/>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3799"/>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3799"/>
                                        </p:tgtEl>
                                      </p:cBhvr>
                                    </p:animEffect>
                                  </p:childTnLst>
                                </p:cTn>
                              </p:par>
                            </p:childTnLst>
                          </p:cTn>
                        </p:par>
                        <p:par>
                          <p:cTn id="18" fill="hold">
                            <p:stCondLst>
                              <p:cond delay="1750"/>
                            </p:stCondLst>
                            <p:childTnLst>
                              <p:par>
                                <p:cTn id="19" presetID="53" presetClass="entr" presetSubtype="16" fill="hold" grpId="0" nodeType="afterEffect">
                                  <p:stCondLst>
                                    <p:cond delay="0"/>
                                  </p:stCondLst>
                                  <p:childTnLst>
                                    <p:set>
                                      <p:cBhvr>
                                        <p:cTn id="20" dur="1" fill="hold">
                                          <p:stCondLst>
                                            <p:cond delay="0"/>
                                          </p:stCondLst>
                                        </p:cTn>
                                        <p:tgtEl>
                                          <p:spTgt spid="33798"/>
                                        </p:tgtEl>
                                        <p:attrNameLst>
                                          <p:attrName>style.visibility</p:attrName>
                                        </p:attrNameLst>
                                      </p:cBhvr>
                                      <p:to>
                                        <p:strVal val="visible"/>
                                      </p:to>
                                    </p:set>
                                    <p:anim calcmode="lin" valueType="num">
                                      <p:cBhvr>
                                        <p:cTn id="21" dur="500" fill="hold"/>
                                        <p:tgtEl>
                                          <p:spTgt spid="33798"/>
                                        </p:tgtEl>
                                        <p:attrNameLst>
                                          <p:attrName>ppt_w</p:attrName>
                                        </p:attrNameLst>
                                      </p:cBhvr>
                                      <p:tavLst>
                                        <p:tav tm="0">
                                          <p:val>
                                            <p:fltVal val="0"/>
                                          </p:val>
                                        </p:tav>
                                        <p:tav tm="100000">
                                          <p:val>
                                            <p:strVal val="#ppt_w"/>
                                          </p:val>
                                        </p:tav>
                                      </p:tavLst>
                                    </p:anim>
                                    <p:anim calcmode="lin" valueType="num">
                                      <p:cBhvr>
                                        <p:cTn id="22" dur="500" fill="hold"/>
                                        <p:tgtEl>
                                          <p:spTgt spid="33798"/>
                                        </p:tgtEl>
                                        <p:attrNameLst>
                                          <p:attrName>ppt_h</p:attrName>
                                        </p:attrNameLst>
                                      </p:cBhvr>
                                      <p:tavLst>
                                        <p:tav tm="0">
                                          <p:val>
                                            <p:fltVal val="0"/>
                                          </p:val>
                                        </p:tav>
                                        <p:tav tm="100000">
                                          <p:val>
                                            <p:strVal val="#ppt_h"/>
                                          </p:val>
                                        </p:tav>
                                      </p:tavLst>
                                    </p:anim>
                                    <p:animEffect transition="in" filter="fade">
                                      <p:cBhvr>
                                        <p:cTn id="23" dur="500"/>
                                        <p:tgtEl>
                                          <p:spTgt spid="33798"/>
                                        </p:tgtEl>
                                      </p:cBhvr>
                                    </p:animEffect>
                                  </p:childTnLst>
                                </p:cTn>
                              </p:par>
                            </p:childTnLst>
                          </p:cTn>
                        </p:par>
                        <p:par>
                          <p:cTn id="24" fill="hold">
                            <p:stCondLst>
                              <p:cond delay="2250"/>
                            </p:stCondLst>
                            <p:childTnLst>
                              <p:par>
                                <p:cTn id="25" presetID="2" presetClass="entr" presetSubtype="2" fill="hold" grpId="0" nodeType="afterEffect">
                                  <p:stCondLst>
                                    <p:cond delay="0"/>
                                  </p:stCondLst>
                                  <p:childTnLst>
                                    <p:set>
                                      <p:cBhvr>
                                        <p:cTn id="26" dur="1" fill="hold">
                                          <p:stCondLst>
                                            <p:cond delay="0"/>
                                          </p:stCondLst>
                                        </p:cTn>
                                        <p:tgtEl>
                                          <p:spTgt spid="33801"/>
                                        </p:tgtEl>
                                        <p:attrNameLst>
                                          <p:attrName>style.visibility</p:attrName>
                                        </p:attrNameLst>
                                      </p:cBhvr>
                                      <p:to>
                                        <p:strVal val="visible"/>
                                      </p:to>
                                    </p:set>
                                    <p:anim calcmode="lin" valueType="num">
                                      <p:cBhvr>
                                        <p:cTn id="27" dur="500" fill="hold"/>
                                        <p:tgtEl>
                                          <p:spTgt spid="33801"/>
                                        </p:tgtEl>
                                        <p:attrNameLst>
                                          <p:attrName>ppt_x</p:attrName>
                                        </p:attrNameLst>
                                      </p:cBhvr>
                                      <p:tavLst>
                                        <p:tav tm="0">
                                          <p:val>
                                            <p:strVal val="1+#ppt_w/2"/>
                                          </p:val>
                                        </p:tav>
                                        <p:tav tm="100000">
                                          <p:val>
                                            <p:strVal val="#ppt_x"/>
                                          </p:val>
                                        </p:tav>
                                      </p:tavLst>
                                    </p:anim>
                                    <p:anim calcmode="lin" valueType="num">
                                      <p:cBhvr>
                                        <p:cTn id="28" dur="500" fill="hold"/>
                                        <p:tgtEl>
                                          <p:spTgt spid="33801"/>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 presetClass="entr" presetSubtype="2" fill="hold" grpId="0" nodeType="afterEffect">
                                  <p:stCondLst>
                                    <p:cond delay="0"/>
                                  </p:stCondLst>
                                  <p:childTnLst>
                                    <p:set>
                                      <p:cBhvr>
                                        <p:cTn id="31" dur="1" fill="hold">
                                          <p:stCondLst>
                                            <p:cond delay="0"/>
                                          </p:stCondLst>
                                        </p:cTn>
                                        <p:tgtEl>
                                          <p:spTgt spid="33802"/>
                                        </p:tgtEl>
                                        <p:attrNameLst>
                                          <p:attrName>style.visibility</p:attrName>
                                        </p:attrNameLst>
                                      </p:cBhvr>
                                      <p:to>
                                        <p:strVal val="visible"/>
                                      </p:to>
                                    </p:set>
                                    <p:anim calcmode="lin" valueType="num">
                                      <p:cBhvr>
                                        <p:cTn id="32" dur="500" fill="hold"/>
                                        <p:tgtEl>
                                          <p:spTgt spid="33802"/>
                                        </p:tgtEl>
                                        <p:attrNameLst>
                                          <p:attrName>ppt_x</p:attrName>
                                        </p:attrNameLst>
                                      </p:cBhvr>
                                      <p:tavLst>
                                        <p:tav tm="0">
                                          <p:val>
                                            <p:strVal val="1+#ppt_w/2"/>
                                          </p:val>
                                        </p:tav>
                                        <p:tav tm="100000">
                                          <p:val>
                                            <p:strVal val="#ppt_x"/>
                                          </p:val>
                                        </p:tav>
                                      </p:tavLst>
                                    </p:anim>
                                    <p:anim calcmode="lin" valueType="num">
                                      <p:cBhvr>
                                        <p:cTn id="33" dur="500" fill="hold"/>
                                        <p:tgtEl>
                                          <p:spTgt spid="33802"/>
                                        </p:tgtEl>
                                        <p:attrNameLst>
                                          <p:attrName>ppt_y</p:attrName>
                                        </p:attrNameLst>
                                      </p:cBhvr>
                                      <p:tavLst>
                                        <p:tav tm="0">
                                          <p:val>
                                            <p:strVal val="#ppt_y"/>
                                          </p:val>
                                        </p:tav>
                                        <p:tav tm="100000">
                                          <p:val>
                                            <p:strVal val="#ppt_y"/>
                                          </p:val>
                                        </p:tav>
                                      </p:tavLst>
                                    </p:anim>
                                  </p:childTnLst>
                                </p:cTn>
                              </p:par>
                            </p:childTnLst>
                          </p:cTn>
                        </p:par>
                        <p:par>
                          <p:cTn id="34" fill="hold">
                            <p:stCondLst>
                              <p:cond delay="3250"/>
                            </p:stCondLst>
                            <p:childTnLst>
                              <p:par>
                                <p:cTn id="35" presetID="42" presetClass="entr" presetSubtype="0" fill="hold" grpId="0" nodeType="afterEffect">
                                  <p:stCondLst>
                                    <p:cond delay="0"/>
                                  </p:stCondLst>
                                  <p:childTnLst>
                                    <p:set>
                                      <p:cBhvr>
                                        <p:cTn id="36" dur="1" fill="hold">
                                          <p:stCondLst>
                                            <p:cond delay="0"/>
                                          </p:stCondLst>
                                        </p:cTn>
                                        <p:tgtEl>
                                          <p:spTgt spid="33803"/>
                                        </p:tgtEl>
                                        <p:attrNameLst>
                                          <p:attrName>style.visibility</p:attrName>
                                        </p:attrNameLst>
                                      </p:cBhvr>
                                      <p:to>
                                        <p:strVal val="visible"/>
                                      </p:to>
                                    </p:set>
                                    <p:animEffect transition="in" filter="fade">
                                      <p:cBhvr>
                                        <p:cTn id="37" dur="500"/>
                                        <p:tgtEl>
                                          <p:spTgt spid="33803"/>
                                        </p:tgtEl>
                                      </p:cBhvr>
                                    </p:animEffect>
                                    <p:anim calcmode="lin" valueType="num">
                                      <p:cBhvr>
                                        <p:cTn id="38" dur="500" fill="hold"/>
                                        <p:tgtEl>
                                          <p:spTgt spid="33803"/>
                                        </p:tgtEl>
                                        <p:attrNameLst>
                                          <p:attrName>ppt_x</p:attrName>
                                        </p:attrNameLst>
                                      </p:cBhvr>
                                      <p:tavLst>
                                        <p:tav tm="0">
                                          <p:val>
                                            <p:strVal val="#ppt_x"/>
                                          </p:val>
                                        </p:tav>
                                        <p:tav tm="100000">
                                          <p:val>
                                            <p:strVal val="#ppt_x"/>
                                          </p:val>
                                        </p:tav>
                                      </p:tavLst>
                                    </p:anim>
                                    <p:anim calcmode="lin" valueType="num">
                                      <p:cBhvr>
                                        <p:cTn id="39" dur="500" fill="hold"/>
                                        <p:tgtEl>
                                          <p:spTgt spid="33803"/>
                                        </p:tgtEl>
                                        <p:attrNameLst>
                                          <p:attrName>ppt_y</p:attrName>
                                        </p:attrNameLst>
                                      </p:cBhvr>
                                      <p:tavLst>
                                        <p:tav tm="0">
                                          <p:val>
                                            <p:strVal val="#ppt_y+.1"/>
                                          </p:val>
                                        </p:tav>
                                        <p:tav tm="100000">
                                          <p:val>
                                            <p:strVal val="#ppt_y"/>
                                          </p:val>
                                        </p:tav>
                                      </p:tavLst>
                                    </p:anim>
                                  </p:childTnLst>
                                </p:cTn>
                              </p:par>
                            </p:childTnLst>
                          </p:cTn>
                        </p:par>
                        <p:par>
                          <p:cTn id="40" fill="hold">
                            <p:stCondLst>
                              <p:cond delay="3750"/>
                            </p:stCondLst>
                            <p:childTnLst>
                              <p:par>
                                <p:cTn id="41" presetID="42" presetClass="entr" presetSubtype="0" fill="hold" grpId="0" nodeType="afterEffect">
                                  <p:stCondLst>
                                    <p:cond delay="0"/>
                                  </p:stCondLst>
                                  <p:childTnLst>
                                    <p:set>
                                      <p:cBhvr>
                                        <p:cTn id="42" dur="1" fill="hold">
                                          <p:stCondLst>
                                            <p:cond delay="0"/>
                                          </p:stCondLst>
                                        </p:cTn>
                                        <p:tgtEl>
                                          <p:spTgt spid="33804"/>
                                        </p:tgtEl>
                                        <p:attrNameLst>
                                          <p:attrName>style.visibility</p:attrName>
                                        </p:attrNameLst>
                                      </p:cBhvr>
                                      <p:to>
                                        <p:strVal val="visible"/>
                                      </p:to>
                                    </p:set>
                                    <p:animEffect transition="in" filter="fade">
                                      <p:cBhvr>
                                        <p:cTn id="43" dur="500"/>
                                        <p:tgtEl>
                                          <p:spTgt spid="33804"/>
                                        </p:tgtEl>
                                      </p:cBhvr>
                                    </p:animEffect>
                                    <p:anim calcmode="lin" valueType="num">
                                      <p:cBhvr>
                                        <p:cTn id="44" dur="500" fill="hold"/>
                                        <p:tgtEl>
                                          <p:spTgt spid="33804"/>
                                        </p:tgtEl>
                                        <p:attrNameLst>
                                          <p:attrName>ppt_x</p:attrName>
                                        </p:attrNameLst>
                                      </p:cBhvr>
                                      <p:tavLst>
                                        <p:tav tm="0">
                                          <p:val>
                                            <p:strVal val="#ppt_x"/>
                                          </p:val>
                                        </p:tav>
                                        <p:tav tm="100000">
                                          <p:val>
                                            <p:strVal val="#ppt_x"/>
                                          </p:val>
                                        </p:tav>
                                      </p:tavLst>
                                    </p:anim>
                                    <p:anim calcmode="lin" valueType="num">
                                      <p:cBhvr>
                                        <p:cTn id="45" dur="500" fill="hold"/>
                                        <p:tgtEl>
                                          <p:spTgt spid="3380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8" grpId="0"/>
      <p:bldP spid="33799" grpId="0"/>
      <p:bldP spid="33801" grpId="0" bldLvl="0" animBg="1"/>
      <p:bldP spid="33802" grpId="0" bldLvl="0" animBg="1"/>
      <p:bldP spid="33803" grpId="0"/>
      <p:bldP spid="33804" grpId="0"/>
      <p:bldP spid="23556" grpId="0" bldLvl="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pic>
        <p:nvPicPr>
          <p:cNvPr id="2" name="图片 1" descr="C:\Documents and Settings\Administrator\桌面\素材\图131片1.png图131片1"/>
          <p:cNvPicPr>
            <a:picLocks noChangeAspect="1"/>
          </p:cNvPicPr>
          <p:nvPr/>
        </p:nvPicPr>
        <p:blipFill>
          <a:blip r:embed="rId5"/>
          <a:srcRect/>
          <a:stretch>
            <a:fillRect/>
          </a:stretch>
        </p:blipFill>
        <p:spPr>
          <a:xfrm>
            <a:off x="770842" y="1153990"/>
            <a:ext cx="2432098" cy="1518678"/>
          </a:xfrm>
          <a:prstGeom prst="round2DiagRect">
            <a:avLst>
              <a:gd name="adj1" fmla="val 16667"/>
              <a:gd name="adj2" fmla="val 0"/>
            </a:avLst>
          </a:prstGeom>
          <a:ln w="63500" cap="sq" cmpd="sng">
            <a:solidFill>
              <a:schemeClr val="tx2"/>
            </a:solidFill>
            <a:prstDash val="solid"/>
            <a:miter lim="800000"/>
            <a:headEnd/>
            <a:tailEnd/>
          </a:ln>
          <a:effectLst>
            <a:outerShdw blurRad="254000" algn="tl" rotWithShape="0">
              <a:srgbClr val="000000">
                <a:alpha val="43000"/>
              </a:srgbClr>
            </a:outerShdw>
          </a:effectLst>
        </p:spPr>
      </p:pic>
      <p:pic>
        <p:nvPicPr>
          <p:cNvPr id="10" name="图片 9" descr="C:\Documents and Settings\Administrator\桌面\素材\图片131`1.png图片131`1"/>
          <p:cNvPicPr/>
          <p:nvPr/>
        </p:nvPicPr>
        <p:blipFill>
          <a:blip r:embed="rId6"/>
          <a:srcRect/>
          <a:stretch>
            <a:fillRect/>
          </a:stretch>
        </p:blipFill>
        <p:spPr>
          <a:xfrm>
            <a:off x="10315779" y="2385754"/>
            <a:ext cx="2278017" cy="1594612"/>
          </a:xfrm>
          <a:prstGeom prst="round2DiagRect">
            <a:avLst>
              <a:gd name="adj1" fmla="val 16667"/>
              <a:gd name="adj2" fmla="val 0"/>
            </a:avLst>
          </a:prstGeom>
          <a:ln w="63500" cap="sq">
            <a:solidFill>
              <a:schemeClr val="tx2"/>
            </a:solidFill>
            <a:miter lim="800000"/>
            <a:headEnd/>
            <a:tailEnd/>
          </a:ln>
          <a:effectLst>
            <a:outerShdw blurRad="254000" algn="tl" rotWithShape="0">
              <a:srgbClr val="000000">
                <a:alpha val="43000"/>
              </a:srgbClr>
            </a:outerShdw>
          </a:effectLst>
        </p:spPr>
      </p:pic>
      <p:pic>
        <p:nvPicPr>
          <p:cNvPr id="13" name="图片 12" descr="C:\Documents and Settings\Administrator\桌面\素材\图124片1.png图124片1"/>
          <p:cNvPicPr/>
          <p:nvPr/>
        </p:nvPicPr>
        <p:blipFill>
          <a:blip r:embed="rId7"/>
          <a:srcRect/>
          <a:stretch>
            <a:fillRect/>
          </a:stretch>
        </p:blipFill>
        <p:spPr>
          <a:xfrm>
            <a:off x="771373" y="4262887"/>
            <a:ext cx="2429885" cy="1556645"/>
          </a:xfrm>
          <a:prstGeom prst="round2DiagRect">
            <a:avLst>
              <a:gd name="adj1" fmla="val 16667"/>
              <a:gd name="adj2" fmla="val 0"/>
            </a:avLst>
          </a:prstGeom>
          <a:ln w="63500" cap="sq" cmpd="sng">
            <a:solidFill>
              <a:schemeClr val="tx2"/>
            </a:solidFill>
            <a:prstDash val="solid"/>
            <a:miter lim="800000"/>
            <a:headEnd/>
            <a:tailEnd/>
          </a:ln>
          <a:effectLst>
            <a:outerShdw blurRad="254000" algn="tl" rotWithShape="0">
              <a:srgbClr val="000000">
                <a:alpha val="43000"/>
              </a:srgbClr>
            </a:outerShdw>
          </a:effectLst>
        </p:spPr>
      </p:pic>
      <p:sp>
        <p:nvSpPr>
          <p:cNvPr id="14" name="文本框 13"/>
          <p:cNvSpPr txBox="1"/>
          <p:nvPr/>
        </p:nvSpPr>
        <p:spPr>
          <a:xfrm>
            <a:off x="3412423" y="961005"/>
            <a:ext cx="3006907" cy="481799"/>
          </a:xfrm>
          <a:prstGeom prst="rect">
            <a:avLst/>
          </a:prstGeom>
          <a:noFill/>
          <a:ln w="9525">
            <a:noFill/>
          </a:ln>
        </p:spPr>
        <p:txBody>
          <a:bodyPr wrap="square" anchor="t">
            <a:spAutoFit/>
          </a:bodyPr>
          <a:lstStyle/>
          <a:p>
            <a:pPr eaLnBrk="0" hangingPunct="0"/>
            <a:r>
              <a:rPr lang="zh-CN" altLang="en-US" sz="2530" b="1" dirty="0">
                <a:solidFill>
                  <a:srgbClr val="D74B4B"/>
                </a:solidFill>
                <a:latin typeface="微软雅黑" panose="020B0503020204020204" pitchFamily="34" charset="-122"/>
                <a:ea typeface="微软雅黑" panose="020B0503020204020204" pitchFamily="34" charset="-122"/>
              </a:rPr>
              <a:t>危险源（</a:t>
            </a:r>
            <a:r>
              <a:rPr lang="en-US" altLang="zh-CN" sz="2530" b="1" dirty="0">
                <a:solidFill>
                  <a:srgbClr val="D74B4B"/>
                </a:solidFill>
                <a:latin typeface="微软雅黑" panose="020B0503020204020204" pitchFamily="34" charset="-122"/>
                <a:ea typeface="微软雅黑" panose="020B0503020204020204" pitchFamily="34" charset="-122"/>
              </a:rPr>
              <a:t>hazard</a:t>
            </a:r>
            <a:r>
              <a:rPr lang="zh-CN" altLang="en-US" sz="2530" b="1" dirty="0">
                <a:solidFill>
                  <a:srgbClr val="D74B4B"/>
                </a:solidFill>
                <a:latin typeface="微软雅黑" panose="020B0503020204020204" pitchFamily="34" charset="-122"/>
                <a:ea typeface="微软雅黑" panose="020B0503020204020204" pitchFamily="34" charset="-122"/>
              </a:rPr>
              <a:t>）</a:t>
            </a:r>
          </a:p>
        </p:txBody>
      </p:sp>
      <p:sp>
        <p:nvSpPr>
          <p:cNvPr id="25" name="文本框 24"/>
          <p:cNvSpPr txBox="1"/>
          <p:nvPr/>
        </p:nvSpPr>
        <p:spPr>
          <a:xfrm>
            <a:off x="3395680" y="1413046"/>
            <a:ext cx="6919571" cy="1008738"/>
          </a:xfrm>
          <a:prstGeom prst="rect">
            <a:avLst/>
          </a:prstGeom>
          <a:noFill/>
          <a:ln w="9525">
            <a:noFill/>
          </a:ln>
        </p:spPr>
        <p:txBody>
          <a:bodyPr wrap="square" anchor="t">
            <a:spAutoFit/>
          </a:bodyPr>
          <a:lstStyle/>
          <a:p>
            <a:pPr defTabSz="964565" eaLnBrk="0" hangingPunct="0">
              <a:lnSpc>
                <a:spcPct val="150000"/>
              </a:lnSpc>
            </a:pPr>
            <a:r>
              <a:rPr lang="zh-CN" altLang="en-US" sz="2110" b="1" dirty="0">
                <a:solidFill>
                  <a:srgbClr val="404040"/>
                </a:solidFill>
                <a:latin typeface="微软雅黑" panose="020B0503020204020204" pitchFamily="34" charset="-122"/>
                <a:ea typeface="微软雅黑" panose="020B0503020204020204" pitchFamily="34" charset="-122"/>
              </a:rPr>
              <a:t>可能导致人身伤害和（或）健康损害（财产损失）的 根源 、状态或行为，或其组合</a:t>
            </a:r>
          </a:p>
        </p:txBody>
      </p:sp>
      <p:sp>
        <p:nvSpPr>
          <p:cNvPr id="26" name="文本框 25"/>
          <p:cNvSpPr txBox="1"/>
          <p:nvPr/>
        </p:nvSpPr>
        <p:spPr>
          <a:xfrm>
            <a:off x="5776428" y="2718941"/>
            <a:ext cx="4329545" cy="481799"/>
          </a:xfrm>
          <a:prstGeom prst="rect">
            <a:avLst/>
          </a:prstGeom>
          <a:noFill/>
          <a:ln w="9525">
            <a:noFill/>
          </a:ln>
        </p:spPr>
        <p:txBody>
          <a:bodyPr wrap="square" anchor="t">
            <a:spAutoFit/>
          </a:bodyPr>
          <a:lstStyle/>
          <a:p>
            <a:pPr algn="r" eaLnBrk="0" hangingPunct="0"/>
            <a:r>
              <a:rPr lang="zh-CN" altLang="en-US" sz="2530" b="1" dirty="0">
                <a:solidFill>
                  <a:schemeClr val="accent2"/>
                </a:solidFill>
                <a:latin typeface="微软雅黑" panose="020B0503020204020204" pitchFamily="34" charset="-122"/>
                <a:ea typeface="微软雅黑" panose="020B0503020204020204" pitchFamily="34" charset="-122"/>
              </a:rPr>
              <a:t>健康损害（</a:t>
            </a:r>
            <a:r>
              <a:rPr lang="en-US" altLang="zh-CN" sz="2530" b="1" dirty="0">
                <a:solidFill>
                  <a:schemeClr val="accent2"/>
                </a:solidFill>
                <a:latin typeface="微软雅黑" panose="020B0503020204020204" pitchFamily="34" charset="-122"/>
                <a:ea typeface="微软雅黑" panose="020B0503020204020204" pitchFamily="34" charset="-122"/>
              </a:rPr>
              <a:t>ill health</a:t>
            </a:r>
            <a:r>
              <a:rPr lang="zh-CN" altLang="en-US" sz="2530" b="1" dirty="0">
                <a:solidFill>
                  <a:schemeClr val="accent2"/>
                </a:solidFill>
                <a:latin typeface="微软雅黑" panose="020B0503020204020204" pitchFamily="34" charset="-122"/>
                <a:ea typeface="微软雅黑" panose="020B0503020204020204" pitchFamily="34" charset="-122"/>
              </a:rPr>
              <a:t>）</a:t>
            </a:r>
          </a:p>
        </p:txBody>
      </p:sp>
      <p:sp>
        <p:nvSpPr>
          <p:cNvPr id="27" name="文本框 26"/>
          <p:cNvSpPr txBox="1"/>
          <p:nvPr/>
        </p:nvSpPr>
        <p:spPr>
          <a:xfrm>
            <a:off x="3337083" y="3062157"/>
            <a:ext cx="6770564" cy="1008738"/>
          </a:xfrm>
          <a:prstGeom prst="rect">
            <a:avLst/>
          </a:prstGeom>
          <a:noFill/>
          <a:ln w="9525">
            <a:noFill/>
          </a:ln>
        </p:spPr>
        <p:txBody>
          <a:bodyPr wrap="square" anchor="t">
            <a:spAutoFit/>
          </a:bodyPr>
          <a:lstStyle/>
          <a:p>
            <a:pPr eaLnBrk="0" hangingPunct="0">
              <a:lnSpc>
                <a:spcPct val="150000"/>
              </a:lnSpc>
            </a:pPr>
            <a:r>
              <a:rPr lang="zh-CN" altLang="en-US" sz="2110" b="1" dirty="0">
                <a:solidFill>
                  <a:srgbClr val="404040"/>
                </a:solidFill>
                <a:latin typeface="微软雅黑" panose="020B0503020204020204" pitchFamily="34" charset="-122"/>
                <a:ea typeface="微软雅黑" panose="020B0503020204020204" pitchFamily="34" charset="-122"/>
              </a:rPr>
              <a:t>可确认的、由工作活动和（或）工作相关状况引起或加重的身体或精神的不良状态</a:t>
            </a:r>
          </a:p>
        </p:txBody>
      </p:sp>
      <p:sp>
        <p:nvSpPr>
          <p:cNvPr id="28" name="文本框 27"/>
          <p:cNvSpPr txBox="1"/>
          <p:nvPr/>
        </p:nvSpPr>
        <p:spPr>
          <a:xfrm>
            <a:off x="3337083" y="4344613"/>
            <a:ext cx="6094177" cy="481799"/>
          </a:xfrm>
          <a:prstGeom prst="rect">
            <a:avLst/>
          </a:prstGeom>
          <a:noFill/>
          <a:ln w="9525">
            <a:noFill/>
          </a:ln>
        </p:spPr>
        <p:txBody>
          <a:bodyPr wrap="square" anchor="t">
            <a:spAutoFit/>
          </a:bodyPr>
          <a:lstStyle/>
          <a:p>
            <a:pPr eaLnBrk="0" hangingPunct="0"/>
            <a:r>
              <a:rPr lang="zh-CN" altLang="en-US" sz="2530" b="1" dirty="0">
                <a:solidFill>
                  <a:schemeClr val="accent2"/>
                </a:solidFill>
                <a:latin typeface="微软雅黑" panose="020B0503020204020204" pitchFamily="34" charset="-122"/>
                <a:ea typeface="微软雅黑" panose="020B0503020204020204" pitchFamily="34" charset="-122"/>
              </a:rPr>
              <a:t>危险源辨识（</a:t>
            </a:r>
            <a:r>
              <a:rPr lang="en-US" altLang="zh-CN" sz="2530" b="1" dirty="0">
                <a:solidFill>
                  <a:schemeClr val="accent2"/>
                </a:solidFill>
                <a:latin typeface="微软雅黑" panose="020B0503020204020204" pitchFamily="34" charset="-122"/>
                <a:ea typeface="微软雅黑" panose="020B0503020204020204" pitchFamily="34" charset="-122"/>
              </a:rPr>
              <a:t>hazard identification</a:t>
            </a:r>
            <a:r>
              <a:rPr lang="zh-CN" altLang="en-US" sz="2530" b="1" dirty="0">
                <a:solidFill>
                  <a:schemeClr val="accent2"/>
                </a:solidFill>
                <a:latin typeface="微软雅黑" panose="020B0503020204020204" pitchFamily="34" charset="-122"/>
                <a:ea typeface="微软雅黑" panose="020B0503020204020204" pitchFamily="34" charset="-122"/>
              </a:rPr>
              <a:t>）</a:t>
            </a:r>
          </a:p>
        </p:txBody>
      </p:sp>
      <p:sp>
        <p:nvSpPr>
          <p:cNvPr id="29" name="文本框 28"/>
          <p:cNvSpPr txBox="1"/>
          <p:nvPr/>
        </p:nvSpPr>
        <p:spPr>
          <a:xfrm>
            <a:off x="3395681" y="4764844"/>
            <a:ext cx="6788981" cy="1494961"/>
          </a:xfrm>
          <a:prstGeom prst="rect">
            <a:avLst/>
          </a:prstGeom>
          <a:noFill/>
          <a:ln w="9525">
            <a:noFill/>
          </a:ln>
        </p:spPr>
        <p:txBody>
          <a:bodyPr wrap="square" anchor="t">
            <a:spAutoFit/>
          </a:bodyPr>
          <a:lstStyle/>
          <a:p>
            <a:pPr eaLnBrk="0" hangingPunct="0">
              <a:lnSpc>
                <a:spcPct val="150000"/>
              </a:lnSpc>
            </a:pPr>
            <a:r>
              <a:rPr lang="zh-CN" altLang="zh-CN" sz="2110" b="1" dirty="0">
                <a:solidFill>
                  <a:srgbClr val="404040"/>
                </a:solidFill>
                <a:latin typeface="Segoe UI" panose="020B0502040204020203" pitchFamily="2" charset="0"/>
                <a:ea typeface="微软雅黑" panose="020B0503020204020204" pitchFamily="34" charset="-122"/>
                <a:sym typeface="Arial" panose="020B0604020202020204" pitchFamily="34" charset="0"/>
              </a:rPr>
              <a:t>识别危险源并确定其特性的过程</a:t>
            </a:r>
            <a:r>
              <a:rPr lang="en-US" altLang="zh-CN" sz="2110" b="1" dirty="0">
                <a:solidFill>
                  <a:srgbClr val="404040"/>
                </a:solidFill>
                <a:latin typeface="Segoe UI" panose="020B0502040204020203" pitchFamily="2" charset="0"/>
                <a:ea typeface="微软雅黑" panose="020B0503020204020204" pitchFamily="34" charset="-122"/>
                <a:sym typeface="Arial" panose="020B0604020202020204" pitchFamily="34" charset="0"/>
              </a:rPr>
              <a:t>,</a:t>
            </a:r>
            <a:r>
              <a:rPr lang="zh-CN" altLang="zh-CN" sz="2110" b="1" dirty="0">
                <a:solidFill>
                  <a:srgbClr val="404040"/>
                </a:solidFill>
                <a:latin typeface="Segoe UI" panose="020B0502040204020203" pitchFamily="2" charset="0"/>
                <a:ea typeface="微软雅黑" panose="020B0503020204020204" pitchFamily="34" charset="-122"/>
                <a:sym typeface="Arial" panose="020B0604020202020204" pitchFamily="34" charset="0"/>
              </a:rPr>
              <a:t>主要是对危险源的识别，对其性质加以判断，对可能造成的危害、影响进行提前进行预防</a:t>
            </a:r>
          </a:p>
        </p:txBody>
      </p:sp>
      <p:sp>
        <p:nvSpPr>
          <p:cNvPr id="15"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14"/>
                                        </p:tgtEl>
                                        <p:attrNameLst>
                                          <p:attrName>style.visibility</p:attrName>
                                        </p:attrNameLst>
                                      </p:cBhvr>
                                      <p:to>
                                        <p:strVal val="visible"/>
                                      </p:to>
                                    </p:set>
                                    <p:anim calcmode="lin" valueType="num">
                                      <p:cBhvr>
                                        <p:cTn id="13" dur="500" fill="hold"/>
                                        <p:tgtEl>
                                          <p:spTgt spid="14"/>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14"/>
                                        </p:tgtEl>
                                        <p:attrNameLst>
                                          <p:attrName>ppt_y</p:attrName>
                                        </p:attrNameLst>
                                      </p:cBhvr>
                                      <p:tavLst>
                                        <p:tav tm="0">
                                          <p:val>
                                            <p:strVal val="#ppt_y"/>
                                          </p:val>
                                        </p:tav>
                                        <p:tav tm="100000">
                                          <p:val>
                                            <p:strVal val="#ppt_y"/>
                                          </p:val>
                                        </p:tav>
                                      </p:tavLst>
                                    </p:anim>
                                    <p:anim calcmode="lin" valueType="num">
                                      <p:cBhvr>
                                        <p:cTn id="15" dur="500" fill="hold"/>
                                        <p:tgtEl>
                                          <p:spTgt spid="14"/>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14"/>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14"/>
                                        </p:tgtEl>
                                      </p:cBhvr>
                                    </p:animEffect>
                                  </p:childTnLst>
                                </p:cTn>
                              </p:par>
                            </p:childTnLst>
                          </p:cTn>
                        </p:par>
                        <p:par>
                          <p:cTn id="18" fill="hold">
                            <p:stCondLst>
                              <p:cond delay="1500"/>
                            </p:stCondLst>
                            <p:childTnLst>
                              <p:par>
                                <p:cTn id="19" presetID="41" presetClass="entr" presetSubtype="0" fill="hold" grpId="0" nodeType="afterEffect">
                                  <p:stCondLst>
                                    <p:cond delay="0"/>
                                  </p:stCondLst>
                                  <p:iterate type="lt">
                                    <p:tmPct val="10000"/>
                                  </p:iterate>
                                  <p:childTnLst>
                                    <p:set>
                                      <p:cBhvr>
                                        <p:cTn id="20" dur="1" fill="hold">
                                          <p:stCondLst>
                                            <p:cond delay="0"/>
                                          </p:stCondLst>
                                        </p:cTn>
                                        <p:tgtEl>
                                          <p:spTgt spid="25"/>
                                        </p:tgtEl>
                                        <p:attrNameLst>
                                          <p:attrName>style.visibility</p:attrName>
                                        </p:attrNameLst>
                                      </p:cBhvr>
                                      <p:to>
                                        <p:strVal val="visible"/>
                                      </p:to>
                                    </p:set>
                                    <p:anim calcmode="lin" valueType="num">
                                      <p:cBhvr>
                                        <p:cTn id="21"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22" dur="500" fill="hold"/>
                                        <p:tgtEl>
                                          <p:spTgt spid="25"/>
                                        </p:tgtEl>
                                        <p:attrNameLst>
                                          <p:attrName>ppt_y</p:attrName>
                                        </p:attrNameLst>
                                      </p:cBhvr>
                                      <p:tavLst>
                                        <p:tav tm="0">
                                          <p:val>
                                            <p:strVal val="#ppt_y"/>
                                          </p:val>
                                        </p:tav>
                                        <p:tav tm="100000">
                                          <p:val>
                                            <p:strVal val="#ppt_y"/>
                                          </p:val>
                                        </p:tav>
                                      </p:tavLst>
                                    </p:anim>
                                    <p:anim calcmode="lin" valueType="num">
                                      <p:cBhvr>
                                        <p:cTn id="23"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24"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25" dur="500" tmFilter="0,0; .5, 1; 1, 1"/>
                                        <p:tgtEl>
                                          <p:spTgt spid="25"/>
                                        </p:tgtEl>
                                      </p:cBhvr>
                                    </p:animEffect>
                                  </p:childTnLst>
                                </p:cTn>
                              </p:par>
                            </p:childTnLst>
                          </p:cTn>
                        </p:par>
                        <p:par>
                          <p:cTn id="26" fill="hold">
                            <p:stCondLst>
                              <p:cond delay="3849"/>
                            </p:stCondLst>
                            <p:childTnLst>
                              <p:par>
                                <p:cTn id="27" presetID="53" presetClass="entr" presetSubtype="16" fill="hold" nodeType="after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p:cTn id="29" dur="500" fill="hold"/>
                                        <p:tgtEl>
                                          <p:spTgt spid="10"/>
                                        </p:tgtEl>
                                        <p:attrNameLst>
                                          <p:attrName>ppt_w</p:attrName>
                                        </p:attrNameLst>
                                      </p:cBhvr>
                                      <p:tavLst>
                                        <p:tav tm="0">
                                          <p:val>
                                            <p:fltVal val="0"/>
                                          </p:val>
                                        </p:tav>
                                        <p:tav tm="100000">
                                          <p:val>
                                            <p:strVal val="#ppt_w"/>
                                          </p:val>
                                        </p:tav>
                                      </p:tavLst>
                                    </p:anim>
                                    <p:anim calcmode="lin" valueType="num">
                                      <p:cBhvr>
                                        <p:cTn id="30" dur="500" fill="hold"/>
                                        <p:tgtEl>
                                          <p:spTgt spid="10"/>
                                        </p:tgtEl>
                                        <p:attrNameLst>
                                          <p:attrName>ppt_h</p:attrName>
                                        </p:attrNameLst>
                                      </p:cBhvr>
                                      <p:tavLst>
                                        <p:tav tm="0">
                                          <p:val>
                                            <p:fltVal val="0"/>
                                          </p:val>
                                        </p:tav>
                                        <p:tav tm="100000">
                                          <p:val>
                                            <p:strVal val="#ppt_h"/>
                                          </p:val>
                                        </p:tav>
                                      </p:tavLst>
                                    </p:anim>
                                    <p:animEffect transition="in" filter="fade">
                                      <p:cBhvr>
                                        <p:cTn id="31" dur="500"/>
                                        <p:tgtEl>
                                          <p:spTgt spid="10"/>
                                        </p:tgtEl>
                                      </p:cBhvr>
                                    </p:animEffect>
                                  </p:childTnLst>
                                </p:cTn>
                              </p:par>
                            </p:childTnLst>
                          </p:cTn>
                        </p:par>
                        <p:par>
                          <p:cTn id="32" fill="hold">
                            <p:stCondLst>
                              <p:cond delay="4349"/>
                            </p:stCondLst>
                            <p:childTnLst>
                              <p:par>
                                <p:cTn id="33" presetID="41" presetClass="entr" presetSubtype="0" fill="hold" grpId="0" nodeType="afterEffect">
                                  <p:stCondLst>
                                    <p:cond delay="0"/>
                                  </p:stCondLst>
                                  <p:iterate type="lt">
                                    <p:tmPct val="10000"/>
                                  </p:iterate>
                                  <p:childTnLst>
                                    <p:set>
                                      <p:cBhvr>
                                        <p:cTn id="34" dur="1" fill="hold">
                                          <p:stCondLst>
                                            <p:cond delay="0"/>
                                          </p:stCondLst>
                                        </p:cTn>
                                        <p:tgtEl>
                                          <p:spTgt spid="26"/>
                                        </p:tgtEl>
                                        <p:attrNameLst>
                                          <p:attrName>style.visibility</p:attrName>
                                        </p:attrNameLst>
                                      </p:cBhvr>
                                      <p:to>
                                        <p:strVal val="visible"/>
                                      </p:to>
                                    </p:set>
                                    <p:anim calcmode="lin" valueType="num">
                                      <p:cBhvr>
                                        <p:cTn id="35" dur="500" fill="hold"/>
                                        <p:tgtEl>
                                          <p:spTgt spid="26"/>
                                        </p:tgtEl>
                                        <p:attrNameLst>
                                          <p:attrName>ppt_x</p:attrName>
                                        </p:attrNameLst>
                                      </p:cBhvr>
                                      <p:tavLst>
                                        <p:tav tm="0">
                                          <p:val>
                                            <p:strVal val="#ppt_x"/>
                                          </p:val>
                                        </p:tav>
                                        <p:tav tm="50000">
                                          <p:val>
                                            <p:strVal val="#ppt_x+.1"/>
                                          </p:val>
                                        </p:tav>
                                        <p:tav tm="100000">
                                          <p:val>
                                            <p:strVal val="#ppt_x"/>
                                          </p:val>
                                        </p:tav>
                                      </p:tavLst>
                                    </p:anim>
                                    <p:anim calcmode="lin" valueType="num">
                                      <p:cBhvr>
                                        <p:cTn id="36" dur="500" fill="hold"/>
                                        <p:tgtEl>
                                          <p:spTgt spid="26"/>
                                        </p:tgtEl>
                                        <p:attrNameLst>
                                          <p:attrName>ppt_y</p:attrName>
                                        </p:attrNameLst>
                                      </p:cBhvr>
                                      <p:tavLst>
                                        <p:tav tm="0">
                                          <p:val>
                                            <p:strVal val="#ppt_y"/>
                                          </p:val>
                                        </p:tav>
                                        <p:tav tm="100000">
                                          <p:val>
                                            <p:strVal val="#ppt_y"/>
                                          </p:val>
                                        </p:tav>
                                      </p:tavLst>
                                    </p:anim>
                                    <p:anim calcmode="lin" valueType="num">
                                      <p:cBhvr>
                                        <p:cTn id="37" dur="500" fill="hold"/>
                                        <p:tgtEl>
                                          <p:spTgt spid="26"/>
                                        </p:tgtEl>
                                        <p:attrNameLst>
                                          <p:attrName>ppt_h</p:attrName>
                                        </p:attrNameLst>
                                      </p:cBhvr>
                                      <p:tavLst>
                                        <p:tav tm="0">
                                          <p:val>
                                            <p:strVal val="#ppt_h/10"/>
                                          </p:val>
                                        </p:tav>
                                        <p:tav tm="50000">
                                          <p:val>
                                            <p:strVal val="#ppt_h+.01"/>
                                          </p:val>
                                        </p:tav>
                                        <p:tav tm="100000">
                                          <p:val>
                                            <p:strVal val="#ppt_h"/>
                                          </p:val>
                                        </p:tav>
                                      </p:tavLst>
                                    </p:anim>
                                    <p:anim calcmode="lin" valueType="num">
                                      <p:cBhvr>
                                        <p:cTn id="38" dur="500" fill="hold"/>
                                        <p:tgtEl>
                                          <p:spTgt spid="26"/>
                                        </p:tgtEl>
                                        <p:attrNameLst>
                                          <p:attrName>ppt_w</p:attrName>
                                        </p:attrNameLst>
                                      </p:cBhvr>
                                      <p:tavLst>
                                        <p:tav tm="0">
                                          <p:val>
                                            <p:strVal val="#ppt_w/10"/>
                                          </p:val>
                                        </p:tav>
                                        <p:tav tm="50000">
                                          <p:val>
                                            <p:strVal val="#ppt_w+.01"/>
                                          </p:val>
                                        </p:tav>
                                        <p:tav tm="100000">
                                          <p:val>
                                            <p:strVal val="#ppt_w"/>
                                          </p:val>
                                        </p:tav>
                                      </p:tavLst>
                                    </p:anim>
                                    <p:animEffect transition="in" filter="fade">
                                      <p:cBhvr>
                                        <p:cTn id="39" dur="500" tmFilter="0,0; .5, 1; 1, 1"/>
                                        <p:tgtEl>
                                          <p:spTgt spid="26"/>
                                        </p:tgtEl>
                                      </p:cBhvr>
                                    </p:animEffect>
                                  </p:childTnLst>
                                </p:cTn>
                              </p:par>
                            </p:childTnLst>
                          </p:cTn>
                        </p:par>
                        <p:par>
                          <p:cTn id="40" fill="hold">
                            <p:stCondLst>
                              <p:cond delay="5599"/>
                            </p:stCondLst>
                            <p:childTnLst>
                              <p:par>
                                <p:cTn id="41" presetID="41" presetClass="entr" presetSubtype="0" fill="hold" grpId="0" nodeType="afterEffect">
                                  <p:stCondLst>
                                    <p:cond delay="0"/>
                                  </p:stCondLst>
                                  <p:iterate type="lt">
                                    <p:tmPct val="10000"/>
                                  </p:iterate>
                                  <p:childTnLst>
                                    <p:set>
                                      <p:cBhvr>
                                        <p:cTn id="42" dur="1" fill="hold">
                                          <p:stCondLst>
                                            <p:cond delay="0"/>
                                          </p:stCondLst>
                                        </p:cTn>
                                        <p:tgtEl>
                                          <p:spTgt spid="27"/>
                                        </p:tgtEl>
                                        <p:attrNameLst>
                                          <p:attrName>style.visibility</p:attrName>
                                        </p:attrNameLst>
                                      </p:cBhvr>
                                      <p:to>
                                        <p:strVal val="visible"/>
                                      </p:to>
                                    </p:set>
                                    <p:anim calcmode="lin" valueType="num">
                                      <p:cBhvr>
                                        <p:cTn id="43" dur="500" fill="hold"/>
                                        <p:tgtEl>
                                          <p:spTgt spid="27"/>
                                        </p:tgtEl>
                                        <p:attrNameLst>
                                          <p:attrName>ppt_x</p:attrName>
                                        </p:attrNameLst>
                                      </p:cBhvr>
                                      <p:tavLst>
                                        <p:tav tm="0">
                                          <p:val>
                                            <p:strVal val="#ppt_x"/>
                                          </p:val>
                                        </p:tav>
                                        <p:tav tm="50000">
                                          <p:val>
                                            <p:strVal val="#ppt_x+.1"/>
                                          </p:val>
                                        </p:tav>
                                        <p:tav tm="100000">
                                          <p:val>
                                            <p:strVal val="#ppt_x"/>
                                          </p:val>
                                        </p:tav>
                                      </p:tavLst>
                                    </p:anim>
                                    <p:anim calcmode="lin" valueType="num">
                                      <p:cBhvr>
                                        <p:cTn id="44" dur="500" fill="hold"/>
                                        <p:tgtEl>
                                          <p:spTgt spid="27"/>
                                        </p:tgtEl>
                                        <p:attrNameLst>
                                          <p:attrName>ppt_y</p:attrName>
                                        </p:attrNameLst>
                                      </p:cBhvr>
                                      <p:tavLst>
                                        <p:tav tm="0">
                                          <p:val>
                                            <p:strVal val="#ppt_y"/>
                                          </p:val>
                                        </p:tav>
                                        <p:tav tm="100000">
                                          <p:val>
                                            <p:strVal val="#ppt_y"/>
                                          </p:val>
                                        </p:tav>
                                      </p:tavLst>
                                    </p:anim>
                                    <p:anim calcmode="lin" valueType="num">
                                      <p:cBhvr>
                                        <p:cTn id="45" dur="500" fill="hold"/>
                                        <p:tgtEl>
                                          <p:spTgt spid="27"/>
                                        </p:tgtEl>
                                        <p:attrNameLst>
                                          <p:attrName>ppt_h</p:attrName>
                                        </p:attrNameLst>
                                      </p:cBhvr>
                                      <p:tavLst>
                                        <p:tav tm="0">
                                          <p:val>
                                            <p:strVal val="#ppt_h/10"/>
                                          </p:val>
                                        </p:tav>
                                        <p:tav tm="50000">
                                          <p:val>
                                            <p:strVal val="#ppt_h+.01"/>
                                          </p:val>
                                        </p:tav>
                                        <p:tav tm="100000">
                                          <p:val>
                                            <p:strVal val="#ppt_h"/>
                                          </p:val>
                                        </p:tav>
                                      </p:tavLst>
                                    </p:anim>
                                    <p:anim calcmode="lin" valueType="num">
                                      <p:cBhvr>
                                        <p:cTn id="46" dur="500" fill="hold"/>
                                        <p:tgtEl>
                                          <p:spTgt spid="27"/>
                                        </p:tgtEl>
                                        <p:attrNameLst>
                                          <p:attrName>ppt_w</p:attrName>
                                        </p:attrNameLst>
                                      </p:cBhvr>
                                      <p:tavLst>
                                        <p:tav tm="0">
                                          <p:val>
                                            <p:strVal val="#ppt_w/10"/>
                                          </p:val>
                                        </p:tav>
                                        <p:tav tm="50000">
                                          <p:val>
                                            <p:strVal val="#ppt_w+.01"/>
                                          </p:val>
                                        </p:tav>
                                        <p:tav tm="100000">
                                          <p:val>
                                            <p:strVal val="#ppt_w"/>
                                          </p:val>
                                        </p:tav>
                                      </p:tavLst>
                                    </p:anim>
                                    <p:animEffect transition="in" filter="fade">
                                      <p:cBhvr>
                                        <p:cTn id="47" dur="500" tmFilter="0,0; .5, 1; 1, 1"/>
                                        <p:tgtEl>
                                          <p:spTgt spid="27"/>
                                        </p:tgtEl>
                                      </p:cBhvr>
                                    </p:animEffect>
                                  </p:childTnLst>
                                </p:cTn>
                              </p:par>
                            </p:childTnLst>
                          </p:cTn>
                        </p:par>
                        <p:par>
                          <p:cTn id="48" fill="hold">
                            <p:stCondLst>
                              <p:cond delay="7849"/>
                            </p:stCondLst>
                            <p:childTnLst>
                              <p:par>
                                <p:cTn id="49" presetID="53" presetClass="entr" presetSubtype="16"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p:cTn id="51" dur="500" fill="hold"/>
                                        <p:tgtEl>
                                          <p:spTgt spid="13"/>
                                        </p:tgtEl>
                                        <p:attrNameLst>
                                          <p:attrName>ppt_w</p:attrName>
                                        </p:attrNameLst>
                                      </p:cBhvr>
                                      <p:tavLst>
                                        <p:tav tm="0">
                                          <p:val>
                                            <p:fltVal val="0"/>
                                          </p:val>
                                        </p:tav>
                                        <p:tav tm="100000">
                                          <p:val>
                                            <p:strVal val="#ppt_w"/>
                                          </p:val>
                                        </p:tav>
                                      </p:tavLst>
                                    </p:anim>
                                    <p:anim calcmode="lin" valueType="num">
                                      <p:cBhvr>
                                        <p:cTn id="52" dur="500" fill="hold"/>
                                        <p:tgtEl>
                                          <p:spTgt spid="13"/>
                                        </p:tgtEl>
                                        <p:attrNameLst>
                                          <p:attrName>ppt_h</p:attrName>
                                        </p:attrNameLst>
                                      </p:cBhvr>
                                      <p:tavLst>
                                        <p:tav tm="0">
                                          <p:val>
                                            <p:fltVal val="0"/>
                                          </p:val>
                                        </p:tav>
                                        <p:tav tm="100000">
                                          <p:val>
                                            <p:strVal val="#ppt_h"/>
                                          </p:val>
                                        </p:tav>
                                      </p:tavLst>
                                    </p:anim>
                                    <p:animEffect transition="in" filter="fade">
                                      <p:cBhvr>
                                        <p:cTn id="53" dur="500"/>
                                        <p:tgtEl>
                                          <p:spTgt spid="13"/>
                                        </p:tgtEl>
                                      </p:cBhvr>
                                    </p:animEffect>
                                  </p:childTnLst>
                                </p:cTn>
                              </p:par>
                            </p:childTnLst>
                          </p:cTn>
                        </p:par>
                        <p:par>
                          <p:cTn id="54" fill="hold">
                            <p:stCondLst>
                              <p:cond delay="8349"/>
                            </p:stCondLst>
                            <p:childTnLst>
                              <p:par>
                                <p:cTn id="55" presetID="41" presetClass="entr" presetSubtype="0" fill="hold" grpId="0" nodeType="afterEffect">
                                  <p:stCondLst>
                                    <p:cond delay="0"/>
                                  </p:stCondLst>
                                  <p:iterate type="lt">
                                    <p:tmPct val="10000"/>
                                  </p:iterate>
                                  <p:childTnLst>
                                    <p:set>
                                      <p:cBhvr>
                                        <p:cTn id="56" dur="1" fill="hold">
                                          <p:stCondLst>
                                            <p:cond delay="0"/>
                                          </p:stCondLst>
                                        </p:cTn>
                                        <p:tgtEl>
                                          <p:spTgt spid="28"/>
                                        </p:tgtEl>
                                        <p:attrNameLst>
                                          <p:attrName>style.visibility</p:attrName>
                                        </p:attrNameLst>
                                      </p:cBhvr>
                                      <p:to>
                                        <p:strVal val="visible"/>
                                      </p:to>
                                    </p:set>
                                    <p:anim calcmode="lin" valueType="num">
                                      <p:cBhvr>
                                        <p:cTn id="57" dur="500" fill="hold"/>
                                        <p:tgtEl>
                                          <p:spTgt spid="28"/>
                                        </p:tgtEl>
                                        <p:attrNameLst>
                                          <p:attrName>ppt_x</p:attrName>
                                        </p:attrNameLst>
                                      </p:cBhvr>
                                      <p:tavLst>
                                        <p:tav tm="0">
                                          <p:val>
                                            <p:strVal val="#ppt_x"/>
                                          </p:val>
                                        </p:tav>
                                        <p:tav tm="50000">
                                          <p:val>
                                            <p:strVal val="#ppt_x+.1"/>
                                          </p:val>
                                        </p:tav>
                                        <p:tav tm="100000">
                                          <p:val>
                                            <p:strVal val="#ppt_x"/>
                                          </p:val>
                                        </p:tav>
                                      </p:tavLst>
                                    </p:anim>
                                    <p:anim calcmode="lin" valueType="num">
                                      <p:cBhvr>
                                        <p:cTn id="58" dur="500" fill="hold"/>
                                        <p:tgtEl>
                                          <p:spTgt spid="28"/>
                                        </p:tgtEl>
                                        <p:attrNameLst>
                                          <p:attrName>ppt_y</p:attrName>
                                        </p:attrNameLst>
                                      </p:cBhvr>
                                      <p:tavLst>
                                        <p:tav tm="0">
                                          <p:val>
                                            <p:strVal val="#ppt_y"/>
                                          </p:val>
                                        </p:tav>
                                        <p:tav tm="100000">
                                          <p:val>
                                            <p:strVal val="#ppt_y"/>
                                          </p:val>
                                        </p:tav>
                                      </p:tavLst>
                                    </p:anim>
                                    <p:anim calcmode="lin" valueType="num">
                                      <p:cBhvr>
                                        <p:cTn id="59" dur="500" fill="hold"/>
                                        <p:tgtEl>
                                          <p:spTgt spid="28"/>
                                        </p:tgtEl>
                                        <p:attrNameLst>
                                          <p:attrName>ppt_h</p:attrName>
                                        </p:attrNameLst>
                                      </p:cBhvr>
                                      <p:tavLst>
                                        <p:tav tm="0">
                                          <p:val>
                                            <p:strVal val="#ppt_h/10"/>
                                          </p:val>
                                        </p:tav>
                                        <p:tav tm="50000">
                                          <p:val>
                                            <p:strVal val="#ppt_h+.01"/>
                                          </p:val>
                                        </p:tav>
                                        <p:tav tm="100000">
                                          <p:val>
                                            <p:strVal val="#ppt_h"/>
                                          </p:val>
                                        </p:tav>
                                      </p:tavLst>
                                    </p:anim>
                                    <p:anim calcmode="lin" valueType="num">
                                      <p:cBhvr>
                                        <p:cTn id="60" dur="500" fill="hold"/>
                                        <p:tgtEl>
                                          <p:spTgt spid="28"/>
                                        </p:tgtEl>
                                        <p:attrNameLst>
                                          <p:attrName>ppt_w</p:attrName>
                                        </p:attrNameLst>
                                      </p:cBhvr>
                                      <p:tavLst>
                                        <p:tav tm="0">
                                          <p:val>
                                            <p:strVal val="#ppt_w/10"/>
                                          </p:val>
                                        </p:tav>
                                        <p:tav tm="50000">
                                          <p:val>
                                            <p:strVal val="#ppt_w+.01"/>
                                          </p:val>
                                        </p:tav>
                                        <p:tav tm="100000">
                                          <p:val>
                                            <p:strVal val="#ppt_w"/>
                                          </p:val>
                                        </p:tav>
                                      </p:tavLst>
                                    </p:anim>
                                    <p:animEffect transition="in" filter="fade">
                                      <p:cBhvr>
                                        <p:cTn id="61" dur="500" tmFilter="0,0; .5, 1; 1, 1"/>
                                        <p:tgtEl>
                                          <p:spTgt spid="28"/>
                                        </p:tgtEl>
                                      </p:cBhvr>
                                    </p:animEffect>
                                  </p:childTnLst>
                                </p:cTn>
                              </p:par>
                            </p:childTnLst>
                          </p:cTn>
                        </p:par>
                        <p:par>
                          <p:cTn id="62" fill="hold">
                            <p:stCondLst>
                              <p:cond delay="10199"/>
                            </p:stCondLst>
                            <p:childTnLst>
                              <p:par>
                                <p:cTn id="63" presetID="41" presetClass="entr" presetSubtype="0" fill="hold" grpId="0" nodeType="afterEffect">
                                  <p:stCondLst>
                                    <p:cond delay="0"/>
                                  </p:stCondLst>
                                  <p:iterate type="lt">
                                    <p:tmPct val="10000"/>
                                  </p:iterate>
                                  <p:childTnLst>
                                    <p:set>
                                      <p:cBhvr>
                                        <p:cTn id="64" dur="1" fill="hold">
                                          <p:stCondLst>
                                            <p:cond delay="0"/>
                                          </p:stCondLst>
                                        </p:cTn>
                                        <p:tgtEl>
                                          <p:spTgt spid="29"/>
                                        </p:tgtEl>
                                        <p:attrNameLst>
                                          <p:attrName>style.visibility</p:attrName>
                                        </p:attrNameLst>
                                      </p:cBhvr>
                                      <p:to>
                                        <p:strVal val="visible"/>
                                      </p:to>
                                    </p:set>
                                    <p:anim calcmode="lin" valueType="num">
                                      <p:cBhvr>
                                        <p:cTn id="65" dur="500" fill="hold"/>
                                        <p:tgtEl>
                                          <p:spTgt spid="29"/>
                                        </p:tgtEl>
                                        <p:attrNameLst>
                                          <p:attrName>ppt_x</p:attrName>
                                        </p:attrNameLst>
                                      </p:cBhvr>
                                      <p:tavLst>
                                        <p:tav tm="0">
                                          <p:val>
                                            <p:strVal val="#ppt_x"/>
                                          </p:val>
                                        </p:tav>
                                        <p:tav tm="50000">
                                          <p:val>
                                            <p:strVal val="#ppt_x+.1"/>
                                          </p:val>
                                        </p:tav>
                                        <p:tav tm="100000">
                                          <p:val>
                                            <p:strVal val="#ppt_x"/>
                                          </p:val>
                                        </p:tav>
                                      </p:tavLst>
                                    </p:anim>
                                    <p:anim calcmode="lin" valueType="num">
                                      <p:cBhvr>
                                        <p:cTn id="66" dur="500" fill="hold"/>
                                        <p:tgtEl>
                                          <p:spTgt spid="29"/>
                                        </p:tgtEl>
                                        <p:attrNameLst>
                                          <p:attrName>ppt_y</p:attrName>
                                        </p:attrNameLst>
                                      </p:cBhvr>
                                      <p:tavLst>
                                        <p:tav tm="0">
                                          <p:val>
                                            <p:strVal val="#ppt_y"/>
                                          </p:val>
                                        </p:tav>
                                        <p:tav tm="100000">
                                          <p:val>
                                            <p:strVal val="#ppt_y"/>
                                          </p:val>
                                        </p:tav>
                                      </p:tavLst>
                                    </p:anim>
                                    <p:anim calcmode="lin" valueType="num">
                                      <p:cBhvr>
                                        <p:cTn id="67" dur="500" fill="hold"/>
                                        <p:tgtEl>
                                          <p:spTgt spid="29"/>
                                        </p:tgtEl>
                                        <p:attrNameLst>
                                          <p:attrName>ppt_h</p:attrName>
                                        </p:attrNameLst>
                                      </p:cBhvr>
                                      <p:tavLst>
                                        <p:tav tm="0">
                                          <p:val>
                                            <p:strVal val="#ppt_h/10"/>
                                          </p:val>
                                        </p:tav>
                                        <p:tav tm="50000">
                                          <p:val>
                                            <p:strVal val="#ppt_h+.01"/>
                                          </p:val>
                                        </p:tav>
                                        <p:tav tm="100000">
                                          <p:val>
                                            <p:strVal val="#ppt_h"/>
                                          </p:val>
                                        </p:tav>
                                      </p:tavLst>
                                    </p:anim>
                                    <p:anim calcmode="lin" valueType="num">
                                      <p:cBhvr>
                                        <p:cTn id="68" dur="500" fill="hold"/>
                                        <p:tgtEl>
                                          <p:spTgt spid="29"/>
                                        </p:tgtEl>
                                        <p:attrNameLst>
                                          <p:attrName>ppt_w</p:attrName>
                                        </p:attrNameLst>
                                      </p:cBhvr>
                                      <p:tavLst>
                                        <p:tav tm="0">
                                          <p:val>
                                            <p:strVal val="#ppt_w/10"/>
                                          </p:val>
                                        </p:tav>
                                        <p:tav tm="50000">
                                          <p:val>
                                            <p:strVal val="#ppt_w+.01"/>
                                          </p:val>
                                        </p:tav>
                                        <p:tav tm="100000">
                                          <p:val>
                                            <p:strVal val="#ppt_w"/>
                                          </p:val>
                                        </p:tav>
                                      </p:tavLst>
                                    </p:anim>
                                    <p:animEffect transition="in" filter="fade">
                                      <p:cBhvr>
                                        <p:cTn id="69" dur="500" tmFilter="0,0; .5, 1; 1, 1"/>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5" grpId="0"/>
      <p:bldP spid="26" grpId="0"/>
      <p:bldP spid="27" grpId="0"/>
      <p:bldP spid="28" grpId="0"/>
      <p:bldP spid="2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10245" name="TextBox 21"/>
          <p:cNvSpPr txBox="1"/>
          <p:nvPr/>
        </p:nvSpPr>
        <p:spPr>
          <a:xfrm>
            <a:off x="4281680" y="1013240"/>
            <a:ext cx="7966630" cy="1982466"/>
          </a:xfrm>
          <a:prstGeom prst="rect">
            <a:avLst/>
          </a:prstGeom>
          <a:noFill/>
          <a:ln w="9525">
            <a:noFill/>
          </a:ln>
        </p:spPr>
        <p:txBody>
          <a:bodyPr wrap="square" anchor="t">
            <a:spAutoFit/>
          </a:bodyPr>
          <a:lstStyle/>
          <a:p>
            <a:pPr eaLnBrk="0" hangingPunct="0">
              <a:lnSpc>
                <a:spcPct val="150000"/>
              </a:lnSpc>
            </a:pPr>
            <a:r>
              <a:rPr lang="zh-CN" altLang="en-US" sz="2110" b="1" dirty="0">
                <a:solidFill>
                  <a:schemeClr val="accent2"/>
                </a:solidFill>
                <a:latin typeface="微软雅黑" panose="020B0503020204020204" pitchFamily="34" charset="-122"/>
                <a:ea typeface="微软雅黑" panose="020B0503020204020204" pitchFamily="34" charset="-122"/>
              </a:rPr>
              <a:t>第一类危险源（根源）</a:t>
            </a:r>
          </a:p>
          <a:p>
            <a:pPr eaLnBrk="0" hangingPunct="0">
              <a:lnSpc>
                <a:spcPct val="150000"/>
              </a:lnSpc>
            </a:pPr>
            <a:r>
              <a:rPr lang="zh-CN" altLang="en-US" sz="2110" b="1" dirty="0">
                <a:solidFill>
                  <a:srgbClr val="404040"/>
                </a:solidFill>
                <a:latin typeface="微软雅黑" panose="020B0503020204020204" pitchFamily="34" charset="-122"/>
                <a:ea typeface="微软雅黑" panose="020B0503020204020204" pitchFamily="34" charset="-122"/>
              </a:rPr>
              <a:t>生产过程中存在的，可能发生意外释放的能量（能源或能量载体）或危险物质：如带电导体、遇水自燃物质、运动的机械、行驶的汽车、压力容器、悬吊物的势能、有毒品、粉尘、噪声等</a:t>
            </a:r>
          </a:p>
        </p:txBody>
      </p:sp>
      <p:sp>
        <p:nvSpPr>
          <p:cNvPr id="10246" name="TextBox 22"/>
          <p:cNvSpPr txBox="1"/>
          <p:nvPr/>
        </p:nvSpPr>
        <p:spPr>
          <a:xfrm>
            <a:off x="4358024" y="3290856"/>
            <a:ext cx="7749651" cy="1495602"/>
          </a:xfrm>
          <a:prstGeom prst="rect">
            <a:avLst/>
          </a:prstGeom>
          <a:noFill/>
          <a:ln w="9525">
            <a:noFill/>
          </a:ln>
        </p:spPr>
        <p:txBody>
          <a:bodyPr wrap="square" anchor="t">
            <a:spAutoFit/>
          </a:bodyPr>
          <a:lstStyle/>
          <a:p>
            <a:pPr eaLnBrk="0" hangingPunct="0">
              <a:lnSpc>
                <a:spcPct val="150000"/>
              </a:lnSpc>
            </a:pPr>
            <a:r>
              <a:rPr lang="zh-CN" altLang="en-US" sz="2110" b="1" dirty="0">
                <a:solidFill>
                  <a:schemeClr val="accent2"/>
                </a:solidFill>
                <a:latin typeface="微软雅黑" panose="020B0503020204020204" pitchFamily="34" charset="-122"/>
                <a:ea typeface="微软雅黑" panose="020B0503020204020204" pitchFamily="34" charset="-122"/>
              </a:rPr>
              <a:t>第二类危险源（状态）</a:t>
            </a:r>
          </a:p>
          <a:p>
            <a:pPr marL="0" lvl="1" indent="0">
              <a:lnSpc>
                <a:spcPct val="150000"/>
              </a:lnSpc>
            </a:pPr>
            <a:r>
              <a:rPr lang="zh-CN" altLang="en-US" sz="2110" b="1" dirty="0">
                <a:solidFill>
                  <a:srgbClr val="404040"/>
                </a:solidFill>
                <a:latin typeface="微软雅黑" panose="020B0503020204020204" pitchFamily="34" charset="-122"/>
                <a:ea typeface="微软雅黑" panose="020B0503020204020204" pitchFamily="34" charset="-122"/>
              </a:rPr>
              <a:t>导致能量或危险物质的约束和限制措施破坏或失效的各种因素，包括：物的不安全状态、人的不安全行为、环境因素、管理因素</a:t>
            </a:r>
          </a:p>
        </p:txBody>
      </p:sp>
      <p:cxnSp>
        <p:nvCxnSpPr>
          <p:cNvPr id="10247" name="直接连接符 26"/>
          <p:cNvCxnSpPr/>
          <p:nvPr/>
        </p:nvCxnSpPr>
        <p:spPr>
          <a:xfrm flipV="1">
            <a:off x="4542525" y="3000210"/>
            <a:ext cx="7100386" cy="0"/>
          </a:xfrm>
          <a:prstGeom prst="line">
            <a:avLst/>
          </a:prstGeom>
          <a:ln w="38100" cap="flat" cmpd="sng">
            <a:solidFill>
              <a:srgbClr val="404040"/>
            </a:solidFill>
            <a:prstDash val="dash"/>
            <a:round/>
            <a:headEnd type="none" w="med" len="med"/>
            <a:tailEnd type="none" w="med" len="med"/>
          </a:ln>
        </p:spPr>
      </p:cxnSp>
      <p:grpSp>
        <p:nvGrpSpPr>
          <p:cNvPr id="10248" name="组合 27"/>
          <p:cNvGrpSpPr/>
          <p:nvPr/>
        </p:nvGrpSpPr>
        <p:grpSpPr>
          <a:xfrm>
            <a:off x="3367220" y="1511826"/>
            <a:ext cx="800279" cy="798605"/>
            <a:chOff x="0" y="0"/>
            <a:chExt cx="555066" cy="555066"/>
          </a:xfrm>
        </p:grpSpPr>
        <p:sp>
          <p:nvSpPr>
            <p:cNvPr id="23558" name="椭圆 28"/>
            <p:cNvSpPr/>
            <p:nvPr/>
          </p:nvSpPr>
          <p:spPr>
            <a:xfrm>
              <a:off x="0" y="0"/>
              <a:ext cx="555066" cy="555066"/>
            </a:xfrm>
            <a:prstGeom prst="ellipse">
              <a:avLst/>
            </a:prstGeom>
            <a:solidFill>
              <a:srgbClr val="404040"/>
            </a:solidFill>
            <a:ln w="9525">
              <a:noFill/>
            </a:ln>
          </p:spPr>
          <p:txBody>
            <a:bodyPr anchor="ctr"/>
            <a:lstStyle/>
            <a:p>
              <a:pPr algn="ctr" eaLnBrk="0" hangingPunct="0"/>
              <a:endParaRPr lang="zh-CN" altLang="en-US" sz="2110" dirty="0">
                <a:solidFill>
                  <a:srgbClr val="FFFFFF"/>
                </a:solidFill>
                <a:latin typeface="Calibri" panose="020F0502020204030204" pitchFamily="34" charset="0"/>
                <a:ea typeface="微软雅黑" panose="020B0503020204020204" pitchFamily="34" charset="-122"/>
              </a:endParaRPr>
            </a:p>
          </p:txBody>
        </p:sp>
        <p:sp>
          <p:nvSpPr>
            <p:cNvPr id="23559" name="Freeform 70"/>
            <p:cNvSpPr>
              <a:spLocks noEditPoints="1"/>
            </p:cNvSpPr>
            <p:nvPr/>
          </p:nvSpPr>
          <p:spPr>
            <a:xfrm>
              <a:off x="166520" y="131988"/>
              <a:ext cx="242524" cy="290241"/>
            </a:xfrm>
            <a:custGeom>
              <a:avLst/>
              <a:gdLst/>
              <a:ahLst/>
              <a:cxnLst>
                <a:cxn ang="0">
                  <a:pos x="242524" y="53982"/>
                </a:cxn>
                <a:cxn ang="0">
                  <a:pos x="241823" y="52580"/>
                </a:cxn>
                <a:cxn ang="0">
                  <a:pos x="241823" y="51879"/>
                </a:cxn>
                <a:cxn ang="0">
                  <a:pos x="240421" y="50477"/>
                </a:cxn>
                <a:cxn ang="0">
                  <a:pos x="191356" y="1402"/>
                </a:cxn>
                <a:cxn ang="0">
                  <a:pos x="189954" y="0"/>
                </a:cxn>
                <a:cxn ang="0">
                  <a:pos x="189253" y="0"/>
                </a:cxn>
                <a:cxn ang="0">
                  <a:pos x="187851" y="0"/>
                </a:cxn>
                <a:cxn ang="0">
                  <a:pos x="187851" y="0"/>
                </a:cxn>
                <a:cxn ang="0">
                  <a:pos x="4907" y="0"/>
                </a:cxn>
                <a:cxn ang="0">
                  <a:pos x="0" y="4907"/>
                </a:cxn>
                <a:cxn ang="0">
                  <a:pos x="0" y="285334"/>
                </a:cxn>
                <a:cxn ang="0">
                  <a:pos x="4907" y="290241"/>
                </a:cxn>
                <a:cxn ang="0">
                  <a:pos x="236917" y="290241"/>
                </a:cxn>
                <a:cxn ang="0">
                  <a:pos x="242524" y="285334"/>
                </a:cxn>
                <a:cxn ang="0">
                  <a:pos x="242524" y="53982"/>
                </a:cxn>
                <a:cxn ang="0">
                  <a:pos x="242524" y="53982"/>
                </a:cxn>
                <a:cxn ang="0">
                  <a:pos x="192758" y="17527"/>
                </a:cxn>
                <a:cxn ang="0">
                  <a:pos x="224300" y="49075"/>
                </a:cxn>
                <a:cxn ang="0">
                  <a:pos x="192758" y="49075"/>
                </a:cxn>
                <a:cxn ang="0">
                  <a:pos x="192758" y="17527"/>
                </a:cxn>
                <a:cxn ang="0">
                  <a:pos x="9813" y="280426"/>
                </a:cxn>
                <a:cxn ang="0">
                  <a:pos x="9813" y="9815"/>
                </a:cxn>
                <a:cxn ang="0">
                  <a:pos x="182243" y="9815"/>
                </a:cxn>
                <a:cxn ang="0">
                  <a:pos x="182243" y="53982"/>
                </a:cxn>
                <a:cxn ang="0">
                  <a:pos x="187851" y="59591"/>
                </a:cxn>
                <a:cxn ang="0">
                  <a:pos x="232010" y="59591"/>
                </a:cxn>
                <a:cxn ang="0">
                  <a:pos x="232010" y="280426"/>
                </a:cxn>
                <a:cxn ang="0">
                  <a:pos x="9813" y="280426"/>
                </a:cxn>
              </a:cxnLst>
              <a:rect l="0" t="0" r="0" b="0"/>
              <a:pathLst>
                <a:path w="346" h="414">
                  <a:moveTo>
                    <a:pt x="346" y="77"/>
                  </a:moveTo>
                  <a:cubicBezTo>
                    <a:pt x="345" y="76"/>
                    <a:pt x="345" y="76"/>
                    <a:pt x="345" y="75"/>
                  </a:cubicBezTo>
                  <a:cubicBezTo>
                    <a:pt x="345" y="75"/>
                    <a:pt x="345" y="75"/>
                    <a:pt x="345" y="74"/>
                  </a:cubicBezTo>
                  <a:cubicBezTo>
                    <a:pt x="345" y="74"/>
                    <a:pt x="344" y="73"/>
                    <a:pt x="343" y="72"/>
                  </a:cubicBezTo>
                  <a:cubicBezTo>
                    <a:pt x="273" y="2"/>
                    <a:pt x="273" y="2"/>
                    <a:pt x="273" y="2"/>
                  </a:cubicBezTo>
                  <a:cubicBezTo>
                    <a:pt x="272" y="1"/>
                    <a:pt x="272" y="1"/>
                    <a:pt x="271" y="0"/>
                  </a:cubicBezTo>
                  <a:cubicBezTo>
                    <a:pt x="271" y="0"/>
                    <a:pt x="270" y="0"/>
                    <a:pt x="270" y="0"/>
                  </a:cubicBezTo>
                  <a:cubicBezTo>
                    <a:pt x="270" y="0"/>
                    <a:pt x="269" y="0"/>
                    <a:pt x="268" y="0"/>
                  </a:cubicBezTo>
                  <a:cubicBezTo>
                    <a:pt x="268" y="0"/>
                    <a:pt x="268" y="0"/>
                    <a:pt x="268" y="0"/>
                  </a:cubicBezTo>
                  <a:cubicBezTo>
                    <a:pt x="7" y="0"/>
                    <a:pt x="7" y="0"/>
                    <a:pt x="7" y="0"/>
                  </a:cubicBezTo>
                  <a:cubicBezTo>
                    <a:pt x="3" y="0"/>
                    <a:pt x="0" y="3"/>
                    <a:pt x="0" y="7"/>
                  </a:cubicBezTo>
                  <a:cubicBezTo>
                    <a:pt x="0" y="407"/>
                    <a:pt x="0" y="407"/>
                    <a:pt x="0" y="407"/>
                  </a:cubicBezTo>
                  <a:cubicBezTo>
                    <a:pt x="0" y="411"/>
                    <a:pt x="3" y="414"/>
                    <a:pt x="7" y="414"/>
                  </a:cubicBezTo>
                  <a:cubicBezTo>
                    <a:pt x="338" y="414"/>
                    <a:pt x="338" y="414"/>
                    <a:pt x="338" y="414"/>
                  </a:cubicBezTo>
                  <a:cubicBezTo>
                    <a:pt x="342" y="414"/>
                    <a:pt x="346" y="411"/>
                    <a:pt x="346" y="407"/>
                  </a:cubicBezTo>
                  <a:cubicBezTo>
                    <a:pt x="346" y="77"/>
                    <a:pt x="346" y="77"/>
                    <a:pt x="346" y="77"/>
                  </a:cubicBezTo>
                  <a:cubicBezTo>
                    <a:pt x="346" y="77"/>
                    <a:pt x="346" y="77"/>
                    <a:pt x="346" y="77"/>
                  </a:cubicBezTo>
                  <a:close/>
                  <a:moveTo>
                    <a:pt x="275" y="25"/>
                  </a:moveTo>
                  <a:cubicBezTo>
                    <a:pt x="320" y="70"/>
                    <a:pt x="320" y="70"/>
                    <a:pt x="320" y="70"/>
                  </a:cubicBezTo>
                  <a:cubicBezTo>
                    <a:pt x="275" y="70"/>
                    <a:pt x="275" y="70"/>
                    <a:pt x="275" y="70"/>
                  </a:cubicBezTo>
                  <a:lnTo>
                    <a:pt x="275" y="25"/>
                  </a:lnTo>
                  <a:close/>
                  <a:moveTo>
                    <a:pt x="14" y="400"/>
                  </a:moveTo>
                  <a:cubicBezTo>
                    <a:pt x="14" y="14"/>
                    <a:pt x="14" y="14"/>
                    <a:pt x="14" y="14"/>
                  </a:cubicBezTo>
                  <a:cubicBezTo>
                    <a:pt x="260" y="14"/>
                    <a:pt x="260" y="14"/>
                    <a:pt x="260" y="14"/>
                  </a:cubicBezTo>
                  <a:cubicBezTo>
                    <a:pt x="260" y="77"/>
                    <a:pt x="260" y="77"/>
                    <a:pt x="260" y="77"/>
                  </a:cubicBezTo>
                  <a:cubicBezTo>
                    <a:pt x="260" y="81"/>
                    <a:pt x="264" y="85"/>
                    <a:pt x="268" y="85"/>
                  </a:cubicBezTo>
                  <a:cubicBezTo>
                    <a:pt x="331" y="85"/>
                    <a:pt x="331" y="85"/>
                    <a:pt x="331" y="85"/>
                  </a:cubicBezTo>
                  <a:cubicBezTo>
                    <a:pt x="331" y="400"/>
                    <a:pt x="331" y="400"/>
                    <a:pt x="331" y="400"/>
                  </a:cubicBezTo>
                  <a:lnTo>
                    <a:pt x="14" y="400"/>
                  </a:lnTo>
                  <a:close/>
                </a:path>
              </a:pathLst>
            </a:custGeom>
            <a:solidFill>
              <a:srgbClr val="FFFFFF"/>
            </a:solidFill>
            <a:ln w="9525">
              <a:noFill/>
            </a:ln>
          </p:spPr>
          <p:txBody>
            <a:bodyPr/>
            <a:lstStyle/>
            <a:p>
              <a:endParaRPr lang="zh-CN" altLang="en-US" sz="2110"/>
            </a:p>
          </p:txBody>
        </p:sp>
      </p:grpSp>
      <p:grpSp>
        <p:nvGrpSpPr>
          <p:cNvPr id="10251" name="组合 30"/>
          <p:cNvGrpSpPr/>
          <p:nvPr/>
        </p:nvGrpSpPr>
        <p:grpSpPr>
          <a:xfrm>
            <a:off x="3378938" y="3669900"/>
            <a:ext cx="798606" cy="798606"/>
            <a:chOff x="0" y="0"/>
            <a:chExt cx="554400" cy="554400"/>
          </a:xfrm>
        </p:grpSpPr>
        <p:sp>
          <p:nvSpPr>
            <p:cNvPr id="23561" name="椭圆 31"/>
            <p:cNvSpPr/>
            <p:nvPr/>
          </p:nvSpPr>
          <p:spPr>
            <a:xfrm>
              <a:off x="0" y="0"/>
              <a:ext cx="554400" cy="554400"/>
            </a:xfrm>
            <a:prstGeom prst="ellipse">
              <a:avLst/>
            </a:prstGeom>
            <a:solidFill>
              <a:srgbClr val="D74B4B"/>
            </a:solidFill>
            <a:ln w="9525">
              <a:noFill/>
            </a:ln>
          </p:spPr>
          <p:txBody>
            <a:bodyPr anchor="ctr"/>
            <a:lstStyle/>
            <a:p>
              <a:pPr algn="ctr" eaLnBrk="0" hangingPunct="0"/>
              <a:endParaRPr lang="zh-CN" altLang="en-US" sz="2110" dirty="0">
                <a:solidFill>
                  <a:srgbClr val="FFFFFF"/>
                </a:solidFill>
                <a:latin typeface="Calibri" panose="020F0502020204030204" pitchFamily="34" charset="0"/>
                <a:ea typeface="微软雅黑" panose="020B0503020204020204" pitchFamily="34" charset="-122"/>
              </a:endParaRPr>
            </a:p>
          </p:txBody>
        </p:sp>
        <p:sp>
          <p:nvSpPr>
            <p:cNvPr id="23562" name="Freeform 13"/>
            <p:cNvSpPr>
              <a:spLocks noEditPoints="1"/>
            </p:cNvSpPr>
            <p:nvPr/>
          </p:nvSpPr>
          <p:spPr>
            <a:xfrm>
              <a:off x="160876" y="78998"/>
              <a:ext cx="217568" cy="401036"/>
            </a:xfrm>
            <a:custGeom>
              <a:avLst/>
              <a:gdLst/>
              <a:ahLst/>
              <a:cxnLst>
                <a:cxn ang="0">
                  <a:pos x="3567" y="115855"/>
                </a:cxn>
                <a:cxn ang="0">
                  <a:pos x="24967" y="137243"/>
                </a:cxn>
                <a:cxn ang="0">
                  <a:pos x="30317" y="135461"/>
                </a:cxn>
                <a:cxn ang="0">
                  <a:pos x="212218" y="74860"/>
                </a:cxn>
                <a:cxn ang="0">
                  <a:pos x="212218" y="53471"/>
                </a:cxn>
                <a:cxn ang="0">
                  <a:pos x="187251" y="40995"/>
                </a:cxn>
                <a:cxn ang="0">
                  <a:pos x="5350" y="101596"/>
                </a:cxn>
                <a:cxn ang="0">
                  <a:pos x="192601" y="49907"/>
                </a:cxn>
                <a:cxn ang="0">
                  <a:pos x="203301" y="62383"/>
                </a:cxn>
                <a:cxn ang="0">
                  <a:pos x="197951" y="74860"/>
                </a:cxn>
                <a:cxn ang="0">
                  <a:pos x="24967" y="126549"/>
                </a:cxn>
                <a:cxn ang="0">
                  <a:pos x="16050" y="119420"/>
                </a:cxn>
                <a:cxn ang="0">
                  <a:pos x="14267" y="105161"/>
                </a:cxn>
                <a:cxn ang="0">
                  <a:pos x="189034" y="49907"/>
                </a:cxn>
                <a:cxn ang="0">
                  <a:pos x="24967" y="76642"/>
                </a:cxn>
                <a:cxn ang="0">
                  <a:pos x="117701" y="49907"/>
                </a:cxn>
                <a:cxn ang="0">
                  <a:pos x="130184" y="17824"/>
                </a:cxn>
                <a:cxn ang="0">
                  <a:pos x="16050" y="30300"/>
                </a:cxn>
                <a:cxn ang="0">
                  <a:pos x="5350" y="62383"/>
                </a:cxn>
                <a:cxn ang="0">
                  <a:pos x="108784" y="14259"/>
                </a:cxn>
                <a:cxn ang="0">
                  <a:pos x="119484" y="21389"/>
                </a:cxn>
                <a:cxn ang="0">
                  <a:pos x="115917" y="39212"/>
                </a:cxn>
                <a:cxn ang="0">
                  <a:pos x="24967" y="65948"/>
                </a:cxn>
                <a:cxn ang="0">
                  <a:pos x="14267" y="53471"/>
                </a:cxn>
                <a:cxn ang="0">
                  <a:pos x="214001" y="180021"/>
                </a:cxn>
                <a:cxn ang="0">
                  <a:pos x="187251" y="160414"/>
                </a:cxn>
                <a:cxn ang="0">
                  <a:pos x="128401" y="196062"/>
                </a:cxn>
                <a:cxn ang="0">
                  <a:pos x="98084" y="245969"/>
                </a:cxn>
                <a:cxn ang="0">
                  <a:pos x="94517" y="176456"/>
                </a:cxn>
                <a:cxn ang="0">
                  <a:pos x="212218" y="135461"/>
                </a:cxn>
                <a:cxn ang="0">
                  <a:pos x="212218" y="114072"/>
                </a:cxn>
                <a:cxn ang="0">
                  <a:pos x="16050" y="151502"/>
                </a:cxn>
                <a:cxn ang="0">
                  <a:pos x="1783" y="172891"/>
                </a:cxn>
                <a:cxn ang="0">
                  <a:pos x="5350" y="181803"/>
                </a:cxn>
                <a:cxn ang="0">
                  <a:pos x="19617" y="196062"/>
                </a:cxn>
                <a:cxn ang="0">
                  <a:pos x="49934" y="215668"/>
                </a:cxn>
                <a:cxn ang="0">
                  <a:pos x="30317" y="245969"/>
                </a:cxn>
                <a:cxn ang="0">
                  <a:pos x="71334" y="372518"/>
                </a:cxn>
                <a:cxn ang="0">
                  <a:pos x="94517" y="401036"/>
                </a:cxn>
                <a:cxn ang="0">
                  <a:pos x="155151" y="381430"/>
                </a:cxn>
                <a:cxn ang="0">
                  <a:pos x="196168" y="333305"/>
                </a:cxn>
                <a:cxn ang="0">
                  <a:pos x="176551" y="245969"/>
                </a:cxn>
                <a:cxn ang="0">
                  <a:pos x="185468" y="208539"/>
                </a:cxn>
                <a:cxn ang="0">
                  <a:pos x="214001" y="180021"/>
                </a:cxn>
                <a:cxn ang="0">
                  <a:pos x="83817" y="180021"/>
                </a:cxn>
                <a:cxn ang="0">
                  <a:pos x="87384" y="245969"/>
                </a:cxn>
                <a:cxn ang="0">
                  <a:pos x="62417" y="215668"/>
                </a:cxn>
                <a:cxn ang="0">
                  <a:pos x="42800" y="192497"/>
                </a:cxn>
                <a:cxn ang="0">
                  <a:pos x="21400" y="185368"/>
                </a:cxn>
                <a:cxn ang="0">
                  <a:pos x="14267" y="172891"/>
                </a:cxn>
                <a:cxn ang="0">
                  <a:pos x="14267" y="165762"/>
                </a:cxn>
                <a:cxn ang="0">
                  <a:pos x="21400" y="160414"/>
                </a:cxn>
                <a:cxn ang="0">
                  <a:pos x="42800" y="153285"/>
                </a:cxn>
                <a:cxn ang="0">
                  <a:pos x="192601" y="110508"/>
                </a:cxn>
                <a:cxn ang="0">
                  <a:pos x="203301" y="122984"/>
                </a:cxn>
                <a:cxn ang="0">
                  <a:pos x="197951" y="135461"/>
                </a:cxn>
                <a:cxn ang="0">
                  <a:pos x="76684" y="174673"/>
                </a:cxn>
                <a:cxn ang="0">
                  <a:pos x="183684" y="197844"/>
                </a:cxn>
                <a:cxn ang="0">
                  <a:pos x="164068" y="245969"/>
                </a:cxn>
                <a:cxn ang="0">
                  <a:pos x="139101" y="196062"/>
                </a:cxn>
                <a:cxn ang="0">
                  <a:pos x="189034" y="171109"/>
                </a:cxn>
                <a:cxn ang="0">
                  <a:pos x="203301" y="183585"/>
                </a:cxn>
              </a:cxnLst>
              <a:rect l="0" t="0" r="0" b="0"/>
              <a:pathLst>
                <a:path w="122" h="225">
                  <a:moveTo>
                    <a:pt x="3" y="57"/>
                  </a:moveTo>
                  <a:cubicBezTo>
                    <a:pt x="1" y="59"/>
                    <a:pt x="1" y="62"/>
                    <a:pt x="2" y="65"/>
                  </a:cubicBezTo>
                  <a:cubicBezTo>
                    <a:pt x="3" y="69"/>
                    <a:pt x="3" y="69"/>
                    <a:pt x="3" y="69"/>
                  </a:cubicBezTo>
                  <a:cubicBezTo>
                    <a:pt x="4" y="74"/>
                    <a:pt x="9" y="77"/>
                    <a:pt x="14" y="77"/>
                  </a:cubicBezTo>
                  <a:cubicBezTo>
                    <a:pt x="14" y="77"/>
                    <a:pt x="14" y="77"/>
                    <a:pt x="14" y="77"/>
                  </a:cubicBezTo>
                  <a:cubicBezTo>
                    <a:pt x="15" y="77"/>
                    <a:pt x="16" y="77"/>
                    <a:pt x="17" y="76"/>
                  </a:cubicBezTo>
                  <a:cubicBezTo>
                    <a:pt x="112" y="48"/>
                    <a:pt x="112" y="48"/>
                    <a:pt x="112" y="48"/>
                  </a:cubicBezTo>
                  <a:cubicBezTo>
                    <a:pt x="115" y="47"/>
                    <a:pt x="118" y="45"/>
                    <a:pt x="119" y="42"/>
                  </a:cubicBezTo>
                  <a:cubicBezTo>
                    <a:pt x="120" y="40"/>
                    <a:pt x="121" y="37"/>
                    <a:pt x="120" y="34"/>
                  </a:cubicBezTo>
                  <a:cubicBezTo>
                    <a:pt x="119" y="30"/>
                    <a:pt x="119" y="30"/>
                    <a:pt x="119" y="30"/>
                  </a:cubicBezTo>
                  <a:cubicBezTo>
                    <a:pt x="117" y="25"/>
                    <a:pt x="113" y="22"/>
                    <a:pt x="108" y="22"/>
                  </a:cubicBezTo>
                  <a:cubicBezTo>
                    <a:pt x="107" y="22"/>
                    <a:pt x="106" y="22"/>
                    <a:pt x="105" y="23"/>
                  </a:cubicBezTo>
                  <a:cubicBezTo>
                    <a:pt x="9" y="51"/>
                    <a:pt x="9" y="51"/>
                    <a:pt x="9" y="51"/>
                  </a:cubicBezTo>
                  <a:cubicBezTo>
                    <a:pt x="6" y="52"/>
                    <a:pt x="4" y="54"/>
                    <a:pt x="3" y="57"/>
                  </a:cubicBezTo>
                  <a:close/>
                  <a:moveTo>
                    <a:pt x="106" y="28"/>
                  </a:moveTo>
                  <a:cubicBezTo>
                    <a:pt x="107" y="28"/>
                    <a:pt x="107" y="28"/>
                    <a:pt x="108" y="28"/>
                  </a:cubicBezTo>
                  <a:cubicBezTo>
                    <a:pt x="110" y="28"/>
                    <a:pt x="112" y="30"/>
                    <a:pt x="113" y="32"/>
                  </a:cubicBezTo>
                  <a:cubicBezTo>
                    <a:pt x="114" y="35"/>
                    <a:pt x="114" y="35"/>
                    <a:pt x="114" y="35"/>
                  </a:cubicBezTo>
                  <a:cubicBezTo>
                    <a:pt x="115" y="37"/>
                    <a:pt x="114" y="38"/>
                    <a:pt x="114" y="40"/>
                  </a:cubicBezTo>
                  <a:cubicBezTo>
                    <a:pt x="113" y="41"/>
                    <a:pt x="112" y="42"/>
                    <a:pt x="111" y="42"/>
                  </a:cubicBezTo>
                  <a:cubicBezTo>
                    <a:pt x="15" y="71"/>
                    <a:pt x="15" y="71"/>
                    <a:pt x="15" y="71"/>
                  </a:cubicBezTo>
                  <a:cubicBezTo>
                    <a:pt x="15" y="71"/>
                    <a:pt x="14" y="71"/>
                    <a:pt x="14" y="71"/>
                  </a:cubicBezTo>
                  <a:cubicBezTo>
                    <a:pt x="14" y="71"/>
                    <a:pt x="14" y="71"/>
                    <a:pt x="14" y="71"/>
                  </a:cubicBezTo>
                  <a:cubicBezTo>
                    <a:pt x="11" y="71"/>
                    <a:pt x="9" y="69"/>
                    <a:pt x="9" y="67"/>
                  </a:cubicBezTo>
                  <a:cubicBezTo>
                    <a:pt x="8" y="63"/>
                    <a:pt x="8" y="63"/>
                    <a:pt x="8" y="63"/>
                  </a:cubicBezTo>
                  <a:cubicBezTo>
                    <a:pt x="7" y="62"/>
                    <a:pt x="7" y="61"/>
                    <a:pt x="8" y="59"/>
                  </a:cubicBezTo>
                  <a:cubicBezTo>
                    <a:pt x="9" y="58"/>
                    <a:pt x="10" y="57"/>
                    <a:pt x="11" y="57"/>
                  </a:cubicBezTo>
                  <a:lnTo>
                    <a:pt x="106" y="28"/>
                  </a:lnTo>
                  <a:close/>
                  <a:moveTo>
                    <a:pt x="3" y="35"/>
                  </a:moveTo>
                  <a:cubicBezTo>
                    <a:pt x="4" y="40"/>
                    <a:pt x="9" y="43"/>
                    <a:pt x="14" y="43"/>
                  </a:cubicBezTo>
                  <a:cubicBezTo>
                    <a:pt x="15" y="43"/>
                    <a:pt x="16" y="43"/>
                    <a:pt x="17" y="43"/>
                  </a:cubicBezTo>
                  <a:cubicBezTo>
                    <a:pt x="66" y="28"/>
                    <a:pt x="66" y="28"/>
                    <a:pt x="66" y="28"/>
                  </a:cubicBezTo>
                  <a:cubicBezTo>
                    <a:pt x="72" y="26"/>
                    <a:pt x="76" y="19"/>
                    <a:pt x="74" y="13"/>
                  </a:cubicBezTo>
                  <a:cubicBezTo>
                    <a:pt x="73" y="10"/>
                    <a:pt x="73" y="10"/>
                    <a:pt x="73" y="10"/>
                  </a:cubicBezTo>
                  <a:cubicBezTo>
                    <a:pt x="71" y="4"/>
                    <a:pt x="65" y="0"/>
                    <a:pt x="59" y="2"/>
                  </a:cubicBezTo>
                  <a:cubicBezTo>
                    <a:pt x="9" y="17"/>
                    <a:pt x="9" y="17"/>
                    <a:pt x="9" y="17"/>
                  </a:cubicBezTo>
                  <a:cubicBezTo>
                    <a:pt x="3" y="19"/>
                    <a:pt x="0" y="25"/>
                    <a:pt x="2" y="31"/>
                  </a:cubicBezTo>
                  <a:lnTo>
                    <a:pt x="3" y="35"/>
                  </a:lnTo>
                  <a:close/>
                  <a:moveTo>
                    <a:pt x="11" y="23"/>
                  </a:moveTo>
                  <a:cubicBezTo>
                    <a:pt x="61" y="8"/>
                    <a:pt x="61" y="8"/>
                    <a:pt x="61" y="8"/>
                  </a:cubicBezTo>
                  <a:cubicBezTo>
                    <a:pt x="61" y="8"/>
                    <a:pt x="62" y="8"/>
                    <a:pt x="62" y="8"/>
                  </a:cubicBezTo>
                  <a:cubicBezTo>
                    <a:pt x="64" y="8"/>
                    <a:pt x="67" y="9"/>
                    <a:pt x="67" y="12"/>
                  </a:cubicBezTo>
                  <a:cubicBezTo>
                    <a:pt x="68" y="15"/>
                    <a:pt x="68" y="15"/>
                    <a:pt x="68" y="15"/>
                  </a:cubicBezTo>
                  <a:cubicBezTo>
                    <a:pt x="69" y="18"/>
                    <a:pt x="68" y="21"/>
                    <a:pt x="65" y="22"/>
                  </a:cubicBezTo>
                  <a:cubicBezTo>
                    <a:pt x="15" y="37"/>
                    <a:pt x="15" y="37"/>
                    <a:pt x="15" y="37"/>
                  </a:cubicBezTo>
                  <a:cubicBezTo>
                    <a:pt x="15" y="37"/>
                    <a:pt x="14" y="37"/>
                    <a:pt x="14" y="37"/>
                  </a:cubicBezTo>
                  <a:cubicBezTo>
                    <a:pt x="11" y="37"/>
                    <a:pt x="9" y="36"/>
                    <a:pt x="9" y="33"/>
                  </a:cubicBezTo>
                  <a:cubicBezTo>
                    <a:pt x="8" y="30"/>
                    <a:pt x="8" y="30"/>
                    <a:pt x="8" y="30"/>
                  </a:cubicBezTo>
                  <a:cubicBezTo>
                    <a:pt x="7" y="27"/>
                    <a:pt x="8" y="24"/>
                    <a:pt x="11" y="23"/>
                  </a:cubicBezTo>
                  <a:close/>
                  <a:moveTo>
                    <a:pt x="120" y="101"/>
                  </a:moveTo>
                  <a:cubicBezTo>
                    <a:pt x="119" y="97"/>
                    <a:pt x="119" y="97"/>
                    <a:pt x="119" y="97"/>
                  </a:cubicBezTo>
                  <a:cubicBezTo>
                    <a:pt x="117" y="92"/>
                    <a:pt x="110" y="88"/>
                    <a:pt x="105" y="90"/>
                  </a:cubicBezTo>
                  <a:cubicBezTo>
                    <a:pt x="82" y="96"/>
                    <a:pt x="82" y="96"/>
                    <a:pt x="82" y="96"/>
                  </a:cubicBezTo>
                  <a:cubicBezTo>
                    <a:pt x="76" y="98"/>
                    <a:pt x="72" y="104"/>
                    <a:pt x="72" y="110"/>
                  </a:cubicBezTo>
                  <a:cubicBezTo>
                    <a:pt x="72" y="138"/>
                    <a:pt x="72" y="138"/>
                    <a:pt x="72" y="138"/>
                  </a:cubicBezTo>
                  <a:cubicBezTo>
                    <a:pt x="55" y="138"/>
                    <a:pt x="55" y="138"/>
                    <a:pt x="55" y="138"/>
                  </a:cubicBezTo>
                  <a:cubicBezTo>
                    <a:pt x="55" y="106"/>
                    <a:pt x="55" y="106"/>
                    <a:pt x="55" y="106"/>
                  </a:cubicBezTo>
                  <a:cubicBezTo>
                    <a:pt x="55" y="104"/>
                    <a:pt x="54" y="101"/>
                    <a:pt x="53" y="99"/>
                  </a:cubicBezTo>
                  <a:cubicBezTo>
                    <a:pt x="112" y="82"/>
                    <a:pt x="112" y="82"/>
                    <a:pt x="112" y="82"/>
                  </a:cubicBezTo>
                  <a:cubicBezTo>
                    <a:pt x="115" y="81"/>
                    <a:pt x="118" y="79"/>
                    <a:pt x="119" y="76"/>
                  </a:cubicBezTo>
                  <a:cubicBezTo>
                    <a:pt x="120" y="73"/>
                    <a:pt x="121" y="70"/>
                    <a:pt x="120" y="67"/>
                  </a:cubicBezTo>
                  <a:cubicBezTo>
                    <a:pt x="119" y="64"/>
                    <a:pt x="119" y="64"/>
                    <a:pt x="119" y="64"/>
                  </a:cubicBezTo>
                  <a:cubicBezTo>
                    <a:pt x="117" y="58"/>
                    <a:pt x="110" y="54"/>
                    <a:pt x="105" y="56"/>
                  </a:cubicBezTo>
                  <a:cubicBezTo>
                    <a:pt x="9" y="85"/>
                    <a:pt x="9" y="85"/>
                    <a:pt x="9" y="85"/>
                  </a:cubicBezTo>
                  <a:cubicBezTo>
                    <a:pt x="6" y="86"/>
                    <a:pt x="4" y="88"/>
                    <a:pt x="3" y="90"/>
                  </a:cubicBezTo>
                  <a:cubicBezTo>
                    <a:pt x="1" y="92"/>
                    <a:pt x="1" y="95"/>
                    <a:pt x="1" y="97"/>
                  </a:cubicBezTo>
                  <a:cubicBezTo>
                    <a:pt x="2" y="98"/>
                    <a:pt x="2" y="98"/>
                    <a:pt x="2" y="99"/>
                  </a:cubicBezTo>
                  <a:cubicBezTo>
                    <a:pt x="3" y="102"/>
                    <a:pt x="3" y="102"/>
                    <a:pt x="3" y="102"/>
                  </a:cubicBezTo>
                  <a:cubicBezTo>
                    <a:pt x="4" y="106"/>
                    <a:pt x="7" y="109"/>
                    <a:pt x="10" y="110"/>
                  </a:cubicBezTo>
                  <a:cubicBezTo>
                    <a:pt x="11" y="110"/>
                    <a:pt x="11" y="110"/>
                    <a:pt x="11" y="110"/>
                  </a:cubicBezTo>
                  <a:cubicBezTo>
                    <a:pt x="23" y="113"/>
                    <a:pt x="23" y="113"/>
                    <a:pt x="23" y="113"/>
                  </a:cubicBezTo>
                  <a:cubicBezTo>
                    <a:pt x="26" y="114"/>
                    <a:pt x="28" y="118"/>
                    <a:pt x="28" y="121"/>
                  </a:cubicBezTo>
                  <a:cubicBezTo>
                    <a:pt x="28" y="138"/>
                    <a:pt x="28" y="138"/>
                    <a:pt x="28" y="138"/>
                  </a:cubicBezTo>
                  <a:cubicBezTo>
                    <a:pt x="17" y="138"/>
                    <a:pt x="17" y="138"/>
                    <a:pt x="17" y="138"/>
                  </a:cubicBezTo>
                  <a:cubicBezTo>
                    <a:pt x="17" y="187"/>
                    <a:pt x="17" y="187"/>
                    <a:pt x="17" y="187"/>
                  </a:cubicBezTo>
                  <a:cubicBezTo>
                    <a:pt x="17" y="199"/>
                    <a:pt x="28" y="208"/>
                    <a:pt x="40" y="209"/>
                  </a:cubicBezTo>
                  <a:cubicBezTo>
                    <a:pt x="40" y="214"/>
                    <a:pt x="40" y="214"/>
                    <a:pt x="40" y="214"/>
                  </a:cubicBezTo>
                  <a:cubicBezTo>
                    <a:pt x="40" y="220"/>
                    <a:pt x="46" y="225"/>
                    <a:pt x="53" y="225"/>
                  </a:cubicBezTo>
                  <a:cubicBezTo>
                    <a:pt x="74" y="225"/>
                    <a:pt x="74" y="225"/>
                    <a:pt x="74" y="225"/>
                  </a:cubicBezTo>
                  <a:cubicBezTo>
                    <a:pt x="81" y="225"/>
                    <a:pt x="87" y="220"/>
                    <a:pt x="87" y="214"/>
                  </a:cubicBezTo>
                  <a:cubicBezTo>
                    <a:pt x="87" y="209"/>
                    <a:pt x="87" y="209"/>
                    <a:pt x="87" y="209"/>
                  </a:cubicBezTo>
                  <a:cubicBezTo>
                    <a:pt x="99" y="208"/>
                    <a:pt x="110" y="199"/>
                    <a:pt x="110" y="187"/>
                  </a:cubicBezTo>
                  <a:cubicBezTo>
                    <a:pt x="110" y="138"/>
                    <a:pt x="110" y="138"/>
                    <a:pt x="110" y="138"/>
                  </a:cubicBezTo>
                  <a:cubicBezTo>
                    <a:pt x="99" y="138"/>
                    <a:pt x="99" y="138"/>
                    <a:pt x="99" y="138"/>
                  </a:cubicBezTo>
                  <a:cubicBezTo>
                    <a:pt x="99" y="125"/>
                    <a:pt x="99" y="125"/>
                    <a:pt x="99" y="125"/>
                  </a:cubicBezTo>
                  <a:cubicBezTo>
                    <a:pt x="99" y="122"/>
                    <a:pt x="101" y="118"/>
                    <a:pt x="104" y="117"/>
                  </a:cubicBezTo>
                  <a:cubicBezTo>
                    <a:pt x="112" y="115"/>
                    <a:pt x="112" y="115"/>
                    <a:pt x="112" y="115"/>
                  </a:cubicBezTo>
                  <a:cubicBezTo>
                    <a:pt x="118" y="113"/>
                    <a:pt x="122" y="107"/>
                    <a:pt x="120" y="101"/>
                  </a:cubicBezTo>
                  <a:close/>
                  <a:moveTo>
                    <a:pt x="43" y="98"/>
                  </a:moveTo>
                  <a:cubicBezTo>
                    <a:pt x="45" y="99"/>
                    <a:pt x="46" y="100"/>
                    <a:pt x="47" y="101"/>
                  </a:cubicBezTo>
                  <a:cubicBezTo>
                    <a:pt x="48" y="103"/>
                    <a:pt x="49" y="104"/>
                    <a:pt x="49" y="106"/>
                  </a:cubicBezTo>
                  <a:cubicBezTo>
                    <a:pt x="49" y="138"/>
                    <a:pt x="49" y="138"/>
                    <a:pt x="49" y="138"/>
                  </a:cubicBezTo>
                  <a:cubicBezTo>
                    <a:pt x="35" y="138"/>
                    <a:pt x="35" y="138"/>
                    <a:pt x="35" y="138"/>
                  </a:cubicBezTo>
                  <a:cubicBezTo>
                    <a:pt x="35" y="121"/>
                    <a:pt x="35" y="121"/>
                    <a:pt x="35" y="121"/>
                  </a:cubicBezTo>
                  <a:cubicBezTo>
                    <a:pt x="35" y="116"/>
                    <a:pt x="30" y="110"/>
                    <a:pt x="25" y="108"/>
                  </a:cubicBezTo>
                  <a:cubicBezTo>
                    <a:pt x="25" y="108"/>
                    <a:pt x="24" y="108"/>
                    <a:pt x="24" y="108"/>
                  </a:cubicBezTo>
                  <a:cubicBezTo>
                    <a:pt x="13" y="104"/>
                    <a:pt x="13" y="104"/>
                    <a:pt x="13" y="104"/>
                  </a:cubicBezTo>
                  <a:cubicBezTo>
                    <a:pt x="12" y="104"/>
                    <a:pt x="12" y="104"/>
                    <a:pt x="12" y="104"/>
                  </a:cubicBezTo>
                  <a:cubicBezTo>
                    <a:pt x="10" y="104"/>
                    <a:pt x="9" y="102"/>
                    <a:pt x="9" y="101"/>
                  </a:cubicBezTo>
                  <a:cubicBezTo>
                    <a:pt x="8" y="97"/>
                    <a:pt x="8" y="97"/>
                    <a:pt x="8" y="97"/>
                  </a:cubicBezTo>
                  <a:cubicBezTo>
                    <a:pt x="8" y="97"/>
                    <a:pt x="8" y="97"/>
                    <a:pt x="8" y="97"/>
                  </a:cubicBezTo>
                  <a:cubicBezTo>
                    <a:pt x="7" y="96"/>
                    <a:pt x="7" y="94"/>
                    <a:pt x="8" y="93"/>
                  </a:cubicBezTo>
                  <a:cubicBezTo>
                    <a:pt x="9" y="92"/>
                    <a:pt x="10" y="91"/>
                    <a:pt x="11" y="90"/>
                  </a:cubicBezTo>
                  <a:cubicBezTo>
                    <a:pt x="12" y="90"/>
                    <a:pt x="12" y="90"/>
                    <a:pt x="12" y="90"/>
                  </a:cubicBezTo>
                  <a:cubicBezTo>
                    <a:pt x="13" y="90"/>
                    <a:pt x="13" y="90"/>
                    <a:pt x="13" y="90"/>
                  </a:cubicBezTo>
                  <a:cubicBezTo>
                    <a:pt x="24" y="86"/>
                    <a:pt x="24" y="86"/>
                    <a:pt x="24" y="86"/>
                  </a:cubicBezTo>
                  <a:cubicBezTo>
                    <a:pt x="106" y="62"/>
                    <a:pt x="106" y="62"/>
                    <a:pt x="106" y="62"/>
                  </a:cubicBezTo>
                  <a:cubicBezTo>
                    <a:pt x="107" y="62"/>
                    <a:pt x="107" y="62"/>
                    <a:pt x="108" y="62"/>
                  </a:cubicBezTo>
                  <a:cubicBezTo>
                    <a:pt x="110" y="62"/>
                    <a:pt x="112" y="63"/>
                    <a:pt x="113" y="66"/>
                  </a:cubicBezTo>
                  <a:cubicBezTo>
                    <a:pt x="114" y="69"/>
                    <a:pt x="114" y="69"/>
                    <a:pt x="114" y="69"/>
                  </a:cubicBezTo>
                  <a:cubicBezTo>
                    <a:pt x="115" y="71"/>
                    <a:pt x="114" y="72"/>
                    <a:pt x="114" y="73"/>
                  </a:cubicBezTo>
                  <a:cubicBezTo>
                    <a:pt x="113" y="74"/>
                    <a:pt x="112" y="75"/>
                    <a:pt x="111" y="76"/>
                  </a:cubicBezTo>
                  <a:cubicBezTo>
                    <a:pt x="49" y="94"/>
                    <a:pt x="49" y="94"/>
                    <a:pt x="49" y="94"/>
                  </a:cubicBezTo>
                  <a:cubicBezTo>
                    <a:pt x="39" y="97"/>
                    <a:pt x="43" y="98"/>
                    <a:pt x="43" y="98"/>
                  </a:cubicBezTo>
                  <a:close/>
                  <a:moveTo>
                    <a:pt x="111" y="109"/>
                  </a:moveTo>
                  <a:cubicBezTo>
                    <a:pt x="103" y="111"/>
                    <a:pt x="103" y="111"/>
                    <a:pt x="103" y="111"/>
                  </a:cubicBezTo>
                  <a:cubicBezTo>
                    <a:pt x="97" y="113"/>
                    <a:pt x="92" y="119"/>
                    <a:pt x="92" y="125"/>
                  </a:cubicBezTo>
                  <a:cubicBezTo>
                    <a:pt x="92" y="138"/>
                    <a:pt x="92" y="138"/>
                    <a:pt x="92" y="138"/>
                  </a:cubicBezTo>
                  <a:cubicBezTo>
                    <a:pt x="78" y="138"/>
                    <a:pt x="78" y="138"/>
                    <a:pt x="78" y="138"/>
                  </a:cubicBezTo>
                  <a:cubicBezTo>
                    <a:pt x="78" y="110"/>
                    <a:pt x="78" y="110"/>
                    <a:pt x="78" y="110"/>
                  </a:cubicBezTo>
                  <a:cubicBezTo>
                    <a:pt x="78" y="107"/>
                    <a:pt x="81" y="103"/>
                    <a:pt x="84" y="102"/>
                  </a:cubicBezTo>
                  <a:cubicBezTo>
                    <a:pt x="106" y="96"/>
                    <a:pt x="106" y="96"/>
                    <a:pt x="106" y="96"/>
                  </a:cubicBezTo>
                  <a:cubicBezTo>
                    <a:pt x="109" y="95"/>
                    <a:pt x="112" y="96"/>
                    <a:pt x="113" y="99"/>
                  </a:cubicBezTo>
                  <a:cubicBezTo>
                    <a:pt x="114" y="103"/>
                    <a:pt x="114" y="103"/>
                    <a:pt x="114" y="103"/>
                  </a:cubicBezTo>
                  <a:cubicBezTo>
                    <a:pt x="115" y="106"/>
                    <a:pt x="113" y="109"/>
                    <a:pt x="111" y="109"/>
                  </a:cubicBezTo>
                  <a:close/>
                </a:path>
              </a:pathLst>
            </a:custGeom>
            <a:solidFill>
              <a:srgbClr val="FFFFFF"/>
            </a:solidFill>
            <a:ln w="9525">
              <a:noFill/>
            </a:ln>
          </p:spPr>
          <p:txBody>
            <a:bodyPr/>
            <a:lstStyle/>
            <a:p>
              <a:endParaRPr lang="zh-CN" altLang="en-US" sz="2110"/>
            </a:p>
          </p:txBody>
        </p:sp>
      </p:grpSp>
      <p:grpSp>
        <p:nvGrpSpPr>
          <p:cNvPr id="10254" name="组合 33"/>
          <p:cNvGrpSpPr/>
          <p:nvPr/>
        </p:nvGrpSpPr>
        <p:grpSpPr>
          <a:xfrm>
            <a:off x="1240954" y="1364494"/>
            <a:ext cx="1399652" cy="3433834"/>
            <a:chOff x="0" y="0"/>
            <a:chExt cx="1163638" cy="2852737"/>
          </a:xfrm>
        </p:grpSpPr>
        <p:sp>
          <p:nvSpPr>
            <p:cNvPr id="23564" name="Freeform 33"/>
            <p:cNvSpPr/>
            <p:nvPr/>
          </p:nvSpPr>
          <p:spPr>
            <a:xfrm>
              <a:off x="334963" y="252412"/>
              <a:ext cx="188913" cy="273050"/>
            </a:xfrm>
            <a:custGeom>
              <a:avLst/>
              <a:gdLst/>
              <a:ahLst/>
              <a:cxnLst>
                <a:cxn ang="0">
                  <a:pos x="0" y="119280"/>
                </a:cxn>
                <a:cxn ang="0">
                  <a:pos x="7156" y="10060"/>
                </a:cxn>
                <a:cxn ang="0">
                  <a:pos x="128804" y="63233"/>
                </a:cxn>
                <a:cxn ang="0">
                  <a:pos x="177464" y="188261"/>
                </a:cxn>
                <a:cxn ang="0">
                  <a:pos x="88732" y="273050"/>
                </a:cxn>
                <a:cxn ang="0">
                  <a:pos x="0" y="119280"/>
                </a:cxn>
              </a:cxnLst>
              <a:rect l="0" t="0" r="0" b="0"/>
              <a:pathLst>
                <a:path w="132" h="190">
                  <a:moveTo>
                    <a:pt x="0" y="83"/>
                  </a:moveTo>
                  <a:cubicBezTo>
                    <a:pt x="0" y="83"/>
                    <a:pt x="5" y="15"/>
                    <a:pt x="5" y="7"/>
                  </a:cubicBezTo>
                  <a:cubicBezTo>
                    <a:pt x="5" y="0"/>
                    <a:pt x="90" y="44"/>
                    <a:pt x="90" y="44"/>
                  </a:cubicBezTo>
                  <a:cubicBezTo>
                    <a:pt x="90" y="44"/>
                    <a:pt x="116" y="103"/>
                    <a:pt x="124" y="131"/>
                  </a:cubicBezTo>
                  <a:cubicBezTo>
                    <a:pt x="132" y="159"/>
                    <a:pt x="62" y="190"/>
                    <a:pt x="62" y="190"/>
                  </a:cubicBezTo>
                  <a:lnTo>
                    <a:pt x="0" y="83"/>
                  </a:lnTo>
                  <a:close/>
                </a:path>
              </a:pathLst>
            </a:custGeom>
            <a:solidFill>
              <a:srgbClr val="C68C5E"/>
            </a:solidFill>
            <a:ln w="9525">
              <a:noFill/>
            </a:ln>
          </p:spPr>
          <p:txBody>
            <a:bodyPr/>
            <a:lstStyle/>
            <a:p>
              <a:endParaRPr lang="zh-CN" altLang="en-US" sz="2110"/>
            </a:p>
          </p:txBody>
        </p:sp>
        <p:sp>
          <p:nvSpPr>
            <p:cNvPr id="23565" name="Freeform 34"/>
            <p:cNvSpPr/>
            <p:nvPr/>
          </p:nvSpPr>
          <p:spPr>
            <a:xfrm>
              <a:off x="200025" y="2590800"/>
              <a:ext cx="282575" cy="261937"/>
            </a:xfrm>
            <a:custGeom>
              <a:avLst/>
              <a:gdLst/>
              <a:ahLst/>
              <a:cxnLst>
                <a:cxn ang="0">
                  <a:pos x="38926" y="23027"/>
                </a:cxn>
                <a:cxn ang="0">
                  <a:pos x="23067" y="146800"/>
                </a:cxn>
                <a:cxn ang="0">
                  <a:pos x="15859" y="181341"/>
                </a:cxn>
                <a:cxn ang="0">
                  <a:pos x="54785" y="181341"/>
                </a:cxn>
                <a:cxn ang="0">
                  <a:pos x="185980" y="250423"/>
                </a:cxn>
                <a:cxn ang="0">
                  <a:pos x="282575" y="220200"/>
                </a:cxn>
                <a:cxn ang="0">
                  <a:pos x="232115" y="138165"/>
                </a:cxn>
                <a:cxn ang="0">
                  <a:pos x="174447" y="23027"/>
                </a:cxn>
                <a:cxn ang="0">
                  <a:pos x="38926" y="23027"/>
                </a:cxn>
              </a:cxnLst>
              <a:rect l="0" t="0" r="0" b="0"/>
              <a:pathLst>
                <a:path w="196" h="182">
                  <a:moveTo>
                    <a:pt x="27" y="16"/>
                  </a:moveTo>
                  <a:cubicBezTo>
                    <a:pt x="27" y="16"/>
                    <a:pt x="0" y="81"/>
                    <a:pt x="16" y="102"/>
                  </a:cubicBezTo>
                  <a:lnTo>
                    <a:pt x="11" y="126"/>
                  </a:lnTo>
                  <a:lnTo>
                    <a:pt x="38" y="126"/>
                  </a:lnTo>
                  <a:cubicBezTo>
                    <a:pt x="38" y="126"/>
                    <a:pt x="46" y="182"/>
                    <a:pt x="129" y="174"/>
                  </a:cubicBezTo>
                  <a:lnTo>
                    <a:pt x="196" y="153"/>
                  </a:lnTo>
                  <a:cubicBezTo>
                    <a:pt x="196" y="153"/>
                    <a:pt x="166" y="103"/>
                    <a:pt x="161" y="96"/>
                  </a:cubicBezTo>
                  <a:cubicBezTo>
                    <a:pt x="156" y="89"/>
                    <a:pt x="124" y="33"/>
                    <a:pt x="121" y="16"/>
                  </a:cubicBezTo>
                  <a:cubicBezTo>
                    <a:pt x="118" y="0"/>
                    <a:pt x="27" y="16"/>
                    <a:pt x="27" y="16"/>
                  </a:cubicBezTo>
                  <a:close/>
                </a:path>
              </a:pathLst>
            </a:custGeom>
            <a:solidFill>
              <a:srgbClr val="2E2C2C"/>
            </a:solidFill>
            <a:ln w="9525">
              <a:noFill/>
            </a:ln>
          </p:spPr>
          <p:txBody>
            <a:bodyPr/>
            <a:lstStyle/>
            <a:p>
              <a:endParaRPr lang="zh-CN" altLang="en-US" sz="2110"/>
            </a:p>
          </p:txBody>
        </p:sp>
        <p:sp>
          <p:nvSpPr>
            <p:cNvPr id="23566" name="Freeform 35"/>
            <p:cNvSpPr/>
            <p:nvPr/>
          </p:nvSpPr>
          <p:spPr>
            <a:xfrm>
              <a:off x="928688" y="730250"/>
              <a:ext cx="234950" cy="152400"/>
            </a:xfrm>
            <a:custGeom>
              <a:avLst/>
              <a:gdLst/>
              <a:ahLst/>
              <a:cxnLst>
                <a:cxn ang="0">
                  <a:pos x="41801" y="145211"/>
                </a:cxn>
                <a:cxn ang="0">
                  <a:pos x="131168" y="145211"/>
                </a:cxn>
                <a:cxn ang="0">
                  <a:pos x="234950" y="87702"/>
                </a:cxn>
                <a:cxn ang="0">
                  <a:pos x="234950" y="57509"/>
                </a:cxn>
                <a:cxn ang="0">
                  <a:pos x="172969" y="57509"/>
                </a:cxn>
                <a:cxn ang="0">
                  <a:pos x="89367" y="69011"/>
                </a:cxn>
                <a:cxn ang="0">
                  <a:pos x="69188" y="50321"/>
                </a:cxn>
                <a:cxn ang="0">
                  <a:pos x="80719" y="10064"/>
                </a:cxn>
                <a:cxn ang="0">
                  <a:pos x="41801" y="60385"/>
                </a:cxn>
                <a:cxn ang="0">
                  <a:pos x="0" y="99204"/>
                </a:cxn>
                <a:cxn ang="0">
                  <a:pos x="41801" y="145211"/>
                </a:cxn>
              </a:cxnLst>
              <a:rect l="0" t="0" r="0" b="0"/>
              <a:pathLst>
                <a:path w="163" h="106">
                  <a:moveTo>
                    <a:pt x="29" y="101"/>
                  </a:moveTo>
                  <a:cubicBezTo>
                    <a:pt x="29" y="101"/>
                    <a:pt x="80" y="106"/>
                    <a:pt x="91" y="101"/>
                  </a:cubicBezTo>
                  <a:cubicBezTo>
                    <a:pt x="102" y="96"/>
                    <a:pt x="163" y="61"/>
                    <a:pt x="163" y="61"/>
                  </a:cubicBezTo>
                  <a:lnTo>
                    <a:pt x="163" y="40"/>
                  </a:lnTo>
                  <a:cubicBezTo>
                    <a:pt x="163" y="40"/>
                    <a:pt x="131" y="29"/>
                    <a:pt x="120" y="40"/>
                  </a:cubicBezTo>
                  <a:cubicBezTo>
                    <a:pt x="120" y="40"/>
                    <a:pt x="72" y="48"/>
                    <a:pt x="62" y="48"/>
                  </a:cubicBezTo>
                  <a:lnTo>
                    <a:pt x="48" y="35"/>
                  </a:lnTo>
                  <a:cubicBezTo>
                    <a:pt x="48" y="35"/>
                    <a:pt x="64" y="16"/>
                    <a:pt x="56" y="7"/>
                  </a:cubicBezTo>
                  <a:cubicBezTo>
                    <a:pt x="48" y="0"/>
                    <a:pt x="29" y="42"/>
                    <a:pt x="29" y="42"/>
                  </a:cubicBezTo>
                  <a:lnTo>
                    <a:pt x="0" y="69"/>
                  </a:lnTo>
                  <a:lnTo>
                    <a:pt x="29" y="101"/>
                  </a:lnTo>
                  <a:close/>
                </a:path>
              </a:pathLst>
            </a:custGeom>
            <a:solidFill>
              <a:srgbClr val="EAAD6A"/>
            </a:solidFill>
            <a:ln w="9525">
              <a:noFill/>
            </a:ln>
          </p:spPr>
          <p:txBody>
            <a:bodyPr/>
            <a:lstStyle/>
            <a:p>
              <a:endParaRPr lang="zh-CN" altLang="en-US" sz="2110"/>
            </a:p>
          </p:txBody>
        </p:sp>
        <p:sp>
          <p:nvSpPr>
            <p:cNvPr id="23567" name="Freeform 36"/>
            <p:cNvSpPr/>
            <p:nvPr/>
          </p:nvSpPr>
          <p:spPr>
            <a:xfrm>
              <a:off x="342900" y="2543175"/>
              <a:ext cx="347663" cy="182562"/>
            </a:xfrm>
            <a:custGeom>
              <a:avLst/>
              <a:gdLst/>
              <a:ahLst/>
              <a:cxnLst>
                <a:cxn ang="0">
                  <a:pos x="31737" y="142312"/>
                </a:cxn>
                <a:cxn ang="0">
                  <a:pos x="170225" y="181125"/>
                </a:cxn>
                <a:cxn ang="0">
                  <a:pos x="328909" y="181125"/>
                </a:cxn>
                <a:cxn ang="0">
                  <a:pos x="289960" y="142312"/>
                </a:cxn>
                <a:cxn ang="0">
                  <a:pos x="181766" y="103500"/>
                </a:cxn>
                <a:cxn ang="0">
                  <a:pos x="82227" y="0"/>
                </a:cxn>
                <a:cxn ang="0">
                  <a:pos x="7213" y="14375"/>
                </a:cxn>
                <a:cxn ang="0">
                  <a:pos x="31737" y="142312"/>
                </a:cxn>
              </a:cxnLst>
              <a:rect l="0" t="0" r="0" b="0"/>
              <a:pathLst>
                <a:path w="241" h="127">
                  <a:moveTo>
                    <a:pt x="22" y="99"/>
                  </a:moveTo>
                  <a:cubicBezTo>
                    <a:pt x="22" y="99"/>
                    <a:pt x="75" y="127"/>
                    <a:pt x="118" y="126"/>
                  </a:cubicBezTo>
                  <a:lnTo>
                    <a:pt x="228" y="126"/>
                  </a:lnTo>
                  <a:cubicBezTo>
                    <a:pt x="228" y="126"/>
                    <a:pt x="241" y="99"/>
                    <a:pt x="201" y="99"/>
                  </a:cubicBezTo>
                  <a:cubicBezTo>
                    <a:pt x="201" y="99"/>
                    <a:pt x="168" y="99"/>
                    <a:pt x="126" y="72"/>
                  </a:cubicBezTo>
                  <a:cubicBezTo>
                    <a:pt x="83" y="45"/>
                    <a:pt x="57" y="0"/>
                    <a:pt x="57" y="0"/>
                  </a:cubicBezTo>
                  <a:lnTo>
                    <a:pt x="5" y="10"/>
                  </a:lnTo>
                  <a:cubicBezTo>
                    <a:pt x="5" y="10"/>
                    <a:pt x="0" y="69"/>
                    <a:pt x="22" y="99"/>
                  </a:cubicBezTo>
                  <a:close/>
                </a:path>
              </a:pathLst>
            </a:custGeom>
            <a:solidFill>
              <a:srgbClr val="2E2C2C"/>
            </a:solidFill>
            <a:ln w="9525">
              <a:noFill/>
            </a:ln>
          </p:spPr>
          <p:txBody>
            <a:bodyPr/>
            <a:lstStyle/>
            <a:p>
              <a:endParaRPr lang="zh-CN" altLang="en-US" sz="2110"/>
            </a:p>
          </p:txBody>
        </p:sp>
        <p:sp>
          <p:nvSpPr>
            <p:cNvPr id="23568" name="Freeform 37"/>
            <p:cNvSpPr/>
            <p:nvPr/>
          </p:nvSpPr>
          <p:spPr>
            <a:xfrm>
              <a:off x="306388" y="1219200"/>
              <a:ext cx="322263" cy="1371600"/>
            </a:xfrm>
            <a:custGeom>
              <a:avLst/>
              <a:gdLst/>
              <a:ahLst/>
              <a:cxnLst>
                <a:cxn ang="0">
                  <a:pos x="28773" y="1371600"/>
                </a:cxn>
                <a:cxn ang="0">
                  <a:pos x="130919" y="1341408"/>
                </a:cxn>
                <a:cxn ang="0">
                  <a:pos x="130919" y="1295400"/>
                </a:cxn>
                <a:cxn ang="0">
                  <a:pos x="107901" y="1255143"/>
                </a:cxn>
                <a:cxn ang="0">
                  <a:pos x="120849" y="1210574"/>
                </a:cxn>
                <a:cxn ang="0">
                  <a:pos x="100707" y="1173192"/>
                </a:cxn>
                <a:cxn ang="0">
                  <a:pos x="135235" y="1144438"/>
                </a:cxn>
                <a:cxn ang="0">
                  <a:pos x="116533" y="1078302"/>
                </a:cxn>
                <a:cxn ang="0">
                  <a:pos x="135235" y="960408"/>
                </a:cxn>
                <a:cxn ang="0">
                  <a:pos x="148183" y="881332"/>
                </a:cxn>
                <a:cxn ang="0">
                  <a:pos x="145306" y="869830"/>
                </a:cxn>
                <a:cxn ang="0">
                  <a:pos x="189905" y="833887"/>
                </a:cxn>
                <a:cxn ang="0">
                  <a:pos x="176957" y="783566"/>
                </a:cxn>
                <a:cxn ang="0">
                  <a:pos x="205730" y="723181"/>
                </a:cxn>
                <a:cxn ang="0">
                  <a:pos x="306438" y="224287"/>
                </a:cxn>
                <a:cxn ang="0">
                  <a:pos x="307876" y="0"/>
                </a:cxn>
                <a:cxn ang="0">
                  <a:pos x="205730" y="25879"/>
                </a:cxn>
                <a:cxn ang="0">
                  <a:pos x="145306" y="94891"/>
                </a:cxn>
                <a:cxn ang="0">
                  <a:pos x="44599" y="401128"/>
                </a:cxn>
                <a:cxn ang="0">
                  <a:pos x="57547" y="685800"/>
                </a:cxn>
                <a:cxn ang="0">
                  <a:pos x="10071" y="920151"/>
                </a:cxn>
                <a:cxn ang="0">
                  <a:pos x="10071" y="1263770"/>
                </a:cxn>
                <a:cxn ang="0">
                  <a:pos x="28773" y="1371600"/>
                </a:cxn>
              </a:cxnLst>
              <a:rect l="0" t="0" r="0" b="0"/>
              <a:pathLst>
                <a:path w="224" h="954">
                  <a:moveTo>
                    <a:pt x="20" y="954"/>
                  </a:moveTo>
                  <a:lnTo>
                    <a:pt x="91" y="933"/>
                  </a:lnTo>
                  <a:cubicBezTo>
                    <a:pt x="91" y="933"/>
                    <a:pt x="97" y="908"/>
                    <a:pt x="91" y="901"/>
                  </a:cubicBezTo>
                  <a:cubicBezTo>
                    <a:pt x="86" y="895"/>
                    <a:pt x="75" y="873"/>
                    <a:pt x="75" y="873"/>
                  </a:cubicBezTo>
                  <a:cubicBezTo>
                    <a:pt x="75" y="873"/>
                    <a:pt x="90" y="855"/>
                    <a:pt x="84" y="842"/>
                  </a:cubicBezTo>
                  <a:cubicBezTo>
                    <a:pt x="77" y="829"/>
                    <a:pt x="70" y="816"/>
                    <a:pt x="70" y="816"/>
                  </a:cubicBezTo>
                  <a:lnTo>
                    <a:pt x="94" y="796"/>
                  </a:lnTo>
                  <a:cubicBezTo>
                    <a:pt x="94" y="796"/>
                    <a:pt x="79" y="761"/>
                    <a:pt x="81" y="750"/>
                  </a:cubicBezTo>
                  <a:cubicBezTo>
                    <a:pt x="84" y="739"/>
                    <a:pt x="94" y="668"/>
                    <a:pt x="94" y="668"/>
                  </a:cubicBezTo>
                  <a:cubicBezTo>
                    <a:pt x="94" y="668"/>
                    <a:pt x="106" y="622"/>
                    <a:pt x="103" y="613"/>
                  </a:cubicBezTo>
                  <a:lnTo>
                    <a:pt x="101" y="605"/>
                  </a:lnTo>
                  <a:lnTo>
                    <a:pt x="132" y="580"/>
                  </a:lnTo>
                  <a:lnTo>
                    <a:pt x="123" y="545"/>
                  </a:lnTo>
                  <a:lnTo>
                    <a:pt x="143" y="503"/>
                  </a:lnTo>
                  <a:cubicBezTo>
                    <a:pt x="143" y="503"/>
                    <a:pt x="224" y="174"/>
                    <a:pt x="213" y="156"/>
                  </a:cubicBezTo>
                  <a:cubicBezTo>
                    <a:pt x="202" y="139"/>
                    <a:pt x="214" y="0"/>
                    <a:pt x="214" y="0"/>
                  </a:cubicBezTo>
                  <a:lnTo>
                    <a:pt x="143" y="18"/>
                  </a:lnTo>
                  <a:cubicBezTo>
                    <a:pt x="143" y="18"/>
                    <a:pt x="103" y="53"/>
                    <a:pt x="101" y="66"/>
                  </a:cubicBezTo>
                  <a:cubicBezTo>
                    <a:pt x="99" y="79"/>
                    <a:pt x="31" y="279"/>
                    <a:pt x="31" y="279"/>
                  </a:cubicBezTo>
                  <a:lnTo>
                    <a:pt x="40" y="477"/>
                  </a:lnTo>
                  <a:lnTo>
                    <a:pt x="7" y="640"/>
                  </a:lnTo>
                  <a:cubicBezTo>
                    <a:pt x="7" y="640"/>
                    <a:pt x="13" y="873"/>
                    <a:pt x="7" y="879"/>
                  </a:cubicBezTo>
                  <a:cubicBezTo>
                    <a:pt x="0" y="886"/>
                    <a:pt x="20" y="954"/>
                    <a:pt x="20" y="954"/>
                  </a:cubicBezTo>
                  <a:close/>
                </a:path>
              </a:pathLst>
            </a:custGeom>
            <a:solidFill>
              <a:srgbClr val="383837"/>
            </a:solidFill>
            <a:ln w="9525">
              <a:noFill/>
            </a:ln>
          </p:spPr>
          <p:txBody>
            <a:bodyPr/>
            <a:lstStyle/>
            <a:p>
              <a:endParaRPr lang="zh-CN" altLang="en-US" sz="2110"/>
            </a:p>
          </p:txBody>
        </p:sp>
        <p:sp>
          <p:nvSpPr>
            <p:cNvPr id="23569" name="Freeform 38"/>
            <p:cNvSpPr/>
            <p:nvPr/>
          </p:nvSpPr>
          <p:spPr>
            <a:xfrm>
              <a:off x="306388" y="1219200"/>
              <a:ext cx="307975" cy="1371600"/>
            </a:xfrm>
            <a:custGeom>
              <a:avLst/>
              <a:gdLst/>
              <a:ahLst/>
              <a:cxnLst>
                <a:cxn ang="0">
                  <a:pos x="307975" y="0"/>
                </a:cxn>
                <a:cxn ang="0">
                  <a:pos x="205796" y="25879"/>
                </a:cxn>
                <a:cxn ang="0">
                  <a:pos x="145353" y="94891"/>
                </a:cxn>
                <a:cxn ang="0">
                  <a:pos x="44613" y="401128"/>
                </a:cxn>
                <a:cxn ang="0">
                  <a:pos x="57565" y="685800"/>
                </a:cxn>
                <a:cxn ang="0">
                  <a:pos x="10074" y="920151"/>
                </a:cxn>
                <a:cxn ang="0">
                  <a:pos x="10074" y="1263770"/>
                </a:cxn>
                <a:cxn ang="0">
                  <a:pos x="28783" y="1371600"/>
                </a:cxn>
                <a:cxn ang="0">
                  <a:pos x="130961" y="1341408"/>
                </a:cxn>
                <a:cxn ang="0">
                  <a:pos x="133840" y="1321279"/>
                </a:cxn>
                <a:cxn ang="0">
                  <a:pos x="89226" y="1275272"/>
                </a:cxn>
                <a:cxn ang="0">
                  <a:pos x="109374" y="1258019"/>
                </a:cxn>
                <a:cxn ang="0">
                  <a:pos x="107935" y="1255143"/>
                </a:cxn>
                <a:cxn ang="0">
                  <a:pos x="122327" y="1227826"/>
                </a:cxn>
                <a:cxn ang="0">
                  <a:pos x="79152" y="1164566"/>
                </a:cxn>
                <a:cxn ang="0">
                  <a:pos x="105057" y="1170317"/>
                </a:cxn>
                <a:cxn ang="0">
                  <a:pos x="135279" y="1144438"/>
                </a:cxn>
                <a:cxn ang="0">
                  <a:pos x="133840" y="1141562"/>
                </a:cxn>
                <a:cxn ang="0">
                  <a:pos x="79152" y="1111370"/>
                </a:cxn>
                <a:cxn ang="0">
                  <a:pos x="57565" y="1029419"/>
                </a:cxn>
                <a:cxn ang="0">
                  <a:pos x="118009" y="1088366"/>
                </a:cxn>
                <a:cxn ang="0">
                  <a:pos x="94983" y="970472"/>
                </a:cxn>
                <a:cxn ang="0">
                  <a:pos x="125205" y="1026543"/>
                </a:cxn>
                <a:cxn ang="0">
                  <a:pos x="133840" y="964721"/>
                </a:cxn>
                <a:cxn ang="0">
                  <a:pos x="94983" y="874143"/>
                </a:cxn>
                <a:cxn ang="0">
                  <a:pos x="112253" y="802257"/>
                </a:cxn>
                <a:cxn ang="0">
                  <a:pos x="152548" y="862642"/>
                </a:cxn>
                <a:cxn ang="0">
                  <a:pos x="189966" y="833887"/>
                </a:cxn>
                <a:cxn ang="0">
                  <a:pos x="112253" y="746185"/>
                </a:cxn>
                <a:cxn ang="0">
                  <a:pos x="133840" y="705928"/>
                </a:cxn>
                <a:cxn ang="0">
                  <a:pos x="201479" y="733245"/>
                </a:cxn>
                <a:cxn ang="0">
                  <a:pos x="205796" y="724619"/>
                </a:cxn>
                <a:cxn ang="0">
                  <a:pos x="135279" y="644106"/>
                </a:cxn>
                <a:cxn ang="0">
                  <a:pos x="205796" y="424132"/>
                </a:cxn>
                <a:cxn ang="0">
                  <a:pos x="305097" y="219974"/>
                </a:cxn>
                <a:cxn ang="0">
                  <a:pos x="307975" y="0"/>
                </a:cxn>
              </a:cxnLst>
              <a:rect l="0" t="0" r="0" b="0"/>
              <a:pathLst>
                <a:path w="214" h="954">
                  <a:moveTo>
                    <a:pt x="214" y="0"/>
                  </a:moveTo>
                  <a:lnTo>
                    <a:pt x="143" y="18"/>
                  </a:lnTo>
                  <a:cubicBezTo>
                    <a:pt x="143" y="18"/>
                    <a:pt x="103" y="53"/>
                    <a:pt x="101" y="66"/>
                  </a:cubicBezTo>
                  <a:cubicBezTo>
                    <a:pt x="99" y="79"/>
                    <a:pt x="31" y="279"/>
                    <a:pt x="31" y="279"/>
                  </a:cubicBezTo>
                  <a:lnTo>
                    <a:pt x="40" y="477"/>
                  </a:lnTo>
                  <a:lnTo>
                    <a:pt x="7" y="640"/>
                  </a:lnTo>
                  <a:cubicBezTo>
                    <a:pt x="7" y="640"/>
                    <a:pt x="13" y="873"/>
                    <a:pt x="7" y="879"/>
                  </a:cubicBezTo>
                  <a:cubicBezTo>
                    <a:pt x="0" y="886"/>
                    <a:pt x="20" y="954"/>
                    <a:pt x="20" y="954"/>
                  </a:cubicBezTo>
                  <a:lnTo>
                    <a:pt x="91" y="933"/>
                  </a:lnTo>
                  <a:cubicBezTo>
                    <a:pt x="91" y="933"/>
                    <a:pt x="93" y="926"/>
                    <a:pt x="93" y="919"/>
                  </a:cubicBezTo>
                  <a:cubicBezTo>
                    <a:pt x="72" y="906"/>
                    <a:pt x="54" y="893"/>
                    <a:pt x="62" y="887"/>
                  </a:cubicBezTo>
                  <a:cubicBezTo>
                    <a:pt x="66" y="884"/>
                    <a:pt x="71" y="880"/>
                    <a:pt x="76" y="875"/>
                  </a:cubicBezTo>
                  <a:cubicBezTo>
                    <a:pt x="75" y="874"/>
                    <a:pt x="75" y="873"/>
                    <a:pt x="75" y="873"/>
                  </a:cubicBezTo>
                  <a:cubicBezTo>
                    <a:pt x="75" y="873"/>
                    <a:pt x="83" y="864"/>
                    <a:pt x="85" y="854"/>
                  </a:cubicBezTo>
                  <a:cubicBezTo>
                    <a:pt x="29" y="866"/>
                    <a:pt x="55" y="810"/>
                    <a:pt x="55" y="810"/>
                  </a:cubicBezTo>
                  <a:cubicBezTo>
                    <a:pt x="58" y="811"/>
                    <a:pt x="65" y="813"/>
                    <a:pt x="73" y="814"/>
                  </a:cubicBezTo>
                  <a:lnTo>
                    <a:pt x="94" y="796"/>
                  </a:lnTo>
                  <a:cubicBezTo>
                    <a:pt x="94" y="796"/>
                    <a:pt x="93" y="795"/>
                    <a:pt x="93" y="794"/>
                  </a:cubicBezTo>
                  <a:cubicBezTo>
                    <a:pt x="78" y="788"/>
                    <a:pt x="62" y="781"/>
                    <a:pt x="55" y="773"/>
                  </a:cubicBezTo>
                  <a:cubicBezTo>
                    <a:pt x="39" y="757"/>
                    <a:pt x="40" y="716"/>
                    <a:pt x="40" y="716"/>
                  </a:cubicBezTo>
                  <a:cubicBezTo>
                    <a:pt x="49" y="739"/>
                    <a:pt x="82" y="757"/>
                    <a:pt x="82" y="757"/>
                  </a:cubicBezTo>
                  <a:lnTo>
                    <a:pt x="66" y="675"/>
                  </a:lnTo>
                  <a:lnTo>
                    <a:pt x="87" y="714"/>
                  </a:lnTo>
                  <a:cubicBezTo>
                    <a:pt x="90" y="696"/>
                    <a:pt x="92" y="677"/>
                    <a:pt x="93" y="671"/>
                  </a:cubicBezTo>
                  <a:cubicBezTo>
                    <a:pt x="81" y="645"/>
                    <a:pt x="69" y="618"/>
                    <a:pt x="66" y="608"/>
                  </a:cubicBezTo>
                  <a:cubicBezTo>
                    <a:pt x="62" y="588"/>
                    <a:pt x="78" y="558"/>
                    <a:pt x="78" y="558"/>
                  </a:cubicBezTo>
                  <a:cubicBezTo>
                    <a:pt x="85" y="576"/>
                    <a:pt x="96" y="590"/>
                    <a:pt x="106" y="600"/>
                  </a:cubicBezTo>
                  <a:lnTo>
                    <a:pt x="132" y="580"/>
                  </a:lnTo>
                  <a:lnTo>
                    <a:pt x="78" y="519"/>
                  </a:lnTo>
                  <a:lnTo>
                    <a:pt x="93" y="491"/>
                  </a:lnTo>
                  <a:cubicBezTo>
                    <a:pt x="102" y="488"/>
                    <a:pt x="125" y="500"/>
                    <a:pt x="140" y="510"/>
                  </a:cubicBezTo>
                  <a:lnTo>
                    <a:pt x="143" y="504"/>
                  </a:lnTo>
                  <a:lnTo>
                    <a:pt x="94" y="448"/>
                  </a:lnTo>
                  <a:cubicBezTo>
                    <a:pt x="85" y="416"/>
                    <a:pt x="133" y="318"/>
                    <a:pt x="143" y="295"/>
                  </a:cubicBezTo>
                  <a:cubicBezTo>
                    <a:pt x="149" y="282"/>
                    <a:pt x="183" y="213"/>
                    <a:pt x="212" y="153"/>
                  </a:cubicBezTo>
                  <a:cubicBezTo>
                    <a:pt x="203" y="125"/>
                    <a:pt x="214" y="0"/>
                    <a:pt x="214" y="0"/>
                  </a:cubicBezTo>
                  <a:close/>
                </a:path>
              </a:pathLst>
            </a:custGeom>
            <a:solidFill>
              <a:srgbClr val="2E2C2C"/>
            </a:solidFill>
            <a:ln w="9525">
              <a:noFill/>
            </a:ln>
          </p:spPr>
          <p:txBody>
            <a:bodyPr/>
            <a:lstStyle/>
            <a:p>
              <a:endParaRPr lang="zh-CN" altLang="en-US" sz="2110"/>
            </a:p>
          </p:txBody>
        </p:sp>
        <p:sp>
          <p:nvSpPr>
            <p:cNvPr id="23570" name="Freeform 39"/>
            <p:cNvSpPr/>
            <p:nvPr/>
          </p:nvSpPr>
          <p:spPr>
            <a:xfrm>
              <a:off x="138113" y="1192212"/>
              <a:ext cx="438150" cy="1462087"/>
            </a:xfrm>
            <a:custGeom>
              <a:avLst/>
              <a:gdLst/>
              <a:ahLst/>
              <a:cxnLst>
                <a:cxn ang="0">
                  <a:pos x="50445" y="1244789"/>
                </a:cxn>
                <a:cxn ang="0">
                  <a:pos x="87918" y="1462087"/>
                </a:cxn>
                <a:cxn ang="0">
                  <a:pos x="174395" y="1462087"/>
                </a:cxn>
                <a:cxn ang="0">
                  <a:pos x="236370" y="1421793"/>
                </a:cxn>
                <a:cxn ang="0">
                  <a:pos x="236370" y="1316742"/>
                </a:cxn>
                <a:cxn ang="0">
                  <a:pos x="211869" y="1231837"/>
                </a:cxn>
                <a:cxn ang="0">
                  <a:pos x="211869" y="1086492"/>
                </a:cxn>
                <a:cxn ang="0">
                  <a:pos x="230605" y="844729"/>
                </a:cxn>
                <a:cxn ang="0">
                  <a:pos x="265196" y="712336"/>
                </a:cxn>
                <a:cxn ang="0">
                  <a:pos x="265196" y="554039"/>
                </a:cxn>
                <a:cxn ang="0">
                  <a:pos x="325730" y="418767"/>
                </a:cxn>
                <a:cxn ang="0">
                  <a:pos x="407883" y="155419"/>
                </a:cxn>
                <a:cxn ang="0">
                  <a:pos x="438150" y="35977"/>
                </a:cxn>
                <a:cxn ang="0">
                  <a:pos x="255107" y="7195"/>
                </a:cxn>
                <a:cxn ang="0">
                  <a:pos x="72064" y="7195"/>
                </a:cxn>
                <a:cxn ang="0">
                  <a:pos x="18737" y="233128"/>
                </a:cxn>
                <a:cxn ang="0">
                  <a:pos x="37473" y="405815"/>
                </a:cxn>
                <a:cxn ang="0">
                  <a:pos x="43238" y="497915"/>
                </a:cxn>
                <a:cxn ang="0">
                  <a:pos x="56210" y="646139"/>
                </a:cxn>
                <a:cxn ang="0">
                  <a:pos x="17295" y="749751"/>
                </a:cxn>
                <a:cxn ang="0">
                  <a:pos x="14413" y="1060589"/>
                </a:cxn>
                <a:cxn ang="0">
                  <a:pos x="50445" y="1244789"/>
                </a:cxn>
              </a:cxnLst>
              <a:rect l="0" t="0" r="0" b="0"/>
              <a:pathLst>
                <a:path w="304" h="1016">
                  <a:moveTo>
                    <a:pt x="35" y="865"/>
                  </a:moveTo>
                  <a:cubicBezTo>
                    <a:pt x="35" y="865"/>
                    <a:pt x="17" y="989"/>
                    <a:pt x="61" y="1016"/>
                  </a:cubicBezTo>
                  <a:lnTo>
                    <a:pt x="121" y="1016"/>
                  </a:lnTo>
                  <a:lnTo>
                    <a:pt x="164" y="988"/>
                  </a:lnTo>
                  <a:cubicBezTo>
                    <a:pt x="164" y="988"/>
                    <a:pt x="183" y="937"/>
                    <a:pt x="164" y="915"/>
                  </a:cubicBezTo>
                  <a:cubicBezTo>
                    <a:pt x="145" y="893"/>
                    <a:pt x="147" y="856"/>
                    <a:pt x="147" y="856"/>
                  </a:cubicBezTo>
                  <a:lnTo>
                    <a:pt x="147" y="755"/>
                  </a:lnTo>
                  <a:cubicBezTo>
                    <a:pt x="147" y="755"/>
                    <a:pt x="145" y="645"/>
                    <a:pt x="160" y="587"/>
                  </a:cubicBezTo>
                  <a:cubicBezTo>
                    <a:pt x="175" y="530"/>
                    <a:pt x="184" y="495"/>
                    <a:pt x="184" y="495"/>
                  </a:cubicBezTo>
                  <a:cubicBezTo>
                    <a:pt x="184" y="495"/>
                    <a:pt x="180" y="398"/>
                    <a:pt x="184" y="385"/>
                  </a:cubicBezTo>
                  <a:cubicBezTo>
                    <a:pt x="189" y="372"/>
                    <a:pt x="226" y="302"/>
                    <a:pt x="226" y="291"/>
                  </a:cubicBezTo>
                  <a:cubicBezTo>
                    <a:pt x="226" y="280"/>
                    <a:pt x="274" y="119"/>
                    <a:pt x="283" y="108"/>
                  </a:cubicBezTo>
                  <a:cubicBezTo>
                    <a:pt x="292" y="97"/>
                    <a:pt x="304" y="25"/>
                    <a:pt x="304" y="25"/>
                  </a:cubicBezTo>
                  <a:cubicBezTo>
                    <a:pt x="304" y="25"/>
                    <a:pt x="185" y="9"/>
                    <a:pt x="177" y="5"/>
                  </a:cubicBezTo>
                  <a:cubicBezTo>
                    <a:pt x="169" y="0"/>
                    <a:pt x="50" y="5"/>
                    <a:pt x="50" y="5"/>
                  </a:cubicBezTo>
                  <a:cubicBezTo>
                    <a:pt x="50" y="5"/>
                    <a:pt x="6" y="135"/>
                    <a:pt x="13" y="162"/>
                  </a:cubicBezTo>
                  <a:cubicBezTo>
                    <a:pt x="19" y="189"/>
                    <a:pt x="33" y="264"/>
                    <a:pt x="26" y="282"/>
                  </a:cubicBezTo>
                  <a:cubicBezTo>
                    <a:pt x="19" y="299"/>
                    <a:pt x="30" y="346"/>
                    <a:pt x="30" y="346"/>
                  </a:cubicBezTo>
                  <a:cubicBezTo>
                    <a:pt x="30" y="346"/>
                    <a:pt x="37" y="436"/>
                    <a:pt x="39" y="449"/>
                  </a:cubicBezTo>
                  <a:cubicBezTo>
                    <a:pt x="41" y="462"/>
                    <a:pt x="0" y="497"/>
                    <a:pt x="12" y="521"/>
                  </a:cubicBezTo>
                  <a:cubicBezTo>
                    <a:pt x="24" y="546"/>
                    <a:pt x="3" y="719"/>
                    <a:pt x="10" y="737"/>
                  </a:cubicBezTo>
                  <a:cubicBezTo>
                    <a:pt x="17" y="755"/>
                    <a:pt x="35" y="865"/>
                    <a:pt x="35" y="865"/>
                  </a:cubicBezTo>
                  <a:close/>
                </a:path>
              </a:pathLst>
            </a:custGeom>
            <a:solidFill>
              <a:srgbClr val="383837"/>
            </a:solidFill>
            <a:ln w="9525">
              <a:noFill/>
            </a:ln>
          </p:spPr>
          <p:txBody>
            <a:bodyPr/>
            <a:lstStyle/>
            <a:p>
              <a:endParaRPr lang="zh-CN" altLang="en-US" sz="2110"/>
            </a:p>
          </p:txBody>
        </p:sp>
        <p:sp>
          <p:nvSpPr>
            <p:cNvPr id="23571" name="Freeform 40"/>
            <p:cNvSpPr/>
            <p:nvPr/>
          </p:nvSpPr>
          <p:spPr>
            <a:xfrm>
              <a:off x="139700" y="1843087"/>
              <a:ext cx="238125" cy="811212"/>
            </a:xfrm>
            <a:custGeom>
              <a:avLst/>
              <a:gdLst/>
              <a:ahLst/>
              <a:cxnLst>
                <a:cxn ang="0">
                  <a:pos x="238125" y="81984"/>
                </a:cxn>
                <a:cxn ang="0">
                  <a:pos x="54841" y="0"/>
                </a:cxn>
                <a:cxn ang="0">
                  <a:pos x="15875" y="99244"/>
                </a:cxn>
                <a:cxn ang="0">
                  <a:pos x="11545" y="401291"/>
                </a:cxn>
                <a:cxn ang="0">
                  <a:pos x="11545" y="404168"/>
                </a:cxn>
                <a:cxn ang="0">
                  <a:pos x="11545" y="405606"/>
                </a:cxn>
                <a:cxn ang="0">
                  <a:pos x="11545" y="407044"/>
                </a:cxn>
                <a:cxn ang="0">
                  <a:pos x="12989" y="409921"/>
                </a:cxn>
                <a:cxn ang="0">
                  <a:pos x="49068" y="594026"/>
                </a:cxn>
                <a:cxn ang="0">
                  <a:pos x="80818" y="806897"/>
                </a:cxn>
                <a:cxn ang="0">
                  <a:pos x="82261" y="805459"/>
                </a:cxn>
                <a:cxn ang="0">
                  <a:pos x="86591" y="811212"/>
                </a:cxn>
                <a:cxn ang="0">
                  <a:pos x="173182" y="811212"/>
                </a:cxn>
                <a:cxn ang="0">
                  <a:pos x="229466" y="775254"/>
                </a:cxn>
                <a:cxn ang="0">
                  <a:pos x="199159" y="724913"/>
                </a:cxn>
                <a:cxn ang="0">
                  <a:pos x="106795" y="724913"/>
                </a:cxn>
                <a:cxn ang="0">
                  <a:pos x="235239" y="665942"/>
                </a:cxn>
                <a:cxn ang="0">
                  <a:pos x="72159" y="688955"/>
                </a:cxn>
                <a:cxn ang="0">
                  <a:pos x="73602" y="595464"/>
                </a:cxn>
                <a:cxn ang="0">
                  <a:pos x="134216" y="632860"/>
                </a:cxn>
                <a:cxn ang="0">
                  <a:pos x="76489" y="533616"/>
                </a:cxn>
                <a:cxn ang="0">
                  <a:pos x="134216" y="546561"/>
                </a:cxn>
                <a:cxn ang="0">
                  <a:pos x="73602" y="487590"/>
                </a:cxn>
                <a:cxn ang="0">
                  <a:pos x="134216" y="425742"/>
                </a:cxn>
                <a:cxn ang="0">
                  <a:pos x="114011" y="349512"/>
                </a:cxn>
                <a:cxn ang="0">
                  <a:pos x="57727" y="336567"/>
                </a:cxn>
                <a:cxn ang="0">
                  <a:pos x="60614" y="323622"/>
                </a:cxn>
                <a:cxn ang="0">
                  <a:pos x="134216" y="221501"/>
                </a:cxn>
                <a:cxn ang="0">
                  <a:pos x="53398" y="221501"/>
                </a:cxn>
                <a:cxn ang="0">
                  <a:pos x="155864" y="158215"/>
                </a:cxn>
                <a:cxn ang="0">
                  <a:pos x="129886" y="142394"/>
                </a:cxn>
                <a:cxn ang="0">
                  <a:pos x="53398" y="129449"/>
                </a:cxn>
                <a:cxn ang="0">
                  <a:pos x="106795" y="116504"/>
                </a:cxn>
                <a:cxn ang="0">
                  <a:pos x="57727" y="81984"/>
                </a:cxn>
                <a:cxn ang="0">
                  <a:pos x="238125" y="81984"/>
                </a:cxn>
              </a:cxnLst>
              <a:rect l="0" t="0" r="0" b="0"/>
              <a:pathLst>
                <a:path w="165" h="564">
                  <a:moveTo>
                    <a:pt x="165" y="57"/>
                  </a:moveTo>
                  <a:cubicBezTo>
                    <a:pt x="148" y="40"/>
                    <a:pt x="82" y="15"/>
                    <a:pt x="38" y="0"/>
                  </a:cubicBezTo>
                  <a:cubicBezTo>
                    <a:pt x="34" y="15"/>
                    <a:pt x="0" y="47"/>
                    <a:pt x="11" y="69"/>
                  </a:cubicBezTo>
                  <a:cubicBezTo>
                    <a:pt x="22" y="92"/>
                    <a:pt x="5" y="243"/>
                    <a:pt x="8" y="279"/>
                  </a:cubicBezTo>
                  <a:cubicBezTo>
                    <a:pt x="8" y="279"/>
                    <a:pt x="8" y="280"/>
                    <a:pt x="8" y="281"/>
                  </a:cubicBezTo>
                  <a:cubicBezTo>
                    <a:pt x="8" y="281"/>
                    <a:pt x="8" y="282"/>
                    <a:pt x="8" y="282"/>
                  </a:cubicBezTo>
                  <a:cubicBezTo>
                    <a:pt x="8" y="283"/>
                    <a:pt x="8" y="283"/>
                    <a:pt x="8" y="283"/>
                  </a:cubicBezTo>
                  <a:cubicBezTo>
                    <a:pt x="9" y="284"/>
                    <a:pt x="9" y="284"/>
                    <a:pt x="9" y="285"/>
                  </a:cubicBezTo>
                  <a:cubicBezTo>
                    <a:pt x="16" y="303"/>
                    <a:pt x="34" y="413"/>
                    <a:pt x="34" y="413"/>
                  </a:cubicBezTo>
                  <a:cubicBezTo>
                    <a:pt x="34" y="413"/>
                    <a:pt x="17" y="530"/>
                    <a:pt x="56" y="561"/>
                  </a:cubicBezTo>
                  <a:lnTo>
                    <a:pt x="57" y="560"/>
                  </a:lnTo>
                  <a:cubicBezTo>
                    <a:pt x="58" y="561"/>
                    <a:pt x="59" y="563"/>
                    <a:pt x="60" y="564"/>
                  </a:cubicBezTo>
                  <a:lnTo>
                    <a:pt x="120" y="564"/>
                  </a:lnTo>
                  <a:lnTo>
                    <a:pt x="159" y="539"/>
                  </a:lnTo>
                  <a:cubicBezTo>
                    <a:pt x="148" y="521"/>
                    <a:pt x="138" y="504"/>
                    <a:pt x="138" y="504"/>
                  </a:cubicBezTo>
                  <a:lnTo>
                    <a:pt x="74" y="504"/>
                  </a:lnTo>
                  <a:cubicBezTo>
                    <a:pt x="79" y="471"/>
                    <a:pt x="163" y="463"/>
                    <a:pt x="163" y="463"/>
                  </a:cubicBezTo>
                  <a:cubicBezTo>
                    <a:pt x="150" y="443"/>
                    <a:pt x="81" y="467"/>
                    <a:pt x="50" y="479"/>
                  </a:cubicBezTo>
                  <a:cubicBezTo>
                    <a:pt x="41" y="463"/>
                    <a:pt x="48" y="429"/>
                    <a:pt x="51" y="414"/>
                  </a:cubicBezTo>
                  <a:cubicBezTo>
                    <a:pt x="71" y="417"/>
                    <a:pt x="93" y="440"/>
                    <a:pt x="93" y="440"/>
                  </a:cubicBezTo>
                  <a:lnTo>
                    <a:pt x="53" y="371"/>
                  </a:lnTo>
                  <a:cubicBezTo>
                    <a:pt x="49" y="357"/>
                    <a:pt x="93" y="380"/>
                    <a:pt x="93" y="380"/>
                  </a:cubicBezTo>
                  <a:lnTo>
                    <a:pt x="51" y="339"/>
                  </a:lnTo>
                  <a:cubicBezTo>
                    <a:pt x="51" y="339"/>
                    <a:pt x="76" y="325"/>
                    <a:pt x="93" y="296"/>
                  </a:cubicBezTo>
                  <a:cubicBezTo>
                    <a:pt x="110" y="266"/>
                    <a:pt x="79" y="243"/>
                    <a:pt x="79" y="243"/>
                  </a:cubicBezTo>
                  <a:cubicBezTo>
                    <a:pt x="79" y="243"/>
                    <a:pt x="30" y="277"/>
                    <a:pt x="40" y="234"/>
                  </a:cubicBezTo>
                  <a:cubicBezTo>
                    <a:pt x="40" y="231"/>
                    <a:pt x="41" y="228"/>
                    <a:pt x="42" y="225"/>
                  </a:cubicBezTo>
                  <a:cubicBezTo>
                    <a:pt x="54" y="186"/>
                    <a:pt x="93" y="154"/>
                    <a:pt x="93" y="154"/>
                  </a:cubicBezTo>
                  <a:lnTo>
                    <a:pt x="37" y="154"/>
                  </a:lnTo>
                  <a:cubicBezTo>
                    <a:pt x="49" y="122"/>
                    <a:pt x="124" y="129"/>
                    <a:pt x="108" y="110"/>
                  </a:cubicBezTo>
                  <a:cubicBezTo>
                    <a:pt x="104" y="106"/>
                    <a:pt x="98" y="102"/>
                    <a:pt x="90" y="99"/>
                  </a:cubicBezTo>
                  <a:cubicBezTo>
                    <a:pt x="68" y="91"/>
                    <a:pt x="37" y="90"/>
                    <a:pt x="37" y="90"/>
                  </a:cubicBezTo>
                  <a:lnTo>
                    <a:pt x="74" y="81"/>
                  </a:lnTo>
                  <a:lnTo>
                    <a:pt x="40" y="57"/>
                  </a:lnTo>
                  <a:cubicBezTo>
                    <a:pt x="68" y="45"/>
                    <a:pt x="165" y="57"/>
                    <a:pt x="165" y="57"/>
                  </a:cubicBezTo>
                  <a:close/>
                </a:path>
              </a:pathLst>
            </a:custGeom>
            <a:solidFill>
              <a:srgbClr val="2E2C2C"/>
            </a:solidFill>
            <a:ln w="9525">
              <a:noFill/>
            </a:ln>
          </p:spPr>
          <p:txBody>
            <a:bodyPr/>
            <a:lstStyle/>
            <a:p>
              <a:endParaRPr lang="zh-CN" altLang="en-US" sz="2110"/>
            </a:p>
          </p:txBody>
        </p:sp>
        <p:sp>
          <p:nvSpPr>
            <p:cNvPr id="23572" name="Freeform 41"/>
            <p:cNvSpPr/>
            <p:nvPr/>
          </p:nvSpPr>
          <p:spPr>
            <a:xfrm>
              <a:off x="123825" y="1193800"/>
              <a:ext cx="452438" cy="608012"/>
            </a:xfrm>
            <a:custGeom>
              <a:avLst/>
              <a:gdLst/>
              <a:ahLst/>
              <a:cxnLst>
                <a:cxn ang="0">
                  <a:pos x="269446" y="5763"/>
                </a:cxn>
                <a:cxn ang="0">
                  <a:pos x="86453" y="5763"/>
                </a:cxn>
                <a:cxn ang="0">
                  <a:pos x="10086" y="210355"/>
                </a:cxn>
                <a:cxn ang="0">
                  <a:pos x="12968" y="384690"/>
                </a:cxn>
                <a:cxn ang="0">
                  <a:pos x="25936" y="502835"/>
                </a:cxn>
                <a:cxn ang="0">
                  <a:pos x="66281" y="608012"/>
                </a:cxn>
                <a:cxn ang="0">
                  <a:pos x="149852" y="485545"/>
                </a:cxn>
                <a:cxn ang="0">
                  <a:pos x="89335" y="508598"/>
                </a:cxn>
                <a:cxn ang="0">
                  <a:pos x="128239" y="301124"/>
                </a:cxn>
                <a:cxn ang="0">
                  <a:pos x="149852" y="142638"/>
                </a:cxn>
                <a:cxn ang="0">
                  <a:pos x="340049" y="142638"/>
                </a:cxn>
                <a:cxn ang="0">
                  <a:pos x="414975" y="171454"/>
                </a:cxn>
                <a:cxn ang="0">
                  <a:pos x="422179" y="154164"/>
                </a:cxn>
                <a:cxn ang="0">
                  <a:pos x="452438" y="34579"/>
                </a:cxn>
                <a:cxn ang="0">
                  <a:pos x="269446" y="5763"/>
                </a:cxn>
              </a:cxnLst>
              <a:rect l="0" t="0" r="0" b="0"/>
              <a:pathLst>
                <a:path w="314" h="422">
                  <a:moveTo>
                    <a:pt x="187" y="4"/>
                  </a:moveTo>
                  <a:cubicBezTo>
                    <a:pt x="179" y="0"/>
                    <a:pt x="60" y="4"/>
                    <a:pt x="60" y="4"/>
                  </a:cubicBezTo>
                  <a:cubicBezTo>
                    <a:pt x="60" y="4"/>
                    <a:pt x="0" y="119"/>
                    <a:pt x="7" y="146"/>
                  </a:cubicBezTo>
                  <a:cubicBezTo>
                    <a:pt x="13" y="173"/>
                    <a:pt x="15" y="250"/>
                    <a:pt x="9" y="267"/>
                  </a:cubicBezTo>
                  <a:cubicBezTo>
                    <a:pt x="2" y="285"/>
                    <a:pt x="18" y="349"/>
                    <a:pt x="18" y="349"/>
                  </a:cubicBezTo>
                  <a:cubicBezTo>
                    <a:pt x="18" y="349"/>
                    <a:pt x="44" y="391"/>
                    <a:pt x="46" y="422"/>
                  </a:cubicBezTo>
                  <a:cubicBezTo>
                    <a:pt x="79" y="388"/>
                    <a:pt x="104" y="337"/>
                    <a:pt x="104" y="337"/>
                  </a:cubicBezTo>
                  <a:cubicBezTo>
                    <a:pt x="91" y="346"/>
                    <a:pt x="62" y="353"/>
                    <a:pt x="62" y="353"/>
                  </a:cubicBezTo>
                  <a:cubicBezTo>
                    <a:pt x="65" y="321"/>
                    <a:pt x="89" y="209"/>
                    <a:pt x="89" y="209"/>
                  </a:cubicBezTo>
                  <a:cubicBezTo>
                    <a:pt x="89" y="209"/>
                    <a:pt x="202" y="129"/>
                    <a:pt x="104" y="99"/>
                  </a:cubicBezTo>
                  <a:cubicBezTo>
                    <a:pt x="114" y="60"/>
                    <a:pt x="236" y="99"/>
                    <a:pt x="236" y="99"/>
                  </a:cubicBezTo>
                  <a:lnTo>
                    <a:pt x="288" y="119"/>
                  </a:lnTo>
                  <a:cubicBezTo>
                    <a:pt x="290" y="113"/>
                    <a:pt x="292" y="109"/>
                    <a:pt x="293" y="107"/>
                  </a:cubicBezTo>
                  <a:cubicBezTo>
                    <a:pt x="302" y="96"/>
                    <a:pt x="314" y="24"/>
                    <a:pt x="314" y="24"/>
                  </a:cubicBezTo>
                  <a:cubicBezTo>
                    <a:pt x="314" y="24"/>
                    <a:pt x="195" y="8"/>
                    <a:pt x="187" y="4"/>
                  </a:cubicBezTo>
                  <a:close/>
                </a:path>
              </a:pathLst>
            </a:custGeom>
            <a:solidFill>
              <a:srgbClr val="2E2C2C"/>
            </a:solidFill>
            <a:ln w="9525">
              <a:noFill/>
            </a:ln>
          </p:spPr>
          <p:txBody>
            <a:bodyPr/>
            <a:lstStyle/>
            <a:p>
              <a:endParaRPr lang="zh-CN" altLang="en-US" sz="2110"/>
            </a:p>
          </p:txBody>
        </p:sp>
        <p:sp>
          <p:nvSpPr>
            <p:cNvPr id="23573" name="Freeform 42"/>
            <p:cNvSpPr/>
            <p:nvPr/>
          </p:nvSpPr>
          <p:spPr>
            <a:xfrm>
              <a:off x="274638" y="1130300"/>
              <a:ext cx="339725" cy="120650"/>
            </a:xfrm>
            <a:custGeom>
              <a:avLst/>
              <a:gdLst/>
              <a:ahLst/>
              <a:cxnLst>
                <a:cxn ang="0">
                  <a:pos x="0" y="56691"/>
                </a:cxn>
                <a:cxn ang="0">
                  <a:pos x="274947" y="117743"/>
                </a:cxn>
                <a:cxn ang="0">
                  <a:pos x="339725" y="88670"/>
                </a:cxn>
                <a:cxn ang="0">
                  <a:pos x="331088" y="24711"/>
                </a:cxn>
                <a:cxn ang="0">
                  <a:pos x="12956" y="0"/>
                </a:cxn>
                <a:cxn ang="0">
                  <a:pos x="0" y="56691"/>
                </a:cxn>
              </a:cxnLst>
              <a:rect l="0" t="0" r="0" b="0"/>
              <a:pathLst>
                <a:path w="236" h="83">
                  <a:moveTo>
                    <a:pt x="0" y="39"/>
                  </a:moveTo>
                  <a:cubicBezTo>
                    <a:pt x="0" y="39"/>
                    <a:pt x="136" y="83"/>
                    <a:pt x="191" y="81"/>
                  </a:cubicBezTo>
                  <a:lnTo>
                    <a:pt x="236" y="61"/>
                  </a:lnTo>
                  <a:lnTo>
                    <a:pt x="230" y="17"/>
                  </a:lnTo>
                  <a:lnTo>
                    <a:pt x="9" y="0"/>
                  </a:lnTo>
                  <a:lnTo>
                    <a:pt x="0" y="39"/>
                  </a:lnTo>
                  <a:close/>
                </a:path>
              </a:pathLst>
            </a:custGeom>
            <a:solidFill>
              <a:srgbClr val="2E2C2C"/>
            </a:solidFill>
            <a:ln w="9525">
              <a:noFill/>
            </a:ln>
          </p:spPr>
          <p:txBody>
            <a:bodyPr/>
            <a:lstStyle/>
            <a:p>
              <a:endParaRPr lang="zh-CN" altLang="en-US" sz="2110"/>
            </a:p>
          </p:txBody>
        </p:sp>
        <p:sp>
          <p:nvSpPr>
            <p:cNvPr id="23574" name="Freeform 43"/>
            <p:cNvSpPr/>
            <p:nvPr/>
          </p:nvSpPr>
          <p:spPr>
            <a:xfrm>
              <a:off x="298450" y="344487"/>
              <a:ext cx="309563" cy="857250"/>
            </a:xfrm>
            <a:custGeom>
              <a:avLst/>
              <a:gdLst/>
              <a:ahLst/>
              <a:cxnLst>
                <a:cxn ang="0">
                  <a:pos x="2880" y="768073"/>
                </a:cxn>
                <a:cxn ang="0">
                  <a:pos x="102228" y="842867"/>
                </a:cxn>
                <a:cxn ang="0">
                  <a:pos x="309563" y="828483"/>
                </a:cxn>
                <a:cxn ang="0">
                  <a:pos x="277887" y="558076"/>
                </a:cxn>
                <a:cxn ang="0">
                  <a:pos x="293725" y="384036"/>
                </a:cxn>
                <a:cxn ang="0">
                  <a:pos x="214534" y="159656"/>
                </a:cxn>
                <a:cxn ang="0">
                  <a:pos x="203016" y="46027"/>
                </a:cxn>
                <a:cxn ang="0">
                  <a:pos x="177099" y="113629"/>
                </a:cxn>
                <a:cxn ang="0">
                  <a:pos x="35996" y="0"/>
                </a:cxn>
                <a:cxn ang="0">
                  <a:pos x="2880" y="40273"/>
                </a:cxn>
                <a:cxn ang="0">
                  <a:pos x="2880" y="768073"/>
                </a:cxn>
              </a:cxnLst>
              <a:rect l="0" t="0" r="0" b="0"/>
              <a:pathLst>
                <a:path w="215" h="596">
                  <a:moveTo>
                    <a:pt x="2" y="534"/>
                  </a:moveTo>
                  <a:cubicBezTo>
                    <a:pt x="2" y="534"/>
                    <a:pt x="0" y="576"/>
                    <a:pt x="71" y="586"/>
                  </a:cubicBezTo>
                  <a:cubicBezTo>
                    <a:pt x="141" y="596"/>
                    <a:pt x="200" y="596"/>
                    <a:pt x="215" y="576"/>
                  </a:cubicBezTo>
                  <a:lnTo>
                    <a:pt x="193" y="388"/>
                  </a:lnTo>
                  <a:cubicBezTo>
                    <a:pt x="193" y="388"/>
                    <a:pt x="208" y="305"/>
                    <a:pt x="204" y="267"/>
                  </a:cubicBezTo>
                  <a:cubicBezTo>
                    <a:pt x="200" y="228"/>
                    <a:pt x="149" y="111"/>
                    <a:pt x="149" y="111"/>
                  </a:cubicBezTo>
                  <a:cubicBezTo>
                    <a:pt x="149" y="111"/>
                    <a:pt x="161" y="54"/>
                    <a:pt x="141" y="32"/>
                  </a:cubicBezTo>
                  <a:lnTo>
                    <a:pt x="123" y="79"/>
                  </a:lnTo>
                  <a:cubicBezTo>
                    <a:pt x="123" y="79"/>
                    <a:pt x="103" y="79"/>
                    <a:pt x="25" y="0"/>
                  </a:cubicBezTo>
                  <a:cubicBezTo>
                    <a:pt x="25" y="0"/>
                    <a:pt x="9" y="18"/>
                    <a:pt x="2" y="28"/>
                  </a:cubicBezTo>
                  <a:lnTo>
                    <a:pt x="2" y="534"/>
                  </a:lnTo>
                  <a:close/>
                </a:path>
              </a:pathLst>
            </a:custGeom>
            <a:solidFill>
              <a:srgbClr val="D8DCE8"/>
            </a:solidFill>
            <a:ln w="9525">
              <a:noFill/>
            </a:ln>
          </p:spPr>
          <p:txBody>
            <a:bodyPr/>
            <a:lstStyle/>
            <a:p>
              <a:endParaRPr lang="zh-CN" altLang="en-US" sz="2110"/>
            </a:p>
          </p:txBody>
        </p:sp>
        <p:sp>
          <p:nvSpPr>
            <p:cNvPr id="23575" name="Freeform 44"/>
            <p:cNvSpPr/>
            <p:nvPr/>
          </p:nvSpPr>
          <p:spPr>
            <a:xfrm>
              <a:off x="298450" y="344487"/>
              <a:ext cx="309563" cy="857250"/>
            </a:xfrm>
            <a:custGeom>
              <a:avLst/>
              <a:gdLst/>
              <a:ahLst/>
              <a:cxnLst>
                <a:cxn ang="0">
                  <a:pos x="214534" y="831360"/>
                </a:cxn>
                <a:cxn ang="0">
                  <a:pos x="56153" y="732115"/>
                </a:cxn>
                <a:cxn ang="0">
                  <a:pos x="64792" y="676019"/>
                </a:cxn>
                <a:cxn ang="0">
                  <a:pos x="214534" y="762320"/>
                </a:cxn>
                <a:cxn ang="0">
                  <a:pos x="67672" y="535062"/>
                </a:cxn>
                <a:cxn ang="0">
                  <a:pos x="46074" y="113629"/>
                </a:cxn>
                <a:cxn ang="0">
                  <a:pos x="112307" y="174039"/>
                </a:cxn>
                <a:cxn ang="0">
                  <a:pos x="67672" y="99245"/>
                </a:cxn>
                <a:cxn ang="0">
                  <a:pos x="138223" y="90615"/>
                </a:cxn>
                <a:cxn ang="0">
                  <a:pos x="35996" y="0"/>
                </a:cxn>
                <a:cxn ang="0">
                  <a:pos x="2880" y="40273"/>
                </a:cxn>
                <a:cxn ang="0">
                  <a:pos x="2880" y="768073"/>
                </a:cxn>
                <a:cxn ang="0">
                  <a:pos x="102228" y="842867"/>
                </a:cxn>
                <a:cxn ang="0">
                  <a:pos x="309563" y="828483"/>
                </a:cxn>
                <a:cxn ang="0">
                  <a:pos x="309563" y="827045"/>
                </a:cxn>
                <a:cxn ang="0">
                  <a:pos x="214534" y="831360"/>
                </a:cxn>
              </a:cxnLst>
              <a:rect l="0" t="0" r="0" b="0"/>
              <a:pathLst>
                <a:path w="215" h="596">
                  <a:moveTo>
                    <a:pt x="149" y="578"/>
                  </a:moveTo>
                  <a:cubicBezTo>
                    <a:pt x="66" y="574"/>
                    <a:pt x="39" y="509"/>
                    <a:pt x="39" y="509"/>
                  </a:cubicBezTo>
                  <a:cubicBezTo>
                    <a:pt x="39" y="509"/>
                    <a:pt x="17" y="470"/>
                    <a:pt x="45" y="470"/>
                  </a:cubicBezTo>
                  <a:cubicBezTo>
                    <a:pt x="73" y="471"/>
                    <a:pt x="149" y="530"/>
                    <a:pt x="149" y="530"/>
                  </a:cubicBezTo>
                  <a:cubicBezTo>
                    <a:pt x="130" y="485"/>
                    <a:pt x="83" y="428"/>
                    <a:pt x="47" y="372"/>
                  </a:cubicBezTo>
                  <a:cubicBezTo>
                    <a:pt x="11" y="315"/>
                    <a:pt x="32" y="79"/>
                    <a:pt x="32" y="79"/>
                  </a:cubicBezTo>
                  <a:lnTo>
                    <a:pt x="78" y="121"/>
                  </a:lnTo>
                  <a:lnTo>
                    <a:pt x="47" y="69"/>
                  </a:lnTo>
                  <a:cubicBezTo>
                    <a:pt x="72" y="84"/>
                    <a:pt x="87" y="77"/>
                    <a:pt x="96" y="63"/>
                  </a:cubicBezTo>
                  <a:cubicBezTo>
                    <a:pt x="80" y="52"/>
                    <a:pt x="58" y="33"/>
                    <a:pt x="25" y="0"/>
                  </a:cubicBezTo>
                  <a:cubicBezTo>
                    <a:pt x="25" y="0"/>
                    <a:pt x="9" y="18"/>
                    <a:pt x="2" y="28"/>
                  </a:cubicBezTo>
                  <a:lnTo>
                    <a:pt x="2" y="534"/>
                  </a:lnTo>
                  <a:cubicBezTo>
                    <a:pt x="2" y="534"/>
                    <a:pt x="0" y="576"/>
                    <a:pt x="71" y="586"/>
                  </a:cubicBezTo>
                  <a:cubicBezTo>
                    <a:pt x="141" y="596"/>
                    <a:pt x="200" y="596"/>
                    <a:pt x="215" y="576"/>
                  </a:cubicBezTo>
                  <a:lnTo>
                    <a:pt x="215" y="575"/>
                  </a:lnTo>
                  <a:cubicBezTo>
                    <a:pt x="192" y="577"/>
                    <a:pt x="169" y="578"/>
                    <a:pt x="149" y="578"/>
                  </a:cubicBezTo>
                  <a:close/>
                </a:path>
              </a:pathLst>
            </a:custGeom>
            <a:solidFill>
              <a:srgbClr val="AFB0B2"/>
            </a:solidFill>
            <a:ln w="9525">
              <a:noFill/>
            </a:ln>
          </p:spPr>
          <p:txBody>
            <a:bodyPr/>
            <a:lstStyle/>
            <a:p>
              <a:endParaRPr lang="zh-CN" altLang="en-US" sz="2110"/>
            </a:p>
          </p:txBody>
        </p:sp>
        <p:sp>
          <p:nvSpPr>
            <p:cNvPr id="23576" name="Freeform 45"/>
            <p:cNvSpPr/>
            <p:nvPr/>
          </p:nvSpPr>
          <p:spPr>
            <a:xfrm>
              <a:off x="0" y="371475"/>
              <a:ext cx="457200" cy="1096962"/>
            </a:xfrm>
            <a:custGeom>
              <a:avLst/>
              <a:gdLst/>
              <a:ahLst/>
              <a:cxnLst>
                <a:cxn ang="0">
                  <a:pos x="0" y="1049518"/>
                </a:cxn>
                <a:cxn ang="0">
                  <a:pos x="166777" y="1096962"/>
                </a:cxn>
                <a:cxn ang="0">
                  <a:pos x="378125" y="704471"/>
                </a:cxn>
                <a:cxn ang="0">
                  <a:pos x="444260" y="520446"/>
                </a:cxn>
                <a:cxn ang="0">
                  <a:pos x="291860" y="0"/>
                </a:cxn>
                <a:cxn ang="0">
                  <a:pos x="166777" y="69009"/>
                </a:cxn>
                <a:cxn ang="0">
                  <a:pos x="169653" y="342172"/>
                </a:cxn>
                <a:cxn ang="0">
                  <a:pos x="0" y="1049518"/>
                </a:cxn>
              </a:cxnLst>
              <a:rect l="0" t="0" r="0" b="0"/>
              <a:pathLst>
                <a:path w="318" h="763">
                  <a:moveTo>
                    <a:pt x="0" y="730"/>
                  </a:moveTo>
                  <a:lnTo>
                    <a:pt x="116" y="763"/>
                  </a:lnTo>
                  <a:cubicBezTo>
                    <a:pt x="116" y="763"/>
                    <a:pt x="251" y="503"/>
                    <a:pt x="263" y="490"/>
                  </a:cubicBezTo>
                  <a:cubicBezTo>
                    <a:pt x="275" y="476"/>
                    <a:pt x="318" y="439"/>
                    <a:pt x="309" y="362"/>
                  </a:cubicBezTo>
                  <a:cubicBezTo>
                    <a:pt x="301" y="285"/>
                    <a:pt x="292" y="104"/>
                    <a:pt x="203" y="0"/>
                  </a:cubicBezTo>
                  <a:cubicBezTo>
                    <a:pt x="203" y="0"/>
                    <a:pt x="166" y="51"/>
                    <a:pt x="116" y="48"/>
                  </a:cubicBezTo>
                  <a:lnTo>
                    <a:pt x="118" y="238"/>
                  </a:lnTo>
                  <a:cubicBezTo>
                    <a:pt x="118" y="238"/>
                    <a:pt x="92" y="554"/>
                    <a:pt x="0" y="730"/>
                  </a:cubicBezTo>
                  <a:close/>
                </a:path>
              </a:pathLst>
            </a:custGeom>
            <a:solidFill>
              <a:srgbClr val="383837"/>
            </a:solidFill>
            <a:ln w="9525">
              <a:noFill/>
            </a:ln>
          </p:spPr>
          <p:txBody>
            <a:bodyPr/>
            <a:lstStyle/>
            <a:p>
              <a:endParaRPr lang="zh-CN" altLang="en-US" sz="2110"/>
            </a:p>
          </p:txBody>
        </p:sp>
        <p:sp>
          <p:nvSpPr>
            <p:cNvPr id="23577" name="Freeform 46"/>
            <p:cNvSpPr/>
            <p:nvPr/>
          </p:nvSpPr>
          <p:spPr>
            <a:xfrm>
              <a:off x="430213" y="457200"/>
              <a:ext cx="184150" cy="730250"/>
            </a:xfrm>
            <a:custGeom>
              <a:avLst/>
              <a:gdLst/>
              <a:ahLst/>
              <a:cxnLst>
                <a:cxn ang="0">
                  <a:pos x="98600" y="679838"/>
                </a:cxn>
                <a:cxn ang="0">
                  <a:pos x="146450" y="730250"/>
                </a:cxn>
                <a:cxn ang="0">
                  <a:pos x="184150" y="688480"/>
                </a:cxn>
                <a:cxn ang="0">
                  <a:pos x="142100" y="313993"/>
                </a:cxn>
                <a:cxn ang="0">
                  <a:pos x="62350" y="76338"/>
                </a:cxn>
                <a:cxn ang="0">
                  <a:pos x="44950" y="0"/>
                </a:cxn>
                <a:cxn ang="0">
                  <a:pos x="0" y="46091"/>
                </a:cxn>
                <a:cxn ang="0">
                  <a:pos x="20300" y="84980"/>
                </a:cxn>
                <a:cxn ang="0">
                  <a:pos x="59450" y="265022"/>
                </a:cxn>
                <a:cxn ang="0">
                  <a:pos x="98600" y="679838"/>
                </a:cxn>
              </a:cxnLst>
              <a:rect l="0" t="0" r="0" b="0"/>
              <a:pathLst>
                <a:path w="127" h="507">
                  <a:moveTo>
                    <a:pt x="68" y="472"/>
                  </a:moveTo>
                  <a:lnTo>
                    <a:pt x="101" y="507"/>
                  </a:lnTo>
                  <a:lnTo>
                    <a:pt x="127" y="478"/>
                  </a:lnTo>
                  <a:cubicBezTo>
                    <a:pt x="127" y="478"/>
                    <a:pt x="107" y="272"/>
                    <a:pt x="98" y="218"/>
                  </a:cubicBezTo>
                  <a:cubicBezTo>
                    <a:pt x="88" y="164"/>
                    <a:pt x="43" y="53"/>
                    <a:pt x="43" y="53"/>
                  </a:cubicBezTo>
                  <a:cubicBezTo>
                    <a:pt x="43" y="53"/>
                    <a:pt x="61" y="22"/>
                    <a:pt x="31" y="0"/>
                  </a:cubicBezTo>
                  <a:cubicBezTo>
                    <a:pt x="31" y="0"/>
                    <a:pt x="6" y="5"/>
                    <a:pt x="0" y="32"/>
                  </a:cubicBezTo>
                  <a:lnTo>
                    <a:pt x="14" y="59"/>
                  </a:lnTo>
                  <a:cubicBezTo>
                    <a:pt x="14" y="59"/>
                    <a:pt x="36" y="146"/>
                    <a:pt x="41" y="184"/>
                  </a:cubicBezTo>
                  <a:cubicBezTo>
                    <a:pt x="46" y="223"/>
                    <a:pt x="48" y="451"/>
                    <a:pt x="68" y="472"/>
                  </a:cubicBezTo>
                  <a:close/>
                </a:path>
              </a:pathLst>
            </a:custGeom>
            <a:solidFill>
              <a:srgbClr val="9D3D25"/>
            </a:solidFill>
            <a:ln w="9525">
              <a:noFill/>
            </a:ln>
          </p:spPr>
          <p:txBody>
            <a:bodyPr/>
            <a:lstStyle/>
            <a:p>
              <a:endParaRPr lang="zh-CN" altLang="en-US" sz="2110"/>
            </a:p>
          </p:txBody>
        </p:sp>
        <p:sp>
          <p:nvSpPr>
            <p:cNvPr id="23578" name="Freeform 47"/>
            <p:cNvSpPr/>
            <p:nvPr/>
          </p:nvSpPr>
          <p:spPr>
            <a:xfrm>
              <a:off x="614363" y="725487"/>
              <a:ext cx="412750" cy="296862"/>
            </a:xfrm>
            <a:custGeom>
              <a:avLst/>
              <a:gdLst/>
              <a:ahLst/>
              <a:cxnLst>
                <a:cxn ang="0">
                  <a:pos x="398368" y="217603"/>
                </a:cxn>
                <a:cxn ang="0">
                  <a:pos x="343719" y="77818"/>
                </a:cxn>
                <a:cxn ang="0">
                  <a:pos x="221476" y="109522"/>
                </a:cxn>
                <a:cxn ang="0">
                  <a:pos x="182645" y="129697"/>
                </a:cxn>
                <a:cxn ang="0">
                  <a:pos x="125119" y="129697"/>
                </a:cxn>
                <a:cxn ang="0">
                  <a:pos x="71908" y="129697"/>
                </a:cxn>
                <a:cxn ang="0">
                  <a:pos x="53212" y="110963"/>
                </a:cxn>
                <a:cxn ang="0">
                  <a:pos x="17258" y="0"/>
                </a:cxn>
                <a:cxn ang="0">
                  <a:pos x="0" y="252189"/>
                </a:cxn>
                <a:cxn ang="0">
                  <a:pos x="8629" y="295421"/>
                </a:cxn>
                <a:cxn ang="0">
                  <a:pos x="175455" y="276687"/>
                </a:cxn>
                <a:cxn ang="0">
                  <a:pos x="398368" y="217603"/>
                </a:cxn>
              </a:cxnLst>
              <a:rect l="0" t="0" r="0" b="0"/>
              <a:pathLst>
                <a:path w="287" h="206">
                  <a:moveTo>
                    <a:pt x="277" y="151"/>
                  </a:moveTo>
                  <a:cubicBezTo>
                    <a:pt x="277" y="151"/>
                    <a:pt x="287" y="89"/>
                    <a:pt x="239" y="54"/>
                  </a:cubicBezTo>
                  <a:cubicBezTo>
                    <a:pt x="239" y="54"/>
                    <a:pt x="158" y="69"/>
                    <a:pt x="154" y="76"/>
                  </a:cubicBezTo>
                  <a:cubicBezTo>
                    <a:pt x="151" y="82"/>
                    <a:pt x="127" y="90"/>
                    <a:pt x="127" y="90"/>
                  </a:cubicBezTo>
                  <a:cubicBezTo>
                    <a:pt x="127" y="90"/>
                    <a:pt x="92" y="88"/>
                    <a:pt x="87" y="90"/>
                  </a:cubicBezTo>
                  <a:cubicBezTo>
                    <a:pt x="82" y="92"/>
                    <a:pt x="58" y="76"/>
                    <a:pt x="50" y="90"/>
                  </a:cubicBezTo>
                  <a:lnTo>
                    <a:pt x="37" y="77"/>
                  </a:lnTo>
                  <a:cubicBezTo>
                    <a:pt x="37" y="77"/>
                    <a:pt x="42" y="34"/>
                    <a:pt x="12" y="0"/>
                  </a:cubicBezTo>
                  <a:lnTo>
                    <a:pt x="0" y="175"/>
                  </a:lnTo>
                  <a:lnTo>
                    <a:pt x="6" y="205"/>
                  </a:lnTo>
                  <a:cubicBezTo>
                    <a:pt x="6" y="205"/>
                    <a:pt x="95" y="206"/>
                    <a:pt x="122" y="192"/>
                  </a:cubicBezTo>
                  <a:cubicBezTo>
                    <a:pt x="149" y="178"/>
                    <a:pt x="260" y="165"/>
                    <a:pt x="277" y="151"/>
                  </a:cubicBezTo>
                  <a:close/>
                </a:path>
              </a:pathLst>
            </a:custGeom>
            <a:solidFill>
              <a:srgbClr val="383837"/>
            </a:solidFill>
            <a:ln w="9525">
              <a:noFill/>
            </a:ln>
          </p:spPr>
          <p:txBody>
            <a:bodyPr/>
            <a:lstStyle/>
            <a:p>
              <a:endParaRPr lang="zh-CN" altLang="en-US" sz="2110"/>
            </a:p>
          </p:txBody>
        </p:sp>
        <p:sp>
          <p:nvSpPr>
            <p:cNvPr id="23579" name="Freeform 48"/>
            <p:cNvSpPr/>
            <p:nvPr/>
          </p:nvSpPr>
          <p:spPr>
            <a:xfrm>
              <a:off x="654050" y="800100"/>
              <a:ext cx="357188" cy="190500"/>
            </a:xfrm>
            <a:custGeom>
              <a:avLst/>
              <a:gdLst/>
              <a:ahLst/>
              <a:cxnLst>
                <a:cxn ang="0">
                  <a:pos x="303898" y="2865"/>
                </a:cxn>
                <a:cxn ang="0">
                  <a:pos x="181475" y="34376"/>
                </a:cxn>
                <a:cxn ang="0">
                  <a:pos x="142587" y="54429"/>
                </a:cxn>
                <a:cxn ang="0">
                  <a:pos x="84976" y="54429"/>
                </a:cxn>
                <a:cxn ang="0">
                  <a:pos x="44649" y="47267"/>
                </a:cxn>
                <a:cxn ang="0">
                  <a:pos x="20164" y="98831"/>
                </a:cxn>
                <a:cxn ang="0">
                  <a:pos x="53290" y="91669"/>
                </a:cxn>
                <a:cxn ang="0">
                  <a:pos x="0" y="190500"/>
                </a:cxn>
                <a:cxn ang="0">
                  <a:pos x="84976" y="95966"/>
                </a:cxn>
                <a:cxn ang="0">
                  <a:pos x="159870" y="73049"/>
                </a:cxn>
                <a:cxn ang="0">
                  <a:pos x="119543" y="163286"/>
                </a:cxn>
                <a:cxn ang="0">
                  <a:pos x="233324" y="54429"/>
                </a:cxn>
                <a:cxn ang="0">
                  <a:pos x="286615" y="73049"/>
                </a:cxn>
                <a:cxn ang="0">
                  <a:pos x="348546" y="95966"/>
                </a:cxn>
                <a:cxn ang="0">
                  <a:pos x="357188" y="94534"/>
                </a:cxn>
                <a:cxn ang="0">
                  <a:pos x="303898" y="2865"/>
                </a:cxn>
              </a:cxnLst>
              <a:rect l="0" t="0" r="0" b="0"/>
              <a:pathLst>
                <a:path w="248" h="133">
                  <a:moveTo>
                    <a:pt x="211" y="2"/>
                  </a:moveTo>
                  <a:cubicBezTo>
                    <a:pt x="211" y="2"/>
                    <a:pt x="130" y="17"/>
                    <a:pt x="126" y="24"/>
                  </a:cubicBezTo>
                  <a:cubicBezTo>
                    <a:pt x="123" y="30"/>
                    <a:pt x="99" y="38"/>
                    <a:pt x="99" y="38"/>
                  </a:cubicBezTo>
                  <a:cubicBezTo>
                    <a:pt x="99" y="38"/>
                    <a:pt x="64" y="36"/>
                    <a:pt x="59" y="38"/>
                  </a:cubicBezTo>
                  <a:cubicBezTo>
                    <a:pt x="55" y="40"/>
                    <a:pt x="42" y="31"/>
                    <a:pt x="31" y="33"/>
                  </a:cubicBezTo>
                  <a:cubicBezTo>
                    <a:pt x="27" y="47"/>
                    <a:pt x="22" y="63"/>
                    <a:pt x="14" y="69"/>
                  </a:cubicBezTo>
                  <a:lnTo>
                    <a:pt x="37" y="64"/>
                  </a:lnTo>
                  <a:cubicBezTo>
                    <a:pt x="37" y="64"/>
                    <a:pt x="11" y="123"/>
                    <a:pt x="0" y="133"/>
                  </a:cubicBezTo>
                  <a:cubicBezTo>
                    <a:pt x="0" y="133"/>
                    <a:pt x="59" y="96"/>
                    <a:pt x="59" y="67"/>
                  </a:cubicBezTo>
                  <a:cubicBezTo>
                    <a:pt x="59" y="38"/>
                    <a:pt x="111" y="51"/>
                    <a:pt x="111" y="51"/>
                  </a:cubicBezTo>
                  <a:cubicBezTo>
                    <a:pt x="111" y="51"/>
                    <a:pt x="142" y="77"/>
                    <a:pt x="83" y="114"/>
                  </a:cubicBezTo>
                  <a:cubicBezTo>
                    <a:pt x="83" y="114"/>
                    <a:pt x="146" y="76"/>
                    <a:pt x="162" y="38"/>
                  </a:cubicBezTo>
                  <a:cubicBezTo>
                    <a:pt x="177" y="0"/>
                    <a:pt x="199" y="51"/>
                    <a:pt x="199" y="51"/>
                  </a:cubicBezTo>
                  <a:cubicBezTo>
                    <a:pt x="199" y="51"/>
                    <a:pt x="242" y="67"/>
                    <a:pt x="242" y="67"/>
                  </a:cubicBezTo>
                  <a:lnTo>
                    <a:pt x="248" y="66"/>
                  </a:lnTo>
                  <a:cubicBezTo>
                    <a:pt x="245" y="46"/>
                    <a:pt x="236" y="20"/>
                    <a:pt x="211" y="2"/>
                  </a:cubicBezTo>
                  <a:close/>
                </a:path>
              </a:pathLst>
            </a:custGeom>
            <a:solidFill>
              <a:srgbClr val="2E2C2C"/>
            </a:solidFill>
            <a:ln w="9525">
              <a:noFill/>
            </a:ln>
          </p:spPr>
          <p:txBody>
            <a:bodyPr/>
            <a:lstStyle/>
            <a:p>
              <a:endParaRPr lang="zh-CN" altLang="en-US" sz="2110"/>
            </a:p>
          </p:txBody>
        </p:sp>
        <p:sp>
          <p:nvSpPr>
            <p:cNvPr id="23580" name="Freeform 49"/>
            <p:cNvSpPr/>
            <p:nvPr/>
          </p:nvSpPr>
          <p:spPr>
            <a:xfrm>
              <a:off x="263525" y="392112"/>
              <a:ext cx="173038" cy="774700"/>
            </a:xfrm>
            <a:custGeom>
              <a:avLst/>
              <a:gdLst/>
              <a:ahLst/>
              <a:cxnLst>
                <a:cxn ang="0">
                  <a:pos x="62005" y="774700"/>
                </a:cxn>
                <a:cxn ang="0">
                  <a:pos x="113917" y="683982"/>
                </a:cxn>
                <a:cxn ang="0">
                  <a:pos x="164386" y="614864"/>
                </a:cxn>
                <a:cxn ang="0">
                  <a:pos x="167270" y="480948"/>
                </a:cxn>
                <a:cxn ang="0">
                  <a:pos x="23072" y="110877"/>
                </a:cxn>
                <a:cxn ang="0">
                  <a:pos x="37492" y="86398"/>
                </a:cxn>
                <a:cxn ang="0">
                  <a:pos x="8652" y="0"/>
                </a:cxn>
                <a:cxn ang="0">
                  <a:pos x="0" y="7200"/>
                </a:cxn>
                <a:cxn ang="0">
                  <a:pos x="10094" y="79198"/>
                </a:cxn>
                <a:cxn ang="0">
                  <a:pos x="10094" y="110877"/>
                </a:cxn>
                <a:cxn ang="0">
                  <a:pos x="148524" y="486707"/>
                </a:cxn>
                <a:cxn ang="0">
                  <a:pos x="90845" y="663823"/>
                </a:cxn>
                <a:cxn ang="0">
                  <a:pos x="62005" y="774700"/>
                </a:cxn>
              </a:cxnLst>
              <a:rect l="0" t="0" r="0" b="0"/>
              <a:pathLst>
                <a:path w="120" h="538">
                  <a:moveTo>
                    <a:pt x="43" y="538"/>
                  </a:moveTo>
                  <a:cubicBezTo>
                    <a:pt x="61" y="504"/>
                    <a:pt x="76" y="479"/>
                    <a:pt x="79" y="475"/>
                  </a:cubicBezTo>
                  <a:cubicBezTo>
                    <a:pt x="86" y="467"/>
                    <a:pt x="102" y="452"/>
                    <a:pt x="114" y="427"/>
                  </a:cubicBezTo>
                  <a:cubicBezTo>
                    <a:pt x="118" y="389"/>
                    <a:pt x="120" y="350"/>
                    <a:pt x="116" y="334"/>
                  </a:cubicBezTo>
                  <a:cubicBezTo>
                    <a:pt x="106" y="297"/>
                    <a:pt x="16" y="77"/>
                    <a:pt x="16" y="77"/>
                  </a:cubicBezTo>
                  <a:lnTo>
                    <a:pt x="26" y="60"/>
                  </a:lnTo>
                  <a:lnTo>
                    <a:pt x="6" y="0"/>
                  </a:lnTo>
                  <a:cubicBezTo>
                    <a:pt x="4" y="2"/>
                    <a:pt x="2" y="3"/>
                    <a:pt x="0" y="5"/>
                  </a:cubicBezTo>
                  <a:lnTo>
                    <a:pt x="7" y="55"/>
                  </a:lnTo>
                  <a:lnTo>
                    <a:pt x="7" y="77"/>
                  </a:lnTo>
                  <a:cubicBezTo>
                    <a:pt x="7" y="77"/>
                    <a:pt x="95" y="313"/>
                    <a:pt x="103" y="338"/>
                  </a:cubicBezTo>
                  <a:cubicBezTo>
                    <a:pt x="112" y="362"/>
                    <a:pt x="76" y="437"/>
                    <a:pt x="63" y="461"/>
                  </a:cubicBezTo>
                  <a:cubicBezTo>
                    <a:pt x="56" y="474"/>
                    <a:pt x="49" y="509"/>
                    <a:pt x="43" y="538"/>
                  </a:cubicBezTo>
                  <a:close/>
                </a:path>
              </a:pathLst>
            </a:custGeom>
            <a:solidFill>
              <a:srgbClr val="2E2C2C"/>
            </a:solidFill>
            <a:ln w="9525">
              <a:noFill/>
            </a:ln>
          </p:spPr>
          <p:txBody>
            <a:bodyPr/>
            <a:lstStyle/>
            <a:p>
              <a:endParaRPr lang="zh-CN" altLang="en-US" sz="2110"/>
            </a:p>
          </p:txBody>
        </p:sp>
        <p:sp>
          <p:nvSpPr>
            <p:cNvPr id="23581" name="Freeform 50"/>
            <p:cNvSpPr/>
            <p:nvPr/>
          </p:nvSpPr>
          <p:spPr>
            <a:xfrm>
              <a:off x="122238" y="457200"/>
              <a:ext cx="198438" cy="841375"/>
            </a:xfrm>
            <a:custGeom>
              <a:avLst/>
              <a:gdLst/>
              <a:ahLst/>
              <a:cxnLst>
                <a:cxn ang="0">
                  <a:pos x="142358" y="175466"/>
                </a:cxn>
                <a:cxn ang="0">
                  <a:pos x="198438" y="221490"/>
                </a:cxn>
                <a:cxn ang="0">
                  <a:pos x="83401" y="60406"/>
                </a:cxn>
                <a:cxn ang="0">
                  <a:pos x="44577" y="0"/>
                </a:cxn>
                <a:cxn ang="0">
                  <a:pos x="46015" y="256008"/>
                </a:cxn>
                <a:cxn ang="0">
                  <a:pos x="0" y="578176"/>
                </a:cxn>
                <a:cxn ang="0">
                  <a:pos x="41701" y="664471"/>
                </a:cxn>
                <a:cxn ang="0">
                  <a:pos x="133730" y="841375"/>
                </a:cxn>
                <a:cxn ang="0">
                  <a:pos x="182620" y="750765"/>
                </a:cxn>
                <a:cxn ang="0">
                  <a:pos x="122226" y="562355"/>
                </a:cxn>
                <a:cxn ang="0">
                  <a:pos x="169679" y="562355"/>
                </a:cxn>
                <a:cxn ang="0">
                  <a:pos x="122226" y="533590"/>
                </a:cxn>
                <a:cxn ang="0">
                  <a:pos x="112161" y="415654"/>
                </a:cxn>
                <a:cxn ang="0">
                  <a:pos x="126540" y="345179"/>
                </a:cxn>
                <a:cxn ang="0">
                  <a:pos x="142358" y="267514"/>
                </a:cxn>
                <a:cxn ang="0">
                  <a:pos x="142358" y="175466"/>
                </a:cxn>
              </a:cxnLst>
              <a:rect l="0" t="0" r="0" b="0"/>
              <a:pathLst>
                <a:path w="138" h="585">
                  <a:moveTo>
                    <a:pt x="99" y="122"/>
                  </a:moveTo>
                  <a:lnTo>
                    <a:pt x="138" y="154"/>
                  </a:lnTo>
                  <a:cubicBezTo>
                    <a:pt x="138" y="154"/>
                    <a:pt x="67" y="65"/>
                    <a:pt x="58" y="42"/>
                  </a:cubicBezTo>
                  <a:cubicBezTo>
                    <a:pt x="53" y="30"/>
                    <a:pt x="42" y="14"/>
                    <a:pt x="31" y="0"/>
                  </a:cubicBezTo>
                  <a:lnTo>
                    <a:pt x="32" y="178"/>
                  </a:lnTo>
                  <a:cubicBezTo>
                    <a:pt x="32" y="178"/>
                    <a:pt x="24" y="281"/>
                    <a:pt x="0" y="402"/>
                  </a:cubicBezTo>
                  <a:lnTo>
                    <a:pt x="29" y="462"/>
                  </a:lnTo>
                  <a:lnTo>
                    <a:pt x="93" y="585"/>
                  </a:lnTo>
                  <a:cubicBezTo>
                    <a:pt x="104" y="564"/>
                    <a:pt x="116" y="542"/>
                    <a:pt x="127" y="522"/>
                  </a:cubicBezTo>
                  <a:cubicBezTo>
                    <a:pt x="111" y="475"/>
                    <a:pt x="85" y="398"/>
                    <a:pt x="85" y="391"/>
                  </a:cubicBezTo>
                  <a:cubicBezTo>
                    <a:pt x="85" y="383"/>
                    <a:pt x="105" y="383"/>
                    <a:pt x="118" y="391"/>
                  </a:cubicBezTo>
                  <a:lnTo>
                    <a:pt x="85" y="371"/>
                  </a:lnTo>
                  <a:lnTo>
                    <a:pt x="78" y="289"/>
                  </a:lnTo>
                  <a:cubicBezTo>
                    <a:pt x="78" y="289"/>
                    <a:pt x="90" y="261"/>
                    <a:pt x="88" y="240"/>
                  </a:cubicBezTo>
                  <a:cubicBezTo>
                    <a:pt x="86" y="218"/>
                    <a:pt x="99" y="186"/>
                    <a:pt x="99" y="186"/>
                  </a:cubicBezTo>
                  <a:lnTo>
                    <a:pt x="99" y="122"/>
                  </a:lnTo>
                  <a:close/>
                </a:path>
              </a:pathLst>
            </a:custGeom>
            <a:solidFill>
              <a:srgbClr val="2E2C2C"/>
            </a:solidFill>
            <a:ln w="9525">
              <a:noFill/>
            </a:ln>
          </p:spPr>
          <p:txBody>
            <a:bodyPr/>
            <a:lstStyle/>
            <a:p>
              <a:endParaRPr lang="zh-CN" altLang="en-US" sz="2110"/>
            </a:p>
          </p:txBody>
        </p:sp>
        <p:sp>
          <p:nvSpPr>
            <p:cNvPr id="23582" name="Freeform 51"/>
            <p:cNvSpPr/>
            <p:nvPr/>
          </p:nvSpPr>
          <p:spPr>
            <a:xfrm>
              <a:off x="196850" y="428625"/>
              <a:ext cx="77788" cy="134937"/>
            </a:xfrm>
            <a:custGeom>
              <a:avLst/>
              <a:gdLst/>
              <a:ahLst/>
              <a:cxnLst>
                <a:cxn ang="0">
                  <a:pos x="77788" y="134937"/>
                </a:cxn>
                <a:cxn ang="0">
                  <a:pos x="25929" y="0"/>
                </a:cxn>
                <a:cxn ang="0">
                  <a:pos x="0" y="8613"/>
                </a:cxn>
                <a:cxn ang="0">
                  <a:pos x="77788" y="134937"/>
                </a:cxn>
              </a:cxnLst>
              <a:rect l="0" t="0" r="0" b="0"/>
              <a:pathLst>
                <a:path w="54" h="94">
                  <a:moveTo>
                    <a:pt x="54" y="94"/>
                  </a:moveTo>
                  <a:lnTo>
                    <a:pt x="18" y="0"/>
                  </a:lnTo>
                  <a:cubicBezTo>
                    <a:pt x="12" y="3"/>
                    <a:pt x="6" y="5"/>
                    <a:pt x="0" y="6"/>
                  </a:cubicBezTo>
                  <a:cubicBezTo>
                    <a:pt x="14" y="21"/>
                    <a:pt x="32" y="48"/>
                    <a:pt x="54" y="94"/>
                  </a:cubicBezTo>
                  <a:close/>
                </a:path>
              </a:pathLst>
            </a:custGeom>
            <a:solidFill>
              <a:srgbClr val="2E2C2C"/>
            </a:solidFill>
            <a:ln w="9525">
              <a:noFill/>
            </a:ln>
          </p:spPr>
          <p:txBody>
            <a:bodyPr/>
            <a:lstStyle/>
            <a:p>
              <a:endParaRPr lang="zh-CN" altLang="en-US" sz="2110"/>
            </a:p>
          </p:txBody>
        </p:sp>
        <p:sp>
          <p:nvSpPr>
            <p:cNvPr id="23583" name="Freeform 52"/>
            <p:cNvSpPr/>
            <p:nvPr/>
          </p:nvSpPr>
          <p:spPr>
            <a:xfrm>
              <a:off x="211138" y="1260475"/>
              <a:ext cx="123825" cy="214312"/>
            </a:xfrm>
            <a:custGeom>
              <a:avLst/>
              <a:gdLst/>
              <a:ahLst/>
              <a:cxnLst>
                <a:cxn ang="0">
                  <a:pos x="5759" y="66163"/>
                </a:cxn>
                <a:cxn ang="0">
                  <a:pos x="21597" y="165409"/>
                </a:cxn>
                <a:cxn ang="0">
                  <a:pos x="21597" y="214312"/>
                </a:cxn>
                <a:cxn ang="0">
                  <a:pos x="123825" y="126574"/>
                </a:cxn>
                <a:cxn ang="0">
                  <a:pos x="84950" y="34520"/>
                </a:cxn>
                <a:cxn ang="0">
                  <a:pos x="5759" y="66163"/>
                </a:cxn>
              </a:cxnLst>
              <a:rect l="0" t="0" r="0" b="0"/>
              <a:pathLst>
                <a:path w="86" h="149">
                  <a:moveTo>
                    <a:pt x="4" y="46"/>
                  </a:moveTo>
                  <a:cubicBezTo>
                    <a:pt x="0" y="52"/>
                    <a:pt x="2" y="110"/>
                    <a:pt x="15" y="115"/>
                  </a:cubicBezTo>
                  <a:lnTo>
                    <a:pt x="15" y="149"/>
                  </a:lnTo>
                  <a:lnTo>
                    <a:pt x="86" y="88"/>
                  </a:lnTo>
                  <a:cubicBezTo>
                    <a:pt x="86" y="88"/>
                    <a:pt x="77" y="48"/>
                    <a:pt x="59" y="24"/>
                  </a:cubicBezTo>
                  <a:cubicBezTo>
                    <a:pt x="42" y="0"/>
                    <a:pt x="4" y="46"/>
                    <a:pt x="4" y="46"/>
                  </a:cubicBezTo>
                  <a:close/>
                </a:path>
              </a:pathLst>
            </a:custGeom>
            <a:solidFill>
              <a:srgbClr val="EAAD6A"/>
            </a:solidFill>
            <a:ln w="9525">
              <a:noFill/>
            </a:ln>
          </p:spPr>
          <p:txBody>
            <a:bodyPr/>
            <a:lstStyle/>
            <a:p>
              <a:endParaRPr lang="zh-CN" altLang="en-US" sz="2110"/>
            </a:p>
          </p:txBody>
        </p:sp>
        <p:sp>
          <p:nvSpPr>
            <p:cNvPr id="23584" name="Freeform 53"/>
            <p:cNvSpPr/>
            <p:nvPr/>
          </p:nvSpPr>
          <p:spPr>
            <a:xfrm>
              <a:off x="20638" y="439737"/>
              <a:ext cx="280988" cy="928687"/>
            </a:xfrm>
            <a:custGeom>
              <a:avLst/>
              <a:gdLst/>
              <a:ahLst/>
              <a:cxnLst>
                <a:cxn ang="0">
                  <a:pos x="157065" y="928687"/>
                </a:cxn>
                <a:cxn ang="0">
                  <a:pos x="280988" y="845177"/>
                </a:cxn>
                <a:cxn ang="0">
                  <a:pos x="193089" y="551453"/>
                </a:cxn>
                <a:cxn ang="0">
                  <a:pos x="201735" y="349877"/>
                </a:cxn>
                <a:cxn ang="0">
                  <a:pos x="243523" y="192937"/>
                </a:cxn>
                <a:cxn ang="0">
                  <a:pos x="145537" y="0"/>
                </a:cxn>
                <a:cxn ang="0">
                  <a:pos x="72048" y="35996"/>
                </a:cxn>
                <a:cxn ang="0">
                  <a:pos x="57639" y="56153"/>
                </a:cxn>
                <a:cxn ang="0">
                  <a:pos x="27378" y="132464"/>
                </a:cxn>
                <a:cxn ang="0">
                  <a:pos x="27378" y="226052"/>
                </a:cxn>
                <a:cxn ang="0">
                  <a:pos x="7205" y="249090"/>
                </a:cxn>
                <a:cxn ang="0">
                  <a:pos x="7205" y="306683"/>
                </a:cxn>
                <a:cxn ang="0">
                  <a:pos x="31701" y="329720"/>
                </a:cxn>
                <a:cxn ang="0">
                  <a:pos x="17292" y="414670"/>
                </a:cxn>
                <a:cxn ang="0">
                  <a:pos x="14410" y="519777"/>
                </a:cxn>
                <a:cxn ang="0">
                  <a:pos x="38906" y="619125"/>
                </a:cxn>
                <a:cxn ang="0">
                  <a:pos x="157065" y="928687"/>
                </a:cxn>
              </a:cxnLst>
              <a:rect l="0" t="0" r="0" b="0"/>
              <a:pathLst>
                <a:path w="195" h="645">
                  <a:moveTo>
                    <a:pt x="109" y="645"/>
                  </a:moveTo>
                  <a:cubicBezTo>
                    <a:pt x="109" y="645"/>
                    <a:pt x="170" y="592"/>
                    <a:pt x="195" y="587"/>
                  </a:cubicBezTo>
                  <a:cubicBezTo>
                    <a:pt x="195" y="587"/>
                    <a:pt x="144" y="410"/>
                    <a:pt x="134" y="383"/>
                  </a:cubicBezTo>
                  <a:lnTo>
                    <a:pt x="140" y="243"/>
                  </a:lnTo>
                  <a:cubicBezTo>
                    <a:pt x="140" y="243"/>
                    <a:pt x="171" y="159"/>
                    <a:pt x="169" y="134"/>
                  </a:cubicBezTo>
                  <a:cubicBezTo>
                    <a:pt x="168" y="109"/>
                    <a:pt x="101" y="0"/>
                    <a:pt x="101" y="0"/>
                  </a:cubicBezTo>
                  <a:cubicBezTo>
                    <a:pt x="101" y="0"/>
                    <a:pt x="64" y="13"/>
                    <a:pt x="50" y="25"/>
                  </a:cubicBezTo>
                  <a:cubicBezTo>
                    <a:pt x="37" y="37"/>
                    <a:pt x="40" y="39"/>
                    <a:pt x="40" y="39"/>
                  </a:cubicBezTo>
                  <a:cubicBezTo>
                    <a:pt x="40" y="39"/>
                    <a:pt x="22" y="87"/>
                    <a:pt x="19" y="92"/>
                  </a:cubicBezTo>
                  <a:cubicBezTo>
                    <a:pt x="15" y="97"/>
                    <a:pt x="19" y="157"/>
                    <a:pt x="19" y="157"/>
                  </a:cubicBezTo>
                  <a:cubicBezTo>
                    <a:pt x="19" y="157"/>
                    <a:pt x="3" y="161"/>
                    <a:pt x="5" y="173"/>
                  </a:cubicBezTo>
                  <a:cubicBezTo>
                    <a:pt x="7" y="185"/>
                    <a:pt x="0" y="205"/>
                    <a:pt x="5" y="213"/>
                  </a:cubicBezTo>
                  <a:cubicBezTo>
                    <a:pt x="10" y="222"/>
                    <a:pt x="22" y="229"/>
                    <a:pt x="22" y="229"/>
                  </a:cubicBezTo>
                  <a:cubicBezTo>
                    <a:pt x="22" y="229"/>
                    <a:pt x="13" y="279"/>
                    <a:pt x="12" y="288"/>
                  </a:cubicBezTo>
                  <a:cubicBezTo>
                    <a:pt x="10" y="297"/>
                    <a:pt x="7" y="349"/>
                    <a:pt x="10" y="361"/>
                  </a:cubicBezTo>
                  <a:cubicBezTo>
                    <a:pt x="13" y="373"/>
                    <a:pt x="27" y="430"/>
                    <a:pt x="27" y="430"/>
                  </a:cubicBezTo>
                  <a:cubicBezTo>
                    <a:pt x="27" y="430"/>
                    <a:pt x="88" y="632"/>
                    <a:pt x="109" y="645"/>
                  </a:cubicBezTo>
                  <a:close/>
                </a:path>
              </a:pathLst>
            </a:custGeom>
            <a:solidFill>
              <a:srgbClr val="383837"/>
            </a:solidFill>
            <a:ln w="9525">
              <a:noFill/>
            </a:ln>
          </p:spPr>
          <p:txBody>
            <a:bodyPr/>
            <a:lstStyle/>
            <a:p>
              <a:endParaRPr lang="zh-CN" altLang="en-US" sz="2110"/>
            </a:p>
          </p:txBody>
        </p:sp>
        <p:sp>
          <p:nvSpPr>
            <p:cNvPr id="23585" name="Freeform 54"/>
            <p:cNvSpPr>
              <a:spLocks noEditPoints="1"/>
            </p:cNvSpPr>
            <p:nvPr/>
          </p:nvSpPr>
          <p:spPr>
            <a:xfrm>
              <a:off x="20638" y="471487"/>
              <a:ext cx="214313" cy="896937"/>
            </a:xfrm>
            <a:custGeom>
              <a:avLst/>
              <a:gdLst/>
              <a:ahLst/>
              <a:cxnLst>
                <a:cxn ang="0">
                  <a:pos x="44589" y="156928"/>
                </a:cxn>
                <a:cxn ang="0">
                  <a:pos x="43150" y="155488"/>
                </a:cxn>
                <a:cxn ang="0">
                  <a:pos x="44589" y="156928"/>
                </a:cxn>
                <a:cxn ang="0">
                  <a:pos x="100684" y="695378"/>
                </a:cxn>
                <a:cxn ang="0">
                  <a:pos x="37397" y="479422"/>
                </a:cxn>
                <a:cxn ang="0">
                  <a:pos x="63287" y="477982"/>
                </a:cxn>
                <a:cxn ang="0">
                  <a:pos x="159656" y="424713"/>
                </a:cxn>
                <a:cxn ang="0">
                  <a:pos x="81986" y="459266"/>
                </a:cxn>
                <a:cxn ang="0">
                  <a:pos x="38835" y="424713"/>
                </a:cxn>
                <a:cxn ang="0">
                  <a:pos x="67602" y="348409"/>
                </a:cxn>
                <a:cxn ang="0">
                  <a:pos x="77670" y="283622"/>
                </a:cxn>
                <a:cxn ang="0">
                  <a:pos x="192738" y="336891"/>
                </a:cxn>
                <a:cxn ang="0">
                  <a:pos x="143834" y="274984"/>
                </a:cxn>
                <a:cxn ang="0">
                  <a:pos x="87739" y="243310"/>
                </a:cxn>
                <a:cxn ang="0">
                  <a:pos x="179793" y="244750"/>
                </a:cxn>
                <a:cxn ang="0">
                  <a:pos x="100684" y="200119"/>
                </a:cxn>
                <a:cxn ang="0">
                  <a:pos x="146711" y="185722"/>
                </a:cxn>
                <a:cxn ang="0">
                  <a:pos x="38835" y="185722"/>
                </a:cxn>
                <a:cxn ang="0">
                  <a:pos x="81986" y="128134"/>
                </a:cxn>
                <a:cxn ang="0">
                  <a:pos x="41712" y="143971"/>
                </a:cxn>
                <a:cxn ang="0">
                  <a:pos x="43150" y="119496"/>
                </a:cxn>
                <a:cxn ang="0">
                  <a:pos x="81986" y="46071"/>
                </a:cxn>
                <a:cxn ang="0">
                  <a:pos x="81986" y="0"/>
                </a:cxn>
                <a:cxn ang="0">
                  <a:pos x="71917" y="4319"/>
                </a:cxn>
                <a:cxn ang="0">
                  <a:pos x="61849" y="8638"/>
                </a:cxn>
                <a:cxn ang="0">
                  <a:pos x="27329" y="100779"/>
                </a:cxn>
                <a:cxn ang="0">
                  <a:pos x="27329" y="194360"/>
                </a:cxn>
                <a:cxn ang="0">
                  <a:pos x="7192" y="217396"/>
                </a:cxn>
                <a:cxn ang="0">
                  <a:pos x="7192" y="274984"/>
                </a:cxn>
                <a:cxn ang="0">
                  <a:pos x="31644" y="298019"/>
                </a:cxn>
                <a:cxn ang="0">
                  <a:pos x="17260" y="382962"/>
                </a:cxn>
                <a:cxn ang="0">
                  <a:pos x="14383" y="488060"/>
                </a:cxn>
                <a:cxn ang="0">
                  <a:pos x="38835" y="587400"/>
                </a:cxn>
                <a:cxn ang="0">
                  <a:pos x="156779" y="896937"/>
                </a:cxn>
                <a:cxn ang="0">
                  <a:pos x="214313" y="850866"/>
                </a:cxn>
                <a:cxn ang="0">
                  <a:pos x="159656" y="827831"/>
                </a:cxn>
                <a:cxn ang="0">
                  <a:pos x="100684" y="695378"/>
                </a:cxn>
              </a:cxnLst>
              <a:rect l="0" t="0" r="0" b="0"/>
              <a:pathLst>
                <a:path w="149" h="623">
                  <a:moveTo>
                    <a:pt x="31" y="109"/>
                  </a:moveTo>
                  <a:cubicBezTo>
                    <a:pt x="31" y="108"/>
                    <a:pt x="31" y="108"/>
                    <a:pt x="30" y="108"/>
                  </a:cubicBezTo>
                  <a:cubicBezTo>
                    <a:pt x="31" y="108"/>
                    <a:pt x="31" y="108"/>
                    <a:pt x="31" y="109"/>
                  </a:cubicBezTo>
                  <a:close/>
                  <a:moveTo>
                    <a:pt x="70" y="483"/>
                  </a:moveTo>
                  <a:cubicBezTo>
                    <a:pt x="58" y="475"/>
                    <a:pt x="26" y="333"/>
                    <a:pt x="26" y="333"/>
                  </a:cubicBezTo>
                  <a:cubicBezTo>
                    <a:pt x="26" y="333"/>
                    <a:pt x="9" y="326"/>
                    <a:pt x="44" y="332"/>
                  </a:cubicBezTo>
                  <a:cubicBezTo>
                    <a:pt x="79" y="339"/>
                    <a:pt x="111" y="295"/>
                    <a:pt x="111" y="295"/>
                  </a:cubicBezTo>
                  <a:cubicBezTo>
                    <a:pt x="111" y="295"/>
                    <a:pt x="67" y="314"/>
                    <a:pt x="57" y="319"/>
                  </a:cubicBezTo>
                  <a:cubicBezTo>
                    <a:pt x="47" y="324"/>
                    <a:pt x="22" y="304"/>
                    <a:pt x="27" y="295"/>
                  </a:cubicBezTo>
                  <a:cubicBezTo>
                    <a:pt x="32" y="287"/>
                    <a:pt x="37" y="253"/>
                    <a:pt x="47" y="242"/>
                  </a:cubicBezTo>
                  <a:cubicBezTo>
                    <a:pt x="54" y="234"/>
                    <a:pt x="55" y="212"/>
                    <a:pt x="54" y="197"/>
                  </a:cubicBezTo>
                  <a:cubicBezTo>
                    <a:pt x="100" y="186"/>
                    <a:pt x="134" y="234"/>
                    <a:pt x="134" y="234"/>
                  </a:cubicBezTo>
                  <a:cubicBezTo>
                    <a:pt x="134" y="234"/>
                    <a:pt x="121" y="206"/>
                    <a:pt x="100" y="191"/>
                  </a:cubicBezTo>
                  <a:cubicBezTo>
                    <a:pt x="80" y="175"/>
                    <a:pt x="61" y="169"/>
                    <a:pt x="61" y="169"/>
                  </a:cubicBezTo>
                  <a:cubicBezTo>
                    <a:pt x="78" y="162"/>
                    <a:pt x="105" y="165"/>
                    <a:pt x="125" y="170"/>
                  </a:cubicBezTo>
                  <a:cubicBezTo>
                    <a:pt x="106" y="160"/>
                    <a:pt x="82" y="146"/>
                    <a:pt x="70" y="139"/>
                  </a:cubicBezTo>
                  <a:cubicBezTo>
                    <a:pt x="74" y="117"/>
                    <a:pt x="102" y="129"/>
                    <a:pt x="102" y="129"/>
                  </a:cubicBezTo>
                  <a:cubicBezTo>
                    <a:pt x="78" y="95"/>
                    <a:pt x="27" y="129"/>
                    <a:pt x="27" y="129"/>
                  </a:cubicBezTo>
                  <a:cubicBezTo>
                    <a:pt x="25" y="119"/>
                    <a:pt x="57" y="89"/>
                    <a:pt x="57" y="89"/>
                  </a:cubicBezTo>
                  <a:lnTo>
                    <a:pt x="29" y="100"/>
                  </a:lnTo>
                  <a:cubicBezTo>
                    <a:pt x="28" y="92"/>
                    <a:pt x="30" y="83"/>
                    <a:pt x="30" y="83"/>
                  </a:cubicBezTo>
                  <a:lnTo>
                    <a:pt x="57" y="32"/>
                  </a:lnTo>
                  <a:lnTo>
                    <a:pt x="57" y="0"/>
                  </a:lnTo>
                  <a:cubicBezTo>
                    <a:pt x="55" y="1"/>
                    <a:pt x="52" y="2"/>
                    <a:pt x="50" y="3"/>
                  </a:cubicBezTo>
                  <a:cubicBezTo>
                    <a:pt x="47" y="5"/>
                    <a:pt x="43" y="6"/>
                    <a:pt x="43" y="6"/>
                  </a:cubicBezTo>
                  <a:cubicBezTo>
                    <a:pt x="43" y="6"/>
                    <a:pt x="22" y="65"/>
                    <a:pt x="19" y="70"/>
                  </a:cubicBezTo>
                  <a:cubicBezTo>
                    <a:pt x="15" y="75"/>
                    <a:pt x="19" y="135"/>
                    <a:pt x="19" y="135"/>
                  </a:cubicBezTo>
                  <a:cubicBezTo>
                    <a:pt x="19" y="135"/>
                    <a:pt x="3" y="139"/>
                    <a:pt x="5" y="151"/>
                  </a:cubicBezTo>
                  <a:cubicBezTo>
                    <a:pt x="7" y="163"/>
                    <a:pt x="0" y="183"/>
                    <a:pt x="5" y="191"/>
                  </a:cubicBezTo>
                  <a:cubicBezTo>
                    <a:pt x="10" y="200"/>
                    <a:pt x="22" y="207"/>
                    <a:pt x="22" y="207"/>
                  </a:cubicBezTo>
                  <a:cubicBezTo>
                    <a:pt x="22" y="207"/>
                    <a:pt x="13" y="257"/>
                    <a:pt x="12" y="266"/>
                  </a:cubicBezTo>
                  <a:cubicBezTo>
                    <a:pt x="10" y="275"/>
                    <a:pt x="7" y="327"/>
                    <a:pt x="10" y="339"/>
                  </a:cubicBezTo>
                  <a:cubicBezTo>
                    <a:pt x="13" y="351"/>
                    <a:pt x="27" y="408"/>
                    <a:pt x="27" y="408"/>
                  </a:cubicBezTo>
                  <a:cubicBezTo>
                    <a:pt x="27" y="408"/>
                    <a:pt x="88" y="610"/>
                    <a:pt x="109" y="623"/>
                  </a:cubicBezTo>
                  <a:cubicBezTo>
                    <a:pt x="109" y="623"/>
                    <a:pt x="128" y="607"/>
                    <a:pt x="149" y="591"/>
                  </a:cubicBezTo>
                  <a:lnTo>
                    <a:pt x="111" y="575"/>
                  </a:lnTo>
                  <a:cubicBezTo>
                    <a:pt x="111" y="575"/>
                    <a:pt x="82" y="492"/>
                    <a:pt x="70" y="483"/>
                  </a:cubicBezTo>
                  <a:close/>
                </a:path>
              </a:pathLst>
            </a:custGeom>
            <a:solidFill>
              <a:srgbClr val="2E2C2C"/>
            </a:solidFill>
            <a:ln w="9525">
              <a:noFill/>
            </a:ln>
          </p:spPr>
          <p:txBody>
            <a:bodyPr/>
            <a:lstStyle/>
            <a:p>
              <a:endParaRPr lang="zh-CN" altLang="en-US" sz="2110"/>
            </a:p>
          </p:txBody>
        </p:sp>
        <p:sp>
          <p:nvSpPr>
            <p:cNvPr id="23586" name="Freeform 55"/>
            <p:cNvSpPr/>
            <p:nvPr/>
          </p:nvSpPr>
          <p:spPr>
            <a:xfrm>
              <a:off x="211138" y="719137"/>
              <a:ext cx="23813" cy="12700"/>
            </a:xfrm>
            <a:custGeom>
              <a:avLst/>
              <a:gdLst/>
              <a:ahLst/>
              <a:cxnLst>
                <a:cxn ang="0">
                  <a:pos x="23813" y="5644"/>
                </a:cxn>
                <a:cxn ang="0">
                  <a:pos x="0" y="0"/>
                </a:cxn>
                <a:cxn ang="0">
                  <a:pos x="23813" y="5644"/>
                </a:cxn>
              </a:cxnLst>
              <a:rect l="0" t="0" r="0" b="0"/>
              <a:pathLst>
                <a:path w="17" h="9">
                  <a:moveTo>
                    <a:pt x="17" y="4"/>
                  </a:moveTo>
                  <a:cubicBezTo>
                    <a:pt x="17" y="4"/>
                    <a:pt x="14" y="3"/>
                    <a:pt x="0" y="0"/>
                  </a:cubicBezTo>
                  <a:cubicBezTo>
                    <a:pt x="14" y="9"/>
                    <a:pt x="14" y="6"/>
                    <a:pt x="17" y="4"/>
                  </a:cubicBezTo>
                  <a:close/>
                </a:path>
              </a:pathLst>
            </a:custGeom>
            <a:solidFill>
              <a:srgbClr val="2E2C2C"/>
            </a:solidFill>
            <a:ln w="9525">
              <a:noFill/>
            </a:ln>
          </p:spPr>
          <p:txBody>
            <a:bodyPr/>
            <a:lstStyle/>
            <a:p>
              <a:endParaRPr lang="zh-CN" altLang="en-US" sz="2110"/>
            </a:p>
          </p:txBody>
        </p:sp>
        <p:sp>
          <p:nvSpPr>
            <p:cNvPr id="23587" name="Freeform 56"/>
            <p:cNvSpPr/>
            <p:nvPr/>
          </p:nvSpPr>
          <p:spPr>
            <a:xfrm>
              <a:off x="303213" y="74612"/>
              <a:ext cx="280988" cy="354012"/>
            </a:xfrm>
            <a:custGeom>
              <a:avLst/>
              <a:gdLst/>
              <a:ahLst/>
              <a:cxnLst>
                <a:cxn ang="0">
                  <a:pos x="153397" y="351134"/>
                </a:cxn>
                <a:cxn ang="0">
                  <a:pos x="203573" y="315157"/>
                </a:cxn>
                <a:cxn ang="0">
                  <a:pos x="253749" y="223056"/>
                </a:cxn>
                <a:cxn ang="0">
                  <a:pos x="266652" y="223056"/>
                </a:cxn>
                <a:cxn ang="0">
                  <a:pos x="275254" y="174128"/>
                </a:cxn>
                <a:cxn ang="0">
                  <a:pos x="266652" y="130956"/>
                </a:cxn>
                <a:cxn ang="0">
                  <a:pos x="275254" y="20147"/>
                </a:cxn>
                <a:cxn ang="0">
                  <a:pos x="113255" y="0"/>
                </a:cxn>
                <a:cxn ang="0">
                  <a:pos x="43008" y="37416"/>
                </a:cxn>
                <a:cxn ang="0">
                  <a:pos x="43008" y="130956"/>
                </a:cxn>
                <a:cxn ang="0">
                  <a:pos x="12903" y="130956"/>
                </a:cxn>
                <a:cxn ang="0">
                  <a:pos x="43008" y="214422"/>
                </a:cxn>
                <a:cxn ang="0">
                  <a:pos x="70247" y="306523"/>
                </a:cxn>
                <a:cxn ang="0">
                  <a:pos x="153397" y="351134"/>
                </a:cxn>
              </a:cxnLst>
              <a:rect l="0" t="0" r="0" b="0"/>
              <a:pathLst>
                <a:path w="196" h="246">
                  <a:moveTo>
                    <a:pt x="107" y="244"/>
                  </a:moveTo>
                  <a:cubicBezTo>
                    <a:pt x="124" y="246"/>
                    <a:pt x="137" y="225"/>
                    <a:pt x="142" y="219"/>
                  </a:cubicBezTo>
                  <a:cubicBezTo>
                    <a:pt x="147" y="213"/>
                    <a:pt x="173" y="171"/>
                    <a:pt x="177" y="155"/>
                  </a:cubicBezTo>
                  <a:cubicBezTo>
                    <a:pt x="177" y="155"/>
                    <a:pt x="185" y="160"/>
                    <a:pt x="186" y="155"/>
                  </a:cubicBezTo>
                  <a:cubicBezTo>
                    <a:pt x="186" y="155"/>
                    <a:pt x="190" y="127"/>
                    <a:pt x="192" y="121"/>
                  </a:cubicBezTo>
                  <a:cubicBezTo>
                    <a:pt x="194" y="115"/>
                    <a:pt x="196" y="92"/>
                    <a:pt x="186" y="91"/>
                  </a:cubicBezTo>
                  <a:lnTo>
                    <a:pt x="192" y="14"/>
                  </a:lnTo>
                  <a:lnTo>
                    <a:pt x="79" y="0"/>
                  </a:lnTo>
                  <a:lnTo>
                    <a:pt x="30" y="26"/>
                  </a:lnTo>
                  <a:lnTo>
                    <a:pt x="30" y="91"/>
                  </a:lnTo>
                  <a:cubicBezTo>
                    <a:pt x="30" y="91"/>
                    <a:pt x="13" y="83"/>
                    <a:pt x="9" y="91"/>
                  </a:cubicBezTo>
                  <a:cubicBezTo>
                    <a:pt x="9" y="91"/>
                    <a:pt x="0" y="150"/>
                    <a:pt x="30" y="149"/>
                  </a:cubicBezTo>
                  <a:cubicBezTo>
                    <a:pt x="30" y="149"/>
                    <a:pt x="36" y="194"/>
                    <a:pt x="49" y="213"/>
                  </a:cubicBezTo>
                  <a:cubicBezTo>
                    <a:pt x="63" y="232"/>
                    <a:pt x="82" y="242"/>
                    <a:pt x="107" y="244"/>
                  </a:cubicBezTo>
                  <a:close/>
                </a:path>
              </a:pathLst>
            </a:custGeom>
            <a:solidFill>
              <a:srgbClr val="EAAD6A"/>
            </a:solidFill>
            <a:ln w="9525">
              <a:noFill/>
            </a:ln>
          </p:spPr>
          <p:txBody>
            <a:bodyPr/>
            <a:lstStyle/>
            <a:p>
              <a:endParaRPr lang="zh-CN" altLang="en-US" sz="2110"/>
            </a:p>
          </p:txBody>
        </p:sp>
        <p:sp>
          <p:nvSpPr>
            <p:cNvPr id="23588" name="Freeform 57"/>
            <p:cNvSpPr/>
            <p:nvPr/>
          </p:nvSpPr>
          <p:spPr>
            <a:xfrm>
              <a:off x="303213" y="76200"/>
              <a:ext cx="134938" cy="341312"/>
            </a:xfrm>
            <a:custGeom>
              <a:avLst/>
              <a:gdLst/>
              <a:ahLst/>
              <a:cxnLst>
                <a:cxn ang="0">
                  <a:pos x="117712" y="341312"/>
                </a:cxn>
                <a:cxn ang="0">
                  <a:pos x="78953" y="243383"/>
                </a:cxn>
                <a:cxn ang="0">
                  <a:pos x="91873" y="192978"/>
                </a:cxn>
                <a:cxn ang="0">
                  <a:pos x="78953" y="162735"/>
                </a:cxn>
                <a:cxn ang="0">
                  <a:pos x="104792" y="138253"/>
                </a:cxn>
                <a:cxn ang="0">
                  <a:pos x="122018" y="84968"/>
                </a:cxn>
                <a:cxn ang="0">
                  <a:pos x="134938" y="1440"/>
                </a:cxn>
                <a:cxn ang="0">
                  <a:pos x="113405" y="0"/>
                </a:cxn>
                <a:cxn ang="0">
                  <a:pos x="43065" y="36003"/>
                </a:cxn>
                <a:cxn ang="0">
                  <a:pos x="43065" y="129612"/>
                </a:cxn>
                <a:cxn ang="0">
                  <a:pos x="12920" y="129612"/>
                </a:cxn>
                <a:cxn ang="0">
                  <a:pos x="43065" y="213140"/>
                </a:cxn>
                <a:cxn ang="0">
                  <a:pos x="70340" y="305309"/>
                </a:cxn>
                <a:cxn ang="0">
                  <a:pos x="117712" y="341312"/>
                </a:cxn>
              </a:cxnLst>
              <a:rect l="0" t="0" r="0" b="0"/>
              <a:pathLst>
                <a:path w="94" h="237">
                  <a:moveTo>
                    <a:pt x="82" y="237"/>
                  </a:moveTo>
                  <a:cubicBezTo>
                    <a:pt x="68" y="217"/>
                    <a:pt x="55" y="169"/>
                    <a:pt x="55" y="169"/>
                  </a:cubicBezTo>
                  <a:cubicBezTo>
                    <a:pt x="53" y="157"/>
                    <a:pt x="64" y="134"/>
                    <a:pt x="64" y="134"/>
                  </a:cubicBezTo>
                  <a:lnTo>
                    <a:pt x="55" y="113"/>
                  </a:lnTo>
                  <a:cubicBezTo>
                    <a:pt x="55" y="106"/>
                    <a:pt x="73" y="96"/>
                    <a:pt x="73" y="96"/>
                  </a:cubicBezTo>
                  <a:cubicBezTo>
                    <a:pt x="73" y="96"/>
                    <a:pt x="84" y="69"/>
                    <a:pt x="85" y="59"/>
                  </a:cubicBezTo>
                  <a:cubicBezTo>
                    <a:pt x="86" y="53"/>
                    <a:pt x="91" y="26"/>
                    <a:pt x="94" y="1"/>
                  </a:cubicBezTo>
                  <a:lnTo>
                    <a:pt x="79" y="0"/>
                  </a:lnTo>
                  <a:lnTo>
                    <a:pt x="30" y="25"/>
                  </a:lnTo>
                  <a:lnTo>
                    <a:pt x="30" y="90"/>
                  </a:lnTo>
                  <a:cubicBezTo>
                    <a:pt x="30" y="90"/>
                    <a:pt x="13" y="82"/>
                    <a:pt x="9" y="90"/>
                  </a:cubicBezTo>
                  <a:cubicBezTo>
                    <a:pt x="9" y="90"/>
                    <a:pt x="0" y="149"/>
                    <a:pt x="30" y="148"/>
                  </a:cubicBezTo>
                  <a:cubicBezTo>
                    <a:pt x="30" y="148"/>
                    <a:pt x="36" y="193"/>
                    <a:pt x="49" y="212"/>
                  </a:cubicBezTo>
                  <a:cubicBezTo>
                    <a:pt x="58" y="224"/>
                    <a:pt x="69" y="232"/>
                    <a:pt x="82" y="237"/>
                  </a:cubicBezTo>
                  <a:close/>
                </a:path>
              </a:pathLst>
            </a:custGeom>
            <a:solidFill>
              <a:srgbClr val="E2A069"/>
            </a:solidFill>
            <a:ln w="9525">
              <a:noFill/>
            </a:ln>
          </p:spPr>
          <p:txBody>
            <a:bodyPr/>
            <a:lstStyle/>
            <a:p>
              <a:endParaRPr lang="zh-CN" altLang="en-US" sz="2110"/>
            </a:p>
          </p:txBody>
        </p:sp>
        <p:sp>
          <p:nvSpPr>
            <p:cNvPr id="23589" name="Freeform 58"/>
            <p:cNvSpPr/>
            <p:nvPr/>
          </p:nvSpPr>
          <p:spPr>
            <a:xfrm>
              <a:off x="519113" y="206375"/>
              <a:ext cx="68263" cy="166687"/>
            </a:xfrm>
            <a:custGeom>
              <a:avLst/>
              <a:gdLst/>
              <a:ahLst/>
              <a:cxnLst>
                <a:cxn ang="0">
                  <a:pos x="38398" y="91965"/>
                </a:cxn>
                <a:cxn ang="0">
                  <a:pos x="51197" y="91965"/>
                </a:cxn>
                <a:cxn ang="0">
                  <a:pos x="68263" y="27302"/>
                </a:cxn>
                <a:cxn ang="0">
                  <a:pos x="51197" y="0"/>
                </a:cxn>
                <a:cxn ang="0">
                  <a:pos x="29865" y="80470"/>
                </a:cxn>
                <a:cxn ang="0">
                  <a:pos x="0" y="107772"/>
                </a:cxn>
                <a:cxn ang="0">
                  <a:pos x="0" y="166687"/>
                </a:cxn>
                <a:cxn ang="0">
                  <a:pos x="38398" y="91965"/>
                </a:cxn>
              </a:cxnLst>
              <a:rect l="0" t="0" r="0" b="0"/>
              <a:pathLst>
                <a:path w="48" h="116">
                  <a:moveTo>
                    <a:pt x="27" y="64"/>
                  </a:moveTo>
                  <a:cubicBezTo>
                    <a:pt x="27" y="64"/>
                    <a:pt x="35" y="69"/>
                    <a:pt x="36" y="64"/>
                  </a:cubicBezTo>
                  <a:cubicBezTo>
                    <a:pt x="36" y="64"/>
                    <a:pt x="48" y="35"/>
                    <a:pt x="48" y="19"/>
                  </a:cubicBezTo>
                  <a:cubicBezTo>
                    <a:pt x="47" y="12"/>
                    <a:pt x="46" y="1"/>
                    <a:pt x="36" y="0"/>
                  </a:cubicBezTo>
                  <a:cubicBezTo>
                    <a:pt x="36" y="0"/>
                    <a:pt x="27" y="48"/>
                    <a:pt x="21" y="56"/>
                  </a:cubicBezTo>
                  <a:cubicBezTo>
                    <a:pt x="15" y="65"/>
                    <a:pt x="0" y="75"/>
                    <a:pt x="0" y="75"/>
                  </a:cubicBezTo>
                  <a:cubicBezTo>
                    <a:pt x="3" y="79"/>
                    <a:pt x="4" y="97"/>
                    <a:pt x="0" y="116"/>
                  </a:cubicBezTo>
                  <a:cubicBezTo>
                    <a:pt x="10" y="101"/>
                    <a:pt x="24" y="76"/>
                    <a:pt x="27" y="64"/>
                  </a:cubicBezTo>
                  <a:close/>
                </a:path>
              </a:pathLst>
            </a:custGeom>
            <a:solidFill>
              <a:srgbClr val="E2A069"/>
            </a:solidFill>
            <a:ln w="9525">
              <a:noFill/>
            </a:ln>
          </p:spPr>
          <p:txBody>
            <a:bodyPr/>
            <a:lstStyle/>
            <a:p>
              <a:endParaRPr lang="zh-CN" altLang="en-US" sz="2110"/>
            </a:p>
          </p:txBody>
        </p:sp>
        <p:sp>
          <p:nvSpPr>
            <p:cNvPr id="23590" name="Freeform 59"/>
            <p:cNvSpPr/>
            <p:nvPr/>
          </p:nvSpPr>
          <p:spPr>
            <a:xfrm>
              <a:off x="327025" y="0"/>
              <a:ext cx="268288" cy="255587"/>
            </a:xfrm>
            <a:custGeom>
              <a:avLst/>
              <a:gdLst/>
              <a:ahLst/>
              <a:cxnLst>
                <a:cxn ang="0">
                  <a:pos x="266846" y="109127"/>
                </a:cxn>
                <a:cxn ang="0">
                  <a:pos x="183186" y="0"/>
                </a:cxn>
                <a:cxn ang="0">
                  <a:pos x="134144" y="10051"/>
                </a:cxn>
                <a:cxn ang="0">
                  <a:pos x="79332" y="15795"/>
                </a:cxn>
                <a:cxn ang="0">
                  <a:pos x="49042" y="31589"/>
                </a:cxn>
                <a:cxn ang="0">
                  <a:pos x="0" y="101948"/>
                </a:cxn>
                <a:cxn ang="0">
                  <a:pos x="4327" y="201023"/>
                </a:cxn>
                <a:cxn ang="0">
                  <a:pos x="15866" y="203895"/>
                </a:cxn>
                <a:cxn ang="0">
                  <a:pos x="21636" y="242664"/>
                </a:cxn>
                <a:cxn ang="0">
                  <a:pos x="28848" y="236921"/>
                </a:cxn>
                <a:cxn ang="0">
                  <a:pos x="36060" y="180921"/>
                </a:cxn>
                <a:cxn ang="0">
                  <a:pos x="36060" y="137845"/>
                </a:cxn>
                <a:cxn ang="0">
                  <a:pos x="63466" y="113435"/>
                </a:cxn>
                <a:cxn ang="0">
                  <a:pos x="115393" y="130665"/>
                </a:cxn>
                <a:cxn ang="0">
                  <a:pos x="154338" y="150768"/>
                </a:cxn>
                <a:cxn ang="0">
                  <a:pos x="158665" y="150768"/>
                </a:cxn>
                <a:cxn ang="0">
                  <a:pos x="178859" y="149332"/>
                </a:cxn>
                <a:cxn ang="0">
                  <a:pos x="216361" y="166562"/>
                </a:cxn>
                <a:cxn ang="0">
                  <a:pos x="207707" y="139281"/>
                </a:cxn>
                <a:cxn ang="0">
                  <a:pos x="214919" y="137845"/>
                </a:cxn>
                <a:cxn ang="0">
                  <a:pos x="226458" y="155075"/>
                </a:cxn>
                <a:cxn ang="0">
                  <a:pos x="230785" y="205331"/>
                </a:cxn>
                <a:cxn ang="0">
                  <a:pos x="229343" y="249843"/>
                </a:cxn>
                <a:cxn ang="0">
                  <a:pos x="232228" y="255587"/>
                </a:cxn>
                <a:cxn ang="0">
                  <a:pos x="243767" y="205331"/>
                </a:cxn>
                <a:cxn ang="0">
                  <a:pos x="253864" y="211075"/>
                </a:cxn>
                <a:cxn ang="0">
                  <a:pos x="265403" y="165126"/>
                </a:cxn>
                <a:cxn ang="0">
                  <a:pos x="266846" y="109127"/>
                </a:cxn>
              </a:cxnLst>
              <a:rect l="0" t="0" r="0" b="0"/>
              <a:pathLst>
                <a:path w="186" h="178">
                  <a:moveTo>
                    <a:pt x="185" y="76"/>
                  </a:moveTo>
                  <a:cubicBezTo>
                    <a:pt x="185" y="69"/>
                    <a:pt x="181" y="20"/>
                    <a:pt x="127" y="0"/>
                  </a:cubicBezTo>
                  <a:cubicBezTo>
                    <a:pt x="127" y="0"/>
                    <a:pt x="115" y="2"/>
                    <a:pt x="93" y="7"/>
                  </a:cubicBezTo>
                  <a:cubicBezTo>
                    <a:pt x="93" y="7"/>
                    <a:pt x="62" y="6"/>
                    <a:pt x="55" y="11"/>
                  </a:cubicBezTo>
                  <a:cubicBezTo>
                    <a:pt x="49" y="16"/>
                    <a:pt x="34" y="22"/>
                    <a:pt x="34" y="22"/>
                  </a:cubicBezTo>
                  <a:cubicBezTo>
                    <a:pt x="34" y="22"/>
                    <a:pt x="4" y="32"/>
                    <a:pt x="0" y="71"/>
                  </a:cubicBezTo>
                  <a:cubicBezTo>
                    <a:pt x="0" y="71"/>
                    <a:pt x="0" y="121"/>
                    <a:pt x="3" y="140"/>
                  </a:cubicBezTo>
                  <a:cubicBezTo>
                    <a:pt x="3" y="140"/>
                    <a:pt x="7" y="139"/>
                    <a:pt x="11" y="142"/>
                  </a:cubicBezTo>
                  <a:lnTo>
                    <a:pt x="15" y="169"/>
                  </a:lnTo>
                  <a:lnTo>
                    <a:pt x="20" y="165"/>
                  </a:lnTo>
                  <a:cubicBezTo>
                    <a:pt x="20" y="165"/>
                    <a:pt x="17" y="135"/>
                    <a:pt x="25" y="126"/>
                  </a:cubicBezTo>
                  <a:cubicBezTo>
                    <a:pt x="28" y="122"/>
                    <a:pt x="25" y="96"/>
                    <a:pt x="25" y="96"/>
                  </a:cubicBezTo>
                  <a:cubicBezTo>
                    <a:pt x="25" y="96"/>
                    <a:pt x="42" y="80"/>
                    <a:pt x="44" y="79"/>
                  </a:cubicBezTo>
                  <a:cubicBezTo>
                    <a:pt x="44" y="79"/>
                    <a:pt x="68" y="84"/>
                    <a:pt x="80" y="91"/>
                  </a:cubicBezTo>
                  <a:cubicBezTo>
                    <a:pt x="80" y="91"/>
                    <a:pt x="83" y="101"/>
                    <a:pt x="107" y="105"/>
                  </a:cubicBezTo>
                  <a:cubicBezTo>
                    <a:pt x="108" y="105"/>
                    <a:pt x="109" y="105"/>
                    <a:pt x="110" y="105"/>
                  </a:cubicBezTo>
                  <a:cubicBezTo>
                    <a:pt x="114" y="105"/>
                    <a:pt x="119" y="105"/>
                    <a:pt x="124" y="104"/>
                  </a:cubicBezTo>
                  <a:cubicBezTo>
                    <a:pt x="149" y="96"/>
                    <a:pt x="150" y="116"/>
                    <a:pt x="150" y="116"/>
                  </a:cubicBezTo>
                  <a:cubicBezTo>
                    <a:pt x="153" y="107"/>
                    <a:pt x="149" y="101"/>
                    <a:pt x="144" y="97"/>
                  </a:cubicBezTo>
                  <a:lnTo>
                    <a:pt x="149" y="96"/>
                  </a:lnTo>
                  <a:cubicBezTo>
                    <a:pt x="149" y="96"/>
                    <a:pt x="154" y="100"/>
                    <a:pt x="157" y="108"/>
                  </a:cubicBezTo>
                  <a:cubicBezTo>
                    <a:pt x="159" y="119"/>
                    <a:pt x="155" y="132"/>
                    <a:pt x="160" y="143"/>
                  </a:cubicBezTo>
                  <a:cubicBezTo>
                    <a:pt x="164" y="151"/>
                    <a:pt x="159" y="174"/>
                    <a:pt x="159" y="174"/>
                  </a:cubicBezTo>
                  <a:lnTo>
                    <a:pt x="161" y="178"/>
                  </a:lnTo>
                  <a:lnTo>
                    <a:pt x="169" y="143"/>
                  </a:lnTo>
                  <a:cubicBezTo>
                    <a:pt x="169" y="143"/>
                    <a:pt x="175" y="144"/>
                    <a:pt x="176" y="147"/>
                  </a:cubicBezTo>
                  <a:lnTo>
                    <a:pt x="184" y="115"/>
                  </a:lnTo>
                  <a:cubicBezTo>
                    <a:pt x="184" y="115"/>
                    <a:pt x="186" y="82"/>
                    <a:pt x="185" y="76"/>
                  </a:cubicBezTo>
                  <a:close/>
                </a:path>
              </a:pathLst>
            </a:custGeom>
            <a:solidFill>
              <a:srgbClr val="383837"/>
            </a:solidFill>
            <a:ln w="9525">
              <a:noFill/>
            </a:ln>
          </p:spPr>
          <p:txBody>
            <a:bodyPr/>
            <a:lstStyle/>
            <a:p>
              <a:endParaRPr lang="zh-CN" altLang="en-US" sz="2110"/>
            </a:p>
          </p:txBody>
        </p:sp>
        <p:sp>
          <p:nvSpPr>
            <p:cNvPr id="23591" name="Freeform 60"/>
            <p:cNvSpPr/>
            <p:nvPr/>
          </p:nvSpPr>
          <p:spPr>
            <a:xfrm>
              <a:off x="614363" y="739775"/>
              <a:ext cx="50800" cy="280987"/>
            </a:xfrm>
            <a:custGeom>
              <a:avLst/>
              <a:gdLst/>
              <a:ahLst/>
              <a:cxnLst>
                <a:cxn ang="0">
                  <a:pos x="39511" y="157065"/>
                </a:cxn>
                <a:cxn ang="0">
                  <a:pos x="15522" y="0"/>
                </a:cxn>
                <a:cxn ang="0">
                  <a:pos x="0" y="237758"/>
                </a:cxn>
                <a:cxn ang="0">
                  <a:pos x="8467" y="280987"/>
                </a:cxn>
                <a:cxn ang="0">
                  <a:pos x="47978" y="280987"/>
                </a:cxn>
                <a:cxn ang="0">
                  <a:pos x="39511" y="157065"/>
                </a:cxn>
              </a:cxnLst>
              <a:rect l="0" t="0" r="0" b="0"/>
              <a:pathLst>
                <a:path w="36" h="195">
                  <a:moveTo>
                    <a:pt x="28" y="109"/>
                  </a:moveTo>
                  <a:cubicBezTo>
                    <a:pt x="36" y="79"/>
                    <a:pt x="20" y="16"/>
                    <a:pt x="11" y="0"/>
                  </a:cubicBezTo>
                  <a:lnTo>
                    <a:pt x="0" y="165"/>
                  </a:lnTo>
                  <a:lnTo>
                    <a:pt x="6" y="195"/>
                  </a:lnTo>
                  <a:cubicBezTo>
                    <a:pt x="6" y="195"/>
                    <a:pt x="18" y="195"/>
                    <a:pt x="34" y="195"/>
                  </a:cubicBezTo>
                  <a:cubicBezTo>
                    <a:pt x="29" y="170"/>
                    <a:pt x="23" y="129"/>
                    <a:pt x="28" y="109"/>
                  </a:cubicBezTo>
                  <a:close/>
                </a:path>
              </a:pathLst>
            </a:custGeom>
            <a:solidFill>
              <a:srgbClr val="2E2C2C"/>
            </a:solidFill>
            <a:ln w="9525">
              <a:noFill/>
            </a:ln>
          </p:spPr>
          <p:txBody>
            <a:bodyPr/>
            <a:lstStyle/>
            <a:p>
              <a:endParaRPr lang="zh-CN" altLang="en-US" sz="2110"/>
            </a:p>
          </p:txBody>
        </p:sp>
        <p:sp>
          <p:nvSpPr>
            <p:cNvPr id="23592" name="Freeform 61"/>
            <p:cNvSpPr/>
            <p:nvPr/>
          </p:nvSpPr>
          <p:spPr>
            <a:xfrm>
              <a:off x="512763" y="476250"/>
              <a:ext cx="173038" cy="1022350"/>
            </a:xfrm>
            <a:custGeom>
              <a:avLst/>
              <a:gdLst/>
              <a:ahLst/>
              <a:cxnLst>
                <a:cxn ang="0">
                  <a:pos x="79309" y="997906"/>
                </a:cxn>
                <a:cxn ang="0">
                  <a:pos x="155734" y="1022350"/>
                </a:cxn>
                <a:cxn ang="0">
                  <a:pos x="173038" y="1010847"/>
                </a:cxn>
                <a:cxn ang="0">
                  <a:pos x="126895" y="529149"/>
                </a:cxn>
                <a:cxn ang="0">
                  <a:pos x="126895" y="313463"/>
                </a:cxn>
                <a:cxn ang="0">
                  <a:pos x="126895" y="181176"/>
                </a:cxn>
                <a:cxn ang="0">
                  <a:pos x="79309" y="57516"/>
                </a:cxn>
                <a:cxn ang="0">
                  <a:pos x="1442" y="0"/>
                </a:cxn>
                <a:cxn ang="0">
                  <a:pos x="0" y="57516"/>
                </a:cxn>
                <a:cxn ang="0">
                  <a:pos x="79309" y="277516"/>
                </a:cxn>
                <a:cxn ang="0">
                  <a:pos x="63447" y="425620"/>
                </a:cxn>
                <a:cxn ang="0">
                  <a:pos x="95171" y="731893"/>
                </a:cxn>
                <a:cxn ang="0">
                  <a:pos x="79309" y="997906"/>
                </a:cxn>
              </a:cxnLst>
              <a:rect l="0" t="0" r="0" b="0"/>
              <a:pathLst>
                <a:path w="120" h="711">
                  <a:moveTo>
                    <a:pt x="55" y="694"/>
                  </a:moveTo>
                  <a:lnTo>
                    <a:pt x="108" y="711"/>
                  </a:lnTo>
                  <a:lnTo>
                    <a:pt x="120" y="703"/>
                  </a:lnTo>
                  <a:cubicBezTo>
                    <a:pt x="120" y="703"/>
                    <a:pt x="111" y="437"/>
                    <a:pt x="88" y="368"/>
                  </a:cubicBezTo>
                  <a:cubicBezTo>
                    <a:pt x="88" y="368"/>
                    <a:pt x="87" y="244"/>
                    <a:pt x="88" y="218"/>
                  </a:cubicBezTo>
                  <a:cubicBezTo>
                    <a:pt x="88" y="193"/>
                    <a:pt x="89" y="140"/>
                    <a:pt x="88" y="126"/>
                  </a:cubicBezTo>
                  <a:cubicBezTo>
                    <a:pt x="87" y="113"/>
                    <a:pt x="67" y="57"/>
                    <a:pt x="55" y="40"/>
                  </a:cubicBezTo>
                  <a:lnTo>
                    <a:pt x="1" y="0"/>
                  </a:lnTo>
                  <a:lnTo>
                    <a:pt x="0" y="40"/>
                  </a:lnTo>
                  <a:cubicBezTo>
                    <a:pt x="0" y="40"/>
                    <a:pt x="57" y="160"/>
                    <a:pt x="55" y="193"/>
                  </a:cubicBezTo>
                  <a:cubicBezTo>
                    <a:pt x="55" y="193"/>
                    <a:pt x="43" y="288"/>
                    <a:pt x="44" y="296"/>
                  </a:cubicBezTo>
                  <a:cubicBezTo>
                    <a:pt x="45" y="304"/>
                    <a:pt x="66" y="492"/>
                    <a:pt x="66" y="509"/>
                  </a:cubicBezTo>
                  <a:cubicBezTo>
                    <a:pt x="66" y="526"/>
                    <a:pt x="55" y="694"/>
                    <a:pt x="55" y="694"/>
                  </a:cubicBezTo>
                  <a:close/>
                </a:path>
              </a:pathLst>
            </a:custGeom>
            <a:solidFill>
              <a:srgbClr val="383837"/>
            </a:solidFill>
            <a:ln w="9525">
              <a:noFill/>
            </a:ln>
          </p:spPr>
          <p:txBody>
            <a:bodyPr/>
            <a:lstStyle/>
            <a:p>
              <a:endParaRPr lang="zh-CN" altLang="en-US" sz="2110"/>
            </a:p>
          </p:txBody>
        </p:sp>
      </p:grpSp>
      <p:cxnSp>
        <p:nvCxnSpPr>
          <p:cNvPr id="10285" name="直接连接符 68"/>
          <p:cNvCxnSpPr/>
          <p:nvPr/>
        </p:nvCxnSpPr>
        <p:spPr>
          <a:xfrm>
            <a:off x="4542524" y="4942311"/>
            <a:ext cx="7137219" cy="13394"/>
          </a:xfrm>
          <a:prstGeom prst="line">
            <a:avLst/>
          </a:prstGeom>
          <a:ln w="38100" cap="flat" cmpd="sng">
            <a:solidFill>
              <a:srgbClr val="404040"/>
            </a:solidFill>
            <a:prstDash val="dash"/>
            <a:round/>
            <a:headEnd type="none" w="med" len="med"/>
            <a:tailEnd type="none" w="med" len="med"/>
          </a:ln>
        </p:spPr>
      </p:cxnSp>
      <p:sp>
        <p:nvSpPr>
          <p:cNvPr id="2" name="TextBox 64"/>
          <p:cNvSpPr txBox="1"/>
          <p:nvPr/>
        </p:nvSpPr>
        <p:spPr>
          <a:xfrm>
            <a:off x="1477689" y="5144893"/>
            <a:ext cx="10391912" cy="1495602"/>
          </a:xfrm>
          <a:prstGeom prst="rect">
            <a:avLst/>
          </a:prstGeom>
          <a:noFill/>
          <a:ln w="9525">
            <a:noFill/>
          </a:ln>
        </p:spPr>
        <p:txBody>
          <a:bodyPr wrap="square" anchor="t">
            <a:spAutoFit/>
          </a:bodyPr>
          <a:lstStyle/>
          <a:p>
            <a:pPr marL="0" lvl="1" indent="0" defTabSz="917575">
              <a:lnSpc>
                <a:spcPct val="150000"/>
              </a:lnSpc>
            </a:pPr>
            <a:r>
              <a:rPr lang="zh-CN" altLang="en-US" sz="2110" b="1" dirty="0">
                <a:solidFill>
                  <a:srgbClr val="404040"/>
                </a:solidFill>
                <a:latin typeface="微软雅黑" panose="020B0503020204020204" pitchFamily="34" charset="-122"/>
                <a:ea typeface="微软雅黑" panose="020B0503020204020204" pitchFamily="34" charset="-122"/>
              </a:rPr>
              <a:t>如“维修电工” 在进行“检修电气设备”时，第一类危险源是“带电导体”，第二类危险源可能有：“外露线路绝缘层破损”“设备漏电”“不按规定监控，停电检修过程中合闸通电”等 </a:t>
            </a:r>
          </a:p>
        </p:txBody>
      </p:sp>
      <p:sp>
        <p:nvSpPr>
          <p:cNvPr id="46" name="Content Placeholder 2"/>
          <p:cNvSpPr txBox="1"/>
          <p:nvPr/>
        </p:nvSpPr>
        <p:spPr>
          <a:xfrm>
            <a:off x="761904" y="159941"/>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254"/>
                                        </p:tgtEl>
                                        <p:attrNameLst>
                                          <p:attrName>style.visibility</p:attrName>
                                        </p:attrNameLst>
                                      </p:cBhvr>
                                      <p:to>
                                        <p:strVal val="visible"/>
                                      </p:to>
                                    </p:set>
                                    <p:anim calcmode="lin" valueType="num">
                                      <p:cBhvr>
                                        <p:cTn id="7" dur="500" fill="hold"/>
                                        <p:tgtEl>
                                          <p:spTgt spid="10254"/>
                                        </p:tgtEl>
                                        <p:attrNameLst>
                                          <p:attrName>ppt_w</p:attrName>
                                        </p:attrNameLst>
                                      </p:cBhvr>
                                      <p:tavLst>
                                        <p:tav tm="0">
                                          <p:val>
                                            <p:fltVal val="0"/>
                                          </p:val>
                                        </p:tav>
                                        <p:tav tm="100000">
                                          <p:val>
                                            <p:strVal val="#ppt_w"/>
                                          </p:val>
                                        </p:tav>
                                      </p:tavLst>
                                    </p:anim>
                                    <p:anim calcmode="lin" valueType="num">
                                      <p:cBhvr>
                                        <p:cTn id="8" dur="500" fill="hold"/>
                                        <p:tgtEl>
                                          <p:spTgt spid="10254"/>
                                        </p:tgtEl>
                                        <p:attrNameLst>
                                          <p:attrName>ppt_h</p:attrName>
                                        </p:attrNameLst>
                                      </p:cBhvr>
                                      <p:tavLst>
                                        <p:tav tm="0">
                                          <p:val>
                                            <p:fltVal val="0"/>
                                          </p:val>
                                        </p:tav>
                                        <p:tav tm="100000">
                                          <p:val>
                                            <p:strVal val="#ppt_h"/>
                                          </p:val>
                                        </p:tav>
                                      </p:tavLst>
                                    </p:anim>
                                    <p:animEffect transition="in" filter="fade">
                                      <p:cBhvr>
                                        <p:cTn id="9" dur="500"/>
                                        <p:tgtEl>
                                          <p:spTgt spid="10254"/>
                                        </p:tgtEl>
                                      </p:cBhvr>
                                    </p:animEffect>
                                  </p:childTnLst>
                                </p:cTn>
                              </p:par>
                              <p:par>
                                <p:cTn id="10" presetID="10" presetClass="entr" presetSubtype="0" fill="hold" nodeType="withEffect">
                                  <p:stCondLst>
                                    <p:cond delay="500"/>
                                  </p:stCondLst>
                                  <p:childTnLst>
                                    <p:set>
                                      <p:cBhvr>
                                        <p:cTn id="11" dur="1" fill="hold">
                                          <p:stCondLst>
                                            <p:cond delay="0"/>
                                          </p:stCondLst>
                                        </p:cTn>
                                        <p:tgtEl>
                                          <p:spTgt spid="10248"/>
                                        </p:tgtEl>
                                        <p:attrNameLst>
                                          <p:attrName>style.visibility</p:attrName>
                                        </p:attrNameLst>
                                      </p:cBhvr>
                                      <p:to>
                                        <p:strVal val="visible"/>
                                      </p:to>
                                    </p:set>
                                    <p:animEffect transition="in" filter="fade">
                                      <p:cBhvr>
                                        <p:cTn id="12" dur="500"/>
                                        <p:tgtEl>
                                          <p:spTgt spid="10248"/>
                                        </p:tgtEl>
                                      </p:cBhvr>
                                    </p:animEffect>
                                  </p:childTnLst>
                                </p:cTn>
                              </p:par>
                              <p:par>
                                <p:cTn id="13" presetID="10" presetClass="entr" presetSubtype="0" fill="hold" grpId="0" nodeType="withEffect">
                                  <p:stCondLst>
                                    <p:cond delay="500"/>
                                  </p:stCondLst>
                                  <p:childTnLst>
                                    <p:set>
                                      <p:cBhvr>
                                        <p:cTn id="14" dur="1" fill="hold">
                                          <p:stCondLst>
                                            <p:cond delay="0"/>
                                          </p:stCondLst>
                                        </p:cTn>
                                        <p:tgtEl>
                                          <p:spTgt spid="10245"/>
                                        </p:tgtEl>
                                        <p:attrNameLst>
                                          <p:attrName>style.visibility</p:attrName>
                                        </p:attrNameLst>
                                      </p:cBhvr>
                                      <p:to>
                                        <p:strVal val="visible"/>
                                      </p:to>
                                    </p:set>
                                    <p:animEffect transition="in" filter="fade">
                                      <p:cBhvr>
                                        <p:cTn id="15" dur="500"/>
                                        <p:tgtEl>
                                          <p:spTgt spid="10245"/>
                                        </p:tgtEl>
                                      </p:cBhvr>
                                    </p:animEffect>
                                  </p:childTnLst>
                                </p:cTn>
                              </p:par>
                            </p:childTnLst>
                          </p:cTn>
                        </p:par>
                        <p:par>
                          <p:cTn id="16" fill="hold">
                            <p:stCondLst>
                              <p:cond delay="500"/>
                            </p:stCondLst>
                            <p:childTnLst>
                              <p:par>
                                <p:cTn id="17" presetID="22" presetClass="entr" presetSubtype="8" fill="hold" nodeType="afterEffect">
                                  <p:stCondLst>
                                    <p:cond delay="500"/>
                                  </p:stCondLst>
                                  <p:childTnLst>
                                    <p:set>
                                      <p:cBhvr>
                                        <p:cTn id="18" dur="1" fill="hold">
                                          <p:stCondLst>
                                            <p:cond delay="0"/>
                                          </p:stCondLst>
                                        </p:cTn>
                                        <p:tgtEl>
                                          <p:spTgt spid="10247"/>
                                        </p:tgtEl>
                                        <p:attrNameLst>
                                          <p:attrName>style.visibility</p:attrName>
                                        </p:attrNameLst>
                                      </p:cBhvr>
                                      <p:to>
                                        <p:strVal val="visible"/>
                                      </p:to>
                                    </p:set>
                                    <p:animEffect transition="in" filter="wipe(left)">
                                      <p:cBhvr>
                                        <p:cTn id="19" dur="500"/>
                                        <p:tgtEl>
                                          <p:spTgt spid="10247"/>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1500"/>
                                  </p:stCondLst>
                                  <p:childTnLst>
                                    <p:set>
                                      <p:cBhvr>
                                        <p:cTn id="23" dur="1" fill="hold">
                                          <p:stCondLst>
                                            <p:cond delay="0"/>
                                          </p:stCondLst>
                                        </p:cTn>
                                        <p:tgtEl>
                                          <p:spTgt spid="10251"/>
                                        </p:tgtEl>
                                        <p:attrNameLst>
                                          <p:attrName>style.visibility</p:attrName>
                                        </p:attrNameLst>
                                      </p:cBhvr>
                                      <p:to>
                                        <p:strVal val="visible"/>
                                      </p:to>
                                    </p:set>
                                    <p:animEffect transition="in" filter="fade">
                                      <p:cBhvr>
                                        <p:cTn id="24" dur="500"/>
                                        <p:tgtEl>
                                          <p:spTgt spid="10251"/>
                                        </p:tgtEl>
                                      </p:cBhvr>
                                    </p:animEffect>
                                  </p:childTnLst>
                                </p:cTn>
                              </p:par>
                              <p:par>
                                <p:cTn id="25" presetID="10" presetClass="entr" presetSubtype="0" fill="hold" grpId="0" nodeType="withEffect">
                                  <p:stCondLst>
                                    <p:cond delay="1500"/>
                                  </p:stCondLst>
                                  <p:childTnLst>
                                    <p:set>
                                      <p:cBhvr>
                                        <p:cTn id="26" dur="1" fill="hold">
                                          <p:stCondLst>
                                            <p:cond delay="0"/>
                                          </p:stCondLst>
                                        </p:cTn>
                                        <p:tgtEl>
                                          <p:spTgt spid="10246"/>
                                        </p:tgtEl>
                                        <p:attrNameLst>
                                          <p:attrName>style.visibility</p:attrName>
                                        </p:attrNameLst>
                                      </p:cBhvr>
                                      <p:to>
                                        <p:strVal val="visible"/>
                                      </p:to>
                                    </p:set>
                                    <p:animEffect transition="in" filter="fade">
                                      <p:cBhvr>
                                        <p:cTn id="27" dur="500"/>
                                        <p:tgtEl>
                                          <p:spTgt spid="10246"/>
                                        </p:tgtEl>
                                      </p:cBhvr>
                                    </p:animEffect>
                                  </p:childTnLst>
                                </p:cTn>
                              </p:par>
                            </p:childTnLst>
                          </p:cTn>
                        </p:par>
                        <p:par>
                          <p:cTn id="28" fill="hold">
                            <p:stCondLst>
                              <p:cond delay="2000"/>
                            </p:stCondLst>
                            <p:childTnLst>
                              <p:par>
                                <p:cTn id="29" presetID="22" presetClass="entr" presetSubtype="8" fill="hold" nodeType="afterEffect">
                                  <p:stCondLst>
                                    <p:cond delay="500"/>
                                  </p:stCondLst>
                                  <p:childTnLst>
                                    <p:set>
                                      <p:cBhvr>
                                        <p:cTn id="30" dur="1" fill="hold">
                                          <p:stCondLst>
                                            <p:cond delay="0"/>
                                          </p:stCondLst>
                                        </p:cTn>
                                        <p:tgtEl>
                                          <p:spTgt spid="10285"/>
                                        </p:tgtEl>
                                        <p:attrNameLst>
                                          <p:attrName>style.visibility</p:attrName>
                                        </p:attrNameLst>
                                      </p:cBhvr>
                                      <p:to>
                                        <p:strVal val="visible"/>
                                      </p:to>
                                    </p:set>
                                    <p:animEffect transition="in" filter="wipe(left)">
                                      <p:cBhvr>
                                        <p:cTn id="31" dur="500"/>
                                        <p:tgtEl>
                                          <p:spTgt spid="10285"/>
                                        </p:tgtEl>
                                      </p:cBhvr>
                                    </p:animEffect>
                                  </p:childTnLst>
                                </p:cTn>
                              </p:par>
                            </p:childTnLst>
                          </p:cTn>
                        </p:par>
                        <p:par>
                          <p:cTn id="32" fill="hold">
                            <p:stCondLst>
                              <p:cond delay="3000"/>
                            </p:stCondLst>
                            <p:childTnLst>
                              <p:par>
                                <p:cTn id="33" presetID="41" presetClass="entr" presetSubtype="0" fill="hold" grpId="0" nodeType="afterEffect">
                                  <p:stCondLst>
                                    <p:cond delay="0"/>
                                  </p:stCondLst>
                                  <p:iterate type="lt">
                                    <p:tmPct val="10000"/>
                                  </p:iterate>
                                  <p:childTnLst>
                                    <p:set>
                                      <p:cBhvr>
                                        <p:cTn id="34" dur="1" fill="hold">
                                          <p:stCondLst>
                                            <p:cond delay="0"/>
                                          </p:stCondLst>
                                        </p:cTn>
                                        <p:tgtEl>
                                          <p:spTgt spid="2"/>
                                        </p:tgtEl>
                                        <p:attrNameLst>
                                          <p:attrName>style.visibility</p:attrName>
                                        </p:attrNameLst>
                                      </p:cBhvr>
                                      <p:to>
                                        <p:strVal val="visible"/>
                                      </p:to>
                                    </p:set>
                                    <p:anim calcmode="lin" valueType="num">
                                      <p:cBhvr>
                                        <p:cTn id="35"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36" dur="500" fill="hold"/>
                                        <p:tgtEl>
                                          <p:spTgt spid="2"/>
                                        </p:tgtEl>
                                        <p:attrNameLst>
                                          <p:attrName>ppt_y</p:attrName>
                                        </p:attrNameLst>
                                      </p:cBhvr>
                                      <p:tavLst>
                                        <p:tav tm="0">
                                          <p:val>
                                            <p:strVal val="#ppt_y"/>
                                          </p:val>
                                        </p:tav>
                                        <p:tav tm="100000">
                                          <p:val>
                                            <p:strVal val="#ppt_y"/>
                                          </p:val>
                                        </p:tav>
                                      </p:tavLst>
                                    </p:anim>
                                    <p:anim calcmode="lin" valueType="num">
                                      <p:cBhvr>
                                        <p:cTn id="37"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38"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39" dur="500" tmFilter="0,0; .5, 1; 1, 1"/>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5" grpId="0"/>
      <p:bldP spid="10246" grpId="0"/>
      <p:bldP spid="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iSḻîḓê"/>
          <p:cNvSpPr/>
          <p:nvPr/>
        </p:nvSpPr>
        <p:spPr>
          <a:xfrm>
            <a:off x="5797550" y="187325"/>
            <a:ext cx="6397625" cy="6858000"/>
          </a:xfrm>
          <a:prstGeom prst="rect">
            <a:avLst/>
          </a:prstGeom>
          <a:blipFill rotWithShape="1">
            <a:blip r:embed="rId2"/>
            <a:stretch>
              <a:fillRect/>
            </a:stretch>
          </a:blip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dirty="0">
              <a:solidFill>
                <a:schemeClr val="bg1"/>
              </a:solidFill>
            </a:endParaRPr>
          </a:p>
        </p:txBody>
      </p:sp>
      <p:grpSp>
        <p:nvGrpSpPr>
          <p:cNvPr id="7" name="íṩ1iḋe"/>
          <p:cNvGrpSpPr/>
          <p:nvPr/>
        </p:nvGrpSpPr>
        <p:grpSpPr>
          <a:xfrm>
            <a:off x="-720090" y="511810"/>
            <a:ext cx="0" cy="0"/>
            <a:chOff x="1242156" y="2463718"/>
            <a:chExt cx="71432" cy="0"/>
          </a:xfrm>
        </p:grpSpPr>
        <p:cxnSp>
          <p:nvCxnSpPr>
            <p:cNvPr id="9" name="直接连接符 8"/>
            <p:cNvCxnSpPr/>
            <p:nvPr/>
          </p:nvCxnSpPr>
          <p:spPr>
            <a:xfrm>
              <a:off x="1242156" y="2463718"/>
              <a:ext cx="0" cy="0"/>
            </a:xfrm>
            <a:prstGeom prst="line">
              <a:avLst/>
            </a:prstGeom>
            <a:ln w="57150"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 name="直接连接符 9"/>
            <p:cNvCxnSpPr/>
            <p:nvPr/>
          </p:nvCxnSpPr>
          <p:spPr>
            <a:xfrm>
              <a:off x="1313588" y="2463718"/>
              <a:ext cx="0" cy="0"/>
            </a:xfrm>
            <a:prstGeom prst="line">
              <a:avLst/>
            </a:prstGeom>
            <a:ln w="57150"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8" name="íṧḷiḋé"/>
          <p:cNvGrpSpPr/>
          <p:nvPr/>
        </p:nvGrpSpPr>
        <p:grpSpPr>
          <a:xfrm>
            <a:off x="27305" y="1990725"/>
            <a:ext cx="5173980" cy="2680335"/>
            <a:chOff x="2459596" y="1610580"/>
            <a:chExt cx="7272808" cy="3767656"/>
          </a:xfrm>
        </p:grpSpPr>
        <p:sp>
          <p:nvSpPr>
            <p:cNvPr id="19" name="ísľîde"/>
            <p:cNvSpPr/>
            <p:nvPr/>
          </p:nvSpPr>
          <p:spPr>
            <a:xfrm>
              <a:off x="3215253" y="1628800"/>
              <a:ext cx="5761494" cy="3651552"/>
            </a:xfrm>
            <a:custGeom>
              <a:avLst/>
              <a:gdLst>
                <a:gd name="connsiteX0" fmla="*/ 224028 w 7415784"/>
                <a:gd name="connsiteY0" fmla="*/ 269748 h 4700016"/>
                <a:gd name="connsiteX1" fmla="*/ 224028 w 7415784"/>
                <a:gd name="connsiteY1" fmla="*/ 4430268 h 4700016"/>
                <a:gd name="connsiteX2" fmla="*/ 7191756 w 7415784"/>
                <a:gd name="connsiteY2" fmla="*/ 4430268 h 4700016"/>
                <a:gd name="connsiteX3" fmla="*/ 7191756 w 7415784"/>
                <a:gd name="connsiteY3" fmla="*/ 269748 h 4700016"/>
                <a:gd name="connsiteX4" fmla="*/ 266867 w 7415784"/>
                <a:gd name="connsiteY4" fmla="*/ 0 h 4700016"/>
                <a:gd name="connsiteX5" fmla="*/ 7148917 w 7415784"/>
                <a:gd name="connsiteY5" fmla="*/ 0 h 4700016"/>
                <a:gd name="connsiteX6" fmla="*/ 7415784 w 7415784"/>
                <a:gd name="connsiteY6" fmla="*/ 266867 h 4700016"/>
                <a:gd name="connsiteX7" fmla="*/ 7415784 w 7415784"/>
                <a:gd name="connsiteY7" fmla="*/ 4433149 h 4700016"/>
                <a:gd name="connsiteX8" fmla="*/ 7148917 w 7415784"/>
                <a:gd name="connsiteY8" fmla="*/ 4700016 h 4700016"/>
                <a:gd name="connsiteX9" fmla="*/ 266867 w 7415784"/>
                <a:gd name="connsiteY9" fmla="*/ 4700016 h 4700016"/>
                <a:gd name="connsiteX10" fmla="*/ 0 w 7415784"/>
                <a:gd name="connsiteY10" fmla="*/ 4433149 h 4700016"/>
                <a:gd name="connsiteX11" fmla="*/ 0 w 7415784"/>
                <a:gd name="connsiteY11" fmla="*/ 266867 h 4700016"/>
                <a:gd name="connsiteX12" fmla="*/ 266867 w 7415784"/>
                <a:gd name="connsiteY12" fmla="*/ 0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5784" h="4700016">
                  <a:moveTo>
                    <a:pt x="224028" y="269748"/>
                  </a:moveTo>
                  <a:lnTo>
                    <a:pt x="224028" y="4430268"/>
                  </a:lnTo>
                  <a:lnTo>
                    <a:pt x="7191756" y="4430268"/>
                  </a:lnTo>
                  <a:lnTo>
                    <a:pt x="7191756" y="269748"/>
                  </a:lnTo>
                  <a:close/>
                  <a:moveTo>
                    <a:pt x="266867" y="0"/>
                  </a:moveTo>
                  <a:lnTo>
                    <a:pt x="7148917" y="0"/>
                  </a:lnTo>
                  <a:cubicBezTo>
                    <a:pt x="7296304" y="0"/>
                    <a:pt x="7415784" y="119480"/>
                    <a:pt x="7415784" y="266867"/>
                  </a:cubicBezTo>
                  <a:lnTo>
                    <a:pt x="7415784" y="4433149"/>
                  </a:lnTo>
                  <a:cubicBezTo>
                    <a:pt x="7415784" y="4580536"/>
                    <a:pt x="7296304" y="4700016"/>
                    <a:pt x="7148917" y="4700016"/>
                  </a:cubicBezTo>
                  <a:lnTo>
                    <a:pt x="266867" y="4700016"/>
                  </a:lnTo>
                  <a:cubicBezTo>
                    <a:pt x="119480" y="4700016"/>
                    <a:pt x="0" y="4580536"/>
                    <a:pt x="0" y="4433149"/>
                  </a:cubicBezTo>
                  <a:lnTo>
                    <a:pt x="0" y="266867"/>
                  </a:lnTo>
                  <a:cubicBezTo>
                    <a:pt x="0" y="119480"/>
                    <a:pt x="119480" y="0"/>
                    <a:pt x="266867" y="0"/>
                  </a:cubicBezTo>
                  <a:close/>
                </a:path>
              </a:pathLst>
            </a:cu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en-US" sz="1090"/>
            </a:p>
          </p:txBody>
        </p:sp>
        <p:sp>
          <p:nvSpPr>
            <p:cNvPr id="20" name="ïs1îďè"/>
            <p:cNvSpPr/>
            <p:nvPr/>
          </p:nvSpPr>
          <p:spPr>
            <a:xfrm>
              <a:off x="3228835" y="1644767"/>
              <a:ext cx="5734330" cy="3619617"/>
            </a:xfrm>
            <a:custGeom>
              <a:avLst/>
              <a:gdLst>
                <a:gd name="connsiteX0" fmla="*/ 252028 w 7380820"/>
                <a:gd name="connsiteY0" fmla="*/ 295230 h 4658912"/>
                <a:gd name="connsiteX1" fmla="*/ 252028 w 7380820"/>
                <a:gd name="connsiteY1" fmla="*/ 4363682 h 4658912"/>
                <a:gd name="connsiteX2" fmla="*/ 7128792 w 7380820"/>
                <a:gd name="connsiteY2" fmla="*/ 4363682 h 4658912"/>
                <a:gd name="connsiteX3" fmla="*/ 7128792 w 7380820"/>
                <a:gd name="connsiteY3" fmla="*/ 295230 h 4658912"/>
                <a:gd name="connsiteX4" fmla="*/ 264533 w 7380820"/>
                <a:gd name="connsiteY4" fmla="*/ 0 h 4658912"/>
                <a:gd name="connsiteX5" fmla="*/ 7116287 w 7380820"/>
                <a:gd name="connsiteY5" fmla="*/ 0 h 4658912"/>
                <a:gd name="connsiteX6" fmla="*/ 7380820 w 7380820"/>
                <a:gd name="connsiteY6" fmla="*/ 264533 h 4658912"/>
                <a:gd name="connsiteX7" fmla="*/ 7380820 w 7380820"/>
                <a:gd name="connsiteY7" fmla="*/ 4394379 h 4658912"/>
                <a:gd name="connsiteX8" fmla="*/ 7116287 w 7380820"/>
                <a:gd name="connsiteY8" fmla="*/ 4658912 h 4658912"/>
                <a:gd name="connsiteX9" fmla="*/ 264533 w 7380820"/>
                <a:gd name="connsiteY9" fmla="*/ 4658912 h 4658912"/>
                <a:gd name="connsiteX10" fmla="*/ 0 w 7380820"/>
                <a:gd name="connsiteY10" fmla="*/ 4394379 h 4658912"/>
                <a:gd name="connsiteX11" fmla="*/ 0 w 7380820"/>
                <a:gd name="connsiteY11" fmla="*/ 264533 h 4658912"/>
                <a:gd name="connsiteX12" fmla="*/ 264533 w 7380820"/>
                <a:gd name="connsiteY12" fmla="*/ 0 h 465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0820" h="4658912">
                  <a:moveTo>
                    <a:pt x="252028" y="295230"/>
                  </a:moveTo>
                  <a:lnTo>
                    <a:pt x="252028" y="4363682"/>
                  </a:lnTo>
                  <a:lnTo>
                    <a:pt x="7128792" y="4363682"/>
                  </a:lnTo>
                  <a:lnTo>
                    <a:pt x="7128792" y="295230"/>
                  </a:lnTo>
                  <a:close/>
                  <a:moveTo>
                    <a:pt x="264533" y="0"/>
                  </a:moveTo>
                  <a:lnTo>
                    <a:pt x="7116287" y="0"/>
                  </a:lnTo>
                  <a:cubicBezTo>
                    <a:pt x="7262385" y="0"/>
                    <a:pt x="7380820" y="118435"/>
                    <a:pt x="7380820" y="264533"/>
                  </a:cubicBezTo>
                  <a:lnTo>
                    <a:pt x="7380820" y="4394379"/>
                  </a:lnTo>
                  <a:cubicBezTo>
                    <a:pt x="7380820" y="4540477"/>
                    <a:pt x="7262385" y="4658912"/>
                    <a:pt x="7116287" y="4658912"/>
                  </a:cubicBezTo>
                  <a:lnTo>
                    <a:pt x="264533" y="4658912"/>
                  </a:lnTo>
                  <a:cubicBezTo>
                    <a:pt x="118435" y="4658912"/>
                    <a:pt x="0" y="4540477"/>
                    <a:pt x="0" y="4394379"/>
                  </a:cubicBezTo>
                  <a:lnTo>
                    <a:pt x="0" y="264533"/>
                  </a:lnTo>
                  <a:cubicBezTo>
                    <a:pt x="0" y="118435"/>
                    <a:pt x="118435" y="0"/>
                    <a:pt x="264533" y="0"/>
                  </a:cubicBezTo>
                  <a:close/>
                </a:path>
              </a:pathLst>
            </a:cu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en-US" sz="1090" dirty="0"/>
            </a:p>
          </p:txBody>
        </p:sp>
        <p:sp>
          <p:nvSpPr>
            <p:cNvPr id="21" name="îṣḻide"/>
            <p:cNvSpPr/>
            <p:nvPr/>
          </p:nvSpPr>
          <p:spPr>
            <a:xfrm>
              <a:off x="6040055" y="1707676"/>
              <a:ext cx="111889" cy="111889"/>
            </a:xfrm>
            <a:prstGeom prst="ellipse">
              <a:avLst/>
            </a:prstGeom>
            <a:gradFill flip="none" rotWithShape="1">
              <a:gsLst>
                <a:gs pos="17000">
                  <a:schemeClr val="tx1"/>
                </a:gs>
                <a:gs pos="34000">
                  <a:srgbClr val="000000">
                    <a:lumMod val="84000"/>
                    <a:lumOff val="16000"/>
                  </a:srgbClr>
                </a:gs>
                <a:gs pos="100000">
                  <a:schemeClr val="bg1">
                    <a:lumMod val="50000"/>
                    <a:lumOff val="5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en-US" sz="1090"/>
            </a:p>
          </p:txBody>
        </p:sp>
        <p:grpSp>
          <p:nvGrpSpPr>
            <p:cNvPr id="22" name="ïṣlíḍê"/>
            <p:cNvGrpSpPr/>
            <p:nvPr/>
          </p:nvGrpSpPr>
          <p:grpSpPr>
            <a:xfrm>
              <a:off x="2459596" y="5232543"/>
              <a:ext cx="7272808" cy="145693"/>
              <a:chOff x="-1348120" y="5777968"/>
              <a:chExt cx="9361040" cy="187524"/>
            </a:xfrm>
          </p:grpSpPr>
          <p:sp>
            <p:nvSpPr>
              <p:cNvPr id="25" name="iṥlïdé"/>
              <p:cNvSpPr/>
              <p:nvPr/>
            </p:nvSpPr>
            <p:spPr>
              <a:xfrm flipV="1">
                <a:off x="-1348120" y="5928916"/>
                <a:ext cx="9361040" cy="36576"/>
              </a:xfrm>
              <a:prstGeom prst="trapezoid">
                <a:avLst>
                  <a:gd name="adj" fmla="val 814192"/>
                </a:avLst>
              </a:prstGeom>
              <a:solidFill>
                <a:srgbClr val="80808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en-US" sz="1090"/>
              </a:p>
            </p:txBody>
          </p:sp>
          <p:sp>
            <p:nvSpPr>
              <p:cNvPr id="26" name="îṣḻïḍè"/>
              <p:cNvSpPr/>
              <p:nvPr/>
            </p:nvSpPr>
            <p:spPr>
              <a:xfrm>
                <a:off x="-1348120" y="5777968"/>
                <a:ext cx="9361040" cy="151090"/>
              </a:xfrm>
              <a:prstGeom prst="rect">
                <a:avLst/>
              </a:prstGeom>
              <a:solidFill>
                <a:srgbClr val="DDDDDD"/>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en-US" sz="1090"/>
              </a:p>
            </p:txBody>
          </p:sp>
        </p:grpSp>
        <p:sp>
          <p:nvSpPr>
            <p:cNvPr id="23" name="íŝ1ídé"/>
            <p:cNvSpPr/>
            <p:nvPr/>
          </p:nvSpPr>
          <p:spPr>
            <a:xfrm>
              <a:off x="3359695" y="1867128"/>
              <a:ext cx="5439351" cy="3186712"/>
            </a:xfrm>
            <a:prstGeom prst="rect">
              <a:avLst/>
            </a:prstGeom>
            <a:pattFill prst="pct5">
              <a:fgClr>
                <a:srgbClr val="E4E6EA"/>
              </a:fgClr>
              <a:bgClr>
                <a:srgbClr val="ADB5BF"/>
              </a:bgClr>
            </a:pattFill>
            <a:ln w="6350" cap="flat" cmpd="sng" algn="ctr">
              <a:solidFill>
                <a:schemeClr val="tx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a:p>
          </p:txBody>
        </p:sp>
        <p:sp>
          <p:nvSpPr>
            <p:cNvPr id="24" name="îṥḻïḓé"/>
            <p:cNvSpPr/>
            <p:nvPr/>
          </p:nvSpPr>
          <p:spPr>
            <a:xfrm>
              <a:off x="7010658" y="1610580"/>
              <a:ext cx="1966089" cy="3651552"/>
            </a:xfrm>
            <a:custGeom>
              <a:avLst/>
              <a:gdLst>
                <a:gd name="connsiteX0" fmla="*/ 0 w 2530610"/>
                <a:gd name="connsiteY0" fmla="*/ 0 h 4700016"/>
                <a:gd name="connsiteX1" fmla="*/ 2263743 w 2530610"/>
                <a:gd name="connsiteY1" fmla="*/ 0 h 4700016"/>
                <a:gd name="connsiteX2" fmla="*/ 2530610 w 2530610"/>
                <a:gd name="connsiteY2" fmla="*/ 266867 h 4700016"/>
                <a:gd name="connsiteX3" fmla="*/ 2530610 w 2530610"/>
                <a:gd name="connsiteY3" fmla="*/ 4433149 h 4700016"/>
                <a:gd name="connsiteX4" fmla="*/ 2263743 w 2530610"/>
                <a:gd name="connsiteY4" fmla="*/ 4700016 h 4700016"/>
                <a:gd name="connsiteX5" fmla="*/ 1961175 w 2530610"/>
                <a:gd name="connsiteY5" fmla="*/ 4700016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0610" h="4700016">
                  <a:moveTo>
                    <a:pt x="0" y="0"/>
                  </a:moveTo>
                  <a:lnTo>
                    <a:pt x="2263743" y="0"/>
                  </a:lnTo>
                  <a:cubicBezTo>
                    <a:pt x="2411130" y="0"/>
                    <a:pt x="2530610" y="119480"/>
                    <a:pt x="2530610" y="266867"/>
                  </a:cubicBezTo>
                  <a:lnTo>
                    <a:pt x="2530610" y="4433149"/>
                  </a:lnTo>
                  <a:cubicBezTo>
                    <a:pt x="2530610" y="4580536"/>
                    <a:pt x="2411130" y="4700016"/>
                    <a:pt x="2263743" y="4700016"/>
                  </a:cubicBezTo>
                  <a:lnTo>
                    <a:pt x="1961175" y="4700016"/>
                  </a:lnTo>
                  <a:close/>
                </a:path>
              </a:pathLst>
            </a:custGeom>
            <a:gradFill>
              <a:gsLst>
                <a:gs pos="0">
                  <a:srgbClr val="FFFFFF">
                    <a:alpha val="30000"/>
                  </a:srgbClr>
                </a:gs>
                <a:gs pos="100000">
                  <a:srgbClr val="FFFFFF">
                    <a:alpha val="0"/>
                  </a:srgbClr>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en-US" sz="1090" dirty="0"/>
            </a:p>
          </p:txBody>
        </p:sp>
      </p:grpSp>
      <p:grpSp>
        <p:nvGrpSpPr>
          <p:cNvPr id="69" name="ïṣḻíḍè"/>
          <p:cNvGrpSpPr/>
          <p:nvPr/>
        </p:nvGrpSpPr>
        <p:grpSpPr>
          <a:xfrm>
            <a:off x="4161155" y="2594610"/>
            <a:ext cx="4822825" cy="527685"/>
            <a:chOff x="4157694" y="2407018"/>
            <a:chExt cx="4823104" cy="527685"/>
          </a:xfrm>
        </p:grpSpPr>
        <p:sp>
          <p:nvSpPr>
            <p:cNvPr id="35" name="îšļiḍê"/>
            <p:cNvSpPr/>
            <p:nvPr/>
          </p:nvSpPr>
          <p:spPr bwMode="auto">
            <a:xfrm>
              <a:off x="4157694" y="2407018"/>
              <a:ext cx="4281170" cy="527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r"/>
              <a:r>
                <a:rPr lang="zh-CN" altLang="en-US" sz="3100" b="1" dirty="0">
                  <a:solidFill>
                    <a:srgbClr val="FF0000"/>
                  </a:solidFill>
                  <a:latin typeface="Arial" panose="020B0604020202020204" pitchFamily="34" charset="0"/>
                  <a:ea typeface="微软雅黑" panose="020B0503020204020204" pitchFamily="34" charset="-122"/>
                </a:rPr>
                <a:t>安全生产月活动主题</a:t>
              </a:r>
            </a:p>
          </p:txBody>
        </p:sp>
        <p:grpSp>
          <p:nvGrpSpPr>
            <p:cNvPr id="34" name="îşḷiḋé"/>
            <p:cNvGrpSpPr/>
            <p:nvPr/>
          </p:nvGrpSpPr>
          <p:grpSpPr>
            <a:xfrm>
              <a:off x="8532216" y="2446451"/>
              <a:ext cx="448582" cy="448582"/>
              <a:chOff x="8124825" y="1825228"/>
              <a:chExt cx="527448" cy="527448"/>
            </a:xfrm>
          </p:grpSpPr>
          <p:sp>
            <p:nvSpPr>
              <p:cNvPr id="36" name="ïṧḷiḍê"/>
              <p:cNvSpPr/>
              <p:nvPr/>
            </p:nvSpPr>
            <p:spPr>
              <a:xfrm>
                <a:off x="8124825" y="1825228"/>
                <a:ext cx="527448" cy="527448"/>
              </a:xfrm>
              <a:prstGeom prst="ellipse">
                <a:avLst/>
              </a:prstGeom>
              <a:solidFill>
                <a:schemeClr val="accent2"/>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fontScale="85000" lnSpcReduction="20000"/>
              </a:bodyPr>
              <a:lstStyle/>
              <a:p>
                <a:pPr algn="ctr" defTabSz="914400"/>
                <a:endParaRPr lang="zh-CN" altLang="en-US" sz="2000" b="1" dirty="0">
                  <a:solidFill>
                    <a:schemeClr val="bg1"/>
                  </a:solidFill>
                </a:endParaRPr>
              </a:p>
            </p:txBody>
          </p:sp>
          <p:sp>
            <p:nvSpPr>
              <p:cNvPr id="37" name="íṥ1ïďè"/>
              <p:cNvSpPr/>
              <p:nvPr/>
            </p:nvSpPr>
            <p:spPr>
              <a:xfrm>
                <a:off x="8271272" y="1930763"/>
                <a:ext cx="234554" cy="316378"/>
              </a:xfrm>
              <a:custGeom>
                <a:avLst/>
                <a:gdLst>
                  <a:gd name="connsiteX0" fmla="*/ 363366 w 449447"/>
                  <a:gd name="connsiteY0" fmla="*/ 179144 h 606236"/>
                  <a:gd name="connsiteX1" fmla="*/ 377720 w 449447"/>
                  <a:gd name="connsiteY1" fmla="*/ 197780 h 606236"/>
                  <a:gd name="connsiteX2" fmla="*/ 376285 w 449447"/>
                  <a:gd name="connsiteY2" fmla="*/ 202081 h 606236"/>
                  <a:gd name="connsiteX3" fmla="*/ 215517 w 449447"/>
                  <a:gd name="connsiteY3" fmla="*/ 424280 h 606236"/>
                  <a:gd name="connsiteX4" fmla="*/ 212646 w 449447"/>
                  <a:gd name="connsiteY4" fmla="*/ 427147 h 606236"/>
                  <a:gd name="connsiteX5" fmla="*/ 211211 w 449447"/>
                  <a:gd name="connsiteY5" fmla="*/ 427147 h 606236"/>
                  <a:gd name="connsiteX6" fmla="*/ 208340 w 449447"/>
                  <a:gd name="connsiteY6" fmla="*/ 425714 h 606236"/>
                  <a:gd name="connsiteX7" fmla="*/ 90635 w 449447"/>
                  <a:gd name="connsiteY7" fmla="*/ 306729 h 606236"/>
                  <a:gd name="connsiteX8" fmla="*/ 126521 w 449447"/>
                  <a:gd name="connsiteY8" fmla="*/ 276625 h 606236"/>
                  <a:gd name="connsiteX9" fmla="*/ 191115 w 449447"/>
                  <a:gd name="connsiteY9" fmla="*/ 326799 h 606236"/>
                  <a:gd name="connsiteX10" fmla="*/ 363366 w 449447"/>
                  <a:gd name="connsiteY10" fmla="*/ 179144 h 606236"/>
                  <a:gd name="connsiteX11" fmla="*/ 224006 w 449447"/>
                  <a:gd name="connsiteY11" fmla="*/ 65927 h 606236"/>
                  <a:gd name="connsiteX12" fmla="*/ 218262 w 449447"/>
                  <a:gd name="connsiteY12" fmla="*/ 70226 h 606236"/>
                  <a:gd name="connsiteX13" fmla="*/ 56001 w 449447"/>
                  <a:gd name="connsiteY13" fmla="*/ 123254 h 606236"/>
                  <a:gd name="connsiteX14" fmla="*/ 48822 w 449447"/>
                  <a:gd name="connsiteY14" fmla="*/ 130420 h 606236"/>
                  <a:gd name="connsiteX15" fmla="*/ 48822 w 449447"/>
                  <a:gd name="connsiteY15" fmla="*/ 365462 h 606236"/>
                  <a:gd name="connsiteX16" fmla="*/ 221134 w 449447"/>
                  <a:gd name="connsiteY16" fmla="*/ 538877 h 606236"/>
                  <a:gd name="connsiteX17" fmla="*/ 224006 w 449447"/>
                  <a:gd name="connsiteY17" fmla="*/ 540310 h 606236"/>
                  <a:gd name="connsiteX18" fmla="*/ 226877 w 449447"/>
                  <a:gd name="connsiteY18" fmla="*/ 538877 h 606236"/>
                  <a:gd name="connsiteX19" fmla="*/ 400625 w 449447"/>
                  <a:gd name="connsiteY19" fmla="*/ 365462 h 606236"/>
                  <a:gd name="connsiteX20" fmla="*/ 400625 w 449447"/>
                  <a:gd name="connsiteY20" fmla="*/ 130420 h 606236"/>
                  <a:gd name="connsiteX21" fmla="*/ 393446 w 449447"/>
                  <a:gd name="connsiteY21" fmla="*/ 123254 h 606236"/>
                  <a:gd name="connsiteX22" fmla="*/ 231185 w 449447"/>
                  <a:gd name="connsiteY22" fmla="*/ 70226 h 606236"/>
                  <a:gd name="connsiteX23" fmla="*/ 224006 w 449447"/>
                  <a:gd name="connsiteY23" fmla="*/ 65927 h 606236"/>
                  <a:gd name="connsiteX24" fmla="*/ 224006 w 449447"/>
                  <a:gd name="connsiteY24" fmla="*/ 0 h 606236"/>
                  <a:gd name="connsiteX25" fmla="*/ 232621 w 449447"/>
                  <a:gd name="connsiteY25" fmla="*/ 5733 h 606236"/>
                  <a:gd name="connsiteX26" fmla="*/ 440831 w 449447"/>
                  <a:gd name="connsiteY26" fmla="*/ 73093 h 606236"/>
                  <a:gd name="connsiteX27" fmla="*/ 449447 w 449447"/>
                  <a:gd name="connsiteY27" fmla="*/ 81692 h 606236"/>
                  <a:gd name="connsiteX28" fmla="*/ 449447 w 449447"/>
                  <a:gd name="connsiteY28" fmla="*/ 384093 h 606236"/>
                  <a:gd name="connsiteX29" fmla="*/ 228313 w 449447"/>
                  <a:gd name="connsiteY29" fmla="*/ 604803 h 606236"/>
                  <a:gd name="connsiteX30" fmla="*/ 224006 w 449447"/>
                  <a:gd name="connsiteY30" fmla="*/ 606236 h 606236"/>
                  <a:gd name="connsiteX31" fmla="*/ 221134 w 449447"/>
                  <a:gd name="connsiteY31" fmla="*/ 604803 h 606236"/>
                  <a:gd name="connsiteX32" fmla="*/ 0 w 449447"/>
                  <a:gd name="connsiteY32" fmla="*/ 384093 h 606236"/>
                  <a:gd name="connsiteX33" fmla="*/ 0 w 449447"/>
                  <a:gd name="connsiteY33" fmla="*/ 81692 h 606236"/>
                  <a:gd name="connsiteX34" fmla="*/ 8616 w 449447"/>
                  <a:gd name="connsiteY34" fmla="*/ 73093 h 606236"/>
                  <a:gd name="connsiteX35" fmla="*/ 216826 w 449447"/>
                  <a:gd name="connsiteY35" fmla="*/ 5733 h 606236"/>
                  <a:gd name="connsiteX36" fmla="*/ 224006 w 449447"/>
                  <a:gd name="connsiteY36" fmla="*/ 0 h 606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9447" h="606236">
                    <a:moveTo>
                      <a:pt x="363366" y="179144"/>
                    </a:moveTo>
                    <a:cubicBezTo>
                      <a:pt x="364801" y="177710"/>
                      <a:pt x="377720" y="197780"/>
                      <a:pt x="377720" y="197780"/>
                    </a:cubicBezTo>
                    <a:cubicBezTo>
                      <a:pt x="377720" y="199213"/>
                      <a:pt x="377720" y="200647"/>
                      <a:pt x="376285" y="202081"/>
                    </a:cubicBezTo>
                    <a:cubicBezTo>
                      <a:pt x="297336" y="275191"/>
                      <a:pt x="234178" y="376973"/>
                      <a:pt x="215517" y="424280"/>
                    </a:cubicBezTo>
                    <a:cubicBezTo>
                      <a:pt x="215517" y="425714"/>
                      <a:pt x="214082" y="427147"/>
                      <a:pt x="212646" y="427147"/>
                    </a:cubicBezTo>
                    <a:cubicBezTo>
                      <a:pt x="211211" y="427147"/>
                      <a:pt x="211211" y="427147"/>
                      <a:pt x="211211" y="427147"/>
                    </a:cubicBezTo>
                    <a:cubicBezTo>
                      <a:pt x="209776" y="427147"/>
                      <a:pt x="208340" y="427147"/>
                      <a:pt x="208340" y="425714"/>
                    </a:cubicBezTo>
                    <a:lnTo>
                      <a:pt x="90635" y="306729"/>
                    </a:lnTo>
                    <a:cubicBezTo>
                      <a:pt x="89200" y="306729"/>
                      <a:pt x="125086" y="275191"/>
                      <a:pt x="126521" y="276625"/>
                    </a:cubicBezTo>
                    <a:lnTo>
                      <a:pt x="191115" y="326799"/>
                    </a:lnTo>
                    <a:cubicBezTo>
                      <a:pt x="216953" y="296695"/>
                      <a:pt x="278676" y="230751"/>
                      <a:pt x="363366" y="179144"/>
                    </a:cubicBezTo>
                    <a:close/>
                    <a:moveTo>
                      <a:pt x="224006" y="65927"/>
                    </a:moveTo>
                    <a:cubicBezTo>
                      <a:pt x="221134" y="65927"/>
                      <a:pt x="219698" y="67360"/>
                      <a:pt x="218262" y="70226"/>
                    </a:cubicBezTo>
                    <a:cubicBezTo>
                      <a:pt x="218262" y="70226"/>
                      <a:pt x="193851" y="123254"/>
                      <a:pt x="56001" y="123254"/>
                    </a:cubicBezTo>
                    <a:cubicBezTo>
                      <a:pt x="51694" y="123254"/>
                      <a:pt x="48822" y="126120"/>
                      <a:pt x="48822" y="130420"/>
                    </a:cubicBezTo>
                    <a:lnTo>
                      <a:pt x="48822" y="365462"/>
                    </a:lnTo>
                    <a:cubicBezTo>
                      <a:pt x="48822" y="462918"/>
                      <a:pt x="213954" y="536010"/>
                      <a:pt x="221134" y="538877"/>
                    </a:cubicBezTo>
                    <a:cubicBezTo>
                      <a:pt x="222570" y="540310"/>
                      <a:pt x="224006" y="540310"/>
                      <a:pt x="224006" y="540310"/>
                    </a:cubicBezTo>
                    <a:cubicBezTo>
                      <a:pt x="225441" y="540310"/>
                      <a:pt x="226877" y="540310"/>
                      <a:pt x="226877" y="538877"/>
                    </a:cubicBezTo>
                    <a:cubicBezTo>
                      <a:pt x="234057" y="536010"/>
                      <a:pt x="400625" y="462918"/>
                      <a:pt x="400625" y="365462"/>
                    </a:cubicBezTo>
                    <a:lnTo>
                      <a:pt x="400625" y="130420"/>
                    </a:lnTo>
                    <a:cubicBezTo>
                      <a:pt x="400625" y="126120"/>
                      <a:pt x="397753" y="123254"/>
                      <a:pt x="393446" y="123254"/>
                    </a:cubicBezTo>
                    <a:cubicBezTo>
                      <a:pt x="254160" y="123254"/>
                      <a:pt x="231185" y="70226"/>
                      <a:pt x="231185" y="70226"/>
                    </a:cubicBezTo>
                    <a:cubicBezTo>
                      <a:pt x="229749" y="67360"/>
                      <a:pt x="226877" y="65927"/>
                      <a:pt x="224006" y="65927"/>
                    </a:cubicBezTo>
                    <a:close/>
                    <a:moveTo>
                      <a:pt x="224006" y="0"/>
                    </a:moveTo>
                    <a:cubicBezTo>
                      <a:pt x="228313" y="0"/>
                      <a:pt x="231185" y="2867"/>
                      <a:pt x="232621" y="5733"/>
                    </a:cubicBezTo>
                    <a:cubicBezTo>
                      <a:pt x="232621" y="5733"/>
                      <a:pt x="262776" y="73093"/>
                      <a:pt x="440831" y="73093"/>
                    </a:cubicBezTo>
                    <a:cubicBezTo>
                      <a:pt x="445139" y="73093"/>
                      <a:pt x="449447" y="77392"/>
                      <a:pt x="449447" y="81692"/>
                    </a:cubicBezTo>
                    <a:lnTo>
                      <a:pt x="449447" y="384093"/>
                    </a:lnTo>
                    <a:cubicBezTo>
                      <a:pt x="449447" y="507347"/>
                      <a:pt x="236929" y="600503"/>
                      <a:pt x="228313" y="604803"/>
                    </a:cubicBezTo>
                    <a:cubicBezTo>
                      <a:pt x="226877" y="604803"/>
                      <a:pt x="225441" y="606236"/>
                      <a:pt x="224006" y="606236"/>
                    </a:cubicBezTo>
                    <a:cubicBezTo>
                      <a:pt x="222570" y="606236"/>
                      <a:pt x="222570" y="604803"/>
                      <a:pt x="221134" y="604803"/>
                    </a:cubicBezTo>
                    <a:cubicBezTo>
                      <a:pt x="212518" y="600503"/>
                      <a:pt x="0" y="507347"/>
                      <a:pt x="0" y="384093"/>
                    </a:cubicBezTo>
                    <a:lnTo>
                      <a:pt x="0" y="81692"/>
                    </a:lnTo>
                    <a:cubicBezTo>
                      <a:pt x="0" y="77392"/>
                      <a:pt x="2872" y="73093"/>
                      <a:pt x="8616" y="73093"/>
                    </a:cubicBezTo>
                    <a:cubicBezTo>
                      <a:pt x="185235" y="73093"/>
                      <a:pt x="215390" y="5733"/>
                      <a:pt x="216826" y="5733"/>
                    </a:cubicBezTo>
                    <a:cubicBezTo>
                      <a:pt x="218262" y="2867"/>
                      <a:pt x="221134" y="0"/>
                      <a:pt x="224006" y="0"/>
                    </a:cubicBezTo>
                    <a:close/>
                  </a:path>
                </a:pathLst>
              </a:custGeom>
              <a:solidFill>
                <a:schemeClr val="bg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dirty="0">
                  <a:solidFill>
                    <a:schemeClr val="bg1"/>
                  </a:solidFill>
                </a:endParaRPr>
              </a:p>
            </p:txBody>
          </p:sp>
        </p:grpSp>
      </p:grpSp>
      <p:grpSp>
        <p:nvGrpSpPr>
          <p:cNvPr id="71" name="i$ľîďè"/>
          <p:cNvGrpSpPr/>
          <p:nvPr/>
        </p:nvGrpSpPr>
        <p:grpSpPr>
          <a:xfrm>
            <a:off x="4653916" y="4517390"/>
            <a:ext cx="4330064" cy="527685"/>
            <a:chOff x="4650329" y="4329934"/>
            <a:chExt cx="4330469" cy="527448"/>
          </a:xfrm>
        </p:grpSpPr>
        <p:sp>
          <p:nvSpPr>
            <p:cNvPr id="45" name="išḷîḋe"/>
            <p:cNvSpPr/>
            <p:nvPr/>
          </p:nvSpPr>
          <p:spPr bwMode="auto">
            <a:xfrm>
              <a:off x="4650329" y="4329934"/>
              <a:ext cx="3788129" cy="527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r"/>
              <a:r>
                <a:rPr lang="zh-CN" altLang="en-US" sz="3100" b="1" dirty="0">
                  <a:solidFill>
                    <a:srgbClr val="FF0000"/>
                  </a:solidFill>
                  <a:latin typeface="Arial" panose="020B0604020202020204" pitchFamily="34" charset="0"/>
                  <a:ea typeface="微软雅黑" panose="020B0503020204020204" pitchFamily="34" charset="-122"/>
                </a:rPr>
                <a:t>隐患排查及治理要求</a:t>
              </a:r>
            </a:p>
          </p:txBody>
        </p:sp>
        <p:grpSp>
          <p:nvGrpSpPr>
            <p:cNvPr id="44" name="işḷiḑe"/>
            <p:cNvGrpSpPr/>
            <p:nvPr/>
          </p:nvGrpSpPr>
          <p:grpSpPr>
            <a:xfrm>
              <a:off x="8532216" y="4369367"/>
              <a:ext cx="448582" cy="448582"/>
              <a:chOff x="8124825" y="1825228"/>
              <a:chExt cx="527448" cy="527448"/>
            </a:xfrm>
          </p:grpSpPr>
          <p:sp>
            <p:nvSpPr>
              <p:cNvPr id="46" name="íśľíḑè"/>
              <p:cNvSpPr/>
              <p:nvPr/>
            </p:nvSpPr>
            <p:spPr>
              <a:xfrm>
                <a:off x="8124825" y="1825228"/>
                <a:ext cx="527448" cy="527448"/>
              </a:xfrm>
              <a:prstGeom prst="ellipse">
                <a:avLst/>
              </a:prstGeom>
              <a:solidFill>
                <a:schemeClr val="accent2"/>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fontScale="85000" lnSpcReduction="20000"/>
              </a:bodyPr>
              <a:lstStyle/>
              <a:p>
                <a:pPr algn="ctr" defTabSz="914400"/>
                <a:endParaRPr lang="zh-CN" altLang="en-US" sz="2000" b="1" dirty="0">
                  <a:solidFill>
                    <a:schemeClr val="bg1"/>
                  </a:solidFill>
                </a:endParaRPr>
              </a:p>
            </p:txBody>
          </p:sp>
          <p:sp>
            <p:nvSpPr>
              <p:cNvPr id="47" name="iśḷîḋe"/>
              <p:cNvSpPr/>
              <p:nvPr/>
            </p:nvSpPr>
            <p:spPr>
              <a:xfrm>
                <a:off x="8271272" y="1930763"/>
                <a:ext cx="234554" cy="316378"/>
              </a:xfrm>
              <a:custGeom>
                <a:avLst/>
                <a:gdLst>
                  <a:gd name="connsiteX0" fmla="*/ 363366 w 449447"/>
                  <a:gd name="connsiteY0" fmla="*/ 179144 h 606236"/>
                  <a:gd name="connsiteX1" fmla="*/ 377720 w 449447"/>
                  <a:gd name="connsiteY1" fmla="*/ 197780 h 606236"/>
                  <a:gd name="connsiteX2" fmla="*/ 376285 w 449447"/>
                  <a:gd name="connsiteY2" fmla="*/ 202081 h 606236"/>
                  <a:gd name="connsiteX3" fmla="*/ 215517 w 449447"/>
                  <a:gd name="connsiteY3" fmla="*/ 424280 h 606236"/>
                  <a:gd name="connsiteX4" fmla="*/ 212646 w 449447"/>
                  <a:gd name="connsiteY4" fmla="*/ 427147 h 606236"/>
                  <a:gd name="connsiteX5" fmla="*/ 211211 w 449447"/>
                  <a:gd name="connsiteY5" fmla="*/ 427147 h 606236"/>
                  <a:gd name="connsiteX6" fmla="*/ 208340 w 449447"/>
                  <a:gd name="connsiteY6" fmla="*/ 425714 h 606236"/>
                  <a:gd name="connsiteX7" fmla="*/ 90635 w 449447"/>
                  <a:gd name="connsiteY7" fmla="*/ 306729 h 606236"/>
                  <a:gd name="connsiteX8" fmla="*/ 126521 w 449447"/>
                  <a:gd name="connsiteY8" fmla="*/ 276625 h 606236"/>
                  <a:gd name="connsiteX9" fmla="*/ 191115 w 449447"/>
                  <a:gd name="connsiteY9" fmla="*/ 326799 h 606236"/>
                  <a:gd name="connsiteX10" fmla="*/ 363366 w 449447"/>
                  <a:gd name="connsiteY10" fmla="*/ 179144 h 606236"/>
                  <a:gd name="connsiteX11" fmla="*/ 224006 w 449447"/>
                  <a:gd name="connsiteY11" fmla="*/ 65927 h 606236"/>
                  <a:gd name="connsiteX12" fmla="*/ 218262 w 449447"/>
                  <a:gd name="connsiteY12" fmla="*/ 70226 h 606236"/>
                  <a:gd name="connsiteX13" fmla="*/ 56001 w 449447"/>
                  <a:gd name="connsiteY13" fmla="*/ 123254 h 606236"/>
                  <a:gd name="connsiteX14" fmla="*/ 48822 w 449447"/>
                  <a:gd name="connsiteY14" fmla="*/ 130420 h 606236"/>
                  <a:gd name="connsiteX15" fmla="*/ 48822 w 449447"/>
                  <a:gd name="connsiteY15" fmla="*/ 365462 h 606236"/>
                  <a:gd name="connsiteX16" fmla="*/ 221134 w 449447"/>
                  <a:gd name="connsiteY16" fmla="*/ 538877 h 606236"/>
                  <a:gd name="connsiteX17" fmla="*/ 224006 w 449447"/>
                  <a:gd name="connsiteY17" fmla="*/ 540310 h 606236"/>
                  <a:gd name="connsiteX18" fmla="*/ 226877 w 449447"/>
                  <a:gd name="connsiteY18" fmla="*/ 538877 h 606236"/>
                  <a:gd name="connsiteX19" fmla="*/ 400625 w 449447"/>
                  <a:gd name="connsiteY19" fmla="*/ 365462 h 606236"/>
                  <a:gd name="connsiteX20" fmla="*/ 400625 w 449447"/>
                  <a:gd name="connsiteY20" fmla="*/ 130420 h 606236"/>
                  <a:gd name="connsiteX21" fmla="*/ 393446 w 449447"/>
                  <a:gd name="connsiteY21" fmla="*/ 123254 h 606236"/>
                  <a:gd name="connsiteX22" fmla="*/ 231185 w 449447"/>
                  <a:gd name="connsiteY22" fmla="*/ 70226 h 606236"/>
                  <a:gd name="connsiteX23" fmla="*/ 224006 w 449447"/>
                  <a:gd name="connsiteY23" fmla="*/ 65927 h 606236"/>
                  <a:gd name="connsiteX24" fmla="*/ 224006 w 449447"/>
                  <a:gd name="connsiteY24" fmla="*/ 0 h 606236"/>
                  <a:gd name="connsiteX25" fmla="*/ 232621 w 449447"/>
                  <a:gd name="connsiteY25" fmla="*/ 5733 h 606236"/>
                  <a:gd name="connsiteX26" fmla="*/ 440831 w 449447"/>
                  <a:gd name="connsiteY26" fmla="*/ 73093 h 606236"/>
                  <a:gd name="connsiteX27" fmla="*/ 449447 w 449447"/>
                  <a:gd name="connsiteY27" fmla="*/ 81692 h 606236"/>
                  <a:gd name="connsiteX28" fmla="*/ 449447 w 449447"/>
                  <a:gd name="connsiteY28" fmla="*/ 384093 h 606236"/>
                  <a:gd name="connsiteX29" fmla="*/ 228313 w 449447"/>
                  <a:gd name="connsiteY29" fmla="*/ 604803 h 606236"/>
                  <a:gd name="connsiteX30" fmla="*/ 224006 w 449447"/>
                  <a:gd name="connsiteY30" fmla="*/ 606236 h 606236"/>
                  <a:gd name="connsiteX31" fmla="*/ 221134 w 449447"/>
                  <a:gd name="connsiteY31" fmla="*/ 604803 h 606236"/>
                  <a:gd name="connsiteX32" fmla="*/ 0 w 449447"/>
                  <a:gd name="connsiteY32" fmla="*/ 384093 h 606236"/>
                  <a:gd name="connsiteX33" fmla="*/ 0 w 449447"/>
                  <a:gd name="connsiteY33" fmla="*/ 81692 h 606236"/>
                  <a:gd name="connsiteX34" fmla="*/ 8616 w 449447"/>
                  <a:gd name="connsiteY34" fmla="*/ 73093 h 606236"/>
                  <a:gd name="connsiteX35" fmla="*/ 216826 w 449447"/>
                  <a:gd name="connsiteY35" fmla="*/ 5733 h 606236"/>
                  <a:gd name="connsiteX36" fmla="*/ 224006 w 449447"/>
                  <a:gd name="connsiteY36" fmla="*/ 0 h 606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9447" h="606236">
                    <a:moveTo>
                      <a:pt x="363366" y="179144"/>
                    </a:moveTo>
                    <a:cubicBezTo>
                      <a:pt x="364801" y="177710"/>
                      <a:pt x="377720" y="197780"/>
                      <a:pt x="377720" y="197780"/>
                    </a:cubicBezTo>
                    <a:cubicBezTo>
                      <a:pt x="377720" y="199213"/>
                      <a:pt x="377720" y="200647"/>
                      <a:pt x="376285" y="202081"/>
                    </a:cubicBezTo>
                    <a:cubicBezTo>
                      <a:pt x="297336" y="275191"/>
                      <a:pt x="234178" y="376973"/>
                      <a:pt x="215517" y="424280"/>
                    </a:cubicBezTo>
                    <a:cubicBezTo>
                      <a:pt x="215517" y="425714"/>
                      <a:pt x="214082" y="427147"/>
                      <a:pt x="212646" y="427147"/>
                    </a:cubicBezTo>
                    <a:cubicBezTo>
                      <a:pt x="211211" y="427147"/>
                      <a:pt x="211211" y="427147"/>
                      <a:pt x="211211" y="427147"/>
                    </a:cubicBezTo>
                    <a:cubicBezTo>
                      <a:pt x="209776" y="427147"/>
                      <a:pt x="208340" y="427147"/>
                      <a:pt x="208340" y="425714"/>
                    </a:cubicBezTo>
                    <a:lnTo>
                      <a:pt x="90635" y="306729"/>
                    </a:lnTo>
                    <a:cubicBezTo>
                      <a:pt x="89200" y="306729"/>
                      <a:pt x="125086" y="275191"/>
                      <a:pt x="126521" y="276625"/>
                    </a:cubicBezTo>
                    <a:lnTo>
                      <a:pt x="191115" y="326799"/>
                    </a:lnTo>
                    <a:cubicBezTo>
                      <a:pt x="216953" y="296695"/>
                      <a:pt x="278676" y="230751"/>
                      <a:pt x="363366" y="179144"/>
                    </a:cubicBezTo>
                    <a:close/>
                    <a:moveTo>
                      <a:pt x="224006" y="65927"/>
                    </a:moveTo>
                    <a:cubicBezTo>
                      <a:pt x="221134" y="65927"/>
                      <a:pt x="219698" y="67360"/>
                      <a:pt x="218262" y="70226"/>
                    </a:cubicBezTo>
                    <a:cubicBezTo>
                      <a:pt x="218262" y="70226"/>
                      <a:pt x="193851" y="123254"/>
                      <a:pt x="56001" y="123254"/>
                    </a:cubicBezTo>
                    <a:cubicBezTo>
                      <a:pt x="51694" y="123254"/>
                      <a:pt x="48822" y="126120"/>
                      <a:pt x="48822" y="130420"/>
                    </a:cubicBezTo>
                    <a:lnTo>
                      <a:pt x="48822" y="365462"/>
                    </a:lnTo>
                    <a:cubicBezTo>
                      <a:pt x="48822" y="462918"/>
                      <a:pt x="213954" y="536010"/>
                      <a:pt x="221134" y="538877"/>
                    </a:cubicBezTo>
                    <a:cubicBezTo>
                      <a:pt x="222570" y="540310"/>
                      <a:pt x="224006" y="540310"/>
                      <a:pt x="224006" y="540310"/>
                    </a:cubicBezTo>
                    <a:cubicBezTo>
                      <a:pt x="225441" y="540310"/>
                      <a:pt x="226877" y="540310"/>
                      <a:pt x="226877" y="538877"/>
                    </a:cubicBezTo>
                    <a:cubicBezTo>
                      <a:pt x="234057" y="536010"/>
                      <a:pt x="400625" y="462918"/>
                      <a:pt x="400625" y="365462"/>
                    </a:cubicBezTo>
                    <a:lnTo>
                      <a:pt x="400625" y="130420"/>
                    </a:lnTo>
                    <a:cubicBezTo>
                      <a:pt x="400625" y="126120"/>
                      <a:pt x="397753" y="123254"/>
                      <a:pt x="393446" y="123254"/>
                    </a:cubicBezTo>
                    <a:cubicBezTo>
                      <a:pt x="254160" y="123254"/>
                      <a:pt x="231185" y="70226"/>
                      <a:pt x="231185" y="70226"/>
                    </a:cubicBezTo>
                    <a:cubicBezTo>
                      <a:pt x="229749" y="67360"/>
                      <a:pt x="226877" y="65927"/>
                      <a:pt x="224006" y="65927"/>
                    </a:cubicBezTo>
                    <a:close/>
                    <a:moveTo>
                      <a:pt x="224006" y="0"/>
                    </a:moveTo>
                    <a:cubicBezTo>
                      <a:pt x="228313" y="0"/>
                      <a:pt x="231185" y="2867"/>
                      <a:pt x="232621" y="5733"/>
                    </a:cubicBezTo>
                    <a:cubicBezTo>
                      <a:pt x="232621" y="5733"/>
                      <a:pt x="262776" y="73093"/>
                      <a:pt x="440831" y="73093"/>
                    </a:cubicBezTo>
                    <a:cubicBezTo>
                      <a:pt x="445139" y="73093"/>
                      <a:pt x="449447" y="77392"/>
                      <a:pt x="449447" y="81692"/>
                    </a:cubicBezTo>
                    <a:lnTo>
                      <a:pt x="449447" y="384093"/>
                    </a:lnTo>
                    <a:cubicBezTo>
                      <a:pt x="449447" y="507347"/>
                      <a:pt x="236929" y="600503"/>
                      <a:pt x="228313" y="604803"/>
                    </a:cubicBezTo>
                    <a:cubicBezTo>
                      <a:pt x="226877" y="604803"/>
                      <a:pt x="225441" y="606236"/>
                      <a:pt x="224006" y="606236"/>
                    </a:cubicBezTo>
                    <a:cubicBezTo>
                      <a:pt x="222570" y="606236"/>
                      <a:pt x="222570" y="604803"/>
                      <a:pt x="221134" y="604803"/>
                    </a:cubicBezTo>
                    <a:cubicBezTo>
                      <a:pt x="212518" y="600503"/>
                      <a:pt x="0" y="507347"/>
                      <a:pt x="0" y="384093"/>
                    </a:cubicBezTo>
                    <a:lnTo>
                      <a:pt x="0" y="81692"/>
                    </a:lnTo>
                    <a:cubicBezTo>
                      <a:pt x="0" y="77392"/>
                      <a:pt x="2872" y="73093"/>
                      <a:pt x="8616" y="73093"/>
                    </a:cubicBezTo>
                    <a:cubicBezTo>
                      <a:pt x="185235" y="73093"/>
                      <a:pt x="215390" y="5733"/>
                      <a:pt x="216826" y="5733"/>
                    </a:cubicBezTo>
                    <a:cubicBezTo>
                      <a:pt x="218262" y="2867"/>
                      <a:pt x="221134" y="0"/>
                      <a:pt x="224006" y="0"/>
                    </a:cubicBezTo>
                    <a:close/>
                  </a:path>
                </a:pathLst>
              </a:custGeom>
              <a:solidFill>
                <a:schemeClr val="bg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dirty="0">
                  <a:solidFill>
                    <a:schemeClr val="bg1"/>
                  </a:solidFill>
                </a:endParaRPr>
              </a:p>
            </p:txBody>
          </p:sp>
        </p:grpSp>
      </p:grpSp>
      <p:grpSp>
        <p:nvGrpSpPr>
          <p:cNvPr id="68" name="iŝľidè"/>
          <p:cNvGrpSpPr/>
          <p:nvPr/>
        </p:nvGrpSpPr>
        <p:grpSpPr>
          <a:xfrm>
            <a:off x="8535670" y="1632585"/>
            <a:ext cx="4146550" cy="527685"/>
            <a:chOff x="8532216" y="1445560"/>
            <a:chExt cx="4146550" cy="527685"/>
          </a:xfrm>
        </p:grpSpPr>
        <p:grpSp>
          <p:nvGrpSpPr>
            <p:cNvPr id="30" name="ïsḻîde"/>
            <p:cNvGrpSpPr/>
            <p:nvPr/>
          </p:nvGrpSpPr>
          <p:grpSpPr>
            <a:xfrm>
              <a:off x="8532216" y="1484993"/>
              <a:ext cx="448582" cy="448582"/>
              <a:chOff x="8124825" y="1825228"/>
              <a:chExt cx="527448" cy="527448"/>
            </a:xfrm>
          </p:grpSpPr>
          <p:sp>
            <p:nvSpPr>
              <p:cNvPr id="27" name="ïṡlidé"/>
              <p:cNvSpPr/>
              <p:nvPr/>
            </p:nvSpPr>
            <p:spPr>
              <a:xfrm>
                <a:off x="8124825" y="1825228"/>
                <a:ext cx="527448" cy="527448"/>
              </a:xfrm>
              <a:prstGeom prst="ellipse">
                <a:avLst/>
              </a:prstGeom>
              <a:solidFill>
                <a:schemeClr val="accent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fontScale="85000" lnSpcReduction="20000"/>
              </a:bodyPr>
              <a:lstStyle/>
              <a:p>
                <a:pPr algn="ctr" defTabSz="914400"/>
                <a:endParaRPr lang="zh-CN" altLang="en-US" sz="2000" b="1" dirty="0">
                  <a:solidFill>
                    <a:schemeClr val="bg1"/>
                  </a:solidFill>
                </a:endParaRPr>
              </a:p>
            </p:txBody>
          </p:sp>
          <p:sp>
            <p:nvSpPr>
              <p:cNvPr id="29" name="ïsliďé"/>
              <p:cNvSpPr/>
              <p:nvPr/>
            </p:nvSpPr>
            <p:spPr>
              <a:xfrm>
                <a:off x="8271272" y="1930763"/>
                <a:ext cx="234554" cy="316378"/>
              </a:xfrm>
              <a:custGeom>
                <a:avLst/>
                <a:gdLst>
                  <a:gd name="connsiteX0" fmla="*/ 363366 w 449447"/>
                  <a:gd name="connsiteY0" fmla="*/ 179144 h 606236"/>
                  <a:gd name="connsiteX1" fmla="*/ 377720 w 449447"/>
                  <a:gd name="connsiteY1" fmla="*/ 197780 h 606236"/>
                  <a:gd name="connsiteX2" fmla="*/ 376285 w 449447"/>
                  <a:gd name="connsiteY2" fmla="*/ 202081 h 606236"/>
                  <a:gd name="connsiteX3" fmla="*/ 215517 w 449447"/>
                  <a:gd name="connsiteY3" fmla="*/ 424280 h 606236"/>
                  <a:gd name="connsiteX4" fmla="*/ 212646 w 449447"/>
                  <a:gd name="connsiteY4" fmla="*/ 427147 h 606236"/>
                  <a:gd name="connsiteX5" fmla="*/ 211211 w 449447"/>
                  <a:gd name="connsiteY5" fmla="*/ 427147 h 606236"/>
                  <a:gd name="connsiteX6" fmla="*/ 208340 w 449447"/>
                  <a:gd name="connsiteY6" fmla="*/ 425714 h 606236"/>
                  <a:gd name="connsiteX7" fmla="*/ 90635 w 449447"/>
                  <a:gd name="connsiteY7" fmla="*/ 306729 h 606236"/>
                  <a:gd name="connsiteX8" fmla="*/ 126521 w 449447"/>
                  <a:gd name="connsiteY8" fmla="*/ 276625 h 606236"/>
                  <a:gd name="connsiteX9" fmla="*/ 191115 w 449447"/>
                  <a:gd name="connsiteY9" fmla="*/ 326799 h 606236"/>
                  <a:gd name="connsiteX10" fmla="*/ 363366 w 449447"/>
                  <a:gd name="connsiteY10" fmla="*/ 179144 h 606236"/>
                  <a:gd name="connsiteX11" fmla="*/ 224006 w 449447"/>
                  <a:gd name="connsiteY11" fmla="*/ 65927 h 606236"/>
                  <a:gd name="connsiteX12" fmla="*/ 218262 w 449447"/>
                  <a:gd name="connsiteY12" fmla="*/ 70226 h 606236"/>
                  <a:gd name="connsiteX13" fmla="*/ 56001 w 449447"/>
                  <a:gd name="connsiteY13" fmla="*/ 123254 h 606236"/>
                  <a:gd name="connsiteX14" fmla="*/ 48822 w 449447"/>
                  <a:gd name="connsiteY14" fmla="*/ 130420 h 606236"/>
                  <a:gd name="connsiteX15" fmla="*/ 48822 w 449447"/>
                  <a:gd name="connsiteY15" fmla="*/ 365462 h 606236"/>
                  <a:gd name="connsiteX16" fmla="*/ 221134 w 449447"/>
                  <a:gd name="connsiteY16" fmla="*/ 538877 h 606236"/>
                  <a:gd name="connsiteX17" fmla="*/ 224006 w 449447"/>
                  <a:gd name="connsiteY17" fmla="*/ 540310 h 606236"/>
                  <a:gd name="connsiteX18" fmla="*/ 226877 w 449447"/>
                  <a:gd name="connsiteY18" fmla="*/ 538877 h 606236"/>
                  <a:gd name="connsiteX19" fmla="*/ 400625 w 449447"/>
                  <a:gd name="connsiteY19" fmla="*/ 365462 h 606236"/>
                  <a:gd name="connsiteX20" fmla="*/ 400625 w 449447"/>
                  <a:gd name="connsiteY20" fmla="*/ 130420 h 606236"/>
                  <a:gd name="connsiteX21" fmla="*/ 393446 w 449447"/>
                  <a:gd name="connsiteY21" fmla="*/ 123254 h 606236"/>
                  <a:gd name="connsiteX22" fmla="*/ 231185 w 449447"/>
                  <a:gd name="connsiteY22" fmla="*/ 70226 h 606236"/>
                  <a:gd name="connsiteX23" fmla="*/ 224006 w 449447"/>
                  <a:gd name="connsiteY23" fmla="*/ 65927 h 606236"/>
                  <a:gd name="connsiteX24" fmla="*/ 224006 w 449447"/>
                  <a:gd name="connsiteY24" fmla="*/ 0 h 606236"/>
                  <a:gd name="connsiteX25" fmla="*/ 232621 w 449447"/>
                  <a:gd name="connsiteY25" fmla="*/ 5733 h 606236"/>
                  <a:gd name="connsiteX26" fmla="*/ 440831 w 449447"/>
                  <a:gd name="connsiteY26" fmla="*/ 73093 h 606236"/>
                  <a:gd name="connsiteX27" fmla="*/ 449447 w 449447"/>
                  <a:gd name="connsiteY27" fmla="*/ 81692 h 606236"/>
                  <a:gd name="connsiteX28" fmla="*/ 449447 w 449447"/>
                  <a:gd name="connsiteY28" fmla="*/ 384093 h 606236"/>
                  <a:gd name="connsiteX29" fmla="*/ 228313 w 449447"/>
                  <a:gd name="connsiteY29" fmla="*/ 604803 h 606236"/>
                  <a:gd name="connsiteX30" fmla="*/ 224006 w 449447"/>
                  <a:gd name="connsiteY30" fmla="*/ 606236 h 606236"/>
                  <a:gd name="connsiteX31" fmla="*/ 221134 w 449447"/>
                  <a:gd name="connsiteY31" fmla="*/ 604803 h 606236"/>
                  <a:gd name="connsiteX32" fmla="*/ 0 w 449447"/>
                  <a:gd name="connsiteY32" fmla="*/ 384093 h 606236"/>
                  <a:gd name="connsiteX33" fmla="*/ 0 w 449447"/>
                  <a:gd name="connsiteY33" fmla="*/ 81692 h 606236"/>
                  <a:gd name="connsiteX34" fmla="*/ 8616 w 449447"/>
                  <a:gd name="connsiteY34" fmla="*/ 73093 h 606236"/>
                  <a:gd name="connsiteX35" fmla="*/ 216826 w 449447"/>
                  <a:gd name="connsiteY35" fmla="*/ 5733 h 606236"/>
                  <a:gd name="connsiteX36" fmla="*/ 224006 w 449447"/>
                  <a:gd name="connsiteY36" fmla="*/ 0 h 606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9447" h="606236">
                    <a:moveTo>
                      <a:pt x="363366" y="179144"/>
                    </a:moveTo>
                    <a:cubicBezTo>
                      <a:pt x="364801" y="177710"/>
                      <a:pt x="377720" y="197780"/>
                      <a:pt x="377720" y="197780"/>
                    </a:cubicBezTo>
                    <a:cubicBezTo>
                      <a:pt x="377720" y="199213"/>
                      <a:pt x="377720" y="200647"/>
                      <a:pt x="376285" y="202081"/>
                    </a:cubicBezTo>
                    <a:cubicBezTo>
                      <a:pt x="297336" y="275191"/>
                      <a:pt x="234178" y="376973"/>
                      <a:pt x="215517" y="424280"/>
                    </a:cubicBezTo>
                    <a:cubicBezTo>
                      <a:pt x="215517" y="425714"/>
                      <a:pt x="214082" y="427147"/>
                      <a:pt x="212646" y="427147"/>
                    </a:cubicBezTo>
                    <a:cubicBezTo>
                      <a:pt x="211211" y="427147"/>
                      <a:pt x="211211" y="427147"/>
                      <a:pt x="211211" y="427147"/>
                    </a:cubicBezTo>
                    <a:cubicBezTo>
                      <a:pt x="209776" y="427147"/>
                      <a:pt x="208340" y="427147"/>
                      <a:pt x="208340" y="425714"/>
                    </a:cubicBezTo>
                    <a:lnTo>
                      <a:pt x="90635" y="306729"/>
                    </a:lnTo>
                    <a:cubicBezTo>
                      <a:pt x="89200" y="306729"/>
                      <a:pt x="125086" y="275191"/>
                      <a:pt x="126521" y="276625"/>
                    </a:cubicBezTo>
                    <a:lnTo>
                      <a:pt x="191115" y="326799"/>
                    </a:lnTo>
                    <a:cubicBezTo>
                      <a:pt x="216953" y="296695"/>
                      <a:pt x="278676" y="230751"/>
                      <a:pt x="363366" y="179144"/>
                    </a:cubicBezTo>
                    <a:close/>
                    <a:moveTo>
                      <a:pt x="224006" y="65927"/>
                    </a:moveTo>
                    <a:cubicBezTo>
                      <a:pt x="221134" y="65927"/>
                      <a:pt x="219698" y="67360"/>
                      <a:pt x="218262" y="70226"/>
                    </a:cubicBezTo>
                    <a:cubicBezTo>
                      <a:pt x="218262" y="70226"/>
                      <a:pt x="193851" y="123254"/>
                      <a:pt x="56001" y="123254"/>
                    </a:cubicBezTo>
                    <a:cubicBezTo>
                      <a:pt x="51694" y="123254"/>
                      <a:pt x="48822" y="126120"/>
                      <a:pt x="48822" y="130420"/>
                    </a:cubicBezTo>
                    <a:lnTo>
                      <a:pt x="48822" y="365462"/>
                    </a:lnTo>
                    <a:cubicBezTo>
                      <a:pt x="48822" y="462918"/>
                      <a:pt x="213954" y="536010"/>
                      <a:pt x="221134" y="538877"/>
                    </a:cubicBezTo>
                    <a:cubicBezTo>
                      <a:pt x="222570" y="540310"/>
                      <a:pt x="224006" y="540310"/>
                      <a:pt x="224006" y="540310"/>
                    </a:cubicBezTo>
                    <a:cubicBezTo>
                      <a:pt x="225441" y="540310"/>
                      <a:pt x="226877" y="540310"/>
                      <a:pt x="226877" y="538877"/>
                    </a:cubicBezTo>
                    <a:cubicBezTo>
                      <a:pt x="234057" y="536010"/>
                      <a:pt x="400625" y="462918"/>
                      <a:pt x="400625" y="365462"/>
                    </a:cubicBezTo>
                    <a:lnTo>
                      <a:pt x="400625" y="130420"/>
                    </a:lnTo>
                    <a:cubicBezTo>
                      <a:pt x="400625" y="126120"/>
                      <a:pt x="397753" y="123254"/>
                      <a:pt x="393446" y="123254"/>
                    </a:cubicBezTo>
                    <a:cubicBezTo>
                      <a:pt x="254160" y="123254"/>
                      <a:pt x="231185" y="70226"/>
                      <a:pt x="231185" y="70226"/>
                    </a:cubicBezTo>
                    <a:cubicBezTo>
                      <a:pt x="229749" y="67360"/>
                      <a:pt x="226877" y="65927"/>
                      <a:pt x="224006" y="65927"/>
                    </a:cubicBezTo>
                    <a:close/>
                    <a:moveTo>
                      <a:pt x="224006" y="0"/>
                    </a:moveTo>
                    <a:cubicBezTo>
                      <a:pt x="228313" y="0"/>
                      <a:pt x="231185" y="2867"/>
                      <a:pt x="232621" y="5733"/>
                    </a:cubicBezTo>
                    <a:cubicBezTo>
                      <a:pt x="232621" y="5733"/>
                      <a:pt x="262776" y="73093"/>
                      <a:pt x="440831" y="73093"/>
                    </a:cubicBezTo>
                    <a:cubicBezTo>
                      <a:pt x="445139" y="73093"/>
                      <a:pt x="449447" y="77392"/>
                      <a:pt x="449447" y="81692"/>
                    </a:cubicBezTo>
                    <a:lnTo>
                      <a:pt x="449447" y="384093"/>
                    </a:lnTo>
                    <a:cubicBezTo>
                      <a:pt x="449447" y="507347"/>
                      <a:pt x="236929" y="600503"/>
                      <a:pt x="228313" y="604803"/>
                    </a:cubicBezTo>
                    <a:cubicBezTo>
                      <a:pt x="226877" y="604803"/>
                      <a:pt x="225441" y="606236"/>
                      <a:pt x="224006" y="606236"/>
                    </a:cubicBezTo>
                    <a:cubicBezTo>
                      <a:pt x="222570" y="606236"/>
                      <a:pt x="222570" y="604803"/>
                      <a:pt x="221134" y="604803"/>
                    </a:cubicBezTo>
                    <a:cubicBezTo>
                      <a:pt x="212518" y="600503"/>
                      <a:pt x="0" y="507347"/>
                      <a:pt x="0" y="384093"/>
                    </a:cubicBezTo>
                    <a:lnTo>
                      <a:pt x="0" y="81692"/>
                    </a:lnTo>
                    <a:cubicBezTo>
                      <a:pt x="0" y="77392"/>
                      <a:pt x="2872" y="73093"/>
                      <a:pt x="8616" y="73093"/>
                    </a:cubicBezTo>
                    <a:cubicBezTo>
                      <a:pt x="185235" y="73093"/>
                      <a:pt x="215390" y="5733"/>
                      <a:pt x="216826" y="5733"/>
                    </a:cubicBezTo>
                    <a:cubicBezTo>
                      <a:pt x="218262" y="2867"/>
                      <a:pt x="221134" y="0"/>
                      <a:pt x="224006" y="0"/>
                    </a:cubicBezTo>
                    <a:close/>
                  </a:path>
                </a:pathLst>
              </a:custGeom>
              <a:solidFill>
                <a:schemeClr val="bg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dirty="0">
                  <a:solidFill>
                    <a:schemeClr val="bg1"/>
                  </a:solidFill>
                </a:endParaRPr>
              </a:p>
            </p:txBody>
          </p:sp>
        </p:grpSp>
        <p:sp>
          <p:nvSpPr>
            <p:cNvPr id="31" name="îŝļîḑê"/>
            <p:cNvSpPr/>
            <p:nvPr/>
          </p:nvSpPr>
          <p:spPr bwMode="auto">
            <a:xfrm>
              <a:off x="9074506" y="1445560"/>
              <a:ext cx="3604260" cy="527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chorCtr="0"/>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l">
                <a:lnSpc>
                  <a:spcPct val="120000"/>
                </a:lnSpc>
              </a:pPr>
              <a:r>
                <a:rPr lang="zh-CN" altLang="en-US" sz="3200" b="1" dirty="0">
                  <a:solidFill>
                    <a:srgbClr val="FF0000"/>
                  </a:solidFill>
                  <a:latin typeface="Arial" panose="020B0604020202020204" pitchFamily="34" charset="0"/>
                  <a:ea typeface="微软雅黑" panose="020B0503020204020204" pitchFamily="34" charset="-122"/>
                  <a:sym typeface="Arial" panose="020B0604020202020204" pitchFamily="34" charset="0"/>
                </a:rPr>
                <a:t>安全生产月的由来</a:t>
              </a:r>
            </a:p>
          </p:txBody>
        </p:sp>
      </p:grpSp>
      <p:grpSp>
        <p:nvGrpSpPr>
          <p:cNvPr id="70" name="îşḻîḍè"/>
          <p:cNvGrpSpPr/>
          <p:nvPr/>
        </p:nvGrpSpPr>
        <p:grpSpPr>
          <a:xfrm>
            <a:off x="8535670" y="3556000"/>
            <a:ext cx="3659505" cy="527685"/>
            <a:chOff x="8532216" y="3368476"/>
            <a:chExt cx="3659505" cy="527685"/>
          </a:xfrm>
        </p:grpSpPr>
        <p:grpSp>
          <p:nvGrpSpPr>
            <p:cNvPr id="39" name="ísļide"/>
            <p:cNvGrpSpPr/>
            <p:nvPr/>
          </p:nvGrpSpPr>
          <p:grpSpPr>
            <a:xfrm>
              <a:off x="8532216" y="3407909"/>
              <a:ext cx="448582" cy="448582"/>
              <a:chOff x="8124825" y="1825228"/>
              <a:chExt cx="527448" cy="527448"/>
            </a:xfrm>
          </p:grpSpPr>
          <p:sp>
            <p:nvSpPr>
              <p:cNvPr id="41" name="ïsļíďe"/>
              <p:cNvSpPr/>
              <p:nvPr/>
            </p:nvSpPr>
            <p:spPr>
              <a:xfrm>
                <a:off x="8124825" y="1825228"/>
                <a:ext cx="527448" cy="527448"/>
              </a:xfrm>
              <a:prstGeom prst="ellipse">
                <a:avLst/>
              </a:prstGeom>
              <a:solidFill>
                <a:schemeClr val="accent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fontScale="85000" lnSpcReduction="20000"/>
              </a:bodyPr>
              <a:lstStyle/>
              <a:p>
                <a:pPr algn="ctr" defTabSz="914400"/>
                <a:endParaRPr lang="zh-CN" altLang="en-US" sz="2000" b="1" dirty="0">
                  <a:solidFill>
                    <a:schemeClr val="bg1"/>
                  </a:solidFill>
                </a:endParaRPr>
              </a:p>
            </p:txBody>
          </p:sp>
          <p:sp>
            <p:nvSpPr>
              <p:cNvPr id="42" name="íṣlíde"/>
              <p:cNvSpPr/>
              <p:nvPr/>
            </p:nvSpPr>
            <p:spPr>
              <a:xfrm>
                <a:off x="8271272" y="1930763"/>
                <a:ext cx="234554" cy="316378"/>
              </a:xfrm>
              <a:custGeom>
                <a:avLst/>
                <a:gdLst>
                  <a:gd name="connsiteX0" fmla="*/ 363366 w 449447"/>
                  <a:gd name="connsiteY0" fmla="*/ 179144 h 606236"/>
                  <a:gd name="connsiteX1" fmla="*/ 377720 w 449447"/>
                  <a:gd name="connsiteY1" fmla="*/ 197780 h 606236"/>
                  <a:gd name="connsiteX2" fmla="*/ 376285 w 449447"/>
                  <a:gd name="connsiteY2" fmla="*/ 202081 h 606236"/>
                  <a:gd name="connsiteX3" fmla="*/ 215517 w 449447"/>
                  <a:gd name="connsiteY3" fmla="*/ 424280 h 606236"/>
                  <a:gd name="connsiteX4" fmla="*/ 212646 w 449447"/>
                  <a:gd name="connsiteY4" fmla="*/ 427147 h 606236"/>
                  <a:gd name="connsiteX5" fmla="*/ 211211 w 449447"/>
                  <a:gd name="connsiteY5" fmla="*/ 427147 h 606236"/>
                  <a:gd name="connsiteX6" fmla="*/ 208340 w 449447"/>
                  <a:gd name="connsiteY6" fmla="*/ 425714 h 606236"/>
                  <a:gd name="connsiteX7" fmla="*/ 90635 w 449447"/>
                  <a:gd name="connsiteY7" fmla="*/ 306729 h 606236"/>
                  <a:gd name="connsiteX8" fmla="*/ 126521 w 449447"/>
                  <a:gd name="connsiteY8" fmla="*/ 276625 h 606236"/>
                  <a:gd name="connsiteX9" fmla="*/ 191115 w 449447"/>
                  <a:gd name="connsiteY9" fmla="*/ 326799 h 606236"/>
                  <a:gd name="connsiteX10" fmla="*/ 363366 w 449447"/>
                  <a:gd name="connsiteY10" fmla="*/ 179144 h 606236"/>
                  <a:gd name="connsiteX11" fmla="*/ 224006 w 449447"/>
                  <a:gd name="connsiteY11" fmla="*/ 65927 h 606236"/>
                  <a:gd name="connsiteX12" fmla="*/ 218262 w 449447"/>
                  <a:gd name="connsiteY12" fmla="*/ 70226 h 606236"/>
                  <a:gd name="connsiteX13" fmla="*/ 56001 w 449447"/>
                  <a:gd name="connsiteY13" fmla="*/ 123254 h 606236"/>
                  <a:gd name="connsiteX14" fmla="*/ 48822 w 449447"/>
                  <a:gd name="connsiteY14" fmla="*/ 130420 h 606236"/>
                  <a:gd name="connsiteX15" fmla="*/ 48822 w 449447"/>
                  <a:gd name="connsiteY15" fmla="*/ 365462 h 606236"/>
                  <a:gd name="connsiteX16" fmla="*/ 221134 w 449447"/>
                  <a:gd name="connsiteY16" fmla="*/ 538877 h 606236"/>
                  <a:gd name="connsiteX17" fmla="*/ 224006 w 449447"/>
                  <a:gd name="connsiteY17" fmla="*/ 540310 h 606236"/>
                  <a:gd name="connsiteX18" fmla="*/ 226877 w 449447"/>
                  <a:gd name="connsiteY18" fmla="*/ 538877 h 606236"/>
                  <a:gd name="connsiteX19" fmla="*/ 400625 w 449447"/>
                  <a:gd name="connsiteY19" fmla="*/ 365462 h 606236"/>
                  <a:gd name="connsiteX20" fmla="*/ 400625 w 449447"/>
                  <a:gd name="connsiteY20" fmla="*/ 130420 h 606236"/>
                  <a:gd name="connsiteX21" fmla="*/ 393446 w 449447"/>
                  <a:gd name="connsiteY21" fmla="*/ 123254 h 606236"/>
                  <a:gd name="connsiteX22" fmla="*/ 231185 w 449447"/>
                  <a:gd name="connsiteY22" fmla="*/ 70226 h 606236"/>
                  <a:gd name="connsiteX23" fmla="*/ 224006 w 449447"/>
                  <a:gd name="connsiteY23" fmla="*/ 65927 h 606236"/>
                  <a:gd name="connsiteX24" fmla="*/ 224006 w 449447"/>
                  <a:gd name="connsiteY24" fmla="*/ 0 h 606236"/>
                  <a:gd name="connsiteX25" fmla="*/ 232621 w 449447"/>
                  <a:gd name="connsiteY25" fmla="*/ 5733 h 606236"/>
                  <a:gd name="connsiteX26" fmla="*/ 440831 w 449447"/>
                  <a:gd name="connsiteY26" fmla="*/ 73093 h 606236"/>
                  <a:gd name="connsiteX27" fmla="*/ 449447 w 449447"/>
                  <a:gd name="connsiteY27" fmla="*/ 81692 h 606236"/>
                  <a:gd name="connsiteX28" fmla="*/ 449447 w 449447"/>
                  <a:gd name="connsiteY28" fmla="*/ 384093 h 606236"/>
                  <a:gd name="connsiteX29" fmla="*/ 228313 w 449447"/>
                  <a:gd name="connsiteY29" fmla="*/ 604803 h 606236"/>
                  <a:gd name="connsiteX30" fmla="*/ 224006 w 449447"/>
                  <a:gd name="connsiteY30" fmla="*/ 606236 h 606236"/>
                  <a:gd name="connsiteX31" fmla="*/ 221134 w 449447"/>
                  <a:gd name="connsiteY31" fmla="*/ 604803 h 606236"/>
                  <a:gd name="connsiteX32" fmla="*/ 0 w 449447"/>
                  <a:gd name="connsiteY32" fmla="*/ 384093 h 606236"/>
                  <a:gd name="connsiteX33" fmla="*/ 0 w 449447"/>
                  <a:gd name="connsiteY33" fmla="*/ 81692 h 606236"/>
                  <a:gd name="connsiteX34" fmla="*/ 8616 w 449447"/>
                  <a:gd name="connsiteY34" fmla="*/ 73093 h 606236"/>
                  <a:gd name="connsiteX35" fmla="*/ 216826 w 449447"/>
                  <a:gd name="connsiteY35" fmla="*/ 5733 h 606236"/>
                  <a:gd name="connsiteX36" fmla="*/ 224006 w 449447"/>
                  <a:gd name="connsiteY36" fmla="*/ 0 h 606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9447" h="606236">
                    <a:moveTo>
                      <a:pt x="363366" y="179144"/>
                    </a:moveTo>
                    <a:cubicBezTo>
                      <a:pt x="364801" y="177710"/>
                      <a:pt x="377720" y="197780"/>
                      <a:pt x="377720" y="197780"/>
                    </a:cubicBezTo>
                    <a:cubicBezTo>
                      <a:pt x="377720" y="199213"/>
                      <a:pt x="377720" y="200647"/>
                      <a:pt x="376285" y="202081"/>
                    </a:cubicBezTo>
                    <a:cubicBezTo>
                      <a:pt x="297336" y="275191"/>
                      <a:pt x="234178" y="376973"/>
                      <a:pt x="215517" y="424280"/>
                    </a:cubicBezTo>
                    <a:cubicBezTo>
                      <a:pt x="215517" y="425714"/>
                      <a:pt x="214082" y="427147"/>
                      <a:pt x="212646" y="427147"/>
                    </a:cubicBezTo>
                    <a:cubicBezTo>
                      <a:pt x="211211" y="427147"/>
                      <a:pt x="211211" y="427147"/>
                      <a:pt x="211211" y="427147"/>
                    </a:cubicBezTo>
                    <a:cubicBezTo>
                      <a:pt x="209776" y="427147"/>
                      <a:pt x="208340" y="427147"/>
                      <a:pt x="208340" y="425714"/>
                    </a:cubicBezTo>
                    <a:lnTo>
                      <a:pt x="90635" y="306729"/>
                    </a:lnTo>
                    <a:cubicBezTo>
                      <a:pt x="89200" y="306729"/>
                      <a:pt x="125086" y="275191"/>
                      <a:pt x="126521" y="276625"/>
                    </a:cubicBezTo>
                    <a:lnTo>
                      <a:pt x="191115" y="326799"/>
                    </a:lnTo>
                    <a:cubicBezTo>
                      <a:pt x="216953" y="296695"/>
                      <a:pt x="278676" y="230751"/>
                      <a:pt x="363366" y="179144"/>
                    </a:cubicBezTo>
                    <a:close/>
                    <a:moveTo>
                      <a:pt x="224006" y="65927"/>
                    </a:moveTo>
                    <a:cubicBezTo>
                      <a:pt x="221134" y="65927"/>
                      <a:pt x="219698" y="67360"/>
                      <a:pt x="218262" y="70226"/>
                    </a:cubicBezTo>
                    <a:cubicBezTo>
                      <a:pt x="218262" y="70226"/>
                      <a:pt x="193851" y="123254"/>
                      <a:pt x="56001" y="123254"/>
                    </a:cubicBezTo>
                    <a:cubicBezTo>
                      <a:pt x="51694" y="123254"/>
                      <a:pt x="48822" y="126120"/>
                      <a:pt x="48822" y="130420"/>
                    </a:cubicBezTo>
                    <a:lnTo>
                      <a:pt x="48822" y="365462"/>
                    </a:lnTo>
                    <a:cubicBezTo>
                      <a:pt x="48822" y="462918"/>
                      <a:pt x="213954" y="536010"/>
                      <a:pt x="221134" y="538877"/>
                    </a:cubicBezTo>
                    <a:cubicBezTo>
                      <a:pt x="222570" y="540310"/>
                      <a:pt x="224006" y="540310"/>
                      <a:pt x="224006" y="540310"/>
                    </a:cubicBezTo>
                    <a:cubicBezTo>
                      <a:pt x="225441" y="540310"/>
                      <a:pt x="226877" y="540310"/>
                      <a:pt x="226877" y="538877"/>
                    </a:cubicBezTo>
                    <a:cubicBezTo>
                      <a:pt x="234057" y="536010"/>
                      <a:pt x="400625" y="462918"/>
                      <a:pt x="400625" y="365462"/>
                    </a:cubicBezTo>
                    <a:lnTo>
                      <a:pt x="400625" y="130420"/>
                    </a:lnTo>
                    <a:cubicBezTo>
                      <a:pt x="400625" y="126120"/>
                      <a:pt x="397753" y="123254"/>
                      <a:pt x="393446" y="123254"/>
                    </a:cubicBezTo>
                    <a:cubicBezTo>
                      <a:pt x="254160" y="123254"/>
                      <a:pt x="231185" y="70226"/>
                      <a:pt x="231185" y="70226"/>
                    </a:cubicBezTo>
                    <a:cubicBezTo>
                      <a:pt x="229749" y="67360"/>
                      <a:pt x="226877" y="65927"/>
                      <a:pt x="224006" y="65927"/>
                    </a:cubicBezTo>
                    <a:close/>
                    <a:moveTo>
                      <a:pt x="224006" y="0"/>
                    </a:moveTo>
                    <a:cubicBezTo>
                      <a:pt x="228313" y="0"/>
                      <a:pt x="231185" y="2867"/>
                      <a:pt x="232621" y="5733"/>
                    </a:cubicBezTo>
                    <a:cubicBezTo>
                      <a:pt x="232621" y="5733"/>
                      <a:pt x="262776" y="73093"/>
                      <a:pt x="440831" y="73093"/>
                    </a:cubicBezTo>
                    <a:cubicBezTo>
                      <a:pt x="445139" y="73093"/>
                      <a:pt x="449447" y="77392"/>
                      <a:pt x="449447" y="81692"/>
                    </a:cubicBezTo>
                    <a:lnTo>
                      <a:pt x="449447" y="384093"/>
                    </a:lnTo>
                    <a:cubicBezTo>
                      <a:pt x="449447" y="507347"/>
                      <a:pt x="236929" y="600503"/>
                      <a:pt x="228313" y="604803"/>
                    </a:cubicBezTo>
                    <a:cubicBezTo>
                      <a:pt x="226877" y="604803"/>
                      <a:pt x="225441" y="606236"/>
                      <a:pt x="224006" y="606236"/>
                    </a:cubicBezTo>
                    <a:cubicBezTo>
                      <a:pt x="222570" y="606236"/>
                      <a:pt x="222570" y="604803"/>
                      <a:pt x="221134" y="604803"/>
                    </a:cubicBezTo>
                    <a:cubicBezTo>
                      <a:pt x="212518" y="600503"/>
                      <a:pt x="0" y="507347"/>
                      <a:pt x="0" y="384093"/>
                    </a:cubicBezTo>
                    <a:lnTo>
                      <a:pt x="0" y="81692"/>
                    </a:lnTo>
                    <a:cubicBezTo>
                      <a:pt x="0" y="77392"/>
                      <a:pt x="2872" y="73093"/>
                      <a:pt x="8616" y="73093"/>
                    </a:cubicBezTo>
                    <a:cubicBezTo>
                      <a:pt x="185235" y="73093"/>
                      <a:pt x="215390" y="5733"/>
                      <a:pt x="216826" y="5733"/>
                    </a:cubicBezTo>
                    <a:cubicBezTo>
                      <a:pt x="218262" y="2867"/>
                      <a:pt x="221134" y="0"/>
                      <a:pt x="224006" y="0"/>
                    </a:cubicBezTo>
                    <a:close/>
                  </a:path>
                </a:pathLst>
              </a:custGeom>
              <a:solidFill>
                <a:schemeClr val="bg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dirty="0">
                  <a:solidFill>
                    <a:schemeClr val="bg1"/>
                  </a:solidFill>
                </a:endParaRPr>
              </a:p>
            </p:txBody>
          </p:sp>
        </p:grpSp>
        <p:sp>
          <p:nvSpPr>
            <p:cNvPr id="40" name="ïŝlïďé"/>
            <p:cNvSpPr/>
            <p:nvPr/>
          </p:nvSpPr>
          <p:spPr bwMode="auto">
            <a:xfrm>
              <a:off x="9074506" y="3368476"/>
              <a:ext cx="3117215" cy="527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chorCtr="0"/>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r>
                <a:rPr lang="zh-CN" altLang="en-US" sz="3200" b="1" dirty="0">
                  <a:solidFill>
                    <a:srgbClr val="FF0000"/>
                  </a:solidFill>
                  <a:latin typeface="Arial" panose="020B0604020202020204" pitchFamily="34" charset="0"/>
                  <a:ea typeface="微软雅黑" panose="020B0503020204020204" pitchFamily="34" charset="-122"/>
                </a:rPr>
                <a:t>如何控制风险</a:t>
              </a:r>
            </a:p>
          </p:txBody>
        </p:sp>
      </p:grpSp>
      <p:grpSp>
        <p:nvGrpSpPr>
          <p:cNvPr id="72" name="iṡḷïḍé"/>
          <p:cNvGrpSpPr/>
          <p:nvPr/>
        </p:nvGrpSpPr>
        <p:grpSpPr>
          <a:xfrm>
            <a:off x="8535670" y="5478780"/>
            <a:ext cx="3660140" cy="527685"/>
            <a:chOff x="8532216" y="5291392"/>
            <a:chExt cx="3660482" cy="527448"/>
          </a:xfrm>
        </p:grpSpPr>
        <p:grpSp>
          <p:nvGrpSpPr>
            <p:cNvPr id="49" name="iṧ1ïḍê"/>
            <p:cNvGrpSpPr/>
            <p:nvPr/>
          </p:nvGrpSpPr>
          <p:grpSpPr>
            <a:xfrm>
              <a:off x="8532216" y="5330825"/>
              <a:ext cx="448582" cy="448582"/>
              <a:chOff x="8124825" y="1825228"/>
              <a:chExt cx="527448" cy="527448"/>
            </a:xfrm>
          </p:grpSpPr>
          <p:sp>
            <p:nvSpPr>
              <p:cNvPr id="51" name="iSḻiďe"/>
              <p:cNvSpPr/>
              <p:nvPr/>
            </p:nvSpPr>
            <p:spPr>
              <a:xfrm>
                <a:off x="8124825" y="1825228"/>
                <a:ext cx="527448" cy="527448"/>
              </a:xfrm>
              <a:prstGeom prst="ellipse">
                <a:avLst/>
              </a:prstGeom>
              <a:solidFill>
                <a:schemeClr val="accent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fontScale="85000" lnSpcReduction="20000"/>
              </a:bodyPr>
              <a:lstStyle/>
              <a:p>
                <a:pPr algn="ctr" defTabSz="914400"/>
                <a:endParaRPr lang="zh-CN" altLang="en-US" sz="2000" b="1" dirty="0">
                  <a:solidFill>
                    <a:schemeClr val="bg1"/>
                  </a:solidFill>
                </a:endParaRPr>
              </a:p>
            </p:txBody>
          </p:sp>
          <p:sp>
            <p:nvSpPr>
              <p:cNvPr id="52" name="ïSľïḓê"/>
              <p:cNvSpPr/>
              <p:nvPr/>
            </p:nvSpPr>
            <p:spPr>
              <a:xfrm>
                <a:off x="8271272" y="1930763"/>
                <a:ext cx="234554" cy="316378"/>
              </a:xfrm>
              <a:custGeom>
                <a:avLst/>
                <a:gdLst>
                  <a:gd name="connsiteX0" fmla="*/ 363366 w 449447"/>
                  <a:gd name="connsiteY0" fmla="*/ 179144 h 606236"/>
                  <a:gd name="connsiteX1" fmla="*/ 377720 w 449447"/>
                  <a:gd name="connsiteY1" fmla="*/ 197780 h 606236"/>
                  <a:gd name="connsiteX2" fmla="*/ 376285 w 449447"/>
                  <a:gd name="connsiteY2" fmla="*/ 202081 h 606236"/>
                  <a:gd name="connsiteX3" fmla="*/ 215517 w 449447"/>
                  <a:gd name="connsiteY3" fmla="*/ 424280 h 606236"/>
                  <a:gd name="connsiteX4" fmla="*/ 212646 w 449447"/>
                  <a:gd name="connsiteY4" fmla="*/ 427147 h 606236"/>
                  <a:gd name="connsiteX5" fmla="*/ 211211 w 449447"/>
                  <a:gd name="connsiteY5" fmla="*/ 427147 h 606236"/>
                  <a:gd name="connsiteX6" fmla="*/ 208340 w 449447"/>
                  <a:gd name="connsiteY6" fmla="*/ 425714 h 606236"/>
                  <a:gd name="connsiteX7" fmla="*/ 90635 w 449447"/>
                  <a:gd name="connsiteY7" fmla="*/ 306729 h 606236"/>
                  <a:gd name="connsiteX8" fmla="*/ 126521 w 449447"/>
                  <a:gd name="connsiteY8" fmla="*/ 276625 h 606236"/>
                  <a:gd name="connsiteX9" fmla="*/ 191115 w 449447"/>
                  <a:gd name="connsiteY9" fmla="*/ 326799 h 606236"/>
                  <a:gd name="connsiteX10" fmla="*/ 363366 w 449447"/>
                  <a:gd name="connsiteY10" fmla="*/ 179144 h 606236"/>
                  <a:gd name="connsiteX11" fmla="*/ 224006 w 449447"/>
                  <a:gd name="connsiteY11" fmla="*/ 65927 h 606236"/>
                  <a:gd name="connsiteX12" fmla="*/ 218262 w 449447"/>
                  <a:gd name="connsiteY12" fmla="*/ 70226 h 606236"/>
                  <a:gd name="connsiteX13" fmla="*/ 56001 w 449447"/>
                  <a:gd name="connsiteY13" fmla="*/ 123254 h 606236"/>
                  <a:gd name="connsiteX14" fmla="*/ 48822 w 449447"/>
                  <a:gd name="connsiteY14" fmla="*/ 130420 h 606236"/>
                  <a:gd name="connsiteX15" fmla="*/ 48822 w 449447"/>
                  <a:gd name="connsiteY15" fmla="*/ 365462 h 606236"/>
                  <a:gd name="connsiteX16" fmla="*/ 221134 w 449447"/>
                  <a:gd name="connsiteY16" fmla="*/ 538877 h 606236"/>
                  <a:gd name="connsiteX17" fmla="*/ 224006 w 449447"/>
                  <a:gd name="connsiteY17" fmla="*/ 540310 h 606236"/>
                  <a:gd name="connsiteX18" fmla="*/ 226877 w 449447"/>
                  <a:gd name="connsiteY18" fmla="*/ 538877 h 606236"/>
                  <a:gd name="connsiteX19" fmla="*/ 400625 w 449447"/>
                  <a:gd name="connsiteY19" fmla="*/ 365462 h 606236"/>
                  <a:gd name="connsiteX20" fmla="*/ 400625 w 449447"/>
                  <a:gd name="connsiteY20" fmla="*/ 130420 h 606236"/>
                  <a:gd name="connsiteX21" fmla="*/ 393446 w 449447"/>
                  <a:gd name="connsiteY21" fmla="*/ 123254 h 606236"/>
                  <a:gd name="connsiteX22" fmla="*/ 231185 w 449447"/>
                  <a:gd name="connsiteY22" fmla="*/ 70226 h 606236"/>
                  <a:gd name="connsiteX23" fmla="*/ 224006 w 449447"/>
                  <a:gd name="connsiteY23" fmla="*/ 65927 h 606236"/>
                  <a:gd name="connsiteX24" fmla="*/ 224006 w 449447"/>
                  <a:gd name="connsiteY24" fmla="*/ 0 h 606236"/>
                  <a:gd name="connsiteX25" fmla="*/ 232621 w 449447"/>
                  <a:gd name="connsiteY25" fmla="*/ 5733 h 606236"/>
                  <a:gd name="connsiteX26" fmla="*/ 440831 w 449447"/>
                  <a:gd name="connsiteY26" fmla="*/ 73093 h 606236"/>
                  <a:gd name="connsiteX27" fmla="*/ 449447 w 449447"/>
                  <a:gd name="connsiteY27" fmla="*/ 81692 h 606236"/>
                  <a:gd name="connsiteX28" fmla="*/ 449447 w 449447"/>
                  <a:gd name="connsiteY28" fmla="*/ 384093 h 606236"/>
                  <a:gd name="connsiteX29" fmla="*/ 228313 w 449447"/>
                  <a:gd name="connsiteY29" fmla="*/ 604803 h 606236"/>
                  <a:gd name="connsiteX30" fmla="*/ 224006 w 449447"/>
                  <a:gd name="connsiteY30" fmla="*/ 606236 h 606236"/>
                  <a:gd name="connsiteX31" fmla="*/ 221134 w 449447"/>
                  <a:gd name="connsiteY31" fmla="*/ 604803 h 606236"/>
                  <a:gd name="connsiteX32" fmla="*/ 0 w 449447"/>
                  <a:gd name="connsiteY32" fmla="*/ 384093 h 606236"/>
                  <a:gd name="connsiteX33" fmla="*/ 0 w 449447"/>
                  <a:gd name="connsiteY33" fmla="*/ 81692 h 606236"/>
                  <a:gd name="connsiteX34" fmla="*/ 8616 w 449447"/>
                  <a:gd name="connsiteY34" fmla="*/ 73093 h 606236"/>
                  <a:gd name="connsiteX35" fmla="*/ 216826 w 449447"/>
                  <a:gd name="connsiteY35" fmla="*/ 5733 h 606236"/>
                  <a:gd name="connsiteX36" fmla="*/ 224006 w 449447"/>
                  <a:gd name="connsiteY36" fmla="*/ 0 h 606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9447" h="606236">
                    <a:moveTo>
                      <a:pt x="363366" y="179144"/>
                    </a:moveTo>
                    <a:cubicBezTo>
                      <a:pt x="364801" y="177710"/>
                      <a:pt x="377720" y="197780"/>
                      <a:pt x="377720" y="197780"/>
                    </a:cubicBezTo>
                    <a:cubicBezTo>
                      <a:pt x="377720" y="199213"/>
                      <a:pt x="377720" y="200647"/>
                      <a:pt x="376285" y="202081"/>
                    </a:cubicBezTo>
                    <a:cubicBezTo>
                      <a:pt x="297336" y="275191"/>
                      <a:pt x="234178" y="376973"/>
                      <a:pt x="215517" y="424280"/>
                    </a:cubicBezTo>
                    <a:cubicBezTo>
                      <a:pt x="215517" y="425714"/>
                      <a:pt x="214082" y="427147"/>
                      <a:pt x="212646" y="427147"/>
                    </a:cubicBezTo>
                    <a:cubicBezTo>
                      <a:pt x="211211" y="427147"/>
                      <a:pt x="211211" y="427147"/>
                      <a:pt x="211211" y="427147"/>
                    </a:cubicBezTo>
                    <a:cubicBezTo>
                      <a:pt x="209776" y="427147"/>
                      <a:pt x="208340" y="427147"/>
                      <a:pt x="208340" y="425714"/>
                    </a:cubicBezTo>
                    <a:lnTo>
                      <a:pt x="90635" y="306729"/>
                    </a:lnTo>
                    <a:cubicBezTo>
                      <a:pt x="89200" y="306729"/>
                      <a:pt x="125086" y="275191"/>
                      <a:pt x="126521" y="276625"/>
                    </a:cubicBezTo>
                    <a:lnTo>
                      <a:pt x="191115" y="326799"/>
                    </a:lnTo>
                    <a:cubicBezTo>
                      <a:pt x="216953" y="296695"/>
                      <a:pt x="278676" y="230751"/>
                      <a:pt x="363366" y="179144"/>
                    </a:cubicBezTo>
                    <a:close/>
                    <a:moveTo>
                      <a:pt x="224006" y="65927"/>
                    </a:moveTo>
                    <a:cubicBezTo>
                      <a:pt x="221134" y="65927"/>
                      <a:pt x="219698" y="67360"/>
                      <a:pt x="218262" y="70226"/>
                    </a:cubicBezTo>
                    <a:cubicBezTo>
                      <a:pt x="218262" y="70226"/>
                      <a:pt x="193851" y="123254"/>
                      <a:pt x="56001" y="123254"/>
                    </a:cubicBezTo>
                    <a:cubicBezTo>
                      <a:pt x="51694" y="123254"/>
                      <a:pt x="48822" y="126120"/>
                      <a:pt x="48822" y="130420"/>
                    </a:cubicBezTo>
                    <a:lnTo>
                      <a:pt x="48822" y="365462"/>
                    </a:lnTo>
                    <a:cubicBezTo>
                      <a:pt x="48822" y="462918"/>
                      <a:pt x="213954" y="536010"/>
                      <a:pt x="221134" y="538877"/>
                    </a:cubicBezTo>
                    <a:cubicBezTo>
                      <a:pt x="222570" y="540310"/>
                      <a:pt x="224006" y="540310"/>
                      <a:pt x="224006" y="540310"/>
                    </a:cubicBezTo>
                    <a:cubicBezTo>
                      <a:pt x="225441" y="540310"/>
                      <a:pt x="226877" y="540310"/>
                      <a:pt x="226877" y="538877"/>
                    </a:cubicBezTo>
                    <a:cubicBezTo>
                      <a:pt x="234057" y="536010"/>
                      <a:pt x="400625" y="462918"/>
                      <a:pt x="400625" y="365462"/>
                    </a:cubicBezTo>
                    <a:lnTo>
                      <a:pt x="400625" y="130420"/>
                    </a:lnTo>
                    <a:cubicBezTo>
                      <a:pt x="400625" y="126120"/>
                      <a:pt x="397753" y="123254"/>
                      <a:pt x="393446" y="123254"/>
                    </a:cubicBezTo>
                    <a:cubicBezTo>
                      <a:pt x="254160" y="123254"/>
                      <a:pt x="231185" y="70226"/>
                      <a:pt x="231185" y="70226"/>
                    </a:cubicBezTo>
                    <a:cubicBezTo>
                      <a:pt x="229749" y="67360"/>
                      <a:pt x="226877" y="65927"/>
                      <a:pt x="224006" y="65927"/>
                    </a:cubicBezTo>
                    <a:close/>
                    <a:moveTo>
                      <a:pt x="224006" y="0"/>
                    </a:moveTo>
                    <a:cubicBezTo>
                      <a:pt x="228313" y="0"/>
                      <a:pt x="231185" y="2867"/>
                      <a:pt x="232621" y="5733"/>
                    </a:cubicBezTo>
                    <a:cubicBezTo>
                      <a:pt x="232621" y="5733"/>
                      <a:pt x="262776" y="73093"/>
                      <a:pt x="440831" y="73093"/>
                    </a:cubicBezTo>
                    <a:cubicBezTo>
                      <a:pt x="445139" y="73093"/>
                      <a:pt x="449447" y="77392"/>
                      <a:pt x="449447" y="81692"/>
                    </a:cubicBezTo>
                    <a:lnTo>
                      <a:pt x="449447" y="384093"/>
                    </a:lnTo>
                    <a:cubicBezTo>
                      <a:pt x="449447" y="507347"/>
                      <a:pt x="236929" y="600503"/>
                      <a:pt x="228313" y="604803"/>
                    </a:cubicBezTo>
                    <a:cubicBezTo>
                      <a:pt x="226877" y="604803"/>
                      <a:pt x="225441" y="606236"/>
                      <a:pt x="224006" y="606236"/>
                    </a:cubicBezTo>
                    <a:cubicBezTo>
                      <a:pt x="222570" y="606236"/>
                      <a:pt x="222570" y="604803"/>
                      <a:pt x="221134" y="604803"/>
                    </a:cubicBezTo>
                    <a:cubicBezTo>
                      <a:pt x="212518" y="600503"/>
                      <a:pt x="0" y="507347"/>
                      <a:pt x="0" y="384093"/>
                    </a:cubicBezTo>
                    <a:lnTo>
                      <a:pt x="0" y="81692"/>
                    </a:lnTo>
                    <a:cubicBezTo>
                      <a:pt x="0" y="77392"/>
                      <a:pt x="2872" y="73093"/>
                      <a:pt x="8616" y="73093"/>
                    </a:cubicBezTo>
                    <a:cubicBezTo>
                      <a:pt x="185235" y="73093"/>
                      <a:pt x="215390" y="5733"/>
                      <a:pt x="216826" y="5733"/>
                    </a:cubicBezTo>
                    <a:cubicBezTo>
                      <a:pt x="218262" y="2867"/>
                      <a:pt x="221134" y="0"/>
                      <a:pt x="224006" y="0"/>
                    </a:cubicBezTo>
                    <a:close/>
                  </a:path>
                </a:pathLst>
              </a:custGeom>
              <a:solidFill>
                <a:schemeClr val="bg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dirty="0">
                  <a:solidFill>
                    <a:schemeClr val="bg1"/>
                  </a:solidFill>
                </a:endParaRPr>
              </a:p>
            </p:txBody>
          </p:sp>
        </p:grpSp>
        <p:sp>
          <p:nvSpPr>
            <p:cNvPr id="50" name="ïṣļiďe"/>
            <p:cNvSpPr/>
            <p:nvPr/>
          </p:nvSpPr>
          <p:spPr bwMode="auto">
            <a:xfrm>
              <a:off x="9074557" y="5291392"/>
              <a:ext cx="3118141" cy="527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chorCtr="0"/>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r>
                <a:rPr lang="zh-CN" altLang="en-US" sz="3200" b="1" dirty="0">
                  <a:solidFill>
                    <a:srgbClr val="FF0000"/>
                  </a:solidFill>
                  <a:latin typeface="Arial" panose="020B0604020202020204" pitchFamily="34" charset="0"/>
                  <a:ea typeface="微软雅黑" panose="020B0503020204020204" pitchFamily="34" charset="-122"/>
                </a:rPr>
                <a:t>事故处理流程</a:t>
              </a:r>
            </a:p>
          </p:txBody>
        </p:sp>
      </p:grpSp>
      <p:cxnSp>
        <p:nvCxnSpPr>
          <p:cNvPr id="63" name="直接连接符 62"/>
          <p:cNvCxnSpPr/>
          <p:nvPr/>
        </p:nvCxnSpPr>
        <p:spPr>
          <a:xfrm>
            <a:off x="8759825" y="2197100"/>
            <a:ext cx="0" cy="360045"/>
          </a:xfrm>
          <a:prstGeom prst="line">
            <a:avLst/>
          </a:prstGeom>
          <a:ln w="3175" cap="rnd">
            <a:solidFill>
              <a:schemeClr val="bg1"/>
            </a:solidFill>
            <a:prstDash val="dash"/>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8759825" y="3158490"/>
            <a:ext cx="0" cy="360045"/>
          </a:xfrm>
          <a:prstGeom prst="line">
            <a:avLst/>
          </a:prstGeom>
          <a:ln w="3175" cap="rnd">
            <a:solidFill>
              <a:schemeClr val="bg1"/>
            </a:solidFill>
            <a:prstDash val="dash"/>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66" name="直接连接符 65"/>
          <p:cNvCxnSpPr/>
          <p:nvPr/>
        </p:nvCxnSpPr>
        <p:spPr>
          <a:xfrm>
            <a:off x="8759825" y="4120515"/>
            <a:ext cx="0" cy="360045"/>
          </a:xfrm>
          <a:prstGeom prst="line">
            <a:avLst/>
          </a:prstGeom>
          <a:ln w="3175" cap="rnd">
            <a:solidFill>
              <a:schemeClr val="bg1"/>
            </a:solidFill>
            <a:prstDash val="dash"/>
            <a:round/>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67" name="直接连接符 66"/>
          <p:cNvCxnSpPr/>
          <p:nvPr/>
        </p:nvCxnSpPr>
        <p:spPr>
          <a:xfrm>
            <a:off x="8759825" y="5081905"/>
            <a:ext cx="0" cy="360045"/>
          </a:xfrm>
          <a:prstGeom prst="line">
            <a:avLst/>
          </a:prstGeom>
          <a:ln w="3175" cap="rnd">
            <a:solidFill>
              <a:schemeClr val="bg1"/>
            </a:solidFill>
            <a:prstDash val="dash"/>
            <a:round/>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4" name="标题 3"/>
          <p:cNvSpPr>
            <a:spLocks noGrp="1"/>
          </p:cNvSpPr>
          <p:nvPr>
            <p:ph type="title"/>
          </p:nvPr>
        </p:nvSpPr>
        <p:spPr>
          <a:xfrm>
            <a:off x="694055" y="2867025"/>
            <a:ext cx="3816985" cy="749935"/>
          </a:xfrm>
        </p:spPr>
        <p:txBody>
          <a:bodyPr/>
          <a:lstStyle/>
          <a:p>
            <a:r>
              <a:rPr lang="zh-CN" altLang="en-US" b="1">
                <a:latin typeface="微软雅黑" panose="020B0503020204020204" pitchFamily="34" charset="-122"/>
                <a:ea typeface="微软雅黑" panose="020B0503020204020204" pitchFamily="34" charset="-122"/>
              </a:rPr>
              <a:t>培训主要内容</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 name="组合 5"/>
          <p:cNvGrpSpPr>
            <a:grpSpLocks noChangeAspect="1"/>
          </p:cNvGrpSpPr>
          <p:nvPr/>
        </p:nvGrpSpPr>
        <p:grpSpPr>
          <a:xfrm>
            <a:off x="2443047" y="1133451"/>
            <a:ext cx="2578306" cy="3037043"/>
            <a:chOff x="0" y="0"/>
            <a:chExt cx="1953624" cy="2299482"/>
          </a:xfrm>
        </p:grpSpPr>
        <p:sp>
          <p:nvSpPr>
            <p:cNvPr id="26627" name="任意多边形 6"/>
            <p:cNvSpPr/>
            <p:nvPr/>
          </p:nvSpPr>
          <p:spPr>
            <a:xfrm>
              <a:off x="0" y="0"/>
              <a:ext cx="1953624" cy="2299482"/>
            </a:xfrm>
            <a:custGeom>
              <a:avLst/>
              <a:gdLst/>
              <a:ahLst/>
              <a:cxnLst>
                <a:cxn ang="0">
                  <a:pos x="1149741" y="0"/>
                </a:cxn>
                <a:cxn ang="0">
                  <a:pos x="1881083" y="262545"/>
                </a:cxn>
                <a:cxn ang="0">
                  <a:pos x="1953624" y="328475"/>
                </a:cxn>
                <a:cxn ang="0">
                  <a:pos x="1944517" y="336752"/>
                </a:cxn>
                <a:cxn ang="0">
                  <a:pos x="1607765" y="1149741"/>
                </a:cxn>
                <a:cxn ang="0">
                  <a:pos x="1944517" y="1962731"/>
                </a:cxn>
                <a:cxn ang="0">
                  <a:pos x="1953624" y="1971008"/>
                </a:cxn>
                <a:cxn ang="0">
                  <a:pos x="1881083" y="2036937"/>
                </a:cxn>
                <a:cxn ang="0">
                  <a:pos x="1149741" y="2299482"/>
                </a:cxn>
                <a:cxn ang="0">
                  <a:pos x="0" y="1149741"/>
                </a:cxn>
                <a:cxn ang="0">
                  <a:pos x="1149741" y="0"/>
                </a:cxn>
              </a:cxnLst>
              <a:rect l="0" t="0" r="0" b="0"/>
              <a:pathLst>
                <a:path w="1953624" h="2299482">
                  <a:moveTo>
                    <a:pt x="1149741" y="0"/>
                  </a:moveTo>
                  <a:cubicBezTo>
                    <a:pt x="1427547" y="0"/>
                    <a:pt x="1682340" y="98528"/>
                    <a:pt x="1881083" y="262545"/>
                  </a:cubicBezTo>
                  <a:lnTo>
                    <a:pt x="1953624" y="328475"/>
                  </a:lnTo>
                  <a:lnTo>
                    <a:pt x="1944517" y="336752"/>
                  </a:lnTo>
                  <a:cubicBezTo>
                    <a:pt x="1736454" y="544814"/>
                    <a:pt x="1607765" y="832249"/>
                    <a:pt x="1607765" y="1149741"/>
                  </a:cubicBezTo>
                  <a:cubicBezTo>
                    <a:pt x="1607765" y="1467233"/>
                    <a:pt x="1736454" y="1754668"/>
                    <a:pt x="1944517" y="1962731"/>
                  </a:cubicBezTo>
                  <a:lnTo>
                    <a:pt x="1953624" y="1971008"/>
                  </a:lnTo>
                  <a:lnTo>
                    <a:pt x="1881083" y="2036937"/>
                  </a:lnTo>
                  <a:cubicBezTo>
                    <a:pt x="1682340" y="2200955"/>
                    <a:pt x="1427547" y="2299482"/>
                    <a:pt x="1149741" y="2299482"/>
                  </a:cubicBezTo>
                  <a:cubicBezTo>
                    <a:pt x="514757" y="2299482"/>
                    <a:pt x="0" y="1784725"/>
                    <a:pt x="0" y="1149741"/>
                  </a:cubicBezTo>
                  <a:cubicBezTo>
                    <a:pt x="0" y="514757"/>
                    <a:pt x="514757" y="0"/>
                    <a:pt x="1149741" y="0"/>
                  </a:cubicBezTo>
                  <a:close/>
                </a:path>
              </a:pathLst>
            </a:custGeom>
            <a:solidFill>
              <a:schemeClr val="accent2"/>
            </a:solidFill>
            <a:ln w="9525">
              <a:noFill/>
            </a:ln>
          </p:spPr>
          <p:txBody>
            <a:bodyPr/>
            <a:lstStyle/>
            <a:p>
              <a:endParaRPr lang="zh-CN" altLang="en-US" sz="2110"/>
            </a:p>
          </p:txBody>
        </p:sp>
        <p:sp>
          <p:nvSpPr>
            <p:cNvPr id="26628" name="文本框 7"/>
            <p:cNvSpPr txBox="1"/>
            <p:nvPr/>
          </p:nvSpPr>
          <p:spPr>
            <a:xfrm>
              <a:off x="425166" y="323760"/>
              <a:ext cx="1103292" cy="315661"/>
            </a:xfrm>
            <a:prstGeom prst="rect">
              <a:avLst/>
            </a:prstGeom>
            <a:noFill/>
            <a:ln w="9525">
              <a:noFill/>
            </a:ln>
          </p:spPr>
          <p:txBody>
            <a:bodyPr anchor="t">
              <a:spAutoFit/>
            </a:bodyPr>
            <a:lstStyle/>
            <a:p>
              <a:pPr algn="ctr"/>
              <a:r>
                <a:rPr lang="zh-CN" altLang="en-US" sz="2110" b="1" dirty="0">
                  <a:solidFill>
                    <a:srgbClr val="FFFFFF"/>
                  </a:solidFill>
                  <a:latin typeface="微软雅黑" panose="020B0503020204020204" pitchFamily="34" charset="-122"/>
                  <a:ea typeface="微软雅黑" panose="020B0503020204020204" pitchFamily="34" charset="-122"/>
                </a:rPr>
                <a:t>前提条件</a:t>
              </a:r>
            </a:p>
          </p:txBody>
        </p:sp>
        <p:sp>
          <p:nvSpPr>
            <p:cNvPr id="26629" name="TextBox 10"/>
            <p:cNvSpPr txBox="1"/>
            <p:nvPr/>
          </p:nvSpPr>
          <p:spPr>
            <a:xfrm>
              <a:off x="318343" y="579502"/>
              <a:ext cx="1342310" cy="1507471"/>
            </a:xfrm>
            <a:prstGeom prst="rect">
              <a:avLst/>
            </a:prstGeom>
            <a:noFill/>
            <a:ln w="9525">
              <a:noFill/>
            </a:ln>
          </p:spPr>
          <p:txBody>
            <a:bodyPr anchor="t">
              <a:spAutoFit/>
            </a:bodyPr>
            <a:lstStyle/>
            <a:p>
              <a:pPr>
                <a:lnSpc>
                  <a:spcPct val="150000"/>
                </a:lnSpc>
              </a:pPr>
              <a:r>
                <a:rPr lang="zh-CN" altLang="en-US" sz="1685" b="1" dirty="0">
                  <a:solidFill>
                    <a:schemeClr val="bg1"/>
                  </a:solidFill>
                  <a:latin typeface="黑体" panose="02010609060101010101" pitchFamily="49" charset="-122"/>
                  <a:ea typeface="微软雅黑" panose="020B0503020204020204" pitchFamily="34" charset="-122"/>
                </a:rPr>
                <a:t>第一类危险源是伤亡事故发生的能量主体，决定事故发生的严重程度</a:t>
              </a:r>
            </a:p>
          </p:txBody>
        </p:sp>
      </p:grpSp>
      <p:grpSp>
        <p:nvGrpSpPr>
          <p:cNvPr id="7" name="组合 9"/>
          <p:cNvGrpSpPr>
            <a:grpSpLocks noChangeAspect="1"/>
          </p:cNvGrpSpPr>
          <p:nvPr/>
        </p:nvGrpSpPr>
        <p:grpSpPr>
          <a:xfrm>
            <a:off x="7939526" y="1133451"/>
            <a:ext cx="2595048" cy="3037044"/>
            <a:chOff x="0" y="0"/>
            <a:chExt cx="1965987" cy="2299482"/>
          </a:xfrm>
        </p:grpSpPr>
        <p:sp>
          <p:nvSpPr>
            <p:cNvPr id="26631" name="任意多边形 14"/>
            <p:cNvSpPr/>
            <p:nvPr/>
          </p:nvSpPr>
          <p:spPr>
            <a:xfrm flipH="1">
              <a:off x="0" y="0"/>
              <a:ext cx="1965987" cy="2299482"/>
            </a:xfrm>
            <a:custGeom>
              <a:avLst/>
              <a:gdLst/>
              <a:ahLst/>
              <a:cxnLst>
                <a:cxn ang="0">
                  <a:pos x="1157017" y="0"/>
                </a:cxn>
                <a:cxn ang="0">
                  <a:pos x="1892987" y="262545"/>
                </a:cxn>
                <a:cxn ang="0">
                  <a:pos x="1965987" y="328475"/>
                </a:cxn>
                <a:cxn ang="0">
                  <a:pos x="1956822" y="336752"/>
                </a:cxn>
                <a:cxn ang="0">
                  <a:pos x="1617939" y="1149741"/>
                </a:cxn>
                <a:cxn ang="0">
                  <a:pos x="1956822" y="1962731"/>
                </a:cxn>
                <a:cxn ang="0">
                  <a:pos x="1965987" y="1971008"/>
                </a:cxn>
                <a:cxn ang="0">
                  <a:pos x="1892987" y="2036937"/>
                </a:cxn>
                <a:cxn ang="0">
                  <a:pos x="1157017" y="2299482"/>
                </a:cxn>
                <a:cxn ang="0">
                  <a:pos x="0" y="1149741"/>
                </a:cxn>
                <a:cxn ang="0">
                  <a:pos x="1157017" y="0"/>
                </a:cxn>
              </a:cxnLst>
              <a:rect l="0" t="0" r="0" b="0"/>
              <a:pathLst>
                <a:path w="1953624" h="2299482">
                  <a:moveTo>
                    <a:pt x="1149741" y="0"/>
                  </a:moveTo>
                  <a:cubicBezTo>
                    <a:pt x="1427547" y="0"/>
                    <a:pt x="1682340" y="98528"/>
                    <a:pt x="1881083" y="262545"/>
                  </a:cubicBezTo>
                  <a:lnTo>
                    <a:pt x="1953624" y="328475"/>
                  </a:lnTo>
                  <a:lnTo>
                    <a:pt x="1944517" y="336752"/>
                  </a:lnTo>
                  <a:cubicBezTo>
                    <a:pt x="1736454" y="544814"/>
                    <a:pt x="1607765" y="832249"/>
                    <a:pt x="1607765" y="1149741"/>
                  </a:cubicBezTo>
                  <a:cubicBezTo>
                    <a:pt x="1607765" y="1467233"/>
                    <a:pt x="1736454" y="1754668"/>
                    <a:pt x="1944517" y="1962731"/>
                  </a:cubicBezTo>
                  <a:lnTo>
                    <a:pt x="1953624" y="1971008"/>
                  </a:lnTo>
                  <a:lnTo>
                    <a:pt x="1881083" y="2036937"/>
                  </a:lnTo>
                  <a:cubicBezTo>
                    <a:pt x="1682340" y="2200955"/>
                    <a:pt x="1427547" y="2299482"/>
                    <a:pt x="1149741" y="2299482"/>
                  </a:cubicBezTo>
                  <a:cubicBezTo>
                    <a:pt x="514757" y="2299482"/>
                    <a:pt x="0" y="1784725"/>
                    <a:pt x="0" y="1149741"/>
                  </a:cubicBezTo>
                  <a:cubicBezTo>
                    <a:pt x="0" y="514757"/>
                    <a:pt x="514757" y="0"/>
                    <a:pt x="1149741" y="0"/>
                  </a:cubicBezTo>
                  <a:close/>
                </a:path>
              </a:pathLst>
            </a:custGeom>
            <a:solidFill>
              <a:schemeClr val="tx2"/>
            </a:solidFill>
            <a:ln w="9525">
              <a:noFill/>
            </a:ln>
          </p:spPr>
          <p:txBody>
            <a:bodyPr/>
            <a:lstStyle/>
            <a:p>
              <a:endParaRPr lang="zh-CN" altLang="en-US" sz="2110"/>
            </a:p>
          </p:txBody>
        </p:sp>
        <p:sp>
          <p:nvSpPr>
            <p:cNvPr id="26632" name="文本框 15"/>
            <p:cNvSpPr txBox="1"/>
            <p:nvPr/>
          </p:nvSpPr>
          <p:spPr>
            <a:xfrm>
              <a:off x="456382" y="323760"/>
              <a:ext cx="1103292" cy="315660"/>
            </a:xfrm>
            <a:prstGeom prst="rect">
              <a:avLst/>
            </a:prstGeom>
            <a:noFill/>
            <a:ln w="9525">
              <a:noFill/>
            </a:ln>
          </p:spPr>
          <p:txBody>
            <a:bodyPr anchor="t">
              <a:spAutoFit/>
            </a:bodyPr>
            <a:lstStyle/>
            <a:p>
              <a:pPr algn="ctr"/>
              <a:r>
                <a:rPr lang="zh-CN" altLang="en-US" sz="2110" b="1" dirty="0">
                  <a:solidFill>
                    <a:srgbClr val="FFFFFF"/>
                  </a:solidFill>
                  <a:latin typeface="微软雅黑" panose="020B0503020204020204" pitchFamily="34" charset="-122"/>
                  <a:ea typeface="微软雅黑" panose="020B0503020204020204" pitchFamily="34" charset="-122"/>
                </a:rPr>
                <a:t>必要条件</a:t>
              </a:r>
            </a:p>
          </p:txBody>
        </p:sp>
        <p:sp>
          <p:nvSpPr>
            <p:cNvPr id="26633" name="TextBox 10"/>
            <p:cNvSpPr txBox="1"/>
            <p:nvPr/>
          </p:nvSpPr>
          <p:spPr>
            <a:xfrm>
              <a:off x="456607" y="642376"/>
              <a:ext cx="1342310" cy="1507471"/>
            </a:xfrm>
            <a:prstGeom prst="rect">
              <a:avLst/>
            </a:prstGeom>
            <a:noFill/>
            <a:ln w="9525">
              <a:noFill/>
            </a:ln>
          </p:spPr>
          <p:txBody>
            <a:bodyPr anchor="t">
              <a:spAutoFit/>
            </a:bodyPr>
            <a:lstStyle/>
            <a:p>
              <a:pPr>
                <a:lnSpc>
                  <a:spcPct val="150000"/>
                </a:lnSpc>
              </a:pPr>
              <a:r>
                <a:rPr lang="zh-CN" altLang="en-US" sz="1685" b="1" dirty="0">
                  <a:solidFill>
                    <a:schemeClr val="bg1"/>
                  </a:solidFill>
                  <a:latin typeface="黑体" panose="02010609060101010101" pitchFamily="49" charset="-122"/>
                  <a:ea typeface="微软雅黑" panose="020B0503020204020204" pitchFamily="34" charset="-122"/>
                </a:rPr>
                <a:t>第二类危险源是第一类危险源造成事故的必要条件，决定事故发生的可能性</a:t>
              </a:r>
            </a:p>
          </p:txBody>
        </p:sp>
      </p:grpSp>
      <p:sp>
        <p:nvSpPr>
          <p:cNvPr id="11" name="TextBox 10"/>
          <p:cNvSpPr txBox="1"/>
          <p:nvPr/>
        </p:nvSpPr>
        <p:spPr>
          <a:xfrm>
            <a:off x="5023026" y="2215000"/>
            <a:ext cx="2960029" cy="1354602"/>
          </a:xfrm>
          <a:prstGeom prst="rect">
            <a:avLst/>
          </a:prstGeom>
          <a:noFill/>
          <a:ln w="9525">
            <a:noFill/>
          </a:ln>
        </p:spPr>
        <p:txBody>
          <a:bodyPr wrap="square" anchor="t">
            <a:spAutoFit/>
          </a:bodyPr>
          <a:lstStyle/>
          <a:p>
            <a:pPr>
              <a:lnSpc>
                <a:spcPct val="150000"/>
              </a:lnSpc>
            </a:pPr>
            <a:r>
              <a:rPr lang="zh-CN" altLang="en-US" sz="1900" b="1" dirty="0">
                <a:solidFill>
                  <a:srgbClr val="404040"/>
                </a:solidFill>
                <a:latin typeface="Segoe UI" panose="020B0502040204020203" pitchFamily="2" charset="0"/>
                <a:ea typeface="微软雅黑" panose="020B0503020204020204" pitchFamily="34" charset="-122"/>
              </a:rPr>
              <a:t>一起伤亡事故的发生往往是两类危险源共同作用的结果</a:t>
            </a:r>
          </a:p>
        </p:txBody>
      </p:sp>
      <p:sp>
        <p:nvSpPr>
          <p:cNvPr id="13" name="TextBox 10"/>
          <p:cNvSpPr txBox="1"/>
          <p:nvPr/>
        </p:nvSpPr>
        <p:spPr>
          <a:xfrm>
            <a:off x="2863277" y="4734707"/>
            <a:ext cx="7277855" cy="1355115"/>
          </a:xfrm>
          <a:prstGeom prst="rect">
            <a:avLst/>
          </a:prstGeom>
          <a:noFill/>
          <a:ln w="9525">
            <a:noFill/>
          </a:ln>
        </p:spPr>
        <p:txBody>
          <a:bodyPr anchor="t">
            <a:spAutoFit/>
          </a:bodyPr>
          <a:lstStyle/>
          <a:p>
            <a:pPr>
              <a:lnSpc>
                <a:spcPct val="150000"/>
              </a:lnSpc>
            </a:pPr>
            <a:r>
              <a:rPr lang="zh-CN" altLang="en-US" sz="1900" b="1" dirty="0">
                <a:solidFill>
                  <a:srgbClr val="404040"/>
                </a:solidFill>
                <a:latin typeface="微软雅黑" panose="020B0503020204020204" pitchFamily="34" charset="-122"/>
                <a:ea typeface="微软雅黑" panose="020B0503020204020204" pitchFamily="34" charset="-122"/>
              </a:rPr>
              <a:t>第一类危险源存在是第二类危险源出现的前提，第二类危险源的出现是第一类危险源导致事故的必要条件</a:t>
            </a:r>
            <a:r>
              <a:rPr lang="en-US" altLang="zh-CN" sz="1900" b="1" dirty="0">
                <a:solidFill>
                  <a:srgbClr val="404040"/>
                </a:solidFill>
                <a:latin typeface="微软雅黑" panose="020B0503020204020204" pitchFamily="34" charset="-122"/>
                <a:ea typeface="微软雅黑" panose="020B0503020204020204" pitchFamily="34" charset="-122"/>
              </a:rPr>
              <a:t>,</a:t>
            </a:r>
            <a:r>
              <a:rPr lang="zh-CN" altLang="en-US" sz="1900" b="1" dirty="0">
                <a:solidFill>
                  <a:srgbClr val="404040"/>
                </a:solidFill>
                <a:latin typeface="微软雅黑" panose="020B0503020204020204" pitchFamily="34" charset="-122"/>
                <a:ea typeface="微软雅黑" panose="020B0503020204020204" pitchFamily="34" charset="-122"/>
              </a:rPr>
              <a:t>它们分别决定事故的严重程度和可能性大小，两类危险源共同决定危险源的危险程度</a:t>
            </a:r>
          </a:p>
        </p:txBody>
      </p:sp>
      <p:sp>
        <p:nvSpPr>
          <p:cNvPr id="15"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ipe(left)">
                                      <p:cBhvr>
                                        <p:cTn id="13" dur="500"/>
                                        <p:tgtEl>
                                          <p:spTgt spid="3"/>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right)">
                                      <p:cBhvr>
                                        <p:cTn id="17" dur="500"/>
                                        <p:tgtEl>
                                          <p:spTgt spid="7"/>
                                        </p:tgtEl>
                                      </p:cBhvr>
                                    </p:animEffect>
                                  </p:childTnLst>
                                </p:cTn>
                              </p:par>
                            </p:childTnLst>
                          </p:cTn>
                        </p:par>
                        <p:par>
                          <p:cTn id="18" fill="hold">
                            <p:stCondLst>
                              <p:cond delay="1500"/>
                            </p:stCondLst>
                            <p:childTnLst>
                              <p:par>
                                <p:cTn id="19" presetID="41" presetClass="entr" presetSubtype="0" fill="hold" grpId="1"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calcmode="lin" valueType="num">
                                      <p:cBhvr>
                                        <p:cTn id="21" dur="500" fill="hold"/>
                                        <p:tgtEl>
                                          <p:spTgt spid="13"/>
                                        </p:tgtEl>
                                        <p:attrNameLst>
                                          <p:attrName>ppt_x</p:attrName>
                                        </p:attrNameLst>
                                      </p:cBhvr>
                                      <p:tavLst>
                                        <p:tav tm="0">
                                          <p:val>
                                            <p:strVal val="#ppt_x"/>
                                          </p:val>
                                        </p:tav>
                                        <p:tav tm="50000">
                                          <p:val>
                                            <p:strVal val="#ppt_x+.1"/>
                                          </p:val>
                                        </p:tav>
                                        <p:tav tm="100000">
                                          <p:val>
                                            <p:strVal val="#ppt_x"/>
                                          </p:val>
                                        </p:tav>
                                      </p:tavLst>
                                    </p:anim>
                                    <p:anim calcmode="lin" valueType="num">
                                      <p:cBhvr>
                                        <p:cTn id="22" dur="500" fill="hold"/>
                                        <p:tgtEl>
                                          <p:spTgt spid="13"/>
                                        </p:tgtEl>
                                        <p:attrNameLst>
                                          <p:attrName>ppt_y</p:attrName>
                                        </p:attrNameLst>
                                      </p:cBhvr>
                                      <p:tavLst>
                                        <p:tav tm="0">
                                          <p:val>
                                            <p:strVal val="#ppt_y"/>
                                          </p:val>
                                        </p:tav>
                                        <p:tav tm="100000">
                                          <p:val>
                                            <p:strVal val="#ppt_y"/>
                                          </p:val>
                                        </p:tav>
                                      </p:tavLst>
                                    </p:anim>
                                    <p:anim calcmode="lin" valueType="num">
                                      <p:cBhvr>
                                        <p:cTn id="23" dur="500" fill="hold"/>
                                        <p:tgtEl>
                                          <p:spTgt spid="13"/>
                                        </p:tgtEl>
                                        <p:attrNameLst>
                                          <p:attrName>ppt_h</p:attrName>
                                        </p:attrNameLst>
                                      </p:cBhvr>
                                      <p:tavLst>
                                        <p:tav tm="0">
                                          <p:val>
                                            <p:strVal val="#ppt_h/10"/>
                                          </p:val>
                                        </p:tav>
                                        <p:tav tm="50000">
                                          <p:val>
                                            <p:strVal val="#ppt_h+.01"/>
                                          </p:val>
                                        </p:tav>
                                        <p:tav tm="100000">
                                          <p:val>
                                            <p:strVal val="#ppt_h"/>
                                          </p:val>
                                        </p:tav>
                                      </p:tavLst>
                                    </p:anim>
                                    <p:anim calcmode="lin" valueType="num">
                                      <p:cBhvr>
                                        <p:cTn id="24" dur="500" fill="hold"/>
                                        <p:tgtEl>
                                          <p:spTgt spid="13"/>
                                        </p:tgtEl>
                                        <p:attrNameLst>
                                          <p:attrName>ppt_w</p:attrName>
                                        </p:attrNameLst>
                                      </p:cBhvr>
                                      <p:tavLst>
                                        <p:tav tm="0">
                                          <p:val>
                                            <p:strVal val="#ppt_w/10"/>
                                          </p:val>
                                        </p:tav>
                                        <p:tav tm="50000">
                                          <p:val>
                                            <p:strVal val="#ppt_w+.01"/>
                                          </p:val>
                                        </p:tav>
                                        <p:tav tm="100000">
                                          <p:val>
                                            <p:strVal val="#ppt_w"/>
                                          </p:val>
                                        </p:tav>
                                      </p:tavLst>
                                    </p:anim>
                                    <p:animEffect transition="in" filter="fade">
                                      <p:cBhvr>
                                        <p:cTn id="25" dur="500" tmFilter="0,0; .5, 1; 1, 1"/>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13" grpId="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pic>
        <p:nvPicPr>
          <p:cNvPr id="2" name="图片 1" descr="C:\Documents and Settings\Administrator\桌面\素材\图313片1.png图313片1"/>
          <p:cNvPicPr/>
          <p:nvPr/>
        </p:nvPicPr>
        <p:blipFill>
          <a:blip r:embed="rId5"/>
          <a:srcRect/>
          <a:stretch>
            <a:fillRect/>
          </a:stretch>
        </p:blipFill>
        <p:spPr>
          <a:xfrm>
            <a:off x="10022251" y="1342729"/>
            <a:ext cx="2353950" cy="1632578"/>
          </a:xfrm>
          <a:prstGeom prst="round2DiagRect">
            <a:avLst>
              <a:gd name="adj1" fmla="val 16667"/>
              <a:gd name="adj2" fmla="val 0"/>
            </a:avLst>
          </a:prstGeom>
          <a:ln w="63500" cap="sq" cmpd="sng">
            <a:solidFill>
              <a:schemeClr val="tx2"/>
            </a:solidFill>
            <a:prstDash val="solid"/>
            <a:miter lim="800000"/>
            <a:headEnd/>
            <a:tailEnd/>
          </a:ln>
          <a:effectLst>
            <a:outerShdw blurRad="254000" algn="tl" rotWithShape="0">
              <a:srgbClr val="000000">
                <a:alpha val="43000"/>
              </a:srgbClr>
            </a:outerShdw>
          </a:effectLst>
        </p:spPr>
      </p:pic>
      <p:pic>
        <p:nvPicPr>
          <p:cNvPr id="10" name="图片 9" descr="C:\Documents and Settings\Administrator\桌面\素材\图3213片1.png图3213片1"/>
          <p:cNvPicPr/>
          <p:nvPr/>
        </p:nvPicPr>
        <p:blipFill>
          <a:blip r:embed="rId6"/>
          <a:srcRect/>
          <a:stretch>
            <a:fillRect/>
          </a:stretch>
        </p:blipFill>
        <p:spPr>
          <a:xfrm>
            <a:off x="496989" y="3002538"/>
            <a:ext cx="2254846" cy="1594612"/>
          </a:xfrm>
          <a:prstGeom prst="round2DiagRect">
            <a:avLst>
              <a:gd name="adj1" fmla="val 16667"/>
              <a:gd name="adj2" fmla="val 0"/>
            </a:avLst>
          </a:prstGeom>
          <a:ln w="63500" cap="sq">
            <a:solidFill>
              <a:schemeClr val="tx2"/>
            </a:solidFill>
            <a:miter lim="800000"/>
            <a:headEnd/>
            <a:tailEnd/>
          </a:ln>
          <a:effectLst>
            <a:outerShdw blurRad="254000" algn="tl" rotWithShape="0">
              <a:srgbClr val="000000">
                <a:alpha val="43000"/>
              </a:srgbClr>
            </a:outerShdw>
          </a:effectLst>
        </p:spPr>
      </p:pic>
      <p:pic>
        <p:nvPicPr>
          <p:cNvPr id="13" name="图片 12" descr="C:\Documents and Settings\Administrator\桌面\素材\123.png123"/>
          <p:cNvPicPr/>
          <p:nvPr/>
        </p:nvPicPr>
        <p:blipFill>
          <a:blip r:embed="rId7"/>
          <a:srcRect/>
          <a:stretch>
            <a:fillRect/>
          </a:stretch>
        </p:blipFill>
        <p:spPr>
          <a:xfrm>
            <a:off x="10060765" y="4743730"/>
            <a:ext cx="2353950" cy="1632578"/>
          </a:xfrm>
          <a:prstGeom prst="round2DiagRect">
            <a:avLst>
              <a:gd name="adj1" fmla="val 16667"/>
              <a:gd name="adj2" fmla="val 0"/>
            </a:avLst>
          </a:prstGeom>
          <a:ln w="63500" cap="sq" cmpd="sng">
            <a:solidFill>
              <a:schemeClr val="tx2"/>
            </a:solidFill>
            <a:prstDash val="solid"/>
            <a:miter lim="800000"/>
            <a:headEnd/>
            <a:tailEnd/>
          </a:ln>
          <a:effectLst>
            <a:outerShdw blurRad="254000" algn="tl" rotWithShape="0">
              <a:srgbClr val="000000">
                <a:alpha val="43000"/>
              </a:srgbClr>
            </a:outerShdw>
          </a:effectLst>
        </p:spPr>
      </p:pic>
      <p:sp>
        <p:nvSpPr>
          <p:cNvPr id="14" name="文本框 13"/>
          <p:cNvSpPr txBox="1"/>
          <p:nvPr/>
        </p:nvSpPr>
        <p:spPr>
          <a:xfrm>
            <a:off x="7099065" y="1486712"/>
            <a:ext cx="2534776" cy="481799"/>
          </a:xfrm>
          <a:prstGeom prst="rect">
            <a:avLst/>
          </a:prstGeom>
          <a:noFill/>
          <a:ln w="9525">
            <a:noFill/>
          </a:ln>
        </p:spPr>
        <p:txBody>
          <a:bodyPr wrap="square" anchor="t">
            <a:spAutoFit/>
          </a:bodyPr>
          <a:lstStyle/>
          <a:p>
            <a:pPr algn="r" eaLnBrk="0" hangingPunct="0"/>
            <a:r>
              <a:rPr lang="zh-CN" altLang="en-US" sz="2530" b="1" dirty="0">
                <a:solidFill>
                  <a:schemeClr val="accent2"/>
                </a:solidFill>
                <a:latin typeface="微软雅黑" panose="020B0503020204020204" pitchFamily="34" charset="-122"/>
                <a:ea typeface="微软雅黑" panose="020B0503020204020204" pitchFamily="34" charset="-122"/>
              </a:rPr>
              <a:t>风险（</a:t>
            </a:r>
            <a:r>
              <a:rPr lang="en-US" altLang="zh-CN" sz="2530" b="1" dirty="0">
                <a:solidFill>
                  <a:schemeClr val="accent2"/>
                </a:solidFill>
                <a:latin typeface="微软雅黑" panose="020B0503020204020204" pitchFamily="34" charset="-122"/>
                <a:ea typeface="微软雅黑" panose="020B0503020204020204" pitchFamily="34" charset="-122"/>
              </a:rPr>
              <a:t>risk</a:t>
            </a:r>
            <a:r>
              <a:rPr lang="zh-CN" altLang="en-US" sz="2530" b="1" dirty="0">
                <a:solidFill>
                  <a:schemeClr val="accent2"/>
                </a:solidFill>
                <a:latin typeface="微软雅黑" panose="020B0503020204020204" pitchFamily="34" charset="-122"/>
                <a:ea typeface="微软雅黑" panose="020B0503020204020204" pitchFamily="34" charset="-122"/>
              </a:rPr>
              <a:t>）</a:t>
            </a:r>
          </a:p>
        </p:txBody>
      </p:sp>
      <p:sp>
        <p:nvSpPr>
          <p:cNvPr id="25" name="文本框 24"/>
          <p:cNvSpPr txBox="1"/>
          <p:nvPr/>
        </p:nvSpPr>
        <p:spPr>
          <a:xfrm>
            <a:off x="2931921" y="1905268"/>
            <a:ext cx="6921244" cy="1008738"/>
          </a:xfrm>
          <a:prstGeom prst="rect">
            <a:avLst/>
          </a:prstGeom>
          <a:noFill/>
          <a:ln w="9525">
            <a:noFill/>
          </a:ln>
        </p:spPr>
        <p:txBody>
          <a:bodyPr wrap="square" anchor="t">
            <a:spAutoFit/>
          </a:bodyPr>
          <a:lstStyle/>
          <a:p>
            <a:pPr defTabSz="964565" eaLnBrk="0" hangingPunct="0">
              <a:lnSpc>
                <a:spcPct val="150000"/>
              </a:lnSpc>
            </a:pPr>
            <a:r>
              <a:rPr lang="zh-CN" altLang="en-US" sz="2110" b="1" dirty="0">
                <a:solidFill>
                  <a:srgbClr val="404040"/>
                </a:solidFill>
                <a:latin typeface="微软雅黑" panose="020B0503020204020204" pitchFamily="34" charset="-122"/>
                <a:ea typeface="微软雅黑" panose="020B0503020204020204" pitchFamily="34" charset="-122"/>
              </a:rPr>
              <a:t>发生危险事件或有害暴露的可能性，与随之引发的人身伤害或健康损害的严重性的组合</a:t>
            </a:r>
          </a:p>
        </p:txBody>
      </p:sp>
      <p:sp>
        <p:nvSpPr>
          <p:cNvPr id="26" name="文本框 25"/>
          <p:cNvSpPr txBox="1"/>
          <p:nvPr/>
        </p:nvSpPr>
        <p:spPr>
          <a:xfrm>
            <a:off x="3054138" y="3157588"/>
            <a:ext cx="5090982" cy="481799"/>
          </a:xfrm>
          <a:prstGeom prst="rect">
            <a:avLst/>
          </a:prstGeom>
          <a:noFill/>
          <a:ln w="9525">
            <a:noFill/>
          </a:ln>
        </p:spPr>
        <p:txBody>
          <a:bodyPr wrap="square" anchor="t">
            <a:spAutoFit/>
          </a:bodyPr>
          <a:lstStyle/>
          <a:p>
            <a:pPr eaLnBrk="0" hangingPunct="0"/>
            <a:r>
              <a:rPr lang="zh-CN" altLang="en-US" sz="2530" b="1" dirty="0">
                <a:solidFill>
                  <a:schemeClr val="accent2"/>
                </a:solidFill>
                <a:latin typeface="微软雅黑" panose="020B0503020204020204" pitchFamily="34" charset="-122"/>
                <a:ea typeface="微软雅黑" panose="020B0503020204020204" pitchFamily="34" charset="-122"/>
              </a:rPr>
              <a:t>可容许的风险 </a:t>
            </a:r>
            <a:r>
              <a:rPr lang="en-US" altLang="zh-CN" sz="2530" b="1" dirty="0">
                <a:solidFill>
                  <a:schemeClr val="accent2"/>
                </a:solidFill>
                <a:latin typeface="微软雅黑" panose="020B0503020204020204" pitchFamily="34" charset="-122"/>
                <a:ea typeface="微软雅黑" panose="020B0503020204020204" pitchFamily="34" charset="-122"/>
              </a:rPr>
              <a:t>tolerable risk</a:t>
            </a:r>
          </a:p>
        </p:txBody>
      </p:sp>
      <p:sp>
        <p:nvSpPr>
          <p:cNvPr id="27" name="文本框 26"/>
          <p:cNvSpPr txBox="1"/>
          <p:nvPr/>
        </p:nvSpPr>
        <p:spPr>
          <a:xfrm>
            <a:off x="2970427" y="3579492"/>
            <a:ext cx="6844230" cy="1005212"/>
          </a:xfrm>
          <a:prstGeom prst="rect">
            <a:avLst/>
          </a:prstGeom>
          <a:noFill/>
          <a:ln w="9525">
            <a:noFill/>
          </a:ln>
        </p:spPr>
        <p:txBody>
          <a:bodyPr wrap="square" anchor="t">
            <a:spAutoFit/>
          </a:bodyPr>
          <a:lstStyle/>
          <a:p>
            <a:pPr eaLnBrk="0" hangingPunct="0">
              <a:lnSpc>
                <a:spcPct val="150000"/>
              </a:lnSpc>
            </a:pPr>
            <a:r>
              <a:rPr lang="zh-CN" altLang="en-US" sz="2110" b="1" dirty="0">
                <a:solidFill>
                  <a:srgbClr val="404040"/>
                </a:solidFill>
                <a:latin typeface="宋体" panose="02010600030101010101" pitchFamily="2" charset="-122"/>
                <a:ea typeface="微软雅黑" panose="020B0503020204020204" pitchFamily="34" charset="-122"/>
              </a:rPr>
              <a:t>根据组织的法律义务和职业健康安方针，已降至组织可接受程度的防线</a:t>
            </a:r>
          </a:p>
        </p:txBody>
      </p:sp>
      <p:sp>
        <p:nvSpPr>
          <p:cNvPr id="28" name="文本框 27"/>
          <p:cNvSpPr txBox="1"/>
          <p:nvPr/>
        </p:nvSpPr>
        <p:spPr>
          <a:xfrm>
            <a:off x="4759838" y="4907487"/>
            <a:ext cx="5054819" cy="481799"/>
          </a:xfrm>
          <a:prstGeom prst="rect">
            <a:avLst/>
          </a:prstGeom>
          <a:noFill/>
          <a:ln w="9525">
            <a:noFill/>
          </a:ln>
        </p:spPr>
        <p:txBody>
          <a:bodyPr wrap="square" anchor="t">
            <a:spAutoFit/>
          </a:bodyPr>
          <a:lstStyle/>
          <a:p>
            <a:pPr eaLnBrk="0" hangingPunct="0"/>
            <a:r>
              <a:rPr lang="zh-CN" altLang="en-US" sz="2530" b="1" dirty="0">
                <a:solidFill>
                  <a:schemeClr val="accent2"/>
                </a:solidFill>
                <a:latin typeface="微软雅黑" panose="020B0503020204020204" pitchFamily="34" charset="-122"/>
                <a:ea typeface="微软雅黑" panose="020B0503020204020204" pitchFamily="34" charset="-122"/>
              </a:rPr>
              <a:t>风险评价（</a:t>
            </a:r>
            <a:r>
              <a:rPr lang="en-US" altLang="zh-CN" sz="2530" b="1" dirty="0">
                <a:solidFill>
                  <a:schemeClr val="accent2"/>
                </a:solidFill>
                <a:latin typeface="微软雅黑" panose="020B0503020204020204" pitchFamily="34" charset="-122"/>
                <a:ea typeface="微软雅黑" panose="020B0503020204020204" pitchFamily="34" charset="-122"/>
              </a:rPr>
              <a:t>risk assessment</a:t>
            </a:r>
            <a:r>
              <a:rPr lang="zh-CN" altLang="en-US" sz="2530" b="1" dirty="0">
                <a:solidFill>
                  <a:schemeClr val="accent2"/>
                </a:solidFill>
                <a:latin typeface="微软雅黑" panose="020B0503020204020204" pitchFamily="34" charset="-122"/>
                <a:ea typeface="微软雅黑" panose="020B0503020204020204" pitchFamily="34" charset="-122"/>
              </a:rPr>
              <a:t>）</a:t>
            </a:r>
          </a:p>
        </p:txBody>
      </p:sp>
      <p:sp>
        <p:nvSpPr>
          <p:cNvPr id="29" name="文本框 28"/>
          <p:cNvSpPr txBox="1"/>
          <p:nvPr/>
        </p:nvSpPr>
        <p:spPr>
          <a:xfrm>
            <a:off x="3101017" y="5327383"/>
            <a:ext cx="6788981" cy="1008738"/>
          </a:xfrm>
          <a:prstGeom prst="rect">
            <a:avLst/>
          </a:prstGeom>
          <a:noFill/>
          <a:ln w="9525">
            <a:noFill/>
          </a:ln>
        </p:spPr>
        <p:txBody>
          <a:bodyPr wrap="square" anchor="t">
            <a:spAutoFit/>
          </a:bodyPr>
          <a:lstStyle/>
          <a:p>
            <a:pPr eaLnBrk="0" hangingPunct="0">
              <a:lnSpc>
                <a:spcPct val="150000"/>
              </a:lnSpc>
            </a:pPr>
            <a:r>
              <a:rPr lang="zh-CN" altLang="en-US" sz="2110" b="1" dirty="0">
                <a:solidFill>
                  <a:srgbClr val="404040"/>
                </a:solidFill>
                <a:latin typeface="微软雅黑" panose="020B0503020204020204" pitchFamily="34" charset="-122"/>
                <a:ea typeface="微软雅黑" panose="020B0503020204020204" pitchFamily="34" charset="-122"/>
              </a:rPr>
              <a:t>对危险源导致的风险进行评估、对现有控制措施的充分性加以考虑以及对风险是否可接受予以确定的过程</a:t>
            </a:r>
          </a:p>
        </p:txBody>
      </p:sp>
      <p:sp>
        <p:nvSpPr>
          <p:cNvPr id="15"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14"/>
                                        </p:tgtEl>
                                        <p:attrNameLst>
                                          <p:attrName>style.visibility</p:attrName>
                                        </p:attrNameLst>
                                      </p:cBhvr>
                                      <p:to>
                                        <p:strVal val="visible"/>
                                      </p:to>
                                    </p:set>
                                    <p:anim calcmode="lin" valueType="num">
                                      <p:cBhvr>
                                        <p:cTn id="13" dur="500" fill="hold"/>
                                        <p:tgtEl>
                                          <p:spTgt spid="14"/>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14"/>
                                        </p:tgtEl>
                                        <p:attrNameLst>
                                          <p:attrName>ppt_y</p:attrName>
                                        </p:attrNameLst>
                                      </p:cBhvr>
                                      <p:tavLst>
                                        <p:tav tm="0">
                                          <p:val>
                                            <p:strVal val="#ppt_y"/>
                                          </p:val>
                                        </p:tav>
                                        <p:tav tm="100000">
                                          <p:val>
                                            <p:strVal val="#ppt_y"/>
                                          </p:val>
                                        </p:tav>
                                      </p:tavLst>
                                    </p:anim>
                                    <p:anim calcmode="lin" valueType="num">
                                      <p:cBhvr>
                                        <p:cTn id="15" dur="500" fill="hold"/>
                                        <p:tgtEl>
                                          <p:spTgt spid="14"/>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14"/>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14"/>
                                        </p:tgtEl>
                                      </p:cBhvr>
                                    </p:animEffect>
                                  </p:childTnLst>
                                </p:cTn>
                              </p:par>
                            </p:childTnLst>
                          </p:cTn>
                        </p:par>
                        <p:par>
                          <p:cTn id="18" fill="hold">
                            <p:stCondLst>
                              <p:cond delay="1350"/>
                            </p:stCondLst>
                            <p:childTnLst>
                              <p:par>
                                <p:cTn id="19" presetID="41" presetClass="entr" presetSubtype="0" fill="hold" grpId="0" nodeType="afterEffect">
                                  <p:stCondLst>
                                    <p:cond delay="0"/>
                                  </p:stCondLst>
                                  <p:iterate type="lt">
                                    <p:tmPct val="10000"/>
                                  </p:iterate>
                                  <p:childTnLst>
                                    <p:set>
                                      <p:cBhvr>
                                        <p:cTn id="20" dur="1" fill="hold">
                                          <p:stCondLst>
                                            <p:cond delay="0"/>
                                          </p:stCondLst>
                                        </p:cTn>
                                        <p:tgtEl>
                                          <p:spTgt spid="25"/>
                                        </p:tgtEl>
                                        <p:attrNameLst>
                                          <p:attrName>style.visibility</p:attrName>
                                        </p:attrNameLst>
                                      </p:cBhvr>
                                      <p:to>
                                        <p:strVal val="visible"/>
                                      </p:to>
                                    </p:set>
                                    <p:anim calcmode="lin" valueType="num">
                                      <p:cBhvr>
                                        <p:cTn id="21"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22" dur="500" fill="hold"/>
                                        <p:tgtEl>
                                          <p:spTgt spid="25"/>
                                        </p:tgtEl>
                                        <p:attrNameLst>
                                          <p:attrName>ppt_y</p:attrName>
                                        </p:attrNameLst>
                                      </p:cBhvr>
                                      <p:tavLst>
                                        <p:tav tm="0">
                                          <p:val>
                                            <p:strVal val="#ppt_y"/>
                                          </p:val>
                                        </p:tav>
                                        <p:tav tm="100000">
                                          <p:val>
                                            <p:strVal val="#ppt_y"/>
                                          </p:val>
                                        </p:tav>
                                      </p:tavLst>
                                    </p:anim>
                                    <p:anim calcmode="lin" valueType="num">
                                      <p:cBhvr>
                                        <p:cTn id="23"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24"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25" dur="500" tmFilter="0,0; .5, 1; 1, 1"/>
                                        <p:tgtEl>
                                          <p:spTgt spid="25"/>
                                        </p:tgtEl>
                                      </p:cBhvr>
                                    </p:animEffect>
                                  </p:childTnLst>
                                </p:cTn>
                              </p:par>
                            </p:childTnLst>
                          </p:cTn>
                        </p:par>
                        <p:par>
                          <p:cTn id="26" fill="hold">
                            <p:stCondLst>
                              <p:cond delay="3699"/>
                            </p:stCondLst>
                            <p:childTnLst>
                              <p:par>
                                <p:cTn id="27" presetID="53" presetClass="entr" presetSubtype="16" fill="hold" nodeType="after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p:cTn id="29" dur="500" fill="hold"/>
                                        <p:tgtEl>
                                          <p:spTgt spid="10"/>
                                        </p:tgtEl>
                                        <p:attrNameLst>
                                          <p:attrName>ppt_w</p:attrName>
                                        </p:attrNameLst>
                                      </p:cBhvr>
                                      <p:tavLst>
                                        <p:tav tm="0">
                                          <p:val>
                                            <p:fltVal val="0"/>
                                          </p:val>
                                        </p:tav>
                                        <p:tav tm="100000">
                                          <p:val>
                                            <p:strVal val="#ppt_w"/>
                                          </p:val>
                                        </p:tav>
                                      </p:tavLst>
                                    </p:anim>
                                    <p:anim calcmode="lin" valueType="num">
                                      <p:cBhvr>
                                        <p:cTn id="30" dur="500" fill="hold"/>
                                        <p:tgtEl>
                                          <p:spTgt spid="10"/>
                                        </p:tgtEl>
                                        <p:attrNameLst>
                                          <p:attrName>ppt_h</p:attrName>
                                        </p:attrNameLst>
                                      </p:cBhvr>
                                      <p:tavLst>
                                        <p:tav tm="0">
                                          <p:val>
                                            <p:fltVal val="0"/>
                                          </p:val>
                                        </p:tav>
                                        <p:tav tm="100000">
                                          <p:val>
                                            <p:strVal val="#ppt_h"/>
                                          </p:val>
                                        </p:tav>
                                      </p:tavLst>
                                    </p:anim>
                                    <p:animEffect transition="in" filter="fade">
                                      <p:cBhvr>
                                        <p:cTn id="31" dur="500"/>
                                        <p:tgtEl>
                                          <p:spTgt spid="10"/>
                                        </p:tgtEl>
                                      </p:cBhvr>
                                    </p:animEffect>
                                  </p:childTnLst>
                                </p:cTn>
                              </p:par>
                            </p:childTnLst>
                          </p:cTn>
                        </p:par>
                        <p:par>
                          <p:cTn id="32" fill="hold">
                            <p:stCondLst>
                              <p:cond delay="4199"/>
                            </p:stCondLst>
                            <p:childTnLst>
                              <p:par>
                                <p:cTn id="33" presetID="41" presetClass="entr" presetSubtype="0" fill="hold" grpId="0" nodeType="afterEffect">
                                  <p:stCondLst>
                                    <p:cond delay="0"/>
                                  </p:stCondLst>
                                  <p:iterate type="lt">
                                    <p:tmPct val="10000"/>
                                  </p:iterate>
                                  <p:childTnLst>
                                    <p:set>
                                      <p:cBhvr>
                                        <p:cTn id="34" dur="1" fill="hold">
                                          <p:stCondLst>
                                            <p:cond delay="0"/>
                                          </p:stCondLst>
                                        </p:cTn>
                                        <p:tgtEl>
                                          <p:spTgt spid="26"/>
                                        </p:tgtEl>
                                        <p:attrNameLst>
                                          <p:attrName>style.visibility</p:attrName>
                                        </p:attrNameLst>
                                      </p:cBhvr>
                                      <p:to>
                                        <p:strVal val="visible"/>
                                      </p:to>
                                    </p:set>
                                    <p:anim calcmode="lin" valueType="num">
                                      <p:cBhvr>
                                        <p:cTn id="35" dur="500" fill="hold"/>
                                        <p:tgtEl>
                                          <p:spTgt spid="26"/>
                                        </p:tgtEl>
                                        <p:attrNameLst>
                                          <p:attrName>ppt_x</p:attrName>
                                        </p:attrNameLst>
                                      </p:cBhvr>
                                      <p:tavLst>
                                        <p:tav tm="0">
                                          <p:val>
                                            <p:strVal val="#ppt_x"/>
                                          </p:val>
                                        </p:tav>
                                        <p:tav tm="50000">
                                          <p:val>
                                            <p:strVal val="#ppt_x+.1"/>
                                          </p:val>
                                        </p:tav>
                                        <p:tav tm="100000">
                                          <p:val>
                                            <p:strVal val="#ppt_x"/>
                                          </p:val>
                                        </p:tav>
                                      </p:tavLst>
                                    </p:anim>
                                    <p:anim calcmode="lin" valueType="num">
                                      <p:cBhvr>
                                        <p:cTn id="36" dur="500" fill="hold"/>
                                        <p:tgtEl>
                                          <p:spTgt spid="26"/>
                                        </p:tgtEl>
                                        <p:attrNameLst>
                                          <p:attrName>ppt_y</p:attrName>
                                        </p:attrNameLst>
                                      </p:cBhvr>
                                      <p:tavLst>
                                        <p:tav tm="0">
                                          <p:val>
                                            <p:strVal val="#ppt_y"/>
                                          </p:val>
                                        </p:tav>
                                        <p:tav tm="100000">
                                          <p:val>
                                            <p:strVal val="#ppt_y"/>
                                          </p:val>
                                        </p:tav>
                                      </p:tavLst>
                                    </p:anim>
                                    <p:anim calcmode="lin" valueType="num">
                                      <p:cBhvr>
                                        <p:cTn id="37" dur="500" fill="hold"/>
                                        <p:tgtEl>
                                          <p:spTgt spid="26"/>
                                        </p:tgtEl>
                                        <p:attrNameLst>
                                          <p:attrName>ppt_h</p:attrName>
                                        </p:attrNameLst>
                                      </p:cBhvr>
                                      <p:tavLst>
                                        <p:tav tm="0">
                                          <p:val>
                                            <p:strVal val="#ppt_h/10"/>
                                          </p:val>
                                        </p:tav>
                                        <p:tav tm="50000">
                                          <p:val>
                                            <p:strVal val="#ppt_h+.01"/>
                                          </p:val>
                                        </p:tav>
                                        <p:tav tm="100000">
                                          <p:val>
                                            <p:strVal val="#ppt_h"/>
                                          </p:val>
                                        </p:tav>
                                      </p:tavLst>
                                    </p:anim>
                                    <p:anim calcmode="lin" valueType="num">
                                      <p:cBhvr>
                                        <p:cTn id="38" dur="500" fill="hold"/>
                                        <p:tgtEl>
                                          <p:spTgt spid="26"/>
                                        </p:tgtEl>
                                        <p:attrNameLst>
                                          <p:attrName>ppt_w</p:attrName>
                                        </p:attrNameLst>
                                      </p:cBhvr>
                                      <p:tavLst>
                                        <p:tav tm="0">
                                          <p:val>
                                            <p:strVal val="#ppt_w/10"/>
                                          </p:val>
                                        </p:tav>
                                        <p:tav tm="50000">
                                          <p:val>
                                            <p:strVal val="#ppt_w+.01"/>
                                          </p:val>
                                        </p:tav>
                                        <p:tav tm="100000">
                                          <p:val>
                                            <p:strVal val="#ppt_w"/>
                                          </p:val>
                                        </p:tav>
                                      </p:tavLst>
                                    </p:anim>
                                    <p:animEffect transition="in" filter="fade">
                                      <p:cBhvr>
                                        <p:cTn id="39" dur="500" tmFilter="0,0; .5, 1; 1, 1"/>
                                        <p:tgtEl>
                                          <p:spTgt spid="26"/>
                                        </p:tgtEl>
                                      </p:cBhvr>
                                    </p:animEffect>
                                  </p:childTnLst>
                                </p:cTn>
                              </p:par>
                            </p:childTnLst>
                          </p:cTn>
                        </p:par>
                        <p:par>
                          <p:cTn id="40" fill="hold">
                            <p:stCondLst>
                              <p:cond delay="5699"/>
                            </p:stCondLst>
                            <p:childTnLst>
                              <p:par>
                                <p:cTn id="41" presetID="41" presetClass="entr" presetSubtype="0" fill="hold" grpId="0" nodeType="afterEffect">
                                  <p:stCondLst>
                                    <p:cond delay="0"/>
                                  </p:stCondLst>
                                  <p:iterate type="lt">
                                    <p:tmPct val="10000"/>
                                  </p:iterate>
                                  <p:childTnLst>
                                    <p:set>
                                      <p:cBhvr>
                                        <p:cTn id="42" dur="1" fill="hold">
                                          <p:stCondLst>
                                            <p:cond delay="0"/>
                                          </p:stCondLst>
                                        </p:cTn>
                                        <p:tgtEl>
                                          <p:spTgt spid="27"/>
                                        </p:tgtEl>
                                        <p:attrNameLst>
                                          <p:attrName>style.visibility</p:attrName>
                                        </p:attrNameLst>
                                      </p:cBhvr>
                                      <p:to>
                                        <p:strVal val="visible"/>
                                      </p:to>
                                    </p:set>
                                    <p:anim calcmode="lin" valueType="num">
                                      <p:cBhvr>
                                        <p:cTn id="43" dur="500" fill="hold"/>
                                        <p:tgtEl>
                                          <p:spTgt spid="27"/>
                                        </p:tgtEl>
                                        <p:attrNameLst>
                                          <p:attrName>ppt_x</p:attrName>
                                        </p:attrNameLst>
                                      </p:cBhvr>
                                      <p:tavLst>
                                        <p:tav tm="0">
                                          <p:val>
                                            <p:strVal val="#ppt_x"/>
                                          </p:val>
                                        </p:tav>
                                        <p:tav tm="50000">
                                          <p:val>
                                            <p:strVal val="#ppt_x+.1"/>
                                          </p:val>
                                        </p:tav>
                                        <p:tav tm="100000">
                                          <p:val>
                                            <p:strVal val="#ppt_x"/>
                                          </p:val>
                                        </p:tav>
                                      </p:tavLst>
                                    </p:anim>
                                    <p:anim calcmode="lin" valueType="num">
                                      <p:cBhvr>
                                        <p:cTn id="44" dur="500" fill="hold"/>
                                        <p:tgtEl>
                                          <p:spTgt spid="27"/>
                                        </p:tgtEl>
                                        <p:attrNameLst>
                                          <p:attrName>ppt_y</p:attrName>
                                        </p:attrNameLst>
                                      </p:cBhvr>
                                      <p:tavLst>
                                        <p:tav tm="0">
                                          <p:val>
                                            <p:strVal val="#ppt_y"/>
                                          </p:val>
                                        </p:tav>
                                        <p:tav tm="100000">
                                          <p:val>
                                            <p:strVal val="#ppt_y"/>
                                          </p:val>
                                        </p:tav>
                                      </p:tavLst>
                                    </p:anim>
                                    <p:anim calcmode="lin" valueType="num">
                                      <p:cBhvr>
                                        <p:cTn id="45" dur="500" fill="hold"/>
                                        <p:tgtEl>
                                          <p:spTgt spid="27"/>
                                        </p:tgtEl>
                                        <p:attrNameLst>
                                          <p:attrName>ppt_h</p:attrName>
                                        </p:attrNameLst>
                                      </p:cBhvr>
                                      <p:tavLst>
                                        <p:tav tm="0">
                                          <p:val>
                                            <p:strVal val="#ppt_h/10"/>
                                          </p:val>
                                        </p:tav>
                                        <p:tav tm="50000">
                                          <p:val>
                                            <p:strVal val="#ppt_h+.01"/>
                                          </p:val>
                                        </p:tav>
                                        <p:tav tm="100000">
                                          <p:val>
                                            <p:strVal val="#ppt_h"/>
                                          </p:val>
                                        </p:tav>
                                      </p:tavLst>
                                    </p:anim>
                                    <p:anim calcmode="lin" valueType="num">
                                      <p:cBhvr>
                                        <p:cTn id="46" dur="500" fill="hold"/>
                                        <p:tgtEl>
                                          <p:spTgt spid="27"/>
                                        </p:tgtEl>
                                        <p:attrNameLst>
                                          <p:attrName>ppt_w</p:attrName>
                                        </p:attrNameLst>
                                      </p:cBhvr>
                                      <p:tavLst>
                                        <p:tav tm="0">
                                          <p:val>
                                            <p:strVal val="#ppt_w/10"/>
                                          </p:val>
                                        </p:tav>
                                        <p:tav tm="50000">
                                          <p:val>
                                            <p:strVal val="#ppt_w+.01"/>
                                          </p:val>
                                        </p:tav>
                                        <p:tav tm="100000">
                                          <p:val>
                                            <p:strVal val="#ppt_w"/>
                                          </p:val>
                                        </p:tav>
                                      </p:tavLst>
                                    </p:anim>
                                    <p:animEffect transition="in" filter="fade">
                                      <p:cBhvr>
                                        <p:cTn id="47" dur="500" tmFilter="0,0; .5, 1; 1, 1"/>
                                        <p:tgtEl>
                                          <p:spTgt spid="27"/>
                                        </p:tgtEl>
                                      </p:cBhvr>
                                    </p:animEffect>
                                  </p:childTnLst>
                                </p:cTn>
                              </p:par>
                            </p:childTnLst>
                          </p:cTn>
                        </p:par>
                        <p:par>
                          <p:cTn id="48" fill="hold">
                            <p:stCondLst>
                              <p:cond delay="7699"/>
                            </p:stCondLst>
                            <p:childTnLst>
                              <p:par>
                                <p:cTn id="49" presetID="53" presetClass="entr" presetSubtype="16"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p:cTn id="51" dur="500" fill="hold"/>
                                        <p:tgtEl>
                                          <p:spTgt spid="13"/>
                                        </p:tgtEl>
                                        <p:attrNameLst>
                                          <p:attrName>ppt_w</p:attrName>
                                        </p:attrNameLst>
                                      </p:cBhvr>
                                      <p:tavLst>
                                        <p:tav tm="0">
                                          <p:val>
                                            <p:fltVal val="0"/>
                                          </p:val>
                                        </p:tav>
                                        <p:tav tm="100000">
                                          <p:val>
                                            <p:strVal val="#ppt_w"/>
                                          </p:val>
                                        </p:tav>
                                      </p:tavLst>
                                    </p:anim>
                                    <p:anim calcmode="lin" valueType="num">
                                      <p:cBhvr>
                                        <p:cTn id="52" dur="500" fill="hold"/>
                                        <p:tgtEl>
                                          <p:spTgt spid="13"/>
                                        </p:tgtEl>
                                        <p:attrNameLst>
                                          <p:attrName>ppt_h</p:attrName>
                                        </p:attrNameLst>
                                      </p:cBhvr>
                                      <p:tavLst>
                                        <p:tav tm="0">
                                          <p:val>
                                            <p:fltVal val="0"/>
                                          </p:val>
                                        </p:tav>
                                        <p:tav tm="100000">
                                          <p:val>
                                            <p:strVal val="#ppt_h"/>
                                          </p:val>
                                        </p:tav>
                                      </p:tavLst>
                                    </p:anim>
                                    <p:animEffect transition="in" filter="fade">
                                      <p:cBhvr>
                                        <p:cTn id="53" dur="500"/>
                                        <p:tgtEl>
                                          <p:spTgt spid="13"/>
                                        </p:tgtEl>
                                      </p:cBhvr>
                                    </p:animEffect>
                                  </p:childTnLst>
                                </p:cTn>
                              </p:par>
                            </p:childTnLst>
                          </p:cTn>
                        </p:par>
                        <p:par>
                          <p:cTn id="54" fill="hold">
                            <p:stCondLst>
                              <p:cond delay="8199"/>
                            </p:stCondLst>
                            <p:childTnLst>
                              <p:par>
                                <p:cTn id="55" presetID="41" presetClass="entr" presetSubtype="0" fill="hold" grpId="0" nodeType="afterEffect">
                                  <p:stCondLst>
                                    <p:cond delay="0"/>
                                  </p:stCondLst>
                                  <p:iterate type="lt">
                                    <p:tmPct val="10000"/>
                                  </p:iterate>
                                  <p:childTnLst>
                                    <p:set>
                                      <p:cBhvr>
                                        <p:cTn id="56" dur="1" fill="hold">
                                          <p:stCondLst>
                                            <p:cond delay="0"/>
                                          </p:stCondLst>
                                        </p:cTn>
                                        <p:tgtEl>
                                          <p:spTgt spid="28"/>
                                        </p:tgtEl>
                                        <p:attrNameLst>
                                          <p:attrName>style.visibility</p:attrName>
                                        </p:attrNameLst>
                                      </p:cBhvr>
                                      <p:to>
                                        <p:strVal val="visible"/>
                                      </p:to>
                                    </p:set>
                                    <p:anim calcmode="lin" valueType="num">
                                      <p:cBhvr>
                                        <p:cTn id="57" dur="500" fill="hold"/>
                                        <p:tgtEl>
                                          <p:spTgt spid="28"/>
                                        </p:tgtEl>
                                        <p:attrNameLst>
                                          <p:attrName>ppt_x</p:attrName>
                                        </p:attrNameLst>
                                      </p:cBhvr>
                                      <p:tavLst>
                                        <p:tav tm="0">
                                          <p:val>
                                            <p:strVal val="#ppt_x"/>
                                          </p:val>
                                        </p:tav>
                                        <p:tav tm="50000">
                                          <p:val>
                                            <p:strVal val="#ppt_x+.1"/>
                                          </p:val>
                                        </p:tav>
                                        <p:tav tm="100000">
                                          <p:val>
                                            <p:strVal val="#ppt_x"/>
                                          </p:val>
                                        </p:tav>
                                      </p:tavLst>
                                    </p:anim>
                                    <p:anim calcmode="lin" valueType="num">
                                      <p:cBhvr>
                                        <p:cTn id="58" dur="500" fill="hold"/>
                                        <p:tgtEl>
                                          <p:spTgt spid="28"/>
                                        </p:tgtEl>
                                        <p:attrNameLst>
                                          <p:attrName>ppt_y</p:attrName>
                                        </p:attrNameLst>
                                      </p:cBhvr>
                                      <p:tavLst>
                                        <p:tav tm="0">
                                          <p:val>
                                            <p:strVal val="#ppt_y"/>
                                          </p:val>
                                        </p:tav>
                                        <p:tav tm="100000">
                                          <p:val>
                                            <p:strVal val="#ppt_y"/>
                                          </p:val>
                                        </p:tav>
                                      </p:tavLst>
                                    </p:anim>
                                    <p:anim calcmode="lin" valueType="num">
                                      <p:cBhvr>
                                        <p:cTn id="59" dur="500" fill="hold"/>
                                        <p:tgtEl>
                                          <p:spTgt spid="28"/>
                                        </p:tgtEl>
                                        <p:attrNameLst>
                                          <p:attrName>ppt_h</p:attrName>
                                        </p:attrNameLst>
                                      </p:cBhvr>
                                      <p:tavLst>
                                        <p:tav tm="0">
                                          <p:val>
                                            <p:strVal val="#ppt_h/10"/>
                                          </p:val>
                                        </p:tav>
                                        <p:tav tm="50000">
                                          <p:val>
                                            <p:strVal val="#ppt_h+.01"/>
                                          </p:val>
                                        </p:tav>
                                        <p:tav tm="100000">
                                          <p:val>
                                            <p:strVal val="#ppt_h"/>
                                          </p:val>
                                        </p:tav>
                                      </p:tavLst>
                                    </p:anim>
                                    <p:anim calcmode="lin" valueType="num">
                                      <p:cBhvr>
                                        <p:cTn id="60" dur="500" fill="hold"/>
                                        <p:tgtEl>
                                          <p:spTgt spid="28"/>
                                        </p:tgtEl>
                                        <p:attrNameLst>
                                          <p:attrName>ppt_w</p:attrName>
                                        </p:attrNameLst>
                                      </p:cBhvr>
                                      <p:tavLst>
                                        <p:tav tm="0">
                                          <p:val>
                                            <p:strVal val="#ppt_w/10"/>
                                          </p:val>
                                        </p:tav>
                                        <p:tav tm="50000">
                                          <p:val>
                                            <p:strVal val="#ppt_w+.01"/>
                                          </p:val>
                                        </p:tav>
                                        <p:tav tm="100000">
                                          <p:val>
                                            <p:strVal val="#ppt_w"/>
                                          </p:val>
                                        </p:tav>
                                      </p:tavLst>
                                    </p:anim>
                                    <p:animEffect transition="in" filter="fade">
                                      <p:cBhvr>
                                        <p:cTn id="61" dur="500" tmFilter="0,0; .5, 1; 1, 1"/>
                                        <p:tgtEl>
                                          <p:spTgt spid="28"/>
                                        </p:tgtEl>
                                      </p:cBhvr>
                                    </p:animEffect>
                                  </p:childTnLst>
                                </p:cTn>
                              </p:par>
                            </p:childTnLst>
                          </p:cTn>
                        </p:par>
                        <p:par>
                          <p:cTn id="62" fill="hold">
                            <p:stCondLst>
                              <p:cond delay="9700"/>
                            </p:stCondLst>
                            <p:childTnLst>
                              <p:par>
                                <p:cTn id="63" presetID="41" presetClass="entr" presetSubtype="0" fill="hold" grpId="0" nodeType="afterEffect">
                                  <p:stCondLst>
                                    <p:cond delay="0"/>
                                  </p:stCondLst>
                                  <p:iterate type="lt">
                                    <p:tmPct val="10000"/>
                                  </p:iterate>
                                  <p:childTnLst>
                                    <p:set>
                                      <p:cBhvr>
                                        <p:cTn id="64" dur="1" fill="hold">
                                          <p:stCondLst>
                                            <p:cond delay="0"/>
                                          </p:stCondLst>
                                        </p:cTn>
                                        <p:tgtEl>
                                          <p:spTgt spid="29"/>
                                        </p:tgtEl>
                                        <p:attrNameLst>
                                          <p:attrName>style.visibility</p:attrName>
                                        </p:attrNameLst>
                                      </p:cBhvr>
                                      <p:to>
                                        <p:strVal val="visible"/>
                                      </p:to>
                                    </p:set>
                                    <p:anim calcmode="lin" valueType="num">
                                      <p:cBhvr>
                                        <p:cTn id="65" dur="500" fill="hold"/>
                                        <p:tgtEl>
                                          <p:spTgt spid="29"/>
                                        </p:tgtEl>
                                        <p:attrNameLst>
                                          <p:attrName>ppt_x</p:attrName>
                                        </p:attrNameLst>
                                      </p:cBhvr>
                                      <p:tavLst>
                                        <p:tav tm="0">
                                          <p:val>
                                            <p:strVal val="#ppt_x"/>
                                          </p:val>
                                        </p:tav>
                                        <p:tav tm="50000">
                                          <p:val>
                                            <p:strVal val="#ppt_x+.1"/>
                                          </p:val>
                                        </p:tav>
                                        <p:tav tm="100000">
                                          <p:val>
                                            <p:strVal val="#ppt_x"/>
                                          </p:val>
                                        </p:tav>
                                      </p:tavLst>
                                    </p:anim>
                                    <p:anim calcmode="lin" valueType="num">
                                      <p:cBhvr>
                                        <p:cTn id="66" dur="500" fill="hold"/>
                                        <p:tgtEl>
                                          <p:spTgt spid="29"/>
                                        </p:tgtEl>
                                        <p:attrNameLst>
                                          <p:attrName>ppt_y</p:attrName>
                                        </p:attrNameLst>
                                      </p:cBhvr>
                                      <p:tavLst>
                                        <p:tav tm="0">
                                          <p:val>
                                            <p:strVal val="#ppt_y"/>
                                          </p:val>
                                        </p:tav>
                                        <p:tav tm="100000">
                                          <p:val>
                                            <p:strVal val="#ppt_y"/>
                                          </p:val>
                                        </p:tav>
                                      </p:tavLst>
                                    </p:anim>
                                    <p:anim calcmode="lin" valueType="num">
                                      <p:cBhvr>
                                        <p:cTn id="67" dur="500" fill="hold"/>
                                        <p:tgtEl>
                                          <p:spTgt spid="29"/>
                                        </p:tgtEl>
                                        <p:attrNameLst>
                                          <p:attrName>ppt_h</p:attrName>
                                        </p:attrNameLst>
                                      </p:cBhvr>
                                      <p:tavLst>
                                        <p:tav tm="0">
                                          <p:val>
                                            <p:strVal val="#ppt_h/10"/>
                                          </p:val>
                                        </p:tav>
                                        <p:tav tm="50000">
                                          <p:val>
                                            <p:strVal val="#ppt_h+.01"/>
                                          </p:val>
                                        </p:tav>
                                        <p:tav tm="100000">
                                          <p:val>
                                            <p:strVal val="#ppt_h"/>
                                          </p:val>
                                        </p:tav>
                                      </p:tavLst>
                                    </p:anim>
                                    <p:anim calcmode="lin" valueType="num">
                                      <p:cBhvr>
                                        <p:cTn id="68" dur="500" fill="hold"/>
                                        <p:tgtEl>
                                          <p:spTgt spid="29"/>
                                        </p:tgtEl>
                                        <p:attrNameLst>
                                          <p:attrName>ppt_w</p:attrName>
                                        </p:attrNameLst>
                                      </p:cBhvr>
                                      <p:tavLst>
                                        <p:tav tm="0">
                                          <p:val>
                                            <p:strVal val="#ppt_w/10"/>
                                          </p:val>
                                        </p:tav>
                                        <p:tav tm="50000">
                                          <p:val>
                                            <p:strVal val="#ppt_w+.01"/>
                                          </p:val>
                                        </p:tav>
                                        <p:tav tm="100000">
                                          <p:val>
                                            <p:strVal val="#ppt_w"/>
                                          </p:val>
                                        </p:tav>
                                      </p:tavLst>
                                    </p:anim>
                                    <p:animEffect transition="in" filter="fade">
                                      <p:cBhvr>
                                        <p:cTn id="69" dur="500" tmFilter="0,0; .5, 1; 1, 1"/>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5" grpId="0"/>
      <p:bldP spid="26" grpId="0"/>
      <p:bldP spid="27" grpId="0"/>
      <p:bldP spid="28" grpId="0"/>
      <p:bldP spid="2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2" name="Freeform 6"/>
          <p:cNvSpPr/>
          <p:nvPr/>
        </p:nvSpPr>
        <p:spPr>
          <a:xfrm>
            <a:off x="1704714" y="1342728"/>
            <a:ext cx="3721802" cy="4440043"/>
          </a:xfrm>
          <a:custGeom>
            <a:avLst/>
            <a:gdLst/>
            <a:ahLst/>
            <a:cxnLst>
              <a:cxn ang="0">
                <a:pos x="1764806" y="0"/>
              </a:cxn>
              <a:cxn ang="0">
                <a:pos x="3529011" y="1763812"/>
              </a:cxn>
              <a:cxn ang="0">
                <a:pos x="3280421" y="2667374"/>
              </a:cxn>
              <a:cxn ang="0">
                <a:pos x="1764806" y="4210409"/>
              </a:cxn>
              <a:cxn ang="0">
                <a:pos x="249192" y="2667374"/>
              </a:cxn>
              <a:cxn ang="0">
                <a:pos x="0" y="1763812"/>
              </a:cxn>
              <a:cxn ang="0">
                <a:pos x="1764806" y="0"/>
              </a:cxn>
            </a:cxnLst>
            <a:rect l="0" t="0" r="0" b="0"/>
            <a:pathLst>
              <a:path w="5863" h="6999">
                <a:moveTo>
                  <a:pt x="2932" y="0"/>
                </a:moveTo>
                <a:cubicBezTo>
                  <a:pt x="4550" y="0"/>
                  <a:pt x="5863" y="1313"/>
                  <a:pt x="5863" y="2932"/>
                </a:cubicBezTo>
                <a:cubicBezTo>
                  <a:pt x="5863" y="3480"/>
                  <a:pt x="5712" y="3994"/>
                  <a:pt x="5450" y="4434"/>
                </a:cubicBezTo>
                <a:cubicBezTo>
                  <a:pt x="5201" y="4840"/>
                  <a:pt x="3807" y="6359"/>
                  <a:pt x="2932" y="6999"/>
                </a:cubicBezTo>
                <a:cubicBezTo>
                  <a:pt x="2056" y="6359"/>
                  <a:pt x="663" y="4840"/>
                  <a:pt x="414" y="4434"/>
                </a:cubicBezTo>
                <a:cubicBezTo>
                  <a:pt x="151" y="3994"/>
                  <a:pt x="0" y="3480"/>
                  <a:pt x="0" y="2932"/>
                </a:cubicBezTo>
                <a:cubicBezTo>
                  <a:pt x="0" y="1313"/>
                  <a:pt x="1313" y="0"/>
                  <a:pt x="2932" y="0"/>
                </a:cubicBezTo>
                <a:close/>
              </a:path>
            </a:pathLst>
          </a:custGeom>
          <a:solidFill>
            <a:schemeClr val="accent2"/>
          </a:solidFill>
          <a:ln w="9525">
            <a:noFill/>
          </a:ln>
        </p:spPr>
        <p:txBody>
          <a:bodyPr/>
          <a:lstStyle/>
          <a:p>
            <a:endParaRPr lang="zh-CN" altLang="en-US" sz="2110"/>
          </a:p>
        </p:txBody>
      </p:sp>
      <p:sp>
        <p:nvSpPr>
          <p:cNvPr id="3" name="Freeform 6"/>
          <p:cNvSpPr/>
          <p:nvPr/>
        </p:nvSpPr>
        <p:spPr>
          <a:xfrm>
            <a:off x="4679811" y="2909802"/>
            <a:ext cx="2464459" cy="2939938"/>
          </a:xfrm>
          <a:custGeom>
            <a:avLst/>
            <a:gdLst/>
            <a:ahLst/>
            <a:cxnLst>
              <a:cxn ang="0">
                <a:pos x="1168323" y="0"/>
              </a:cxn>
              <a:cxn ang="0">
                <a:pos x="2336248" y="1167664"/>
              </a:cxn>
              <a:cxn ang="0">
                <a:pos x="2171679" y="1765834"/>
              </a:cxn>
              <a:cxn ang="0">
                <a:pos x="1168323" y="2787341"/>
              </a:cxn>
              <a:cxn ang="0">
                <a:pos x="164968" y="1765834"/>
              </a:cxn>
              <a:cxn ang="0">
                <a:pos x="0" y="1167664"/>
              </a:cxn>
              <a:cxn ang="0">
                <a:pos x="1168323" y="0"/>
              </a:cxn>
            </a:cxnLst>
            <a:rect l="0" t="0" r="0" b="0"/>
            <a:pathLst>
              <a:path w="5863" h="6999">
                <a:moveTo>
                  <a:pt x="2932" y="0"/>
                </a:moveTo>
                <a:cubicBezTo>
                  <a:pt x="4550" y="0"/>
                  <a:pt x="5863" y="1313"/>
                  <a:pt x="5863" y="2932"/>
                </a:cubicBezTo>
                <a:cubicBezTo>
                  <a:pt x="5863" y="3480"/>
                  <a:pt x="5712" y="3994"/>
                  <a:pt x="5450" y="4434"/>
                </a:cubicBezTo>
                <a:cubicBezTo>
                  <a:pt x="5201" y="4840"/>
                  <a:pt x="3807" y="6359"/>
                  <a:pt x="2932" y="6999"/>
                </a:cubicBezTo>
                <a:cubicBezTo>
                  <a:pt x="2056" y="6359"/>
                  <a:pt x="663" y="4840"/>
                  <a:pt x="414" y="4434"/>
                </a:cubicBezTo>
                <a:cubicBezTo>
                  <a:pt x="151" y="3994"/>
                  <a:pt x="0" y="3480"/>
                  <a:pt x="0" y="2932"/>
                </a:cubicBezTo>
                <a:cubicBezTo>
                  <a:pt x="0" y="1313"/>
                  <a:pt x="1313" y="0"/>
                  <a:pt x="2932" y="0"/>
                </a:cubicBezTo>
                <a:close/>
              </a:path>
            </a:pathLst>
          </a:custGeom>
          <a:solidFill>
            <a:schemeClr val="tx2"/>
          </a:solidFill>
          <a:ln w="9525">
            <a:noFill/>
          </a:ln>
        </p:spPr>
        <p:txBody>
          <a:bodyPr/>
          <a:lstStyle/>
          <a:p>
            <a:endParaRPr lang="zh-CN" altLang="en-US" sz="2110"/>
          </a:p>
        </p:txBody>
      </p:sp>
      <p:sp>
        <p:nvSpPr>
          <p:cNvPr id="5" name="椭圆 7"/>
          <p:cNvSpPr/>
          <p:nvPr/>
        </p:nvSpPr>
        <p:spPr>
          <a:xfrm>
            <a:off x="4420306" y="1356123"/>
            <a:ext cx="987792" cy="987792"/>
          </a:xfrm>
          <a:prstGeom prst="ellipse">
            <a:avLst/>
          </a:prstGeom>
          <a:solidFill>
            <a:schemeClr val="tx2"/>
          </a:solidFill>
          <a:ln w="9525" cap="flat" cmpd="sng">
            <a:solidFill>
              <a:srgbClr val="F8F8F8"/>
            </a:solidFill>
            <a:prstDash val="solid"/>
            <a:round/>
            <a:headEnd type="none" w="med" len="med"/>
            <a:tailEnd type="none" w="med" len="med"/>
          </a:ln>
        </p:spPr>
        <p:txBody>
          <a:bodyPr anchor="t"/>
          <a:lstStyle/>
          <a:p>
            <a:pPr eaLnBrk="0" hangingPunct="0"/>
            <a:endParaRPr lang="zh-CN" altLang="en-US" sz="2110" dirty="0">
              <a:latin typeface="Arial" panose="020B0604020202020204" pitchFamily="34" charset="0"/>
              <a:ea typeface="微软雅黑" panose="020B0503020204020204" pitchFamily="34" charset="-122"/>
            </a:endParaRPr>
          </a:p>
        </p:txBody>
      </p:sp>
      <p:sp>
        <p:nvSpPr>
          <p:cNvPr id="6" name="椭圆 8"/>
          <p:cNvSpPr/>
          <p:nvPr/>
        </p:nvSpPr>
        <p:spPr>
          <a:xfrm>
            <a:off x="6533177" y="3048764"/>
            <a:ext cx="825393" cy="825392"/>
          </a:xfrm>
          <a:prstGeom prst="ellipse">
            <a:avLst/>
          </a:prstGeom>
          <a:solidFill>
            <a:schemeClr val="accent2"/>
          </a:solidFill>
          <a:ln w="9525" cap="flat" cmpd="sng">
            <a:solidFill>
              <a:srgbClr val="F8F8F8"/>
            </a:solidFill>
            <a:prstDash val="solid"/>
            <a:round/>
            <a:headEnd type="none" w="med" len="med"/>
            <a:tailEnd type="none" w="med" len="med"/>
          </a:ln>
        </p:spPr>
        <p:txBody>
          <a:bodyPr anchor="t"/>
          <a:lstStyle/>
          <a:p>
            <a:pPr eaLnBrk="0" hangingPunct="0"/>
            <a:endParaRPr lang="zh-CN" altLang="en-US" sz="2110" dirty="0">
              <a:latin typeface="Arial" panose="020B0604020202020204" pitchFamily="34" charset="0"/>
              <a:ea typeface="微软雅黑" panose="020B0503020204020204" pitchFamily="34" charset="-122"/>
            </a:endParaRPr>
          </a:p>
        </p:txBody>
      </p:sp>
      <p:sp>
        <p:nvSpPr>
          <p:cNvPr id="7" name="TextBox 9"/>
          <p:cNvSpPr txBox="1"/>
          <p:nvPr/>
        </p:nvSpPr>
        <p:spPr>
          <a:xfrm>
            <a:off x="4658046" y="1558704"/>
            <a:ext cx="512313" cy="611706"/>
          </a:xfrm>
          <a:prstGeom prst="rect">
            <a:avLst/>
          </a:prstGeom>
          <a:noFill/>
          <a:ln w="9525">
            <a:noFill/>
          </a:ln>
        </p:spPr>
        <p:txBody>
          <a:bodyPr wrap="square" anchor="t">
            <a:spAutoFit/>
          </a:bodyPr>
          <a:lstStyle/>
          <a:p>
            <a:pPr eaLnBrk="0" hangingPunct="0"/>
            <a:r>
              <a:rPr lang="zh-CN" altLang="en-US" sz="3375" b="1" dirty="0">
                <a:solidFill>
                  <a:srgbClr val="F8F8F8"/>
                </a:solidFill>
                <a:latin typeface="Arial" panose="020B0604020202020204" pitchFamily="34" charset="0"/>
                <a:ea typeface="微软雅黑" panose="020B0503020204020204" pitchFamily="34" charset="-122"/>
              </a:rPr>
              <a:t>区</a:t>
            </a:r>
          </a:p>
        </p:txBody>
      </p:sp>
      <p:sp>
        <p:nvSpPr>
          <p:cNvPr id="8" name="TextBox 10"/>
          <p:cNvSpPr txBox="1"/>
          <p:nvPr/>
        </p:nvSpPr>
        <p:spPr>
          <a:xfrm>
            <a:off x="6685532" y="3177678"/>
            <a:ext cx="617477" cy="611706"/>
          </a:xfrm>
          <a:prstGeom prst="rect">
            <a:avLst/>
          </a:prstGeom>
          <a:noFill/>
          <a:ln w="9525">
            <a:noFill/>
          </a:ln>
        </p:spPr>
        <p:txBody>
          <a:bodyPr wrap="none" anchor="t">
            <a:spAutoFit/>
          </a:bodyPr>
          <a:lstStyle/>
          <a:p>
            <a:pPr eaLnBrk="0" hangingPunct="0"/>
            <a:r>
              <a:rPr lang="zh-CN" altLang="en-US" sz="3375" b="1" dirty="0">
                <a:solidFill>
                  <a:srgbClr val="F8F8F8"/>
                </a:solidFill>
                <a:latin typeface="Arial" panose="020B0604020202020204" pitchFamily="34" charset="0"/>
                <a:ea typeface="微软雅黑" panose="020B0503020204020204" pitchFamily="34" charset="-122"/>
              </a:rPr>
              <a:t>别</a:t>
            </a:r>
          </a:p>
        </p:txBody>
      </p:sp>
      <p:sp>
        <p:nvSpPr>
          <p:cNvPr id="9" name="TextBox 11"/>
          <p:cNvSpPr txBox="1"/>
          <p:nvPr/>
        </p:nvSpPr>
        <p:spPr>
          <a:xfrm>
            <a:off x="2866291" y="1493744"/>
            <a:ext cx="1050288" cy="611706"/>
          </a:xfrm>
          <a:prstGeom prst="rect">
            <a:avLst/>
          </a:prstGeom>
          <a:noFill/>
          <a:ln w="9525">
            <a:noFill/>
          </a:ln>
        </p:spPr>
        <p:txBody>
          <a:bodyPr wrap="none" anchor="t">
            <a:spAutoFit/>
          </a:bodyPr>
          <a:lstStyle/>
          <a:p>
            <a:pPr eaLnBrk="0" hangingPunct="0"/>
            <a:r>
              <a:rPr lang="zh-CN" altLang="en-US" sz="3375" b="1" dirty="0">
                <a:solidFill>
                  <a:srgbClr val="F8F8F8"/>
                </a:solidFill>
                <a:latin typeface="微软雅黑" panose="020B0503020204020204" pitchFamily="34" charset="-122"/>
                <a:ea typeface="微软雅黑" panose="020B0503020204020204" pitchFamily="34" charset="-122"/>
              </a:rPr>
              <a:t>隐患</a:t>
            </a:r>
          </a:p>
        </p:txBody>
      </p:sp>
      <p:sp>
        <p:nvSpPr>
          <p:cNvPr id="10" name="TextBox 12"/>
          <p:cNvSpPr txBox="1"/>
          <p:nvPr/>
        </p:nvSpPr>
        <p:spPr>
          <a:xfrm>
            <a:off x="2188899" y="1984291"/>
            <a:ext cx="2754100" cy="3107646"/>
          </a:xfrm>
          <a:prstGeom prst="rect">
            <a:avLst/>
          </a:prstGeom>
          <a:noFill/>
          <a:ln w="9525">
            <a:noFill/>
          </a:ln>
        </p:spPr>
        <p:txBody>
          <a:bodyPr anchor="t">
            <a:spAutoFit/>
          </a:bodyPr>
          <a:lstStyle/>
          <a:p>
            <a:pPr eaLnBrk="0" hangingPunct="0">
              <a:lnSpc>
                <a:spcPct val="150000"/>
              </a:lnSpc>
            </a:pPr>
            <a:r>
              <a:rPr lang="zh-CN" altLang="en-US" sz="1900" b="1">
                <a:solidFill>
                  <a:schemeClr val="bg1"/>
                </a:solidFill>
                <a:latin typeface="微软雅黑" panose="020B0503020204020204" pitchFamily="34" charset="-122"/>
                <a:ea typeface="微软雅黑" panose="020B0503020204020204" pitchFamily="34" charset="-122"/>
              </a:rPr>
              <a:t>事故隐患是指物的不安全状态、人的不安全行为、管理上的缺陷。它是引发事故的直接原因。它可以是一种状态、可以是一种行为、可以是一种缺陷</a:t>
            </a:r>
            <a:endParaRPr lang="zh-CN" altLang="en-US" sz="1900" b="1" dirty="0">
              <a:solidFill>
                <a:schemeClr val="bg1"/>
              </a:solidFill>
              <a:latin typeface="微软雅黑" panose="020B0503020204020204" pitchFamily="34" charset="-122"/>
              <a:ea typeface="微软雅黑" panose="020B0503020204020204" pitchFamily="34" charset="-122"/>
            </a:endParaRPr>
          </a:p>
        </p:txBody>
      </p:sp>
      <p:sp>
        <p:nvSpPr>
          <p:cNvPr id="11" name="TextBox 13"/>
          <p:cNvSpPr txBox="1"/>
          <p:nvPr/>
        </p:nvSpPr>
        <p:spPr>
          <a:xfrm>
            <a:off x="5208866" y="3258041"/>
            <a:ext cx="1483098" cy="611706"/>
          </a:xfrm>
          <a:prstGeom prst="rect">
            <a:avLst/>
          </a:prstGeom>
          <a:noFill/>
          <a:ln w="9525">
            <a:noFill/>
          </a:ln>
        </p:spPr>
        <p:txBody>
          <a:bodyPr wrap="none" anchor="t">
            <a:spAutoFit/>
          </a:bodyPr>
          <a:lstStyle/>
          <a:p>
            <a:pPr eaLnBrk="0" hangingPunct="0"/>
            <a:r>
              <a:rPr lang="zh-CN" altLang="en-US" sz="3375" b="1" dirty="0">
                <a:solidFill>
                  <a:srgbClr val="F8F8F8"/>
                </a:solidFill>
                <a:latin typeface="微软雅黑" panose="020B0503020204020204" pitchFamily="34" charset="-122"/>
                <a:ea typeface="微软雅黑" panose="020B0503020204020204" pitchFamily="34" charset="-122"/>
              </a:rPr>
              <a:t>危险源</a:t>
            </a:r>
          </a:p>
        </p:txBody>
      </p:sp>
      <p:sp>
        <p:nvSpPr>
          <p:cNvPr id="12" name="TextBox 14"/>
          <p:cNvSpPr txBox="1"/>
          <p:nvPr/>
        </p:nvSpPr>
        <p:spPr>
          <a:xfrm>
            <a:off x="4942999" y="3792790"/>
            <a:ext cx="2091106" cy="1355115"/>
          </a:xfrm>
          <a:prstGeom prst="rect">
            <a:avLst/>
          </a:prstGeom>
          <a:noFill/>
          <a:ln w="9525">
            <a:noFill/>
          </a:ln>
        </p:spPr>
        <p:txBody>
          <a:bodyPr anchor="t">
            <a:spAutoFit/>
          </a:bodyPr>
          <a:lstStyle/>
          <a:p>
            <a:pPr>
              <a:lnSpc>
                <a:spcPct val="150000"/>
              </a:lnSpc>
              <a:buFont typeface="Wingdings" panose="05000000000000000000" pitchFamily="2" charset="2"/>
              <a:buNone/>
            </a:pPr>
            <a:r>
              <a:rPr lang="zh-CN" altLang="en-US" sz="1900" b="1">
                <a:solidFill>
                  <a:schemeClr val="bg1"/>
                </a:solidFill>
                <a:latin typeface="微软雅黑" panose="020B0503020204020204" pitchFamily="34" charset="-122"/>
                <a:ea typeface="微软雅黑" panose="020B0503020204020204" pitchFamily="34" charset="-122"/>
              </a:rPr>
              <a:t>具有潜在危险的源点或部位，是爆发事故的源头</a:t>
            </a:r>
            <a:endParaRPr lang="zh-CN" altLang="en-US" sz="1900" b="1" dirty="0">
              <a:solidFill>
                <a:schemeClr val="bg1"/>
              </a:solidFill>
              <a:latin typeface="微软雅黑" panose="020B0503020204020204" pitchFamily="34" charset="-122"/>
              <a:ea typeface="微软雅黑" panose="020B0503020204020204" pitchFamily="34" charset="-122"/>
            </a:endParaRPr>
          </a:p>
        </p:txBody>
      </p:sp>
      <p:sp>
        <p:nvSpPr>
          <p:cNvPr id="13" name="TextBox 16"/>
          <p:cNvSpPr txBox="1"/>
          <p:nvPr/>
        </p:nvSpPr>
        <p:spPr>
          <a:xfrm>
            <a:off x="7487486" y="2109523"/>
            <a:ext cx="4409907" cy="3443058"/>
          </a:xfrm>
          <a:prstGeom prst="rect">
            <a:avLst/>
          </a:prstGeom>
          <a:noFill/>
          <a:ln w="9525">
            <a:noFill/>
          </a:ln>
        </p:spPr>
        <p:txBody>
          <a:bodyPr wrap="square" anchor="t">
            <a:spAutoFit/>
          </a:bodyPr>
          <a:lstStyle/>
          <a:p>
            <a:pPr eaLnBrk="0" hangingPunct="0">
              <a:lnSpc>
                <a:spcPct val="150000"/>
              </a:lnSpc>
            </a:pPr>
            <a:r>
              <a:rPr lang="zh-CN" altLang="en-US" sz="2110" b="1">
                <a:solidFill>
                  <a:srgbClr val="404040"/>
                </a:solidFill>
                <a:latin typeface="微软雅黑" panose="020B0503020204020204" pitchFamily="34" charset="-122"/>
                <a:ea typeface="微软雅黑" panose="020B0503020204020204" pitchFamily="34" charset="-122"/>
              </a:rPr>
              <a:t>危险源和隐患之间有内在联系，又是两个不同的概念，危险源属自然常态，隐患属不正常状态</a:t>
            </a:r>
            <a:r>
              <a:rPr lang="en-US" altLang="zh-CN" sz="2110" b="1">
                <a:solidFill>
                  <a:srgbClr val="404040"/>
                </a:solidFill>
                <a:latin typeface="微软雅黑" panose="020B0503020204020204" pitchFamily="34" charset="-122"/>
                <a:ea typeface="微软雅黑" panose="020B0503020204020204" pitchFamily="34" charset="-122"/>
              </a:rPr>
              <a:t>,</a:t>
            </a:r>
            <a:r>
              <a:rPr lang="en-US" altLang="x-none" sz="2110" b="1" dirty="0">
                <a:solidFill>
                  <a:srgbClr val="404040"/>
                </a:solidFill>
                <a:latin typeface="微软雅黑" panose="020B0503020204020204" pitchFamily="34" charset="-122"/>
                <a:ea typeface="微软雅黑" panose="020B0503020204020204" pitchFamily="34" charset="-122"/>
              </a:rPr>
              <a:t>一般来说，危险源可能存在事故隐患，也可能不存在事故隐患，对于存在事故隐患的危险源一定要及时加以整改，否则随时都可能导致事故</a:t>
            </a:r>
          </a:p>
        </p:txBody>
      </p:sp>
      <p:sp>
        <p:nvSpPr>
          <p:cNvPr id="16"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435">
                                          <p:stCondLst>
                                            <p:cond delay="0"/>
                                          </p:stCondLst>
                                        </p:cTn>
                                        <p:tgtEl>
                                          <p:spTgt spid="2"/>
                                        </p:tgtEl>
                                      </p:cBhvr>
                                    </p:animEffect>
                                    <p:anim calcmode="lin" valueType="num">
                                      <p:cBhvr>
                                        <p:cTn id="8" dur="1367"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498"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498" tmFilter="0, 0; 0.125,0.2665; 0.25,0.4; 0.375,0.465; 0.5,0.5;  0.625,0.535; 0.75,0.6; 0.875,0.7335; 1,1">
                                          <p:stCondLst>
                                            <p:cond delay="498"/>
                                          </p:stCondLst>
                                        </p:cTn>
                                        <p:tgtEl>
                                          <p:spTgt spid="2"/>
                                        </p:tgtEl>
                                        <p:attrNameLst>
                                          <p:attrName>ppt_y</p:attrName>
                                        </p:attrNameLst>
                                      </p:cBhvr>
                                      <p:tavLst>
                                        <p:tav tm="0" fmla="#ppt_y-sin(pi*$)/9">
                                          <p:val>
                                            <p:fltVal val="0"/>
                                          </p:val>
                                        </p:tav>
                                        <p:tav tm="100000">
                                          <p:val>
                                            <p:fltVal val="1"/>
                                          </p:val>
                                        </p:tav>
                                      </p:tavLst>
                                    </p:anim>
                                    <p:anim calcmode="lin" valueType="num">
                                      <p:cBhvr>
                                        <p:cTn id="11" dur="249" tmFilter="0, 0; 0.125,0.2665; 0.25,0.4; 0.375,0.465; 0.5,0.5;  0.625,0.535; 0.75,0.6; 0.875,0.7335; 1,1">
                                          <p:stCondLst>
                                            <p:cond delay="993"/>
                                          </p:stCondLst>
                                        </p:cTn>
                                        <p:tgtEl>
                                          <p:spTgt spid="2"/>
                                        </p:tgtEl>
                                        <p:attrNameLst>
                                          <p:attrName>ppt_y</p:attrName>
                                        </p:attrNameLst>
                                      </p:cBhvr>
                                      <p:tavLst>
                                        <p:tav tm="0" fmla="#ppt_y-sin(pi*$)/27">
                                          <p:val>
                                            <p:fltVal val="0"/>
                                          </p:val>
                                        </p:tav>
                                        <p:tav tm="100000">
                                          <p:val>
                                            <p:fltVal val="1"/>
                                          </p:val>
                                        </p:tav>
                                      </p:tavLst>
                                    </p:anim>
                                    <p:anim calcmode="lin" valueType="num">
                                      <p:cBhvr>
                                        <p:cTn id="12" dur="123" tmFilter="0, 0; 0.125,0.2665; 0.25,0.4; 0.375,0.465; 0.5,0.5;  0.625,0.535; 0.75,0.6; 0.875,0.7335; 1,1">
                                          <p:stCondLst>
                                            <p:cond delay="1242"/>
                                          </p:stCondLst>
                                        </p:cTn>
                                        <p:tgtEl>
                                          <p:spTgt spid="2"/>
                                        </p:tgtEl>
                                        <p:attrNameLst>
                                          <p:attrName>ppt_y</p:attrName>
                                        </p:attrNameLst>
                                      </p:cBhvr>
                                      <p:tavLst>
                                        <p:tav tm="0" fmla="#ppt_y-sin(pi*$)/81">
                                          <p:val>
                                            <p:fltVal val="0"/>
                                          </p:val>
                                        </p:tav>
                                        <p:tav tm="100000">
                                          <p:val>
                                            <p:fltVal val="1"/>
                                          </p:val>
                                        </p:tav>
                                      </p:tavLst>
                                    </p:anim>
                                    <p:animScale>
                                      <p:cBhvr>
                                        <p:cTn id="13" dur="20">
                                          <p:stCondLst>
                                            <p:cond delay="487"/>
                                          </p:stCondLst>
                                        </p:cTn>
                                        <p:tgtEl>
                                          <p:spTgt spid="2"/>
                                        </p:tgtEl>
                                      </p:cBhvr>
                                      <p:to x="100000" y="60000"/>
                                    </p:animScale>
                                    <p:animScale>
                                      <p:cBhvr>
                                        <p:cTn id="14" dur="124" decel="50000">
                                          <p:stCondLst>
                                            <p:cond delay="507"/>
                                          </p:stCondLst>
                                        </p:cTn>
                                        <p:tgtEl>
                                          <p:spTgt spid="2"/>
                                        </p:tgtEl>
                                      </p:cBhvr>
                                      <p:to x="100000" y="100000"/>
                                    </p:animScale>
                                    <p:animScale>
                                      <p:cBhvr>
                                        <p:cTn id="15" dur="20">
                                          <p:stCondLst>
                                            <p:cond delay="984"/>
                                          </p:stCondLst>
                                        </p:cTn>
                                        <p:tgtEl>
                                          <p:spTgt spid="2"/>
                                        </p:tgtEl>
                                      </p:cBhvr>
                                      <p:to x="100000" y="80000"/>
                                    </p:animScale>
                                    <p:animScale>
                                      <p:cBhvr>
                                        <p:cTn id="16" dur="124" decel="50000">
                                          <p:stCondLst>
                                            <p:cond delay="1004"/>
                                          </p:stCondLst>
                                        </p:cTn>
                                        <p:tgtEl>
                                          <p:spTgt spid="2"/>
                                        </p:tgtEl>
                                      </p:cBhvr>
                                      <p:to x="100000" y="100000"/>
                                    </p:animScale>
                                    <p:animScale>
                                      <p:cBhvr>
                                        <p:cTn id="17" dur="20">
                                          <p:stCondLst>
                                            <p:cond delay="1231"/>
                                          </p:stCondLst>
                                        </p:cTn>
                                        <p:tgtEl>
                                          <p:spTgt spid="2"/>
                                        </p:tgtEl>
                                      </p:cBhvr>
                                      <p:to x="100000" y="90000"/>
                                    </p:animScale>
                                    <p:animScale>
                                      <p:cBhvr>
                                        <p:cTn id="18" dur="124" decel="50000">
                                          <p:stCondLst>
                                            <p:cond delay="1251"/>
                                          </p:stCondLst>
                                        </p:cTn>
                                        <p:tgtEl>
                                          <p:spTgt spid="2"/>
                                        </p:tgtEl>
                                      </p:cBhvr>
                                      <p:to x="100000" y="100000"/>
                                    </p:animScale>
                                    <p:animScale>
                                      <p:cBhvr>
                                        <p:cTn id="19" dur="20">
                                          <p:stCondLst>
                                            <p:cond delay="1356"/>
                                          </p:stCondLst>
                                        </p:cTn>
                                        <p:tgtEl>
                                          <p:spTgt spid="2"/>
                                        </p:tgtEl>
                                      </p:cBhvr>
                                      <p:to x="100000" y="95000"/>
                                    </p:animScale>
                                    <p:animScale>
                                      <p:cBhvr>
                                        <p:cTn id="20" dur="124" decel="50000">
                                          <p:stCondLst>
                                            <p:cond delay="1376"/>
                                          </p:stCondLst>
                                        </p:cTn>
                                        <p:tgtEl>
                                          <p:spTgt spid="2"/>
                                        </p:tgtEl>
                                      </p:cBhvr>
                                      <p:to x="100000" y="100000"/>
                                    </p:animScale>
                                  </p:childTnLst>
                                </p:cTn>
                              </p:par>
                              <p:par>
                                <p:cTn id="21" presetID="26" presetClass="entr" presetSubtype="0" fill="hold" nodeType="withEffect">
                                  <p:stCondLst>
                                    <p:cond delay="500"/>
                                  </p:stCondLst>
                                  <p:childTnLst>
                                    <p:set>
                                      <p:cBhvr>
                                        <p:cTn id="22" dur="1" fill="hold">
                                          <p:stCondLst>
                                            <p:cond delay="0"/>
                                          </p:stCondLst>
                                        </p:cTn>
                                        <p:tgtEl>
                                          <p:spTgt spid="3"/>
                                        </p:tgtEl>
                                        <p:attrNameLst>
                                          <p:attrName>style.visibility</p:attrName>
                                        </p:attrNameLst>
                                      </p:cBhvr>
                                      <p:to>
                                        <p:strVal val="visible"/>
                                      </p:to>
                                    </p:set>
                                    <p:animEffect transition="in" filter="wipe(down)">
                                      <p:cBhvr>
                                        <p:cTn id="23" dur="435">
                                          <p:stCondLst>
                                            <p:cond delay="0"/>
                                          </p:stCondLst>
                                        </p:cTn>
                                        <p:tgtEl>
                                          <p:spTgt spid="3"/>
                                        </p:tgtEl>
                                      </p:cBhvr>
                                    </p:animEffect>
                                    <p:anim calcmode="lin" valueType="num">
                                      <p:cBhvr>
                                        <p:cTn id="24" dur="1367"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5" dur="498"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6" dur="498" tmFilter="0, 0; 0.125,0.2665; 0.25,0.4; 0.375,0.465; 0.5,0.5;  0.625,0.535; 0.75,0.6; 0.875,0.7335; 1,1">
                                          <p:stCondLst>
                                            <p:cond delay="498"/>
                                          </p:stCondLst>
                                        </p:cTn>
                                        <p:tgtEl>
                                          <p:spTgt spid="3"/>
                                        </p:tgtEl>
                                        <p:attrNameLst>
                                          <p:attrName>ppt_y</p:attrName>
                                        </p:attrNameLst>
                                      </p:cBhvr>
                                      <p:tavLst>
                                        <p:tav tm="0" fmla="#ppt_y-sin(pi*$)/9">
                                          <p:val>
                                            <p:fltVal val="0"/>
                                          </p:val>
                                        </p:tav>
                                        <p:tav tm="100000">
                                          <p:val>
                                            <p:fltVal val="1"/>
                                          </p:val>
                                        </p:tav>
                                      </p:tavLst>
                                    </p:anim>
                                    <p:anim calcmode="lin" valueType="num">
                                      <p:cBhvr>
                                        <p:cTn id="27" dur="249" tmFilter="0, 0; 0.125,0.2665; 0.25,0.4; 0.375,0.465; 0.5,0.5;  0.625,0.535; 0.75,0.6; 0.875,0.7335; 1,1">
                                          <p:stCondLst>
                                            <p:cond delay="993"/>
                                          </p:stCondLst>
                                        </p:cTn>
                                        <p:tgtEl>
                                          <p:spTgt spid="3"/>
                                        </p:tgtEl>
                                        <p:attrNameLst>
                                          <p:attrName>ppt_y</p:attrName>
                                        </p:attrNameLst>
                                      </p:cBhvr>
                                      <p:tavLst>
                                        <p:tav tm="0" fmla="#ppt_y-sin(pi*$)/27">
                                          <p:val>
                                            <p:fltVal val="0"/>
                                          </p:val>
                                        </p:tav>
                                        <p:tav tm="100000">
                                          <p:val>
                                            <p:fltVal val="1"/>
                                          </p:val>
                                        </p:tav>
                                      </p:tavLst>
                                    </p:anim>
                                    <p:anim calcmode="lin" valueType="num">
                                      <p:cBhvr>
                                        <p:cTn id="28" dur="123" tmFilter="0, 0; 0.125,0.2665; 0.25,0.4; 0.375,0.465; 0.5,0.5;  0.625,0.535; 0.75,0.6; 0.875,0.7335; 1,1">
                                          <p:stCondLst>
                                            <p:cond delay="1242"/>
                                          </p:stCondLst>
                                        </p:cTn>
                                        <p:tgtEl>
                                          <p:spTgt spid="3"/>
                                        </p:tgtEl>
                                        <p:attrNameLst>
                                          <p:attrName>ppt_y</p:attrName>
                                        </p:attrNameLst>
                                      </p:cBhvr>
                                      <p:tavLst>
                                        <p:tav tm="0" fmla="#ppt_y-sin(pi*$)/81">
                                          <p:val>
                                            <p:fltVal val="0"/>
                                          </p:val>
                                        </p:tav>
                                        <p:tav tm="100000">
                                          <p:val>
                                            <p:fltVal val="1"/>
                                          </p:val>
                                        </p:tav>
                                      </p:tavLst>
                                    </p:anim>
                                    <p:animScale>
                                      <p:cBhvr>
                                        <p:cTn id="29" dur="20">
                                          <p:stCondLst>
                                            <p:cond delay="487"/>
                                          </p:stCondLst>
                                        </p:cTn>
                                        <p:tgtEl>
                                          <p:spTgt spid="3"/>
                                        </p:tgtEl>
                                      </p:cBhvr>
                                      <p:to x="100000" y="60000"/>
                                    </p:animScale>
                                    <p:animScale>
                                      <p:cBhvr>
                                        <p:cTn id="30" dur="124" decel="50000">
                                          <p:stCondLst>
                                            <p:cond delay="507"/>
                                          </p:stCondLst>
                                        </p:cTn>
                                        <p:tgtEl>
                                          <p:spTgt spid="3"/>
                                        </p:tgtEl>
                                      </p:cBhvr>
                                      <p:to x="100000" y="100000"/>
                                    </p:animScale>
                                    <p:animScale>
                                      <p:cBhvr>
                                        <p:cTn id="31" dur="20">
                                          <p:stCondLst>
                                            <p:cond delay="984"/>
                                          </p:stCondLst>
                                        </p:cTn>
                                        <p:tgtEl>
                                          <p:spTgt spid="3"/>
                                        </p:tgtEl>
                                      </p:cBhvr>
                                      <p:to x="100000" y="80000"/>
                                    </p:animScale>
                                    <p:animScale>
                                      <p:cBhvr>
                                        <p:cTn id="32" dur="124" decel="50000">
                                          <p:stCondLst>
                                            <p:cond delay="1004"/>
                                          </p:stCondLst>
                                        </p:cTn>
                                        <p:tgtEl>
                                          <p:spTgt spid="3"/>
                                        </p:tgtEl>
                                      </p:cBhvr>
                                      <p:to x="100000" y="100000"/>
                                    </p:animScale>
                                    <p:animScale>
                                      <p:cBhvr>
                                        <p:cTn id="33" dur="20">
                                          <p:stCondLst>
                                            <p:cond delay="1231"/>
                                          </p:stCondLst>
                                        </p:cTn>
                                        <p:tgtEl>
                                          <p:spTgt spid="3"/>
                                        </p:tgtEl>
                                      </p:cBhvr>
                                      <p:to x="100000" y="90000"/>
                                    </p:animScale>
                                    <p:animScale>
                                      <p:cBhvr>
                                        <p:cTn id="34" dur="124" decel="50000">
                                          <p:stCondLst>
                                            <p:cond delay="1251"/>
                                          </p:stCondLst>
                                        </p:cTn>
                                        <p:tgtEl>
                                          <p:spTgt spid="3"/>
                                        </p:tgtEl>
                                      </p:cBhvr>
                                      <p:to x="100000" y="100000"/>
                                    </p:animScale>
                                    <p:animScale>
                                      <p:cBhvr>
                                        <p:cTn id="35" dur="20">
                                          <p:stCondLst>
                                            <p:cond delay="1356"/>
                                          </p:stCondLst>
                                        </p:cTn>
                                        <p:tgtEl>
                                          <p:spTgt spid="3"/>
                                        </p:tgtEl>
                                      </p:cBhvr>
                                      <p:to x="100000" y="95000"/>
                                    </p:animScale>
                                    <p:animScale>
                                      <p:cBhvr>
                                        <p:cTn id="36" dur="124" decel="50000">
                                          <p:stCondLst>
                                            <p:cond delay="1376"/>
                                          </p:stCondLst>
                                        </p:cTn>
                                        <p:tgtEl>
                                          <p:spTgt spid="3"/>
                                        </p:tgtEl>
                                      </p:cBhvr>
                                      <p:to x="100000" y="100000"/>
                                    </p:animScale>
                                  </p:childTnLst>
                                </p:cTn>
                              </p:par>
                            </p:childTnLst>
                          </p:cTn>
                        </p:par>
                        <p:par>
                          <p:cTn id="37" fill="hold">
                            <p:stCondLst>
                              <p:cond delay="1500"/>
                            </p:stCondLst>
                            <p:childTnLst>
                              <p:par>
                                <p:cTn id="38" presetID="31" presetClass="entr" presetSubtype="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p:cTn id="40" dur="500" fill="hold"/>
                                        <p:tgtEl>
                                          <p:spTgt spid="9"/>
                                        </p:tgtEl>
                                        <p:attrNameLst>
                                          <p:attrName>ppt_w</p:attrName>
                                        </p:attrNameLst>
                                      </p:cBhvr>
                                      <p:tavLst>
                                        <p:tav tm="0">
                                          <p:val>
                                            <p:fltVal val="0"/>
                                          </p:val>
                                        </p:tav>
                                        <p:tav tm="100000">
                                          <p:val>
                                            <p:strVal val="#ppt_w"/>
                                          </p:val>
                                        </p:tav>
                                      </p:tavLst>
                                    </p:anim>
                                    <p:anim calcmode="lin" valueType="num">
                                      <p:cBhvr>
                                        <p:cTn id="41" dur="500" fill="hold"/>
                                        <p:tgtEl>
                                          <p:spTgt spid="9"/>
                                        </p:tgtEl>
                                        <p:attrNameLst>
                                          <p:attrName>ppt_h</p:attrName>
                                        </p:attrNameLst>
                                      </p:cBhvr>
                                      <p:tavLst>
                                        <p:tav tm="0">
                                          <p:val>
                                            <p:fltVal val="0"/>
                                          </p:val>
                                        </p:tav>
                                        <p:tav tm="100000">
                                          <p:val>
                                            <p:strVal val="#ppt_h"/>
                                          </p:val>
                                        </p:tav>
                                      </p:tavLst>
                                    </p:anim>
                                    <p:anim calcmode="lin" valueType="num">
                                      <p:cBhvr>
                                        <p:cTn id="42" dur="500" fill="hold"/>
                                        <p:tgtEl>
                                          <p:spTgt spid="9"/>
                                        </p:tgtEl>
                                        <p:attrNameLst>
                                          <p:attrName>style.rotation</p:attrName>
                                        </p:attrNameLst>
                                      </p:cBhvr>
                                      <p:tavLst>
                                        <p:tav tm="0">
                                          <p:val>
                                            <p:fltVal val="90"/>
                                          </p:val>
                                        </p:tav>
                                        <p:tav tm="100000">
                                          <p:val>
                                            <p:fltVal val="0"/>
                                          </p:val>
                                        </p:tav>
                                      </p:tavLst>
                                    </p:anim>
                                    <p:animEffect transition="in" filter="fade">
                                      <p:cBhvr>
                                        <p:cTn id="43" dur="500"/>
                                        <p:tgtEl>
                                          <p:spTgt spid="9"/>
                                        </p:tgtEl>
                                      </p:cBhvr>
                                    </p:animEffect>
                                  </p:childTnLst>
                                </p:cTn>
                              </p:par>
                              <p:par>
                                <p:cTn id="44" presetID="31" presetClass="entr" presetSubtype="0" fill="hold" grpId="0" nodeType="with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500" fill="hold"/>
                                        <p:tgtEl>
                                          <p:spTgt spid="10"/>
                                        </p:tgtEl>
                                        <p:attrNameLst>
                                          <p:attrName>ppt_w</p:attrName>
                                        </p:attrNameLst>
                                      </p:cBhvr>
                                      <p:tavLst>
                                        <p:tav tm="0">
                                          <p:val>
                                            <p:fltVal val="0"/>
                                          </p:val>
                                        </p:tav>
                                        <p:tav tm="100000">
                                          <p:val>
                                            <p:strVal val="#ppt_w"/>
                                          </p:val>
                                        </p:tav>
                                      </p:tavLst>
                                    </p:anim>
                                    <p:anim calcmode="lin" valueType="num">
                                      <p:cBhvr>
                                        <p:cTn id="47" dur="500" fill="hold"/>
                                        <p:tgtEl>
                                          <p:spTgt spid="10"/>
                                        </p:tgtEl>
                                        <p:attrNameLst>
                                          <p:attrName>ppt_h</p:attrName>
                                        </p:attrNameLst>
                                      </p:cBhvr>
                                      <p:tavLst>
                                        <p:tav tm="0">
                                          <p:val>
                                            <p:fltVal val="0"/>
                                          </p:val>
                                        </p:tav>
                                        <p:tav tm="100000">
                                          <p:val>
                                            <p:strVal val="#ppt_h"/>
                                          </p:val>
                                        </p:tav>
                                      </p:tavLst>
                                    </p:anim>
                                    <p:anim calcmode="lin" valueType="num">
                                      <p:cBhvr>
                                        <p:cTn id="48" dur="500" fill="hold"/>
                                        <p:tgtEl>
                                          <p:spTgt spid="10"/>
                                        </p:tgtEl>
                                        <p:attrNameLst>
                                          <p:attrName>style.rotation</p:attrName>
                                        </p:attrNameLst>
                                      </p:cBhvr>
                                      <p:tavLst>
                                        <p:tav tm="0">
                                          <p:val>
                                            <p:fltVal val="90"/>
                                          </p:val>
                                        </p:tav>
                                        <p:tav tm="100000">
                                          <p:val>
                                            <p:fltVal val="0"/>
                                          </p:val>
                                        </p:tav>
                                      </p:tavLst>
                                    </p:anim>
                                    <p:animEffect transition="in" filter="fade">
                                      <p:cBhvr>
                                        <p:cTn id="49" dur="500"/>
                                        <p:tgtEl>
                                          <p:spTgt spid="10"/>
                                        </p:tgtEl>
                                      </p:cBhvr>
                                    </p:animEffect>
                                  </p:childTnLst>
                                </p:cTn>
                              </p:par>
                            </p:childTnLst>
                          </p:cTn>
                        </p:par>
                        <p:par>
                          <p:cTn id="50" fill="hold">
                            <p:stCondLst>
                              <p:cond delay="2000"/>
                            </p:stCondLst>
                            <p:childTnLst>
                              <p:par>
                                <p:cTn id="51" presetID="52" presetClass="entr" presetSubtype="0" fill="hold" grpId="0" nodeType="afterEffect">
                                  <p:stCondLst>
                                    <p:cond delay="0"/>
                                  </p:stCondLst>
                                  <p:childTnLst>
                                    <p:set>
                                      <p:cBhvr>
                                        <p:cTn id="52" dur="1" fill="hold">
                                          <p:stCondLst>
                                            <p:cond delay="0"/>
                                          </p:stCondLst>
                                        </p:cTn>
                                        <p:tgtEl>
                                          <p:spTgt spid="5"/>
                                        </p:tgtEl>
                                        <p:attrNameLst>
                                          <p:attrName>style.visibility</p:attrName>
                                        </p:attrNameLst>
                                      </p:cBhvr>
                                      <p:to>
                                        <p:strVal val="visible"/>
                                      </p:to>
                                    </p:set>
                                    <p:animScale>
                                      <p:cBhvr>
                                        <p:cTn id="53" dur="1000" decel="50000" fill="hold">
                                          <p:stCondLst>
                                            <p:cond delay="0"/>
                                          </p:stCondLst>
                                        </p:cTn>
                                        <p:tgtEl>
                                          <p:spTgt spid="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4" dur="1000" decel="50000" fill="hold">
                                          <p:stCondLst>
                                            <p:cond delay="0"/>
                                          </p:stCondLst>
                                        </p:cTn>
                                        <p:tgtEl>
                                          <p:spTgt spid="5"/>
                                        </p:tgtEl>
                                        <p:attrNameLst>
                                          <p:attrName>ppt_x</p:attrName>
                                          <p:attrName>ppt_y</p:attrName>
                                        </p:attrNameLst>
                                      </p:cBhvr>
                                    </p:animMotion>
                                    <p:animEffect transition="in" filter="fade">
                                      <p:cBhvr>
                                        <p:cTn id="55" dur="1000"/>
                                        <p:tgtEl>
                                          <p:spTgt spid="5"/>
                                        </p:tgtEl>
                                      </p:cBhvr>
                                    </p:animEffect>
                                  </p:childTnLst>
                                </p:cTn>
                              </p:par>
                              <p:par>
                                <p:cTn id="56" presetID="52" presetClass="entr" presetSubtype="0" fill="hold" grpId="0" nodeType="withEffect">
                                  <p:stCondLst>
                                    <p:cond delay="0"/>
                                  </p:stCondLst>
                                  <p:childTnLst>
                                    <p:set>
                                      <p:cBhvr>
                                        <p:cTn id="57" dur="1" fill="hold">
                                          <p:stCondLst>
                                            <p:cond delay="0"/>
                                          </p:stCondLst>
                                        </p:cTn>
                                        <p:tgtEl>
                                          <p:spTgt spid="7"/>
                                        </p:tgtEl>
                                        <p:attrNameLst>
                                          <p:attrName>style.visibility</p:attrName>
                                        </p:attrNameLst>
                                      </p:cBhvr>
                                      <p:to>
                                        <p:strVal val="visible"/>
                                      </p:to>
                                    </p:set>
                                    <p:animScale>
                                      <p:cBhvr>
                                        <p:cTn id="58" dur="1000" decel="50000" fill="hold">
                                          <p:stCondLst>
                                            <p:cond delay="0"/>
                                          </p:stCondLst>
                                        </p:cTn>
                                        <p:tgtEl>
                                          <p:spTgt spid="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9" dur="1000" decel="50000" fill="hold">
                                          <p:stCondLst>
                                            <p:cond delay="0"/>
                                          </p:stCondLst>
                                        </p:cTn>
                                        <p:tgtEl>
                                          <p:spTgt spid="7"/>
                                        </p:tgtEl>
                                        <p:attrNameLst>
                                          <p:attrName>ppt_x</p:attrName>
                                          <p:attrName>ppt_y</p:attrName>
                                        </p:attrNameLst>
                                      </p:cBhvr>
                                    </p:animMotion>
                                    <p:animEffect transition="in" filter="fade">
                                      <p:cBhvr>
                                        <p:cTn id="60" dur="1000"/>
                                        <p:tgtEl>
                                          <p:spTgt spid="7"/>
                                        </p:tgtEl>
                                      </p:cBhvr>
                                    </p:animEffect>
                                  </p:childTnLst>
                                </p:cTn>
                              </p:par>
                            </p:childTnLst>
                          </p:cTn>
                        </p:par>
                        <p:par>
                          <p:cTn id="61" fill="hold">
                            <p:stCondLst>
                              <p:cond delay="3000"/>
                            </p:stCondLst>
                            <p:childTnLst>
                              <p:par>
                                <p:cTn id="62" presetID="31" presetClass="entr" presetSubtype="0" fill="hold" grpId="0" nodeType="afterEffect">
                                  <p:stCondLst>
                                    <p:cond delay="0"/>
                                  </p:stCondLst>
                                  <p:childTnLst>
                                    <p:set>
                                      <p:cBhvr>
                                        <p:cTn id="63" dur="1" fill="hold">
                                          <p:stCondLst>
                                            <p:cond delay="0"/>
                                          </p:stCondLst>
                                        </p:cTn>
                                        <p:tgtEl>
                                          <p:spTgt spid="11"/>
                                        </p:tgtEl>
                                        <p:attrNameLst>
                                          <p:attrName>style.visibility</p:attrName>
                                        </p:attrNameLst>
                                      </p:cBhvr>
                                      <p:to>
                                        <p:strVal val="visible"/>
                                      </p:to>
                                    </p:set>
                                    <p:anim calcmode="lin" valueType="num">
                                      <p:cBhvr>
                                        <p:cTn id="64" dur="500" fill="hold"/>
                                        <p:tgtEl>
                                          <p:spTgt spid="11"/>
                                        </p:tgtEl>
                                        <p:attrNameLst>
                                          <p:attrName>ppt_w</p:attrName>
                                        </p:attrNameLst>
                                      </p:cBhvr>
                                      <p:tavLst>
                                        <p:tav tm="0">
                                          <p:val>
                                            <p:fltVal val="0"/>
                                          </p:val>
                                        </p:tav>
                                        <p:tav tm="100000">
                                          <p:val>
                                            <p:strVal val="#ppt_w"/>
                                          </p:val>
                                        </p:tav>
                                      </p:tavLst>
                                    </p:anim>
                                    <p:anim calcmode="lin" valueType="num">
                                      <p:cBhvr>
                                        <p:cTn id="65" dur="500" fill="hold"/>
                                        <p:tgtEl>
                                          <p:spTgt spid="11"/>
                                        </p:tgtEl>
                                        <p:attrNameLst>
                                          <p:attrName>ppt_h</p:attrName>
                                        </p:attrNameLst>
                                      </p:cBhvr>
                                      <p:tavLst>
                                        <p:tav tm="0">
                                          <p:val>
                                            <p:fltVal val="0"/>
                                          </p:val>
                                        </p:tav>
                                        <p:tav tm="100000">
                                          <p:val>
                                            <p:strVal val="#ppt_h"/>
                                          </p:val>
                                        </p:tav>
                                      </p:tavLst>
                                    </p:anim>
                                    <p:anim calcmode="lin" valueType="num">
                                      <p:cBhvr>
                                        <p:cTn id="66" dur="500" fill="hold"/>
                                        <p:tgtEl>
                                          <p:spTgt spid="11"/>
                                        </p:tgtEl>
                                        <p:attrNameLst>
                                          <p:attrName>style.rotation</p:attrName>
                                        </p:attrNameLst>
                                      </p:cBhvr>
                                      <p:tavLst>
                                        <p:tav tm="0">
                                          <p:val>
                                            <p:fltVal val="90"/>
                                          </p:val>
                                        </p:tav>
                                        <p:tav tm="100000">
                                          <p:val>
                                            <p:fltVal val="0"/>
                                          </p:val>
                                        </p:tav>
                                      </p:tavLst>
                                    </p:anim>
                                    <p:animEffect transition="in" filter="fade">
                                      <p:cBhvr>
                                        <p:cTn id="67" dur="500"/>
                                        <p:tgtEl>
                                          <p:spTgt spid="11"/>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p:cTn id="70" dur="500" fill="hold"/>
                                        <p:tgtEl>
                                          <p:spTgt spid="12"/>
                                        </p:tgtEl>
                                        <p:attrNameLst>
                                          <p:attrName>ppt_w</p:attrName>
                                        </p:attrNameLst>
                                      </p:cBhvr>
                                      <p:tavLst>
                                        <p:tav tm="0">
                                          <p:val>
                                            <p:fltVal val="0"/>
                                          </p:val>
                                        </p:tav>
                                        <p:tav tm="100000">
                                          <p:val>
                                            <p:strVal val="#ppt_w"/>
                                          </p:val>
                                        </p:tav>
                                      </p:tavLst>
                                    </p:anim>
                                    <p:anim calcmode="lin" valueType="num">
                                      <p:cBhvr>
                                        <p:cTn id="71" dur="500" fill="hold"/>
                                        <p:tgtEl>
                                          <p:spTgt spid="12"/>
                                        </p:tgtEl>
                                        <p:attrNameLst>
                                          <p:attrName>ppt_h</p:attrName>
                                        </p:attrNameLst>
                                      </p:cBhvr>
                                      <p:tavLst>
                                        <p:tav tm="0">
                                          <p:val>
                                            <p:fltVal val="0"/>
                                          </p:val>
                                        </p:tav>
                                        <p:tav tm="100000">
                                          <p:val>
                                            <p:strVal val="#ppt_h"/>
                                          </p:val>
                                        </p:tav>
                                      </p:tavLst>
                                    </p:anim>
                                    <p:anim calcmode="lin" valueType="num">
                                      <p:cBhvr>
                                        <p:cTn id="72" dur="500" fill="hold"/>
                                        <p:tgtEl>
                                          <p:spTgt spid="12"/>
                                        </p:tgtEl>
                                        <p:attrNameLst>
                                          <p:attrName>style.rotation</p:attrName>
                                        </p:attrNameLst>
                                      </p:cBhvr>
                                      <p:tavLst>
                                        <p:tav tm="0">
                                          <p:val>
                                            <p:fltVal val="90"/>
                                          </p:val>
                                        </p:tav>
                                        <p:tav tm="100000">
                                          <p:val>
                                            <p:fltVal val="0"/>
                                          </p:val>
                                        </p:tav>
                                      </p:tavLst>
                                    </p:anim>
                                    <p:animEffect transition="in" filter="fade">
                                      <p:cBhvr>
                                        <p:cTn id="73" dur="500"/>
                                        <p:tgtEl>
                                          <p:spTgt spid="12"/>
                                        </p:tgtEl>
                                      </p:cBhvr>
                                    </p:animEffect>
                                  </p:childTnLst>
                                </p:cTn>
                              </p:par>
                            </p:childTnLst>
                          </p:cTn>
                        </p:par>
                        <p:par>
                          <p:cTn id="74" fill="hold">
                            <p:stCondLst>
                              <p:cond delay="3500"/>
                            </p:stCondLst>
                            <p:childTnLst>
                              <p:par>
                                <p:cTn id="75" presetID="52" presetClass="entr" presetSubtype="0" fill="hold" grpId="0" nodeType="afterEffect">
                                  <p:stCondLst>
                                    <p:cond delay="0"/>
                                  </p:stCondLst>
                                  <p:childTnLst>
                                    <p:set>
                                      <p:cBhvr>
                                        <p:cTn id="76" dur="1" fill="hold">
                                          <p:stCondLst>
                                            <p:cond delay="0"/>
                                          </p:stCondLst>
                                        </p:cTn>
                                        <p:tgtEl>
                                          <p:spTgt spid="6"/>
                                        </p:tgtEl>
                                        <p:attrNameLst>
                                          <p:attrName>style.visibility</p:attrName>
                                        </p:attrNameLst>
                                      </p:cBhvr>
                                      <p:to>
                                        <p:strVal val="visible"/>
                                      </p:to>
                                    </p:set>
                                    <p:animScale>
                                      <p:cBhvr>
                                        <p:cTn id="77" dur="1000" decel="50000" fill="hold">
                                          <p:stCondLst>
                                            <p:cond delay="0"/>
                                          </p:stCondLst>
                                        </p:cTn>
                                        <p:tgtEl>
                                          <p:spTgt spid="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8" dur="1000" decel="50000" fill="hold">
                                          <p:stCondLst>
                                            <p:cond delay="0"/>
                                          </p:stCondLst>
                                        </p:cTn>
                                        <p:tgtEl>
                                          <p:spTgt spid="6"/>
                                        </p:tgtEl>
                                        <p:attrNameLst>
                                          <p:attrName>ppt_x</p:attrName>
                                          <p:attrName>ppt_y</p:attrName>
                                        </p:attrNameLst>
                                      </p:cBhvr>
                                    </p:animMotion>
                                    <p:animEffect transition="in" filter="fade">
                                      <p:cBhvr>
                                        <p:cTn id="79" dur="1000"/>
                                        <p:tgtEl>
                                          <p:spTgt spid="6"/>
                                        </p:tgtEl>
                                      </p:cBhvr>
                                    </p:animEffect>
                                  </p:childTnLst>
                                </p:cTn>
                              </p:par>
                              <p:par>
                                <p:cTn id="80" presetID="52" presetClass="entr" presetSubtype="0" fill="hold" grpId="0" nodeType="withEffect">
                                  <p:stCondLst>
                                    <p:cond delay="0"/>
                                  </p:stCondLst>
                                  <p:childTnLst>
                                    <p:set>
                                      <p:cBhvr>
                                        <p:cTn id="81" dur="1" fill="hold">
                                          <p:stCondLst>
                                            <p:cond delay="0"/>
                                          </p:stCondLst>
                                        </p:cTn>
                                        <p:tgtEl>
                                          <p:spTgt spid="8"/>
                                        </p:tgtEl>
                                        <p:attrNameLst>
                                          <p:attrName>style.visibility</p:attrName>
                                        </p:attrNameLst>
                                      </p:cBhvr>
                                      <p:to>
                                        <p:strVal val="visible"/>
                                      </p:to>
                                    </p:set>
                                    <p:animScale>
                                      <p:cBhvr>
                                        <p:cTn id="82" dur="1000" decel="50000" fill="hold">
                                          <p:stCondLst>
                                            <p:cond delay="0"/>
                                          </p:stCondLst>
                                        </p:cTn>
                                        <p:tgtEl>
                                          <p:spTgt spid="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3" dur="1000" decel="50000" fill="hold">
                                          <p:stCondLst>
                                            <p:cond delay="0"/>
                                          </p:stCondLst>
                                        </p:cTn>
                                        <p:tgtEl>
                                          <p:spTgt spid="8"/>
                                        </p:tgtEl>
                                        <p:attrNameLst>
                                          <p:attrName>ppt_x</p:attrName>
                                          <p:attrName>ppt_y</p:attrName>
                                        </p:attrNameLst>
                                      </p:cBhvr>
                                    </p:animMotion>
                                    <p:animEffect transition="in" filter="fade">
                                      <p:cBhvr>
                                        <p:cTn id="84" dur="1000"/>
                                        <p:tgtEl>
                                          <p:spTgt spid="8"/>
                                        </p:tgtEl>
                                      </p:cBhvr>
                                    </p:animEffect>
                                  </p:childTnLst>
                                </p:cTn>
                              </p:par>
                            </p:childTnLst>
                          </p:cTn>
                        </p:par>
                        <p:par>
                          <p:cTn id="85" fill="hold">
                            <p:stCondLst>
                              <p:cond delay="4500"/>
                            </p:stCondLst>
                            <p:childTnLst>
                              <p:par>
                                <p:cTn id="86" presetID="22" presetClass="entr" presetSubtype="2" fill="hold" grpId="0" nodeType="afterEffect">
                                  <p:stCondLst>
                                    <p:cond delay="0"/>
                                  </p:stCondLst>
                                  <p:childTnLst>
                                    <p:set>
                                      <p:cBhvr>
                                        <p:cTn id="87" dur="1" fill="hold">
                                          <p:stCondLst>
                                            <p:cond delay="0"/>
                                          </p:stCondLst>
                                        </p:cTn>
                                        <p:tgtEl>
                                          <p:spTgt spid="13"/>
                                        </p:tgtEl>
                                        <p:attrNameLst>
                                          <p:attrName>style.visibility</p:attrName>
                                        </p:attrNameLst>
                                      </p:cBhvr>
                                      <p:to>
                                        <p:strVal val="visible"/>
                                      </p:to>
                                    </p:set>
                                    <p:animEffect transition="in" filter="wipe(right)">
                                      <p:cBhvr>
                                        <p:cTn id="8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ldLvl="0" animBg="1"/>
      <p:bldP spid="6" grpId="0" bldLvl="0" animBg="1"/>
      <p:bldP spid="7" grpId="0"/>
      <p:bldP spid="8" grpId="0"/>
      <p:bldP spid="9" grpId="0"/>
      <p:bldP spid="10" grpId="0"/>
      <p:bldP spid="11" grpId="0"/>
      <p:bldP spid="12" grpId="0"/>
      <p:bldP spid="1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24579" name="Group 3"/>
          <p:cNvGrpSpPr/>
          <p:nvPr/>
        </p:nvGrpSpPr>
        <p:grpSpPr>
          <a:xfrm>
            <a:off x="6387520" y="5104711"/>
            <a:ext cx="5563448" cy="1379561"/>
            <a:chOff x="1702" y="3062"/>
            <a:chExt cx="3855" cy="867"/>
          </a:xfrm>
        </p:grpSpPr>
        <p:sp>
          <p:nvSpPr>
            <p:cNvPr id="31747" name="Freeform 4"/>
            <p:cNvSpPr/>
            <p:nvPr/>
          </p:nvSpPr>
          <p:spPr>
            <a:xfrm>
              <a:off x="4877" y="3062"/>
              <a:ext cx="680" cy="866"/>
            </a:xfrm>
            <a:custGeom>
              <a:avLst/>
              <a:gdLst/>
              <a:ahLst/>
              <a:cxnLst>
                <a:cxn ang="0">
                  <a:pos x="28" y="77"/>
                </a:cxn>
                <a:cxn ang="0">
                  <a:pos x="0" y="33"/>
                </a:cxn>
                <a:cxn ang="0">
                  <a:pos x="26" y="0"/>
                </a:cxn>
                <a:cxn ang="0">
                  <a:pos x="60" y="38"/>
                </a:cxn>
                <a:cxn ang="0">
                  <a:pos x="28" y="77"/>
                </a:cxn>
              </a:cxnLst>
              <a:rect l="0" t="0" r="0" b="0"/>
              <a:pathLst>
                <a:path w="847" h="1079">
                  <a:moveTo>
                    <a:pt x="399" y="1078"/>
                  </a:moveTo>
                  <a:lnTo>
                    <a:pt x="0" y="459"/>
                  </a:lnTo>
                  <a:lnTo>
                    <a:pt x="374" y="0"/>
                  </a:lnTo>
                  <a:lnTo>
                    <a:pt x="846" y="536"/>
                  </a:lnTo>
                  <a:lnTo>
                    <a:pt x="399" y="1078"/>
                  </a:lnTo>
                </a:path>
              </a:pathLst>
            </a:custGeom>
            <a:solidFill>
              <a:schemeClr val="tx2"/>
            </a:solidFill>
            <a:ln w="12700">
              <a:noFill/>
            </a:ln>
          </p:spPr>
          <p:txBody>
            <a:bodyPr/>
            <a:lstStyle/>
            <a:p>
              <a:endParaRPr lang="zh-CN" altLang="en-US" sz="2110"/>
            </a:p>
          </p:txBody>
        </p:sp>
        <p:sp>
          <p:nvSpPr>
            <p:cNvPr id="31748" name="Freeform 5"/>
            <p:cNvSpPr/>
            <p:nvPr/>
          </p:nvSpPr>
          <p:spPr>
            <a:xfrm>
              <a:off x="2010" y="3062"/>
              <a:ext cx="3168" cy="369"/>
            </a:xfrm>
            <a:custGeom>
              <a:avLst/>
              <a:gdLst/>
              <a:ahLst/>
              <a:cxnLst>
                <a:cxn ang="0">
                  <a:pos x="0" y="33"/>
                </a:cxn>
                <a:cxn ang="0">
                  <a:pos x="256" y="33"/>
                </a:cxn>
                <a:cxn ang="0">
                  <a:pos x="283" y="0"/>
                </a:cxn>
                <a:cxn ang="0">
                  <a:pos x="36" y="0"/>
                </a:cxn>
                <a:cxn ang="0">
                  <a:pos x="0" y="33"/>
                </a:cxn>
              </a:cxnLst>
              <a:rect l="0" t="0" r="0" b="0"/>
              <a:pathLst>
                <a:path w="3947" h="460">
                  <a:moveTo>
                    <a:pt x="0" y="459"/>
                  </a:moveTo>
                  <a:lnTo>
                    <a:pt x="3573" y="459"/>
                  </a:lnTo>
                  <a:lnTo>
                    <a:pt x="3946" y="0"/>
                  </a:lnTo>
                  <a:lnTo>
                    <a:pt x="505" y="0"/>
                  </a:lnTo>
                  <a:lnTo>
                    <a:pt x="0" y="459"/>
                  </a:lnTo>
                </a:path>
              </a:pathLst>
            </a:custGeom>
            <a:solidFill>
              <a:schemeClr val="tx2"/>
            </a:solidFill>
            <a:ln w="12700">
              <a:noFill/>
            </a:ln>
          </p:spPr>
          <p:txBody>
            <a:bodyPr/>
            <a:lstStyle/>
            <a:p>
              <a:endParaRPr lang="zh-CN" altLang="en-US" sz="2110"/>
            </a:p>
          </p:txBody>
        </p:sp>
        <p:sp>
          <p:nvSpPr>
            <p:cNvPr id="31749" name="Freeform 6"/>
            <p:cNvSpPr/>
            <p:nvPr/>
          </p:nvSpPr>
          <p:spPr>
            <a:xfrm>
              <a:off x="1702" y="3429"/>
              <a:ext cx="3497" cy="500"/>
            </a:xfrm>
            <a:custGeom>
              <a:avLst/>
              <a:gdLst/>
              <a:ahLst/>
              <a:cxnLst>
                <a:cxn ang="0">
                  <a:pos x="28" y="0"/>
                </a:cxn>
                <a:cxn ang="0">
                  <a:pos x="283" y="0"/>
                </a:cxn>
                <a:cxn ang="0">
                  <a:pos x="311" y="44"/>
                </a:cxn>
                <a:cxn ang="0">
                  <a:pos x="0" y="44"/>
                </a:cxn>
                <a:cxn ang="0">
                  <a:pos x="28" y="0"/>
                </a:cxn>
              </a:cxnLst>
              <a:rect l="0" t="0" r="0" b="0"/>
              <a:pathLst>
                <a:path w="4357" h="623">
                  <a:moveTo>
                    <a:pt x="383" y="0"/>
                  </a:moveTo>
                  <a:lnTo>
                    <a:pt x="3954" y="0"/>
                  </a:lnTo>
                  <a:lnTo>
                    <a:pt x="4356" y="622"/>
                  </a:lnTo>
                  <a:lnTo>
                    <a:pt x="0" y="622"/>
                  </a:lnTo>
                  <a:lnTo>
                    <a:pt x="383" y="0"/>
                  </a:lnTo>
                </a:path>
              </a:pathLst>
            </a:custGeom>
            <a:solidFill>
              <a:schemeClr val="tx2"/>
            </a:solidFill>
            <a:ln w="12700">
              <a:noFill/>
            </a:ln>
          </p:spPr>
          <p:txBody>
            <a:bodyPr/>
            <a:lstStyle/>
            <a:p>
              <a:endParaRPr lang="zh-CN" altLang="en-US" sz="2110"/>
            </a:p>
          </p:txBody>
        </p:sp>
      </p:grpSp>
      <p:grpSp>
        <p:nvGrpSpPr>
          <p:cNvPr id="24580" name="Group 7"/>
          <p:cNvGrpSpPr/>
          <p:nvPr/>
        </p:nvGrpSpPr>
        <p:grpSpPr>
          <a:xfrm>
            <a:off x="6929969" y="4264250"/>
            <a:ext cx="4408233" cy="1245623"/>
            <a:chOff x="2069" y="2572"/>
            <a:chExt cx="3054" cy="784"/>
          </a:xfrm>
        </p:grpSpPr>
        <p:sp>
          <p:nvSpPr>
            <p:cNvPr id="31751" name="Freeform 8"/>
            <p:cNvSpPr/>
            <p:nvPr/>
          </p:nvSpPr>
          <p:spPr>
            <a:xfrm>
              <a:off x="4522" y="2572"/>
              <a:ext cx="601" cy="784"/>
            </a:xfrm>
            <a:custGeom>
              <a:avLst/>
              <a:gdLst/>
              <a:ahLst/>
              <a:cxnLst>
                <a:cxn ang="0">
                  <a:pos x="28" y="70"/>
                </a:cxn>
                <a:cxn ang="0">
                  <a:pos x="0" y="24"/>
                </a:cxn>
                <a:cxn ang="0">
                  <a:pos x="20" y="0"/>
                </a:cxn>
                <a:cxn ang="0">
                  <a:pos x="54" y="39"/>
                </a:cxn>
                <a:cxn ang="0">
                  <a:pos x="28" y="70"/>
                </a:cxn>
              </a:cxnLst>
              <a:rect l="0" t="0" r="0" b="0"/>
              <a:pathLst>
                <a:path w="749" h="977">
                  <a:moveTo>
                    <a:pt x="382" y="976"/>
                  </a:moveTo>
                  <a:lnTo>
                    <a:pt x="0" y="342"/>
                  </a:lnTo>
                  <a:lnTo>
                    <a:pt x="280" y="0"/>
                  </a:lnTo>
                  <a:lnTo>
                    <a:pt x="748" y="538"/>
                  </a:lnTo>
                  <a:lnTo>
                    <a:pt x="382" y="976"/>
                  </a:lnTo>
                </a:path>
              </a:pathLst>
            </a:custGeom>
            <a:solidFill>
              <a:srgbClr val="8497B0"/>
            </a:solidFill>
            <a:ln w="12700">
              <a:noFill/>
            </a:ln>
          </p:spPr>
          <p:txBody>
            <a:bodyPr/>
            <a:lstStyle/>
            <a:p>
              <a:endParaRPr lang="zh-CN" altLang="en-US" sz="2110"/>
            </a:p>
          </p:txBody>
        </p:sp>
        <p:sp>
          <p:nvSpPr>
            <p:cNvPr id="31752" name="Freeform 9"/>
            <p:cNvSpPr/>
            <p:nvPr/>
          </p:nvSpPr>
          <p:spPr>
            <a:xfrm>
              <a:off x="2370" y="2572"/>
              <a:ext cx="2380" cy="276"/>
            </a:xfrm>
            <a:custGeom>
              <a:avLst/>
              <a:gdLst/>
              <a:ahLst/>
              <a:cxnLst>
                <a:cxn ang="0">
                  <a:pos x="0" y="24"/>
                </a:cxn>
                <a:cxn ang="0">
                  <a:pos x="193" y="24"/>
                </a:cxn>
                <a:cxn ang="0">
                  <a:pos x="213" y="0"/>
                </a:cxn>
                <a:cxn ang="0">
                  <a:pos x="38" y="1"/>
                </a:cxn>
                <a:cxn ang="0">
                  <a:pos x="0" y="24"/>
                </a:cxn>
              </a:cxnLst>
              <a:rect l="0" t="0" r="0" b="0"/>
              <a:pathLst>
                <a:path w="2964" h="344">
                  <a:moveTo>
                    <a:pt x="0" y="343"/>
                  </a:moveTo>
                  <a:lnTo>
                    <a:pt x="2684" y="343"/>
                  </a:lnTo>
                  <a:lnTo>
                    <a:pt x="2963" y="0"/>
                  </a:lnTo>
                  <a:lnTo>
                    <a:pt x="531" y="1"/>
                  </a:lnTo>
                  <a:lnTo>
                    <a:pt x="0" y="343"/>
                  </a:lnTo>
                </a:path>
              </a:pathLst>
            </a:custGeom>
            <a:solidFill>
              <a:srgbClr val="8497B0"/>
            </a:solidFill>
            <a:ln w="12700">
              <a:noFill/>
            </a:ln>
          </p:spPr>
          <p:txBody>
            <a:bodyPr/>
            <a:lstStyle/>
            <a:p>
              <a:endParaRPr lang="zh-CN" altLang="en-US" sz="2110"/>
            </a:p>
          </p:txBody>
        </p:sp>
        <p:sp>
          <p:nvSpPr>
            <p:cNvPr id="31753" name="Freeform 10"/>
            <p:cNvSpPr/>
            <p:nvPr/>
          </p:nvSpPr>
          <p:spPr>
            <a:xfrm>
              <a:off x="2069" y="2847"/>
              <a:ext cx="2763" cy="509"/>
            </a:xfrm>
            <a:custGeom>
              <a:avLst/>
              <a:gdLst/>
              <a:ahLst/>
              <a:cxnLst>
                <a:cxn ang="0">
                  <a:pos x="0" y="46"/>
                </a:cxn>
                <a:cxn ang="0">
                  <a:pos x="245" y="46"/>
                </a:cxn>
                <a:cxn ang="0">
                  <a:pos x="218" y="0"/>
                </a:cxn>
                <a:cxn ang="0">
                  <a:pos x="26" y="0"/>
                </a:cxn>
                <a:cxn ang="0">
                  <a:pos x="0" y="46"/>
                </a:cxn>
              </a:cxnLst>
              <a:rect l="0" t="0" r="0" b="0"/>
              <a:pathLst>
                <a:path w="3443" h="634">
                  <a:moveTo>
                    <a:pt x="0" y="633"/>
                  </a:moveTo>
                  <a:lnTo>
                    <a:pt x="3442" y="633"/>
                  </a:lnTo>
                  <a:lnTo>
                    <a:pt x="3060" y="0"/>
                  </a:lnTo>
                  <a:lnTo>
                    <a:pt x="377" y="0"/>
                  </a:lnTo>
                  <a:lnTo>
                    <a:pt x="0" y="633"/>
                  </a:lnTo>
                </a:path>
              </a:pathLst>
            </a:custGeom>
            <a:solidFill>
              <a:srgbClr val="8497B0"/>
            </a:solidFill>
            <a:ln w="12700">
              <a:noFill/>
            </a:ln>
          </p:spPr>
          <p:txBody>
            <a:bodyPr/>
            <a:lstStyle/>
            <a:p>
              <a:endParaRPr lang="zh-CN" altLang="en-US" sz="2110"/>
            </a:p>
          </p:txBody>
        </p:sp>
      </p:grpSp>
      <p:grpSp>
        <p:nvGrpSpPr>
          <p:cNvPr id="24581" name="Group 11"/>
          <p:cNvGrpSpPr/>
          <p:nvPr/>
        </p:nvGrpSpPr>
        <p:grpSpPr>
          <a:xfrm>
            <a:off x="7450652" y="3442206"/>
            <a:ext cx="3278132" cy="1083224"/>
            <a:chOff x="2422" y="2087"/>
            <a:chExt cx="2271" cy="681"/>
          </a:xfrm>
        </p:grpSpPr>
        <p:sp>
          <p:nvSpPr>
            <p:cNvPr id="31755" name="Freeform 12"/>
            <p:cNvSpPr/>
            <p:nvPr/>
          </p:nvSpPr>
          <p:spPr>
            <a:xfrm>
              <a:off x="4167" y="2087"/>
              <a:ext cx="526" cy="681"/>
            </a:xfrm>
            <a:custGeom>
              <a:avLst/>
              <a:gdLst/>
              <a:ahLst/>
              <a:cxnLst>
                <a:cxn ang="0">
                  <a:pos x="0" y="16"/>
                </a:cxn>
                <a:cxn ang="0">
                  <a:pos x="28" y="60"/>
                </a:cxn>
                <a:cxn ang="0">
                  <a:pos x="47" y="38"/>
                </a:cxn>
                <a:cxn ang="0">
                  <a:pos x="14" y="0"/>
                </a:cxn>
                <a:cxn ang="0">
                  <a:pos x="0" y="16"/>
                </a:cxn>
              </a:cxnLst>
              <a:rect l="0" t="0" r="0" b="0"/>
              <a:pathLst>
                <a:path w="655" h="849">
                  <a:moveTo>
                    <a:pt x="0" y="230"/>
                  </a:moveTo>
                  <a:lnTo>
                    <a:pt x="387" y="848"/>
                  </a:lnTo>
                  <a:lnTo>
                    <a:pt x="654" y="531"/>
                  </a:lnTo>
                  <a:lnTo>
                    <a:pt x="188" y="0"/>
                  </a:lnTo>
                  <a:lnTo>
                    <a:pt x="0" y="230"/>
                  </a:lnTo>
                </a:path>
              </a:pathLst>
            </a:custGeom>
            <a:solidFill>
              <a:srgbClr val="7F7F7F"/>
            </a:solidFill>
            <a:ln w="12700">
              <a:noFill/>
            </a:ln>
          </p:spPr>
          <p:txBody>
            <a:bodyPr/>
            <a:lstStyle/>
            <a:p>
              <a:endParaRPr lang="zh-CN" altLang="en-US" sz="2110"/>
            </a:p>
          </p:txBody>
        </p:sp>
        <p:sp>
          <p:nvSpPr>
            <p:cNvPr id="31756" name="Freeform 13"/>
            <p:cNvSpPr/>
            <p:nvPr/>
          </p:nvSpPr>
          <p:spPr>
            <a:xfrm>
              <a:off x="2728" y="2087"/>
              <a:ext cx="1589" cy="184"/>
            </a:xfrm>
            <a:custGeom>
              <a:avLst/>
              <a:gdLst/>
              <a:ahLst/>
              <a:cxnLst>
                <a:cxn ang="0">
                  <a:pos x="0" y="16"/>
                </a:cxn>
                <a:cxn ang="0">
                  <a:pos x="128" y="16"/>
                </a:cxn>
                <a:cxn ang="0">
                  <a:pos x="141" y="0"/>
                </a:cxn>
                <a:cxn ang="0">
                  <a:pos x="35" y="0"/>
                </a:cxn>
                <a:cxn ang="0">
                  <a:pos x="0" y="16"/>
                </a:cxn>
              </a:cxnLst>
              <a:rect l="0" t="0" r="0" b="0"/>
              <a:pathLst>
                <a:path w="1980" h="229">
                  <a:moveTo>
                    <a:pt x="0" y="228"/>
                  </a:moveTo>
                  <a:lnTo>
                    <a:pt x="1791" y="228"/>
                  </a:lnTo>
                  <a:lnTo>
                    <a:pt x="1979" y="0"/>
                  </a:lnTo>
                  <a:lnTo>
                    <a:pt x="500" y="0"/>
                  </a:lnTo>
                  <a:lnTo>
                    <a:pt x="0" y="228"/>
                  </a:lnTo>
                </a:path>
              </a:pathLst>
            </a:custGeom>
            <a:solidFill>
              <a:srgbClr val="7F7F7F"/>
            </a:solidFill>
            <a:ln w="12700">
              <a:noFill/>
            </a:ln>
          </p:spPr>
          <p:txBody>
            <a:bodyPr/>
            <a:lstStyle/>
            <a:p>
              <a:endParaRPr lang="zh-CN" altLang="en-US" sz="2110"/>
            </a:p>
          </p:txBody>
        </p:sp>
        <p:sp>
          <p:nvSpPr>
            <p:cNvPr id="31757" name="Freeform 14"/>
            <p:cNvSpPr/>
            <p:nvPr/>
          </p:nvSpPr>
          <p:spPr>
            <a:xfrm>
              <a:off x="2422" y="2270"/>
              <a:ext cx="2056" cy="498"/>
            </a:xfrm>
            <a:custGeom>
              <a:avLst/>
              <a:gdLst/>
              <a:ahLst/>
              <a:cxnLst>
                <a:cxn ang="0">
                  <a:pos x="0" y="44"/>
                </a:cxn>
                <a:cxn ang="0">
                  <a:pos x="184" y="44"/>
                </a:cxn>
                <a:cxn ang="0">
                  <a:pos x="155" y="0"/>
                </a:cxn>
                <a:cxn ang="0">
                  <a:pos x="28" y="0"/>
                </a:cxn>
                <a:cxn ang="0">
                  <a:pos x="0" y="44"/>
                </a:cxn>
              </a:cxnLst>
              <a:rect l="0" t="0" r="0" b="0"/>
              <a:pathLst>
                <a:path w="2561" h="621">
                  <a:moveTo>
                    <a:pt x="0" y="620"/>
                  </a:moveTo>
                  <a:lnTo>
                    <a:pt x="2560" y="620"/>
                  </a:lnTo>
                  <a:lnTo>
                    <a:pt x="2172" y="0"/>
                  </a:lnTo>
                  <a:lnTo>
                    <a:pt x="382" y="0"/>
                  </a:lnTo>
                  <a:lnTo>
                    <a:pt x="0" y="620"/>
                  </a:lnTo>
                </a:path>
              </a:pathLst>
            </a:custGeom>
            <a:solidFill>
              <a:srgbClr val="7F7F7F"/>
            </a:solidFill>
            <a:ln w="12700">
              <a:noFill/>
            </a:ln>
          </p:spPr>
          <p:txBody>
            <a:bodyPr/>
            <a:lstStyle/>
            <a:p>
              <a:endParaRPr lang="zh-CN" altLang="en-US" sz="2110"/>
            </a:p>
          </p:txBody>
        </p:sp>
      </p:grpSp>
      <p:grpSp>
        <p:nvGrpSpPr>
          <p:cNvPr id="24582" name="Group 15"/>
          <p:cNvGrpSpPr/>
          <p:nvPr/>
        </p:nvGrpSpPr>
        <p:grpSpPr>
          <a:xfrm>
            <a:off x="7979707" y="2611791"/>
            <a:ext cx="2136311" cy="942589"/>
            <a:chOff x="2780" y="1595"/>
            <a:chExt cx="1481" cy="593"/>
          </a:xfrm>
        </p:grpSpPr>
        <p:sp>
          <p:nvSpPr>
            <p:cNvPr id="31759" name="Freeform 16"/>
            <p:cNvSpPr/>
            <p:nvPr/>
          </p:nvSpPr>
          <p:spPr>
            <a:xfrm>
              <a:off x="3808" y="1595"/>
              <a:ext cx="453" cy="593"/>
            </a:xfrm>
            <a:custGeom>
              <a:avLst/>
              <a:gdLst/>
              <a:ahLst/>
              <a:cxnLst>
                <a:cxn ang="0">
                  <a:pos x="28" y="54"/>
                </a:cxn>
                <a:cxn ang="0">
                  <a:pos x="41" y="38"/>
                </a:cxn>
                <a:cxn ang="0">
                  <a:pos x="7" y="0"/>
                </a:cxn>
                <a:cxn ang="0">
                  <a:pos x="0" y="8"/>
                </a:cxn>
                <a:cxn ang="0">
                  <a:pos x="28" y="54"/>
                </a:cxn>
              </a:cxnLst>
              <a:rect l="0" t="0" r="0" b="0"/>
              <a:pathLst>
                <a:path w="564" h="738">
                  <a:moveTo>
                    <a:pt x="385" y="737"/>
                  </a:moveTo>
                  <a:lnTo>
                    <a:pt x="563" y="527"/>
                  </a:lnTo>
                  <a:lnTo>
                    <a:pt x="97" y="0"/>
                  </a:lnTo>
                  <a:lnTo>
                    <a:pt x="0" y="111"/>
                  </a:lnTo>
                  <a:lnTo>
                    <a:pt x="385" y="737"/>
                  </a:lnTo>
                </a:path>
              </a:pathLst>
            </a:custGeom>
            <a:solidFill>
              <a:srgbClr val="EFB7B7"/>
            </a:solidFill>
            <a:ln w="12700">
              <a:noFill/>
            </a:ln>
          </p:spPr>
          <p:txBody>
            <a:bodyPr/>
            <a:lstStyle/>
            <a:p>
              <a:endParaRPr lang="zh-CN" altLang="en-US" sz="2110"/>
            </a:p>
          </p:txBody>
        </p:sp>
        <p:sp>
          <p:nvSpPr>
            <p:cNvPr id="31760" name="Freeform 17"/>
            <p:cNvSpPr/>
            <p:nvPr/>
          </p:nvSpPr>
          <p:spPr>
            <a:xfrm>
              <a:off x="3092" y="1595"/>
              <a:ext cx="793" cy="89"/>
            </a:xfrm>
            <a:custGeom>
              <a:avLst/>
              <a:gdLst/>
              <a:ahLst/>
              <a:cxnLst>
                <a:cxn ang="0">
                  <a:pos x="0" y="8"/>
                </a:cxn>
                <a:cxn ang="0">
                  <a:pos x="64" y="8"/>
                </a:cxn>
                <a:cxn ang="0">
                  <a:pos x="71" y="0"/>
                </a:cxn>
                <a:cxn ang="0">
                  <a:pos x="22" y="0"/>
                </a:cxn>
                <a:cxn ang="0">
                  <a:pos x="0" y="8"/>
                </a:cxn>
              </a:cxnLst>
              <a:rect l="0" t="0" r="0" b="0"/>
              <a:pathLst>
                <a:path w="987" h="110">
                  <a:moveTo>
                    <a:pt x="0" y="109"/>
                  </a:moveTo>
                  <a:lnTo>
                    <a:pt x="889" y="109"/>
                  </a:lnTo>
                  <a:lnTo>
                    <a:pt x="986" y="0"/>
                  </a:lnTo>
                  <a:lnTo>
                    <a:pt x="308" y="0"/>
                  </a:lnTo>
                  <a:lnTo>
                    <a:pt x="0" y="109"/>
                  </a:lnTo>
                </a:path>
              </a:pathLst>
            </a:custGeom>
            <a:solidFill>
              <a:srgbClr val="EFB7B7"/>
            </a:solidFill>
            <a:ln w="12700">
              <a:noFill/>
            </a:ln>
          </p:spPr>
          <p:txBody>
            <a:bodyPr/>
            <a:lstStyle/>
            <a:p>
              <a:endParaRPr lang="zh-CN" altLang="en-US" sz="2110"/>
            </a:p>
          </p:txBody>
        </p:sp>
        <p:sp>
          <p:nvSpPr>
            <p:cNvPr id="31761" name="Freeform 18"/>
            <p:cNvSpPr/>
            <p:nvPr/>
          </p:nvSpPr>
          <p:spPr>
            <a:xfrm>
              <a:off x="2780" y="1683"/>
              <a:ext cx="1339" cy="505"/>
            </a:xfrm>
            <a:custGeom>
              <a:avLst/>
              <a:gdLst/>
              <a:ahLst/>
              <a:cxnLst>
                <a:cxn ang="0">
                  <a:pos x="0" y="46"/>
                </a:cxn>
                <a:cxn ang="0">
                  <a:pos x="119" y="46"/>
                </a:cxn>
                <a:cxn ang="0">
                  <a:pos x="91" y="0"/>
                </a:cxn>
                <a:cxn ang="0">
                  <a:pos x="27" y="0"/>
                </a:cxn>
                <a:cxn ang="0">
                  <a:pos x="0" y="46"/>
                </a:cxn>
              </a:cxnLst>
              <a:rect l="0" t="0" r="0" b="0"/>
              <a:pathLst>
                <a:path w="1669" h="629">
                  <a:moveTo>
                    <a:pt x="0" y="628"/>
                  </a:moveTo>
                  <a:lnTo>
                    <a:pt x="1668" y="628"/>
                  </a:lnTo>
                  <a:lnTo>
                    <a:pt x="1281" y="0"/>
                  </a:lnTo>
                  <a:lnTo>
                    <a:pt x="388" y="0"/>
                  </a:lnTo>
                  <a:lnTo>
                    <a:pt x="0" y="628"/>
                  </a:lnTo>
                </a:path>
              </a:pathLst>
            </a:custGeom>
            <a:solidFill>
              <a:srgbClr val="EFB7B7"/>
            </a:solidFill>
            <a:ln w="12700">
              <a:noFill/>
            </a:ln>
          </p:spPr>
          <p:txBody>
            <a:bodyPr/>
            <a:lstStyle/>
            <a:p>
              <a:endParaRPr lang="zh-CN" altLang="en-US" sz="2110"/>
            </a:p>
          </p:txBody>
        </p:sp>
      </p:grpSp>
      <p:grpSp>
        <p:nvGrpSpPr>
          <p:cNvPr id="24583" name="Group 19"/>
          <p:cNvGrpSpPr/>
          <p:nvPr/>
        </p:nvGrpSpPr>
        <p:grpSpPr>
          <a:xfrm>
            <a:off x="8503740" y="1722778"/>
            <a:ext cx="1001186" cy="798605"/>
            <a:chOff x="3136" y="1104"/>
            <a:chExt cx="693" cy="502"/>
          </a:xfrm>
        </p:grpSpPr>
        <p:sp>
          <p:nvSpPr>
            <p:cNvPr id="31763" name="Freeform 20"/>
            <p:cNvSpPr/>
            <p:nvPr/>
          </p:nvSpPr>
          <p:spPr>
            <a:xfrm>
              <a:off x="3446" y="1104"/>
              <a:ext cx="383" cy="502"/>
            </a:xfrm>
            <a:custGeom>
              <a:avLst/>
              <a:gdLst/>
              <a:ahLst/>
              <a:cxnLst>
                <a:cxn ang="0">
                  <a:pos x="28" y="45"/>
                </a:cxn>
                <a:cxn ang="0">
                  <a:pos x="35" y="38"/>
                </a:cxn>
                <a:cxn ang="0">
                  <a:pos x="0" y="0"/>
                </a:cxn>
                <a:cxn ang="0">
                  <a:pos x="28" y="45"/>
                </a:cxn>
              </a:cxnLst>
              <a:rect l="0" t="0" r="0" b="0"/>
              <a:pathLst>
                <a:path w="477" h="625">
                  <a:moveTo>
                    <a:pt x="387" y="624"/>
                  </a:moveTo>
                  <a:lnTo>
                    <a:pt x="476" y="527"/>
                  </a:lnTo>
                  <a:lnTo>
                    <a:pt x="0" y="0"/>
                  </a:lnTo>
                  <a:lnTo>
                    <a:pt x="387" y="624"/>
                  </a:lnTo>
                </a:path>
              </a:pathLst>
            </a:custGeom>
            <a:solidFill>
              <a:srgbClr val="D74B4B"/>
            </a:solidFill>
            <a:ln w="12700">
              <a:noFill/>
            </a:ln>
          </p:spPr>
          <p:txBody>
            <a:bodyPr/>
            <a:lstStyle/>
            <a:p>
              <a:endParaRPr lang="zh-CN" altLang="en-US" sz="2110"/>
            </a:p>
          </p:txBody>
        </p:sp>
        <p:sp>
          <p:nvSpPr>
            <p:cNvPr id="31764" name="Freeform 21"/>
            <p:cNvSpPr/>
            <p:nvPr/>
          </p:nvSpPr>
          <p:spPr>
            <a:xfrm>
              <a:off x="3136" y="1104"/>
              <a:ext cx="621" cy="502"/>
            </a:xfrm>
            <a:custGeom>
              <a:avLst/>
              <a:gdLst/>
              <a:ahLst/>
              <a:cxnLst>
                <a:cxn ang="0">
                  <a:pos x="0" y="45"/>
                </a:cxn>
                <a:cxn ang="0">
                  <a:pos x="55" y="45"/>
                </a:cxn>
                <a:cxn ang="0">
                  <a:pos x="28" y="0"/>
                </a:cxn>
                <a:cxn ang="0">
                  <a:pos x="0" y="45"/>
                </a:cxn>
              </a:cxnLst>
              <a:rect l="0" t="0" r="0" b="0"/>
              <a:pathLst>
                <a:path w="773" h="625">
                  <a:moveTo>
                    <a:pt x="0" y="624"/>
                  </a:moveTo>
                  <a:lnTo>
                    <a:pt x="772" y="624"/>
                  </a:lnTo>
                  <a:lnTo>
                    <a:pt x="387" y="0"/>
                  </a:lnTo>
                  <a:lnTo>
                    <a:pt x="0" y="624"/>
                  </a:lnTo>
                </a:path>
              </a:pathLst>
            </a:custGeom>
            <a:solidFill>
              <a:srgbClr val="D74B4B"/>
            </a:solidFill>
            <a:ln w="12700">
              <a:noFill/>
            </a:ln>
          </p:spPr>
          <p:txBody>
            <a:bodyPr/>
            <a:lstStyle/>
            <a:p>
              <a:endParaRPr lang="zh-CN" altLang="en-US" sz="2110"/>
            </a:p>
          </p:txBody>
        </p:sp>
      </p:grpSp>
      <p:grpSp>
        <p:nvGrpSpPr>
          <p:cNvPr id="24584" name="Group 22"/>
          <p:cNvGrpSpPr/>
          <p:nvPr/>
        </p:nvGrpSpPr>
        <p:grpSpPr>
          <a:xfrm>
            <a:off x="3995053" y="1876806"/>
            <a:ext cx="4661041" cy="4565610"/>
            <a:chOff x="624" y="1104"/>
            <a:chExt cx="2393" cy="2823"/>
          </a:xfrm>
        </p:grpSpPr>
        <p:sp>
          <p:nvSpPr>
            <p:cNvPr id="31766" name="Line 23"/>
            <p:cNvSpPr/>
            <p:nvPr/>
          </p:nvSpPr>
          <p:spPr>
            <a:xfrm flipH="1">
              <a:off x="624" y="3926"/>
              <a:ext cx="1060" cy="1"/>
            </a:xfrm>
            <a:prstGeom prst="line">
              <a:avLst/>
            </a:prstGeom>
            <a:ln w="9525" cap="flat" cmpd="sng">
              <a:solidFill>
                <a:srgbClr val="000000"/>
              </a:solidFill>
              <a:prstDash val="solid"/>
              <a:round/>
              <a:headEnd type="none" w="med" len="med"/>
              <a:tailEnd type="none" w="med" len="med"/>
            </a:ln>
          </p:spPr>
        </p:sp>
        <p:sp>
          <p:nvSpPr>
            <p:cNvPr id="31767" name="Line 24"/>
            <p:cNvSpPr/>
            <p:nvPr/>
          </p:nvSpPr>
          <p:spPr>
            <a:xfrm flipH="1">
              <a:off x="624" y="3357"/>
              <a:ext cx="1368" cy="1"/>
            </a:xfrm>
            <a:prstGeom prst="line">
              <a:avLst/>
            </a:prstGeom>
            <a:ln w="9525" cap="flat" cmpd="sng">
              <a:solidFill>
                <a:srgbClr val="000000"/>
              </a:solidFill>
              <a:prstDash val="solid"/>
              <a:round/>
              <a:headEnd type="none" w="med" len="med"/>
              <a:tailEnd type="none" w="med" len="med"/>
            </a:ln>
          </p:spPr>
        </p:sp>
        <p:sp>
          <p:nvSpPr>
            <p:cNvPr id="31768" name="Line 25"/>
            <p:cNvSpPr/>
            <p:nvPr/>
          </p:nvSpPr>
          <p:spPr>
            <a:xfrm flipH="1">
              <a:off x="624" y="2767"/>
              <a:ext cx="1606" cy="1"/>
            </a:xfrm>
            <a:prstGeom prst="line">
              <a:avLst/>
            </a:prstGeom>
            <a:ln w="9525" cap="flat" cmpd="sng">
              <a:solidFill>
                <a:srgbClr val="000000"/>
              </a:solidFill>
              <a:prstDash val="solid"/>
              <a:round/>
              <a:headEnd type="none" w="med" len="med"/>
              <a:tailEnd type="none" w="med" len="med"/>
            </a:ln>
          </p:spPr>
        </p:sp>
        <p:sp>
          <p:nvSpPr>
            <p:cNvPr id="31769" name="Line 26"/>
            <p:cNvSpPr/>
            <p:nvPr/>
          </p:nvSpPr>
          <p:spPr>
            <a:xfrm flipH="1">
              <a:off x="624" y="2187"/>
              <a:ext cx="1880" cy="1"/>
            </a:xfrm>
            <a:prstGeom prst="line">
              <a:avLst/>
            </a:prstGeom>
            <a:ln w="9525" cap="flat" cmpd="sng">
              <a:solidFill>
                <a:srgbClr val="000000"/>
              </a:solidFill>
              <a:prstDash val="solid"/>
              <a:round/>
              <a:headEnd type="none" w="med" len="med"/>
              <a:tailEnd type="none" w="med" len="med"/>
            </a:ln>
          </p:spPr>
        </p:sp>
        <p:sp>
          <p:nvSpPr>
            <p:cNvPr id="31770" name="Line 27"/>
            <p:cNvSpPr/>
            <p:nvPr/>
          </p:nvSpPr>
          <p:spPr>
            <a:xfrm flipH="1">
              <a:off x="624" y="1603"/>
              <a:ext cx="2153" cy="1"/>
            </a:xfrm>
            <a:prstGeom prst="line">
              <a:avLst/>
            </a:prstGeom>
            <a:ln w="9525" cap="flat" cmpd="sng">
              <a:solidFill>
                <a:srgbClr val="000000"/>
              </a:solidFill>
              <a:prstDash val="solid"/>
              <a:round/>
              <a:headEnd type="none" w="med" len="med"/>
              <a:tailEnd type="none" w="med" len="med"/>
            </a:ln>
          </p:spPr>
        </p:sp>
        <p:sp>
          <p:nvSpPr>
            <p:cNvPr id="31771" name="Line 28"/>
            <p:cNvSpPr/>
            <p:nvPr/>
          </p:nvSpPr>
          <p:spPr>
            <a:xfrm flipH="1">
              <a:off x="624" y="1104"/>
              <a:ext cx="2393" cy="1"/>
            </a:xfrm>
            <a:prstGeom prst="line">
              <a:avLst/>
            </a:prstGeom>
            <a:ln w="9525" cap="flat" cmpd="sng">
              <a:solidFill>
                <a:srgbClr val="000000"/>
              </a:solidFill>
              <a:prstDash val="solid"/>
              <a:round/>
              <a:headEnd type="none" w="med" len="med"/>
              <a:tailEnd type="none" w="med" len="med"/>
            </a:ln>
          </p:spPr>
        </p:sp>
      </p:grpSp>
      <p:sp>
        <p:nvSpPr>
          <p:cNvPr id="24585" name="Line 29"/>
          <p:cNvSpPr/>
          <p:nvPr/>
        </p:nvSpPr>
        <p:spPr>
          <a:xfrm>
            <a:off x="4256567" y="1878481"/>
            <a:ext cx="1674" cy="793582"/>
          </a:xfrm>
          <a:prstGeom prst="line">
            <a:avLst/>
          </a:prstGeom>
          <a:ln w="9525" cap="flat" cmpd="sng">
            <a:solidFill>
              <a:srgbClr val="000000"/>
            </a:solidFill>
            <a:prstDash val="solid"/>
            <a:round/>
            <a:headEnd type="triangle" w="med" len="med"/>
            <a:tailEnd type="triangle" w="med" len="med"/>
          </a:ln>
        </p:spPr>
      </p:sp>
      <p:sp>
        <p:nvSpPr>
          <p:cNvPr id="24586" name="Line 30"/>
          <p:cNvSpPr/>
          <p:nvPr/>
        </p:nvSpPr>
        <p:spPr>
          <a:xfrm>
            <a:off x="4257907" y="2682108"/>
            <a:ext cx="1674" cy="935892"/>
          </a:xfrm>
          <a:prstGeom prst="line">
            <a:avLst/>
          </a:prstGeom>
          <a:ln w="9525" cap="flat" cmpd="sng">
            <a:solidFill>
              <a:srgbClr val="000000"/>
            </a:solidFill>
            <a:prstDash val="solid"/>
            <a:round/>
            <a:headEnd type="triangle" w="med" len="med"/>
            <a:tailEnd type="triangle" w="med" len="med"/>
          </a:ln>
        </p:spPr>
      </p:sp>
      <p:sp>
        <p:nvSpPr>
          <p:cNvPr id="24587" name="Line 31"/>
          <p:cNvSpPr/>
          <p:nvPr/>
        </p:nvSpPr>
        <p:spPr>
          <a:xfrm>
            <a:off x="4257907" y="3648136"/>
            <a:ext cx="1674" cy="937566"/>
          </a:xfrm>
          <a:prstGeom prst="line">
            <a:avLst/>
          </a:prstGeom>
          <a:ln w="9525" cap="flat" cmpd="sng">
            <a:solidFill>
              <a:srgbClr val="000000"/>
            </a:solidFill>
            <a:prstDash val="solid"/>
            <a:round/>
            <a:headEnd type="triangle" w="med" len="med"/>
            <a:tailEnd type="triangle" w="med" len="med"/>
          </a:ln>
        </p:spPr>
      </p:sp>
      <p:sp>
        <p:nvSpPr>
          <p:cNvPr id="24588" name="Line 32"/>
          <p:cNvSpPr/>
          <p:nvPr/>
        </p:nvSpPr>
        <p:spPr>
          <a:xfrm>
            <a:off x="4255228" y="4585701"/>
            <a:ext cx="1674" cy="937566"/>
          </a:xfrm>
          <a:prstGeom prst="line">
            <a:avLst/>
          </a:prstGeom>
          <a:ln w="9525" cap="flat" cmpd="sng">
            <a:solidFill>
              <a:srgbClr val="000000"/>
            </a:solidFill>
            <a:prstDash val="solid"/>
            <a:round/>
            <a:headEnd type="triangle" w="med" len="med"/>
            <a:tailEnd type="triangle" w="med" len="med"/>
          </a:ln>
        </p:spPr>
      </p:sp>
      <p:sp>
        <p:nvSpPr>
          <p:cNvPr id="24589" name="Line 33"/>
          <p:cNvSpPr/>
          <p:nvPr/>
        </p:nvSpPr>
        <p:spPr>
          <a:xfrm>
            <a:off x="4258241" y="5523602"/>
            <a:ext cx="1339" cy="914796"/>
          </a:xfrm>
          <a:prstGeom prst="line">
            <a:avLst/>
          </a:prstGeom>
          <a:ln w="9525" cap="flat" cmpd="sng">
            <a:solidFill>
              <a:srgbClr val="000000"/>
            </a:solidFill>
            <a:prstDash val="solid"/>
            <a:round/>
            <a:headEnd type="triangle" w="med" len="med"/>
            <a:tailEnd type="triangle" w="med" len="med"/>
          </a:ln>
        </p:spPr>
      </p:sp>
      <p:sp>
        <p:nvSpPr>
          <p:cNvPr id="24590" name="Text Box 34"/>
          <p:cNvSpPr txBox="1"/>
          <p:nvPr/>
        </p:nvSpPr>
        <p:spPr>
          <a:xfrm>
            <a:off x="4332912" y="1837295"/>
            <a:ext cx="4512774" cy="824906"/>
          </a:xfrm>
          <a:prstGeom prst="rect">
            <a:avLst/>
          </a:prstGeom>
          <a:noFill/>
          <a:ln w="9525">
            <a:noFill/>
          </a:ln>
        </p:spPr>
        <p:txBody>
          <a:bodyPr wrap="none" anchor="t">
            <a:spAutoFit/>
          </a:bodyPr>
          <a:lstStyle/>
          <a:p>
            <a:pPr eaLnBrk="0" hangingPunct="0">
              <a:lnSpc>
                <a:spcPct val="150000"/>
              </a:lnSpc>
            </a:pPr>
            <a:r>
              <a:rPr lang="zh-CN" altLang="en-US" sz="1685" b="1">
                <a:solidFill>
                  <a:srgbClr val="404040"/>
                </a:solidFill>
                <a:latin typeface="Segoe UI" panose="020B0502040204020203" pitchFamily="2" charset="0"/>
                <a:ea typeface="微软雅黑" panose="020B0503020204020204" pitchFamily="34" charset="-122"/>
              </a:rPr>
              <a:t>当摔倒时，雇员将头碰到桌子的边缘上，割断</a:t>
            </a:r>
          </a:p>
          <a:p>
            <a:pPr eaLnBrk="0" hangingPunct="0">
              <a:lnSpc>
                <a:spcPct val="150000"/>
              </a:lnSpc>
            </a:pPr>
            <a:r>
              <a:rPr lang="zh-CN" altLang="en-US" sz="1685" b="1">
                <a:solidFill>
                  <a:srgbClr val="404040"/>
                </a:solidFill>
                <a:latin typeface="Segoe UI" panose="020B0502040204020203" pitchFamily="2" charset="0"/>
                <a:ea typeface="微软雅黑" panose="020B0503020204020204" pitchFamily="34" charset="-122"/>
              </a:rPr>
              <a:t>脖子，死亡</a:t>
            </a:r>
            <a:endParaRPr lang="zh-CN" altLang="en-US" sz="1685" b="1" dirty="0">
              <a:solidFill>
                <a:srgbClr val="404040"/>
              </a:solidFill>
              <a:latin typeface="Segoe UI" panose="020B0502040204020203" pitchFamily="2" charset="0"/>
              <a:ea typeface="微软雅黑" panose="020B0503020204020204" pitchFamily="34" charset="-122"/>
            </a:endParaRPr>
          </a:p>
        </p:txBody>
      </p:sp>
      <p:sp>
        <p:nvSpPr>
          <p:cNvPr id="24591" name="Text Box 35"/>
          <p:cNvSpPr txBox="1"/>
          <p:nvPr/>
        </p:nvSpPr>
        <p:spPr>
          <a:xfrm>
            <a:off x="4264604" y="2829440"/>
            <a:ext cx="4079963" cy="351956"/>
          </a:xfrm>
          <a:prstGeom prst="rect">
            <a:avLst/>
          </a:prstGeom>
          <a:noFill/>
          <a:ln w="9525">
            <a:noFill/>
          </a:ln>
        </p:spPr>
        <p:txBody>
          <a:bodyPr wrap="none" anchor="t">
            <a:spAutoFit/>
          </a:bodyPr>
          <a:lstStyle/>
          <a:p>
            <a:pPr eaLnBrk="0" hangingPunct="0"/>
            <a:r>
              <a:rPr lang="zh-CN" altLang="en-US" sz="1685" b="1">
                <a:solidFill>
                  <a:srgbClr val="404040"/>
                </a:solidFill>
                <a:latin typeface="Segoe UI" panose="020B0502040204020203" pitchFamily="2" charset="0"/>
                <a:ea typeface="微软雅黑" panose="020B0503020204020204" pitchFamily="34" charset="-122"/>
              </a:rPr>
              <a:t>当雇员撞在地板上，手臂骨折，休息四周</a:t>
            </a:r>
            <a:endParaRPr lang="zh-CN" altLang="en-US" sz="1685" b="1" dirty="0">
              <a:solidFill>
                <a:srgbClr val="404040"/>
              </a:solidFill>
              <a:latin typeface="Segoe UI" panose="020B0502040204020203" pitchFamily="2" charset="0"/>
              <a:ea typeface="微软雅黑" panose="020B0503020204020204" pitchFamily="34" charset="-122"/>
            </a:endParaRPr>
          </a:p>
        </p:txBody>
      </p:sp>
      <p:sp>
        <p:nvSpPr>
          <p:cNvPr id="24592" name="Text Box 36"/>
          <p:cNvSpPr txBox="1"/>
          <p:nvPr/>
        </p:nvSpPr>
        <p:spPr>
          <a:xfrm>
            <a:off x="4264603" y="3646461"/>
            <a:ext cx="3647152" cy="824906"/>
          </a:xfrm>
          <a:prstGeom prst="rect">
            <a:avLst/>
          </a:prstGeom>
          <a:noFill/>
          <a:ln w="9525">
            <a:noFill/>
          </a:ln>
        </p:spPr>
        <p:txBody>
          <a:bodyPr wrap="none" anchor="t">
            <a:spAutoFit/>
          </a:bodyPr>
          <a:lstStyle/>
          <a:p>
            <a:pPr eaLnBrk="0" hangingPunct="0">
              <a:lnSpc>
                <a:spcPct val="150000"/>
              </a:lnSpc>
            </a:pPr>
            <a:r>
              <a:rPr lang="zh-CN" altLang="en-US" sz="1685" b="1">
                <a:solidFill>
                  <a:srgbClr val="404040"/>
                </a:solidFill>
                <a:latin typeface="Segoe UI" panose="020B0502040204020203" pitchFamily="2" charset="0"/>
                <a:ea typeface="微软雅黑" panose="020B0503020204020204" pitchFamily="34" charset="-122"/>
              </a:rPr>
              <a:t>摔倒时，雇员的身体擦过金属的抽屉</a:t>
            </a:r>
          </a:p>
          <a:p>
            <a:pPr eaLnBrk="0" hangingPunct="0">
              <a:lnSpc>
                <a:spcPct val="150000"/>
              </a:lnSpc>
            </a:pPr>
            <a:r>
              <a:rPr lang="zh-CN" altLang="en-US" sz="1685" b="1">
                <a:solidFill>
                  <a:srgbClr val="404040"/>
                </a:solidFill>
                <a:latin typeface="Segoe UI" panose="020B0502040204020203" pitchFamily="2" charset="0"/>
                <a:ea typeface="微软雅黑" panose="020B0503020204020204" pitchFamily="34" charset="-122"/>
              </a:rPr>
              <a:t>，割伤了手臂，缝了四针</a:t>
            </a:r>
            <a:endParaRPr lang="zh-CN" altLang="en-US" sz="1685" b="1" dirty="0">
              <a:solidFill>
                <a:srgbClr val="404040"/>
              </a:solidFill>
              <a:latin typeface="Segoe UI" panose="020B0502040204020203" pitchFamily="2" charset="0"/>
              <a:ea typeface="微软雅黑" panose="020B0503020204020204" pitchFamily="34" charset="-122"/>
            </a:endParaRPr>
          </a:p>
        </p:txBody>
      </p:sp>
      <p:sp>
        <p:nvSpPr>
          <p:cNvPr id="24593" name="Text Box 37"/>
          <p:cNvSpPr txBox="1"/>
          <p:nvPr/>
        </p:nvSpPr>
        <p:spPr>
          <a:xfrm>
            <a:off x="4322197" y="4545855"/>
            <a:ext cx="2997937" cy="824906"/>
          </a:xfrm>
          <a:prstGeom prst="rect">
            <a:avLst/>
          </a:prstGeom>
          <a:noFill/>
          <a:ln w="9525">
            <a:noFill/>
          </a:ln>
        </p:spPr>
        <p:txBody>
          <a:bodyPr wrap="none" anchor="t">
            <a:spAutoFit/>
          </a:bodyPr>
          <a:lstStyle/>
          <a:p>
            <a:pPr eaLnBrk="0" hangingPunct="0">
              <a:lnSpc>
                <a:spcPct val="150000"/>
              </a:lnSpc>
            </a:pPr>
            <a:r>
              <a:rPr lang="zh-CN" altLang="en-US" sz="1685" b="1">
                <a:solidFill>
                  <a:srgbClr val="404040"/>
                </a:solidFill>
                <a:latin typeface="Segoe UI" panose="020B0502040204020203" pitchFamily="2" charset="0"/>
                <a:ea typeface="微软雅黑" panose="020B0503020204020204" pitchFamily="34" charset="-122"/>
              </a:rPr>
              <a:t>第二个雇员在咖啡上滑倒，摔</a:t>
            </a:r>
          </a:p>
          <a:p>
            <a:pPr eaLnBrk="0" hangingPunct="0">
              <a:lnSpc>
                <a:spcPct val="150000"/>
              </a:lnSpc>
            </a:pPr>
            <a:r>
              <a:rPr lang="zh-CN" altLang="en-US" sz="1685" b="1">
                <a:solidFill>
                  <a:srgbClr val="404040"/>
                </a:solidFill>
                <a:latin typeface="Segoe UI" panose="020B0502040204020203" pitchFamily="2" charset="0"/>
                <a:ea typeface="微软雅黑" panose="020B0503020204020204" pitchFamily="34" charset="-122"/>
              </a:rPr>
              <a:t>倒了，但没有受伤</a:t>
            </a:r>
            <a:endParaRPr lang="zh-CN" altLang="en-US" sz="1685" b="1" dirty="0">
              <a:solidFill>
                <a:srgbClr val="404040"/>
              </a:solidFill>
              <a:latin typeface="Segoe UI" panose="020B0502040204020203" pitchFamily="2" charset="0"/>
              <a:ea typeface="微软雅黑" panose="020B0503020204020204" pitchFamily="34" charset="-122"/>
            </a:endParaRPr>
          </a:p>
        </p:txBody>
      </p:sp>
      <p:sp>
        <p:nvSpPr>
          <p:cNvPr id="24594" name="Text Box 38"/>
          <p:cNvSpPr txBox="1"/>
          <p:nvPr/>
        </p:nvSpPr>
        <p:spPr>
          <a:xfrm>
            <a:off x="4286368" y="5545032"/>
            <a:ext cx="2565126" cy="824906"/>
          </a:xfrm>
          <a:prstGeom prst="rect">
            <a:avLst/>
          </a:prstGeom>
          <a:noFill/>
          <a:ln w="9525">
            <a:noFill/>
          </a:ln>
        </p:spPr>
        <p:txBody>
          <a:bodyPr wrap="none" anchor="t">
            <a:spAutoFit/>
          </a:bodyPr>
          <a:lstStyle/>
          <a:p>
            <a:pPr eaLnBrk="0" hangingPunct="0">
              <a:lnSpc>
                <a:spcPct val="150000"/>
              </a:lnSpc>
            </a:pPr>
            <a:r>
              <a:rPr lang="zh-CN" altLang="en-US" sz="1685" b="1">
                <a:solidFill>
                  <a:srgbClr val="404040"/>
                </a:solidFill>
                <a:latin typeface="Segoe UI" panose="020B0502040204020203" pitchFamily="2" charset="0"/>
                <a:ea typeface="微软雅黑" panose="020B0503020204020204" pitchFamily="34" charset="-122"/>
              </a:rPr>
              <a:t>雇员将咖啡倒在地板上，</a:t>
            </a:r>
          </a:p>
          <a:p>
            <a:pPr eaLnBrk="0" hangingPunct="0">
              <a:lnSpc>
                <a:spcPct val="150000"/>
              </a:lnSpc>
            </a:pPr>
            <a:r>
              <a:rPr lang="zh-CN" altLang="en-US" sz="1685" b="1">
                <a:solidFill>
                  <a:srgbClr val="404040"/>
                </a:solidFill>
                <a:latin typeface="Segoe UI" panose="020B0502040204020203" pitchFamily="2" charset="0"/>
                <a:ea typeface="微软雅黑" panose="020B0503020204020204" pitchFamily="34" charset="-122"/>
              </a:rPr>
              <a:t>走开了</a:t>
            </a:r>
            <a:endParaRPr lang="zh-CN" altLang="en-US" sz="1685" b="1" dirty="0">
              <a:solidFill>
                <a:srgbClr val="404040"/>
              </a:solidFill>
              <a:latin typeface="Segoe UI" panose="020B0502040204020203" pitchFamily="2" charset="0"/>
              <a:ea typeface="微软雅黑" panose="020B0503020204020204" pitchFamily="34" charset="-122"/>
            </a:endParaRPr>
          </a:p>
        </p:txBody>
      </p:sp>
      <p:sp>
        <p:nvSpPr>
          <p:cNvPr id="82983" name="Text Box 39"/>
          <p:cNvSpPr txBox="1">
            <a:spLocks noChangeArrowheads="1"/>
          </p:cNvSpPr>
          <p:nvPr/>
        </p:nvSpPr>
        <p:spPr bwMode="gray">
          <a:xfrm>
            <a:off x="8656251" y="1913639"/>
            <a:ext cx="617477" cy="611578"/>
          </a:xfrm>
          <a:prstGeom prst="rect">
            <a:avLst/>
          </a:prstGeom>
          <a:noFill/>
          <a:ln w="9525" algn="ctr">
            <a:noFill/>
            <a:miter lim="800000"/>
          </a:ln>
          <a:effectLst/>
        </p:spPr>
        <p:txBody>
          <a:bodyPr wrap="none">
            <a:spAutoFit/>
          </a:bodyPr>
          <a:lstStyle>
            <a:lvl1pPr>
              <a:defRPr>
                <a:solidFill>
                  <a:srgbClr val="000000"/>
                </a:solidFill>
                <a:latin typeface="Arial" panose="020B0604020202020204" pitchFamily="34" charset="0"/>
              </a:defRPr>
            </a:lvl1pPr>
            <a:lvl2pPr marL="742950" indent="-285750">
              <a:defRPr>
                <a:solidFill>
                  <a:srgbClr val="000000"/>
                </a:solidFill>
                <a:latin typeface="Arial" panose="020B0604020202020204" pitchFamily="34" charset="0"/>
              </a:defRPr>
            </a:lvl2pPr>
            <a:lvl3pPr marL="1143000" indent="-228600">
              <a:defRPr>
                <a:solidFill>
                  <a:srgbClr val="000000"/>
                </a:solidFill>
                <a:latin typeface="Arial" panose="020B0604020202020204" pitchFamily="34" charset="0"/>
              </a:defRPr>
            </a:lvl3pPr>
            <a:lvl4pPr marL="1600200" indent="-228600">
              <a:defRPr>
                <a:solidFill>
                  <a:srgbClr val="000000"/>
                </a:solidFill>
                <a:latin typeface="Arial" panose="020B0604020202020204" pitchFamily="34" charset="0"/>
              </a:defRPr>
            </a:lvl4pPr>
            <a:lvl5pPr marL="2057400" indent="-228600">
              <a:defRPr>
                <a:solidFill>
                  <a:srgbClr val="000000"/>
                </a:solidFill>
                <a:latin typeface="Arial" panose="020B0604020202020204" pitchFamily="34" charset="0"/>
              </a:defRPr>
            </a:lvl5pPr>
            <a:lvl6pPr marL="2514600" indent="-228600" fontAlgn="base">
              <a:spcBef>
                <a:spcPct val="0"/>
              </a:spcBef>
              <a:spcAft>
                <a:spcPct val="0"/>
              </a:spcAft>
              <a:defRPr>
                <a:solidFill>
                  <a:srgbClr val="000000"/>
                </a:solidFill>
                <a:latin typeface="Arial" panose="020B0604020202020204" pitchFamily="34" charset="0"/>
              </a:defRPr>
            </a:lvl6pPr>
            <a:lvl7pPr marL="2971800" indent="-228600" fontAlgn="base">
              <a:spcBef>
                <a:spcPct val="0"/>
              </a:spcBef>
              <a:spcAft>
                <a:spcPct val="0"/>
              </a:spcAft>
              <a:defRPr>
                <a:solidFill>
                  <a:srgbClr val="000000"/>
                </a:solidFill>
                <a:latin typeface="Arial" panose="020B0604020202020204" pitchFamily="34" charset="0"/>
              </a:defRPr>
            </a:lvl7pPr>
            <a:lvl8pPr marL="3429000" indent="-228600" fontAlgn="base">
              <a:spcBef>
                <a:spcPct val="0"/>
              </a:spcBef>
              <a:spcAft>
                <a:spcPct val="0"/>
              </a:spcAft>
              <a:defRPr>
                <a:solidFill>
                  <a:srgbClr val="000000"/>
                </a:solidFill>
                <a:latin typeface="Arial" panose="020B0604020202020204" pitchFamily="34" charset="0"/>
              </a:defRPr>
            </a:lvl8pPr>
            <a:lvl9pPr marL="3886200" indent="-228600" fontAlgn="base">
              <a:spcBef>
                <a:spcPct val="0"/>
              </a:spcBef>
              <a:spcAft>
                <a:spcPct val="0"/>
              </a:spcAft>
              <a:defRPr>
                <a:solidFill>
                  <a:srgbClr val="000000"/>
                </a:solidFill>
                <a:latin typeface="Arial" panose="020B0604020202020204" pitchFamily="34" charset="0"/>
              </a:defRPr>
            </a:lvl9pPr>
          </a:lstStyle>
          <a:p>
            <a:pPr algn="ctr" defTabSz="964565" eaLnBrk="0" hangingPunct="0">
              <a:defRPr/>
            </a:pPr>
            <a:r>
              <a:rPr lang="en-US" altLang="zh-CN" sz="1685" b="1">
                <a:solidFill>
                  <a:schemeClr val="bg1"/>
                </a:solidFill>
                <a:latin typeface="微软雅黑" panose="020B0503020204020204" pitchFamily="34" charset="-122"/>
                <a:ea typeface="微软雅黑" panose="020B0503020204020204" pitchFamily="34" charset="-122"/>
                <a:cs typeface="+mn-ea"/>
              </a:rPr>
              <a:t>1</a:t>
            </a:r>
            <a:endParaRPr lang="en-US" altLang="zh-CN" sz="1685" b="1">
              <a:solidFill>
                <a:schemeClr val="bg1"/>
              </a:solidFill>
              <a:latin typeface="微软雅黑" panose="020B0503020204020204" pitchFamily="34" charset="-122"/>
              <a:cs typeface="+mn-ea"/>
            </a:endParaRPr>
          </a:p>
          <a:p>
            <a:pPr algn="ctr" defTabSz="964565" eaLnBrk="0" hangingPunct="0">
              <a:defRPr/>
            </a:pPr>
            <a:r>
              <a:rPr lang="zh-CN" altLang="en-US" sz="1685" b="1">
                <a:solidFill>
                  <a:schemeClr val="bg1"/>
                </a:solidFill>
                <a:latin typeface="微软雅黑" panose="020B0503020204020204" pitchFamily="34" charset="-122"/>
                <a:ea typeface="微软雅黑" panose="020B0503020204020204" pitchFamily="34" charset="-122"/>
                <a:cs typeface="+mn-ea"/>
              </a:rPr>
              <a:t>死亡</a:t>
            </a:r>
          </a:p>
        </p:txBody>
      </p:sp>
      <p:sp>
        <p:nvSpPr>
          <p:cNvPr id="82984" name="Text Box 40"/>
          <p:cNvSpPr txBox="1">
            <a:spLocks noChangeArrowheads="1"/>
          </p:cNvSpPr>
          <p:nvPr/>
        </p:nvSpPr>
        <p:spPr bwMode="gray">
          <a:xfrm>
            <a:off x="8630675" y="2824418"/>
            <a:ext cx="671979" cy="676467"/>
          </a:xfrm>
          <a:prstGeom prst="rect">
            <a:avLst/>
          </a:prstGeom>
          <a:noFill/>
          <a:ln w="9525" algn="ctr">
            <a:noFill/>
            <a:miter lim="800000"/>
          </a:ln>
          <a:effectLst/>
        </p:spPr>
        <p:txBody>
          <a:bodyPr wrap="none">
            <a:spAutoFit/>
          </a:bodyPr>
          <a:lstStyle>
            <a:lvl1pPr>
              <a:defRPr>
                <a:solidFill>
                  <a:srgbClr val="000000"/>
                </a:solidFill>
                <a:latin typeface="Arial" panose="020B0604020202020204" pitchFamily="34" charset="0"/>
              </a:defRPr>
            </a:lvl1pPr>
            <a:lvl2pPr marL="742950" indent="-285750">
              <a:defRPr>
                <a:solidFill>
                  <a:srgbClr val="000000"/>
                </a:solidFill>
                <a:latin typeface="Arial" panose="020B0604020202020204" pitchFamily="34" charset="0"/>
              </a:defRPr>
            </a:lvl2pPr>
            <a:lvl3pPr marL="1143000" indent="-228600">
              <a:defRPr>
                <a:solidFill>
                  <a:srgbClr val="000000"/>
                </a:solidFill>
                <a:latin typeface="Arial" panose="020B0604020202020204" pitchFamily="34" charset="0"/>
              </a:defRPr>
            </a:lvl3pPr>
            <a:lvl4pPr marL="1600200" indent="-228600">
              <a:defRPr>
                <a:solidFill>
                  <a:srgbClr val="000000"/>
                </a:solidFill>
                <a:latin typeface="Arial" panose="020B0604020202020204" pitchFamily="34" charset="0"/>
              </a:defRPr>
            </a:lvl4pPr>
            <a:lvl5pPr marL="2057400" indent="-228600">
              <a:defRPr>
                <a:solidFill>
                  <a:srgbClr val="000000"/>
                </a:solidFill>
                <a:latin typeface="Arial" panose="020B0604020202020204" pitchFamily="34" charset="0"/>
              </a:defRPr>
            </a:lvl5pPr>
            <a:lvl6pPr marL="2514600" indent="-228600" fontAlgn="base">
              <a:spcBef>
                <a:spcPct val="0"/>
              </a:spcBef>
              <a:spcAft>
                <a:spcPct val="0"/>
              </a:spcAft>
              <a:defRPr>
                <a:solidFill>
                  <a:srgbClr val="000000"/>
                </a:solidFill>
                <a:latin typeface="Arial" panose="020B0604020202020204" pitchFamily="34" charset="0"/>
              </a:defRPr>
            </a:lvl6pPr>
            <a:lvl7pPr marL="2971800" indent="-228600" fontAlgn="base">
              <a:spcBef>
                <a:spcPct val="0"/>
              </a:spcBef>
              <a:spcAft>
                <a:spcPct val="0"/>
              </a:spcAft>
              <a:defRPr>
                <a:solidFill>
                  <a:srgbClr val="000000"/>
                </a:solidFill>
                <a:latin typeface="Arial" panose="020B0604020202020204" pitchFamily="34" charset="0"/>
              </a:defRPr>
            </a:lvl7pPr>
            <a:lvl8pPr marL="3429000" indent="-228600" fontAlgn="base">
              <a:spcBef>
                <a:spcPct val="0"/>
              </a:spcBef>
              <a:spcAft>
                <a:spcPct val="0"/>
              </a:spcAft>
              <a:defRPr>
                <a:solidFill>
                  <a:srgbClr val="000000"/>
                </a:solidFill>
                <a:latin typeface="Arial" panose="020B0604020202020204" pitchFamily="34" charset="0"/>
              </a:defRPr>
            </a:lvl8pPr>
            <a:lvl9pPr marL="3886200" indent="-228600" fontAlgn="base">
              <a:spcBef>
                <a:spcPct val="0"/>
              </a:spcBef>
              <a:spcAft>
                <a:spcPct val="0"/>
              </a:spcAft>
              <a:defRPr>
                <a:solidFill>
                  <a:srgbClr val="000000"/>
                </a:solidFill>
                <a:latin typeface="Arial" panose="020B0604020202020204" pitchFamily="34" charset="0"/>
              </a:defRPr>
            </a:lvl9pPr>
          </a:lstStyle>
          <a:p>
            <a:pPr algn="ctr" defTabSz="964565" eaLnBrk="0" hangingPunct="0">
              <a:defRPr/>
            </a:pPr>
            <a:r>
              <a:rPr lang="en-US" altLang="zh-CN" sz="1900" b="1">
                <a:solidFill>
                  <a:schemeClr val="bg1"/>
                </a:solidFill>
                <a:latin typeface="微软雅黑" panose="020B0503020204020204" pitchFamily="34" charset="-122"/>
                <a:ea typeface="微软雅黑" panose="020B0503020204020204" pitchFamily="34" charset="-122"/>
                <a:cs typeface="+mn-ea"/>
              </a:rPr>
              <a:t>29</a:t>
            </a:r>
            <a:endParaRPr lang="en-US" altLang="zh-CN" sz="1900" b="1">
              <a:solidFill>
                <a:schemeClr val="bg1"/>
              </a:solidFill>
              <a:latin typeface="微软雅黑" panose="020B0503020204020204" pitchFamily="34" charset="-122"/>
              <a:cs typeface="+mn-ea"/>
            </a:endParaRPr>
          </a:p>
          <a:p>
            <a:pPr algn="ctr" defTabSz="964565" eaLnBrk="0" hangingPunct="0">
              <a:defRPr/>
            </a:pPr>
            <a:r>
              <a:rPr lang="zh-CN" altLang="en-US" sz="1900" b="1">
                <a:solidFill>
                  <a:schemeClr val="bg1"/>
                </a:solidFill>
                <a:latin typeface="微软雅黑" panose="020B0503020204020204" pitchFamily="34" charset="-122"/>
                <a:ea typeface="微软雅黑" panose="020B0503020204020204" pitchFamily="34" charset="-122"/>
                <a:cs typeface="+mn-ea"/>
              </a:rPr>
              <a:t>轻伤</a:t>
            </a:r>
          </a:p>
        </p:txBody>
      </p:sp>
      <p:sp>
        <p:nvSpPr>
          <p:cNvPr id="82985" name="Text Box 41"/>
          <p:cNvSpPr txBox="1">
            <a:spLocks noChangeArrowheads="1"/>
          </p:cNvSpPr>
          <p:nvPr/>
        </p:nvSpPr>
        <p:spPr bwMode="gray">
          <a:xfrm>
            <a:off x="8387017" y="3803839"/>
            <a:ext cx="1159292" cy="676467"/>
          </a:xfrm>
          <a:prstGeom prst="rect">
            <a:avLst/>
          </a:prstGeom>
          <a:noFill/>
          <a:ln w="9525" algn="ctr">
            <a:noFill/>
            <a:miter lim="800000"/>
          </a:ln>
          <a:effectLst/>
        </p:spPr>
        <p:txBody>
          <a:bodyPr wrap="none">
            <a:spAutoFit/>
          </a:bodyPr>
          <a:lstStyle>
            <a:lvl1pPr>
              <a:defRPr>
                <a:solidFill>
                  <a:srgbClr val="000000"/>
                </a:solidFill>
                <a:latin typeface="Arial" panose="020B0604020202020204" pitchFamily="34" charset="0"/>
              </a:defRPr>
            </a:lvl1pPr>
            <a:lvl2pPr marL="742950" indent="-285750">
              <a:defRPr>
                <a:solidFill>
                  <a:srgbClr val="000000"/>
                </a:solidFill>
                <a:latin typeface="Arial" panose="020B0604020202020204" pitchFamily="34" charset="0"/>
              </a:defRPr>
            </a:lvl2pPr>
            <a:lvl3pPr marL="1143000" indent="-228600">
              <a:defRPr>
                <a:solidFill>
                  <a:srgbClr val="000000"/>
                </a:solidFill>
                <a:latin typeface="Arial" panose="020B0604020202020204" pitchFamily="34" charset="0"/>
              </a:defRPr>
            </a:lvl3pPr>
            <a:lvl4pPr marL="1600200" indent="-228600">
              <a:defRPr>
                <a:solidFill>
                  <a:srgbClr val="000000"/>
                </a:solidFill>
                <a:latin typeface="Arial" panose="020B0604020202020204" pitchFamily="34" charset="0"/>
              </a:defRPr>
            </a:lvl4pPr>
            <a:lvl5pPr marL="2057400" indent="-228600">
              <a:defRPr>
                <a:solidFill>
                  <a:srgbClr val="000000"/>
                </a:solidFill>
                <a:latin typeface="Arial" panose="020B0604020202020204" pitchFamily="34" charset="0"/>
              </a:defRPr>
            </a:lvl5pPr>
            <a:lvl6pPr marL="2514600" indent="-228600" fontAlgn="base">
              <a:spcBef>
                <a:spcPct val="0"/>
              </a:spcBef>
              <a:spcAft>
                <a:spcPct val="0"/>
              </a:spcAft>
              <a:defRPr>
                <a:solidFill>
                  <a:srgbClr val="000000"/>
                </a:solidFill>
                <a:latin typeface="Arial" panose="020B0604020202020204" pitchFamily="34" charset="0"/>
              </a:defRPr>
            </a:lvl6pPr>
            <a:lvl7pPr marL="2971800" indent="-228600" fontAlgn="base">
              <a:spcBef>
                <a:spcPct val="0"/>
              </a:spcBef>
              <a:spcAft>
                <a:spcPct val="0"/>
              </a:spcAft>
              <a:defRPr>
                <a:solidFill>
                  <a:srgbClr val="000000"/>
                </a:solidFill>
                <a:latin typeface="Arial" panose="020B0604020202020204" pitchFamily="34" charset="0"/>
              </a:defRPr>
            </a:lvl7pPr>
            <a:lvl8pPr marL="3429000" indent="-228600" fontAlgn="base">
              <a:spcBef>
                <a:spcPct val="0"/>
              </a:spcBef>
              <a:spcAft>
                <a:spcPct val="0"/>
              </a:spcAft>
              <a:defRPr>
                <a:solidFill>
                  <a:srgbClr val="000000"/>
                </a:solidFill>
                <a:latin typeface="Arial" panose="020B0604020202020204" pitchFamily="34" charset="0"/>
              </a:defRPr>
            </a:lvl8pPr>
            <a:lvl9pPr marL="3886200" indent="-228600" fontAlgn="base">
              <a:spcBef>
                <a:spcPct val="0"/>
              </a:spcBef>
              <a:spcAft>
                <a:spcPct val="0"/>
              </a:spcAft>
              <a:defRPr>
                <a:solidFill>
                  <a:srgbClr val="000000"/>
                </a:solidFill>
                <a:latin typeface="Arial" panose="020B0604020202020204" pitchFamily="34" charset="0"/>
              </a:defRPr>
            </a:lvl9pPr>
          </a:lstStyle>
          <a:p>
            <a:pPr algn="ctr" defTabSz="964565" eaLnBrk="0" hangingPunct="0">
              <a:defRPr/>
            </a:pPr>
            <a:r>
              <a:rPr lang="en-US" altLang="zh-CN" sz="1900" b="1">
                <a:solidFill>
                  <a:schemeClr val="bg1"/>
                </a:solidFill>
                <a:latin typeface="微软雅黑" panose="020B0503020204020204" pitchFamily="34" charset="-122"/>
                <a:ea typeface="微软雅黑" panose="020B0503020204020204" pitchFamily="34" charset="-122"/>
                <a:cs typeface="+mn-ea"/>
              </a:rPr>
              <a:t>300</a:t>
            </a:r>
            <a:endParaRPr lang="en-US" altLang="zh-CN" sz="1900" b="1">
              <a:solidFill>
                <a:schemeClr val="bg1"/>
              </a:solidFill>
              <a:latin typeface="微软雅黑" panose="020B0503020204020204" pitchFamily="34" charset="-122"/>
              <a:cs typeface="+mn-ea"/>
            </a:endParaRPr>
          </a:p>
          <a:p>
            <a:pPr algn="ctr" defTabSz="964565" eaLnBrk="0" hangingPunct="0">
              <a:defRPr/>
            </a:pPr>
            <a:r>
              <a:rPr lang="zh-CN" altLang="en-US" sz="1900" b="1">
                <a:solidFill>
                  <a:schemeClr val="bg1"/>
                </a:solidFill>
                <a:latin typeface="微软雅黑" panose="020B0503020204020204" pitchFamily="34" charset="-122"/>
                <a:ea typeface="微软雅黑" panose="020B0503020204020204" pitchFamily="34" charset="-122"/>
                <a:cs typeface="+mn-ea"/>
              </a:rPr>
              <a:t>急救事故</a:t>
            </a:r>
          </a:p>
        </p:txBody>
      </p:sp>
      <p:sp>
        <p:nvSpPr>
          <p:cNvPr id="82986" name="Text Box 42"/>
          <p:cNvSpPr txBox="1">
            <a:spLocks noChangeArrowheads="1"/>
          </p:cNvSpPr>
          <p:nvPr/>
        </p:nvSpPr>
        <p:spPr bwMode="gray">
          <a:xfrm>
            <a:off x="8383669" y="4826790"/>
            <a:ext cx="1159292" cy="676467"/>
          </a:xfrm>
          <a:prstGeom prst="rect">
            <a:avLst/>
          </a:prstGeom>
          <a:noFill/>
          <a:ln w="9525" algn="ctr">
            <a:noFill/>
            <a:miter lim="800000"/>
          </a:ln>
          <a:effectLst/>
        </p:spPr>
        <p:txBody>
          <a:bodyPr wrap="none">
            <a:spAutoFit/>
          </a:bodyPr>
          <a:lstStyle>
            <a:lvl1pPr>
              <a:defRPr>
                <a:solidFill>
                  <a:srgbClr val="000000"/>
                </a:solidFill>
                <a:latin typeface="Arial" panose="020B0604020202020204" pitchFamily="34" charset="0"/>
              </a:defRPr>
            </a:lvl1pPr>
            <a:lvl2pPr marL="742950" indent="-285750">
              <a:defRPr>
                <a:solidFill>
                  <a:srgbClr val="000000"/>
                </a:solidFill>
                <a:latin typeface="Arial" panose="020B0604020202020204" pitchFamily="34" charset="0"/>
              </a:defRPr>
            </a:lvl2pPr>
            <a:lvl3pPr marL="1143000" indent="-228600">
              <a:defRPr>
                <a:solidFill>
                  <a:srgbClr val="000000"/>
                </a:solidFill>
                <a:latin typeface="Arial" panose="020B0604020202020204" pitchFamily="34" charset="0"/>
              </a:defRPr>
            </a:lvl3pPr>
            <a:lvl4pPr marL="1600200" indent="-228600">
              <a:defRPr>
                <a:solidFill>
                  <a:srgbClr val="000000"/>
                </a:solidFill>
                <a:latin typeface="Arial" panose="020B0604020202020204" pitchFamily="34" charset="0"/>
              </a:defRPr>
            </a:lvl4pPr>
            <a:lvl5pPr marL="2057400" indent="-228600">
              <a:defRPr>
                <a:solidFill>
                  <a:srgbClr val="000000"/>
                </a:solidFill>
                <a:latin typeface="Arial" panose="020B0604020202020204" pitchFamily="34" charset="0"/>
              </a:defRPr>
            </a:lvl5pPr>
            <a:lvl6pPr marL="2514600" indent="-228600" fontAlgn="base">
              <a:spcBef>
                <a:spcPct val="0"/>
              </a:spcBef>
              <a:spcAft>
                <a:spcPct val="0"/>
              </a:spcAft>
              <a:defRPr>
                <a:solidFill>
                  <a:srgbClr val="000000"/>
                </a:solidFill>
                <a:latin typeface="Arial" panose="020B0604020202020204" pitchFamily="34" charset="0"/>
              </a:defRPr>
            </a:lvl6pPr>
            <a:lvl7pPr marL="2971800" indent="-228600" fontAlgn="base">
              <a:spcBef>
                <a:spcPct val="0"/>
              </a:spcBef>
              <a:spcAft>
                <a:spcPct val="0"/>
              </a:spcAft>
              <a:defRPr>
                <a:solidFill>
                  <a:srgbClr val="000000"/>
                </a:solidFill>
                <a:latin typeface="Arial" panose="020B0604020202020204" pitchFamily="34" charset="0"/>
              </a:defRPr>
            </a:lvl7pPr>
            <a:lvl8pPr marL="3429000" indent="-228600" fontAlgn="base">
              <a:spcBef>
                <a:spcPct val="0"/>
              </a:spcBef>
              <a:spcAft>
                <a:spcPct val="0"/>
              </a:spcAft>
              <a:defRPr>
                <a:solidFill>
                  <a:srgbClr val="000000"/>
                </a:solidFill>
                <a:latin typeface="Arial" panose="020B0604020202020204" pitchFamily="34" charset="0"/>
              </a:defRPr>
            </a:lvl8pPr>
            <a:lvl9pPr marL="3886200" indent="-228600" fontAlgn="base">
              <a:spcBef>
                <a:spcPct val="0"/>
              </a:spcBef>
              <a:spcAft>
                <a:spcPct val="0"/>
              </a:spcAft>
              <a:defRPr>
                <a:solidFill>
                  <a:srgbClr val="000000"/>
                </a:solidFill>
                <a:latin typeface="Arial" panose="020B0604020202020204" pitchFamily="34" charset="0"/>
              </a:defRPr>
            </a:lvl9pPr>
          </a:lstStyle>
          <a:p>
            <a:pPr algn="ctr" defTabSz="964565" eaLnBrk="0" hangingPunct="0">
              <a:defRPr/>
            </a:pPr>
            <a:r>
              <a:rPr lang="en-US" altLang="zh-CN" sz="1900" b="1">
                <a:solidFill>
                  <a:schemeClr val="bg1"/>
                </a:solidFill>
                <a:latin typeface="微软雅黑" panose="020B0503020204020204" pitchFamily="34" charset="-122"/>
                <a:ea typeface="微软雅黑" panose="020B0503020204020204" pitchFamily="34" charset="-122"/>
                <a:cs typeface="+mn-ea"/>
              </a:rPr>
              <a:t>3000</a:t>
            </a:r>
            <a:endParaRPr lang="en-US" altLang="zh-CN" sz="1900" b="1">
              <a:solidFill>
                <a:schemeClr val="bg1"/>
              </a:solidFill>
              <a:latin typeface="微软雅黑" panose="020B0503020204020204" pitchFamily="34" charset="-122"/>
              <a:cs typeface="+mn-ea"/>
            </a:endParaRPr>
          </a:p>
          <a:p>
            <a:pPr algn="ctr" defTabSz="964565" eaLnBrk="0" hangingPunct="0">
              <a:defRPr/>
            </a:pPr>
            <a:r>
              <a:rPr lang="zh-CN" altLang="en-US" sz="1900" b="1">
                <a:solidFill>
                  <a:schemeClr val="bg1"/>
                </a:solidFill>
                <a:latin typeface="微软雅黑" panose="020B0503020204020204" pitchFamily="34" charset="-122"/>
                <a:ea typeface="微软雅黑" panose="020B0503020204020204" pitchFamily="34" charset="-122"/>
                <a:cs typeface="+mn-ea"/>
              </a:rPr>
              <a:t>险肇事故</a:t>
            </a:r>
          </a:p>
        </p:txBody>
      </p:sp>
      <p:sp>
        <p:nvSpPr>
          <p:cNvPr id="82987" name="Text Box 43"/>
          <p:cNvSpPr txBox="1">
            <a:spLocks noChangeArrowheads="1"/>
          </p:cNvSpPr>
          <p:nvPr/>
        </p:nvSpPr>
        <p:spPr bwMode="gray">
          <a:xfrm>
            <a:off x="7534221" y="5791144"/>
            <a:ext cx="2864887" cy="676467"/>
          </a:xfrm>
          <a:prstGeom prst="rect">
            <a:avLst/>
          </a:prstGeom>
          <a:noFill/>
          <a:ln w="9525" algn="ctr">
            <a:noFill/>
            <a:miter lim="800000"/>
          </a:ln>
          <a:effectLst/>
        </p:spPr>
        <p:txBody>
          <a:bodyPr wrap="none">
            <a:spAutoFit/>
          </a:bodyPr>
          <a:lstStyle>
            <a:lvl1pPr>
              <a:defRPr>
                <a:solidFill>
                  <a:srgbClr val="000000"/>
                </a:solidFill>
                <a:latin typeface="Arial" panose="020B0604020202020204" pitchFamily="34" charset="0"/>
              </a:defRPr>
            </a:lvl1pPr>
            <a:lvl2pPr marL="742950" indent="-285750">
              <a:defRPr>
                <a:solidFill>
                  <a:srgbClr val="000000"/>
                </a:solidFill>
                <a:latin typeface="Arial" panose="020B0604020202020204" pitchFamily="34" charset="0"/>
              </a:defRPr>
            </a:lvl2pPr>
            <a:lvl3pPr marL="1143000" indent="-228600">
              <a:defRPr>
                <a:solidFill>
                  <a:srgbClr val="000000"/>
                </a:solidFill>
                <a:latin typeface="Arial" panose="020B0604020202020204" pitchFamily="34" charset="0"/>
              </a:defRPr>
            </a:lvl3pPr>
            <a:lvl4pPr marL="1600200" indent="-228600">
              <a:defRPr>
                <a:solidFill>
                  <a:srgbClr val="000000"/>
                </a:solidFill>
                <a:latin typeface="Arial" panose="020B0604020202020204" pitchFamily="34" charset="0"/>
              </a:defRPr>
            </a:lvl4pPr>
            <a:lvl5pPr marL="2057400" indent="-228600">
              <a:defRPr>
                <a:solidFill>
                  <a:srgbClr val="000000"/>
                </a:solidFill>
                <a:latin typeface="Arial" panose="020B0604020202020204" pitchFamily="34" charset="0"/>
              </a:defRPr>
            </a:lvl5pPr>
            <a:lvl6pPr marL="2514600" indent="-228600" fontAlgn="base">
              <a:spcBef>
                <a:spcPct val="0"/>
              </a:spcBef>
              <a:spcAft>
                <a:spcPct val="0"/>
              </a:spcAft>
              <a:defRPr>
                <a:solidFill>
                  <a:srgbClr val="000000"/>
                </a:solidFill>
                <a:latin typeface="Arial" panose="020B0604020202020204" pitchFamily="34" charset="0"/>
              </a:defRPr>
            </a:lvl6pPr>
            <a:lvl7pPr marL="2971800" indent="-228600" fontAlgn="base">
              <a:spcBef>
                <a:spcPct val="0"/>
              </a:spcBef>
              <a:spcAft>
                <a:spcPct val="0"/>
              </a:spcAft>
              <a:defRPr>
                <a:solidFill>
                  <a:srgbClr val="000000"/>
                </a:solidFill>
                <a:latin typeface="Arial" panose="020B0604020202020204" pitchFamily="34" charset="0"/>
              </a:defRPr>
            </a:lvl7pPr>
            <a:lvl8pPr marL="3429000" indent="-228600" fontAlgn="base">
              <a:spcBef>
                <a:spcPct val="0"/>
              </a:spcBef>
              <a:spcAft>
                <a:spcPct val="0"/>
              </a:spcAft>
              <a:defRPr>
                <a:solidFill>
                  <a:srgbClr val="000000"/>
                </a:solidFill>
                <a:latin typeface="Arial" panose="020B0604020202020204" pitchFamily="34" charset="0"/>
              </a:defRPr>
            </a:lvl8pPr>
            <a:lvl9pPr marL="3886200" indent="-228600" fontAlgn="base">
              <a:spcBef>
                <a:spcPct val="0"/>
              </a:spcBef>
              <a:spcAft>
                <a:spcPct val="0"/>
              </a:spcAft>
              <a:defRPr>
                <a:solidFill>
                  <a:srgbClr val="000000"/>
                </a:solidFill>
                <a:latin typeface="Arial" panose="020B0604020202020204" pitchFamily="34" charset="0"/>
              </a:defRPr>
            </a:lvl9pPr>
          </a:lstStyle>
          <a:p>
            <a:pPr algn="ctr" defTabSz="964565" eaLnBrk="0" hangingPunct="0">
              <a:defRPr/>
            </a:pPr>
            <a:r>
              <a:rPr lang="en-US" altLang="zh-CN" sz="1900" b="1">
                <a:solidFill>
                  <a:schemeClr val="bg1"/>
                </a:solidFill>
                <a:latin typeface="微软雅黑" panose="020B0503020204020204" pitchFamily="34" charset="-122"/>
                <a:ea typeface="微软雅黑" panose="020B0503020204020204" pitchFamily="34" charset="-122"/>
                <a:cs typeface="+mn-ea"/>
              </a:rPr>
              <a:t>30000</a:t>
            </a:r>
            <a:endParaRPr lang="en-US" altLang="zh-CN" sz="1900" b="1">
              <a:solidFill>
                <a:schemeClr val="bg1"/>
              </a:solidFill>
              <a:latin typeface="微软雅黑" panose="020B0503020204020204" pitchFamily="34" charset="-122"/>
              <a:cs typeface="+mn-ea"/>
            </a:endParaRPr>
          </a:p>
          <a:p>
            <a:pPr algn="ctr" defTabSz="964565" eaLnBrk="0" hangingPunct="0">
              <a:defRPr/>
            </a:pPr>
            <a:r>
              <a:rPr lang="zh-CN" altLang="en-US" sz="1900" b="1">
                <a:solidFill>
                  <a:schemeClr val="bg1"/>
                </a:solidFill>
                <a:latin typeface="微软雅黑" panose="020B0503020204020204" pitchFamily="34" charset="-122"/>
                <a:ea typeface="微软雅黑" panose="020B0503020204020204" pitchFamily="34" charset="-122"/>
                <a:cs typeface="+mn-ea"/>
              </a:rPr>
              <a:t>不安全行为、不安全状态</a:t>
            </a:r>
          </a:p>
        </p:txBody>
      </p:sp>
      <p:sp>
        <p:nvSpPr>
          <p:cNvPr id="135178" name="矩形 2"/>
          <p:cNvSpPr/>
          <p:nvPr/>
        </p:nvSpPr>
        <p:spPr>
          <a:xfrm>
            <a:off x="896398" y="1723113"/>
            <a:ext cx="2686126" cy="4308487"/>
          </a:xfrm>
          <a:prstGeom prst="rect">
            <a:avLst/>
          </a:prstGeom>
          <a:noFill/>
          <a:ln w="9525">
            <a:noFill/>
          </a:ln>
        </p:spPr>
        <p:txBody>
          <a:bodyPr wrap="square" anchor="t">
            <a:spAutoFit/>
          </a:bodyPr>
          <a:lstStyle/>
          <a:p>
            <a:pPr algn="just" eaLnBrk="0" hangingPunct="0">
              <a:lnSpc>
                <a:spcPts val="3715"/>
              </a:lnSpc>
            </a:pPr>
            <a:r>
              <a:rPr lang="zh-CN" altLang="en-US" sz="2110" b="1" dirty="0">
                <a:solidFill>
                  <a:srgbClr val="404040"/>
                </a:solidFill>
                <a:latin typeface="微软雅黑" panose="020B0503020204020204" pitchFamily="34" charset="-122"/>
                <a:ea typeface="微软雅黑" panose="020B0503020204020204" pitchFamily="34" charset="-122"/>
              </a:rPr>
              <a:t>如果从中划一条线，使不安全的行为和不安全的状态减少，那么死亡事故的概率也会大大减低甚至为零</a:t>
            </a:r>
            <a:endParaRPr lang="zh-CN" altLang="en-US" sz="2530" b="1" dirty="0">
              <a:solidFill>
                <a:srgbClr val="404040"/>
              </a:solidFill>
              <a:latin typeface="微软雅黑" panose="020B0503020204020204" pitchFamily="34" charset="-122"/>
              <a:ea typeface="微软雅黑" panose="020B0503020204020204" pitchFamily="34" charset="-122"/>
            </a:endParaRPr>
          </a:p>
          <a:p>
            <a:pPr algn="just" eaLnBrk="0" hangingPunct="0">
              <a:lnSpc>
                <a:spcPts val="3715"/>
              </a:lnSpc>
            </a:pPr>
            <a:r>
              <a:rPr lang="zh-CN" altLang="en-US" sz="2110" b="1" dirty="0">
                <a:solidFill>
                  <a:srgbClr val="404040"/>
                </a:solidFill>
                <a:latin typeface="微软雅黑" panose="020B0503020204020204" pitchFamily="34" charset="-122"/>
                <a:ea typeface="微软雅黑" panose="020B0503020204020204" pitchFamily="34" charset="-122"/>
              </a:rPr>
              <a:t>识别消除减少和控制危险源，减少和控制事故，尽量减少事故对人身的伤害</a:t>
            </a:r>
          </a:p>
        </p:txBody>
      </p:sp>
      <p:cxnSp>
        <p:nvCxnSpPr>
          <p:cNvPr id="7" name="直接连接符 6"/>
          <p:cNvCxnSpPr/>
          <p:nvPr/>
        </p:nvCxnSpPr>
        <p:spPr>
          <a:xfrm flipH="1">
            <a:off x="8533876" y="3728499"/>
            <a:ext cx="1431463" cy="2770842"/>
          </a:xfrm>
          <a:prstGeom prst="line">
            <a:avLst/>
          </a:prstGeom>
          <a:ln w="50800">
            <a:solidFill>
              <a:srgbClr val="D74B4B"/>
            </a:solidFill>
          </a:ln>
        </p:spPr>
        <p:style>
          <a:lnRef idx="1">
            <a:schemeClr val="accent1"/>
          </a:lnRef>
          <a:fillRef idx="0">
            <a:schemeClr val="accent1"/>
          </a:fillRef>
          <a:effectRef idx="0">
            <a:schemeClr val="accent1"/>
          </a:effectRef>
          <a:fontRef idx="minor">
            <a:schemeClr val="tx1"/>
          </a:fontRef>
        </p:style>
      </p:cxnSp>
      <p:sp>
        <p:nvSpPr>
          <p:cNvPr id="48"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4579"/>
                                        </p:tgtEl>
                                        <p:attrNameLst>
                                          <p:attrName>style.visibility</p:attrName>
                                        </p:attrNameLst>
                                      </p:cBhvr>
                                      <p:to>
                                        <p:strVal val="visible"/>
                                      </p:to>
                                    </p:set>
                                    <p:animEffect transition="in" filter="fade">
                                      <p:cBhvr>
                                        <p:cTn id="7" dur="500"/>
                                        <p:tgtEl>
                                          <p:spTgt spid="24579"/>
                                        </p:tgtEl>
                                      </p:cBhvr>
                                    </p:animEffect>
                                    <p:anim calcmode="lin" valueType="num">
                                      <p:cBhvr>
                                        <p:cTn id="8" dur="500" fill="hold"/>
                                        <p:tgtEl>
                                          <p:spTgt spid="24579"/>
                                        </p:tgtEl>
                                        <p:attrNameLst>
                                          <p:attrName>ppt_x</p:attrName>
                                        </p:attrNameLst>
                                      </p:cBhvr>
                                      <p:tavLst>
                                        <p:tav tm="0">
                                          <p:val>
                                            <p:strVal val="#ppt_x"/>
                                          </p:val>
                                        </p:tav>
                                        <p:tav tm="100000">
                                          <p:val>
                                            <p:strVal val="#ppt_x"/>
                                          </p:val>
                                        </p:tav>
                                      </p:tavLst>
                                    </p:anim>
                                    <p:anim calcmode="lin" valueType="num">
                                      <p:cBhvr>
                                        <p:cTn id="9" dur="500" fill="hold"/>
                                        <p:tgtEl>
                                          <p:spTgt spid="24579"/>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82987"/>
                                        </p:tgtEl>
                                        <p:attrNameLst>
                                          <p:attrName>style.visibility</p:attrName>
                                        </p:attrNameLst>
                                      </p:cBhvr>
                                      <p:to>
                                        <p:strVal val="visible"/>
                                      </p:to>
                                    </p:set>
                                    <p:animEffect transition="in" filter="fade">
                                      <p:cBhvr>
                                        <p:cTn id="13" dur="500"/>
                                        <p:tgtEl>
                                          <p:spTgt spid="82987"/>
                                        </p:tgtEl>
                                      </p:cBhvr>
                                    </p:animEffect>
                                    <p:anim calcmode="lin" valueType="num">
                                      <p:cBhvr>
                                        <p:cTn id="14" dur="500" fill="hold"/>
                                        <p:tgtEl>
                                          <p:spTgt spid="82987"/>
                                        </p:tgtEl>
                                        <p:attrNameLst>
                                          <p:attrName>ppt_x</p:attrName>
                                        </p:attrNameLst>
                                      </p:cBhvr>
                                      <p:tavLst>
                                        <p:tav tm="0">
                                          <p:val>
                                            <p:strVal val="#ppt_x"/>
                                          </p:val>
                                        </p:tav>
                                        <p:tav tm="100000">
                                          <p:val>
                                            <p:strVal val="#ppt_x"/>
                                          </p:val>
                                        </p:tav>
                                      </p:tavLst>
                                    </p:anim>
                                    <p:anim calcmode="lin" valueType="num">
                                      <p:cBhvr>
                                        <p:cTn id="15" dur="500" fill="hold"/>
                                        <p:tgtEl>
                                          <p:spTgt spid="82987"/>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nodeType="afterEffect">
                                  <p:stCondLst>
                                    <p:cond delay="0"/>
                                  </p:stCondLst>
                                  <p:childTnLst>
                                    <p:set>
                                      <p:cBhvr>
                                        <p:cTn id="18" dur="1" fill="hold">
                                          <p:stCondLst>
                                            <p:cond delay="0"/>
                                          </p:stCondLst>
                                        </p:cTn>
                                        <p:tgtEl>
                                          <p:spTgt spid="24580"/>
                                        </p:tgtEl>
                                        <p:attrNameLst>
                                          <p:attrName>style.visibility</p:attrName>
                                        </p:attrNameLst>
                                      </p:cBhvr>
                                      <p:to>
                                        <p:strVal val="visible"/>
                                      </p:to>
                                    </p:set>
                                    <p:animEffect transition="in" filter="fade">
                                      <p:cBhvr>
                                        <p:cTn id="19" dur="500"/>
                                        <p:tgtEl>
                                          <p:spTgt spid="24580"/>
                                        </p:tgtEl>
                                      </p:cBhvr>
                                    </p:animEffect>
                                    <p:anim calcmode="lin" valueType="num">
                                      <p:cBhvr>
                                        <p:cTn id="20" dur="500" fill="hold"/>
                                        <p:tgtEl>
                                          <p:spTgt spid="24580"/>
                                        </p:tgtEl>
                                        <p:attrNameLst>
                                          <p:attrName>ppt_x</p:attrName>
                                        </p:attrNameLst>
                                      </p:cBhvr>
                                      <p:tavLst>
                                        <p:tav tm="0">
                                          <p:val>
                                            <p:strVal val="#ppt_x"/>
                                          </p:val>
                                        </p:tav>
                                        <p:tav tm="100000">
                                          <p:val>
                                            <p:strVal val="#ppt_x"/>
                                          </p:val>
                                        </p:tav>
                                      </p:tavLst>
                                    </p:anim>
                                    <p:anim calcmode="lin" valueType="num">
                                      <p:cBhvr>
                                        <p:cTn id="21" dur="500" fill="hold"/>
                                        <p:tgtEl>
                                          <p:spTgt spid="24580"/>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42" presetClass="entr" presetSubtype="0" fill="hold" grpId="0" nodeType="afterEffect">
                                  <p:stCondLst>
                                    <p:cond delay="0"/>
                                  </p:stCondLst>
                                  <p:childTnLst>
                                    <p:set>
                                      <p:cBhvr>
                                        <p:cTn id="24" dur="1" fill="hold">
                                          <p:stCondLst>
                                            <p:cond delay="0"/>
                                          </p:stCondLst>
                                        </p:cTn>
                                        <p:tgtEl>
                                          <p:spTgt spid="82986"/>
                                        </p:tgtEl>
                                        <p:attrNameLst>
                                          <p:attrName>style.visibility</p:attrName>
                                        </p:attrNameLst>
                                      </p:cBhvr>
                                      <p:to>
                                        <p:strVal val="visible"/>
                                      </p:to>
                                    </p:set>
                                    <p:animEffect transition="in" filter="fade">
                                      <p:cBhvr>
                                        <p:cTn id="25" dur="500"/>
                                        <p:tgtEl>
                                          <p:spTgt spid="82986"/>
                                        </p:tgtEl>
                                      </p:cBhvr>
                                    </p:animEffect>
                                    <p:anim calcmode="lin" valueType="num">
                                      <p:cBhvr>
                                        <p:cTn id="26" dur="500" fill="hold"/>
                                        <p:tgtEl>
                                          <p:spTgt spid="82986"/>
                                        </p:tgtEl>
                                        <p:attrNameLst>
                                          <p:attrName>ppt_x</p:attrName>
                                        </p:attrNameLst>
                                      </p:cBhvr>
                                      <p:tavLst>
                                        <p:tav tm="0">
                                          <p:val>
                                            <p:strVal val="#ppt_x"/>
                                          </p:val>
                                        </p:tav>
                                        <p:tav tm="100000">
                                          <p:val>
                                            <p:strVal val="#ppt_x"/>
                                          </p:val>
                                        </p:tav>
                                      </p:tavLst>
                                    </p:anim>
                                    <p:anim calcmode="lin" valueType="num">
                                      <p:cBhvr>
                                        <p:cTn id="27" dur="500" fill="hold"/>
                                        <p:tgtEl>
                                          <p:spTgt spid="82986"/>
                                        </p:tgtEl>
                                        <p:attrNameLst>
                                          <p:attrName>ppt_y</p:attrName>
                                        </p:attrNameLst>
                                      </p:cBhvr>
                                      <p:tavLst>
                                        <p:tav tm="0">
                                          <p:val>
                                            <p:strVal val="#ppt_y+.1"/>
                                          </p:val>
                                        </p:tav>
                                        <p:tav tm="100000">
                                          <p:val>
                                            <p:strVal val="#ppt_y"/>
                                          </p:val>
                                        </p:tav>
                                      </p:tavLst>
                                    </p:anim>
                                  </p:childTnLst>
                                </p:cTn>
                              </p:par>
                            </p:childTnLst>
                          </p:cTn>
                        </p:par>
                        <p:par>
                          <p:cTn id="28" fill="hold">
                            <p:stCondLst>
                              <p:cond delay="2000"/>
                            </p:stCondLst>
                            <p:childTnLst>
                              <p:par>
                                <p:cTn id="29" presetID="42" presetClass="entr" presetSubtype="0" fill="hold" nodeType="afterEffect">
                                  <p:stCondLst>
                                    <p:cond delay="0"/>
                                  </p:stCondLst>
                                  <p:childTnLst>
                                    <p:set>
                                      <p:cBhvr>
                                        <p:cTn id="30" dur="1" fill="hold">
                                          <p:stCondLst>
                                            <p:cond delay="0"/>
                                          </p:stCondLst>
                                        </p:cTn>
                                        <p:tgtEl>
                                          <p:spTgt spid="24581"/>
                                        </p:tgtEl>
                                        <p:attrNameLst>
                                          <p:attrName>style.visibility</p:attrName>
                                        </p:attrNameLst>
                                      </p:cBhvr>
                                      <p:to>
                                        <p:strVal val="visible"/>
                                      </p:to>
                                    </p:set>
                                    <p:animEffect transition="in" filter="fade">
                                      <p:cBhvr>
                                        <p:cTn id="31" dur="500"/>
                                        <p:tgtEl>
                                          <p:spTgt spid="24581"/>
                                        </p:tgtEl>
                                      </p:cBhvr>
                                    </p:animEffect>
                                    <p:anim calcmode="lin" valueType="num">
                                      <p:cBhvr>
                                        <p:cTn id="32" dur="500" fill="hold"/>
                                        <p:tgtEl>
                                          <p:spTgt spid="24581"/>
                                        </p:tgtEl>
                                        <p:attrNameLst>
                                          <p:attrName>ppt_x</p:attrName>
                                        </p:attrNameLst>
                                      </p:cBhvr>
                                      <p:tavLst>
                                        <p:tav tm="0">
                                          <p:val>
                                            <p:strVal val="#ppt_x"/>
                                          </p:val>
                                        </p:tav>
                                        <p:tav tm="100000">
                                          <p:val>
                                            <p:strVal val="#ppt_x"/>
                                          </p:val>
                                        </p:tav>
                                      </p:tavLst>
                                    </p:anim>
                                    <p:anim calcmode="lin" valueType="num">
                                      <p:cBhvr>
                                        <p:cTn id="33" dur="500" fill="hold"/>
                                        <p:tgtEl>
                                          <p:spTgt spid="24581"/>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82985"/>
                                        </p:tgtEl>
                                        <p:attrNameLst>
                                          <p:attrName>style.visibility</p:attrName>
                                        </p:attrNameLst>
                                      </p:cBhvr>
                                      <p:to>
                                        <p:strVal val="visible"/>
                                      </p:to>
                                    </p:set>
                                    <p:animEffect transition="in" filter="fade">
                                      <p:cBhvr>
                                        <p:cTn id="36" dur="500"/>
                                        <p:tgtEl>
                                          <p:spTgt spid="82985"/>
                                        </p:tgtEl>
                                      </p:cBhvr>
                                    </p:animEffect>
                                    <p:anim calcmode="lin" valueType="num">
                                      <p:cBhvr>
                                        <p:cTn id="37" dur="500" fill="hold"/>
                                        <p:tgtEl>
                                          <p:spTgt spid="82985"/>
                                        </p:tgtEl>
                                        <p:attrNameLst>
                                          <p:attrName>ppt_x</p:attrName>
                                        </p:attrNameLst>
                                      </p:cBhvr>
                                      <p:tavLst>
                                        <p:tav tm="0">
                                          <p:val>
                                            <p:strVal val="#ppt_x"/>
                                          </p:val>
                                        </p:tav>
                                        <p:tav tm="100000">
                                          <p:val>
                                            <p:strVal val="#ppt_x"/>
                                          </p:val>
                                        </p:tav>
                                      </p:tavLst>
                                    </p:anim>
                                    <p:anim calcmode="lin" valueType="num">
                                      <p:cBhvr>
                                        <p:cTn id="38" dur="500" fill="hold"/>
                                        <p:tgtEl>
                                          <p:spTgt spid="82985"/>
                                        </p:tgtEl>
                                        <p:attrNameLst>
                                          <p:attrName>ppt_y</p:attrName>
                                        </p:attrNameLst>
                                      </p:cBhvr>
                                      <p:tavLst>
                                        <p:tav tm="0">
                                          <p:val>
                                            <p:strVal val="#ppt_y+.1"/>
                                          </p:val>
                                        </p:tav>
                                        <p:tav tm="100000">
                                          <p:val>
                                            <p:strVal val="#ppt_y"/>
                                          </p:val>
                                        </p:tav>
                                      </p:tavLst>
                                    </p:anim>
                                  </p:childTnLst>
                                </p:cTn>
                              </p:par>
                            </p:childTnLst>
                          </p:cTn>
                        </p:par>
                        <p:par>
                          <p:cTn id="39" fill="hold">
                            <p:stCondLst>
                              <p:cond delay="2500"/>
                            </p:stCondLst>
                            <p:childTnLst>
                              <p:par>
                                <p:cTn id="40" presetID="42" presetClass="entr" presetSubtype="0" fill="hold" nodeType="afterEffect">
                                  <p:stCondLst>
                                    <p:cond delay="0"/>
                                  </p:stCondLst>
                                  <p:childTnLst>
                                    <p:set>
                                      <p:cBhvr>
                                        <p:cTn id="41" dur="1" fill="hold">
                                          <p:stCondLst>
                                            <p:cond delay="0"/>
                                          </p:stCondLst>
                                        </p:cTn>
                                        <p:tgtEl>
                                          <p:spTgt spid="24582"/>
                                        </p:tgtEl>
                                        <p:attrNameLst>
                                          <p:attrName>style.visibility</p:attrName>
                                        </p:attrNameLst>
                                      </p:cBhvr>
                                      <p:to>
                                        <p:strVal val="visible"/>
                                      </p:to>
                                    </p:set>
                                    <p:animEffect transition="in" filter="fade">
                                      <p:cBhvr>
                                        <p:cTn id="42" dur="500"/>
                                        <p:tgtEl>
                                          <p:spTgt spid="24582"/>
                                        </p:tgtEl>
                                      </p:cBhvr>
                                    </p:animEffect>
                                    <p:anim calcmode="lin" valueType="num">
                                      <p:cBhvr>
                                        <p:cTn id="43" dur="500" fill="hold"/>
                                        <p:tgtEl>
                                          <p:spTgt spid="24582"/>
                                        </p:tgtEl>
                                        <p:attrNameLst>
                                          <p:attrName>ppt_x</p:attrName>
                                        </p:attrNameLst>
                                      </p:cBhvr>
                                      <p:tavLst>
                                        <p:tav tm="0">
                                          <p:val>
                                            <p:strVal val="#ppt_x"/>
                                          </p:val>
                                        </p:tav>
                                        <p:tav tm="100000">
                                          <p:val>
                                            <p:strVal val="#ppt_x"/>
                                          </p:val>
                                        </p:tav>
                                      </p:tavLst>
                                    </p:anim>
                                    <p:anim calcmode="lin" valueType="num">
                                      <p:cBhvr>
                                        <p:cTn id="44" dur="500" fill="hold"/>
                                        <p:tgtEl>
                                          <p:spTgt spid="24582"/>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2984"/>
                                        </p:tgtEl>
                                        <p:attrNameLst>
                                          <p:attrName>style.visibility</p:attrName>
                                        </p:attrNameLst>
                                      </p:cBhvr>
                                      <p:to>
                                        <p:strVal val="visible"/>
                                      </p:to>
                                    </p:set>
                                    <p:animEffect transition="in" filter="fade">
                                      <p:cBhvr>
                                        <p:cTn id="47" dur="500"/>
                                        <p:tgtEl>
                                          <p:spTgt spid="82984"/>
                                        </p:tgtEl>
                                      </p:cBhvr>
                                    </p:animEffect>
                                    <p:anim calcmode="lin" valueType="num">
                                      <p:cBhvr>
                                        <p:cTn id="48" dur="500" fill="hold"/>
                                        <p:tgtEl>
                                          <p:spTgt spid="82984"/>
                                        </p:tgtEl>
                                        <p:attrNameLst>
                                          <p:attrName>ppt_x</p:attrName>
                                        </p:attrNameLst>
                                      </p:cBhvr>
                                      <p:tavLst>
                                        <p:tav tm="0">
                                          <p:val>
                                            <p:strVal val="#ppt_x"/>
                                          </p:val>
                                        </p:tav>
                                        <p:tav tm="100000">
                                          <p:val>
                                            <p:strVal val="#ppt_x"/>
                                          </p:val>
                                        </p:tav>
                                      </p:tavLst>
                                    </p:anim>
                                    <p:anim calcmode="lin" valueType="num">
                                      <p:cBhvr>
                                        <p:cTn id="49" dur="500" fill="hold"/>
                                        <p:tgtEl>
                                          <p:spTgt spid="82984"/>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42" presetClass="entr" presetSubtype="0" fill="hold" nodeType="afterEffect">
                                  <p:stCondLst>
                                    <p:cond delay="0"/>
                                  </p:stCondLst>
                                  <p:childTnLst>
                                    <p:set>
                                      <p:cBhvr>
                                        <p:cTn id="52" dur="1" fill="hold">
                                          <p:stCondLst>
                                            <p:cond delay="0"/>
                                          </p:stCondLst>
                                        </p:cTn>
                                        <p:tgtEl>
                                          <p:spTgt spid="24583"/>
                                        </p:tgtEl>
                                        <p:attrNameLst>
                                          <p:attrName>style.visibility</p:attrName>
                                        </p:attrNameLst>
                                      </p:cBhvr>
                                      <p:to>
                                        <p:strVal val="visible"/>
                                      </p:to>
                                    </p:set>
                                    <p:animEffect transition="in" filter="fade">
                                      <p:cBhvr>
                                        <p:cTn id="53" dur="500"/>
                                        <p:tgtEl>
                                          <p:spTgt spid="24583"/>
                                        </p:tgtEl>
                                      </p:cBhvr>
                                    </p:animEffect>
                                    <p:anim calcmode="lin" valueType="num">
                                      <p:cBhvr>
                                        <p:cTn id="54" dur="500" fill="hold"/>
                                        <p:tgtEl>
                                          <p:spTgt spid="24583"/>
                                        </p:tgtEl>
                                        <p:attrNameLst>
                                          <p:attrName>ppt_x</p:attrName>
                                        </p:attrNameLst>
                                      </p:cBhvr>
                                      <p:tavLst>
                                        <p:tav tm="0">
                                          <p:val>
                                            <p:strVal val="#ppt_x"/>
                                          </p:val>
                                        </p:tav>
                                        <p:tav tm="100000">
                                          <p:val>
                                            <p:strVal val="#ppt_x"/>
                                          </p:val>
                                        </p:tav>
                                      </p:tavLst>
                                    </p:anim>
                                    <p:anim calcmode="lin" valueType="num">
                                      <p:cBhvr>
                                        <p:cTn id="55" dur="500" fill="hold"/>
                                        <p:tgtEl>
                                          <p:spTgt spid="24583"/>
                                        </p:tgtEl>
                                        <p:attrNameLst>
                                          <p:attrName>ppt_y</p:attrName>
                                        </p:attrNameLst>
                                      </p:cBhvr>
                                      <p:tavLst>
                                        <p:tav tm="0">
                                          <p:val>
                                            <p:strVal val="#ppt_y+.1"/>
                                          </p:val>
                                        </p:tav>
                                        <p:tav tm="100000">
                                          <p:val>
                                            <p:strVal val="#ppt_y"/>
                                          </p:val>
                                        </p:tav>
                                      </p:tavLst>
                                    </p:anim>
                                  </p:childTnLst>
                                </p:cTn>
                              </p:par>
                            </p:childTnLst>
                          </p:cTn>
                        </p:par>
                        <p:par>
                          <p:cTn id="56" fill="hold">
                            <p:stCondLst>
                              <p:cond delay="3500"/>
                            </p:stCondLst>
                            <p:childTnLst>
                              <p:par>
                                <p:cTn id="57" presetID="42" presetClass="entr" presetSubtype="0" fill="hold" grpId="0" nodeType="afterEffect">
                                  <p:stCondLst>
                                    <p:cond delay="0"/>
                                  </p:stCondLst>
                                  <p:childTnLst>
                                    <p:set>
                                      <p:cBhvr>
                                        <p:cTn id="58" dur="1" fill="hold">
                                          <p:stCondLst>
                                            <p:cond delay="0"/>
                                          </p:stCondLst>
                                        </p:cTn>
                                        <p:tgtEl>
                                          <p:spTgt spid="82983"/>
                                        </p:tgtEl>
                                        <p:attrNameLst>
                                          <p:attrName>style.visibility</p:attrName>
                                        </p:attrNameLst>
                                      </p:cBhvr>
                                      <p:to>
                                        <p:strVal val="visible"/>
                                      </p:to>
                                    </p:set>
                                    <p:animEffect transition="in" filter="fade">
                                      <p:cBhvr>
                                        <p:cTn id="59" dur="500"/>
                                        <p:tgtEl>
                                          <p:spTgt spid="82983"/>
                                        </p:tgtEl>
                                      </p:cBhvr>
                                    </p:animEffect>
                                    <p:anim calcmode="lin" valueType="num">
                                      <p:cBhvr>
                                        <p:cTn id="60" dur="500" fill="hold"/>
                                        <p:tgtEl>
                                          <p:spTgt spid="82983"/>
                                        </p:tgtEl>
                                        <p:attrNameLst>
                                          <p:attrName>ppt_x</p:attrName>
                                        </p:attrNameLst>
                                      </p:cBhvr>
                                      <p:tavLst>
                                        <p:tav tm="0">
                                          <p:val>
                                            <p:strVal val="#ppt_x"/>
                                          </p:val>
                                        </p:tav>
                                        <p:tav tm="100000">
                                          <p:val>
                                            <p:strVal val="#ppt_x"/>
                                          </p:val>
                                        </p:tav>
                                      </p:tavLst>
                                    </p:anim>
                                    <p:anim calcmode="lin" valueType="num">
                                      <p:cBhvr>
                                        <p:cTn id="61" dur="500" fill="hold"/>
                                        <p:tgtEl>
                                          <p:spTgt spid="82983"/>
                                        </p:tgtEl>
                                        <p:attrNameLst>
                                          <p:attrName>ppt_y</p:attrName>
                                        </p:attrNameLst>
                                      </p:cBhvr>
                                      <p:tavLst>
                                        <p:tav tm="0">
                                          <p:val>
                                            <p:strVal val="#ppt_y+.1"/>
                                          </p:val>
                                        </p:tav>
                                        <p:tav tm="100000">
                                          <p:val>
                                            <p:strVal val="#ppt_y"/>
                                          </p:val>
                                        </p:tav>
                                      </p:tavLst>
                                    </p:anim>
                                  </p:childTnLst>
                                </p:cTn>
                              </p:par>
                            </p:childTnLst>
                          </p:cTn>
                        </p:par>
                        <p:par>
                          <p:cTn id="62" fill="hold">
                            <p:stCondLst>
                              <p:cond delay="4000"/>
                            </p:stCondLst>
                            <p:childTnLst>
                              <p:par>
                                <p:cTn id="63" presetID="53" presetClass="entr" presetSubtype="16" fill="hold" nodeType="afterEffect">
                                  <p:stCondLst>
                                    <p:cond delay="0"/>
                                  </p:stCondLst>
                                  <p:childTnLst>
                                    <p:set>
                                      <p:cBhvr>
                                        <p:cTn id="64" dur="1" fill="hold">
                                          <p:stCondLst>
                                            <p:cond delay="0"/>
                                          </p:stCondLst>
                                        </p:cTn>
                                        <p:tgtEl>
                                          <p:spTgt spid="24584"/>
                                        </p:tgtEl>
                                        <p:attrNameLst>
                                          <p:attrName>style.visibility</p:attrName>
                                        </p:attrNameLst>
                                      </p:cBhvr>
                                      <p:to>
                                        <p:strVal val="visible"/>
                                      </p:to>
                                    </p:set>
                                    <p:anim calcmode="lin" valueType="num">
                                      <p:cBhvr>
                                        <p:cTn id="65" dur="500" fill="hold"/>
                                        <p:tgtEl>
                                          <p:spTgt spid="24584"/>
                                        </p:tgtEl>
                                        <p:attrNameLst>
                                          <p:attrName>ppt_w</p:attrName>
                                        </p:attrNameLst>
                                      </p:cBhvr>
                                      <p:tavLst>
                                        <p:tav tm="0">
                                          <p:val>
                                            <p:fltVal val="0"/>
                                          </p:val>
                                        </p:tav>
                                        <p:tav tm="100000">
                                          <p:val>
                                            <p:strVal val="#ppt_w"/>
                                          </p:val>
                                        </p:tav>
                                      </p:tavLst>
                                    </p:anim>
                                    <p:anim calcmode="lin" valueType="num">
                                      <p:cBhvr>
                                        <p:cTn id="66" dur="500" fill="hold"/>
                                        <p:tgtEl>
                                          <p:spTgt spid="24584"/>
                                        </p:tgtEl>
                                        <p:attrNameLst>
                                          <p:attrName>ppt_h</p:attrName>
                                        </p:attrNameLst>
                                      </p:cBhvr>
                                      <p:tavLst>
                                        <p:tav tm="0">
                                          <p:val>
                                            <p:fltVal val="0"/>
                                          </p:val>
                                        </p:tav>
                                        <p:tav tm="100000">
                                          <p:val>
                                            <p:strVal val="#ppt_h"/>
                                          </p:val>
                                        </p:tav>
                                      </p:tavLst>
                                    </p:anim>
                                    <p:animEffect transition="in" filter="fade">
                                      <p:cBhvr>
                                        <p:cTn id="67" dur="500"/>
                                        <p:tgtEl>
                                          <p:spTgt spid="24584"/>
                                        </p:tgtEl>
                                      </p:cBhvr>
                                    </p:animEffect>
                                  </p:childTnLst>
                                </p:cTn>
                              </p:par>
                            </p:childTnLst>
                          </p:cTn>
                        </p:par>
                        <p:par>
                          <p:cTn id="68" fill="hold">
                            <p:stCondLst>
                              <p:cond delay="4500"/>
                            </p:stCondLst>
                            <p:childTnLst>
                              <p:par>
                                <p:cTn id="69" presetID="42" presetClass="entr" presetSubtype="0" fill="hold" nodeType="afterEffect">
                                  <p:stCondLst>
                                    <p:cond delay="0"/>
                                  </p:stCondLst>
                                  <p:childTnLst>
                                    <p:set>
                                      <p:cBhvr>
                                        <p:cTn id="70" dur="1" fill="hold">
                                          <p:stCondLst>
                                            <p:cond delay="0"/>
                                          </p:stCondLst>
                                        </p:cTn>
                                        <p:tgtEl>
                                          <p:spTgt spid="24589"/>
                                        </p:tgtEl>
                                        <p:attrNameLst>
                                          <p:attrName>style.visibility</p:attrName>
                                        </p:attrNameLst>
                                      </p:cBhvr>
                                      <p:to>
                                        <p:strVal val="visible"/>
                                      </p:to>
                                    </p:set>
                                    <p:animEffect transition="in" filter="fade">
                                      <p:cBhvr>
                                        <p:cTn id="71" dur="500"/>
                                        <p:tgtEl>
                                          <p:spTgt spid="24589"/>
                                        </p:tgtEl>
                                      </p:cBhvr>
                                    </p:animEffect>
                                    <p:anim calcmode="lin" valueType="num">
                                      <p:cBhvr>
                                        <p:cTn id="72" dur="500" fill="hold"/>
                                        <p:tgtEl>
                                          <p:spTgt spid="24589"/>
                                        </p:tgtEl>
                                        <p:attrNameLst>
                                          <p:attrName>ppt_x</p:attrName>
                                        </p:attrNameLst>
                                      </p:cBhvr>
                                      <p:tavLst>
                                        <p:tav tm="0">
                                          <p:val>
                                            <p:strVal val="#ppt_x"/>
                                          </p:val>
                                        </p:tav>
                                        <p:tav tm="100000">
                                          <p:val>
                                            <p:strVal val="#ppt_x"/>
                                          </p:val>
                                        </p:tav>
                                      </p:tavLst>
                                    </p:anim>
                                    <p:anim calcmode="lin" valueType="num">
                                      <p:cBhvr>
                                        <p:cTn id="73" dur="500" fill="hold"/>
                                        <p:tgtEl>
                                          <p:spTgt spid="24589"/>
                                        </p:tgtEl>
                                        <p:attrNameLst>
                                          <p:attrName>ppt_y</p:attrName>
                                        </p:attrNameLst>
                                      </p:cBhvr>
                                      <p:tavLst>
                                        <p:tav tm="0">
                                          <p:val>
                                            <p:strVal val="#ppt_y+.1"/>
                                          </p:val>
                                        </p:tav>
                                        <p:tav tm="100000">
                                          <p:val>
                                            <p:strVal val="#ppt_y"/>
                                          </p:val>
                                        </p:tav>
                                      </p:tavLst>
                                    </p:anim>
                                  </p:childTnLst>
                                </p:cTn>
                              </p:par>
                            </p:childTnLst>
                          </p:cTn>
                        </p:par>
                        <p:par>
                          <p:cTn id="74" fill="hold">
                            <p:stCondLst>
                              <p:cond delay="5000"/>
                            </p:stCondLst>
                            <p:childTnLst>
                              <p:par>
                                <p:cTn id="75" presetID="53" presetClass="entr" presetSubtype="16" fill="hold" grpId="0" nodeType="afterEffect">
                                  <p:stCondLst>
                                    <p:cond delay="0"/>
                                  </p:stCondLst>
                                  <p:childTnLst>
                                    <p:set>
                                      <p:cBhvr>
                                        <p:cTn id="76" dur="1" fill="hold">
                                          <p:stCondLst>
                                            <p:cond delay="0"/>
                                          </p:stCondLst>
                                        </p:cTn>
                                        <p:tgtEl>
                                          <p:spTgt spid="24594"/>
                                        </p:tgtEl>
                                        <p:attrNameLst>
                                          <p:attrName>style.visibility</p:attrName>
                                        </p:attrNameLst>
                                      </p:cBhvr>
                                      <p:to>
                                        <p:strVal val="visible"/>
                                      </p:to>
                                    </p:set>
                                    <p:anim calcmode="lin" valueType="num">
                                      <p:cBhvr>
                                        <p:cTn id="77" dur="500" fill="hold"/>
                                        <p:tgtEl>
                                          <p:spTgt spid="24594"/>
                                        </p:tgtEl>
                                        <p:attrNameLst>
                                          <p:attrName>ppt_w</p:attrName>
                                        </p:attrNameLst>
                                      </p:cBhvr>
                                      <p:tavLst>
                                        <p:tav tm="0">
                                          <p:val>
                                            <p:fltVal val="0"/>
                                          </p:val>
                                        </p:tav>
                                        <p:tav tm="100000">
                                          <p:val>
                                            <p:strVal val="#ppt_w"/>
                                          </p:val>
                                        </p:tav>
                                      </p:tavLst>
                                    </p:anim>
                                    <p:anim calcmode="lin" valueType="num">
                                      <p:cBhvr>
                                        <p:cTn id="78" dur="500" fill="hold"/>
                                        <p:tgtEl>
                                          <p:spTgt spid="24594"/>
                                        </p:tgtEl>
                                        <p:attrNameLst>
                                          <p:attrName>ppt_h</p:attrName>
                                        </p:attrNameLst>
                                      </p:cBhvr>
                                      <p:tavLst>
                                        <p:tav tm="0">
                                          <p:val>
                                            <p:fltVal val="0"/>
                                          </p:val>
                                        </p:tav>
                                        <p:tav tm="100000">
                                          <p:val>
                                            <p:strVal val="#ppt_h"/>
                                          </p:val>
                                        </p:tav>
                                      </p:tavLst>
                                    </p:anim>
                                    <p:animEffect transition="in" filter="fade">
                                      <p:cBhvr>
                                        <p:cTn id="79" dur="500"/>
                                        <p:tgtEl>
                                          <p:spTgt spid="24594"/>
                                        </p:tgtEl>
                                      </p:cBhvr>
                                    </p:animEffect>
                                  </p:childTnLst>
                                </p:cTn>
                              </p:par>
                            </p:childTnLst>
                          </p:cTn>
                        </p:par>
                        <p:par>
                          <p:cTn id="80" fill="hold">
                            <p:stCondLst>
                              <p:cond delay="5500"/>
                            </p:stCondLst>
                            <p:childTnLst>
                              <p:par>
                                <p:cTn id="81" presetID="42" presetClass="entr" presetSubtype="0" fill="hold" nodeType="afterEffect">
                                  <p:stCondLst>
                                    <p:cond delay="0"/>
                                  </p:stCondLst>
                                  <p:childTnLst>
                                    <p:set>
                                      <p:cBhvr>
                                        <p:cTn id="82" dur="1" fill="hold">
                                          <p:stCondLst>
                                            <p:cond delay="0"/>
                                          </p:stCondLst>
                                        </p:cTn>
                                        <p:tgtEl>
                                          <p:spTgt spid="24588"/>
                                        </p:tgtEl>
                                        <p:attrNameLst>
                                          <p:attrName>style.visibility</p:attrName>
                                        </p:attrNameLst>
                                      </p:cBhvr>
                                      <p:to>
                                        <p:strVal val="visible"/>
                                      </p:to>
                                    </p:set>
                                    <p:animEffect transition="in" filter="fade">
                                      <p:cBhvr>
                                        <p:cTn id="83" dur="500"/>
                                        <p:tgtEl>
                                          <p:spTgt spid="24588"/>
                                        </p:tgtEl>
                                      </p:cBhvr>
                                    </p:animEffect>
                                    <p:anim calcmode="lin" valueType="num">
                                      <p:cBhvr>
                                        <p:cTn id="84" dur="500" fill="hold"/>
                                        <p:tgtEl>
                                          <p:spTgt spid="24588"/>
                                        </p:tgtEl>
                                        <p:attrNameLst>
                                          <p:attrName>ppt_x</p:attrName>
                                        </p:attrNameLst>
                                      </p:cBhvr>
                                      <p:tavLst>
                                        <p:tav tm="0">
                                          <p:val>
                                            <p:strVal val="#ppt_x"/>
                                          </p:val>
                                        </p:tav>
                                        <p:tav tm="100000">
                                          <p:val>
                                            <p:strVal val="#ppt_x"/>
                                          </p:val>
                                        </p:tav>
                                      </p:tavLst>
                                    </p:anim>
                                    <p:anim calcmode="lin" valueType="num">
                                      <p:cBhvr>
                                        <p:cTn id="85" dur="500" fill="hold"/>
                                        <p:tgtEl>
                                          <p:spTgt spid="24588"/>
                                        </p:tgtEl>
                                        <p:attrNameLst>
                                          <p:attrName>ppt_y</p:attrName>
                                        </p:attrNameLst>
                                      </p:cBhvr>
                                      <p:tavLst>
                                        <p:tav tm="0">
                                          <p:val>
                                            <p:strVal val="#ppt_y+.1"/>
                                          </p:val>
                                        </p:tav>
                                        <p:tav tm="100000">
                                          <p:val>
                                            <p:strVal val="#ppt_y"/>
                                          </p:val>
                                        </p:tav>
                                      </p:tavLst>
                                    </p:anim>
                                  </p:childTnLst>
                                </p:cTn>
                              </p:par>
                            </p:childTnLst>
                          </p:cTn>
                        </p:par>
                        <p:par>
                          <p:cTn id="86" fill="hold">
                            <p:stCondLst>
                              <p:cond delay="6000"/>
                            </p:stCondLst>
                            <p:childTnLst>
                              <p:par>
                                <p:cTn id="87" presetID="53" presetClass="entr" presetSubtype="16" fill="hold" grpId="0" nodeType="afterEffect">
                                  <p:stCondLst>
                                    <p:cond delay="0"/>
                                  </p:stCondLst>
                                  <p:childTnLst>
                                    <p:set>
                                      <p:cBhvr>
                                        <p:cTn id="88" dur="1" fill="hold">
                                          <p:stCondLst>
                                            <p:cond delay="0"/>
                                          </p:stCondLst>
                                        </p:cTn>
                                        <p:tgtEl>
                                          <p:spTgt spid="24593"/>
                                        </p:tgtEl>
                                        <p:attrNameLst>
                                          <p:attrName>style.visibility</p:attrName>
                                        </p:attrNameLst>
                                      </p:cBhvr>
                                      <p:to>
                                        <p:strVal val="visible"/>
                                      </p:to>
                                    </p:set>
                                    <p:anim calcmode="lin" valueType="num">
                                      <p:cBhvr>
                                        <p:cTn id="89" dur="500" fill="hold"/>
                                        <p:tgtEl>
                                          <p:spTgt spid="24593"/>
                                        </p:tgtEl>
                                        <p:attrNameLst>
                                          <p:attrName>ppt_w</p:attrName>
                                        </p:attrNameLst>
                                      </p:cBhvr>
                                      <p:tavLst>
                                        <p:tav tm="0">
                                          <p:val>
                                            <p:fltVal val="0"/>
                                          </p:val>
                                        </p:tav>
                                        <p:tav tm="100000">
                                          <p:val>
                                            <p:strVal val="#ppt_w"/>
                                          </p:val>
                                        </p:tav>
                                      </p:tavLst>
                                    </p:anim>
                                    <p:anim calcmode="lin" valueType="num">
                                      <p:cBhvr>
                                        <p:cTn id="90" dur="500" fill="hold"/>
                                        <p:tgtEl>
                                          <p:spTgt spid="24593"/>
                                        </p:tgtEl>
                                        <p:attrNameLst>
                                          <p:attrName>ppt_h</p:attrName>
                                        </p:attrNameLst>
                                      </p:cBhvr>
                                      <p:tavLst>
                                        <p:tav tm="0">
                                          <p:val>
                                            <p:fltVal val="0"/>
                                          </p:val>
                                        </p:tav>
                                        <p:tav tm="100000">
                                          <p:val>
                                            <p:strVal val="#ppt_h"/>
                                          </p:val>
                                        </p:tav>
                                      </p:tavLst>
                                    </p:anim>
                                    <p:animEffect transition="in" filter="fade">
                                      <p:cBhvr>
                                        <p:cTn id="91" dur="500"/>
                                        <p:tgtEl>
                                          <p:spTgt spid="24593"/>
                                        </p:tgtEl>
                                      </p:cBhvr>
                                    </p:animEffect>
                                  </p:childTnLst>
                                </p:cTn>
                              </p:par>
                            </p:childTnLst>
                          </p:cTn>
                        </p:par>
                        <p:par>
                          <p:cTn id="92" fill="hold">
                            <p:stCondLst>
                              <p:cond delay="6500"/>
                            </p:stCondLst>
                            <p:childTnLst>
                              <p:par>
                                <p:cTn id="93" presetID="42" presetClass="entr" presetSubtype="0" fill="hold" nodeType="afterEffect">
                                  <p:stCondLst>
                                    <p:cond delay="0"/>
                                  </p:stCondLst>
                                  <p:childTnLst>
                                    <p:set>
                                      <p:cBhvr>
                                        <p:cTn id="94" dur="1" fill="hold">
                                          <p:stCondLst>
                                            <p:cond delay="0"/>
                                          </p:stCondLst>
                                        </p:cTn>
                                        <p:tgtEl>
                                          <p:spTgt spid="24587"/>
                                        </p:tgtEl>
                                        <p:attrNameLst>
                                          <p:attrName>style.visibility</p:attrName>
                                        </p:attrNameLst>
                                      </p:cBhvr>
                                      <p:to>
                                        <p:strVal val="visible"/>
                                      </p:to>
                                    </p:set>
                                    <p:animEffect transition="in" filter="fade">
                                      <p:cBhvr>
                                        <p:cTn id="95" dur="500"/>
                                        <p:tgtEl>
                                          <p:spTgt spid="24587"/>
                                        </p:tgtEl>
                                      </p:cBhvr>
                                    </p:animEffect>
                                    <p:anim calcmode="lin" valueType="num">
                                      <p:cBhvr>
                                        <p:cTn id="96" dur="500" fill="hold"/>
                                        <p:tgtEl>
                                          <p:spTgt spid="24587"/>
                                        </p:tgtEl>
                                        <p:attrNameLst>
                                          <p:attrName>ppt_x</p:attrName>
                                        </p:attrNameLst>
                                      </p:cBhvr>
                                      <p:tavLst>
                                        <p:tav tm="0">
                                          <p:val>
                                            <p:strVal val="#ppt_x"/>
                                          </p:val>
                                        </p:tav>
                                        <p:tav tm="100000">
                                          <p:val>
                                            <p:strVal val="#ppt_x"/>
                                          </p:val>
                                        </p:tav>
                                      </p:tavLst>
                                    </p:anim>
                                    <p:anim calcmode="lin" valueType="num">
                                      <p:cBhvr>
                                        <p:cTn id="97" dur="500" fill="hold"/>
                                        <p:tgtEl>
                                          <p:spTgt spid="24587"/>
                                        </p:tgtEl>
                                        <p:attrNameLst>
                                          <p:attrName>ppt_y</p:attrName>
                                        </p:attrNameLst>
                                      </p:cBhvr>
                                      <p:tavLst>
                                        <p:tav tm="0">
                                          <p:val>
                                            <p:strVal val="#ppt_y+.1"/>
                                          </p:val>
                                        </p:tav>
                                        <p:tav tm="100000">
                                          <p:val>
                                            <p:strVal val="#ppt_y"/>
                                          </p:val>
                                        </p:tav>
                                      </p:tavLst>
                                    </p:anim>
                                  </p:childTnLst>
                                </p:cTn>
                              </p:par>
                            </p:childTnLst>
                          </p:cTn>
                        </p:par>
                        <p:par>
                          <p:cTn id="98" fill="hold">
                            <p:stCondLst>
                              <p:cond delay="7000"/>
                            </p:stCondLst>
                            <p:childTnLst>
                              <p:par>
                                <p:cTn id="99" presetID="53" presetClass="entr" presetSubtype="16" fill="hold" grpId="0" nodeType="afterEffect">
                                  <p:stCondLst>
                                    <p:cond delay="0"/>
                                  </p:stCondLst>
                                  <p:childTnLst>
                                    <p:set>
                                      <p:cBhvr>
                                        <p:cTn id="100" dur="1" fill="hold">
                                          <p:stCondLst>
                                            <p:cond delay="0"/>
                                          </p:stCondLst>
                                        </p:cTn>
                                        <p:tgtEl>
                                          <p:spTgt spid="24592"/>
                                        </p:tgtEl>
                                        <p:attrNameLst>
                                          <p:attrName>style.visibility</p:attrName>
                                        </p:attrNameLst>
                                      </p:cBhvr>
                                      <p:to>
                                        <p:strVal val="visible"/>
                                      </p:to>
                                    </p:set>
                                    <p:anim calcmode="lin" valueType="num">
                                      <p:cBhvr>
                                        <p:cTn id="101" dur="500" fill="hold"/>
                                        <p:tgtEl>
                                          <p:spTgt spid="24592"/>
                                        </p:tgtEl>
                                        <p:attrNameLst>
                                          <p:attrName>ppt_w</p:attrName>
                                        </p:attrNameLst>
                                      </p:cBhvr>
                                      <p:tavLst>
                                        <p:tav tm="0">
                                          <p:val>
                                            <p:fltVal val="0"/>
                                          </p:val>
                                        </p:tav>
                                        <p:tav tm="100000">
                                          <p:val>
                                            <p:strVal val="#ppt_w"/>
                                          </p:val>
                                        </p:tav>
                                      </p:tavLst>
                                    </p:anim>
                                    <p:anim calcmode="lin" valueType="num">
                                      <p:cBhvr>
                                        <p:cTn id="102" dur="500" fill="hold"/>
                                        <p:tgtEl>
                                          <p:spTgt spid="24592"/>
                                        </p:tgtEl>
                                        <p:attrNameLst>
                                          <p:attrName>ppt_h</p:attrName>
                                        </p:attrNameLst>
                                      </p:cBhvr>
                                      <p:tavLst>
                                        <p:tav tm="0">
                                          <p:val>
                                            <p:fltVal val="0"/>
                                          </p:val>
                                        </p:tav>
                                        <p:tav tm="100000">
                                          <p:val>
                                            <p:strVal val="#ppt_h"/>
                                          </p:val>
                                        </p:tav>
                                      </p:tavLst>
                                    </p:anim>
                                    <p:animEffect transition="in" filter="fade">
                                      <p:cBhvr>
                                        <p:cTn id="103" dur="500"/>
                                        <p:tgtEl>
                                          <p:spTgt spid="24592"/>
                                        </p:tgtEl>
                                      </p:cBhvr>
                                    </p:animEffect>
                                  </p:childTnLst>
                                </p:cTn>
                              </p:par>
                            </p:childTnLst>
                          </p:cTn>
                        </p:par>
                        <p:par>
                          <p:cTn id="104" fill="hold">
                            <p:stCondLst>
                              <p:cond delay="7500"/>
                            </p:stCondLst>
                            <p:childTnLst>
                              <p:par>
                                <p:cTn id="105" presetID="42" presetClass="entr" presetSubtype="0" fill="hold" nodeType="afterEffect">
                                  <p:stCondLst>
                                    <p:cond delay="0"/>
                                  </p:stCondLst>
                                  <p:childTnLst>
                                    <p:set>
                                      <p:cBhvr>
                                        <p:cTn id="106" dur="1" fill="hold">
                                          <p:stCondLst>
                                            <p:cond delay="0"/>
                                          </p:stCondLst>
                                        </p:cTn>
                                        <p:tgtEl>
                                          <p:spTgt spid="24586"/>
                                        </p:tgtEl>
                                        <p:attrNameLst>
                                          <p:attrName>style.visibility</p:attrName>
                                        </p:attrNameLst>
                                      </p:cBhvr>
                                      <p:to>
                                        <p:strVal val="visible"/>
                                      </p:to>
                                    </p:set>
                                    <p:animEffect transition="in" filter="fade">
                                      <p:cBhvr>
                                        <p:cTn id="107" dur="500"/>
                                        <p:tgtEl>
                                          <p:spTgt spid="24586"/>
                                        </p:tgtEl>
                                      </p:cBhvr>
                                    </p:animEffect>
                                    <p:anim calcmode="lin" valueType="num">
                                      <p:cBhvr>
                                        <p:cTn id="108" dur="500" fill="hold"/>
                                        <p:tgtEl>
                                          <p:spTgt spid="24586"/>
                                        </p:tgtEl>
                                        <p:attrNameLst>
                                          <p:attrName>ppt_x</p:attrName>
                                        </p:attrNameLst>
                                      </p:cBhvr>
                                      <p:tavLst>
                                        <p:tav tm="0">
                                          <p:val>
                                            <p:strVal val="#ppt_x"/>
                                          </p:val>
                                        </p:tav>
                                        <p:tav tm="100000">
                                          <p:val>
                                            <p:strVal val="#ppt_x"/>
                                          </p:val>
                                        </p:tav>
                                      </p:tavLst>
                                    </p:anim>
                                    <p:anim calcmode="lin" valueType="num">
                                      <p:cBhvr>
                                        <p:cTn id="109" dur="500" fill="hold"/>
                                        <p:tgtEl>
                                          <p:spTgt spid="24586"/>
                                        </p:tgtEl>
                                        <p:attrNameLst>
                                          <p:attrName>ppt_y</p:attrName>
                                        </p:attrNameLst>
                                      </p:cBhvr>
                                      <p:tavLst>
                                        <p:tav tm="0">
                                          <p:val>
                                            <p:strVal val="#ppt_y+.1"/>
                                          </p:val>
                                        </p:tav>
                                        <p:tav tm="100000">
                                          <p:val>
                                            <p:strVal val="#ppt_y"/>
                                          </p:val>
                                        </p:tav>
                                      </p:tavLst>
                                    </p:anim>
                                  </p:childTnLst>
                                </p:cTn>
                              </p:par>
                            </p:childTnLst>
                          </p:cTn>
                        </p:par>
                        <p:par>
                          <p:cTn id="110" fill="hold">
                            <p:stCondLst>
                              <p:cond delay="8000"/>
                            </p:stCondLst>
                            <p:childTnLst>
                              <p:par>
                                <p:cTn id="111" presetID="53" presetClass="entr" presetSubtype="16" fill="hold" grpId="0" nodeType="afterEffect">
                                  <p:stCondLst>
                                    <p:cond delay="0"/>
                                  </p:stCondLst>
                                  <p:childTnLst>
                                    <p:set>
                                      <p:cBhvr>
                                        <p:cTn id="112" dur="1" fill="hold">
                                          <p:stCondLst>
                                            <p:cond delay="0"/>
                                          </p:stCondLst>
                                        </p:cTn>
                                        <p:tgtEl>
                                          <p:spTgt spid="24591"/>
                                        </p:tgtEl>
                                        <p:attrNameLst>
                                          <p:attrName>style.visibility</p:attrName>
                                        </p:attrNameLst>
                                      </p:cBhvr>
                                      <p:to>
                                        <p:strVal val="visible"/>
                                      </p:to>
                                    </p:set>
                                    <p:anim calcmode="lin" valueType="num">
                                      <p:cBhvr>
                                        <p:cTn id="113" dur="500" fill="hold"/>
                                        <p:tgtEl>
                                          <p:spTgt spid="24591"/>
                                        </p:tgtEl>
                                        <p:attrNameLst>
                                          <p:attrName>ppt_w</p:attrName>
                                        </p:attrNameLst>
                                      </p:cBhvr>
                                      <p:tavLst>
                                        <p:tav tm="0">
                                          <p:val>
                                            <p:fltVal val="0"/>
                                          </p:val>
                                        </p:tav>
                                        <p:tav tm="100000">
                                          <p:val>
                                            <p:strVal val="#ppt_w"/>
                                          </p:val>
                                        </p:tav>
                                      </p:tavLst>
                                    </p:anim>
                                    <p:anim calcmode="lin" valueType="num">
                                      <p:cBhvr>
                                        <p:cTn id="114" dur="500" fill="hold"/>
                                        <p:tgtEl>
                                          <p:spTgt spid="24591"/>
                                        </p:tgtEl>
                                        <p:attrNameLst>
                                          <p:attrName>ppt_h</p:attrName>
                                        </p:attrNameLst>
                                      </p:cBhvr>
                                      <p:tavLst>
                                        <p:tav tm="0">
                                          <p:val>
                                            <p:fltVal val="0"/>
                                          </p:val>
                                        </p:tav>
                                        <p:tav tm="100000">
                                          <p:val>
                                            <p:strVal val="#ppt_h"/>
                                          </p:val>
                                        </p:tav>
                                      </p:tavLst>
                                    </p:anim>
                                    <p:animEffect transition="in" filter="fade">
                                      <p:cBhvr>
                                        <p:cTn id="115" dur="500"/>
                                        <p:tgtEl>
                                          <p:spTgt spid="24591"/>
                                        </p:tgtEl>
                                      </p:cBhvr>
                                    </p:animEffect>
                                  </p:childTnLst>
                                </p:cTn>
                              </p:par>
                            </p:childTnLst>
                          </p:cTn>
                        </p:par>
                        <p:par>
                          <p:cTn id="116" fill="hold">
                            <p:stCondLst>
                              <p:cond delay="8500"/>
                            </p:stCondLst>
                            <p:childTnLst>
                              <p:par>
                                <p:cTn id="117" presetID="42" presetClass="entr" presetSubtype="0" fill="hold" nodeType="afterEffect">
                                  <p:stCondLst>
                                    <p:cond delay="0"/>
                                  </p:stCondLst>
                                  <p:childTnLst>
                                    <p:set>
                                      <p:cBhvr>
                                        <p:cTn id="118" dur="1" fill="hold">
                                          <p:stCondLst>
                                            <p:cond delay="0"/>
                                          </p:stCondLst>
                                        </p:cTn>
                                        <p:tgtEl>
                                          <p:spTgt spid="24585"/>
                                        </p:tgtEl>
                                        <p:attrNameLst>
                                          <p:attrName>style.visibility</p:attrName>
                                        </p:attrNameLst>
                                      </p:cBhvr>
                                      <p:to>
                                        <p:strVal val="visible"/>
                                      </p:to>
                                    </p:set>
                                    <p:animEffect transition="in" filter="fade">
                                      <p:cBhvr>
                                        <p:cTn id="119" dur="500"/>
                                        <p:tgtEl>
                                          <p:spTgt spid="24585"/>
                                        </p:tgtEl>
                                      </p:cBhvr>
                                    </p:animEffect>
                                    <p:anim calcmode="lin" valueType="num">
                                      <p:cBhvr>
                                        <p:cTn id="120" dur="500" fill="hold"/>
                                        <p:tgtEl>
                                          <p:spTgt spid="24585"/>
                                        </p:tgtEl>
                                        <p:attrNameLst>
                                          <p:attrName>ppt_x</p:attrName>
                                        </p:attrNameLst>
                                      </p:cBhvr>
                                      <p:tavLst>
                                        <p:tav tm="0">
                                          <p:val>
                                            <p:strVal val="#ppt_x"/>
                                          </p:val>
                                        </p:tav>
                                        <p:tav tm="100000">
                                          <p:val>
                                            <p:strVal val="#ppt_x"/>
                                          </p:val>
                                        </p:tav>
                                      </p:tavLst>
                                    </p:anim>
                                    <p:anim calcmode="lin" valueType="num">
                                      <p:cBhvr>
                                        <p:cTn id="121" dur="500" fill="hold"/>
                                        <p:tgtEl>
                                          <p:spTgt spid="24585"/>
                                        </p:tgtEl>
                                        <p:attrNameLst>
                                          <p:attrName>ppt_y</p:attrName>
                                        </p:attrNameLst>
                                      </p:cBhvr>
                                      <p:tavLst>
                                        <p:tav tm="0">
                                          <p:val>
                                            <p:strVal val="#ppt_y+.1"/>
                                          </p:val>
                                        </p:tav>
                                        <p:tav tm="100000">
                                          <p:val>
                                            <p:strVal val="#ppt_y"/>
                                          </p:val>
                                        </p:tav>
                                      </p:tavLst>
                                    </p:anim>
                                  </p:childTnLst>
                                </p:cTn>
                              </p:par>
                            </p:childTnLst>
                          </p:cTn>
                        </p:par>
                        <p:par>
                          <p:cTn id="122" fill="hold">
                            <p:stCondLst>
                              <p:cond delay="9000"/>
                            </p:stCondLst>
                            <p:childTnLst>
                              <p:par>
                                <p:cTn id="123" presetID="53" presetClass="entr" presetSubtype="16" fill="hold" grpId="0" nodeType="afterEffect">
                                  <p:stCondLst>
                                    <p:cond delay="0"/>
                                  </p:stCondLst>
                                  <p:childTnLst>
                                    <p:set>
                                      <p:cBhvr>
                                        <p:cTn id="124" dur="1" fill="hold">
                                          <p:stCondLst>
                                            <p:cond delay="0"/>
                                          </p:stCondLst>
                                        </p:cTn>
                                        <p:tgtEl>
                                          <p:spTgt spid="24590"/>
                                        </p:tgtEl>
                                        <p:attrNameLst>
                                          <p:attrName>style.visibility</p:attrName>
                                        </p:attrNameLst>
                                      </p:cBhvr>
                                      <p:to>
                                        <p:strVal val="visible"/>
                                      </p:to>
                                    </p:set>
                                    <p:anim calcmode="lin" valueType="num">
                                      <p:cBhvr>
                                        <p:cTn id="125" dur="500" fill="hold"/>
                                        <p:tgtEl>
                                          <p:spTgt spid="24590"/>
                                        </p:tgtEl>
                                        <p:attrNameLst>
                                          <p:attrName>ppt_w</p:attrName>
                                        </p:attrNameLst>
                                      </p:cBhvr>
                                      <p:tavLst>
                                        <p:tav tm="0">
                                          <p:val>
                                            <p:fltVal val="0"/>
                                          </p:val>
                                        </p:tav>
                                        <p:tav tm="100000">
                                          <p:val>
                                            <p:strVal val="#ppt_w"/>
                                          </p:val>
                                        </p:tav>
                                      </p:tavLst>
                                    </p:anim>
                                    <p:anim calcmode="lin" valueType="num">
                                      <p:cBhvr>
                                        <p:cTn id="126" dur="500" fill="hold"/>
                                        <p:tgtEl>
                                          <p:spTgt spid="24590"/>
                                        </p:tgtEl>
                                        <p:attrNameLst>
                                          <p:attrName>ppt_h</p:attrName>
                                        </p:attrNameLst>
                                      </p:cBhvr>
                                      <p:tavLst>
                                        <p:tav tm="0">
                                          <p:val>
                                            <p:fltVal val="0"/>
                                          </p:val>
                                        </p:tav>
                                        <p:tav tm="100000">
                                          <p:val>
                                            <p:strVal val="#ppt_h"/>
                                          </p:val>
                                        </p:tav>
                                      </p:tavLst>
                                    </p:anim>
                                    <p:animEffect transition="in" filter="fade">
                                      <p:cBhvr>
                                        <p:cTn id="127" dur="500"/>
                                        <p:tgtEl>
                                          <p:spTgt spid="24590"/>
                                        </p:tgtEl>
                                      </p:cBhvr>
                                    </p:animEffect>
                                  </p:childTnLst>
                                </p:cTn>
                              </p:par>
                            </p:childTnLst>
                          </p:cTn>
                        </p:par>
                      </p:childTnLst>
                    </p:cTn>
                  </p:par>
                  <p:par>
                    <p:cTn id="128" fill="hold">
                      <p:stCondLst>
                        <p:cond delay="indefinite"/>
                      </p:stCondLst>
                      <p:childTnLst>
                        <p:par>
                          <p:cTn id="129" fill="hold">
                            <p:stCondLst>
                              <p:cond delay="0"/>
                            </p:stCondLst>
                            <p:childTnLst>
                              <p:par>
                                <p:cTn id="130" presetID="12" presetClass="entr" presetSubtype="4" fill="hold" nodeType="clickEffect">
                                  <p:stCondLst>
                                    <p:cond delay="0"/>
                                  </p:stCondLst>
                                  <p:childTnLst>
                                    <p:set>
                                      <p:cBhvr>
                                        <p:cTn id="131" dur="1" fill="hold">
                                          <p:stCondLst>
                                            <p:cond delay="0"/>
                                          </p:stCondLst>
                                        </p:cTn>
                                        <p:tgtEl>
                                          <p:spTgt spid="7"/>
                                        </p:tgtEl>
                                        <p:attrNameLst>
                                          <p:attrName>style.visibility</p:attrName>
                                        </p:attrNameLst>
                                      </p:cBhvr>
                                      <p:to>
                                        <p:strVal val="visible"/>
                                      </p:to>
                                    </p:set>
                                    <p:anim calcmode="lin" valueType="num">
                                      <p:cBhvr>
                                        <p:cTn id="132" dur="500"/>
                                        <p:tgtEl>
                                          <p:spTgt spid="7"/>
                                        </p:tgtEl>
                                        <p:attrNameLst>
                                          <p:attrName>ppt_y</p:attrName>
                                        </p:attrNameLst>
                                      </p:cBhvr>
                                      <p:tavLst>
                                        <p:tav tm="0">
                                          <p:val>
                                            <p:strVal val="#ppt_y+#ppt_h*1.125000"/>
                                          </p:val>
                                        </p:tav>
                                        <p:tav tm="100000">
                                          <p:val>
                                            <p:strVal val="#ppt_y"/>
                                          </p:val>
                                        </p:tav>
                                      </p:tavLst>
                                    </p:anim>
                                    <p:animEffect transition="in" filter="wipe(up)">
                                      <p:cBhvr>
                                        <p:cTn id="133" dur="500"/>
                                        <p:tgtEl>
                                          <p:spTgt spid="7"/>
                                        </p:tgtEl>
                                      </p:cBhvr>
                                    </p:animEffect>
                                  </p:childTnLst>
                                </p:cTn>
                              </p:par>
                            </p:childTnLst>
                          </p:cTn>
                        </p:par>
                        <p:par>
                          <p:cTn id="134" fill="hold">
                            <p:stCondLst>
                              <p:cond delay="500"/>
                            </p:stCondLst>
                            <p:childTnLst>
                              <p:par>
                                <p:cTn id="135" presetID="53" presetClass="entr" presetSubtype="16" fill="hold" grpId="0" nodeType="afterEffect">
                                  <p:stCondLst>
                                    <p:cond delay="0"/>
                                  </p:stCondLst>
                                  <p:childTnLst>
                                    <p:set>
                                      <p:cBhvr>
                                        <p:cTn id="136" dur="1" fill="hold">
                                          <p:stCondLst>
                                            <p:cond delay="0"/>
                                          </p:stCondLst>
                                        </p:cTn>
                                        <p:tgtEl>
                                          <p:spTgt spid="135178"/>
                                        </p:tgtEl>
                                        <p:attrNameLst>
                                          <p:attrName>style.visibility</p:attrName>
                                        </p:attrNameLst>
                                      </p:cBhvr>
                                      <p:to>
                                        <p:strVal val="visible"/>
                                      </p:to>
                                    </p:set>
                                    <p:anim calcmode="lin" valueType="num">
                                      <p:cBhvr>
                                        <p:cTn id="137" dur="500" fill="hold"/>
                                        <p:tgtEl>
                                          <p:spTgt spid="135178"/>
                                        </p:tgtEl>
                                        <p:attrNameLst>
                                          <p:attrName>ppt_w</p:attrName>
                                        </p:attrNameLst>
                                      </p:cBhvr>
                                      <p:tavLst>
                                        <p:tav tm="0">
                                          <p:val>
                                            <p:fltVal val="0"/>
                                          </p:val>
                                        </p:tav>
                                        <p:tav tm="100000">
                                          <p:val>
                                            <p:strVal val="#ppt_w"/>
                                          </p:val>
                                        </p:tav>
                                      </p:tavLst>
                                    </p:anim>
                                    <p:anim calcmode="lin" valueType="num">
                                      <p:cBhvr>
                                        <p:cTn id="138" dur="500" fill="hold"/>
                                        <p:tgtEl>
                                          <p:spTgt spid="135178"/>
                                        </p:tgtEl>
                                        <p:attrNameLst>
                                          <p:attrName>ppt_h</p:attrName>
                                        </p:attrNameLst>
                                      </p:cBhvr>
                                      <p:tavLst>
                                        <p:tav tm="0">
                                          <p:val>
                                            <p:fltVal val="0"/>
                                          </p:val>
                                        </p:tav>
                                        <p:tav tm="100000">
                                          <p:val>
                                            <p:strVal val="#ppt_h"/>
                                          </p:val>
                                        </p:tav>
                                      </p:tavLst>
                                    </p:anim>
                                    <p:animEffect transition="in" filter="fade">
                                      <p:cBhvr>
                                        <p:cTn id="139" dur="500"/>
                                        <p:tgtEl>
                                          <p:spTgt spid="135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90" grpId="0"/>
      <p:bldP spid="24591" grpId="0"/>
      <p:bldP spid="24592" grpId="0"/>
      <p:bldP spid="24593" grpId="0"/>
      <p:bldP spid="24594" grpId="0"/>
      <p:bldP spid="82983" grpId="0" bldLvl="0" animBg="1"/>
      <p:bldP spid="82984" grpId="0" bldLvl="0" animBg="1"/>
      <p:bldP spid="82985" grpId="0" bldLvl="0" animBg="1"/>
      <p:bldP spid="82986" grpId="0" bldLvl="0" animBg="1"/>
      <p:bldP spid="82987" grpId="0" bldLvl="0" animBg="1"/>
      <p:bldP spid="13517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8131" name="圆角矩形 3"/>
          <p:cNvSpPr>
            <a:spLocks noChangeAspect="1"/>
          </p:cNvSpPr>
          <p:nvPr/>
        </p:nvSpPr>
        <p:spPr>
          <a:xfrm>
            <a:off x="886018" y="1675899"/>
            <a:ext cx="569236" cy="569236"/>
          </a:xfrm>
          <a:prstGeom prst="roundRect">
            <a:avLst>
              <a:gd name="adj" fmla="val 16667"/>
            </a:avLst>
          </a:prstGeom>
          <a:solidFill>
            <a:schemeClr val="accent2"/>
          </a:solidFill>
          <a:ln w="9525">
            <a:noFill/>
          </a:ln>
        </p:spPr>
        <p:txBody>
          <a:bodyPr anchor="ctr"/>
          <a:lstStyle/>
          <a:p>
            <a:pPr algn="ctr"/>
            <a:r>
              <a:rPr lang="en-US" altLang="x-none" sz="3375" dirty="0">
                <a:solidFill>
                  <a:srgbClr val="FFFFFF"/>
                </a:solidFill>
                <a:latin typeface="Segoe UI" panose="020B0502040204020203" pitchFamily="2" charset="0"/>
                <a:ea typeface="微软雅黑" panose="020B0503020204020204" pitchFamily="34" charset="-122"/>
              </a:rPr>
              <a:t>1</a:t>
            </a:r>
          </a:p>
        </p:txBody>
      </p:sp>
      <p:sp>
        <p:nvSpPr>
          <p:cNvPr id="48132" name="圆角矩形 4"/>
          <p:cNvSpPr>
            <a:spLocks noChangeAspect="1"/>
          </p:cNvSpPr>
          <p:nvPr/>
        </p:nvSpPr>
        <p:spPr>
          <a:xfrm>
            <a:off x="886018" y="3087270"/>
            <a:ext cx="569236" cy="570911"/>
          </a:xfrm>
          <a:prstGeom prst="roundRect">
            <a:avLst>
              <a:gd name="adj" fmla="val 16667"/>
            </a:avLst>
          </a:prstGeom>
          <a:solidFill>
            <a:schemeClr val="accent2"/>
          </a:solidFill>
          <a:ln w="9525">
            <a:noFill/>
          </a:ln>
        </p:spPr>
        <p:txBody>
          <a:bodyPr anchor="ctr"/>
          <a:lstStyle/>
          <a:p>
            <a:pPr algn="ctr"/>
            <a:r>
              <a:rPr lang="en-US" altLang="x-none" sz="3375" dirty="0">
                <a:solidFill>
                  <a:srgbClr val="FFFFFF"/>
                </a:solidFill>
                <a:latin typeface="Segoe UI" panose="020B0502040204020203" pitchFamily="2" charset="0"/>
                <a:ea typeface="微软雅黑" panose="020B0503020204020204" pitchFamily="34" charset="-122"/>
              </a:rPr>
              <a:t>2</a:t>
            </a:r>
          </a:p>
        </p:txBody>
      </p:sp>
      <p:sp>
        <p:nvSpPr>
          <p:cNvPr id="48133" name="圆角矩形 5"/>
          <p:cNvSpPr>
            <a:spLocks noChangeAspect="1"/>
          </p:cNvSpPr>
          <p:nvPr/>
        </p:nvSpPr>
        <p:spPr>
          <a:xfrm>
            <a:off x="886018" y="4500316"/>
            <a:ext cx="569236" cy="569236"/>
          </a:xfrm>
          <a:prstGeom prst="roundRect">
            <a:avLst>
              <a:gd name="adj" fmla="val 16667"/>
            </a:avLst>
          </a:prstGeom>
          <a:solidFill>
            <a:schemeClr val="accent2"/>
          </a:solidFill>
          <a:ln w="9525">
            <a:noFill/>
          </a:ln>
        </p:spPr>
        <p:txBody>
          <a:bodyPr anchor="ctr"/>
          <a:lstStyle/>
          <a:p>
            <a:pPr algn="ctr"/>
            <a:r>
              <a:rPr lang="en-US" altLang="x-none" sz="3375" dirty="0">
                <a:solidFill>
                  <a:srgbClr val="FFFFFF"/>
                </a:solidFill>
                <a:latin typeface="Segoe UI" panose="020B0502040204020203" pitchFamily="2" charset="0"/>
                <a:ea typeface="微软雅黑" panose="020B0503020204020204" pitchFamily="34" charset="-122"/>
              </a:rPr>
              <a:t>3</a:t>
            </a:r>
          </a:p>
        </p:txBody>
      </p:sp>
      <p:sp>
        <p:nvSpPr>
          <p:cNvPr id="48134" name="文本框 7"/>
          <p:cNvSpPr txBox="1"/>
          <p:nvPr/>
        </p:nvSpPr>
        <p:spPr>
          <a:xfrm>
            <a:off x="1615980" y="1403000"/>
            <a:ext cx="4657693" cy="1214692"/>
          </a:xfrm>
          <a:prstGeom prst="rect">
            <a:avLst/>
          </a:prstGeom>
          <a:noFill/>
          <a:ln w="9525">
            <a:noFill/>
          </a:ln>
        </p:spPr>
        <p:txBody>
          <a:bodyPr wrap="square" anchor="t">
            <a:spAutoFit/>
          </a:bodyPr>
          <a:lstStyle/>
          <a:p>
            <a:pPr>
              <a:lnSpc>
                <a:spcPts val="3020"/>
              </a:lnSpc>
            </a:pPr>
            <a:r>
              <a:rPr lang="zh-CN" altLang="en-US" sz="2110" b="1" dirty="0">
                <a:solidFill>
                  <a:schemeClr val="accent2"/>
                </a:solidFill>
                <a:latin typeface="微软雅黑" panose="020B0503020204020204" pitchFamily="34" charset="-122"/>
                <a:ea typeface="微软雅黑" panose="020B0503020204020204" pitchFamily="34" charset="-122"/>
              </a:rPr>
              <a:t>依靠全员开展危险源辨识工作</a:t>
            </a:r>
            <a:r>
              <a:rPr lang="en-US" altLang="zh-CN" sz="2110" b="1">
                <a:solidFill>
                  <a:schemeClr val="accent2"/>
                </a:solidFill>
                <a:latin typeface="微软雅黑" panose="020B0503020204020204" pitchFamily="34" charset="-122"/>
                <a:ea typeface="微软雅黑" panose="020B0503020204020204" pitchFamily="34" charset="-122"/>
              </a:rPr>
              <a:t>——</a:t>
            </a:r>
            <a:r>
              <a:rPr lang="zh-CN" altLang="en-US" sz="2110" b="1" dirty="0">
                <a:solidFill>
                  <a:schemeClr val="accent2"/>
                </a:solidFill>
                <a:latin typeface="微软雅黑" panose="020B0503020204020204" pitchFamily="34" charset="-122"/>
                <a:ea typeface="微软雅黑" panose="020B0503020204020204" pitchFamily="34" charset="-122"/>
              </a:rPr>
              <a:t>要教育和动员全体员工积极参加，辨识和查找身边的危险 </a:t>
            </a:r>
          </a:p>
        </p:txBody>
      </p:sp>
      <p:sp>
        <p:nvSpPr>
          <p:cNvPr id="48137" name="文本框 10"/>
          <p:cNvSpPr txBox="1"/>
          <p:nvPr/>
        </p:nvSpPr>
        <p:spPr>
          <a:xfrm>
            <a:off x="1615980" y="2938265"/>
            <a:ext cx="4510361" cy="829971"/>
          </a:xfrm>
          <a:prstGeom prst="rect">
            <a:avLst/>
          </a:prstGeom>
          <a:noFill/>
          <a:ln w="9525">
            <a:noFill/>
          </a:ln>
        </p:spPr>
        <p:txBody>
          <a:bodyPr wrap="square" anchor="t">
            <a:spAutoFit/>
          </a:bodyPr>
          <a:lstStyle/>
          <a:p>
            <a:pPr>
              <a:lnSpc>
                <a:spcPts val="3020"/>
              </a:lnSpc>
              <a:spcAft>
                <a:spcPts val="1055"/>
              </a:spcAft>
            </a:pPr>
            <a:r>
              <a:rPr lang="zh-CN" altLang="en-US" sz="2110" b="1" dirty="0">
                <a:solidFill>
                  <a:srgbClr val="D74B4B"/>
                </a:solidFill>
                <a:latin typeface="微软雅黑" panose="020B0503020204020204" pitchFamily="34" charset="-122"/>
                <a:ea typeface="微软雅黑" panose="020B0503020204020204" pitchFamily="34" charset="-122"/>
              </a:rPr>
              <a:t>保证投入必要的人力、物力和资金</a:t>
            </a:r>
            <a:r>
              <a:rPr lang="en-US" altLang="zh-CN" sz="2110" b="1">
                <a:solidFill>
                  <a:srgbClr val="D74B4B"/>
                </a:solidFill>
                <a:latin typeface="微软雅黑" panose="020B0503020204020204" pitchFamily="34" charset="-122"/>
                <a:ea typeface="微软雅黑" panose="020B0503020204020204" pitchFamily="34" charset="-122"/>
              </a:rPr>
              <a:t>——</a:t>
            </a:r>
            <a:r>
              <a:rPr lang="zh-CN" altLang="en-US" sz="2110" b="1" dirty="0">
                <a:solidFill>
                  <a:srgbClr val="D74B4B"/>
                </a:solidFill>
                <a:latin typeface="微软雅黑" panose="020B0503020204020204" pitchFamily="34" charset="-122"/>
                <a:ea typeface="微软雅黑" panose="020B0503020204020204" pitchFamily="34" charset="-122"/>
              </a:rPr>
              <a:t>领导支持、全员参与</a:t>
            </a:r>
            <a:r>
              <a:rPr lang="en-US" altLang="x-none" sz="2110" dirty="0">
                <a:solidFill>
                  <a:srgbClr val="D74B4B"/>
                </a:solidFill>
                <a:latin typeface="微软雅黑" panose="020B0503020204020204" pitchFamily="34" charset="-122"/>
                <a:ea typeface="微软雅黑" panose="020B0503020204020204" pitchFamily="34" charset="-122"/>
              </a:rPr>
              <a:t> </a:t>
            </a:r>
          </a:p>
        </p:txBody>
      </p:sp>
      <p:sp>
        <p:nvSpPr>
          <p:cNvPr id="48139" name="文本框 12"/>
          <p:cNvSpPr txBox="1"/>
          <p:nvPr/>
        </p:nvSpPr>
        <p:spPr>
          <a:xfrm>
            <a:off x="1615981" y="4286015"/>
            <a:ext cx="4508686" cy="1214692"/>
          </a:xfrm>
          <a:prstGeom prst="rect">
            <a:avLst/>
          </a:prstGeom>
          <a:noFill/>
          <a:ln w="9525">
            <a:noFill/>
          </a:ln>
        </p:spPr>
        <p:txBody>
          <a:bodyPr wrap="square" anchor="t">
            <a:spAutoFit/>
          </a:bodyPr>
          <a:lstStyle/>
          <a:p>
            <a:pPr>
              <a:lnSpc>
                <a:spcPts val="3020"/>
              </a:lnSpc>
              <a:spcAft>
                <a:spcPts val="1055"/>
              </a:spcAft>
            </a:pPr>
            <a:r>
              <a:rPr lang="zh-CN" altLang="en-US" sz="2110" b="1" dirty="0">
                <a:solidFill>
                  <a:srgbClr val="D74B4B"/>
                </a:solidFill>
                <a:latin typeface="微软雅黑" panose="020B0503020204020204" pitchFamily="34" charset="-122"/>
                <a:ea typeface="微软雅黑" panose="020B0503020204020204" pitchFamily="34" charset="-122"/>
              </a:rPr>
              <a:t>危险源辨识工作，是一项系统工程，需要各方的协调和配合，各专业技术人员的指导和支撑等</a:t>
            </a:r>
          </a:p>
        </p:txBody>
      </p:sp>
      <p:sp>
        <p:nvSpPr>
          <p:cNvPr id="48140" name="圆角矩形 13"/>
          <p:cNvSpPr>
            <a:spLocks noChangeAspect="1"/>
          </p:cNvSpPr>
          <p:nvPr/>
        </p:nvSpPr>
        <p:spPr>
          <a:xfrm>
            <a:off x="6431050" y="1675899"/>
            <a:ext cx="569236" cy="569236"/>
          </a:xfrm>
          <a:prstGeom prst="roundRect">
            <a:avLst>
              <a:gd name="adj" fmla="val 16667"/>
            </a:avLst>
          </a:prstGeom>
          <a:solidFill>
            <a:srgbClr val="354B5E"/>
          </a:solidFill>
          <a:ln w="9525">
            <a:noFill/>
          </a:ln>
        </p:spPr>
        <p:txBody>
          <a:bodyPr anchor="ctr"/>
          <a:lstStyle/>
          <a:p>
            <a:pPr algn="ctr"/>
            <a:r>
              <a:rPr lang="en-US" altLang="x-none" sz="3375" dirty="0">
                <a:solidFill>
                  <a:srgbClr val="FFFFFF"/>
                </a:solidFill>
                <a:latin typeface="Segoe UI" panose="020B0502040204020203" pitchFamily="2" charset="0"/>
                <a:ea typeface="微软雅黑" panose="020B0503020204020204" pitchFamily="34" charset="-122"/>
              </a:rPr>
              <a:t>4</a:t>
            </a:r>
          </a:p>
        </p:txBody>
      </p:sp>
      <p:sp>
        <p:nvSpPr>
          <p:cNvPr id="48141" name="圆角矩形 14"/>
          <p:cNvSpPr>
            <a:spLocks noChangeAspect="1"/>
          </p:cNvSpPr>
          <p:nvPr/>
        </p:nvSpPr>
        <p:spPr>
          <a:xfrm>
            <a:off x="6431050" y="4500316"/>
            <a:ext cx="569236" cy="569236"/>
          </a:xfrm>
          <a:prstGeom prst="roundRect">
            <a:avLst>
              <a:gd name="adj" fmla="val 16667"/>
            </a:avLst>
          </a:prstGeom>
          <a:solidFill>
            <a:srgbClr val="354B5E"/>
          </a:solidFill>
          <a:ln w="9525">
            <a:noFill/>
          </a:ln>
        </p:spPr>
        <p:txBody>
          <a:bodyPr anchor="ctr"/>
          <a:lstStyle/>
          <a:p>
            <a:pPr algn="ctr"/>
            <a:r>
              <a:rPr lang="en-US" altLang="x-none" sz="3375" dirty="0">
                <a:solidFill>
                  <a:srgbClr val="FFFFFF"/>
                </a:solidFill>
                <a:latin typeface="Segoe UI" panose="020B0502040204020203" pitchFamily="2" charset="0"/>
                <a:ea typeface="微软雅黑" panose="020B0503020204020204" pitchFamily="34" charset="-122"/>
              </a:rPr>
              <a:t>6</a:t>
            </a:r>
          </a:p>
        </p:txBody>
      </p:sp>
      <p:sp>
        <p:nvSpPr>
          <p:cNvPr id="48143" name="文本框 16"/>
          <p:cNvSpPr txBox="1"/>
          <p:nvPr/>
        </p:nvSpPr>
        <p:spPr>
          <a:xfrm>
            <a:off x="7159337" y="1525219"/>
            <a:ext cx="4815070" cy="1214692"/>
          </a:xfrm>
          <a:prstGeom prst="rect">
            <a:avLst/>
          </a:prstGeom>
          <a:noFill/>
          <a:ln w="9525">
            <a:noFill/>
          </a:ln>
        </p:spPr>
        <p:txBody>
          <a:bodyPr anchor="t">
            <a:spAutoFit/>
          </a:bodyPr>
          <a:lstStyle/>
          <a:p>
            <a:pPr>
              <a:lnSpc>
                <a:spcPts val="3020"/>
              </a:lnSpc>
              <a:spcAft>
                <a:spcPts val="1055"/>
              </a:spcAft>
            </a:pPr>
            <a:r>
              <a:rPr lang="zh-CN" altLang="en-US" sz="2110" b="1" dirty="0">
                <a:solidFill>
                  <a:srgbClr val="404040"/>
                </a:solidFill>
                <a:latin typeface="微软雅黑" panose="020B0503020204020204" pitchFamily="34" charset="-122"/>
                <a:ea typeface="微软雅黑" panose="020B0503020204020204" pitchFamily="34" charset="-122"/>
              </a:rPr>
              <a:t>集思广益、互帮互学、发动全员参与，提高主人翁意识，变“要我安全”为“我要安全”</a:t>
            </a:r>
          </a:p>
        </p:txBody>
      </p:sp>
      <p:sp>
        <p:nvSpPr>
          <p:cNvPr id="48145" name="文本框 18"/>
          <p:cNvSpPr txBox="1"/>
          <p:nvPr/>
        </p:nvSpPr>
        <p:spPr>
          <a:xfrm>
            <a:off x="7159337" y="2938265"/>
            <a:ext cx="4815070" cy="829971"/>
          </a:xfrm>
          <a:prstGeom prst="rect">
            <a:avLst/>
          </a:prstGeom>
          <a:noFill/>
          <a:ln w="9525">
            <a:noFill/>
          </a:ln>
        </p:spPr>
        <p:txBody>
          <a:bodyPr anchor="t">
            <a:spAutoFit/>
          </a:bodyPr>
          <a:lstStyle/>
          <a:p>
            <a:pPr>
              <a:lnSpc>
                <a:spcPts val="3030"/>
              </a:lnSpc>
              <a:spcAft>
                <a:spcPts val="1055"/>
              </a:spcAft>
            </a:pPr>
            <a:r>
              <a:rPr lang="zh-CN" altLang="en-US" sz="2110" b="1" dirty="0">
                <a:solidFill>
                  <a:srgbClr val="404040"/>
                </a:solidFill>
                <a:latin typeface="微软雅黑" panose="020B0503020204020204" pitchFamily="34" charset="-122"/>
                <a:ea typeface="微软雅黑" panose="020B0503020204020204" pitchFamily="34" charset="-122"/>
              </a:rPr>
              <a:t>加强危险源辨识工作结果的审查，确保辨识、评价、及控制措施的质量</a:t>
            </a:r>
            <a:r>
              <a:rPr lang="en-US" altLang="x-none" sz="2110" dirty="0">
                <a:solidFill>
                  <a:srgbClr val="404040"/>
                </a:solidFill>
                <a:latin typeface="微软雅黑" panose="020B0503020204020204" pitchFamily="34" charset="-122"/>
                <a:ea typeface="微软雅黑" panose="020B0503020204020204" pitchFamily="34" charset="-122"/>
              </a:rPr>
              <a:t> </a:t>
            </a:r>
          </a:p>
        </p:txBody>
      </p:sp>
      <p:sp>
        <p:nvSpPr>
          <p:cNvPr id="48147" name="文本框 20"/>
          <p:cNvSpPr txBox="1"/>
          <p:nvPr/>
        </p:nvSpPr>
        <p:spPr>
          <a:xfrm>
            <a:off x="7159337" y="4277644"/>
            <a:ext cx="4815070" cy="1599412"/>
          </a:xfrm>
          <a:prstGeom prst="rect">
            <a:avLst/>
          </a:prstGeom>
          <a:noFill/>
          <a:ln w="9525">
            <a:noFill/>
          </a:ln>
        </p:spPr>
        <p:txBody>
          <a:bodyPr anchor="t">
            <a:spAutoFit/>
          </a:bodyPr>
          <a:lstStyle/>
          <a:p>
            <a:pPr>
              <a:lnSpc>
                <a:spcPts val="3030"/>
              </a:lnSpc>
              <a:spcAft>
                <a:spcPts val="1055"/>
              </a:spcAft>
            </a:pPr>
            <a:r>
              <a:rPr lang="zh-CN" altLang="en-US" sz="2110" b="1" dirty="0">
                <a:solidFill>
                  <a:srgbClr val="404040"/>
                </a:solidFill>
                <a:latin typeface="微软雅黑" panose="020B0503020204020204" pitchFamily="34" charset="-122"/>
                <a:ea typeface="微软雅黑" panose="020B0503020204020204" pitchFamily="34" charset="-122"/>
              </a:rPr>
              <a:t>要将危险源与各类检查、隐患整改、岗位操作、日常办公等密切联系，达到明确危险、危害，控制风险，预防控制事故发生的目的</a:t>
            </a:r>
            <a:r>
              <a:rPr lang="en-US" altLang="x-none" sz="2110" dirty="0">
                <a:solidFill>
                  <a:srgbClr val="404040"/>
                </a:solidFill>
                <a:latin typeface="微软雅黑" panose="020B0503020204020204" pitchFamily="34" charset="-122"/>
                <a:ea typeface="微软雅黑" panose="020B0503020204020204" pitchFamily="34" charset="-122"/>
              </a:rPr>
              <a:t> </a:t>
            </a:r>
          </a:p>
        </p:txBody>
      </p:sp>
      <p:sp>
        <p:nvSpPr>
          <p:cNvPr id="48148" name="圆角矩形 21"/>
          <p:cNvSpPr>
            <a:spLocks noChangeAspect="1"/>
          </p:cNvSpPr>
          <p:nvPr/>
        </p:nvSpPr>
        <p:spPr>
          <a:xfrm>
            <a:off x="6431050" y="3087270"/>
            <a:ext cx="569236" cy="570911"/>
          </a:xfrm>
          <a:prstGeom prst="roundRect">
            <a:avLst>
              <a:gd name="adj" fmla="val 16667"/>
            </a:avLst>
          </a:prstGeom>
          <a:solidFill>
            <a:srgbClr val="354B5E"/>
          </a:solidFill>
          <a:ln w="9525">
            <a:noFill/>
          </a:ln>
        </p:spPr>
        <p:txBody>
          <a:bodyPr anchor="ctr"/>
          <a:lstStyle/>
          <a:p>
            <a:pPr algn="ctr"/>
            <a:r>
              <a:rPr lang="en-US" altLang="x-none" sz="3375" dirty="0">
                <a:solidFill>
                  <a:srgbClr val="FFFFFF"/>
                </a:solidFill>
                <a:latin typeface="Segoe UI" panose="020B0502040204020203" pitchFamily="2" charset="0"/>
                <a:ea typeface="微软雅黑" panose="020B0503020204020204" pitchFamily="34" charset="-122"/>
              </a:rPr>
              <a:t>5</a:t>
            </a:r>
          </a:p>
        </p:txBody>
      </p:sp>
      <p:sp>
        <p:nvSpPr>
          <p:cNvPr id="17"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8131"/>
                                        </p:tgtEl>
                                        <p:attrNameLst>
                                          <p:attrName>style.visibility</p:attrName>
                                        </p:attrNameLst>
                                      </p:cBhvr>
                                      <p:to>
                                        <p:strVal val="visible"/>
                                      </p:to>
                                    </p:set>
                                    <p:anim calcmode="lin" valueType="num">
                                      <p:cBhvr>
                                        <p:cTn id="7" dur="500" fill="hold"/>
                                        <p:tgtEl>
                                          <p:spTgt spid="48131"/>
                                        </p:tgtEl>
                                        <p:attrNameLst>
                                          <p:attrName>ppt_w</p:attrName>
                                        </p:attrNameLst>
                                      </p:cBhvr>
                                      <p:tavLst>
                                        <p:tav tm="0">
                                          <p:val>
                                            <p:fltVal val="0"/>
                                          </p:val>
                                        </p:tav>
                                        <p:tav tm="100000">
                                          <p:val>
                                            <p:strVal val="#ppt_w"/>
                                          </p:val>
                                        </p:tav>
                                      </p:tavLst>
                                    </p:anim>
                                    <p:anim calcmode="lin" valueType="num">
                                      <p:cBhvr>
                                        <p:cTn id="8" dur="500" fill="hold"/>
                                        <p:tgtEl>
                                          <p:spTgt spid="48131"/>
                                        </p:tgtEl>
                                        <p:attrNameLst>
                                          <p:attrName>ppt_h</p:attrName>
                                        </p:attrNameLst>
                                      </p:cBhvr>
                                      <p:tavLst>
                                        <p:tav tm="0">
                                          <p:val>
                                            <p:fltVal val="0"/>
                                          </p:val>
                                        </p:tav>
                                        <p:tav tm="100000">
                                          <p:val>
                                            <p:strVal val="#ppt_h"/>
                                          </p:val>
                                        </p:tav>
                                      </p:tavLst>
                                    </p:anim>
                                    <p:animEffect transition="in" filter="fade">
                                      <p:cBhvr>
                                        <p:cTn id="9" dur="500"/>
                                        <p:tgtEl>
                                          <p:spTgt spid="4813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8134"/>
                                        </p:tgtEl>
                                        <p:attrNameLst>
                                          <p:attrName>style.visibility</p:attrName>
                                        </p:attrNameLst>
                                      </p:cBhvr>
                                      <p:to>
                                        <p:strVal val="visible"/>
                                      </p:to>
                                    </p:set>
                                    <p:anim calcmode="lin" valueType="num">
                                      <p:cBhvr>
                                        <p:cTn id="12" dur="500" fill="hold"/>
                                        <p:tgtEl>
                                          <p:spTgt spid="48134"/>
                                        </p:tgtEl>
                                        <p:attrNameLst>
                                          <p:attrName>ppt_w</p:attrName>
                                        </p:attrNameLst>
                                      </p:cBhvr>
                                      <p:tavLst>
                                        <p:tav tm="0">
                                          <p:val>
                                            <p:fltVal val="0"/>
                                          </p:val>
                                        </p:tav>
                                        <p:tav tm="100000">
                                          <p:val>
                                            <p:strVal val="#ppt_w"/>
                                          </p:val>
                                        </p:tav>
                                      </p:tavLst>
                                    </p:anim>
                                    <p:anim calcmode="lin" valueType="num">
                                      <p:cBhvr>
                                        <p:cTn id="13" dur="500" fill="hold"/>
                                        <p:tgtEl>
                                          <p:spTgt spid="48134"/>
                                        </p:tgtEl>
                                        <p:attrNameLst>
                                          <p:attrName>ppt_h</p:attrName>
                                        </p:attrNameLst>
                                      </p:cBhvr>
                                      <p:tavLst>
                                        <p:tav tm="0">
                                          <p:val>
                                            <p:fltVal val="0"/>
                                          </p:val>
                                        </p:tav>
                                        <p:tav tm="100000">
                                          <p:val>
                                            <p:strVal val="#ppt_h"/>
                                          </p:val>
                                        </p:tav>
                                      </p:tavLst>
                                    </p:anim>
                                    <p:animEffect transition="in" filter="fade">
                                      <p:cBhvr>
                                        <p:cTn id="14" dur="500"/>
                                        <p:tgtEl>
                                          <p:spTgt spid="48134"/>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48132"/>
                                        </p:tgtEl>
                                        <p:attrNameLst>
                                          <p:attrName>style.visibility</p:attrName>
                                        </p:attrNameLst>
                                      </p:cBhvr>
                                      <p:to>
                                        <p:strVal val="visible"/>
                                      </p:to>
                                    </p:set>
                                    <p:anim calcmode="lin" valueType="num">
                                      <p:cBhvr>
                                        <p:cTn id="18" dur="500" fill="hold"/>
                                        <p:tgtEl>
                                          <p:spTgt spid="48132"/>
                                        </p:tgtEl>
                                        <p:attrNameLst>
                                          <p:attrName>ppt_w</p:attrName>
                                        </p:attrNameLst>
                                      </p:cBhvr>
                                      <p:tavLst>
                                        <p:tav tm="0">
                                          <p:val>
                                            <p:fltVal val="0"/>
                                          </p:val>
                                        </p:tav>
                                        <p:tav tm="100000">
                                          <p:val>
                                            <p:strVal val="#ppt_w"/>
                                          </p:val>
                                        </p:tav>
                                      </p:tavLst>
                                    </p:anim>
                                    <p:anim calcmode="lin" valueType="num">
                                      <p:cBhvr>
                                        <p:cTn id="19" dur="500" fill="hold"/>
                                        <p:tgtEl>
                                          <p:spTgt spid="48132"/>
                                        </p:tgtEl>
                                        <p:attrNameLst>
                                          <p:attrName>ppt_h</p:attrName>
                                        </p:attrNameLst>
                                      </p:cBhvr>
                                      <p:tavLst>
                                        <p:tav tm="0">
                                          <p:val>
                                            <p:fltVal val="0"/>
                                          </p:val>
                                        </p:tav>
                                        <p:tav tm="100000">
                                          <p:val>
                                            <p:strVal val="#ppt_h"/>
                                          </p:val>
                                        </p:tav>
                                      </p:tavLst>
                                    </p:anim>
                                    <p:animEffect transition="in" filter="fade">
                                      <p:cBhvr>
                                        <p:cTn id="20" dur="500"/>
                                        <p:tgtEl>
                                          <p:spTgt spid="48132"/>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48137"/>
                                        </p:tgtEl>
                                        <p:attrNameLst>
                                          <p:attrName>style.visibility</p:attrName>
                                        </p:attrNameLst>
                                      </p:cBhvr>
                                      <p:to>
                                        <p:strVal val="visible"/>
                                      </p:to>
                                    </p:set>
                                    <p:anim calcmode="lin" valueType="num">
                                      <p:cBhvr>
                                        <p:cTn id="23" dur="500" fill="hold"/>
                                        <p:tgtEl>
                                          <p:spTgt spid="48137"/>
                                        </p:tgtEl>
                                        <p:attrNameLst>
                                          <p:attrName>ppt_w</p:attrName>
                                        </p:attrNameLst>
                                      </p:cBhvr>
                                      <p:tavLst>
                                        <p:tav tm="0">
                                          <p:val>
                                            <p:fltVal val="0"/>
                                          </p:val>
                                        </p:tav>
                                        <p:tav tm="100000">
                                          <p:val>
                                            <p:strVal val="#ppt_w"/>
                                          </p:val>
                                        </p:tav>
                                      </p:tavLst>
                                    </p:anim>
                                    <p:anim calcmode="lin" valueType="num">
                                      <p:cBhvr>
                                        <p:cTn id="24" dur="500" fill="hold"/>
                                        <p:tgtEl>
                                          <p:spTgt spid="48137"/>
                                        </p:tgtEl>
                                        <p:attrNameLst>
                                          <p:attrName>ppt_h</p:attrName>
                                        </p:attrNameLst>
                                      </p:cBhvr>
                                      <p:tavLst>
                                        <p:tav tm="0">
                                          <p:val>
                                            <p:fltVal val="0"/>
                                          </p:val>
                                        </p:tav>
                                        <p:tav tm="100000">
                                          <p:val>
                                            <p:strVal val="#ppt_h"/>
                                          </p:val>
                                        </p:tav>
                                      </p:tavLst>
                                    </p:anim>
                                    <p:animEffect transition="in" filter="fade">
                                      <p:cBhvr>
                                        <p:cTn id="25" dur="500"/>
                                        <p:tgtEl>
                                          <p:spTgt spid="48137"/>
                                        </p:tgtEl>
                                      </p:cBhvr>
                                    </p:animEffect>
                                  </p:childTnLst>
                                </p:cTn>
                              </p:par>
                            </p:childTnLst>
                          </p:cTn>
                        </p:par>
                        <p:par>
                          <p:cTn id="26" fill="hold">
                            <p:stCondLst>
                              <p:cond delay="1000"/>
                            </p:stCondLst>
                            <p:childTnLst>
                              <p:par>
                                <p:cTn id="27" presetID="53" presetClass="entr" presetSubtype="16" fill="hold" grpId="0" nodeType="afterEffect">
                                  <p:stCondLst>
                                    <p:cond delay="0"/>
                                  </p:stCondLst>
                                  <p:childTnLst>
                                    <p:set>
                                      <p:cBhvr>
                                        <p:cTn id="28" dur="1" fill="hold">
                                          <p:stCondLst>
                                            <p:cond delay="0"/>
                                          </p:stCondLst>
                                        </p:cTn>
                                        <p:tgtEl>
                                          <p:spTgt spid="48133"/>
                                        </p:tgtEl>
                                        <p:attrNameLst>
                                          <p:attrName>style.visibility</p:attrName>
                                        </p:attrNameLst>
                                      </p:cBhvr>
                                      <p:to>
                                        <p:strVal val="visible"/>
                                      </p:to>
                                    </p:set>
                                    <p:anim calcmode="lin" valueType="num">
                                      <p:cBhvr>
                                        <p:cTn id="29" dur="500" fill="hold"/>
                                        <p:tgtEl>
                                          <p:spTgt spid="48133"/>
                                        </p:tgtEl>
                                        <p:attrNameLst>
                                          <p:attrName>ppt_w</p:attrName>
                                        </p:attrNameLst>
                                      </p:cBhvr>
                                      <p:tavLst>
                                        <p:tav tm="0">
                                          <p:val>
                                            <p:fltVal val="0"/>
                                          </p:val>
                                        </p:tav>
                                        <p:tav tm="100000">
                                          <p:val>
                                            <p:strVal val="#ppt_w"/>
                                          </p:val>
                                        </p:tav>
                                      </p:tavLst>
                                    </p:anim>
                                    <p:anim calcmode="lin" valueType="num">
                                      <p:cBhvr>
                                        <p:cTn id="30" dur="500" fill="hold"/>
                                        <p:tgtEl>
                                          <p:spTgt spid="48133"/>
                                        </p:tgtEl>
                                        <p:attrNameLst>
                                          <p:attrName>ppt_h</p:attrName>
                                        </p:attrNameLst>
                                      </p:cBhvr>
                                      <p:tavLst>
                                        <p:tav tm="0">
                                          <p:val>
                                            <p:fltVal val="0"/>
                                          </p:val>
                                        </p:tav>
                                        <p:tav tm="100000">
                                          <p:val>
                                            <p:strVal val="#ppt_h"/>
                                          </p:val>
                                        </p:tav>
                                      </p:tavLst>
                                    </p:anim>
                                    <p:animEffect transition="in" filter="fade">
                                      <p:cBhvr>
                                        <p:cTn id="31" dur="500"/>
                                        <p:tgtEl>
                                          <p:spTgt spid="4813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8139"/>
                                        </p:tgtEl>
                                        <p:attrNameLst>
                                          <p:attrName>style.visibility</p:attrName>
                                        </p:attrNameLst>
                                      </p:cBhvr>
                                      <p:to>
                                        <p:strVal val="visible"/>
                                      </p:to>
                                    </p:set>
                                    <p:anim calcmode="lin" valueType="num">
                                      <p:cBhvr>
                                        <p:cTn id="34" dur="500" fill="hold"/>
                                        <p:tgtEl>
                                          <p:spTgt spid="48139"/>
                                        </p:tgtEl>
                                        <p:attrNameLst>
                                          <p:attrName>ppt_w</p:attrName>
                                        </p:attrNameLst>
                                      </p:cBhvr>
                                      <p:tavLst>
                                        <p:tav tm="0">
                                          <p:val>
                                            <p:fltVal val="0"/>
                                          </p:val>
                                        </p:tav>
                                        <p:tav tm="100000">
                                          <p:val>
                                            <p:strVal val="#ppt_w"/>
                                          </p:val>
                                        </p:tav>
                                      </p:tavLst>
                                    </p:anim>
                                    <p:anim calcmode="lin" valueType="num">
                                      <p:cBhvr>
                                        <p:cTn id="35" dur="500" fill="hold"/>
                                        <p:tgtEl>
                                          <p:spTgt spid="48139"/>
                                        </p:tgtEl>
                                        <p:attrNameLst>
                                          <p:attrName>ppt_h</p:attrName>
                                        </p:attrNameLst>
                                      </p:cBhvr>
                                      <p:tavLst>
                                        <p:tav tm="0">
                                          <p:val>
                                            <p:fltVal val="0"/>
                                          </p:val>
                                        </p:tav>
                                        <p:tav tm="100000">
                                          <p:val>
                                            <p:strVal val="#ppt_h"/>
                                          </p:val>
                                        </p:tav>
                                      </p:tavLst>
                                    </p:anim>
                                    <p:animEffect transition="in" filter="fade">
                                      <p:cBhvr>
                                        <p:cTn id="36" dur="500"/>
                                        <p:tgtEl>
                                          <p:spTgt spid="48139"/>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48140"/>
                                        </p:tgtEl>
                                        <p:attrNameLst>
                                          <p:attrName>style.visibility</p:attrName>
                                        </p:attrNameLst>
                                      </p:cBhvr>
                                      <p:to>
                                        <p:strVal val="visible"/>
                                      </p:to>
                                    </p:set>
                                    <p:anim calcmode="lin" valueType="num">
                                      <p:cBhvr>
                                        <p:cTn id="40" dur="500" fill="hold"/>
                                        <p:tgtEl>
                                          <p:spTgt spid="48140"/>
                                        </p:tgtEl>
                                        <p:attrNameLst>
                                          <p:attrName>ppt_w</p:attrName>
                                        </p:attrNameLst>
                                      </p:cBhvr>
                                      <p:tavLst>
                                        <p:tav tm="0">
                                          <p:val>
                                            <p:fltVal val="0"/>
                                          </p:val>
                                        </p:tav>
                                        <p:tav tm="100000">
                                          <p:val>
                                            <p:strVal val="#ppt_w"/>
                                          </p:val>
                                        </p:tav>
                                      </p:tavLst>
                                    </p:anim>
                                    <p:anim calcmode="lin" valueType="num">
                                      <p:cBhvr>
                                        <p:cTn id="41" dur="500" fill="hold"/>
                                        <p:tgtEl>
                                          <p:spTgt spid="48140"/>
                                        </p:tgtEl>
                                        <p:attrNameLst>
                                          <p:attrName>ppt_h</p:attrName>
                                        </p:attrNameLst>
                                      </p:cBhvr>
                                      <p:tavLst>
                                        <p:tav tm="0">
                                          <p:val>
                                            <p:fltVal val="0"/>
                                          </p:val>
                                        </p:tav>
                                        <p:tav tm="100000">
                                          <p:val>
                                            <p:strVal val="#ppt_h"/>
                                          </p:val>
                                        </p:tav>
                                      </p:tavLst>
                                    </p:anim>
                                    <p:animEffect transition="in" filter="fade">
                                      <p:cBhvr>
                                        <p:cTn id="42" dur="500"/>
                                        <p:tgtEl>
                                          <p:spTgt spid="48140"/>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48143"/>
                                        </p:tgtEl>
                                        <p:attrNameLst>
                                          <p:attrName>style.visibility</p:attrName>
                                        </p:attrNameLst>
                                      </p:cBhvr>
                                      <p:to>
                                        <p:strVal val="visible"/>
                                      </p:to>
                                    </p:set>
                                    <p:anim calcmode="lin" valueType="num">
                                      <p:cBhvr>
                                        <p:cTn id="45" dur="500" fill="hold"/>
                                        <p:tgtEl>
                                          <p:spTgt spid="48143"/>
                                        </p:tgtEl>
                                        <p:attrNameLst>
                                          <p:attrName>ppt_w</p:attrName>
                                        </p:attrNameLst>
                                      </p:cBhvr>
                                      <p:tavLst>
                                        <p:tav tm="0">
                                          <p:val>
                                            <p:fltVal val="0"/>
                                          </p:val>
                                        </p:tav>
                                        <p:tav tm="100000">
                                          <p:val>
                                            <p:strVal val="#ppt_w"/>
                                          </p:val>
                                        </p:tav>
                                      </p:tavLst>
                                    </p:anim>
                                    <p:anim calcmode="lin" valueType="num">
                                      <p:cBhvr>
                                        <p:cTn id="46" dur="500" fill="hold"/>
                                        <p:tgtEl>
                                          <p:spTgt spid="48143"/>
                                        </p:tgtEl>
                                        <p:attrNameLst>
                                          <p:attrName>ppt_h</p:attrName>
                                        </p:attrNameLst>
                                      </p:cBhvr>
                                      <p:tavLst>
                                        <p:tav tm="0">
                                          <p:val>
                                            <p:fltVal val="0"/>
                                          </p:val>
                                        </p:tav>
                                        <p:tav tm="100000">
                                          <p:val>
                                            <p:strVal val="#ppt_h"/>
                                          </p:val>
                                        </p:tav>
                                      </p:tavLst>
                                    </p:anim>
                                    <p:animEffect transition="in" filter="fade">
                                      <p:cBhvr>
                                        <p:cTn id="47" dur="500"/>
                                        <p:tgtEl>
                                          <p:spTgt spid="48143"/>
                                        </p:tgtEl>
                                      </p:cBhvr>
                                    </p:animEffect>
                                  </p:childTnLst>
                                </p:cTn>
                              </p:par>
                            </p:childTnLst>
                          </p:cTn>
                        </p:par>
                        <p:par>
                          <p:cTn id="48" fill="hold">
                            <p:stCondLst>
                              <p:cond delay="2000"/>
                            </p:stCondLst>
                            <p:childTnLst>
                              <p:par>
                                <p:cTn id="49" presetID="53" presetClass="entr" presetSubtype="16" fill="hold" grpId="0" nodeType="afterEffect">
                                  <p:stCondLst>
                                    <p:cond delay="0"/>
                                  </p:stCondLst>
                                  <p:childTnLst>
                                    <p:set>
                                      <p:cBhvr>
                                        <p:cTn id="50" dur="1" fill="hold">
                                          <p:stCondLst>
                                            <p:cond delay="0"/>
                                          </p:stCondLst>
                                        </p:cTn>
                                        <p:tgtEl>
                                          <p:spTgt spid="48148"/>
                                        </p:tgtEl>
                                        <p:attrNameLst>
                                          <p:attrName>style.visibility</p:attrName>
                                        </p:attrNameLst>
                                      </p:cBhvr>
                                      <p:to>
                                        <p:strVal val="visible"/>
                                      </p:to>
                                    </p:set>
                                    <p:anim calcmode="lin" valueType="num">
                                      <p:cBhvr>
                                        <p:cTn id="51" dur="500" fill="hold"/>
                                        <p:tgtEl>
                                          <p:spTgt spid="48148"/>
                                        </p:tgtEl>
                                        <p:attrNameLst>
                                          <p:attrName>ppt_w</p:attrName>
                                        </p:attrNameLst>
                                      </p:cBhvr>
                                      <p:tavLst>
                                        <p:tav tm="0">
                                          <p:val>
                                            <p:fltVal val="0"/>
                                          </p:val>
                                        </p:tav>
                                        <p:tav tm="100000">
                                          <p:val>
                                            <p:strVal val="#ppt_w"/>
                                          </p:val>
                                        </p:tav>
                                      </p:tavLst>
                                    </p:anim>
                                    <p:anim calcmode="lin" valueType="num">
                                      <p:cBhvr>
                                        <p:cTn id="52" dur="500" fill="hold"/>
                                        <p:tgtEl>
                                          <p:spTgt spid="48148"/>
                                        </p:tgtEl>
                                        <p:attrNameLst>
                                          <p:attrName>ppt_h</p:attrName>
                                        </p:attrNameLst>
                                      </p:cBhvr>
                                      <p:tavLst>
                                        <p:tav tm="0">
                                          <p:val>
                                            <p:fltVal val="0"/>
                                          </p:val>
                                        </p:tav>
                                        <p:tav tm="100000">
                                          <p:val>
                                            <p:strVal val="#ppt_h"/>
                                          </p:val>
                                        </p:tav>
                                      </p:tavLst>
                                    </p:anim>
                                    <p:animEffect transition="in" filter="fade">
                                      <p:cBhvr>
                                        <p:cTn id="53" dur="500"/>
                                        <p:tgtEl>
                                          <p:spTgt spid="48148"/>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8145"/>
                                        </p:tgtEl>
                                        <p:attrNameLst>
                                          <p:attrName>style.visibility</p:attrName>
                                        </p:attrNameLst>
                                      </p:cBhvr>
                                      <p:to>
                                        <p:strVal val="visible"/>
                                      </p:to>
                                    </p:set>
                                    <p:anim calcmode="lin" valueType="num">
                                      <p:cBhvr>
                                        <p:cTn id="56" dur="500" fill="hold"/>
                                        <p:tgtEl>
                                          <p:spTgt spid="48145"/>
                                        </p:tgtEl>
                                        <p:attrNameLst>
                                          <p:attrName>ppt_w</p:attrName>
                                        </p:attrNameLst>
                                      </p:cBhvr>
                                      <p:tavLst>
                                        <p:tav tm="0">
                                          <p:val>
                                            <p:fltVal val="0"/>
                                          </p:val>
                                        </p:tav>
                                        <p:tav tm="100000">
                                          <p:val>
                                            <p:strVal val="#ppt_w"/>
                                          </p:val>
                                        </p:tav>
                                      </p:tavLst>
                                    </p:anim>
                                    <p:anim calcmode="lin" valueType="num">
                                      <p:cBhvr>
                                        <p:cTn id="57" dur="500" fill="hold"/>
                                        <p:tgtEl>
                                          <p:spTgt spid="48145"/>
                                        </p:tgtEl>
                                        <p:attrNameLst>
                                          <p:attrName>ppt_h</p:attrName>
                                        </p:attrNameLst>
                                      </p:cBhvr>
                                      <p:tavLst>
                                        <p:tav tm="0">
                                          <p:val>
                                            <p:fltVal val="0"/>
                                          </p:val>
                                        </p:tav>
                                        <p:tav tm="100000">
                                          <p:val>
                                            <p:strVal val="#ppt_h"/>
                                          </p:val>
                                        </p:tav>
                                      </p:tavLst>
                                    </p:anim>
                                    <p:animEffect transition="in" filter="fade">
                                      <p:cBhvr>
                                        <p:cTn id="58" dur="500"/>
                                        <p:tgtEl>
                                          <p:spTgt spid="48145"/>
                                        </p:tgtEl>
                                      </p:cBhvr>
                                    </p:animEffect>
                                  </p:childTnLst>
                                </p:cTn>
                              </p:par>
                            </p:childTnLst>
                          </p:cTn>
                        </p:par>
                        <p:par>
                          <p:cTn id="59" fill="hold">
                            <p:stCondLst>
                              <p:cond delay="2500"/>
                            </p:stCondLst>
                            <p:childTnLst>
                              <p:par>
                                <p:cTn id="60" presetID="53" presetClass="entr" presetSubtype="16" fill="hold" grpId="0" nodeType="afterEffect">
                                  <p:stCondLst>
                                    <p:cond delay="0"/>
                                  </p:stCondLst>
                                  <p:childTnLst>
                                    <p:set>
                                      <p:cBhvr>
                                        <p:cTn id="61" dur="1" fill="hold">
                                          <p:stCondLst>
                                            <p:cond delay="0"/>
                                          </p:stCondLst>
                                        </p:cTn>
                                        <p:tgtEl>
                                          <p:spTgt spid="48141"/>
                                        </p:tgtEl>
                                        <p:attrNameLst>
                                          <p:attrName>style.visibility</p:attrName>
                                        </p:attrNameLst>
                                      </p:cBhvr>
                                      <p:to>
                                        <p:strVal val="visible"/>
                                      </p:to>
                                    </p:set>
                                    <p:anim calcmode="lin" valueType="num">
                                      <p:cBhvr>
                                        <p:cTn id="62" dur="500" fill="hold"/>
                                        <p:tgtEl>
                                          <p:spTgt spid="48141"/>
                                        </p:tgtEl>
                                        <p:attrNameLst>
                                          <p:attrName>ppt_w</p:attrName>
                                        </p:attrNameLst>
                                      </p:cBhvr>
                                      <p:tavLst>
                                        <p:tav tm="0">
                                          <p:val>
                                            <p:fltVal val="0"/>
                                          </p:val>
                                        </p:tav>
                                        <p:tav tm="100000">
                                          <p:val>
                                            <p:strVal val="#ppt_w"/>
                                          </p:val>
                                        </p:tav>
                                      </p:tavLst>
                                    </p:anim>
                                    <p:anim calcmode="lin" valueType="num">
                                      <p:cBhvr>
                                        <p:cTn id="63" dur="500" fill="hold"/>
                                        <p:tgtEl>
                                          <p:spTgt spid="48141"/>
                                        </p:tgtEl>
                                        <p:attrNameLst>
                                          <p:attrName>ppt_h</p:attrName>
                                        </p:attrNameLst>
                                      </p:cBhvr>
                                      <p:tavLst>
                                        <p:tav tm="0">
                                          <p:val>
                                            <p:fltVal val="0"/>
                                          </p:val>
                                        </p:tav>
                                        <p:tav tm="100000">
                                          <p:val>
                                            <p:strVal val="#ppt_h"/>
                                          </p:val>
                                        </p:tav>
                                      </p:tavLst>
                                    </p:anim>
                                    <p:animEffect transition="in" filter="fade">
                                      <p:cBhvr>
                                        <p:cTn id="64" dur="500"/>
                                        <p:tgtEl>
                                          <p:spTgt spid="4814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8147"/>
                                        </p:tgtEl>
                                        <p:attrNameLst>
                                          <p:attrName>style.visibility</p:attrName>
                                        </p:attrNameLst>
                                      </p:cBhvr>
                                      <p:to>
                                        <p:strVal val="visible"/>
                                      </p:to>
                                    </p:set>
                                    <p:anim calcmode="lin" valueType="num">
                                      <p:cBhvr>
                                        <p:cTn id="67" dur="500" fill="hold"/>
                                        <p:tgtEl>
                                          <p:spTgt spid="48147"/>
                                        </p:tgtEl>
                                        <p:attrNameLst>
                                          <p:attrName>ppt_w</p:attrName>
                                        </p:attrNameLst>
                                      </p:cBhvr>
                                      <p:tavLst>
                                        <p:tav tm="0">
                                          <p:val>
                                            <p:fltVal val="0"/>
                                          </p:val>
                                        </p:tav>
                                        <p:tav tm="100000">
                                          <p:val>
                                            <p:strVal val="#ppt_w"/>
                                          </p:val>
                                        </p:tav>
                                      </p:tavLst>
                                    </p:anim>
                                    <p:anim calcmode="lin" valueType="num">
                                      <p:cBhvr>
                                        <p:cTn id="68" dur="500" fill="hold"/>
                                        <p:tgtEl>
                                          <p:spTgt spid="48147"/>
                                        </p:tgtEl>
                                        <p:attrNameLst>
                                          <p:attrName>ppt_h</p:attrName>
                                        </p:attrNameLst>
                                      </p:cBhvr>
                                      <p:tavLst>
                                        <p:tav tm="0">
                                          <p:val>
                                            <p:fltVal val="0"/>
                                          </p:val>
                                        </p:tav>
                                        <p:tav tm="100000">
                                          <p:val>
                                            <p:strVal val="#ppt_h"/>
                                          </p:val>
                                        </p:tav>
                                      </p:tavLst>
                                    </p:anim>
                                    <p:animEffect transition="in" filter="fade">
                                      <p:cBhvr>
                                        <p:cTn id="69" dur="500"/>
                                        <p:tgtEl>
                                          <p:spTgt spid="48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1" grpId="0" bldLvl="0" animBg="1"/>
      <p:bldP spid="48132" grpId="0" bldLvl="0" animBg="1"/>
      <p:bldP spid="48133" grpId="0" bldLvl="0" animBg="1"/>
      <p:bldP spid="48134" grpId="0"/>
      <p:bldP spid="48137" grpId="0"/>
      <p:bldP spid="48139" grpId="0"/>
      <p:bldP spid="48140" grpId="0" bldLvl="0" animBg="1"/>
      <p:bldP spid="48141" grpId="0" bldLvl="0" animBg="1"/>
      <p:bldP spid="48143" grpId="0"/>
      <p:bldP spid="48145" grpId="0"/>
      <p:bldP spid="48147" grpId="0"/>
      <p:bldP spid="48148" grpId="0" bldLvl="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28677" name="五边形 17"/>
          <p:cNvSpPr/>
          <p:nvPr/>
        </p:nvSpPr>
        <p:spPr>
          <a:xfrm rot="-5400000">
            <a:off x="5850094" y="1237253"/>
            <a:ext cx="1290828" cy="1910290"/>
          </a:xfrm>
          <a:prstGeom prst="homePlate">
            <a:avLst>
              <a:gd name="adj" fmla="val 31000"/>
            </a:avLst>
          </a:prstGeom>
          <a:solidFill>
            <a:schemeClr val="accent2"/>
          </a:solidFill>
          <a:ln w="9525">
            <a:noFill/>
          </a:ln>
        </p:spPr>
        <p:txBody>
          <a:bodyPr anchor="ctr"/>
          <a:lstStyle/>
          <a:p>
            <a:pPr algn="ctr" eaLnBrk="0" hangingPunct="0"/>
            <a:endParaRPr lang="zh-CN" altLang="en-US" sz="2110" dirty="0">
              <a:solidFill>
                <a:srgbClr val="404040"/>
              </a:solidFill>
              <a:latin typeface="Arial" panose="020B0604020202020204" pitchFamily="34" charset="0"/>
              <a:ea typeface="微软雅黑" panose="020B0503020204020204" pitchFamily="34" charset="-122"/>
            </a:endParaRPr>
          </a:p>
        </p:txBody>
      </p:sp>
      <p:sp>
        <p:nvSpPr>
          <p:cNvPr id="28679" name="五边形 19"/>
          <p:cNvSpPr/>
          <p:nvPr/>
        </p:nvSpPr>
        <p:spPr>
          <a:xfrm rot="5400000">
            <a:off x="5250722" y="3279807"/>
            <a:ext cx="2489572" cy="1910290"/>
          </a:xfrm>
          <a:prstGeom prst="homePlate">
            <a:avLst>
              <a:gd name="adj" fmla="val 27512"/>
            </a:avLst>
          </a:prstGeom>
          <a:solidFill>
            <a:schemeClr val="tx2"/>
          </a:solidFill>
          <a:ln w="9525">
            <a:noFill/>
          </a:ln>
        </p:spPr>
        <p:txBody>
          <a:bodyPr anchor="ctr"/>
          <a:lstStyle/>
          <a:p>
            <a:pPr algn="ctr" eaLnBrk="0" hangingPunct="0"/>
            <a:endParaRPr lang="zh-CN" altLang="en-US" sz="2110" dirty="0">
              <a:solidFill>
                <a:srgbClr val="404040"/>
              </a:solidFill>
              <a:latin typeface="Arial" panose="020B0604020202020204" pitchFamily="34" charset="0"/>
              <a:ea typeface="微软雅黑" panose="020B0503020204020204" pitchFamily="34" charset="-122"/>
            </a:endParaRPr>
          </a:p>
        </p:txBody>
      </p:sp>
      <p:sp>
        <p:nvSpPr>
          <p:cNvPr id="28682" name="矩形 3"/>
          <p:cNvSpPr/>
          <p:nvPr/>
        </p:nvSpPr>
        <p:spPr>
          <a:xfrm rot="5400000" flipH="1" flipV="1">
            <a:off x="3591565" y="962680"/>
            <a:ext cx="431950" cy="2374050"/>
          </a:xfrm>
          <a:custGeom>
            <a:avLst/>
            <a:gdLst/>
            <a:ahLst/>
            <a:cxnLst/>
            <a:rect l="0" t="0" r="0" b="0"/>
            <a:pathLst>
              <a:path w="280750" h="1542591">
                <a:moveTo>
                  <a:pt x="280750" y="1391049"/>
                </a:moveTo>
                <a:lnTo>
                  <a:pt x="280750" y="151543"/>
                </a:lnTo>
                <a:lnTo>
                  <a:pt x="280733" y="151543"/>
                </a:lnTo>
                <a:cubicBezTo>
                  <a:pt x="280668" y="100709"/>
                  <a:pt x="280191" y="44276"/>
                  <a:pt x="280591" y="0"/>
                </a:cubicBezTo>
                <a:lnTo>
                  <a:pt x="140374" y="102981"/>
                </a:lnTo>
                <a:lnTo>
                  <a:pt x="158" y="0"/>
                </a:lnTo>
                <a:lnTo>
                  <a:pt x="158" y="151543"/>
                </a:lnTo>
                <a:lnTo>
                  <a:pt x="0" y="151543"/>
                </a:lnTo>
                <a:lnTo>
                  <a:pt x="0" y="1391049"/>
                </a:lnTo>
                <a:lnTo>
                  <a:pt x="158" y="1391049"/>
                </a:lnTo>
                <a:lnTo>
                  <a:pt x="158" y="1436588"/>
                </a:lnTo>
                <a:lnTo>
                  <a:pt x="138730" y="1542591"/>
                </a:lnTo>
                <a:lnTo>
                  <a:pt x="280591" y="1444187"/>
                </a:lnTo>
                <a:cubicBezTo>
                  <a:pt x="280728" y="1429030"/>
                  <a:pt x="280763" y="1412448"/>
                  <a:pt x="280745" y="1395154"/>
                </a:cubicBezTo>
                <a:lnTo>
                  <a:pt x="280733" y="1391049"/>
                </a:lnTo>
                <a:lnTo>
                  <a:pt x="280750" y="1391049"/>
                </a:lnTo>
                <a:close/>
              </a:path>
            </a:pathLst>
          </a:custGeom>
          <a:solidFill>
            <a:schemeClr val="accent2"/>
          </a:solidFill>
          <a:ln w="9525">
            <a:noFill/>
          </a:ln>
        </p:spPr>
        <p:txBody>
          <a:bodyPr/>
          <a:lstStyle/>
          <a:p>
            <a:endParaRPr lang="zh-CN" altLang="en-US" sz="2110"/>
          </a:p>
        </p:txBody>
      </p:sp>
      <p:sp>
        <p:nvSpPr>
          <p:cNvPr id="28683" name="TextBox 23"/>
          <p:cNvSpPr txBox="1"/>
          <p:nvPr/>
        </p:nvSpPr>
        <p:spPr>
          <a:xfrm>
            <a:off x="2665718" y="1975585"/>
            <a:ext cx="2225045" cy="416909"/>
          </a:xfrm>
          <a:prstGeom prst="rect">
            <a:avLst/>
          </a:prstGeom>
          <a:noFill/>
          <a:ln w="9525">
            <a:noFill/>
          </a:ln>
        </p:spPr>
        <p:txBody>
          <a:bodyPr anchor="t">
            <a:spAutoFit/>
          </a:bodyPr>
          <a:lstStyle/>
          <a:p>
            <a:pPr algn="ctr" eaLnBrk="0" hangingPunct="0"/>
            <a:r>
              <a:rPr lang="zh-CN" altLang="en-US" sz="2110" b="1" dirty="0">
                <a:solidFill>
                  <a:srgbClr val="F8F8F8"/>
                </a:solidFill>
                <a:latin typeface="微软雅黑" panose="020B0503020204020204" pitchFamily="34" charset="-122"/>
                <a:ea typeface="微软雅黑" panose="020B0503020204020204" pitchFamily="34" charset="-122"/>
              </a:rPr>
              <a:t>辨识要素</a:t>
            </a:r>
          </a:p>
        </p:txBody>
      </p:sp>
      <p:sp>
        <p:nvSpPr>
          <p:cNvPr id="28684" name="矩形 24"/>
          <p:cNvSpPr/>
          <p:nvPr/>
        </p:nvSpPr>
        <p:spPr>
          <a:xfrm>
            <a:off x="2590379" y="2529755"/>
            <a:ext cx="2375724" cy="2364365"/>
          </a:xfrm>
          <a:prstGeom prst="rect">
            <a:avLst/>
          </a:prstGeom>
          <a:noFill/>
          <a:ln w="9525">
            <a:noFill/>
          </a:ln>
        </p:spPr>
        <p:txBody>
          <a:bodyPr anchor="t">
            <a:spAutoFit/>
          </a:bodyPr>
          <a:lstStyle/>
          <a:p>
            <a:pPr marL="361315" indent="-361315">
              <a:lnSpc>
                <a:spcPct val="150000"/>
              </a:lnSpc>
              <a:buClr>
                <a:srgbClr val="404040"/>
              </a:buClr>
              <a:buFont typeface="Wingdings" panose="05000000000000000000" charset="0"/>
              <a:buChar char="l"/>
            </a:pPr>
            <a:r>
              <a:rPr lang="zh-CN" altLang="en-US" sz="2110" b="1" dirty="0">
                <a:solidFill>
                  <a:srgbClr val="404040"/>
                </a:solidFill>
                <a:latin typeface="Segoe UI" panose="020B0502040204020203" pitchFamily="2" charset="0"/>
                <a:ea typeface="微软雅黑" panose="020B0503020204020204" pitchFamily="34" charset="-122"/>
              </a:rPr>
              <a:t>人的因素</a:t>
            </a:r>
          </a:p>
          <a:p>
            <a:pPr marL="361315" indent="-361315">
              <a:lnSpc>
                <a:spcPct val="150000"/>
              </a:lnSpc>
              <a:buClr>
                <a:srgbClr val="404040"/>
              </a:buClr>
              <a:buFont typeface="Wingdings" panose="05000000000000000000" charset="0"/>
              <a:buChar char="l"/>
            </a:pPr>
            <a:r>
              <a:rPr lang="zh-CN" altLang="en-US" sz="2110" b="1" dirty="0">
                <a:solidFill>
                  <a:srgbClr val="404040"/>
                </a:solidFill>
                <a:latin typeface="Segoe UI" panose="020B0502040204020203" pitchFamily="2" charset="0"/>
                <a:ea typeface="微软雅黑" panose="020B0503020204020204" pitchFamily="34" charset="-122"/>
              </a:rPr>
              <a:t>物的因素</a:t>
            </a:r>
          </a:p>
          <a:p>
            <a:pPr marL="361315" indent="-361315">
              <a:lnSpc>
                <a:spcPct val="150000"/>
              </a:lnSpc>
              <a:buClr>
                <a:srgbClr val="404040"/>
              </a:buClr>
              <a:buFont typeface="Wingdings" panose="05000000000000000000" charset="0"/>
              <a:buChar char="l"/>
            </a:pPr>
            <a:r>
              <a:rPr lang="zh-CN" altLang="en-US" sz="2110" b="1" dirty="0">
                <a:solidFill>
                  <a:srgbClr val="404040"/>
                </a:solidFill>
                <a:latin typeface="Segoe UI" panose="020B0502040204020203" pitchFamily="2" charset="0"/>
                <a:ea typeface="微软雅黑" panose="020B0503020204020204" pitchFamily="34" charset="-122"/>
              </a:rPr>
              <a:t>环境因素</a:t>
            </a:r>
          </a:p>
          <a:p>
            <a:pPr marL="361315" indent="-361315">
              <a:lnSpc>
                <a:spcPct val="150000"/>
              </a:lnSpc>
              <a:buClr>
                <a:srgbClr val="404040"/>
              </a:buClr>
              <a:buFont typeface="Wingdings" panose="05000000000000000000" charset="0"/>
              <a:buChar char="l"/>
            </a:pPr>
            <a:r>
              <a:rPr lang="zh-CN" altLang="en-US" sz="2110" b="1" dirty="0">
                <a:solidFill>
                  <a:srgbClr val="404040"/>
                </a:solidFill>
                <a:latin typeface="Segoe UI" panose="020B0502040204020203" pitchFamily="2" charset="0"/>
                <a:ea typeface="微软雅黑" panose="020B0503020204020204" pitchFamily="34" charset="-122"/>
              </a:rPr>
              <a:t>管理因素</a:t>
            </a:r>
          </a:p>
          <a:p>
            <a:pPr marL="361315" indent="-361315" algn="ctr" eaLnBrk="0" hangingPunct="0">
              <a:buFont typeface="Wingdings" panose="05000000000000000000" charset="0"/>
              <a:buChar char="l"/>
            </a:pPr>
            <a:endParaRPr lang="zh-CN" altLang="en-US" sz="2110" b="1" dirty="0">
              <a:solidFill>
                <a:srgbClr val="404040"/>
              </a:solidFill>
              <a:latin typeface="Segoe UI" panose="020B0502040204020203" pitchFamily="2" charset="0"/>
              <a:ea typeface="微软雅黑" panose="020B0503020204020204" pitchFamily="34" charset="-122"/>
            </a:endParaRPr>
          </a:p>
        </p:txBody>
      </p:sp>
      <p:sp>
        <p:nvSpPr>
          <p:cNvPr id="28685" name="矩形 25"/>
          <p:cNvSpPr/>
          <p:nvPr/>
        </p:nvSpPr>
        <p:spPr>
          <a:xfrm>
            <a:off x="7760719" y="1637391"/>
            <a:ext cx="4195607" cy="2469330"/>
          </a:xfrm>
          <a:prstGeom prst="rect">
            <a:avLst/>
          </a:prstGeom>
          <a:noFill/>
          <a:ln w="9525">
            <a:noFill/>
          </a:ln>
        </p:spPr>
        <p:txBody>
          <a:bodyPr wrap="square" anchor="t">
            <a:spAutoFit/>
          </a:bodyPr>
          <a:lstStyle/>
          <a:p>
            <a:pPr marL="361315" indent="-361315">
              <a:lnSpc>
                <a:spcPct val="150000"/>
              </a:lnSpc>
              <a:buClr>
                <a:srgbClr val="D74B4B"/>
              </a:buClr>
              <a:buFont typeface="Wingdings" panose="05000000000000000000" charset="0"/>
              <a:buChar char="l"/>
            </a:pPr>
            <a:r>
              <a:rPr lang="zh-CN" altLang="en-US" sz="2110" b="1" dirty="0">
                <a:solidFill>
                  <a:schemeClr val="accent2"/>
                </a:solidFill>
                <a:latin typeface="微软雅黑" panose="020B0503020204020204" pitchFamily="34" charset="-122"/>
                <a:ea typeface="微软雅黑" panose="020B0503020204020204" pitchFamily="34" charset="-122"/>
              </a:rPr>
              <a:t>全员参与</a:t>
            </a:r>
          </a:p>
          <a:p>
            <a:pPr marL="361315" indent="-361315">
              <a:lnSpc>
                <a:spcPct val="150000"/>
              </a:lnSpc>
              <a:buClr>
                <a:srgbClr val="D74B4B"/>
              </a:buClr>
              <a:buFont typeface="Wingdings" panose="05000000000000000000" charset="0"/>
              <a:buChar char="l"/>
            </a:pPr>
            <a:r>
              <a:rPr lang="zh-CN" altLang="en-US" sz="2110" b="1" dirty="0">
                <a:solidFill>
                  <a:schemeClr val="accent2"/>
                </a:solidFill>
                <a:latin typeface="微软雅黑" panose="020B0503020204020204" pitchFamily="34" charset="-122"/>
                <a:ea typeface="微软雅黑" panose="020B0503020204020204" pitchFamily="34" charset="-122"/>
              </a:rPr>
              <a:t>所有生产服务的全过程</a:t>
            </a:r>
          </a:p>
          <a:p>
            <a:pPr marL="361315" indent="-361315">
              <a:lnSpc>
                <a:spcPct val="150000"/>
              </a:lnSpc>
              <a:buClr>
                <a:srgbClr val="D74B4B"/>
              </a:buClr>
              <a:buFont typeface="Wingdings" panose="05000000000000000000" charset="0"/>
              <a:buChar char="l"/>
            </a:pPr>
            <a:r>
              <a:rPr lang="zh-CN" altLang="en-US" sz="2110" b="1" dirty="0">
                <a:solidFill>
                  <a:schemeClr val="accent2"/>
                </a:solidFill>
                <a:latin typeface="微软雅黑" panose="020B0503020204020204" pitchFamily="34" charset="-122"/>
                <a:ea typeface="微软雅黑" panose="020B0503020204020204" pitchFamily="34" charset="-122"/>
              </a:rPr>
              <a:t>考虑相关方活动</a:t>
            </a:r>
          </a:p>
          <a:p>
            <a:pPr marL="361315" indent="-361315">
              <a:lnSpc>
                <a:spcPct val="150000"/>
              </a:lnSpc>
              <a:buClr>
                <a:srgbClr val="D74B4B"/>
              </a:buClr>
              <a:buFont typeface="Wingdings" panose="05000000000000000000" charset="0"/>
              <a:buChar char="l"/>
            </a:pPr>
            <a:r>
              <a:rPr lang="zh-CN" altLang="en-US" sz="2110" b="1" dirty="0">
                <a:solidFill>
                  <a:schemeClr val="accent2"/>
                </a:solidFill>
                <a:latin typeface="微软雅黑" panose="020B0503020204020204" pitchFamily="34" charset="-122"/>
                <a:ea typeface="微软雅黑" panose="020B0503020204020204" pitchFamily="34" charset="-122"/>
              </a:rPr>
              <a:t>考虑非常规活动</a:t>
            </a:r>
          </a:p>
          <a:p>
            <a:pPr marL="361315" indent="-361315">
              <a:lnSpc>
                <a:spcPct val="150000"/>
              </a:lnSpc>
              <a:buClr>
                <a:srgbClr val="D74B4B"/>
              </a:buClr>
              <a:buFont typeface="Wingdings" panose="05000000000000000000" charset="0"/>
              <a:buChar char="l"/>
            </a:pPr>
            <a:r>
              <a:rPr lang="zh-CN" altLang="en-US" sz="2110" b="1" dirty="0">
                <a:solidFill>
                  <a:schemeClr val="accent2"/>
                </a:solidFill>
                <a:latin typeface="微软雅黑" panose="020B0503020204020204" pitchFamily="34" charset="-122"/>
                <a:ea typeface="微软雅黑" panose="020B0503020204020204" pitchFamily="34" charset="-122"/>
              </a:rPr>
              <a:t>涉及所有进入工作场所的人员</a:t>
            </a:r>
          </a:p>
        </p:txBody>
      </p:sp>
      <p:cxnSp>
        <p:nvCxnSpPr>
          <p:cNvPr id="28686" name="直接连接符 26"/>
          <p:cNvCxnSpPr/>
          <p:nvPr/>
        </p:nvCxnSpPr>
        <p:spPr>
          <a:xfrm>
            <a:off x="2076392" y="5630418"/>
            <a:ext cx="8791354" cy="0"/>
          </a:xfrm>
          <a:prstGeom prst="line">
            <a:avLst/>
          </a:prstGeom>
          <a:ln w="38100" cap="flat" cmpd="sng">
            <a:solidFill>
              <a:srgbClr val="D74B4B"/>
            </a:solidFill>
            <a:prstDash val="solid"/>
            <a:round/>
            <a:headEnd type="none" w="med" len="med"/>
            <a:tailEnd type="none" w="med" len="med"/>
          </a:ln>
        </p:spPr>
      </p:cxnSp>
      <p:sp>
        <p:nvSpPr>
          <p:cNvPr id="28690" name="矩形 3"/>
          <p:cNvSpPr/>
          <p:nvPr/>
        </p:nvSpPr>
        <p:spPr>
          <a:xfrm rot="-5400000" flipV="1">
            <a:off x="8791707" y="3504153"/>
            <a:ext cx="431950" cy="2374050"/>
          </a:xfrm>
          <a:custGeom>
            <a:avLst/>
            <a:gdLst>
              <a:gd name="txL" fmla="*/ 0 w 280750"/>
              <a:gd name="txT" fmla="*/ 0 h 1542591"/>
              <a:gd name="txR" fmla="*/ 280750 w 280750"/>
              <a:gd name="txB" fmla="*/ 1542591 h 1542591"/>
            </a:gdLst>
            <a:ahLst/>
            <a:cxnLst/>
            <a:rect l="txL" t="txT" r="txR" b="txB"/>
            <a:pathLst>
              <a:path w="280750" h="1542591">
                <a:moveTo>
                  <a:pt x="280750" y="1391049"/>
                </a:moveTo>
                <a:lnTo>
                  <a:pt x="280750" y="151543"/>
                </a:lnTo>
                <a:lnTo>
                  <a:pt x="280733" y="151543"/>
                </a:lnTo>
                <a:cubicBezTo>
                  <a:pt x="280668" y="100709"/>
                  <a:pt x="280191" y="44276"/>
                  <a:pt x="280591" y="0"/>
                </a:cubicBezTo>
                <a:lnTo>
                  <a:pt x="140374" y="102981"/>
                </a:lnTo>
                <a:lnTo>
                  <a:pt x="158" y="0"/>
                </a:lnTo>
                <a:lnTo>
                  <a:pt x="158" y="151543"/>
                </a:lnTo>
                <a:lnTo>
                  <a:pt x="0" y="151543"/>
                </a:lnTo>
                <a:lnTo>
                  <a:pt x="0" y="1391049"/>
                </a:lnTo>
                <a:lnTo>
                  <a:pt x="158" y="1391049"/>
                </a:lnTo>
                <a:lnTo>
                  <a:pt x="158" y="1436588"/>
                </a:lnTo>
                <a:lnTo>
                  <a:pt x="138730" y="1542591"/>
                </a:lnTo>
                <a:lnTo>
                  <a:pt x="280591" y="1444187"/>
                </a:lnTo>
                <a:cubicBezTo>
                  <a:pt x="280728" y="1429030"/>
                  <a:pt x="280763" y="1412448"/>
                  <a:pt x="280745" y="1395154"/>
                </a:cubicBezTo>
                <a:lnTo>
                  <a:pt x="280733" y="1391049"/>
                </a:lnTo>
                <a:lnTo>
                  <a:pt x="280750" y="1391049"/>
                </a:lnTo>
                <a:close/>
              </a:path>
            </a:pathLst>
          </a:custGeom>
          <a:solidFill>
            <a:schemeClr val="tx2"/>
          </a:solidFill>
          <a:ln w="9525">
            <a:noFill/>
          </a:ln>
        </p:spPr>
        <p:txBody>
          <a:bodyPr anchor="ctr"/>
          <a:lstStyle/>
          <a:p>
            <a:pPr algn="ctr" eaLnBrk="0" hangingPunct="0"/>
            <a:endParaRPr lang="en-US" altLang="x-none" sz="2110" dirty="0">
              <a:solidFill>
                <a:srgbClr val="404040"/>
              </a:solidFill>
              <a:latin typeface="Arial" panose="020B0604020202020204" pitchFamily="34" charset="0"/>
              <a:ea typeface="微软雅黑" panose="020B0503020204020204" pitchFamily="34" charset="-122"/>
            </a:endParaRPr>
          </a:p>
          <a:p>
            <a:pPr algn="ctr" eaLnBrk="0" hangingPunct="0"/>
            <a:endParaRPr lang="en-US" altLang="x-none" sz="2110" dirty="0">
              <a:solidFill>
                <a:srgbClr val="404040"/>
              </a:solidFill>
              <a:latin typeface="Arial" panose="020B0604020202020204" pitchFamily="34" charset="0"/>
              <a:ea typeface="微软雅黑" panose="020B0503020204020204" pitchFamily="34" charset="-122"/>
            </a:endParaRPr>
          </a:p>
        </p:txBody>
      </p:sp>
      <p:sp>
        <p:nvSpPr>
          <p:cNvPr id="28691" name="TextBox 31"/>
          <p:cNvSpPr txBox="1"/>
          <p:nvPr/>
        </p:nvSpPr>
        <p:spPr>
          <a:xfrm>
            <a:off x="7895996" y="4508688"/>
            <a:ext cx="2225045" cy="416909"/>
          </a:xfrm>
          <a:prstGeom prst="rect">
            <a:avLst/>
          </a:prstGeom>
          <a:noFill/>
          <a:ln w="9525">
            <a:noFill/>
          </a:ln>
        </p:spPr>
        <p:txBody>
          <a:bodyPr anchor="t">
            <a:spAutoFit/>
          </a:bodyPr>
          <a:lstStyle/>
          <a:p>
            <a:pPr algn="ctr" eaLnBrk="0" hangingPunct="0"/>
            <a:r>
              <a:rPr lang="zh-CN" altLang="en-US" sz="2110" b="1" dirty="0">
                <a:solidFill>
                  <a:srgbClr val="F8F8F8"/>
                </a:solidFill>
                <a:latin typeface="微软雅黑" panose="020B0503020204020204" pitchFamily="34" charset="-122"/>
                <a:ea typeface="微软雅黑" panose="020B0503020204020204" pitchFamily="34" charset="-122"/>
              </a:rPr>
              <a:t>辨识范围</a:t>
            </a:r>
          </a:p>
        </p:txBody>
      </p:sp>
      <p:sp>
        <p:nvSpPr>
          <p:cNvPr id="153607" name="Freeform 18"/>
          <p:cNvSpPr>
            <a:spLocks noEditPoints="1"/>
          </p:cNvSpPr>
          <p:nvPr/>
        </p:nvSpPr>
        <p:spPr>
          <a:xfrm>
            <a:off x="6238513" y="3705060"/>
            <a:ext cx="644577" cy="637879"/>
          </a:xfrm>
          <a:custGeom>
            <a:avLst/>
            <a:gdLst/>
            <a:ahLst/>
            <a:cxnLst>
              <a:cxn ang="0">
                <a:pos x="611188" y="512575"/>
              </a:cxn>
              <a:cxn ang="0">
                <a:pos x="0" y="512575"/>
              </a:cxn>
              <a:cxn ang="0">
                <a:pos x="50932" y="471569"/>
              </a:cxn>
              <a:cxn ang="0">
                <a:pos x="560256" y="471569"/>
              </a:cxn>
              <a:cxn ang="0">
                <a:pos x="152797" y="20503"/>
              </a:cxn>
              <a:cxn ang="0">
                <a:pos x="152797" y="133269"/>
              </a:cxn>
              <a:cxn ang="0">
                <a:pos x="152797" y="20503"/>
              </a:cxn>
              <a:cxn ang="0">
                <a:pos x="397272" y="71760"/>
              </a:cxn>
              <a:cxn ang="0">
                <a:pos x="509323" y="71760"/>
              </a:cxn>
              <a:cxn ang="0">
                <a:pos x="397272" y="338299"/>
              </a:cxn>
              <a:cxn ang="0">
                <a:pos x="438018" y="492072"/>
              </a:cxn>
              <a:cxn ang="0">
                <a:pos x="468577" y="492072"/>
              </a:cxn>
              <a:cxn ang="0">
                <a:pos x="509323" y="328048"/>
              </a:cxn>
              <a:cxn ang="0">
                <a:pos x="539883" y="194778"/>
              </a:cxn>
              <a:cxn ang="0">
                <a:pos x="427832" y="143521"/>
              </a:cxn>
              <a:cxn ang="0">
                <a:pos x="427832" y="184527"/>
              </a:cxn>
              <a:cxn ang="0">
                <a:pos x="397272" y="338299"/>
              </a:cxn>
              <a:cxn ang="0">
                <a:pos x="366713" y="61509"/>
              </a:cxn>
              <a:cxn ang="0">
                <a:pos x="244475" y="61509"/>
              </a:cxn>
              <a:cxn ang="0">
                <a:pos x="366713" y="328048"/>
              </a:cxn>
              <a:cxn ang="0">
                <a:pos x="397272" y="184527"/>
              </a:cxn>
              <a:cxn ang="0">
                <a:pos x="264848" y="133269"/>
              </a:cxn>
              <a:cxn ang="0">
                <a:pos x="213916" y="276790"/>
              </a:cxn>
              <a:cxn ang="0">
                <a:pos x="244475" y="512575"/>
              </a:cxn>
              <a:cxn ang="0">
                <a:pos x="305594" y="399808"/>
              </a:cxn>
              <a:cxn ang="0">
                <a:pos x="366713" y="512575"/>
              </a:cxn>
              <a:cxn ang="0">
                <a:pos x="213916" y="338299"/>
              </a:cxn>
              <a:cxn ang="0">
                <a:pos x="183356" y="184527"/>
              </a:cxn>
              <a:cxn ang="0">
                <a:pos x="183356" y="143521"/>
              </a:cxn>
              <a:cxn ang="0">
                <a:pos x="71305" y="194778"/>
              </a:cxn>
              <a:cxn ang="0">
                <a:pos x="91678" y="328048"/>
              </a:cxn>
              <a:cxn ang="0">
                <a:pos x="142611" y="492072"/>
              </a:cxn>
              <a:cxn ang="0">
                <a:pos x="173170" y="492072"/>
              </a:cxn>
              <a:cxn ang="0">
                <a:pos x="213916" y="338299"/>
              </a:cxn>
            </a:cxnLst>
            <a:rect l="0" t="0" r="0" b="0"/>
            <a:pathLst>
              <a:path w="60" h="59">
                <a:moveTo>
                  <a:pt x="54" y="44"/>
                </a:moveTo>
                <a:cubicBezTo>
                  <a:pt x="58" y="45"/>
                  <a:pt x="60" y="47"/>
                  <a:pt x="60" y="50"/>
                </a:cubicBezTo>
                <a:cubicBezTo>
                  <a:pt x="60" y="55"/>
                  <a:pt x="47" y="59"/>
                  <a:pt x="30" y="59"/>
                </a:cubicBezTo>
                <a:cubicBezTo>
                  <a:pt x="13" y="59"/>
                  <a:pt x="0" y="55"/>
                  <a:pt x="0" y="50"/>
                </a:cubicBezTo>
                <a:cubicBezTo>
                  <a:pt x="0" y="47"/>
                  <a:pt x="2" y="45"/>
                  <a:pt x="6" y="44"/>
                </a:cubicBezTo>
                <a:cubicBezTo>
                  <a:pt x="5" y="45"/>
                  <a:pt x="5" y="45"/>
                  <a:pt x="5" y="46"/>
                </a:cubicBezTo>
                <a:cubicBezTo>
                  <a:pt x="5" y="49"/>
                  <a:pt x="16" y="52"/>
                  <a:pt x="30" y="52"/>
                </a:cubicBezTo>
                <a:cubicBezTo>
                  <a:pt x="44" y="52"/>
                  <a:pt x="55" y="49"/>
                  <a:pt x="55" y="46"/>
                </a:cubicBezTo>
                <a:cubicBezTo>
                  <a:pt x="55" y="45"/>
                  <a:pt x="55" y="45"/>
                  <a:pt x="54" y="44"/>
                </a:cubicBezTo>
                <a:close/>
                <a:moveTo>
                  <a:pt x="15" y="2"/>
                </a:moveTo>
                <a:cubicBezTo>
                  <a:pt x="18" y="2"/>
                  <a:pt x="21" y="4"/>
                  <a:pt x="21" y="7"/>
                </a:cubicBezTo>
                <a:cubicBezTo>
                  <a:pt x="21" y="10"/>
                  <a:pt x="18" y="13"/>
                  <a:pt x="15" y="13"/>
                </a:cubicBezTo>
                <a:cubicBezTo>
                  <a:pt x="12" y="13"/>
                  <a:pt x="10" y="10"/>
                  <a:pt x="10" y="7"/>
                </a:cubicBezTo>
                <a:cubicBezTo>
                  <a:pt x="10" y="4"/>
                  <a:pt x="12" y="2"/>
                  <a:pt x="15" y="2"/>
                </a:cubicBezTo>
                <a:close/>
                <a:moveTo>
                  <a:pt x="45" y="2"/>
                </a:moveTo>
                <a:cubicBezTo>
                  <a:pt x="42" y="2"/>
                  <a:pt x="39" y="4"/>
                  <a:pt x="39" y="7"/>
                </a:cubicBezTo>
                <a:cubicBezTo>
                  <a:pt x="39" y="10"/>
                  <a:pt x="42" y="13"/>
                  <a:pt x="45" y="13"/>
                </a:cubicBezTo>
                <a:cubicBezTo>
                  <a:pt x="48" y="13"/>
                  <a:pt x="50" y="10"/>
                  <a:pt x="50" y="7"/>
                </a:cubicBezTo>
                <a:cubicBezTo>
                  <a:pt x="50" y="4"/>
                  <a:pt x="48" y="2"/>
                  <a:pt x="45" y="2"/>
                </a:cubicBezTo>
                <a:close/>
                <a:moveTo>
                  <a:pt x="39" y="33"/>
                </a:moveTo>
                <a:cubicBezTo>
                  <a:pt x="39" y="48"/>
                  <a:pt x="39" y="48"/>
                  <a:pt x="39" y="48"/>
                </a:cubicBezTo>
                <a:cubicBezTo>
                  <a:pt x="43" y="48"/>
                  <a:pt x="43" y="48"/>
                  <a:pt x="43" y="48"/>
                </a:cubicBezTo>
                <a:cubicBezTo>
                  <a:pt x="45" y="37"/>
                  <a:pt x="45" y="37"/>
                  <a:pt x="45" y="37"/>
                </a:cubicBezTo>
                <a:cubicBezTo>
                  <a:pt x="46" y="48"/>
                  <a:pt x="46" y="48"/>
                  <a:pt x="46" y="48"/>
                </a:cubicBezTo>
                <a:cubicBezTo>
                  <a:pt x="50" y="48"/>
                  <a:pt x="50" y="48"/>
                  <a:pt x="50" y="48"/>
                </a:cubicBezTo>
                <a:cubicBezTo>
                  <a:pt x="50" y="32"/>
                  <a:pt x="50" y="32"/>
                  <a:pt x="50" y="32"/>
                </a:cubicBezTo>
                <a:cubicBezTo>
                  <a:pt x="52" y="31"/>
                  <a:pt x="53" y="29"/>
                  <a:pt x="53" y="27"/>
                </a:cubicBezTo>
                <a:cubicBezTo>
                  <a:pt x="53" y="19"/>
                  <a:pt x="53" y="19"/>
                  <a:pt x="53" y="19"/>
                </a:cubicBezTo>
                <a:cubicBezTo>
                  <a:pt x="53" y="16"/>
                  <a:pt x="51" y="14"/>
                  <a:pt x="48" y="14"/>
                </a:cubicBezTo>
                <a:cubicBezTo>
                  <a:pt x="42" y="14"/>
                  <a:pt x="42" y="14"/>
                  <a:pt x="42" y="14"/>
                </a:cubicBezTo>
                <a:cubicBezTo>
                  <a:pt x="41" y="14"/>
                  <a:pt x="41" y="14"/>
                  <a:pt x="40" y="14"/>
                </a:cubicBezTo>
                <a:cubicBezTo>
                  <a:pt x="41" y="15"/>
                  <a:pt x="42" y="17"/>
                  <a:pt x="42" y="18"/>
                </a:cubicBezTo>
                <a:cubicBezTo>
                  <a:pt x="42" y="27"/>
                  <a:pt x="42" y="27"/>
                  <a:pt x="42" y="27"/>
                </a:cubicBezTo>
                <a:cubicBezTo>
                  <a:pt x="42" y="30"/>
                  <a:pt x="41" y="32"/>
                  <a:pt x="39" y="33"/>
                </a:cubicBezTo>
                <a:close/>
                <a:moveTo>
                  <a:pt x="30" y="0"/>
                </a:moveTo>
                <a:cubicBezTo>
                  <a:pt x="33" y="0"/>
                  <a:pt x="36" y="2"/>
                  <a:pt x="36" y="6"/>
                </a:cubicBezTo>
                <a:cubicBezTo>
                  <a:pt x="36" y="9"/>
                  <a:pt x="33" y="12"/>
                  <a:pt x="30" y="12"/>
                </a:cubicBezTo>
                <a:cubicBezTo>
                  <a:pt x="27" y="12"/>
                  <a:pt x="24" y="9"/>
                  <a:pt x="24" y="6"/>
                </a:cubicBezTo>
                <a:cubicBezTo>
                  <a:pt x="24" y="2"/>
                  <a:pt x="27" y="0"/>
                  <a:pt x="30" y="0"/>
                </a:cubicBezTo>
                <a:close/>
                <a:moveTo>
                  <a:pt x="36" y="32"/>
                </a:moveTo>
                <a:cubicBezTo>
                  <a:pt x="38" y="31"/>
                  <a:pt x="39" y="29"/>
                  <a:pt x="39" y="27"/>
                </a:cubicBezTo>
                <a:cubicBezTo>
                  <a:pt x="39" y="18"/>
                  <a:pt x="39" y="18"/>
                  <a:pt x="39" y="18"/>
                </a:cubicBezTo>
                <a:cubicBezTo>
                  <a:pt x="39" y="15"/>
                  <a:pt x="36" y="13"/>
                  <a:pt x="33" y="13"/>
                </a:cubicBezTo>
                <a:cubicBezTo>
                  <a:pt x="26" y="13"/>
                  <a:pt x="26" y="13"/>
                  <a:pt x="26" y="13"/>
                </a:cubicBezTo>
                <a:cubicBezTo>
                  <a:pt x="23" y="13"/>
                  <a:pt x="21" y="15"/>
                  <a:pt x="21" y="18"/>
                </a:cubicBezTo>
                <a:cubicBezTo>
                  <a:pt x="21" y="27"/>
                  <a:pt x="21" y="27"/>
                  <a:pt x="21" y="27"/>
                </a:cubicBezTo>
                <a:cubicBezTo>
                  <a:pt x="21" y="29"/>
                  <a:pt x="22" y="31"/>
                  <a:pt x="24" y="32"/>
                </a:cubicBezTo>
                <a:cubicBezTo>
                  <a:pt x="24" y="50"/>
                  <a:pt x="24" y="50"/>
                  <a:pt x="24" y="50"/>
                </a:cubicBezTo>
                <a:cubicBezTo>
                  <a:pt x="28" y="50"/>
                  <a:pt x="28" y="50"/>
                  <a:pt x="28" y="50"/>
                </a:cubicBezTo>
                <a:cubicBezTo>
                  <a:pt x="30" y="39"/>
                  <a:pt x="30" y="39"/>
                  <a:pt x="30" y="39"/>
                </a:cubicBezTo>
                <a:cubicBezTo>
                  <a:pt x="32" y="50"/>
                  <a:pt x="32" y="50"/>
                  <a:pt x="32" y="50"/>
                </a:cubicBezTo>
                <a:cubicBezTo>
                  <a:pt x="36" y="50"/>
                  <a:pt x="36" y="50"/>
                  <a:pt x="36" y="50"/>
                </a:cubicBezTo>
                <a:cubicBezTo>
                  <a:pt x="36" y="32"/>
                  <a:pt x="36" y="32"/>
                  <a:pt x="36" y="32"/>
                </a:cubicBezTo>
                <a:close/>
                <a:moveTo>
                  <a:pt x="21" y="33"/>
                </a:moveTo>
                <a:cubicBezTo>
                  <a:pt x="19" y="32"/>
                  <a:pt x="18" y="30"/>
                  <a:pt x="18" y="27"/>
                </a:cubicBezTo>
                <a:cubicBezTo>
                  <a:pt x="18" y="18"/>
                  <a:pt x="18" y="18"/>
                  <a:pt x="18" y="18"/>
                </a:cubicBezTo>
                <a:cubicBezTo>
                  <a:pt x="18" y="17"/>
                  <a:pt x="19" y="15"/>
                  <a:pt x="19" y="14"/>
                </a:cubicBezTo>
                <a:cubicBezTo>
                  <a:pt x="19" y="14"/>
                  <a:pt x="19" y="14"/>
                  <a:pt x="18" y="14"/>
                </a:cubicBezTo>
                <a:cubicBezTo>
                  <a:pt x="12" y="14"/>
                  <a:pt x="12" y="14"/>
                  <a:pt x="12" y="14"/>
                </a:cubicBezTo>
                <a:cubicBezTo>
                  <a:pt x="9" y="14"/>
                  <a:pt x="7" y="16"/>
                  <a:pt x="7" y="19"/>
                </a:cubicBezTo>
                <a:cubicBezTo>
                  <a:pt x="7" y="27"/>
                  <a:pt x="7" y="27"/>
                  <a:pt x="7" y="27"/>
                </a:cubicBezTo>
                <a:cubicBezTo>
                  <a:pt x="7" y="29"/>
                  <a:pt x="8" y="31"/>
                  <a:pt x="9" y="32"/>
                </a:cubicBezTo>
                <a:cubicBezTo>
                  <a:pt x="9" y="48"/>
                  <a:pt x="9" y="48"/>
                  <a:pt x="9" y="48"/>
                </a:cubicBezTo>
                <a:cubicBezTo>
                  <a:pt x="14" y="48"/>
                  <a:pt x="14" y="48"/>
                  <a:pt x="14" y="48"/>
                </a:cubicBezTo>
                <a:cubicBezTo>
                  <a:pt x="15" y="37"/>
                  <a:pt x="15" y="37"/>
                  <a:pt x="15" y="37"/>
                </a:cubicBezTo>
                <a:cubicBezTo>
                  <a:pt x="17" y="48"/>
                  <a:pt x="17" y="48"/>
                  <a:pt x="17" y="48"/>
                </a:cubicBezTo>
                <a:cubicBezTo>
                  <a:pt x="21" y="48"/>
                  <a:pt x="21" y="48"/>
                  <a:pt x="21" y="48"/>
                </a:cubicBezTo>
                <a:lnTo>
                  <a:pt x="21" y="33"/>
                </a:lnTo>
                <a:close/>
              </a:path>
            </a:pathLst>
          </a:custGeom>
          <a:solidFill>
            <a:schemeClr val="bg1"/>
          </a:solidFill>
          <a:ln w="9525">
            <a:noFill/>
          </a:ln>
        </p:spPr>
        <p:txBody>
          <a:bodyPr/>
          <a:lstStyle/>
          <a:p>
            <a:endParaRPr lang="zh-CN" altLang="en-US" sz="2110"/>
          </a:p>
        </p:txBody>
      </p:sp>
      <p:sp>
        <p:nvSpPr>
          <p:cNvPr id="154672" name="Freeform 101"/>
          <p:cNvSpPr>
            <a:spLocks noEditPoints="1"/>
          </p:cNvSpPr>
          <p:nvPr/>
        </p:nvSpPr>
        <p:spPr>
          <a:xfrm>
            <a:off x="6280369" y="1823232"/>
            <a:ext cx="560865" cy="740007"/>
          </a:xfrm>
          <a:custGeom>
            <a:avLst/>
            <a:gdLst/>
            <a:ahLst/>
            <a:cxnLst>
              <a:cxn ang="0">
                <a:pos x="441504" y="240574"/>
              </a:cxn>
              <a:cxn ang="0">
                <a:pos x="451538" y="250598"/>
              </a:cxn>
              <a:cxn ang="0">
                <a:pos x="421436" y="340814"/>
              </a:cxn>
              <a:cxn ang="0">
                <a:pos x="260889" y="471125"/>
              </a:cxn>
              <a:cxn ang="0">
                <a:pos x="110376" y="340814"/>
              </a:cxn>
              <a:cxn ang="0">
                <a:pos x="80274" y="250598"/>
              </a:cxn>
              <a:cxn ang="0">
                <a:pos x="90308" y="240574"/>
              </a:cxn>
              <a:cxn ang="0">
                <a:pos x="90308" y="220526"/>
              </a:cxn>
              <a:cxn ang="0">
                <a:pos x="30103" y="170407"/>
              </a:cxn>
              <a:cxn ang="0">
                <a:pos x="160547" y="20048"/>
              </a:cxn>
              <a:cxn ang="0">
                <a:pos x="210718" y="150359"/>
              </a:cxn>
              <a:cxn ang="0">
                <a:pos x="260889" y="0"/>
              </a:cxn>
              <a:cxn ang="0">
                <a:pos x="311060" y="150359"/>
              </a:cxn>
              <a:cxn ang="0">
                <a:pos x="361231" y="20048"/>
              </a:cxn>
              <a:cxn ang="0">
                <a:pos x="481641" y="170407"/>
              </a:cxn>
              <a:cxn ang="0">
                <a:pos x="441504" y="220526"/>
              </a:cxn>
              <a:cxn ang="0">
                <a:pos x="381299" y="230550"/>
              </a:cxn>
              <a:cxn ang="0">
                <a:pos x="140479" y="260622"/>
              </a:cxn>
              <a:cxn ang="0">
                <a:pos x="110376" y="260622"/>
              </a:cxn>
              <a:cxn ang="0">
                <a:pos x="110376" y="300718"/>
              </a:cxn>
              <a:cxn ang="0">
                <a:pos x="140479" y="320766"/>
              </a:cxn>
              <a:cxn ang="0">
                <a:pos x="190650" y="410981"/>
              </a:cxn>
              <a:cxn ang="0">
                <a:pos x="341162" y="410981"/>
              </a:cxn>
              <a:cxn ang="0">
                <a:pos x="391333" y="320766"/>
              </a:cxn>
              <a:cxn ang="0">
                <a:pos x="411402" y="300718"/>
              </a:cxn>
              <a:cxn ang="0">
                <a:pos x="421436" y="260622"/>
              </a:cxn>
              <a:cxn ang="0">
                <a:pos x="391333" y="260622"/>
              </a:cxn>
              <a:cxn ang="0">
                <a:pos x="70239" y="471125"/>
              </a:cxn>
              <a:cxn ang="0">
                <a:pos x="100342" y="701675"/>
              </a:cxn>
              <a:cxn ang="0">
                <a:pos x="70239" y="471125"/>
              </a:cxn>
              <a:cxn ang="0">
                <a:pos x="140479" y="471125"/>
              </a:cxn>
              <a:cxn ang="0">
                <a:pos x="381299" y="471125"/>
              </a:cxn>
              <a:cxn ang="0">
                <a:pos x="140479" y="571364"/>
              </a:cxn>
              <a:cxn ang="0">
                <a:pos x="431470" y="471125"/>
              </a:cxn>
              <a:cxn ang="0">
                <a:pos x="531812" y="701675"/>
              </a:cxn>
              <a:cxn ang="0">
                <a:pos x="431470" y="471125"/>
              </a:cxn>
              <a:cxn ang="0">
                <a:pos x="140479" y="701675"/>
              </a:cxn>
              <a:cxn ang="0">
                <a:pos x="381299" y="631508"/>
              </a:cxn>
            </a:cxnLst>
            <a:rect l="0" t="0" r="0" b="0"/>
            <a:pathLst>
              <a:path w="53" h="70">
                <a:moveTo>
                  <a:pt x="44" y="24"/>
                </a:moveTo>
                <a:cubicBezTo>
                  <a:pt x="44" y="24"/>
                  <a:pt x="44" y="24"/>
                  <a:pt x="44" y="24"/>
                </a:cubicBezTo>
                <a:cubicBezTo>
                  <a:pt x="45" y="25"/>
                  <a:pt x="45" y="25"/>
                  <a:pt x="45" y="25"/>
                </a:cubicBezTo>
                <a:cubicBezTo>
                  <a:pt x="45" y="25"/>
                  <a:pt x="45" y="25"/>
                  <a:pt x="45" y="25"/>
                </a:cubicBezTo>
                <a:cubicBezTo>
                  <a:pt x="45" y="27"/>
                  <a:pt x="45" y="29"/>
                  <a:pt x="44" y="31"/>
                </a:cubicBezTo>
                <a:cubicBezTo>
                  <a:pt x="43" y="32"/>
                  <a:pt x="43" y="33"/>
                  <a:pt x="42" y="34"/>
                </a:cubicBezTo>
                <a:cubicBezTo>
                  <a:pt x="40" y="37"/>
                  <a:pt x="38" y="40"/>
                  <a:pt x="36" y="43"/>
                </a:cubicBezTo>
                <a:cubicBezTo>
                  <a:pt x="33" y="45"/>
                  <a:pt x="30" y="47"/>
                  <a:pt x="26" y="47"/>
                </a:cubicBezTo>
                <a:cubicBezTo>
                  <a:pt x="23" y="47"/>
                  <a:pt x="20" y="45"/>
                  <a:pt x="17" y="43"/>
                </a:cubicBezTo>
                <a:cubicBezTo>
                  <a:pt x="14" y="40"/>
                  <a:pt x="12" y="37"/>
                  <a:pt x="11" y="34"/>
                </a:cubicBezTo>
                <a:cubicBezTo>
                  <a:pt x="10" y="33"/>
                  <a:pt x="9" y="32"/>
                  <a:pt x="9" y="31"/>
                </a:cubicBezTo>
                <a:cubicBezTo>
                  <a:pt x="8" y="29"/>
                  <a:pt x="8" y="28"/>
                  <a:pt x="8" y="25"/>
                </a:cubicBezTo>
                <a:cubicBezTo>
                  <a:pt x="8" y="25"/>
                  <a:pt x="8" y="25"/>
                  <a:pt x="8" y="25"/>
                </a:cubicBezTo>
                <a:cubicBezTo>
                  <a:pt x="9" y="24"/>
                  <a:pt x="9" y="24"/>
                  <a:pt x="9" y="24"/>
                </a:cubicBezTo>
                <a:cubicBezTo>
                  <a:pt x="9" y="24"/>
                  <a:pt x="9" y="24"/>
                  <a:pt x="9" y="24"/>
                </a:cubicBezTo>
                <a:cubicBezTo>
                  <a:pt x="9" y="23"/>
                  <a:pt x="9" y="23"/>
                  <a:pt x="9" y="22"/>
                </a:cubicBezTo>
                <a:cubicBezTo>
                  <a:pt x="7" y="22"/>
                  <a:pt x="5" y="21"/>
                  <a:pt x="3" y="21"/>
                </a:cubicBezTo>
                <a:cubicBezTo>
                  <a:pt x="3" y="20"/>
                  <a:pt x="3" y="19"/>
                  <a:pt x="3" y="17"/>
                </a:cubicBezTo>
                <a:cubicBezTo>
                  <a:pt x="6" y="17"/>
                  <a:pt x="6" y="17"/>
                  <a:pt x="6" y="17"/>
                </a:cubicBezTo>
                <a:cubicBezTo>
                  <a:pt x="6" y="11"/>
                  <a:pt x="10" y="5"/>
                  <a:pt x="16" y="2"/>
                </a:cubicBezTo>
                <a:cubicBezTo>
                  <a:pt x="19" y="15"/>
                  <a:pt x="19" y="15"/>
                  <a:pt x="19" y="15"/>
                </a:cubicBezTo>
                <a:cubicBezTo>
                  <a:pt x="21" y="15"/>
                  <a:pt x="21" y="15"/>
                  <a:pt x="21" y="15"/>
                </a:cubicBezTo>
                <a:cubicBezTo>
                  <a:pt x="21" y="0"/>
                  <a:pt x="21" y="0"/>
                  <a:pt x="21" y="0"/>
                </a:cubicBezTo>
                <a:cubicBezTo>
                  <a:pt x="23" y="0"/>
                  <a:pt x="24" y="0"/>
                  <a:pt x="26" y="0"/>
                </a:cubicBezTo>
                <a:cubicBezTo>
                  <a:pt x="27" y="0"/>
                  <a:pt x="29" y="0"/>
                  <a:pt x="31" y="0"/>
                </a:cubicBezTo>
                <a:cubicBezTo>
                  <a:pt x="31" y="15"/>
                  <a:pt x="31" y="15"/>
                  <a:pt x="31" y="15"/>
                </a:cubicBezTo>
                <a:cubicBezTo>
                  <a:pt x="33" y="15"/>
                  <a:pt x="33" y="15"/>
                  <a:pt x="33" y="15"/>
                </a:cubicBezTo>
                <a:cubicBezTo>
                  <a:pt x="36" y="2"/>
                  <a:pt x="36" y="2"/>
                  <a:pt x="36" y="2"/>
                </a:cubicBezTo>
                <a:cubicBezTo>
                  <a:pt x="42" y="5"/>
                  <a:pt x="46" y="11"/>
                  <a:pt x="46" y="17"/>
                </a:cubicBezTo>
                <a:cubicBezTo>
                  <a:pt x="48" y="17"/>
                  <a:pt x="48" y="17"/>
                  <a:pt x="48" y="17"/>
                </a:cubicBezTo>
                <a:cubicBezTo>
                  <a:pt x="48" y="19"/>
                  <a:pt x="48" y="20"/>
                  <a:pt x="48" y="21"/>
                </a:cubicBezTo>
                <a:cubicBezTo>
                  <a:pt x="47" y="21"/>
                  <a:pt x="45" y="22"/>
                  <a:pt x="44" y="22"/>
                </a:cubicBezTo>
                <a:cubicBezTo>
                  <a:pt x="44" y="23"/>
                  <a:pt x="44" y="23"/>
                  <a:pt x="44" y="24"/>
                </a:cubicBezTo>
                <a:close/>
                <a:moveTo>
                  <a:pt x="38" y="23"/>
                </a:moveTo>
                <a:cubicBezTo>
                  <a:pt x="31" y="24"/>
                  <a:pt x="23" y="24"/>
                  <a:pt x="16" y="24"/>
                </a:cubicBezTo>
                <a:cubicBezTo>
                  <a:pt x="14" y="26"/>
                  <a:pt x="14" y="26"/>
                  <a:pt x="14" y="26"/>
                </a:cubicBezTo>
                <a:cubicBezTo>
                  <a:pt x="14" y="26"/>
                  <a:pt x="13" y="26"/>
                  <a:pt x="12" y="26"/>
                </a:cubicBezTo>
                <a:cubicBezTo>
                  <a:pt x="11" y="26"/>
                  <a:pt x="11" y="26"/>
                  <a:pt x="11" y="26"/>
                </a:cubicBezTo>
                <a:cubicBezTo>
                  <a:pt x="11" y="26"/>
                  <a:pt x="11" y="26"/>
                  <a:pt x="11" y="26"/>
                </a:cubicBezTo>
                <a:cubicBezTo>
                  <a:pt x="11" y="28"/>
                  <a:pt x="11" y="29"/>
                  <a:pt x="11" y="30"/>
                </a:cubicBezTo>
                <a:cubicBezTo>
                  <a:pt x="12" y="31"/>
                  <a:pt x="12" y="31"/>
                  <a:pt x="13" y="31"/>
                </a:cubicBezTo>
                <a:cubicBezTo>
                  <a:pt x="14" y="32"/>
                  <a:pt x="14" y="32"/>
                  <a:pt x="14" y="32"/>
                </a:cubicBezTo>
                <a:cubicBezTo>
                  <a:pt x="14" y="32"/>
                  <a:pt x="14" y="32"/>
                  <a:pt x="14" y="32"/>
                </a:cubicBezTo>
                <a:cubicBezTo>
                  <a:pt x="15" y="36"/>
                  <a:pt x="17" y="39"/>
                  <a:pt x="19" y="41"/>
                </a:cubicBezTo>
                <a:cubicBezTo>
                  <a:pt x="21" y="43"/>
                  <a:pt x="24" y="44"/>
                  <a:pt x="26" y="44"/>
                </a:cubicBezTo>
                <a:cubicBezTo>
                  <a:pt x="29" y="44"/>
                  <a:pt x="32" y="43"/>
                  <a:pt x="34" y="41"/>
                </a:cubicBezTo>
                <a:cubicBezTo>
                  <a:pt x="36" y="39"/>
                  <a:pt x="38" y="36"/>
                  <a:pt x="39" y="32"/>
                </a:cubicBezTo>
                <a:cubicBezTo>
                  <a:pt x="39" y="32"/>
                  <a:pt x="39" y="32"/>
                  <a:pt x="39" y="32"/>
                </a:cubicBezTo>
                <a:cubicBezTo>
                  <a:pt x="40" y="31"/>
                  <a:pt x="40" y="31"/>
                  <a:pt x="40" y="31"/>
                </a:cubicBezTo>
                <a:cubicBezTo>
                  <a:pt x="41" y="31"/>
                  <a:pt x="41" y="31"/>
                  <a:pt x="41" y="30"/>
                </a:cubicBezTo>
                <a:cubicBezTo>
                  <a:pt x="42" y="29"/>
                  <a:pt x="42" y="28"/>
                  <a:pt x="42" y="26"/>
                </a:cubicBezTo>
                <a:cubicBezTo>
                  <a:pt x="42" y="26"/>
                  <a:pt x="42" y="26"/>
                  <a:pt x="42" y="26"/>
                </a:cubicBezTo>
                <a:cubicBezTo>
                  <a:pt x="42" y="26"/>
                  <a:pt x="42" y="26"/>
                  <a:pt x="42" y="26"/>
                </a:cubicBezTo>
                <a:cubicBezTo>
                  <a:pt x="41" y="26"/>
                  <a:pt x="40" y="26"/>
                  <a:pt x="39" y="26"/>
                </a:cubicBezTo>
                <a:cubicBezTo>
                  <a:pt x="38" y="23"/>
                  <a:pt x="38" y="23"/>
                  <a:pt x="38" y="23"/>
                </a:cubicBezTo>
                <a:close/>
                <a:moveTo>
                  <a:pt x="7" y="47"/>
                </a:moveTo>
                <a:cubicBezTo>
                  <a:pt x="8" y="47"/>
                  <a:pt x="9" y="47"/>
                  <a:pt x="10" y="47"/>
                </a:cubicBezTo>
                <a:cubicBezTo>
                  <a:pt x="10" y="70"/>
                  <a:pt x="10" y="70"/>
                  <a:pt x="10" y="70"/>
                </a:cubicBezTo>
                <a:cubicBezTo>
                  <a:pt x="0" y="70"/>
                  <a:pt x="0" y="70"/>
                  <a:pt x="0" y="70"/>
                </a:cubicBezTo>
                <a:cubicBezTo>
                  <a:pt x="0" y="63"/>
                  <a:pt x="1" y="53"/>
                  <a:pt x="7" y="47"/>
                </a:cubicBezTo>
                <a:close/>
                <a:moveTo>
                  <a:pt x="14" y="47"/>
                </a:moveTo>
                <a:cubicBezTo>
                  <a:pt x="14" y="47"/>
                  <a:pt x="14" y="47"/>
                  <a:pt x="14" y="47"/>
                </a:cubicBezTo>
                <a:cubicBezTo>
                  <a:pt x="17" y="50"/>
                  <a:pt x="21" y="52"/>
                  <a:pt x="26" y="52"/>
                </a:cubicBezTo>
                <a:cubicBezTo>
                  <a:pt x="31" y="52"/>
                  <a:pt x="35" y="50"/>
                  <a:pt x="38" y="47"/>
                </a:cubicBezTo>
                <a:cubicBezTo>
                  <a:pt x="38" y="57"/>
                  <a:pt x="38" y="57"/>
                  <a:pt x="38" y="57"/>
                </a:cubicBezTo>
                <a:cubicBezTo>
                  <a:pt x="14" y="57"/>
                  <a:pt x="14" y="57"/>
                  <a:pt x="14" y="57"/>
                </a:cubicBezTo>
                <a:cubicBezTo>
                  <a:pt x="14" y="47"/>
                  <a:pt x="14" y="47"/>
                  <a:pt x="14" y="47"/>
                </a:cubicBezTo>
                <a:close/>
                <a:moveTo>
                  <a:pt x="43" y="47"/>
                </a:moveTo>
                <a:cubicBezTo>
                  <a:pt x="43" y="47"/>
                  <a:pt x="44" y="47"/>
                  <a:pt x="45" y="47"/>
                </a:cubicBezTo>
                <a:cubicBezTo>
                  <a:pt x="50" y="51"/>
                  <a:pt x="53" y="62"/>
                  <a:pt x="53" y="70"/>
                </a:cubicBezTo>
                <a:cubicBezTo>
                  <a:pt x="43" y="70"/>
                  <a:pt x="43" y="70"/>
                  <a:pt x="43" y="70"/>
                </a:cubicBezTo>
                <a:cubicBezTo>
                  <a:pt x="43" y="47"/>
                  <a:pt x="43" y="47"/>
                  <a:pt x="43" y="47"/>
                </a:cubicBezTo>
                <a:close/>
                <a:moveTo>
                  <a:pt x="38" y="70"/>
                </a:moveTo>
                <a:cubicBezTo>
                  <a:pt x="14" y="70"/>
                  <a:pt x="14" y="70"/>
                  <a:pt x="14" y="70"/>
                </a:cubicBezTo>
                <a:cubicBezTo>
                  <a:pt x="14" y="63"/>
                  <a:pt x="14" y="63"/>
                  <a:pt x="14" y="63"/>
                </a:cubicBezTo>
                <a:cubicBezTo>
                  <a:pt x="38" y="63"/>
                  <a:pt x="38" y="63"/>
                  <a:pt x="38" y="63"/>
                </a:cubicBezTo>
                <a:lnTo>
                  <a:pt x="38" y="70"/>
                </a:lnTo>
                <a:close/>
              </a:path>
            </a:pathLst>
          </a:custGeom>
          <a:solidFill>
            <a:schemeClr val="bg1"/>
          </a:solidFill>
          <a:ln w="9525">
            <a:noFill/>
          </a:ln>
        </p:spPr>
        <p:txBody>
          <a:bodyPr/>
          <a:lstStyle/>
          <a:p>
            <a:endParaRPr lang="zh-CN" altLang="en-US" sz="2110"/>
          </a:p>
        </p:txBody>
      </p:sp>
      <p:sp>
        <p:nvSpPr>
          <p:cNvPr id="16"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8679"/>
                                        </p:tgtEl>
                                        <p:attrNameLst>
                                          <p:attrName>style.visibility</p:attrName>
                                        </p:attrNameLst>
                                      </p:cBhvr>
                                      <p:to>
                                        <p:strVal val="visible"/>
                                      </p:to>
                                    </p:set>
                                    <p:anim calcmode="lin" valueType="num">
                                      <p:cBhvr>
                                        <p:cTn id="7" dur="500" fill="hold"/>
                                        <p:tgtEl>
                                          <p:spTgt spid="28679"/>
                                        </p:tgtEl>
                                        <p:attrNameLst>
                                          <p:attrName>ppt_x</p:attrName>
                                        </p:attrNameLst>
                                      </p:cBhvr>
                                      <p:tavLst>
                                        <p:tav tm="0">
                                          <p:val>
                                            <p:strVal val="#ppt_x"/>
                                          </p:val>
                                        </p:tav>
                                        <p:tav tm="100000">
                                          <p:val>
                                            <p:strVal val="#ppt_x"/>
                                          </p:val>
                                        </p:tav>
                                      </p:tavLst>
                                    </p:anim>
                                    <p:anim calcmode="lin" valueType="num">
                                      <p:cBhvr>
                                        <p:cTn id="8" dur="500" fill="hold"/>
                                        <p:tgtEl>
                                          <p:spTgt spid="28679"/>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54672"/>
                                        </p:tgtEl>
                                        <p:attrNameLst>
                                          <p:attrName>style.visibility</p:attrName>
                                        </p:attrNameLst>
                                      </p:cBhvr>
                                      <p:to>
                                        <p:strVal val="visible"/>
                                      </p:to>
                                    </p:set>
                                    <p:anim calcmode="lin" valueType="num">
                                      <p:cBhvr additive="base">
                                        <p:cTn id="11" dur="500" fill="hold"/>
                                        <p:tgtEl>
                                          <p:spTgt spid="154672"/>
                                        </p:tgtEl>
                                        <p:attrNameLst>
                                          <p:attrName>ppt_x</p:attrName>
                                        </p:attrNameLst>
                                      </p:cBhvr>
                                      <p:tavLst>
                                        <p:tav tm="0">
                                          <p:val>
                                            <p:strVal val="#ppt_x"/>
                                          </p:val>
                                        </p:tav>
                                        <p:tav tm="100000">
                                          <p:val>
                                            <p:strVal val="#ppt_x"/>
                                          </p:val>
                                        </p:tav>
                                      </p:tavLst>
                                    </p:anim>
                                    <p:anim calcmode="lin" valueType="num">
                                      <p:cBhvr additive="base">
                                        <p:cTn id="12" dur="500" fill="hold"/>
                                        <p:tgtEl>
                                          <p:spTgt spid="154672"/>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28677"/>
                                        </p:tgtEl>
                                        <p:attrNameLst>
                                          <p:attrName>style.visibility</p:attrName>
                                        </p:attrNameLst>
                                      </p:cBhvr>
                                      <p:to>
                                        <p:strVal val="visible"/>
                                      </p:to>
                                    </p:set>
                                    <p:anim calcmode="lin" valueType="num">
                                      <p:cBhvr>
                                        <p:cTn id="15" dur="500" fill="hold"/>
                                        <p:tgtEl>
                                          <p:spTgt spid="28677"/>
                                        </p:tgtEl>
                                        <p:attrNameLst>
                                          <p:attrName>ppt_x</p:attrName>
                                        </p:attrNameLst>
                                      </p:cBhvr>
                                      <p:tavLst>
                                        <p:tav tm="0">
                                          <p:val>
                                            <p:strVal val="#ppt_x"/>
                                          </p:val>
                                        </p:tav>
                                        <p:tav tm="100000">
                                          <p:val>
                                            <p:strVal val="#ppt_x"/>
                                          </p:val>
                                        </p:tav>
                                      </p:tavLst>
                                    </p:anim>
                                    <p:anim calcmode="lin" valueType="num">
                                      <p:cBhvr>
                                        <p:cTn id="16" dur="500" fill="hold"/>
                                        <p:tgtEl>
                                          <p:spTgt spid="28677"/>
                                        </p:tgtEl>
                                        <p:attrNameLst>
                                          <p:attrName>ppt_y</p:attrName>
                                        </p:attrNameLst>
                                      </p:cBhvr>
                                      <p:tavLst>
                                        <p:tav tm="0">
                                          <p:val>
                                            <p:strVal val="0-#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3607"/>
                                        </p:tgtEl>
                                        <p:attrNameLst>
                                          <p:attrName>style.visibility</p:attrName>
                                        </p:attrNameLst>
                                      </p:cBhvr>
                                      <p:to>
                                        <p:strVal val="visible"/>
                                      </p:to>
                                    </p:set>
                                    <p:anim calcmode="lin" valueType="num">
                                      <p:cBhvr additive="base">
                                        <p:cTn id="19" dur="500" fill="hold"/>
                                        <p:tgtEl>
                                          <p:spTgt spid="153607"/>
                                        </p:tgtEl>
                                        <p:attrNameLst>
                                          <p:attrName>ppt_x</p:attrName>
                                        </p:attrNameLst>
                                      </p:cBhvr>
                                      <p:tavLst>
                                        <p:tav tm="0">
                                          <p:val>
                                            <p:strVal val="#ppt_x"/>
                                          </p:val>
                                        </p:tav>
                                        <p:tav tm="100000">
                                          <p:val>
                                            <p:strVal val="#ppt_x"/>
                                          </p:val>
                                        </p:tav>
                                      </p:tavLst>
                                    </p:anim>
                                    <p:anim calcmode="lin" valueType="num">
                                      <p:cBhvr additive="base">
                                        <p:cTn id="20" dur="500" fill="hold"/>
                                        <p:tgtEl>
                                          <p:spTgt spid="153607"/>
                                        </p:tgtEl>
                                        <p:attrNameLst>
                                          <p:attrName>ppt_y</p:attrName>
                                        </p:attrNameLst>
                                      </p:cBhvr>
                                      <p:tavLst>
                                        <p:tav tm="0">
                                          <p:val>
                                            <p:strVal val="1+#ppt_h/2"/>
                                          </p:val>
                                        </p:tav>
                                        <p:tav tm="100000">
                                          <p:val>
                                            <p:strVal val="#ppt_y"/>
                                          </p:val>
                                        </p:tav>
                                      </p:tavLst>
                                    </p:anim>
                                  </p:childTnLst>
                                </p:cTn>
                              </p:par>
                            </p:childTnLst>
                          </p:cTn>
                        </p:par>
                        <p:par>
                          <p:cTn id="21" fill="hold">
                            <p:stCondLst>
                              <p:cond delay="500"/>
                            </p:stCondLst>
                            <p:childTnLst>
                              <p:par>
                                <p:cTn id="22" presetID="2" presetClass="entr" presetSubtype="2" fill="hold" grpId="0" nodeType="afterEffect">
                                  <p:stCondLst>
                                    <p:cond delay="0"/>
                                  </p:stCondLst>
                                  <p:childTnLst>
                                    <p:set>
                                      <p:cBhvr>
                                        <p:cTn id="23" dur="1" fill="hold">
                                          <p:stCondLst>
                                            <p:cond delay="0"/>
                                          </p:stCondLst>
                                        </p:cTn>
                                        <p:tgtEl>
                                          <p:spTgt spid="28690"/>
                                        </p:tgtEl>
                                        <p:attrNameLst>
                                          <p:attrName>style.visibility</p:attrName>
                                        </p:attrNameLst>
                                      </p:cBhvr>
                                      <p:to>
                                        <p:strVal val="visible"/>
                                      </p:to>
                                    </p:set>
                                    <p:anim calcmode="lin" valueType="num">
                                      <p:cBhvr>
                                        <p:cTn id="24" dur="500" fill="hold"/>
                                        <p:tgtEl>
                                          <p:spTgt spid="28690"/>
                                        </p:tgtEl>
                                        <p:attrNameLst>
                                          <p:attrName>ppt_x</p:attrName>
                                        </p:attrNameLst>
                                      </p:cBhvr>
                                      <p:tavLst>
                                        <p:tav tm="0">
                                          <p:val>
                                            <p:strVal val="1+#ppt_w/2"/>
                                          </p:val>
                                        </p:tav>
                                        <p:tav tm="100000">
                                          <p:val>
                                            <p:strVal val="#ppt_x"/>
                                          </p:val>
                                        </p:tav>
                                      </p:tavLst>
                                    </p:anim>
                                    <p:anim calcmode="lin" valueType="num">
                                      <p:cBhvr>
                                        <p:cTn id="25" dur="500" fill="hold"/>
                                        <p:tgtEl>
                                          <p:spTgt spid="2869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stCondLst>
                                    <p:cond delay="0"/>
                                  </p:stCondLst>
                                  <p:childTnLst>
                                    <p:set>
                                      <p:cBhvr>
                                        <p:cTn id="27" dur="1" fill="hold">
                                          <p:stCondLst>
                                            <p:cond delay="0"/>
                                          </p:stCondLst>
                                        </p:cTn>
                                        <p:tgtEl>
                                          <p:spTgt spid="28691"/>
                                        </p:tgtEl>
                                        <p:attrNameLst>
                                          <p:attrName>style.visibility</p:attrName>
                                        </p:attrNameLst>
                                      </p:cBhvr>
                                      <p:to>
                                        <p:strVal val="visible"/>
                                      </p:to>
                                    </p:set>
                                    <p:anim calcmode="lin" valueType="num">
                                      <p:cBhvr>
                                        <p:cTn id="28" dur="500" fill="hold"/>
                                        <p:tgtEl>
                                          <p:spTgt spid="28691"/>
                                        </p:tgtEl>
                                        <p:attrNameLst>
                                          <p:attrName>ppt_x</p:attrName>
                                        </p:attrNameLst>
                                      </p:cBhvr>
                                      <p:tavLst>
                                        <p:tav tm="0">
                                          <p:val>
                                            <p:strVal val="1+#ppt_w/2"/>
                                          </p:val>
                                        </p:tav>
                                        <p:tav tm="100000">
                                          <p:val>
                                            <p:strVal val="#ppt_x"/>
                                          </p:val>
                                        </p:tav>
                                      </p:tavLst>
                                    </p:anim>
                                    <p:anim calcmode="lin" valueType="num">
                                      <p:cBhvr>
                                        <p:cTn id="29" dur="500" fill="hold"/>
                                        <p:tgtEl>
                                          <p:spTgt spid="28691"/>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stCondLst>
                                    <p:cond delay="0"/>
                                  </p:stCondLst>
                                  <p:childTnLst>
                                    <p:set>
                                      <p:cBhvr>
                                        <p:cTn id="31" dur="1" fill="hold">
                                          <p:stCondLst>
                                            <p:cond delay="0"/>
                                          </p:stCondLst>
                                        </p:cTn>
                                        <p:tgtEl>
                                          <p:spTgt spid="28682"/>
                                        </p:tgtEl>
                                        <p:attrNameLst>
                                          <p:attrName>style.visibility</p:attrName>
                                        </p:attrNameLst>
                                      </p:cBhvr>
                                      <p:to>
                                        <p:strVal val="visible"/>
                                      </p:to>
                                    </p:set>
                                    <p:anim calcmode="lin" valueType="num">
                                      <p:cBhvr>
                                        <p:cTn id="32" dur="500" fill="hold"/>
                                        <p:tgtEl>
                                          <p:spTgt spid="28682"/>
                                        </p:tgtEl>
                                        <p:attrNameLst>
                                          <p:attrName>ppt_x</p:attrName>
                                        </p:attrNameLst>
                                      </p:cBhvr>
                                      <p:tavLst>
                                        <p:tav tm="0">
                                          <p:val>
                                            <p:strVal val="0-#ppt_w/2"/>
                                          </p:val>
                                        </p:tav>
                                        <p:tav tm="100000">
                                          <p:val>
                                            <p:strVal val="#ppt_x"/>
                                          </p:val>
                                        </p:tav>
                                      </p:tavLst>
                                    </p:anim>
                                    <p:anim calcmode="lin" valueType="num">
                                      <p:cBhvr>
                                        <p:cTn id="33" dur="500" fill="hold"/>
                                        <p:tgtEl>
                                          <p:spTgt spid="28682"/>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28683"/>
                                        </p:tgtEl>
                                        <p:attrNameLst>
                                          <p:attrName>style.visibility</p:attrName>
                                        </p:attrNameLst>
                                      </p:cBhvr>
                                      <p:to>
                                        <p:strVal val="visible"/>
                                      </p:to>
                                    </p:set>
                                    <p:anim calcmode="lin" valueType="num">
                                      <p:cBhvr>
                                        <p:cTn id="36" dur="500" fill="hold"/>
                                        <p:tgtEl>
                                          <p:spTgt spid="28683"/>
                                        </p:tgtEl>
                                        <p:attrNameLst>
                                          <p:attrName>ppt_x</p:attrName>
                                        </p:attrNameLst>
                                      </p:cBhvr>
                                      <p:tavLst>
                                        <p:tav tm="0">
                                          <p:val>
                                            <p:strVal val="0-#ppt_w/2"/>
                                          </p:val>
                                        </p:tav>
                                        <p:tav tm="100000">
                                          <p:val>
                                            <p:strVal val="#ppt_x"/>
                                          </p:val>
                                        </p:tav>
                                      </p:tavLst>
                                    </p:anim>
                                    <p:anim calcmode="lin" valueType="num">
                                      <p:cBhvr>
                                        <p:cTn id="37" dur="500" fill="hold"/>
                                        <p:tgtEl>
                                          <p:spTgt spid="28683"/>
                                        </p:tgtEl>
                                        <p:attrNameLst>
                                          <p:attrName>ppt_y</p:attrName>
                                        </p:attrNameLst>
                                      </p:cBhvr>
                                      <p:tavLst>
                                        <p:tav tm="0">
                                          <p:val>
                                            <p:strVal val="#ppt_y"/>
                                          </p:val>
                                        </p:tav>
                                        <p:tav tm="100000">
                                          <p:val>
                                            <p:strVal val="#ppt_y"/>
                                          </p:val>
                                        </p:tav>
                                      </p:tavLst>
                                    </p:anim>
                                  </p:childTnLst>
                                </p:cTn>
                              </p:par>
                            </p:childTnLst>
                          </p:cTn>
                        </p:par>
                        <p:par>
                          <p:cTn id="38" fill="hold">
                            <p:stCondLst>
                              <p:cond delay="1000"/>
                            </p:stCondLst>
                            <p:childTnLst>
                              <p:par>
                                <p:cTn id="39" presetID="22" presetClass="entr" presetSubtype="1" fill="hold" grpId="0" nodeType="afterEffect">
                                  <p:stCondLst>
                                    <p:cond delay="0"/>
                                  </p:stCondLst>
                                  <p:childTnLst>
                                    <p:set>
                                      <p:cBhvr>
                                        <p:cTn id="40" dur="1" fill="hold">
                                          <p:stCondLst>
                                            <p:cond delay="0"/>
                                          </p:stCondLst>
                                        </p:cTn>
                                        <p:tgtEl>
                                          <p:spTgt spid="28684"/>
                                        </p:tgtEl>
                                        <p:attrNameLst>
                                          <p:attrName>style.visibility</p:attrName>
                                        </p:attrNameLst>
                                      </p:cBhvr>
                                      <p:to>
                                        <p:strVal val="visible"/>
                                      </p:to>
                                    </p:set>
                                    <p:animEffect transition="in" filter="wipe(up)">
                                      <p:cBhvr>
                                        <p:cTn id="41" dur="500"/>
                                        <p:tgtEl>
                                          <p:spTgt spid="28684"/>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28685"/>
                                        </p:tgtEl>
                                        <p:attrNameLst>
                                          <p:attrName>style.visibility</p:attrName>
                                        </p:attrNameLst>
                                      </p:cBhvr>
                                      <p:to>
                                        <p:strVal val="visible"/>
                                      </p:to>
                                    </p:set>
                                    <p:animEffect transition="in" filter="wipe(down)">
                                      <p:cBhvr>
                                        <p:cTn id="44" dur="500"/>
                                        <p:tgtEl>
                                          <p:spTgt spid="28685"/>
                                        </p:tgtEl>
                                      </p:cBhvr>
                                    </p:animEffect>
                                  </p:childTnLst>
                                </p:cTn>
                              </p:par>
                            </p:childTnLst>
                          </p:cTn>
                        </p:par>
                        <p:par>
                          <p:cTn id="45" fill="hold">
                            <p:stCondLst>
                              <p:cond delay="1500"/>
                            </p:stCondLst>
                            <p:childTnLst>
                              <p:par>
                                <p:cTn id="46" presetID="22" presetClass="entr" presetSubtype="8" fill="hold" nodeType="afterEffect">
                                  <p:stCondLst>
                                    <p:cond delay="0"/>
                                  </p:stCondLst>
                                  <p:childTnLst>
                                    <p:set>
                                      <p:cBhvr>
                                        <p:cTn id="47" dur="1" fill="hold">
                                          <p:stCondLst>
                                            <p:cond delay="0"/>
                                          </p:stCondLst>
                                        </p:cTn>
                                        <p:tgtEl>
                                          <p:spTgt spid="28686"/>
                                        </p:tgtEl>
                                        <p:attrNameLst>
                                          <p:attrName>style.visibility</p:attrName>
                                        </p:attrNameLst>
                                      </p:cBhvr>
                                      <p:to>
                                        <p:strVal val="visible"/>
                                      </p:to>
                                    </p:set>
                                    <p:animEffect transition="in" filter="wipe(left)">
                                      <p:cBhvr>
                                        <p:cTn id="48" dur="500"/>
                                        <p:tgtEl>
                                          <p:spTgt spid="286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7" grpId="0" bldLvl="0" animBg="1"/>
      <p:bldP spid="28679" grpId="0" bldLvl="0" animBg="1"/>
      <p:bldP spid="28683" grpId="0"/>
      <p:bldP spid="28684" grpId="0"/>
      <p:bldP spid="28685" grpId="0"/>
      <p:bldP spid="28690" grpId="0" bldLvl="0" animBg="1"/>
      <p:bldP spid="28691" grpId="0"/>
      <p:bldP spid="153607" grpId="0" bldLvl="0" animBg="1"/>
      <p:bldP spid="154672" grpId="0" bldLvl="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19" name="直接连接符 18"/>
          <p:cNvCxnSpPr/>
          <p:nvPr/>
        </p:nvCxnSpPr>
        <p:spPr>
          <a:xfrm>
            <a:off x="4926592" y="2980120"/>
            <a:ext cx="3395997" cy="0"/>
          </a:xfrm>
          <a:prstGeom prst="line">
            <a:avLst/>
          </a:prstGeom>
          <a:ln w="12700">
            <a:solidFill>
              <a:schemeClr val="accent1"/>
            </a:solidFill>
          </a:ln>
        </p:spPr>
        <p:style>
          <a:lnRef idx="1">
            <a:srgbClr val="5B9BD5"/>
          </a:lnRef>
          <a:fillRef idx="0">
            <a:srgbClr val="5B9BD5"/>
          </a:fillRef>
          <a:effectRef idx="0">
            <a:srgbClr val="5B9BD5"/>
          </a:effectRef>
          <a:fontRef idx="minor">
            <a:sysClr val="windowText" lastClr="000000"/>
          </a:fontRef>
        </p:style>
      </p:cxnSp>
      <p:cxnSp>
        <p:nvCxnSpPr>
          <p:cNvPr id="16" name="直接连接符 15"/>
          <p:cNvCxnSpPr>
            <a:stCxn id="11" idx="7"/>
            <a:endCxn id="12" idx="3"/>
          </p:cNvCxnSpPr>
          <p:nvPr/>
        </p:nvCxnSpPr>
        <p:spPr>
          <a:xfrm flipV="1">
            <a:off x="5668608" y="2063315"/>
            <a:ext cx="1842986" cy="2031169"/>
          </a:xfrm>
          <a:prstGeom prst="line">
            <a:avLst/>
          </a:prstGeom>
          <a:ln w="12700">
            <a:solidFill>
              <a:schemeClr val="tx2"/>
            </a:solidFill>
          </a:ln>
        </p:spPr>
        <p:style>
          <a:lnRef idx="1">
            <a:srgbClr val="5B9BD5"/>
          </a:lnRef>
          <a:fillRef idx="0">
            <a:srgbClr val="5B9BD5"/>
          </a:fillRef>
          <a:effectRef idx="0">
            <a:srgbClr val="5B9BD5"/>
          </a:effectRef>
          <a:fontRef idx="minor">
            <a:sysClr val="windowText" lastClr="000000"/>
          </a:fontRef>
        </p:style>
      </p:cxnSp>
      <p:cxnSp>
        <p:nvCxnSpPr>
          <p:cNvPr id="15" name="直接连接符 14"/>
          <p:cNvCxnSpPr>
            <a:stCxn id="8" idx="5"/>
            <a:endCxn id="13" idx="1"/>
          </p:cNvCxnSpPr>
          <p:nvPr/>
        </p:nvCxnSpPr>
        <p:spPr>
          <a:xfrm>
            <a:off x="5668608" y="2063315"/>
            <a:ext cx="1842986" cy="2031169"/>
          </a:xfrm>
          <a:prstGeom prst="line">
            <a:avLst/>
          </a:prstGeom>
          <a:ln w="12700">
            <a:solidFill>
              <a:schemeClr val="tx2"/>
            </a:solidFill>
          </a:ln>
        </p:spPr>
        <p:style>
          <a:lnRef idx="1">
            <a:srgbClr val="5B9BD5"/>
          </a:lnRef>
          <a:fillRef idx="0">
            <a:srgbClr val="5B9BD5"/>
          </a:fillRef>
          <a:effectRef idx="0">
            <a:srgbClr val="5B9BD5"/>
          </a:effectRef>
          <a:fontRef idx="minor">
            <a:sysClr val="windowText" lastClr="000000"/>
          </a:fontRef>
        </p:style>
      </p:cxnSp>
      <p:sp>
        <p:nvSpPr>
          <p:cNvPr id="7" name="椭圆 6"/>
          <p:cNvSpPr>
            <a:spLocks noChangeAspect="1"/>
          </p:cNvSpPr>
          <p:nvPr/>
        </p:nvSpPr>
        <p:spPr>
          <a:xfrm>
            <a:off x="5916393" y="2376060"/>
            <a:ext cx="1137803" cy="1208790"/>
          </a:xfrm>
          <a:prstGeom prst="ellipse">
            <a:avLst/>
          </a:prstGeom>
          <a:solidFill>
            <a:schemeClr val="tx2"/>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sp>
        <p:nvSpPr>
          <p:cNvPr id="8" name="椭圆 7"/>
          <p:cNvSpPr>
            <a:spLocks noChangeAspect="1"/>
          </p:cNvSpPr>
          <p:nvPr/>
        </p:nvSpPr>
        <p:spPr>
          <a:xfrm>
            <a:off x="4845559" y="1188700"/>
            <a:ext cx="964353" cy="1024625"/>
          </a:xfrm>
          <a:prstGeom prst="ellipse">
            <a:avLst/>
          </a:prstGeom>
          <a:solidFill>
            <a:schemeClr val="accent2"/>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r>
              <a:rPr lang="en-US" altLang="zh-CN" sz="5060" noProof="1"/>
              <a:t>1</a:t>
            </a:r>
          </a:p>
        </p:txBody>
      </p:sp>
      <p:sp>
        <p:nvSpPr>
          <p:cNvPr id="9" name="椭圆 8"/>
          <p:cNvSpPr>
            <a:spLocks noChangeAspect="1"/>
          </p:cNvSpPr>
          <p:nvPr/>
        </p:nvSpPr>
        <p:spPr>
          <a:xfrm>
            <a:off x="4333246" y="2467807"/>
            <a:ext cx="964353" cy="1024625"/>
          </a:xfrm>
          <a:prstGeom prst="ellipse">
            <a:avLst/>
          </a:prstGeom>
          <a:solidFill>
            <a:schemeClr val="accent1"/>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r>
              <a:rPr lang="en-US" altLang="zh-CN" sz="5060" noProof="1"/>
              <a:t>2</a:t>
            </a:r>
          </a:p>
        </p:txBody>
      </p:sp>
      <p:sp>
        <p:nvSpPr>
          <p:cNvPr id="10" name="椭圆 9"/>
          <p:cNvSpPr>
            <a:spLocks noChangeAspect="1"/>
          </p:cNvSpPr>
          <p:nvPr/>
        </p:nvSpPr>
        <p:spPr>
          <a:xfrm>
            <a:off x="7760719" y="2467807"/>
            <a:ext cx="964353" cy="1024625"/>
          </a:xfrm>
          <a:prstGeom prst="ellipse">
            <a:avLst/>
          </a:prstGeom>
          <a:solidFill>
            <a:schemeClr val="accent2"/>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r>
              <a:rPr lang="en-US" altLang="zh-CN" sz="5060" noProof="1"/>
              <a:t>5</a:t>
            </a:r>
          </a:p>
        </p:txBody>
      </p:sp>
      <p:sp>
        <p:nvSpPr>
          <p:cNvPr id="11" name="椭圆 10"/>
          <p:cNvSpPr>
            <a:spLocks noChangeAspect="1"/>
          </p:cNvSpPr>
          <p:nvPr/>
        </p:nvSpPr>
        <p:spPr>
          <a:xfrm>
            <a:off x="4845559" y="3944473"/>
            <a:ext cx="964353" cy="1024625"/>
          </a:xfrm>
          <a:prstGeom prst="ellipse">
            <a:avLst/>
          </a:prstGeom>
          <a:solidFill>
            <a:schemeClr val="accent2"/>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r>
              <a:rPr lang="en-US" altLang="zh-CN" sz="5060" noProof="1"/>
              <a:t>3</a:t>
            </a:r>
          </a:p>
        </p:txBody>
      </p:sp>
      <p:sp>
        <p:nvSpPr>
          <p:cNvPr id="12" name="椭圆 11"/>
          <p:cNvSpPr>
            <a:spLocks noChangeAspect="1"/>
          </p:cNvSpPr>
          <p:nvPr/>
        </p:nvSpPr>
        <p:spPr>
          <a:xfrm>
            <a:off x="7370289" y="1188700"/>
            <a:ext cx="964353" cy="1024625"/>
          </a:xfrm>
          <a:prstGeom prst="ellipse">
            <a:avLst/>
          </a:prstGeom>
          <a:solidFill>
            <a:schemeClr val="accent1"/>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r>
              <a:rPr lang="en-US" altLang="zh-CN" sz="5060" noProof="1"/>
              <a:t>4</a:t>
            </a:r>
          </a:p>
        </p:txBody>
      </p:sp>
      <p:sp>
        <p:nvSpPr>
          <p:cNvPr id="13" name="椭圆 12"/>
          <p:cNvSpPr>
            <a:spLocks noChangeAspect="1"/>
          </p:cNvSpPr>
          <p:nvPr/>
        </p:nvSpPr>
        <p:spPr>
          <a:xfrm>
            <a:off x="7370289" y="3944473"/>
            <a:ext cx="964353" cy="1024625"/>
          </a:xfrm>
          <a:prstGeom prst="ellipse">
            <a:avLst/>
          </a:prstGeom>
          <a:solidFill>
            <a:schemeClr val="accent1"/>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r>
              <a:rPr lang="en-US" altLang="zh-CN" sz="5060" noProof="1"/>
              <a:t>6</a:t>
            </a:r>
          </a:p>
        </p:txBody>
      </p:sp>
      <p:sp>
        <p:nvSpPr>
          <p:cNvPr id="174096" name="矩形 21"/>
          <p:cNvSpPr/>
          <p:nvPr/>
        </p:nvSpPr>
        <p:spPr>
          <a:xfrm>
            <a:off x="1143849" y="745030"/>
            <a:ext cx="3695013" cy="1765087"/>
          </a:xfrm>
          <a:prstGeom prst="rect">
            <a:avLst/>
          </a:prstGeom>
          <a:noFill/>
          <a:ln w="9525">
            <a:noFill/>
          </a:ln>
        </p:spPr>
        <p:txBody>
          <a:bodyPr wrap="square" lIns="128577" tIns="64288" rIns="128577" bIns="64288" anchor="t">
            <a:spAutoFit/>
          </a:bodyPr>
          <a:lstStyle/>
          <a:p>
            <a:pPr algn="ctr">
              <a:lnSpc>
                <a:spcPts val="2610"/>
              </a:lnSpc>
            </a:pPr>
            <a:r>
              <a:rPr lang="zh-CN" altLang="en-US" sz="2110" b="1" dirty="0">
                <a:solidFill>
                  <a:schemeClr val="accent2"/>
                </a:solidFill>
                <a:latin typeface="Arial" panose="020B0604020202020204" pitchFamily="34" charset="0"/>
                <a:ea typeface="微软雅黑" panose="020B0503020204020204" pitchFamily="34" charset="-122"/>
              </a:rPr>
              <a:t>基本分析法</a:t>
            </a:r>
          </a:p>
          <a:p>
            <a:pPr>
              <a:lnSpc>
                <a:spcPts val="2610"/>
              </a:lnSpc>
            </a:pPr>
            <a:r>
              <a:rPr lang="zh-CN" altLang="en-US" sz="1685" b="1" dirty="0">
                <a:solidFill>
                  <a:srgbClr val="404040"/>
                </a:solidFill>
                <a:latin typeface="微软雅黑" panose="020B0503020204020204" pitchFamily="34" charset="-122"/>
                <a:ea typeface="微软雅黑" panose="020B0503020204020204" pitchFamily="34" charset="-122"/>
              </a:rPr>
              <a:t>对于某项作业活动，依据涉及的人员、活动、设备设施、物料，对照危害分类和职业病的分类，确定本项活动中具体的危害</a:t>
            </a:r>
          </a:p>
        </p:txBody>
      </p:sp>
      <p:sp>
        <p:nvSpPr>
          <p:cNvPr id="174097" name="矩形 22"/>
          <p:cNvSpPr/>
          <p:nvPr/>
        </p:nvSpPr>
        <p:spPr>
          <a:xfrm>
            <a:off x="1148871" y="2509997"/>
            <a:ext cx="3285498" cy="1765087"/>
          </a:xfrm>
          <a:prstGeom prst="rect">
            <a:avLst/>
          </a:prstGeom>
          <a:noFill/>
          <a:ln w="9525">
            <a:noFill/>
          </a:ln>
        </p:spPr>
        <p:txBody>
          <a:bodyPr wrap="square" lIns="128577" tIns="64288" rIns="128577" bIns="64288" anchor="t">
            <a:spAutoFit/>
          </a:bodyPr>
          <a:lstStyle/>
          <a:p>
            <a:pPr algn="ctr">
              <a:lnSpc>
                <a:spcPts val="2610"/>
              </a:lnSpc>
            </a:pPr>
            <a:r>
              <a:rPr lang="zh-CN" altLang="en-US" sz="2110" b="1" dirty="0">
                <a:solidFill>
                  <a:schemeClr val="accent2"/>
                </a:solidFill>
                <a:latin typeface="微软雅黑" panose="020B0503020204020204" pitchFamily="34" charset="-122"/>
                <a:ea typeface="微软雅黑" panose="020B0503020204020204" pitchFamily="34" charset="-122"/>
              </a:rPr>
              <a:t>工作安全分析法（</a:t>
            </a:r>
            <a:r>
              <a:rPr lang="en-US" altLang="zh-CN" sz="2110" b="1" dirty="0">
                <a:solidFill>
                  <a:schemeClr val="accent2"/>
                </a:solidFill>
                <a:latin typeface="微软雅黑" panose="020B0503020204020204" pitchFamily="34" charset="-122"/>
                <a:ea typeface="微软雅黑" panose="020B0503020204020204" pitchFamily="34" charset="-122"/>
              </a:rPr>
              <a:t>JSA</a:t>
            </a:r>
            <a:r>
              <a:rPr lang="zh-CN" altLang="en-US" sz="2110" b="1" dirty="0">
                <a:solidFill>
                  <a:schemeClr val="accent2"/>
                </a:solidFill>
                <a:latin typeface="微软雅黑" panose="020B0503020204020204" pitchFamily="34" charset="-122"/>
                <a:ea typeface="微软雅黑" panose="020B0503020204020204" pitchFamily="34" charset="-122"/>
              </a:rPr>
              <a:t>）</a:t>
            </a:r>
          </a:p>
          <a:p>
            <a:pPr>
              <a:lnSpc>
                <a:spcPts val="2610"/>
              </a:lnSpc>
            </a:pPr>
            <a:r>
              <a:rPr lang="zh-CN" altLang="en-US" sz="1685" b="1" dirty="0">
                <a:solidFill>
                  <a:srgbClr val="404040"/>
                </a:solidFill>
                <a:latin typeface="微软雅黑" panose="020B0503020204020204" pitchFamily="34" charset="-122"/>
                <a:ea typeface="微软雅黑" panose="020B0503020204020204" pitchFamily="34" charset="-122"/>
              </a:rPr>
              <a:t>工作安全分析是把一项作业活动分解成几个步骤，识别整个作业活动及每一步骤中的危害及危险程度</a:t>
            </a:r>
          </a:p>
        </p:txBody>
      </p:sp>
      <p:sp>
        <p:nvSpPr>
          <p:cNvPr id="174098" name="矩形 23"/>
          <p:cNvSpPr/>
          <p:nvPr/>
        </p:nvSpPr>
        <p:spPr>
          <a:xfrm>
            <a:off x="1148871" y="4419953"/>
            <a:ext cx="3689991" cy="2089664"/>
          </a:xfrm>
          <a:prstGeom prst="rect">
            <a:avLst/>
          </a:prstGeom>
          <a:noFill/>
          <a:ln w="9525">
            <a:noFill/>
          </a:ln>
        </p:spPr>
        <p:txBody>
          <a:bodyPr wrap="square" lIns="128577" tIns="64288" rIns="128577" bIns="64288" anchor="t">
            <a:spAutoFit/>
          </a:bodyPr>
          <a:lstStyle/>
          <a:p>
            <a:pPr algn="ctr"/>
            <a:r>
              <a:rPr lang="zh-CN" altLang="en-US" sz="2110" b="1" dirty="0">
                <a:solidFill>
                  <a:schemeClr val="accent2"/>
                </a:solidFill>
                <a:latin typeface="微软雅黑" panose="020B0503020204020204" pitchFamily="34" charset="-122"/>
                <a:ea typeface="微软雅黑" panose="020B0503020204020204" pitchFamily="34" charset="-122"/>
              </a:rPr>
              <a:t>安全检查表（</a:t>
            </a:r>
            <a:r>
              <a:rPr lang="en-US" altLang="zh-CN" sz="2110" b="1" dirty="0">
                <a:solidFill>
                  <a:schemeClr val="accent2"/>
                </a:solidFill>
                <a:latin typeface="微软雅黑" panose="020B0503020204020204" pitchFamily="34" charset="-122"/>
                <a:ea typeface="微软雅黑" panose="020B0503020204020204" pitchFamily="34" charset="-122"/>
              </a:rPr>
              <a:t>SCL</a:t>
            </a:r>
            <a:r>
              <a:rPr lang="zh-CN" altLang="en-US" sz="2110" b="1" dirty="0">
                <a:solidFill>
                  <a:schemeClr val="accent2"/>
                </a:solidFill>
                <a:latin typeface="微软雅黑" panose="020B0503020204020204" pitchFamily="34" charset="-122"/>
                <a:ea typeface="微软雅黑" panose="020B0503020204020204" pitchFamily="34" charset="-122"/>
              </a:rPr>
              <a:t>）</a:t>
            </a:r>
          </a:p>
          <a:p>
            <a:pPr>
              <a:lnSpc>
                <a:spcPts val="2610"/>
              </a:lnSpc>
            </a:pPr>
            <a:r>
              <a:rPr lang="zh-CN" altLang="en-US" sz="1685" b="1" dirty="0">
                <a:solidFill>
                  <a:srgbClr val="404040"/>
                </a:solidFill>
                <a:latin typeface="微软雅黑" panose="020B0503020204020204" pitchFamily="34" charset="-122"/>
                <a:ea typeface="微软雅黑" panose="020B0503020204020204" pitchFamily="34" charset="-122"/>
              </a:rPr>
              <a:t>根据有关标准、规程、规范、国内外事故案例系统分析及研究的结果，结合运行经历，归纳总结所有的危害，确定检查项目并按顺序编制成表，以便进行检查或评审</a:t>
            </a:r>
            <a:r>
              <a:rPr lang="en-US" altLang="zh-CN" sz="1685" b="1" dirty="0">
                <a:solidFill>
                  <a:srgbClr val="404040"/>
                </a:solidFill>
                <a:latin typeface="微软雅黑" panose="020B0503020204020204" pitchFamily="34" charset="-122"/>
                <a:ea typeface="微软雅黑" panose="020B0503020204020204" pitchFamily="34" charset="-122"/>
              </a:rPr>
              <a:t> </a:t>
            </a:r>
          </a:p>
        </p:txBody>
      </p:sp>
      <p:sp>
        <p:nvSpPr>
          <p:cNvPr id="174099" name="矩形 24"/>
          <p:cNvSpPr/>
          <p:nvPr/>
        </p:nvSpPr>
        <p:spPr>
          <a:xfrm>
            <a:off x="8065427" y="4663720"/>
            <a:ext cx="3724815" cy="1756239"/>
          </a:xfrm>
          <a:prstGeom prst="rect">
            <a:avLst/>
          </a:prstGeom>
          <a:noFill/>
          <a:ln w="9525">
            <a:noFill/>
          </a:ln>
        </p:spPr>
        <p:txBody>
          <a:bodyPr wrap="square" lIns="128577" tIns="64288" rIns="128577" bIns="64288" anchor="t">
            <a:spAutoFit/>
          </a:bodyPr>
          <a:lstStyle/>
          <a:p>
            <a:pPr algn="ctr"/>
            <a:r>
              <a:rPr lang="zh-CN" altLang="en-US" sz="2110" b="1" dirty="0">
                <a:solidFill>
                  <a:schemeClr val="accent2"/>
                </a:solidFill>
                <a:latin typeface="微软雅黑" panose="020B0503020204020204" pitchFamily="34" charset="-122"/>
                <a:ea typeface="微软雅黑" panose="020B0503020204020204" pitchFamily="34" charset="-122"/>
              </a:rPr>
              <a:t>事故树分析（</a:t>
            </a:r>
            <a:r>
              <a:rPr lang="en-US" altLang="zh-CN" sz="2110" b="1" dirty="0">
                <a:solidFill>
                  <a:schemeClr val="accent2"/>
                </a:solidFill>
                <a:latin typeface="微软雅黑" panose="020B0503020204020204" pitchFamily="34" charset="-122"/>
                <a:ea typeface="微软雅黑" panose="020B0503020204020204" pitchFamily="34" charset="-122"/>
              </a:rPr>
              <a:t>FTA</a:t>
            </a:r>
            <a:r>
              <a:rPr lang="zh-CN" altLang="en-US" sz="2110" b="1" dirty="0">
                <a:solidFill>
                  <a:schemeClr val="accent2"/>
                </a:solidFill>
                <a:latin typeface="微软雅黑" panose="020B0503020204020204" pitchFamily="34" charset="-122"/>
                <a:ea typeface="微软雅黑" panose="020B0503020204020204" pitchFamily="34" charset="-122"/>
              </a:rPr>
              <a:t>）</a:t>
            </a:r>
          </a:p>
          <a:p>
            <a:pPr>
              <a:lnSpc>
                <a:spcPts val="2610"/>
              </a:lnSpc>
            </a:pPr>
            <a:r>
              <a:rPr lang="zh-CN" altLang="en-US" sz="1685" b="1" dirty="0">
                <a:solidFill>
                  <a:srgbClr val="404040"/>
                </a:solidFill>
                <a:latin typeface="微软雅黑" panose="020B0503020204020204" pitchFamily="34" charset="-122"/>
                <a:ea typeface="微软雅黑" panose="020B0503020204020204" pitchFamily="34" charset="-122"/>
              </a:rPr>
              <a:t>运用逻辑推理对各种系统的危险性进行辨识和评价，不仅能分析出事故的直接原因，而且能深入地揭示出事故的潜在原因</a:t>
            </a:r>
          </a:p>
        </p:txBody>
      </p:sp>
      <p:sp>
        <p:nvSpPr>
          <p:cNvPr id="174100" name="矩形 25"/>
          <p:cNvSpPr/>
          <p:nvPr/>
        </p:nvSpPr>
        <p:spPr>
          <a:xfrm>
            <a:off x="8568365" y="2528079"/>
            <a:ext cx="3523238" cy="2098512"/>
          </a:xfrm>
          <a:prstGeom prst="rect">
            <a:avLst/>
          </a:prstGeom>
          <a:noFill/>
          <a:ln w="9525">
            <a:noFill/>
          </a:ln>
        </p:spPr>
        <p:txBody>
          <a:bodyPr wrap="square" lIns="128577" tIns="64288" rIns="128577" bIns="64288" anchor="t">
            <a:spAutoFit/>
          </a:bodyPr>
          <a:lstStyle/>
          <a:p>
            <a:pPr algn="ctr">
              <a:lnSpc>
                <a:spcPts val="2610"/>
              </a:lnSpc>
            </a:pPr>
            <a:r>
              <a:rPr lang="zh-CN" altLang="en-US" sz="2110" b="1" dirty="0">
                <a:solidFill>
                  <a:schemeClr val="accent2"/>
                </a:solidFill>
                <a:latin typeface="微软雅黑" panose="020B0503020204020204" pitchFamily="34" charset="-122"/>
                <a:ea typeface="微软雅黑" panose="020B0503020204020204" pitchFamily="34" charset="-122"/>
              </a:rPr>
              <a:t>事件树分析（</a:t>
            </a:r>
            <a:r>
              <a:rPr lang="en-US" altLang="zh-CN" sz="2110" b="1" dirty="0">
                <a:solidFill>
                  <a:schemeClr val="accent2"/>
                </a:solidFill>
                <a:latin typeface="微软雅黑" panose="020B0503020204020204" pitchFamily="34" charset="-122"/>
                <a:ea typeface="微软雅黑" panose="020B0503020204020204" pitchFamily="34" charset="-122"/>
              </a:rPr>
              <a:t>ETA</a:t>
            </a:r>
            <a:r>
              <a:rPr lang="zh-CN" altLang="en-US" sz="2110" b="1" dirty="0">
                <a:solidFill>
                  <a:schemeClr val="accent2"/>
                </a:solidFill>
                <a:latin typeface="微软雅黑" panose="020B0503020204020204" pitchFamily="34" charset="-122"/>
                <a:ea typeface="微软雅黑" panose="020B0503020204020204" pitchFamily="34" charset="-122"/>
              </a:rPr>
              <a:t>）</a:t>
            </a:r>
          </a:p>
          <a:p>
            <a:pPr>
              <a:lnSpc>
                <a:spcPts val="2610"/>
              </a:lnSpc>
            </a:pPr>
            <a:r>
              <a:rPr lang="zh-CN" altLang="en-US" sz="1685" b="1" dirty="0">
                <a:solidFill>
                  <a:srgbClr val="404040"/>
                </a:solidFill>
                <a:latin typeface="微软雅黑" panose="020B0503020204020204" pitchFamily="34" charset="-122"/>
                <a:ea typeface="微软雅黑" panose="020B0503020204020204" pitchFamily="34" charset="-122"/>
              </a:rPr>
              <a:t>从一个初始事件开始，按顺序分析事件向前发展中各个环节成功与失败的过程和结果，，逐步向结果方面发展，直到达到系统故障或事故为止</a:t>
            </a:r>
          </a:p>
        </p:txBody>
      </p:sp>
      <p:sp>
        <p:nvSpPr>
          <p:cNvPr id="174101" name="矩形 26"/>
          <p:cNvSpPr/>
          <p:nvPr/>
        </p:nvSpPr>
        <p:spPr>
          <a:xfrm>
            <a:off x="8373151" y="729962"/>
            <a:ext cx="3537636" cy="1756239"/>
          </a:xfrm>
          <a:prstGeom prst="rect">
            <a:avLst/>
          </a:prstGeom>
          <a:noFill/>
          <a:ln w="9525">
            <a:noFill/>
          </a:ln>
        </p:spPr>
        <p:txBody>
          <a:bodyPr wrap="square" lIns="128577" tIns="64288" rIns="128577" bIns="64288" anchor="t">
            <a:spAutoFit/>
          </a:bodyPr>
          <a:lstStyle/>
          <a:p>
            <a:pPr algn="ctr"/>
            <a:r>
              <a:rPr lang="zh-CN" altLang="en-US" sz="2110" b="1" dirty="0">
                <a:solidFill>
                  <a:schemeClr val="accent2"/>
                </a:solidFill>
                <a:latin typeface="微软雅黑" panose="020B0503020204020204" pitchFamily="34" charset="-122"/>
                <a:ea typeface="微软雅黑" panose="020B0503020204020204" pitchFamily="34" charset="-122"/>
              </a:rPr>
              <a:t>预先危险性分析（</a:t>
            </a:r>
            <a:r>
              <a:rPr lang="en-US" altLang="zh-CN" sz="2110" b="1" dirty="0">
                <a:solidFill>
                  <a:schemeClr val="accent2"/>
                </a:solidFill>
                <a:latin typeface="微软雅黑" panose="020B0503020204020204" pitchFamily="34" charset="-122"/>
                <a:ea typeface="微软雅黑" panose="020B0503020204020204" pitchFamily="34" charset="-122"/>
              </a:rPr>
              <a:t>PHA</a:t>
            </a:r>
            <a:r>
              <a:rPr lang="zh-CN" altLang="en-US" sz="2110" b="1" dirty="0">
                <a:solidFill>
                  <a:schemeClr val="accent2"/>
                </a:solidFill>
                <a:latin typeface="微软雅黑" panose="020B0503020204020204" pitchFamily="34" charset="-122"/>
                <a:ea typeface="微软雅黑" panose="020B0503020204020204" pitchFamily="34" charset="-122"/>
              </a:rPr>
              <a:t>）</a:t>
            </a:r>
          </a:p>
          <a:p>
            <a:pPr>
              <a:lnSpc>
                <a:spcPts val="2610"/>
              </a:lnSpc>
            </a:pPr>
            <a:r>
              <a:rPr lang="zh-CN" altLang="en-US" sz="1685" b="1" dirty="0">
                <a:solidFill>
                  <a:srgbClr val="404040"/>
                </a:solidFill>
                <a:latin typeface="微软雅黑" panose="020B0503020204020204" pitchFamily="34" charset="-122"/>
                <a:ea typeface="微软雅黑" panose="020B0503020204020204" pitchFamily="34" charset="-122"/>
              </a:rPr>
              <a:t>在每项生产活动之前，特别是在设计开始阶段，对系统存在危险类别、出现条件、事故后果等进行概略地分析，尽可能评价出潜在的危险性</a:t>
            </a:r>
          </a:p>
        </p:txBody>
      </p:sp>
      <p:sp>
        <p:nvSpPr>
          <p:cNvPr id="174102" name="Freeform 871"/>
          <p:cNvSpPr>
            <a:spLocks noEditPoints="1"/>
          </p:cNvSpPr>
          <p:nvPr/>
        </p:nvSpPr>
        <p:spPr>
          <a:xfrm>
            <a:off x="6132033" y="2630542"/>
            <a:ext cx="677726" cy="699826"/>
          </a:xfrm>
          <a:custGeom>
            <a:avLst/>
            <a:gdLst/>
            <a:ahLst/>
            <a:cxnLst>
              <a:cxn ang="0">
                <a:pos x="341312" y="281175"/>
              </a:cxn>
              <a:cxn ang="0">
                <a:pos x="131274" y="663575"/>
              </a:cxn>
              <a:cxn ang="0">
                <a:pos x="213789" y="633582"/>
              </a:cxn>
              <a:cxn ang="0">
                <a:pos x="468835" y="633582"/>
              </a:cxn>
              <a:cxn ang="0">
                <a:pos x="551350" y="663575"/>
              </a:cxn>
              <a:cxn ang="0">
                <a:pos x="341312" y="281175"/>
              </a:cxn>
              <a:cxn ang="0">
                <a:pos x="363816" y="363654"/>
              </a:cxn>
              <a:cxn ang="0">
                <a:pos x="341312" y="303669"/>
              </a:cxn>
              <a:cxn ang="0">
                <a:pos x="378819" y="401144"/>
              </a:cxn>
              <a:cxn ang="0">
                <a:pos x="341312" y="449881"/>
              </a:cxn>
              <a:cxn ang="0">
                <a:pos x="303805" y="401144"/>
              </a:cxn>
              <a:cxn ang="0">
                <a:pos x="303805" y="472375"/>
              </a:cxn>
              <a:cxn ang="0">
                <a:pos x="281301" y="457379"/>
              </a:cxn>
              <a:cxn ang="0">
                <a:pos x="348813" y="543606"/>
              </a:cxn>
              <a:cxn ang="0">
                <a:pos x="232542" y="584845"/>
              </a:cxn>
              <a:cxn ang="0">
                <a:pos x="341312" y="494869"/>
              </a:cxn>
              <a:cxn ang="0">
                <a:pos x="450082" y="584845"/>
              </a:cxn>
              <a:cxn ang="0">
                <a:pos x="378819" y="472375"/>
              </a:cxn>
              <a:cxn ang="0">
                <a:pos x="412575" y="494869"/>
              </a:cxn>
              <a:cxn ang="0">
                <a:pos x="191285" y="247434"/>
              </a:cxn>
              <a:cxn ang="0">
                <a:pos x="191285" y="209944"/>
              </a:cxn>
              <a:cxn ang="0">
                <a:pos x="191285" y="104972"/>
              </a:cxn>
              <a:cxn ang="0">
                <a:pos x="153778" y="67482"/>
              </a:cxn>
              <a:cxn ang="0">
                <a:pos x="153778" y="247434"/>
              </a:cxn>
              <a:cxn ang="0">
                <a:pos x="491339" y="67482"/>
              </a:cxn>
              <a:cxn ang="0">
                <a:pos x="513844" y="157458"/>
              </a:cxn>
              <a:cxn ang="0">
                <a:pos x="491339" y="247434"/>
              </a:cxn>
              <a:cxn ang="0">
                <a:pos x="528846" y="247434"/>
              </a:cxn>
              <a:cxn ang="0">
                <a:pos x="528846" y="67482"/>
              </a:cxn>
              <a:cxn ang="0">
                <a:pos x="101268" y="266179"/>
              </a:cxn>
              <a:cxn ang="0">
                <a:pos x="101268" y="48737"/>
              </a:cxn>
              <a:cxn ang="0">
                <a:pos x="60010" y="11247"/>
              </a:cxn>
              <a:cxn ang="0">
                <a:pos x="60010" y="303669"/>
              </a:cxn>
              <a:cxn ang="0">
                <a:pos x="101268" y="303669"/>
              </a:cxn>
              <a:cxn ang="0">
                <a:pos x="622614" y="11247"/>
              </a:cxn>
              <a:cxn ang="0">
                <a:pos x="581356" y="48737"/>
              </a:cxn>
              <a:cxn ang="0">
                <a:pos x="581356" y="266179"/>
              </a:cxn>
              <a:cxn ang="0">
                <a:pos x="600109" y="314916"/>
              </a:cxn>
              <a:cxn ang="0">
                <a:pos x="682625" y="157458"/>
              </a:cxn>
              <a:cxn ang="0">
                <a:pos x="341312" y="239936"/>
              </a:cxn>
              <a:cxn ang="0">
                <a:pos x="341312" y="74980"/>
              </a:cxn>
              <a:cxn ang="0">
                <a:pos x="341312" y="239936"/>
              </a:cxn>
            </a:cxnLst>
            <a:rect l="0" t="0" r="0" b="0"/>
            <a:pathLst>
              <a:path w="182" h="177">
                <a:moveTo>
                  <a:pt x="91" y="75"/>
                </a:moveTo>
                <a:cubicBezTo>
                  <a:pt x="91" y="75"/>
                  <a:pt x="91" y="75"/>
                  <a:pt x="91" y="75"/>
                </a:cubicBezTo>
                <a:cubicBezTo>
                  <a:pt x="86" y="75"/>
                  <a:pt x="80" y="74"/>
                  <a:pt x="75" y="72"/>
                </a:cubicBezTo>
                <a:cubicBezTo>
                  <a:pt x="35" y="177"/>
                  <a:pt x="35" y="177"/>
                  <a:pt x="35" y="177"/>
                </a:cubicBezTo>
                <a:cubicBezTo>
                  <a:pt x="54" y="177"/>
                  <a:pt x="54" y="177"/>
                  <a:pt x="54" y="177"/>
                </a:cubicBezTo>
                <a:cubicBezTo>
                  <a:pt x="57" y="169"/>
                  <a:pt x="57" y="169"/>
                  <a:pt x="57" y="169"/>
                </a:cubicBezTo>
                <a:cubicBezTo>
                  <a:pt x="91" y="155"/>
                  <a:pt x="91" y="155"/>
                  <a:pt x="91" y="155"/>
                </a:cubicBezTo>
                <a:cubicBezTo>
                  <a:pt x="125" y="169"/>
                  <a:pt x="125" y="169"/>
                  <a:pt x="125" y="169"/>
                </a:cubicBezTo>
                <a:cubicBezTo>
                  <a:pt x="128" y="177"/>
                  <a:pt x="128" y="177"/>
                  <a:pt x="128" y="177"/>
                </a:cubicBezTo>
                <a:cubicBezTo>
                  <a:pt x="147" y="177"/>
                  <a:pt x="147" y="177"/>
                  <a:pt x="147" y="177"/>
                </a:cubicBezTo>
                <a:cubicBezTo>
                  <a:pt x="106" y="72"/>
                  <a:pt x="106" y="72"/>
                  <a:pt x="106" y="72"/>
                </a:cubicBezTo>
                <a:cubicBezTo>
                  <a:pt x="102" y="74"/>
                  <a:pt x="96" y="75"/>
                  <a:pt x="91" y="75"/>
                </a:cubicBezTo>
                <a:close/>
                <a:moveTo>
                  <a:pt x="91" y="81"/>
                </a:moveTo>
                <a:cubicBezTo>
                  <a:pt x="97" y="97"/>
                  <a:pt x="97" y="97"/>
                  <a:pt x="97" y="97"/>
                </a:cubicBezTo>
                <a:cubicBezTo>
                  <a:pt x="85" y="97"/>
                  <a:pt x="85" y="97"/>
                  <a:pt x="85" y="97"/>
                </a:cubicBezTo>
                <a:lnTo>
                  <a:pt x="91" y="81"/>
                </a:lnTo>
                <a:close/>
                <a:moveTo>
                  <a:pt x="81" y="107"/>
                </a:moveTo>
                <a:cubicBezTo>
                  <a:pt x="101" y="107"/>
                  <a:pt x="101" y="107"/>
                  <a:pt x="101" y="107"/>
                </a:cubicBezTo>
                <a:cubicBezTo>
                  <a:pt x="103" y="113"/>
                  <a:pt x="103" y="113"/>
                  <a:pt x="103" y="113"/>
                </a:cubicBezTo>
                <a:cubicBezTo>
                  <a:pt x="91" y="120"/>
                  <a:pt x="91" y="120"/>
                  <a:pt x="91" y="120"/>
                </a:cubicBezTo>
                <a:cubicBezTo>
                  <a:pt x="79" y="113"/>
                  <a:pt x="79" y="113"/>
                  <a:pt x="79" y="113"/>
                </a:cubicBezTo>
                <a:lnTo>
                  <a:pt x="81" y="107"/>
                </a:lnTo>
                <a:close/>
                <a:moveTo>
                  <a:pt x="75" y="122"/>
                </a:moveTo>
                <a:cubicBezTo>
                  <a:pt x="81" y="126"/>
                  <a:pt x="81" y="126"/>
                  <a:pt x="81" y="126"/>
                </a:cubicBezTo>
                <a:cubicBezTo>
                  <a:pt x="72" y="132"/>
                  <a:pt x="72" y="132"/>
                  <a:pt x="72" y="132"/>
                </a:cubicBezTo>
                <a:lnTo>
                  <a:pt x="75" y="122"/>
                </a:lnTo>
                <a:close/>
                <a:moveTo>
                  <a:pt x="120" y="156"/>
                </a:moveTo>
                <a:cubicBezTo>
                  <a:pt x="93" y="145"/>
                  <a:pt x="93" y="145"/>
                  <a:pt x="93" y="145"/>
                </a:cubicBezTo>
                <a:cubicBezTo>
                  <a:pt x="89" y="145"/>
                  <a:pt x="89" y="145"/>
                  <a:pt x="89" y="145"/>
                </a:cubicBezTo>
                <a:cubicBezTo>
                  <a:pt x="62" y="156"/>
                  <a:pt x="62" y="156"/>
                  <a:pt x="62" y="156"/>
                </a:cubicBezTo>
                <a:cubicBezTo>
                  <a:pt x="66" y="146"/>
                  <a:pt x="66" y="146"/>
                  <a:pt x="66" y="146"/>
                </a:cubicBezTo>
                <a:cubicBezTo>
                  <a:pt x="91" y="132"/>
                  <a:pt x="91" y="132"/>
                  <a:pt x="91" y="132"/>
                </a:cubicBezTo>
                <a:cubicBezTo>
                  <a:pt x="116" y="147"/>
                  <a:pt x="116" y="147"/>
                  <a:pt x="116" y="147"/>
                </a:cubicBezTo>
                <a:lnTo>
                  <a:pt x="120" y="156"/>
                </a:lnTo>
                <a:close/>
                <a:moveTo>
                  <a:pt x="110" y="132"/>
                </a:moveTo>
                <a:cubicBezTo>
                  <a:pt x="101" y="126"/>
                  <a:pt x="101" y="126"/>
                  <a:pt x="101" y="126"/>
                </a:cubicBezTo>
                <a:cubicBezTo>
                  <a:pt x="107" y="123"/>
                  <a:pt x="107" y="123"/>
                  <a:pt x="107" y="123"/>
                </a:cubicBezTo>
                <a:lnTo>
                  <a:pt x="110" y="132"/>
                </a:lnTo>
                <a:close/>
                <a:moveTo>
                  <a:pt x="46" y="69"/>
                </a:moveTo>
                <a:cubicBezTo>
                  <a:pt x="48" y="69"/>
                  <a:pt x="50" y="68"/>
                  <a:pt x="51" y="66"/>
                </a:cubicBezTo>
                <a:cubicBezTo>
                  <a:pt x="54" y="63"/>
                  <a:pt x="54" y="59"/>
                  <a:pt x="51" y="56"/>
                </a:cubicBezTo>
                <a:cubicBezTo>
                  <a:pt x="51" y="56"/>
                  <a:pt x="51" y="56"/>
                  <a:pt x="51" y="56"/>
                </a:cubicBezTo>
                <a:cubicBezTo>
                  <a:pt x="47" y="52"/>
                  <a:pt x="45" y="47"/>
                  <a:pt x="45" y="42"/>
                </a:cubicBezTo>
                <a:cubicBezTo>
                  <a:pt x="45" y="37"/>
                  <a:pt x="47" y="32"/>
                  <a:pt x="51" y="28"/>
                </a:cubicBezTo>
                <a:cubicBezTo>
                  <a:pt x="54" y="25"/>
                  <a:pt x="54" y="21"/>
                  <a:pt x="51" y="18"/>
                </a:cubicBezTo>
                <a:cubicBezTo>
                  <a:pt x="48" y="15"/>
                  <a:pt x="43" y="15"/>
                  <a:pt x="41" y="18"/>
                </a:cubicBezTo>
                <a:cubicBezTo>
                  <a:pt x="34" y="24"/>
                  <a:pt x="30" y="33"/>
                  <a:pt x="30" y="42"/>
                </a:cubicBezTo>
                <a:cubicBezTo>
                  <a:pt x="30" y="51"/>
                  <a:pt x="34" y="60"/>
                  <a:pt x="41" y="66"/>
                </a:cubicBezTo>
                <a:cubicBezTo>
                  <a:pt x="42" y="68"/>
                  <a:pt x="44" y="69"/>
                  <a:pt x="46" y="69"/>
                </a:cubicBezTo>
                <a:close/>
                <a:moveTo>
                  <a:pt x="131" y="18"/>
                </a:moveTo>
                <a:cubicBezTo>
                  <a:pt x="128" y="21"/>
                  <a:pt x="128" y="25"/>
                  <a:pt x="131" y="28"/>
                </a:cubicBezTo>
                <a:cubicBezTo>
                  <a:pt x="135" y="32"/>
                  <a:pt x="137" y="37"/>
                  <a:pt x="137" y="42"/>
                </a:cubicBezTo>
                <a:cubicBezTo>
                  <a:pt x="137" y="47"/>
                  <a:pt x="135" y="52"/>
                  <a:pt x="131" y="56"/>
                </a:cubicBezTo>
                <a:cubicBezTo>
                  <a:pt x="128" y="59"/>
                  <a:pt x="128" y="63"/>
                  <a:pt x="131" y="66"/>
                </a:cubicBezTo>
                <a:cubicBezTo>
                  <a:pt x="132" y="68"/>
                  <a:pt x="134" y="69"/>
                  <a:pt x="136" y="69"/>
                </a:cubicBezTo>
                <a:cubicBezTo>
                  <a:pt x="138" y="69"/>
                  <a:pt x="140" y="68"/>
                  <a:pt x="141" y="66"/>
                </a:cubicBezTo>
                <a:cubicBezTo>
                  <a:pt x="148" y="60"/>
                  <a:pt x="152" y="51"/>
                  <a:pt x="152" y="42"/>
                </a:cubicBezTo>
                <a:cubicBezTo>
                  <a:pt x="152" y="33"/>
                  <a:pt x="148" y="24"/>
                  <a:pt x="141" y="18"/>
                </a:cubicBezTo>
                <a:cubicBezTo>
                  <a:pt x="139" y="15"/>
                  <a:pt x="134" y="15"/>
                  <a:pt x="131" y="18"/>
                </a:cubicBezTo>
                <a:close/>
                <a:moveTo>
                  <a:pt x="27" y="71"/>
                </a:moveTo>
                <a:cubicBezTo>
                  <a:pt x="19" y="63"/>
                  <a:pt x="15" y="52"/>
                  <a:pt x="15" y="42"/>
                </a:cubicBezTo>
                <a:cubicBezTo>
                  <a:pt x="15" y="32"/>
                  <a:pt x="19" y="21"/>
                  <a:pt x="27" y="13"/>
                </a:cubicBezTo>
                <a:cubicBezTo>
                  <a:pt x="30" y="10"/>
                  <a:pt x="30" y="6"/>
                  <a:pt x="27" y="3"/>
                </a:cubicBezTo>
                <a:cubicBezTo>
                  <a:pt x="24" y="0"/>
                  <a:pt x="19" y="0"/>
                  <a:pt x="16" y="3"/>
                </a:cubicBezTo>
                <a:cubicBezTo>
                  <a:pt x="6" y="14"/>
                  <a:pt x="0" y="28"/>
                  <a:pt x="0" y="42"/>
                </a:cubicBezTo>
                <a:cubicBezTo>
                  <a:pt x="0" y="56"/>
                  <a:pt x="6" y="71"/>
                  <a:pt x="16" y="81"/>
                </a:cubicBezTo>
                <a:cubicBezTo>
                  <a:pt x="18" y="83"/>
                  <a:pt x="20" y="84"/>
                  <a:pt x="22" y="84"/>
                </a:cubicBezTo>
                <a:cubicBezTo>
                  <a:pt x="24" y="84"/>
                  <a:pt x="26" y="83"/>
                  <a:pt x="27" y="81"/>
                </a:cubicBezTo>
                <a:cubicBezTo>
                  <a:pt x="30" y="78"/>
                  <a:pt x="30" y="74"/>
                  <a:pt x="27" y="71"/>
                </a:cubicBezTo>
                <a:close/>
                <a:moveTo>
                  <a:pt x="166" y="3"/>
                </a:moveTo>
                <a:cubicBezTo>
                  <a:pt x="163" y="0"/>
                  <a:pt x="158" y="0"/>
                  <a:pt x="155" y="3"/>
                </a:cubicBezTo>
                <a:cubicBezTo>
                  <a:pt x="152" y="6"/>
                  <a:pt x="152" y="10"/>
                  <a:pt x="155" y="13"/>
                </a:cubicBezTo>
                <a:cubicBezTo>
                  <a:pt x="163" y="21"/>
                  <a:pt x="167" y="32"/>
                  <a:pt x="167" y="42"/>
                </a:cubicBezTo>
                <a:cubicBezTo>
                  <a:pt x="167" y="52"/>
                  <a:pt x="163" y="63"/>
                  <a:pt x="155" y="71"/>
                </a:cubicBezTo>
                <a:cubicBezTo>
                  <a:pt x="152" y="74"/>
                  <a:pt x="152" y="78"/>
                  <a:pt x="155" y="81"/>
                </a:cubicBezTo>
                <a:cubicBezTo>
                  <a:pt x="156" y="83"/>
                  <a:pt x="158" y="84"/>
                  <a:pt x="160" y="84"/>
                </a:cubicBezTo>
                <a:cubicBezTo>
                  <a:pt x="162" y="84"/>
                  <a:pt x="164" y="83"/>
                  <a:pt x="166" y="81"/>
                </a:cubicBezTo>
                <a:cubicBezTo>
                  <a:pt x="176" y="71"/>
                  <a:pt x="182" y="56"/>
                  <a:pt x="182" y="42"/>
                </a:cubicBezTo>
                <a:cubicBezTo>
                  <a:pt x="182" y="28"/>
                  <a:pt x="176" y="14"/>
                  <a:pt x="166" y="3"/>
                </a:cubicBezTo>
                <a:close/>
                <a:moveTo>
                  <a:pt x="91" y="64"/>
                </a:moveTo>
                <a:cubicBezTo>
                  <a:pt x="103" y="64"/>
                  <a:pt x="113" y="54"/>
                  <a:pt x="113" y="42"/>
                </a:cubicBezTo>
                <a:cubicBezTo>
                  <a:pt x="113" y="30"/>
                  <a:pt x="103" y="20"/>
                  <a:pt x="91" y="20"/>
                </a:cubicBezTo>
                <a:cubicBezTo>
                  <a:pt x="79" y="20"/>
                  <a:pt x="69" y="30"/>
                  <a:pt x="69" y="42"/>
                </a:cubicBezTo>
                <a:cubicBezTo>
                  <a:pt x="69" y="54"/>
                  <a:pt x="79" y="64"/>
                  <a:pt x="91" y="64"/>
                </a:cubicBezTo>
                <a:close/>
              </a:path>
            </a:pathLst>
          </a:custGeom>
          <a:solidFill>
            <a:srgbClr val="FFFFFF"/>
          </a:solidFill>
          <a:ln w="9525">
            <a:noFill/>
          </a:ln>
        </p:spPr>
        <p:txBody>
          <a:bodyPr/>
          <a:lstStyle/>
          <a:p>
            <a:endParaRPr lang="zh-CN" altLang="en-US" sz="2110"/>
          </a:p>
        </p:txBody>
      </p:sp>
      <p:sp>
        <p:nvSpPr>
          <p:cNvPr id="22"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74102"/>
                                        </p:tgtEl>
                                        <p:attrNameLst>
                                          <p:attrName>style.visibility</p:attrName>
                                        </p:attrNameLst>
                                      </p:cBhvr>
                                      <p:to>
                                        <p:strVal val="visible"/>
                                      </p:to>
                                    </p:set>
                                    <p:anim calcmode="lin" valueType="num">
                                      <p:cBhvr>
                                        <p:cTn id="7" dur="500" fill="hold"/>
                                        <p:tgtEl>
                                          <p:spTgt spid="174102"/>
                                        </p:tgtEl>
                                        <p:attrNameLst>
                                          <p:attrName>ppt_w</p:attrName>
                                        </p:attrNameLst>
                                      </p:cBhvr>
                                      <p:tavLst>
                                        <p:tav tm="0">
                                          <p:val>
                                            <p:fltVal val="0"/>
                                          </p:val>
                                        </p:tav>
                                        <p:tav tm="100000">
                                          <p:val>
                                            <p:strVal val="#ppt_w"/>
                                          </p:val>
                                        </p:tav>
                                      </p:tavLst>
                                    </p:anim>
                                    <p:anim calcmode="lin" valueType="num">
                                      <p:cBhvr>
                                        <p:cTn id="8" dur="500" fill="hold"/>
                                        <p:tgtEl>
                                          <p:spTgt spid="174102"/>
                                        </p:tgtEl>
                                        <p:attrNameLst>
                                          <p:attrName>ppt_h</p:attrName>
                                        </p:attrNameLst>
                                      </p:cBhvr>
                                      <p:tavLst>
                                        <p:tav tm="0">
                                          <p:val>
                                            <p:fltVal val="0"/>
                                          </p:val>
                                        </p:tav>
                                        <p:tav tm="100000">
                                          <p:val>
                                            <p:strVal val="#ppt_h"/>
                                          </p:val>
                                        </p:tav>
                                      </p:tavLst>
                                    </p:anim>
                                    <p:animEffect transition="in" filter="fade">
                                      <p:cBhvr>
                                        <p:cTn id="9" dur="500"/>
                                        <p:tgtEl>
                                          <p:spTgt spid="17410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par>
                          <p:cTn id="15" fill="hold">
                            <p:stCondLst>
                              <p:cond delay="500"/>
                            </p:stCondLst>
                            <p:childTnLst>
                              <p:par>
                                <p:cTn id="16" presetID="22" presetClass="entr" presetSubtype="4" fill="hold" nodeType="after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wipe(down)">
                                      <p:cBhvr>
                                        <p:cTn id="18" dur="500"/>
                                        <p:tgtEl>
                                          <p:spTgt spid="19"/>
                                        </p:tgtEl>
                                      </p:cBhvr>
                                    </p:animEffect>
                                  </p:childTnLst>
                                </p:cTn>
                              </p:par>
                            </p:childTnLst>
                          </p:cTn>
                        </p:par>
                        <p:par>
                          <p:cTn id="19" fill="hold">
                            <p:stCondLst>
                              <p:cond delay="1000"/>
                            </p:stCondLst>
                            <p:childTnLst>
                              <p:par>
                                <p:cTn id="20" presetID="53" presetClass="entr" presetSubtype="16" fill="hold" grpId="0" nodeType="afterEffect">
                                  <p:stCondLst>
                                    <p:cond delay="0"/>
                                  </p:stCondLst>
                                  <p:childTnLst>
                                    <p:set>
                                      <p:cBhvr>
                                        <p:cTn id="21" dur="1" fill="hold">
                                          <p:stCondLst>
                                            <p:cond delay="0"/>
                                          </p:stCondLst>
                                        </p:cTn>
                                        <p:tgtEl>
                                          <p:spTgt spid="174097"/>
                                        </p:tgtEl>
                                        <p:attrNameLst>
                                          <p:attrName>style.visibility</p:attrName>
                                        </p:attrNameLst>
                                      </p:cBhvr>
                                      <p:to>
                                        <p:strVal val="visible"/>
                                      </p:to>
                                    </p:set>
                                    <p:anim calcmode="lin" valueType="num">
                                      <p:cBhvr>
                                        <p:cTn id="22" dur="500" fill="hold"/>
                                        <p:tgtEl>
                                          <p:spTgt spid="174097"/>
                                        </p:tgtEl>
                                        <p:attrNameLst>
                                          <p:attrName>ppt_w</p:attrName>
                                        </p:attrNameLst>
                                      </p:cBhvr>
                                      <p:tavLst>
                                        <p:tav tm="0">
                                          <p:val>
                                            <p:fltVal val="0"/>
                                          </p:val>
                                        </p:tav>
                                        <p:tav tm="100000">
                                          <p:val>
                                            <p:strVal val="#ppt_w"/>
                                          </p:val>
                                        </p:tav>
                                      </p:tavLst>
                                    </p:anim>
                                    <p:anim calcmode="lin" valueType="num">
                                      <p:cBhvr>
                                        <p:cTn id="23" dur="500" fill="hold"/>
                                        <p:tgtEl>
                                          <p:spTgt spid="174097"/>
                                        </p:tgtEl>
                                        <p:attrNameLst>
                                          <p:attrName>ppt_h</p:attrName>
                                        </p:attrNameLst>
                                      </p:cBhvr>
                                      <p:tavLst>
                                        <p:tav tm="0">
                                          <p:val>
                                            <p:fltVal val="0"/>
                                          </p:val>
                                        </p:tav>
                                        <p:tav tm="100000">
                                          <p:val>
                                            <p:strVal val="#ppt_h"/>
                                          </p:val>
                                        </p:tav>
                                      </p:tavLst>
                                    </p:anim>
                                    <p:animEffect transition="in" filter="fade">
                                      <p:cBhvr>
                                        <p:cTn id="24" dur="500"/>
                                        <p:tgtEl>
                                          <p:spTgt spid="17409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animEffect transition="in" filter="fade">
                                      <p:cBhvr>
                                        <p:cTn id="29" dur="500"/>
                                        <p:tgtEl>
                                          <p:spTgt spid="9"/>
                                        </p:tgtEl>
                                      </p:cBhvr>
                                    </p:animEffect>
                                  </p:childTnLst>
                                </p:cTn>
                              </p:par>
                            </p:childTnLst>
                          </p:cTn>
                        </p:par>
                        <p:par>
                          <p:cTn id="30" fill="hold">
                            <p:stCondLst>
                              <p:cond delay="1500"/>
                            </p:stCondLst>
                            <p:childTnLst>
                              <p:par>
                                <p:cTn id="31" presetID="53" presetClass="entr" presetSubtype="16"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74100"/>
                                        </p:tgtEl>
                                        <p:attrNameLst>
                                          <p:attrName>style.visibility</p:attrName>
                                        </p:attrNameLst>
                                      </p:cBhvr>
                                      <p:to>
                                        <p:strVal val="visible"/>
                                      </p:to>
                                    </p:set>
                                    <p:anim calcmode="lin" valueType="num">
                                      <p:cBhvr>
                                        <p:cTn id="38" dur="500" fill="hold"/>
                                        <p:tgtEl>
                                          <p:spTgt spid="174100"/>
                                        </p:tgtEl>
                                        <p:attrNameLst>
                                          <p:attrName>ppt_w</p:attrName>
                                        </p:attrNameLst>
                                      </p:cBhvr>
                                      <p:tavLst>
                                        <p:tav tm="0">
                                          <p:val>
                                            <p:fltVal val="0"/>
                                          </p:val>
                                        </p:tav>
                                        <p:tav tm="100000">
                                          <p:val>
                                            <p:strVal val="#ppt_w"/>
                                          </p:val>
                                        </p:tav>
                                      </p:tavLst>
                                    </p:anim>
                                    <p:anim calcmode="lin" valueType="num">
                                      <p:cBhvr>
                                        <p:cTn id="39" dur="500" fill="hold"/>
                                        <p:tgtEl>
                                          <p:spTgt spid="174100"/>
                                        </p:tgtEl>
                                        <p:attrNameLst>
                                          <p:attrName>ppt_h</p:attrName>
                                        </p:attrNameLst>
                                      </p:cBhvr>
                                      <p:tavLst>
                                        <p:tav tm="0">
                                          <p:val>
                                            <p:fltVal val="0"/>
                                          </p:val>
                                        </p:tav>
                                        <p:tav tm="100000">
                                          <p:val>
                                            <p:strVal val="#ppt_h"/>
                                          </p:val>
                                        </p:tav>
                                      </p:tavLst>
                                    </p:anim>
                                    <p:animEffect transition="in" filter="fade">
                                      <p:cBhvr>
                                        <p:cTn id="40" dur="500"/>
                                        <p:tgtEl>
                                          <p:spTgt spid="174100"/>
                                        </p:tgtEl>
                                      </p:cBhvr>
                                    </p:animEffect>
                                  </p:childTnLst>
                                </p:cTn>
                              </p:par>
                            </p:childTnLst>
                          </p:cTn>
                        </p:par>
                        <p:par>
                          <p:cTn id="41" fill="hold">
                            <p:stCondLst>
                              <p:cond delay="2000"/>
                            </p:stCondLst>
                            <p:childTnLst>
                              <p:par>
                                <p:cTn id="42" presetID="22" presetClass="entr" presetSubtype="4" fill="hold" nodeType="after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wipe(down)">
                                      <p:cBhvr>
                                        <p:cTn id="44" dur="500"/>
                                        <p:tgtEl>
                                          <p:spTgt spid="16"/>
                                        </p:tgtEl>
                                      </p:cBhvr>
                                    </p:animEffect>
                                  </p:childTnLst>
                                </p:cTn>
                              </p:par>
                            </p:childTnLst>
                          </p:cTn>
                        </p:par>
                        <p:par>
                          <p:cTn id="45" fill="hold">
                            <p:stCondLst>
                              <p:cond delay="2500"/>
                            </p:stCondLst>
                            <p:childTnLst>
                              <p:par>
                                <p:cTn id="46" presetID="53" presetClass="entr" presetSubtype="16" fill="hold" grpId="0" nodeType="afterEffect">
                                  <p:stCondLst>
                                    <p:cond delay="0"/>
                                  </p:stCondLst>
                                  <p:childTnLst>
                                    <p:set>
                                      <p:cBhvr>
                                        <p:cTn id="47" dur="1" fill="hold">
                                          <p:stCondLst>
                                            <p:cond delay="0"/>
                                          </p:stCondLst>
                                        </p:cTn>
                                        <p:tgtEl>
                                          <p:spTgt spid="11"/>
                                        </p:tgtEl>
                                        <p:attrNameLst>
                                          <p:attrName>style.visibility</p:attrName>
                                        </p:attrNameLst>
                                      </p:cBhvr>
                                      <p:to>
                                        <p:strVal val="visible"/>
                                      </p:to>
                                    </p:set>
                                    <p:anim calcmode="lin" valueType="num">
                                      <p:cBhvr>
                                        <p:cTn id="48" dur="500" fill="hold"/>
                                        <p:tgtEl>
                                          <p:spTgt spid="11"/>
                                        </p:tgtEl>
                                        <p:attrNameLst>
                                          <p:attrName>ppt_w</p:attrName>
                                        </p:attrNameLst>
                                      </p:cBhvr>
                                      <p:tavLst>
                                        <p:tav tm="0">
                                          <p:val>
                                            <p:fltVal val="0"/>
                                          </p:val>
                                        </p:tav>
                                        <p:tav tm="100000">
                                          <p:val>
                                            <p:strVal val="#ppt_w"/>
                                          </p:val>
                                        </p:tav>
                                      </p:tavLst>
                                    </p:anim>
                                    <p:anim calcmode="lin" valueType="num">
                                      <p:cBhvr>
                                        <p:cTn id="49" dur="500" fill="hold"/>
                                        <p:tgtEl>
                                          <p:spTgt spid="11"/>
                                        </p:tgtEl>
                                        <p:attrNameLst>
                                          <p:attrName>ppt_h</p:attrName>
                                        </p:attrNameLst>
                                      </p:cBhvr>
                                      <p:tavLst>
                                        <p:tav tm="0">
                                          <p:val>
                                            <p:fltVal val="0"/>
                                          </p:val>
                                        </p:tav>
                                        <p:tav tm="100000">
                                          <p:val>
                                            <p:strVal val="#ppt_h"/>
                                          </p:val>
                                        </p:tav>
                                      </p:tavLst>
                                    </p:anim>
                                    <p:animEffect transition="in" filter="fade">
                                      <p:cBhvr>
                                        <p:cTn id="50" dur="500"/>
                                        <p:tgtEl>
                                          <p:spTgt spid="11"/>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74098"/>
                                        </p:tgtEl>
                                        <p:attrNameLst>
                                          <p:attrName>style.visibility</p:attrName>
                                        </p:attrNameLst>
                                      </p:cBhvr>
                                      <p:to>
                                        <p:strVal val="visible"/>
                                      </p:to>
                                    </p:set>
                                    <p:anim calcmode="lin" valueType="num">
                                      <p:cBhvr>
                                        <p:cTn id="53" dur="500" fill="hold"/>
                                        <p:tgtEl>
                                          <p:spTgt spid="174098"/>
                                        </p:tgtEl>
                                        <p:attrNameLst>
                                          <p:attrName>ppt_w</p:attrName>
                                        </p:attrNameLst>
                                      </p:cBhvr>
                                      <p:tavLst>
                                        <p:tav tm="0">
                                          <p:val>
                                            <p:fltVal val="0"/>
                                          </p:val>
                                        </p:tav>
                                        <p:tav tm="100000">
                                          <p:val>
                                            <p:strVal val="#ppt_w"/>
                                          </p:val>
                                        </p:tav>
                                      </p:tavLst>
                                    </p:anim>
                                    <p:anim calcmode="lin" valueType="num">
                                      <p:cBhvr>
                                        <p:cTn id="54" dur="500" fill="hold"/>
                                        <p:tgtEl>
                                          <p:spTgt spid="174098"/>
                                        </p:tgtEl>
                                        <p:attrNameLst>
                                          <p:attrName>ppt_h</p:attrName>
                                        </p:attrNameLst>
                                      </p:cBhvr>
                                      <p:tavLst>
                                        <p:tav tm="0">
                                          <p:val>
                                            <p:fltVal val="0"/>
                                          </p:val>
                                        </p:tav>
                                        <p:tav tm="100000">
                                          <p:val>
                                            <p:strVal val="#ppt_h"/>
                                          </p:val>
                                        </p:tav>
                                      </p:tavLst>
                                    </p:anim>
                                    <p:animEffect transition="in" filter="fade">
                                      <p:cBhvr>
                                        <p:cTn id="55" dur="500"/>
                                        <p:tgtEl>
                                          <p:spTgt spid="174098"/>
                                        </p:tgtEl>
                                      </p:cBhvr>
                                    </p:animEffect>
                                  </p:childTnLst>
                                </p:cTn>
                              </p:par>
                            </p:childTnLst>
                          </p:cTn>
                        </p:par>
                        <p:par>
                          <p:cTn id="56" fill="hold">
                            <p:stCondLst>
                              <p:cond delay="3000"/>
                            </p:stCondLst>
                            <p:childTnLst>
                              <p:par>
                                <p:cTn id="57" presetID="53" presetClass="entr" presetSubtype="16" fill="hold" grpId="0"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p:cTn id="59" dur="500" fill="hold"/>
                                        <p:tgtEl>
                                          <p:spTgt spid="12"/>
                                        </p:tgtEl>
                                        <p:attrNameLst>
                                          <p:attrName>ppt_w</p:attrName>
                                        </p:attrNameLst>
                                      </p:cBhvr>
                                      <p:tavLst>
                                        <p:tav tm="0">
                                          <p:val>
                                            <p:fltVal val="0"/>
                                          </p:val>
                                        </p:tav>
                                        <p:tav tm="100000">
                                          <p:val>
                                            <p:strVal val="#ppt_w"/>
                                          </p:val>
                                        </p:tav>
                                      </p:tavLst>
                                    </p:anim>
                                    <p:anim calcmode="lin" valueType="num">
                                      <p:cBhvr>
                                        <p:cTn id="60" dur="500" fill="hold"/>
                                        <p:tgtEl>
                                          <p:spTgt spid="12"/>
                                        </p:tgtEl>
                                        <p:attrNameLst>
                                          <p:attrName>ppt_h</p:attrName>
                                        </p:attrNameLst>
                                      </p:cBhvr>
                                      <p:tavLst>
                                        <p:tav tm="0">
                                          <p:val>
                                            <p:fltVal val="0"/>
                                          </p:val>
                                        </p:tav>
                                        <p:tav tm="100000">
                                          <p:val>
                                            <p:strVal val="#ppt_h"/>
                                          </p:val>
                                        </p:tav>
                                      </p:tavLst>
                                    </p:anim>
                                    <p:animEffect transition="in" filter="fade">
                                      <p:cBhvr>
                                        <p:cTn id="61" dur="500"/>
                                        <p:tgtEl>
                                          <p:spTgt spid="12"/>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174101"/>
                                        </p:tgtEl>
                                        <p:attrNameLst>
                                          <p:attrName>style.visibility</p:attrName>
                                        </p:attrNameLst>
                                      </p:cBhvr>
                                      <p:to>
                                        <p:strVal val="visible"/>
                                      </p:to>
                                    </p:set>
                                    <p:anim calcmode="lin" valueType="num">
                                      <p:cBhvr>
                                        <p:cTn id="64" dur="500" fill="hold"/>
                                        <p:tgtEl>
                                          <p:spTgt spid="174101"/>
                                        </p:tgtEl>
                                        <p:attrNameLst>
                                          <p:attrName>ppt_w</p:attrName>
                                        </p:attrNameLst>
                                      </p:cBhvr>
                                      <p:tavLst>
                                        <p:tav tm="0">
                                          <p:val>
                                            <p:fltVal val="0"/>
                                          </p:val>
                                        </p:tav>
                                        <p:tav tm="100000">
                                          <p:val>
                                            <p:strVal val="#ppt_w"/>
                                          </p:val>
                                        </p:tav>
                                      </p:tavLst>
                                    </p:anim>
                                    <p:anim calcmode="lin" valueType="num">
                                      <p:cBhvr>
                                        <p:cTn id="65" dur="500" fill="hold"/>
                                        <p:tgtEl>
                                          <p:spTgt spid="174101"/>
                                        </p:tgtEl>
                                        <p:attrNameLst>
                                          <p:attrName>ppt_h</p:attrName>
                                        </p:attrNameLst>
                                      </p:cBhvr>
                                      <p:tavLst>
                                        <p:tav tm="0">
                                          <p:val>
                                            <p:fltVal val="0"/>
                                          </p:val>
                                        </p:tav>
                                        <p:tav tm="100000">
                                          <p:val>
                                            <p:strVal val="#ppt_h"/>
                                          </p:val>
                                        </p:tav>
                                      </p:tavLst>
                                    </p:anim>
                                    <p:animEffect transition="in" filter="fade">
                                      <p:cBhvr>
                                        <p:cTn id="66" dur="500"/>
                                        <p:tgtEl>
                                          <p:spTgt spid="174101"/>
                                        </p:tgtEl>
                                      </p:cBhvr>
                                    </p:animEffect>
                                  </p:childTnLst>
                                </p:cTn>
                              </p:par>
                            </p:childTnLst>
                          </p:cTn>
                        </p:par>
                        <p:par>
                          <p:cTn id="67" fill="hold">
                            <p:stCondLst>
                              <p:cond delay="3500"/>
                            </p:stCondLst>
                            <p:childTnLst>
                              <p:par>
                                <p:cTn id="68" presetID="22" presetClass="entr" presetSubtype="4" fill="hold" nodeType="after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wipe(down)">
                                      <p:cBhvr>
                                        <p:cTn id="70" dur="500"/>
                                        <p:tgtEl>
                                          <p:spTgt spid="15"/>
                                        </p:tgtEl>
                                      </p:cBhvr>
                                    </p:animEffect>
                                  </p:childTnLst>
                                </p:cTn>
                              </p:par>
                            </p:childTnLst>
                          </p:cTn>
                        </p:par>
                        <p:par>
                          <p:cTn id="71" fill="hold">
                            <p:stCondLst>
                              <p:cond delay="4000"/>
                            </p:stCondLst>
                            <p:childTnLst>
                              <p:par>
                                <p:cTn id="72" presetID="53" presetClass="entr" presetSubtype="16" fill="hold" grpId="0" nodeType="afterEffect">
                                  <p:stCondLst>
                                    <p:cond delay="0"/>
                                  </p:stCondLst>
                                  <p:childTnLst>
                                    <p:set>
                                      <p:cBhvr>
                                        <p:cTn id="73" dur="1" fill="hold">
                                          <p:stCondLst>
                                            <p:cond delay="0"/>
                                          </p:stCondLst>
                                        </p:cTn>
                                        <p:tgtEl>
                                          <p:spTgt spid="8"/>
                                        </p:tgtEl>
                                        <p:attrNameLst>
                                          <p:attrName>style.visibility</p:attrName>
                                        </p:attrNameLst>
                                      </p:cBhvr>
                                      <p:to>
                                        <p:strVal val="visible"/>
                                      </p:to>
                                    </p:set>
                                    <p:anim calcmode="lin" valueType="num">
                                      <p:cBhvr>
                                        <p:cTn id="74" dur="500" fill="hold"/>
                                        <p:tgtEl>
                                          <p:spTgt spid="8"/>
                                        </p:tgtEl>
                                        <p:attrNameLst>
                                          <p:attrName>ppt_w</p:attrName>
                                        </p:attrNameLst>
                                      </p:cBhvr>
                                      <p:tavLst>
                                        <p:tav tm="0">
                                          <p:val>
                                            <p:fltVal val="0"/>
                                          </p:val>
                                        </p:tav>
                                        <p:tav tm="100000">
                                          <p:val>
                                            <p:strVal val="#ppt_w"/>
                                          </p:val>
                                        </p:tav>
                                      </p:tavLst>
                                    </p:anim>
                                    <p:anim calcmode="lin" valueType="num">
                                      <p:cBhvr>
                                        <p:cTn id="75" dur="500" fill="hold"/>
                                        <p:tgtEl>
                                          <p:spTgt spid="8"/>
                                        </p:tgtEl>
                                        <p:attrNameLst>
                                          <p:attrName>ppt_h</p:attrName>
                                        </p:attrNameLst>
                                      </p:cBhvr>
                                      <p:tavLst>
                                        <p:tav tm="0">
                                          <p:val>
                                            <p:fltVal val="0"/>
                                          </p:val>
                                        </p:tav>
                                        <p:tav tm="100000">
                                          <p:val>
                                            <p:strVal val="#ppt_h"/>
                                          </p:val>
                                        </p:tav>
                                      </p:tavLst>
                                    </p:anim>
                                    <p:animEffect transition="in" filter="fade">
                                      <p:cBhvr>
                                        <p:cTn id="76" dur="500"/>
                                        <p:tgtEl>
                                          <p:spTgt spid="8"/>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174096"/>
                                        </p:tgtEl>
                                        <p:attrNameLst>
                                          <p:attrName>style.visibility</p:attrName>
                                        </p:attrNameLst>
                                      </p:cBhvr>
                                      <p:to>
                                        <p:strVal val="visible"/>
                                      </p:to>
                                    </p:set>
                                    <p:anim calcmode="lin" valueType="num">
                                      <p:cBhvr>
                                        <p:cTn id="79" dur="500" fill="hold"/>
                                        <p:tgtEl>
                                          <p:spTgt spid="174096"/>
                                        </p:tgtEl>
                                        <p:attrNameLst>
                                          <p:attrName>ppt_w</p:attrName>
                                        </p:attrNameLst>
                                      </p:cBhvr>
                                      <p:tavLst>
                                        <p:tav tm="0">
                                          <p:val>
                                            <p:fltVal val="0"/>
                                          </p:val>
                                        </p:tav>
                                        <p:tav tm="100000">
                                          <p:val>
                                            <p:strVal val="#ppt_w"/>
                                          </p:val>
                                        </p:tav>
                                      </p:tavLst>
                                    </p:anim>
                                    <p:anim calcmode="lin" valueType="num">
                                      <p:cBhvr>
                                        <p:cTn id="80" dur="500" fill="hold"/>
                                        <p:tgtEl>
                                          <p:spTgt spid="174096"/>
                                        </p:tgtEl>
                                        <p:attrNameLst>
                                          <p:attrName>ppt_h</p:attrName>
                                        </p:attrNameLst>
                                      </p:cBhvr>
                                      <p:tavLst>
                                        <p:tav tm="0">
                                          <p:val>
                                            <p:fltVal val="0"/>
                                          </p:val>
                                        </p:tav>
                                        <p:tav tm="100000">
                                          <p:val>
                                            <p:strVal val="#ppt_h"/>
                                          </p:val>
                                        </p:tav>
                                      </p:tavLst>
                                    </p:anim>
                                    <p:animEffect transition="in" filter="fade">
                                      <p:cBhvr>
                                        <p:cTn id="81" dur="500"/>
                                        <p:tgtEl>
                                          <p:spTgt spid="174096"/>
                                        </p:tgtEl>
                                      </p:cBhvr>
                                    </p:animEffect>
                                  </p:childTnLst>
                                </p:cTn>
                              </p:par>
                            </p:childTnLst>
                          </p:cTn>
                        </p:par>
                        <p:par>
                          <p:cTn id="82" fill="hold">
                            <p:stCondLst>
                              <p:cond delay="4500"/>
                            </p:stCondLst>
                            <p:childTnLst>
                              <p:par>
                                <p:cTn id="83" presetID="53" presetClass="entr" presetSubtype="16" fill="hold" grpId="0" nodeType="afterEffect">
                                  <p:stCondLst>
                                    <p:cond delay="0"/>
                                  </p:stCondLst>
                                  <p:childTnLst>
                                    <p:set>
                                      <p:cBhvr>
                                        <p:cTn id="84" dur="1" fill="hold">
                                          <p:stCondLst>
                                            <p:cond delay="0"/>
                                          </p:stCondLst>
                                        </p:cTn>
                                        <p:tgtEl>
                                          <p:spTgt spid="13"/>
                                        </p:tgtEl>
                                        <p:attrNameLst>
                                          <p:attrName>style.visibility</p:attrName>
                                        </p:attrNameLst>
                                      </p:cBhvr>
                                      <p:to>
                                        <p:strVal val="visible"/>
                                      </p:to>
                                    </p:set>
                                    <p:anim calcmode="lin" valueType="num">
                                      <p:cBhvr>
                                        <p:cTn id="85" dur="500" fill="hold"/>
                                        <p:tgtEl>
                                          <p:spTgt spid="13"/>
                                        </p:tgtEl>
                                        <p:attrNameLst>
                                          <p:attrName>ppt_w</p:attrName>
                                        </p:attrNameLst>
                                      </p:cBhvr>
                                      <p:tavLst>
                                        <p:tav tm="0">
                                          <p:val>
                                            <p:fltVal val="0"/>
                                          </p:val>
                                        </p:tav>
                                        <p:tav tm="100000">
                                          <p:val>
                                            <p:strVal val="#ppt_w"/>
                                          </p:val>
                                        </p:tav>
                                      </p:tavLst>
                                    </p:anim>
                                    <p:anim calcmode="lin" valueType="num">
                                      <p:cBhvr>
                                        <p:cTn id="86" dur="500" fill="hold"/>
                                        <p:tgtEl>
                                          <p:spTgt spid="13"/>
                                        </p:tgtEl>
                                        <p:attrNameLst>
                                          <p:attrName>ppt_h</p:attrName>
                                        </p:attrNameLst>
                                      </p:cBhvr>
                                      <p:tavLst>
                                        <p:tav tm="0">
                                          <p:val>
                                            <p:fltVal val="0"/>
                                          </p:val>
                                        </p:tav>
                                        <p:tav tm="100000">
                                          <p:val>
                                            <p:strVal val="#ppt_h"/>
                                          </p:val>
                                        </p:tav>
                                      </p:tavLst>
                                    </p:anim>
                                    <p:animEffect transition="in" filter="fade">
                                      <p:cBhvr>
                                        <p:cTn id="87" dur="500"/>
                                        <p:tgtEl>
                                          <p:spTgt spid="13"/>
                                        </p:tgtEl>
                                      </p:cBhvr>
                                    </p:animEffect>
                                  </p:childTnLst>
                                </p:cTn>
                              </p:par>
                              <p:par>
                                <p:cTn id="88" presetID="53" presetClass="entr" presetSubtype="16" fill="hold" grpId="0" nodeType="withEffect">
                                  <p:stCondLst>
                                    <p:cond delay="0"/>
                                  </p:stCondLst>
                                  <p:childTnLst>
                                    <p:set>
                                      <p:cBhvr>
                                        <p:cTn id="89" dur="1" fill="hold">
                                          <p:stCondLst>
                                            <p:cond delay="0"/>
                                          </p:stCondLst>
                                        </p:cTn>
                                        <p:tgtEl>
                                          <p:spTgt spid="174099"/>
                                        </p:tgtEl>
                                        <p:attrNameLst>
                                          <p:attrName>style.visibility</p:attrName>
                                        </p:attrNameLst>
                                      </p:cBhvr>
                                      <p:to>
                                        <p:strVal val="visible"/>
                                      </p:to>
                                    </p:set>
                                    <p:anim calcmode="lin" valueType="num">
                                      <p:cBhvr>
                                        <p:cTn id="90" dur="500" fill="hold"/>
                                        <p:tgtEl>
                                          <p:spTgt spid="174099"/>
                                        </p:tgtEl>
                                        <p:attrNameLst>
                                          <p:attrName>ppt_w</p:attrName>
                                        </p:attrNameLst>
                                      </p:cBhvr>
                                      <p:tavLst>
                                        <p:tav tm="0">
                                          <p:val>
                                            <p:fltVal val="0"/>
                                          </p:val>
                                        </p:tav>
                                        <p:tav tm="100000">
                                          <p:val>
                                            <p:strVal val="#ppt_w"/>
                                          </p:val>
                                        </p:tav>
                                      </p:tavLst>
                                    </p:anim>
                                    <p:anim calcmode="lin" valueType="num">
                                      <p:cBhvr>
                                        <p:cTn id="91" dur="500" fill="hold"/>
                                        <p:tgtEl>
                                          <p:spTgt spid="174099"/>
                                        </p:tgtEl>
                                        <p:attrNameLst>
                                          <p:attrName>ppt_h</p:attrName>
                                        </p:attrNameLst>
                                      </p:cBhvr>
                                      <p:tavLst>
                                        <p:tav tm="0">
                                          <p:val>
                                            <p:fltVal val="0"/>
                                          </p:val>
                                        </p:tav>
                                        <p:tav tm="100000">
                                          <p:val>
                                            <p:strVal val="#ppt_h"/>
                                          </p:val>
                                        </p:tav>
                                      </p:tavLst>
                                    </p:anim>
                                    <p:animEffect transition="in" filter="fade">
                                      <p:cBhvr>
                                        <p:cTn id="92" dur="500"/>
                                        <p:tgtEl>
                                          <p:spTgt spid="1740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ldLvl="0" animBg="1"/>
      <p:bldP spid="8" grpId="0" bldLvl="0" animBg="1"/>
      <p:bldP spid="9" grpId="0" bldLvl="0" animBg="1"/>
      <p:bldP spid="10" grpId="0" bldLvl="0" animBg="1"/>
      <p:bldP spid="11" grpId="0" bldLvl="0" animBg="1"/>
      <p:bldP spid="12" grpId="0" bldLvl="0" animBg="1"/>
      <p:bldP spid="13" grpId="0" bldLvl="0" animBg="1"/>
      <p:bldP spid="174096" grpId="0"/>
      <p:bldP spid="174097" grpId="0"/>
      <p:bldP spid="174098" grpId="0"/>
      <p:bldP spid="174099" grpId="0"/>
      <p:bldP spid="174100" grpId="0"/>
      <p:bldP spid="174101" grpId="0"/>
      <p:bldP spid="174102" grpId="0" bldLvl="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pic>
        <p:nvPicPr>
          <p:cNvPr id="147473" name="椭圆 18"/>
          <p:cNvPicPr/>
          <p:nvPr/>
        </p:nvPicPr>
        <p:blipFill>
          <a:blip r:embed="rId5"/>
          <a:stretch>
            <a:fillRect/>
          </a:stretch>
        </p:blipFill>
        <p:spPr>
          <a:xfrm>
            <a:off x="4828817" y="1312592"/>
            <a:ext cx="2949984" cy="2949984"/>
          </a:xfrm>
          <a:prstGeom prst="rect">
            <a:avLst/>
          </a:prstGeom>
          <a:noFill/>
          <a:ln w="12700">
            <a:noFill/>
          </a:ln>
        </p:spPr>
      </p:pic>
      <p:sp>
        <p:nvSpPr>
          <p:cNvPr id="147467" name="椭圆 13"/>
          <p:cNvSpPr/>
          <p:nvPr/>
        </p:nvSpPr>
        <p:spPr>
          <a:xfrm>
            <a:off x="1239279" y="1337706"/>
            <a:ext cx="2893060" cy="2893060"/>
          </a:xfrm>
          <a:prstGeom prst="ellipse">
            <a:avLst/>
          </a:prstGeom>
          <a:blipFill rotWithShape="1">
            <a:blip r:embed="rId6"/>
            <a:stretch>
              <a:fillRect/>
            </a:stretch>
          </a:blipFill>
          <a:ln w="57150" cap="flat" cmpd="sng">
            <a:solidFill>
              <a:schemeClr val="tx2"/>
            </a:solidFill>
            <a:prstDash val="solid"/>
            <a:round/>
            <a:headEnd type="none" w="med" len="med"/>
            <a:tailEnd type="none" w="med" len="med"/>
          </a:ln>
        </p:spPr>
        <p:txBody>
          <a:bodyPr anchor="ctr"/>
          <a:lstStyle/>
          <a:p>
            <a:pPr algn="ctr"/>
            <a:endParaRPr lang="en-US" altLang="zh-CN" sz="2110" dirty="0">
              <a:solidFill>
                <a:srgbClr val="FFFFFF"/>
              </a:solidFill>
              <a:latin typeface="Calibri Light" panose="020F0302020204030204" pitchFamily="34" charset="0"/>
              <a:ea typeface="微软雅黑" panose="020B0503020204020204" pitchFamily="34" charset="-122"/>
            </a:endParaRPr>
          </a:p>
        </p:txBody>
      </p:sp>
      <p:sp>
        <p:nvSpPr>
          <p:cNvPr id="147468" name="椭圆 14"/>
          <p:cNvSpPr/>
          <p:nvPr/>
        </p:nvSpPr>
        <p:spPr>
          <a:xfrm>
            <a:off x="8473604" y="1341054"/>
            <a:ext cx="2893060" cy="2893060"/>
          </a:xfrm>
          <a:prstGeom prst="ellipse">
            <a:avLst/>
          </a:prstGeom>
          <a:blipFill rotWithShape="1">
            <a:blip r:embed="rId7"/>
            <a:stretch>
              <a:fillRect/>
            </a:stretch>
          </a:blipFill>
          <a:ln w="57150" cap="flat" cmpd="sng">
            <a:solidFill>
              <a:schemeClr val="tx2"/>
            </a:solidFill>
            <a:prstDash val="solid"/>
            <a:round/>
            <a:headEnd type="none" w="med" len="med"/>
            <a:tailEnd type="none" w="med" len="med"/>
          </a:ln>
        </p:spPr>
        <p:txBody>
          <a:bodyPr anchor="ctr"/>
          <a:lstStyle/>
          <a:p>
            <a:pPr algn="ctr"/>
            <a:endParaRPr lang="en-US" altLang="zh-CN" sz="2110" dirty="0">
              <a:solidFill>
                <a:srgbClr val="FFFFFF"/>
              </a:solidFill>
              <a:latin typeface="Calibri Light" panose="020F0302020204030204" pitchFamily="34" charset="0"/>
              <a:ea typeface="微软雅黑" panose="020B0503020204020204" pitchFamily="34" charset="-122"/>
            </a:endParaRPr>
          </a:p>
        </p:txBody>
      </p:sp>
      <p:sp>
        <p:nvSpPr>
          <p:cNvPr id="147469" name="文本框 15"/>
          <p:cNvSpPr txBox="1"/>
          <p:nvPr/>
        </p:nvSpPr>
        <p:spPr>
          <a:xfrm>
            <a:off x="1239279" y="4418280"/>
            <a:ext cx="2893060" cy="1984133"/>
          </a:xfrm>
          <a:prstGeom prst="rect">
            <a:avLst/>
          </a:prstGeom>
          <a:noFill/>
          <a:ln w="9525">
            <a:noFill/>
          </a:ln>
        </p:spPr>
        <p:txBody>
          <a:bodyPr wrap="square" anchor="t">
            <a:spAutoFit/>
          </a:bodyPr>
          <a:lstStyle/>
          <a:p>
            <a:pPr>
              <a:lnSpc>
                <a:spcPts val="2955"/>
              </a:lnSpc>
            </a:pPr>
            <a:r>
              <a:rPr lang="zh-CN" altLang="en-US" sz="2110" b="1" dirty="0">
                <a:solidFill>
                  <a:srgbClr val="404040"/>
                </a:solidFill>
                <a:latin typeface="微软雅黑" panose="020B0503020204020204" pitchFamily="34" charset="-122"/>
                <a:ea typeface="微软雅黑" panose="020B0503020204020204" pitchFamily="34" charset="-122"/>
              </a:rPr>
              <a:t>危险源辨识必须由懂专业、有经验的人员组成识别小组，如</a:t>
            </a:r>
            <a:r>
              <a:rPr lang="zh-CN" altLang="en-US" sz="2110" b="1" dirty="0">
                <a:solidFill>
                  <a:schemeClr val="accent2"/>
                </a:solidFill>
                <a:latin typeface="微软雅黑" panose="020B0503020204020204" pitchFamily="34" charset="-122"/>
                <a:ea typeface="微软雅黑" panose="020B0503020204020204" pitchFamily="34" charset="-122"/>
              </a:rPr>
              <a:t>生产管理人员、工程师、安全技术人员等组成</a:t>
            </a:r>
          </a:p>
        </p:txBody>
      </p:sp>
      <p:sp>
        <p:nvSpPr>
          <p:cNvPr id="147470" name="文本框 16"/>
          <p:cNvSpPr txBox="1"/>
          <p:nvPr/>
        </p:nvSpPr>
        <p:spPr>
          <a:xfrm>
            <a:off x="4828816" y="4418280"/>
            <a:ext cx="3088945" cy="1984133"/>
          </a:xfrm>
          <a:prstGeom prst="rect">
            <a:avLst/>
          </a:prstGeom>
          <a:noFill/>
          <a:ln w="9525">
            <a:noFill/>
          </a:ln>
        </p:spPr>
        <p:txBody>
          <a:bodyPr wrap="square" anchor="t">
            <a:spAutoFit/>
          </a:bodyPr>
          <a:lstStyle/>
          <a:p>
            <a:pPr>
              <a:lnSpc>
                <a:spcPts val="2955"/>
              </a:lnSpc>
            </a:pPr>
            <a:r>
              <a:rPr lang="zh-CN" altLang="en-US" sz="2110" b="1" dirty="0">
                <a:solidFill>
                  <a:srgbClr val="404040"/>
                </a:solidFill>
                <a:latin typeface="微软雅黑" panose="020B0503020204020204" pitchFamily="34" charset="-122"/>
                <a:ea typeface="微软雅黑" panose="020B0503020204020204" pitchFamily="34" charset="-122"/>
              </a:rPr>
              <a:t>由评价小组（</a:t>
            </a:r>
            <a:r>
              <a:rPr lang="en-US" altLang="zh-CN" sz="2110" b="1" dirty="0">
                <a:solidFill>
                  <a:srgbClr val="404040"/>
                </a:solidFill>
                <a:latin typeface="微软雅黑" panose="020B0503020204020204" pitchFamily="34" charset="-122"/>
                <a:ea typeface="微软雅黑" panose="020B0503020204020204" pitchFamily="34" charset="-122"/>
              </a:rPr>
              <a:t>5-7</a:t>
            </a:r>
            <a:r>
              <a:rPr lang="zh-CN" altLang="en-US" sz="2110" b="1" dirty="0">
                <a:solidFill>
                  <a:srgbClr val="404040"/>
                </a:solidFill>
                <a:latin typeface="微软雅黑" panose="020B0503020204020204" pitchFamily="34" charset="-122"/>
                <a:ea typeface="微软雅黑" panose="020B0503020204020204" pitchFamily="34" charset="-122"/>
              </a:rPr>
              <a:t>人）共同确定每一危险源的</a:t>
            </a:r>
            <a:r>
              <a:rPr lang="en-US" altLang="zh-CN" sz="2110" b="1" dirty="0">
                <a:solidFill>
                  <a:srgbClr val="404040"/>
                </a:solidFill>
                <a:latin typeface="微软雅黑" panose="020B0503020204020204" pitchFamily="34" charset="-122"/>
                <a:ea typeface="微软雅黑" panose="020B0503020204020204" pitchFamily="34" charset="-122"/>
              </a:rPr>
              <a:t>LEC</a:t>
            </a:r>
            <a:r>
              <a:rPr lang="zh-CN" altLang="en-US" sz="2110" b="1" dirty="0">
                <a:solidFill>
                  <a:srgbClr val="404040"/>
                </a:solidFill>
                <a:latin typeface="微软雅黑" panose="020B0503020204020204" pitchFamily="34" charset="-122"/>
                <a:ea typeface="微软雅黑" panose="020B0503020204020204" pitchFamily="34" charset="-122"/>
              </a:rPr>
              <a:t>各项分值，然后再以乘积来评价作业条件危险性的大小</a:t>
            </a:r>
          </a:p>
        </p:txBody>
      </p:sp>
      <p:sp>
        <p:nvSpPr>
          <p:cNvPr id="147471" name="文本框 17"/>
          <p:cNvSpPr txBox="1"/>
          <p:nvPr/>
        </p:nvSpPr>
        <p:spPr>
          <a:xfrm>
            <a:off x="8458535" y="4418280"/>
            <a:ext cx="2908129" cy="1595886"/>
          </a:xfrm>
          <a:prstGeom prst="rect">
            <a:avLst/>
          </a:prstGeom>
          <a:noFill/>
          <a:ln w="9525">
            <a:noFill/>
          </a:ln>
        </p:spPr>
        <p:txBody>
          <a:bodyPr wrap="square" anchor="t">
            <a:spAutoFit/>
          </a:bodyPr>
          <a:lstStyle/>
          <a:p>
            <a:pPr>
              <a:lnSpc>
                <a:spcPts val="2955"/>
              </a:lnSpc>
            </a:pPr>
            <a:r>
              <a:rPr lang="zh-CN" altLang="en-US" sz="2110" b="1" dirty="0">
                <a:solidFill>
                  <a:srgbClr val="404040"/>
                </a:solidFill>
                <a:latin typeface="宋体" panose="02010600030101010101" pitchFamily="2" charset="-122"/>
                <a:ea typeface="微软雅黑" panose="020B0503020204020204" pitchFamily="34" charset="-122"/>
              </a:rPr>
              <a:t>危险等级的划分都是凭经验判断，难免带有局限性，应用时要根据实际情况进行修正</a:t>
            </a:r>
          </a:p>
        </p:txBody>
      </p:sp>
      <p:sp>
        <p:nvSpPr>
          <p:cNvPr id="11"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7467"/>
                                        </p:tgtEl>
                                        <p:attrNameLst>
                                          <p:attrName>style.visibility</p:attrName>
                                        </p:attrNameLst>
                                      </p:cBhvr>
                                      <p:to>
                                        <p:strVal val="visible"/>
                                      </p:to>
                                    </p:set>
                                    <p:anim calcmode="lin" valueType="num">
                                      <p:cBhvr>
                                        <p:cTn id="7" dur="500" fill="hold"/>
                                        <p:tgtEl>
                                          <p:spTgt spid="147467"/>
                                        </p:tgtEl>
                                        <p:attrNameLst>
                                          <p:attrName>ppt_w</p:attrName>
                                        </p:attrNameLst>
                                      </p:cBhvr>
                                      <p:tavLst>
                                        <p:tav tm="0">
                                          <p:val>
                                            <p:fltVal val="0"/>
                                          </p:val>
                                        </p:tav>
                                        <p:tav tm="100000">
                                          <p:val>
                                            <p:strVal val="#ppt_w"/>
                                          </p:val>
                                        </p:tav>
                                      </p:tavLst>
                                    </p:anim>
                                    <p:anim calcmode="lin" valueType="num">
                                      <p:cBhvr>
                                        <p:cTn id="8" dur="500" fill="hold"/>
                                        <p:tgtEl>
                                          <p:spTgt spid="147467"/>
                                        </p:tgtEl>
                                        <p:attrNameLst>
                                          <p:attrName>ppt_h</p:attrName>
                                        </p:attrNameLst>
                                      </p:cBhvr>
                                      <p:tavLst>
                                        <p:tav tm="0">
                                          <p:val>
                                            <p:fltVal val="0"/>
                                          </p:val>
                                        </p:tav>
                                        <p:tav tm="100000">
                                          <p:val>
                                            <p:strVal val="#ppt_h"/>
                                          </p:val>
                                        </p:tav>
                                      </p:tavLst>
                                    </p:anim>
                                    <p:animEffect transition="in" filter="fade">
                                      <p:cBhvr>
                                        <p:cTn id="9" dur="500"/>
                                        <p:tgtEl>
                                          <p:spTgt spid="147467"/>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47469"/>
                                        </p:tgtEl>
                                        <p:attrNameLst>
                                          <p:attrName>style.visibility</p:attrName>
                                        </p:attrNameLst>
                                      </p:cBhvr>
                                      <p:to>
                                        <p:strVal val="visible"/>
                                      </p:to>
                                    </p:set>
                                    <p:anim calcmode="lin" valueType="num">
                                      <p:cBhvr>
                                        <p:cTn id="13" dur="500" fill="hold"/>
                                        <p:tgtEl>
                                          <p:spTgt spid="147469"/>
                                        </p:tgtEl>
                                        <p:attrNameLst>
                                          <p:attrName>ppt_w</p:attrName>
                                        </p:attrNameLst>
                                      </p:cBhvr>
                                      <p:tavLst>
                                        <p:tav tm="0">
                                          <p:val>
                                            <p:fltVal val="0"/>
                                          </p:val>
                                        </p:tav>
                                        <p:tav tm="100000">
                                          <p:val>
                                            <p:strVal val="#ppt_w"/>
                                          </p:val>
                                        </p:tav>
                                      </p:tavLst>
                                    </p:anim>
                                    <p:anim calcmode="lin" valueType="num">
                                      <p:cBhvr>
                                        <p:cTn id="14" dur="500" fill="hold"/>
                                        <p:tgtEl>
                                          <p:spTgt spid="147469"/>
                                        </p:tgtEl>
                                        <p:attrNameLst>
                                          <p:attrName>ppt_h</p:attrName>
                                        </p:attrNameLst>
                                      </p:cBhvr>
                                      <p:tavLst>
                                        <p:tav tm="0">
                                          <p:val>
                                            <p:fltVal val="0"/>
                                          </p:val>
                                        </p:tav>
                                        <p:tav tm="100000">
                                          <p:val>
                                            <p:strVal val="#ppt_h"/>
                                          </p:val>
                                        </p:tav>
                                      </p:tavLst>
                                    </p:anim>
                                    <p:animEffect transition="in" filter="fade">
                                      <p:cBhvr>
                                        <p:cTn id="15" dur="500"/>
                                        <p:tgtEl>
                                          <p:spTgt spid="14746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147473"/>
                                        </p:tgtEl>
                                        <p:attrNameLst>
                                          <p:attrName>style.visibility</p:attrName>
                                        </p:attrNameLst>
                                      </p:cBhvr>
                                      <p:to>
                                        <p:strVal val="visible"/>
                                      </p:to>
                                    </p:set>
                                    <p:anim calcmode="lin" valueType="num">
                                      <p:cBhvr>
                                        <p:cTn id="19" dur="500" fill="hold"/>
                                        <p:tgtEl>
                                          <p:spTgt spid="147473"/>
                                        </p:tgtEl>
                                        <p:attrNameLst>
                                          <p:attrName>ppt_w</p:attrName>
                                        </p:attrNameLst>
                                      </p:cBhvr>
                                      <p:tavLst>
                                        <p:tav tm="0">
                                          <p:val>
                                            <p:fltVal val="0"/>
                                          </p:val>
                                        </p:tav>
                                        <p:tav tm="100000">
                                          <p:val>
                                            <p:strVal val="#ppt_w"/>
                                          </p:val>
                                        </p:tav>
                                      </p:tavLst>
                                    </p:anim>
                                    <p:anim calcmode="lin" valueType="num">
                                      <p:cBhvr>
                                        <p:cTn id="20" dur="500" fill="hold"/>
                                        <p:tgtEl>
                                          <p:spTgt spid="147473"/>
                                        </p:tgtEl>
                                        <p:attrNameLst>
                                          <p:attrName>ppt_h</p:attrName>
                                        </p:attrNameLst>
                                      </p:cBhvr>
                                      <p:tavLst>
                                        <p:tav tm="0">
                                          <p:val>
                                            <p:fltVal val="0"/>
                                          </p:val>
                                        </p:tav>
                                        <p:tav tm="100000">
                                          <p:val>
                                            <p:strVal val="#ppt_h"/>
                                          </p:val>
                                        </p:tav>
                                      </p:tavLst>
                                    </p:anim>
                                    <p:animEffect transition="in" filter="fade">
                                      <p:cBhvr>
                                        <p:cTn id="21" dur="500"/>
                                        <p:tgtEl>
                                          <p:spTgt spid="147473"/>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47470"/>
                                        </p:tgtEl>
                                        <p:attrNameLst>
                                          <p:attrName>style.visibility</p:attrName>
                                        </p:attrNameLst>
                                      </p:cBhvr>
                                      <p:to>
                                        <p:strVal val="visible"/>
                                      </p:to>
                                    </p:set>
                                    <p:anim calcmode="lin" valueType="num">
                                      <p:cBhvr>
                                        <p:cTn id="25" dur="500" fill="hold"/>
                                        <p:tgtEl>
                                          <p:spTgt spid="147470"/>
                                        </p:tgtEl>
                                        <p:attrNameLst>
                                          <p:attrName>ppt_w</p:attrName>
                                        </p:attrNameLst>
                                      </p:cBhvr>
                                      <p:tavLst>
                                        <p:tav tm="0">
                                          <p:val>
                                            <p:fltVal val="0"/>
                                          </p:val>
                                        </p:tav>
                                        <p:tav tm="100000">
                                          <p:val>
                                            <p:strVal val="#ppt_w"/>
                                          </p:val>
                                        </p:tav>
                                      </p:tavLst>
                                    </p:anim>
                                    <p:anim calcmode="lin" valueType="num">
                                      <p:cBhvr>
                                        <p:cTn id="26" dur="500" fill="hold"/>
                                        <p:tgtEl>
                                          <p:spTgt spid="147470"/>
                                        </p:tgtEl>
                                        <p:attrNameLst>
                                          <p:attrName>ppt_h</p:attrName>
                                        </p:attrNameLst>
                                      </p:cBhvr>
                                      <p:tavLst>
                                        <p:tav tm="0">
                                          <p:val>
                                            <p:fltVal val="0"/>
                                          </p:val>
                                        </p:tav>
                                        <p:tav tm="100000">
                                          <p:val>
                                            <p:strVal val="#ppt_h"/>
                                          </p:val>
                                        </p:tav>
                                      </p:tavLst>
                                    </p:anim>
                                    <p:animEffect transition="in" filter="fade">
                                      <p:cBhvr>
                                        <p:cTn id="27" dur="500"/>
                                        <p:tgtEl>
                                          <p:spTgt spid="147470"/>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147468"/>
                                        </p:tgtEl>
                                        <p:attrNameLst>
                                          <p:attrName>style.visibility</p:attrName>
                                        </p:attrNameLst>
                                      </p:cBhvr>
                                      <p:to>
                                        <p:strVal val="visible"/>
                                      </p:to>
                                    </p:set>
                                    <p:anim calcmode="lin" valueType="num">
                                      <p:cBhvr>
                                        <p:cTn id="31" dur="500" fill="hold"/>
                                        <p:tgtEl>
                                          <p:spTgt spid="147468"/>
                                        </p:tgtEl>
                                        <p:attrNameLst>
                                          <p:attrName>ppt_w</p:attrName>
                                        </p:attrNameLst>
                                      </p:cBhvr>
                                      <p:tavLst>
                                        <p:tav tm="0">
                                          <p:val>
                                            <p:fltVal val="0"/>
                                          </p:val>
                                        </p:tav>
                                        <p:tav tm="100000">
                                          <p:val>
                                            <p:strVal val="#ppt_w"/>
                                          </p:val>
                                        </p:tav>
                                      </p:tavLst>
                                    </p:anim>
                                    <p:anim calcmode="lin" valueType="num">
                                      <p:cBhvr>
                                        <p:cTn id="32" dur="500" fill="hold"/>
                                        <p:tgtEl>
                                          <p:spTgt spid="147468"/>
                                        </p:tgtEl>
                                        <p:attrNameLst>
                                          <p:attrName>ppt_h</p:attrName>
                                        </p:attrNameLst>
                                      </p:cBhvr>
                                      <p:tavLst>
                                        <p:tav tm="0">
                                          <p:val>
                                            <p:fltVal val="0"/>
                                          </p:val>
                                        </p:tav>
                                        <p:tav tm="100000">
                                          <p:val>
                                            <p:strVal val="#ppt_h"/>
                                          </p:val>
                                        </p:tav>
                                      </p:tavLst>
                                    </p:anim>
                                    <p:animEffect transition="in" filter="fade">
                                      <p:cBhvr>
                                        <p:cTn id="33" dur="500"/>
                                        <p:tgtEl>
                                          <p:spTgt spid="147468"/>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147471"/>
                                        </p:tgtEl>
                                        <p:attrNameLst>
                                          <p:attrName>style.visibility</p:attrName>
                                        </p:attrNameLst>
                                      </p:cBhvr>
                                      <p:to>
                                        <p:strVal val="visible"/>
                                      </p:to>
                                    </p:set>
                                    <p:anim calcmode="lin" valueType="num">
                                      <p:cBhvr>
                                        <p:cTn id="37" dur="500" fill="hold"/>
                                        <p:tgtEl>
                                          <p:spTgt spid="147471"/>
                                        </p:tgtEl>
                                        <p:attrNameLst>
                                          <p:attrName>ppt_w</p:attrName>
                                        </p:attrNameLst>
                                      </p:cBhvr>
                                      <p:tavLst>
                                        <p:tav tm="0">
                                          <p:val>
                                            <p:fltVal val="0"/>
                                          </p:val>
                                        </p:tav>
                                        <p:tav tm="100000">
                                          <p:val>
                                            <p:strVal val="#ppt_w"/>
                                          </p:val>
                                        </p:tav>
                                      </p:tavLst>
                                    </p:anim>
                                    <p:anim calcmode="lin" valueType="num">
                                      <p:cBhvr>
                                        <p:cTn id="38" dur="500" fill="hold"/>
                                        <p:tgtEl>
                                          <p:spTgt spid="147471"/>
                                        </p:tgtEl>
                                        <p:attrNameLst>
                                          <p:attrName>ppt_h</p:attrName>
                                        </p:attrNameLst>
                                      </p:cBhvr>
                                      <p:tavLst>
                                        <p:tav tm="0">
                                          <p:val>
                                            <p:fltVal val="0"/>
                                          </p:val>
                                        </p:tav>
                                        <p:tav tm="100000">
                                          <p:val>
                                            <p:strVal val="#ppt_h"/>
                                          </p:val>
                                        </p:tav>
                                      </p:tavLst>
                                    </p:anim>
                                    <p:animEffect transition="in" filter="fade">
                                      <p:cBhvr>
                                        <p:cTn id="39" dur="500"/>
                                        <p:tgtEl>
                                          <p:spTgt spid="1474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467" grpId="0" bldLvl="0" animBg="1"/>
      <p:bldP spid="147468" grpId="0" bldLvl="0" animBg="1"/>
      <p:bldP spid="147469" grpId="0"/>
      <p:bldP spid="147470" grpId="0"/>
      <p:bldP spid="14747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pic>
        <p:nvPicPr>
          <p:cNvPr id="94213" name="组合 5"/>
          <p:cNvPicPr/>
          <p:nvPr/>
        </p:nvPicPr>
        <p:blipFill>
          <a:blip r:embed="rId5"/>
          <a:stretch>
            <a:fillRect/>
          </a:stretch>
        </p:blipFill>
        <p:spPr>
          <a:xfrm>
            <a:off x="1453580" y="2836137"/>
            <a:ext cx="10631326" cy="1684270"/>
          </a:xfrm>
          <a:prstGeom prst="rect">
            <a:avLst/>
          </a:prstGeom>
          <a:noFill/>
          <a:ln w="9525">
            <a:noFill/>
          </a:ln>
        </p:spPr>
      </p:pic>
      <p:sp>
        <p:nvSpPr>
          <p:cNvPr id="94214" name="文本框 16"/>
          <p:cNvSpPr txBox="1"/>
          <p:nvPr/>
        </p:nvSpPr>
        <p:spPr>
          <a:xfrm>
            <a:off x="2402865" y="3681620"/>
            <a:ext cx="755075" cy="611706"/>
          </a:xfrm>
          <a:prstGeom prst="rect">
            <a:avLst/>
          </a:prstGeom>
          <a:noFill/>
          <a:ln w="9525">
            <a:noFill/>
          </a:ln>
        </p:spPr>
        <p:txBody>
          <a:bodyPr anchor="t">
            <a:spAutoFit/>
          </a:bodyPr>
          <a:lstStyle/>
          <a:p>
            <a:r>
              <a:rPr lang="en-US" altLang="zh-CN" sz="3375" b="1" dirty="0">
                <a:solidFill>
                  <a:srgbClr val="404040"/>
                </a:solidFill>
                <a:latin typeface="微软雅黑" panose="020B0503020204020204" pitchFamily="34" charset="-122"/>
                <a:ea typeface="微软雅黑" panose="020B0503020204020204" pitchFamily="34" charset="-122"/>
              </a:rPr>
              <a:t>01</a:t>
            </a:r>
          </a:p>
        </p:txBody>
      </p:sp>
      <p:sp>
        <p:nvSpPr>
          <p:cNvPr id="94215" name="文本框 17"/>
          <p:cNvSpPr txBox="1"/>
          <p:nvPr/>
        </p:nvSpPr>
        <p:spPr>
          <a:xfrm>
            <a:off x="3901296" y="3063831"/>
            <a:ext cx="753401" cy="611706"/>
          </a:xfrm>
          <a:prstGeom prst="rect">
            <a:avLst/>
          </a:prstGeom>
          <a:noFill/>
          <a:ln w="9525">
            <a:noFill/>
          </a:ln>
        </p:spPr>
        <p:txBody>
          <a:bodyPr anchor="t">
            <a:spAutoFit/>
          </a:bodyPr>
          <a:lstStyle/>
          <a:p>
            <a:r>
              <a:rPr lang="en-US" altLang="zh-CN" sz="3375" b="1" dirty="0">
                <a:solidFill>
                  <a:srgbClr val="404040"/>
                </a:solidFill>
                <a:latin typeface="微软雅黑" panose="020B0503020204020204" pitchFamily="34" charset="-122"/>
                <a:ea typeface="微软雅黑" panose="020B0503020204020204" pitchFamily="34" charset="-122"/>
              </a:rPr>
              <a:t>02</a:t>
            </a:r>
          </a:p>
        </p:txBody>
      </p:sp>
      <p:sp>
        <p:nvSpPr>
          <p:cNvPr id="94216" name="文本框 18"/>
          <p:cNvSpPr txBox="1"/>
          <p:nvPr/>
        </p:nvSpPr>
        <p:spPr>
          <a:xfrm>
            <a:off x="5550408" y="3679946"/>
            <a:ext cx="753401" cy="611706"/>
          </a:xfrm>
          <a:prstGeom prst="rect">
            <a:avLst/>
          </a:prstGeom>
          <a:noFill/>
          <a:ln w="9525">
            <a:noFill/>
          </a:ln>
        </p:spPr>
        <p:txBody>
          <a:bodyPr anchor="t">
            <a:spAutoFit/>
          </a:bodyPr>
          <a:lstStyle/>
          <a:p>
            <a:r>
              <a:rPr lang="en-US" altLang="zh-CN" sz="3375" b="1" dirty="0">
                <a:solidFill>
                  <a:srgbClr val="404040"/>
                </a:solidFill>
                <a:latin typeface="微软雅黑" panose="020B0503020204020204" pitchFamily="34" charset="-122"/>
                <a:ea typeface="微软雅黑" panose="020B0503020204020204" pitchFamily="34" charset="-122"/>
              </a:rPr>
              <a:t>03</a:t>
            </a:r>
          </a:p>
        </p:txBody>
      </p:sp>
      <p:sp>
        <p:nvSpPr>
          <p:cNvPr id="94217" name="文本框 19"/>
          <p:cNvSpPr txBox="1"/>
          <p:nvPr/>
        </p:nvSpPr>
        <p:spPr>
          <a:xfrm>
            <a:off x="7097392" y="3053786"/>
            <a:ext cx="753401" cy="611706"/>
          </a:xfrm>
          <a:prstGeom prst="rect">
            <a:avLst/>
          </a:prstGeom>
          <a:noFill/>
          <a:ln w="9525">
            <a:noFill/>
          </a:ln>
        </p:spPr>
        <p:txBody>
          <a:bodyPr anchor="t">
            <a:spAutoFit/>
          </a:bodyPr>
          <a:lstStyle/>
          <a:p>
            <a:r>
              <a:rPr lang="en-US" altLang="zh-CN" sz="3375" b="1" dirty="0">
                <a:solidFill>
                  <a:srgbClr val="404040"/>
                </a:solidFill>
                <a:latin typeface="微软雅黑" panose="020B0503020204020204" pitchFamily="34" charset="-122"/>
                <a:ea typeface="微软雅黑" panose="020B0503020204020204" pitchFamily="34" charset="-122"/>
              </a:rPr>
              <a:t>04</a:t>
            </a:r>
          </a:p>
        </p:txBody>
      </p:sp>
      <p:sp>
        <p:nvSpPr>
          <p:cNvPr id="94218" name="文本框 20"/>
          <p:cNvSpPr txBox="1"/>
          <p:nvPr/>
        </p:nvSpPr>
        <p:spPr>
          <a:xfrm>
            <a:off x="8815146" y="3669900"/>
            <a:ext cx="753401" cy="611706"/>
          </a:xfrm>
          <a:prstGeom prst="rect">
            <a:avLst/>
          </a:prstGeom>
          <a:noFill/>
          <a:ln w="9525">
            <a:noFill/>
          </a:ln>
        </p:spPr>
        <p:txBody>
          <a:bodyPr anchor="t">
            <a:spAutoFit/>
          </a:bodyPr>
          <a:lstStyle/>
          <a:p>
            <a:r>
              <a:rPr lang="en-US" altLang="zh-CN" sz="3375" b="1" dirty="0">
                <a:solidFill>
                  <a:srgbClr val="404040"/>
                </a:solidFill>
                <a:latin typeface="微软雅黑" panose="020B0503020204020204" pitchFamily="34" charset="-122"/>
                <a:ea typeface="微软雅黑" panose="020B0503020204020204" pitchFamily="34" charset="-122"/>
              </a:rPr>
              <a:t>05</a:t>
            </a:r>
          </a:p>
        </p:txBody>
      </p:sp>
      <p:sp>
        <p:nvSpPr>
          <p:cNvPr id="94219" name="文本框 21"/>
          <p:cNvSpPr txBox="1"/>
          <p:nvPr/>
        </p:nvSpPr>
        <p:spPr>
          <a:xfrm>
            <a:off x="10541270" y="3043741"/>
            <a:ext cx="743356" cy="611706"/>
          </a:xfrm>
          <a:prstGeom prst="rect">
            <a:avLst/>
          </a:prstGeom>
          <a:noFill/>
          <a:ln w="9525">
            <a:noFill/>
          </a:ln>
        </p:spPr>
        <p:txBody>
          <a:bodyPr wrap="square" anchor="t">
            <a:spAutoFit/>
          </a:bodyPr>
          <a:lstStyle/>
          <a:p>
            <a:r>
              <a:rPr lang="en-US" altLang="zh-CN" sz="3375" b="1" dirty="0">
                <a:solidFill>
                  <a:srgbClr val="404040"/>
                </a:solidFill>
                <a:latin typeface="微软雅黑" panose="020B0503020204020204" pitchFamily="34" charset="-122"/>
                <a:ea typeface="微软雅黑" panose="020B0503020204020204" pitchFamily="34" charset="-122"/>
              </a:rPr>
              <a:t>06</a:t>
            </a:r>
          </a:p>
        </p:txBody>
      </p:sp>
      <p:sp>
        <p:nvSpPr>
          <p:cNvPr id="94220" name="TextBox 10"/>
          <p:cNvSpPr txBox="1"/>
          <p:nvPr/>
        </p:nvSpPr>
        <p:spPr>
          <a:xfrm>
            <a:off x="1252673" y="4709595"/>
            <a:ext cx="2913151" cy="1734321"/>
          </a:xfrm>
          <a:prstGeom prst="rect">
            <a:avLst/>
          </a:prstGeom>
          <a:noFill/>
          <a:ln w="9525">
            <a:noFill/>
          </a:ln>
        </p:spPr>
        <p:txBody>
          <a:bodyPr wrap="square" anchor="t">
            <a:spAutoFit/>
          </a:bodyPr>
          <a:lstStyle/>
          <a:p>
            <a:pPr algn="ctr">
              <a:lnSpc>
                <a:spcPts val="2610"/>
              </a:lnSpc>
            </a:pPr>
            <a:r>
              <a:rPr lang="zh-CN" altLang="en-US" sz="1900" b="1" dirty="0">
                <a:solidFill>
                  <a:schemeClr val="accent2"/>
                </a:solidFill>
                <a:latin typeface="华文新魏" panose="02010800040101010101" pitchFamily="2" charset="-122"/>
                <a:ea typeface="微软雅黑" panose="020B0503020204020204" pitchFamily="34" charset="-122"/>
                <a:sym typeface="微软雅黑" panose="020B0503020204020204" pitchFamily="34" charset="-122"/>
              </a:rPr>
              <a:t>任务:</a:t>
            </a:r>
          </a:p>
          <a:p>
            <a:pPr>
              <a:lnSpc>
                <a:spcPts val="2610"/>
              </a:lnSpc>
            </a:pPr>
            <a:r>
              <a:rPr lang="zh-CN" altLang="en-US" sz="1685" b="1" dirty="0">
                <a:solidFill>
                  <a:srgbClr val="404040"/>
                </a:solidFill>
                <a:latin typeface="华文新魏" panose="02010800040101010101" pitchFamily="2" charset="-122"/>
                <a:ea typeface="微软雅黑" panose="020B0503020204020204" pitchFamily="34" charset="-122"/>
                <a:sym typeface="微软雅黑" panose="020B0503020204020204" pitchFamily="34" charset="-122"/>
              </a:rPr>
              <a:t>所执行任务的期限、人员、该任务实施的频率；包括岗位名称、所属工段班组、在岗人数、工作制度等 </a:t>
            </a:r>
          </a:p>
        </p:txBody>
      </p:sp>
      <p:sp>
        <p:nvSpPr>
          <p:cNvPr id="94221" name="TextBox 10"/>
          <p:cNvSpPr txBox="1"/>
          <p:nvPr/>
        </p:nvSpPr>
        <p:spPr>
          <a:xfrm>
            <a:off x="7936178" y="4622869"/>
            <a:ext cx="3566098" cy="2067746"/>
          </a:xfrm>
          <a:prstGeom prst="rect">
            <a:avLst/>
          </a:prstGeom>
          <a:noFill/>
          <a:ln w="9525">
            <a:noFill/>
          </a:ln>
        </p:spPr>
        <p:txBody>
          <a:bodyPr wrap="square" anchor="t">
            <a:spAutoFit/>
          </a:bodyPr>
          <a:lstStyle/>
          <a:p>
            <a:pPr>
              <a:lnSpc>
                <a:spcPts val="2610"/>
              </a:lnSpc>
            </a:pPr>
            <a:r>
              <a:rPr lang="zh-CN" altLang="en-US" sz="1685" b="1" dirty="0">
                <a:solidFill>
                  <a:schemeClr val="accent2"/>
                </a:solidFill>
                <a:latin typeface="华文新魏" panose="02010800040101010101" pitchFamily="2" charset="-122"/>
                <a:ea typeface="微软雅黑" panose="020B0503020204020204" pitchFamily="34" charset="-122"/>
                <a:sym typeface="微软雅黑" panose="020B0503020204020204" pitchFamily="34" charset="-122"/>
              </a:rPr>
              <a:t>设备、物料：</a:t>
            </a:r>
          </a:p>
          <a:p>
            <a:pPr>
              <a:lnSpc>
                <a:spcPts val="2610"/>
              </a:lnSpc>
            </a:pPr>
            <a:r>
              <a:rPr lang="zh-CN" altLang="en-US" sz="1685" b="1" dirty="0">
                <a:solidFill>
                  <a:srgbClr val="404040"/>
                </a:solidFill>
                <a:latin typeface="华文新魏" panose="02010800040101010101" pitchFamily="2" charset="-122"/>
                <a:ea typeface="微软雅黑" panose="020B0503020204020204" pitchFamily="34" charset="-122"/>
                <a:sym typeface="微软雅黑" panose="020B0503020204020204" pitchFamily="34" charset="-122"/>
              </a:rPr>
              <a:t>进行活动时可能用到的机械、设备、工具、附件 </a:t>
            </a:r>
          </a:p>
          <a:p>
            <a:pPr>
              <a:lnSpc>
                <a:spcPts val="2610"/>
              </a:lnSpc>
            </a:pPr>
            <a:r>
              <a:rPr lang="zh-CN" altLang="en-US" sz="1685" b="1" dirty="0">
                <a:solidFill>
                  <a:srgbClr val="404040"/>
                </a:solidFill>
                <a:latin typeface="华文新魏" panose="02010800040101010101" pitchFamily="2" charset="-122"/>
                <a:ea typeface="微软雅黑" panose="020B0503020204020204" pitchFamily="34" charset="-122"/>
                <a:sym typeface="微软雅黑" panose="020B0503020204020204" pitchFamily="34" charset="-122"/>
              </a:rPr>
              <a:t>进行活动时接触的物料、能量的危险情况，如易燃、易爆、有毒、物料的存贮、运输、使用等异常情况</a:t>
            </a:r>
          </a:p>
        </p:txBody>
      </p:sp>
      <p:sp>
        <p:nvSpPr>
          <p:cNvPr id="94222" name="TextBox 10"/>
          <p:cNvSpPr txBox="1"/>
          <p:nvPr/>
        </p:nvSpPr>
        <p:spPr>
          <a:xfrm>
            <a:off x="4455466" y="4652671"/>
            <a:ext cx="2713917" cy="2067746"/>
          </a:xfrm>
          <a:prstGeom prst="rect">
            <a:avLst/>
          </a:prstGeom>
          <a:noFill/>
          <a:ln w="9525">
            <a:noFill/>
          </a:ln>
        </p:spPr>
        <p:txBody>
          <a:bodyPr wrap="square" anchor="t">
            <a:spAutoFit/>
          </a:bodyPr>
          <a:lstStyle/>
          <a:p>
            <a:pPr algn="ctr">
              <a:lnSpc>
                <a:spcPts val="2610"/>
              </a:lnSpc>
            </a:pPr>
            <a:r>
              <a:rPr lang="zh-CN" altLang="en-US" sz="1900" b="1" dirty="0">
                <a:solidFill>
                  <a:schemeClr val="accent2"/>
                </a:solidFill>
                <a:latin typeface="华文新魏" panose="02010800040101010101" pitchFamily="2" charset="-122"/>
                <a:ea typeface="微软雅黑" panose="020B0503020204020204" pitchFamily="34" charset="-122"/>
                <a:sym typeface="微软雅黑" panose="020B0503020204020204" pitchFamily="34" charset="-122"/>
              </a:rPr>
              <a:t>作业环境：</a:t>
            </a:r>
          </a:p>
          <a:p>
            <a:pPr>
              <a:lnSpc>
                <a:spcPts val="2610"/>
              </a:lnSpc>
            </a:pPr>
            <a:r>
              <a:rPr lang="zh-CN" altLang="en-US" sz="1685" b="1" dirty="0">
                <a:solidFill>
                  <a:srgbClr val="404040"/>
                </a:solidFill>
                <a:latin typeface="华文新魏" panose="02010800040101010101" pitchFamily="2" charset="-122"/>
                <a:ea typeface="微软雅黑" panose="020B0503020204020204" pitchFamily="34" charset="-122"/>
                <a:sym typeface="微软雅黑" panose="020B0503020204020204" pitchFamily="34" charset="-122"/>
              </a:rPr>
              <a:t>包括作业场地及有关人员、车辆通行条件，作业过程中的环境温度、湿度、能见度、视线、噪声、有毒有害气体浓度及其它情况</a:t>
            </a:r>
          </a:p>
        </p:txBody>
      </p:sp>
      <p:sp>
        <p:nvSpPr>
          <p:cNvPr id="94223" name="TextBox 10"/>
          <p:cNvSpPr txBox="1"/>
          <p:nvPr/>
        </p:nvSpPr>
        <p:spPr>
          <a:xfrm>
            <a:off x="5712138" y="708532"/>
            <a:ext cx="3745575" cy="2067746"/>
          </a:xfrm>
          <a:prstGeom prst="rect">
            <a:avLst/>
          </a:prstGeom>
          <a:noFill/>
          <a:ln w="9525">
            <a:noFill/>
          </a:ln>
        </p:spPr>
        <p:txBody>
          <a:bodyPr wrap="square" anchor="t">
            <a:spAutoFit/>
          </a:bodyPr>
          <a:lstStyle/>
          <a:p>
            <a:pPr algn="ctr">
              <a:lnSpc>
                <a:spcPts val="2615"/>
              </a:lnSpc>
            </a:pPr>
            <a:r>
              <a:rPr lang="zh-CN" altLang="en-US" sz="1900" b="1" noProof="1">
                <a:solidFill>
                  <a:schemeClr val="accent2"/>
                </a:solidFill>
                <a:latin typeface="华文新魏" panose="02010800040101010101" pitchFamily="2" charset="-122"/>
                <a:ea typeface="微软雅黑" panose="020B0503020204020204" pitchFamily="34" charset="-122"/>
                <a:sym typeface="+mn-ea"/>
              </a:rPr>
              <a:t>程序：</a:t>
            </a:r>
            <a:endParaRPr lang="zh-CN" altLang="en-US" sz="1900" b="1" noProof="1">
              <a:solidFill>
                <a:schemeClr val="accent2"/>
              </a:solidFill>
              <a:latin typeface="华文新魏" panose="02010800040101010101" pitchFamily="2" charset="-122"/>
              <a:sym typeface="+mn-ea"/>
            </a:endParaRPr>
          </a:p>
          <a:p>
            <a:pPr algn="ctr">
              <a:lnSpc>
                <a:spcPts val="2615"/>
              </a:lnSpc>
            </a:pPr>
            <a:r>
              <a:rPr lang="zh-CN" altLang="en-US" sz="1685" b="1" noProof="1">
                <a:solidFill>
                  <a:schemeClr val="tx1">
                    <a:lumMod val="75000"/>
                    <a:lumOff val="25000"/>
                  </a:schemeClr>
                </a:solidFill>
                <a:latin typeface="华文新魏" panose="02010800040101010101" pitchFamily="2" charset="-122"/>
                <a:ea typeface="微软雅黑" panose="020B0503020204020204" pitchFamily="34" charset="-122"/>
                <a:sym typeface="+mn-ea"/>
              </a:rPr>
              <a:t>作业程序或作业指导书包括：</a:t>
            </a:r>
            <a:endParaRPr lang="zh-CN" altLang="en-US" sz="1685" b="1" noProof="1">
              <a:solidFill>
                <a:schemeClr val="tx1">
                  <a:lumMod val="75000"/>
                  <a:lumOff val="25000"/>
                </a:schemeClr>
              </a:solidFill>
              <a:latin typeface="华文新魏" panose="02010800040101010101" pitchFamily="2" charset="-122"/>
              <a:sym typeface="+mn-ea"/>
            </a:endParaRPr>
          </a:p>
          <a:p>
            <a:pPr marL="301625" indent="-301625">
              <a:lnSpc>
                <a:spcPts val="2615"/>
              </a:lnSpc>
              <a:buClr>
                <a:srgbClr val="404040"/>
              </a:buClr>
              <a:buFont typeface="Wingdings" panose="05000000000000000000" charset="0"/>
              <a:buChar char="l"/>
            </a:pPr>
            <a:r>
              <a:rPr lang="zh-CN" altLang="en-US" sz="1685" b="1" noProof="1">
                <a:solidFill>
                  <a:schemeClr val="tx1">
                    <a:lumMod val="75000"/>
                    <a:lumOff val="25000"/>
                  </a:schemeClr>
                </a:solidFill>
                <a:latin typeface="华文新魏" panose="02010800040101010101" pitchFamily="2" charset="-122"/>
                <a:ea typeface="微软雅黑" panose="020B0503020204020204" pitchFamily="34" charset="-122"/>
                <a:sym typeface="+mn-ea"/>
              </a:rPr>
              <a:t>国家及行业法规、标准、设计规范</a:t>
            </a:r>
            <a:endParaRPr lang="zh-CN" altLang="en-US" sz="1685" b="1" noProof="1">
              <a:solidFill>
                <a:schemeClr val="tx1">
                  <a:lumMod val="75000"/>
                  <a:lumOff val="25000"/>
                </a:schemeClr>
              </a:solidFill>
              <a:latin typeface="华文新魏" panose="02010800040101010101" pitchFamily="2" charset="-122"/>
              <a:sym typeface="+mn-ea"/>
            </a:endParaRPr>
          </a:p>
          <a:p>
            <a:pPr marL="301625" indent="-301625">
              <a:lnSpc>
                <a:spcPts val="2615"/>
              </a:lnSpc>
              <a:buClr>
                <a:srgbClr val="404040"/>
              </a:buClr>
              <a:buFont typeface="Wingdings" panose="05000000000000000000" charset="0"/>
              <a:buChar char="l"/>
            </a:pPr>
            <a:r>
              <a:rPr lang="zh-CN" altLang="en-US" sz="1685" b="1" noProof="1">
                <a:solidFill>
                  <a:schemeClr val="tx1">
                    <a:lumMod val="75000"/>
                    <a:lumOff val="25000"/>
                  </a:schemeClr>
                </a:solidFill>
                <a:latin typeface="华文新魏" panose="02010800040101010101" pitchFamily="2" charset="-122"/>
                <a:ea typeface="微软雅黑" panose="020B0503020204020204" pitchFamily="34" charset="-122"/>
                <a:sym typeface="+mn-ea"/>
              </a:rPr>
              <a:t>企业安全操作规程，安全管理制度</a:t>
            </a:r>
            <a:endParaRPr lang="zh-CN" altLang="en-US" sz="1685" b="1" noProof="1">
              <a:solidFill>
                <a:schemeClr val="tx1">
                  <a:lumMod val="75000"/>
                  <a:lumOff val="25000"/>
                </a:schemeClr>
              </a:solidFill>
              <a:latin typeface="华文新魏" panose="02010800040101010101" pitchFamily="2" charset="-122"/>
              <a:sym typeface="+mn-ea"/>
            </a:endParaRPr>
          </a:p>
          <a:p>
            <a:pPr marL="301625" indent="-301625">
              <a:lnSpc>
                <a:spcPts val="2615"/>
              </a:lnSpc>
              <a:buClr>
                <a:srgbClr val="404040"/>
              </a:buClr>
              <a:buFont typeface="Wingdings" panose="05000000000000000000" charset="0"/>
              <a:buChar char="l"/>
            </a:pPr>
            <a:r>
              <a:rPr lang="zh-CN" altLang="en-US" sz="1685" b="1" noProof="1">
                <a:solidFill>
                  <a:schemeClr val="tx1">
                    <a:lumMod val="75000"/>
                    <a:lumOff val="25000"/>
                  </a:schemeClr>
                </a:solidFill>
                <a:latin typeface="华文新魏" panose="02010800040101010101" pitchFamily="2" charset="-122"/>
                <a:ea typeface="微软雅黑" panose="020B0503020204020204" pitchFamily="34" charset="-122"/>
                <a:sym typeface="+mn-ea"/>
              </a:rPr>
              <a:t>设计说明书，工艺流程图，设备、设施布置图，操作原始记录等</a:t>
            </a:r>
          </a:p>
        </p:txBody>
      </p:sp>
      <p:sp>
        <p:nvSpPr>
          <p:cNvPr id="94224" name="TextBox 10"/>
          <p:cNvSpPr txBox="1"/>
          <p:nvPr/>
        </p:nvSpPr>
        <p:spPr>
          <a:xfrm>
            <a:off x="3157941" y="1520196"/>
            <a:ext cx="2554867" cy="1067472"/>
          </a:xfrm>
          <a:prstGeom prst="rect">
            <a:avLst/>
          </a:prstGeom>
          <a:noFill/>
          <a:ln w="9525">
            <a:noFill/>
          </a:ln>
        </p:spPr>
        <p:txBody>
          <a:bodyPr wrap="square" anchor="t">
            <a:spAutoFit/>
          </a:bodyPr>
          <a:lstStyle/>
          <a:p>
            <a:pPr algn="ctr">
              <a:lnSpc>
                <a:spcPts val="2610"/>
              </a:lnSpc>
            </a:pPr>
            <a:r>
              <a:rPr lang="zh-CN" altLang="en-US" sz="1900" b="1" dirty="0">
                <a:solidFill>
                  <a:schemeClr val="accent2"/>
                </a:solidFill>
                <a:latin typeface="华文新魏" panose="02010800040101010101" pitchFamily="2" charset="-122"/>
                <a:ea typeface="微软雅黑" panose="020B0503020204020204" pitchFamily="34" charset="-122"/>
                <a:sym typeface="微软雅黑" panose="020B0503020204020204" pitchFamily="34" charset="-122"/>
              </a:rPr>
              <a:t>能力：</a:t>
            </a:r>
          </a:p>
          <a:p>
            <a:pPr>
              <a:lnSpc>
                <a:spcPts val="2610"/>
              </a:lnSpc>
            </a:pPr>
            <a:r>
              <a:rPr lang="zh-CN" altLang="en-US" sz="1685" b="1" dirty="0">
                <a:solidFill>
                  <a:srgbClr val="404040"/>
                </a:solidFill>
                <a:latin typeface="华文新魏" panose="02010800040101010101" pitchFamily="2" charset="-122"/>
                <a:ea typeface="微软雅黑" panose="020B0503020204020204" pitchFamily="34" charset="-122"/>
                <a:sym typeface="微软雅黑" panose="020B0503020204020204" pitchFamily="34" charset="-122"/>
              </a:rPr>
              <a:t>工作人员的能力和已接受的任务培训</a:t>
            </a:r>
          </a:p>
        </p:txBody>
      </p:sp>
      <p:sp>
        <p:nvSpPr>
          <p:cNvPr id="94225" name="TextBox 10"/>
          <p:cNvSpPr txBox="1"/>
          <p:nvPr/>
        </p:nvSpPr>
        <p:spPr>
          <a:xfrm>
            <a:off x="9458382" y="780189"/>
            <a:ext cx="3029677" cy="2084801"/>
          </a:xfrm>
          <a:prstGeom prst="rect">
            <a:avLst/>
          </a:prstGeom>
          <a:noFill/>
          <a:ln w="9525">
            <a:noFill/>
          </a:ln>
        </p:spPr>
        <p:txBody>
          <a:bodyPr wrap="square" anchor="t">
            <a:spAutoFit/>
          </a:bodyPr>
          <a:lstStyle/>
          <a:p>
            <a:pPr algn="ctr">
              <a:lnSpc>
                <a:spcPct val="120000"/>
              </a:lnSpc>
            </a:pPr>
            <a:r>
              <a:rPr lang="zh-CN" altLang="en-US" sz="1900" b="1" dirty="0">
                <a:solidFill>
                  <a:schemeClr val="accent2"/>
                </a:solidFill>
                <a:latin typeface="华文新魏" panose="02010800040101010101" pitchFamily="2" charset="-122"/>
                <a:ea typeface="微软雅黑" panose="020B0503020204020204" pitchFamily="34" charset="-122"/>
                <a:sym typeface="微软雅黑" panose="020B0503020204020204" pitchFamily="34" charset="-122"/>
              </a:rPr>
              <a:t>事故：</a:t>
            </a:r>
          </a:p>
          <a:p>
            <a:pPr>
              <a:lnSpc>
                <a:spcPts val="2610"/>
              </a:lnSpc>
            </a:pPr>
            <a:r>
              <a:rPr lang="zh-CN" altLang="en-US" sz="1685" b="1" dirty="0">
                <a:solidFill>
                  <a:srgbClr val="404040"/>
                </a:solidFill>
                <a:latin typeface="华文新魏" panose="02010800040101010101" pitchFamily="2" charset="-122"/>
                <a:ea typeface="微软雅黑" panose="020B0503020204020204" pitchFamily="34" charset="-122"/>
                <a:sym typeface="微软雅黑" panose="020B0503020204020204" pitchFamily="34" charset="-122"/>
              </a:rPr>
              <a:t>发生过与该作业活动有关的事故经历。包括工伤事故、险肇事故、非正常停工事故，火灾及火警记录、设备故障及维护检修记录等 </a:t>
            </a:r>
          </a:p>
        </p:txBody>
      </p:sp>
      <p:sp>
        <p:nvSpPr>
          <p:cNvPr id="18"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4213"/>
                                        </p:tgtEl>
                                        <p:attrNameLst>
                                          <p:attrName>style.visibility</p:attrName>
                                        </p:attrNameLst>
                                      </p:cBhvr>
                                      <p:to>
                                        <p:strVal val="visible"/>
                                      </p:to>
                                    </p:set>
                                    <p:animEffect transition="in" filter="wipe(left)">
                                      <p:cBhvr>
                                        <p:cTn id="7" dur="500"/>
                                        <p:tgtEl>
                                          <p:spTgt spid="942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4214"/>
                                        </p:tgtEl>
                                        <p:attrNameLst>
                                          <p:attrName>style.visibility</p:attrName>
                                        </p:attrNameLst>
                                      </p:cBhvr>
                                      <p:to>
                                        <p:strVal val="visible"/>
                                      </p:to>
                                    </p:set>
                                    <p:anim calcmode="lin" valueType="num">
                                      <p:cBhvr>
                                        <p:cTn id="11" dur="500" fill="hold"/>
                                        <p:tgtEl>
                                          <p:spTgt spid="94214"/>
                                        </p:tgtEl>
                                        <p:attrNameLst>
                                          <p:attrName>ppt_w</p:attrName>
                                        </p:attrNameLst>
                                      </p:cBhvr>
                                      <p:tavLst>
                                        <p:tav tm="0">
                                          <p:val>
                                            <p:fltVal val="0"/>
                                          </p:val>
                                        </p:tav>
                                        <p:tav tm="100000">
                                          <p:val>
                                            <p:strVal val="#ppt_w"/>
                                          </p:val>
                                        </p:tav>
                                      </p:tavLst>
                                    </p:anim>
                                    <p:anim calcmode="lin" valueType="num">
                                      <p:cBhvr>
                                        <p:cTn id="12" dur="500" fill="hold"/>
                                        <p:tgtEl>
                                          <p:spTgt spid="94214"/>
                                        </p:tgtEl>
                                        <p:attrNameLst>
                                          <p:attrName>ppt_h</p:attrName>
                                        </p:attrNameLst>
                                      </p:cBhvr>
                                      <p:tavLst>
                                        <p:tav tm="0">
                                          <p:val>
                                            <p:fltVal val="0"/>
                                          </p:val>
                                        </p:tav>
                                        <p:tav tm="100000">
                                          <p:val>
                                            <p:strVal val="#ppt_h"/>
                                          </p:val>
                                        </p:tav>
                                      </p:tavLst>
                                    </p:anim>
                                    <p:animEffect transition="in" filter="fade">
                                      <p:cBhvr>
                                        <p:cTn id="13" dur="500"/>
                                        <p:tgtEl>
                                          <p:spTgt spid="94214"/>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94220"/>
                                        </p:tgtEl>
                                        <p:attrNameLst>
                                          <p:attrName>style.visibility</p:attrName>
                                        </p:attrNameLst>
                                      </p:cBhvr>
                                      <p:to>
                                        <p:strVal val="visible"/>
                                      </p:to>
                                    </p:set>
                                    <p:anim calcmode="lin" valueType="num">
                                      <p:cBhvr>
                                        <p:cTn id="17" dur="500" fill="hold"/>
                                        <p:tgtEl>
                                          <p:spTgt spid="94220"/>
                                        </p:tgtEl>
                                        <p:attrNameLst>
                                          <p:attrName>ppt_w</p:attrName>
                                        </p:attrNameLst>
                                      </p:cBhvr>
                                      <p:tavLst>
                                        <p:tav tm="0">
                                          <p:val>
                                            <p:fltVal val="0"/>
                                          </p:val>
                                        </p:tav>
                                        <p:tav tm="100000">
                                          <p:val>
                                            <p:strVal val="#ppt_w"/>
                                          </p:val>
                                        </p:tav>
                                      </p:tavLst>
                                    </p:anim>
                                    <p:anim calcmode="lin" valueType="num">
                                      <p:cBhvr>
                                        <p:cTn id="18" dur="500" fill="hold"/>
                                        <p:tgtEl>
                                          <p:spTgt spid="94220"/>
                                        </p:tgtEl>
                                        <p:attrNameLst>
                                          <p:attrName>ppt_h</p:attrName>
                                        </p:attrNameLst>
                                      </p:cBhvr>
                                      <p:tavLst>
                                        <p:tav tm="0">
                                          <p:val>
                                            <p:fltVal val="0"/>
                                          </p:val>
                                        </p:tav>
                                        <p:tav tm="100000">
                                          <p:val>
                                            <p:strVal val="#ppt_h"/>
                                          </p:val>
                                        </p:tav>
                                      </p:tavLst>
                                    </p:anim>
                                    <p:animEffect transition="in" filter="fade">
                                      <p:cBhvr>
                                        <p:cTn id="19" dur="500"/>
                                        <p:tgtEl>
                                          <p:spTgt spid="94220"/>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4215"/>
                                        </p:tgtEl>
                                        <p:attrNameLst>
                                          <p:attrName>style.visibility</p:attrName>
                                        </p:attrNameLst>
                                      </p:cBhvr>
                                      <p:to>
                                        <p:strVal val="visible"/>
                                      </p:to>
                                    </p:set>
                                    <p:anim calcmode="lin" valueType="num">
                                      <p:cBhvr>
                                        <p:cTn id="23" dur="500" fill="hold"/>
                                        <p:tgtEl>
                                          <p:spTgt spid="94215"/>
                                        </p:tgtEl>
                                        <p:attrNameLst>
                                          <p:attrName>ppt_w</p:attrName>
                                        </p:attrNameLst>
                                      </p:cBhvr>
                                      <p:tavLst>
                                        <p:tav tm="0">
                                          <p:val>
                                            <p:fltVal val="0"/>
                                          </p:val>
                                        </p:tav>
                                        <p:tav tm="100000">
                                          <p:val>
                                            <p:strVal val="#ppt_w"/>
                                          </p:val>
                                        </p:tav>
                                      </p:tavLst>
                                    </p:anim>
                                    <p:anim calcmode="lin" valueType="num">
                                      <p:cBhvr>
                                        <p:cTn id="24" dur="500" fill="hold"/>
                                        <p:tgtEl>
                                          <p:spTgt spid="94215"/>
                                        </p:tgtEl>
                                        <p:attrNameLst>
                                          <p:attrName>ppt_h</p:attrName>
                                        </p:attrNameLst>
                                      </p:cBhvr>
                                      <p:tavLst>
                                        <p:tav tm="0">
                                          <p:val>
                                            <p:fltVal val="0"/>
                                          </p:val>
                                        </p:tav>
                                        <p:tav tm="100000">
                                          <p:val>
                                            <p:strVal val="#ppt_h"/>
                                          </p:val>
                                        </p:tav>
                                      </p:tavLst>
                                    </p:anim>
                                    <p:animEffect transition="in" filter="fade">
                                      <p:cBhvr>
                                        <p:cTn id="25" dur="500"/>
                                        <p:tgtEl>
                                          <p:spTgt spid="94215"/>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94224"/>
                                        </p:tgtEl>
                                        <p:attrNameLst>
                                          <p:attrName>style.visibility</p:attrName>
                                        </p:attrNameLst>
                                      </p:cBhvr>
                                      <p:to>
                                        <p:strVal val="visible"/>
                                      </p:to>
                                    </p:set>
                                    <p:anim calcmode="lin" valueType="num">
                                      <p:cBhvr>
                                        <p:cTn id="29" dur="500" fill="hold"/>
                                        <p:tgtEl>
                                          <p:spTgt spid="94224"/>
                                        </p:tgtEl>
                                        <p:attrNameLst>
                                          <p:attrName>ppt_w</p:attrName>
                                        </p:attrNameLst>
                                      </p:cBhvr>
                                      <p:tavLst>
                                        <p:tav tm="0">
                                          <p:val>
                                            <p:fltVal val="0"/>
                                          </p:val>
                                        </p:tav>
                                        <p:tav tm="100000">
                                          <p:val>
                                            <p:strVal val="#ppt_w"/>
                                          </p:val>
                                        </p:tav>
                                      </p:tavLst>
                                    </p:anim>
                                    <p:anim calcmode="lin" valueType="num">
                                      <p:cBhvr>
                                        <p:cTn id="30" dur="500" fill="hold"/>
                                        <p:tgtEl>
                                          <p:spTgt spid="94224"/>
                                        </p:tgtEl>
                                        <p:attrNameLst>
                                          <p:attrName>ppt_h</p:attrName>
                                        </p:attrNameLst>
                                      </p:cBhvr>
                                      <p:tavLst>
                                        <p:tav tm="0">
                                          <p:val>
                                            <p:fltVal val="0"/>
                                          </p:val>
                                        </p:tav>
                                        <p:tav tm="100000">
                                          <p:val>
                                            <p:strVal val="#ppt_h"/>
                                          </p:val>
                                        </p:tav>
                                      </p:tavLst>
                                    </p:anim>
                                    <p:animEffect transition="in" filter="fade">
                                      <p:cBhvr>
                                        <p:cTn id="31" dur="500"/>
                                        <p:tgtEl>
                                          <p:spTgt spid="94224"/>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94216"/>
                                        </p:tgtEl>
                                        <p:attrNameLst>
                                          <p:attrName>style.visibility</p:attrName>
                                        </p:attrNameLst>
                                      </p:cBhvr>
                                      <p:to>
                                        <p:strVal val="visible"/>
                                      </p:to>
                                    </p:set>
                                    <p:anim calcmode="lin" valueType="num">
                                      <p:cBhvr>
                                        <p:cTn id="35" dur="500" fill="hold"/>
                                        <p:tgtEl>
                                          <p:spTgt spid="94216"/>
                                        </p:tgtEl>
                                        <p:attrNameLst>
                                          <p:attrName>ppt_w</p:attrName>
                                        </p:attrNameLst>
                                      </p:cBhvr>
                                      <p:tavLst>
                                        <p:tav tm="0">
                                          <p:val>
                                            <p:fltVal val="0"/>
                                          </p:val>
                                        </p:tav>
                                        <p:tav tm="100000">
                                          <p:val>
                                            <p:strVal val="#ppt_w"/>
                                          </p:val>
                                        </p:tav>
                                      </p:tavLst>
                                    </p:anim>
                                    <p:anim calcmode="lin" valueType="num">
                                      <p:cBhvr>
                                        <p:cTn id="36" dur="500" fill="hold"/>
                                        <p:tgtEl>
                                          <p:spTgt spid="94216"/>
                                        </p:tgtEl>
                                        <p:attrNameLst>
                                          <p:attrName>ppt_h</p:attrName>
                                        </p:attrNameLst>
                                      </p:cBhvr>
                                      <p:tavLst>
                                        <p:tav tm="0">
                                          <p:val>
                                            <p:fltVal val="0"/>
                                          </p:val>
                                        </p:tav>
                                        <p:tav tm="100000">
                                          <p:val>
                                            <p:strVal val="#ppt_h"/>
                                          </p:val>
                                        </p:tav>
                                      </p:tavLst>
                                    </p:anim>
                                    <p:animEffect transition="in" filter="fade">
                                      <p:cBhvr>
                                        <p:cTn id="37" dur="500"/>
                                        <p:tgtEl>
                                          <p:spTgt spid="94216"/>
                                        </p:tgtEl>
                                      </p:cBhvr>
                                    </p:animEffect>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94222"/>
                                        </p:tgtEl>
                                        <p:attrNameLst>
                                          <p:attrName>style.visibility</p:attrName>
                                        </p:attrNameLst>
                                      </p:cBhvr>
                                      <p:to>
                                        <p:strVal val="visible"/>
                                      </p:to>
                                    </p:set>
                                    <p:anim calcmode="lin" valueType="num">
                                      <p:cBhvr>
                                        <p:cTn id="41" dur="500" fill="hold"/>
                                        <p:tgtEl>
                                          <p:spTgt spid="94222"/>
                                        </p:tgtEl>
                                        <p:attrNameLst>
                                          <p:attrName>ppt_w</p:attrName>
                                        </p:attrNameLst>
                                      </p:cBhvr>
                                      <p:tavLst>
                                        <p:tav tm="0">
                                          <p:val>
                                            <p:fltVal val="0"/>
                                          </p:val>
                                        </p:tav>
                                        <p:tav tm="100000">
                                          <p:val>
                                            <p:strVal val="#ppt_w"/>
                                          </p:val>
                                        </p:tav>
                                      </p:tavLst>
                                    </p:anim>
                                    <p:anim calcmode="lin" valueType="num">
                                      <p:cBhvr>
                                        <p:cTn id="42" dur="500" fill="hold"/>
                                        <p:tgtEl>
                                          <p:spTgt spid="94222"/>
                                        </p:tgtEl>
                                        <p:attrNameLst>
                                          <p:attrName>ppt_h</p:attrName>
                                        </p:attrNameLst>
                                      </p:cBhvr>
                                      <p:tavLst>
                                        <p:tav tm="0">
                                          <p:val>
                                            <p:fltVal val="0"/>
                                          </p:val>
                                        </p:tav>
                                        <p:tav tm="100000">
                                          <p:val>
                                            <p:strVal val="#ppt_h"/>
                                          </p:val>
                                        </p:tav>
                                      </p:tavLst>
                                    </p:anim>
                                    <p:animEffect transition="in" filter="fade">
                                      <p:cBhvr>
                                        <p:cTn id="43" dur="500"/>
                                        <p:tgtEl>
                                          <p:spTgt spid="942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94217"/>
                                        </p:tgtEl>
                                        <p:attrNameLst>
                                          <p:attrName>style.visibility</p:attrName>
                                        </p:attrNameLst>
                                      </p:cBhvr>
                                      <p:to>
                                        <p:strVal val="visible"/>
                                      </p:to>
                                    </p:set>
                                    <p:anim calcmode="lin" valueType="num">
                                      <p:cBhvr>
                                        <p:cTn id="47" dur="500" fill="hold"/>
                                        <p:tgtEl>
                                          <p:spTgt spid="94217"/>
                                        </p:tgtEl>
                                        <p:attrNameLst>
                                          <p:attrName>ppt_w</p:attrName>
                                        </p:attrNameLst>
                                      </p:cBhvr>
                                      <p:tavLst>
                                        <p:tav tm="0">
                                          <p:val>
                                            <p:fltVal val="0"/>
                                          </p:val>
                                        </p:tav>
                                        <p:tav tm="100000">
                                          <p:val>
                                            <p:strVal val="#ppt_w"/>
                                          </p:val>
                                        </p:tav>
                                      </p:tavLst>
                                    </p:anim>
                                    <p:anim calcmode="lin" valueType="num">
                                      <p:cBhvr>
                                        <p:cTn id="48" dur="500" fill="hold"/>
                                        <p:tgtEl>
                                          <p:spTgt spid="94217"/>
                                        </p:tgtEl>
                                        <p:attrNameLst>
                                          <p:attrName>ppt_h</p:attrName>
                                        </p:attrNameLst>
                                      </p:cBhvr>
                                      <p:tavLst>
                                        <p:tav tm="0">
                                          <p:val>
                                            <p:fltVal val="0"/>
                                          </p:val>
                                        </p:tav>
                                        <p:tav tm="100000">
                                          <p:val>
                                            <p:strVal val="#ppt_h"/>
                                          </p:val>
                                        </p:tav>
                                      </p:tavLst>
                                    </p:anim>
                                    <p:animEffect transition="in" filter="fade">
                                      <p:cBhvr>
                                        <p:cTn id="49" dur="500"/>
                                        <p:tgtEl>
                                          <p:spTgt spid="94217"/>
                                        </p:tgtEl>
                                      </p:cBhvr>
                                    </p:animEffect>
                                  </p:childTnLst>
                                </p:cTn>
                              </p:par>
                            </p:childTnLst>
                          </p:cTn>
                        </p:par>
                        <p:par>
                          <p:cTn id="50" fill="hold">
                            <p:stCondLst>
                              <p:cond delay="4000"/>
                            </p:stCondLst>
                            <p:childTnLst>
                              <p:par>
                                <p:cTn id="51" presetID="53" presetClass="entr" presetSubtype="16" fill="hold" grpId="0" nodeType="afterEffect">
                                  <p:stCondLst>
                                    <p:cond delay="0"/>
                                  </p:stCondLst>
                                  <p:childTnLst>
                                    <p:set>
                                      <p:cBhvr>
                                        <p:cTn id="52" dur="1" fill="hold">
                                          <p:stCondLst>
                                            <p:cond delay="0"/>
                                          </p:stCondLst>
                                        </p:cTn>
                                        <p:tgtEl>
                                          <p:spTgt spid="94223"/>
                                        </p:tgtEl>
                                        <p:attrNameLst>
                                          <p:attrName>style.visibility</p:attrName>
                                        </p:attrNameLst>
                                      </p:cBhvr>
                                      <p:to>
                                        <p:strVal val="visible"/>
                                      </p:to>
                                    </p:set>
                                    <p:anim calcmode="lin" valueType="num">
                                      <p:cBhvr>
                                        <p:cTn id="53" dur="500" fill="hold"/>
                                        <p:tgtEl>
                                          <p:spTgt spid="94223"/>
                                        </p:tgtEl>
                                        <p:attrNameLst>
                                          <p:attrName>ppt_w</p:attrName>
                                        </p:attrNameLst>
                                      </p:cBhvr>
                                      <p:tavLst>
                                        <p:tav tm="0">
                                          <p:val>
                                            <p:fltVal val="0"/>
                                          </p:val>
                                        </p:tav>
                                        <p:tav tm="100000">
                                          <p:val>
                                            <p:strVal val="#ppt_w"/>
                                          </p:val>
                                        </p:tav>
                                      </p:tavLst>
                                    </p:anim>
                                    <p:anim calcmode="lin" valueType="num">
                                      <p:cBhvr>
                                        <p:cTn id="54" dur="500" fill="hold"/>
                                        <p:tgtEl>
                                          <p:spTgt spid="94223"/>
                                        </p:tgtEl>
                                        <p:attrNameLst>
                                          <p:attrName>ppt_h</p:attrName>
                                        </p:attrNameLst>
                                      </p:cBhvr>
                                      <p:tavLst>
                                        <p:tav tm="0">
                                          <p:val>
                                            <p:fltVal val="0"/>
                                          </p:val>
                                        </p:tav>
                                        <p:tav tm="100000">
                                          <p:val>
                                            <p:strVal val="#ppt_h"/>
                                          </p:val>
                                        </p:tav>
                                      </p:tavLst>
                                    </p:anim>
                                    <p:animEffect transition="in" filter="fade">
                                      <p:cBhvr>
                                        <p:cTn id="55" dur="500"/>
                                        <p:tgtEl>
                                          <p:spTgt spid="9422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94218"/>
                                        </p:tgtEl>
                                        <p:attrNameLst>
                                          <p:attrName>style.visibility</p:attrName>
                                        </p:attrNameLst>
                                      </p:cBhvr>
                                      <p:to>
                                        <p:strVal val="visible"/>
                                      </p:to>
                                    </p:set>
                                    <p:anim calcmode="lin" valueType="num">
                                      <p:cBhvr>
                                        <p:cTn id="59" dur="500" fill="hold"/>
                                        <p:tgtEl>
                                          <p:spTgt spid="94218"/>
                                        </p:tgtEl>
                                        <p:attrNameLst>
                                          <p:attrName>ppt_w</p:attrName>
                                        </p:attrNameLst>
                                      </p:cBhvr>
                                      <p:tavLst>
                                        <p:tav tm="0">
                                          <p:val>
                                            <p:fltVal val="0"/>
                                          </p:val>
                                        </p:tav>
                                        <p:tav tm="100000">
                                          <p:val>
                                            <p:strVal val="#ppt_w"/>
                                          </p:val>
                                        </p:tav>
                                      </p:tavLst>
                                    </p:anim>
                                    <p:anim calcmode="lin" valueType="num">
                                      <p:cBhvr>
                                        <p:cTn id="60" dur="500" fill="hold"/>
                                        <p:tgtEl>
                                          <p:spTgt spid="94218"/>
                                        </p:tgtEl>
                                        <p:attrNameLst>
                                          <p:attrName>ppt_h</p:attrName>
                                        </p:attrNameLst>
                                      </p:cBhvr>
                                      <p:tavLst>
                                        <p:tav tm="0">
                                          <p:val>
                                            <p:fltVal val="0"/>
                                          </p:val>
                                        </p:tav>
                                        <p:tav tm="100000">
                                          <p:val>
                                            <p:strVal val="#ppt_h"/>
                                          </p:val>
                                        </p:tav>
                                      </p:tavLst>
                                    </p:anim>
                                    <p:animEffect transition="in" filter="fade">
                                      <p:cBhvr>
                                        <p:cTn id="61" dur="500"/>
                                        <p:tgtEl>
                                          <p:spTgt spid="94218"/>
                                        </p:tgtEl>
                                      </p:cBhvr>
                                    </p:animEffect>
                                  </p:childTnLst>
                                </p:cTn>
                              </p:par>
                            </p:childTnLst>
                          </p:cTn>
                        </p:par>
                        <p:par>
                          <p:cTn id="62" fill="hold">
                            <p:stCondLst>
                              <p:cond delay="5000"/>
                            </p:stCondLst>
                            <p:childTnLst>
                              <p:par>
                                <p:cTn id="63" presetID="53" presetClass="entr" presetSubtype="16" fill="hold" grpId="0" nodeType="afterEffect">
                                  <p:stCondLst>
                                    <p:cond delay="0"/>
                                  </p:stCondLst>
                                  <p:childTnLst>
                                    <p:set>
                                      <p:cBhvr>
                                        <p:cTn id="64" dur="1" fill="hold">
                                          <p:stCondLst>
                                            <p:cond delay="0"/>
                                          </p:stCondLst>
                                        </p:cTn>
                                        <p:tgtEl>
                                          <p:spTgt spid="94221"/>
                                        </p:tgtEl>
                                        <p:attrNameLst>
                                          <p:attrName>style.visibility</p:attrName>
                                        </p:attrNameLst>
                                      </p:cBhvr>
                                      <p:to>
                                        <p:strVal val="visible"/>
                                      </p:to>
                                    </p:set>
                                    <p:anim calcmode="lin" valueType="num">
                                      <p:cBhvr>
                                        <p:cTn id="65" dur="500" fill="hold"/>
                                        <p:tgtEl>
                                          <p:spTgt spid="94221"/>
                                        </p:tgtEl>
                                        <p:attrNameLst>
                                          <p:attrName>ppt_w</p:attrName>
                                        </p:attrNameLst>
                                      </p:cBhvr>
                                      <p:tavLst>
                                        <p:tav tm="0">
                                          <p:val>
                                            <p:fltVal val="0"/>
                                          </p:val>
                                        </p:tav>
                                        <p:tav tm="100000">
                                          <p:val>
                                            <p:strVal val="#ppt_w"/>
                                          </p:val>
                                        </p:tav>
                                      </p:tavLst>
                                    </p:anim>
                                    <p:anim calcmode="lin" valueType="num">
                                      <p:cBhvr>
                                        <p:cTn id="66" dur="500" fill="hold"/>
                                        <p:tgtEl>
                                          <p:spTgt spid="94221"/>
                                        </p:tgtEl>
                                        <p:attrNameLst>
                                          <p:attrName>ppt_h</p:attrName>
                                        </p:attrNameLst>
                                      </p:cBhvr>
                                      <p:tavLst>
                                        <p:tav tm="0">
                                          <p:val>
                                            <p:fltVal val="0"/>
                                          </p:val>
                                        </p:tav>
                                        <p:tav tm="100000">
                                          <p:val>
                                            <p:strVal val="#ppt_h"/>
                                          </p:val>
                                        </p:tav>
                                      </p:tavLst>
                                    </p:anim>
                                    <p:animEffect transition="in" filter="fade">
                                      <p:cBhvr>
                                        <p:cTn id="67" dur="500"/>
                                        <p:tgtEl>
                                          <p:spTgt spid="94221"/>
                                        </p:tgtEl>
                                      </p:cBhvr>
                                    </p:animEffect>
                                  </p:childTnLst>
                                </p:cTn>
                              </p:par>
                            </p:childTnLst>
                          </p:cTn>
                        </p:par>
                        <p:par>
                          <p:cTn id="68" fill="hold">
                            <p:stCondLst>
                              <p:cond delay="5500"/>
                            </p:stCondLst>
                            <p:childTnLst>
                              <p:par>
                                <p:cTn id="69" presetID="53" presetClass="entr" presetSubtype="16" fill="hold" grpId="0" nodeType="afterEffect">
                                  <p:stCondLst>
                                    <p:cond delay="0"/>
                                  </p:stCondLst>
                                  <p:childTnLst>
                                    <p:set>
                                      <p:cBhvr>
                                        <p:cTn id="70" dur="1" fill="hold">
                                          <p:stCondLst>
                                            <p:cond delay="0"/>
                                          </p:stCondLst>
                                        </p:cTn>
                                        <p:tgtEl>
                                          <p:spTgt spid="94219"/>
                                        </p:tgtEl>
                                        <p:attrNameLst>
                                          <p:attrName>style.visibility</p:attrName>
                                        </p:attrNameLst>
                                      </p:cBhvr>
                                      <p:to>
                                        <p:strVal val="visible"/>
                                      </p:to>
                                    </p:set>
                                    <p:anim calcmode="lin" valueType="num">
                                      <p:cBhvr>
                                        <p:cTn id="71" dur="500" fill="hold"/>
                                        <p:tgtEl>
                                          <p:spTgt spid="94219"/>
                                        </p:tgtEl>
                                        <p:attrNameLst>
                                          <p:attrName>ppt_w</p:attrName>
                                        </p:attrNameLst>
                                      </p:cBhvr>
                                      <p:tavLst>
                                        <p:tav tm="0">
                                          <p:val>
                                            <p:fltVal val="0"/>
                                          </p:val>
                                        </p:tav>
                                        <p:tav tm="100000">
                                          <p:val>
                                            <p:strVal val="#ppt_w"/>
                                          </p:val>
                                        </p:tav>
                                      </p:tavLst>
                                    </p:anim>
                                    <p:anim calcmode="lin" valueType="num">
                                      <p:cBhvr>
                                        <p:cTn id="72" dur="500" fill="hold"/>
                                        <p:tgtEl>
                                          <p:spTgt spid="94219"/>
                                        </p:tgtEl>
                                        <p:attrNameLst>
                                          <p:attrName>ppt_h</p:attrName>
                                        </p:attrNameLst>
                                      </p:cBhvr>
                                      <p:tavLst>
                                        <p:tav tm="0">
                                          <p:val>
                                            <p:fltVal val="0"/>
                                          </p:val>
                                        </p:tav>
                                        <p:tav tm="100000">
                                          <p:val>
                                            <p:strVal val="#ppt_h"/>
                                          </p:val>
                                        </p:tav>
                                      </p:tavLst>
                                    </p:anim>
                                    <p:animEffect transition="in" filter="fade">
                                      <p:cBhvr>
                                        <p:cTn id="73" dur="500"/>
                                        <p:tgtEl>
                                          <p:spTgt spid="94219"/>
                                        </p:tgtEl>
                                      </p:cBhvr>
                                    </p:animEffect>
                                  </p:childTnLst>
                                </p:cTn>
                              </p:par>
                            </p:childTnLst>
                          </p:cTn>
                        </p:par>
                        <p:par>
                          <p:cTn id="74" fill="hold">
                            <p:stCondLst>
                              <p:cond delay="6000"/>
                            </p:stCondLst>
                            <p:childTnLst>
                              <p:par>
                                <p:cTn id="75" presetID="53" presetClass="entr" presetSubtype="16" fill="hold" grpId="0" nodeType="afterEffect">
                                  <p:stCondLst>
                                    <p:cond delay="0"/>
                                  </p:stCondLst>
                                  <p:childTnLst>
                                    <p:set>
                                      <p:cBhvr>
                                        <p:cTn id="76" dur="1" fill="hold">
                                          <p:stCondLst>
                                            <p:cond delay="0"/>
                                          </p:stCondLst>
                                        </p:cTn>
                                        <p:tgtEl>
                                          <p:spTgt spid="94225"/>
                                        </p:tgtEl>
                                        <p:attrNameLst>
                                          <p:attrName>style.visibility</p:attrName>
                                        </p:attrNameLst>
                                      </p:cBhvr>
                                      <p:to>
                                        <p:strVal val="visible"/>
                                      </p:to>
                                    </p:set>
                                    <p:anim calcmode="lin" valueType="num">
                                      <p:cBhvr>
                                        <p:cTn id="77" dur="500" fill="hold"/>
                                        <p:tgtEl>
                                          <p:spTgt spid="94225"/>
                                        </p:tgtEl>
                                        <p:attrNameLst>
                                          <p:attrName>ppt_w</p:attrName>
                                        </p:attrNameLst>
                                      </p:cBhvr>
                                      <p:tavLst>
                                        <p:tav tm="0">
                                          <p:val>
                                            <p:fltVal val="0"/>
                                          </p:val>
                                        </p:tav>
                                        <p:tav tm="100000">
                                          <p:val>
                                            <p:strVal val="#ppt_w"/>
                                          </p:val>
                                        </p:tav>
                                      </p:tavLst>
                                    </p:anim>
                                    <p:anim calcmode="lin" valueType="num">
                                      <p:cBhvr>
                                        <p:cTn id="78" dur="500" fill="hold"/>
                                        <p:tgtEl>
                                          <p:spTgt spid="94225"/>
                                        </p:tgtEl>
                                        <p:attrNameLst>
                                          <p:attrName>ppt_h</p:attrName>
                                        </p:attrNameLst>
                                      </p:cBhvr>
                                      <p:tavLst>
                                        <p:tav tm="0">
                                          <p:val>
                                            <p:fltVal val="0"/>
                                          </p:val>
                                        </p:tav>
                                        <p:tav tm="100000">
                                          <p:val>
                                            <p:strVal val="#ppt_h"/>
                                          </p:val>
                                        </p:tav>
                                      </p:tavLst>
                                    </p:anim>
                                    <p:animEffect transition="in" filter="fade">
                                      <p:cBhvr>
                                        <p:cTn id="79" dur="500"/>
                                        <p:tgtEl>
                                          <p:spTgt spid="94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4" grpId="0"/>
      <p:bldP spid="94215" grpId="0"/>
      <p:bldP spid="94216" grpId="0"/>
      <p:bldP spid="94217" grpId="0"/>
      <p:bldP spid="94218" grpId="0"/>
      <p:bldP spid="94219" grpId="0"/>
      <p:bldP spid="94220" grpId="0"/>
      <p:bldP spid="94221" grpId="0"/>
      <p:bldP spid="94222" grpId="0"/>
      <p:bldP spid="94223" grpId="0"/>
      <p:bldP spid="94224" grpId="0"/>
      <p:bldP spid="94225"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800091" y="1017568"/>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JSA分析-作业活动划</a:t>
            </a:r>
          </a:p>
        </p:txBody>
      </p:sp>
      <p:sp>
        <p:nvSpPr>
          <p:cNvPr id="99333" name="任意多边形 38"/>
          <p:cNvSpPr/>
          <p:nvPr/>
        </p:nvSpPr>
        <p:spPr>
          <a:xfrm rot="1788056">
            <a:off x="3872835" y="2072690"/>
            <a:ext cx="5501502" cy="4741404"/>
          </a:xfrm>
          <a:custGeom>
            <a:avLst/>
            <a:gdLst/>
            <a:ahLst/>
            <a:cxnLst>
              <a:cxn ang="0">
                <a:pos x="1260105" y="0"/>
              </a:cxn>
              <a:cxn ang="0">
                <a:pos x="3956420" y="0"/>
              </a:cxn>
              <a:cxn ang="0">
                <a:pos x="5216525" y="2247900"/>
              </a:cxn>
              <a:cxn ang="0">
                <a:pos x="4733689" y="3109230"/>
              </a:cxn>
              <a:cxn ang="0">
                <a:pos x="2312047" y="4495800"/>
              </a:cxn>
              <a:cxn ang="0">
                <a:pos x="1260105" y="4495800"/>
              </a:cxn>
              <a:cxn ang="0">
                <a:pos x="0" y="2247900"/>
              </a:cxn>
              <a:cxn ang="0">
                <a:pos x="1260105" y="0"/>
              </a:cxn>
            </a:cxnLst>
            <a:rect l="0" t="0" r="0" b="0"/>
            <a:pathLst>
              <a:path w="5215319" h="4495963">
                <a:moveTo>
                  <a:pt x="1259814" y="0"/>
                </a:moveTo>
                <a:lnTo>
                  <a:pt x="3955505" y="0"/>
                </a:lnTo>
                <a:lnTo>
                  <a:pt x="5215319" y="2247982"/>
                </a:lnTo>
                <a:lnTo>
                  <a:pt x="4732595" y="3109343"/>
                </a:lnTo>
                <a:lnTo>
                  <a:pt x="2311512" y="4495963"/>
                </a:lnTo>
                <a:lnTo>
                  <a:pt x="1259814" y="4495963"/>
                </a:lnTo>
                <a:lnTo>
                  <a:pt x="0" y="2247982"/>
                </a:lnTo>
                <a:lnTo>
                  <a:pt x="1259814" y="0"/>
                </a:lnTo>
                <a:close/>
              </a:path>
            </a:pathLst>
          </a:custGeom>
          <a:noFill/>
          <a:ln w="12700" cap="flat" cmpd="sng">
            <a:solidFill>
              <a:srgbClr val="404040"/>
            </a:solidFill>
            <a:prstDash val="solid"/>
            <a:round/>
            <a:headEnd type="none" w="med" len="med"/>
            <a:tailEnd type="none" w="med" len="med"/>
          </a:ln>
        </p:spPr>
        <p:txBody>
          <a:bodyPr/>
          <a:lstStyle/>
          <a:p>
            <a:endParaRPr lang="zh-CN" altLang="en-US" sz="2110"/>
          </a:p>
        </p:txBody>
      </p:sp>
      <p:sp>
        <p:nvSpPr>
          <p:cNvPr id="2" name="六边形 24"/>
          <p:cNvSpPr/>
          <p:nvPr/>
        </p:nvSpPr>
        <p:spPr>
          <a:xfrm rot="1788056">
            <a:off x="4815423" y="1910291"/>
            <a:ext cx="1165260" cy="1004535"/>
          </a:xfrm>
          <a:prstGeom prst="hexagon">
            <a:avLst>
              <a:gd name="adj" fmla="val 28022"/>
              <a:gd name="vf" fmla="val 115470"/>
            </a:avLst>
          </a:prstGeom>
          <a:solidFill>
            <a:srgbClr val="D74B4B"/>
          </a:solidFill>
          <a:ln w="60325" cap="flat" cmpd="sng">
            <a:solidFill>
              <a:srgbClr val="F2F2F2"/>
            </a:solidFill>
            <a:prstDash val="solid"/>
            <a:miter/>
            <a:headEnd type="none" w="med" len="med"/>
            <a:tailEnd type="none" w="med" len="med"/>
          </a:ln>
        </p:spPr>
        <p:txBody>
          <a:bodyPr anchor="ctr"/>
          <a:lstStyle/>
          <a:p>
            <a:pPr algn="ctr"/>
            <a:endParaRPr lang="zh-CN" altLang="en-US" sz="2110" dirty="0">
              <a:solidFill>
                <a:srgbClr val="FFFFFF"/>
              </a:solidFill>
              <a:latin typeface="Calibri" panose="020F0502020204030204" pitchFamily="34" charset="0"/>
              <a:ea typeface="微软雅黑" panose="020B0503020204020204" pitchFamily="34" charset="-122"/>
            </a:endParaRPr>
          </a:p>
        </p:txBody>
      </p:sp>
      <p:sp>
        <p:nvSpPr>
          <p:cNvPr id="3" name="六边形 25"/>
          <p:cNvSpPr/>
          <p:nvPr/>
        </p:nvSpPr>
        <p:spPr>
          <a:xfrm rot="1788056">
            <a:off x="8468581" y="3941124"/>
            <a:ext cx="1165260" cy="1004535"/>
          </a:xfrm>
          <a:prstGeom prst="hexagon">
            <a:avLst>
              <a:gd name="adj" fmla="val 28022"/>
              <a:gd name="vf" fmla="val 115470"/>
            </a:avLst>
          </a:prstGeom>
          <a:solidFill>
            <a:schemeClr val="accent2"/>
          </a:solidFill>
          <a:ln w="60325" cap="flat" cmpd="sng">
            <a:solidFill>
              <a:srgbClr val="F2F2F2"/>
            </a:solidFill>
            <a:prstDash val="solid"/>
            <a:miter/>
            <a:headEnd type="none" w="med" len="med"/>
            <a:tailEnd type="none" w="med" len="med"/>
          </a:ln>
        </p:spPr>
        <p:txBody>
          <a:bodyPr anchor="ctr"/>
          <a:lstStyle/>
          <a:p>
            <a:pPr algn="ctr"/>
            <a:endParaRPr lang="zh-CN" altLang="en-US" sz="2110" dirty="0">
              <a:solidFill>
                <a:srgbClr val="FFFFFF"/>
              </a:solidFill>
              <a:latin typeface="Calibri" panose="020F0502020204030204" pitchFamily="34" charset="0"/>
              <a:ea typeface="微软雅黑" panose="020B0503020204020204" pitchFamily="34" charset="-122"/>
            </a:endParaRPr>
          </a:p>
        </p:txBody>
      </p:sp>
      <p:sp>
        <p:nvSpPr>
          <p:cNvPr id="5" name="六边形 26"/>
          <p:cNvSpPr/>
          <p:nvPr/>
        </p:nvSpPr>
        <p:spPr>
          <a:xfrm rot="1788056">
            <a:off x="7229654" y="1910291"/>
            <a:ext cx="1166935" cy="1004535"/>
          </a:xfrm>
          <a:prstGeom prst="hexagon">
            <a:avLst>
              <a:gd name="adj" fmla="val 28062"/>
              <a:gd name="vf" fmla="val 115470"/>
            </a:avLst>
          </a:prstGeom>
          <a:solidFill>
            <a:schemeClr val="tx2"/>
          </a:solidFill>
          <a:ln w="60325" cap="flat" cmpd="sng">
            <a:solidFill>
              <a:srgbClr val="F2F2F2"/>
            </a:solidFill>
            <a:prstDash val="solid"/>
            <a:miter/>
            <a:headEnd type="none" w="med" len="med"/>
            <a:tailEnd type="none" w="med" len="med"/>
          </a:ln>
        </p:spPr>
        <p:txBody>
          <a:bodyPr anchor="ctr"/>
          <a:lstStyle/>
          <a:p>
            <a:pPr algn="ctr"/>
            <a:endParaRPr lang="zh-CN" altLang="en-US" sz="2110" dirty="0">
              <a:solidFill>
                <a:srgbClr val="FFFFFF"/>
              </a:solidFill>
              <a:latin typeface="Calibri" panose="020F0502020204030204" pitchFamily="34" charset="0"/>
              <a:ea typeface="微软雅黑" panose="020B0503020204020204" pitchFamily="34" charset="-122"/>
            </a:endParaRPr>
          </a:p>
        </p:txBody>
      </p:sp>
      <p:sp>
        <p:nvSpPr>
          <p:cNvPr id="6" name="六边形 27"/>
          <p:cNvSpPr/>
          <p:nvPr/>
        </p:nvSpPr>
        <p:spPr>
          <a:xfrm rot="1788056">
            <a:off x="3625050" y="3941124"/>
            <a:ext cx="1165260" cy="1004535"/>
          </a:xfrm>
          <a:prstGeom prst="hexagon">
            <a:avLst>
              <a:gd name="adj" fmla="val 28022"/>
              <a:gd name="vf" fmla="val 115470"/>
            </a:avLst>
          </a:prstGeom>
          <a:solidFill>
            <a:schemeClr val="tx2"/>
          </a:solidFill>
          <a:ln w="60325" cap="flat" cmpd="sng">
            <a:solidFill>
              <a:srgbClr val="F2F2F2"/>
            </a:solidFill>
            <a:prstDash val="solid"/>
            <a:miter/>
            <a:headEnd type="none" w="med" len="med"/>
            <a:tailEnd type="none" w="med" len="med"/>
          </a:ln>
        </p:spPr>
        <p:txBody>
          <a:bodyPr anchor="ctr"/>
          <a:lstStyle/>
          <a:p>
            <a:pPr algn="ctr"/>
            <a:endParaRPr lang="zh-CN" altLang="en-US" sz="2110" dirty="0">
              <a:solidFill>
                <a:srgbClr val="FFFFFF"/>
              </a:solidFill>
              <a:latin typeface="Calibri" panose="020F0502020204030204" pitchFamily="34" charset="0"/>
              <a:ea typeface="微软雅黑" panose="020B0503020204020204" pitchFamily="34" charset="-122"/>
            </a:endParaRPr>
          </a:p>
        </p:txBody>
      </p:sp>
      <p:pic>
        <p:nvPicPr>
          <p:cNvPr id="7" name="图片 28"/>
          <p:cNvPicPr>
            <a:picLocks noChangeAspect="1"/>
          </p:cNvPicPr>
          <p:nvPr/>
        </p:nvPicPr>
        <p:blipFill>
          <a:blip r:embed="rId5"/>
          <a:stretch>
            <a:fillRect/>
          </a:stretch>
        </p:blipFill>
        <p:spPr>
          <a:xfrm>
            <a:off x="3886229" y="4203979"/>
            <a:ext cx="519010" cy="517335"/>
          </a:xfrm>
          <a:prstGeom prst="rect">
            <a:avLst/>
          </a:prstGeom>
          <a:noFill/>
          <a:ln w="9525">
            <a:noFill/>
          </a:ln>
        </p:spPr>
      </p:pic>
      <p:pic>
        <p:nvPicPr>
          <p:cNvPr id="8" name="图片 29"/>
          <p:cNvPicPr>
            <a:picLocks noChangeAspect="1"/>
          </p:cNvPicPr>
          <p:nvPr/>
        </p:nvPicPr>
        <p:blipFill>
          <a:blip r:embed="rId6"/>
          <a:stretch>
            <a:fillRect/>
          </a:stretch>
        </p:blipFill>
        <p:spPr>
          <a:xfrm>
            <a:off x="8805100" y="4245833"/>
            <a:ext cx="519010" cy="517336"/>
          </a:xfrm>
          <a:prstGeom prst="rect">
            <a:avLst/>
          </a:prstGeom>
          <a:noFill/>
          <a:ln w="9525">
            <a:noFill/>
          </a:ln>
        </p:spPr>
      </p:pic>
      <p:pic>
        <p:nvPicPr>
          <p:cNvPr id="9" name="图片 30"/>
          <p:cNvPicPr>
            <a:picLocks noChangeAspect="1"/>
          </p:cNvPicPr>
          <p:nvPr/>
        </p:nvPicPr>
        <p:blipFill>
          <a:blip r:embed="rId7"/>
          <a:stretch>
            <a:fillRect/>
          </a:stretch>
        </p:blipFill>
        <p:spPr>
          <a:xfrm>
            <a:off x="7527666" y="2091107"/>
            <a:ext cx="642902" cy="642902"/>
          </a:xfrm>
          <a:prstGeom prst="rect">
            <a:avLst/>
          </a:prstGeom>
          <a:noFill/>
          <a:ln w="9525">
            <a:noFill/>
          </a:ln>
        </p:spPr>
      </p:pic>
      <p:pic>
        <p:nvPicPr>
          <p:cNvPr id="10" name="图片 31"/>
          <p:cNvPicPr>
            <a:picLocks noChangeAspect="1"/>
          </p:cNvPicPr>
          <p:nvPr/>
        </p:nvPicPr>
        <p:blipFill>
          <a:blip r:embed="rId8"/>
          <a:stretch>
            <a:fillRect/>
          </a:stretch>
        </p:blipFill>
        <p:spPr>
          <a:xfrm>
            <a:off x="5076602" y="2076039"/>
            <a:ext cx="642902" cy="642902"/>
          </a:xfrm>
          <a:prstGeom prst="rect">
            <a:avLst/>
          </a:prstGeom>
          <a:noFill/>
          <a:ln w="9525">
            <a:noFill/>
          </a:ln>
        </p:spPr>
      </p:pic>
      <p:sp>
        <p:nvSpPr>
          <p:cNvPr id="11" name="文本框 78"/>
          <p:cNvSpPr txBox="1"/>
          <p:nvPr/>
        </p:nvSpPr>
        <p:spPr>
          <a:xfrm>
            <a:off x="4641973" y="2889712"/>
            <a:ext cx="4163462" cy="3180230"/>
          </a:xfrm>
          <a:prstGeom prst="rect">
            <a:avLst/>
          </a:prstGeom>
          <a:noFill/>
          <a:ln w="9525">
            <a:noFill/>
          </a:ln>
        </p:spPr>
        <p:txBody>
          <a:bodyPr wrap="square" anchor="t">
            <a:spAutoFit/>
          </a:bodyPr>
          <a:lstStyle/>
          <a:p>
            <a:pPr>
              <a:lnSpc>
                <a:spcPts val="2715"/>
              </a:lnSpc>
            </a:pPr>
            <a:r>
              <a:rPr lang="zh-CN" altLang="en-US" sz="1685" b="1" dirty="0">
                <a:solidFill>
                  <a:srgbClr val="404040"/>
                </a:solidFill>
                <a:latin typeface="华文新魏" panose="02010800040101010101" pitchFamily="2" charset="-122"/>
                <a:ea typeface="微软雅黑" panose="020B0503020204020204" pitchFamily="34" charset="-122"/>
              </a:rPr>
              <a:t>用人单位通常有多种作业活动，是当我们需要辨识比较复杂的对象时，先将其分成一个个相对独立的小部分，使我们能够比较容易、清楚地对其危险源进行辨识</a:t>
            </a:r>
          </a:p>
          <a:p>
            <a:pPr>
              <a:lnSpc>
                <a:spcPts val="2715"/>
              </a:lnSpc>
            </a:pPr>
            <a:r>
              <a:rPr lang="zh-CN" altLang="en-US" sz="1685" b="1" dirty="0">
                <a:solidFill>
                  <a:srgbClr val="404040"/>
                </a:solidFill>
                <a:latin typeface="华文新魏" panose="02010800040101010101" pitchFamily="2" charset="-122"/>
                <a:ea typeface="微软雅黑" panose="020B0503020204020204" pitchFamily="34" charset="-122"/>
              </a:rPr>
              <a:t>对作业活动划分的总要求是：所划分出的每种作业活动既不能太复杂，如包含多达几十个作业步骤或作业内容；也不能太简单，如仅由一、两个作业步骤或作业内容构成</a:t>
            </a:r>
          </a:p>
        </p:txBody>
      </p:sp>
      <p:sp>
        <p:nvSpPr>
          <p:cNvPr id="12" name="流程图: 可选过程 33"/>
          <p:cNvSpPr/>
          <p:nvPr/>
        </p:nvSpPr>
        <p:spPr>
          <a:xfrm>
            <a:off x="5290233" y="2628533"/>
            <a:ext cx="2665365" cy="435298"/>
          </a:xfrm>
          <a:prstGeom prst="flowChartAlternateProcess">
            <a:avLst/>
          </a:prstGeom>
          <a:noFill/>
          <a:ln w="9525">
            <a:noFill/>
          </a:ln>
        </p:spPr>
        <p:txBody>
          <a:bodyPr anchor="ctr"/>
          <a:lstStyle/>
          <a:p>
            <a:pPr algn="ctr"/>
            <a:r>
              <a:rPr lang="zh-CN" altLang="en-US" sz="2110" b="1" dirty="0">
                <a:solidFill>
                  <a:schemeClr val="accent2"/>
                </a:solidFill>
                <a:latin typeface="微软雅黑" panose="020B0503020204020204" pitchFamily="34" charset="-122"/>
                <a:ea typeface="微软雅黑" panose="020B0503020204020204" pitchFamily="34" charset="-122"/>
              </a:rPr>
              <a:t>作业活动划分</a:t>
            </a:r>
          </a:p>
        </p:txBody>
      </p:sp>
      <p:sp>
        <p:nvSpPr>
          <p:cNvPr id="13" name="流程图: 可选过程 34"/>
          <p:cNvSpPr/>
          <p:nvPr/>
        </p:nvSpPr>
        <p:spPr>
          <a:xfrm>
            <a:off x="8463558" y="2069342"/>
            <a:ext cx="2194908" cy="433625"/>
          </a:xfrm>
          <a:prstGeom prst="flowChartAlternateProcess">
            <a:avLst/>
          </a:prstGeom>
          <a:noFill/>
          <a:ln w="9525">
            <a:noFill/>
          </a:ln>
        </p:spPr>
        <p:txBody>
          <a:bodyPr anchor="ctr"/>
          <a:lstStyle/>
          <a:p>
            <a:pPr>
              <a:lnSpc>
                <a:spcPts val="2705"/>
              </a:lnSpc>
            </a:pPr>
            <a:r>
              <a:rPr lang="zh-CN" altLang="en-US" sz="2110" b="1" dirty="0">
                <a:solidFill>
                  <a:srgbClr val="404040"/>
                </a:solidFill>
                <a:latin typeface="微软雅黑" panose="020B0503020204020204" pitchFamily="34" charset="-122"/>
                <a:ea typeface="微软雅黑" panose="020B0503020204020204" pitchFamily="34" charset="-122"/>
              </a:rPr>
              <a:t>按工艺装置控制名称划分 </a:t>
            </a:r>
          </a:p>
        </p:txBody>
      </p:sp>
      <p:sp>
        <p:nvSpPr>
          <p:cNvPr id="14" name="流程图: 可选过程 35"/>
          <p:cNvSpPr/>
          <p:nvPr/>
        </p:nvSpPr>
        <p:spPr>
          <a:xfrm>
            <a:off x="9600357" y="4203979"/>
            <a:ext cx="2194909" cy="431950"/>
          </a:xfrm>
          <a:prstGeom prst="flowChartAlternateProcess">
            <a:avLst/>
          </a:prstGeom>
          <a:noFill/>
          <a:ln w="9525">
            <a:noFill/>
          </a:ln>
        </p:spPr>
        <p:txBody>
          <a:bodyPr anchor="ctr"/>
          <a:lstStyle/>
          <a:p>
            <a:pPr>
              <a:lnSpc>
                <a:spcPct val="150000"/>
              </a:lnSpc>
            </a:pPr>
            <a:r>
              <a:rPr lang="zh-CN" altLang="en-US" sz="2110" b="1" dirty="0">
                <a:solidFill>
                  <a:srgbClr val="404040"/>
                </a:solidFill>
                <a:latin typeface="微软雅黑" panose="020B0503020204020204" pitchFamily="34" charset="-122"/>
                <a:ea typeface="微软雅黑" panose="020B0503020204020204" pitchFamily="34" charset="-122"/>
              </a:rPr>
              <a:t>按照作业区域名称划分</a:t>
            </a:r>
          </a:p>
        </p:txBody>
      </p:sp>
      <p:sp>
        <p:nvSpPr>
          <p:cNvPr id="15" name="流程图: 可选过程 36"/>
          <p:cNvSpPr/>
          <p:nvPr/>
        </p:nvSpPr>
        <p:spPr>
          <a:xfrm>
            <a:off x="2588704" y="2196583"/>
            <a:ext cx="2194909" cy="431950"/>
          </a:xfrm>
          <a:prstGeom prst="flowChartAlternateProcess">
            <a:avLst/>
          </a:prstGeom>
          <a:noFill/>
          <a:ln w="9525">
            <a:noFill/>
          </a:ln>
        </p:spPr>
        <p:txBody>
          <a:bodyPr anchor="ctr"/>
          <a:lstStyle/>
          <a:p>
            <a:pPr>
              <a:lnSpc>
                <a:spcPts val="2705"/>
              </a:lnSpc>
            </a:pPr>
            <a:r>
              <a:rPr lang="zh-CN" altLang="en-US" sz="2110" b="1" dirty="0">
                <a:solidFill>
                  <a:srgbClr val="404040"/>
                </a:solidFill>
                <a:latin typeface="微软雅黑" panose="020B0503020204020204" pitchFamily="34" charset="-122"/>
                <a:ea typeface="微软雅黑" panose="020B0503020204020204" pitchFamily="34" charset="-122"/>
              </a:rPr>
              <a:t>按生产流程阶段名称划分</a:t>
            </a:r>
          </a:p>
        </p:txBody>
      </p:sp>
      <p:sp>
        <p:nvSpPr>
          <p:cNvPr id="16" name="流程图: 可选过程 37"/>
          <p:cNvSpPr/>
          <p:nvPr/>
        </p:nvSpPr>
        <p:spPr>
          <a:xfrm>
            <a:off x="1490413" y="4227418"/>
            <a:ext cx="2194909" cy="431950"/>
          </a:xfrm>
          <a:prstGeom prst="flowChartAlternateProcess">
            <a:avLst/>
          </a:prstGeom>
          <a:noFill/>
          <a:ln w="9525">
            <a:noFill/>
          </a:ln>
        </p:spPr>
        <p:txBody>
          <a:bodyPr anchor="ctr"/>
          <a:lstStyle/>
          <a:p>
            <a:pPr>
              <a:lnSpc>
                <a:spcPts val="2600"/>
              </a:lnSpc>
            </a:pPr>
            <a:r>
              <a:rPr lang="zh-CN" altLang="en-US" sz="2110" b="1" dirty="0">
                <a:solidFill>
                  <a:srgbClr val="404040"/>
                </a:solidFill>
                <a:latin typeface="微软雅黑" panose="020B0503020204020204" pitchFamily="34" charset="-122"/>
                <a:ea typeface="微软雅黑" panose="020B0503020204020204" pitchFamily="34" charset="-122"/>
              </a:rPr>
              <a:t>按作业任务名称划分</a:t>
            </a:r>
          </a:p>
        </p:txBody>
      </p:sp>
      <p:sp>
        <p:nvSpPr>
          <p:cNvPr id="21"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99333"/>
                                        </p:tgtEl>
                                        <p:attrNameLst>
                                          <p:attrName>style.visibility</p:attrName>
                                        </p:attrNameLst>
                                      </p:cBhvr>
                                      <p:to>
                                        <p:strVal val="visible"/>
                                      </p:to>
                                    </p:set>
                                    <p:anim calcmode="lin" valueType="num">
                                      <p:cBhvr>
                                        <p:cTn id="7" dur="500" fill="hold"/>
                                        <p:tgtEl>
                                          <p:spTgt spid="99333"/>
                                        </p:tgtEl>
                                        <p:attrNameLst>
                                          <p:attrName>ppt_w</p:attrName>
                                        </p:attrNameLst>
                                      </p:cBhvr>
                                      <p:tavLst>
                                        <p:tav tm="0">
                                          <p:val>
                                            <p:fltVal val="0"/>
                                          </p:val>
                                        </p:tav>
                                        <p:tav tm="100000">
                                          <p:val>
                                            <p:strVal val="#ppt_w"/>
                                          </p:val>
                                        </p:tav>
                                      </p:tavLst>
                                    </p:anim>
                                    <p:anim calcmode="lin" valueType="num">
                                      <p:cBhvr>
                                        <p:cTn id="8" dur="500" fill="hold"/>
                                        <p:tgtEl>
                                          <p:spTgt spid="99333"/>
                                        </p:tgtEl>
                                        <p:attrNameLst>
                                          <p:attrName>ppt_h</p:attrName>
                                        </p:attrNameLst>
                                      </p:cBhvr>
                                      <p:tavLst>
                                        <p:tav tm="0">
                                          <p:val>
                                            <p:fltVal val="0"/>
                                          </p:val>
                                        </p:tav>
                                        <p:tav tm="100000">
                                          <p:val>
                                            <p:strVal val="#ppt_h"/>
                                          </p:val>
                                        </p:tav>
                                      </p:tavLst>
                                    </p:anim>
                                    <p:animEffect transition="in" filter="fade">
                                      <p:cBhvr>
                                        <p:cTn id="9" dur="500"/>
                                        <p:tgtEl>
                                          <p:spTgt spid="9933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500"/>
                            </p:stCondLst>
                            <p:childTnLst>
                              <p:par>
                                <p:cTn id="21" presetID="52"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Scale>
                                      <p:cBhvr>
                                        <p:cTn id="23" dur="500" decel="50000" fill="hold">
                                          <p:stCondLst>
                                            <p:cond delay="0"/>
                                          </p:stCondLst>
                                        </p:cTn>
                                        <p:tgtEl>
                                          <p:spTgt spid="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4" dur="500" decel="50000" fill="hold">
                                          <p:stCondLst>
                                            <p:cond delay="0"/>
                                          </p:stCondLst>
                                        </p:cTn>
                                        <p:tgtEl>
                                          <p:spTgt spid="7"/>
                                        </p:tgtEl>
                                        <p:attrNameLst>
                                          <p:attrName>ppt_x</p:attrName>
                                          <p:attrName>ppt_y</p:attrName>
                                        </p:attrNameLst>
                                      </p:cBhvr>
                                    </p:animMotion>
                                    <p:animEffect transition="in" filter="fade">
                                      <p:cBhvr>
                                        <p:cTn id="25" dur="500"/>
                                        <p:tgtEl>
                                          <p:spTgt spid="7"/>
                                        </p:tgtEl>
                                      </p:cBhvr>
                                    </p:animEffect>
                                  </p:childTnLst>
                                </p:cTn>
                              </p:par>
                              <p:par>
                                <p:cTn id="26" presetID="52" presetClass="entr" presetSubtype="0" fill="hold" grpId="0" nodeType="withEffect">
                                  <p:stCondLst>
                                    <p:cond delay="0"/>
                                  </p:stCondLst>
                                  <p:childTnLst>
                                    <p:set>
                                      <p:cBhvr>
                                        <p:cTn id="27" dur="1" fill="hold">
                                          <p:stCondLst>
                                            <p:cond delay="0"/>
                                          </p:stCondLst>
                                        </p:cTn>
                                        <p:tgtEl>
                                          <p:spTgt spid="6"/>
                                        </p:tgtEl>
                                        <p:attrNameLst>
                                          <p:attrName>style.visibility</p:attrName>
                                        </p:attrNameLst>
                                      </p:cBhvr>
                                      <p:to>
                                        <p:strVal val="visible"/>
                                      </p:to>
                                    </p:set>
                                    <p:animScale>
                                      <p:cBhvr>
                                        <p:cTn id="28" dur="500" decel="50000" fill="hold">
                                          <p:stCondLst>
                                            <p:cond delay="0"/>
                                          </p:stCondLst>
                                        </p:cTn>
                                        <p:tgtEl>
                                          <p:spTgt spid="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9" dur="500" decel="50000" fill="hold">
                                          <p:stCondLst>
                                            <p:cond delay="0"/>
                                          </p:stCondLst>
                                        </p:cTn>
                                        <p:tgtEl>
                                          <p:spTgt spid="6"/>
                                        </p:tgtEl>
                                        <p:attrNameLst>
                                          <p:attrName>ppt_x</p:attrName>
                                          <p:attrName>ppt_y</p:attrName>
                                        </p:attrNameLst>
                                      </p:cBhvr>
                                    </p:animMotion>
                                    <p:animEffect transition="in" filter="fade">
                                      <p:cBhvr>
                                        <p:cTn id="30" dur="500"/>
                                        <p:tgtEl>
                                          <p:spTgt spid="6"/>
                                        </p:tgtEl>
                                      </p:cBhvr>
                                    </p:animEffect>
                                  </p:childTnLst>
                                </p:cTn>
                              </p:par>
                              <p:par>
                                <p:cTn id="31" presetID="52" presetClass="entr" presetSubtype="0" fill="hold" grpId="0" nodeType="withEffect">
                                  <p:stCondLst>
                                    <p:cond delay="0"/>
                                  </p:stCondLst>
                                  <p:childTnLst>
                                    <p:set>
                                      <p:cBhvr>
                                        <p:cTn id="32" dur="1" fill="hold">
                                          <p:stCondLst>
                                            <p:cond delay="0"/>
                                          </p:stCondLst>
                                        </p:cTn>
                                        <p:tgtEl>
                                          <p:spTgt spid="16"/>
                                        </p:tgtEl>
                                        <p:attrNameLst>
                                          <p:attrName>style.visibility</p:attrName>
                                        </p:attrNameLst>
                                      </p:cBhvr>
                                      <p:to>
                                        <p:strVal val="visible"/>
                                      </p:to>
                                    </p:set>
                                    <p:animScale>
                                      <p:cBhvr>
                                        <p:cTn id="33" dur="500" decel="50000" fill="hold">
                                          <p:stCondLst>
                                            <p:cond delay="0"/>
                                          </p:stCondLst>
                                        </p:cTn>
                                        <p:tgtEl>
                                          <p:spTgt spid="1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4" dur="500" decel="50000" fill="hold">
                                          <p:stCondLst>
                                            <p:cond delay="0"/>
                                          </p:stCondLst>
                                        </p:cTn>
                                        <p:tgtEl>
                                          <p:spTgt spid="16"/>
                                        </p:tgtEl>
                                        <p:attrNameLst>
                                          <p:attrName>ppt_x</p:attrName>
                                          <p:attrName>ppt_y</p:attrName>
                                        </p:attrNameLst>
                                      </p:cBhvr>
                                    </p:animMotion>
                                    <p:animEffect transition="in" filter="fade">
                                      <p:cBhvr>
                                        <p:cTn id="35" dur="500"/>
                                        <p:tgtEl>
                                          <p:spTgt spid="16"/>
                                        </p:tgtEl>
                                      </p:cBhvr>
                                    </p:animEffect>
                                  </p:childTnLst>
                                </p:cTn>
                              </p:par>
                            </p:childTnLst>
                          </p:cTn>
                        </p:par>
                        <p:par>
                          <p:cTn id="36" fill="hold">
                            <p:stCondLst>
                              <p:cond delay="1000"/>
                            </p:stCondLst>
                            <p:childTnLst>
                              <p:par>
                                <p:cTn id="37" presetID="52" presetClass="entr" presetSubtype="0"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Scale>
                                      <p:cBhvr>
                                        <p:cTn id="39" dur="500" decel="50000" fill="hold">
                                          <p:stCondLst>
                                            <p:cond delay="0"/>
                                          </p:stCondLst>
                                        </p:cTn>
                                        <p:tgtEl>
                                          <p:spTgt spid="1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0" dur="500" decel="50000" fill="hold">
                                          <p:stCondLst>
                                            <p:cond delay="0"/>
                                          </p:stCondLst>
                                        </p:cTn>
                                        <p:tgtEl>
                                          <p:spTgt spid="10"/>
                                        </p:tgtEl>
                                        <p:attrNameLst>
                                          <p:attrName>ppt_x</p:attrName>
                                          <p:attrName>ppt_y</p:attrName>
                                        </p:attrNameLst>
                                      </p:cBhvr>
                                    </p:animMotion>
                                    <p:animEffect transition="in" filter="fade">
                                      <p:cBhvr>
                                        <p:cTn id="41" dur="500"/>
                                        <p:tgtEl>
                                          <p:spTgt spid="10"/>
                                        </p:tgtEl>
                                      </p:cBhvr>
                                    </p:animEffect>
                                  </p:childTnLst>
                                </p:cTn>
                              </p:par>
                              <p:par>
                                <p:cTn id="42" presetID="52" presetClass="entr" presetSubtype="0" fill="hold" grpId="0" nodeType="withEffect">
                                  <p:stCondLst>
                                    <p:cond delay="0"/>
                                  </p:stCondLst>
                                  <p:childTnLst>
                                    <p:set>
                                      <p:cBhvr>
                                        <p:cTn id="43" dur="1" fill="hold">
                                          <p:stCondLst>
                                            <p:cond delay="0"/>
                                          </p:stCondLst>
                                        </p:cTn>
                                        <p:tgtEl>
                                          <p:spTgt spid="2"/>
                                        </p:tgtEl>
                                        <p:attrNameLst>
                                          <p:attrName>style.visibility</p:attrName>
                                        </p:attrNameLst>
                                      </p:cBhvr>
                                      <p:to>
                                        <p:strVal val="visible"/>
                                      </p:to>
                                    </p:set>
                                    <p:animScale>
                                      <p:cBhvr>
                                        <p:cTn id="44" dur="5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5" dur="500" decel="50000" fill="hold">
                                          <p:stCondLst>
                                            <p:cond delay="0"/>
                                          </p:stCondLst>
                                        </p:cTn>
                                        <p:tgtEl>
                                          <p:spTgt spid="2"/>
                                        </p:tgtEl>
                                        <p:attrNameLst>
                                          <p:attrName>ppt_x</p:attrName>
                                          <p:attrName>ppt_y</p:attrName>
                                        </p:attrNameLst>
                                      </p:cBhvr>
                                    </p:animMotion>
                                    <p:animEffect transition="in" filter="fade">
                                      <p:cBhvr>
                                        <p:cTn id="46" dur="500"/>
                                        <p:tgtEl>
                                          <p:spTgt spid="2"/>
                                        </p:tgtEl>
                                      </p:cBhvr>
                                    </p:animEffect>
                                  </p:childTnLst>
                                </p:cTn>
                              </p:par>
                              <p:par>
                                <p:cTn id="47" presetID="52" presetClass="entr" presetSubtype="0"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animScale>
                                      <p:cBhvr>
                                        <p:cTn id="49" dur="500" decel="50000" fill="hold">
                                          <p:stCondLst>
                                            <p:cond delay="0"/>
                                          </p:stCondLst>
                                        </p:cTn>
                                        <p:tgtEl>
                                          <p:spTgt spid="1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0" dur="500" decel="50000" fill="hold">
                                          <p:stCondLst>
                                            <p:cond delay="0"/>
                                          </p:stCondLst>
                                        </p:cTn>
                                        <p:tgtEl>
                                          <p:spTgt spid="15"/>
                                        </p:tgtEl>
                                        <p:attrNameLst>
                                          <p:attrName>ppt_x</p:attrName>
                                          <p:attrName>ppt_y</p:attrName>
                                        </p:attrNameLst>
                                      </p:cBhvr>
                                    </p:animMotion>
                                    <p:animEffect transition="in" filter="fade">
                                      <p:cBhvr>
                                        <p:cTn id="51" dur="500"/>
                                        <p:tgtEl>
                                          <p:spTgt spid="15"/>
                                        </p:tgtEl>
                                      </p:cBhvr>
                                    </p:animEffect>
                                  </p:childTnLst>
                                </p:cTn>
                              </p:par>
                            </p:childTnLst>
                          </p:cTn>
                        </p:par>
                        <p:par>
                          <p:cTn id="52" fill="hold">
                            <p:stCondLst>
                              <p:cond delay="1500"/>
                            </p:stCondLst>
                            <p:childTnLst>
                              <p:par>
                                <p:cTn id="53" presetID="52" presetClass="entr" presetSubtype="0" fill="hold" nodeType="afterEffect">
                                  <p:stCondLst>
                                    <p:cond delay="0"/>
                                  </p:stCondLst>
                                  <p:childTnLst>
                                    <p:set>
                                      <p:cBhvr>
                                        <p:cTn id="54" dur="1" fill="hold">
                                          <p:stCondLst>
                                            <p:cond delay="0"/>
                                          </p:stCondLst>
                                        </p:cTn>
                                        <p:tgtEl>
                                          <p:spTgt spid="9"/>
                                        </p:tgtEl>
                                        <p:attrNameLst>
                                          <p:attrName>style.visibility</p:attrName>
                                        </p:attrNameLst>
                                      </p:cBhvr>
                                      <p:to>
                                        <p:strVal val="visible"/>
                                      </p:to>
                                    </p:set>
                                    <p:animScale>
                                      <p:cBhvr>
                                        <p:cTn id="55" dur="500" decel="50000" fill="hold">
                                          <p:stCondLst>
                                            <p:cond delay="0"/>
                                          </p:stCondLst>
                                        </p:cTn>
                                        <p:tgtEl>
                                          <p:spTgt spid="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6" dur="500" decel="50000" fill="hold">
                                          <p:stCondLst>
                                            <p:cond delay="0"/>
                                          </p:stCondLst>
                                        </p:cTn>
                                        <p:tgtEl>
                                          <p:spTgt spid="9"/>
                                        </p:tgtEl>
                                        <p:attrNameLst>
                                          <p:attrName>ppt_x</p:attrName>
                                          <p:attrName>ppt_y</p:attrName>
                                        </p:attrNameLst>
                                      </p:cBhvr>
                                    </p:animMotion>
                                    <p:animEffect transition="in" filter="fade">
                                      <p:cBhvr>
                                        <p:cTn id="57" dur="500"/>
                                        <p:tgtEl>
                                          <p:spTgt spid="9"/>
                                        </p:tgtEl>
                                      </p:cBhvr>
                                    </p:animEffect>
                                  </p:childTnLst>
                                </p:cTn>
                              </p:par>
                              <p:par>
                                <p:cTn id="58" presetID="52" presetClass="entr" presetSubtype="0" fill="hold" grpId="0" nodeType="withEffect">
                                  <p:stCondLst>
                                    <p:cond delay="0"/>
                                  </p:stCondLst>
                                  <p:childTnLst>
                                    <p:set>
                                      <p:cBhvr>
                                        <p:cTn id="59" dur="1" fill="hold">
                                          <p:stCondLst>
                                            <p:cond delay="0"/>
                                          </p:stCondLst>
                                        </p:cTn>
                                        <p:tgtEl>
                                          <p:spTgt spid="5"/>
                                        </p:tgtEl>
                                        <p:attrNameLst>
                                          <p:attrName>style.visibility</p:attrName>
                                        </p:attrNameLst>
                                      </p:cBhvr>
                                      <p:to>
                                        <p:strVal val="visible"/>
                                      </p:to>
                                    </p:set>
                                    <p:animScale>
                                      <p:cBhvr>
                                        <p:cTn id="60" dur="500" decel="50000" fill="hold">
                                          <p:stCondLst>
                                            <p:cond delay="0"/>
                                          </p:stCondLst>
                                        </p:cTn>
                                        <p:tgtEl>
                                          <p:spTgt spid="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1" dur="500" decel="50000" fill="hold">
                                          <p:stCondLst>
                                            <p:cond delay="0"/>
                                          </p:stCondLst>
                                        </p:cTn>
                                        <p:tgtEl>
                                          <p:spTgt spid="5"/>
                                        </p:tgtEl>
                                        <p:attrNameLst>
                                          <p:attrName>ppt_x</p:attrName>
                                          <p:attrName>ppt_y</p:attrName>
                                        </p:attrNameLst>
                                      </p:cBhvr>
                                    </p:animMotion>
                                    <p:animEffect transition="in" filter="fade">
                                      <p:cBhvr>
                                        <p:cTn id="62" dur="500"/>
                                        <p:tgtEl>
                                          <p:spTgt spid="5"/>
                                        </p:tgtEl>
                                      </p:cBhvr>
                                    </p:animEffect>
                                  </p:childTnLst>
                                </p:cTn>
                              </p:par>
                              <p:par>
                                <p:cTn id="63" presetID="52" presetClass="entr" presetSubtype="0" fill="hold" grpId="0" nodeType="withEffect">
                                  <p:stCondLst>
                                    <p:cond delay="0"/>
                                  </p:stCondLst>
                                  <p:childTnLst>
                                    <p:set>
                                      <p:cBhvr>
                                        <p:cTn id="64" dur="1" fill="hold">
                                          <p:stCondLst>
                                            <p:cond delay="0"/>
                                          </p:stCondLst>
                                        </p:cTn>
                                        <p:tgtEl>
                                          <p:spTgt spid="13"/>
                                        </p:tgtEl>
                                        <p:attrNameLst>
                                          <p:attrName>style.visibility</p:attrName>
                                        </p:attrNameLst>
                                      </p:cBhvr>
                                      <p:to>
                                        <p:strVal val="visible"/>
                                      </p:to>
                                    </p:set>
                                    <p:animScale>
                                      <p:cBhvr>
                                        <p:cTn id="65" dur="500" decel="50000" fill="hold">
                                          <p:stCondLst>
                                            <p:cond delay="0"/>
                                          </p:stCondLst>
                                        </p:cTn>
                                        <p:tgtEl>
                                          <p:spTgt spid="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6" dur="500" decel="50000" fill="hold">
                                          <p:stCondLst>
                                            <p:cond delay="0"/>
                                          </p:stCondLst>
                                        </p:cTn>
                                        <p:tgtEl>
                                          <p:spTgt spid="13"/>
                                        </p:tgtEl>
                                        <p:attrNameLst>
                                          <p:attrName>ppt_x</p:attrName>
                                          <p:attrName>ppt_y</p:attrName>
                                        </p:attrNameLst>
                                      </p:cBhvr>
                                    </p:animMotion>
                                    <p:animEffect transition="in" filter="fade">
                                      <p:cBhvr>
                                        <p:cTn id="67" dur="500"/>
                                        <p:tgtEl>
                                          <p:spTgt spid="13"/>
                                        </p:tgtEl>
                                      </p:cBhvr>
                                    </p:animEffect>
                                  </p:childTnLst>
                                </p:cTn>
                              </p:par>
                            </p:childTnLst>
                          </p:cTn>
                        </p:par>
                        <p:par>
                          <p:cTn id="68" fill="hold">
                            <p:stCondLst>
                              <p:cond delay="2000"/>
                            </p:stCondLst>
                            <p:childTnLst>
                              <p:par>
                                <p:cTn id="69" presetID="52" presetClass="entr" presetSubtype="0" fill="hold" grpId="0" nodeType="afterEffect">
                                  <p:stCondLst>
                                    <p:cond delay="0"/>
                                  </p:stCondLst>
                                  <p:childTnLst>
                                    <p:set>
                                      <p:cBhvr>
                                        <p:cTn id="70" dur="1" fill="hold">
                                          <p:stCondLst>
                                            <p:cond delay="0"/>
                                          </p:stCondLst>
                                        </p:cTn>
                                        <p:tgtEl>
                                          <p:spTgt spid="3"/>
                                        </p:tgtEl>
                                        <p:attrNameLst>
                                          <p:attrName>style.visibility</p:attrName>
                                        </p:attrNameLst>
                                      </p:cBhvr>
                                      <p:to>
                                        <p:strVal val="visible"/>
                                      </p:to>
                                    </p:set>
                                    <p:animScale>
                                      <p:cBhvr>
                                        <p:cTn id="71" dur="500" decel="50000" fill="hold">
                                          <p:stCondLst>
                                            <p:cond delay="0"/>
                                          </p:stCondLst>
                                        </p:cTn>
                                        <p:tgtEl>
                                          <p:spTgt spid="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2" dur="500" decel="50000" fill="hold">
                                          <p:stCondLst>
                                            <p:cond delay="0"/>
                                          </p:stCondLst>
                                        </p:cTn>
                                        <p:tgtEl>
                                          <p:spTgt spid="3"/>
                                        </p:tgtEl>
                                        <p:attrNameLst>
                                          <p:attrName>ppt_x</p:attrName>
                                          <p:attrName>ppt_y</p:attrName>
                                        </p:attrNameLst>
                                      </p:cBhvr>
                                    </p:animMotion>
                                    <p:animEffect transition="in" filter="fade">
                                      <p:cBhvr>
                                        <p:cTn id="73" dur="500"/>
                                        <p:tgtEl>
                                          <p:spTgt spid="3"/>
                                        </p:tgtEl>
                                      </p:cBhvr>
                                    </p:animEffect>
                                  </p:childTnLst>
                                </p:cTn>
                              </p:par>
                              <p:par>
                                <p:cTn id="74" presetID="52" presetClass="entr" presetSubtype="0" fill="hold" nodeType="withEffect">
                                  <p:stCondLst>
                                    <p:cond delay="0"/>
                                  </p:stCondLst>
                                  <p:childTnLst>
                                    <p:set>
                                      <p:cBhvr>
                                        <p:cTn id="75" dur="1" fill="hold">
                                          <p:stCondLst>
                                            <p:cond delay="0"/>
                                          </p:stCondLst>
                                        </p:cTn>
                                        <p:tgtEl>
                                          <p:spTgt spid="8"/>
                                        </p:tgtEl>
                                        <p:attrNameLst>
                                          <p:attrName>style.visibility</p:attrName>
                                        </p:attrNameLst>
                                      </p:cBhvr>
                                      <p:to>
                                        <p:strVal val="visible"/>
                                      </p:to>
                                    </p:set>
                                    <p:animScale>
                                      <p:cBhvr>
                                        <p:cTn id="76" dur="500" decel="50000" fill="hold">
                                          <p:stCondLst>
                                            <p:cond delay="0"/>
                                          </p:stCondLst>
                                        </p:cTn>
                                        <p:tgtEl>
                                          <p:spTgt spid="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7" dur="500" decel="50000" fill="hold">
                                          <p:stCondLst>
                                            <p:cond delay="0"/>
                                          </p:stCondLst>
                                        </p:cTn>
                                        <p:tgtEl>
                                          <p:spTgt spid="8"/>
                                        </p:tgtEl>
                                        <p:attrNameLst>
                                          <p:attrName>ppt_x</p:attrName>
                                          <p:attrName>ppt_y</p:attrName>
                                        </p:attrNameLst>
                                      </p:cBhvr>
                                    </p:animMotion>
                                    <p:animEffect transition="in" filter="fade">
                                      <p:cBhvr>
                                        <p:cTn id="78" dur="500"/>
                                        <p:tgtEl>
                                          <p:spTgt spid="8"/>
                                        </p:tgtEl>
                                      </p:cBhvr>
                                    </p:animEffect>
                                  </p:childTnLst>
                                </p:cTn>
                              </p:par>
                              <p:par>
                                <p:cTn id="79" presetID="52" presetClass="entr" presetSubtype="0" fill="hold" grpId="0" nodeType="withEffect">
                                  <p:stCondLst>
                                    <p:cond delay="0"/>
                                  </p:stCondLst>
                                  <p:childTnLst>
                                    <p:set>
                                      <p:cBhvr>
                                        <p:cTn id="80" dur="1" fill="hold">
                                          <p:stCondLst>
                                            <p:cond delay="0"/>
                                          </p:stCondLst>
                                        </p:cTn>
                                        <p:tgtEl>
                                          <p:spTgt spid="14"/>
                                        </p:tgtEl>
                                        <p:attrNameLst>
                                          <p:attrName>style.visibility</p:attrName>
                                        </p:attrNameLst>
                                      </p:cBhvr>
                                      <p:to>
                                        <p:strVal val="visible"/>
                                      </p:to>
                                    </p:set>
                                    <p:animScale>
                                      <p:cBhvr>
                                        <p:cTn id="81" dur="500" decel="50000" fill="hold">
                                          <p:stCondLst>
                                            <p:cond delay="0"/>
                                          </p:stCondLst>
                                        </p:cTn>
                                        <p:tgtEl>
                                          <p:spTgt spid="1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2" dur="500" decel="50000" fill="hold">
                                          <p:stCondLst>
                                            <p:cond delay="0"/>
                                          </p:stCondLst>
                                        </p:cTn>
                                        <p:tgtEl>
                                          <p:spTgt spid="14"/>
                                        </p:tgtEl>
                                        <p:attrNameLst>
                                          <p:attrName>ppt_x</p:attrName>
                                          <p:attrName>ppt_y</p:attrName>
                                        </p:attrNameLst>
                                      </p:cBhvr>
                                    </p:animMotion>
                                    <p:animEffect transition="in" filter="fade">
                                      <p:cBhvr>
                                        <p:cTn id="8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3" grpId="0" bldLvl="0" animBg="1"/>
      <p:bldP spid="2" grpId="0" bldLvl="0" animBg="1"/>
      <p:bldP spid="3" grpId="0" bldLvl="0" animBg="1"/>
      <p:bldP spid="5" grpId="0" bldLvl="0" animBg="1"/>
      <p:bldP spid="6" grpId="0" bldLvl="0" animBg="1"/>
      <p:bldP spid="11" grpId="0"/>
      <p:bldP spid="12" grpId="0"/>
      <p:bldP spid="13" grpId="0"/>
      <p:bldP spid="14" grpId="0"/>
      <p:bldP spid="15" grpId="0"/>
      <p:bldP spid="1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333375" y="1446871"/>
            <a:ext cx="12192000" cy="4710850"/>
            <a:chOff x="0" y="2147149"/>
            <a:chExt cx="12192000" cy="4710850"/>
          </a:xfrm>
        </p:grpSpPr>
        <p:sp>
          <p:nvSpPr>
            <p:cNvPr id="10" name="iṥḻíḋe"/>
            <p:cNvSpPr/>
            <p:nvPr/>
          </p:nvSpPr>
          <p:spPr bwMode="auto">
            <a:xfrm>
              <a:off x="0" y="4866467"/>
              <a:ext cx="12192000" cy="1991532"/>
            </a:xfrm>
            <a:custGeom>
              <a:avLst/>
              <a:gdLst>
                <a:gd name="connsiteX0" fmla="*/ 0 w 12192000"/>
                <a:gd name="connsiteY0" fmla="*/ 0 h 2750949"/>
                <a:gd name="connsiteX1" fmla="*/ 12192000 w 12192000"/>
                <a:gd name="connsiteY1" fmla="*/ 0 h 2750949"/>
                <a:gd name="connsiteX2" fmla="*/ 12192000 w 12192000"/>
                <a:gd name="connsiteY2" fmla="*/ 2750949 h 2750949"/>
                <a:gd name="connsiteX3" fmla="*/ 0 w 12192000"/>
                <a:gd name="connsiteY3" fmla="*/ 2750949 h 2750949"/>
                <a:gd name="connsiteX4" fmla="*/ 0 w 12192000"/>
                <a:gd name="connsiteY4" fmla="*/ 0 h 2750949"/>
                <a:gd name="connsiteX0-1" fmla="*/ 0 w 12192000"/>
                <a:gd name="connsiteY0-2" fmla="*/ 30997 h 2781946"/>
                <a:gd name="connsiteX1-3" fmla="*/ 3130658 w 12192000"/>
                <a:gd name="connsiteY1-4" fmla="*/ 0 h 2781946"/>
                <a:gd name="connsiteX2-5" fmla="*/ 12192000 w 12192000"/>
                <a:gd name="connsiteY2-6" fmla="*/ 30997 h 2781946"/>
                <a:gd name="connsiteX3-7" fmla="*/ 12192000 w 12192000"/>
                <a:gd name="connsiteY3-8" fmla="*/ 2781946 h 2781946"/>
                <a:gd name="connsiteX4-9" fmla="*/ 0 w 12192000"/>
                <a:gd name="connsiteY4-10" fmla="*/ 2781946 h 2781946"/>
                <a:gd name="connsiteX5" fmla="*/ 0 w 12192000"/>
                <a:gd name="connsiteY5" fmla="*/ 30997 h 2781946"/>
                <a:gd name="connsiteX0-11" fmla="*/ 0 w 12192000"/>
                <a:gd name="connsiteY0-12" fmla="*/ 790414 h 3541363"/>
                <a:gd name="connsiteX1-13" fmla="*/ 3115160 w 12192000"/>
                <a:gd name="connsiteY1-14" fmla="*/ 0 h 3541363"/>
                <a:gd name="connsiteX2-15" fmla="*/ 12192000 w 12192000"/>
                <a:gd name="connsiteY2-16" fmla="*/ 790414 h 3541363"/>
                <a:gd name="connsiteX3-17" fmla="*/ 12192000 w 12192000"/>
                <a:gd name="connsiteY3-18" fmla="*/ 3541363 h 3541363"/>
                <a:gd name="connsiteX4-19" fmla="*/ 0 w 12192000"/>
                <a:gd name="connsiteY4-20" fmla="*/ 3541363 h 3541363"/>
                <a:gd name="connsiteX5-21" fmla="*/ 0 w 12192000"/>
                <a:gd name="connsiteY5-22" fmla="*/ 790414 h 3541363"/>
                <a:gd name="connsiteX0-23" fmla="*/ 0 w 12192000"/>
                <a:gd name="connsiteY0-24" fmla="*/ 1645817 h 4396766"/>
                <a:gd name="connsiteX1-25" fmla="*/ 3549112 w 12192000"/>
                <a:gd name="connsiteY1-26" fmla="*/ 0 h 4396766"/>
                <a:gd name="connsiteX2-27" fmla="*/ 12192000 w 12192000"/>
                <a:gd name="connsiteY2-28" fmla="*/ 1645817 h 4396766"/>
                <a:gd name="connsiteX3-29" fmla="*/ 12192000 w 12192000"/>
                <a:gd name="connsiteY3-30" fmla="*/ 4396766 h 4396766"/>
                <a:gd name="connsiteX4-31" fmla="*/ 0 w 12192000"/>
                <a:gd name="connsiteY4-32" fmla="*/ 4396766 h 4396766"/>
                <a:gd name="connsiteX5-33" fmla="*/ 0 w 12192000"/>
                <a:gd name="connsiteY5-34" fmla="*/ 1645817 h 439676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Lst>
              <a:rect l="l" t="t" r="r" b="b"/>
              <a:pathLst>
                <a:path w="12192000" h="4396766">
                  <a:moveTo>
                    <a:pt x="0" y="1645817"/>
                  </a:moveTo>
                  <a:lnTo>
                    <a:pt x="3549112" y="0"/>
                  </a:lnTo>
                  <a:lnTo>
                    <a:pt x="12192000" y="1645817"/>
                  </a:lnTo>
                  <a:lnTo>
                    <a:pt x="12192000" y="4396766"/>
                  </a:lnTo>
                  <a:lnTo>
                    <a:pt x="0" y="4396766"/>
                  </a:lnTo>
                  <a:lnTo>
                    <a:pt x="0" y="1645817"/>
                  </a:lnTo>
                  <a:close/>
                </a:path>
              </a:pathLst>
            </a:custGeom>
            <a:pattFill prst="wdDnDiag">
              <a:fgClr>
                <a:schemeClr val="bg1">
                  <a:lumMod val="95000"/>
                </a:schemeClr>
              </a:fgClr>
              <a:bgClr>
                <a:schemeClr val="bg1"/>
              </a:bgClr>
            </a:patt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a:bodyPr>
            <a:lstStyle/>
            <a:p>
              <a:pPr algn="ctr" defTabSz="913765"/>
              <a:endParaRPr lang="zh-CN" altLang="en-US" sz="2000" b="1">
                <a:solidFill>
                  <a:schemeClr val="bg1"/>
                </a:solidFill>
              </a:endParaRPr>
            </a:p>
          </p:txBody>
        </p:sp>
        <p:grpSp>
          <p:nvGrpSpPr>
            <p:cNvPr id="11" name="íŝļïḍe"/>
            <p:cNvGrpSpPr/>
            <p:nvPr/>
          </p:nvGrpSpPr>
          <p:grpSpPr>
            <a:xfrm>
              <a:off x="976363" y="2147149"/>
              <a:ext cx="5859098" cy="3239755"/>
              <a:chOff x="503602" y="2132856"/>
              <a:chExt cx="5859098" cy="3239755"/>
            </a:xfrm>
          </p:grpSpPr>
          <p:grpSp>
            <p:nvGrpSpPr>
              <p:cNvPr id="12" name="iśliḋé"/>
              <p:cNvGrpSpPr/>
              <p:nvPr/>
            </p:nvGrpSpPr>
            <p:grpSpPr>
              <a:xfrm>
                <a:off x="503602" y="5249691"/>
                <a:ext cx="5859098" cy="122920"/>
                <a:chOff x="-1348120" y="5777968"/>
                <a:chExt cx="9361040" cy="187524"/>
              </a:xfrm>
            </p:grpSpPr>
            <p:sp>
              <p:nvSpPr>
                <p:cNvPr id="20" name="îṩ1ídê"/>
                <p:cNvSpPr/>
                <p:nvPr/>
              </p:nvSpPr>
              <p:spPr>
                <a:xfrm flipV="1">
                  <a:off x="-1348120" y="5928916"/>
                  <a:ext cx="9361040" cy="36576"/>
                </a:xfrm>
                <a:prstGeom prst="trapezoid">
                  <a:avLst>
                    <a:gd name="adj" fmla="val 814192"/>
                  </a:avLst>
                </a:prstGeom>
                <a:solidFill>
                  <a:srgbClr val="80808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a:p>
              </p:txBody>
            </p:sp>
            <p:sp>
              <p:nvSpPr>
                <p:cNvPr id="21" name="íṩľîḑè"/>
                <p:cNvSpPr/>
                <p:nvPr/>
              </p:nvSpPr>
              <p:spPr>
                <a:xfrm>
                  <a:off x="-1348120" y="5777968"/>
                  <a:ext cx="9361040" cy="151090"/>
                </a:xfrm>
                <a:prstGeom prst="rect">
                  <a:avLst/>
                </a:prstGeom>
                <a:solidFill>
                  <a:srgbClr val="DDDDDD"/>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a:p>
              </p:txBody>
            </p:sp>
          </p:grpSp>
          <p:grpSp>
            <p:nvGrpSpPr>
              <p:cNvPr id="13" name="íś1îḋé"/>
              <p:cNvGrpSpPr/>
              <p:nvPr/>
            </p:nvGrpSpPr>
            <p:grpSpPr>
              <a:xfrm>
                <a:off x="1002671" y="2132856"/>
                <a:ext cx="4860960" cy="3080807"/>
                <a:chOff x="-375492" y="1139528"/>
                <a:chExt cx="7415785" cy="4700016"/>
              </a:xfrm>
            </p:grpSpPr>
            <p:grpSp>
              <p:nvGrpSpPr>
                <p:cNvPr id="15" name="î$lïḑe"/>
                <p:cNvGrpSpPr/>
                <p:nvPr/>
              </p:nvGrpSpPr>
              <p:grpSpPr>
                <a:xfrm>
                  <a:off x="-375492" y="1139528"/>
                  <a:ext cx="7415785" cy="4700016"/>
                  <a:chOff x="-375492" y="1139528"/>
                  <a:chExt cx="7415785" cy="4700016"/>
                </a:xfrm>
              </p:grpSpPr>
              <p:sp>
                <p:nvSpPr>
                  <p:cNvPr id="17" name="íšḷíďê"/>
                  <p:cNvSpPr/>
                  <p:nvPr/>
                </p:nvSpPr>
                <p:spPr>
                  <a:xfrm>
                    <a:off x="-375492" y="1139528"/>
                    <a:ext cx="7415784" cy="4700016"/>
                  </a:xfrm>
                  <a:custGeom>
                    <a:avLst/>
                    <a:gdLst>
                      <a:gd name="connsiteX0" fmla="*/ 224028 w 7415784"/>
                      <a:gd name="connsiteY0" fmla="*/ 269748 h 4700016"/>
                      <a:gd name="connsiteX1" fmla="*/ 224028 w 7415784"/>
                      <a:gd name="connsiteY1" fmla="*/ 4430268 h 4700016"/>
                      <a:gd name="connsiteX2" fmla="*/ 7191756 w 7415784"/>
                      <a:gd name="connsiteY2" fmla="*/ 4430268 h 4700016"/>
                      <a:gd name="connsiteX3" fmla="*/ 7191756 w 7415784"/>
                      <a:gd name="connsiteY3" fmla="*/ 269748 h 4700016"/>
                      <a:gd name="connsiteX4" fmla="*/ 266867 w 7415784"/>
                      <a:gd name="connsiteY4" fmla="*/ 0 h 4700016"/>
                      <a:gd name="connsiteX5" fmla="*/ 7148917 w 7415784"/>
                      <a:gd name="connsiteY5" fmla="*/ 0 h 4700016"/>
                      <a:gd name="connsiteX6" fmla="*/ 7415784 w 7415784"/>
                      <a:gd name="connsiteY6" fmla="*/ 266867 h 4700016"/>
                      <a:gd name="connsiteX7" fmla="*/ 7415784 w 7415784"/>
                      <a:gd name="connsiteY7" fmla="*/ 4433149 h 4700016"/>
                      <a:gd name="connsiteX8" fmla="*/ 7148917 w 7415784"/>
                      <a:gd name="connsiteY8" fmla="*/ 4700016 h 4700016"/>
                      <a:gd name="connsiteX9" fmla="*/ 266867 w 7415784"/>
                      <a:gd name="connsiteY9" fmla="*/ 4700016 h 4700016"/>
                      <a:gd name="connsiteX10" fmla="*/ 0 w 7415784"/>
                      <a:gd name="connsiteY10" fmla="*/ 4433149 h 4700016"/>
                      <a:gd name="connsiteX11" fmla="*/ 0 w 7415784"/>
                      <a:gd name="connsiteY11" fmla="*/ 266867 h 4700016"/>
                      <a:gd name="connsiteX12" fmla="*/ 266867 w 7415784"/>
                      <a:gd name="connsiteY12" fmla="*/ 0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5784" h="4700016">
                        <a:moveTo>
                          <a:pt x="224028" y="269748"/>
                        </a:moveTo>
                        <a:lnTo>
                          <a:pt x="224028" y="4430268"/>
                        </a:lnTo>
                        <a:lnTo>
                          <a:pt x="7191756" y="4430268"/>
                        </a:lnTo>
                        <a:lnTo>
                          <a:pt x="7191756" y="269748"/>
                        </a:lnTo>
                        <a:close/>
                        <a:moveTo>
                          <a:pt x="266867" y="0"/>
                        </a:moveTo>
                        <a:lnTo>
                          <a:pt x="7148917" y="0"/>
                        </a:lnTo>
                        <a:cubicBezTo>
                          <a:pt x="7296304" y="0"/>
                          <a:pt x="7415784" y="119480"/>
                          <a:pt x="7415784" y="266867"/>
                        </a:cubicBezTo>
                        <a:lnTo>
                          <a:pt x="7415784" y="4433149"/>
                        </a:lnTo>
                        <a:cubicBezTo>
                          <a:pt x="7415784" y="4580536"/>
                          <a:pt x="7296304" y="4700016"/>
                          <a:pt x="7148917" y="4700016"/>
                        </a:cubicBezTo>
                        <a:lnTo>
                          <a:pt x="266867" y="4700016"/>
                        </a:lnTo>
                        <a:cubicBezTo>
                          <a:pt x="119480" y="4700016"/>
                          <a:pt x="0" y="4580536"/>
                          <a:pt x="0" y="4433149"/>
                        </a:cubicBezTo>
                        <a:lnTo>
                          <a:pt x="0" y="266867"/>
                        </a:lnTo>
                        <a:cubicBezTo>
                          <a:pt x="0" y="119480"/>
                          <a:pt x="119480" y="0"/>
                          <a:pt x="266867" y="0"/>
                        </a:cubicBezTo>
                        <a:close/>
                      </a:path>
                    </a:pathLst>
                  </a:cu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a:p>
                </p:txBody>
              </p:sp>
              <p:sp>
                <p:nvSpPr>
                  <p:cNvPr id="18" name="îSḷíḑè"/>
                  <p:cNvSpPr/>
                  <p:nvPr/>
                </p:nvSpPr>
                <p:spPr>
                  <a:xfrm>
                    <a:off x="-358011" y="1160080"/>
                    <a:ext cx="7380820" cy="4658913"/>
                  </a:xfrm>
                  <a:custGeom>
                    <a:avLst/>
                    <a:gdLst>
                      <a:gd name="connsiteX0" fmla="*/ 252028 w 7380820"/>
                      <a:gd name="connsiteY0" fmla="*/ 295230 h 4658912"/>
                      <a:gd name="connsiteX1" fmla="*/ 252028 w 7380820"/>
                      <a:gd name="connsiteY1" fmla="*/ 4363682 h 4658912"/>
                      <a:gd name="connsiteX2" fmla="*/ 7128792 w 7380820"/>
                      <a:gd name="connsiteY2" fmla="*/ 4363682 h 4658912"/>
                      <a:gd name="connsiteX3" fmla="*/ 7128792 w 7380820"/>
                      <a:gd name="connsiteY3" fmla="*/ 295230 h 4658912"/>
                      <a:gd name="connsiteX4" fmla="*/ 264533 w 7380820"/>
                      <a:gd name="connsiteY4" fmla="*/ 0 h 4658912"/>
                      <a:gd name="connsiteX5" fmla="*/ 7116287 w 7380820"/>
                      <a:gd name="connsiteY5" fmla="*/ 0 h 4658912"/>
                      <a:gd name="connsiteX6" fmla="*/ 7380820 w 7380820"/>
                      <a:gd name="connsiteY6" fmla="*/ 264533 h 4658912"/>
                      <a:gd name="connsiteX7" fmla="*/ 7380820 w 7380820"/>
                      <a:gd name="connsiteY7" fmla="*/ 4394379 h 4658912"/>
                      <a:gd name="connsiteX8" fmla="*/ 7116287 w 7380820"/>
                      <a:gd name="connsiteY8" fmla="*/ 4658912 h 4658912"/>
                      <a:gd name="connsiteX9" fmla="*/ 264533 w 7380820"/>
                      <a:gd name="connsiteY9" fmla="*/ 4658912 h 4658912"/>
                      <a:gd name="connsiteX10" fmla="*/ 0 w 7380820"/>
                      <a:gd name="connsiteY10" fmla="*/ 4394379 h 4658912"/>
                      <a:gd name="connsiteX11" fmla="*/ 0 w 7380820"/>
                      <a:gd name="connsiteY11" fmla="*/ 264533 h 4658912"/>
                      <a:gd name="connsiteX12" fmla="*/ 264533 w 7380820"/>
                      <a:gd name="connsiteY12" fmla="*/ 0 h 465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0820" h="4658912">
                        <a:moveTo>
                          <a:pt x="252028" y="295230"/>
                        </a:moveTo>
                        <a:lnTo>
                          <a:pt x="252028" y="4363682"/>
                        </a:lnTo>
                        <a:lnTo>
                          <a:pt x="7128792" y="4363682"/>
                        </a:lnTo>
                        <a:lnTo>
                          <a:pt x="7128792" y="295230"/>
                        </a:lnTo>
                        <a:close/>
                        <a:moveTo>
                          <a:pt x="264533" y="0"/>
                        </a:moveTo>
                        <a:lnTo>
                          <a:pt x="7116287" y="0"/>
                        </a:lnTo>
                        <a:cubicBezTo>
                          <a:pt x="7262385" y="0"/>
                          <a:pt x="7380820" y="118435"/>
                          <a:pt x="7380820" y="264533"/>
                        </a:cubicBezTo>
                        <a:lnTo>
                          <a:pt x="7380820" y="4394379"/>
                        </a:lnTo>
                        <a:cubicBezTo>
                          <a:pt x="7380820" y="4540477"/>
                          <a:pt x="7262385" y="4658912"/>
                          <a:pt x="7116287" y="4658912"/>
                        </a:cubicBezTo>
                        <a:lnTo>
                          <a:pt x="264533" y="4658912"/>
                        </a:lnTo>
                        <a:cubicBezTo>
                          <a:pt x="118435" y="4658912"/>
                          <a:pt x="0" y="4540477"/>
                          <a:pt x="0" y="4394379"/>
                        </a:cubicBezTo>
                        <a:lnTo>
                          <a:pt x="0" y="264533"/>
                        </a:lnTo>
                        <a:cubicBezTo>
                          <a:pt x="0" y="118435"/>
                          <a:pt x="118435" y="0"/>
                          <a:pt x="264533" y="0"/>
                        </a:cubicBezTo>
                        <a:close/>
                      </a:path>
                    </a:pathLst>
                  </a:cu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dirty="0"/>
                  </a:p>
                </p:txBody>
              </p:sp>
              <p:sp>
                <p:nvSpPr>
                  <p:cNvPr id="19" name="ïŝļiḑê" hidden="1"/>
                  <p:cNvSpPr/>
                  <p:nvPr/>
                </p:nvSpPr>
                <p:spPr>
                  <a:xfrm>
                    <a:off x="4509683" y="1139528"/>
                    <a:ext cx="2530610" cy="4700016"/>
                  </a:xfrm>
                  <a:custGeom>
                    <a:avLst/>
                    <a:gdLst>
                      <a:gd name="connsiteX0" fmla="*/ 0 w 2530610"/>
                      <a:gd name="connsiteY0" fmla="*/ 0 h 4700016"/>
                      <a:gd name="connsiteX1" fmla="*/ 2263743 w 2530610"/>
                      <a:gd name="connsiteY1" fmla="*/ 0 h 4700016"/>
                      <a:gd name="connsiteX2" fmla="*/ 2530610 w 2530610"/>
                      <a:gd name="connsiteY2" fmla="*/ 266867 h 4700016"/>
                      <a:gd name="connsiteX3" fmla="*/ 2530610 w 2530610"/>
                      <a:gd name="connsiteY3" fmla="*/ 4433149 h 4700016"/>
                      <a:gd name="connsiteX4" fmla="*/ 2263743 w 2530610"/>
                      <a:gd name="connsiteY4" fmla="*/ 4700016 h 4700016"/>
                      <a:gd name="connsiteX5" fmla="*/ 1961175 w 2530610"/>
                      <a:gd name="connsiteY5" fmla="*/ 4700016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0610" h="4700016">
                        <a:moveTo>
                          <a:pt x="0" y="0"/>
                        </a:moveTo>
                        <a:lnTo>
                          <a:pt x="2263743" y="0"/>
                        </a:lnTo>
                        <a:cubicBezTo>
                          <a:pt x="2411130" y="0"/>
                          <a:pt x="2530610" y="119480"/>
                          <a:pt x="2530610" y="266867"/>
                        </a:cubicBezTo>
                        <a:lnTo>
                          <a:pt x="2530610" y="4433149"/>
                        </a:lnTo>
                        <a:cubicBezTo>
                          <a:pt x="2530610" y="4580536"/>
                          <a:pt x="2411130" y="4700016"/>
                          <a:pt x="2263743" y="4700016"/>
                        </a:cubicBezTo>
                        <a:lnTo>
                          <a:pt x="1961175" y="4700016"/>
                        </a:lnTo>
                        <a:close/>
                      </a:path>
                    </a:pathLst>
                  </a:custGeom>
                  <a:gradFill>
                    <a:gsLst>
                      <a:gs pos="0">
                        <a:srgbClr val="FFFFFF">
                          <a:alpha val="30000"/>
                        </a:srgbClr>
                      </a:gs>
                      <a:gs pos="100000">
                        <a:srgbClr val="FFFFFF">
                          <a:alpha val="0"/>
                        </a:srgbClr>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dirty="0"/>
                  </a:p>
                </p:txBody>
              </p:sp>
            </p:grpSp>
            <p:sp>
              <p:nvSpPr>
                <p:cNvPr id="16" name="íşḻîḓé"/>
                <p:cNvSpPr/>
                <p:nvPr/>
              </p:nvSpPr>
              <p:spPr>
                <a:xfrm>
                  <a:off x="3260392" y="1241052"/>
                  <a:ext cx="144016" cy="144016"/>
                </a:xfrm>
                <a:prstGeom prst="ellipse">
                  <a:avLst/>
                </a:prstGeom>
                <a:gradFill flip="none" rotWithShape="1">
                  <a:gsLst>
                    <a:gs pos="17000">
                      <a:schemeClr val="tx1"/>
                    </a:gs>
                    <a:gs pos="34000">
                      <a:srgbClr val="000000">
                        <a:lumMod val="84000"/>
                        <a:lumOff val="16000"/>
                      </a:srgbClr>
                    </a:gs>
                    <a:gs pos="100000">
                      <a:schemeClr val="bg1">
                        <a:lumMod val="50000"/>
                        <a:lumOff val="5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a:p>
              </p:txBody>
            </p:sp>
          </p:grpSp>
          <p:sp>
            <p:nvSpPr>
              <p:cNvPr id="14" name="ïŝlïḍê"/>
              <p:cNvSpPr/>
              <p:nvPr/>
            </p:nvSpPr>
            <p:spPr>
              <a:xfrm>
                <a:off x="1166336" y="2313357"/>
                <a:ext cx="4515875" cy="2699819"/>
              </a:xfrm>
              <a:prstGeom prst="rect">
                <a:avLst/>
              </a:prstGeom>
              <a:pattFill prst="pct5">
                <a:fgClr>
                  <a:srgbClr val="E4E6EA"/>
                </a:fgClr>
                <a:bgClr>
                  <a:srgbClr val="ADB5BF"/>
                </a:bgClr>
              </a:pattFill>
              <a:ln w="6350" cap="flat" cmpd="sng" algn="ctr">
                <a:solidFill>
                  <a:schemeClr val="tx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
          <p:nvSpPr>
            <p:cNvPr id="38" name="iṥ1îḍè"/>
            <p:cNvSpPr/>
            <p:nvPr/>
          </p:nvSpPr>
          <p:spPr>
            <a:xfrm>
              <a:off x="6715125" y="3507954"/>
              <a:ext cx="5287645" cy="1080770"/>
            </a:xfrm>
            <a:prstGeom prst="rect">
              <a:avLst/>
            </a:prstGeom>
          </p:spPr>
          <p:txBody>
            <a:bodyPr/>
            <a:lstStyle/>
            <a:p>
              <a:pPr>
                <a:buSzPct val="25000"/>
              </a:pPr>
              <a:r>
                <a:rPr lang="en-US" altLang="zh-CN" sz="4000" b="1" dirty="0">
                  <a:solidFill>
                    <a:srgbClr val="00B0F0"/>
                  </a:solidFill>
                  <a:latin typeface="微软雅黑" panose="020B0503020204020204" pitchFamily="34" charset="-122"/>
                  <a:ea typeface="微软雅黑" panose="020B0503020204020204" pitchFamily="34" charset="-122"/>
                  <a:cs typeface="微软雅黑" panose="020B0503020204020204" pitchFamily="34" charset="-122"/>
                </a:rPr>
                <a:t>01</a:t>
              </a:r>
              <a:r>
                <a:rPr lang="zh-CN" altLang="en-US" sz="4000" b="1" dirty="0">
                  <a:solidFill>
                    <a:srgbClr val="00B0F0"/>
                  </a:solidFill>
                  <a:latin typeface="微软雅黑" panose="020B0503020204020204" pitchFamily="34" charset="-122"/>
                  <a:ea typeface="微软雅黑" panose="020B0503020204020204" pitchFamily="34" charset="-122"/>
                  <a:cs typeface="微软雅黑" panose="020B0503020204020204" pitchFamily="34" charset="-122"/>
                  <a:sym typeface="+mn-lt"/>
                </a:rPr>
                <a:t>安全生产月的由来</a:t>
              </a:r>
              <a:endParaRPr lang="en-GB" altLang="zh-CN" sz="4000" b="1" dirty="0">
                <a:solidFill>
                  <a:srgbClr val="00B0F0"/>
                </a:solidFill>
                <a:latin typeface="微软雅黑" panose="020B0503020204020204" pitchFamily="34" charset="-122"/>
                <a:ea typeface="微软雅黑" panose="020B0503020204020204" pitchFamily="34" charset="-122"/>
                <a:cs typeface="微软雅黑" panose="020B0503020204020204" pitchFamily="34" charset="-122"/>
                <a:sym typeface="+mn-lt"/>
              </a:endParaRPr>
            </a:p>
            <a:p>
              <a:pPr>
                <a:buSzPct val="25000"/>
              </a:pPr>
              <a:endParaRPr lang="en-GB" altLang="zh-CN" sz="4000" b="1" dirty="0">
                <a:solidFill>
                  <a:srgbClr val="00B0F0"/>
                </a:solidFill>
                <a:latin typeface="微软雅黑" panose="020B0503020204020204" pitchFamily="34" charset="-122"/>
                <a:ea typeface="微软雅黑" panose="020B0503020204020204" pitchFamily="34" charset="-122"/>
                <a:cs typeface="微软雅黑" panose="020B0503020204020204" pitchFamily="34" charset="-122"/>
                <a:sym typeface="+mn-lt"/>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81922" name="Rectangle 2"/>
          <p:cNvSpPr>
            <a:spLocks noGrp="1"/>
          </p:cNvSpPr>
          <p:nvPr/>
        </p:nvSpPr>
        <p:spPr>
          <a:xfrm>
            <a:off x="892715" y="1361145"/>
            <a:ext cx="8197003" cy="241088"/>
          </a:xfrm>
          <a:prstGeom prst="rect">
            <a:avLst/>
          </a:prstGeom>
          <a:noFill/>
          <a:ln w="9525">
            <a:noFill/>
          </a:ln>
        </p:spPr>
        <p:txBody>
          <a:bodyPr wrap="square" anchor="ctr"/>
          <a:lstStyle/>
          <a:p>
            <a:r>
              <a:rPr lang="zh-CN" altLang="en-US" sz="2530" b="1">
                <a:solidFill>
                  <a:srgbClr val="404040"/>
                </a:solidFill>
                <a:latin typeface="微软雅黑" panose="020B0503020204020204" pitchFamily="34" charset="-122"/>
                <a:ea typeface="微软雅黑" panose="020B0503020204020204" pitchFamily="34" charset="-122"/>
              </a:rPr>
              <a:t>例：按生产流程阶段划分</a:t>
            </a:r>
          </a:p>
        </p:txBody>
      </p:sp>
      <p:grpSp>
        <p:nvGrpSpPr>
          <p:cNvPr id="81923" name="组合 81922"/>
          <p:cNvGrpSpPr/>
          <p:nvPr/>
        </p:nvGrpSpPr>
        <p:grpSpPr>
          <a:xfrm>
            <a:off x="1172310" y="2064319"/>
            <a:ext cx="10631326" cy="4177190"/>
            <a:chOff x="0" y="0"/>
            <a:chExt cx="6120" cy="4056"/>
          </a:xfrm>
        </p:grpSpPr>
        <p:sp>
          <p:nvSpPr>
            <p:cNvPr id="40964" name="Text Box 4"/>
            <p:cNvSpPr txBox="1"/>
            <p:nvPr/>
          </p:nvSpPr>
          <p:spPr>
            <a:xfrm>
              <a:off x="2160" y="1872"/>
              <a:ext cx="1260" cy="312"/>
            </a:xfrm>
            <a:prstGeom prst="rect">
              <a:avLst/>
            </a:prstGeom>
            <a:noFill/>
            <a:ln w="19050" cap="flat" cmpd="sng">
              <a:solidFill>
                <a:srgbClr val="000000"/>
              </a:solidFill>
              <a:prstDash val="solid"/>
              <a:miter/>
              <a:headEnd type="none" w="med" len="med"/>
              <a:tailEnd type="none" w="med" len="med"/>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轧制</a:t>
              </a:r>
            </a:p>
          </p:txBody>
        </p:sp>
        <p:sp>
          <p:nvSpPr>
            <p:cNvPr id="40965" name="Text Box 5"/>
            <p:cNvSpPr txBox="1"/>
            <p:nvPr/>
          </p:nvSpPr>
          <p:spPr>
            <a:xfrm>
              <a:off x="2160" y="1092"/>
              <a:ext cx="1260" cy="312"/>
            </a:xfrm>
            <a:prstGeom prst="rect">
              <a:avLst/>
            </a:prstGeom>
            <a:noFill/>
            <a:ln w="19050" cap="flat" cmpd="sng">
              <a:solidFill>
                <a:srgbClr val="000000"/>
              </a:solidFill>
              <a:prstDash val="solid"/>
              <a:miter/>
              <a:headEnd type="none" w="med" len="med"/>
              <a:tailEnd type="none" w="med" len="med"/>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加热</a:t>
              </a:r>
            </a:p>
          </p:txBody>
        </p:sp>
        <p:sp>
          <p:nvSpPr>
            <p:cNvPr id="40966" name="Text Box 6"/>
            <p:cNvSpPr txBox="1"/>
            <p:nvPr/>
          </p:nvSpPr>
          <p:spPr>
            <a:xfrm>
              <a:off x="360" y="2340"/>
              <a:ext cx="900" cy="312"/>
            </a:xfrm>
            <a:prstGeom prst="rect">
              <a:avLst/>
            </a:prstGeom>
            <a:noFill/>
            <a:ln w="19050" cap="flat" cmpd="sng">
              <a:solidFill>
                <a:srgbClr val="000000"/>
              </a:solidFill>
              <a:prstDash val="solid"/>
              <a:miter/>
              <a:headEnd type="none" w="med" len="med"/>
              <a:tailEnd type="none" w="med" len="med"/>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轧钢</a:t>
              </a:r>
            </a:p>
          </p:txBody>
        </p:sp>
        <p:sp>
          <p:nvSpPr>
            <p:cNvPr id="40967" name="Text Box 7"/>
            <p:cNvSpPr txBox="1"/>
            <p:nvPr/>
          </p:nvSpPr>
          <p:spPr>
            <a:xfrm>
              <a:off x="4500" y="0"/>
              <a:ext cx="1260" cy="312"/>
            </a:xfrm>
            <a:prstGeom prst="rect">
              <a:avLst/>
            </a:prstGeom>
            <a:noFill/>
            <a:ln w="9525">
              <a:noFill/>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作业活动</a:t>
              </a:r>
            </a:p>
          </p:txBody>
        </p:sp>
        <p:sp>
          <p:nvSpPr>
            <p:cNvPr id="40968" name="Text Box 8"/>
            <p:cNvSpPr txBox="1"/>
            <p:nvPr/>
          </p:nvSpPr>
          <p:spPr>
            <a:xfrm>
              <a:off x="2160" y="0"/>
              <a:ext cx="1260" cy="312"/>
            </a:xfrm>
            <a:prstGeom prst="rect">
              <a:avLst/>
            </a:prstGeom>
            <a:noFill/>
            <a:ln w="9525">
              <a:noFill/>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生产流程</a:t>
              </a:r>
            </a:p>
          </p:txBody>
        </p:sp>
        <p:sp>
          <p:nvSpPr>
            <p:cNvPr id="40969" name="Text Box 9"/>
            <p:cNvSpPr txBox="1"/>
            <p:nvPr/>
          </p:nvSpPr>
          <p:spPr>
            <a:xfrm>
              <a:off x="180" y="0"/>
              <a:ext cx="1260" cy="312"/>
            </a:xfrm>
            <a:prstGeom prst="rect">
              <a:avLst/>
            </a:prstGeom>
            <a:noFill/>
            <a:ln w="9525">
              <a:noFill/>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生产任务</a:t>
              </a:r>
            </a:p>
          </p:txBody>
        </p:sp>
        <p:sp>
          <p:nvSpPr>
            <p:cNvPr id="40970" name="Line 10"/>
            <p:cNvSpPr/>
            <p:nvPr/>
          </p:nvSpPr>
          <p:spPr>
            <a:xfrm>
              <a:off x="0" y="468"/>
              <a:ext cx="6120" cy="0"/>
            </a:xfrm>
            <a:prstGeom prst="line">
              <a:avLst/>
            </a:prstGeom>
            <a:ln w="12700" cap="flat" cmpd="sng">
              <a:solidFill>
                <a:srgbClr val="000000"/>
              </a:solidFill>
              <a:prstDash val="solid"/>
              <a:round/>
              <a:headEnd type="none" w="med" len="med"/>
              <a:tailEnd type="none" w="med" len="med"/>
            </a:ln>
          </p:spPr>
        </p:sp>
        <p:sp>
          <p:nvSpPr>
            <p:cNvPr id="40971" name="Line 11"/>
            <p:cNvSpPr/>
            <p:nvPr/>
          </p:nvSpPr>
          <p:spPr>
            <a:xfrm>
              <a:off x="1620" y="1248"/>
              <a:ext cx="0" cy="2652"/>
            </a:xfrm>
            <a:prstGeom prst="line">
              <a:avLst/>
            </a:prstGeom>
            <a:ln w="9525" cap="flat" cmpd="sng">
              <a:solidFill>
                <a:srgbClr val="000000"/>
              </a:solidFill>
              <a:prstDash val="solid"/>
              <a:round/>
              <a:headEnd type="none" w="med" len="med"/>
              <a:tailEnd type="none" w="med" len="med"/>
            </a:ln>
          </p:spPr>
        </p:sp>
        <p:sp>
          <p:nvSpPr>
            <p:cNvPr id="40972" name="Line 12"/>
            <p:cNvSpPr/>
            <p:nvPr/>
          </p:nvSpPr>
          <p:spPr>
            <a:xfrm>
              <a:off x="1620" y="1248"/>
              <a:ext cx="540" cy="0"/>
            </a:xfrm>
            <a:prstGeom prst="line">
              <a:avLst/>
            </a:prstGeom>
            <a:ln w="9525" cap="flat" cmpd="sng">
              <a:solidFill>
                <a:srgbClr val="000000"/>
              </a:solidFill>
              <a:prstDash val="solid"/>
              <a:round/>
              <a:headEnd type="none" w="med" len="med"/>
              <a:tailEnd type="triangle" w="med" len="med"/>
            </a:ln>
          </p:spPr>
        </p:sp>
        <p:sp>
          <p:nvSpPr>
            <p:cNvPr id="40973" name="Line 13"/>
            <p:cNvSpPr/>
            <p:nvPr/>
          </p:nvSpPr>
          <p:spPr>
            <a:xfrm>
              <a:off x="1260" y="2496"/>
              <a:ext cx="360" cy="0"/>
            </a:xfrm>
            <a:prstGeom prst="line">
              <a:avLst/>
            </a:prstGeom>
            <a:ln w="9525" cap="flat" cmpd="sng">
              <a:solidFill>
                <a:srgbClr val="000000"/>
              </a:solidFill>
              <a:prstDash val="solid"/>
              <a:round/>
              <a:headEnd type="none" w="med" len="med"/>
              <a:tailEnd type="none" w="med" len="med"/>
            </a:ln>
          </p:spPr>
        </p:sp>
        <p:sp>
          <p:nvSpPr>
            <p:cNvPr id="40974" name="Line 14"/>
            <p:cNvSpPr/>
            <p:nvPr/>
          </p:nvSpPr>
          <p:spPr>
            <a:xfrm>
              <a:off x="1620" y="2028"/>
              <a:ext cx="540" cy="0"/>
            </a:xfrm>
            <a:prstGeom prst="line">
              <a:avLst/>
            </a:prstGeom>
            <a:ln w="9525" cap="flat" cmpd="sng">
              <a:solidFill>
                <a:srgbClr val="000000"/>
              </a:solidFill>
              <a:prstDash val="solid"/>
              <a:round/>
              <a:headEnd type="none" w="med" len="med"/>
              <a:tailEnd type="triangle" w="med" len="med"/>
            </a:ln>
          </p:spPr>
        </p:sp>
        <p:sp>
          <p:nvSpPr>
            <p:cNvPr id="40975" name="Line 15"/>
            <p:cNvSpPr/>
            <p:nvPr/>
          </p:nvSpPr>
          <p:spPr>
            <a:xfrm>
              <a:off x="1620" y="2964"/>
              <a:ext cx="540" cy="0"/>
            </a:xfrm>
            <a:prstGeom prst="line">
              <a:avLst/>
            </a:prstGeom>
            <a:ln w="9525" cap="flat" cmpd="sng">
              <a:solidFill>
                <a:srgbClr val="000000"/>
              </a:solidFill>
              <a:prstDash val="solid"/>
              <a:round/>
              <a:headEnd type="none" w="med" len="med"/>
              <a:tailEnd type="triangle" w="med" len="med"/>
            </a:ln>
          </p:spPr>
        </p:sp>
        <p:sp>
          <p:nvSpPr>
            <p:cNvPr id="40976" name="Line 16"/>
            <p:cNvSpPr/>
            <p:nvPr/>
          </p:nvSpPr>
          <p:spPr>
            <a:xfrm>
              <a:off x="3420" y="1248"/>
              <a:ext cx="540" cy="0"/>
            </a:xfrm>
            <a:prstGeom prst="line">
              <a:avLst/>
            </a:prstGeom>
            <a:ln w="9525" cap="flat" cmpd="sng">
              <a:solidFill>
                <a:srgbClr val="000000"/>
              </a:solidFill>
              <a:prstDash val="solid"/>
              <a:round/>
              <a:headEnd type="none" w="med" len="med"/>
              <a:tailEnd type="triangle" w="med" len="med"/>
            </a:ln>
          </p:spPr>
        </p:sp>
        <p:sp>
          <p:nvSpPr>
            <p:cNvPr id="40977" name="Line 17"/>
            <p:cNvSpPr/>
            <p:nvPr/>
          </p:nvSpPr>
          <p:spPr>
            <a:xfrm>
              <a:off x="3960" y="780"/>
              <a:ext cx="0" cy="2340"/>
            </a:xfrm>
            <a:prstGeom prst="line">
              <a:avLst/>
            </a:prstGeom>
            <a:ln w="9525" cap="flat" cmpd="sng">
              <a:solidFill>
                <a:srgbClr val="000000"/>
              </a:solidFill>
              <a:prstDash val="solid"/>
              <a:round/>
              <a:headEnd type="none" w="med" len="med"/>
              <a:tailEnd type="none" w="med" len="med"/>
            </a:ln>
          </p:spPr>
        </p:sp>
        <p:sp>
          <p:nvSpPr>
            <p:cNvPr id="40978" name="Line 18"/>
            <p:cNvSpPr/>
            <p:nvPr/>
          </p:nvSpPr>
          <p:spPr>
            <a:xfrm>
              <a:off x="3960" y="1560"/>
              <a:ext cx="540" cy="0"/>
            </a:xfrm>
            <a:prstGeom prst="line">
              <a:avLst/>
            </a:prstGeom>
            <a:ln w="9525" cap="flat" cmpd="sng">
              <a:solidFill>
                <a:srgbClr val="000000"/>
              </a:solidFill>
              <a:prstDash val="solid"/>
              <a:round/>
              <a:headEnd type="none" w="med" len="med"/>
              <a:tailEnd type="triangle" w="med" len="med"/>
            </a:ln>
          </p:spPr>
        </p:sp>
        <p:sp>
          <p:nvSpPr>
            <p:cNvPr id="40979" name="Line 19"/>
            <p:cNvSpPr/>
            <p:nvPr/>
          </p:nvSpPr>
          <p:spPr>
            <a:xfrm>
              <a:off x="3960" y="780"/>
              <a:ext cx="540" cy="0"/>
            </a:xfrm>
            <a:prstGeom prst="line">
              <a:avLst/>
            </a:prstGeom>
            <a:ln w="9525" cap="flat" cmpd="sng">
              <a:solidFill>
                <a:srgbClr val="000000"/>
              </a:solidFill>
              <a:prstDash val="solid"/>
              <a:round/>
              <a:headEnd type="none" w="med" len="med"/>
              <a:tailEnd type="triangle" w="med" len="med"/>
            </a:ln>
          </p:spPr>
        </p:sp>
        <p:sp>
          <p:nvSpPr>
            <p:cNvPr id="40980" name="Line 20"/>
            <p:cNvSpPr/>
            <p:nvPr/>
          </p:nvSpPr>
          <p:spPr>
            <a:xfrm>
              <a:off x="3960" y="3120"/>
              <a:ext cx="540" cy="0"/>
            </a:xfrm>
            <a:prstGeom prst="line">
              <a:avLst/>
            </a:prstGeom>
            <a:ln w="9525" cap="flat" cmpd="sng">
              <a:solidFill>
                <a:srgbClr val="000000"/>
              </a:solidFill>
              <a:prstDash val="solid"/>
              <a:round/>
              <a:headEnd type="none" w="med" len="med"/>
              <a:tailEnd type="triangle" w="med" len="med"/>
            </a:ln>
          </p:spPr>
        </p:sp>
        <p:sp>
          <p:nvSpPr>
            <p:cNvPr id="40981" name="Line 21"/>
            <p:cNvSpPr/>
            <p:nvPr/>
          </p:nvSpPr>
          <p:spPr>
            <a:xfrm>
              <a:off x="3960" y="2340"/>
              <a:ext cx="540" cy="0"/>
            </a:xfrm>
            <a:prstGeom prst="line">
              <a:avLst/>
            </a:prstGeom>
            <a:ln w="9525" cap="flat" cmpd="sng">
              <a:solidFill>
                <a:srgbClr val="000000"/>
              </a:solidFill>
              <a:prstDash val="solid"/>
              <a:round/>
              <a:headEnd type="none" w="med" len="med"/>
              <a:tailEnd type="triangle" w="med" len="med"/>
            </a:ln>
          </p:spPr>
        </p:sp>
        <p:sp>
          <p:nvSpPr>
            <p:cNvPr id="40982" name="Text Box 22"/>
            <p:cNvSpPr txBox="1"/>
            <p:nvPr/>
          </p:nvSpPr>
          <p:spPr>
            <a:xfrm>
              <a:off x="2160" y="2808"/>
              <a:ext cx="1260" cy="312"/>
            </a:xfrm>
            <a:prstGeom prst="rect">
              <a:avLst/>
            </a:prstGeom>
            <a:noFill/>
            <a:ln w="19050" cap="flat" cmpd="sng">
              <a:solidFill>
                <a:srgbClr val="000000"/>
              </a:solidFill>
              <a:prstDash val="solid"/>
              <a:miter/>
              <a:headEnd type="none" w="med" len="med"/>
              <a:tailEnd type="none" w="med" len="med"/>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精整</a:t>
              </a:r>
            </a:p>
          </p:txBody>
        </p:sp>
        <p:sp>
          <p:nvSpPr>
            <p:cNvPr id="40983" name="Text Box 23"/>
            <p:cNvSpPr txBox="1"/>
            <p:nvPr/>
          </p:nvSpPr>
          <p:spPr>
            <a:xfrm>
              <a:off x="2160" y="3744"/>
              <a:ext cx="1260" cy="312"/>
            </a:xfrm>
            <a:prstGeom prst="rect">
              <a:avLst/>
            </a:prstGeom>
            <a:noFill/>
            <a:ln w="19050" cap="flat" cmpd="sng">
              <a:solidFill>
                <a:srgbClr val="000000"/>
              </a:solidFill>
              <a:prstDash val="solid"/>
              <a:miter/>
              <a:headEnd type="none" w="med" len="med"/>
              <a:tailEnd type="none" w="med" len="med"/>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入库</a:t>
              </a:r>
            </a:p>
          </p:txBody>
        </p:sp>
        <p:sp>
          <p:nvSpPr>
            <p:cNvPr id="40984" name="Text Box 24"/>
            <p:cNvSpPr txBox="1"/>
            <p:nvPr/>
          </p:nvSpPr>
          <p:spPr>
            <a:xfrm>
              <a:off x="4500" y="2964"/>
              <a:ext cx="1260" cy="312"/>
            </a:xfrm>
            <a:prstGeom prst="rect">
              <a:avLst/>
            </a:prstGeom>
            <a:noFill/>
            <a:ln w="19050" cap="flat" cmpd="sng">
              <a:solidFill>
                <a:srgbClr val="000000"/>
              </a:solidFill>
              <a:prstDash val="solid"/>
              <a:miter/>
              <a:headEnd type="none" w="med" len="med"/>
              <a:tailEnd type="none" w="med" len="med"/>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出钢</a:t>
              </a:r>
            </a:p>
          </p:txBody>
        </p:sp>
        <p:sp>
          <p:nvSpPr>
            <p:cNvPr id="40985" name="Text Box 25"/>
            <p:cNvSpPr txBox="1"/>
            <p:nvPr/>
          </p:nvSpPr>
          <p:spPr>
            <a:xfrm>
              <a:off x="4500" y="2184"/>
              <a:ext cx="1260" cy="312"/>
            </a:xfrm>
            <a:prstGeom prst="rect">
              <a:avLst/>
            </a:prstGeom>
            <a:noFill/>
            <a:ln w="19050" cap="flat" cmpd="sng">
              <a:solidFill>
                <a:srgbClr val="000000"/>
              </a:solidFill>
              <a:prstDash val="solid"/>
              <a:miter/>
              <a:headEnd type="none" w="med" len="med"/>
              <a:tailEnd type="none" w="med" len="med"/>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加热</a:t>
              </a:r>
            </a:p>
          </p:txBody>
        </p:sp>
        <p:sp>
          <p:nvSpPr>
            <p:cNvPr id="40986" name="Text Box 26"/>
            <p:cNvSpPr txBox="1"/>
            <p:nvPr/>
          </p:nvSpPr>
          <p:spPr>
            <a:xfrm>
              <a:off x="4500" y="1404"/>
              <a:ext cx="1260" cy="312"/>
            </a:xfrm>
            <a:prstGeom prst="rect">
              <a:avLst/>
            </a:prstGeom>
            <a:noFill/>
            <a:ln w="19050" cap="flat" cmpd="sng">
              <a:solidFill>
                <a:srgbClr val="000000"/>
              </a:solidFill>
              <a:prstDash val="solid"/>
              <a:miter/>
              <a:headEnd type="none" w="med" len="med"/>
              <a:tailEnd type="none" w="med" len="med"/>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装钢</a:t>
              </a:r>
            </a:p>
          </p:txBody>
        </p:sp>
        <p:sp>
          <p:nvSpPr>
            <p:cNvPr id="40987" name="Text Box 27"/>
            <p:cNvSpPr txBox="1"/>
            <p:nvPr/>
          </p:nvSpPr>
          <p:spPr>
            <a:xfrm>
              <a:off x="4500" y="624"/>
              <a:ext cx="1260" cy="312"/>
            </a:xfrm>
            <a:prstGeom prst="rect">
              <a:avLst/>
            </a:prstGeom>
            <a:noFill/>
            <a:ln w="19050" cap="flat" cmpd="sng">
              <a:solidFill>
                <a:srgbClr val="000000"/>
              </a:solidFill>
              <a:prstDash val="solid"/>
              <a:miter/>
              <a:headEnd type="none" w="med" len="med"/>
              <a:tailEnd type="none" w="med" len="med"/>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收料</a:t>
              </a:r>
            </a:p>
          </p:txBody>
        </p:sp>
        <p:sp>
          <p:nvSpPr>
            <p:cNvPr id="40988" name="Line 28"/>
            <p:cNvSpPr/>
            <p:nvPr/>
          </p:nvSpPr>
          <p:spPr>
            <a:xfrm>
              <a:off x="1620" y="3900"/>
              <a:ext cx="540" cy="0"/>
            </a:xfrm>
            <a:prstGeom prst="line">
              <a:avLst/>
            </a:prstGeom>
            <a:ln w="9525" cap="flat" cmpd="sng">
              <a:solidFill>
                <a:srgbClr val="000000"/>
              </a:solidFill>
              <a:prstDash val="solid"/>
              <a:round/>
              <a:headEnd type="none" w="med" len="med"/>
              <a:tailEnd type="triangle" w="med" len="med"/>
            </a:ln>
          </p:spPr>
        </p:sp>
      </p:grpSp>
      <p:sp>
        <p:nvSpPr>
          <p:cNvPr id="32"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81922"/>
                                        </p:tgtEl>
                                        <p:attrNameLst>
                                          <p:attrName>style.visibility</p:attrName>
                                        </p:attrNameLst>
                                      </p:cBhvr>
                                      <p:to>
                                        <p:strVal val="visible"/>
                                      </p:to>
                                    </p:set>
                                    <p:anim calcmode="lin" valueType="num">
                                      <p:cBhvr>
                                        <p:cTn id="7" dur="500" fill="hold"/>
                                        <p:tgtEl>
                                          <p:spTgt spid="81922"/>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81922"/>
                                        </p:tgtEl>
                                        <p:attrNameLst>
                                          <p:attrName>ppt_y</p:attrName>
                                        </p:attrNameLst>
                                      </p:cBhvr>
                                      <p:tavLst>
                                        <p:tav tm="0">
                                          <p:val>
                                            <p:strVal val="#ppt_y"/>
                                          </p:val>
                                        </p:tav>
                                        <p:tav tm="100000">
                                          <p:val>
                                            <p:strVal val="#ppt_y"/>
                                          </p:val>
                                        </p:tav>
                                      </p:tavLst>
                                    </p:anim>
                                    <p:anim calcmode="lin" valueType="num">
                                      <p:cBhvr>
                                        <p:cTn id="9" dur="500" fill="hold"/>
                                        <p:tgtEl>
                                          <p:spTgt spid="81922"/>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81922"/>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81922"/>
                                        </p:tgtEl>
                                      </p:cBhvr>
                                    </p:animEffect>
                                  </p:childTnLst>
                                </p:cTn>
                              </p:par>
                            </p:childTnLst>
                          </p:cTn>
                        </p:par>
                        <p:par>
                          <p:cTn id="12" fill="hold">
                            <p:stCondLst>
                              <p:cond delay="1000"/>
                            </p:stCondLst>
                            <p:childTnLst>
                              <p:par>
                                <p:cTn id="13" presetID="20" presetClass="entr" presetSubtype="0" fill="hold" nodeType="afterEffect">
                                  <p:stCondLst>
                                    <p:cond delay="0"/>
                                  </p:stCondLst>
                                  <p:childTnLst>
                                    <p:set>
                                      <p:cBhvr>
                                        <p:cTn id="14" dur="1" fill="hold">
                                          <p:stCondLst>
                                            <p:cond delay="0"/>
                                          </p:stCondLst>
                                        </p:cTn>
                                        <p:tgtEl>
                                          <p:spTgt spid="81923"/>
                                        </p:tgtEl>
                                        <p:attrNameLst>
                                          <p:attrName>style.visibility</p:attrName>
                                        </p:attrNameLst>
                                      </p:cBhvr>
                                      <p:to>
                                        <p:strVal val="visible"/>
                                      </p:to>
                                    </p:set>
                                    <p:animEffect transition="in" filter="wedge">
                                      <p:cBhvr>
                                        <p:cTn id="15" dur="500"/>
                                        <p:tgtEl>
                                          <p:spTgt spid="819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2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82946" name="组合 82945"/>
          <p:cNvGrpSpPr/>
          <p:nvPr/>
        </p:nvGrpSpPr>
        <p:grpSpPr>
          <a:xfrm>
            <a:off x="1096971" y="2039206"/>
            <a:ext cx="10631326" cy="4177191"/>
            <a:chOff x="0" y="0"/>
            <a:chExt cx="4448" cy="2304"/>
          </a:xfrm>
        </p:grpSpPr>
        <p:sp>
          <p:nvSpPr>
            <p:cNvPr id="41987" name="Text Box 3"/>
            <p:cNvSpPr txBox="1"/>
            <p:nvPr/>
          </p:nvSpPr>
          <p:spPr>
            <a:xfrm>
              <a:off x="3311" y="1216"/>
              <a:ext cx="1116" cy="180"/>
            </a:xfrm>
            <a:prstGeom prst="rect">
              <a:avLst/>
            </a:prstGeom>
            <a:noFill/>
            <a:ln w="19050" cap="flat" cmpd="sng">
              <a:solidFill>
                <a:srgbClr val="000000"/>
              </a:solidFill>
              <a:prstDash val="solid"/>
              <a:miter/>
              <a:headEnd type="none" w="med" len="med"/>
              <a:tailEnd type="none" w="med" len="med"/>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煤气管路检修</a:t>
              </a:r>
            </a:p>
          </p:txBody>
        </p:sp>
        <p:sp>
          <p:nvSpPr>
            <p:cNvPr id="41988" name="Text Box 4"/>
            <p:cNvSpPr txBox="1"/>
            <p:nvPr/>
          </p:nvSpPr>
          <p:spPr>
            <a:xfrm>
              <a:off x="1612" y="1582"/>
              <a:ext cx="938" cy="181"/>
            </a:xfrm>
            <a:prstGeom prst="rect">
              <a:avLst/>
            </a:prstGeom>
            <a:noFill/>
            <a:ln w="19050" cap="flat" cmpd="sng">
              <a:solidFill>
                <a:srgbClr val="000000"/>
              </a:solidFill>
              <a:prstDash val="solid"/>
              <a:miter/>
              <a:headEnd type="none" w="med" len="med"/>
              <a:tailEnd type="none" w="med" len="med"/>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电气检修</a:t>
              </a:r>
            </a:p>
          </p:txBody>
        </p:sp>
        <p:sp>
          <p:nvSpPr>
            <p:cNvPr id="41989" name="Text Box 5"/>
            <p:cNvSpPr txBox="1"/>
            <p:nvPr/>
          </p:nvSpPr>
          <p:spPr>
            <a:xfrm>
              <a:off x="1542" y="589"/>
              <a:ext cx="938" cy="181"/>
            </a:xfrm>
            <a:prstGeom prst="rect">
              <a:avLst/>
            </a:prstGeom>
            <a:noFill/>
            <a:ln w="19050" cap="flat" cmpd="sng">
              <a:solidFill>
                <a:srgbClr val="000000"/>
              </a:solidFill>
              <a:prstDash val="solid"/>
              <a:miter/>
              <a:headEnd type="none" w="med" len="med"/>
              <a:tailEnd type="none" w="med" len="med"/>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机械检修</a:t>
              </a:r>
            </a:p>
          </p:txBody>
        </p:sp>
        <p:sp>
          <p:nvSpPr>
            <p:cNvPr id="41990" name="Text Box 6"/>
            <p:cNvSpPr txBox="1"/>
            <p:nvPr/>
          </p:nvSpPr>
          <p:spPr>
            <a:xfrm>
              <a:off x="29" y="1315"/>
              <a:ext cx="986" cy="181"/>
            </a:xfrm>
            <a:prstGeom prst="rect">
              <a:avLst/>
            </a:prstGeom>
            <a:noFill/>
            <a:ln w="19050" cap="flat" cmpd="sng">
              <a:solidFill>
                <a:srgbClr val="000000"/>
              </a:solidFill>
              <a:prstDash val="solid"/>
              <a:miter/>
              <a:headEnd type="none" w="med" len="med"/>
              <a:tailEnd type="none" w="med" len="med"/>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加热炉检修</a:t>
              </a:r>
            </a:p>
          </p:txBody>
        </p:sp>
        <p:sp>
          <p:nvSpPr>
            <p:cNvPr id="41991" name="Text Box 7"/>
            <p:cNvSpPr txBox="1"/>
            <p:nvPr/>
          </p:nvSpPr>
          <p:spPr>
            <a:xfrm>
              <a:off x="3257" y="0"/>
              <a:ext cx="938" cy="180"/>
            </a:xfrm>
            <a:prstGeom prst="rect">
              <a:avLst/>
            </a:prstGeom>
            <a:noFill/>
            <a:ln w="9525">
              <a:noFill/>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作业活动</a:t>
              </a:r>
            </a:p>
          </p:txBody>
        </p:sp>
        <p:sp>
          <p:nvSpPr>
            <p:cNvPr id="41992" name="Text Box 8"/>
            <p:cNvSpPr txBox="1"/>
            <p:nvPr/>
          </p:nvSpPr>
          <p:spPr>
            <a:xfrm>
              <a:off x="1542" y="0"/>
              <a:ext cx="938" cy="180"/>
            </a:xfrm>
            <a:prstGeom prst="rect">
              <a:avLst/>
            </a:prstGeom>
            <a:noFill/>
            <a:ln w="9525">
              <a:noFill/>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作业任务</a:t>
              </a:r>
            </a:p>
          </p:txBody>
        </p:sp>
        <p:sp>
          <p:nvSpPr>
            <p:cNvPr id="41993" name="Text Box 9"/>
            <p:cNvSpPr txBox="1"/>
            <p:nvPr/>
          </p:nvSpPr>
          <p:spPr>
            <a:xfrm>
              <a:off x="0" y="0"/>
              <a:ext cx="938" cy="180"/>
            </a:xfrm>
            <a:prstGeom prst="rect">
              <a:avLst/>
            </a:prstGeom>
            <a:noFill/>
            <a:ln w="9525">
              <a:noFill/>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作业</a:t>
              </a:r>
            </a:p>
          </p:txBody>
        </p:sp>
        <p:sp>
          <p:nvSpPr>
            <p:cNvPr id="41994" name="Line 10"/>
            <p:cNvSpPr/>
            <p:nvPr/>
          </p:nvSpPr>
          <p:spPr>
            <a:xfrm>
              <a:off x="162" y="240"/>
              <a:ext cx="4286" cy="1"/>
            </a:xfrm>
            <a:prstGeom prst="line">
              <a:avLst/>
            </a:prstGeom>
            <a:ln w="12700" cap="flat" cmpd="sng">
              <a:solidFill>
                <a:srgbClr val="000000"/>
              </a:solidFill>
              <a:prstDash val="solid"/>
              <a:round/>
              <a:headEnd type="none" w="med" len="med"/>
              <a:tailEnd type="none" w="med" len="med"/>
            </a:ln>
          </p:spPr>
        </p:sp>
        <p:sp>
          <p:nvSpPr>
            <p:cNvPr id="41995" name="Line 11"/>
            <p:cNvSpPr/>
            <p:nvPr/>
          </p:nvSpPr>
          <p:spPr>
            <a:xfrm>
              <a:off x="1284" y="680"/>
              <a:ext cx="0" cy="722"/>
            </a:xfrm>
            <a:prstGeom prst="line">
              <a:avLst/>
            </a:prstGeom>
            <a:ln w="9525" cap="flat" cmpd="sng">
              <a:solidFill>
                <a:srgbClr val="000000"/>
              </a:solidFill>
              <a:prstDash val="solid"/>
              <a:round/>
              <a:headEnd type="none" w="med" len="med"/>
              <a:tailEnd type="none" w="med" len="med"/>
            </a:ln>
          </p:spPr>
        </p:sp>
        <p:sp>
          <p:nvSpPr>
            <p:cNvPr id="41996" name="Line 12"/>
            <p:cNvSpPr/>
            <p:nvPr/>
          </p:nvSpPr>
          <p:spPr>
            <a:xfrm>
              <a:off x="1285" y="680"/>
              <a:ext cx="254" cy="0"/>
            </a:xfrm>
            <a:prstGeom prst="line">
              <a:avLst/>
            </a:prstGeom>
            <a:ln w="9525" cap="flat" cmpd="sng">
              <a:solidFill>
                <a:srgbClr val="000000"/>
              </a:solidFill>
              <a:prstDash val="solid"/>
              <a:round/>
              <a:headEnd type="none" w="med" len="med"/>
              <a:tailEnd type="triangle" w="med" len="med"/>
            </a:ln>
          </p:spPr>
        </p:sp>
        <p:sp>
          <p:nvSpPr>
            <p:cNvPr id="41997" name="Line 13"/>
            <p:cNvSpPr/>
            <p:nvPr/>
          </p:nvSpPr>
          <p:spPr>
            <a:xfrm>
              <a:off x="1016" y="1402"/>
              <a:ext cx="268" cy="1"/>
            </a:xfrm>
            <a:prstGeom prst="line">
              <a:avLst/>
            </a:prstGeom>
            <a:ln w="9525" cap="flat" cmpd="sng">
              <a:solidFill>
                <a:srgbClr val="000000"/>
              </a:solidFill>
              <a:prstDash val="solid"/>
              <a:round/>
              <a:headEnd type="none" w="med" len="med"/>
              <a:tailEnd type="none" w="med" len="med"/>
            </a:ln>
          </p:spPr>
        </p:sp>
        <p:sp>
          <p:nvSpPr>
            <p:cNvPr id="41998" name="Line 14"/>
            <p:cNvSpPr/>
            <p:nvPr/>
          </p:nvSpPr>
          <p:spPr>
            <a:xfrm>
              <a:off x="1286" y="1678"/>
              <a:ext cx="317" cy="0"/>
            </a:xfrm>
            <a:prstGeom prst="line">
              <a:avLst/>
            </a:prstGeom>
            <a:ln w="9525" cap="flat" cmpd="sng">
              <a:solidFill>
                <a:srgbClr val="000000"/>
              </a:solidFill>
              <a:prstDash val="dash"/>
              <a:round/>
              <a:headEnd type="none" w="med" len="med"/>
              <a:tailEnd type="triangle" w="med" len="med"/>
            </a:ln>
          </p:spPr>
        </p:sp>
        <p:sp>
          <p:nvSpPr>
            <p:cNvPr id="41999" name="Line 15"/>
            <p:cNvSpPr/>
            <p:nvPr/>
          </p:nvSpPr>
          <p:spPr>
            <a:xfrm>
              <a:off x="1278" y="2041"/>
              <a:ext cx="317" cy="0"/>
            </a:xfrm>
            <a:prstGeom prst="line">
              <a:avLst/>
            </a:prstGeom>
            <a:ln w="9525" cap="flat" cmpd="sng">
              <a:solidFill>
                <a:srgbClr val="000000"/>
              </a:solidFill>
              <a:prstDash val="dash"/>
              <a:round/>
              <a:headEnd type="none" w="med" len="med"/>
              <a:tailEnd type="triangle" w="med" len="med"/>
            </a:ln>
          </p:spPr>
        </p:sp>
        <p:sp>
          <p:nvSpPr>
            <p:cNvPr id="42000" name="Line 16"/>
            <p:cNvSpPr/>
            <p:nvPr/>
          </p:nvSpPr>
          <p:spPr>
            <a:xfrm>
              <a:off x="2508" y="680"/>
              <a:ext cx="401" cy="1"/>
            </a:xfrm>
            <a:prstGeom prst="line">
              <a:avLst/>
            </a:prstGeom>
            <a:ln w="9525" cap="flat" cmpd="sng">
              <a:solidFill>
                <a:srgbClr val="000000"/>
              </a:solidFill>
              <a:prstDash val="solid"/>
              <a:round/>
              <a:headEnd type="none" w="med" len="med"/>
              <a:tailEnd type="triangle" w="med" len="med"/>
            </a:ln>
          </p:spPr>
        </p:sp>
        <p:sp>
          <p:nvSpPr>
            <p:cNvPr id="42001" name="Line 17"/>
            <p:cNvSpPr/>
            <p:nvPr/>
          </p:nvSpPr>
          <p:spPr>
            <a:xfrm>
              <a:off x="2907" y="860"/>
              <a:ext cx="402" cy="1"/>
            </a:xfrm>
            <a:prstGeom prst="line">
              <a:avLst/>
            </a:prstGeom>
            <a:ln w="9525" cap="flat" cmpd="sng">
              <a:solidFill>
                <a:srgbClr val="000000"/>
              </a:solidFill>
              <a:prstDash val="solid"/>
              <a:round/>
              <a:headEnd type="none" w="med" len="med"/>
              <a:tailEnd type="triangle" w="med" len="med"/>
            </a:ln>
          </p:spPr>
        </p:sp>
        <p:sp>
          <p:nvSpPr>
            <p:cNvPr id="42002" name="Line 18"/>
            <p:cNvSpPr/>
            <p:nvPr/>
          </p:nvSpPr>
          <p:spPr>
            <a:xfrm>
              <a:off x="2907" y="409"/>
              <a:ext cx="402" cy="1"/>
            </a:xfrm>
            <a:prstGeom prst="line">
              <a:avLst/>
            </a:prstGeom>
            <a:ln w="9525" cap="flat" cmpd="sng">
              <a:solidFill>
                <a:srgbClr val="000000"/>
              </a:solidFill>
              <a:prstDash val="solid"/>
              <a:round/>
              <a:headEnd type="none" w="med" len="med"/>
              <a:tailEnd type="triangle" w="med" len="med"/>
            </a:ln>
          </p:spPr>
        </p:sp>
        <p:sp>
          <p:nvSpPr>
            <p:cNvPr id="42003" name="Line 19"/>
            <p:cNvSpPr/>
            <p:nvPr/>
          </p:nvSpPr>
          <p:spPr>
            <a:xfrm>
              <a:off x="2911" y="1769"/>
              <a:ext cx="402" cy="1"/>
            </a:xfrm>
            <a:prstGeom prst="line">
              <a:avLst/>
            </a:prstGeom>
            <a:ln w="9525" cap="flat" cmpd="sng">
              <a:solidFill>
                <a:srgbClr val="000000"/>
              </a:solidFill>
              <a:prstDash val="dash"/>
              <a:round/>
              <a:headEnd type="none" w="med" len="med"/>
              <a:tailEnd type="triangle" w="med" len="med"/>
            </a:ln>
          </p:spPr>
        </p:sp>
        <p:sp>
          <p:nvSpPr>
            <p:cNvPr id="42004" name="Line 20"/>
            <p:cNvSpPr/>
            <p:nvPr/>
          </p:nvSpPr>
          <p:spPr>
            <a:xfrm>
              <a:off x="2907" y="1311"/>
              <a:ext cx="402" cy="1"/>
            </a:xfrm>
            <a:prstGeom prst="line">
              <a:avLst/>
            </a:prstGeom>
            <a:ln w="9525" cap="flat" cmpd="sng">
              <a:solidFill>
                <a:srgbClr val="000000"/>
              </a:solidFill>
              <a:prstDash val="solid"/>
              <a:round/>
              <a:headEnd type="none" w="med" len="med"/>
              <a:tailEnd type="triangle" w="med" len="med"/>
            </a:ln>
          </p:spPr>
        </p:sp>
        <p:sp>
          <p:nvSpPr>
            <p:cNvPr id="42005" name="Line 21"/>
            <p:cNvSpPr/>
            <p:nvPr/>
          </p:nvSpPr>
          <p:spPr>
            <a:xfrm>
              <a:off x="2911" y="1344"/>
              <a:ext cx="18" cy="960"/>
            </a:xfrm>
            <a:prstGeom prst="line">
              <a:avLst/>
            </a:prstGeom>
            <a:ln w="9525" cap="flat" cmpd="sng">
              <a:solidFill>
                <a:srgbClr val="000000"/>
              </a:solidFill>
              <a:prstDash val="dash"/>
              <a:round/>
              <a:headEnd type="none" w="med" len="med"/>
              <a:tailEnd type="triangle" w="med" len="med"/>
            </a:ln>
          </p:spPr>
        </p:sp>
        <p:sp>
          <p:nvSpPr>
            <p:cNvPr id="42006" name="Line 22"/>
            <p:cNvSpPr/>
            <p:nvPr/>
          </p:nvSpPr>
          <p:spPr>
            <a:xfrm>
              <a:off x="1284" y="1402"/>
              <a:ext cx="0" cy="902"/>
            </a:xfrm>
            <a:prstGeom prst="line">
              <a:avLst/>
            </a:prstGeom>
            <a:ln w="9525" cap="flat" cmpd="sng">
              <a:solidFill>
                <a:srgbClr val="000000"/>
              </a:solidFill>
              <a:prstDash val="dash"/>
              <a:round/>
              <a:headEnd type="none" w="med" len="med"/>
              <a:tailEnd type="triangle" w="med" len="med"/>
            </a:ln>
          </p:spPr>
        </p:sp>
        <p:sp>
          <p:nvSpPr>
            <p:cNvPr id="42007" name="Text Box 23"/>
            <p:cNvSpPr txBox="1"/>
            <p:nvPr/>
          </p:nvSpPr>
          <p:spPr>
            <a:xfrm>
              <a:off x="3311" y="771"/>
              <a:ext cx="1134" cy="181"/>
            </a:xfrm>
            <a:prstGeom prst="rect">
              <a:avLst/>
            </a:prstGeom>
            <a:noFill/>
            <a:ln w="19050" cap="flat" cmpd="sng">
              <a:solidFill>
                <a:srgbClr val="000000"/>
              </a:solidFill>
              <a:prstDash val="solid"/>
              <a:miter/>
              <a:headEnd type="none" w="med" len="med"/>
              <a:tailEnd type="none" w="med" len="med"/>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减速机检修</a:t>
              </a:r>
            </a:p>
          </p:txBody>
        </p:sp>
        <p:sp>
          <p:nvSpPr>
            <p:cNvPr id="42008" name="Text Box 24"/>
            <p:cNvSpPr txBox="1"/>
            <p:nvPr/>
          </p:nvSpPr>
          <p:spPr>
            <a:xfrm>
              <a:off x="3311" y="315"/>
              <a:ext cx="1128" cy="181"/>
            </a:xfrm>
            <a:prstGeom prst="rect">
              <a:avLst/>
            </a:prstGeom>
            <a:noFill/>
            <a:ln w="19050" cap="flat" cmpd="sng">
              <a:solidFill>
                <a:srgbClr val="000000"/>
              </a:solidFill>
              <a:prstDash val="solid"/>
              <a:miter/>
              <a:headEnd type="none" w="med" len="med"/>
              <a:tailEnd type="none" w="med" len="med"/>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液压站检修</a:t>
              </a:r>
            </a:p>
          </p:txBody>
        </p:sp>
        <p:sp>
          <p:nvSpPr>
            <p:cNvPr id="42009" name="Line 25"/>
            <p:cNvSpPr/>
            <p:nvPr/>
          </p:nvSpPr>
          <p:spPr>
            <a:xfrm>
              <a:off x="2912" y="414"/>
              <a:ext cx="0" cy="912"/>
            </a:xfrm>
            <a:prstGeom prst="line">
              <a:avLst/>
            </a:prstGeom>
            <a:ln w="9525" cap="flat" cmpd="sng">
              <a:solidFill>
                <a:srgbClr val="000000"/>
              </a:solidFill>
              <a:prstDash val="solid"/>
              <a:round/>
              <a:headEnd type="none" w="med" len="med"/>
              <a:tailEnd type="none" w="med" len="med"/>
            </a:ln>
          </p:spPr>
        </p:sp>
      </p:grpSp>
      <p:sp>
        <p:nvSpPr>
          <p:cNvPr id="82970" name="Rectangle 26"/>
          <p:cNvSpPr>
            <a:spLocks noGrp="1"/>
          </p:cNvSpPr>
          <p:nvPr/>
        </p:nvSpPr>
        <p:spPr>
          <a:xfrm>
            <a:off x="892715" y="1356122"/>
            <a:ext cx="8197003" cy="241088"/>
          </a:xfrm>
          <a:prstGeom prst="rect">
            <a:avLst/>
          </a:prstGeom>
          <a:noFill/>
          <a:ln w="9525">
            <a:noFill/>
          </a:ln>
        </p:spPr>
        <p:txBody>
          <a:bodyPr wrap="square" anchor="b"/>
          <a:lstStyle/>
          <a:p>
            <a:r>
              <a:rPr lang="zh-CN" altLang="en-US" sz="2530" b="1">
                <a:solidFill>
                  <a:srgbClr val="404040"/>
                </a:solidFill>
                <a:latin typeface="微软雅黑" panose="020B0503020204020204" pitchFamily="34" charset="-122"/>
                <a:ea typeface="微软雅黑" panose="020B0503020204020204" pitchFamily="34" charset="-122"/>
              </a:rPr>
              <a:t>例：按作业任务名称划分：</a:t>
            </a:r>
          </a:p>
        </p:txBody>
      </p:sp>
      <p:sp>
        <p:nvSpPr>
          <p:cNvPr id="30"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82970"/>
                                        </p:tgtEl>
                                        <p:attrNameLst>
                                          <p:attrName>style.visibility</p:attrName>
                                        </p:attrNameLst>
                                      </p:cBhvr>
                                      <p:to>
                                        <p:strVal val="visible"/>
                                      </p:to>
                                    </p:set>
                                    <p:anim calcmode="lin" valueType="num">
                                      <p:cBhvr>
                                        <p:cTn id="7" dur="500" fill="hold"/>
                                        <p:tgtEl>
                                          <p:spTgt spid="8297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82970"/>
                                        </p:tgtEl>
                                        <p:attrNameLst>
                                          <p:attrName>ppt_y</p:attrName>
                                        </p:attrNameLst>
                                      </p:cBhvr>
                                      <p:tavLst>
                                        <p:tav tm="0">
                                          <p:val>
                                            <p:strVal val="#ppt_y"/>
                                          </p:val>
                                        </p:tav>
                                        <p:tav tm="100000">
                                          <p:val>
                                            <p:strVal val="#ppt_y"/>
                                          </p:val>
                                        </p:tav>
                                      </p:tavLst>
                                    </p:anim>
                                    <p:anim calcmode="lin" valueType="num">
                                      <p:cBhvr>
                                        <p:cTn id="9" dur="500" fill="hold"/>
                                        <p:tgtEl>
                                          <p:spTgt spid="8297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8297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82970"/>
                                        </p:tgtEl>
                                      </p:cBhvr>
                                    </p:animEffect>
                                  </p:childTnLst>
                                </p:cTn>
                              </p:par>
                            </p:childTnLst>
                          </p:cTn>
                        </p:par>
                        <p:par>
                          <p:cTn id="12" fill="hold">
                            <p:stCondLst>
                              <p:cond delay="1049"/>
                            </p:stCondLst>
                            <p:childTnLst>
                              <p:par>
                                <p:cTn id="13" presetID="20" presetClass="entr" presetSubtype="0" fill="hold" nodeType="afterEffect">
                                  <p:stCondLst>
                                    <p:cond delay="0"/>
                                  </p:stCondLst>
                                  <p:childTnLst>
                                    <p:set>
                                      <p:cBhvr>
                                        <p:cTn id="14" dur="1" fill="hold">
                                          <p:stCondLst>
                                            <p:cond delay="0"/>
                                          </p:stCondLst>
                                        </p:cTn>
                                        <p:tgtEl>
                                          <p:spTgt spid="82946"/>
                                        </p:tgtEl>
                                        <p:attrNameLst>
                                          <p:attrName>style.visibility</p:attrName>
                                        </p:attrNameLst>
                                      </p:cBhvr>
                                      <p:to>
                                        <p:strVal val="visible"/>
                                      </p:to>
                                    </p:set>
                                    <p:animEffect transition="in" filter="wedge">
                                      <p:cBhvr>
                                        <p:cTn id="15" dur="500"/>
                                        <p:tgtEl>
                                          <p:spTgt spid="829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70"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83970" name="Rectangle 2"/>
          <p:cNvSpPr>
            <a:spLocks noGrp="1"/>
          </p:cNvSpPr>
          <p:nvPr/>
        </p:nvSpPr>
        <p:spPr>
          <a:xfrm>
            <a:off x="765474" y="1351100"/>
            <a:ext cx="8197003" cy="241088"/>
          </a:xfrm>
          <a:prstGeom prst="rect">
            <a:avLst/>
          </a:prstGeom>
          <a:noFill/>
          <a:ln w="9525">
            <a:noFill/>
          </a:ln>
        </p:spPr>
        <p:txBody>
          <a:bodyPr wrap="square" anchor="ctr"/>
          <a:lstStyle/>
          <a:p>
            <a:r>
              <a:rPr lang="zh-CN" altLang="en-US" sz="2530" b="1">
                <a:solidFill>
                  <a:srgbClr val="404040"/>
                </a:solidFill>
                <a:latin typeface="微软雅黑" panose="020B0503020204020204" pitchFamily="34" charset="-122"/>
                <a:ea typeface="微软雅黑" panose="020B0503020204020204" pitchFamily="34" charset="-122"/>
              </a:rPr>
              <a:t>例：按工艺装置控制名称划分：</a:t>
            </a:r>
          </a:p>
        </p:txBody>
      </p:sp>
      <p:sp>
        <p:nvSpPr>
          <p:cNvPr id="43011" name="Line 25"/>
          <p:cNvSpPr/>
          <p:nvPr/>
        </p:nvSpPr>
        <p:spPr>
          <a:xfrm flipV="1">
            <a:off x="644930" y="2429300"/>
            <a:ext cx="11068298" cy="0"/>
          </a:xfrm>
          <a:prstGeom prst="line">
            <a:avLst/>
          </a:prstGeom>
          <a:ln w="9525" cap="flat" cmpd="sng">
            <a:solidFill>
              <a:srgbClr val="000000"/>
            </a:solidFill>
            <a:prstDash val="solid"/>
            <a:round/>
            <a:headEnd type="none" w="med" len="med"/>
            <a:tailEnd type="none" w="med" len="med"/>
          </a:ln>
        </p:spPr>
      </p:sp>
      <p:grpSp>
        <p:nvGrpSpPr>
          <p:cNvPr id="83972" name="组合 83971"/>
          <p:cNvGrpSpPr/>
          <p:nvPr/>
        </p:nvGrpSpPr>
        <p:grpSpPr>
          <a:xfrm>
            <a:off x="1083577" y="2106175"/>
            <a:ext cx="10629651" cy="4177191"/>
            <a:chOff x="0" y="0"/>
            <a:chExt cx="4235" cy="2533"/>
          </a:xfrm>
        </p:grpSpPr>
        <p:sp>
          <p:nvSpPr>
            <p:cNvPr id="43013" name="Text Box 5"/>
            <p:cNvSpPr txBox="1"/>
            <p:nvPr/>
          </p:nvSpPr>
          <p:spPr>
            <a:xfrm>
              <a:off x="1523" y="651"/>
              <a:ext cx="870" cy="227"/>
            </a:xfrm>
            <a:prstGeom prst="rect">
              <a:avLst/>
            </a:prstGeom>
            <a:noFill/>
            <a:ln w="19050" cap="flat" cmpd="sng">
              <a:solidFill>
                <a:srgbClr val="000000"/>
              </a:solidFill>
              <a:prstDash val="solid"/>
              <a:miter/>
              <a:headEnd type="none" w="med" len="med"/>
              <a:tailEnd type="none" w="med" len="med"/>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热处理车间</a:t>
              </a:r>
            </a:p>
          </p:txBody>
        </p:sp>
        <p:sp>
          <p:nvSpPr>
            <p:cNvPr id="43014" name="Text Box 7"/>
            <p:cNvSpPr txBox="1"/>
            <p:nvPr/>
          </p:nvSpPr>
          <p:spPr>
            <a:xfrm>
              <a:off x="0" y="1357"/>
              <a:ext cx="979" cy="227"/>
            </a:xfrm>
            <a:prstGeom prst="rect">
              <a:avLst/>
            </a:prstGeom>
            <a:noFill/>
            <a:ln w="19050" cap="flat" cmpd="sng">
              <a:solidFill>
                <a:srgbClr val="000000"/>
              </a:solidFill>
              <a:prstDash val="solid"/>
              <a:miter/>
              <a:headEnd type="none" w="med" len="med"/>
              <a:tailEnd type="none" w="med" len="med"/>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机修分厂</a:t>
              </a:r>
            </a:p>
          </p:txBody>
        </p:sp>
        <p:sp>
          <p:nvSpPr>
            <p:cNvPr id="43015" name="Text Box 8"/>
            <p:cNvSpPr txBox="1"/>
            <p:nvPr/>
          </p:nvSpPr>
          <p:spPr>
            <a:xfrm>
              <a:off x="3132" y="0"/>
              <a:ext cx="762" cy="227"/>
            </a:xfrm>
            <a:prstGeom prst="rect">
              <a:avLst/>
            </a:prstGeom>
            <a:noFill/>
            <a:ln w="9525">
              <a:noFill/>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作业活动</a:t>
              </a:r>
            </a:p>
          </p:txBody>
        </p:sp>
        <p:sp>
          <p:nvSpPr>
            <p:cNvPr id="43016" name="Text Box 9"/>
            <p:cNvSpPr txBox="1"/>
            <p:nvPr/>
          </p:nvSpPr>
          <p:spPr>
            <a:xfrm>
              <a:off x="1512" y="0"/>
              <a:ext cx="762" cy="227"/>
            </a:xfrm>
            <a:prstGeom prst="rect">
              <a:avLst/>
            </a:prstGeom>
            <a:noFill/>
            <a:ln w="9525">
              <a:noFill/>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工作系统</a:t>
              </a:r>
            </a:p>
          </p:txBody>
        </p:sp>
        <p:sp>
          <p:nvSpPr>
            <p:cNvPr id="43017" name="Text Box 10"/>
            <p:cNvSpPr txBox="1"/>
            <p:nvPr/>
          </p:nvSpPr>
          <p:spPr>
            <a:xfrm>
              <a:off x="108" y="0"/>
              <a:ext cx="762" cy="227"/>
            </a:xfrm>
            <a:prstGeom prst="rect">
              <a:avLst/>
            </a:prstGeom>
            <a:noFill/>
            <a:ln w="9525">
              <a:noFill/>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用人单位</a:t>
              </a:r>
            </a:p>
          </p:txBody>
        </p:sp>
        <p:sp>
          <p:nvSpPr>
            <p:cNvPr id="43018" name="Line 11"/>
            <p:cNvSpPr/>
            <p:nvPr/>
          </p:nvSpPr>
          <p:spPr>
            <a:xfrm>
              <a:off x="1188" y="771"/>
              <a:ext cx="0" cy="715"/>
            </a:xfrm>
            <a:prstGeom prst="line">
              <a:avLst/>
            </a:prstGeom>
            <a:ln w="9525" cap="flat" cmpd="sng">
              <a:solidFill>
                <a:srgbClr val="000000"/>
              </a:solidFill>
              <a:prstDash val="solid"/>
              <a:round/>
              <a:headEnd type="none" w="med" len="med"/>
              <a:tailEnd type="none" w="med" len="med"/>
            </a:ln>
          </p:spPr>
        </p:sp>
        <p:sp>
          <p:nvSpPr>
            <p:cNvPr id="43019" name="Line 12"/>
            <p:cNvSpPr/>
            <p:nvPr/>
          </p:nvSpPr>
          <p:spPr>
            <a:xfrm>
              <a:off x="972" y="1493"/>
              <a:ext cx="218" cy="1"/>
            </a:xfrm>
            <a:prstGeom prst="line">
              <a:avLst/>
            </a:prstGeom>
            <a:ln w="9525" cap="flat" cmpd="sng">
              <a:solidFill>
                <a:srgbClr val="000000"/>
              </a:solidFill>
              <a:prstDash val="solid"/>
              <a:round/>
              <a:headEnd type="none" w="med" len="med"/>
              <a:tailEnd type="none" w="med" len="med"/>
            </a:ln>
          </p:spPr>
        </p:sp>
        <p:sp>
          <p:nvSpPr>
            <p:cNvPr id="43020" name="Line 13"/>
            <p:cNvSpPr/>
            <p:nvPr/>
          </p:nvSpPr>
          <p:spPr>
            <a:xfrm>
              <a:off x="1188" y="1765"/>
              <a:ext cx="326" cy="1"/>
            </a:xfrm>
            <a:prstGeom prst="line">
              <a:avLst/>
            </a:prstGeom>
            <a:ln w="9525" cap="flat" cmpd="sng">
              <a:solidFill>
                <a:srgbClr val="000000"/>
              </a:solidFill>
              <a:prstDash val="dash"/>
              <a:round/>
              <a:headEnd type="none" w="med" len="med"/>
              <a:tailEnd type="triangle" w="med" len="med"/>
            </a:ln>
          </p:spPr>
        </p:sp>
        <p:sp>
          <p:nvSpPr>
            <p:cNvPr id="43021" name="Line 14"/>
            <p:cNvSpPr/>
            <p:nvPr/>
          </p:nvSpPr>
          <p:spPr>
            <a:xfrm>
              <a:off x="1188" y="2127"/>
              <a:ext cx="326" cy="1"/>
            </a:xfrm>
            <a:prstGeom prst="line">
              <a:avLst/>
            </a:prstGeom>
            <a:ln w="9525" cap="flat" cmpd="sng">
              <a:solidFill>
                <a:srgbClr val="000000"/>
              </a:solidFill>
              <a:prstDash val="dash"/>
              <a:round/>
              <a:headEnd type="none" w="med" len="med"/>
              <a:tailEnd type="triangle" w="med" len="med"/>
            </a:ln>
          </p:spPr>
        </p:sp>
        <p:sp>
          <p:nvSpPr>
            <p:cNvPr id="43022" name="Line 15"/>
            <p:cNvSpPr/>
            <p:nvPr/>
          </p:nvSpPr>
          <p:spPr>
            <a:xfrm>
              <a:off x="2592" y="951"/>
              <a:ext cx="326" cy="1"/>
            </a:xfrm>
            <a:prstGeom prst="line">
              <a:avLst/>
            </a:prstGeom>
            <a:ln w="9525" cap="flat" cmpd="sng">
              <a:solidFill>
                <a:srgbClr val="000000"/>
              </a:solidFill>
              <a:prstDash val="solid"/>
              <a:round/>
              <a:headEnd type="none" w="med" len="med"/>
              <a:tailEnd type="triangle" w="med" len="med"/>
            </a:ln>
          </p:spPr>
        </p:sp>
        <p:sp>
          <p:nvSpPr>
            <p:cNvPr id="43023" name="Line 16"/>
            <p:cNvSpPr/>
            <p:nvPr/>
          </p:nvSpPr>
          <p:spPr>
            <a:xfrm>
              <a:off x="2592" y="498"/>
              <a:ext cx="326" cy="1"/>
            </a:xfrm>
            <a:prstGeom prst="line">
              <a:avLst/>
            </a:prstGeom>
            <a:ln w="9525" cap="flat" cmpd="sng">
              <a:solidFill>
                <a:srgbClr val="000000"/>
              </a:solidFill>
              <a:prstDash val="solid"/>
              <a:round/>
              <a:headEnd type="none" w="med" len="med"/>
              <a:tailEnd type="triangle" w="med" len="med"/>
            </a:ln>
          </p:spPr>
        </p:sp>
        <p:sp>
          <p:nvSpPr>
            <p:cNvPr id="43024" name="Line 17"/>
            <p:cNvSpPr/>
            <p:nvPr/>
          </p:nvSpPr>
          <p:spPr>
            <a:xfrm>
              <a:off x="2592" y="1855"/>
              <a:ext cx="326" cy="1"/>
            </a:xfrm>
            <a:prstGeom prst="line">
              <a:avLst/>
            </a:prstGeom>
            <a:ln w="9525" cap="flat" cmpd="sng">
              <a:solidFill>
                <a:srgbClr val="000000"/>
              </a:solidFill>
              <a:prstDash val="dash"/>
              <a:round/>
              <a:headEnd type="none" w="med" len="med"/>
              <a:tailEnd type="triangle" w="med" len="med"/>
            </a:ln>
          </p:spPr>
        </p:sp>
        <p:sp>
          <p:nvSpPr>
            <p:cNvPr id="43025" name="Line 18"/>
            <p:cNvSpPr/>
            <p:nvPr/>
          </p:nvSpPr>
          <p:spPr>
            <a:xfrm>
              <a:off x="2592" y="1403"/>
              <a:ext cx="326" cy="1"/>
            </a:xfrm>
            <a:prstGeom prst="line">
              <a:avLst/>
            </a:prstGeom>
            <a:ln w="9525" cap="flat" cmpd="sng">
              <a:solidFill>
                <a:srgbClr val="000000"/>
              </a:solidFill>
              <a:prstDash val="dash"/>
              <a:round/>
              <a:headEnd type="none" w="med" len="med"/>
              <a:tailEnd type="triangle" w="med" len="med"/>
            </a:ln>
          </p:spPr>
        </p:sp>
        <p:sp>
          <p:nvSpPr>
            <p:cNvPr id="43026" name="Line 19"/>
            <p:cNvSpPr/>
            <p:nvPr/>
          </p:nvSpPr>
          <p:spPr>
            <a:xfrm>
              <a:off x="2580" y="958"/>
              <a:ext cx="1" cy="1575"/>
            </a:xfrm>
            <a:prstGeom prst="line">
              <a:avLst/>
            </a:prstGeom>
            <a:ln w="9525" cap="flat" cmpd="sng">
              <a:solidFill>
                <a:srgbClr val="000000"/>
              </a:solidFill>
              <a:prstDash val="dash"/>
              <a:round/>
              <a:headEnd type="none" w="med" len="med"/>
              <a:tailEnd type="triangle" w="med" len="med"/>
            </a:ln>
          </p:spPr>
        </p:sp>
        <p:sp>
          <p:nvSpPr>
            <p:cNvPr id="43027" name="Line 20"/>
            <p:cNvSpPr/>
            <p:nvPr/>
          </p:nvSpPr>
          <p:spPr>
            <a:xfrm>
              <a:off x="1188" y="1263"/>
              <a:ext cx="1" cy="1135"/>
            </a:xfrm>
            <a:prstGeom prst="line">
              <a:avLst/>
            </a:prstGeom>
            <a:ln w="9525" cap="flat" cmpd="sng">
              <a:solidFill>
                <a:srgbClr val="000000"/>
              </a:solidFill>
              <a:prstDash val="dash"/>
              <a:round/>
              <a:headEnd type="none" w="med" len="med"/>
              <a:tailEnd type="triangle" w="med" len="med"/>
            </a:ln>
          </p:spPr>
        </p:sp>
        <p:sp>
          <p:nvSpPr>
            <p:cNvPr id="43028" name="Text Box 21"/>
            <p:cNvSpPr txBox="1"/>
            <p:nvPr/>
          </p:nvSpPr>
          <p:spPr>
            <a:xfrm>
              <a:off x="2929" y="379"/>
              <a:ext cx="1306" cy="227"/>
            </a:xfrm>
            <a:prstGeom prst="rect">
              <a:avLst/>
            </a:prstGeom>
            <a:noFill/>
            <a:ln w="19050" cap="flat" cmpd="sng">
              <a:solidFill>
                <a:srgbClr val="000000"/>
              </a:solidFill>
              <a:prstDash val="solid"/>
              <a:miter/>
              <a:headEnd type="none" w="med" len="med"/>
              <a:tailEnd type="none" w="med" len="med"/>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罩式炉</a:t>
              </a:r>
            </a:p>
          </p:txBody>
        </p:sp>
        <p:sp>
          <p:nvSpPr>
            <p:cNvPr id="43029" name="Line 22"/>
            <p:cNvSpPr/>
            <p:nvPr/>
          </p:nvSpPr>
          <p:spPr>
            <a:xfrm>
              <a:off x="1188" y="766"/>
              <a:ext cx="336" cy="0"/>
            </a:xfrm>
            <a:prstGeom prst="line">
              <a:avLst/>
            </a:prstGeom>
            <a:ln w="9525" cap="flat" cmpd="sng">
              <a:solidFill>
                <a:srgbClr val="000000"/>
              </a:solidFill>
              <a:prstDash val="solid"/>
              <a:round/>
              <a:headEnd type="none" w="med" len="med"/>
              <a:tailEnd type="triangle" w="med" len="med"/>
            </a:ln>
          </p:spPr>
        </p:sp>
        <p:sp>
          <p:nvSpPr>
            <p:cNvPr id="43030" name="Line 23"/>
            <p:cNvSpPr/>
            <p:nvPr/>
          </p:nvSpPr>
          <p:spPr>
            <a:xfrm>
              <a:off x="2388" y="766"/>
              <a:ext cx="192" cy="0"/>
            </a:xfrm>
            <a:prstGeom prst="line">
              <a:avLst/>
            </a:prstGeom>
            <a:ln w="9525" cap="flat" cmpd="sng">
              <a:solidFill>
                <a:srgbClr val="000000"/>
              </a:solidFill>
              <a:prstDash val="solid"/>
              <a:round/>
              <a:headEnd type="none" w="med" len="med"/>
              <a:tailEnd type="triangle" w="med" len="med"/>
            </a:ln>
          </p:spPr>
        </p:sp>
        <p:sp>
          <p:nvSpPr>
            <p:cNvPr id="43031" name="Line 24"/>
            <p:cNvSpPr/>
            <p:nvPr/>
          </p:nvSpPr>
          <p:spPr>
            <a:xfrm>
              <a:off x="2580" y="499"/>
              <a:ext cx="0" cy="450"/>
            </a:xfrm>
            <a:prstGeom prst="line">
              <a:avLst/>
            </a:prstGeom>
            <a:ln w="9525" cap="flat" cmpd="sng">
              <a:solidFill>
                <a:srgbClr val="000000"/>
              </a:solidFill>
              <a:prstDash val="solid"/>
              <a:round/>
              <a:headEnd type="none" w="med" len="med"/>
              <a:tailEnd type="none" w="med" len="med"/>
            </a:ln>
          </p:spPr>
        </p:sp>
        <p:sp>
          <p:nvSpPr>
            <p:cNvPr id="43032" name="Text Box 26"/>
            <p:cNvSpPr txBox="1"/>
            <p:nvPr/>
          </p:nvSpPr>
          <p:spPr>
            <a:xfrm>
              <a:off x="1507" y="1633"/>
              <a:ext cx="870" cy="227"/>
            </a:xfrm>
            <a:prstGeom prst="rect">
              <a:avLst/>
            </a:prstGeom>
            <a:noFill/>
            <a:ln w="19050" cap="flat" cmpd="sng">
              <a:solidFill>
                <a:srgbClr val="000000"/>
              </a:solidFill>
              <a:prstDash val="solid"/>
              <a:miter/>
              <a:headEnd type="none" w="med" len="med"/>
              <a:tailEnd type="none" w="med" len="med"/>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机加工车间</a:t>
              </a:r>
            </a:p>
          </p:txBody>
        </p:sp>
        <p:sp>
          <p:nvSpPr>
            <p:cNvPr id="43033" name="Text Box 27"/>
            <p:cNvSpPr txBox="1"/>
            <p:nvPr/>
          </p:nvSpPr>
          <p:spPr>
            <a:xfrm>
              <a:off x="2929" y="841"/>
              <a:ext cx="1306" cy="227"/>
            </a:xfrm>
            <a:prstGeom prst="rect">
              <a:avLst/>
            </a:prstGeom>
            <a:noFill/>
            <a:ln w="19050" cap="flat" cmpd="sng">
              <a:solidFill>
                <a:srgbClr val="000000"/>
              </a:solidFill>
              <a:prstDash val="solid"/>
              <a:miter/>
              <a:headEnd type="none" w="med" len="med"/>
              <a:tailEnd type="none" w="med" len="med"/>
            </a:ln>
          </p:spPr>
          <p:txBody>
            <a:bodyPr lIns="0" tIns="0" rIns="0" bIns="0" anchor="t"/>
            <a:lstStyle/>
            <a:p>
              <a:pPr algn="ctr" eaLnBrk="0" hangingPunct="0"/>
              <a:r>
                <a:rPr lang="zh-CN" altLang="en-US" sz="2110" b="1" dirty="0">
                  <a:solidFill>
                    <a:srgbClr val="404040"/>
                  </a:solidFill>
                  <a:latin typeface="Times New Roman" panose="02020603050405020304" pitchFamily="18" charset="0"/>
                  <a:ea typeface="微软雅黑" panose="020B0503020204020204" pitchFamily="34" charset="-122"/>
                </a:rPr>
                <a:t>电阻炉</a:t>
              </a:r>
            </a:p>
          </p:txBody>
        </p:sp>
      </p:grpSp>
      <p:sp>
        <p:nvSpPr>
          <p:cNvPr id="29"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83970"/>
                                        </p:tgtEl>
                                        <p:attrNameLst>
                                          <p:attrName>style.visibility</p:attrName>
                                        </p:attrNameLst>
                                      </p:cBhvr>
                                      <p:to>
                                        <p:strVal val="visible"/>
                                      </p:to>
                                    </p:set>
                                    <p:anim calcmode="lin" valueType="num">
                                      <p:cBhvr>
                                        <p:cTn id="7" dur="500" fill="hold"/>
                                        <p:tgtEl>
                                          <p:spTgt spid="8397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83970"/>
                                        </p:tgtEl>
                                        <p:attrNameLst>
                                          <p:attrName>ppt_y</p:attrName>
                                        </p:attrNameLst>
                                      </p:cBhvr>
                                      <p:tavLst>
                                        <p:tav tm="0">
                                          <p:val>
                                            <p:strVal val="#ppt_y"/>
                                          </p:val>
                                        </p:tav>
                                        <p:tav tm="100000">
                                          <p:val>
                                            <p:strVal val="#ppt_y"/>
                                          </p:val>
                                        </p:tav>
                                      </p:tavLst>
                                    </p:anim>
                                    <p:anim calcmode="lin" valueType="num">
                                      <p:cBhvr>
                                        <p:cTn id="9" dur="500" fill="hold"/>
                                        <p:tgtEl>
                                          <p:spTgt spid="8397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8397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83970"/>
                                        </p:tgtEl>
                                      </p:cBhvr>
                                    </p:animEffect>
                                  </p:childTnLst>
                                </p:cTn>
                              </p:par>
                            </p:childTnLst>
                          </p:cTn>
                        </p:par>
                        <p:par>
                          <p:cTn id="12" fill="hold">
                            <p:stCondLst>
                              <p:cond delay="1149"/>
                            </p:stCondLst>
                            <p:childTnLst>
                              <p:par>
                                <p:cTn id="13" presetID="20" presetClass="entr" presetSubtype="0" fill="hold" nodeType="afterEffect">
                                  <p:stCondLst>
                                    <p:cond delay="0"/>
                                  </p:stCondLst>
                                  <p:childTnLst>
                                    <p:set>
                                      <p:cBhvr>
                                        <p:cTn id="14" dur="1" fill="hold">
                                          <p:stCondLst>
                                            <p:cond delay="0"/>
                                          </p:stCondLst>
                                        </p:cTn>
                                        <p:tgtEl>
                                          <p:spTgt spid="83972"/>
                                        </p:tgtEl>
                                        <p:attrNameLst>
                                          <p:attrName>style.visibility</p:attrName>
                                        </p:attrNameLst>
                                      </p:cBhvr>
                                      <p:to>
                                        <p:strVal val="visible"/>
                                      </p:to>
                                    </p:set>
                                    <p:animEffect transition="in" filter="wedge">
                                      <p:cBhvr>
                                        <p:cTn id="15" dur="500"/>
                                        <p:tgtEl>
                                          <p:spTgt spid="83972"/>
                                        </p:tgtEl>
                                      </p:cBhvr>
                                    </p:animEffect>
                                  </p:childTnLst>
                                </p:cTn>
                              </p:par>
                              <p:par>
                                <p:cTn id="16" presetID="20" presetClass="entr" presetSubtype="0" fill="hold" nodeType="withEffect">
                                  <p:stCondLst>
                                    <p:cond delay="0"/>
                                  </p:stCondLst>
                                  <p:childTnLst>
                                    <p:set>
                                      <p:cBhvr>
                                        <p:cTn id="17" dur="1" fill="hold">
                                          <p:stCondLst>
                                            <p:cond delay="0"/>
                                          </p:stCondLst>
                                        </p:cTn>
                                        <p:tgtEl>
                                          <p:spTgt spid="43011"/>
                                        </p:tgtEl>
                                        <p:attrNameLst>
                                          <p:attrName>style.visibility</p:attrName>
                                        </p:attrNameLst>
                                      </p:cBhvr>
                                      <p:to>
                                        <p:strVal val="visible"/>
                                      </p:to>
                                    </p:set>
                                    <p:animEffect transition="in" filter="wedge">
                                      <p:cBhvr>
                                        <p:cTn id="18" dur="500"/>
                                        <p:tgtEl>
                                          <p:spTgt spid="430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0"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10245" name="TextBox 21"/>
          <p:cNvSpPr txBox="1"/>
          <p:nvPr/>
        </p:nvSpPr>
        <p:spPr>
          <a:xfrm>
            <a:off x="4894112" y="994490"/>
            <a:ext cx="5787795" cy="1982466"/>
          </a:xfrm>
          <a:prstGeom prst="rect">
            <a:avLst/>
          </a:prstGeom>
          <a:noFill/>
          <a:ln w="9525">
            <a:noFill/>
          </a:ln>
        </p:spPr>
        <p:txBody>
          <a:bodyPr anchor="t">
            <a:spAutoFit/>
          </a:bodyPr>
          <a:lstStyle/>
          <a:p>
            <a:pPr eaLnBrk="0" hangingPunct="0">
              <a:lnSpc>
                <a:spcPct val="150000"/>
              </a:lnSpc>
            </a:pPr>
            <a:r>
              <a:rPr lang="zh-CN" altLang="en-US" sz="2110" b="1" noProof="1">
                <a:solidFill>
                  <a:schemeClr val="tx1">
                    <a:lumMod val="75000"/>
                    <a:lumOff val="25000"/>
                  </a:schemeClr>
                </a:solidFill>
                <a:latin typeface="微软雅黑" panose="020B0503020204020204" pitchFamily="34" charset="-122"/>
                <a:ea typeface="微软雅黑" panose="020B0503020204020204" pitchFamily="34" charset="-122"/>
              </a:rPr>
              <a:t>常规工作</a:t>
            </a:r>
          </a:p>
          <a:p>
            <a:pPr marL="361315" indent="-361315" defTabSz="964565">
              <a:lnSpc>
                <a:spcPct val="150000"/>
              </a:lnSpc>
              <a:buClr>
                <a:srgbClr val="404040"/>
              </a:buClr>
              <a:buFont typeface="Wingdings" panose="05000000000000000000" charset="0"/>
              <a:buChar char="l"/>
            </a:pPr>
            <a:r>
              <a:rPr lang="zh-CN" altLang="en-US" sz="211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重复的，循环的</a:t>
            </a:r>
          </a:p>
          <a:p>
            <a:pPr marL="361315" indent="-361315" defTabSz="964565">
              <a:lnSpc>
                <a:spcPct val="150000"/>
              </a:lnSpc>
              <a:buClr>
                <a:srgbClr val="404040"/>
              </a:buClr>
              <a:buFont typeface="Wingdings" panose="05000000000000000000" charset="0"/>
              <a:buChar char="l"/>
            </a:pPr>
            <a:r>
              <a:rPr lang="zh-CN" altLang="en-US" sz="211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体现该岗位核心价值的</a:t>
            </a:r>
          </a:p>
          <a:p>
            <a:pPr marL="361315" indent="-361315" defTabSz="964565">
              <a:lnSpc>
                <a:spcPct val="150000"/>
              </a:lnSpc>
              <a:buClr>
                <a:srgbClr val="404040"/>
              </a:buClr>
              <a:buFont typeface="Wingdings" panose="05000000000000000000" charset="0"/>
              <a:buChar char="l"/>
            </a:pPr>
            <a:r>
              <a:rPr lang="zh-CN" altLang="en-US" sz="211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举例：冲压工件（冲压工）</a:t>
            </a:r>
          </a:p>
        </p:txBody>
      </p:sp>
      <p:sp>
        <p:nvSpPr>
          <p:cNvPr id="10246" name="TextBox 22"/>
          <p:cNvSpPr txBox="1"/>
          <p:nvPr/>
        </p:nvSpPr>
        <p:spPr>
          <a:xfrm>
            <a:off x="4988203" y="3038049"/>
            <a:ext cx="5702409" cy="1982466"/>
          </a:xfrm>
          <a:prstGeom prst="rect">
            <a:avLst/>
          </a:prstGeom>
          <a:noFill/>
          <a:ln w="9525">
            <a:noFill/>
          </a:ln>
        </p:spPr>
        <p:txBody>
          <a:bodyPr anchor="t">
            <a:spAutoFit/>
          </a:bodyPr>
          <a:lstStyle/>
          <a:p>
            <a:pPr eaLnBrk="0" hangingPunct="0">
              <a:lnSpc>
                <a:spcPct val="150000"/>
              </a:lnSpc>
            </a:pPr>
            <a:r>
              <a:rPr lang="zh-CN" altLang="en-US" sz="2110" b="1" noProof="1">
                <a:solidFill>
                  <a:schemeClr val="tx1">
                    <a:lumMod val="75000"/>
                    <a:lumOff val="25000"/>
                  </a:schemeClr>
                </a:solidFill>
                <a:latin typeface="微软雅黑" panose="020B0503020204020204" pitchFamily="34" charset="-122"/>
                <a:ea typeface="微软雅黑" panose="020B0503020204020204" pitchFamily="34" charset="-122"/>
              </a:rPr>
              <a:t>非常规工作</a:t>
            </a:r>
          </a:p>
          <a:p>
            <a:pPr marL="361315" indent="-361315" defTabSz="964565">
              <a:lnSpc>
                <a:spcPct val="150000"/>
              </a:lnSpc>
              <a:buClr>
                <a:srgbClr val="404040"/>
              </a:buClr>
              <a:buFont typeface="Wingdings" panose="05000000000000000000" charset="0"/>
              <a:buChar char="l"/>
            </a:pPr>
            <a:r>
              <a:rPr lang="zh-CN" altLang="en-US" sz="211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辅助工作</a:t>
            </a:r>
          </a:p>
          <a:p>
            <a:pPr marL="361315" indent="-361315" defTabSz="964565">
              <a:lnSpc>
                <a:spcPct val="150000"/>
              </a:lnSpc>
              <a:buClr>
                <a:srgbClr val="404040"/>
              </a:buClr>
              <a:buFont typeface="Wingdings" panose="05000000000000000000" charset="0"/>
              <a:buChar char="l"/>
            </a:pPr>
            <a:r>
              <a:rPr lang="zh-CN" altLang="en-US" sz="211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突发的、临时的工作</a:t>
            </a:r>
          </a:p>
          <a:p>
            <a:pPr marL="361315" indent="-361315" defTabSz="964565">
              <a:lnSpc>
                <a:spcPct val="150000"/>
              </a:lnSpc>
              <a:buClr>
                <a:srgbClr val="404040"/>
              </a:buClr>
              <a:buFont typeface="Wingdings" panose="05000000000000000000" charset="0"/>
              <a:buChar char="l"/>
            </a:pPr>
            <a:r>
              <a:rPr lang="zh-CN" altLang="en-US" sz="211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举例：换模具、设备维修</a:t>
            </a:r>
          </a:p>
        </p:txBody>
      </p:sp>
      <p:cxnSp>
        <p:nvCxnSpPr>
          <p:cNvPr id="10247" name="直接连接符 26"/>
          <p:cNvCxnSpPr/>
          <p:nvPr/>
        </p:nvCxnSpPr>
        <p:spPr>
          <a:xfrm flipV="1">
            <a:off x="4894112" y="3162610"/>
            <a:ext cx="5787794" cy="26788"/>
          </a:xfrm>
          <a:prstGeom prst="line">
            <a:avLst/>
          </a:prstGeom>
          <a:ln w="9525" cap="flat" cmpd="sng">
            <a:solidFill>
              <a:srgbClr val="404040"/>
            </a:solidFill>
            <a:prstDash val="dash"/>
            <a:round/>
            <a:headEnd type="none" w="med" len="med"/>
            <a:tailEnd type="none" w="med" len="med"/>
          </a:ln>
        </p:spPr>
      </p:cxnSp>
      <p:grpSp>
        <p:nvGrpSpPr>
          <p:cNvPr id="10248" name="组合 27"/>
          <p:cNvGrpSpPr/>
          <p:nvPr/>
        </p:nvGrpSpPr>
        <p:grpSpPr>
          <a:xfrm>
            <a:off x="4073742" y="1272410"/>
            <a:ext cx="800279" cy="798606"/>
            <a:chOff x="0" y="0"/>
            <a:chExt cx="555066" cy="555066"/>
          </a:xfrm>
        </p:grpSpPr>
        <p:sp>
          <p:nvSpPr>
            <p:cNvPr id="44038" name="椭圆 28"/>
            <p:cNvSpPr/>
            <p:nvPr/>
          </p:nvSpPr>
          <p:spPr>
            <a:xfrm>
              <a:off x="0" y="0"/>
              <a:ext cx="555066" cy="555066"/>
            </a:xfrm>
            <a:prstGeom prst="ellipse">
              <a:avLst/>
            </a:prstGeom>
            <a:solidFill>
              <a:srgbClr val="404040"/>
            </a:solidFill>
            <a:ln w="9525">
              <a:noFill/>
            </a:ln>
          </p:spPr>
          <p:txBody>
            <a:bodyPr anchor="ctr"/>
            <a:lstStyle/>
            <a:p>
              <a:pPr algn="ctr" eaLnBrk="0" hangingPunct="0"/>
              <a:endParaRPr lang="zh-CN" altLang="en-US" sz="2110" dirty="0">
                <a:solidFill>
                  <a:srgbClr val="FFFFFF"/>
                </a:solidFill>
                <a:latin typeface="Calibri" panose="020F0502020204030204" pitchFamily="34" charset="0"/>
                <a:ea typeface="微软雅黑" panose="020B0503020204020204" pitchFamily="34" charset="-122"/>
              </a:endParaRPr>
            </a:p>
          </p:txBody>
        </p:sp>
        <p:sp>
          <p:nvSpPr>
            <p:cNvPr id="44039" name="Freeform 70"/>
            <p:cNvSpPr>
              <a:spLocks noEditPoints="1"/>
            </p:cNvSpPr>
            <p:nvPr/>
          </p:nvSpPr>
          <p:spPr>
            <a:xfrm>
              <a:off x="166520" y="131988"/>
              <a:ext cx="242524" cy="290241"/>
            </a:xfrm>
            <a:custGeom>
              <a:avLst/>
              <a:gdLst/>
              <a:ahLst/>
              <a:cxnLst>
                <a:cxn ang="0">
                  <a:pos x="242524" y="53982"/>
                </a:cxn>
                <a:cxn ang="0">
                  <a:pos x="241823" y="52580"/>
                </a:cxn>
                <a:cxn ang="0">
                  <a:pos x="241823" y="51879"/>
                </a:cxn>
                <a:cxn ang="0">
                  <a:pos x="240421" y="50477"/>
                </a:cxn>
                <a:cxn ang="0">
                  <a:pos x="191356" y="1402"/>
                </a:cxn>
                <a:cxn ang="0">
                  <a:pos x="189954" y="0"/>
                </a:cxn>
                <a:cxn ang="0">
                  <a:pos x="189253" y="0"/>
                </a:cxn>
                <a:cxn ang="0">
                  <a:pos x="187851" y="0"/>
                </a:cxn>
                <a:cxn ang="0">
                  <a:pos x="187851" y="0"/>
                </a:cxn>
                <a:cxn ang="0">
                  <a:pos x="4907" y="0"/>
                </a:cxn>
                <a:cxn ang="0">
                  <a:pos x="0" y="4907"/>
                </a:cxn>
                <a:cxn ang="0">
                  <a:pos x="0" y="285334"/>
                </a:cxn>
                <a:cxn ang="0">
                  <a:pos x="4907" y="290241"/>
                </a:cxn>
                <a:cxn ang="0">
                  <a:pos x="236917" y="290241"/>
                </a:cxn>
                <a:cxn ang="0">
                  <a:pos x="242524" y="285334"/>
                </a:cxn>
                <a:cxn ang="0">
                  <a:pos x="242524" y="53982"/>
                </a:cxn>
                <a:cxn ang="0">
                  <a:pos x="242524" y="53982"/>
                </a:cxn>
                <a:cxn ang="0">
                  <a:pos x="192758" y="17527"/>
                </a:cxn>
                <a:cxn ang="0">
                  <a:pos x="224300" y="49075"/>
                </a:cxn>
                <a:cxn ang="0">
                  <a:pos x="192758" y="49075"/>
                </a:cxn>
                <a:cxn ang="0">
                  <a:pos x="192758" y="17527"/>
                </a:cxn>
                <a:cxn ang="0">
                  <a:pos x="9813" y="280426"/>
                </a:cxn>
                <a:cxn ang="0">
                  <a:pos x="9813" y="9815"/>
                </a:cxn>
                <a:cxn ang="0">
                  <a:pos x="182243" y="9815"/>
                </a:cxn>
                <a:cxn ang="0">
                  <a:pos x="182243" y="53982"/>
                </a:cxn>
                <a:cxn ang="0">
                  <a:pos x="187851" y="59591"/>
                </a:cxn>
                <a:cxn ang="0">
                  <a:pos x="232010" y="59591"/>
                </a:cxn>
                <a:cxn ang="0">
                  <a:pos x="232010" y="280426"/>
                </a:cxn>
                <a:cxn ang="0">
                  <a:pos x="9813" y="280426"/>
                </a:cxn>
              </a:cxnLst>
              <a:rect l="0" t="0" r="0" b="0"/>
              <a:pathLst>
                <a:path w="346" h="414">
                  <a:moveTo>
                    <a:pt x="346" y="77"/>
                  </a:moveTo>
                  <a:cubicBezTo>
                    <a:pt x="345" y="76"/>
                    <a:pt x="345" y="76"/>
                    <a:pt x="345" y="75"/>
                  </a:cubicBezTo>
                  <a:cubicBezTo>
                    <a:pt x="345" y="75"/>
                    <a:pt x="345" y="75"/>
                    <a:pt x="345" y="74"/>
                  </a:cubicBezTo>
                  <a:cubicBezTo>
                    <a:pt x="345" y="74"/>
                    <a:pt x="344" y="73"/>
                    <a:pt x="343" y="72"/>
                  </a:cubicBezTo>
                  <a:cubicBezTo>
                    <a:pt x="273" y="2"/>
                    <a:pt x="273" y="2"/>
                    <a:pt x="273" y="2"/>
                  </a:cubicBezTo>
                  <a:cubicBezTo>
                    <a:pt x="272" y="1"/>
                    <a:pt x="272" y="1"/>
                    <a:pt x="271" y="0"/>
                  </a:cubicBezTo>
                  <a:cubicBezTo>
                    <a:pt x="271" y="0"/>
                    <a:pt x="270" y="0"/>
                    <a:pt x="270" y="0"/>
                  </a:cubicBezTo>
                  <a:cubicBezTo>
                    <a:pt x="270" y="0"/>
                    <a:pt x="269" y="0"/>
                    <a:pt x="268" y="0"/>
                  </a:cubicBezTo>
                  <a:cubicBezTo>
                    <a:pt x="268" y="0"/>
                    <a:pt x="268" y="0"/>
                    <a:pt x="268" y="0"/>
                  </a:cubicBezTo>
                  <a:cubicBezTo>
                    <a:pt x="7" y="0"/>
                    <a:pt x="7" y="0"/>
                    <a:pt x="7" y="0"/>
                  </a:cubicBezTo>
                  <a:cubicBezTo>
                    <a:pt x="3" y="0"/>
                    <a:pt x="0" y="3"/>
                    <a:pt x="0" y="7"/>
                  </a:cubicBezTo>
                  <a:cubicBezTo>
                    <a:pt x="0" y="407"/>
                    <a:pt x="0" y="407"/>
                    <a:pt x="0" y="407"/>
                  </a:cubicBezTo>
                  <a:cubicBezTo>
                    <a:pt x="0" y="411"/>
                    <a:pt x="3" y="414"/>
                    <a:pt x="7" y="414"/>
                  </a:cubicBezTo>
                  <a:cubicBezTo>
                    <a:pt x="338" y="414"/>
                    <a:pt x="338" y="414"/>
                    <a:pt x="338" y="414"/>
                  </a:cubicBezTo>
                  <a:cubicBezTo>
                    <a:pt x="342" y="414"/>
                    <a:pt x="346" y="411"/>
                    <a:pt x="346" y="407"/>
                  </a:cubicBezTo>
                  <a:cubicBezTo>
                    <a:pt x="346" y="77"/>
                    <a:pt x="346" y="77"/>
                    <a:pt x="346" y="77"/>
                  </a:cubicBezTo>
                  <a:cubicBezTo>
                    <a:pt x="346" y="77"/>
                    <a:pt x="346" y="77"/>
                    <a:pt x="346" y="77"/>
                  </a:cubicBezTo>
                  <a:close/>
                  <a:moveTo>
                    <a:pt x="275" y="25"/>
                  </a:moveTo>
                  <a:cubicBezTo>
                    <a:pt x="320" y="70"/>
                    <a:pt x="320" y="70"/>
                    <a:pt x="320" y="70"/>
                  </a:cubicBezTo>
                  <a:cubicBezTo>
                    <a:pt x="275" y="70"/>
                    <a:pt x="275" y="70"/>
                    <a:pt x="275" y="70"/>
                  </a:cubicBezTo>
                  <a:lnTo>
                    <a:pt x="275" y="25"/>
                  </a:lnTo>
                  <a:close/>
                  <a:moveTo>
                    <a:pt x="14" y="400"/>
                  </a:moveTo>
                  <a:cubicBezTo>
                    <a:pt x="14" y="14"/>
                    <a:pt x="14" y="14"/>
                    <a:pt x="14" y="14"/>
                  </a:cubicBezTo>
                  <a:cubicBezTo>
                    <a:pt x="260" y="14"/>
                    <a:pt x="260" y="14"/>
                    <a:pt x="260" y="14"/>
                  </a:cubicBezTo>
                  <a:cubicBezTo>
                    <a:pt x="260" y="77"/>
                    <a:pt x="260" y="77"/>
                    <a:pt x="260" y="77"/>
                  </a:cubicBezTo>
                  <a:cubicBezTo>
                    <a:pt x="260" y="81"/>
                    <a:pt x="264" y="85"/>
                    <a:pt x="268" y="85"/>
                  </a:cubicBezTo>
                  <a:cubicBezTo>
                    <a:pt x="331" y="85"/>
                    <a:pt x="331" y="85"/>
                    <a:pt x="331" y="85"/>
                  </a:cubicBezTo>
                  <a:cubicBezTo>
                    <a:pt x="331" y="400"/>
                    <a:pt x="331" y="400"/>
                    <a:pt x="331" y="400"/>
                  </a:cubicBezTo>
                  <a:lnTo>
                    <a:pt x="14" y="400"/>
                  </a:lnTo>
                  <a:close/>
                </a:path>
              </a:pathLst>
            </a:custGeom>
            <a:solidFill>
              <a:srgbClr val="FFFFFF"/>
            </a:solidFill>
            <a:ln w="9525">
              <a:noFill/>
            </a:ln>
          </p:spPr>
          <p:txBody>
            <a:bodyPr/>
            <a:lstStyle/>
            <a:p>
              <a:endParaRPr lang="zh-CN" altLang="en-US" sz="2110"/>
            </a:p>
          </p:txBody>
        </p:sp>
      </p:grpSp>
      <p:grpSp>
        <p:nvGrpSpPr>
          <p:cNvPr id="10251" name="组合 30"/>
          <p:cNvGrpSpPr/>
          <p:nvPr/>
        </p:nvGrpSpPr>
        <p:grpSpPr>
          <a:xfrm>
            <a:off x="4073742" y="3562750"/>
            <a:ext cx="798605" cy="798606"/>
            <a:chOff x="0" y="0"/>
            <a:chExt cx="554400" cy="554400"/>
          </a:xfrm>
        </p:grpSpPr>
        <p:sp>
          <p:nvSpPr>
            <p:cNvPr id="44041" name="椭圆 31"/>
            <p:cNvSpPr/>
            <p:nvPr/>
          </p:nvSpPr>
          <p:spPr>
            <a:xfrm>
              <a:off x="0" y="0"/>
              <a:ext cx="554400" cy="554400"/>
            </a:xfrm>
            <a:prstGeom prst="ellipse">
              <a:avLst/>
            </a:prstGeom>
            <a:solidFill>
              <a:schemeClr val="accent2"/>
            </a:solidFill>
            <a:ln w="9525">
              <a:noFill/>
            </a:ln>
          </p:spPr>
          <p:txBody>
            <a:bodyPr anchor="ctr"/>
            <a:lstStyle/>
            <a:p>
              <a:pPr algn="ctr" eaLnBrk="0" hangingPunct="0"/>
              <a:endParaRPr lang="zh-CN" altLang="en-US" sz="2110" dirty="0">
                <a:solidFill>
                  <a:srgbClr val="FFFFFF"/>
                </a:solidFill>
                <a:latin typeface="Calibri" panose="020F0502020204030204" pitchFamily="34" charset="0"/>
                <a:ea typeface="微软雅黑" panose="020B0503020204020204" pitchFamily="34" charset="-122"/>
              </a:endParaRPr>
            </a:p>
          </p:txBody>
        </p:sp>
        <p:sp>
          <p:nvSpPr>
            <p:cNvPr id="44042" name="Freeform 13"/>
            <p:cNvSpPr>
              <a:spLocks noEditPoints="1"/>
            </p:cNvSpPr>
            <p:nvPr/>
          </p:nvSpPr>
          <p:spPr>
            <a:xfrm>
              <a:off x="160876" y="78998"/>
              <a:ext cx="217568" cy="401036"/>
            </a:xfrm>
            <a:custGeom>
              <a:avLst/>
              <a:gdLst/>
              <a:ahLst/>
              <a:cxnLst>
                <a:cxn ang="0">
                  <a:pos x="3567" y="115855"/>
                </a:cxn>
                <a:cxn ang="0">
                  <a:pos x="24967" y="137243"/>
                </a:cxn>
                <a:cxn ang="0">
                  <a:pos x="30317" y="135461"/>
                </a:cxn>
                <a:cxn ang="0">
                  <a:pos x="212218" y="74860"/>
                </a:cxn>
                <a:cxn ang="0">
                  <a:pos x="212218" y="53471"/>
                </a:cxn>
                <a:cxn ang="0">
                  <a:pos x="187251" y="40995"/>
                </a:cxn>
                <a:cxn ang="0">
                  <a:pos x="5350" y="101596"/>
                </a:cxn>
                <a:cxn ang="0">
                  <a:pos x="192601" y="49907"/>
                </a:cxn>
                <a:cxn ang="0">
                  <a:pos x="203301" y="62383"/>
                </a:cxn>
                <a:cxn ang="0">
                  <a:pos x="197951" y="74860"/>
                </a:cxn>
                <a:cxn ang="0">
                  <a:pos x="24967" y="126549"/>
                </a:cxn>
                <a:cxn ang="0">
                  <a:pos x="16050" y="119420"/>
                </a:cxn>
                <a:cxn ang="0">
                  <a:pos x="14267" y="105161"/>
                </a:cxn>
                <a:cxn ang="0">
                  <a:pos x="189034" y="49907"/>
                </a:cxn>
                <a:cxn ang="0">
                  <a:pos x="24967" y="76642"/>
                </a:cxn>
                <a:cxn ang="0">
                  <a:pos x="117701" y="49907"/>
                </a:cxn>
                <a:cxn ang="0">
                  <a:pos x="130184" y="17824"/>
                </a:cxn>
                <a:cxn ang="0">
                  <a:pos x="16050" y="30300"/>
                </a:cxn>
                <a:cxn ang="0">
                  <a:pos x="5350" y="62383"/>
                </a:cxn>
                <a:cxn ang="0">
                  <a:pos x="108784" y="14259"/>
                </a:cxn>
                <a:cxn ang="0">
                  <a:pos x="119484" y="21389"/>
                </a:cxn>
                <a:cxn ang="0">
                  <a:pos x="115917" y="39212"/>
                </a:cxn>
                <a:cxn ang="0">
                  <a:pos x="24967" y="65948"/>
                </a:cxn>
                <a:cxn ang="0">
                  <a:pos x="14267" y="53471"/>
                </a:cxn>
                <a:cxn ang="0">
                  <a:pos x="214001" y="180021"/>
                </a:cxn>
                <a:cxn ang="0">
                  <a:pos x="187251" y="160414"/>
                </a:cxn>
                <a:cxn ang="0">
                  <a:pos x="128401" y="196062"/>
                </a:cxn>
                <a:cxn ang="0">
                  <a:pos x="98084" y="245969"/>
                </a:cxn>
                <a:cxn ang="0">
                  <a:pos x="94517" y="176456"/>
                </a:cxn>
                <a:cxn ang="0">
                  <a:pos x="212218" y="135461"/>
                </a:cxn>
                <a:cxn ang="0">
                  <a:pos x="212218" y="114072"/>
                </a:cxn>
                <a:cxn ang="0">
                  <a:pos x="16050" y="151502"/>
                </a:cxn>
                <a:cxn ang="0">
                  <a:pos x="1783" y="172891"/>
                </a:cxn>
                <a:cxn ang="0">
                  <a:pos x="5350" y="181803"/>
                </a:cxn>
                <a:cxn ang="0">
                  <a:pos x="19617" y="196062"/>
                </a:cxn>
                <a:cxn ang="0">
                  <a:pos x="49934" y="215668"/>
                </a:cxn>
                <a:cxn ang="0">
                  <a:pos x="30317" y="245969"/>
                </a:cxn>
                <a:cxn ang="0">
                  <a:pos x="71334" y="372518"/>
                </a:cxn>
                <a:cxn ang="0">
                  <a:pos x="94517" y="401036"/>
                </a:cxn>
                <a:cxn ang="0">
                  <a:pos x="155151" y="381430"/>
                </a:cxn>
                <a:cxn ang="0">
                  <a:pos x="196168" y="333305"/>
                </a:cxn>
                <a:cxn ang="0">
                  <a:pos x="176551" y="245969"/>
                </a:cxn>
                <a:cxn ang="0">
                  <a:pos x="185468" y="208539"/>
                </a:cxn>
                <a:cxn ang="0">
                  <a:pos x="214001" y="180021"/>
                </a:cxn>
                <a:cxn ang="0">
                  <a:pos x="83817" y="180021"/>
                </a:cxn>
                <a:cxn ang="0">
                  <a:pos x="87384" y="245969"/>
                </a:cxn>
                <a:cxn ang="0">
                  <a:pos x="62417" y="215668"/>
                </a:cxn>
                <a:cxn ang="0">
                  <a:pos x="42800" y="192497"/>
                </a:cxn>
                <a:cxn ang="0">
                  <a:pos x="21400" y="185368"/>
                </a:cxn>
                <a:cxn ang="0">
                  <a:pos x="14267" y="172891"/>
                </a:cxn>
                <a:cxn ang="0">
                  <a:pos x="14267" y="165762"/>
                </a:cxn>
                <a:cxn ang="0">
                  <a:pos x="21400" y="160414"/>
                </a:cxn>
                <a:cxn ang="0">
                  <a:pos x="42800" y="153285"/>
                </a:cxn>
                <a:cxn ang="0">
                  <a:pos x="192601" y="110508"/>
                </a:cxn>
                <a:cxn ang="0">
                  <a:pos x="203301" y="122984"/>
                </a:cxn>
                <a:cxn ang="0">
                  <a:pos x="197951" y="135461"/>
                </a:cxn>
                <a:cxn ang="0">
                  <a:pos x="76684" y="174673"/>
                </a:cxn>
                <a:cxn ang="0">
                  <a:pos x="183684" y="197844"/>
                </a:cxn>
                <a:cxn ang="0">
                  <a:pos x="164068" y="245969"/>
                </a:cxn>
                <a:cxn ang="0">
                  <a:pos x="139101" y="196062"/>
                </a:cxn>
                <a:cxn ang="0">
                  <a:pos x="189034" y="171109"/>
                </a:cxn>
                <a:cxn ang="0">
                  <a:pos x="203301" y="183585"/>
                </a:cxn>
              </a:cxnLst>
              <a:rect l="0" t="0" r="0" b="0"/>
              <a:pathLst>
                <a:path w="122" h="225">
                  <a:moveTo>
                    <a:pt x="3" y="57"/>
                  </a:moveTo>
                  <a:cubicBezTo>
                    <a:pt x="1" y="59"/>
                    <a:pt x="1" y="62"/>
                    <a:pt x="2" y="65"/>
                  </a:cubicBezTo>
                  <a:cubicBezTo>
                    <a:pt x="3" y="69"/>
                    <a:pt x="3" y="69"/>
                    <a:pt x="3" y="69"/>
                  </a:cubicBezTo>
                  <a:cubicBezTo>
                    <a:pt x="4" y="74"/>
                    <a:pt x="9" y="77"/>
                    <a:pt x="14" y="77"/>
                  </a:cubicBezTo>
                  <a:cubicBezTo>
                    <a:pt x="14" y="77"/>
                    <a:pt x="14" y="77"/>
                    <a:pt x="14" y="77"/>
                  </a:cubicBezTo>
                  <a:cubicBezTo>
                    <a:pt x="15" y="77"/>
                    <a:pt x="16" y="77"/>
                    <a:pt x="17" y="76"/>
                  </a:cubicBezTo>
                  <a:cubicBezTo>
                    <a:pt x="112" y="48"/>
                    <a:pt x="112" y="48"/>
                    <a:pt x="112" y="48"/>
                  </a:cubicBezTo>
                  <a:cubicBezTo>
                    <a:pt x="115" y="47"/>
                    <a:pt x="118" y="45"/>
                    <a:pt x="119" y="42"/>
                  </a:cubicBezTo>
                  <a:cubicBezTo>
                    <a:pt x="120" y="40"/>
                    <a:pt x="121" y="37"/>
                    <a:pt x="120" y="34"/>
                  </a:cubicBezTo>
                  <a:cubicBezTo>
                    <a:pt x="119" y="30"/>
                    <a:pt x="119" y="30"/>
                    <a:pt x="119" y="30"/>
                  </a:cubicBezTo>
                  <a:cubicBezTo>
                    <a:pt x="117" y="25"/>
                    <a:pt x="113" y="22"/>
                    <a:pt x="108" y="22"/>
                  </a:cubicBezTo>
                  <a:cubicBezTo>
                    <a:pt x="107" y="22"/>
                    <a:pt x="106" y="22"/>
                    <a:pt x="105" y="23"/>
                  </a:cubicBezTo>
                  <a:cubicBezTo>
                    <a:pt x="9" y="51"/>
                    <a:pt x="9" y="51"/>
                    <a:pt x="9" y="51"/>
                  </a:cubicBezTo>
                  <a:cubicBezTo>
                    <a:pt x="6" y="52"/>
                    <a:pt x="4" y="54"/>
                    <a:pt x="3" y="57"/>
                  </a:cubicBezTo>
                  <a:close/>
                  <a:moveTo>
                    <a:pt x="106" y="28"/>
                  </a:moveTo>
                  <a:cubicBezTo>
                    <a:pt x="107" y="28"/>
                    <a:pt x="107" y="28"/>
                    <a:pt x="108" y="28"/>
                  </a:cubicBezTo>
                  <a:cubicBezTo>
                    <a:pt x="110" y="28"/>
                    <a:pt x="112" y="30"/>
                    <a:pt x="113" y="32"/>
                  </a:cubicBezTo>
                  <a:cubicBezTo>
                    <a:pt x="114" y="35"/>
                    <a:pt x="114" y="35"/>
                    <a:pt x="114" y="35"/>
                  </a:cubicBezTo>
                  <a:cubicBezTo>
                    <a:pt x="115" y="37"/>
                    <a:pt x="114" y="38"/>
                    <a:pt x="114" y="40"/>
                  </a:cubicBezTo>
                  <a:cubicBezTo>
                    <a:pt x="113" y="41"/>
                    <a:pt x="112" y="42"/>
                    <a:pt x="111" y="42"/>
                  </a:cubicBezTo>
                  <a:cubicBezTo>
                    <a:pt x="15" y="71"/>
                    <a:pt x="15" y="71"/>
                    <a:pt x="15" y="71"/>
                  </a:cubicBezTo>
                  <a:cubicBezTo>
                    <a:pt x="15" y="71"/>
                    <a:pt x="14" y="71"/>
                    <a:pt x="14" y="71"/>
                  </a:cubicBezTo>
                  <a:cubicBezTo>
                    <a:pt x="14" y="71"/>
                    <a:pt x="14" y="71"/>
                    <a:pt x="14" y="71"/>
                  </a:cubicBezTo>
                  <a:cubicBezTo>
                    <a:pt x="11" y="71"/>
                    <a:pt x="9" y="69"/>
                    <a:pt x="9" y="67"/>
                  </a:cubicBezTo>
                  <a:cubicBezTo>
                    <a:pt x="8" y="63"/>
                    <a:pt x="8" y="63"/>
                    <a:pt x="8" y="63"/>
                  </a:cubicBezTo>
                  <a:cubicBezTo>
                    <a:pt x="7" y="62"/>
                    <a:pt x="7" y="61"/>
                    <a:pt x="8" y="59"/>
                  </a:cubicBezTo>
                  <a:cubicBezTo>
                    <a:pt x="9" y="58"/>
                    <a:pt x="10" y="57"/>
                    <a:pt x="11" y="57"/>
                  </a:cubicBezTo>
                  <a:lnTo>
                    <a:pt x="106" y="28"/>
                  </a:lnTo>
                  <a:close/>
                  <a:moveTo>
                    <a:pt x="3" y="35"/>
                  </a:moveTo>
                  <a:cubicBezTo>
                    <a:pt x="4" y="40"/>
                    <a:pt x="9" y="43"/>
                    <a:pt x="14" y="43"/>
                  </a:cubicBezTo>
                  <a:cubicBezTo>
                    <a:pt x="15" y="43"/>
                    <a:pt x="16" y="43"/>
                    <a:pt x="17" y="43"/>
                  </a:cubicBezTo>
                  <a:cubicBezTo>
                    <a:pt x="66" y="28"/>
                    <a:pt x="66" y="28"/>
                    <a:pt x="66" y="28"/>
                  </a:cubicBezTo>
                  <a:cubicBezTo>
                    <a:pt x="72" y="26"/>
                    <a:pt x="76" y="19"/>
                    <a:pt x="74" y="13"/>
                  </a:cubicBezTo>
                  <a:cubicBezTo>
                    <a:pt x="73" y="10"/>
                    <a:pt x="73" y="10"/>
                    <a:pt x="73" y="10"/>
                  </a:cubicBezTo>
                  <a:cubicBezTo>
                    <a:pt x="71" y="4"/>
                    <a:pt x="65" y="0"/>
                    <a:pt x="59" y="2"/>
                  </a:cubicBezTo>
                  <a:cubicBezTo>
                    <a:pt x="9" y="17"/>
                    <a:pt x="9" y="17"/>
                    <a:pt x="9" y="17"/>
                  </a:cubicBezTo>
                  <a:cubicBezTo>
                    <a:pt x="3" y="19"/>
                    <a:pt x="0" y="25"/>
                    <a:pt x="2" y="31"/>
                  </a:cubicBezTo>
                  <a:lnTo>
                    <a:pt x="3" y="35"/>
                  </a:lnTo>
                  <a:close/>
                  <a:moveTo>
                    <a:pt x="11" y="23"/>
                  </a:moveTo>
                  <a:cubicBezTo>
                    <a:pt x="61" y="8"/>
                    <a:pt x="61" y="8"/>
                    <a:pt x="61" y="8"/>
                  </a:cubicBezTo>
                  <a:cubicBezTo>
                    <a:pt x="61" y="8"/>
                    <a:pt x="62" y="8"/>
                    <a:pt x="62" y="8"/>
                  </a:cubicBezTo>
                  <a:cubicBezTo>
                    <a:pt x="64" y="8"/>
                    <a:pt x="67" y="9"/>
                    <a:pt x="67" y="12"/>
                  </a:cubicBezTo>
                  <a:cubicBezTo>
                    <a:pt x="68" y="15"/>
                    <a:pt x="68" y="15"/>
                    <a:pt x="68" y="15"/>
                  </a:cubicBezTo>
                  <a:cubicBezTo>
                    <a:pt x="69" y="18"/>
                    <a:pt x="68" y="21"/>
                    <a:pt x="65" y="22"/>
                  </a:cubicBezTo>
                  <a:cubicBezTo>
                    <a:pt x="15" y="37"/>
                    <a:pt x="15" y="37"/>
                    <a:pt x="15" y="37"/>
                  </a:cubicBezTo>
                  <a:cubicBezTo>
                    <a:pt x="15" y="37"/>
                    <a:pt x="14" y="37"/>
                    <a:pt x="14" y="37"/>
                  </a:cubicBezTo>
                  <a:cubicBezTo>
                    <a:pt x="11" y="37"/>
                    <a:pt x="9" y="36"/>
                    <a:pt x="9" y="33"/>
                  </a:cubicBezTo>
                  <a:cubicBezTo>
                    <a:pt x="8" y="30"/>
                    <a:pt x="8" y="30"/>
                    <a:pt x="8" y="30"/>
                  </a:cubicBezTo>
                  <a:cubicBezTo>
                    <a:pt x="7" y="27"/>
                    <a:pt x="8" y="24"/>
                    <a:pt x="11" y="23"/>
                  </a:cubicBezTo>
                  <a:close/>
                  <a:moveTo>
                    <a:pt x="120" y="101"/>
                  </a:moveTo>
                  <a:cubicBezTo>
                    <a:pt x="119" y="97"/>
                    <a:pt x="119" y="97"/>
                    <a:pt x="119" y="97"/>
                  </a:cubicBezTo>
                  <a:cubicBezTo>
                    <a:pt x="117" y="92"/>
                    <a:pt x="110" y="88"/>
                    <a:pt x="105" y="90"/>
                  </a:cubicBezTo>
                  <a:cubicBezTo>
                    <a:pt x="82" y="96"/>
                    <a:pt x="82" y="96"/>
                    <a:pt x="82" y="96"/>
                  </a:cubicBezTo>
                  <a:cubicBezTo>
                    <a:pt x="76" y="98"/>
                    <a:pt x="72" y="104"/>
                    <a:pt x="72" y="110"/>
                  </a:cubicBezTo>
                  <a:cubicBezTo>
                    <a:pt x="72" y="138"/>
                    <a:pt x="72" y="138"/>
                    <a:pt x="72" y="138"/>
                  </a:cubicBezTo>
                  <a:cubicBezTo>
                    <a:pt x="55" y="138"/>
                    <a:pt x="55" y="138"/>
                    <a:pt x="55" y="138"/>
                  </a:cubicBezTo>
                  <a:cubicBezTo>
                    <a:pt x="55" y="106"/>
                    <a:pt x="55" y="106"/>
                    <a:pt x="55" y="106"/>
                  </a:cubicBezTo>
                  <a:cubicBezTo>
                    <a:pt x="55" y="104"/>
                    <a:pt x="54" y="101"/>
                    <a:pt x="53" y="99"/>
                  </a:cubicBezTo>
                  <a:cubicBezTo>
                    <a:pt x="112" y="82"/>
                    <a:pt x="112" y="82"/>
                    <a:pt x="112" y="82"/>
                  </a:cubicBezTo>
                  <a:cubicBezTo>
                    <a:pt x="115" y="81"/>
                    <a:pt x="118" y="79"/>
                    <a:pt x="119" y="76"/>
                  </a:cubicBezTo>
                  <a:cubicBezTo>
                    <a:pt x="120" y="73"/>
                    <a:pt x="121" y="70"/>
                    <a:pt x="120" y="67"/>
                  </a:cubicBezTo>
                  <a:cubicBezTo>
                    <a:pt x="119" y="64"/>
                    <a:pt x="119" y="64"/>
                    <a:pt x="119" y="64"/>
                  </a:cubicBezTo>
                  <a:cubicBezTo>
                    <a:pt x="117" y="58"/>
                    <a:pt x="110" y="54"/>
                    <a:pt x="105" y="56"/>
                  </a:cubicBezTo>
                  <a:cubicBezTo>
                    <a:pt x="9" y="85"/>
                    <a:pt x="9" y="85"/>
                    <a:pt x="9" y="85"/>
                  </a:cubicBezTo>
                  <a:cubicBezTo>
                    <a:pt x="6" y="86"/>
                    <a:pt x="4" y="88"/>
                    <a:pt x="3" y="90"/>
                  </a:cubicBezTo>
                  <a:cubicBezTo>
                    <a:pt x="1" y="92"/>
                    <a:pt x="1" y="95"/>
                    <a:pt x="1" y="97"/>
                  </a:cubicBezTo>
                  <a:cubicBezTo>
                    <a:pt x="2" y="98"/>
                    <a:pt x="2" y="98"/>
                    <a:pt x="2" y="99"/>
                  </a:cubicBezTo>
                  <a:cubicBezTo>
                    <a:pt x="3" y="102"/>
                    <a:pt x="3" y="102"/>
                    <a:pt x="3" y="102"/>
                  </a:cubicBezTo>
                  <a:cubicBezTo>
                    <a:pt x="4" y="106"/>
                    <a:pt x="7" y="109"/>
                    <a:pt x="10" y="110"/>
                  </a:cubicBezTo>
                  <a:cubicBezTo>
                    <a:pt x="11" y="110"/>
                    <a:pt x="11" y="110"/>
                    <a:pt x="11" y="110"/>
                  </a:cubicBezTo>
                  <a:cubicBezTo>
                    <a:pt x="23" y="113"/>
                    <a:pt x="23" y="113"/>
                    <a:pt x="23" y="113"/>
                  </a:cubicBezTo>
                  <a:cubicBezTo>
                    <a:pt x="26" y="114"/>
                    <a:pt x="28" y="118"/>
                    <a:pt x="28" y="121"/>
                  </a:cubicBezTo>
                  <a:cubicBezTo>
                    <a:pt x="28" y="138"/>
                    <a:pt x="28" y="138"/>
                    <a:pt x="28" y="138"/>
                  </a:cubicBezTo>
                  <a:cubicBezTo>
                    <a:pt x="17" y="138"/>
                    <a:pt x="17" y="138"/>
                    <a:pt x="17" y="138"/>
                  </a:cubicBezTo>
                  <a:cubicBezTo>
                    <a:pt x="17" y="187"/>
                    <a:pt x="17" y="187"/>
                    <a:pt x="17" y="187"/>
                  </a:cubicBezTo>
                  <a:cubicBezTo>
                    <a:pt x="17" y="199"/>
                    <a:pt x="28" y="208"/>
                    <a:pt x="40" y="209"/>
                  </a:cubicBezTo>
                  <a:cubicBezTo>
                    <a:pt x="40" y="214"/>
                    <a:pt x="40" y="214"/>
                    <a:pt x="40" y="214"/>
                  </a:cubicBezTo>
                  <a:cubicBezTo>
                    <a:pt x="40" y="220"/>
                    <a:pt x="46" y="225"/>
                    <a:pt x="53" y="225"/>
                  </a:cubicBezTo>
                  <a:cubicBezTo>
                    <a:pt x="74" y="225"/>
                    <a:pt x="74" y="225"/>
                    <a:pt x="74" y="225"/>
                  </a:cubicBezTo>
                  <a:cubicBezTo>
                    <a:pt x="81" y="225"/>
                    <a:pt x="87" y="220"/>
                    <a:pt x="87" y="214"/>
                  </a:cubicBezTo>
                  <a:cubicBezTo>
                    <a:pt x="87" y="209"/>
                    <a:pt x="87" y="209"/>
                    <a:pt x="87" y="209"/>
                  </a:cubicBezTo>
                  <a:cubicBezTo>
                    <a:pt x="99" y="208"/>
                    <a:pt x="110" y="199"/>
                    <a:pt x="110" y="187"/>
                  </a:cubicBezTo>
                  <a:cubicBezTo>
                    <a:pt x="110" y="138"/>
                    <a:pt x="110" y="138"/>
                    <a:pt x="110" y="138"/>
                  </a:cubicBezTo>
                  <a:cubicBezTo>
                    <a:pt x="99" y="138"/>
                    <a:pt x="99" y="138"/>
                    <a:pt x="99" y="138"/>
                  </a:cubicBezTo>
                  <a:cubicBezTo>
                    <a:pt x="99" y="125"/>
                    <a:pt x="99" y="125"/>
                    <a:pt x="99" y="125"/>
                  </a:cubicBezTo>
                  <a:cubicBezTo>
                    <a:pt x="99" y="122"/>
                    <a:pt x="101" y="118"/>
                    <a:pt x="104" y="117"/>
                  </a:cubicBezTo>
                  <a:cubicBezTo>
                    <a:pt x="112" y="115"/>
                    <a:pt x="112" y="115"/>
                    <a:pt x="112" y="115"/>
                  </a:cubicBezTo>
                  <a:cubicBezTo>
                    <a:pt x="118" y="113"/>
                    <a:pt x="122" y="107"/>
                    <a:pt x="120" y="101"/>
                  </a:cubicBezTo>
                  <a:close/>
                  <a:moveTo>
                    <a:pt x="43" y="98"/>
                  </a:moveTo>
                  <a:cubicBezTo>
                    <a:pt x="45" y="99"/>
                    <a:pt x="46" y="100"/>
                    <a:pt x="47" y="101"/>
                  </a:cubicBezTo>
                  <a:cubicBezTo>
                    <a:pt x="48" y="103"/>
                    <a:pt x="49" y="104"/>
                    <a:pt x="49" y="106"/>
                  </a:cubicBezTo>
                  <a:cubicBezTo>
                    <a:pt x="49" y="138"/>
                    <a:pt x="49" y="138"/>
                    <a:pt x="49" y="138"/>
                  </a:cubicBezTo>
                  <a:cubicBezTo>
                    <a:pt x="35" y="138"/>
                    <a:pt x="35" y="138"/>
                    <a:pt x="35" y="138"/>
                  </a:cubicBezTo>
                  <a:cubicBezTo>
                    <a:pt x="35" y="121"/>
                    <a:pt x="35" y="121"/>
                    <a:pt x="35" y="121"/>
                  </a:cubicBezTo>
                  <a:cubicBezTo>
                    <a:pt x="35" y="116"/>
                    <a:pt x="30" y="110"/>
                    <a:pt x="25" y="108"/>
                  </a:cubicBezTo>
                  <a:cubicBezTo>
                    <a:pt x="25" y="108"/>
                    <a:pt x="24" y="108"/>
                    <a:pt x="24" y="108"/>
                  </a:cubicBezTo>
                  <a:cubicBezTo>
                    <a:pt x="13" y="104"/>
                    <a:pt x="13" y="104"/>
                    <a:pt x="13" y="104"/>
                  </a:cubicBezTo>
                  <a:cubicBezTo>
                    <a:pt x="12" y="104"/>
                    <a:pt x="12" y="104"/>
                    <a:pt x="12" y="104"/>
                  </a:cubicBezTo>
                  <a:cubicBezTo>
                    <a:pt x="10" y="104"/>
                    <a:pt x="9" y="102"/>
                    <a:pt x="9" y="101"/>
                  </a:cubicBezTo>
                  <a:cubicBezTo>
                    <a:pt x="8" y="97"/>
                    <a:pt x="8" y="97"/>
                    <a:pt x="8" y="97"/>
                  </a:cubicBezTo>
                  <a:cubicBezTo>
                    <a:pt x="8" y="97"/>
                    <a:pt x="8" y="97"/>
                    <a:pt x="8" y="97"/>
                  </a:cubicBezTo>
                  <a:cubicBezTo>
                    <a:pt x="7" y="96"/>
                    <a:pt x="7" y="94"/>
                    <a:pt x="8" y="93"/>
                  </a:cubicBezTo>
                  <a:cubicBezTo>
                    <a:pt x="9" y="92"/>
                    <a:pt x="10" y="91"/>
                    <a:pt x="11" y="90"/>
                  </a:cubicBezTo>
                  <a:cubicBezTo>
                    <a:pt x="12" y="90"/>
                    <a:pt x="12" y="90"/>
                    <a:pt x="12" y="90"/>
                  </a:cubicBezTo>
                  <a:cubicBezTo>
                    <a:pt x="13" y="90"/>
                    <a:pt x="13" y="90"/>
                    <a:pt x="13" y="90"/>
                  </a:cubicBezTo>
                  <a:cubicBezTo>
                    <a:pt x="24" y="86"/>
                    <a:pt x="24" y="86"/>
                    <a:pt x="24" y="86"/>
                  </a:cubicBezTo>
                  <a:cubicBezTo>
                    <a:pt x="106" y="62"/>
                    <a:pt x="106" y="62"/>
                    <a:pt x="106" y="62"/>
                  </a:cubicBezTo>
                  <a:cubicBezTo>
                    <a:pt x="107" y="62"/>
                    <a:pt x="107" y="62"/>
                    <a:pt x="108" y="62"/>
                  </a:cubicBezTo>
                  <a:cubicBezTo>
                    <a:pt x="110" y="62"/>
                    <a:pt x="112" y="63"/>
                    <a:pt x="113" y="66"/>
                  </a:cubicBezTo>
                  <a:cubicBezTo>
                    <a:pt x="114" y="69"/>
                    <a:pt x="114" y="69"/>
                    <a:pt x="114" y="69"/>
                  </a:cubicBezTo>
                  <a:cubicBezTo>
                    <a:pt x="115" y="71"/>
                    <a:pt x="114" y="72"/>
                    <a:pt x="114" y="73"/>
                  </a:cubicBezTo>
                  <a:cubicBezTo>
                    <a:pt x="113" y="74"/>
                    <a:pt x="112" y="75"/>
                    <a:pt x="111" y="76"/>
                  </a:cubicBezTo>
                  <a:cubicBezTo>
                    <a:pt x="49" y="94"/>
                    <a:pt x="49" y="94"/>
                    <a:pt x="49" y="94"/>
                  </a:cubicBezTo>
                  <a:cubicBezTo>
                    <a:pt x="39" y="97"/>
                    <a:pt x="43" y="98"/>
                    <a:pt x="43" y="98"/>
                  </a:cubicBezTo>
                  <a:close/>
                  <a:moveTo>
                    <a:pt x="111" y="109"/>
                  </a:moveTo>
                  <a:cubicBezTo>
                    <a:pt x="103" y="111"/>
                    <a:pt x="103" y="111"/>
                    <a:pt x="103" y="111"/>
                  </a:cubicBezTo>
                  <a:cubicBezTo>
                    <a:pt x="97" y="113"/>
                    <a:pt x="92" y="119"/>
                    <a:pt x="92" y="125"/>
                  </a:cubicBezTo>
                  <a:cubicBezTo>
                    <a:pt x="92" y="138"/>
                    <a:pt x="92" y="138"/>
                    <a:pt x="92" y="138"/>
                  </a:cubicBezTo>
                  <a:cubicBezTo>
                    <a:pt x="78" y="138"/>
                    <a:pt x="78" y="138"/>
                    <a:pt x="78" y="138"/>
                  </a:cubicBezTo>
                  <a:cubicBezTo>
                    <a:pt x="78" y="110"/>
                    <a:pt x="78" y="110"/>
                    <a:pt x="78" y="110"/>
                  </a:cubicBezTo>
                  <a:cubicBezTo>
                    <a:pt x="78" y="107"/>
                    <a:pt x="81" y="103"/>
                    <a:pt x="84" y="102"/>
                  </a:cubicBezTo>
                  <a:cubicBezTo>
                    <a:pt x="106" y="96"/>
                    <a:pt x="106" y="96"/>
                    <a:pt x="106" y="96"/>
                  </a:cubicBezTo>
                  <a:cubicBezTo>
                    <a:pt x="109" y="95"/>
                    <a:pt x="112" y="96"/>
                    <a:pt x="113" y="99"/>
                  </a:cubicBezTo>
                  <a:cubicBezTo>
                    <a:pt x="114" y="103"/>
                    <a:pt x="114" y="103"/>
                    <a:pt x="114" y="103"/>
                  </a:cubicBezTo>
                  <a:cubicBezTo>
                    <a:pt x="115" y="106"/>
                    <a:pt x="113" y="109"/>
                    <a:pt x="111" y="109"/>
                  </a:cubicBezTo>
                  <a:close/>
                </a:path>
              </a:pathLst>
            </a:custGeom>
            <a:solidFill>
              <a:srgbClr val="FFFFFF"/>
            </a:solidFill>
            <a:ln w="9525">
              <a:noFill/>
            </a:ln>
          </p:spPr>
          <p:txBody>
            <a:bodyPr/>
            <a:lstStyle/>
            <a:p>
              <a:endParaRPr lang="zh-CN" altLang="en-US" sz="2110"/>
            </a:p>
          </p:txBody>
        </p:sp>
      </p:grpSp>
      <p:grpSp>
        <p:nvGrpSpPr>
          <p:cNvPr id="106509" name="组合 33"/>
          <p:cNvGrpSpPr/>
          <p:nvPr/>
        </p:nvGrpSpPr>
        <p:grpSpPr>
          <a:xfrm>
            <a:off x="1699691" y="1310918"/>
            <a:ext cx="1399652" cy="3433834"/>
            <a:chOff x="0" y="0"/>
            <a:chExt cx="1163638" cy="2852737"/>
          </a:xfrm>
        </p:grpSpPr>
        <p:sp>
          <p:nvSpPr>
            <p:cNvPr id="44044" name="Freeform 33"/>
            <p:cNvSpPr/>
            <p:nvPr/>
          </p:nvSpPr>
          <p:spPr>
            <a:xfrm>
              <a:off x="334963" y="252412"/>
              <a:ext cx="188913" cy="273050"/>
            </a:xfrm>
            <a:custGeom>
              <a:avLst/>
              <a:gdLst/>
              <a:ahLst/>
              <a:cxnLst>
                <a:cxn ang="0">
                  <a:pos x="0" y="119280"/>
                </a:cxn>
                <a:cxn ang="0">
                  <a:pos x="7156" y="10060"/>
                </a:cxn>
                <a:cxn ang="0">
                  <a:pos x="128804" y="63233"/>
                </a:cxn>
                <a:cxn ang="0">
                  <a:pos x="177464" y="188261"/>
                </a:cxn>
                <a:cxn ang="0">
                  <a:pos x="88732" y="273050"/>
                </a:cxn>
                <a:cxn ang="0">
                  <a:pos x="0" y="119280"/>
                </a:cxn>
              </a:cxnLst>
              <a:rect l="0" t="0" r="0" b="0"/>
              <a:pathLst>
                <a:path w="132" h="190">
                  <a:moveTo>
                    <a:pt x="0" y="83"/>
                  </a:moveTo>
                  <a:cubicBezTo>
                    <a:pt x="0" y="83"/>
                    <a:pt x="5" y="15"/>
                    <a:pt x="5" y="7"/>
                  </a:cubicBezTo>
                  <a:cubicBezTo>
                    <a:pt x="5" y="0"/>
                    <a:pt x="90" y="44"/>
                    <a:pt x="90" y="44"/>
                  </a:cubicBezTo>
                  <a:cubicBezTo>
                    <a:pt x="90" y="44"/>
                    <a:pt x="116" y="103"/>
                    <a:pt x="124" y="131"/>
                  </a:cubicBezTo>
                  <a:cubicBezTo>
                    <a:pt x="132" y="159"/>
                    <a:pt x="62" y="190"/>
                    <a:pt x="62" y="190"/>
                  </a:cubicBezTo>
                  <a:lnTo>
                    <a:pt x="0" y="83"/>
                  </a:lnTo>
                  <a:close/>
                </a:path>
              </a:pathLst>
            </a:custGeom>
            <a:solidFill>
              <a:srgbClr val="C68C5E"/>
            </a:solidFill>
            <a:ln w="9525">
              <a:noFill/>
            </a:ln>
          </p:spPr>
          <p:txBody>
            <a:bodyPr/>
            <a:lstStyle/>
            <a:p>
              <a:endParaRPr lang="zh-CN" altLang="en-US" sz="2110"/>
            </a:p>
          </p:txBody>
        </p:sp>
        <p:sp>
          <p:nvSpPr>
            <p:cNvPr id="44045" name="Freeform 34"/>
            <p:cNvSpPr/>
            <p:nvPr/>
          </p:nvSpPr>
          <p:spPr>
            <a:xfrm>
              <a:off x="200025" y="2590800"/>
              <a:ext cx="282575" cy="261937"/>
            </a:xfrm>
            <a:custGeom>
              <a:avLst/>
              <a:gdLst/>
              <a:ahLst/>
              <a:cxnLst>
                <a:cxn ang="0">
                  <a:pos x="38926" y="23027"/>
                </a:cxn>
                <a:cxn ang="0">
                  <a:pos x="23067" y="146800"/>
                </a:cxn>
                <a:cxn ang="0">
                  <a:pos x="15859" y="181341"/>
                </a:cxn>
                <a:cxn ang="0">
                  <a:pos x="54785" y="181341"/>
                </a:cxn>
                <a:cxn ang="0">
                  <a:pos x="185980" y="250423"/>
                </a:cxn>
                <a:cxn ang="0">
                  <a:pos x="282575" y="220200"/>
                </a:cxn>
                <a:cxn ang="0">
                  <a:pos x="232115" y="138165"/>
                </a:cxn>
                <a:cxn ang="0">
                  <a:pos x="174447" y="23027"/>
                </a:cxn>
                <a:cxn ang="0">
                  <a:pos x="38926" y="23027"/>
                </a:cxn>
              </a:cxnLst>
              <a:rect l="0" t="0" r="0" b="0"/>
              <a:pathLst>
                <a:path w="196" h="182">
                  <a:moveTo>
                    <a:pt x="27" y="16"/>
                  </a:moveTo>
                  <a:cubicBezTo>
                    <a:pt x="27" y="16"/>
                    <a:pt x="0" y="81"/>
                    <a:pt x="16" y="102"/>
                  </a:cubicBezTo>
                  <a:lnTo>
                    <a:pt x="11" y="126"/>
                  </a:lnTo>
                  <a:lnTo>
                    <a:pt x="38" y="126"/>
                  </a:lnTo>
                  <a:cubicBezTo>
                    <a:pt x="38" y="126"/>
                    <a:pt x="46" y="182"/>
                    <a:pt x="129" y="174"/>
                  </a:cubicBezTo>
                  <a:lnTo>
                    <a:pt x="196" y="153"/>
                  </a:lnTo>
                  <a:cubicBezTo>
                    <a:pt x="196" y="153"/>
                    <a:pt x="166" y="103"/>
                    <a:pt x="161" y="96"/>
                  </a:cubicBezTo>
                  <a:cubicBezTo>
                    <a:pt x="156" y="89"/>
                    <a:pt x="124" y="33"/>
                    <a:pt x="121" y="16"/>
                  </a:cubicBezTo>
                  <a:cubicBezTo>
                    <a:pt x="118" y="0"/>
                    <a:pt x="27" y="16"/>
                    <a:pt x="27" y="16"/>
                  </a:cubicBezTo>
                  <a:close/>
                </a:path>
              </a:pathLst>
            </a:custGeom>
            <a:solidFill>
              <a:srgbClr val="2E2C2C"/>
            </a:solidFill>
            <a:ln w="9525">
              <a:noFill/>
            </a:ln>
          </p:spPr>
          <p:txBody>
            <a:bodyPr/>
            <a:lstStyle/>
            <a:p>
              <a:endParaRPr lang="zh-CN" altLang="en-US" sz="2110"/>
            </a:p>
          </p:txBody>
        </p:sp>
        <p:sp>
          <p:nvSpPr>
            <p:cNvPr id="44046" name="Freeform 35"/>
            <p:cNvSpPr/>
            <p:nvPr/>
          </p:nvSpPr>
          <p:spPr>
            <a:xfrm>
              <a:off x="928688" y="730250"/>
              <a:ext cx="234950" cy="152400"/>
            </a:xfrm>
            <a:custGeom>
              <a:avLst/>
              <a:gdLst/>
              <a:ahLst/>
              <a:cxnLst>
                <a:cxn ang="0">
                  <a:pos x="41801" y="145211"/>
                </a:cxn>
                <a:cxn ang="0">
                  <a:pos x="131168" y="145211"/>
                </a:cxn>
                <a:cxn ang="0">
                  <a:pos x="234950" y="87702"/>
                </a:cxn>
                <a:cxn ang="0">
                  <a:pos x="234950" y="57509"/>
                </a:cxn>
                <a:cxn ang="0">
                  <a:pos x="172969" y="57509"/>
                </a:cxn>
                <a:cxn ang="0">
                  <a:pos x="89367" y="69011"/>
                </a:cxn>
                <a:cxn ang="0">
                  <a:pos x="69188" y="50321"/>
                </a:cxn>
                <a:cxn ang="0">
                  <a:pos x="80719" y="10064"/>
                </a:cxn>
                <a:cxn ang="0">
                  <a:pos x="41801" y="60385"/>
                </a:cxn>
                <a:cxn ang="0">
                  <a:pos x="0" y="99204"/>
                </a:cxn>
                <a:cxn ang="0">
                  <a:pos x="41801" y="145211"/>
                </a:cxn>
              </a:cxnLst>
              <a:rect l="0" t="0" r="0" b="0"/>
              <a:pathLst>
                <a:path w="163" h="106">
                  <a:moveTo>
                    <a:pt x="29" y="101"/>
                  </a:moveTo>
                  <a:cubicBezTo>
                    <a:pt x="29" y="101"/>
                    <a:pt x="80" y="106"/>
                    <a:pt x="91" y="101"/>
                  </a:cubicBezTo>
                  <a:cubicBezTo>
                    <a:pt x="102" y="96"/>
                    <a:pt x="163" y="61"/>
                    <a:pt x="163" y="61"/>
                  </a:cubicBezTo>
                  <a:lnTo>
                    <a:pt x="163" y="40"/>
                  </a:lnTo>
                  <a:cubicBezTo>
                    <a:pt x="163" y="40"/>
                    <a:pt x="131" y="29"/>
                    <a:pt x="120" y="40"/>
                  </a:cubicBezTo>
                  <a:cubicBezTo>
                    <a:pt x="120" y="40"/>
                    <a:pt x="72" y="48"/>
                    <a:pt x="62" y="48"/>
                  </a:cubicBezTo>
                  <a:lnTo>
                    <a:pt x="48" y="35"/>
                  </a:lnTo>
                  <a:cubicBezTo>
                    <a:pt x="48" y="35"/>
                    <a:pt x="64" y="16"/>
                    <a:pt x="56" y="7"/>
                  </a:cubicBezTo>
                  <a:cubicBezTo>
                    <a:pt x="48" y="0"/>
                    <a:pt x="29" y="42"/>
                    <a:pt x="29" y="42"/>
                  </a:cubicBezTo>
                  <a:lnTo>
                    <a:pt x="0" y="69"/>
                  </a:lnTo>
                  <a:lnTo>
                    <a:pt x="29" y="101"/>
                  </a:lnTo>
                  <a:close/>
                </a:path>
              </a:pathLst>
            </a:custGeom>
            <a:solidFill>
              <a:srgbClr val="EAAD6A"/>
            </a:solidFill>
            <a:ln w="9525">
              <a:noFill/>
            </a:ln>
          </p:spPr>
          <p:txBody>
            <a:bodyPr/>
            <a:lstStyle/>
            <a:p>
              <a:endParaRPr lang="zh-CN" altLang="en-US" sz="2110"/>
            </a:p>
          </p:txBody>
        </p:sp>
        <p:sp>
          <p:nvSpPr>
            <p:cNvPr id="44047" name="Freeform 36"/>
            <p:cNvSpPr/>
            <p:nvPr/>
          </p:nvSpPr>
          <p:spPr>
            <a:xfrm>
              <a:off x="342900" y="2543175"/>
              <a:ext cx="347663" cy="182562"/>
            </a:xfrm>
            <a:custGeom>
              <a:avLst/>
              <a:gdLst/>
              <a:ahLst/>
              <a:cxnLst>
                <a:cxn ang="0">
                  <a:pos x="31737" y="142312"/>
                </a:cxn>
                <a:cxn ang="0">
                  <a:pos x="170225" y="181125"/>
                </a:cxn>
                <a:cxn ang="0">
                  <a:pos x="328909" y="181125"/>
                </a:cxn>
                <a:cxn ang="0">
                  <a:pos x="289960" y="142312"/>
                </a:cxn>
                <a:cxn ang="0">
                  <a:pos x="181766" y="103500"/>
                </a:cxn>
                <a:cxn ang="0">
                  <a:pos x="82227" y="0"/>
                </a:cxn>
                <a:cxn ang="0">
                  <a:pos x="7213" y="14375"/>
                </a:cxn>
                <a:cxn ang="0">
                  <a:pos x="31737" y="142312"/>
                </a:cxn>
              </a:cxnLst>
              <a:rect l="0" t="0" r="0" b="0"/>
              <a:pathLst>
                <a:path w="241" h="127">
                  <a:moveTo>
                    <a:pt x="22" y="99"/>
                  </a:moveTo>
                  <a:cubicBezTo>
                    <a:pt x="22" y="99"/>
                    <a:pt x="75" y="127"/>
                    <a:pt x="118" y="126"/>
                  </a:cubicBezTo>
                  <a:lnTo>
                    <a:pt x="228" y="126"/>
                  </a:lnTo>
                  <a:cubicBezTo>
                    <a:pt x="228" y="126"/>
                    <a:pt x="241" y="99"/>
                    <a:pt x="201" y="99"/>
                  </a:cubicBezTo>
                  <a:cubicBezTo>
                    <a:pt x="201" y="99"/>
                    <a:pt x="168" y="99"/>
                    <a:pt x="126" y="72"/>
                  </a:cubicBezTo>
                  <a:cubicBezTo>
                    <a:pt x="83" y="45"/>
                    <a:pt x="57" y="0"/>
                    <a:pt x="57" y="0"/>
                  </a:cubicBezTo>
                  <a:lnTo>
                    <a:pt x="5" y="10"/>
                  </a:lnTo>
                  <a:cubicBezTo>
                    <a:pt x="5" y="10"/>
                    <a:pt x="0" y="69"/>
                    <a:pt x="22" y="99"/>
                  </a:cubicBezTo>
                  <a:close/>
                </a:path>
              </a:pathLst>
            </a:custGeom>
            <a:solidFill>
              <a:srgbClr val="2E2C2C"/>
            </a:solidFill>
            <a:ln w="9525">
              <a:noFill/>
            </a:ln>
          </p:spPr>
          <p:txBody>
            <a:bodyPr/>
            <a:lstStyle/>
            <a:p>
              <a:endParaRPr lang="zh-CN" altLang="en-US" sz="2110"/>
            </a:p>
          </p:txBody>
        </p:sp>
        <p:sp>
          <p:nvSpPr>
            <p:cNvPr id="44048" name="Freeform 37"/>
            <p:cNvSpPr/>
            <p:nvPr/>
          </p:nvSpPr>
          <p:spPr>
            <a:xfrm>
              <a:off x="306388" y="1219200"/>
              <a:ext cx="322263" cy="1371600"/>
            </a:xfrm>
            <a:custGeom>
              <a:avLst/>
              <a:gdLst/>
              <a:ahLst/>
              <a:cxnLst>
                <a:cxn ang="0">
                  <a:pos x="28773" y="1371600"/>
                </a:cxn>
                <a:cxn ang="0">
                  <a:pos x="130919" y="1341408"/>
                </a:cxn>
                <a:cxn ang="0">
                  <a:pos x="130919" y="1295400"/>
                </a:cxn>
                <a:cxn ang="0">
                  <a:pos x="107901" y="1255143"/>
                </a:cxn>
                <a:cxn ang="0">
                  <a:pos x="120849" y="1210574"/>
                </a:cxn>
                <a:cxn ang="0">
                  <a:pos x="100707" y="1173192"/>
                </a:cxn>
                <a:cxn ang="0">
                  <a:pos x="135235" y="1144438"/>
                </a:cxn>
                <a:cxn ang="0">
                  <a:pos x="116533" y="1078302"/>
                </a:cxn>
                <a:cxn ang="0">
                  <a:pos x="135235" y="960408"/>
                </a:cxn>
                <a:cxn ang="0">
                  <a:pos x="148183" y="881332"/>
                </a:cxn>
                <a:cxn ang="0">
                  <a:pos x="145306" y="869830"/>
                </a:cxn>
                <a:cxn ang="0">
                  <a:pos x="189905" y="833887"/>
                </a:cxn>
                <a:cxn ang="0">
                  <a:pos x="176957" y="783566"/>
                </a:cxn>
                <a:cxn ang="0">
                  <a:pos x="205730" y="723181"/>
                </a:cxn>
                <a:cxn ang="0">
                  <a:pos x="306438" y="224287"/>
                </a:cxn>
                <a:cxn ang="0">
                  <a:pos x="307876" y="0"/>
                </a:cxn>
                <a:cxn ang="0">
                  <a:pos x="205730" y="25879"/>
                </a:cxn>
                <a:cxn ang="0">
                  <a:pos x="145306" y="94891"/>
                </a:cxn>
                <a:cxn ang="0">
                  <a:pos x="44599" y="401128"/>
                </a:cxn>
                <a:cxn ang="0">
                  <a:pos x="57547" y="685800"/>
                </a:cxn>
                <a:cxn ang="0">
                  <a:pos x="10071" y="920151"/>
                </a:cxn>
                <a:cxn ang="0">
                  <a:pos x="10071" y="1263770"/>
                </a:cxn>
                <a:cxn ang="0">
                  <a:pos x="28773" y="1371600"/>
                </a:cxn>
              </a:cxnLst>
              <a:rect l="0" t="0" r="0" b="0"/>
              <a:pathLst>
                <a:path w="224" h="954">
                  <a:moveTo>
                    <a:pt x="20" y="954"/>
                  </a:moveTo>
                  <a:lnTo>
                    <a:pt x="91" y="933"/>
                  </a:lnTo>
                  <a:cubicBezTo>
                    <a:pt x="91" y="933"/>
                    <a:pt x="97" y="908"/>
                    <a:pt x="91" y="901"/>
                  </a:cubicBezTo>
                  <a:cubicBezTo>
                    <a:pt x="86" y="895"/>
                    <a:pt x="75" y="873"/>
                    <a:pt x="75" y="873"/>
                  </a:cubicBezTo>
                  <a:cubicBezTo>
                    <a:pt x="75" y="873"/>
                    <a:pt x="90" y="855"/>
                    <a:pt x="84" y="842"/>
                  </a:cubicBezTo>
                  <a:cubicBezTo>
                    <a:pt x="77" y="829"/>
                    <a:pt x="70" y="816"/>
                    <a:pt x="70" y="816"/>
                  </a:cubicBezTo>
                  <a:lnTo>
                    <a:pt x="94" y="796"/>
                  </a:lnTo>
                  <a:cubicBezTo>
                    <a:pt x="94" y="796"/>
                    <a:pt x="79" y="761"/>
                    <a:pt x="81" y="750"/>
                  </a:cubicBezTo>
                  <a:cubicBezTo>
                    <a:pt x="84" y="739"/>
                    <a:pt x="94" y="668"/>
                    <a:pt x="94" y="668"/>
                  </a:cubicBezTo>
                  <a:cubicBezTo>
                    <a:pt x="94" y="668"/>
                    <a:pt x="106" y="622"/>
                    <a:pt x="103" y="613"/>
                  </a:cubicBezTo>
                  <a:lnTo>
                    <a:pt x="101" y="605"/>
                  </a:lnTo>
                  <a:lnTo>
                    <a:pt x="132" y="580"/>
                  </a:lnTo>
                  <a:lnTo>
                    <a:pt x="123" y="545"/>
                  </a:lnTo>
                  <a:lnTo>
                    <a:pt x="143" y="503"/>
                  </a:lnTo>
                  <a:cubicBezTo>
                    <a:pt x="143" y="503"/>
                    <a:pt x="224" y="174"/>
                    <a:pt x="213" y="156"/>
                  </a:cubicBezTo>
                  <a:cubicBezTo>
                    <a:pt x="202" y="139"/>
                    <a:pt x="214" y="0"/>
                    <a:pt x="214" y="0"/>
                  </a:cubicBezTo>
                  <a:lnTo>
                    <a:pt x="143" y="18"/>
                  </a:lnTo>
                  <a:cubicBezTo>
                    <a:pt x="143" y="18"/>
                    <a:pt x="103" y="53"/>
                    <a:pt x="101" y="66"/>
                  </a:cubicBezTo>
                  <a:cubicBezTo>
                    <a:pt x="99" y="79"/>
                    <a:pt x="31" y="279"/>
                    <a:pt x="31" y="279"/>
                  </a:cubicBezTo>
                  <a:lnTo>
                    <a:pt x="40" y="477"/>
                  </a:lnTo>
                  <a:lnTo>
                    <a:pt x="7" y="640"/>
                  </a:lnTo>
                  <a:cubicBezTo>
                    <a:pt x="7" y="640"/>
                    <a:pt x="13" y="873"/>
                    <a:pt x="7" y="879"/>
                  </a:cubicBezTo>
                  <a:cubicBezTo>
                    <a:pt x="0" y="886"/>
                    <a:pt x="20" y="954"/>
                    <a:pt x="20" y="954"/>
                  </a:cubicBezTo>
                  <a:close/>
                </a:path>
              </a:pathLst>
            </a:custGeom>
            <a:solidFill>
              <a:srgbClr val="383837"/>
            </a:solidFill>
            <a:ln w="9525">
              <a:noFill/>
            </a:ln>
          </p:spPr>
          <p:txBody>
            <a:bodyPr/>
            <a:lstStyle/>
            <a:p>
              <a:endParaRPr lang="zh-CN" altLang="en-US" sz="2110"/>
            </a:p>
          </p:txBody>
        </p:sp>
        <p:sp>
          <p:nvSpPr>
            <p:cNvPr id="44049" name="Freeform 38"/>
            <p:cNvSpPr/>
            <p:nvPr/>
          </p:nvSpPr>
          <p:spPr>
            <a:xfrm>
              <a:off x="306388" y="1219200"/>
              <a:ext cx="307975" cy="1371600"/>
            </a:xfrm>
            <a:custGeom>
              <a:avLst/>
              <a:gdLst/>
              <a:ahLst/>
              <a:cxnLst>
                <a:cxn ang="0">
                  <a:pos x="307975" y="0"/>
                </a:cxn>
                <a:cxn ang="0">
                  <a:pos x="205796" y="25879"/>
                </a:cxn>
                <a:cxn ang="0">
                  <a:pos x="145353" y="94891"/>
                </a:cxn>
                <a:cxn ang="0">
                  <a:pos x="44613" y="401128"/>
                </a:cxn>
                <a:cxn ang="0">
                  <a:pos x="57565" y="685800"/>
                </a:cxn>
                <a:cxn ang="0">
                  <a:pos x="10074" y="920151"/>
                </a:cxn>
                <a:cxn ang="0">
                  <a:pos x="10074" y="1263770"/>
                </a:cxn>
                <a:cxn ang="0">
                  <a:pos x="28783" y="1371600"/>
                </a:cxn>
                <a:cxn ang="0">
                  <a:pos x="130961" y="1341408"/>
                </a:cxn>
                <a:cxn ang="0">
                  <a:pos x="133840" y="1321279"/>
                </a:cxn>
                <a:cxn ang="0">
                  <a:pos x="89226" y="1275272"/>
                </a:cxn>
                <a:cxn ang="0">
                  <a:pos x="109374" y="1258019"/>
                </a:cxn>
                <a:cxn ang="0">
                  <a:pos x="107935" y="1255143"/>
                </a:cxn>
                <a:cxn ang="0">
                  <a:pos x="122327" y="1227826"/>
                </a:cxn>
                <a:cxn ang="0">
                  <a:pos x="79152" y="1164566"/>
                </a:cxn>
                <a:cxn ang="0">
                  <a:pos x="105057" y="1170317"/>
                </a:cxn>
                <a:cxn ang="0">
                  <a:pos x="135279" y="1144438"/>
                </a:cxn>
                <a:cxn ang="0">
                  <a:pos x="133840" y="1141562"/>
                </a:cxn>
                <a:cxn ang="0">
                  <a:pos x="79152" y="1111370"/>
                </a:cxn>
                <a:cxn ang="0">
                  <a:pos x="57565" y="1029419"/>
                </a:cxn>
                <a:cxn ang="0">
                  <a:pos x="118009" y="1088366"/>
                </a:cxn>
                <a:cxn ang="0">
                  <a:pos x="94983" y="970472"/>
                </a:cxn>
                <a:cxn ang="0">
                  <a:pos x="125205" y="1026543"/>
                </a:cxn>
                <a:cxn ang="0">
                  <a:pos x="133840" y="964721"/>
                </a:cxn>
                <a:cxn ang="0">
                  <a:pos x="94983" y="874143"/>
                </a:cxn>
                <a:cxn ang="0">
                  <a:pos x="112253" y="802257"/>
                </a:cxn>
                <a:cxn ang="0">
                  <a:pos x="152548" y="862642"/>
                </a:cxn>
                <a:cxn ang="0">
                  <a:pos x="189966" y="833887"/>
                </a:cxn>
                <a:cxn ang="0">
                  <a:pos x="112253" y="746185"/>
                </a:cxn>
                <a:cxn ang="0">
                  <a:pos x="133840" y="705928"/>
                </a:cxn>
                <a:cxn ang="0">
                  <a:pos x="201479" y="733245"/>
                </a:cxn>
                <a:cxn ang="0">
                  <a:pos x="205796" y="724619"/>
                </a:cxn>
                <a:cxn ang="0">
                  <a:pos x="135279" y="644106"/>
                </a:cxn>
                <a:cxn ang="0">
                  <a:pos x="205796" y="424132"/>
                </a:cxn>
                <a:cxn ang="0">
                  <a:pos x="305097" y="219974"/>
                </a:cxn>
                <a:cxn ang="0">
                  <a:pos x="307975" y="0"/>
                </a:cxn>
              </a:cxnLst>
              <a:rect l="0" t="0" r="0" b="0"/>
              <a:pathLst>
                <a:path w="214" h="954">
                  <a:moveTo>
                    <a:pt x="214" y="0"/>
                  </a:moveTo>
                  <a:lnTo>
                    <a:pt x="143" y="18"/>
                  </a:lnTo>
                  <a:cubicBezTo>
                    <a:pt x="143" y="18"/>
                    <a:pt x="103" y="53"/>
                    <a:pt x="101" y="66"/>
                  </a:cubicBezTo>
                  <a:cubicBezTo>
                    <a:pt x="99" y="79"/>
                    <a:pt x="31" y="279"/>
                    <a:pt x="31" y="279"/>
                  </a:cubicBezTo>
                  <a:lnTo>
                    <a:pt x="40" y="477"/>
                  </a:lnTo>
                  <a:lnTo>
                    <a:pt x="7" y="640"/>
                  </a:lnTo>
                  <a:cubicBezTo>
                    <a:pt x="7" y="640"/>
                    <a:pt x="13" y="873"/>
                    <a:pt x="7" y="879"/>
                  </a:cubicBezTo>
                  <a:cubicBezTo>
                    <a:pt x="0" y="886"/>
                    <a:pt x="20" y="954"/>
                    <a:pt x="20" y="954"/>
                  </a:cubicBezTo>
                  <a:lnTo>
                    <a:pt x="91" y="933"/>
                  </a:lnTo>
                  <a:cubicBezTo>
                    <a:pt x="91" y="933"/>
                    <a:pt x="93" y="926"/>
                    <a:pt x="93" y="919"/>
                  </a:cubicBezTo>
                  <a:cubicBezTo>
                    <a:pt x="72" y="906"/>
                    <a:pt x="54" y="893"/>
                    <a:pt x="62" y="887"/>
                  </a:cubicBezTo>
                  <a:cubicBezTo>
                    <a:pt x="66" y="884"/>
                    <a:pt x="71" y="880"/>
                    <a:pt x="76" y="875"/>
                  </a:cubicBezTo>
                  <a:cubicBezTo>
                    <a:pt x="75" y="874"/>
                    <a:pt x="75" y="873"/>
                    <a:pt x="75" y="873"/>
                  </a:cubicBezTo>
                  <a:cubicBezTo>
                    <a:pt x="75" y="873"/>
                    <a:pt x="83" y="864"/>
                    <a:pt x="85" y="854"/>
                  </a:cubicBezTo>
                  <a:cubicBezTo>
                    <a:pt x="29" y="866"/>
                    <a:pt x="55" y="810"/>
                    <a:pt x="55" y="810"/>
                  </a:cubicBezTo>
                  <a:cubicBezTo>
                    <a:pt x="58" y="811"/>
                    <a:pt x="65" y="813"/>
                    <a:pt x="73" y="814"/>
                  </a:cubicBezTo>
                  <a:lnTo>
                    <a:pt x="94" y="796"/>
                  </a:lnTo>
                  <a:cubicBezTo>
                    <a:pt x="94" y="796"/>
                    <a:pt x="93" y="795"/>
                    <a:pt x="93" y="794"/>
                  </a:cubicBezTo>
                  <a:cubicBezTo>
                    <a:pt x="78" y="788"/>
                    <a:pt x="62" y="781"/>
                    <a:pt x="55" y="773"/>
                  </a:cubicBezTo>
                  <a:cubicBezTo>
                    <a:pt x="39" y="757"/>
                    <a:pt x="40" y="716"/>
                    <a:pt x="40" y="716"/>
                  </a:cubicBezTo>
                  <a:cubicBezTo>
                    <a:pt x="49" y="739"/>
                    <a:pt x="82" y="757"/>
                    <a:pt x="82" y="757"/>
                  </a:cubicBezTo>
                  <a:lnTo>
                    <a:pt x="66" y="675"/>
                  </a:lnTo>
                  <a:lnTo>
                    <a:pt x="87" y="714"/>
                  </a:lnTo>
                  <a:cubicBezTo>
                    <a:pt x="90" y="696"/>
                    <a:pt x="92" y="677"/>
                    <a:pt x="93" y="671"/>
                  </a:cubicBezTo>
                  <a:cubicBezTo>
                    <a:pt x="81" y="645"/>
                    <a:pt x="69" y="618"/>
                    <a:pt x="66" y="608"/>
                  </a:cubicBezTo>
                  <a:cubicBezTo>
                    <a:pt x="62" y="588"/>
                    <a:pt x="78" y="558"/>
                    <a:pt x="78" y="558"/>
                  </a:cubicBezTo>
                  <a:cubicBezTo>
                    <a:pt x="85" y="576"/>
                    <a:pt x="96" y="590"/>
                    <a:pt x="106" y="600"/>
                  </a:cubicBezTo>
                  <a:lnTo>
                    <a:pt x="132" y="580"/>
                  </a:lnTo>
                  <a:lnTo>
                    <a:pt x="78" y="519"/>
                  </a:lnTo>
                  <a:lnTo>
                    <a:pt x="93" y="491"/>
                  </a:lnTo>
                  <a:cubicBezTo>
                    <a:pt x="102" y="488"/>
                    <a:pt x="125" y="500"/>
                    <a:pt x="140" y="510"/>
                  </a:cubicBezTo>
                  <a:lnTo>
                    <a:pt x="143" y="504"/>
                  </a:lnTo>
                  <a:lnTo>
                    <a:pt x="94" y="448"/>
                  </a:lnTo>
                  <a:cubicBezTo>
                    <a:pt x="85" y="416"/>
                    <a:pt x="133" y="318"/>
                    <a:pt x="143" y="295"/>
                  </a:cubicBezTo>
                  <a:cubicBezTo>
                    <a:pt x="149" y="282"/>
                    <a:pt x="183" y="213"/>
                    <a:pt x="212" y="153"/>
                  </a:cubicBezTo>
                  <a:cubicBezTo>
                    <a:pt x="203" y="125"/>
                    <a:pt x="214" y="0"/>
                    <a:pt x="214" y="0"/>
                  </a:cubicBezTo>
                  <a:close/>
                </a:path>
              </a:pathLst>
            </a:custGeom>
            <a:solidFill>
              <a:srgbClr val="2E2C2C"/>
            </a:solidFill>
            <a:ln w="9525">
              <a:noFill/>
            </a:ln>
          </p:spPr>
          <p:txBody>
            <a:bodyPr/>
            <a:lstStyle/>
            <a:p>
              <a:endParaRPr lang="zh-CN" altLang="en-US" sz="2110"/>
            </a:p>
          </p:txBody>
        </p:sp>
        <p:sp>
          <p:nvSpPr>
            <p:cNvPr id="44050" name="Freeform 39"/>
            <p:cNvSpPr/>
            <p:nvPr/>
          </p:nvSpPr>
          <p:spPr>
            <a:xfrm>
              <a:off x="138113" y="1192212"/>
              <a:ext cx="438150" cy="1462087"/>
            </a:xfrm>
            <a:custGeom>
              <a:avLst/>
              <a:gdLst/>
              <a:ahLst/>
              <a:cxnLst>
                <a:cxn ang="0">
                  <a:pos x="50445" y="1244789"/>
                </a:cxn>
                <a:cxn ang="0">
                  <a:pos x="87918" y="1462087"/>
                </a:cxn>
                <a:cxn ang="0">
                  <a:pos x="174395" y="1462087"/>
                </a:cxn>
                <a:cxn ang="0">
                  <a:pos x="236370" y="1421793"/>
                </a:cxn>
                <a:cxn ang="0">
                  <a:pos x="236370" y="1316742"/>
                </a:cxn>
                <a:cxn ang="0">
                  <a:pos x="211869" y="1231837"/>
                </a:cxn>
                <a:cxn ang="0">
                  <a:pos x="211869" y="1086492"/>
                </a:cxn>
                <a:cxn ang="0">
                  <a:pos x="230605" y="844729"/>
                </a:cxn>
                <a:cxn ang="0">
                  <a:pos x="265196" y="712336"/>
                </a:cxn>
                <a:cxn ang="0">
                  <a:pos x="265196" y="554039"/>
                </a:cxn>
                <a:cxn ang="0">
                  <a:pos x="325730" y="418767"/>
                </a:cxn>
                <a:cxn ang="0">
                  <a:pos x="407883" y="155419"/>
                </a:cxn>
                <a:cxn ang="0">
                  <a:pos x="438150" y="35977"/>
                </a:cxn>
                <a:cxn ang="0">
                  <a:pos x="255107" y="7195"/>
                </a:cxn>
                <a:cxn ang="0">
                  <a:pos x="72064" y="7195"/>
                </a:cxn>
                <a:cxn ang="0">
                  <a:pos x="18737" y="233128"/>
                </a:cxn>
                <a:cxn ang="0">
                  <a:pos x="37473" y="405815"/>
                </a:cxn>
                <a:cxn ang="0">
                  <a:pos x="43238" y="497915"/>
                </a:cxn>
                <a:cxn ang="0">
                  <a:pos x="56210" y="646139"/>
                </a:cxn>
                <a:cxn ang="0">
                  <a:pos x="17295" y="749751"/>
                </a:cxn>
                <a:cxn ang="0">
                  <a:pos x="14413" y="1060589"/>
                </a:cxn>
                <a:cxn ang="0">
                  <a:pos x="50445" y="1244789"/>
                </a:cxn>
              </a:cxnLst>
              <a:rect l="0" t="0" r="0" b="0"/>
              <a:pathLst>
                <a:path w="304" h="1016">
                  <a:moveTo>
                    <a:pt x="35" y="865"/>
                  </a:moveTo>
                  <a:cubicBezTo>
                    <a:pt x="35" y="865"/>
                    <a:pt x="17" y="989"/>
                    <a:pt x="61" y="1016"/>
                  </a:cubicBezTo>
                  <a:lnTo>
                    <a:pt x="121" y="1016"/>
                  </a:lnTo>
                  <a:lnTo>
                    <a:pt x="164" y="988"/>
                  </a:lnTo>
                  <a:cubicBezTo>
                    <a:pt x="164" y="988"/>
                    <a:pt x="183" y="937"/>
                    <a:pt x="164" y="915"/>
                  </a:cubicBezTo>
                  <a:cubicBezTo>
                    <a:pt x="145" y="893"/>
                    <a:pt x="147" y="856"/>
                    <a:pt x="147" y="856"/>
                  </a:cubicBezTo>
                  <a:lnTo>
                    <a:pt x="147" y="755"/>
                  </a:lnTo>
                  <a:cubicBezTo>
                    <a:pt x="147" y="755"/>
                    <a:pt x="145" y="645"/>
                    <a:pt x="160" y="587"/>
                  </a:cubicBezTo>
                  <a:cubicBezTo>
                    <a:pt x="175" y="530"/>
                    <a:pt x="184" y="495"/>
                    <a:pt x="184" y="495"/>
                  </a:cubicBezTo>
                  <a:cubicBezTo>
                    <a:pt x="184" y="495"/>
                    <a:pt x="180" y="398"/>
                    <a:pt x="184" y="385"/>
                  </a:cubicBezTo>
                  <a:cubicBezTo>
                    <a:pt x="189" y="372"/>
                    <a:pt x="226" y="302"/>
                    <a:pt x="226" y="291"/>
                  </a:cubicBezTo>
                  <a:cubicBezTo>
                    <a:pt x="226" y="280"/>
                    <a:pt x="274" y="119"/>
                    <a:pt x="283" y="108"/>
                  </a:cubicBezTo>
                  <a:cubicBezTo>
                    <a:pt x="292" y="97"/>
                    <a:pt x="304" y="25"/>
                    <a:pt x="304" y="25"/>
                  </a:cubicBezTo>
                  <a:cubicBezTo>
                    <a:pt x="304" y="25"/>
                    <a:pt x="185" y="9"/>
                    <a:pt x="177" y="5"/>
                  </a:cubicBezTo>
                  <a:cubicBezTo>
                    <a:pt x="169" y="0"/>
                    <a:pt x="50" y="5"/>
                    <a:pt x="50" y="5"/>
                  </a:cubicBezTo>
                  <a:cubicBezTo>
                    <a:pt x="50" y="5"/>
                    <a:pt x="6" y="135"/>
                    <a:pt x="13" y="162"/>
                  </a:cubicBezTo>
                  <a:cubicBezTo>
                    <a:pt x="19" y="189"/>
                    <a:pt x="33" y="264"/>
                    <a:pt x="26" y="282"/>
                  </a:cubicBezTo>
                  <a:cubicBezTo>
                    <a:pt x="19" y="299"/>
                    <a:pt x="30" y="346"/>
                    <a:pt x="30" y="346"/>
                  </a:cubicBezTo>
                  <a:cubicBezTo>
                    <a:pt x="30" y="346"/>
                    <a:pt x="37" y="436"/>
                    <a:pt x="39" y="449"/>
                  </a:cubicBezTo>
                  <a:cubicBezTo>
                    <a:pt x="41" y="462"/>
                    <a:pt x="0" y="497"/>
                    <a:pt x="12" y="521"/>
                  </a:cubicBezTo>
                  <a:cubicBezTo>
                    <a:pt x="24" y="546"/>
                    <a:pt x="3" y="719"/>
                    <a:pt x="10" y="737"/>
                  </a:cubicBezTo>
                  <a:cubicBezTo>
                    <a:pt x="17" y="755"/>
                    <a:pt x="35" y="865"/>
                    <a:pt x="35" y="865"/>
                  </a:cubicBezTo>
                  <a:close/>
                </a:path>
              </a:pathLst>
            </a:custGeom>
            <a:solidFill>
              <a:srgbClr val="383837"/>
            </a:solidFill>
            <a:ln w="9525">
              <a:noFill/>
            </a:ln>
          </p:spPr>
          <p:txBody>
            <a:bodyPr/>
            <a:lstStyle/>
            <a:p>
              <a:endParaRPr lang="zh-CN" altLang="en-US" sz="2110"/>
            </a:p>
          </p:txBody>
        </p:sp>
        <p:sp>
          <p:nvSpPr>
            <p:cNvPr id="44051" name="Freeform 40"/>
            <p:cNvSpPr/>
            <p:nvPr/>
          </p:nvSpPr>
          <p:spPr>
            <a:xfrm>
              <a:off x="139700" y="1843087"/>
              <a:ext cx="238125" cy="811212"/>
            </a:xfrm>
            <a:custGeom>
              <a:avLst/>
              <a:gdLst/>
              <a:ahLst/>
              <a:cxnLst>
                <a:cxn ang="0">
                  <a:pos x="238125" y="81984"/>
                </a:cxn>
                <a:cxn ang="0">
                  <a:pos x="54841" y="0"/>
                </a:cxn>
                <a:cxn ang="0">
                  <a:pos x="15875" y="99244"/>
                </a:cxn>
                <a:cxn ang="0">
                  <a:pos x="11545" y="401291"/>
                </a:cxn>
                <a:cxn ang="0">
                  <a:pos x="11545" y="404168"/>
                </a:cxn>
                <a:cxn ang="0">
                  <a:pos x="11545" y="405606"/>
                </a:cxn>
                <a:cxn ang="0">
                  <a:pos x="11545" y="407044"/>
                </a:cxn>
                <a:cxn ang="0">
                  <a:pos x="12989" y="409921"/>
                </a:cxn>
                <a:cxn ang="0">
                  <a:pos x="49068" y="594026"/>
                </a:cxn>
                <a:cxn ang="0">
                  <a:pos x="80818" y="806897"/>
                </a:cxn>
                <a:cxn ang="0">
                  <a:pos x="82261" y="805459"/>
                </a:cxn>
                <a:cxn ang="0">
                  <a:pos x="86591" y="811212"/>
                </a:cxn>
                <a:cxn ang="0">
                  <a:pos x="173182" y="811212"/>
                </a:cxn>
                <a:cxn ang="0">
                  <a:pos x="229466" y="775254"/>
                </a:cxn>
                <a:cxn ang="0">
                  <a:pos x="199159" y="724913"/>
                </a:cxn>
                <a:cxn ang="0">
                  <a:pos x="106795" y="724913"/>
                </a:cxn>
                <a:cxn ang="0">
                  <a:pos x="235239" y="665942"/>
                </a:cxn>
                <a:cxn ang="0">
                  <a:pos x="72159" y="688955"/>
                </a:cxn>
                <a:cxn ang="0">
                  <a:pos x="73602" y="595464"/>
                </a:cxn>
                <a:cxn ang="0">
                  <a:pos x="134216" y="632860"/>
                </a:cxn>
                <a:cxn ang="0">
                  <a:pos x="76489" y="533616"/>
                </a:cxn>
                <a:cxn ang="0">
                  <a:pos x="134216" y="546561"/>
                </a:cxn>
                <a:cxn ang="0">
                  <a:pos x="73602" y="487590"/>
                </a:cxn>
                <a:cxn ang="0">
                  <a:pos x="134216" y="425742"/>
                </a:cxn>
                <a:cxn ang="0">
                  <a:pos x="114011" y="349512"/>
                </a:cxn>
                <a:cxn ang="0">
                  <a:pos x="57727" y="336567"/>
                </a:cxn>
                <a:cxn ang="0">
                  <a:pos x="60614" y="323622"/>
                </a:cxn>
                <a:cxn ang="0">
                  <a:pos x="134216" y="221501"/>
                </a:cxn>
                <a:cxn ang="0">
                  <a:pos x="53398" y="221501"/>
                </a:cxn>
                <a:cxn ang="0">
                  <a:pos x="155864" y="158215"/>
                </a:cxn>
                <a:cxn ang="0">
                  <a:pos x="129886" y="142394"/>
                </a:cxn>
                <a:cxn ang="0">
                  <a:pos x="53398" y="129449"/>
                </a:cxn>
                <a:cxn ang="0">
                  <a:pos x="106795" y="116504"/>
                </a:cxn>
                <a:cxn ang="0">
                  <a:pos x="57727" y="81984"/>
                </a:cxn>
                <a:cxn ang="0">
                  <a:pos x="238125" y="81984"/>
                </a:cxn>
              </a:cxnLst>
              <a:rect l="0" t="0" r="0" b="0"/>
              <a:pathLst>
                <a:path w="165" h="564">
                  <a:moveTo>
                    <a:pt x="165" y="57"/>
                  </a:moveTo>
                  <a:cubicBezTo>
                    <a:pt x="148" y="40"/>
                    <a:pt x="82" y="15"/>
                    <a:pt x="38" y="0"/>
                  </a:cubicBezTo>
                  <a:cubicBezTo>
                    <a:pt x="34" y="15"/>
                    <a:pt x="0" y="47"/>
                    <a:pt x="11" y="69"/>
                  </a:cubicBezTo>
                  <a:cubicBezTo>
                    <a:pt x="22" y="92"/>
                    <a:pt x="5" y="243"/>
                    <a:pt x="8" y="279"/>
                  </a:cubicBezTo>
                  <a:cubicBezTo>
                    <a:pt x="8" y="279"/>
                    <a:pt x="8" y="280"/>
                    <a:pt x="8" y="281"/>
                  </a:cubicBezTo>
                  <a:cubicBezTo>
                    <a:pt x="8" y="281"/>
                    <a:pt x="8" y="282"/>
                    <a:pt x="8" y="282"/>
                  </a:cubicBezTo>
                  <a:cubicBezTo>
                    <a:pt x="8" y="283"/>
                    <a:pt x="8" y="283"/>
                    <a:pt x="8" y="283"/>
                  </a:cubicBezTo>
                  <a:cubicBezTo>
                    <a:pt x="9" y="284"/>
                    <a:pt x="9" y="284"/>
                    <a:pt x="9" y="285"/>
                  </a:cubicBezTo>
                  <a:cubicBezTo>
                    <a:pt x="16" y="303"/>
                    <a:pt x="34" y="413"/>
                    <a:pt x="34" y="413"/>
                  </a:cubicBezTo>
                  <a:cubicBezTo>
                    <a:pt x="34" y="413"/>
                    <a:pt x="17" y="530"/>
                    <a:pt x="56" y="561"/>
                  </a:cubicBezTo>
                  <a:lnTo>
                    <a:pt x="57" y="560"/>
                  </a:lnTo>
                  <a:cubicBezTo>
                    <a:pt x="58" y="561"/>
                    <a:pt x="59" y="563"/>
                    <a:pt x="60" y="564"/>
                  </a:cubicBezTo>
                  <a:lnTo>
                    <a:pt x="120" y="564"/>
                  </a:lnTo>
                  <a:lnTo>
                    <a:pt x="159" y="539"/>
                  </a:lnTo>
                  <a:cubicBezTo>
                    <a:pt x="148" y="521"/>
                    <a:pt x="138" y="504"/>
                    <a:pt x="138" y="504"/>
                  </a:cubicBezTo>
                  <a:lnTo>
                    <a:pt x="74" y="504"/>
                  </a:lnTo>
                  <a:cubicBezTo>
                    <a:pt x="79" y="471"/>
                    <a:pt x="163" y="463"/>
                    <a:pt x="163" y="463"/>
                  </a:cubicBezTo>
                  <a:cubicBezTo>
                    <a:pt x="150" y="443"/>
                    <a:pt x="81" y="467"/>
                    <a:pt x="50" y="479"/>
                  </a:cubicBezTo>
                  <a:cubicBezTo>
                    <a:pt x="41" y="463"/>
                    <a:pt x="48" y="429"/>
                    <a:pt x="51" y="414"/>
                  </a:cubicBezTo>
                  <a:cubicBezTo>
                    <a:pt x="71" y="417"/>
                    <a:pt x="93" y="440"/>
                    <a:pt x="93" y="440"/>
                  </a:cubicBezTo>
                  <a:lnTo>
                    <a:pt x="53" y="371"/>
                  </a:lnTo>
                  <a:cubicBezTo>
                    <a:pt x="49" y="357"/>
                    <a:pt x="93" y="380"/>
                    <a:pt x="93" y="380"/>
                  </a:cubicBezTo>
                  <a:lnTo>
                    <a:pt x="51" y="339"/>
                  </a:lnTo>
                  <a:cubicBezTo>
                    <a:pt x="51" y="339"/>
                    <a:pt x="76" y="325"/>
                    <a:pt x="93" y="296"/>
                  </a:cubicBezTo>
                  <a:cubicBezTo>
                    <a:pt x="110" y="266"/>
                    <a:pt x="79" y="243"/>
                    <a:pt x="79" y="243"/>
                  </a:cubicBezTo>
                  <a:cubicBezTo>
                    <a:pt x="79" y="243"/>
                    <a:pt x="30" y="277"/>
                    <a:pt x="40" y="234"/>
                  </a:cubicBezTo>
                  <a:cubicBezTo>
                    <a:pt x="40" y="231"/>
                    <a:pt x="41" y="228"/>
                    <a:pt x="42" y="225"/>
                  </a:cubicBezTo>
                  <a:cubicBezTo>
                    <a:pt x="54" y="186"/>
                    <a:pt x="93" y="154"/>
                    <a:pt x="93" y="154"/>
                  </a:cubicBezTo>
                  <a:lnTo>
                    <a:pt x="37" y="154"/>
                  </a:lnTo>
                  <a:cubicBezTo>
                    <a:pt x="49" y="122"/>
                    <a:pt x="124" y="129"/>
                    <a:pt x="108" y="110"/>
                  </a:cubicBezTo>
                  <a:cubicBezTo>
                    <a:pt x="104" y="106"/>
                    <a:pt x="98" y="102"/>
                    <a:pt x="90" y="99"/>
                  </a:cubicBezTo>
                  <a:cubicBezTo>
                    <a:pt x="68" y="91"/>
                    <a:pt x="37" y="90"/>
                    <a:pt x="37" y="90"/>
                  </a:cubicBezTo>
                  <a:lnTo>
                    <a:pt x="74" y="81"/>
                  </a:lnTo>
                  <a:lnTo>
                    <a:pt x="40" y="57"/>
                  </a:lnTo>
                  <a:cubicBezTo>
                    <a:pt x="68" y="45"/>
                    <a:pt x="165" y="57"/>
                    <a:pt x="165" y="57"/>
                  </a:cubicBezTo>
                  <a:close/>
                </a:path>
              </a:pathLst>
            </a:custGeom>
            <a:solidFill>
              <a:srgbClr val="2E2C2C"/>
            </a:solidFill>
            <a:ln w="9525">
              <a:noFill/>
            </a:ln>
          </p:spPr>
          <p:txBody>
            <a:bodyPr/>
            <a:lstStyle/>
            <a:p>
              <a:endParaRPr lang="zh-CN" altLang="en-US" sz="2110"/>
            </a:p>
          </p:txBody>
        </p:sp>
        <p:sp>
          <p:nvSpPr>
            <p:cNvPr id="44052" name="Freeform 41"/>
            <p:cNvSpPr/>
            <p:nvPr/>
          </p:nvSpPr>
          <p:spPr>
            <a:xfrm>
              <a:off x="123825" y="1193800"/>
              <a:ext cx="452438" cy="608012"/>
            </a:xfrm>
            <a:custGeom>
              <a:avLst/>
              <a:gdLst/>
              <a:ahLst/>
              <a:cxnLst>
                <a:cxn ang="0">
                  <a:pos x="269446" y="5763"/>
                </a:cxn>
                <a:cxn ang="0">
                  <a:pos x="86453" y="5763"/>
                </a:cxn>
                <a:cxn ang="0">
                  <a:pos x="10086" y="210355"/>
                </a:cxn>
                <a:cxn ang="0">
                  <a:pos x="12968" y="384690"/>
                </a:cxn>
                <a:cxn ang="0">
                  <a:pos x="25936" y="502835"/>
                </a:cxn>
                <a:cxn ang="0">
                  <a:pos x="66281" y="608012"/>
                </a:cxn>
                <a:cxn ang="0">
                  <a:pos x="149852" y="485545"/>
                </a:cxn>
                <a:cxn ang="0">
                  <a:pos x="89335" y="508598"/>
                </a:cxn>
                <a:cxn ang="0">
                  <a:pos x="128239" y="301124"/>
                </a:cxn>
                <a:cxn ang="0">
                  <a:pos x="149852" y="142638"/>
                </a:cxn>
                <a:cxn ang="0">
                  <a:pos x="340049" y="142638"/>
                </a:cxn>
                <a:cxn ang="0">
                  <a:pos x="414975" y="171454"/>
                </a:cxn>
                <a:cxn ang="0">
                  <a:pos x="422179" y="154164"/>
                </a:cxn>
                <a:cxn ang="0">
                  <a:pos x="452438" y="34579"/>
                </a:cxn>
                <a:cxn ang="0">
                  <a:pos x="269446" y="5763"/>
                </a:cxn>
              </a:cxnLst>
              <a:rect l="0" t="0" r="0" b="0"/>
              <a:pathLst>
                <a:path w="314" h="422">
                  <a:moveTo>
                    <a:pt x="187" y="4"/>
                  </a:moveTo>
                  <a:cubicBezTo>
                    <a:pt x="179" y="0"/>
                    <a:pt x="60" y="4"/>
                    <a:pt x="60" y="4"/>
                  </a:cubicBezTo>
                  <a:cubicBezTo>
                    <a:pt x="60" y="4"/>
                    <a:pt x="0" y="119"/>
                    <a:pt x="7" y="146"/>
                  </a:cubicBezTo>
                  <a:cubicBezTo>
                    <a:pt x="13" y="173"/>
                    <a:pt x="15" y="250"/>
                    <a:pt x="9" y="267"/>
                  </a:cubicBezTo>
                  <a:cubicBezTo>
                    <a:pt x="2" y="285"/>
                    <a:pt x="18" y="349"/>
                    <a:pt x="18" y="349"/>
                  </a:cubicBezTo>
                  <a:cubicBezTo>
                    <a:pt x="18" y="349"/>
                    <a:pt x="44" y="391"/>
                    <a:pt x="46" y="422"/>
                  </a:cubicBezTo>
                  <a:cubicBezTo>
                    <a:pt x="79" y="388"/>
                    <a:pt x="104" y="337"/>
                    <a:pt x="104" y="337"/>
                  </a:cubicBezTo>
                  <a:cubicBezTo>
                    <a:pt x="91" y="346"/>
                    <a:pt x="62" y="353"/>
                    <a:pt x="62" y="353"/>
                  </a:cubicBezTo>
                  <a:cubicBezTo>
                    <a:pt x="65" y="321"/>
                    <a:pt x="89" y="209"/>
                    <a:pt x="89" y="209"/>
                  </a:cubicBezTo>
                  <a:cubicBezTo>
                    <a:pt x="89" y="209"/>
                    <a:pt x="202" y="129"/>
                    <a:pt x="104" y="99"/>
                  </a:cubicBezTo>
                  <a:cubicBezTo>
                    <a:pt x="114" y="60"/>
                    <a:pt x="236" y="99"/>
                    <a:pt x="236" y="99"/>
                  </a:cubicBezTo>
                  <a:lnTo>
                    <a:pt x="288" y="119"/>
                  </a:lnTo>
                  <a:cubicBezTo>
                    <a:pt x="290" y="113"/>
                    <a:pt x="292" y="109"/>
                    <a:pt x="293" y="107"/>
                  </a:cubicBezTo>
                  <a:cubicBezTo>
                    <a:pt x="302" y="96"/>
                    <a:pt x="314" y="24"/>
                    <a:pt x="314" y="24"/>
                  </a:cubicBezTo>
                  <a:cubicBezTo>
                    <a:pt x="314" y="24"/>
                    <a:pt x="195" y="8"/>
                    <a:pt x="187" y="4"/>
                  </a:cubicBezTo>
                  <a:close/>
                </a:path>
              </a:pathLst>
            </a:custGeom>
            <a:solidFill>
              <a:srgbClr val="2E2C2C"/>
            </a:solidFill>
            <a:ln w="9525">
              <a:noFill/>
            </a:ln>
          </p:spPr>
          <p:txBody>
            <a:bodyPr/>
            <a:lstStyle/>
            <a:p>
              <a:endParaRPr lang="zh-CN" altLang="en-US" sz="2110"/>
            </a:p>
          </p:txBody>
        </p:sp>
        <p:sp>
          <p:nvSpPr>
            <p:cNvPr id="44053" name="Freeform 42"/>
            <p:cNvSpPr/>
            <p:nvPr/>
          </p:nvSpPr>
          <p:spPr>
            <a:xfrm>
              <a:off x="274638" y="1130300"/>
              <a:ext cx="339725" cy="120650"/>
            </a:xfrm>
            <a:custGeom>
              <a:avLst/>
              <a:gdLst/>
              <a:ahLst/>
              <a:cxnLst>
                <a:cxn ang="0">
                  <a:pos x="0" y="56691"/>
                </a:cxn>
                <a:cxn ang="0">
                  <a:pos x="274947" y="117743"/>
                </a:cxn>
                <a:cxn ang="0">
                  <a:pos x="339725" y="88670"/>
                </a:cxn>
                <a:cxn ang="0">
                  <a:pos x="331088" y="24711"/>
                </a:cxn>
                <a:cxn ang="0">
                  <a:pos x="12956" y="0"/>
                </a:cxn>
                <a:cxn ang="0">
                  <a:pos x="0" y="56691"/>
                </a:cxn>
              </a:cxnLst>
              <a:rect l="0" t="0" r="0" b="0"/>
              <a:pathLst>
                <a:path w="236" h="83">
                  <a:moveTo>
                    <a:pt x="0" y="39"/>
                  </a:moveTo>
                  <a:cubicBezTo>
                    <a:pt x="0" y="39"/>
                    <a:pt x="136" y="83"/>
                    <a:pt x="191" y="81"/>
                  </a:cubicBezTo>
                  <a:lnTo>
                    <a:pt x="236" y="61"/>
                  </a:lnTo>
                  <a:lnTo>
                    <a:pt x="230" y="17"/>
                  </a:lnTo>
                  <a:lnTo>
                    <a:pt x="9" y="0"/>
                  </a:lnTo>
                  <a:lnTo>
                    <a:pt x="0" y="39"/>
                  </a:lnTo>
                  <a:close/>
                </a:path>
              </a:pathLst>
            </a:custGeom>
            <a:solidFill>
              <a:srgbClr val="2E2C2C"/>
            </a:solidFill>
            <a:ln w="9525">
              <a:noFill/>
            </a:ln>
          </p:spPr>
          <p:txBody>
            <a:bodyPr/>
            <a:lstStyle/>
            <a:p>
              <a:endParaRPr lang="zh-CN" altLang="en-US" sz="2110"/>
            </a:p>
          </p:txBody>
        </p:sp>
        <p:sp>
          <p:nvSpPr>
            <p:cNvPr id="44054" name="Freeform 43"/>
            <p:cNvSpPr/>
            <p:nvPr/>
          </p:nvSpPr>
          <p:spPr>
            <a:xfrm>
              <a:off x="298450" y="344487"/>
              <a:ext cx="309563" cy="857250"/>
            </a:xfrm>
            <a:custGeom>
              <a:avLst/>
              <a:gdLst/>
              <a:ahLst/>
              <a:cxnLst>
                <a:cxn ang="0">
                  <a:pos x="2880" y="768073"/>
                </a:cxn>
                <a:cxn ang="0">
                  <a:pos x="102228" y="842867"/>
                </a:cxn>
                <a:cxn ang="0">
                  <a:pos x="309563" y="828483"/>
                </a:cxn>
                <a:cxn ang="0">
                  <a:pos x="277887" y="558076"/>
                </a:cxn>
                <a:cxn ang="0">
                  <a:pos x="293725" y="384036"/>
                </a:cxn>
                <a:cxn ang="0">
                  <a:pos x="214534" y="159656"/>
                </a:cxn>
                <a:cxn ang="0">
                  <a:pos x="203016" y="46027"/>
                </a:cxn>
                <a:cxn ang="0">
                  <a:pos x="177099" y="113629"/>
                </a:cxn>
                <a:cxn ang="0">
                  <a:pos x="35996" y="0"/>
                </a:cxn>
                <a:cxn ang="0">
                  <a:pos x="2880" y="40273"/>
                </a:cxn>
                <a:cxn ang="0">
                  <a:pos x="2880" y="768073"/>
                </a:cxn>
              </a:cxnLst>
              <a:rect l="0" t="0" r="0" b="0"/>
              <a:pathLst>
                <a:path w="215" h="596">
                  <a:moveTo>
                    <a:pt x="2" y="534"/>
                  </a:moveTo>
                  <a:cubicBezTo>
                    <a:pt x="2" y="534"/>
                    <a:pt x="0" y="576"/>
                    <a:pt x="71" y="586"/>
                  </a:cubicBezTo>
                  <a:cubicBezTo>
                    <a:pt x="141" y="596"/>
                    <a:pt x="200" y="596"/>
                    <a:pt x="215" y="576"/>
                  </a:cubicBezTo>
                  <a:lnTo>
                    <a:pt x="193" y="388"/>
                  </a:lnTo>
                  <a:cubicBezTo>
                    <a:pt x="193" y="388"/>
                    <a:pt x="208" y="305"/>
                    <a:pt x="204" y="267"/>
                  </a:cubicBezTo>
                  <a:cubicBezTo>
                    <a:pt x="200" y="228"/>
                    <a:pt x="149" y="111"/>
                    <a:pt x="149" y="111"/>
                  </a:cubicBezTo>
                  <a:cubicBezTo>
                    <a:pt x="149" y="111"/>
                    <a:pt x="161" y="54"/>
                    <a:pt x="141" y="32"/>
                  </a:cubicBezTo>
                  <a:lnTo>
                    <a:pt x="123" y="79"/>
                  </a:lnTo>
                  <a:cubicBezTo>
                    <a:pt x="123" y="79"/>
                    <a:pt x="103" y="79"/>
                    <a:pt x="25" y="0"/>
                  </a:cubicBezTo>
                  <a:cubicBezTo>
                    <a:pt x="25" y="0"/>
                    <a:pt x="9" y="18"/>
                    <a:pt x="2" y="28"/>
                  </a:cubicBezTo>
                  <a:lnTo>
                    <a:pt x="2" y="534"/>
                  </a:lnTo>
                  <a:close/>
                </a:path>
              </a:pathLst>
            </a:custGeom>
            <a:solidFill>
              <a:srgbClr val="D8DCE8"/>
            </a:solidFill>
            <a:ln w="9525">
              <a:noFill/>
            </a:ln>
          </p:spPr>
          <p:txBody>
            <a:bodyPr/>
            <a:lstStyle/>
            <a:p>
              <a:endParaRPr lang="zh-CN" altLang="en-US" sz="2110"/>
            </a:p>
          </p:txBody>
        </p:sp>
        <p:sp>
          <p:nvSpPr>
            <p:cNvPr id="44055" name="Freeform 44"/>
            <p:cNvSpPr/>
            <p:nvPr/>
          </p:nvSpPr>
          <p:spPr>
            <a:xfrm>
              <a:off x="298450" y="344487"/>
              <a:ext cx="309563" cy="857250"/>
            </a:xfrm>
            <a:custGeom>
              <a:avLst/>
              <a:gdLst/>
              <a:ahLst/>
              <a:cxnLst>
                <a:cxn ang="0">
                  <a:pos x="214534" y="831360"/>
                </a:cxn>
                <a:cxn ang="0">
                  <a:pos x="56153" y="732115"/>
                </a:cxn>
                <a:cxn ang="0">
                  <a:pos x="64792" y="676019"/>
                </a:cxn>
                <a:cxn ang="0">
                  <a:pos x="214534" y="762320"/>
                </a:cxn>
                <a:cxn ang="0">
                  <a:pos x="67672" y="535062"/>
                </a:cxn>
                <a:cxn ang="0">
                  <a:pos x="46074" y="113629"/>
                </a:cxn>
                <a:cxn ang="0">
                  <a:pos x="112307" y="174039"/>
                </a:cxn>
                <a:cxn ang="0">
                  <a:pos x="67672" y="99245"/>
                </a:cxn>
                <a:cxn ang="0">
                  <a:pos x="138223" y="90615"/>
                </a:cxn>
                <a:cxn ang="0">
                  <a:pos x="35996" y="0"/>
                </a:cxn>
                <a:cxn ang="0">
                  <a:pos x="2880" y="40273"/>
                </a:cxn>
                <a:cxn ang="0">
                  <a:pos x="2880" y="768073"/>
                </a:cxn>
                <a:cxn ang="0">
                  <a:pos x="102228" y="842867"/>
                </a:cxn>
                <a:cxn ang="0">
                  <a:pos x="309563" y="828483"/>
                </a:cxn>
                <a:cxn ang="0">
                  <a:pos x="309563" y="827045"/>
                </a:cxn>
                <a:cxn ang="0">
                  <a:pos x="214534" y="831360"/>
                </a:cxn>
              </a:cxnLst>
              <a:rect l="0" t="0" r="0" b="0"/>
              <a:pathLst>
                <a:path w="215" h="596">
                  <a:moveTo>
                    <a:pt x="149" y="578"/>
                  </a:moveTo>
                  <a:cubicBezTo>
                    <a:pt x="66" y="574"/>
                    <a:pt x="39" y="509"/>
                    <a:pt x="39" y="509"/>
                  </a:cubicBezTo>
                  <a:cubicBezTo>
                    <a:pt x="39" y="509"/>
                    <a:pt x="17" y="470"/>
                    <a:pt x="45" y="470"/>
                  </a:cubicBezTo>
                  <a:cubicBezTo>
                    <a:pt x="73" y="471"/>
                    <a:pt x="149" y="530"/>
                    <a:pt x="149" y="530"/>
                  </a:cubicBezTo>
                  <a:cubicBezTo>
                    <a:pt x="130" y="485"/>
                    <a:pt x="83" y="428"/>
                    <a:pt x="47" y="372"/>
                  </a:cubicBezTo>
                  <a:cubicBezTo>
                    <a:pt x="11" y="315"/>
                    <a:pt x="32" y="79"/>
                    <a:pt x="32" y="79"/>
                  </a:cubicBezTo>
                  <a:lnTo>
                    <a:pt x="78" y="121"/>
                  </a:lnTo>
                  <a:lnTo>
                    <a:pt x="47" y="69"/>
                  </a:lnTo>
                  <a:cubicBezTo>
                    <a:pt x="72" y="84"/>
                    <a:pt x="87" y="77"/>
                    <a:pt x="96" y="63"/>
                  </a:cubicBezTo>
                  <a:cubicBezTo>
                    <a:pt x="80" y="52"/>
                    <a:pt x="58" y="33"/>
                    <a:pt x="25" y="0"/>
                  </a:cubicBezTo>
                  <a:cubicBezTo>
                    <a:pt x="25" y="0"/>
                    <a:pt x="9" y="18"/>
                    <a:pt x="2" y="28"/>
                  </a:cubicBezTo>
                  <a:lnTo>
                    <a:pt x="2" y="534"/>
                  </a:lnTo>
                  <a:cubicBezTo>
                    <a:pt x="2" y="534"/>
                    <a:pt x="0" y="576"/>
                    <a:pt x="71" y="586"/>
                  </a:cubicBezTo>
                  <a:cubicBezTo>
                    <a:pt x="141" y="596"/>
                    <a:pt x="200" y="596"/>
                    <a:pt x="215" y="576"/>
                  </a:cubicBezTo>
                  <a:lnTo>
                    <a:pt x="215" y="575"/>
                  </a:lnTo>
                  <a:cubicBezTo>
                    <a:pt x="192" y="577"/>
                    <a:pt x="169" y="578"/>
                    <a:pt x="149" y="578"/>
                  </a:cubicBezTo>
                  <a:close/>
                </a:path>
              </a:pathLst>
            </a:custGeom>
            <a:solidFill>
              <a:srgbClr val="AFB0B2"/>
            </a:solidFill>
            <a:ln w="9525">
              <a:noFill/>
            </a:ln>
          </p:spPr>
          <p:txBody>
            <a:bodyPr/>
            <a:lstStyle/>
            <a:p>
              <a:endParaRPr lang="zh-CN" altLang="en-US" sz="2110"/>
            </a:p>
          </p:txBody>
        </p:sp>
        <p:sp>
          <p:nvSpPr>
            <p:cNvPr id="44056" name="Freeform 45"/>
            <p:cNvSpPr/>
            <p:nvPr/>
          </p:nvSpPr>
          <p:spPr>
            <a:xfrm>
              <a:off x="0" y="371475"/>
              <a:ext cx="457200" cy="1096962"/>
            </a:xfrm>
            <a:custGeom>
              <a:avLst/>
              <a:gdLst/>
              <a:ahLst/>
              <a:cxnLst>
                <a:cxn ang="0">
                  <a:pos x="0" y="1049518"/>
                </a:cxn>
                <a:cxn ang="0">
                  <a:pos x="166777" y="1096962"/>
                </a:cxn>
                <a:cxn ang="0">
                  <a:pos x="378125" y="704471"/>
                </a:cxn>
                <a:cxn ang="0">
                  <a:pos x="444260" y="520446"/>
                </a:cxn>
                <a:cxn ang="0">
                  <a:pos x="291860" y="0"/>
                </a:cxn>
                <a:cxn ang="0">
                  <a:pos x="166777" y="69009"/>
                </a:cxn>
                <a:cxn ang="0">
                  <a:pos x="169653" y="342172"/>
                </a:cxn>
                <a:cxn ang="0">
                  <a:pos x="0" y="1049518"/>
                </a:cxn>
              </a:cxnLst>
              <a:rect l="0" t="0" r="0" b="0"/>
              <a:pathLst>
                <a:path w="318" h="763">
                  <a:moveTo>
                    <a:pt x="0" y="730"/>
                  </a:moveTo>
                  <a:lnTo>
                    <a:pt x="116" y="763"/>
                  </a:lnTo>
                  <a:cubicBezTo>
                    <a:pt x="116" y="763"/>
                    <a:pt x="251" y="503"/>
                    <a:pt x="263" y="490"/>
                  </a:cubicBezTo>
                  <a:cubicBezTo>
                    <a:pt x="275" y="476"/>
                    <a:pt x="318" y="439"/>
                    <a:pt x="309" y="362"/>
                  </a:cubicBezTo>
                  <a:cubicBezTo>
                    <a:pt x="301" y="285"/>
                    <a:pt x="292" y="104"/>
                    <a:pt x="203" y="0"/>
                  </a:cubicBezTo>
                  <a:cubicBezTo>
                    <a:pt x="203" y="0"/>
                    <a:pt x="166" y="51"/>
                    <a:pt x="116" y="48"/>
                  </a:cubicBezTo>
                  <a:lnTo>
                    <a:pt x="118" y="238"/>
                  </a:lnTo>
                  <a:cubicBezTo>
                    <a:pt x="118" y="238"/>
                    <a:pt x="92" y="554"/>
                    <a:pt x="0" y="730"/>
                  </a:cubicBezTo>
                  <a:close/>
                </a:path>
              </a:pathLst>
            </a:custGeom>
            <a:solidFill>
              <a:srgbClr val="383837"/>
            </a:solidFill>
            <a:ln w="9525">
              <a:noFill/>
            </a:ln>
          </p:spPr>
          <p:txBody>
            <a:bodyPr/>
            <a:lstStyle/>
            <a:p>
              <a:endParaRPr lang="zh-CN" altLang="en-US" sz="2110"/>
            </a:p>
          </p:txBody>
        </p:sp>
        <p:sp>
          <p:nvSpPr>
            <p:cNvPr id="44057" name="Freeform 46"/>
            <p:cNvSpPr/>
            <p:nvPr/>
          </p:nvSpPr>
          <p:spPr>
            <a:xfrm>
              <a:off x="430213" y="457200"/>
              <a:ext cx="184150" cy="730250"/>
            </a:xfrm>
            <a:custGeom>
              <a:avLst/>
              <a:gdLst/>
              <a:ahLst/>
              <a:cxnLst>
                <a:cxn ang="0">
                  <a:pos x="98600" y="679838"/>
                </a:cxn>
                <a:cxn ang="0">
                  <a:pos x="146450" y="730250"/>
                </a:cxn>
                <a:cxn ang="0">
                  <a:pos x="184150" y="688480"/>
                </a:cxn>
                <a:cxn ang="0">
                  <a:pos x="142100" y="313993"/>
                </a:cxn>
                <a:cxn ang="0">
                  <a:pos x="62350" y="76338"/>
                </a:cxn>
                <a:cxn ang="0">
                  <a:pos x="44950" y="0"/>
                </a:cxn>
                <a:cxn ang="0">
                  <a:pos x="0" y="46091"/>
                </a:cxn>
                <a:cxn ang="0">
                  <a:pos x="20300" y="84980"/>
                </a:cxn>
                <a:cxn ang="0">
                  <a:pos x="59450" y="265022"/>
                </a:cxn>
                <a:cxn ang="0">
                  <a:pos x="98600" y="679838"/>
                </a:cxn>
              </a:cxnLst>
              <a:rect l="0" t="0" r="0" b="0"/>
              <a:pathLst>
                <a:path w="127" h="507">
                  <a:moveTo>
                    <a:pt x="68" y="472"/>
                  </a:moveTo>
                  <a:lnTo>
                    <a:pt x="101" y="507"/>
                  </a:lnTo>
                  <a:lnTo>
                    <a:pt x="127" y="478"/>
                  </a:lnTo>
                  <a:cubicBezTo>
                    <a:pt x="127" y="478"/>
                    <a:pt x="107" y="272"/>
                    <a:pt x="98" y="218"/>
                  </a:cubicBezTo>
                  <a:cubicBezTo>
                    <a:pt x="88" y="164"/>
                    <a:pt x="43" y="53"/>
                    <a:pt x="43" y="53"/>
                  </a:cubicBezTo>
                  <a:cubicBezTo>
                    <a:pt x="43" y="53"/>
                    <a:pt x="61" y="22"/>
                    <a:pt x="31" y="0"/>
                  </a:cubicBezTo>
                  <a:cubicBezTo>
                    <a:pt x="31" y="0"/>
                    <a:pt x="6" y="5"/>
                    <a:pt x="0" y="32"/>
                  </a:cubicBezTo>
                  <a:lnTo>
                    <a:pt x="14" y="59"/>
                  </a:lnTo>
                  <a:cubicBezTo>
                    <a:pt x="14" y="59"/>
                    <a:pt x="36" y="146"/>
                    <a:pt x="41" y="184"/>
                  </a:cubicBezTo>
                  <a:cubicBezTo>
                    <a:pt x="46" y="223"/>
                    <a:pt x="48" y="451"/>
                    <a:pt x="68" y="472"/>
                  </a:cubicBezTo>
                  <a:close/>
                </a:path>
              </a:pathLst>
            </a:custGeom>
            <a:solidFill>
              <a:srgbClr val="9D3D25"/>
            </a:solidFill>
            <a:ln w="9525">
              <a:noFill/>
            </a:ln>
          </p:spPr>
          <p:txBody>
            <a:bodyPr/>
            <a:lstStyle/>
            <a:p>
              <a:endParaRPr lang="zh-CN" altLang="en-US" sz="2110"/>
            </a:p>
          </p:txBody>
        </p:sp>
        <p:sp>
          <p:nvSpPr>
            <p:cNvPr id="44058" name="Freeform 47"/>
            <p:cNvSpPr/>
            <p:nvPr/>
          </p:nvSpPr>
          <p:spPr>
            <a:xfrm>
              <a:off x="614363" y="725487"/>
              <a:ext cx="412750" cy="296862"/>
            </a:xfrm>
            <a:custGeom>
              <a:avLst/>
              <a:gdLst/>
              <a:ahLst/>
              <a:cxnLst>
                <a:cxn ang="0">
                  <a:pos x="398368" y="217603"/>
                </a:cxn>
                <a:cxn ang="0">
                  <a:pos x="343719" y="77818"/>
                </a:cxn>
                <a:cxn ang="0">
                  <a:pos x="221476" y="109522"/>
                </a:cxn>
                <a:cxn ang="0">
                  <a:pos x="182645" y="129697"/>
                </a:cxn>
                <a:cxn ang="0">
                  <a:pos x="125119" y="129697"/>
                </a:cxn>
                <a:cxn ang="0">
                  <a:pos x="71908" y="129697"/>
                </a:cxn>
                <a:cxn ang="0">
                  <a:pos x="53212" y="110963"/>
                </a:cxn>
                <a:cxn ang="0">
                  <a:pos x="17258" y="0"/>
                </a:cxn>
                <a:cxn ang="0">
                  <a:pos x="0" y="252189"/>
                </a:cxn>
                <a:cxn ang="0">
                  <a:pos x="8629" y="295421"/>
                </a:cxn>
                <a:cxn ang="0">
                  <a:pos x="175455" y="276687"/>
                </a:cxn>
                <a:cxn ang="0">
                  <a:pos x="398368" y="217603"/>
                </a:cxn>
              </a:cxnLst>
              <a:rect l="0" t="0" r="0" b="0"/>
              <a:pathLst>
                <a:path w="287" h="206">
                  <a:moveTo>
                    <a:pt x="277" y="151"/>
                  </a:moveTo>
                  <a:cubicBezTo>
                    <a:pt x="277" y="151"/>
                    <a:pt x="287" y="89"/>
                    <a:pt x="239" y="54"/>
                  </a:cubicBezTo>
                  <a:cubicBezTo>
                    <a:pt x="239" y="54"/>
                    <a:pt x="158" y="69"/>
                    <a:pt x="154" y="76"/>
                  </a:cubicBezTo>
                  <a:cubicBezTo>
                    <a:pt x="151" y="82"/>
                    <a:pt x="127" y="90"/>
                    <a:pt x="127" y="90"/>
                  </a:cubicBezTo>
                  <a:cubicBezTo>
                    <a:pt x="127" y="90"/>
                    <a:pt x="92" y="88"/>
                    <a:pt x="87" y="90"/>
                  </a:cubicBezTo>
                  <a:cubicBezTo>
                    <a:pt x="82" y="92"/>
                    <a:pt x="58" y="76"/>
                    <a:pt x="50" y="90"/>
                  </a:cubicBezTo>
                  <a:lnTo>
                    <a:pt x="37" y="77"/>
                  </a:lnTo>
                  <a:cubicBezTo>
                    <a:pt x="37" y="77"/>
                    <a:pt x="42" y="34"/>
                    <a:pt x="12" y="0"/>
                  </a:cubicBezTo>
                  <a:lnTo>
                    <a:pt x="0" y="175"/>
                  </a:lnTo>
                  <a:lnTo>
                    <a:pt x="6" y="205"/>
                  </a:lnTo>
                  <a:cubicBezTo>
                    <a:pt x="6" y="205"/>
                    <a:pt x="95" y="206"/>
                    <a:pt x="122" y="192"/>
                  </a:cubicBezTo>
                  <a:cubicBezTo>
                    <a:pt x="149" y="178"/>
                    <a:pt x="260" y="165"/>
                    <a:pt x="277" y="151"/>
                  </a:cubicBezTo>
                  <a:close/>
                </a:path>
              </a:pathLst>
            </a:custGeom>
            <a:solidFill>
              <a:srgbClr val="383837"/>
            </a:solidFill>
            <a:ln w="9525">
              <a:noFill/>
            </a:ln>
          </p:spPr>
          <p:txBody>
            <a:bodyPr/>
            <a:lstStyle/>
            <a:p>
              <a:endParaRPr lang="zh-CN" altLang="en-US" sz="2110"/>
            </a:p>
          </p:txBody>
        </p:sp>
        <p:sp>
          <p:nvSpPr>
            <p:cNvPr id="44059" name="Freeform 48"/>
            <p:cNvSpPr/>
            <p:nvPr/>
          </p:nvSpPr>
          <p:spPr>
            <a:xfrm>
              <a:off x="654050" y="800100"/>
              <a:ext cx="357188" cy="190500"/>
            </a:xfrm>
            <a:custGeom>
              <a:avLst/>
              <a:gdLst/>
              <a:ahLst/>
              <a:cxnLst>
                <a:cxn ang="0">
                  <a:pos x="303898" y="2865"/>
                </a:cxn>
                <a:cxn ang="0">
                  <a:pos x="181475" y="34376"/>
                </a:cxn>
                <a:cxn ang="0">
                  <a:pos x="142587" y="54429"/>
                </a:cxn>
                <a:cxn ang="0">
                  <a:pos x="84976" y="54429"/>
                </a:cxn>
                <a:cxn ang="0">
                  <a:pos x="44649" y="47267"/>
                </a:cxn>
                <a:cxn ang="0">
                  <a:pos x="20164" y="98831"/>
                </a:cxn>
                <a:cxn ang="0">
                  <a:pos x="53290" y="91669"/>
                </a:cxn>
                <a:cxn ang="0">
                  <a:pos x="0" y="190500"/>
                </a:cxn>
                <a:cxn ang="0">
                  <a:pos x="84976" y="95966"/>
                </a:cxn>
                <a:cxn ang="0">
                  <a:pos x="159870" y="73049"/>
                </a:cxn>
                <a:cxn ang="0">
                  <a:pos x="119543" y="163286"/>
                </a:cxn>
                <a:cxn ang="0">
                  <a:pos x="233324" y="54429"/>
                </a:cxn>
                <a:cxn ang="0">
                  <a:pos x="286615" y="73049"/>
                </a:cxn>
                <a:cxn ang="0">
                  <a:pos x="348546" y="95966"/>
                </a:cxn>
                <a:cxn ang="0">
                  <a:pos x="357188" y="94534"/>
                </a:cxn>
                <a:cxn ang="0">
                  <a:pos x="303898" y="2865"/>
                </a:cxn>
              </a:cxnLst>
              <a:rect l="0" t="0" r="0" b="0"/>
              <a:pathLst>
                <a:path w="248" h="133">
                  <a:moveTo>
                    <a:pt x="211" y="2"/>
                  </a:moveTo>
                  <a:cubicBezTo>
                    <a:pt x="211" y="2"/>
                    <a:pt x="130" y="17"/>
                    <a:pt x="126" y="24"/>
                  </a:cubicBezTo>
                  <a:cubicBezTo>
                    <a:pt x="123" y="30"/>
                    <a:pt x="99" y="38"/>
                    <a:pt x="99" y="38"/>
                  </a:cubicBezTo>
                  <a:cubicBezTo>
                    <a:pt x="99" y="38"/>
                    <a:pt x="64" y="36"/>
                    <a:pt x="59" y="38"/>
                  </a:cubicBezTo>
                  <a:cubicBezTo>
                    <a:pt x="55" y="40"/>
                    <a:pt x="42" y="31"/>
                    <a:pt x="31" y="33"/>
                  </a:cubicBezTo>
                  <a:cubicBezTo>
                    <a:pt x="27" y="47"/>
                    <a:pt x="22" y="63"/>
                    <a:pt x="14" y="69"/>
                  </a:cubicBezTo>
                  <a:lnTo>
                    <a:pt x="37" y="64"/>
                  </a:lnTo>
                  <a:cubicBezTo>
                    <a:pt x="37" y="64"/>
                    <a:pt x="11" y="123"/>
                    <a:pt x="0" y="133"/>
                  </a:cubicBezTo>
                  <a:cubicBezTo>
                    <a:pt x="0" y="133"/>
                    <a:pt x="59" y="96"/>
                    <a:pt x="59" y="67"/>
                  </a:cubicBezTo>
                  <a:cubicBezTo>
                    <a:pt x="59" y="38"/>
                    <a:pt x="111" y="51"/>
                    <a:pt x="111" y="51"/>
                  </a:cubicBezTo>
                  <a:cubicBezTo>
                    <a:pt x="111" y="51"/>
                    <a:pt x="142" y="77"/>
                    <a:pt x="83" y="114"/>
                  </a:cubicBezTo>
                  <a:cubicBezTo>
                    <a:pt x="83" y="114"/>
                    <a:pt x="146" y="76"/>
                    <a:pt x="162" y="38"/>
                  </a:cubicBezTo>
                  <a:cubicBezTo>
                    <a:pt x="177" y="0"/>
                    <a:pt x="199" y="51"/>
                    <a:pt x="199" y="51"/>
                  </a:cubicBezTo>
                  <a:cubicBezTo>
                    <a:pt x="199" y="51"/>
                    <a:pt x="242" y="67"/>
                    <a:pt x="242" y="67"/>
                  </a:cubicBezTo>
                  <a:lnTo>
                    <a:pt x="248" y="66"/>
                  </a:lnTo>
                  <a:cubicBezTo>
                    <a:pt x="245" y="46"/>
                    <a:pt x="236" y="20"/>
                    <a:pt x="211" y="2"/>
                  </a:cubicBezTo>
                  <a:close/>
                </a:path>
              </a:pathLst>
            </a:custGeom>
            <a:solidFill>
              <a:srgbClr val="2E2C2C"/>
            </a:solidFill>
            <a:ln w="9525">
              <a:noFill/>
            </a:ln>
          </p:spPr>
          <p:txBody>
            <a:bodyPr/>
            <a:lstStyle/>
            <a:p>
              <a:endParaRPr lang="zh-CN" altLang="en-US" sz="2110"/>
            </a:p>
          </p:txBody>
        </p:sp>
        <p:sp>
          <p:nvSpPr>
            <p:cNvPr id="44060" name="Freeform 49"/>
            <p:cNvSpPr/>
            <p:nvPr/>
          </p:nvSpPr>
          <p:spPr>
            <a:xfrm>
              <a:off x="263525" y="392112"/>
              <a:ext cx="173038" cy="774700"/>
            </a:xfrm>
            <a:custGeom>
              <a:avLst/>
              <a:gdLst/>
              <a:ahLst/>
              <a:cxnLst>
                <a:cxn ang="0">
                  <a:pos x="62005" y="774700"/>
                </a:cxn>
                <a:cxn ang="0">
                  <a:pos x="113917" y="683982"/>
                </a:cxn>
                <a:cxn ang="0">
                  <a:pos x="164386" y="614864"/>
                </a:cxn>
                <a:cxn ang="0">
                  <a:pos x="167270" y="480948"/>
                </a:cxn>
                <a:cxn ang="0">
                  <a:pos x="23072" y="110877"/>
                </a:cxn>
                <a:cxn ang="0">
                  <a:pos x="37492" y="86398"/>
                </a:cxn>
                <a:cxn ang="0">
                  <a:pos x="8652" y="0"/>
                </a:cxn>
                <a:cxn ang="0">
                  <a:pos x="0" y="7200"/>
                </a:cxn>
                <a:cxn ang="0">
                  <a:pos x="10094" y="79198"/>
                </a:cxn>
                <a:cxn ang="0">
                  <a:pos x="10094" y="110877"/>
                </a:cxn>
                <a:cxn ang="0">
                  <a:pos x="148524" y="486707"/>
                </a:cxn>
                <a:cxn ang="0">
                  <a:pos x="90845" y="663823"/>
                </a:cxn>
                <a:cxn ang="0">
                  <a:pos x="62005" y="774700"/>
                </a:cxn>
              </a:cxnLst>
              <a:rect l="0" t="0" r="0" b="0"/>
              <a:pathLst>
                <a:path w="120" h="538">
                  <a:moveTo>
                    <a:pt x="43" y="538"/>
                  </a:moveTo>
                  <a:cubicBezTo>
                    <a:pt x="61" y="504"/>
                    <a:pt x="76" y="479"/>
                    <a:pt x="79" y="475"/>
                  </a:cubicBezTo>
                  <a:cubicBezTo>
                    <a:pt x="86" y="467"/>
                    <a:pt x="102" y="452"/>
                    <a:pt x="114" y="427"/>
                  </a:cubicBezTo>
                  <a:cubicBezTo>
                    <a:pt x="118" y="389"/>
                    <a:pt x="120" y="350"/>
                    <a:pt x="116" y="334"/>
                  </a:cubicBezTo>
                  <a:cubicBezTo>
                    <a:pt x="106" y="297"/>
                    <a:pt x="16" y="77"/>
                    <a:pt x="16" y="77"/>
                  </a:cubicBezTo>
                  <a:lnTo>
                    <a:pt x="26" y="60"/>
                  </a:lnTo>
                  <a:lnTo>
                    <a:pt x="6" y="0"/>
                  </a:lnTo>
                  <a:cubicBezTo>
                    <a:pt x="4" y="2"/>
                    <a:pt x="2" y="3"/>
                    <a:pt x="0" y="5"/>
                  </a:cubicBezTo>
                  <a:lnTo>
                    <a:pt x="7" y="55"/>
                  </a:lnTo>
                  <a:lnTo>
                    <a:pt x="7" y="77"/>
                  </a:lnTo>
                  <a:cubicBezTo>
                    <a:pt x="7" y="77"/>
                    <a:pt x="95" y="313"/>
                    <a:pt x="103" y="338"/>
                  </a:cubicBezTo>
                  <a:cubicBezTo>
                    <a:pt x="112" y="362"/>
                    <a:pt x="76" y="437"/>
                    <a:pt x="63" y="461"/>
                  </a:cubicBezTo>
                  <a:cubicBezTo>
                    <a:pt x="56" y="474"/>
                    <a:pt x="49" y="509"/>
                    <a:pt x="43" y="538"/>
                  </a:cubicBezTo>
                  <a:close/>
                </a:path>
              </a:pathLst>
            </a:custGeom>
            <a:solidFill>
              <a:srgbClr val="2E2C2C"/>
            </a:solidFill>
            <a:ln w="9525">
              <a:noFill/>
            </a:ln>
          </p:spPr>
          <p:txBody>
            <a:bodyPr/>
            <a:lstStyle/>
            <a:p>
              <a:endParaRPr lang="zh-CN" altLang="en-US" sz="2110"/>
            </a:p>
          </p:txBody>
        </p:sp>
        <p:sp>
          <p:nvSpPr>
            <p:cNvPr id="44061" name="Freeform 50"/>
            <p:cNvSpPr/>
            <p:nvPr/>
          </p:nvSpPr>
          <p:spPr>
            <a:xfrm>
              <a:off x="122238" y="457200"/>
              <a:ext cx="198438" cy="841375"/>
            </a:xfrm>
            <a:custGeom>
              <a:avLst/>
              <a:gdLst/>
              <a:ahLst/>
              <a:cxnLst>
                <a:cxn ang="0">
                  <a:pos x="142358" y="175466"/>
                </a:cxn>
                <a:cxn ang="0">
                  <a:pos x="198438" y="221490"/>
                </a:cxn>
                <a:cxn ang="0">
                  <a:pos x="83401" y="60406"/>
                </a:cxn>
                <a:cxn ang="0">
                  <a:pos x="44577" y="0"/>
                </a:cxn>
                <a:cxn ang="0">
                  <a:pos x="46015" y="256008"/>
                </a:cxn>
                <a:cxn ang="0">
                  <a:pos x="0" y="578176"/>
                </a:cxn>
                <a:cxn ang="0">
                  <a:pos x="41701" y="664471"/>
                </a:cxn>
                <a:cxn ang="0">
                  <a:pos x="133730" y="841375"/>
                </a:cxn>
                <a:cxn ang="0">
                  <a:pos x="182620" y="750765"/>
                </a:cxn>
                <a:cxn ang="0">
                  <a:pos x="122226" y="562355"/>
                </a:cxn>
                <a:cxn ang="0">
                  <a:pos x="169679" y="562355"/>
                </a:cxn>
                <a:cxn ang="0">
                  <a:pos x="122226" y="533590"/>
                </a:cxn>
                <a:cxn ang="0">
                  <a:pos x="112161" y="415654"/>
                </a:cxn>
                <a:cxn ang="0">
                  <a:pos x="126540" y="345179"/>
                </a:cxn>
                <a:cxn ang="0">
                  <a:pos x="142358" y="267514"/>
                </a:cxn>
                <a:cxn ang="0">
                  <a:pos x="142358" y="175466"/>
                </a:cxn>
              </a:cxnLst>
              <a:rect l="0" t="0" r="0" b="0"/>
              <a:pathLst>
                <a:path w="138" h="585">
                  <a:moveTo>
                    <a:pt x="99" y="122"/>
                  </a:moveTo>
                  <a:lnTo>
                    <a:pt x="138" y="154"/>
                  </a:lnTo>
                  <a:cubicBezTo>
                    <a:pt x="138" y="154"/>
                    <a:pt x="67" y="65"/>
                    <a:pt x="58" y="42"/>
                  </a:cubicBezTo>
                  <a:cubicBezTo>
                    <a:pt x="53" y="30"/>
                    <a:pt x="42" y="14"/>
                    <a:pt x="31" y="0"/>
                  </a:cubicBezTo>
                  <a:lnTo>
                    <a:pt x="32" y="178"/>
                  </a:lnTo>
                  <a:cubicBezTo>
                    <a:pt x="32" y="178"/>
                    <a:pt x="24" y="281"/>
                    <a:pt x="0" y="402"/>
                  </a:cubicBezTo>
                  <a:lnTo>
                    <a:pt x="29" y="462"/>
                  </a:lnTo>
                  <a:lnTo>
                    <a:pt x="93" y="585"/>
                  </a:lnTo>
                  <a:cubicBezTo>
                    <a:pt x="104" y="564"/>
                    <a:pt x="116" y="542"/>
                    <a:pt x="127" y="522"/>
                  </a:cubicBezTo>
                  <a:cubicBezTo>
                    <a:pt x="111" y="475"/>
                    <a:pt x="85" y="398"/>
                    <a:pt x="85" y="391"/>
                  </a:cubicBezTo>
                  <a:cubicBezTo>
                    <a:pt x="85" y="383"/>
                    <a:pt x="105" y="383"/>
                    <a:pt x="118" y="391"/>
                  </a:cubicBezTo>
                  <a:lnTo>
                    <a:pt x="85" y="371"/>
                  </a:lnTo>
                  <a:lnTo>
                    <a:pt x="78" y="289"/>
                  </a:lnTo>
                  <a:cubicBezTo>
                    <a:pt x="78" y="289"/>
                    <a:pt x="90" y="261"/>
                    <a:pt x="88" y="240"/>
                  </a:cubicBezTo>
                  <a:cubicBezTo>
                    <a:pt x="86" y="218"/>
                    <a:pt x="99" y="186"/>
                    <a:pt x="99" y="186"/>
                  </a:cubicBezTo>
                  <a:lnTo>
                    <a:pt x="99" y="122"/>
                  </a:lnTo>
                  <a:close/>
                </a:path>
              </a:pathLst>
            </a:custGeom>
            <a:solidFill>
              <a:srgbClr val="2E2C2C"/>
            </a:solidFill>
            <a:ln w="9525">
              <a:noFill/>
            </a:ln>
          </p:spPr>
          <p:txBody>
            <a:bodyPr/>
            <a:lstStyle/>
            <a:p>
              <a:endParaRPr lang="zh-CN" altLang="en-US" sz="2110"/>
            </a:p>
          </p:txBody>
        </p:sp>
        <p:sp>
          <p:nvSpPr>
            <p:cNvPr id="44062" name="Freeform 51"/>
            <p:cNvSpPr/>
            <p:nvPr/>
          </p:nvSpPr>
          <p:spPr>
            <a:xfrm>
              <a:off x="196850" y="428625"/>
              <a:ext cx="77788" cy="134937"/>
            </a:xfrm>
            <a:custGeom>
              <a:avLst/>
              <a:gdLst/>
              <a:ahLst/>
              <a:cxnLst>
                <a:cxn ang="0">
                  <a:pos x="77788" y="134937"/>
                </a:cxn>
                <a:cxn ang="0">
                  <a:pos x="25929" y="0"/>
                </a:cxn>
                <a:cxn ang="0">
                  <a:pos x="0" y="8613"/>
                </a:cxn>
                <a:cxn ang="0">
                  <a:pos x="77788" y="134937"/>
                </a:cxn>
              </a:cxnLst>
              <a:rect l="0" t="0" r="0" b="0"/>
              <a:pathLst>
                <a:path w="54" h="94">
                  <a:moveTo>
                    <a:pt x="54" y="94"/>
                  </a:moveTo>
                  <a:lnTo>
                    <a:pt x="18" y="0"/>
                  </a:lnTo>
                  <a:cubicBezTo>
                    <a:pt x="12" y="3"/>
                    <a:pt x="6" y="5"/>
                    <a:pt x="0" y="6"/>
                  </a:cubicBezTo>
                  <a:cubicBezTo>
                    <a:pt x="14" y="21"/>
                    <a:pt x="32" y="48"/>
                    <a:pt x="54" y="94"/>
                  </a:cubicBezTo>
                  <a:close/>
                </a:path>
              </a:pathLst>
            </a:custGeom>
            <a:solidFill>
              <a:srgbClr val="2E2C2C"/>
            </a:solidFill>
            <a:ln w="9525">
              <a:noFill/>
            </a:ln>
          </p:spPr>
          <p:txBody>
            <a:bodyPr/>
            <a:lstStyle/>
            <a:p>
              <a:endParaRPr lang="zh-CN" altLang="en-US" sz="2110"/>
            </a:p>
          </p:txBody>
        </p:sp>
        <p:sp>
          <p:nvSpPr>
            <p:cNvPr id="44063" name="Freeform 52"/>
            <p:cNvSpPr/>
            <p:nvPr/>
          </p:nvSpPr>
          <p:spPr>
            <a:xfrm>
              <a:off x="211138" y="1260475"/>
              <a:ext cx="123825" cy="214312"/>
            </a:xfrm>
            <a:custGeom>
              <a:avLst/>
              <a:gdLst/>
              <a:ahLst/>
              <a:cxnLst>
                <a:cxn ang="0">
                  <a:pos x="5759" y="66163"/>
                </a:cxn>
                <a:cxn ang="0">
                  <a:pos x="21597" y="165409"/>
                </a:cxn>
                <a:cxn ang="0">
                  <a:pos x="21597" y="214312"/>
                </a:cxn>
                <a:cxn ang="0">
                  <a:pos x="123825" y="126574"/>
                </a:cxn>
                <a:cxn ang="0">
                  <a:pos x="84950" y="34520"/>
                </a:cxn>
                <a:cxn ang="0">
                  <a:pos x="5759" y="66163"/>
                </a:cxn>
              </a:cxnLst>
              <a:rect l="0" t="0" r="0" b="0"/>
              <a:pathLst>
                <a:path w="86" h="149">
                  <a:moveTo>
                    <a:pt x="4" y="46"/>
                  </a:moveTo>
                  <a:cubicBezTo>
                    <a:pt x="0" y="52"/>
                    <a:pt x="2" y="110"/>
                    <a:pt x="15" y="115"/>
                  </a:cubicBezTo>
                  <a:lnTo>
                    <a:pt x="15" y="149"/>
                  </a:lnTo>
                  <a:lnTo>
                    <a:pt x="86" y="88"/>
                  </a:lnTo>
                  <a:cubicBezTo>
                    <a:pt x="86" y="88"/>
                    <a:pt x="77" y="48"/>
                    <a:pt x="59" y="24"/>
                  </a:cubicBezTo>
                  <a:cubicBezTo>
                    <a:pt x="42" y="0"/>
                    <a:pt x="4" y="46"/>
                    <a:pt x="4" y="46"/>
                  </a:cubicBezTo>
                  <a:close/>
                </a:path>
              </a:pathLst>
            </a:custGeom>
            <a:solidFill>
              <a:srgbClr val="EAAD6A"/>
            </a:solidFill>
            <a:ln w="9525">
              <a:noFill/>
            </a:ln>
          </p:spPr>
          <p:txBody>
            <a:bodyPr/>
            <a:lstStyle/>
            <a:p>
              <a:endParaRPr lang="zh-CN" altLang="en-US" sz="2110"/>
            </a:p>
          </p:txBody>
        </p:sp>
        <p:sp>
          <p:nvSpPr>
            <p:cNvPr id="44064" name="Freeform 53"/>
            <p:cNvSpPr/>
            <p:nvPr/>
          </p:nvSpPr>
          <p:spPr>
            <a:xfrm>
              <a:off x="20638" y="439737"/>
              <a:ext cx="280988" cy="928687"/>
            </a:xfrm>
            <a:custGeom>
              <a:avLst/>
              <a:gdLst/>
              <a:ahLst/>
              <a:cxnLst>
                <a:cxn ang="0">
                  <a:pos x="157065" y="928687"/>
                </a:cxn>
                <a:cxn ang="0">
                  <a:pos x="280988" y="845177"/>
                </a:cxn>
                <a:cxn ang="0">
                  <a:pos x="193089" y="551453"/>
                </a:cxn>
                <a:cxn ang="0">
                  <a:pos x="201735" y="349877"/>
                </a:cxn>
                <a:cxn ang="0">
                  <a:pos x="243523" y="192937"/>
                </a:cxn>
                <a:cxn ang="0">
                  <a:pos x="145537" y="0"/>
                </a:cxn>
                <a:cxn ang="0">
                  <a:pos x="72048" y="35996"/>
                </a:cxn>
                <a:cxn ang="0">
                  <a:pos x="57639" y="56153"/>
                </a:cxn>
                <a:cxn ang="0">
                  <a:pos x="27378" y="132464"/>
                </a:cxn>
                <a:cxn ang="0">
                  <a:pos x="27378" y="226052"/>
                </a:cxn>
                <a:cxn ang="0">
                  <a:pos x="7205" y="249090"/>
                </a:cxn>
                <a:cxn ang="0">
                  <a:pos x="7205" y="306683"/>
                </a:cxn>
                <a:cxn ang="0">
                  <a:pos x="31701" y="329720"/>
                </a:cxn>
                <a:cxn ang="0">
                  <a:pos x="17292" y="414670"/>
                </a:cxn>
                <a:cxn ang="0">
                  <a:pos x="14410" y="519777"/>
                </a:cxn>
                <a:cxn ang="0">
                  <a:pos x="38906" y="619125"/>
                </a:cxn>
                <a:cxn ang="0">
                  <a:pos x="157065" y="928687"/>
                </a:cxn>
              </a:cxnLst>
              <a:rect l="0" t="0" r="0" b="0"/>
              <a:pathLst>
                <a:path w="195" h="645">
                  <a:moveTo>
                    <a:pt x="109" y="645"/>
                  </a:moveTo>
                  <a:cubicBezTo>
                    <a:pt x="109" y="645"/>
                    <a:pt x="170" y="592"/>
                    <a:pt x="195" y="587"/>
                  </a:cubicBezTo>
                  <a:cubicBezTo>
                    <a:pt x="195" y="587"/>
                    <a:pt x="144" y="410"/>
                    <a:pt x="134" y="383"/>
                  </a:cubicBezTo>
                  <a:lnTo>
                    <a:pt x="140" y="243"/>
                  </a:lnTo>
                  <a:cubicBezTo>
                    <a:pt x="140" y="243"/>
                    <a:pt x="171" y="159"/>
                    <a:pt x="169" y="134"/>
                  </a:cubicBezTo>
                  <a:cubicBezTo>
                    <a:pt x="168" y="109"/>
                    <a:pt x="101" y="0"/>
                    <a:pt x="101" y="0"/>
                  </a:cubicBezTo>
                  <a:cubicBezTo>
                    <a:pt x="101" y="0"/>
                    <a:pt x="64" y="13"/>
                    <a:pt x="50" y="25"/>
                  </a:cubicBezTo>
                  <a:cubicBezTo>
                    <a:pt x="37" y="37"/>
                    <a:pt x="40" y="39"/>
                    <a:pt x="40" y="39"/>
                  </a:cubicBezTo>
                  <a:cubicBezTo>
                    <a:pt x="40" y="39"/>
                    <a:pt x="22" y="87"/>
                    <a:pt x="19" y="92"/>
                  </a:cubicBezTo>
                  <a:cubicBezTo>
                    <a:pt x="15" y="97"/>
                    <a:pt x="19" y="157"/>
                    <a:pt x="19" y="157"/>
                  </a:cubicBezTo>
                  <a:cubicBezTo>
                    <a:pt x="19" y="157"/>
                    <a:pt x="3" y="161"/>
                    <a:pt x="5" y="173"/>
                  </a:cubicBezTo>
                  <a:cubicBezTo>
                    <a:pt x="7" y="185"/>
                    <a:pt x="0" y="205"/>
                    <a:pt x="5" y="213"/>
                  </a:cubicBezTo>
                  <a:cubicBezTo>
                    <a:pt x="10" y="222"/>
                    <a:pt x="22" y="229"/>
                    <a:pt x="22" y="229"/>
                  </a:cubicBezTo>
                  <a:cubicBezTo>
                    <a:pt x="22" y="229"/>
                    <a:pt x="13" y="279"/>
                    <a:pt x="12" y="288"/>
                  </a:cubicBezTo>
                  <a:cubicBezTo>
                    <a:pt x="10" y="297"/>
                    <a:pt x="7" y="349"/>
                    <a:pt x="10" y="361"/>
                  </a:cubicBezTo>
                  <a:cubicBezTo>
                    <a:pt x="13" y="373"/>
                    <a:pt x="27" y="430"/>
                    <a:pt x="27" y="430"/>
                  </a:cubicBezTo>
                  <a:cubicBezTo>
                    <a:pt x="27" y="430"/>
                    <a:pt x="88" y="632"/>
                    <a:pt x="109" y="645"/>
                  </a:cubicBezTo>
                  <a:close/>
                </a:path>
              </a:pathLst>
            </a:custGeom>
            <a:solidFill>
              <a:srgbClr val="383837"/>
            </a:solidFill>
            <a:ln w="9525">
              <a:noFill/>
            </a:ln>
          </p:spPr>
          <p:txBody>
            <a:bodyPr/>
            <a:lstStyle/>
            <a:p>
              <a:endParaRPr lang="zh-CN" altLang="en-US" sz="2110"/>
            </a:p>
          </p:txBody>
        </p:sp>
        <p:sp>
          <p:nvSpPr>
            <p:cNvPr id="44065" name="Freeform 54"/>
            <p:cNvSpPr>
              <a:spLocks noEditPoints="1"/>
            </p:cNvSpPr>
            <p:nvPr/>
          </p:nvSpPr>
          <p:spPr>
            <a:xfrm>
              <a:off x="20638" y="471487"/>
              <a:ext cx="214313" cy="896937"/>
            </a:xfrm>
            <a:custGeom>
              <a:avLst/>
              <a:gdLst/>
              <a:ahLst/>
              <a:cxnLst>
                <a:cxn ang="0">
                  <a:pos x="44589" y="156928"/>
                </a:cxn>
                <a:cxn ang="0">
                  <a:pos x="43150" y="155488"/>
                </a:cxn>
                <a:cxn ang="0">
                  <a:pos x="44589" y="156928"/>
                </a:cxn>
                <a:cxn ang="0">
                  <a:pos x="100684" y="695378"/>
                </a:cxn>
                <a:cxn ang="0">
                  <a:pos x="37397" y="479422"/>
                </a:cxn>
                <a:cxn ang="0">
                  <a:pos x="63287" y="477982"/>
                </a:cxn>
                <a:cxn ang="0">
                  <a:pos x="159656" y="424713"/>
                </a:cxn>
                <a:cxn ang="0">
                  <a:pos x="81986" y="459266"/>
                </a:cxn>
                <a:cxn ang="0">
                  <a:pos x="38835" y="424713"/>
                </a:cxn>
                <a:cxn ang="0">
                  <a:pos x="67602" y="348409"/>
                </a:cxn>
                <a:cxn ang="0">
                  <a:pos x="77670" y="283622"/>
                </a:cxn>
                <a:cxn ang="0">
                  <a:pos x="192738" y="336891"/>
                </a:cxn>
                <a:cxn ang="0">
                  <a:pos x="143834" y="274984"/>
                </a:cxn>
                <a:cxn ang="0">
                  <a:pos x="87739" y="243310"/>
                </a:cxn>
                <a:cxn ang="0">
                  <a:pos x="179793" y="244750"/>
                </a:cxn>
                <a:cxn ang="0">
                  <a:pos x="100684" y="200119"/>
                </a:cxn>
                <a:cxn ang="0">
                  <a:pos x="146711" y="185722"/>
                </a:cxn>
                <a:cxn ang="0">
                  <a:pos x="38835" y="185722"/>
                </a:cxn>
                <a:cxn ang="0">
                  <a:pos x="81986" y="128134"/>
                </a:cxn>
                <a:cxn ang="0">
                  <a:pos x="41712" y="143971"/>
                </a:cxn>
                <a:cxn ang="0">
                  <a:pos x="43150" y="119496"/>
                </a:cxn>
                <a:cxn ang="0">
                  <a:pos x="81986" y="46071"/>
                </a:cxn>
                <a:cxn ang="0">
                  <a:pos x="81986" y="0"/>
                </a:cxn>
                <a:cxn ang="0">
                  <a:pos x="71917" y="4319"/>
                </a:cxn>
                <a:cxn ang="0">
                  <a:pos x="61849" y="8638"/>
                </a:cxn>
                <a:cxn ang="0">
                  <a:pos x="27329" y="100779"/>
                </a:cxn>
                <a:cxn ang="0">
                  <a:pos x="27329" y="194360"/>
                </a:cxn>
                <a:cxn ang="0">
                  <a:pos x="7192" y="217396"/>
                </a:cxn>
                <a:cxn ang="0">
                  <a:pos x="7192" y="274984"/>
                </a:cxn>
                <a:cxn ang="0">
                  <a:pos x="31644" y="298019"/>
                </a:cxn>
                <a:cxn ang="0">
                  <a:pos x="17260" y="382962"/>
                </a:cxn>
                <a:cxn ang="0">
                  <a:pos x="14383" y="488060"/>
                </a:cxn>
                <a:cxn ang="0">
                  <a:pos x="38835" y="587400"/>
                </a:cxn>
                <a:cxn ang="0">
                  <a:pos x="156779" y="896937"/>
                </a:cxn>
                <a:cxn ang="0">
                  <a:pos x="214313" y="850866"/>
                </a:cxn>
                <a:cxn ang="0">
                  <a:pos x="159656" y="827831"/>
                </a:cxn>
                <a:cxn ang="0">
                  <a:pos x="100684" y="695378"/>
                </a:cxn>
              </a:cxnLst>
              <a:rect l="0" t="0" r="0" b="0"/>
              <a:pathLst>
                <a:path w="149" h="623">
                  <a:moveTo>
                    <a:pt x="31" y="109"/>
                  </a:moveTo>
                  <a:cubicBezTo>
                    <a:pt x="31" y="108"/>
                    <a:pt x="31" y="108"/>
                    <a:pt x="30" y="108"/>
                  </a:cubicBezTo>
                  <a:cubicBezTo>
                    <a:pt x="31" y="108"/>
                    <a:pt x="31" y="108"/>
                    <a:pt x="31" y="109"/>
                  </a:cubicBezTo>
                  <a:close/>
                  <a:moveTo>
                    <a:pt x="70" y="483"/>
                  </a:moveTo>
                  <a:cubicBezTo>
                    <a:pt x="58" y="475"/>
                    <a:pt x="26" y="333"/>
                    <a:pt x="26" y="333"/>
                  </a:cubicBezTo>
                  <a:cubicBezTo>
                    <a:pt x="26" y="333"/>
                    <a:pt x="9" y="326"/>
                    <a:pt x="44" y="332"/>
                  </a:cubicBezTo>
                  <a:cubicBezTo>
                    <a:pt x="79" y="339"/>
                    <a:pt x="111" y="295"/>
                    <a:pt x="111" y="295"/>
                  </a:cubicBezTo>
                  <a:cubicBezTo>
                    <a:pt x="111" y="295"/>
                    <a:pt x="67" y="314"/>
                    <a:pt x="57" y="319"/>
                  </a:cubicBezTo>
                  <a:cubicBezTo>
                    <a:pt x="47" y="324"/>
                    <a:pt x="22" y="304"/>
                    <a:pt x="27" y="295"/>
                  </a:cubicBezTo>
                  <a:cubicBezTo>
                    <a:pt x="32" y="287"/>
                    <a:pt x="37" y="253"/>
                    <a:pt x="47" y="242"/>
                  </a:cubicBezTo>
                  <a:cubicBezTo>
                    <a:pt x="54" y="234"/>
                    <a:pt x="55" y="212"/>
                    <a:pt x="54" y="197"/>
                  </a:cubicBezTo>
                  <a:cubicBezTo>
                    <a:pt x="100" y="186"/>
                    <a:pt x="134" y="234"/>
                    <a:pt x="134" y="234"/>
                  </a:cubicBezTo>
                  <a:cubicBezTo>
                    <a:pt x="134" y="234"/>
                    <a:pt x="121" y="206"/>
                    <a:pt x="100" y="191"/>
                  </a:cubicBezTo>
                  <a:cubicBezTo>
                    <a:pt x="80" y="175"/>
                    <a:pt x="61" y="169"/>
                    <a:pt x="61" y="169"/>
                  </a:cubicBezTo>
                  <a:cubicBezTo>
                    <a:pt x="78" y="162"/>
                    <a:pt x="105" y="165"/>
                    <a:pt x="125" y="170"/>
                  </a:cubicBezTo>
                  <a:cubicBezTo>
                    <a:pt x="106" y="160"/>
                    <a:pt x="82" y="146"/>
                    <a:pt x="70" y="139"/>
                  </a:cubicBezTo>
                  <a:cubicBezTo>
                    <a:pt x="74" y="117"/>
                    <a:pt x="102" y="129"/>
                    <a:pt x="102" y="129"/>
                  </a:cubicBezTo>
                  <a:cubicBezTo>
                    <a:pt x="78" y="95"/>
                    <a:pt x="27" y="129"/>
                    <a:pt x="27" y="129"/>
                  </a:cubicBezTo>
                  <a:cubicBezTo>
                    <a:pt x="25" y="119"/>
                    <a:pt x="57" y="89"/>
                    <a:pt x="57" y="89"/>
                  </a:cubicBezTo>
                  <a:lnTo>
                    <a:pt x="29" y="100"/>
                  </a:lnTo>
                  <a:cubicBezTo>
                    <a:pt x="28" y="92"/>
                    <a:pt x="30" y="83"/>
                    <a:pt x="30" y="83"/>
                  </a:cubicBezTo>
                  <a:lnTo>
                    <a:pt x="57" y="32"/>
                  </a:lnTo>
                  <a:lnTo>
                    <a:pt x="57" y="0"/>
                  </a:lnTo>
                  <a:cubicBezTo>
                    <a:pt x="55" y="1"/>
                    <a:pt x="52" y="2"/>
                    <a:pt x="50" y="3"/>
                  </a:cubicBezTo>
                  <a:cubicBezTo>
                    <a:pt x="47" y="5"/>
                    <a:pt x="43" y="6"/>
                    <a:pt x="43" y="6"/>
                  </a:cubicBezTo>
                  <a:cubicBezTo>
                    <a:pt x="43" y="6"/>
                    <a:pt x="22" y="65"/>
                    <a:pt x="19" y="70"/>
                  </a:cubicBezTo>
                  <a:cubicBezTo>
                    <a:pt x="15" y="75"/>
                    <a:pt x="19" y="135"/>
                    <a:pt x="19" y="135"/>
                  </a:cubicBezTo>
                  <a:cubicBezTo>
                    <a:pt x="19" y="135"/>
                    <a:pt x="3" y="139"/>
                    <a:pt x="5" y="151"/>
                  </a:cubicBezTo>
                  <a:cubicBezTo>
                    <a:pt x="7" y="163"/>
                    <a:pt x="0" y="183"/>
                    <a:pt x="5" y="191"/>
                  </a:cubicBezTo>
                  <a:cubicBezTo>
                    <a:pt x="10" y="200"/>
                    <a:pt x="22" y="207"/>
                    <a:pt x="22" y="207"/>
                  </a:cubicBezTo>
                  <a:cubicBezTo>
                    <a:pt x="22" y="207"/>
                    <a:pt x="13" y="257"/>
                    <a:pt x="12" y="266"/>
                  </a:cubicBezTo>
                  <a:cubicBezTo>
                    <a:pt x="10" y="275"/>
                    <a:pt x="7" y="327"/>
                    <a:pt x="10" y="339"/>
                  </a:cubicBezTo>
                  <a:cubicBezTo>
                    <a:pt x="13" y="351"/>
                    <a:pt x="27" y="408"/>
                    <a:pt x="27" y="408"/>
                  </a:cubicBezTo>
                  <a:cubicBezTo>
                    <a:pt x="27" y="408"/>
                    <a:pt x="88" y="610"/>
                    <a:pt x="109" y="623"/>
                  </a:cubicBezTo>
                  <a:cubicBezTo>
                    <a:pt x="109" y="623"/>
                    <a:pt x="128" y="607"/>
                    <a:pt x="149" y="591"/>
                  </a:cubicBezTo>
                  <a:lnTo>
                    <a:pt x="111" y="575"/>
                  </a:lnTo>
                  <a:cubicBezTo>
                    <a:pt x="111" y="575"/>
                    <a:pt x="82" y="492"/>
                    <a:pt x="70" y="483"/>
                  </a:cubicBezTo>
                  <a:close/>
                </a:path>
              </a:pathLst>
            </a:custGeom>
            <a:solidFill>
              <a:srgbClr val="2E2C2C"/>
            </a:solidFill>
            <a:ln w="9525">
              <a:noFill/>
            </a:ln>
          </p:spPr>
          <p:txBody>
            <a:bodyPr/>
            <a:lstStyle/>
            <a:p>
              <a:endParaRPr lang="zh-CN" altLang="en-US" sz="2110"/>
            </a:p>
          </p:txBody>
        </p:sp>
        <p:sp>
          <p:nvSpPr>
            <p:cNvPr id="44066" name="Freeform 55"/>
            <p:cNvSpPr/>
            <p:nvPr/>
          </p:nvSpPr>
          <p:spPr>
            <a:xfrm>
              <a:off x="211138" y="719137"/>
              <a:ext cx="23813" cy="12700"/>
            </a:xfrm>
            <a:custGeom>
              <a:avLst/>
              <a:gdLst/>
              <a:ahLst/>
              <a:cxnLst>
                <a:cxn ang="0">
                  <a:pos x="23813" y="5644"/>
                </a:cxn>
                <a:cxn ang="0">
                  <a:pos x="0" y="0"/>
                </a:cxn>
                <a:cxn ang="0">
                  <a:pos x="23813" y="5644"/>
                </a:cxn>
              </a:cxnLst>
              <a:rect l="0" t="0" r="0" b="0"/>
              <a:pathLst>
                <a:path w="17" h="9">
                  <a:moveTo>
                    <a:pt x="17" y="4"/>
                  </a:moveTo>
                  <a:cubicBezTo>
                    <a:pt x="17" y="4"/>
                    <a:pt x="14" y="3"/>
                    <a:pt x="0" y="0"/>
                  </a:cubicBezTo>
                  <a:cubicBezTo>
                    <a:pt x="14" y="9"/>
                    <a:pt x="14" y="6"/>
                    <a:pt x="17" y="4"/>
                  </a:cubicBezTo>
                  <a:close/>
                </a:path>
              </a:pathLst>
            </a:custGeom>
            <a:solidFill>
              <a:srgbClr val="2E2C2C"/>
            </a:solidFill>
            <a:ln w="9525">
              <a:noFill/>
            </a:ln>
          </p:spPr>
          <p:txBody>
            <a:bodyPr/>
            <a:lstStyle/>
            <a:p>
              <a:endParaRPr lang="zh-CN" altLang="en-US" sz="2110"/>
            </a:p>
          </p:txBody>
        </p:sp>
        <p:sp>
          <p:nvSpPr>
            <p:cNvPr id="44067" name="Freeform 56"/>
            <p:cNvSpPr/>
            <p:nvPr/>
          </p:nvSpPr>
          <p:spPr>
            <a:xfrm>
              <a:off x="303213" y="74612"/>
              <a:ext cx="280988" cy="354012"/>
            </a:xfrm>
            <a:custGeom>
              <a:avLst/>
              <a:gdLst/>
              <a:ahLst/>
              <a:cxnLst>
                <a:cxn ang="0">
                  <a:pos x="153397" y="351134"/>
                </a:cxn>
                <a:cxn ang="0">
                  <a:pos x="203573" y="315157"/>
                </a:cxn>
                <a:cxn ang="0">
                  <a:pos x="253749" y="223056"/>
                </a:cxn>
                <a:cxn ang="0">
                  <a:pos x="266652" y="223056"/>
                </a:cxn>
                <a:cxn ang="0">
                  <a:pos x="275254" y="174128"/>
                </a:cxn>
                <a:cxn ang="0">
                  <a:pos x="266652" y="130956"/>
                </a:cxn>
                <a:cxn ang="0">
                  <a:pos x="275254" y="20147"/>
                </a:cxn>
                <a:cxn ang="0">
                  <a:pos x="113255" y="0"/>
                </a:cxn>
                <a:cxn ang="0">
                  <a:pos x="43008" y="37416"/>
                </a:cxn>
                <a:cxn ang="0">
                  <a:pos x="43008" y="130956"/>
                </a:cxn>
                <a:cxn ang="0">
                  <a:pos x="12903" y="130956"/>
                </a:cxn>
                <a:cxn ang="0">
                  <a:pos x="43008" y="214422"/>
                </a:cxn>
                <a:cxn ang="0">
                  <a:pos x="70247" y="306523"/>
                </a:cxn>
                <a:cxn ang="0">
                  <a:pos x="153397" y="351134"/>
                </a:cxn>
              </a:cxnLst>
              <a:rect l="0" t="0" r="0" b="0"/>
              <a:pathLst>
                <a:path w="196" h="246">
                  <a:moveTo>
                    <a:pt x="107" y="244"/>
                  </a:moveTo>
                  <a:cubicBezTo>
                    <a:pt x="124" y="246"/>
                    <a:pt x="137" y="225"/>
                    <a:pt x="142" y="219"/>
                  </a:cubicBezTo>
                  <a:cubicBezTo>
                    <a:pt x="147" y="213"/>
                    <a:pt x="173" y="171"/>
                    <a:pt x="177" y="155"/>
                  </a:cubicBezTo>
                  <a:cubicBezTo>
                    <a:pt x="177" y="155"/>
                    <a:pt x="185" y="160"/>
                    <a:pt x="186" y="155"/>
                  </a:cubicBezTo>
                  <a:cubicBezTo>
                    <a:pt x="186" y="155"/>
                    <a:pt x="190" y="127"/>
                    <a:pt x="192" y="121"/>
                  </a:cubicBezTo>
                  <a:cubicBezTo>
                    <a:pt x="194" y="115"/>
                    <a:pt x="196" y="92"/>
                    <a:pt x="186" y="91"/>
                  </a:cubicBezTo>
                  <a:lnTo>
                    <a:pt x="192" y="14"/>
                  </a:lnTo>
                  <a:lnTo>
                    <a:pt x="79" y="0"/>
                  </a:lnTo>
                  <a:lnTo>
                    <a:pt x="30" y="26"/>
                  </a:lnTo>
                  <a:lnTo>
                    <a:pt x="30" y="91"/>
                  </a:lnTo>
                  <a:cubicBezTo>
                    <a:pt x="30" y="91"/>
                    <a:pt x="13" y="83"/>
                    <a:pt x="9" y="91"/>
                  </a:cubicBezTo>
                  <a:cubicBezTo>
                    <a:pt x="9" y="91"/>
                    <a:pt x="0" y="150"/>
                    <a:pt x="30" y="149"/>
                  </a:cubicBezTo>
                  <a:cubicBezTo>
                    <a:pt x="30" y="149"/>
                    <a:pt x="36" y="194"/>
                    <a:pt x="49" y="213"/>
                  </a:cubicBezTo>
                  <a:cubicBezTo>
                    <a:pt x="63" y="232"/>
                    <a:pt x="82" y="242"/>
                    <a:pt x="107" y="244"/>
                  </a:cubicBezTo>
                  <a:close/>
                </a:path>
              </a:pathLst>
            </a:custGeom>
            <a:solidFill>
              <a:srgbClr val="EAAD6A"/>
            </a:solidFill>
            <a:ln w="9525">
              <a:noFill/>
            </a:ln>
          </p:spPr>
          <p:txBody>
            <a:bodyPr/>
            <a:lstStyle/>
            <a:p>
              <a:endParaRPr lang="zh-CN" altLang="en-US" sz="2110"/>
            </a:p>
          </p:txBody>
        </p:sp>
        <p:sp>
          <p:nvSpPr>
            <p:cNvPr id="44068" name="Freeform 57"/>
            <p:cNvSpPr/>
            <p:nvPr/>
          </p:nvSpPr>
          <p:spPr>
            <a:xfrm>
              <a:off x="303213" y="76200"/>
              <a:ext cx="134938" cy="341312"/>
            </a:xfrm>
            <a:custGeom>
              <a:avLst/>
              <a:gdLst/>
              <a:ahLst/>
              <a:cxnLst>
                <a:cxn ang="0">
                  <a:pos x="117712" y="341312"/>
                </a:cxn>
                <a:cxn ang="0">
                  <a:pos x="78953" y="243383"/>
                </a:cxn>
                <a:cxn ang="0">
                  <a:pos x="91873" y="192978"/>
                </a:cxn>
                <a:cxn ang="0">
                  <a:pos x="78953" y="162735"/>
                </a:cxn>
                <a:cxn ang="0">
                  <a:pos x="104792" y="138253"/>
                </a:cxn>
                <a:cxn ang="0">
                  <a:pos x="122018" y="84968"/>
                </a:cxn>
                <a:cxn ang="0">
                  <a:pos x="134938" y="1440"/>
                </a:cxn>
                <a:cxn ang="0">
                  <a:pos x="113405" y="0"/>
                </a:cxn>
                <a:cxn ang="0">
                  <a:pos x="43065" y="36003"/>
                </a:cxn>
                <a:cxn ang="0">
                  <a:pos x="43065" y="129612"/>
                </a:cxn>
                <a:cxn ang="0">
                  <a:pos x="12920" y="129612"/>
                </a:cxn>
                <a:cxn ang="0">
                  <a:pos x="43065" y="213140"/>
                </a:cxn>
                <a:cxn ang="0">
                  <a:pos x="70340" y="305309"/>
                </a:cxn>
                <a:cxn ang="0">
                  <a:pos x="117712" y="341312"/>
                </a:cxn>
              </a:cxnLst>
              <a:rect l="0" t="0" r="0" b="0"/>
              <a:pathLst>
                <a:path w="94" h="237">
                  <a:moveTo>
                    <a:pt x="82" y="237"/>
                  </a:moveTo>
                  <a:cubicBezTo>
                    <a:pt x="68" y="217"/>
                    <a:pt x="55" y="169"/>
                    <a:pt x="55" y="169"/>
                  </a:cubicBezTo>
                  <a:cubicBezTo>
                    <a:pt x="53" y="157"/>
                    <a:pt x="64" y="134"/>
                    <a:pt x="64" y="134"/>
                  </a:cubicBezTo>
                  <a:lnTo>
                    <a:pt x="55" y="113"/>
                  </a:lnTo>
                  <a:cubicBezTo>
                    <a:pt x="55" y="106"/>
                    <a:pt x="73" y="96"/>
                    <a:pt x="73" y="96"/>
                  </a:cubicBezTo>
                  <a:cubicBezTo>
                    <a:pt x="73" y="96"/>
                    <a:pt x="84" y="69"/>
                    <a:pt x="85" y="59"/>
                  </a:cubicBezTo>
                  <a:cubicBezTo>
                    <a:pt x="86" y="53"/>
                    <a:pt x="91" y="26"/>
                    <a:pt x="94" y="1"/>
                  </a:cubicBezTo>
                  <a:lnTo>
                    <a:pt x="79" y="0"/>
                  </a:lnTo>
                  <a:lnTo>
                    <a:pt x="30" y="25"/>
                  </a:lnTo>
                  <a:lnTo>
                    <a:pt x="30" y="90"/>
                  </a:lnTo>
                  <a:cubicBezTo>
                    <a:pt x="30" y="90"/>
                    <a:pt x="13" y="82"/>
                    <a:pt x="9" y="90"/>
                  </a:cubicBezTo>
                  <a:cubicBezTo>
                    <a:pt x="9" y="90"/>
                    <a:pt x="0" y="149"/>
                    <a:pt x="30" y="148"/>
                  </a:cubicBezTo>
                  <a:cubicBezTo>
                    <a:pt x="30" y="148"/>
                    <a:pt x="36" y="193"/>
                    <a:pt x="49" y="212"/>
                  </a:cubicBezTo>
                  <a:cubicBezTo>
                    <a:pt x="58" y="224"/>
                    <a:pt x="69" y="232"/>
                    <a:pt x="82" y="237"/>
                  </a:cubicBezTo>
                  <a:close/>
                </a:path>
              </a:pathLst>
            </a:custGeom>
            <a:solidFill>
              <a:srgbClr val="E2A069"/>
            </a:solidFill>
            <a:ln w="9525">
              <a:noFill/>
            </a:ln>
          </p:spPr>
          <p:txBody>
            <a:bodyPr/>
            <a:lstStyle/>
            <a:p>
              <a:endParaRPr lang="zh-CN" altLang="en-US" sz="2110"/>
            </a:p>
          </p:txBody>
        </p:sp>
        <p:sp>
          <p:nvSpPr>
            <p:cNvPr id="44069" name="Freeform 58"/>
            <p:cNvSpPr/>
            <p:nvPr/>
          </p:nvSpPr>
          <p:spPr>
            <a:xfrm>
              <a:off x="519113" y="206375"/>
              <a:ext cx="68263" cy="166687"/>
            </a:xfrm>
            <a:custGeom>
              <a:avLst/>
              <a:gdLst/>
              <a:ahLst/>
              <a:cxnLst>
                <a:cxn ang="0">
                  <a:pos x="38398" y="91965"/>
                </a:cxn>
                <a:cxn ang="0">
                  <a:pos x="51197" y="91965"/>
                </a:cxn>
                <a:cxn ang="0">
                  <a:pos x="68263" y="27302"/>
                </a:cxn>
                <a:cxn ang="0">
                  <a:pos x="51197" y="0"/>
                </a:cxn>
                <a:cxn ang="0">
                  <a:pos x="29865" y="80470"/>
                </a:cxn>
                <a:cxn ang="0">
                  <a:pos x="0" y="107772"/>
                </a:cxn>
                <a:cxn ang="0">
                  <a:pos x="0" y="166687"/>
                </a:cxn>
                <a:cxn ang="0">
                  <a:pos x="38398" y="91965"/>
                </a:cxn>
              </a:cxnLst>
              <a:rect l="0" t="0" r="0" b="0"/>
              <a:pathLst>
                <a:path w="48" h="116">
                  <a:moveTo>
                    <a:pt x="27" y="64"/>
                  </a:moveTo>
                  <a:cubicBezTo>
                    <a:pt x="27" y="64"/>
                    <a:pt x="35" y="69"/>
                    <a:pt x="36" y="64"/>
                  </a:cubicBezTo>
                  <a:cubicBezTo>
                    <a:pt x="36" y="64"/>
                    <a:pt x="48" y="35"/>
                    <a:pt x="48" y="19"/>
                  </a:cubicBezTo>
                  <a:cubicBezTo>
                    <a:pt x="47" y="12"/>
                    <a:pt x="46" y="1"/>
                    <a:pt x="36" y="0"/>
                  </a:cubicBezTo>
                  <a:cubicBezTo>
                    <a:pt x="36" y="0"/>
                    <a:pt x="27" y="48"/>
                    <a:pt x="21" y="56"/>
                  </a:cubicBezTo>
                  <a:cubicBezTo>
                    <a:pt x="15" y="65"/>
                    <a:pt x="0" y="75"/>
                    <a:pt x="0" y="75"/>
                  </a:cubicBezTo>
                  <a:cubicBezTo>
                    <a:pt x="3" y="79"/>
                    <a:pt x="4" y="97"/>
                    <a:pt x="0" y="116"/>
                  </a:cubicBezTo>
                  <a:cubicBezTo>
                    <a:pt x="10" y="101"/>
                    <a:pt x="24" y="76"/>
                    <a:pt x="27" y="64"/>
                  </a:cubicBezTo>
                  <a:close/>
                </a:path>
              </a:pathLst>
            </a:custGeom>
            <a:solidFill>
              <a:srgbClr val="E2A069"/>
            </a:solidFill>
            <a:ln w="9525">
              <a:noFill/>
            </a:ln>
          </p:spPr>
          <p:txBody>
            <a:bodyPr/>
            <a:lstStyle/>
            <a:p>
              <a:endParaRPr lang="zh-CN" altLang="en-US" sz="2110"/>
            </a:p>
          </p:txBody>
        </p:sp>
        <p:sp>
          <p:nvSpPr>
            <p:cNvPr id="44070" name="Freeform 59"/>
            <p:cNvSpPr/>
            <p:nvPr/>
          </p:nvSpPr>
          <p:spPr>
            <a:xfrm>
              <a:off x="327025" y="0"/>
              <a:ext cx="268288" cy="255587"/>
            </a:xfrm>
            <a:custGeom>
              <a:avLst/>
              <a:gdLst/>
              <a:ahLst/>
              <a:cxnLst>
                <a:cxn ang="0">
                  <a:pos x="266846" y="109127"/>
                </a:cxn>
                <a:cxn ang="0">
                  <a:pos x="183186" y="0"/>
                </a:cxn>
                <a:cxn ang="0">
                  <a:pos x="134144" y="10051"/>
                </a:cxn>
                <a:cxn ang="0">
                  <a:pos x="79332" y="15795"/>
                </a:cxn>
                <a:cxn ang="0">
                  <a:pos x="49042" y="31589"/>
                </a:cxn>
                <a:cxn ang="0">
                  <a:pos x="0" y="101948"/>
                </a:cxn>
                <a:cxn ang="0">
                  <a:pos x="4327" y="201023"/>
                </a:cxn>
                <a:cxn ang="0">
                  <a:pos x="15866" y="203895"/>
                </a:cxn>
                <a:cxn ang="0">
                  <a:pos x="21636" y="242664"/>
                </a:cxn>
                <a:cxn ang="0">
                  <a:pos x="28848" y="236921"/>
                </a:cxn>
                <a:cxn ang="0">
                  <a:pos x="36060" y="180921"/>
                </a:cxn>
                <a:cxn ang="0">
                  <a:pos x="36060" y="137845"/>
                </a:cxn>
                <a:cxn ang="0">
                  <a:pos x="63466" y="113435"/>
                </a:cxn>
                <a:cxn ang="0">
                  <a:pos x="115393" y="130665"/>
                </a:cxn>
                <a:cxn ang="0">
                  <a:pos x="154338" y="150768"/>
                </a:cxn>
                <a:cxn ang="0">
                  <a:pos x="158665" y="150768"/>
                </a:cxn>
                <a:cxn ang="0">
                  <a:pos x="178859" y="149332"/>
                </a:cxn>
                <a:cxn ang="0">
                  <a:pos x="216361" y="166562"/>
                </a:cxn>
                <a:cxn ang="0">
                  <a:pos x="207707" y="139281"/>
                </a:cxn>
                <a:cxn ang="0">
                  <a:pos x="214919" y="137845"/>
                </a:cxn>
                <a:cxn ang="0">
                  <a:pos x="226458" y="155075"/>
                </a:cxn>
                <a:cxn ang="0">
                  <a:pos x="230785" y="205331"/>
                </a:cxn>
                <a:cxn ang="0">
                  <a:pos x="229343" y="249843"/>
                </a:cxn>
                <a:cxn ang="0">
                  <a:pos x="232228" y="255587"/>
                </a:cxn>
                <a:cxn ang="0">
                  <a:pos x="243767" y="205331"/>
                </a:cxn>
                <a:cxn ang="0">
                  <a:pos x="253864" y="211075"/>
                </a:cxn>
                <a:cxn ang="0">
                  <a:pos x="265403" y="165126"/>
                </a:cxn>
                <a:cxn ang="0">
                  <a:pos x="266846" y="109127"/>
                </a:cxn>
              </a:cxnLst>
              <a:rect l="0" t="0" r="0" b="0"/>
              <a:pathLst>
                <a:path w="186" h="178">
                  <a:moveTo>
                    <a:pt x="185" y="76"/>
                  </a:moveTo>
                  <a:cubicBezTo>
                    <a:pt x="185" y="69"/>
                    <a:pt x="181" y="20"/>
                    <a:pt x="127" y="0"/>
                  </a:cubicBezTo>
                  <a:cubicBezTo>
                    <a:pt x="127" y="0"/>
                    <a:pt x="115" y="2"/>
                    <a:pt x="93" y="7"/>
                  </a:cubicBezTo>
                  <a:cubicBezTo>
                    <a:pt x="93" y="7"/>
                    <a:pt x="62" y="6"/>
                    <a:pt x="55" y="11"/>
                  </a:cubicBezTo>
                  <a:cubicBezTo>
                    <a:pt x="49" y="16"/>
                    <a:pt x="34" y="22"/>
                    <a:pt x="34" y="22"/>
                  </a:cubicBezTo>
                  <a:cubicBezTo>
                    <a:pt x="34" y="22"/>
                    <a:pt x="4" y="32"/>
                    <a:pt x="0" y="71"/>
                  </a:cubicBezTo>
                  <a:cubicBezTo>
                    <a:pt x="0" y="71"/>
                    <a:pt x="0" y="121"/>
                    <a:pt x="3" y="140"/>
                  </a:cubicBezTo>
                  <a:cubicBezTo>
                    <a:pt x="3" y="140"/>
                    <a:pt x="7" y="139"/>
                    <a:pt x="11" y="142"/>
                  </a:cubicBezTo>
                  <a:lnTo>
                    <a:pt x="15" y="169"/>
                  </a:lnTo>
                  <a:lnTo>
                    <a:pt x="20" y="165"/>
                  </a:lnTo>
                  <a:cubicBezTo>
                    <a:pt x="20" y="165"/>
                    <a:pt x="17" y="135"/>
                    <a:pt x="25" y="126"/>
                  </a:cubicBezTo>
                  <a:cubicBezTo>
                    <a:pt x="28" y="122"/>
                    <a:pt x="25" y="96"/>
                    <a:pt x="25" y="96"/>
                  </a:cubicBezTo>
                  <a:cubicBezTo>
                    <a:pt x="25" y="96"/>
                    <a:pt x="42" y="80"/>
                    <a:pt x="44" y="79"/>
                  </a:cubicBezTo>
                  <a:cubicBezTo>
                    <a:pt x="44" y="79"/>
                    <a:pt x="68" y="84"/>
                    <a:pt x="80" y="91"/>
                  </a:cubicBezTo>
                  <a:cubicBezTo>
                    <a:pt x="80" y="91"/>
                    <a:pt x="83" y="101"/>
                    <a:pt x="107" y="105"/>
                  </a:cubicBezTo>
                  <a:cubicBezTo>
                    <a:pt x="108" y="105"/>
                    <a:pt x="109" y="105"/>
                    <a:pt x="110" y="105"/>
                  </a:cubicBezTo>
                  <a:cubicBezTo>
                    <a:pt x="114" y="105"/>
                    <a:pt x="119" y="105"/>
                    <a:pt x="124" y="104"/>
                  </a:cubicBezTo>
                  <a:cubicBezTo>
                    <a:pt x="149" y="96"/>
                    <a:pt x="150" y="116"/>
                    <a:pt x="150" y="116"/>
                  </a:cubicBezTo>
                  <a:cubicBezTo>
                    <a:pt x="153" y="107"/>
                    <a:pt x="149" y="101"/>
                    <a:pt x="144" y="97"/>
                  </a:cubicBezTo>
                  <a:lnTo>
                    <a:pt x="149" y="96"/>
                  </a:lnTo>
                  <a:cubicBezTo>
                    <a:pt x="149" y="96"/>
                    <a:pt x="154" y="100"/>
                    <a:pt x="157" y="108"/>
                  </a:cubicBezTo>
                  <a:cubicBezTo>
                    <a:pt x="159" y="119"/>
                    <a:pt x="155" y="132"/>
                    <a:pt x="160" y="143"/>
                  </a:cubicBezTo>
                  <a:cubicBezTo>
                    <a:pt x="164" y="151"/>
                    <a:pt x="159" y="174"/>
                    <a:pt x="159" y="174"/>
                  </a:cubicBezTo>
                  <a:lnTo>
                    <a:pt x="161" y="178"/>
                  </a:lnTo>
                  <a:lnTo>
                    <a:pt x="169" y="143"/>
                  </a:lnTo>
                  <a:cubicBezTo>
                    <a:pt x="169" y="143"/>
                    <a:pt x="175" y="144"/>
                    <a:pt x="176" y="147"/>
                  </a:cubicBezTo>
                  <a:lnTo>
                    <a:pt x="184" y="115"/>
                  </a:lnTo>
                  <a:cubicBezTo>
                    <a:pt x="184" y="115"/>
                    <a:pt x="186" y="82"/>
                    <a:pt x="185" y="76"/>
                  </a:cubicBezTo>
                  <a:close/>
                </a:path>
              </a:pathLst>
            </a:custGeom>
            <a:solidFill>
              <a:srgbClr val="383837"/>
            </a:solidFill>
            <a:ln w="9525">
              <a:noFill/>
            </a:ln>
          </p:spPr>
          <p:txBody>
            <a:bodyPr/>
            <a:lstStyle/>
            <a:p>
              <a:endParaRPr lang="zh-CN" altLang="en-US" sz="2110"/>
            </a:p>
          </p:txBody>
        </p:sp>
        <p:sp>
          <p:nvSpPr>
            <p:cNvPr id="44071" name="Freeform 60"/>
            <p:cNvSpPr/>
            <p:nvPr/>
          </p:nvSpPr>
          <p:spPr>
            <a:xfrm>
              <a:off x="614363" y="739775"/>
              <a:ext cx="50800" cy="280987"/>
            </a:xfrm>
            <a:custGeom>
              <a:avLst/>
              <a:gdLst/>
              <a:ahLst/>
              <a:cxnLst>
                <a:cxn ang="0">
                  <a:pos x="39511" y="157065"/>
                </a:cxn>
                <a:cxn ang="0">
                  <a:pos x="15522" y="0"/>
                </a:cxn>
                <a:cxn ang="0">
                  <a:pos x="0" y="237758"/>
                </a:cxn>
                <a:cxn ang="0">
                  <a:pos x="8467" y="280987"/>
                </a:cxn>
                <a:cxn ang="0">
                  <a:pos x="47978" y="280987"/>
                </a:cxn>
                <a:cxn ang="0">
                  <a:pos x="39511" y="157065"/>
                </a:cxn>
              </a:cxnLst>
              <a:rect l="0" t="0" r="0" b="0"/>
              <a:pathLst>
                <a:path w="36" h="195">
                  <a:moveTo>
                    <a:pt x="28" y="109"/>
                  </a:moveTo>
                  <a:cubicBezTo>
                    <a:pt x="36" y="79"/>
                    <a:pt x="20" y="16"/>
                    <a:pt x="11" y="0"/>
                  </a:cubicBezTo>
                  <a:lnTo>
                    <a:pt x="0" y="165"/>
                  </a:lnTo>
                  <a:lnTo>
                    <a:pt x="6" y="195"/>
                  </a:lnTo>
                  <a:cubicBezTo>
                    <a:pt x="6" y="195"/>
                    <a:pt x="18" y="195"/>
                    <a:pt x="34" y="195"/>
                  </a:cubicBezTo>
                  <a:cubicBezTo>
                    <a:pt x="29" y="170"/>
                    <a:pt x="23" y="129"/>
                    <a:pt x="28" y="109"/>
                  </a:cubicBezTo>
                  <a:close/>
                </a:path>
              </a:pathLst>
            </a:custGeom>
            <a:solidFill>
              <a:srgbClr val="2E2C2C"/>
            </a:solidFill>
            <a:ln w="9525">
              <a:noFill/>
            </a:ln>
          </p:spPr>
          <p:txBody>
            <a:bodyPr/>
            <a:lstStyle/>
            <a:p>
              <a:endParaRPr lang="zh-CN" altLang="en-US" sz="2110"/>
            </a:p>
          </p:txBody>
        </p:sp>
        <p:sp>
          <p:nvSpPr>
            <p:cNvPr id="44072" name="Freeform 61"/>
            <p:cNvSpPr/>
            <p:nvPr/>
          </p:nvSpPr>
          <p:spPr>
            <a:xfrm>
              <a:off x="512763" y="476250"/>
              <a:ext cx="173038" cy="1022350"/>
            </a:xfrm>
            <a:custGeom>
              <a:avLst/>
              <a:gdLst/>
              <a:ahLst/>
              <a:cxnLst>
                <a:cxn ang="0">
                  <a:pos x="79309" y="997906"/>
                </a:cxn>
                <a:cxn ang="0">
                  <a:pos x="155734" y="1022350"/>
                </a:cxn>
                <a:cxn ang="0">
                  <a:pos x="173038" y="1010847"/>
                </a:cxn>
                <a:cxn ang="0">
                  <a:pos x="126895" y="529149"/>
                </a:cxn>
                <a:cxn ang="0">
                  <a:pos x="126895" y="313463"/>
                </a:cxn>
                <a:cxn ang="0">
                  <a:pos x="126895" y="181176"/>
                </a:cxn>
                <a:cxn ang="0">
                  <a:pos x="79309" y="57516"/>
                </a:cxn>
                <a:cxn ang="0">
                  <a:pos x="1442" y="0"/>
                </a:cxn>
                <a:cxn ang="0">
                  <a:pos x="0" y="57516"/>
                </a:cxn>
                <a:cxn ang="0">
                  <a:pos x="79309" y="277516"/>
                </a:cxn>
                <a:cxn ang="0">
                  <a:pos x="63447" y="425620"/>
                </a:cxn>
                <a:cxn ang="0">
                  <a:pos x="95171" y="731893"/>
                </a:cxn>
                <a:cxn ang="0">
                  <a:pos x="79309" y="997906"/>
                </a:cxn>
              </a:cxnLst>
              <a:rect l="0" t="0" r="0" b="0"/>
              <a:pathLst>
                <a:path w="120" h="711">
                  <a:moveTo>
                    <a:pt x="55" y="694"/>
                  </a:moveTo>
                  <a:lnTo>
                    <a:pt x="108" y="711"/>
                  </a:lnTo>
                  <a:lnTo>
                    <a:pt x="120" y="703"/>
                  </a:lnTo>
                  <a:cubicBezTo>
                    <a:pt x="120" y="703"/>
                    <a:pt x="111" y="437"/>
                    <a:pt x="88" y="368"/>
                  </a:cubicBezTo>
                  <a:cubicBezTo>
                    <a:pt x="88" y="368"/>
                    <a:pt x="87" y="244"/>
                    <a:pt x="88" y="218"/>
                  </a:cubicBezTo>
                  <a:cubicBezTo>
                    <a:pt x="88" y="193"/>
                    <a:pt x="89" y="140"/>
                    <a:pt x="88" y="126"/>
                  </a:cubicBezTo>
                  <a:cubicBezTo>
                    <a:pt x="87" y="113"/>
                    <a:pt x="67" y="57"/>
                    <a:pt x="55" y="40"/>
                  </a:cubicBezTo>
                  <a:lnTo>
                    <a:pt x="1" y="0"/>
                  </a:lnTo>
                  <a:lnTo>
                    <a:pt x="0" y="40"/>
                  </a:lnTo>
                  <a:cubicBezTo>
                    <a:pt x="0" y="40"/>
                    <a:pt x="57" y="160"/>
                    <a:pt x="55" y="193"/>
                  </a:cubicBezTo>
                  <a:cubicBezTo>
                    <a:pt x="55" y="193"/>
                    <a:pt x="43" y="288"/>
                    <a:pt x="44" y="296"/>
                  </a:cubicBezTo>
                  <a:cubicBezTo>
                    <a:pt x="45" y="304"/>
                    <a:pt x="66" y="492"/>
                    <a:pt x="66" y="509"/>
                  </a:cubicBezTo>
                  <a:cubicBezTo>
                    <a:pt x="66" y="526"/>
                    <a:pt x="55" y="694"/>
                    <a:pt x="55" y="694"/>
                  </a:cubicBezTo>
                  <a:close/>
                </a:path>
              </a:pathLst>
            </a:custGeom>
            <a:solidFill>
              <a:srgbClr val="383837"/>
            </a:solidFill>
            <a:ln w="9525">
              <a:noFill/>
            </a:ln>
          </p:spPr>
          <p:txBody>
            <a:bodyPr/>
            <a:lstStyle/>
            <a:p>
              <a:endParaRPr lang="zh-CN" altLang="en-US" sz="2110"/>
            </a:p>
          </p:txBody>
        </p:sp>
      </p:grpSp>
      <p:sp>
        <p:nvSpPr>
          <p:cNvPr id="10284" name="TextBox 64"/>
          <p:cNvSpPr txBox="1"/>
          <p:nvPr/>
        </p:nvSpPr>
        <p:spPr>
          <a:xfrm>
            <a:off x="1699692" y="5082276"/>
            <a:ext cx="9954939" cy="1495602"/>
          </a:xfrm>
          <a:prstGeom prst="rect">
            <a:avLst/>
          </a:prstGeom>
          <a:noFill/>
          <a:ln w="9525">
            <a:noFill/>
          </a:ln>
        </p:spPr>
        <p:txBody>
          <a:bodyPr wrap="square" anchor="t">
            <a:spAutoFit/>
          </a:bodyPr>
          <a:lstStyle/>
          <a:p>
            <a:pPr defTabSz="964565">
              <a:lnSpc>
                <a:spcPct val="150000"/>
              </a:lnSpc>
            </a:pPr>
            <a:r>
              <a:rPr lang="zh-CN" altLang="en-US" sz="2110" b="1" dirty="0">
                <a:solidFill>
                  <a:schemeClr val="accent2"/>
                </a:solidFill>
                <a:latin typeface="微软雅黑" panose="020B0503020204020204" pitchFamily="34" charset="-122"/>
                <a:ea typeface="微软雅黑" panose="020B0503020204020204" pitchFamily="34" charset="-122"/>
              </a:rPr>
              <a:t>重点关注工作：</a:t>
            </a:r>
            <a:r>
              <a:rPr lang="zh-CN" altLang="en-US" sz="2110" b="1" dirty="0">
                <a:solidFill>
                  <a:srgbClr val="404040"/>
                </a:solidFill>
                <a:latin typeface="微软雅黑" panose="020B0503020204020204" pitchFamily="34" charset="-122"/>
                <a:ea typeface="微软雅黑" panose="020B0503020204020204" pitchFamily="34" charset="-122"/>
              </a:rPr>
              <a:t>可能或曾经发生严重事故（或险情）的作业；员工暴露于的有毒有害物质存在的环境；从未做过的工作或遇到技术问题的复杂作业；需要员工单独在隔离的区域作业</a:t>
            </a:r>
          </a:p>
        </p:txBody>
      </p:sp>
      <p:cxnSp>
        <p:nvCxnSpPr>
          <p:cNvPr id="10285" name="直接连接符 68"/>
          <p:cNvCxnSpPr/>
          <p:nvPr/>
        </p:nvCxnSpPr>
        <p:spPr>
          <a:xfrm flipV="1">
            <a:off x="4894112" y="5039416"/>
            <a:ext cx="5796165" cy="15069"/>
          </a:xfrm>
          <a:prstGeom prst="line">
            <a:avLst/>
          </a:prstGeom>
          <a:ln w="9525" cap="flat" cmpd="sng">
            <a:solidFill>
              <a:srgbClr val="404040"/>
            </a:solidFill>
            <a:prstDash val="dash"/>
            <a:round/>
            <a:headEnd type="none" w="med" len="med"/>
            <a:tailEnd type="none" w="med" len="med"/>
          </a:ln>
        </p:spPr>
      </p:cxnSp>
      <p:sp>
        <p:nvSpPr>
          <p:cNvPr id="46"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6509"/>
                                        </p:tgtEl>
                                        <p:attrNameLst>
                                          <p:attrName>style.visibility</p:attrName>
                                        </p:attrNameLst>
                                      </p:cBhvr>
                                      <p:to>
                                        <p:strVal val="visible"/>
                                      </p:to>
                                    </p:set>
                                    <p:anim calcmode="lin" valueType="num">
                                      <p:cBhvr>
                                        <p:cTn id="7" dur="500" fill="hold"/>
                                        <p:tgtEl>
                                          <p:spTgt spid="106509"/>
                                        </p:tgtEl>
                                        <p:attrNameLst>
                                          <p:attrName>ppt_w</p:attrName>
                                        </p:attrNameLst>
                                      </p:cBhvr>
                                      <p:tavLst>
                                        <p:tav tm="0">
                                          <p:val>
                                            <p:fltVal val="0"/>
                                          </p:val>
                                        </p:tav>
                                        <p:tav tm="100000">
                                          <p:val>
                                            <p:strVal val="#ppt_w"/>
                                          </p:val>
                                        </p:tav>
                                      </p:tavLst>
                                    </p:anim>
                                    <p:anim calcmode="lin" valueType="num">
                                      <p:cBhvr>
                                        <p:cTn id="8" dur="500" fill="hold"/>
                                        <p:tgtEl>
                                          <p:spTgt spid="106509"/>
                                        </p:tgtEl>
                                        <p:attrNameLst>
                                          <p:attrName>ppt_h</p:attrName>
                                        </p:attrNameLst>
                                      </p:cBhvr>
                                      <p:tavLst>
                                        <p:tav tm="0">
                                          <p:val>
                                            <p:fltVal val="0"/>
                                          </p:val>
                                        </p:tav>
                                        <p:tav tm="100000">
                                          <p:val>
                                            <p:strVal val="#ppt_h"/>
                                          </p:val>
                                        </p:tav>
                                      </p:tavLst>
                                    </p:anim>
                                    <p:animEffect transition="in" filter="fade">
                                      <p:cBhvr>
                                        <p:cTn id="9" dur="500"/>
                                        <p:tgtEl>
                                          <p:spTgt spid="106509"/>
                                        </p:tgtEl>
                                      </p:cBhvr>
                                    </p:animEffect>
                                  </p:childTnLst>
                                </p:cTn>
                              </p:par>
                              <p:par>
                                <p:cTn id="10" presetID="10" presetClass="entr" presetSubtype="0" fill="hold" grpId="0" nodeType="withEffect">
                                  <p:stCondLst>
                                    <p:cond delay="500"/>
                                  </p:stCondLst>
                                  <p:childTnLst>
                                    <p:set>
                                      <p:cBhvr>
                                        <p:cTn id="11" dur="1" fill="hold">
                                          <p:stCondLst>
                                            <p:cond delay="0"/>
                                          </p:stCondLst>
                                        </p:cTn>
                                        <p:tgtEl>
                                          <p:spTgt spid="10245"/>
                                        </p:tgtEl>
                                        <p:attrNameLst>
                                          <p:attrName>style.visibility</p:attrName>
                                        </p:attrNameLst>
                                      </p:cBhvr>
                                      <p:to>
                                        <p:strVal val="visible"/>
                                      </p:to>
                                    </p:set>
                                    <p:animEffect transition="in" filter="fade">
                                      <p:cBhvr>
                                        <p:cTn id="12" dur="500"/>
                                        <p:tgtEl>
                                          <p:spTgt spid="10245"/>
                                        </p:tgtEl>
                                      </p:cBhvr>
                                    </p:animEffect>
                                  </p:childTnLst>
                                </p:cTn>
                              </p:par>
                              <p:par>
                                <p:cTn id="13" presetID="10" presetClass="entr" presetSubtype="0" fill="hold" nodeType="withEffect">
                                  <p:stCondLst>
                                    <p:cond delay="500"/>
                                  </p:stCondLst>
                                  <p:childTnLst>
                                    <p:set>
                                      <p:cBhvr>
                                        <p:cTn id="14" dur="1" fill="hold">
                                          <p:stCondLst>
                                            <p:cond delay="0"/>
                                          </p:stCondLst>
                                        </p:cTn>
                                        <p:tgtEl>
                                          <p:spTgt spid="10248"/>
                                        </p:tgtEl>
                                        <p:attrNameLst>
                                          <p:attrName>style.visibility</p:attrName>
                                        </p:attrNameLst>
                                      </p:cBhvr>
                                      <p:to>
                                        <p:strVal val="visible"/>
                                      </p:to>
                                    </p:set>
                                    <p:animEffect transition="in" filter="fade">
                                      <p:cBhvr>
                                        <p:cTn id="15" dur="500"/>
                                        <p:tgtEl>
                                          <p:spTgt spid="10248"/>
                                        </p:tgtEl>
                                      </p:cBhvr>
                                    </p:animEffect>
                                  </p:childTnLst>
                                </p:cTn>
                              </p:par>
                              <p:par>
                                <p:cTn id="16" presetID="22" presetClass="entr" presetSubtype="8" fill="hold" nodeType="withEffect">
                                  <p:stCondLst>
                                    <p:cond delay="500"/>
                                  </p:stCondLst>
                                  <p:childTnLst>
                                    <p:set>
                                      <p:cBhvr>
                                        <p:cTn id="17" dur="1" fill="hold">
                                          <p:stCondLst>
                                            <p:cond delay="0"/>
                                          </p:stCondLst>
                                        </p:cTn>
                                        <p:tgtEl>
                                          <p:spTgt spid="10247"/>
                                        </p:tgtEl>
                                        <p:attrNameLst>
                                          <p:attrName>style.visibility</p:attrName>
                                        </p:attrNameLst>
                                      </p:cBhvr>
                                      <p:to>
                                        <p:strVal val="visible"/>
                                      </p:to>
                                    </p:set>
                                    <p:animEffect transition="in" filter="wipe(left)">
                                      <p:cBhvr>
                                        <p:cTn id="18" dur="500"/>
                                        <p:tgtEl>
                                          <p:spTgt spid="10247"/>
                                        </p:tgtEl>
                                      </p:cBhvr>
                                    </p:animEffect>
                                  </p:childTnLst>
                                </p:cTn>
                              </p:par>
                              <p:par>
                                <p:cTn id="19" presetID="10" presetClass="entr" presetSubtype="0" fill="hold" grpId="0" nodeType="withEffect">
                                  <p:stCondLst>
                                    <p:cond delay="1500"/>
                                  </p:stCondLst>
                                  <p:childTnLst>
                                    <p:set>
                                      <p:cBhvr>
                                        <p:cTn id="20" dur="1" fill="hold">
                                          <p:stCondLst>
                                            <p:cond delay="0"/>
                                          </p:stCondLst>
                                        </p:cTn>
                                        <p:tgtEl>
                                          <p:spTgt spid="10246"/>
                                        </p:tgtEl>
                                        <p:attrNameLst>
                                          <p:attrName>style.visibility</p:attrName>
                                        </p:attrNameLst>
                                      </p:cBhvr>
                                      <p:to>
                                        <p:strVal val="visible"/>
                                      </p:to>
                                    </p:set>
                                    <p:animEffect transition="in" filter="fade">
                                      <p:cBhvr>
                                        <p:cTn id="21" dur="500"/>
                                        <p:tgtEl>
                                          <p:spTgt spid="10246"/>
                                        </p:tgtEl>
                                      </p:cBhvr>
                                    </p:animEffect>
                                  </p:childTnLst>
                                </p:cTn>
                              </p:par>
                              <p:par>
                                <p:cTn id="22" presetID="10" presetClass="entr" presetSubtype="0" fill="hold" nodeType="withEffect">
                                  <p:stCondLst>
                                    <p:cond delay="1500"/>
                                  </p:stCondLst>
                                  <p:childTnLst>
                                    <p:set>
                                      <p:cBhvr>
                                        <p:cTn id="23" dur="1" fill="hold">
                                          <p:stCondLst>
                                            <p:cond delay="0"/>
                                          </p:stCondLst>
                                        </p:cTn>
                                        <p:tgtEl>
                                          <p:spTgt spid="10251"/>
                                        </p:tgtEl>
                                        <p:attrNameLst>
                                          <p:attrName>style.visibility</p:attrName>
                                        </p:attrNameLst>
                                      </p:cBhvr>
                                      <p:to>
                                        <p:strVal val="visible"/>
                                      </p:to>
                                    </p:set>
                                    <p:animEffect transition="in" filter="fade">
                                      <p:cBhvr>
                                        <p:cTn id="24" dur="500"/>
                                        <p:tgtEl>
                                          <p:spTgt spid="10251"/>
                                        </p:tgtEl>
                                      </p:cBhvr>
                                    </p:animEffect>
                                  </p:childTnLst>
                                </p:cTn>
                              </p:par>
                            </p:childTnLst>
                          </p:cTn>
                        </p:par>
                        <p:par>
                          <p:cTn id="25" fill="hold">
                            <p:stCondLst>
                              <p:cond delay="500"/>
                            </p:stCondLst>
                            <p:childTnLst>
                              <p:par>
                                <p:cTn id="26" presetID="41" presetClass="entr" presetSubtype="0" fill="hold" grpId="0" nodeType="afterEffect">
                                  <p:stCondLst>
                                    <p:cond delay="0"/>
                                  </p:stCondLst>
                                  <p:iterate type="lt">
                                    <p:tmPct val="10000"/>
                                  </p:iterate>
                                  <p:childTnLst>
                                    <p:set>
                                      <p:cBhvr>
                                        <p:cTn id="27" dur="1" fill="hold">
                                          <p:stCondLst>
                                            <p:cond delay="0"/>
                                          </p:stCondLst>
                                        </p:cTn>
                                        <p:tgtEl>
                                          <p:spTgt spid="10284"/>
                                        </p:tgtEl>
                                        <p:attrNameLst>
                                          <p:attrName>style.visibility</p:attrName>
                                        </p:attrNameLst>
                                      </p:cBhvr>
                                      <p:to>
                                        <p:strVal val="visible"/>
                                      </p:to>
                                    </p:set>
                                    <p:anim calcmode="lin" valueType="num">
                                      <p:cBhvr>
                                        <p:cTn id="28" dur="500" fill="hold"/>
                                        <p:tgtEl>
                                          <p:spTgt spid="10284"/>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10284"/>
                                        </p:tgtEl>
                                        <p:attrNameLst>
                                          <p:attrName>ppt_y</p:attrName>
                                        </p:attrNameLst>
                                      </p:cBhvr>
                                      <p:tavLst>
                                        <p:tav tm="0">
                                          <p:val>
                                            <p:strVal val="#ppt_y"/>
                                          </p:val>
                                        </p:tav>
                                        <p:tav tm="100000">
                                          <p:val>
                                            <p:strVal val="#ppt_y"/>
                                          </p:val>
                                        </p:tav>
                                      </p:tavLst>
                                    </p:anim>
                                    <p:anim calcmode="lin" valueType="num">
                                      <p:cBhvr>
                                        <p:cTn id="30" dur="500" fill="hold"/>
                                        <p:tgtEl>
                                          <p:spTgt spid="10284"/>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10284"/>
                                        </p:tgtEl>
                                        <p:attrNameLst>
                                          <p:attrName>ppt_w</p:attrName>
                                        </p:attrNameLst>
                                      </p:cBhvr>
                                      <p:tavLst>
                                        <p:tav tm="0">
                                          <p:val>
                                            <p:strVal val="#ppt_w/10"/>
                                          </p:val>
                                        </p:tav>
                                        <p:tav tm="50000">
                                          <p:val>
                                            <p:strVal val="#ppt_w+.01"/>
                                          </p:val>
                                        </p:tav>
                                        <p:tav tm="100000">
                                          <p:val>
                                            <p:strVal val="#ppt_w"/>
                                          </p:val>
                                        </p:tav>
                                      </p:tavLst>
                                    </p:anim>
                                    <p:animEffect transition="in" filter="fade">
                                      <p:cBhvr>
                                        <p:cTn id="32" dur="500" tmFilter="0,0; .5, 1; 1, 1"/>
                                        <p:tgtEl>
                                          <p:spTgt spid="10284"/>
                                        </p:tgtEl>
                                      </p:cBhvr>
                                    </p:animEffect>
                                  </p:childTnLst>
                                </p:cTn>
                              </p:par>
                              <p:par>
                                <p:cTn id="33" presetID="22" presetClass="entr" presetSubtype="8" fill="hold" nodeType="withEffect">
                                  <p:stCondLst>
                                    <p:cond delay="500"/>
                                  </p:stCondLst>
                                  <p:childTnLst>
                                    <p:set>
                                      <p:cBhvr>
                                        <p:cTn id="34" dur="1" fill="hold">
                                          <p:stCondLst>
                                            <p:cond delay="0"/>
                                          </p:stCondLst>
                                        </p:cTn>
                                        <p:tgtEl>
                                          <p:spTgt spid="10285"/>
                                        </p:tgtEl>
                                        <p:attrNameLst>
                                          <p:attrName>style.visibility</p:attrName>
                                        </p:attrNameLst>
                                      </p:cBhvr>
                                      <p:to>
                                        <p:strVal val="visible"/>
                                      </p:to>
                                    </p:set>
                                    <p:animEffect transition="in" filter="wipe(left)">
                                      <p:cBhvr>
                                        <p:cTn id="35" dur="500"/>
                                        <p:tgtEl>
                                          <p:spTgt spid="102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5" grpId="0"/>
      <p:bldP spid="10246" grpId="0"/>
      <p:bldP spid="1028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71683" name="椭圆 3"/>
          <p:cNvSpPr>
            <a:spLocks noChangeAspect="1"/>
          </p:cNvSpPr>
          <p:nvPr/>
        </p:nvSpPr>
        <p:spPr>
          <a:xfrm>
            <a:off x="7924459" y="3048764"/>
            <a:ext cx="760098" cy="760098"/>
          </a:xfrm>
          <a:prstGeom prst="ellipse">
            <a:avLst/>
          </a:prstGeom>
          <a:solidFill>
            <a:srgbClr val="354B5E"/>
          </a:solidFill>
          <a:ln w="9525">
            <a:noFill/>
          </a:ln>
        </p:spPr>
        <p:txBody>
          <a:bodyPr anchor="ctr"/>
          <a:lstStyle/>
          <a:p>
            <a:pPr algn="ctr"/>
            <a:r>
              <a:rPr lang="en-US" altLang="x-none" sz="3375" dirty="0">
                <a:solidFill>
                  <a:schemeClr val="bg1"/>
                </a:solidFill>
                <a:latin typeface="Segoe UI" panose="020B0502040204020203" pitchFamily="2" charset="0"/>
                <a:ea typeface="微软雅黑" panose="020B0503020204020204" pitchFamily="34" charset="-122"/>
              </a:rPr>
              <a:t>4</a:t>
            </a:r>
          </a:p>
        </p:txBody>
      </p:sp>
      <p:sp>
        <p:nvSpPr>
          <p:cNvPr id="71684" name="椭圆 4"/>
          <p:cNvSpPr>
            <a:spLocks noChangeAspect="1"/>
          </p:cNvSpPr>
          <p:nvPr/>
        </p:nvSpPr>
        <p:spPr>
          <a:xfrm>
            <a:off x="4118945" y="3048764"/>
            <a:ext cx="758424" cy="760098"/>
          </a:xfrm>
          <a:prstGeom prst="ellipse">
            <a:avLst/>
          </a:prstGeom>
          <a:solidFill>
            <a:schemeClr val="accent2"/>
          </a:solidFill>
          <a:ln w="9525">
            <a:noFill/>
          </a:ln>
        </p:spPr>
        <p:txBody>
          <a:bodyPr anchor="ctr"/>
          <a:lstStyle/>
          <a:p>
            <a:pPr algn="ctr"/>
            <a:r>
              <a:rPr lang="en-US" altLang="x-none" sz="3375" dirty="0">
                <a:solidFill>
                  <a:schemeClr val="bg1"/>
                </a:solidFill>
                <a:latin typeface="Segoe UI" panose="020B0502040204020203" pitchFamily="2" charset="0"/>
                <a:ea typeface="微软雅黑" panose="020B0503020204020204" pitchFamily="34" charset="-122"/>
              </a:rPr>
              <a:t>3</a:t>
            </a:r>
          </a:p>
        </p:txBody>
      </p:sp>
      <p:cxnSp>
        <p:nvCxnSpPr>
          <p:cNvPr id="71685" name="直接连接符 5"/>
          <p:cNvCxnSpPr>
            <a:stCxn id="71684" idx="6"/>
            <a:endCxn id="71683" idx="2"/>
          </p:cNvCxnSpPr>
          <p:nvPr/>
        </p:nvCxnSpPr>
        <p:spPr>
          <a:xfrm>
            <a:off x="4877369" y="3409391"/>
            <a:ext cx="3047089" cy="0"/>
          </a:xfrm>
          <a:prstGeom prst="line">
            <a:avLst/>
          </a:prstGeom>
          <a:ln w="31750" cap="flat" cmpd="sng">
            <a:solidFill>
              <a:srgbClr val="BFBFBF"/>
            </a:solidFill>
            <a:prstDash val="solid"/>
            <a:round/>
            <a:headEnd type="oval" w="med" len="med"/>
            <a:tailEnd type="oval" w="med" len="med"/>
          </a:ln>
        </p:spPr>
      </p:cxnSp>
      <p:sp>
        <p:nvSpPr>
          <p:cNvPr id="71686" name="椭圆 7"/>
          <p:cNvSpPr>
            <a:spLocks noChangeAspect="1"/>
          </p:cNvSpPr>
          <p:nvPr/>
        </p:nvSpPr>
        <p:spPr>
          <a:xfrm>
            <a:off x="7924459" y="1593862"/>
            <a:ext cx="760098" cy="760098"/>
          </a:xfrm>
          <a:prstGeom prst="ellipse">
            <a:avLst/>
          </a:prstGeom>
          <a:solidFill>
            <a:srgbClr val="354B5E"/>
          </a:solidFill>
          <a:ln w="9525">
            <a:noFill/>
          </a:ln>
        </p:spPr>
        <p:txBody>
          <a:bodyPr anchor="ctr"/>
          <a:lstStyle/>
          <a:p>
            <a:pPr algn="ctr"/>
            <a:r>
              <a:rPr lang="en-US" altLang="x-none" sz="3375" dirty="0">
                <a:solidFill>
                  <a:schemeClr val="bg1"/>
                </a:solidFill>
                <a:latin typeface="Segoe UI" panose="020B0502040204020203" pitchFamily="2" charset="0"/>
                <a:ea typeface="微软雅黑" panose="020B0503020204020204" pitchFamily="34" charset="-122"/>
              </a:rPr>
              <a:t>2</a:t>
            </a:r>
          </a:p>
        </p:txBody>
      </p:sp>
      <p:sp>
        <p:nvSpPr>
          <p:cNvPr id="71687" name="椭圆 8"/>
          <p:cNvSpPr>
            <a:spLocks noChangeAspect="1"/>
          </p:cNvSpPr>
          <p:nvPr/>
        </p:nvSpPr>
        <p:spPr>
          <a:xfrm>
            <a:off x="7924459" y="4505339"/>
            <a:ext cx="760098" cy="758423"/>
          </a:xfrm>
          <a:prstGeom prst="ellipse">
            <a:avLst/>
          </a:prstGeom>
          <a:solidFill>
            <a:srgbClr val="354B5E"/>
          </a:solidFill>
          <a:ln w="9525">
            <a:noFill/>
          </a:ln>
        </p:spPr>
        <p:txBody>
          <a:bodyPr anchor="ctr"/>
          <a:lstStyle/>
          <a:p>
            <a:pPr algn="ctr"/>
            <a:r>
              <a:rPr lang="en-US" altLang="x-none" sz="3375" dirty="0">
                <a:solidFill>
                  <a:schemeClr val="bg1"/>
                </a:solidFill>
                <a:latin typeface="Segoe UI" panose="020B0502040204020203" pitchFamily="2" charset="0"/>
                <a:ea typeface="微软雅黑" panose="020B0503020204020204" pitchFamily="34" charset="-122"/>
              </a:rPr>
              <a:t>6</a:t>
            </a:r>
          </a:p>
        </p:txBody>
      </p:sp>
      <p:sp>
        <p:nvSpPr>
          <p:cNvPr id="71688" name="椭圆 9"/>
          <p:cNvSpPr>
            <a:spLocks noChangeAspect="1"/>
          </p:cNvSpPr>
          <p:nvPr/>
        </p:nvSpPr>
        <p:spPr>
          <a:xfrm>
            <a:off x="4118945" y="1593862"/>
            <a:ext cx="758424" cy="760098"/>
          </a:xfrm>
          <a:prstGeom prst="ellipse">
            <a:avLst/>
          </a:prstGeom>
          <a:solidFill>
            <a:schemeClr val="accent2"/>
          </a:solidFill>
          <a:ln w="9525">
            <a:noFill/>
          </a:ln>
        </p:spPr>
        <p:txBody>
          <a:bodyPr anchor="ctr"/>
          <a:lstStyle/>
          <a:p>
            <a:pPr algn="ctr"/>
            <a:r>
              <a:rPr lang="en-US" altLang="x-none" sz="3375" dirty="0">
                <a:solidFill>
                  <a:schemeClr val="bg1"/>
                </a:solidFill>
                <a:latin typeface="Segoe UI" panose="020B0502040204020203" pitchFamily="2" charset="0"/>
                <a:ea typeface="微软雅黑" panose="020B0503020204020204" pitchFamily="34" charset="-122"/>
              </a:rPr>
              <a:t>1</a:t>
            </a:r>
          </a:p>
        </p:txBody>
      </p:sp>
      <p:sp>
        <p:nvSpPr>
          <p:cNvPr id="71689" name="椭圆 10"/>
          <p:cNvSpPr>
            <a:spLocks noChangeAspect="1"/>
          </p:cNvSpPr>
          <p:nvPr/>
        </p:nvSpPr>
        <p:spPr>
          <a:xfrm>
            <a:off x="4118945" y="4505339"/>
            <a:ext cx="758424" cy="758423"/>
          </a:xfrm>
          <a:prstGeom prst="ellipse">
            <a:avLst/>
          </a:prstGeom>
          <a:solidFill>
            <a:schemeClr val="accent2"/>
          </a:solidFill>
          <a:ln w="9525">
            <a:noFill/>
          </a:ln>
        </p:spPr>
        <p:txBody>
          <a:bodyPr anchor="ctr"/>
          <a:lstStyle/>
          <a:p>
            <a:pPr algn="ctr"/>
            <a:r>
              <a:rPr lang="en-US" altLang="x-none" sz="3375" dirty="0">
                <a:solidFill>
                  <a:schemeClr val="bg1"/>
                </a:solidFill>
                <a:latin typeface="Segoe UI" panose="020B0502040204020203" pitchFamily="2" charset="0"/>
                <a:ea typeface="微软雅黑" panose="020B0503020204020204" pitchFamily="34" charset="-122"/>
              </a:rPr>
              <a:t>5</a:t>
            </a:r>
          </a:p>
        </p:txBody>
      </p:sp>
      <p:grpSp>
        <p:nvGrpSpPr>
          <p:cNvPr id="71690" name="组合 22"/>
          <p:cNvGrpSpPr/>
          <p:nvPr/>
        </p:nvGrpSpPr>
        <p:grpSpPr>
          <a:xfrm>
            <a:off x="4877370" y="1954155"/>
            <a:ext cx="3050771" cy="1455236"/>
            <a:chOff x="0" y="-18747"/>
            <a:chExt cx="2892270" cy="1380864"/>
          </a:xfrm>
        </p:grpSpPr>
        <p:cxnSp>
          <p:nvCxnSpPr>
            <p:cNvPr id="45065" name="直接连接符 12"/>
            <p:cNvCxnSpPr>
              <a:stCxn id="71684" idx="6"/>
              <a:endCxn id="71683" idx="2"/>
            </p:cNvCxnSpPr>
            <p:nvPr/>
          </p:nvCxnSpPr>
          <p:spPr>
            <a:xfrm>
              <a:off x="0" y="1361800"/>
              <a:ext cx="2888779" cy="0"/>
            </a:xfrm>
            <a:prstGeom prst="line">
              <a:avLst/>
            </a:prstGeom>
            <a:ln w="31750" cap="flat" cmpd="sng">
              <a:solidFill>
                <a:srgbClr val="BFBFBF"/>
              </a:solidFill>
              <a:prstDash val="solid"/>
              <a:round/>
              <a:headEnd type="none" w="med" len="med"/>
              <a:tailEnd type="none" w="med" len="med"/>
            </a:ln>
          </p:spPr>
        </p:cxnSp>
        <p:cxnSp>
          <p:nvCxnSpPr>
            <p:cNvPr id="45066" name="肘形连接符 13"/>
            <p:cNvCxnSpPr>
              <a:stCxn id="71688" idx="6"/>
              <a:endCxn id="71683" idx="2"/>
            </p:cNvCxnSpPr>
            <p:nvPr/>
          </p:nvCxnSpPr>
          <p:spPr>
            <a:xfrm>
              <a:off x="317" y="-18747"/>
              <a:ext cx="2888779" cy="1380864"/>
            </a:xfrm>
            <a:prstGeom prst="bentConnector3">
              <a:avLst>
                <a:gd name="adj1" fmla="val 50011"/>
              </a:avLst>
            </a:prstGeom>
            <a:ln w="31750" cap="flat" cmpd="sng">
              <a:solidFill>
                <a:srgbClr val="BFBFBF"/>
              </a:solidFill>
              <a:prstDash val="solid"/>
              <a:miter/>
              <a:headEnd type="oval" w="med" len="med"/>
              <a:tailEnd type="none" w="med" len="med"/>
            </a:ln>
          </p:spPr>
        </p:cxnSp>
        <p:cxnSp>
          <p:nvCxnSpPr>
            <p:cNvPr id="45067" name="肘形连接符 14"/>
            <p:cNvCxnSpPr>
              <a:stCxn id="71686" idx="2"/>
              <a:endCxn id="71683" idx="2"/>
            </p:cNvCxnSpPr>
            <p:nvPr/>
          </p:nvCxnSpPr>
          <p:spPr>
            <a:xfrm rot="10800000" flipV="1">
              <a:off x="2889096" y="-18747"/>
              <a:ext cx="3174" cy="1380864"/>
            </a:xfrm>
            <a:prstGeom prst="bentConnector3">
              <a:avLst>
                <a:gd name="adj1" fmla="val 7590016"/>
              </a:avLst>
            </a:prstGeom>
            <a:ln w="31750" cap="flat" cmpd="sng">
              <a:solidFill>
                <a:srgbClr val="BFBFBF"/>
              </a:solidFill>
              <a:prstDash val="solid"/>
              <a:miter/>
              <a:headEnd type="oval" w="med" len="med"/>
              <a:tailEnd type="none" w="med" len="med"/>
            </a:ln>
          </p:spPr>
        </p:cxnSp>
      </p:grpSp>
      <p:grpSp>
        <p:nvGrpSpPr>
          <p:cNvPr id="71694" name="组合 23"/>
          <p:cNvGrpSpPr/>
          <p:nvPr/>
        </p:nvGrpSpPr>
        <p:grpSpPr>
          <a:xfrm>
            <a:off x="4877704" y="1953821"/>
            <a:ext cx="3050437" cy="2910806"/>
            <a:chOff x="317" y="-1935413"/>
            <a:chExt cx="2891953" cy="2758121"/>
          </a:xfrm>
        </p:grpSpPr>
        <p:cxnSp>
          <p:nvCxnSpPr>
            <p:cNvPr id="45069" name="直接连接符 16"/>
            <p:cNvCxnSpPr>
              <a:stCxn id="71686" idx="2"/>
              <a:endCxn id="71683" idx="2"/>
            </p:cNvCxnSpPr>
            <p:nvPr/>
          </p:nvCxnSpPr>
          <p:spPr>
            <a:xfrm>
              <a:off x="2888779" y="-1935413"/>
              <a:ext cx="0" cy="1378902"/>
            </a:xfrm>
            <a:prstGeom prst="line">
              <a:avLst/>
            </a:prstGeom>
            <a:ln w="31750" cap="flat" cmpd="sng">
              <a:solidFill>
                <a:srgbClr val="BFBFBF"/>
              </a:solidFill>
              <a:prstDash val="solid"/>
              <a:round/>
              <a:headEnd type="none" w="med" len="med"/>
              <a:tailEnd type="none" w="med" len="med"/>
            </a:ln>
          </p:spPr>
        </p:cxnSp>
        <p:cxnSp>
          <p:nvCxnSpPr>
            <p:cNvPr id="45070" name="肘形连接符 17"/>
            <p:cNvCxnSpPr>
              <a:stCxn id="71689" idx="6"/>
              <a:endCxn id="71683" idx="2"/>
            </p:cNvCxnSpPr>
            <p:nvPr/>
          </p:nvCxnSpPr>
          <p:spPr>
            <a:xfrm flipV="1">
              <a:off x="317" y="-556194"/>
              <a:ext cx="2888779" cy="1378902"/>
            </a:xfrm>
            <a:prstGeom prst="bentConnector3">
              <a:avLst>
                <a:gd name="adj1" fmla="val 50000"/>
              </a:avLst>
            </a:prstGeom>
            <a:ln w="31750" cap="flat" cmpd="sng">
              <a:solidFill>
                <a:srgbClr val="BFBFBF"/>
              </a:solidFill>
              <a:prstDash val="solid"/>
              <a:miter/>
              <a:headEnd type="oval" w="med" len="med"/>
              <a:tailEnd type="none" w="med" len="med"/>
            </a:ln>
          </p:spPr>
        </p:cxnSp>
        <p:cxnSp>
          <p:nvCxnSpPr>
            <p:cNvPr id="45071" name="肘形连接符 18"/>
            <p:cNvCxnSpPr>
              <a:stCxn id="71687" idx="2"/>
              <a:endCxn id="71683" idx="2"/>
            </p:cNvCxnSpPr>
            <p:nvPr/>
          </p:nvCxnSpPr>
          <p:spPr>
            <a:xfrm rot="10800000">
              <a:off x="2889096" y="-556194"/>
              <a:ext cx="3174" cy="1378902"/>
            </a:xfrm>
            <a:prstGeom prst="bentConnector3">
              <a:avLst>
                <a:gd name="adj1" fmla="val 7600002"/>
              </a:avLst>
            </a:prstGeom>
            <a:ln w="31750" cap="flat" cmpd="sng">
              <a:solidFill>
                <a:srgbClr val="BFBFBF"/>
              </a:solidFill>
              <a:prstDash val="solid"/>
              <a:miter/>
              <a:headEnd type="oval" w="med" len="med"/>
              <a:tailEnd type="none" w="med" len="med"/>
            </a:ln>
          </p:spPr>
        </p:cxnSp>
      </p:grpSp>
      <p:sp>
        <p:nvSpPr>
          <p:cNvPr id="71698" name="文本框 45"/>
          <p:cNvSpPr txBox="1"/>
          <p:nvPr/>
        </p:nvSpPr>
        <p:spPr>
          <a:xfrm>
            <a:off x="2270602" y="1543635"/>
            <a:ext cx="1810111" cy="384464"/>
          </a:xfrm>
          <a:prstGeom prst="rect">
            <a:avLst/>
          </a:prstGeom>
          <a:noFill/>
          <a:ln w="9525">
            <a:noFill/>
          </a:ln>
        </p:spPr>
        <p:txBody>
          <a:bodyPr wrap="none" anchor="t">
            <a:spAutoFit/>
          </a:bodyPr>
          <a:lstStyle/>
          <a:p>
            <a:pPr>
              <a:lnSpc>
                <a:spcPct val="90000"/>
              </a:lnSpc>
            </a:pPr>
            <a:r>
              <a:rPr lang="zh-CN" altLang="en-US" sz="2110" b="1">
                <a:solidFill>
                  <a:schemeClr val="accent2"/>
                </a:solidFill>
                <a:latin typeface="宋体" panose="02010600030101010101" pitchFamily="2" charset="-122"/>
                <a:ea typeface="微软雅黑" panose="020B0503020204020204" pitchFamily="34" charset="-122"/>
                <a:sym typeface="微软雅黑" panose="020B0503020204020204" pitchFamily="34" charset="-122"/>
              </a:rPr>
              <a:t>物理</a:t>
            </a:r>
            <a:r>
              <a:rPr lang="zh-TW" altLang="en-US" sz="2110" b="1">
                <a:solidFill>
                  <a:schemeClr val="accent2"/>
                </a:solidFill>
                <a:latin typeface="宋体" panose="02010600030101010101" pitchFamily="2" charset="-122"/>
                <a:ea typeface="微软雅黑" panose="020B0503020204020204" pitchFamily="34" charset="-122"/>
                <a:sym typeface="微软雅黑" panose="020B0503020204020204" pitchFamily="34" charset="-122"/>
              </a:rPr>
              <a:t>性</a:t>
            </a:r>
            <a:r>
              <a:rPr lang="zh-CN" altLang="en-US" sz="2110" b="1">
                <a:solidFill>
                  <a:schemeClr val="accent2"/>
                </a:solidFill>
                <a:latin typeface="宋体" panose="02010600030101010101" pitchFamily="2" charset="-122"/>
                <a:ea typeface="微软雅黑" panose="020B0503020204020204" pitchFamily="34" charset="-122"/>
                <a:sym typeface="微软雅黑" panose="020B0503020204020204" pitchFamily="34" charset="-122"/>
              </a:rPr>
              <a:t>危险源</a:t>
            </a:r>
            <a:endParaRPr lang="zh-CN" altLang="en-US" sz="2110" b="1" dirty="0">
              <a:solidFill>
                <a:schemeClr val="accent2"/>
              </a:solidFill>
              <a:latin typeface="宋体" panose="02010600030101010101" pitchFamily="2" charset="-122"/>
              <a:ea typeface="微软雅黑" panose="020B0503020204020204" pitchFamily="34" charset="-122"/>
              <a:sym typeface="微软雅黑" panose="020B0503020204020204" pitchFamily="34" charset="-122"/>
            </a:endParaRPr>
          </a:p>
        </p:txBody>
      </p:sp>
      <p:sp>
        <p:nvSpPr>
          <p:cNvPr id="71699" name="矩形 48"/>
          <p:cNvSpPr/>
          <p:nvPr/>
        </p:nvSpPr>
        <p:spPr>
          <a:xfrm>
            <a:off x="765474" y="1932055"/>
            <a:ext cx="3144194" cy="1214884"/>
          </a:xfrm>
          <a:prstGeom prst="rect">
            <a:avLst/>
          </a:prstGeom>
          <a:noFill/>
          <a:ln w="9525">
            <a:noFill/>
          </a:ln>
        </p:spPr>
        <p:txBody>
          <a:bodyPr wrap="square" anchor="t">
            <a:spAutoFit/>
          </a:bodyPr>
          <a:lstStyle/>
          <a:p>
            <a:pPr>
              <a:lnSpc>
                <a:spcPct val="150000"/>
              </a:lnSpc>
            </a:pPr>
            <a:r>
              <a:rPr lang="zh-CN" altLang="en-US" sz="1685" b="1">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设备、工具缺陷</a:t>
            </a:r>
            <a:r>
              <a:rPr lang="en-US" altLang="zh-CN" sz="1685" b="1">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a:t>
            </a:r>
            <a:r>
              <a:rPr lang="zh-CN" altLang="en-US" sz="1685" b="1">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防护缺陷，带电部位裸露</a:t>
            </a:r>
            <a:r>
              <a:rPr lang="en-US" altLang="zh-CN" sz="1685" b="1">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a:t>
            </a:r>
            <a:r>
              <a:rPr lang="zh-CN" altLang="en-US" sz="1685" b="1">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运动物伤害</a:t>
            </a:r>
            <a:r>
              <a:rPr lang="en-US" altLang="zh-CN" sz="1685" b="1">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a:t>
            </a:r>
            <a:r>
              <a:rPr lang="zh-CN" altLang="zh-CN" sz="1685" b="1">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噪音，高温等</a:t>
            </a:r>
            <a:endParaRPr lang="zh-CN" altLang="zh-CN" sz="1685" b="1" dirty="0">
              <a:solidFill>
                <a:srgbClr val="404040"/>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700" name="文本框 49"/>
          <p:cNvSpPr txBox="1"/>
          <p:nvPr/>
        </p:nvSpPr>
        <p:spPr>
          <a:xfrm>
            <a:off x="2099557" y="3048764"/>
            <a:ext cx="1810111" cy="416909"/>
          </a:xfrm>
          <a:prstGeom prst="rect">
            <a:avLst/>
          </a:prstGeom>
          <a:noFill/>
          <a:ln w="9525">
            <a:noFill/>
          </a:ln>
        </p:spPr>
        <p:txBody>
          <a:bodyPr wrap="none" anchor="t">
            <a:spAutoFit/>
          </a:bodyPr>
          <a:lstStyle/>
          <a:p>
            <a:pPr algn="r"/>
            <a:r>
              <a:rPr lang="zh-CN" altLang="en-US" sz="2110" b="1" dirty="0">
                <a:solidFill>
                  <a:schemeClr val="accent2"/>
                </a:solidFill>
                <a:latin typeface="微软雅黑" panose="020B0503020204020204" pitchFamily="34" charset="-122"/>
                <a:ea typeface="微软雅黑" panose="020B0503020204020204" pitchFamily="34" charset="-122"/>
              </a:rPr>
              <a:t>化学性危险源</a:t>
            </a:r>
          </a:p>
        </p:txBody>
      </p:sp>
      <p:sp>
        <p:nvSpPr>
          <p:cNvPr id="71701" name="矩形 50"/>
          <p:cNvSpPr/>
          <p:nvPr/>
        </p:nvSpPr>
        <p:spPr>
          <a:xfrm>
            <a:off x="884344" y="3438857"/>
            <a:ext cx="3025324" cy="1060740"/>
          </a:xfrm>
          <a:prstGeom prst="rect">
            <a:avLst/>
          </a:prstGeom>
          <a:noFill/>
          <a:ln w="9525">
            <a:noFill/>
          </a:ln>
        </p:spPr>
        <p:txBody>
          <a:bodyPr wrap="square" anchor="t">
            <a:spAutoFit/>
          </a:bodyPr>
          <a:lstStyle/>
          <a:p>
            <a:pPr>
              <a:lnSpc>
                <a:spcPts val="2610"/>
              </a:lnSpc>
            </a:pPr>
            <a:r>
              <a:rPr lang="zh-CN" altLang="en-US" sz="1685" b="1">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爆炸品，压缩气体、液化气，毒害品，腐蚀品，氧化剂，放射性物品</a:t>
            </a:r>
            <a:r>
              <a:rPr lang="zh-CN" altLang="en-US" sz="1685" b="1" dirty="0">
                <a:solidFill>
                  <a:srgbClr val="404040"/>
                </a:solidFill>
                <a:latin typeface="微软雅黑" panose="020B0503020204020204" pitchFamily="34" charset="-122"/>
                <a:ea typeface="微软雅黑" panose="020B0503020204020204" pitchFamily="34" charset="-122"/>
              </a:rPr>
              <a:t>，易燃液体</a:t>
            </a:r>
            <a:r>
              <a:rPr lang="en-US" altLang="x-none" sz="1685" b="1" dirty="0">
                <a:solidFill>
                  <a:srgbClr val="404040"/>
                </a:solidFill>
                <a:latin typeface="微软雅黑" panose="020B0503020204020204" pitchFamily="34" charset="-122"/>
                <a:ea typeface="微软雅黑" panose="020B0503020204020204" pitchFamily="34" charset="-122"/>
              </a:rPr>
              <a:t> </a:t>
            </a:r>
          </a:p>
        </p:txBody>
      </p:sp>
      <p:sp>
        <p:nvSpPr>
          <p:cNvPr id="71702" name="文本框 51"/>
          <p:cNvSpPr txBox="1"/>
          <p:nvPr/>
        </p:nvSpPr>
        <p:spPr>
          <a:xfrm>
            <a:off x="2099557" y="4527103"/>
            <a:ext cx="1810111" cy="416909"/>
          </a:xfrm>
          <a:prstGeom prst="rect">
            <a:avLst/>
          </a:prstGeom>
          <a:noFill/>
          <a:ln w="9525">
            <a:noFill/>
          </a:ln>
        </p:spPr>
        <p:txBody>
          <a:bodyPr wrap="none" anchor="t">
            <a:spAutoFit/>
          </a:bodyPr>
          <a:lstStyle/>
          <a:p>
            <a:pPr algn="r"/>
            <a:r>
              <a:rPr lang="zh-CN" altLang="en-US" sz="2110" b="1" dirty="0">
                <a:solidFill>
                  <a:schemeClr val="accent2"/>
                </a:solidFill>
                <a:latin typeface="微软雅黑" panose="020B0503020204020204" pitchFamily="34" charset="-122"/>
                <a:ea typeface="微软雅黑" panose="020B0503020204020204" pitchFamily="34" charset="-122"/>
              </a:rPr>
              <a:t>生物性危险源</a:t>
            </a:r>
          </a:p>
        </p:txBody>
      </p:sp>
      <p:sp>
        <p:nvSpPr>
          <p:cNvPr id="71703" name="矩形 52"/>
          <p:cNvSpPr/>
          <p:nvPr/>
        </p:nvSpPr>
        <p:spPr>
          <a:xfrm>
            <a:off x="884344" y="4917198"/>
            <a:ext cx="3025324" cy="825419"/>
          </a:xfrm>
          <a:prstGeom prst="rect">
            <a:avLst/>
          </a:prstGeom>
          <a:noFill/>
          <a:ln w="9525">
            <a:noFill/>
          </a:ln>
        </p:spPr>
        <p:txBody>
          <a:bodyPr anchor="t">
            <a:spAutoFit/>
          </a:bodyPr>
          <a:lstStyle/>
          <a:p>
            <a:pPr>
              <a:lnSpc>
                <a:spcPct val="150000"/>
              </a:lnSpc>
            </a:pPr>
            <a:r>
              <a:rPr lang="zh-CN" altLang="en-US" sz="1685" b="1" dirty="0">
                <a:solidFill>
                  <a:srgbClr val="404040"/>
                </a:solidFill>
                <a:latin typeface="微软雅黑" panose="020B0503020204020204" pitchFamily="34" charset="-122"/>
                <a:ea typeface="微软雅黑" panose="020B0503020204020204" pitchFamily="34" charset="-122"/>
              </a:rPr>
              <a:t>致病微生物，传染性媒介，致害动物，致害植物</a:t>
            </a:r>
          </a:p>
        </p:txBody>
      </p:sp>
      <p:sp>
        <p:nvSpPr>
          <p:cNvPr id="71704" name="文本框 53"/>
          <p:cNvSpPr txBox="1"/>
          <p:nvPr/>
        </p:nvSpPr>
        <p:spPr>
          <a:xfrm>
            <a:off x="8954106" y="1543635"/>
            <a:ext cx="2622834" cy="416909"/>
          </a:xfrm>
          <a:prstGeom prst="rect">
            <a:avLst/>
          </a:prstGeom>
          <a:noFill/>
          <a:ln w="9525">
            <a:noFill/>
          </a:ln>
        </p:spPr>
        <p:txBody>
          <a:bodyPr wrap="none" anchor="t">
            <a:spAutoFit/>
          </a:bodyPr>
          <a:lstStyle/>
          <a:p>
            <a:r>
              <a:rPr lang="zh-CN" altLang="en-US" sz="2110" b="1" dirty="0">
                <a:solidFill>
                  <a:srgbClr val="354B5E"/>
                </a:solidFill>
                <a:latin typeface="微软雅黑" panose="020B0503020204020204" pitchFamily="34" charset="-122"/>
                <a:ea typeface="微软雅黑" panose="020B0503020204020204" pitchFamily="34" charset="-122"/>
              </a:rPr>
              <a:t>心理、生理性危险源</a:t>
            </a:r>
          </a:p>
        </p:txBody>
      </p:sp>
      <p:sp>
        <p:nvSpPr>
          <p:cNvPr id="71705" name="矩形 54"/>
          <p:cNvSpPr/>
          <p:nvPr/>
        </p:nvSpPr>
        <p:spPr>
          <a:xfrm>
            <a:off x="8954106" y="1932055"/>
            <a:ext cx="3025324" cy="1214884"/>
          </a:xfrm>
          <a:prstGeom prst="rect">
            <a:avLst/>
          </a:prstGeom>
          <a:noFill/>
          <a:ln w="9525">
            <a:noFill/>
          </a:ln>
        </p:spPr>
        <p:txBody>
          <a:bodyPr anchor="t">
            <a:spAutoFit/>
          </a:bodyPr>
          <a:lstStyle/>
          <a:p>
            <a:pPr>
              <a:lnSpc>
                <a:spcPct val="150000"/>
              </a:lnSpc>
            </a:pPr>
            <a:r>
              <a:rPr lang="zh-CN" altLang="en-US" sz="1685" b="1">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负荷超限，健康状况异常，从事禁忌作业，心理异常，辨识功能缺陷</a:t>
            </a:r>
            <a:endParaRPr lang="zh-CN" altLang="en-US" sz="1685" b="1" dirty="0">
              <a:solidFill>
                <a:srgbClr val="404040"/>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71706" name="文本框 55"/>
          <p:cNvSpPr txBox="1"/>
          <p:nvPr/>
        </p:nvSpPr>
        <p:spPr>
          <a:xfrm>
            <a:off x="8954106" y="3048764"/>
            <a:ext cx="1810111" cy="416909"/>
          </a:xfrm>
          <a:prstGeom prst="rect">
            <a:avLst/>
          </a:prstGeom>
          <a:noFill/>
          <a:ln w="9525">
            <a:noFill/>
          </a:ln>
        </p:spPr>
        <p:txBody>
          <a:bodyPr wrap="none" anchor="t">
            <a:spAutoFit/>
          </a:bodyPr>
          <a:lstStyle/>
          <a:p>
            <a:r>
              <a:rPr lang="zh-CN" altLang="en-US" sz="2110" b="1" dirty="0">
                <a:solidFill>
                  <a:srgbClr val="354B5E"/>
                </a:solidFill>
                <a:latin typeface="微软雅黑" panose="020B0503020204020204" pitchFamily="34" charset="-122"/>
                <a:ea typeface="微软雅黑" panose="020B0503020204020204" pitchFamily="34" charset="-122"/>
              </a:rPr>
              <a:t>行为性危险源</a:t>
            </a:r>
          </a:p>
        </p:txBody>
      </p:sp>
      <p:sp>
        <p:nvSpPr>
          <p:cNvPr id="71707" name="矩形 56"/>
          <p:cNvSpPr/>
          <p:nvPr/>
        </p:nvSpPr>
        <p:spPr>
          <a:xfrm>
            <a:off x="8954106" y="3438857"/>
            <a:ext cx="3025324" cy="611578"/>
          </a:xfrm>
          <a:prstGeom prst="rect">
            <a:avLst/>
          </a:prstGeom>
          <a:noFill/>
          <a:ln w="9525">
            <a:noFill/>
          </a:ln>
        </p:spPr>
        <p:txBody>
          <a:bodyPr anchor="t">
            <a:spAutoFit/>
          </a:bodyPr>
          <a:lstStyle/>
          <a:p>
            <a:r>
              <a:rPr lang="zh-CN" altLang="en-US" sz="1685" b="1" dirty="0">
                <a:solidFill>
                  <a:srgbClr val="404040"/>
                </a:solidFill>
                <a:latin typeface="微软雅黑" panose="020B0503020204020204" pitchFamily="34" charset="-122"/>
                <a:ea typeface="微软雅黑" panose="020B0503020204020204" pitchFamily="34" charset="-122"/>
              </a:rPr>
              <a:t>指挥错误，操作失误，监护错误</a:t>
            </a:r>
          </a:p>
        </p:txBody>
      </p:sp>
      <p:sp>
        <p:nvSpPr>
          <p:cNvPr id="71708" name="文本框 57"/>
          <p:cNvSpPr txBox="1"/>
          <p:nvPr/>
        </p:nvSpPr>
        <p:spPr>
          <a:xfrm>
            <a:off x="9043174" y="4691178"/>
            <a:ext cx="1990318" cy="416909"/>
          </a:xfrm>
          <a:prstGeom prst="rect">
            <a:avLst/>
          </a:prstGeom>
          <a:noFill/>
          <a:ln w="9525">
            <a:noFill/>
          </a:ln>
        </p:spPr>
        <p:txBody>
          <a:bodyPr wrap="square" anchor="t">
            <a:spAutoFit/>
          </a:bodyPr>
          <a:lstStyle/>
          <a:p>
            <a:r>
              <a:rPr lang="zh-CN" altLang="en-US" sz="2110" b="1" dirty="0">
                <a:solidFill>
                  <a:srgbClr val="354B5E"/>
                </a:solidFill>
                <a:latin typeface="微软雅黑" panose="020B0503020204020204" pitchFamily="34" charset="-122"/>
                <a:ea typeface="微软雅黑" panose="020B0503020204020204" pitchFamily="34" charset="-122"/>
              </a:rPr>
              <a:t>管理</a:t>
            </a:r>
            <a:r>
              <a:rPr lang="en-US" altLang="zh-CN" sz="2110" b="1" dirty="0">
                <a:solidFill>
                  <a:srgbClr val="354B5E"/>
                </a:solidFill>
                <a:latin typeface="微软雅黑" panose="020B0503020204020204" pitchFamily="34" charset="-122"/>
                <a:ea typeface="微软雅黑" panose="020B0503020204020204" pitchFamily="34" charset="-122"/>
              </a:rPr>
              <a:t>/</a:t>
            </a:r>
            <a:r>
              <a:rPr lang="zh-CN" altLang="en-US" sz="2110" b="1" dirty="0">
                <a:solidFill>
                  <a:srgbClr val="354B5E"/>
                </a:solidFill>
                <a:latin typeface="微软雅黑" panose="020B0503020204020204" pitchFamily="34" charset="-122"/>
                <a:ea typeface="微软雅黑" panose="020B0503020204020204" pitchFamily="34" charset="-122"/>
              </a:rPr>
              <a:t>环境缺陷</a:t>
            </a:r>
          </a:p>
        </p:txBody>
      </p:sp>
      <p:sp>
        <p:nvSpPr>
          <p:cNvPr id="71710" name="矩形 42"/>
          <p:cNvSpPr>
            <a:spLocks noChangeAspect="1"/>
          </p:cNvSpPr>
          <p:nvPr/>
        </p:nvSpPr>
        <p:spPr>
          <a:xfrm rot="-2700000">
            <a:off x="5679322" y="2668715"/>
            <a:ext cx="1520196" cy="1516847"/>
          </a:xfrm>
          <a:prstGeom prst="rect">
            <a:avLst/>
          </a:prstGeom>
          <a:solidFill>
            <a:srgbClr val="BFBFBF"/>
          </a:solidFill>
          <a:ln w="9525">
            <a:noFill/>
          </a:ln>
        </p:spPr>
        <p:txBody>
          <a:bodyPr anchor="ctr"/>
          <a:lstStyle/>
          <a:p>
            <a:pPr algn="ctr"/>
            <a:endParaRPr lang="zh-CN" altLang="en-US" sz="2110" dirty="0">
              <a:solidFill>
                <a:srgbClr val="FFFFFF"/>
              </a:solidFill>
              <a:latin typeface="Segoe UI" panose="020B0502040204020203" pitchFamily="2" charset="0"/>
              <a:ea typeface="微软雅黑" panose="020B0503020204020204" pitchFamily="34" charset="-122"/>
            </a:endParaRPr>
          </a:p>
        </p:txBody>
      </p:sp>
      <p:sp>
        <p:nvSpPr>
          <p:cNvPr id="71711" name="KSO_Shape"/>
          <p:cNvSpPr>
            <a:spLocks noChangeAspect="1"/>
          </p:cNvSpPr>
          <p:nvPr/>
        </p:nvSpPr>
        <p:spPr>
          <a:xfrm>
            <a:off x="6047652" y="2965053"/>
            <a:ext cx="748379" cy="947611"/>
          </a:xfrm>
          <a:custGeom>
            <a:avLst/>
            <a:gdLst/>
            <a:ahLst/>
            <a:cxnLst>
              <a:cxn ang="0">
                <a:pos x="69028" y="770259"/>
              </a:cxn>
              <a:cxn ang="0">
                <a:pos x="136026" y="839392"/>
              </a:cxn>
              <a:cxn ang="0">
                <a:pos x="205221" y="772538"/>
              </a:cxn>
              <a:cxn ang="0">
                <a:pos x="138308" y="703404"/>
              </a:cxn>
              <a:cxn ang="0">
                <a:pos x="232933" y="726955"/>
              </a:cxn>
              <a:cxn ang="0">
                <a:pos x="194998" y="859736"/>
              </a:cxn>
              <a:cxn ang="0">
                <a:pos x="70802" y="882105"/>
              </a:cxn>
              <a:cxn ang="0">
                <a:pos x="39289" y="731851"/>
              </a:cxn>
              <a:cxn ang="0">
                <a:pos x="487500" y="600563"/>
              </a:cxn>
              <a:cxn ang="0">
                <a:pos x="530768" y="648710"/>
              </a:cxn>
              <a:cxn ang="0">
                <a:pos x="491717" y="641023"/>
              </a:cxn>
              <a:cxn ang="0">
                <a:pos x="448703" y="656734"/>
              </a:cxn>
              <a:cxn ang="0">
                <a:pos x="531106" y="702600"/>
              </a:cxn>
              <a:cxn ang="0">
                <a:pos x="519635" y="755223"/>
              </a:cxn>
              <a:cxn ang="0">
                <a:pos x="461945" y="776340"/>
              </a:cxn>
              <a:cxn ang="0">
                <a:pos x="420785" y="725913"/>
              </a:cxn>
              <a:cxn ang="0">
                <a:pos x="463800" y="737992"/>
              </a:cxn>
              <a:cxn ang="0">
                <a:pos x="500826" y="716115"/>
              </a:cxn>
              <a:cxn ang="0">
                <a:pos x="416146" y="656396"/>
              </a:cxn>
              <a:cxn ang="0">
                <a:pos x="450558" y="617964"/>
              </a:cxn>
              <a:cxn ang="0">
                <a:pos x="432748" y="584959"/>
              </a:cxn>
              <a:cxn ang="0">
                <a:pos x="375351" y="646632"/>
              </a:cxn>
              <a:cxn ang="0">
                <a:pos x="378478" y="733482"/>
              </a:cxn>
              <a:cxn ang="0">
                <a:pos x="440102" y="790931"/>
              </a:cxn>
              <a:cxn ang="0">
                <a:pos x="527085" y="787721"/>
              </a:cxn>
              <a:cxn ang="0">
                <a:pos x="584397" y="726132"/>
              </a:cxn>
              <a:cxn ang="0">
                <a:pos x="581354" y="639282"/>
              </a:cxn>
              <a:cxn ang="0">
                <a:pos x="519646" y="581833"/>
              </a:cxn>
              <a:cxn ang="0">
                <a:pos x="573915" y="540689"/>
              </a:cxn>
              <a:cxn ang="0">
                <a:pos x="637737" y="758236"/>
              </a:cxn>
              <a:cxn ang="0">
                <a:pos x="430972" y="852689"/>
              </a:cxn>
              <a:cxn ang="0">
                <a:pos x="309247" y="717768"/>
              </a:cxn>
              <a:cxn ang="0">
                <a:pos x="423365" y="522440"/>
              </a:cxn>
              <a:cxn ang="0">
                <a:pos x="65947" y="631809"/>
              </a:cxn>
              <a:cxn ang="0">
                <a:pos x="24092" y="633838"/>
              </a:cxn>
              <a:cxn ang="0">
                <a:pos x="22062" y="591913"/>
              </a:cxn>
              <a:cxn ang="0">
                <a:pos x="512473" y="339312"/>
              </a:cxn>
              <a:cxn ang="0">
                <a:pos x="570422" y="416549"/>
              </a:cxn>
              <a:cxn ang="0">
                <a:pos x="647744" y="358642"/>
              </a:cxn>
              <a:cxn ang="0">
                <a:pos x="589795" y="281405"/>
              </a:cxn>
              <a:cxn ang="0">
                <a:pos x="680652" y="315170"/>
              </a:cxn>
              <a:cxn ang="0">
                <a:pos x="627948" y="443392"/>
              </a:cxn>
              <a:cxn ang="0">
                <a:pos x="517211" y="434107"/>
              </a:cxn>
              <a:cxn ang="0">
                <a:pos x="487601" y="297359"/>
              </a:cxn>
              <a:cxn ang="0">
                <a:pos x="410986" y="158626"/>
              </a:cxn>
              <a:cxn ang="0">
                <a:pos x="345368" y="252231"/>
              </a:cxn>
              <a:cxn ang="0">
                <a:pos x="274676" y="201005"/>
              </a:cxn>
              <a:cxn ang="0">
                <a:pos x="216845" y="160232"/>
              </a:cxn>
              <a:cxn ang="0">
                <a:pos x="229933" y="170366"/>
              </a:cxn>
              <a:cxn ang="0">
                <a:pos x="255181" y="194604"/>
              </a:cxn>
              <a:cxn ang="0">
                <a:pos x="243781" y="278550"/>
              </a:cxn>
              <a:cxn ang="0">
                <a:pos x="291153" y="463585"/>
              </a:cxn>
              <a:cxn ang="0">
                <a:pos x="250537" y="620160"/>
              </a:cxn>
              <a:cxn ang="0">
                <a:pos x="214058" y="597695"/>
              </a:cxn>
              <a:cxn ang="0">
                <a:pos x="138146" y="387916"/>
              </a:cxn>
              <a:cxn ang="0">
                <a:pos x="113320" y="346534"/>
              </a:cxn>
              <a:cxn ang="0">
                <a:pos x="41123" y="253129"/>
              </a:cxn>
              <a:cxn ang="0">
                <a:pos x="1267" y="242742"/>
              </a:cxn>
              <a:cxn ang="0">
                <a:pos x="242852" y="0"/>
              </a:cxn>
              <a:cxn ang="0">
                <a:pos x="296139" y="53057"/>
              </a:cxn>
              <a:cxn ang="0">
                <a:pos x="253678" y="140131"/>
              </a:cxn>
              <a:cxn ang="0">
                <a:pos x="191594" y="55680"/>
              </a:cxn>
            </a:cxnLst>
            <a:rect l="0" t="0" r="0" b="0"/>
            <a:pathLst>
              <a:path w="2665412" h="3382963">
                <a:moveTo>
                  <a:pt x="506574" y="2643989"/>
                </a:moveTo>
                <a:lnTo>
                  <a:pt x="493243" y="2644624"/>
                </a:lnTo>
                <a:lnTo>
                  <a:pt x="480230" y="2646210"/>
                </a:lnTo>
                <a:lnTo>
                  <a:pt x="467217" y="2648431"/>
                </a:lnTo>
                <a:lnTo>
                  <a:pt x="454521" y="2650970"/>
                </a:lnTo>
                <a:lnTo>
                  <a:pt x="442460" y="2654460"/>
                </a:lnTo>
                <a:lnTo>
                  <a:pt x="430399" y="2658585"/>
                </a:lnTo>
                <a:lnTo>
                  <a:pt x="418655" y="2663027"/>
                </a:lnTo>
                <a:lnTo>
                  <a:pt x="407229" y="2667786"/>
                </a:lnTo>
                <a:lnTo>
                  <a:pt x="396120" y="2673180"/>
                </a:lnTo>
                <a:lnTo>
                  <a:pt x="385328" y="2679526"/>
                </a:lnTo>
                <a:lnTo>
                  <a:pt x="374854" y="2685872"/>
                </a:lnTo>
                <a:lnTo>
                  <a:pt x="364380" y="2692852"/>
                </a:lnTo>
                <a:lnTo>
                  <a:pt x="354858" y="2700784"/>
                </a:lnTo>
                <a:lnTo>
                  <a:pt x="345336" y="2708717"/>
                </a:lnTo>
                <a:lnTo>
                  <a:pt x="336449" y="2717284"/>
                </a:lnTo>
                <a:lnTo>
                  <a:pt x="327562" y="2725533"/>
                </a:lnTo>
                <a:lnTo>
                  <a:pt x="319310" y="2735052"/>
                </a:lnTo>
                <a:lnTo>
                  <a:pt x="312010" y="2744571"/>
                </a:lnTo>
                <a:lnTo>
                  <a:pt x="304710" y="2754724"/>
                </a:lnTo>
                <a:lnTo>
                  <a:pt x="298044" y="2764878"/>
                </a:lnTo>
                <a:lnTo>
                  <a:pt x="291696" y="2775348"/>
                </a:lnTo>
                <a:lnTo>
                  <a:pt x="285983" y="2786136"/>
                </a:lnTo>
                <a:lnTo>
                  <a:pt x="280905" y="2797241"/>
                </a:lnTo>
                <a:lnTo>
                  <a:pt x="276144" y="2808981"/>
                </a:lnTo>
                <a:lnTo>
                  <a:pt x="272018" y="2820721"/>
                </a:lnTo>
                <a:lnTo>
                  <a:pt x="268209" y="2832461"/>
                </a:lnTo>
                <a:lnTo>
                  <a:pt x="265353" y="2844835"/>
                </a:lnTo>
                <a:lnTo>
                  <a:pt x="263131" y="2857210"/>
                </a:lnTo>
                <a:lnTo>
                  <a:pt x="261226" y="2869584"/>
                </a:lnTo>
                <a:lnTo>
                  <a:pt x="259957" y="2882276"/>
                </a:lnTo>
                <a:lnTo>
                  <a:pt x="259322" y="2895285"/>
                </a:lnTo>
                <a:lnTo>
                  <a:pt x="259639" y="2908294"/>
                </a:lnTo>
                <a:lnTo>
                  <a:pt x="260274" y="2921620"/>
                </a:lnTo>
                <a:lnTo>
                  <a:pt x="261861" y="2934629"/>
                </a:lnTo>
                <a:lnTo>
                  <a:pt x="264083" y="2947638"/>
                </a:lnTo>
                <a:lnTo>
                  <a:pt x="266622" y="2960330"/>
                </a:lnTo>
                <a:lnTo>
                  <a:pt x="270113" y="2972704"/>
                </a:lnTo>
                <a:lnTo>
                  <a:pt x="273922" y="2984444"/>
                </a:lnTo>
                <a:lnTo>
                  <a:pt x="278366" y="2996501"/>
                </a:lnTo>
                <a:lnTo>
                  <a:pt x="283444" y="3007924"/>
                </a:lnTo>
                <a:lnTo>
                  <a:pt x="288840" y="3019029"/>
                </a:lnTo>
                <a:lnTo>
                  <a:pt x="294870" y="3029817"/>
                </a:lnTo>
                <a:lnTo>
                  <a:pt x="301536" y="3040605"/>
                </a:lnTo>
                <a:lnTo>
                  <a:pt x="308836" y="3050441"/>
                </a:lnTo>
                <a:lnTo>
                  <a:pt x="316136" y="3060277"/>
                </a:lnTo>
                <a:lnTo>
                  <a:pt x="323753" y="3069478"/>
                </a:lnTo>
                <a:lnTo>
                  <a:pt x="332323" y="3078680"/>
                </a:lnTo>
                <a:lnTo>
                  <a:pt x="341210" y="3087247"/>
                </a:lnTo>
                <a:lnTo>
                  <a:pt x="350732" y="3095496"/>
                </a:lnTo>
                <a:lnTo>
                  <a:pt x="360254" y="3103429"/>
                </a:lnTo>
                <a:lnTo>
                  <a:pt x="370411" y="3110409"/>
                </a:lnTo>
                <a:lnTo>
                  <a:pt x="380250" y="3117072"/>
                </a:lnTo>
                <a:lnTo>
                  <a:pt x="391041" y="3123418"/>
                </a:lnTo>
                <a:lnTo>
                  <a:pt x="401833" y="3128812"/>
                </a:lnTo>
                <a:lnTo>
                  <a:pt x="412942" y="3134206"/>
                </a:lnTo>
                <a:lnTo>
                  <a:pt x="424685" y="3138965"/>
                </a:lnTo>
                <a:lnTo>
                  <a:pt x="436429" y="3143090"/>
                </a:lnTo>
                <a:lnTo>
                  <a:pt x="448173" y="3146580"/>
                </a:lnTo>
                <a:lnTo>
                  <a:pt x="460551" y="3149753"/>
                </a:lnTo>
                <a:lnTo>
                  <a:pt x="472930" y="3151974"/>
                </a:lnTo>
                <a:lnTo>
                  <a:pt x="485626" y="3153878"/>
                </a:lnTo>
                <a:lnTo>
                  <a:pt x="498004" y="3154830"/>
                </a:lnTo>
                <a:lnTo>
                  <a:pt x="511017" y="3155147"/>
                </a:lnTo>
                <a:lnTo>
                  <a:pt x="524030" y="3155147"/>
                </a:lnTo>
                <a:lnTo>
                  <a:pt x="537044" y="3154513"/>
                </a:lnTo>
                <a:lnTo>
                  <a:pt x="550374" y="3152926"/>
                </a:lnTo>
                <a:lnTo>
                  <a:pt x="563070" y="3150705"/>
                </a:lnTo>
                <a:lnTo>
                  <a:pt x="575766" y="3148167"/>
                </a:lnTo>
                <a:lnTo>
                  <a:pt x="588462" y="3144994"/>
                </a:lnTo>
                <a:lnTo>
                  <a:pt x="600206" y="3141186"/>
                </a:lnTo>
                <a:lnTo>
                  <a:pt x="612267" y="3136744"/>
                </a:lnTo>
                <a:lnTo>
                  <a:pt x="623693" y="3131668"/>
                </a:lnTo>
                <a:lnTo>
                  <a:pt x="634802" y="3125956"/>
                </a:lnTo>
                <a:lnTo>
                  <a:pt x="645593" y="3119928"/>
                </a:lnTo>
                <a:lnTo>
                  <a:pt x="656067" y="3113265"/>
                </a:lnTo>
                <a:lnTo>
                  <a:pt x="665907" y="3106284"/>
                </a:lnTo>
                <a:lnTo>
                  <a:pt x="676063" y="3098986"/>
                </a:lnTo>
                <a:lnTo>
                  <a:pt x="685268" y="3090737"/>
                </a:lnTo>
                <a:lnTo>
                  <a:pt x="694155" y="3082487"/>
                </a:lnTo>
                <a:lnTo>
                  <a:pt x="702725" y="3073603"/>
                </a:lnTo>
                <a:lnTo>
                  <a:pt x="710977" y="3064402"/>
                </a:lnTo>
                <a:lnTo>
                  <a:pt x="718594" y="3054566"/>
                </a:lnTo>
                <a:lnTo>
                  <a:pt x="725894" y="3045047"/>
                </a:lnTo>
                <a:lnTo>
                  <a:pt x="732560" y="3034576"/>
                </a:lnTo>
                <a:lnTo>
                  <a:pt x="738908" y="3023788"/>
                </a:lnTo>
                <a:lnTo>
                  <a:pt x="744621" y="3013000"/>
                </a:lnTo>
                <a:lnTo>
                  <a:pt x="750017" y="3001895"/>
                </a:lnTo>
                <a:lnTo>
                  <a:pt x="754460" y="2990472"/>
                </a:lnTo>
                <a:lnTo>
                  <a:pt x="758586" y="2979050"/>
                </a:lnTo>
                <a:lnTo>
                  <a:pt x="762078" y="2966676"/>
                </a:lnTo>
                <a:lnTo>
                  <a:pt x="765252" y="2954618"/>
                </a:lnTo>
                <a:lnTo>
                  <a:pt x="767473" y="2942244"/>
                </a:lnTo>
                <a:lnTo>
                  <a:pt x="769378" y="2929870"/>
                </a:lnTo>
                <a:lnTo>
                  <a:pt x="770330" y="2916861"/>
                </a:lnTo>
                <a:lnTo>
                  <a:pt x="770965" y="2903852"/>
                </a:lnTo>
                <a:lnTo>
                  <a:pt x="770647" y="2890843"/>
                </a:lnTo>
                <a:lnTo>
                  <a:pt x="770013" y="2877834"/>
                </a:lnTo>
                <a:lnTo>
                  <a:pt x="768426" y="2864507"/>
                </a:lnTo>
                <a:lnTo>
                  <a:pt x="766521" y="2851816"/>
                </a:lnTo>
                <a:lnTo>
                  <a:pt x="763982" y="2839441"/>
                </a:lnTo>
                <a:lnTo>
                  <a:pt x="760808" y="2827067"/>
                </a:lnTo>
                <a:lnTo>
                  <a:pt x="756682" y="2814692"/>
                </a:lnTo>
                <a:lnTo>
                  <a:pt x="752238" y="2802953"/>
                </a:lnTo>
                <a:lnTo>
                  <a:pt x="747160" y="2791530"/>
                </a:lnTo>
                <a:lnTo>
                  <a:pt x="741764" y="2780108"/>
                </a:lnTo>
                <a:lnTo>
                  <a:pt x="735416" y="2769637"/>
                </a:lnTo>
                <a:lnTo>
                  <a:pt x="729068" y="2759166"/>
                </a:lnTo>
                <a:lnTo>
                  <a:pt x="722086" y="2749013"/>
                </a:lnTo>
                <a:lnTo>
                  <a:pt x="714468" y="2739177"/>
                </a:lnTo>
                <a:lnTo>
                  <a:pt x="706533" y="2729658"/>
                </a:lnTo>
                <a:lnTo>
                  <a:pt x="697964" y="2720774"/>
                </a:lnTo>
                <a:lnTo>
                  <a:pt x="689394" y="2712207"/>
                </a:lnTo>
                <a:lnTo>
                  <a:pt x="680189" y="2704275"/>
                </a:lnTo>
                <a:lnTo>
                  <a:pt x="670350" y="2696342"/>
                </a:lnTo>
                <a:lnTo>
                  <a:pt x="660511" y="2689362"/>
                </a:lnTo>
                <a:lnTo>
                  <a:pt x="650037" y="2682382"/>
                </a:lnTo>
                <a:lnTo>
                  <a:pt x="639563" y="2676353"/>
                </a:lnTo>
                <a:lnTo>
                  <a:pt x="628771" y="2670324"/>
                </a:lnTo>
                <a:lnTo>
                  <a:pt x="617662" y="2665248"/>
                </a:lnTo>
                <a:lnTo>
                  <a:pt x="606236" y="2660171"/>
                </a:lnTo>
                <a:lnTo>
                  <a:pt x="594175" y="2656364"/>
                </a:lnTo>
                <a:lnTo>
                  <a:pt x="582431" y="2652873"/>
                </a:lnTo>
                <a:lnTo>
                  <a:pt x="570053" y="2650018"/>
                </a:lnTo>
                <a:lnTo>
                  <a:pt x="557992" y="2647479"/>
                </a:lnTo>
                <a:lnTo>
                  <a:pt x="545296" y="2645576"/>
                </a:lnTo>
                <a:lnTo>
                  <a:pt x="532600" y="2644306"/>
                </a:lnTo>
                <a:lnTo>
                  <a:pt x="519587" y="2643989"/>
                </a:lnTo>
                <a:lnTo>
                  <a:pt x="506574" y="2643989"/>
                </a:lnTo>
                <a:close/>
                <a:moveTo>
                  <a:pt x="552279" y="2413000"/>
                </a:moveTo>
                <a:lnTo>
                  <a:pt x="560214" y="2505650"/>
                </a:lnTo>
                <a:lnTo>
                  <a:pt x="569736" y="2506602"/>
                </a:lnTo>
                <a:lnTo>
                  <a:pt x="578940" y="2508188"/>
                </a:lnTo>
                <a:lnTo>
                  <a:pt x="588779" y="2510092"/>
                </a:lnTo>
                <a:lnTo>
                  <a:pt x="597984" y="2511678"/>
                </a:lnTo>
                <a:lnTo>
                  <a:pt x="607506" y="2513582"/>
                </a:lnTo>
                <a:lnTo>
                  <a:pt x="617028" y="2516120"/>
                </a:lnTo>
                <a:lnTo>
                  <a:pt x="626232" y="2518976"/>
                </a:lnTo>
                <a:lnTo>
                  <a:pt x="635119" y="2521514"/>
                </a:lnTo>
                <a:lnTo>
                  <a:pt x="644006" y="2524370"/>
                </a:lnTo>
                <a:lnTo>
                  <a:pt x="653211" y="2527860"/>
                </a:lnTo>
                <a:lnTo>
                  <a:pt x="661780" y="2531033"/>
                </a:lnTo>
                <a:lnTo>
                  <a:pt x="670668" y="2534841"/>
                </a:lnTo>
                <a:lnTo>
                  <a:pt x="679237" y="2538648"/>
                </a:lnTo>
                <a:lnTo>
                  <a:pt x="687807" y="2542773"/>
                </a:lnTo>
                <a:lnTo>
                  <a:pt x="696377" y="2547215"/>
                </a:lnTo>
                <a:lnTo>
                  <a:pt x="704629" y="2551657"/>
                </a:lnTo>
                <a:lnTo>
                  <a:pt x="764299" y="2480266"/>
                </a:lnTo>
                <a:lnTo>
                  <a:pt x="884275" y="2581165"/>
                </a:lnTo>
                <a:lnTo>
                  <a:pt x="824922" y="2651921"/>
                </a:lnTo>
                <a:lnTo>
                  <a:pt x="830953" y="2659219"/>
                </a:lnTo>
                <a:lnTo>
                  <a:pt x="836348" y="2666517"/>
                </a:lnTo>
                <a:lnTo>
                  <a:pt x="842062" y="2674449"/>
                </a:lnTo>
                <a:lnTo>
                  <a:pt x="847140" y="2682382"/>
                </a:lnTo>
                <a:lnTo>
                  <a:pt x="852536" y="2690314"/>
                </a:lnTo>
                <a:lnTo>
                  <a:pt x="857297" y="2698563"/>
                </a:lnTo>
                <a:lnTo>
                  <a:pt x="862057" y="2706813"/>
                </a:lnTo>
                <a:lnTo>
                  <a:pt x="866501" y="2715380"/>
                </a:lnTo>
                <a:lnTo>
                  <a:pt x="870945" y="2723947"/>
                </a:lnTo>
                <a:lnTo>
                  <a:pt x="875071" y="2732514"/>
                </a:lnTo>
                <a:lnTo>
                  <a:pt x="879197" y="2741398"/>
                </a:lnTo>
                <a:lnTo>
                  <a:pt x="883006" y="2750282"/>
                </a:lnTo>
                <a:lnTo>
                  <a:pt x="886497" y="2759166"/>
                </a:lnTo>
                <a:lnTo>
                  <a:pt x="889671" y="2768050"/>
                </a:lnTo>
                <a:lnTo>
                  <a:pt x="892845" y="2777252"/>
                </a:lnTo>
                <a:lnTo>
                  <a:pt x="896019" y="2786453"/>
                </a:lnTo>
                <a:lnTo>
                  <a:pt x="986794" y="2779156"/>
                </a:lnTo>
                <a:lnTo>
                  <a:pt x="1000125" y="2934629"/>
                </a:lnTo>
                <a:lnTo>
                  <a:pt x="909667" y="2942879"/>
                </a:lnTo>
                <a:lnTo>
                  <a:pt x="908397" y="2952397"/>
                </a:lnTo>
                <a:lnTo>
                  <a:pt x="907128" y="2962233"/>
                </a:lnTo>
                <a:lnTo>
                  <a:pt x="905541" y="2971752"/>
                </a:lnTo>
                <a:lnTo>
                  <a:pt x="903636" y="2981588"/>
                </a:lnTo>
                <a:lnTo>
                  <a:pt x="901415" y="2990790"/>
                </a:lnTo>
                <a:lnTo>
                  <a:pt x="899193" y="3000309"/>
                </a:lnTo>
                <a:lnTo>
                  <a:pt x="896654" y="3009827"/>
                </a:lnTo>
                <a:lnTo>
                  <a:pt x="893797" y="3019029"/>
                </a:lnTo>
                <a:lnTo>
                  <a:pt x="890623" y="3027913"/>
                </a:lnTo>
                <a:lnTo>
                  <a:pt x="887449" y="3036797"/>
                </a:lnTo>
                <a:lnTo>
                  <a:pt x="883958" y="3045999"/>
                </a:lnTo>
                <a:lnTo>
                  <a:pt x="880149" y="3054566"/>
                </a:lnTo>
                <a:lnTo>
                  <a:pt x="876658" y="3063450"/>
                </a:lnTo>
                <a:lnTo>
                  <a:pt x="872532" y="3072017"/>
                </a:lnTo>
                <a:lnTo>
                  <a:pt x="868088" y="3080584"/>
                </a:lnTo>
                <a:lnTo>
                  <a:pt x="863644" y="3089150"/>
                </a:lnTo>
                <a:lnTo>
                  <a:pt x="933154" y="3147532"/>
                </a:lnTo>
                <a:lnTo>
                  <a:pt x="831905" y="3267151"/>
                </a:lnTo>
                <a:lnTo>
                  <a:pt x="763347" y="3209404"/>
                </a:lnTo>
                <a:lnTo>
                  <a:pt x="755730" y="3215433"/>
                </a:lnTo>
                <a:lnTo>
                  <a:pt x="748112" y="3221144"/>
                </a:lnTo>
                <a:lnTo>
                  <a:pt x="740177" y="3226538"/>
                </a:lnTo>
                <a:lnTo>
                  <a:pt x="732560" y="3231615"/>
                </a:lnTo>
                <a:lnTo>
                  <a:pt x="724307" y="3237009"/>
                </a:lnTo>
                <a:lnTo>
                  <a:pt x="716055" y="3242085"/>
                </a:lnTo>
                <a:lnTo>
                  <a:pt x="707485" y="3246527"/>
                </a:lnTo>
                <a:lnTo>
                  <a:pt x="698916" y="3251287"/>
                </a:lnTo>
                <a:lnTo>
                  <a:pt x="690346" y="3256046"/>
                </a:lnTo>
                <a:lnTo>
                  <a:pt x="681459" y="3259854"/>
                </a:lnTo>
                <a:lnTo>
                  <a:pt x="672572" y="3263979"/>
                </a:lnTo>
                <a:lnTo>
                  <a:pt x="663685" y="3267786"/>
                </a:lnTo>
                <a:lnTo>
                  <a:pt x="654480" y="3271276"/>
                </a:lnTo>
                <a:lnTo>
                  <a:pt x="645593" y="3274449"/>
                </a:lnTo>
                <a:lnTo>
                  <a:pt x="635754" y="3277305"/>
                </a:lnTo>
                <a:lnTo>
                  <a:pt x="626549" y="3280478"/>
                </a:lnTo>
                <a:lnTo>
                  <a:pt x="634484" y="3369637"/>
                </a:lnTo>
                <a:lnTo>
                  <a:pt x="478008" y="3382963"/>
                </a:lnTo>
                <a:lnTo>
                  <a:pt x="470390" y="3293804"/>
                </a:lnTo>
                <a:lnTo>
                  <a:pt x="460551" y="3292535"/>
                </a:lnTo>
                <a:lnTo>
                  <a:pt x="451029" y="3291266"/>
                </a:lnTo>
                <a:lnTo>
                  <a:pt x="441190" y="3289362"/>
                </a:lnTo>
                <a:lnTo>
                  <a:pt x="431668" y="3287458"/>
                </a:lnTo>
                <a:lnTo>
                  <a:pt x="421829" y="3285237"/>
                </a:lnTo>
                <a:lnTo>
                  <a:pt x="412624" y="3283016"/>
                </a:lnTo>
                <a:lnTo>
                  <a:pt x="403420" y="3280478"/>
                </a:lnTo>
                <a:lnTo>
                  <a:pt x="394215" y="3277305"/>
                </a:lnTo>
                <a:lnTo>
                  <a:pt x="384693" y="3274449"/>
                </a:lnTo>
                <a:lnTo>
                  <a:pt x="375806" y="3271276"/>
                </a:lnTo>
                <a:lnTo>
                  <a:pt x="366919" y="3267786"/>
                </a:lnTo>
                <a:lnTo>
                  <a:pt x="358032" y="3263979"/>
                </a:lnTo>
                <a:lnTo>
                  <a:pt x="349145" y="3259854"/>
                </a:lnTo>
                <a:lnTo>
                  <a:pt x="340575" y="3256046"/>
                </a:lnTo>
                <a:lnTo>
                  <a:pt x="332006" y="3251921"/>
                </a:lnTo>
                <a:lnTo>
                  <a:pt x="323436" y="3246845"/>
                </a:lnTo>
                <a:lnTo>
                  <a:pt x="265987" y="3315697"/>
                </a:lnTo>
                <a:lnTo>
                  <a:pt x="146012" y="3214798"/>
                </a:lnTo>
                <a:lnTo>
                  <a:pt x="204412" y="3145628"/>
                </a:lnTo>
                <a:lnTo>
                  <a:pt x="198382" y="3138331"/>
                </a:lnTo>
                <a:lnTo>
                  <a:pt x="192669" y="3130398"/>
                </a:lnTo>
                <a:lnTo>
                  <a:pt x="187273" y="3122466"/>
                </a:lnTo>
                <a:lnTo>
                  <a:pt x="181877" y="3114851"/>
                </a:lnTo>
                <a:lnTo>
                  <a:pt x="176799" y="3106602"/>
                </a:lnTo>
                <a:lnTo>
                  <a:pt x="172038" y="3098352"/>
                </a:lnTo>
                <a:lnTo>
                  <a:pt x="167277" y="3089785"/>
                </a:lnTo>
                <a:lnTo>
                  <a:pt x="162834" y="3081853"/>
                </a:lnTo>
                <a:lnTo>
                  <a:pt x="158390" y="3072969"/>
                </a:lnTo>
                <a:lnTo>
                  <a:pt x="154264" y="3064402"/>
                </a:lnTo>
                <a:lnTo>
                  <a:pt x="150455" y="3055517"/>
                </a:lnTo>
                <a:lnTo>
                  <a:pt x="146646" y="3046633"/>
                </a:lnTo>
                <a:lnTo>
                  <a:pt x="143155" y="3037114"/>
                </a:lnTo>
                <a:lnTo>
                  <a:pt x="139664" y="3028230"/>
                </a:lnTo>
                <a:lnTo>
                  <a:pt x="136807" y="3018711"/>
                </a:lnTo>
                <a:lnTo>
                  <a:pt x="133633" y="3009193"/>
                </a:lnTo>
                <a:lnTo>
                  <a:pt x="43175" y="3017125"/>
                </a:lnTo>
                <a:lnTo>
                  <a:pt x="30162" y="2861334"/>
                </a:lnTo>
                <a:lnTo>
                  <a:pt x="121255" y="2853402"/>
                </a:lnTo>
                <a:lnTo>
                  <a:pt x="122207" y="2843249"/>
                </a:lnTo>
                <a:lnTo>
                  <a:pt x="123794" y="2833730"/>
                </a:lnTo>
                <a:lnTo>
                  <a:pt x="125698" y="2824529"/>
                </a:lnTo>
                <a:lnTo>
                  <a:pt x="127285" y="2814692"/>
                </a:lnTo>
                <a:lnTo>
                  <a:pt x="129824" y="2805491"/>
                </a:lnTo>
                <a:lnTo>
                  <a:pt x="132046" y="2796290"/>
                </a:lnTo>
                <a:lnTo>
                  <a:pt x="134903" y="2787088"/>
                </a:lnTo>
                <a:lnTo>
                  <a:pt x="137442" y="2777569"/>
                </a:lnTo>
                <a:lnTo>
                  <a:pt x="140298" y="2768685"/>
                </a:lnTo>
                <a:lnTo>
                  <a:pt x="143790" y="2759801"/>
                </a:lnTo>
                <a:lnTo>
                  <a:pt x="147598" y="2750917"/>
                </a:lnTo>
                <a:lnTo>
                  <a:pt x="151090" y="2742032"/>
                </a:lnTo>
                <a:lnTo>
                  <a:pt x="154899" y="2733466"/>
                </a:lnTo>
                <a:lnTo>
                  <a:pt x="159025" y="2724899"/>
                </a:lnTo>
                <a:lnTo>
                  <a:pt x="167912" y="2707765"/>
                </a:lnTo>
                <a:lnTo>
                  <a:pt x="97450" y="2648749"/>
                </a:lnTo>
                <a:lnTo>
                  <a:pt x="198382" y="2528812"/>
                </a:lnTo>
                <a:lnTo>
                  <a:pt x="269161" y="2588780"/>
                </a:lnTo>
                <a:lnTo>
                  <a:pt x="284079" y="2577675"/>
                </a:lnTo>
                <a:lnTo>
                  <a:pt x="299631" y="2566887"/>
                </a:lnTo>
                <a:lnTo>
                  <a:pt x="307884" y="2561493"/>
                </a:lnTo>
                <a:lnTo>
                  <a:pt x="315819" y="2556734"/>
                </a:lnTo>
                <a:lnTo>
                  <a:pt x="324388" y="2552292"/>
                </a:lnTo>
                <a:lnTo>
                  <a:pt x="332323" y="2547532"/>
                </a:lnTo>
                <a:lnTo>
                  <a:pt x="340893" y="2543407"/>
                </a:lnTo>
                <a:lnTo>
                  <a:pt x="349463" y="2539283"/>
                </a:lnTo>
                <a:lnTo>
                  <a:pt x="358350" y="2535158"/>
                </a:lnTo>
                <a:lnTo>
                  <a:pt x="367237" y="2531350"/>
                </a:lnTo>
                <a:lnTo>
                  <a:pt x="376124" y="2528177"/>
                </a:lnTo>
                <a:lnTo>
                  <a:pt x="385646" y="2524687"/>
                </a:lnTo>
                <a:lnTo>
                  <a:pt x="394533" y="2521832"/>
                </a:lnTo>
                <a:lnTo>
                  <a:pt x="403737" y="2518976"/>
                </a:lnTo>
                <a:lnTo>
                  <a:pt x="396120" y="2426327"/>
                </a:lnTo>
                <a:lnTo>
                  <a:pt x="552279" y="2413000"/>
                </a:lnTo>
                <a:close/>
                <a:moveTo>
                  <a:pt x="1753153" y="2246313"/>
                </a:moveTo>
                <a:lnTo>
                  <a:pt x="1813988" y="2246313"/>
                </a:lnTo>
                <a:lnTo>
                  <a:pt x="1817474" y="2246631"/>
                </a:lnTo>
                <a:lnTo>
                  <a:pt x="1820959" y="2247583"/>
                </a:lnTo>
                <a:lnTo>
                  <a:pt x="1823811" y="2248536"/>
                </a:lnTo>
                <a:lnTo>
                  <a:pt x="1826346" y="2250441"/>
                </a:lnTo>
                <a:lnTo>
                  <a:pt x="1828564" y="2252346"/>
                </a:lnTo>
                <a:lnTo>
                  <a:pt x="1830148" y="2254886"/>
                </a:lnTo>
                <a:lnTo>
                  <a:pt x="1831415" y="2257426"/>
                </a:lnTo>
                <a:lnTo>
                  <a:pt x="1831732" y="2259966"/>
                </a:lnTo>
                <a:lnTo>
                  <a:pt x="1831732" y="2310766"/>
                </a:lnTo>
                <a:lnTo>
                  <a:pt x="1842188" y="2312036"/>
                </a:lnTo>
                <a:lnTo>
                  <a:pt x="1852011" y="2313623"/>
                </a:lnTo>
                <a:lnTo>
                  <a:pt x="1862467" y="2315528"/>
                </a:lnTo>
                <a:lnTo>
                  <a:pt x="1871973" y="2317751"/>
                </a:lnTo>
                <a:lnTo>
                  <a:pt x="1880528" y="2319973"/>
                </a:lnTo>
                <a:lnTo>
                  <a:pt x="1889400" y="2322513"/>
                </a:lnTo>
                <a:lnTo>
                  <a:pt x="1897955" y="2325371"/>
                </a:lnTo>
                <a:lnTo>
                  <a:pt x="1907460" y="2328863"/>
                </a:lnTo>
                <a:lnTo>
                  <a:pt x="1916332" y="2332673"/>
                </a:lnTo>
                <a:lnTo>
                  <a:pt x="1925204" y="2336801"/>
                </a:lnTo>
                <a:lnTo>
                  <a:pt x="1934393" y="2341246"/>
                </a:lnTo>
                <a:lnTo>
                  <a:pt x="1942948" y="2345691"/>
                </a:lnTo>
                <a:lnTo>
                  <a:pt x="1951503" y="2350771"/>
                </a:lnTo>
                <a:lnTo>
                  <a:pt x="1960058" y="2355851"/>
                </a:lnTo>
                <a:lnTo>
                  <a:pt x="1967662" y="2361566"/>
                </a:lnTo>
                <a:lnTo>
                  <a:pt x="1975267" y="2367281"/>
                </a:lnTo>
                <a:lnTo>
                  <a:pt x="1982238" y="2372996"/>
                </a:lnTo>
                <a:lnTo>
                  <a:pt x="1988575" y="2379346"/>
                </a:lnTo>
                <a:lnTo>
                  <a:pt x="1994278" y="2385378"/>
                </a:lnTo>
                <a:lnTo>
                  <a:pt x="1999665" y="2392046"/>
                </a:lnTo>
                <a:lnTo>
                  <a:pt x="2002199" y="2396491"/>
                </a:lnTo>
                <a:lnTo>
                  <a:pt x="2004100" y="2401253"/>
                </a:lnTo>
                <a:lnTo>
                  <a:pt x="2005051" y="2406016"/>
                </a:lnTo>
                <a:lnTo>
                  <a:pt x="2005685" y="2411413"/>
                </a:lnTo>
                <a:lnTo>
                  <a:pt x="2005051" y="2416493"/>
                </a:lnTo>
                <a:lnTo>
                  <a:pt x="2003784" y="2421891"/>
                </a:lnTo>
                <a:lnTo>
                  <a:pt x="2001566" y="2427288"/>
                </a:lnTo>
                <a:lnTo>
                  <a:pt x="1998397" y="2432368"/>
                </a:lnTo>
                <a:lnTo>
                  <a:pt x="1996179" y="2435543"/>
                </a:lnTo>
                <a:lnTo>
                  <a:pt x="1993961" y="2438401"/>
                </a:lnTo>
                <a:lnTo>
                  <a:pt x="1991426" y="2441576"/>
                </a:lnTo>
                <a:lnTo>
                  <a:pt x="1988575" y="2444433"/>
                </a:lnTo>
                <a:lnTo>
                  <a:pt x="1985406" y="2447291"/>
                </a:lnTo>
                <a:lnTo>
                  <a:pt x="1982238" y="2449831"/>
                </a:lnTo>
                <a:lnTo>
                  <a:pt x="1978435" y="2452688"/>
                </a:lnTo>
                <a:lnTo>
                  <a:pt x="1974633" y="2454911"/>
                </a:lnTo>
                <a:lnTo>
                  <a:pt x="1971148" y="2457133"/>
                </a:lnTo>
                <a:lnTo>
                  <a:pt x="1967029" y="2459038"/>
                </a:lnTo>
                <a:lnTo>
                  <a:pt x="1962910" y="2460626"/>
                </a:lnTo>
                <a:lnTo>
                  <a:pt x="1958790" y="2462213"/>
                </a:lnTo>
                <a:lnTo>
                  <a:pt x="1954671" y="2463483"/>
                </a:lnTo>
                <a:lnTo>
                  <a:pt x="1950235" y="2464118"/>
                </a:lnTo>
                <a:lnTo>
                  <a:pt x="1945799" y="2464753"/>
                </a:lnTo>
                <a:lnTo>
                  <a:pt x="1941364" y="2464753"/>
                </a:lnTo>
                <a:lnTo>
                  <a:pt x="1936294" y="2464753"/>
                </a:lnTo>
                <a:lnTo>
                  <a:pt x="1931541" y="2464118"/>
                </a:lnTo>
                <a:lnTo>
                  <a:pt x="1926471" y="2462531"/>
                </a:lnTo>
                <a:lnTo>
                  <a:pt x="1922035" y="2460626"/>
                </a:lnTo>
                <a:lnTo>
                  <a:pt x="1917916" y="2458403"/>
                </a:lnTo>
                <a:lnTo>
                  <a:pt x="1914431" y="2455546"/>
                </a:lnTo>
                <a:lnTo>
                  <a:pt x="1910946" y="2452688"/>
                </a:lnTo>
                <a:lnTo>
                  <a:pt x="1908094" y="2448878"/>
                </a:lnTo>
                <a:lnTo>
                  <a:pt x="1904925" y="2445068"/>
                </a:lnTo>
                <a:lnTo>
                  <a:pt x="1903341" y="2443798"/>
                </a:lnTo>
                <a:lnTo>
                  <a:pt x="1897004" y="2438401"/>
                </a:lnTo>
                <a:lnTo>
                  <a:pt x="1890667" y="2433638"/>
                </a:lnTo>
                <a:lnTo>
                  <a:pt x="1883696" y="2429193"/>
                </a:lnTo>
                <a:lnTo>
                  <a:pt x="1876092" y="2424431"/>
                </a:lnTo>
                <a:lnTo>
                  <a:pt x="1868804" y="2419986"/>
                </a:lnTo>
                <a:lnTo>
                  <a:pt x="1861200" y="2415858"/>
                </a:lnTo>
                <a:lnTo>
                  <a:pt x="1853912" y="2412366"/>
                </a:lnTo>
                <a:lnTo>
                  <a:pt x="1847258" y="2409508"/>
                </a:lnTo>
                <a:lnTo>
                  <a:pt x="1840921" y="2407286"/>
                </a:lnTo>
                <a:lnTo>
                  <a:pt x="1834267" y="2405381"/>
                </a:lnTo>
                <a:lnTo>
                  <a:pt x="1827296" y="2403793"/>
                </a:lnTo>
                <a:lnTo>
                  <a:pt x="1820642" y="2402523"/>
                </a:lnTo>
                <a:lnTo>
                  <a:pt x="1813355" y="2401253"/>
                </a:lnTo>
                <a:lnTo>
                  <a:pt x="1806384" y="2400301"/>
                </a:lnTo>
                <a:lnTo>
                  <a:pt x="1799730" y="2399666"/>
                </a:lnTo>
                <a:lnTo>
                  <a:pt x="1792759" y="2399348"/>
                </a:lnTo>
                <a:lnTo>
                  <a:pt x="1786105" y="2399031"/>
                </a:lnTo>
                <a:lnTo>
                  <a:pt x="1776917" y="2399348"/>
                </a:lnTo>
                <a:lnTo>
                  <a:pt x="1767094" y="2400301"/>
                </a:lnTo>
                <a:lnTo>
                  <a:pt x="1756321" y="2401571"/>
                </a:lnTo>
                <a:lnTo>
                  <a:pt x="1745548" y="2404428"/>
                </a:lnTo>
                <a:lnTo>
                  <a:pt x="1740162" y="2405698"/>
                </a:lnTo>
                <a:lnTo>
                  <a:pt x="1734458" y="2407603"/>
                </a:lnTo>
                <a:lnTo>
                  <a:pt x="1729072" y="2409826"/>
                </a:lnTo>
                <a:lnTo>
                  <a:pt x="1723368" y="2412048"/>
                </a:lnTo>
                <a:lnTo>
                  <a:pt x="1717982" y="2414906"/>
                </a:lnTo>
                <a:lnTo>
                  <a:pt x="1712279" y="2418081"/>
                </a:lnTo>
                <a:lnTo>
                  <a:pt x="1706575" y="2421256"/>
                </a:lnTo>
                <a:lnTo>
                  <a:pt x="1701506" y="2425383"/>
                </a:lnTo>
                <a:lnTo>
                  <a:pt x="1698337" y="2427923"/>
                </a:lnTo>
                <a:lnTo>
                  <a:pt x="1695168" y="2431416"/>
                </a:lnTo>
                <a:lnTo>
                  <a:pt x="1692634" y="2434908"/>
                </a:lnTo>
                <a:lnTo>
                  <a:pt x="1690415" y="2438401"/>
                </a:lnTo>
                <a:lnTo>
                  <a:pt x="1688514" y="2442211"/>
                </a:lnTo>
                <a:lnTo>
                  <a:pt x="1686930" y="2446338"/>
                </a:lnTo>
                <a:lnTo>
                  <a:pt x="1686296" y="2450783"/>
                </a:lnTo>
                <a:lnTo>
                  <a:pt x="1685662" y="2455228"/>
                </a:lnTo>
                <a:lnTo>
                  <a:pt x="1685346" y="2459673"/>
                </a:lnTo>
                <a:lnTo>
                  <a:pt x="1685346" y="2464118"/>
                </a:lnTo>
                <a:lnTo>
                  <a:pt x="1685662" y="2468563"/>
                </a:lnTo>
                <a:lnTo>
                  <a:pt x="1686296" y="2473008"/>
                </a:lnTo>
                <a:lnTo>
                  <a:pt x="1687880" y="2477136"/>
                </a:lnTo>
                <a:lnTo>
                  <a:pt x="1689148" y="2481581"/>
                </a:lnTo>
                <a:lnTo>
                  <a:pt x="1691366" y="2485708"/>
                </a:lnTo>
                <a:lnTo>
                  <a:pt x="1693584" y="2489518"/>
                </a:lnTo>
                <a:lnTo>
                  <a:pt x="1698654" y="2495233"/>
                </a:lnTo>
                <a:lnTo>
                  <a:pt x="1703723" y="2500631"/>
                </a:lnTo>
                <a:lnTo>
                  <a:pt x="1709427" y="2505076"/>
                </a:lnTo>
                <a:lnTo>
                  <a:pt x="1715130" y="2508568"/>
                </a:lnTo>
                <a:lnTo>
                  <a:pt x="1721784" y="2512378"/>
                </a:lnTo>
                <a:lnTo>
                  <a:pt x="1729389" y="2515871"/>
                </a:lnTo>
                <a:lnTo>
                  <a:pt x="1745865" y="2522538"/>
                </a:lnTo>
                <a:lnTo>
                  <a:pt x="1750618" y="2524443"/>
                </a:lnTo>
                <a:lnTo>
                  <a:pt x="1778501" y="2534603"/>
                </a:lnTo>
                <a:lnTo>
                  <a:pt x="1797829" y="2542223"/>
                </a:lnTo>
                <a:lnTo>
                  <a:pt x="1816523" y="2549208"/>
                </a:lnTo>
                <a:lnTo>
                  <a:pt x="1827613" y="2553336"/>
                </a:lnTo>
                <a:lnTo>
                  <a:pt x="1854546" y="2562861"/>
                </a:lnTo>
                <a:lnTo>
                  <a:pt x="1868804" y="2568258"/>
                </a:lnTo>
                <a:lnTo>
                  <a:pt x="1882746" y="2573656"/>
                </a:lnTo>
                <a:lnTo>
                  <a:pt x="1897004" y="2579688"/>
                </a:lnTo>
                <a:lnTo>
                  <a:pt x="1911262" y="2585721"/>
                </a:lnTo>
                <a:lnTo>
                  <a:pt x="1925204" y="2592388"/>
                </a:lnTo>
                <a:lnTo>
                  <a:pt x="1938512" y="2599373"/>
                </a:lnTo>
                <a:lnTo>
                  <a:pt x="1951503" y="2606676"/>
                </a:lnTo>
                <a:lnTo>
                  <a:pt x="1964177" y="2614613"/>
                </a:lnTo>
                <a:lnTo>
                  <a:pt x="1969563" y="2618741"/>
                </a:lnTo>
                <a:lnTo>
                  <a:pt x="1975584" y="2622868"/>
                </a:lnTo>
                <a:lnTo>
                  <a:pt x="1980653" y="2627313"/>
                </a:lnTo>
                <a:lnTo>
                  <a:pt x="1986040" y="2631758"/>
                </a:lnTo>
                <a:lnTo>
                  <a:pt x="1990793" y="2636203"/>
                </a:lnTo>
                <a:lnTo>
                  <a:pt x="1995229" y="2640966"/>
                </a:lnTo>
                <a:lnTo>
                  <a:pt x="1999665" y="2645728"/>
                </a:lnTo>
                <a:lnTo>
                  <a:pt x="2003467" y="2651126"/>
                </a:lnTo>
                <a:lnTo>
                  <a:pt x="2006952" y="2656206"/>
                </a:lnTo>
                <a:lnTo>
                  <a:pt x="2010438" y="2661286"/>
                </a:lnTo>
                <a:lnTo>
                  <a:pt x="2012972" y="2667001"/>
                </a:lnTo>
                <a:lnTo>
                  <a:pt x="2015507" y="2672398"/>
                </a:lnTo>
                <a:lnTo>
                  <a:pt x="2017408" y="2677796"/>
                </a:lnTo>
                <a:lnTo>
                  <a:pt x="2019309" y="2682876"/>
                </a:lnTo>
                <a:lnTo>
                  <a:pt x="2020260" y="2688273"/>
                </a:lnTo>
                <a:lnTo>
                  <a:pt x="2021844" y="2693671"/>
                </a:lnTo>
                <a:lnTo>
                  <a:pt x="2022478" y="2699068"/>
                </a:lnTo>
                <a:lnTo>
                  <a:pt x="2023429" y="2704148"/>
                </a:lnTo>
                <a:lnTo>
                  <a:pt x="2023745" y="2709546"/>
                </a:lnTo>
                <a:lnTo>
                  <a:pt x="2024062" y="2714943"/>
                </a:lnTo>
                <a:lnTo>
                  <a:pt x="2024062" y="2720023"/>
                </a:lnTo>
                <a:lnTo>
                  <a:pt x="2024062" y="2725738"/>
                </a:lnTo>
                <a:lnTo>
                  <a:pt x="2023429" y="2730818"/>
                </a:lnTo>
                <a:lnTo>
                  <a:pt x="2022478" y="2736216"/>
                </a:lnTo>
                <a:lnTo>
                  <a:pt x="2021844" y="2741296"/>
                </a:lnTo>
                <a:lnTo>
                  <a:pt x="2020894" y="2746376"/>
                </a:lnTo>
                <a:lnTo>
                  <a:pt x="2019309" y="2751773"/>
                </a:lnTo>
                <a:lnTo>
                  <a:pt x="2017725" y="2756853"/>
                </a:lnTo>
                <a:lnTo>
                  <a:pt x="2014240" y="2767331"/>
                </a:lnTo>
                <a:lnTo>
                  <a:pt x="2009170" y="2777173"/>
                </a:lnTo>
                <a:lnTo>
                  <a:pt x="2004100" y="2787016"/>
                </a:lnTo>
                <a:lnTo>
                  <a:pt x="1997763" y="2796223"/>
                </a:lnTo>
                <a:lnTo>
                  <a:pt x="1990476" y="2805431"/>
                </a:lnTo>
                <a:lnTo>
                  <a:pt x="1982554" y="2814003"/>
                </a:lnTo>
                <a:lnTo>
                  <a:pt x="1973683" y="2822576"/>
                </a:lnTo>
                <a:lnTo>
                  <a:pt x="1964177" y="2830513"/>
                </a:lnTo>
                <a:lnTo>
                  <a:pt x="1958474" y="2834641"/>
                </a:lnTo>
                <a:lnTo>
                  <a:pt x="1952137" y="2838768"/>
                </a:lnTo>
                <a:lnTo>
                  <a:pt x="1945799" y="2842261"/>
                </a:lnTo>
                <a:lnTo>
                  <a:pt x="1938829" y="2845753"/>
                </a:lnTo>
                <a:lnTo>
                  <a:pt x="1931541" y="2848928"/>
                </a:lnTo>
                <a:lnTo>
                  <a:pt x="1923937" y="2852421"/>
                </a:lnTo>
                <a:lnTo>
                  <a:pt x="1915698" y="2854961"/>
                </a:lnTo>
                <a:lnTo>
                  <a:pt x="1907777" y="2857818"/>
                </a:lnTo>
                <a:lnTo>
                  <a:pt x="1899222" y="2860041"/>
                </a:lnTo>
                <a:lnTo>
                  <a:pt x="1890350" y="2862263"/>
                </a:lnTo>
                <a:lnTo>
                  <a:pt x="1880845" y="2864486"/>
                </a:lnTo>
                <a:lnTo>
                  <a:pt x="1871656" y="2866391"/>
                </a:lnTo>
                <a:lnTo>
                  <a:pt x="1862150" y="2867978"/>
                </a:lnTo>
                <a:lnTo>
                  <a:pt x="1852011" y="2869566"/>
                </a:lnTo>
                <a:lnTo>
                  <a:pt x="1842188" y="2870201"/>
                </a:lnTo>
                <a:lnTo>
                  <a:pt x="1831732" y="2871471"/>
                </a:lnTo>
                <a:lnTo>
                  <a:pt x="1831732" y="2918143"/>
                </a:lnTo>
                <a:lnTo>
                  <a:pt x="1831415" y="2921001"/>
                </a:lnTo>
                <a:lnTo>
                  <a:pt x="1830148" y="2923858"/>
                </a:lnTo>
                <a:lnTo>
                  <a:pt x="1828564" y="2926081"/>
                </a:lnTo>
                <a:lnTo>
                  <a:pt x="1826346" y="2928303"/>
                </a:lnTo>
                <a:lnTo>
                  <a:pt x="1823811" y="2929573"/>
                </a:lnTo>
                <a:lnTo>
                  <a:pt x="1820959" y="2931161"/>
                </a:lnTo>
                <a:lnTo>
                  <a:pt x="1817474" y="2931796"/>
                </a:lnTo>
                <a:lnTo>
                  <a:pt x="1813988" y="2932113"/>
                </a:lnTo>
                <a:lnTo>
                  <a:pt x="1753153" y="2932113"/>
                </a:lnTo>
                <a:lnTo>
                  <a:pt x="1749350" y="2931796"/>
                </a:lnTo>
                <a:lnTo>
                  <a:pt x="1745865" y="2931161"/>
                </a:lnTo>
                <a:lnTo>
                  <a:pt x="1743013" y="2929573"/>
                </a:lnTo>
                <a:lnTo>
                  <a:pt x="1740478" y="2928303"/>
                </a:lnTo>
                <a:lnTo>
                  <a:pt x="1738261" y="2926081"/>
                </a:lnTo>
                <a:lnTo>
                  <a:pt x="1736676" y="2923858"/>
                </a:lnTo>
                <a:lnTo>
                  <a:pt x="1735726" y="2921001"/>
                </a:lnTo>
                <a:lnTo>
                  <a:pt x="1735409" y="2918143"/>
                </a:lnTo>
                <a:lnTo>
                  <a:pt x="1735409" y="2867661"/>
                </a:lnTo>
                <a:lnTo>
                  <a:pt x="1722418" y="2865438"/>
                </a:lnTo>
                <a:lnTo>
                  <a:pt x="1708793" y="2863216"/>
                </a:lnTo>
                <a:lnTo>
                  <a:pt x="1696436" y="2860041"/>
                </a:lnTo>
                <a:lnTo>
                  <a:pt x="1683444" y="2857183"/>
                </a:lnTo>
                <a:lnTo>
                  <a:pt x="1670770" y="2853373"/>
                </a:lnTo>
                <a:lnTo>
                  <a:pt x="1658413" y="2849246"/>
                </a:lnTo>
                <a:lnTo>
                  <a:pt x="1646689" y="2844801"/>
                </a:lnTo>
                <a:lnTo>
                  <a:pt x="1635283" y="2840038"/>
                </a:lnTo>
                <a:lnTo>
                  <a:pt x="1624193" y="2834958"/>
                </a:lnTo>
                <a:lnTo>
                  <a:pt x="1613420" y="2829243"/>
                </a:lnTo>
                <a:lnTo>
                  <a:pt x="1603280" y="2823528"/>
                </a:lnTo>
                <a:lnTo>
                  <a:pt x="1594092" y="2816543"/>
                </a:lnTo>
                <a:lnTo>
                  <a:pt x="1585220" y="2809876"/>
                </a:lnTo>
                <a:lnTo>
                  <a:pt x="1576982" y="2802573"/>
                </a:lnTo>
                <a:lnTo>
                  <a:pt x="1569377" y="2794636"/>
                </a:lnTo>
                <a:lnTo>
                  <a:pt x="1566209" y="2790826"/>
                </a:lnTo>
                <a:lnTo>
                  <a:pt x="1563357" y="2786698"/>
                </a:lnTo>
                <a:lnTo>
                  <a:pt x="1560188" y="2782253"/>
                </a:lnTo>
                <a:lnTo>
                  <a:pt x="1558287" y="2777173"/>
                </a:lnTo>
                <a:lnTo>
                  <a:pt x="1557337" y="2772411"/>
                </a:lnTo>
                <a:lnTo>
                  <a:pt x="1557337" y="2767331"/>
                </a:lnTo>
                <a:lnTo>
                  <a:pt x="1557654" y="2761933"/>
                </a:lnTo>
                <a:lnTo>
                  <a:pt x="1559238" y="2756853"/>
                </a:lnTo>
                <a:lnTo>
                  <a:pt x="1561456" y="2751456"/>
                </a:lnTo>
                <a:lnTo>
                  <a:pt x="1564308" y="2746058"/>
                </a:lnTo>
                <a:lnTo>
                  <a:pt x="1566209" y="2743201"/>
                </a:lnTo>
                <a:lnTo>
                  <a:pt x="1568743" y="2740026"/>
                </a:lnTo>
                <a:lnTo>
                  <a:pt x="1571278" y="2737168"/>
                </a:lnTo>
                <a:lnTo>
                  <a:pt x="1574447" y="2734311"/>
                </a:lnTo>
                <a:lnTo>
                  <a:pt x="1577299" y="2731136"/>
                </a:lnTo>
                <a:lnTo>
                  <a:pt x="1580784" y="2728596"/>
                </a:lnTo>
                <a:lnTo>
                  <a:pt x="1583952" y="2726056"/>
                </a:lnTo>
                <a:lnTo>
                  <a:pt x="1587755" y="2723833"/>
                </a:lnTo>
                <a:lnTo>
                  <a:pt x="1591874" y="2721611"/>
                </a:lnTo>
                <a:lnTo>
                  <a:pt x="1595359" y="2719706"/>
                </a:lnTo>
                <a:lnTo>
                  <a:pt x="1599478" y="2717801"/>
                </a:lnTo>
                <a:lnTo>
                  <a:pt x="1603914" y="2716531"/>
                </a:lnTo>
                <a:lnTo>
                  <a:pt x="1608033" y="2715261"/>
                </a:lnTo>
                <a:lnTo>
                  <a:pt x="1612469" y="2714626"/>
                </a:lnTo>
                <a:lnTo>
                  <a:pt x="1616905" y="2713673"/>
                </a:lnTo>
                <a:lnTo>
                  <a:pt x="1621341" y="2713673"/>
                </a:lnTo>
                <a:lnTo>
                  <a:pt x="1626411" y="2713673"/>
                </a:lnTo>
                <a:lnTo>
                  <a:pt x="1631480" y="2714943"/>
                </a:lnTo>
                <a:lnTo>
                  <a:pt x="1635916" y="2715896"/>
                </a:lnTo>
                <a:lnTo>
                  <a:pt x="1640352" y="2717801"/>
                </a:lnTo>
                <a:lnTo>
                  <a:pt x="1644471" y="2720023"/>
                </a:lnTo>
                <a:lnTo>
                  <a:pt x="1648274" y="2723198"/>
                </a:lnTo>
                <a:lnTo>
                  <a:pt x="1651759" y="2726056"/>
                </a:lnTo>
                <a:lnTo>
                  <a:pt x="1654928" y="2729866"/>
                </a:lnTo>
                <a:lnTo>
                  <a:pt x="1657462" y="2733041"/>
                </a:lnTo>
                <a:lnTo>
                  <a:pt x="1658096" y="2733993"/>
                </a:lnTo>
                <a:lnTo>
                  <a:pt x="1659364" y="2734946"/>
                </a:lnTo>
                <a:lnTo>
                  <a:pt x="1665701" y="2740026"/>
                </a:lnTo>
                <a:lnTo>
                  <a:pt x="1671721" y="2744471"/>
                </a:lnTo>
                <a:lnTo>
                  <a:pt x="1678692" y="2748598"/>
                </a:lnTo>
                <a:lnTo>
                  <a:pt x="1685662" y="2752726"/>
                </a:lnTo>
                <a:lnTo>
                  <a:pt x="1692634" y="2756853"/>
                </a:lnTo>
                <a:lnTo>
                  <a:pt x="1699921" y="2760346"/>
                </a:lnTo>
                <a:lnTo>
                  <a:pt x="1707526" y="2763521"/>
                </a:lnTo>
                <a:lnTo>
                  <a:pt x="1714497" y="2766061"/>
                </a:lnTo>
                <a:lnTo>
                  <a:pt x="1720834" y="2768283"/>
                </a:lnTo>
                <a:lnTo>
                  <a:pt x="1731607" y="2771458"/>
                </a:lnTo>
                <a:lnTo>
                  <a:pt x="1742380" y="2773998"/>
                </a:lnTo>
                <a:lnTo>
                  <a:pt x="1753153" y="2776221"/>
                </a:lnTo>
                <a:lnTo>
                  <a:pt x="1764242" y="2778126"/>
                </a:lnTo>
                <a:lnTo>
                  <a:pt x="1775016" y="2779396"/>
                </a:lnTo>
                <a:lnTo>
                  <a:pt x="1785789" y="2780666"/>
                </a:lnTo>
                <a:lnTo>
                  <a:pt x="1795928" y="2780983"/>
                </a:lnTo>
                <a:lnTo>
                  <a:pt x="1806067" y="2781301"/>
                </a:lnTo>
                <a:lnTo>
                  <a:pt x="1817157" y="2780983"/>
                </a:lnTo>
                <a:lnTo>
                  <a:pt x="1827613" y="2780348"/>
                </a:lnTo>
                <a:lnTo>
                  <a:pt x="1837119" y="2778761"/>
                </a:lnTo>
                <a:lnTo>
                  <a:pt x="1845991" y="2776856"/>
                </a:lnTo>
                <a:lnTo>
                  <a:pt x="1854546" y="2774633"/>
                </a:lnTo>
                <a:lnTo>
                  <a:pt x="1862467" y="2771776"/>
                </a:lnTo>
                <a:lnTo>
                  <a:pt x="1869121" y="2768283"/>
                </a:lnTo>
                <a:lnTo>
                  <a:pt x="1875458" y="2764791"/>
                </a:lnTo>
                <a:lnTo>
                  <a:pt x="1879260" y="2761616"/>
                </a:lnTo>
                <a:lnTo>
                  <a:pt x="1882429" y="2758441"/>
                </a:lnTo>
                <a:lnTo>
                  <a:pt x="1885280" y="2754948"/>
                </a:lnTo>
                <a:lnTo>
                  <a:pt x="1888132" y="2751456"/>
                </a:lnTo>
                <a:lnTo>
                  <a:pt x="1890350" y="2747646"/>
                </a:lnTo>
                <a:lnTo>
                  <a:pt x="1892251" y="2743518"/>
                </a:lnTo>
                <a:lnTo>
                  <a:pt x="1893519" y="2739391"/>
                </a:lnTo>
                <a:lnTo>
                  <a:pt x="1894786" y="2734946"/>
                </a:lnTo>
                <a:lnTo>
                  <a:pt x="1895420" y="2730818"/>
                </a:lnTo>
                <a:lnTo>
                  <a:pt x="1895737" y="2726373"/>
                </a:lnTo>
                <a:lnTo>
                  <a:pt x="1895420" y="2721928"/>
                </a:lnTo>
                <a:lnTo>
                  <a:pt x="1895103" y="2717483"/>
                </a:lnTo>
                <a:lnTo>
                  <a:pt x="1893836" y="2713038"/>
                </a:lnTo>
                <a:lnTo>
                  <a:pt x="1892885" y="2708911"/>
                </a:lnTo>
                <a:lnTo>
                  <a:pt x="1890984" y="2704783"/>
                </a:lnTo>
                <a:lnTo>
                  <a:pt x="1888766" y="2700656"/>
                </a:lnTo>
                <a:lnTo>
                  <a:pt x="1885280" y="2696211"/>
                </a:lnTo>
                <a:lnTo>
                  <a:pt x="1881478" y="2691766"/>
                </a:lnTo>
                <a:lnTo>
                  <a:pt x="1876092" y="2687321"/>
                </a:lnTo>
                <a:lnTo>
                  <a:pt x="1870705" y="2682876"/>
                </a:lnTo>
                <a:lnTo>
                  <a:pt x="1864368" y="2678748"/>
                </a:lnTo>
                <a:lnTo>
                  <a:pt x="1857714" y="2674621"/>
                </a:lnTo>
                <a:lnTo>
                  <a:pt x="1850110" y="2671128"/>
                </a:lnTo>
                <a:lnTo>
                  <a:pt x="1842188" y="2667318"/>
                </a:lnTo>
                <a:lnTo>
                  <a:pt x="1817474" y="2657158"/>
                </a:lnTo>
                <a:lnTo>
                  <a:pt x="1720517" y="2617471"/>
                </a:lnTo>
                <a:lnTo>
                  <a:pt x="1673305" y="2597786"/>
                </a:lnTo>
                <a:lnTo>
                  <a:pt x="1644471" y="2585086"/>
                </a:lnTo>
                <a:lnTo>
                  <a:pt x="1639085" y="2582546"/>
                </a:lnTo>
                <a:lnTo>
                  <a:pt x="1634015" y="2580006"/>
                </a:lnTo>
                <a:lnTo>
                  <a:pt x="1624827" y="2574608"/>
                </a:lnTo>
                <a:lnTo>
                  <a:pt x="1615638" y="2567623"/>
                </a:lnTo>
                <a:lnTo>
                  <a:pt x="1607083" y="2560638"/>
                </a:lnTo>
                <a:lnTo>
                  <a:pt x="1598845" y="2552383"/>
                </a:lnTo>
                <a:lnTo>
                  <a:pt x="1591874" y="2544446"/>
                </a:lnTo>
                <a:lnTo>
                  <a:pt x="1588072" y="2540001"/>
                </a:lnTo>
                <a:lnTo>
                  <a:pt x="1585220" y="2534921"/>
                </a:lnTo>
                <a:lnTo>
                  <a:pt x="1581734" y="2530476"/>
                </a:lnTo>
                <a:lnTo>
                  <a:pt x="1579200" y="2525713"/>
                </a:lnTo>
                <a:lnTo>
                  <a:pt x="1576348" y="2520633"/>
                </a:lnTo>
                <a:lnTo>
                  <a:pt x="1574130" y="2515236"/>
                </a:lnTo>
                <a:lnTo>
                  <a:pt x="1571912" y="2510156"/>
                </a:lnTo>
                <a:lnTo>
                  <a:pt x="1570011" y="2505076"/>
                </a:lnTo>
                <a:lnTo>
                  <a:pt x="1568110" y="2499678"/>
                </a:lnTo>
                <a:lnTo>
                  <a:pt x="1566525" y="2494598"/>
                </a:lnTo>
                <a:lnTo>
                  <a:pt x="1565575" y="2488883"/>
                </a:lnTo>
                <a:lnTo>
                  <a:pt x="1564624" y="2483803"/>
                </a:lnTo>
                <a:lnTo>
                  <a:pt x="1563991" y="2478088"/>
                </a:lnTo>
                <a:lnTo>
                  <a:pt x="1563674" y="2473008"/>
                </a:lnTo>
                <a:lnTo>
                  <a:pt x="1563357" y="2467293"/>
                </a:lnTo>
                <a:lnTo>
                  <a:pt x="1563674" y="2461896"/>
                </a:lnTo>
                <a:lnTo>
                  <a:pt x="1563991" y="2456816"/>
                </a:lnTo>
                <a:lnTo>
                  <a:pt x="1564308" y="2451101"/>
                </a:lnTo>
                <a:lnTo>
                  <a:pt x="1565575" y="2446021"/>
                </a:lnTo>
                <a:lnTo>
                  <a:pt x="1566525" y="2440306"/>
                </a:lnTo>
                <a:lnTo>
                  <a:pt x="1567793" y="2435226"/>
                </a:lnTo>
                <a:lnTo>
                  <a:pt x="1569060" y="2429828"/>
                </a:lnTo>
                <a:lnTo>
                  <a:pt x="1570961" y="2424748"/>
                </a:lnTo>
                <a:lnTo>
                  <a:pt x="1573179" y="2419668"/>
                </a:lnTo>
                <a:lnTo>
                  <a:pt x="1575397" y="2414271"/>
                </a:lnTo>
                <a:lnTo>
                  <a:pt x="1577932" y="2409191"/>
                </a:lnTo>
                <a:lnTo>
                  <a:pt x="1580784" y="2404428"/>
                </a:lnTo>
                <a:lnTo>
                  <a:pt x="1583636" y="2399031"/>
                </a:lnTo>
                <a:lnTo>
                  <a:pt x="1586804" y="2394268"/>
                </a:lnTo>
                <a:lnTo>
                  <a:pt x="1590290" y="2389506"/>
                </a:lnTo>
                <a:lnTo>
                  <a:pt x="1594092" y="2385061"/>
                </a:lnTo>
                <a:lnTo>
                  <a:pt x="1598211" y="2379981"/>
                </a:lnTo>
                <a:lnTo>
                  <a:pt x="1602013" y="2375536"/>
                </a:lnTo>
                <a:lnTo>
                  <a:pt x="1606766" y="2371091"/>
                </a:lnTo>
                <a:lnTo>
                  <a:pt x="1611202" y="2367281"/>
                </a:lnTo>
                <a:lnTo>
                  <a:pt x="1615955" y="2363153"/>
                </a:lnTo>
                <a:lnTo>
                  <a:pt x="1621658" y="2358073"/>
                </a:lnTo>
                <a:lnTo>
                  <a:pt x="1627678" y="2353628"/>
                </a:lnTo>
                <a:lnTo>
                  <a:pt x="1634015" y="2349818"/>
                </a:lnTo>
                <a:lnTo>
                  <a:pt x="1640669" y="2345691"/>
                </a:lnTo>
                <a:lnTo>
                  <a:pt x="1647323" y="2341881"/>
                </a:lnTo>
                <a:lnTo>
                  <a:pt x="1654294" y="2338071"/>
                </a:lnTo>
                <a:lnTo>
                  <a:pt x="1661898" y="2334896"/>
                </a:lnTo>
                <a:lnTo>
                  <a:pt x="1669186" y="2331403"/>
                </a:lnTo>
                <a:lnTo>
                  <a:pt x="1676790" y="2328546"/>
                </a:lnTo>
                <a:lnTo>
                  <a:pt x="1684395" y="2325371"/>
                </a:lnTo>
                <a:lnTo>
                  <a:pt x="1692634" y="2322831"/>
                </a:lnTo>
                <a:lnTo>
                  <a:pt x="1700872" y="2320608"/>
                </a:lnTo>
                <a:lnTo>
                  <a:pt x="1709427" y="2318386"/>
                </a:lnTo>
                <a:lnTo>
                  <a:pt x="1717982" y="2316163"/>
                </a:lnTo>
                <a:lnTo>
                  <a:pt x="1726220" y="2314893"/>
                </a:lnTo>
                <a:lnTo>
                  <a:pt x="1735409" y="2312988"/>
                </a:lnTo>
                <a:lnTo>
                  <a:pt x="1735409" y="2259966"/>
                </a:lnTo>
                <a:lnTo>
                  <a:pt x="1735726" y="2257426"/>
                </a:lnTo>
                <a:lnTo>
                  <a:pt x="1736676" y="2254886"/>
                </a:lnTo>
                <a:lnTo>
                  <a:pt x="1738261" y="2252346"/>
                </a:lnTo>
                <a:lnTo>
                  <a:pt x="1740478" y="2250441"/>
                </a:lnTo>
                <a:lnTo>
                  <a:pt x="1743013" y="2248536"/>
                </a:lnTo>
                <a:lnTo>
                  <a:pt x="1745865" y="2247583"/>
                </a:lnTo>
                <a:lnTo>
                  <a:pt x="1749350" y="2246631"/>
                </a:lnTo>
                <a:lnTo>
                  <a:pt x="1753153" y="2246313"/>
                </a:lnTo>
                <a:close/>
                <a:moveTo>
                  <a:pt x="1796891" y="2159710"/>
                </a:moveTo>
                <a:lnTo>
                  <a:pt x="1786093" y="2160028"/>
                </a:lnTo>
                <a:lnTo>
                  <a:pt x="1775296" y="2160663"/>
                </a:lnTo>
                <a:lnTo>
                  <a:pt x="1764817" y="2161298"/>
                </a:lnTo>
                <a:lnTo>
                  <a:pt x="1754337" y="2162251"/>
                </a:lnTo>
                <a:lnTo>
                  <a:pt x="1743540" y="2163839"/>
                </a:lnTo>
                <a:lnTo>
                  <a:pt x="1733695" y="2165427"/>
                </a:lnTo>
                <a:lnTo>
                  <a:pt x="1723216" y="2167332"/>
                </a:lnTo>
                <a:lnTo>
                  <a:pt x="1712736" y="2169555"/>
                </a:lnTo>
                <a:lnTo>
                  <a:pt x="1702892" y="2171778"/>
                </a:lnTo>
                <a:lnTo>
                  <a:pt x="1692730" y="2174318"/>
                </a:lnTo>
                <a:lnTo>
                  <a:pt x="1683202" y="2177177"/>
                </a:lnTo>
                <a:lnTo>
                  <a:pt x="1673040" y="2180352"/>
                </a:lnTo>
                <a:lnTo>
                  <a:pt x="1663513" y="2183528"/>
                </a:lnTo>
                <a:lnTo>
                  <a:pt x="1653669" y="2187021"/>
                </a:lnTo>
                <a:lnTo>
                  <a:pt x="1644460" y="2190514"/>
                </a:lnTo>
                <a:lnTo>
                  <a:pt x="1635250" y="2194643"/>
                </a:lnTo>
                <a:lnTo>
                  <a:pt x="1625723" y="2198771"/>
                </a:lnTo>
                <a:lnTo>
                  <a:pt x="1616514" y="2203217"/>
                </a:lnTo>
                <a:lnTo>
                  <a:pt x="1607622" y="2207663"/>
                </a:lnTo>
                <a:lnTo>
                  <a:pt x="1598730" y="2213061"/>
                </a:lnTo>
                <a:lnTo>
                  <a:pt x="1589839" y="2217825"/>
                </a:lnTo>
                <a:lnTo>
                  <a:pt x="1581264" y="2222906"/>
                </a:lnTo>
                <a:lnTo>
                  <a:pt x="1572690" y="2228622"/>
                </a:lnTo>
                <a:lnTo>
                  <a:pt x="1564116" y="2234020"/>
                </a:lnTo>
                <a:lnTo>
                  <a:pt x="1555859" y="2240054"/>
                </a:lnTo>
                <a:lnTo>
                  <a:pt x="1547920" y="2246088"/>
                </a:lnTo>
                <a:lnTo>
                  <a:pt x="1539981" y="2252439"/>
                </a:lnTo>
                <a:lnTo>
                  <a:pt x="1532042" y="2258473"/>
                </a:lnTo>
                <a:lnTo>
                  <a:pt x="1524420" y="2265459"/>
                </a:lnTo>
                <a:lnTo>
                  <a:pt x="1517117" y="2272128"/>
                </a:lnTo>
                <a:lnTo>
                  <a:pt x="1509495" y="2279114"/>
                </a:lnTo>
                <a:lnTo>
                  <a:pt x="1502509" y="2286101"/>
                </a:lnTo>
                <a:lnTo>
                  <a:pt x="1495522" y="2293405"/>
                </a:lnTo>
                <a:lnTo>
                  <a:pt x="1488853" y="2301026"/>
                </a:lnTo>
                <a:lnTo>
                  <a:pt x="1482185" y="2308648"/>
                </a:lnTo>
                <a:lnTo>
                  <a:pt x="1475833" y="2316269"/>
                </a:lnTo>
                <a:lnTo>
                  <a:pt x="1469482" y="2324526"/>
                </a:lnTo>
                <a:lnTo>
                  <a:pt x="1463131" y="2332465"/>
                </a:lnTo>
                <a:lnTo>
                  <a:pt x="1457415" y="2340722"/>
                </a:lnTo>
                <a:lnTo>
                  <a:pt x="1451698" y="2348978"/>
                </a:lnTo>
                <a:lnTo>
                  <a:pt x="1446300" y="2357553"/>
                </a:lnTo>
                <a:lnTo>
                  <a:pt x="1440901" y="2366444"/>
                </a:lnTo>
                <a:lnTo>
                  <a:pt x="1435820" y="2375019"/>
                </a:lnTo>
                <a:lnTo>
                  <a:pt x="1431057" y="2383910"/>
                </a:lnTo>
                <a:lnTo>
                  <a:pt x="1426293" y="2393120"/>
                </a:lnTo>
                <a:lnTo>
                  <a:pt x="1421847" y="2402012"/>
                </a:lnTo>
                <a:lnTo>
                  <a:pt x="1417719" y="2411221"/>
                </a:lnTo>
                <a:lnTo>
                  <a:pt x="1413591" y="2421065"/>
                </a:lnTo>
                <a:lnTo>
                  <a:pt x="1410098" y="2430592"/>
                </a:lnTo>
                <a:lnTo>
                  <a:pt x="1406287" y="2440437"/>
                </a:lnTo>
                <a:lnTo>
                  <a:pt x="1403111" y="2449964"/>
                </a:lnTo>
                <a:lnTo>
                  <a:pt x="1399936" y="2460126"/>
                </a:lnTo>
                <a:lnTo>
                  <a:pt x="1397395" y="2469653"/>
                </a:lnTo>
                <a:lnTo>
                  <a:pt x="1394855" y="2480132"/>
                </a:lnTo>
                <a:lnTo>
                  <a:pt x="1391996" y="2490294"/>
                </a:lnTo>
                <a:lnTo>
                  <a:pt x="1390091" y="2500456"/>
                </a:lnTo>
                <a:lnTo>
                  <a:pt x="1388503" y="2510936"/>
                </a:lnTo>
                <a:lnTo>
                  <a:pt x="1386598" y="2521416"/>
                </a:lnTo>
                <a:lnTo>
                  <a:pt x="1385328" y="2532213"/>
                </a:lnTo>
                <a:lnTo>
                  <a:pt x="1384375" y="2542692"/>
                </a:lnTo>
                <a:lnTo>
                  <a:pt x="1383422" y="2553172"/>
                </a:lnTo>
                <a:lnTo>
                  <a:pt x="1382787" y="2564604"/>
                </a:lnTo>
                <a:lnTo>
                  <a:pt x="1382787" y="2575401"/>
                </a:lnTo>
                <a:lnTo>
                  <a:pt x="1382787" y="2585881"/>
                </a:lnTo>
                <a:lnTo>
                  <a:pt x="1382787" y="2596678"/>
                </a:lnTo>
                <a:lnTo>
                  <a:pt x="1383422" y="2607475"/>
                </a:lnTo>
                <a:lnTo>
                  <a:pt x="1384375" y="2617955"/>
                </a:lnTo>
                <a:lnTo>
                  <a:pt x="1385328" y="2628434"/>
                </a:lnTo>
                <a:lnTo>
                  <a:pt x="1386598" y="2638914"/>
                </a:lnTo>
                <a:lnTo>
                  <a:pt x="1388503" y="2649076"/>
                </a:lnTo>
                <a:lnTo>
                  <a:pt x="1390091" y="2659556"/>
                </a:lnTo>
                <a:lnTo>
                  <a:pt x="1391996" y="2669718"/>
                </a:lnTo>
                <a:lnTo>
                  <a:pt x="1394855" y="2680197"/>
                </a:lnTo>
                <a:lnTo>
                  <a:pt x="1397077" y="2690042"/>
                </a:lnTo>
                <a:lnTo>
                  <a:pt x="1399936" y="2699886"/>
                </a:lnTo>
                <a:lnTo>
                  <a:pt x="1402794" y="2709731"/>
                </a:lnTo>
                <a:lnTo>
                  <a:pt x="1406287" y="2719575"/>
                </a:lnTo>
                <a:lnTo>
                  <a:pt x="1409462" y="2729102"/>
                </a:lnTo>
                <a:lnTo>
                  <a:pt x="1413591" y="2738312"/>
                </a:lnTo>
                <a:lnTo>
                  <a:pt x="1417402" y="2748156"/>
                </a:lnTo>
                <a:lnTo>
                  <a:pt x="1421847" y="2757048"/>
                </a:lnTo>
                <a:lnTo>
                  <a:pt x="1425976" y="2766257"/>
                </a:lnTo>
                <a:lnTo>
                  <a:pt x="1430739" y="2775149"/>
                </a:lnTo>
                <a:lnTo>
                  <a:pt x="1435503" y="2784041"/>
                </a:lnTo>
                <a:lnTo>
                  <a:pt x="1440266" y="2792932"/>
                </a:lnTo>
                <a:lnTo>
                  <a:pt x="1445982" y="2801507"/>
                </a:lnTo>
                <a:lnTo>
                  <a:pt x="1451063" y="2810081"/>
                </a:lnTo>
                <a:lnTo>
                  <a:pt x="1456779" y="2818655"/>
                </a:lnTo>
                <a:lnTo>
                  <a:pt x="1462813" y="2826912"/>
                </a:lnTo>
                <a:lnTo>
                  <a:pt x="1468529" y="2834851"/>
                </a:lnTo>
                <a:lnTo>
                  <a:pt x="1474881" y="2842790"/>
                </a:lnTo>
                <a:lnTo>
                  <a:pt x="1481549" y="2850729"/>
                </a:lnTo>
                <a:lnTo>
                  <a:pt x="1487901" y="2858351"/>
                </a:lnTo>
                <a:lnTo>
                  <a:pt x="1494887" y="2865972"/>
                </a:lnTo>
                <a:lnTo>
                  <a:pt x="1501873" y="2873276"/>
                </a:lnTo>
                <a:lnTo>
                  <a:pt x="1509177" y="2880262"/>
                </a:lnTo>
                <a:lnTo>
                  <a:pt x="1516164" y="2887249"/>
                </a:lnTo>
                <a:lnTo>
                  <a:pt x="1524103" y="2894235"/>
                </a:lnTo>
                <a:lnTo>
                  <a:pt x="1531407" y="2900904"/>
                </a:lnTo>
                <a:lnTo>
                  <a:pt x="1539346" y="2907255"/>
                </a:lnTo>
                <a:lnTo>
                  <a:pt x="1546968" y="2913289"/>
                </a:lnTo>
                <a:lnTo>
                  <a:pt x="1555224" y="2919323"/>
                </a:lnTo>
                <a:lnTo>
                  <a:pt x="1563481" y="2925356"/>
                </a:lnTo>
                <a:lnTo>
                  <a:pt x="1572055" y="2930755"/>
                </a:lnTo>
                <a:lnTo>
                  <a:pt x="1580629" y="2936471"/>
                </a:lnTo>
                <a:lnTo>
                  <a:pt x="1589203" y="2941552"/>
                </a:lnTo>
                <a:lnTo>
                  <a:pt x="1598095" y="2946951"/>
                </a:lnTo>
                <a:lnTo>
                  <a:pt x="1606987" y="2951714"/>
                </a:lnTo>
                <a:lnTo>
                  <a:pt x="1615879" y="2956478"/>
                </a:lnTo>
                <a:lnTo>
                  <a:pt x="1625088" y="2960606"/>
                </a:lnTo>
                <a:lnTo>
                  <a:pt x="1634298" y="2965052"/>
                </a:lnTo>
                <a:lnTo>
                  <a:pt x="1643824" y="2969180"/>
                </a:lnTo>
                <a:lnTo>
                  <a:pt x="1653351" y="2972991"/>
                </a:lnTo>
                <a:lnTo>
                  <a:pt x="1662878" y="2976167"/>
                </a:lnTo>
                <a:lnTo>
                  <a:pt x="1672723" y="2979660"/>
                </a:lnTo>
                <a:lnTo>
                  <a:pt x="1682567" y="2982518"/>
                </a:lnTo>
                <a:lnTo>
                  <a:pt x="1692730" y="2985376"/>
                </a:lnTo>
                <a:lnTo>
                  <a:pt x="1702892" y="2988234"/>
                </a:lnTo>
                <a:lnTo>
                  <a:pt x="1713054" y="2990457"/>
                </a:lnTo>
                <a:lnTo>
                  <a:pt x="1723216" y="2992680"/>
                </a:lnTo>
                <a:lnTo>
                  <a:pt x="1733695" y="2994585"/>
                </a:lnTo>
                <a:lnTo>
                  <a:pt x="1744493" y="2995856"/>
                </a:lnTo>
                <a:lnTo>
                  <a:pt x="1754655" y="2997443"/>
                </a:lnTo>
                <a:lnTo>
                  <a:pt x="1765452" y="2998396"/>
                </a:lnTo>
                <a:lnTo>
                  <a:pt x="1776249" y="2999349"/>
                </a:lnTo>
                <a:lnTo>
                  <a:pt x="1787046" y="2999666"/>
                </a:lnTo>
                <a:lnTo>
                  <a:pt x="1797843" y="2999984"/>
                </a:lnTo>
                <a:lnTo>
                  <a:pt x="1808958" y="2999984"/>
                </a:lnTo>
                <a:lnTo>
                  <a:pt x="1819438" y="2999666"/>
                </a:lnTo>
                <a:lnTo>
                  <a:pt x="1830235" y="2999349"/>
                </a:lnTo>
                <a:lnTo>
                  <a:pt x="1841032" y="2998396"/>
                </a:lnTo>
                <a:lnTo>
                  <a:pt x="1851512" y="2997443"/>
                </a:lnTo>
                <a:lnTo>
                  <a:pt x="1861674" y="2995856"/>
                </a:lnTo>
                <a:lnTo>
                  <a:pt x="1872153" y="2994585"/>
                </a:lnTo>
                <a:lnTo>
                  <a:pt x="1882633" y="2992680"/>
                </a:lnTo>
                <a:lnTo>
                  <a:pt x="1892795" y="2990457"/>
                </a:lnTo>
                <a:lnTo>
                  <a:pt x="1902639" y="2988234"/>
                </a:lnTo>
                <a:lnTo>
                  <a:pt x="1912801" y="2985376"/>
                </a:lnTo>
                <a:lnTo>
                  <a:pt x="1922646" y="2982836"/>
                </a:lnTo>
                <a:lnTo>
                  <a:pt x="1932490" y="2979660"/>
                </a:lnTo>
                <a:lnTo>
                  <a:pt x="1942017" y="2976484"/>
                </a:lnTo>
                <a:lnTo>
                  <a:pt x="1951862" y="2972991"/>
                </a:lnTo>
                <a:lnTo>
                  <a:pt x="1961389" y="2969180"/>
                </a:lnTo>
                <a:lnTo>
                  <a:pt x="1970598" y="2965052"/>
                </a:lnTo>
                <a:lnTo>
                  <a:pt x="1980125" y="2960924"/>
                </a:lnTo>
                <a:lnTo>
                  <a:pt x="1989334" y="2956478"/>
                </a:lnTo>
                <a:lnTo>
                  <a:pt x="1998226" y="2952032"/>
                </a:lnTo>
                <a:lnTo>
                  <a:pt x="2007118" y="2947268"/>
                </a:lnTo>
                <a:lnTo>
                  <a:pt x="2016010" y="2942187"/>
                </a:lnTo>
                <a:lnTo>
                  <a:pt x="2024584" y="2936789"/>
                </a:lnTo>
                <a:lnTo>
                  <a:pt x="2033158" y="2931390"/>
                </a:lnTo>
                <a:lnTo>
                  <a:pt x="2041415" y="2925674"/>
                </a:lnTo>
                <a:lnTo>
                  <a:pt x="2049354" y="2919640"/>
                </a:lnTo>
                <a:lnTo>
                  <a:pt x="2057610" y="2913924"/>
                </a:lnTo>
                <a:lnTo>
                  <a:pt x="2065867" y="2907573"/>
                </a:lnTo>
                <a:lnTo>
                  <a:pt x="2073489" y="2901222"/>
                </a:lnTo>
                <a:lnTo>
                  <a:pt x="2081110" y="2894553"/>
                </a:lnTo>
                <a:lnTo>
                  <a:pt x="2088414" y="2887884"/>
                </a:lnTo>
                <a:lnTo>
                  <a:pt x="2096036" y="2880580"/>
                </a:lnTo>
                <a:lnTo>
                  <a:pt x="2103022" y="2873594"/>
                </a:lnTo>
                <a:lnTo>
                  <a:pt x="2110008" y="2866290"/>
                </a:lnTo>
                <a:lnTo>
                  <a:pt x="2116677" y="2858668"/>
                </a:lnTo>
                <a:lnTo>
                  <a:pt x="2123346" y="2851364"/>
                </a:lnTo>
                <a:lnTo>
                  <a:pt x="2130015" y="2843425"/>
                </a:lnTo>
                <a:lnTo>
                  <a:pt x="2136049" y="2835804"/>
                </a:lnTo>
                <a:lnTo>
                  <a:pt x="2142400" y="2827547"/>
                </a:lnTo>
                <a:lnTo>
                  <a:pt x="2148434" y="2819290"/>
                </a:lnTo>
                <a:lnTo>
                  <a:pt x="2153832" y="2810716"/>
                </a:lnTo>
                <a:lnTo>
                  <a:pt x="2159548" y="2802459"/>
                </a:lnTo>
                <a:lnTo>
                  <a:pt x="2164629" y="2793885"/>
                </a:lnTo>
                <a:lnTo>
                  <a:pt x="2169393" y="2784993"/>
                </a:lnTo>
                <a:lnTo>
                  <a:pt x="2174474" y="2775784"/>
                </a:lnTo>
                <a:lnTo>
                  <a:pt x="2179237" y="2766892"/>
                </a:lnTo>
                <a:lnTo>
                  <a:pt x="2183683" y="2757683"/>
                </a:lnTo>
                <a:lnTo>
                  <a:pt x="2187811" y="2748474"/>
                </a:lnTo>
                <a:lnTo>
                  <a:pt x="2191622" y="2739264"/>
                </a:lnTo>
                <a:lnTo>
                  <a:pt x="2195433" y="2729420"/>
                </a:lnTo>
                <a:lnTo>
                  <a:pt x="2199244" y="2719893"/>
                </a:lnTo>
                <a:lnTo>
                  <a:pt x="2202102" y="2710048"/>
                </a:lnTo>
                <a:lnTo>
                  <a:pt x="2205595" y="2700204"/>
                </a:lnTo>
                <a:lnTo>
                  <a:pt x="2208136" y="2690042"/>
                </a:lnTo>
                <a:lnTo>
                  <a:pt x="2210676" y="2680197"/>
                </a:lnTo>
                <a:lnTo>
                  <a:pt x="2213217" y="2669718"/>
                </a:lnTo>
                <a:lnTo>
                  <a:pt x="2215122" y="2659556"/>
                </a:lnTo>
                <a:lnTo>
                  <a:pt x="2217027" y="2649076"/>
                </a:lnTo>
                <a:lnTo>
                  <a:pt x="2218615" y="2638279"/>
                </a:lnTo>
                <a:lnTo>
                  <a:pt x="2219885" y="2628117"/>
                </a:lnTo>
                <a:lnTo>
                  <a:pt x="2221156" y="2617320"/>
                </a:lnTo>
                <a:lnTo>
                  <a:pt x="2221791" y="2606523"/>
                </a:lnTo>
                <a:lnTo>
                  <a:pt x="2222743" y="2595725"/>
                </a:lnTo>
                <a:lnTo>
                  <a:pt x="2222743" y="2584611"/>
                </a:lnTo>
                <a:lnTo>
                  <a:pt x="2222743" y="2573814"/>
                </a:lnTo>
                <a:lnTo>
                  <a:pt x="2222743" y="2563016"/>
                </a:lnTo>
                <a:lnTo>
                  <a:pt x="2221791" y="2552537"/>
                </a:lnTo>
                <a:lnTo>
                  <a:pt x="2221156" y="2541740"/>
                </a:lnTo>
                <a:lnTo>
                  <a:pt x="2219885" y="2531260"/>
                </a:lnTo>
                <a:lnTo>
                  <a:pt x="2218933" y="2521098"/>
                </a:lnTo>
                <a:lnTo>
                  <a:pt x="2217027" y="2510618"/>
                </a:lnTo>
                <a:lnTo>
                  <a:pt x="2215122" y="2500139"/>
                </a:lnTo>
                <a:lnTo>
                  <a:pt x="2213217" y="2490294"/>
                </a:lnTo>
                <a:lnTo>
                  <a:pt x="2210994" y="2479815"/>
                </a:lnTo>
                <a:lnTo>
                  <a:pt x="2208453" y="2469970"/>
                </a:lnTo>
                <a:lnTo>
                  <a:pt x="2205595" y="2460126"/>
                </a:lnTo>
                <a:lnTo>
                  <a:pt x="2202419" y="2449964"/>
                </a:lnTo>
                <a:lnTo>
                  <a:pt x="2199244" y="2440437"/>
                </a:lnTo>
                <a:lnTo>
                  <a:pt x="2195751" y="2430910"/>
                </a:lnTo>
                <a:lnTo>
                  <a:pt x="2192257" y="2421383"/>
                </a:lnTo>
                <a:lnTo>
                  <a:pt x="2188129" y="2412174"/>
                </a:lnTo>
                <a:lnTo>
                  <a:pt x="2184001" y="2402964"/>
                </a:lnTo>
                <a:lnTo>
                  <a:pt x="2179555" y="2393437"/>
                </a:lnTo>
                <a:lnTo>
                  <a:pt x="2174791" y="2384546"/>
                </a:lnTo>
                <a:lnTo>
                  <a:pt x="2169710" y="2375654"/>
                </a:lnTo>
                <a:lnTo>
                  <a:pt x="2164947" y="2366762"/>
                </a:lnTo>
                <a:lnTo>
                  <a:pt x="2159866" y="2358188"/>
                </a:lnTo>
                <a:lnTo>
                  <a:pt x="2154150" y="2349614"/>
                </a:lnTo>
                <a:lnTo>
                  <a:pt x="2148751" y="2341357"/>
                </a:lnTo>
                <a:lnTo>
                  <a:pt x="2142717" y="2333418"/>
                </a:lnTo>
                <a:lnTo>
                  <a:pt x="2136684" y="2325161"/>
                </a:lnTo>
                <a:lnTo>
                  <a:pt x="2130332" y="2316905"/>
                </a:lnTo>
                <a:lnTo>
                  <a:pt x="2124299" y="2309283"/>
                </a:lnTo>
                <a:lnTo>
                  <a:pt x="2117312" y="2301661"/>
                </a:lnTo>
                <a:lnTo>
                  <a:pt x="2110643" y="2294357"/>
                </a:lnTo>
                <a:lnTo>
                  <a:pt x="2103657" y="2286736"/>
                </a:lnTo>
                <a:lnTo>
                  <a:pt x="2096671" y="2279750"/>
                </a:lnTo>
                <a:lnTo>
                  <a:pt x="2089367" y="2272763"/>
                </a:lnTo>
                <a:lnTo>
                  <a:pt x="2081745" y="2265777"/>
                </a:lnTo>
                <a:lnTo>
                  <a:pt x="2074124" y="2259425"/>
                </a:lnTo>
                <a:lnTo>
                  <a:pt x="2066185" y="2252757"/>
                </a:lnTo>
                <a:lnTo>
                  <a:pt x="2058245" y="2246405"/>
                </a:lnTo>
                <a:lnTo>
                  <a:pt x="2050306" y="2240372"/>
                </a:lnTo>
                <a:lnTo>
                  <a:pt x="2042050" y="2234338"/>
                </a:lnTo>
                <a:lnTo>
                  <a:pt x="2033793" y="2228939"/>
                </a:lnTo>
                <a:lnTo>
                  <a:pt x="2025219" y="2223223"/>
                </a:lnTo>
                <a:lnTo>
                  <a:pt x="2016327" y="2218142"/>
                </a:lnTo>
                <a:lnTo>
                  <a:pt x="2007753" y="2213061"/>
                </a:lnTo>
                <a:lnTo>
                  <a:pt x="1998861" y="2207980"/>
                </a:lnTo>
                <a:lnTo>
                  <a:pt x="1989652" y="2203534"/>
                </a:lnTo>
                <a:lnTo>
                  <a:pt x="1980760" y="2199088"/>
                </a:lnTo>
                <a:lnTo>
                  <a:pt x="1971551" y="2194643"/>
                </a:lnTo>
                <a:lnTo>
                  <a:pt x="1961706" y="2190832"/>
                </a:lnTo>
                <a:lnTo>
                  <a:pt x="1952179" y="2187021"/>
                </a:lnTo>
                <a:lnTo>
                  <a:pt x="1942335" y="2183528"/>
                </a:lnTo>
                <a:lnTo>
                  <a:pt x="1932808" y="2180352"/>
                </a:lnTo>
                <a:lnTo>
                  <a:pt x="1922963" y="2177177"/>
                </a:lnTo>
                <a:lnTo>
                  <a:pt x="1913119" y="2174318"/>
                </a:lnTo>
                <a:lnTo>
                  <a:pt x="1902639" y="2171778"/>
                </a:lnTo>
                <a:lnTo>
                  <a:pt x="1892795" y="2169555"/>
                </a:lnTo>
                <a:lnTo>
                  <a:pt x="1882315" y="2167332"/>
                </a:lnTo>
                <a:lnTo>
                  <a:pt x="1871836" y="2165427"/>
                </a:lnTo>
                <a:lnTo>
                  <a:pt x="1861356" y="2163839"/>
                </a:lnTo>
                <a:lnTo>
                  <a:pt x="1850559" y="2162251"/>
                </a:lnTo>
                <a:lnTo>
                  <a:pt x="1840397" y="2161298"/>
                </a:lnTo>
                <a:lnTo>
                  <a:pt x="1829600" y="2160663"/>
                </a:lnTo>
                <a:lnTo>
                  <a:pt x="1818167" y="2160028"/>
                </a:lnTo>
                <a:lnTo>
                  <a:pt x="1807688" y="2159710"/>
                </a:lnTo>
                <a:lnTo>
                  <a:pt x="1796891" y="2159710"/>
                </a:lnTo>
                <a:close/>
                <a:moveTo>
                  <a:pt x="1703527" y="1784350"/>
                </a:moveTo>
                <a:lnTo>
                  <a:pt x="1960753" y="1793877"/>
                </a:lnTo>
                <a:lnTo>
                  <a:pt x="1955037" y="1945990"/>
                </a:lnTo>
                <a:lnTo>
                  <a:pt x="1970280" y="1950118"/>
                </a:lnTo>
                <a:lnTo>
                  <a:pt x="1985841" y="1954247"/>
                </a:lnTo>
                <a:lnTo>
                  <a:pt x="2000766" y="1959010"/>
                </a:lnTo>
                <a:lnTo>
                  <a:pt x="2016010" y="1963774"/>
                </a:lnTo>
                <a:lnTo>
                  <a:pt x="2030935" y="1969172"/>
                </a:lnTo>
                <a:lnTo>
                  <a:pt x="2045225" y="1975206"/>
                </a:lnTo>
                <a:lnTo>
                  <a:pt x="2059833" y="1980922"/>
                </a:lnTo>
                <a:lnTo>
                  <a:pt x="2074441" y="1987273"/>
                </a:lnTo>
                <a:lnTo>
                  <a:pt x="2088414" y="1993942"/>
                </a:lnTo>
                <a:lnTo>
                  <a:pt x="2102069" y="2001246"/>
                </a:lnTo>
                <a:lnTo>
                  <a:pt x="2116042" y="2008550"/>
                </a:lnTo>
                <a:lnTo>
                  <a:pt x="2129697" y="2016172"/>
                </a:lnTo>
                <a:lnTo>
                  <a:pt x="2143035" y="2024111"/>
                </a:lnTo>
                <a:lnTo>
                  <a:pt x="2156055" y="2032367"/>
                </a:lnTo>
                <a:lnTo>
                  <a:pt x="2169075" y="2041259"/>
                </a:lnTo>
                <a:lnTo>
                  <a:pt x="2181778" y="2050151"/>
                </a:lnTo>
                <a:lnTo>
                  <a:pt x="2293243" y="1945990"/>
                </a:lnTo>
                <a:lnTo>
                  <a:pt x="2468220" y="2134941"/>
                </a:lnTo>
                <a:lnTo>
                  <a:pt x="2357390" y="2237831"/>
                </a:lnTo>
                <a:lnTo>
                  <a:pt x="2365330" y="2251169"/>
                </a:lnTo>
                <a:lnTo>
                  <a:pt x="2373269" y="2264507"/>
                </a:lnTo>
                <a:lnTo>
                  <a:pt x="2380573" y="2278162"/>
                </a:lnTo>
                <a:lnTo>
                  <a:pt x="2387559" y="2292135"/>
                </a:lnTo>
                <a:lnTo>
                  <a:pt x="2394228" y="2306107"/>
                </a:lnTo>
                <a:lnTo>
                  <a:pt x="2400897" y="2320715"/>
                </a:lnTo>
                <a:lnTo>
                  <a:pt x="2406930" y="2335323"/>
                </a:lnTo>
                <a:lnTo>
                  <a:pt x="2412647" y="2349614"/>
                </a:lnTo>
                <a:lnTo>
                  <a:pt x="2418045" y="2364539"/>
                </a:lnTo>
                <a:lnTo>
                  <a:pt x="2423444" y="2379465"/>
                </a:lnTo>
                <a:lnTo>
                  <a:pt x="2427890" y="2394708"/>
                </a:lnTo>
                <a:lnTo>
                  <a:pt x="2432335" y="2409951"/>
                </a:lnTo>
                <a:lnTo>
                  <a:pt x="2435829" y="2425194"/>
                </a:lnTo>
                <a:lnTo>
                  <a:pt x="2439639" y="2440754"/>
                </a:lnTo>
                <a:lnTo>
                  <a:pt x="2443133" y="2456315"/>
                </a:lnTo>
                <a:lnTo>
                  <a:pt x="2445673" y="2472193"/>
                </a:lnTo>
                <a:lnTo>
                  <a:pt x="2595563" y="2477909"/>
                </a:lnTo>
                <a:lnTo>
                  <a:pt x="2586354" y="2735136"/>
                </a:lnTo>
                <a:lnTo>
                  <a:pt x="2437099" y="2729420"/>
                </a:lnTo>
                <a:lnTo>
                  <a:pt x="2432971" y="2744980"/>
                </a:lnTo>
                <a:lnTo>
                  <a:pt x="2428842" y="2760541"/>
                </a:lnTo>
                <a:lnTo>
                  <a:pt x="2424079" y="2776419"/>
                </a:lnTo>
                <a:lnTo>
                  <a:pt x="2419315" y="2791027"/>
                </a:lnTo>
                <a:lnTo>
                  <a:pt x="2413599" y="2806270"/>
                </a:lnTo>
                <a:lnTo>
                  <a:pt x="2408201" y="2821196"/>
                </a:lnTo>
                <a:lnTo>
                  <a:pt x="2402167" y="2835804"/>
                </a:lnTo>
                <a:lnTo>
                  <a:pt x="2395816" y="2850094"/>
                </a:lnTo>
                <a:lnTo>
                  <a:pt x="2388829" y="2864702"/>
                </a:lnTo>
                <a:lnTo>
                  <a:pt x="2381525" y="2878992"/>
                </a:lnTo>
                <a:lnTo>
                  <a:pt x="2374221" y="2892647"/>
                </a:lnTo>
                <a:lnTo>
                  <a:pt x="2366917" y="2906303"/>
                </a:lnTo>
                <a:lnTo>
                  <a:pt x="2358661" y="2919640"/>
                </a:lnTo>
                <a:lnTo>
                  <a:pt x="2350404" y="2932978"/>
                </a:lnTo>
                <a:lnTo>
                  <a:pt x="2341512" y="2945998"/>
                </a:lnTo>
                <a:lnTo>
                  <a:pt x="2332620" y="2958701"/>
                </a:lnTo>
                <a:lnTo>
                  <a:pt x="2433606" y="3067625"/>
                </a:lnTo>
                <a:lnTo>
                  <a:pt x="2245290" y="3242603"/>
                </a:lnTo>
                <a:lnTo>
                  <a:pt x="2144940" y="3134949"/>
                </a:lnTo>
                <a:lnTo>
                  <a:pt x="2131285" y="3143205"/>
                </a:lnTo>
                <a:lnTo>
                  <a:pt x="2117947" y="3150509"/>
                </a:lnTo>
                <a:lnTo>
                  <a:pt x="2103657" y="3157813"/>
                </a:lnTo>
                <a:lnTo>
                  <a:pt x="2089684" y="3165117"/>
                </a:lnTo>
                <a:lnTo>
                  <a:pt x="2075394" y="3172103"/>
                </a:lnTo>
                <a:lnTo>
                  <a:pt x="2061104" y="3178455"/>
                </a:lnTo>
                <a:lnTo>
                  <a:pt x="2046496" y="3184488"/>
                </a:lnTo>
                <a:lnTo>
                  <a:pt x="2031570" y="3190205"/>
                </a:lnTo>
                <a:lnTo>
                  <a:pt x="2016645" y="3195603"/>
                </a:lnTo>
                <a:lnTo>
                  <a:pt x="2001402" y="3200684"/>
                </a:lnTo>
                <a:lnTo>
                  <a:pt x="1986159" y="3205448"/>
                </a:lnTo>
                <a:lnTo>
                  <a:pt x="1970598" y="3209576"/>
                </a:lnTo>
                <a:lnTo>
                  <a:pt x="1955037" y="3213704"/>
                </a:lnTo>
                <a:lnTo>
                  <a:pt x="1939477" y="3217515"/>
                </a:lnTo>
                <a:lnTo>
                  <a:pt x="1923916" y="3220373"/>
                </a:lnTo>
                <a:lnTo>
                  <a:pt x="1908038" y="3223231"/>
                </a:lnTo>
                <a:lnTo>
                  <a:pt x="1902322" y="3370263"/>
                </a:lnTo>
                <a:lnTo>
                  <a:pt x="1645095" y="3360736"/>
                </a:lnTo>
                <a:lnTo>
                  <a:pt x="1650493" y="3213704"/>
                </a:lnTo>
                <a:lnTo>
                  <a:pt x="1634615" y="3209576"/>
                </a:lnTo>
                <a:lnTo>
                  <a:pt x="1619054" y="3205130"/>
                </a:lnTo>
                <a:lnTo>
                  <a:pt x="1603494" y="3200684"/>
                </a:lnTo>
                <a:lnTo>
                  <a:pt x="1588251" y="3195603"/>
                </a:lnTo>
                <a:lnTo>
                  <a:pt x="1573325" y="3189887"/>
                </a:lnTo>
                <a:lnTo>
                  <a:pt x="1558717" y="3184488"/>
                </a:lnTo>
                <a:lnTo>
                  <a:pt x="1543792" y="3178137"/>
                </a:lnTo>
                <a:lnTo>
                  <a:pt x="1529184" y="3171786"/>
                </a:lnTo>
                <a:lnTo>
                  <a:pt x="1515211" y="3164482"/>
                </a:lnTo>
                <a:lnTo>
                  <a:pt x="1500921" y="3157496"/>
                </a:lnTo>
                <a:lnTo>
                  <a:pt x="1486948" y="3150192"/>
                </a:lnTo>
                <a:lnTo>
                  <a:pt x="1472975" y="3142252"/>
                </a:lnTo>
                <a:lnTo>
                  <a:pt x="1459637" y="3134313"/>
                </a:lnTo>
                <a:lnTo>
                  <a:pt x="1446300" y="3125739"/>
                </a:lnTo>
                <a:lnTo>
                  <a:pt x="1433280" y="3117165"/>
                </a:lnTo>
                <a:lnTo>
                  <a:pt x="1420577" y="3107638"/>
                </a:lnTo>
                <a:lnTo>
                  <a:pt x="1312606" y="3207988"/>
                </a:lnTo>
                <a:lnTo>
                  <a:pt x="1137310" y="3019673"/>
                </a:lnTo>
                <a:lnTo>
                  <a:pt x="1245917" y="2918688"/>
                </a:lnTo>
                <a:lnTo>
                  <a:pt x="1238296" y="2905350"/>
                </a:lnTo>
                <a:lnTo>
                  <a:pt x="1230357" y="2891377"/>
                </a:lnTo>
                <a:lnTo>
                  <a:pt x="1223053" y="2877722"/>
                </a:lnTo>
                <a:lnTo>
                  <a:pt x="1216066" y="2863749"/>
                </a:lnTo>
                <a:lnTo>
                  <a:pt x="1209397" y="2849459"/>
                </a:lnTo>
                <a:lnTo>
                  <a:pt x="1203046" y="2834851"/>
                </a:lnTo>
                <a:lnTo>
                  <a:pt x="1197012" y="2820560"/>
                </a:lnTo>
                <a:lnTo>
                  <a:pt x="1191296" y="2805635"/>
                </a:lnTo>
                <a:lnTo>
                  <a:pt x="1186215" y="2790710"/>
                </a:lnTo>
                <a:lnTo>
                  <a:pt x="1181134" y="2775466"/>
                </a:lnTo>
                <a:lnTo>
                  <a:pt x="1176688" y="2760223"/>
                </a:lnTo>
                <a:lnTo>
                  <a:pt x="1172560" y="2744980"/>
                </a:lnTo>
                <a:lnTo>
                  <a:pt x="1168432" y="2729420"/>
                </a:lnTo>
                <a:lnTo>
                  <a:pt x="1164938" y="2713859"/>
                </a:lnTo>
                <a:lnTo>
                  <a:pt x="1161763" y="2697981"/>
                </a:lnTo>
                <a:lnTo>
                  <a:pt x="1159222" y="2682420"/>
                </a:lnTo>
                <a:lnTo>
                  <a:pt x="1009650" y="2676704"/>
                </a:lnTo>
                <a:lnTo>
                  <a:pt x="1019494" y="2419478"/>
                </a:lnTo>
                <a:lnTo>
                  <a:pt x="1169384" y="2425194"/>
                </a:lnTo>
                <a:lnTo>
                  <a:pt x="1173513" y="2409633"/>
                </a:lnTo>
                <a:lnTo>
                  <a:pt x="1177641" y="2393755"/>
                </a:lnTo>
                <a:lnTo>
                  <a:pt x="1182404" y="2378512"/>
                </a:lnTo>
                <a:lnTo>
                  <a:pt x="1187803" y="2363904"/>
                </a:lnTo>
                <a:lnTo>
                  <a:pt x="1193202" y="2348978"/>
                </a:lnTo>
                <a:lnTo>
                  <a:pt x="1198918" y="2334053"/>
                </a:lnTo>
                <a:lnTo>
                  <a:pt x="1205269" y="2319445"/>
                </a:lnTo>
                <a:lnTo>
                  <a:pt x="1211620" y="2305155"/>
                </a:lnTo>
                <a:lnTo>
                  <a:pt x="1218607" y="2290864"/>
                </a:lnTo>
                <a:lnTo>
                  <a:pt x="1225593" y="2277209"/>
                </a:lnTo>
                <a:lnTo>
                  <a:pt x="1233215" y="2263554"/>
                </a:lnTo>
                <a:lnTo>
                  <a:pt x="1240836" y="2249581"/>
                </a:lnTo>
                <a:lnTo>
                  <a:pt x="1248775" y="2236243"/>
                </a:lnTo>
                <a:lnTo>
                  <a:pt x="1257349" y="2223223"/>
                </a:lnTo>
                <a:lnTo>
                  <a:pt x="1265606" y="2210203"/>
                </a:lnTo>
                <a:lnTo>
                  <a:pt x="1274815" y="2197818"/>
                </a:lnTo>
                <a:lnTo>
                  <a:pt x="1171607" y="2086988"/>
                </a:lnTo>
                <a:lnTo>
                  <a:pt x="1360558" y="1912011"/>
                </a:lnTo>
                <a:lnTo>
                  <a:pt x="1464083" y="2023476"/>
                </a:lnTo>
                <a:lnTo>
                  <a:pt x="1477421" y="2015537"/>
                </a:lnTo>
                <a:lnTo>
                  <a:pt x="1491076" y="2007915"/>
                </a:lnTo>
                <a:lnTo>
                  <a:pt x="1504732" y="2000611"/>
                </a:lnTo>
                <a:lnTo>
                  <a:pt x="1518387" y="1993625"/>
                </a:lnTo>
                <a:lnTo>
                  <a:pt x="1532677" y="1986956"/>
                </a:lnTo>
                <a:lnTo>
                  <a:pt x="1546650" y="1980605"/>
                </a:lnTo>
                <a:lnTo>
                  <a:pt x="1561258" y="1974571"/>
                </a:lnTo>
                <a:lnTo>
                  <a:pt x="1575548" y="1969172"/>
                </a:lnTo>
                <a:lnTo>
                  <a:pt x="1590474" y="1963774"/>
                </a:lnTo>
                <a:lnTo>
                  <a:pt x="1605399" y="1958693"/>
                </a:lnTo>
                <a:lnTo>
                  <a:pt x="1620325" y="1954247"/>
                </a:lnTo>
                <a:lnTo>
                  <a:pt x="1635568" y="1950118"/>
                </a:lnTo>
                <a:lnTo>
                  <a:pt x="1650811" y="1945990"/>
                </a:lnTo>
                <a:lnTo>
                  <a:pt x="1666371" y="1942815"/>
                </a:lnTo>
                <a:lnTo>
                  <a:pt x="1681932" y="1939321"/>
                </a:lnTo>
                <a:lnTo>
                  <a:pt x="1697493" y="1936781"/>
                </a:lnTo>
                <a:lnTo>
                  <a:pt x="1703527" y="1784350"/>
                </a:lnTo>
                <a:close/>
                <a:moveTo>
                  <a:pt x="499967" y="1495425"/>
                </a:moveTo>
                <a:lnTo>
                  <a:pt x="512673" y="1507816"/>
                </a:lnTo>
                <a:lnTo>
                  <a:pt x="526015" y="1520207"/>
                </a:lnTo>
                <a:lnTo>
                  <a:pt x="540309" y="1532916"/>
                </a:lnTo>
                <a:lnTo>
                  <a:pt x="555557" y="1545307"/>
                </a:lnTo>
                <a:lnTo>
                  <a:pt x="571122" y="1557381"/>
                </a:lnTo>
                <a:lnTo>
                  <a:pt x="587958" y="1569136"/>
                </a:lnTo>
                <a:lnTo>
                  <a:pt x="596217" y="1574220"/>
                </a:lnTo>
                <a:lnTo>
                  <a:pt x="604794" y="1579939"/>
                </a:lnTo>
                <a:lnTo>
                  <a:pt x="613371" y="1584705"/>
                </a:lnTo>
                <a:lnTo>
                  <a:pt x="622265" y="1589788"/>
                </a:lnTo>
                <a:lnTo>
                  <a:pt x="639736" y="1608851"/>
                </a:lnTo>
                <a:lnTo>
                  <a:pt x="657525" y="1628868"/>
                </a:lnTo>
                <a:lnTo>
                  <a:pt x="692150" y="1668583"/>
                </a:lnTo>
                <a:lnTo>
                  <a:pt x="641960" y="1916723"/>
                </a:lnTo>
                <a:lnTo>
                  <a:pt x="640054" y="1924030"/>
                </a:lnTo>
                <a:lnTo>
                  <a:pt x="637830" y="1931338"/>
                </a:lnTo>
                <a:lnTo>
                  <a:pt x="635289" y="1938328"/>
                </a:lnTo>
                <a:lnTo>
                  <a:pt x="631795" y="1945000"/>
                </a:lnTo>
                <a:lnTo>
                  <a:pt x="628618" y="1951672"/>
                </a:lnTo>
                <a:lnTo>
                  <a:pt x="624489" y="1958026"/>
                </a:lnTo>
                <a:lnTo>
                  <a:pt x="620041" y="1963745"/>
                </a:lnTo>
                <a:lnTo>
                  <a:pt x="615277" y="1969464"/>
                </a:lnTo>
                <a:lnTo>
                  <a:pt x="247746" y="2374875"/>
                </a:lnTo>
                <a:lnTo>
                  <a:pt x="244252" y="2379323"/>
                </a:lnTo>
                <a:lnTo>
                  <a:pt x="240122" y="2382818"/>
                </a:lnTo>
                <a:lnTo>
                  <a:pt x="235675" y="2386631"/>
                </a:lnTo>
                <a:lnTo>
                  <a:pt x="231228" y="2390126"/>
                </a:lnTo>
                <a:lnTo>
                  <a:pt x="226781" y="2393303"/>
                </a:lnTo>
                <a:lnTo>
                  <a:pt x="222334" y="2395845"/>
                </a:lnTo>
                <a:lnTo>
                  <a:pt x="217251" y="2399022"/>
                </a:lnTo>
                <a:lnTo>
                  <a:pt x="212486" y="2401246"/>
                </a:lnTo>
                <a:lnTo>
                  <a:pt x="207404" y="2403470"/>
                </a:lnTo>
                <a:lnTo>
                  <a:pt x="202639" y="2405377"/>
                </a:lnTo>
                <a:lnTo>
                  <a:pt x="197239" y="2406965"/>
                </a:lnTo>
                <a:lnTo>
                  <a:pt x="192156" y="2408236"/>
                </a:lnTo>
                <a:lnTo>
                  <a:pt x="187074" y="2409189"/>
                </a:lnTo>
                <a:lnTo>
                  <a:pt x="181673" y="2410460"/>
                </a:lnTo>
                <a:lnTo>
                  <a:pt x="176273" y="2411095"/>
                </a:lnTo>
                <a:lnTo>
                  <a:pt x="170873" y="2411413"/>
                </a:lnTo>
                <a:lnTo>
                  <a:pt x="165473" y="2411413"/>
                </a:lnTo>
                <a:lnTo>
                  <a:pt x="160073" y="2411413"/>
                </a:lnTo>
                <a:lnTo>
                  <a:pt x="154990" y="2411095"/>
                </a:lnTo>
                <a:lnTo>
                  <a:pt x="149272" y="2410460"/>
                </a:lnTo>
                <a:lnTo>
                  <a:pt x="144190" y="2409825"/>
                </a:lnTo>
                <a:lnTo>
                  <a:pt x="139107" y="2408554"/>
                </a:lnTo>
                <a:lnTo>
                  <a:pt x="133707" y="2406965"/>
                </a:lnTo>
                <a:lnTo>
                  <a:pt x="128625" y="2405377"/>
                </a:lnTo>
                <a:lnTo>
                  <a:pt x="123224" y="2403470"/>
                </a:lnTo>
                <a:lnTo>
                  <a:pt x="118459" y="2401246"/>
                </a:lnTo>
                <a:lnTo>
                  <a:pt x="113377" y="2399022"/>
                </a:lnTo>
                <a:lnTo>
                  <a:pt x="108612" y="2395845"/>
                </a:lnTo>
                <a:lnTo>
                  <a:pt x="104165" y="2392985"/>
                </a:lnTo>
                <a:lnTo>
                  <a:pt x="99082" y="2390126"/>
                </a:lnTo>
                <a:lnTo>
                  <a:pt x="94635" y="2386313"/>
                </a:lnTo>
                <a:lnTo>
                  <a:pt x="90506" y="2382501"/>
                </a:lnTo>
                <a:lnTo>
                  <a:pt x="86058" y="2378688"/>
                </a:lnTo>
                <a:lnTo>
                  <a:pt x="82564" y="2374875"/>
                </a:lnTo>
                <a:lnTo>
                  <a:pt x="78752" y="2370427"/>
                </a:lnTo>
                <a:lnTo>
                  <a:pt x="75258" y="2365661"/>
                </a:lnTo>
                <a:lnTo>
                  <a:pt x="72081" y="2361213"/>
                </a:lnTo>
                <a:lnTo>
                  <a:pt x="69222" y="2356448"/>
                </a:lnTo>
                <a:lnTo>
                  <a:pt x="66364" y="2351999"/>
                </a:lnTo>
                <a:lnTo>
                  <a:pt x="64140" y="2346916"/>
                </a:lnTo>
                <a:lnTo>
                  <a:pt x="61916" y="2342150"/>
                </a:lnTo>
                <a:lnTo>
                  <a:pt x="60328" y="2336749"/>
                </a:lnTo>
                <a:lnTo>
                  <a:pt x="58422" y="2331983"/>
                </a:lnTo>
                <a:lnTo>
                  <a:pt x="57151" y="2326900"/>
                </a:lnTo>
                <a:lnTo>
                  <a:pt x="55563" y="2321498"/>
                </a:lnTo>
                <a:lnTo>
                  <a:pt x="54928" y="2316097"/>
                </a:lnTo>
                <a:lnTo>
                  <a:pt x="54293" y="2310696"/>
                </a:lnTo>
                <a:lnTo>
                  <a:pt x="53975" y="2305612"/>
                </a:lnTo>
                <a:lnTo>
                  <a:pt x="53975" y="2299893"/>
                </a:lnTo>
                <a:lnTo>
                  <a:pt x="53975" y="2294810"/>
                </a:lnTo>
                <a:lnTo>
                  <a:pt x="54293" y="2289726"/>
                </a:lnTo>
                <a:lnTo>
                  <a:pt x="54928" y="2284007"/>
                </a:lnTo>
                <a:lnTo>
                  <a:pt x="55563" y="2278924"/>
                </a:lnTo>
                <a:lnTo>
                  <a:pt x="56834" y="2273523"/>
                </a:lnTo>
                <a:lnTo>
                  <a:pt x="58422" y="2268439"/>
                </a:lnTo>
                <a:lnTo>
                  <a:pt x="60328" y="2263355"/>
                </a:lnTo>
                <a:lnTo>
                  <a:pt x="61916" y="2257954"/>
                </a:lnTo>
                <a:lnTo>
                  <a:pt x="64140" y="2253188"/>
                </a:lnTo>
                <a:lnTo>
                  <a:pt x="66364" y="2248105"/>
                </a:lnTo>
                <a:lnTo>
                  <a:pt x="69222" y="2243021"/>
                </a:lnTo>
                <a:lnTo>
                  <a:pt x="72081" y="2238573"/>
                </a:lnTo>
                <a:lnTo>
                  <a:pt x="75258" y="2233807"/>
                </a:lnTo>
                <a:lnTo>
                  <a:pt x="78752" y="2229359"/>
                </a:lnTo>
                <a:lnTo>
                  <a:pt x="82882" y="2224911"/>
                </a:lnTo>
                <a:lnTo>
                  <a:pt x="429129" y="1842376"/>
                </a:lnTo>
                <a:lnTo>
                  <a:pt x="499967" y="1495425"/>
                </a:lnTo>
                <a:close/>
                <a:moveTo>
                  <a:pt x="2178844" y="1055220"/>
                </a:moveTo>
                <a:lnTo>
                  <a:pt x="2166450" y="1055537"/>
                </a:lnTo>
                <a:lnTo>
                  <a:pt x="2154055" y="1056172"/>
                </a:lnTo>
                <a:lnTo>
                  <a:pt x="2141978" y="1058076"/>
                </a:lnTo>
                <a:lnTo>
                  <a:pt x="2129584" y="1059979"/>
                </a:lnTo>
                <a:lnTo>
                  <a:pt x="2117507" y="1062518"/>
                </a:lnTo>
                <a:lnTo>
                  <a:pt x="2105430" y="1066008"/>
                </a:lnTo>
                <a:lnTo>
                  <a:pt x="2093671" y="1070133"/>
                </a:lnTo>
                <a:lnTo>
                  <a:pt x="2081594" y="1074575"/>
                </a:lnTo>
                <a:lnTo>
                  <a:pt x="2070153" y="1079334"/>
                </a:lnTo>
                <a:lnTo>
                  <a:pt x="2058712" y="1085363"/>
                </a:lnTo>
                <a:lnTo>
                  <a:pt x="2047588" y="1091709"/>
                </a:lnTo>
                <a:lnTo>
                  <a:pt x="2036783" y="1098372"/>
                </a:lnTo>
                <a:lnTo>
                  <a:pt x="2025977" y="1105987"/>
                </a:lnTo>
                <a:lnTo>
                  <a:pt x="2015490" y="1114236"/>
                </a:lnTo>
                <a:lnTo>
                  <a:pt x="2005320" y="1122803"/>
                </a:lnTo>
                <a:lnTo>
                  <a:pt x="1996103" y="1132005"/>
                </a:lnTo>
                <a:lnTo>
                  <a:pt x="1987204" y="1141206"/>
                </a:lnTo>
                <a:lnTo>
                  <a:pt x="1978941" y="1151042"/>
                </a:lnTo>
                <a:lnTo>
                  <a:pt x="1971314" y="1161513"/>
                </a:lnTo>
                <a:lnTo>
                  <a:pt x="1964322" y="1171666"/>
                </a:lnTo>
                <a:lnTo>
                  <a:pt x="1957330" y="1182454"/>
                </a:lnTo>
                <a:lnTo>
                  <a:pt x="1951610" y="1193242"/>
                </a:lnTo>
                <a:lnTo>
                  <a:pt x="1945889" y="1204348"/>
                </a:lnTo>
                <a:lnTo>
                  <a:pt x="1941122" y="1216088"/>
                </a:lnTo>
                <a:lnTo>
                  <a:pt x="1936673" y="1227510"/>
                </a:lnTo>
                <a:lnTo>
                  <a:pt x="1932859" y="1239250"/>
                </a:lnTo>
                <a:lnTo>
                  <a:pt x="1929999" y="1251307"/>
                </a:lnTo>
                <a:lnTo>
                  <a:pt x="1927456" y="1263047"/>
                </a:lnTo>
                <a:lnTo>
                  <a:pt x="1925231" y="1275421"/>
                </a:lnTo>
                <a:lnTo>
                  <a:pt x="1923642" y="1287796"/>
                </a:lnTo>
                <a:lnTo>
                  <a:pt x="1923007" y="1299853"/>
                </a:lnTo>
                <a:lnTo>
                  <a:pt x="1922371" y="1312545"/>
                </a:lnTo>
                <a:lnTo>
                  <a:pt x="1923007" y="1324919"/>
                </a:lnTo>
                <a:lnTo>
                  <a:pt x="1923642" y="1336976"/>
                </a:lnTo>
                <a:lnTo>
                  <a:pt x="1925231" y="1349351"/>
                </a:lnTo>
                <a:lnTo>
                  <a:pt x="1927456" y="1361408"/>
                </a:lnTo>
                <a:lnTo>
                  <a:pt x="1929999" y="1373465"/>
                </a:lnTo>
                <a:lnTo>
                  <a:pt x="1933177" y="1385522"/>
                </a:lnTo>
                <a:lnTo>
                  <a:pt x="1936990" y="1397579"/>
                </a:lnTo>
                <a:lnTo>
                  <a:pt x="1941440" y="1409002"/>
                </a:lnTo>
                <a:lnTo>
                  <a:pt x="1946843" y="1420424"/>
                </a:lnTo>
                <a:lnTo>
                  <a:pt x="1952563" y="1432164"/>
                </a:lnTo>
                <a:lnTo>
                  <a:pt x="1958919" y="1443269"/>
                </a:lnTo>
                <a:lnTo>
                  <a:pt x="1965593" y="1454375"/>
                </a:lnTo>
                <a:lnTo>
                  <a:pt x="1973539" y="1465163"/>
                </a:lnTo>
                <a:lnTo>
                  <a:pt x="1981802" y="1475633"/>
                </a:lnTo>
                <a:lnTo>
                  <a:pt x="1990065" y="1485152"/>
                </a:lnTo>
                <a:lnTo>
                  <a:pt x="1999281" y="1494671"/>
                </a:lnTo>
                <a:lnTo>
                  <a:pt x="2008816" y="1503872"/>
                </a:lnTo>
                <a:lnTo>
                  <a:pt x="2018350" y="1511805"/>
                </a:lnTo>
                <a:lnTo>
                  <a:pt x="2028838" y="1519737"/>
                </a:lnTo>
                <a:lnTo>
                  <a:pt x="2039325" y="1526717"/>
                </a:lnTo>
                <a:lnTo>
                  <a:pt x="2049813" y="1533381"/>
                </a:lnTo>
                <a:lnTo>
                  <a:pt x="2060937" y="1539409"/>
                </a:lnTo>
                <a:lnTo>
                  <a:pt x="2072060" y="1544803"/>
                </a:lnTo>
                <a:lnTo>
                  <a:pt x="2083501" y="1549880"/>
                </a:lnTo>
                <a:lnTo>
                  <a:pt x="2094942" y="1554005"/>
                </a:lnTo>
                <a:lnTo>
                  <a:pt x="2107019" y="1557812"/>
                </a:lnTo>
                <a:lnTo>
                  <a:pt x="2118778" y="1560985"/>
                </a:lnTo>
                <a:lnTo>
                  <a:pt x="2130855" y="1563523"/>
                </a:lnTo>
                <a:lnTo>
                  <a:pt x="2142932" y="1565745"/>
                </a:lnTo>
                <a:lnTo>
                  <a:pt x="2155326" y="1567331"/>
                </a:lnTo>
                <a:lnTo>
                  <a:pt x="2167721" y="1567966"/>
                </a:lnTo>
                <a:lnTo>
                  <a:pt x="2179798" y="1568283"/>
                </a:lnTo>
                <a:lnTo>
                  <a:pt x="2192510" y="1567966"/>
                </a:lnTo>
                <a:lnTo>
                  <a:pt x="2204905" y="1567014"/>
                </a:lnTo>
                <a:lnTo>
                  <a:pt x="2216982" y="1565427"/>
                </a:lnTo>
                <a:lnTo>
                  <a:pt x="2229058" y="1563206"/>
                </a:lnTo>
                <a:lnTo>
                  <a:pt x="2241135" y="1560668"/>
                </a:lnTo>
                <a:lnTo>
                  <a:pt x="2253212" y="1557178"/>
                </a:lnTo>
                <a:lnTo>
                  <a:pt x="2264971" y="1553370"/>
                </a:lnTo>
                <a:lnTo>
                  <a:pt x="2277048" y="1548928"/>
                </a:lnTo>
                <a:lnTo>
                  <a:pt x="2288489" y="1543851"/>
                </a:lnTo>
                <a:lnTo>
                  <a:pt x="2299930" y="1538140"/>
                </a:lnTo>
                <a:lnTo>
                  <a:pt x="2311053" y="1532111"/>
                </a:lnTo>
                <a:lnTo>
                  <a:pt x="2321859" y="1524814"/>
                </a:lnTo>
                <a:lnTo>
                  <a:pt x="2332665" y="1517516"/>
                </a:lnTo>
                <a:lnTo>
                  <a:pt x="2343152" y="1509266"/>
                </a:lnTo>
                <a:lnTo>
                  <a:pt x="2353322" y="1500382"/>
                </a:lnTo>
                <a:lnTo>
                  <a:pt x="2362539" y="1491498"/>
                </a:lnTo>
                <a:lnTo>
                  <a:pt x="2371437" y="1482296"/>
                </a:lnTo>
                <a:lnTo>
                  <a:pt x="2379701" y="1472143"/>
                </a:lnTo>
                <a:lnTo>
                  <a:pt x="2387328" y="1462307"/>
                </a:lnTo>
                <a:lnTo>
                  <a:pt x="2394955" y="1451836"/>
                </a:lnTo>
                <a:lnTo>
                  <a:pt x="2400994" y="1441048"/>
                </a:lnTo>
                <a:lnTo>
                  <a:pt x="2407350" y="1430260"/>
                </a:lnTo>
                <a:lnTo>
                  <a:pt x="2412753" y="1419155"/>
                </a:lnTo>
                <a:lnTo>
                  <a:pt x="2417520" y="1407415"/>
                </a:lnTo>
                <a:lnTo>
                  <a:pt x="2421969" y="1395993"/>
                </a:lnTo>
                <a:lnTo>
                  <a:pt x="2425783" y="1384253"/>
                </a:lnTo>
                <a:lnTo>
                  <a:pt x="2428961" y="1372196"/>
                </a:lnTo>
                <a:lnTo>
                  <a:pt x="2431504" y="1360139"/>
                </a:lnTo>
                <a:lnTo>
                  <a:pt x="2433411" y="1348081"/>
                </a:lnTo>
                <a:lnTo>
                  <a:pt x="2435000" y="1336024"/>
                </a:lnTo>
                <a:lnTo>
                  <a:pt x="2435635" y="1323333"/>
                </a:lnTo>
                <a:lnTo>
                  <a:pt x="2435953" y="1310958"/>
                </a:lnTo>
                <a:lnTo>
                  <a:pt x="2435635" y="1298901"/>
                </a:lnTo>
                <a:lnTo>
                  <a:pt x="2435000" y="1286527"/>
                </a:lnTo>
                <a:lnTo>
                  <a:pt x="2433411" y="1274152"/>
                </a:lnTo>
                <a:lnTo>
                  <a:pt x="2431186" y="1262095"/>
                </a:lnTo>
                <a:lnTo>
                  <a:pt x="2428643" y="1250038"/>
                </a:lnTo>
                <a:lnTo>
                  <a:pt x="2425465" y="1237981"/>
                </a:lnTo>
                <a:lnTo>
                  <a:pt x="2421652" y="1225924"/>
                </a:lnTo>
                <a:lnTo>
                  <a:pt x="2416884" y="1214501"/>
                </a:lnTo>
                <a:lnTo>
                  <a:pt x="2411799" y="1203079"/>
                </a:lnTo>
                <a:lnTo>
                  <a:pt x="2406079" y="1191339"/>
                </a:lnTo>
                <a:lnTo>
                  <a:pt x="2399723" y="1180233"/>
                </a:lnTo>
                <a:lnTo>
                  <a:pt x="2393049" y="1169128"/>
                </a:lnTo>
                <a:lnTo>
                  <a:pt x="2385103" y="1158657"/>
                </a:lnTo>
                <a:lnTo>
                  <a:pt x="2376840" y="1148187"/>
                </a:lnTo>
                <a:lnTo>
                  <a:pt x="2368259" y="1138351"/>
                </a:lnTo>
                <a:lnTo>
                  <a:pt x="2359043" y="1128832"/>
                </a:lnTo>
                <a:lnTo>
                  <a:pt x="2349826" y="1120265"/>
                </a:lnTo>
                <a:lnTo>
                  <a:pt x="2340292" y="1111698"/>
                </a:lnTo>
                <a:lnTo>
                  <a:pt x="2329804" y="1103766"/>
                </a:lnTo>
                <a:lnTo>
                  <a:pt x="2319317" y="1096785"/>
                </a:lnTo>
                <a:lnTo>
                  <a:pt x="2308829" y="1090122"/>
                </a:lnTo>
                <a:lnTo>
                  <a:pt x="2297705" y="1084094"/>
                </a:lnTo>
                <a:lnTo>
                  <a:pt x="2286582" y="1078700"/>
                </a:lnTo>
                <a:lnTo>
                  <a:pt x="2275141" y="1073623"/>
                </a:lnTo>
                <a:lnTo>
                  <a:pt x="2263700" y="1069181"/>
                </a:lnTo>
                <a:lnTo>
                  <a:pt x="2251623" y="1065691"/>
                </a:lnTo>
                <a:lnTo>
                  <a:pt x="2239864" y="1062518"/>
                </a:lnTo>
                <a:lnTo>
                  <a:pt x="2227787" y="1059979"/>
                </a:lnTo>
                <a:lnTo>
                  <a:pt x="2215710" y="1057758"/>
                </a:lnTo>
                <a:lnTo>
                  <a:pt x="2203316" y="1056172"/>
                </a:lnTo>
                <a:lnTo>
                  <a:pt x="2190921" y="1055537"/>
                </a:lnTo>
                <a:lnTo>
                  <a:pt x="2178844" y="1055220"/>
                </a:lnTo>
                <a:close/>
                <a:moveTo>
                  <a:pt x="2144839" y="823913"/>
                </a:moveTo>
                <a:lnTo>
                  <a:pt x="2301519" y="838826"/>
                </a:lnTo>
                <a:lnTo>
                  <a:pt x="2292938" y="930841"/>
                </a:lnTo>
                <a:lnTo>
                  <a:pt x="2302155" y="933379"/>
                </a:lnTo>
                <a:lnTo>
                  <a:pt x="2311053" y="936235"/>
                </a:lnTo>
                <a:lnTo>
                  <a:pt x="2319952" y="939725"/>
                </a:lnTo>
                <a:lnTo>
                  <a:pt x="2328851" y="943215"/>
                </a:lnTo>
                <a:lnTo>
                  <a:pt x="2338067" y="946706"/>
                </a:lnTo>
                <a:lnTo>
                  <a:pt x="2346330" y="950513"/>
                </a:lnTo>
                <a:lnTo>
                  <a:pt x="2354911" y="954638"/>
                </a:lnTo>
                <a:lnTo>
                  <a:pt x="2363492" y="959080"/>
                </a:lnTo>
                <a:lnTo>
                  <a:pt x="2372073" y="963522"/>
                </a:lnTo>
                <a:lnTo>
                  <a:pt x="2380654" y="968282"/>
                </a:lnTo>
                <a:lnTo>
                  <a:pt x="2388917" y="973358"/>
                </a:lnTo>
                <a:lnTo>
                  <a:pt x="2397180" y="978752"/>
                </a:lnTo>
                <a:lnTo>
                  <a:pt x="2405125" y="983829"/>
                </a:lnTo>
                <a:lnTo>
                  <a:pt x="2413071" y="989540"/>
                </a:lnTo>
                <a:lnTo>
                  <a:pt x="2420698" y="995569"/>
                </a:lnTo>
                <a:lnTo>
                  <a:pt x="2428643" y="1001280"/>
                </a:lnTo>
                <a:lnTo>
                  <a:pt x="2499197" y="943215"/>
                </a:lnTo>
                <a:lnTo>
                  <a:pt x="2599625" y="1063787"/>
                </a:lnTo>
                <a:lnTo>
                  <a:pt x="2529389" y="1122169"/>
                </a:lnTo>
                <a:lnTo>
                  <a:pt x="2533839" y="1130736"/>
                </a:lnTo>
                <a:lnTo>
                  <a:pt x="2538288" y="1139620"/>
                </a:lnTo>
                <a:lnTo>
                  <a:pt x="2542420" y="1148504"/>
                </a:lnTo>
                <a:lnTo>
                  <a:pt x="2546551" y="1157388"/>
                </a:lnTo>
                <a:lnTo>
                  <a:pt x="2550365" y="1166590"/>
                </a:lnTo>
                <a:lnTo>
                  <a:pt x="2553543" y="1175474"/>
                </a:lnTo>
                <a:lnTo>
                  <a:pt x="2557039" y="1184676"/>
                </a:lnTo>
                <a:lnTo>
                  <a:pt x="2559899" y="1193560"/>
                </a:lnTo>
                <a:lnTo>
                  <a:pt x="2562442" y="1203079"/>
                </a:lnTo>
                <a:lnTo>
                  <a:pt x="2564984" y="1212280"/>
                </a:lnTo>
                <a:lnTo>
                  <a:pt x="2567527" y="1221799"/>
                </a:lnTo>
                <a:lnTo>
                  <a:pt x="2569116" y="1231318"/>
                </a:lnTo>
                <a:lnTo>
                  <a:pt x="2571022" y="1240519"/>
                </a:lnTo>
                <a:lnTo>
                  <a:pt x="2572612" y="1249721"/>
                </a:lnTo>
                <a:lnTo>
                  <a:pt x="2574201" y="1259557"/>
                </a:lnTo>
                <a:lnTo>
                  <a:pt x="2575154" y="1269075"/>
                </a:lnTo>
                <a:lnTo>
                  <a:pt x="2665412" y="1277325"/>
                </a:lnTo>
                <a:lnTo>
                  <a:pt x="2650793" y="1433433"/>
                </a:lnTo>
                <a:lnTo>
                  <a:pt x="2561170" y="1425501"/>
                </a:lnTo>
                <a:lnTo>
                  <a:pt x="2558310" y="1434385"/>
                </a:lnTo>
                <a:lnTo>
                  <a:pt x="2555132" y="1443587"/>
                </a:lnTo>
                <a:lnTo>
                  <a:pt x="2552272" y="1452471"/>
                </a:lnTo>
                <a:lnTo>
                  <a:pt x="2548458" y="1461355"/>
                </a:lnTo>
                <a:lnTo>
                  <a:pt x="2544644" y="1470239"/>
                </a:lnTo>
                <a:lnTo>
                  <a:pt x="2540513" y="1479124"/>
                </a:lnTo>
                <a:lnTo>
                  <a:pt x="2536381" y="1488008"/>
                </a:lnTo>
                <a:lnTo>
                  <a:pt x="2531932" y="1496575"/>
                </a:lnTo>
                <a:lnTo>
                  <a:pt x="2527482" y="1505142"/>
                </a:lnTo>
                <a:lnTo>
                  <a:pt x="2522715" y="1513708"/>
                </a:lnTo>
                <a:lnTo>
                  <a:pt x="2517630" y="1521958"/>
                </a:lnTo>
                <a:lnTo>
                  <a:pt x="2512228" y="1530208"/>
                </a:lnTo>
                <a:lnTo>
                  <a:pt x="2506825" y="1538140"/>
                </a:lnTo>
                <a:lnTo>
                  <a:pt x="2501104" y="1546390"/>
                </a:lnTo>
                <a:lnTo>
                  <a:pt x="2495384" y="1554322"/>
                </a:lnTo>
                <a:lnTo>
                  <a:pt x="2489027" y="1561937"/>
                </a:lnTo>
                <a:lnTo>
                  <a:pt x="2546233" y="1631107"/>
                </a:lnTo>
                <a:lnTo>
                  <a:pt x="2425465" y="1731372"/>
                </a:lnTo>
                <a:lnTo>
                  <a:pt x="2367624" y="1662202"/>
                </a:lnTo>
                <a:lnTo>
                  <a:pt x="2359043" y="1666644"/>
                </a:lnTo>
                <a:lnTo>
                  <a:pt x="2350144" y="1671086"/>
                </a:lnTo>
                <a:lnTo>
                  <a:pt x="2341245" y="1675211"/>
                </a:lnTo>
                <a:lnTo>
                  <a:pt x="2332029" y="1679018"/>
                </a:lnTo>
                <a:lnTo>
                  <a:pt x="2323130" y="1682826"/>
                </a:lnTo>
                <a:lnTo>
                  <a:pt x="2313596" y="1685999"/>
                </a:lnTo>
                <a:lnTo>
                  <a:pt x="2304697" y="1689489"/>
                </a:lnTo>
                <a:lnTo>
                  <a:pt x="2295481" y="1692344"/>
                </a:lnTo>
                <a:lnTo>
                  <a:pt x="2286264" y="1694883"/>
                </a:lnTo>
                <a:lnTo>
                  <a:pt x="2277048" y="1697421"/>
                </a:lnTo>
                <a:lnTo>
                  <a:pt x="2267196" y="1699642"/>
                </a:lnTo>
                <a:lnTo>
                  <a:pt x="2257979" y="1701546"/>
                </a:lnTo>
                <a:lnTo>
                  <a:pt x="2248763" y="1703450"/>
                </a:lnTo>
                <a:lnTo>
                  <a:pt x="2238910" y="1705036"/>
                </a:lnTo>
                <a:lnTo>
                  <a:pt x="2229376" y="1706623"/>
                </a:lnTo>
                <a:lnTo>
                  <a:pt x="2220160" y="1707575"/>
                </a:lnTo>
                <a:lnTo>
                  <a:pt x="2211579" y="1797051"/>
                </a:lnTo>
                <a:lnTo>
                  <a:pt x="2054898" y="1782138"/>
                </a:lnTo>
                <a:lnTo>
                  <a:pt x="2063161" y="1692027"/>
                </a:lnTo>
                <a:lnTo>
                  <a:pt x="2054263" y="1689172"/>
                </a:lnTo>
                <a:lnTo>
                  <a:pt x="2045364" y="1685999"/>
                </a:lnTo>
                <a:lnTo>
                  <a:pt x="2035830" y="1682826"/>
                </a:lnTo>
                <a:lnTo>
                  <a:pt x="2027249" y="1679335"/>
                </a:lnTo>
                <a:lnTo>
                  <a:pt x="2018350" y="1675528"/>
                </a:lnTo>
                <a:lnTo>
                  <a:pt x="2009451" y="1671720"/>
                </a:lnTo>
                <a:lnTo>
                  <a:pt x="2000870" y="1667596"/>
                </a:lnTo>
                <a:lnTo>
                  <a:pt x="1992289" y="1663154"/>
                </a:lnTo>
                <a:lnTo>
                  <a:pt x="1984026" y="1658077"/>
                </a:lnTo>
                <a:lnTo>
                  <a:pt x="1975445" y="1653317"/>
                </a:lnTo>
                <a:lnTo>
                  <a:pt x="1967182" y="1648241"/>
                </a:lnTo>
                <a:lnTo>
                  <a:pt x="1958919" y="1642847"/>
                </a:lnTo>
                <a:lnTo>
                  <a:pt x="1950656" y="1637453"/>
                </a:lnTo>
                <a:lnTo>
                  <a:pt x="1943029" y="1631742"/>
                </a:lnTo>
                <a:lnTo>
                  <a:pt x="1935084" y="1626030"/>
                </a:lnTo>
                <a:lnTo>
                  <a:pt x="1927456" y="1620002"/>
                </a:lnTo>
                <a:lnTo>
                  <a:pt x="1857220" y="1678384"/>
                </a:lnTo>
                <a:lnTo>
                  <a:pt x="1756792" y="1556860"/>
                </a:lnTo>
                <a:lnTo>
                  <a:pt x="1827346" y="1498478"/>
                </a:lnTo>
                <a:lnTo>
                  <a:pt x="1822896" y="1489594"/>
                </a:lnTo>
                <a:lnTo>
                  <a:pt x="1818765" y="1481027"/>
                </a:lnTo>
                <a:lnTo>
                  <a:pt x="1814633" y="1472143"/>
                </a:lnTo>
                <a:lnTo>
                  <a:pt x="1810820" y="1463259"/>
                </a:lnTo>
                <a:lnTo>
                  <a:pt x="1807324" y="1454057"/>
                </a:lnTo>
                <a:lnTo>
                  <a:pt x="1803828" y="1445173"/>
                </a:lnTo>
                <a:lnTo>
                  <a:pt x="1800968" y="1436289"/>
                </a:lnTo>
                <a:lnTo>
                  <a:pt x="1797789" y="1426770"/>
                </a:lnTo>
                <a:lnTo>
                  <a:pt x="1795247" y="1417569"/>
                </a:lnTo>
                <a:lnTo>
                  <a:pt x="1792704" y="1408367"/>
                </a:lnTo>
                <a:lnTo>
                  <a:pt x="1790480" y="1399166"/>
                </a:lnTo>
                <a:lnTo>
                  <a:pt x="1788573" y="1389647"/>
                </a:lnTo>
                <a:lnTo>
                  <a:pt x="1786666" y="1380445"/>
                </a:lnTo>
                <a:lnTo>
                  <a:pt x="1785395" y="1371244"/>
                </a:lnTo>
                <a:lnTo>
                  <a:pt x="1783170" y="1352206"/>
                </a:lnTo>
                <a:lnTo>
                  <a:pt x="1690687" y="1343639"/>
                </a:lnTo>
                <a:lnTo>
                  <a:pt x="1705624" y="1186897"/>
                </a:lnTo>
                <a:lnTo>
                  <a:pt x="1798425" y="1195781"/>
                </a:lnTo>
                <a:lnTo>
                  <a:pt x="1801285" y="1186897"/>
                </a:lnTo>
                <a:lnTo>
                  <a:pt x="1804146" y="1178012"/>
                </a:lnTo>
                <a:lnTo>
                  <a:pt x="1807642" y="1169128"/>
                </a:lnTo>
                <a:lnTo>
                  <a:pt x="1810820" y="1160244"/>
                </a:lnTo>
                <a:lnTo>
                  <a:pt x="1814633" y="1151677"/>
                </a:lnTo>
                <a:lnTo>
                  <a:pt x="1818765" y="1142793"/>
                </a:lnTo>
                <a:lnTo>
                  <a:pt x="1822896" y="1134226"/>
                </a:lnTo>
                <a:lnTo>
                  <a:pt x="1827346" y="1125659"/>
                </a:lnTo>
                <a:lnTo>
                  <a:pt x="1831795" y="1117727"/>
                </a:lnTo>
                <a:lnTo>
                  <a:pt x="1836562" y="1109160"/>
                </a:lnTo>
                <a:lnTo>
                  <a:pt x="1841329" y="1100910"/>
                </a:lnTo>
                <a:lnTo>
                  <a:pt x="1846732" y="1092661"/>
                </a:lnTo>
                <a:lnTo>
                  <a:pt x="1852135" y="1085045"/>
                </a:lnTo>
                <a:lnTo>
                  <a:pt x="1857856" y="1077113"/>
                </a:lnTo>
                <a:lnTo>
                  <a:pt x="1863894" y="1069181"/>
                </a:lnTo>
                <a:lnTo>
                  <a:pt x="1869615" y="1061566"/>
                </a:lnTo>
                <a:lnTo>
                  <a:pt x="1810184" y="989858"/>
                </a:lnTo>
                <a:lnTo>
                  <a:pt x="1931588" y="889593"/>
                </a:lnTo>
                <a:lnTo>
                  <a:pt x="1990700" y="961301"/>
                </a:lnTo>
                <a:lnTo>
                  <a:pt x="1999599" y="956859"/>
                </a:lnTo>
                <a:lnTo>
                  <a:pt x="2008180" y="952734"/>
                </a:lnTo>
                <a:lnTo>
                  <a:pt x="2017079" y="948609"/>
                </a:lnTo>
                <a:lnTo>
                  <a:pt x="2025977" y="944485"/>
                </a:lnTo>
                <a:lnTo>
                  <a:pt x="2034876" y="941312"/>
                </a:lnTo>
                <a:lnTo>
                  <a:pt x="2043775" y="937504"/>
                </a:lnTo>
                <a:lnTo>
                  <a:pt x="2052673" y="934649"/>
                </a:lnTo>
                <a:lnTo>
                  <a:pt x="2061890" y="931476"/>
                </a:lnTo>
                <a:lnTo>
                  <a:pt x="2071424" y="928937"/>
                </a:lnTo>
                <a:lnTo>
                  <a:pt x="2080641" y="926399"/>
                </a:lnTo>
                <a:lnTo>
                  <a:pt x="2089539" y="924178"/>
                </a:lnTo>
                <a:lnTo>
                  <a:pt x="2099074" y="922274"/>
                </a:lnTo>
                <a:lnTo>
                  <a:pt x="2108608" y="920370"/>
                </a:lnTo>
                <a:lnTo>
                  <a:pt x="2117825" y="918784"/>
                </a:lnTo>
                <a:lnTo>
                  <a:pt x="2127041" y="917515"/>
                </a:lnTo>
                <a:lnTo>
                  <a:pt x="2136258" y="916246"/>
                </a:lnTo>
                <a:lnTo>
                  <a:pt x="2144839" y="823913"/>
                </a:lnTo>
                <a:close/>
                <a:moveTo>
                  <a:pt x="1509345" y="590550"/>
                </a:moveTo>
                <a:lnTo>
                  <a:pt x="1518239" y="590550"/>
                </a:lnTo>
                <a:lnTo>
                  <a:pt x="1526817" y="591817"/>
                </a:lnTo>
                <a:lnTo>
                  <a:pt x="1535394" y="593400"/>
                </a:lnTo>
                <a:lnTo>
                  <a:pt x="1543971" y="596250"/>
                </a:lnTo>
                <a:lnTo>
                  <a:pt x="1551912" y="599417"/>
                </a:lnTo>
                <a:lnTo>
                  <a:pt x="1559854" y="603534"/>
                </a:lnTo>
                <a:lnTo>
                  <a:pt x="1566843" y="608601"/>
                </a:lnTo>
                <a:lnTo>
                  <a:pt x="1570655" y="611452"/>
                </a:lnTo>
                <a:lnTo>
                  <a:pt x="1574149" y="614302"/>
                </a:lnTo>
                <a:lnTo>
                  <a:pt x="1577326" y="617469"/>
                </a:lnTo>
                <a:lnTo>
                  <a:pt x="1580185" y="620953"/>
                </a:lnTo>
                <a:lnTo>
                  <a:pt x="1583362" y="624753"/>
                </a:lnTo>
                <a:lnTo>
                  <a:pt x="1586221" y="628237"/>
                </a:lnTo>
                <a:lnTo>
                  <a:pt x="1588762" y="632037"/>
                </a:lnTo>
                <a:lnTo>
                  <a:pt x="1591621" y="636154"/>
                </a:lnTo>
                <a:lnTo>
                  <a:pt x="1593845" y="640271"/>
                </a:lnTo>
                <a:lnTo>
                  <a:pt x="1595433" y="644388"/>
                </a:lnTo>
                <a:lnTo>
                  <a:pt x="1597339" y="648505"/>
                </a:lnTo>
                <a:lnTo>
                  <a:pt x="1598927" y="652305"/>
                </a:lnTo>
                <a:lnTo>
                  <a:pt x="1601151" y="660856"/>
                </a:lnTo>
                <a:lnTo>
                  <a:pt x="1603057" y="669724"/>
                </a:lnTo>
                <a:lnTo>
                  <a:pt x="1603375" y="678274"/>
                </a:lnTo>
                <a:lnTo>
                  <a:pt x="1603375" y="687142"/>
                </a:lnTo>
                <a:lnTo>
                  <a:pt x="1602104" y="696326"/>
                </a:lnTo>
                <a:lnTo>
                  <a:pt x="1600516" y="704560"/>
                </a:lnTo>
                <a:lnTo>
                  <a:pt x="1597657" y="712794"/>
                </a:lnTo>
                <a:lnTo>
                  <a:pt x="1594480" y="721028"/>
                </a:lnTo>
                <a:lnTo>
                  <a:pt x="1590350" y="728629"/>
                </a:lnTo>
                <a:lnTo>
                  <a:pt x="1585268" y="736229"/>
                </a:lnTo>
                <a:lnTo>
                  <a:pt x="1582409" y="739396"/>
                </a:lnTo>
                <a:lnTo>
                  <a:pt x="1579550" y="742880"/>
                </a:lnTo>
                <a:lnTo>
                  <a:pt x="1576373" y="746047"/>
                </a:lnTo>
                <a:lnTo>
                  <a:pt x="1572879" y="749531"/>
                </a:lnTo>
                <a:lnTo>
                  <a:pt x="1569384" y="752381"/>
                </a:lnTo>
                <a:lnTo>
                  <a:pt x="1565572" y="755231"/>
                </a:lnTo>
                <a:lnTo>
                  <a:pt x="1297460" y="948099"/>
                </a:lnTo>
                <a:lnTo>
                  <a:pt x="1293012" y="951266"/>
                </a:lnTo>
                <a:lnTo>
                  <a:pt x="1288247" y="953799"/>
                </a:lnTo>
                <a:lnTo>
                  <a:pt x="1283164" y="956333"/>
                </a:lnTo>
                <a:lnTo>
                  <a:pt x="1278399" y="958550"/>
                </a:lnTo>
                <a:lnTo>
                  <a:pt x="1273634" y="960450"/>
                </a:lnTo>
                <a:lnTo>
                  <a:pt x="1268869" y="962033"/>
                </a:lnTo>
                <a:lnTo>
                  <a:pt x="1263469" y="962983"/>
                </a:lnTo>
                <a:lnTo>
                  <a:pt x="1258386" y="964250"/>
                </a:lnTo>
                <a:lnTo>
                  <a:pt x="1253304" y="964884"/>
                </a:lnTo>
                <a:lnTo>
                  <a:pt x="1247903" y="965200"/>
                </a:lnTo>
                <a:lnTo>
                  <a:pt x="1242820" y="965200"/>
                </a:lnTo>
                <a:lnTo>
                  <a:pt x="1237102" y="964884"/>
                </a:lnTo>
                <a:lnTo>
                  <a:pt x="1232020" y="964567"/>
                </a:lnTo>
                <a:lnTo>
                  <a:pt x="1226937" y="963617"/>
                </a:lnTo>
                <a:lnTo>
                  <a:pt x="1221537" y="962667"/>
                </a:lnTo>
                <a:lnTo>
                  <a:pt x="1216454" y="961083"/>
                </a:lnTo>
                <a:lnTo>
                  <a:pt x="1006475" y="894894"/>
                </a:lnTo>
                <a:lnTo>
                  <a:pt x="1009652" y="885393"/>
                </a:lnTo>
                <a:lnTo>
                  <a:pt x="1013464" y="875259"/>
                </a:lnTo>
                <a:lnTo>
                  <a:pt x="1017911" y="862591"/>
                </a:lnTo>
                <a:lnTo>
                  <a:pt x="1022676" y="847706"/>
                </a:lnTo>
                <a:lnTo>
                  <a:pt x="1027123" y="832188"/>
                </a:lnTo>
                <a:lnTo>
                  <a:pt x="1029029" y="824271"/>
                </a:lnTo>
                <a:lnTo>
                  <a:pt x="1030935" y="816353"/>
                </a:lnTo>
                <a:lnTo>
                  <a:pt x="1031888" y="808753"/>
                </a:lnTo>
                <a:lnTo>
                  <a:pt x="1033159" y="801469"/>
                </a:lnTo>
                <a:lnTo>
                  <a:pt x="1033794" y="793868"/>
                </a:lnTo>
                <a:lnTo>
                  <a:pt x="1033794" y="786584"/>
                </a:lnTo>
                <a:lnTo>
                  <a:pt x="1033794" y="778666"/>
                </a:lnTo>
                <a:lnTo>
                  <a:pt x="1033477" y="770749"/>
                </a:lnTo>
                <a:lnTo>
                  <a:pt x="1032841" y="762832"/>
                </a:lnTo>
                <a:lnTo>
                  <a:pt x="1031888" y="755548"/>
                </a:lnTo>
                <a:lnTo>
                  <a:pt x="1029665" y="740980"/>
                </a:lnTo>
                <a:lnTo>
                  <a:pt x="1027441" y="727995"/>
                </a:lnTo>
                <a:lnTo>
                  <a:pt x="1025217" y="718178"/>
                </a:lnTo>
                <a:lnTo>
                  <a:pt x="1022994" y="708994"/>
                </a:lnTo>
                <a:lnTo>
                  <a:pt x="1227572" y="773599"/>
                </a:lnTo>
                <a:lnTo>
                  <a:pt x="1458835" y="607651"/>
                </a:lnTo>
                <a:lnTo>
                  <a:pt x="1462965" y="605118"/>
                </a:lnTo>
                <a:lnTo>
                  <a:pt x="1467095" y="602268"/>
                </a:lnTo>
                <a:lnTo>
                  <a:pt x="1470589" y="600051"/>
                </a:lnTo>
                <a:lnTo>
                  <a:pt x="1474719" y="598467"/>
                </a:lnTo>
                <a:lnTo>
                  <a:pt x="1479166" y="596567"/>
                </a:lnTo>
                <a:lnTo>
                  <a:pt x="1483296" y="594984"/>
                </a:lnTo>
                <a:lnTo>
                  <a:pt x="1491873" y="592767"/>
                </a:lnTo>
                <a:lnTo>
                  <a:pt x="1500768" y="591183"/>
                </a:lnTo>
                <a:lnTo>
                  <a:pt x="1509345" y="590550"/>
                </a:lnTo>
                <a:close/>
                <a:moveTo>
                  <a:pt x="690596" y="539750"/>
                </a:moveTo>
                <a:lnTo>
                  <a:pt x="691548" y="539750"/>
                </a:lnTo>
                <a:lnTo>
                  <a:pt x="693769" y="540067"/>
                </a:lnTo>
                <a:lnTo>
                  <a:pt x="702016" y="540702"/>
                </a:lnTo>
                <a:lnTo>
                  <a:pt x="727394" y="541020"/>
                </a:lnTo>
                <a:lnTo>
                  <a:pt x="757531" y="541655"/>
                </a:lnTo>
                <a:lnTo>
                  <a:pt x="770854" y="541972"/>
                </a:lnTo>
                <a:lnTo>
                  <a:pt x="781640" y="543242"/>
                </a:lnTo>
                <a:lnTo>
                  <a:pt x="781957" y="543242"/>
                </a:lnTo>
                <a:lnTo>
                  <a:pt x="785763" y="546734"/>
                </a:lnTo>
                <a:lnTo>
                  <a:pt x="789887" y="552130"/>
                </a:lnTo>
                <a:lnTo>
                  <a:pt x="794646" y="558479"/>
                </a:lnTo>
                <a:lnTo>
                  <a:pt x="799404" y="566415"/>
                </a:lnTo>
                <a:lnTo>
                  <a:pt x="804797" y="576573"/>
                </a:lnTo>
                <a:lnTo>
                  <a:pt x="809872" y="588001"/>
                </a:lnTo>
                <a:lnTo>
                  <a:pt x="812093" y="594668"/>
                </a:lnTo>
                <a:lnTo>
                  <a:pt x="814631" y="602286"/>
                </a:lnTo>
                <a:lnTo>
                  <a:pt x="817169" y="609905"/>
                </a:lnTo>
                <a:lnTo>
                  <a:pt x="820024" y="618476"/>
                </a:lnTo>
                <a:lnTo>
                  <a:pt x="822244" y="627364"/>
                </a:lnTo>
                <a:lnTo>
                  <a:pt x="824465" y="637205"/>
                </a:lnTo>
                <a:lnTo>
                  <a:pt x="826685" y="647681"/>
                </a:lnTo>
                <a:lnTo>
                  <a:pt x="828906" y="658791"/>
                </a:lnTo>
                <a:lnTo>
                  <a:pt x="830809" y="670537"/>
                </a:lnTo>
                <a:lnTo>
                  <a:pt x="832395" y="683235"/>
                </a:lnTo>
                <a:lnTo>
                  <a:pt x="834299" y="696567"/>
                </a:lnTo>
                <a:lnTo>
                  <a:pt x="835885" y="710535"/>
                </a:lnTo>
                <a:lnTo>
                  <a:pt x="836836" y="725454"/>
                </a:lnTo>
                <a:lnTo>
                  <a:pt x="838105" y="741644"/>
                </a:lnTo>
                <a:lnTo>
                  <a:pt x="839057" y="757834"/>
                </a:lnTo>
                <a:lnTo>
                  <a:pt x="840009" y="775611"/>
                </a:lnTo>
                <a:lnTo>
                  <a:pt x="840326" y="794022"/>
                </a:lnTo>
                <a:lnTo>
                  <a:pt x="840643" y="813069"/>
                </a:lnTo>
                <a:lnTo>
                  <a:pt x="840326" y="833703"/>
                </a:lnTo>
                <a:lnTo>
                  <a:pt x="840326" y="854972"/>
                </a:lnTo>
                <a:lnTo>
                  <a:pt x="844767" y="839735"/>
                </a:lnTo>
                <a:lnTo>
                  <a:pt x="849208" y="824497"/>
                </a:lnTo>
                <a:lnTo>
                  <a:pt x="857456" y="794975"/>
                </a:lnTo>
                <a:lnTo>
                  <a:pt x="864435" y="767992"/>
                </a:lnTo>
                <a:lnTo>
                  <a:pt x="870145" y="742914"/>
                </a:lnTo>
                <a:lnTo>
                  <a:pt x="878710" y="705456"/>
                </a:lnTo>
                <a:lnTo>
                  <a:pt x="881248" y="694028"/>
                </a:lnTo>
                <a:lnTo>
                  <a:pt x="882517" y="688314"/>
                </a:lnTo>
                <a:lnTo>
                  <a:pt x="878076" y="679425"/>
                </a:lnTo>
                <a:lnTo>
                  <a:pt x="874586" y="670854"/>
                </a:lnTo>
                <a:lnTo>
                  <a:pt x="871097" y="663236"/>
                </a:lnTo>
                <a:lnTo>
                  <a:pt x="868559" y="655617"/>
                </a:lnTo>
                <a:lnTo>
                  <a:pt x="864752" y="644506"/>
                </a:lnTo>
                <a:lnTo>
                  <a:pt x="863801" y="640380"/>
                </a:lnTo>
                <a:lnTo>
                  <a:pt x="867290" y="637205"/>
                </a:lnTo>
                <a:lnTo>
                  <a:pt x="876489" y="629269"/>
                </a:lnTo>
                <a:lnTo>
                  <a:pt x="881882" y="624507"/>
                </a:lnTo>
                <a:lnTo>
                  <a:pt x="888227" y="619746"/>
                </a:lnTo>
                <a:lnTo>
                  <a:pt x="894571" y="615619"/>
                </a:lnTo>
                <a:lnTo>
                  <a:pt x="900598" y="611810"/>
                </a:lnTo>
                <a:lnTo>
                  <a:pt x="921535" y="619746"/>
                </a:lnTo>
                <a:lnTo>
                  <a:pt x="939300" y="659426"/>
                </a:lnTo>
                <a:lnTo>
                  <a:pt x="934224" y="671172"/>
                </a:lnTo>
                <a:lnTo>
                  <a:pt x="928514" y="683235"/>
                </a:lnTo>
                <a:lnTo>
                  <a:pt x="922487" y="695932"/>
                </a:lnTo>
                <a:lnTo>
                  <a:pt x="923439" y="707043"/>
                </a:lnTo>
                <a:lnTo>
                  <a:pt x="924073" y="720693"/>
                </a:lnTo>
                <a:lnTo>
                  <a:pt x="924708" y="736248"/>
                </a:lnTo>
                <a:lnTo>
                  <a:pt x="924073" y="753390"/>
                </a:lnTo>
                <a:lnTo>
                  <a:pt x="923439" y="790213"/>
                </a:lnTo>
                <a:lnTo>
                  <a:pt x="921852" y="827354"/>
                </a:lnTo>
                <a:lnTo>
                  <a:pt x="920266" y="862273"/>
                </a:lnTo>
                <a:lnTo>
                  <a:pt x="918680" y="891161"/>
                </a:lnTo>
                <a:lnTo>
                  <a:pt x="916777" y="918461"/>
                </a:lnTo>
                <a:lnTo>
                  <a:pt x="918680" y="913382"/>
                </a:lnTo>
                <a:lnTo>
                  <a:pt x="923756" y="899097"/>
                </a:lnTo>
                <a:lnTo>
                  <a:pt x="927245" y="888621"/>
                </a:lnTo>
                <a:lnTo>
                  <a:pt x="931369" y="876241"/>
                </a:lnTo>
                <a:lnTo>
                  <a:pt x="935493" y="862273"/>
                </a:lnTo>
                <a:lnTo>
                  <a:pt x="939934" y="846401"/>
                </a:lnTo>
                <a:lnTo>
                  <a:pt x="943741" y="828307"/>
                </a:lnTo>
                <a:lnTo>
                  <a:pt x="947865" y="809260"/>
                </a:lnTo>
                <a:lnTo>
                  <a:pt x="951672" y="788626"/>
                </a:lnTo>
                <a:lnTo>
                  <a:pt x="955161" y="766722"/>
                </a:lnTo>
                <a:lnTo>
                  <a:pt x="957699" y="743866"/>
                </a:lnTo>
                <a:lnTo>
                  <a:pt x="958650" y="731486"/>
                </a:lnTo>
                <a:lnTo>
                  <a:pt x="959919" y="719106"/>
                </a:lnTo>
                <a:lnTo>
                  <a:pt x="960554" y="707043"/>
                </a:lnTo>
                <a:lnTo>
                  <a:pt x="960871" y="694345"/>
                </a:lnTo>
                <a:lnTo>
                  <a:pt x="961188" y="681330"/>
                </a:lnTo>
                <a:lnTo>
                  <a:pt x="961188" y="668315"/>
                </a:lnTo>
                <a:lnTo>
                  <a:pt x="969119" y="649268"/>
                </a:lnTo>
                <a:lnTo>
                  <a:pt x="970705" y="651173"/>
                </a:lnTo>
                <a:lnTo>
                  <a:pt x="973877" y="656887"/>
                </a:lnTo>
                <a:lnTo>
                  <a:pt x="976098" y="661331"/>
                </a:lnTo>
                <a:lnTo>
                  <a:pt x="978636" y="666727"/>
                </a:lnTo>
                <a:lnTo>
                  <a:pt x="981808" y="673076"/>
                </a:lnTo>
                <a:lnTo>
                  <a:pt x="984663" y="681012"/>
                </a:lnTo>
                <a:lnTo>
                  <a:pt x="988152" y="690218"/>
                </a:lnTo>
                <a:lnTo>
                  <a:pt x="991007" y="700377"/>
                </a:lnTo>
                <a:lnTo>
                  <a:pt x="993862" y="712122"/>
                </a:lnTo>
                <a:lnTo>
                  <a:pt x="997035" y="724820"/>
                </a:lnTo>
                <a:lnTo>
                  <a:pt x="999572" y="739422"/>
                </a:lnTo>
                <a:lnTo>
                  <a:pt x="1002110" y="754977"/>
                </a:lnTo>
                <a:lnTo>
                  <a:pt x="1004013" y="772436"/>
                </a:lnTo>
                <a:lnTo>
                  <a:pt x="1005600" y="790848"/>
                </a:lnTo>
                <a:lnTo>
                  <a:pt x="1005282" y="796244"/>
                </a:lnTo>
                <a:lnTo>
                  <a:pt x="1004331" y="801958"/>
                </a:lnTo>
                <a:lnTo>
                  <a:pt x="1003062" y="809260"/>
                </a:lnTo>
                <a:lnTo>
                  <a:pt x="1000841" y="817196"/>
                </a:lnTo>
                <a:lnTo>
                  <a:pt x="997669" y="826085"/>
                </a:lnTo>
                <a:lnTo>
                  <a:pt x="994497" y="836243"/>
                </a:lnTo>
                <a:lnTo>
                  <a:pt x="985932" y="858781"/>
                </a:lnTo>
                <a:lnTo>
                  <a:pt x="964043" y="914969"/>
                </a:lnTo>
                <a:lnTo>
                  <a:pt x="951037" y="948301"/>
                </a:lnTo>
                <a:lnTo>
                  <a:pt x="937079" y="985442"/>
                </a:lnTo>
                <a:lnTo>
                  <a:pt x="922804" y="1025757"/>
                </a:lnTo>
                <a:lnTo>
                  <a:pt x="915825" y="1047026"/>
                </a:lnTo>
                <a:lnTo>
                  <a:pt x="908212" y="1068929"/>
                </a:lnTo>
                <a:lnTo>
                  <a:pt x="901233" y="1091785"/>
                </a:lnTo>
                <a:lnTo>
                  <a:pt x="894254" y="1115594"/>
                </a:lnTo>
                <a:lnTo>
                  <a:pt x="886958" y="1139719"/>
                </a:lnTo>
                <a:lnTo>
                  <a:pt x="880296" y="1165115"/>
                </a:lnTo>
                <a:lnTo>
                  <a:pt x="873634" y="1190510"/>
                </a:lnTo>
                <a:lnTo>
                  <a:pt x="867290" y="1217493"/>
                </a:lnTo>
                <a:lnTo>
                  <a:pt x="861580" y="1244476"/>
                </a:lnTo>
                <a:lnTo>
                  <a:pt x="855553" y="1272728"/>
                </a:lnTo>
                <a:lnTo>
                  <a:pt x="850477" y="1301298"/>
                </a:lnTo>
                <a:lnTo>
                  <a:pt x="845402" y="1330821"/>
                </a:lnTo>
                <a:lnTo>
                  <a:pt x="840960" y="1360343"/>
                </a:lnTo>
                <a:lnTo>
                  <a:pt x="836836" y="1391135"/>
                </a:lnTo>
                <a:lnTo>
                  <a:pt x="874586" y="1434307"/>
                </a:lnTo>
                <a:lnTo>
                  <a:pt x="949768" y="1522239"/>
                </a:lnTo>
                <a:lnTo>
                  <a:pt x="990373" y="1569856"/>
                </a:lnTo>
                <a:lnTo>
                  <a:pt x="1026219" y="1613028"/>
                </a:lnTo>
                <a:lnTo>
                  <a:pt x="1041129" y="1631122"/>
                </a:lnTo>
                <a:lnTo>
                  <a:pt x="1053500" y="1646042"/>
                </a:lnTo>
                <a:lnTo>
                  <a:pt x="1062065" y="1657470"/>
                </a:lnTo>
                <a:lnTo>
                  <a:pt x="1066824" y="1664137"/>
                </a:lnTo>
                <a:lnTo>
                  <a:pt x="1071582" y="1671755"/>
                </a:lnTo>
                <a:lnTo>
                  <a:pt x="1077292" y="1680326"/>
                </a:lnTo>
                <a:lnTo>
                  <a:pt x="1080147" y="1685088"/>
                </a:lnTo>
                <a:lnTo>
                  <a:pt x="1083002" y="1689850"/>
                </a:lnTo>
                <a:lnTo>
                  <a:pt x="1085540" y="1695564"/>
                </a:lnTo>
                <a:lnTo>
                  <a:pt x="1088395" y="1701913"/>
                </a:lnTo>
                <a:lnTo>
                  <a:pt x="1090616" y="1708579"/>
                </a:lnTo>
                <a:lnTo>
                  <a:pt x="1091884" y="1715880"/>
                </a:lnTo>
                <a:lnTo>
                  <a:pt x="1093471" y="1724134"/>
                </a:lnTo>
                <a:lnTo>
                  <a:pt x="1093788" y="1733022"/>
                </a:lnTo>
                <a:lnTo>
                  <a:pt x="1093788" y="1742545"/>
                </a:lnTo>
                <a:lnTo>
                  <a:pt x="1092836" y="1753021"/>
                </a:lnTo>
                <a:lnTo>
                  <a:pt x="1090933" y="1765084"/>
                </a:lnTo>
                <a:lnTo>
                  <a:pt x="1087761" y="1777147"/>
                </a:lnTo>
                <a:lnTo>
                  <a:pt x="1086809" y="1785083"/>
                </a:lnTo>
                <a:lnTo>
                  <a:pt x="1084271" y="1801272"/>
                </a:lnTo>
                <a:lnTo>
                  <a:pt x="1076340" y="1854920"/>
                </a:lnTo>
                <a:lnTo>
                  <a:pt x="1054452" y="2009516"/>
                </a:lnTo>
                <a:lnTo>
                  <a:pt x="1023681" y="2230139"/>
                </a:lnTo>
                <a:lnTo>
                  <a:pt x="1022730" y="2236488"/>
                </a:lnTo>
                <a:lnTo>
                  <a:pt x="1021461" y="2242520"/>
                </a:lnTo>
                <a:lnTo>
                  <a:pt x="1019875" y="2248551"/>
                </a:lnTo>
                <a:lnTo>
                  <a:pt x="1018289" y="2254582"/>
                </a:lnTo>
                <a:lnTo>
                  <a:pt x="1015751" y="2259979"/>
                </a:lnTo>
                <a:lnTo>
                  <a:pt x="1013530" y="2265693"/>
                </a:lnTo>
                <a:lnTo>
                  <a:pt x="1011310" y="2271407"/>
                </a:lnTo>
                <a:lnTo>
                  <a:pt x="1008455" y="2276486"/>
                </a:lnTo>
                <a:lnTo>
                  <a:pt x="1005917" y="2281248"/>
                </a:lnTo>
                <a:lnTo>
                  <a:pt x="1002427" y="2286009"/>
                </a:lnTo>
                <a:lnTo>
                  <a:pt x="999255" y="2291088"/>
                </a:lnTo>
                <a:lnTo>
                  <a:pt x="995766" y="2295533"/>
                </a:lnTo>
                <a:lnTo>
                  <a:pt x="992276" y="2299659"/>
                </a:lnTo>
                <a:lnTo>
                  <a:pt x="988470" y="2303469"/>
                </a:lnTo>
                <a:lnTo>
                  <a:pt x="984346" y="2307278"/>
                </a:lnTo>
                <a:lnTo>
                  <a:pt x="980222" y="2311087"/>
                </a:lnTo>
                <a:lnTo>
                  <a:pt x="975781" y="2314262"/>
                </a:lnTo>
                <a:lnTo>
                  <a:pt x="971339" y="2317436"/>
                </a:lnTo>
                <a:lnTo>
                  <a:pt x="966581" y="2320293"/>
                </a:lnTo>
                <a:lnTo>
                  <a:pt x="961823" y="2322833"/>
                </a:lnTo>
                <a:lnTo>
                  <a:pt x="956747" y="2325372"/>
                </a:lnTo>
                <a:lnTo>
                  <a:pt x="951989" y="2327277"/>
                </a:lnTo>
                <a:lnTo>
                  <a:pt x="946913" y="2329182"/>
                </a:lnTo>
                <a:lnTo>
                  <a:pt x="941203" y="2331086"/>
                </a:lnTo>
                <a:lnTo>
                  <a:pt x="936128" y="2332674"/>
                </a:lnTo>
                <a:lnTo>
                  <a:pt x="930418" y="2333309"/>
                </a:lnTo>
                <a:lnTo>
                  <a:pt x="925025" y="2334578"/>
                </a:lnTo>
                <a:lnTo>
                  <a:pt x="919315" y="2334896"/>
                </a:lnTo>
                <a:lnTo>
                  <a:pt x="913605" y="2335213"/>
                </a:lnTo>
                <a:lnTo>
                  <a:pt x="907577" y="2335213"/>
                </a:lnTo>
                <a:lnTo>
                  <a:pt x="901550" y="2334896"/>
                </a:lnTo>
                <a:lnTo>
                  <a:pt x="895523" y="2333943"/>
                </a:lnTo>
                <a:lnTo>
                  <a:pt x="889813" y="2333309"/>
                </a:lnTo>
                <a:lnTo>
                  <a:pt x="883786" y="2332356"/>
                </a:lnTo>
                <a:lnTo>
                  <a:pt x="878076" y="2330769"/>
                </a:lnTo>
                <a:lnTo>
                  <a:pt x="872683" y="2328864"/>
                </a:lnTo>
                <a:lnTo>
                  <a:pt x="867290" y="2326642"/>
                </a:lnTo>
                <a:lnTo>
                  <a:pt x="862214" y="2324420"/>
                </a:lnTo>
                <a:lnTo>
                  <a:pt x="857456" y="2321881"/>
                </a:lnTo>
                <a:lnTo>
                  <a:pt x="852698" y="2319341"/>
                </a:lnTo>
                <a:lnTo>
                  <a:pt x="848257" y="2316167"/>
                </a:lnTo>
                <a:lnTo>
                  <a:pt x="843815" y="2312992"/>
                </a:lnTo>
                <a:lnTo>
                  <a:pt x="839692" y="2309183"/>
                </a:lnTo>
                <a:lnTo>
                  <a:pt x="835568" y="2305373"/>
                </a:lnTo>
                <a:lnTo>
                  <a:pt x="831761" y="2301882"/>
                </a:lnTo>
                <a:lnTo>
                  <a:pt x="827954" y="2297755"/>
                </a:lnTo>
                <a:lnTo>
                  <a:pt x="824782" y="2293311"/>
                </a:lnTo>
                <a:lnTo>
                  <a:pt x="821293" y="2288866"/>
                </a:lnTo>
                <a:lnTo>
                  <a:pt x="818755" y="2283787"/>
                </a:lnTo>
                <a:lnTo>
                  <a:pt x="815900" y="2279026"/>
                </a:lnTo>
                <a:lnTo>
                  <a:pt x="813362" y="2274264"/>
                </a:lnTo>
                <a:lnTo>
                  <a:pt x="811141" y="2269185"/>
                </a:lnTo>
                <a:lnTo>
                  <a:pt x="809238" y="2263471"/>
                </a:lnTo>
                <a:lnTo>
                  <a:pt x="807335" y="2258392"/>
                </a:lnTo>
                <a:lnTo>
                  <a:pt x="805749" y="2252678"/>
                </a:lnTo>
                <a:lnTo>
                  <a:pt x="804162" y="2246646"/>
                </a:lnTo>
                <a:lnTo>
                  <a:pt x="803211" y="2241250"/>
                </a:lnTo>
                <a:lnTo>
                  <a:pt x="802576" y="2234901"/>
                </a:lnTo>
                <a:lnTo>
                  <a:pt x="801942" y="2228869"/>
                </a:lnTo>
                <a:lnTo>
                  <a:pt x="801625" y="2222838"/>
                </a:lnTo>
                <a:lnTo>
                  <a:pt x="801625" y="2216807"/>
                </a:lnTo>
                <a:lnTo>
                  <a:pt x="801942" y="2210458"/>
                </a:lnTo>
                <a:lnTo>
                  <a:pt x="802576" y="2204109"/>
                </a:lnTo>
                <a:lnTo>
                  <a:pt x="803211" y="2197443"/>
                </a:lnTo>
                <a:lnTo>
                  <a:pt x="833981" y="1990152"/>
                </a:lnTo>
                <a:lnTo>
                  <a:pt x="855235" y="1846032"/>
                </a:lnTo>
                <a:lnTo>
                  <a:pt x="861897" y="1797146"/>
                </a:lnTo>
                <a:lnTo>
                  <a:pt x="863801" y="1783178"/>
                </a:lnTo>
                <a:lnTo>
                  <a:pt x="864435" y="1777147"/>
                </a:lnTo>
                <a:lnTo>
                  <a:pt x="861897" y="1774290"/>
                </a:lnTo>
                <a:lnTo>
                  <a:pt x="855553" y="1767623"/>
                </a:lnTo>
                <a:lnTo>
                  <a:pt x="833030" y="1744133"/>
                </a:lnTo>
                <a:lnTo>
                  <a:pt x="763558" y="1673343"/>
                </a:lnTo>
                <a:lnTo>
                  <a:pt x="687424" y="1595886"/>
                </a:lnTo>
                <a:lnTo>
                  <a:pt x="657288" y="1564777"/>
                </a:lnTo>
                <a:lnTo>
                  <a:pt x="637620" y="1543825"/>
                </a:lnTo>
                <a:lnTo>
                  <a:pt x="624931" y="1537159"/>
                </a:lnTo>
                <a:lnTo>
                  <a:pt x="612876" y="1530175"/>
                </a:lnTo>
                <a:lnTo>
                  <a:pt x="600822" y="1523192"/>
                </a:lnTo>
                <a:lnTo>
                  <a:pt x="589719" y="1516208"/>
                </a:lnTo>
                <a:lnTo>
                  <a:pt x="578933" y="1508907"/>
                </a:lnTo>
                <a:lnTo>
                  <a:pt x="569100" y="1501605"/>
                </a:lnTo>
                <a:lnTo>
                  <a:pt x="559266" y="1494622"/>
                </a:lnTo>
                <a:lnTo>
                  <a:pt x="550383" y="1487003"/>
                </a:lnTo>
                <a:lnTo>
                  <a:pt x="541818" y="1480019"/>
                </a:lnTo>
                <a:lnTo>
                  <a:pt x="533570" y="1472718"/>
                </a:lnTo>
                <a:lnTo>
                  <a:pt x="525957" y="1465099"/>
                </a:lnTo>
                <a:lnTo>
                  <a:pt x="518978" y="1458116"/>
                </a:lnTo>
                <a:lnTo>
                  <a:pt x="511682" y="1451132"/>
                </a:lnTo>
                <a:lnTo>
                  <a:pt x="505655" y="1444148"/>
                </a:lnTo>
                <a:lnTo>
                  <a:pt x="499945" y="1436847"/>
                </a:lnTo>
                <a:lnTo>
                  <a:pt x="494235" y="1430181"/>
                </a:lnTo>
                <a:lnTo>
                  <a:pt x="489159" y="1423514"/>
                </a:lnTo>
                <a:lnTo>
                  <a:pt x="484718" y="1416848"/>
                </a:lnTo>
                <a:lnTo>
                  <a:pt x="480277" y="1410499"/>
                </a:lnTo>
                <a:lnTo>
                  <a:pt x="476470" y="1404150"/>
                </a:lnTo>
                <a:lnTo>
                  <a:pt x="473298" y="1397801"/>
                </a:lnTo>
                <a:lnTo>
                  <a:pt x="469808" y="1392405"/>
                </a:lnTo>
                <a:lnTo>
                  <a:pt x="464733" y="1381294"/>
                </a:lnTo>
                <a:lnTo>
                  <a:pt x="460926" y="1371453"/>
                </a:lnTo>
                <a:lnTo>
                  <a:pt x="458706" y="1362565"/>
                </a:lnTo>
                <a:lnTo>
                  <a:pt x="457754" y="1359073"/>
                </a:lnTo>
                <a:lnTo>
                  <a:pt x="457119" y="1355264"/>
                </a:lnTo>
                <a:lnTo>
                  <a:pt x="457119" y="1352089"/>
                </a:lnTo>
                <a:lnTo>
                  <a:pt x="457119" y="1349550"/>
                </a:lnTo>
                <a:lnTo>
                  <a:pt x="456802" y="1347010"/>
                </a:lnTo>
                <a:lnTo>
                  <a:pt x="456168" y="1344788"/>
                </a:lnTo>
                <a:lnTo>
                  <a:pt x="454264" y="1342566"/>
                </a:lnTo>
                <a:lnTo>
                  <a:pt x="452361" y="1340344"/>
                </a:lnTo>
                <a:lnTo>
                  <a:pt x="449823" y="1338439"/>
                </a:lnTo>
                <a:lnTo>
                  <a:pt x="446968" y="1336217"/>
                </a:lnTo>
                <a:lnTo>
                  <a:pt x="440624" y="1332408"/>
                </a:lnTo>
                <a:lnTo>
                  <a:pt x="434279" y="1328598"/>
                </a:lnTo>
                <a:lnTo>
                  <a:pt x="431107" y="1326376"/>
                </a:lnTo>
                <a:lnTo>
                  <a:pt x="428887" y="1324472"/>
                </a:lnTo>
                <a:lnTo>
                  <a:pt x="426666" y="1322250"/>
                </a:lnTo>
                <a:lnTo>
                  <a:pt x="425397" y="1319393"/>
                </a:lnTo>
                <a:lnTo>
                  <a:pt x="424128" y="1317170"/>
                </a:lnTo>
                <a:lnTo>
                  <a:pt x="424128" y="1314631"/>
                </a:lnTo>
                <a:lnTo>
                  <a:pt x="425714" y="1302568"/>
                </a:lnTo>
                <a:lnTo>
                  <a:pt x="427618" y="1289553"/>
                </a:lnTo>
                <a:lnTo>
                  <a:pt x="429521" y="1275268"/>
                </a:lnTo>
                <a:lnTo>
                  <a:pt x="432059" y="1260983"/>
                </a:lnTo>
                <a:lnTo>
                  <a:pt x="438086" y="1229873"/>
                </a:lnTo>
                <a:lnTo>
                  <a:pt x="445382" y="1196542"/>
                </a:lnTo>
                <a:lnTo>
                  <a:pt x="453313" y="1161623"/>
                </a:lnTo>
                <a:lnTo>
                  <a:pt x="462195" y="1125117"/>
                </a:lnTo>
                <a:lnTo>
                  <a:pt x="471712" y="1087658"/>
                </a:lnTo>
                <a:lnTo>
                  <a:pt x="481229" y="1049883"/>
                </a:lnTo>
                <a:lnTo>
                  <a:pt x="501531" y="974014"/>
                </a:lnTo>
                <a:lnTo>
                  <a:pt x="521199" y="901001"/>
                </a:lnTo>
                <a:lnTo>
                  <a:pt x="538963" y="833386"/>
                </a:lnTo>
                <a:lnTo>
                  <a:pt x="546577" y="803228"/>
                </a:lnTo>
                <a:lnTo>
                  <a:pt x="553238" y="775293"/>
                </a:lnTo>
                <a:lnTo>
                  <a:pt x="622710" y="754659"/>
                </a:lnTo>
                <a:lnTo>
                  <a:pt x="591305" y="753072"/>
                </a:lnTo>
                <a:lnTo>
                  <a:pt x="520881" y="750215"/>
                </a:lnTo>
                <a:lnTo>
                  <a:pt x="482497" y="748628"/>
                </a:lnTo>
                <a:lnTo>
                  <a:pt x="448554" y="747358"/>
                </a:lnTo>
                <a:lnTo>
                  <a:pt x="423494" y="747041"/>
                </a:lnTo>
                <a:lnTo>
                  <a:pt x="415563" y="747358"/>
                </a:lnTo>
                <a:lnTo>
                  <a:pt x="411439" y="747993"/>
                </a:lnTo>
                <a:lnTo>
                  <a:pt x="409853" y="748628"/>
                </a:lnTo>
                <a:lnTo>
                  <a:pt x="406364" y="750850"/>
                </a:lnTo>
                <a:lnTo>
                  <a:pt x="396847" y="757516"/>
                </a:lnTo>
                <a:lnTo>
                  <a:pt x="382889" y="767992"/>
                </a:lnTo>
                <a:lnTo>
                  <a:pt x="366393" y="781007"/>
                </a:lnTo>
                <a:lnTo>
                  <a:pt x="325472" y="812752"/>
                </a:lnTo>
                <a:lnTo>
                  <a:pt x="279791" y="849258"/>
                </a:lnTo>
                <a:lnTo>
                  <a:pt x="195093" y="917826"/>
                </a:lnTo>
                <a:lnTo>
                  <a:pt x="154805" y="951158"/>
                </a:lnTo>
                <a:lnTo>
                  <a:pt x="154488" y="951475"/>
                </a:lnTo>
                <a:lnTo>
                  <a:pt x="150681" y="954332"/>
                </a:lnTo>
                <a:lnTo>
                  <a:pt x="146875" y="957506"/>
                </a:lnTo>
                <a:lnTo>
                  <a:pt x="143068" y="960046"/>
                </a:lnTo>
                <a:lnTo>
                  <a:pt x="139261" y="962586"/>
                </a:lnTo>
                <a:lnTo>
                  <a:pt x="135454" y="964808"/>
                </a:lnTo>
                <a:lnTo>
                  <a:pt x="131013" y="966712"/>
                </a:lnTo>
                <a:lnTo>
                  <a:pt x="126889" y="968617"/>
                </a:lnTo>
                <a:lnTo>
                  <a:pt x="122766" y="969887"/>
                </a:lnTo>
                <a:lnTo>
                  <a:pt x="113883" y="972426"/>
                </a:lnTo>
                <a:lnTo>
                  <a:pt x="105318" y="974014"/>
                </a:lnTo>
                <a:lnTo>
                  <a:pt x="96436" y="975283"/>
                </a:lnTo>
                <a:lnTo>
                  <a:pt x="87554" y="974966"/>
                </a:lnTo>
                <a:lnTo>
                  <a:pt x="78671" y="974014"/>
                </a:lnTo>
                <a:lnTo>
                  <a:pt x="70106" y="972109"/>
                </a:lnTo>
                <a:lnTo>
                  <a:pt x="61541" y="969569"/>
                </a:lnTo>
                <a:lnTo>
                  <a:pt x="52976" y="966395"/>
                </a:lnTo>
                <a:lnTo>
                  <a:pt x="48852" y="964490"/>
                </a:lnTo>
                <a:lnTo>
                  <a:pt x="45363" y="962268"/>
                </a:lnTo>
                <a:lnTo>
                  <a:pt x="41239" y="959729"/>
                </a:lnTo>
                <a:lnTo>
                  <a:pt x="37432" y="956872"/>
                </a:lnTo>
                <a:lnTo>
                  <a:pt x="33626" y="954015"/>
                </a:lnTo>
                <a:lnTo>
                  <a:pt x="30453" y="951158"/>
                </a:lnTo>
                <a:lnTo>
                  <a:pt x="26647" y="947666"/>
                </a:lnTo>
                <a:lnTo>
                  <a:pt x="23792" y="944491"/>
                </a:lnTo>
                <a:lnTo>
                  <a:pt x="20302" y="940682"/>
                </a:lnTo>
                <a:lnTo>
                  <a:pt x="17764" y="936873"/>
                </a:lnTo>
                <a:lnTo>
                  <a:pt x="14909" y="933063"/>
                </a:lnTo>
                <a:lnTo>
                  <a:pt x="12689" y="929254"/>
                </a:lnTo>
                <a:lnTo>
                  <a:pt x="10468" y="925127"/>
                </a:lnTo>
                <a:lnTo>
                  <a:pt x="8248" y="921000"/>
                </a:lnTo>
                <a:lnTo>
                  <a:pt x="6662" y="916874"/>
                </a:lnTo>
                <a:lnTo>
                  <a:pt x="4758" y="912429"/>
                </a:lnTo>
                <a:lnTo>
                  <a:pt x="2538" y="903858"/>
                </a:lnTo>
                <a:lnTo>
                  <a:pt x="634" y="894970"/>
                </a:lnTo>
                <a:lnTo>
                  <a:pt x="0" y="886399"/>
                </a:lnTo>
                <a:lnTo>
                  <a:pt x="0" y="877511"/>
                </a:lnTo>
                <a:lnTo>
                  <a:pt x="952" y="868622"/>
                </a:lnTo>
                <a:lnTo>
                  <a:pt x="2538" y="859734"/>
                </a:lnTo>
                <a:lnTo>
                  <a:pt x="5075" y="851163"/>
                </a:lnTo>
                <a:lnTo>
                  <a:pt x="8882" y="842909"/>
                </a:lnTo>
                <a:lnTo>
                  <a:pt x="10785" y="838782"/>
                </a:lnTo>
                <a:lnTo>
                  <a:pt x="13006" y="834656"/>
                </a:lnTo>
                <a:lnTo>
                  <a:pt x="15544" y="831164"/>
                </a:lnTo>
                <a:lnTo>
                  <a:pt x="18082" y="827354"/>
                </a:lnTo>
                <a:lnTo>
                  <a:pt x="20937" y="823545"/>
                </a:lnTo>
                <a:lnTo>
                  <a:pt x="24109" y="820053"/>
                </a:lnTo>
                <a:lnTo>
                  <a:pt x="27281" y="816561"/>
                </a:lnTo>
                <a:lnTo>
                  <a:pt x="30771" y="813069"/>
                </a:lnTo>
                <a:lnTo>
                  <a:pt x="80575" y="775611"/>
                </a:lnTo>
                <a:lnTo>
                  <a:pt x="189700" y="694028"/>
                </a:lnTo>
                <a:lnTo>
                  <a:pt x="248386" y="650220"/>
                </a:lnTo>
                <a:lnTo>
                  <a:pt x="300094" y="612127"/>
                </a:lnTo>
                <a:lnTo>
                  <a:pt x="321348" y="596572"/>
                </a:lnTo>
                <a:lnTo>
                  <a:pt x="337843" y="585144"/>
                </a:lnTo>
                <a:lnTo>
                  <a:pt x="349263" y="577208"/>
                </a:lnTo>
                <a:lnTo>
                  <a:pt x="352436" y="574986"/>
                </a:lnTo>
                <a:lnTo>
                  <a:pt x="354022" y="574351"/>
                </a:lnTo>
                <a:lnTo>
                  <a:pt x="460926" y="562606"/>
                </a:lnTo>
                <a:lnTo>
                  <a:pt x="554190" y="552448"/>
                </a:lnTo>
                <a:lnTo>
                  <a:pt x="595112" y="548003"/>
                </a:lnTo>
                <a:lnTo>
                  <a:pt x="631275" y="544512"/>
                </a:lnTo>
                <a:lnTo>
                  <a:pt x="663315" y="541655"/>
                </a:lnTo>
                <a:lnTo>
                  <a:pt x="690596" y="539750"/>
                </a:lnTo>
                <a:close/>
                <a:moveTo>
                  <a:pt x="912333" y="0"/>
                </a:moveTo>
                <a:lnTo>
                  <a:pt x="923772" y="0"/>
                </a:lnTo>
                <a:lnTo>
                  <a:pt x="935529" y="0"/>
                </a:lnTo>
                <a:lnTo>
                  <a:pt x="943791" y="636"/>
                </a:lnTo>
                <a:lnTo>
                  <a:pt x="952052" y="1908"/>
                </a:lnTo>
                <a:lnTo>
                  <a:pt x="960632" y="3817"/>
                </a:lnTo>
                <a:lnTo>
                  <a:pt x="969211" y="5407"/>
                </a:lnTo>
                <a:lnTo>
                  <a:pt x="977473" y="8270"/>
                </a:lnTo>
                <a:lnTo>
                  <a:pt x="986052" y="11451"/>
                </a:lnTo>
                <a:lnTo>
                  <a:pt x="993996" y="14949"/>
                </a:lnTo>
                <a:lnTo>
                  <a:pt x="1001940" y="19084"/>
                </a:lnTo>
                <a:lnTo>
                  <a:pt x="1010202" y="22901"/>
                </a:lnTo>
                <a:lnTo>
                  <a:pt x="1017828" y="27990"/>
                </a:lnTo>
                <a:lnTo>
                  <a:pt x="1025454" y="33080"/>
                </a:lnTo>
                <a:lnTo>
                  <a:pt x="1032762" y="39123"/>
                </a:lnTo>
                <a:lnTo>
                  <a:pt x="1039753" y="44848"/>
                </a:lnTo>
                <a:lnTo>
                  <a:pt x="1047061" y="51210"/>
                </a:lnTo>
                <a:lnTo>
                  <a:pt x="1053734" y="57889"/>
                </a:lnTo>
                <a:lnTo>
                  <a:pt x="1060407" y="65523"/>
                </a:lnTo>
                <a:lnTo>
                  <a:pt x="1066127" y="72839"/>
                </a:lnTo>
                <a:lnTo>
                  <a:pt x="1072164" y="80791"/>
                </a:lnTo>
                <a:lnTo>
                  <a:pt x="1077884" y="89061"/>
                </a:lnTo>
                <a:lnTo>
                  <a:pt x="1082968" y="97331"/>
                </a:lnTo>
                <a:lnTo>
                  <a:pt x="1087734" y="106555"/>
                </a:lnTo>
                <a:lnTo>
                  <a:pt x="1092183" y="115779"/>
                </a:lnTo>
                <a:lnTo>
                  <a:pt x="1096313" y="125003"/>
                </a:lnTo>
                <a:lnTo>
                  <a:pt x="1100127" y="134546"/>
                </a:lnTo>
                <a:lnTo>
                  <a:pt x="1103304" y="145042"/>
                </a:lnTo>
                <a:lnTo>
                  <a:pt x="1106164" y="155220"/>
                </a:lnTo>
                <a:lnTo>
                  <a:pt x="1108706" y="166035"/>
                </a:lnTo>
                <a:lnTo>
                  <a:pt x="1110612" y="176849"/>
                </a:lnTo>
                <a:lnTo>
                  <a:pt x="1111566" y="187982"/>
                </a:lnTo>
                <a:lnTo>
                  <a:pt x="1112519" y="199433"/>
                </a:lnTo>
                <a:lnTo>
                  <a:pt x="1112837" y="210883"/>
                </a:lnTo>
                <a:lnTo>
                  <a:pt x="1112519" y="222970"/>
                </a:lnTo>
                <a:lnTo>
                  <a:pt x="1110930" y="247144"/>
                </a:lnTo>
                <a:lnTo>
                  <a:pt x="1109024" y="271636"/>
                </a:lnTo>
                <a:lnTo>
                  <a:pt x="1106164" y="296764"/>
                </a:lnTo>
                <a:lnTo>
                  <a:pt x="1104575" y="308851"/>
                </a:lnTo>
                <a:lnTo>
                  <a:pt x="1102351" y="321574"/>
                </a:lnTo>
                <a:lnTo>
                  <a:pt x="1100444" y="333978"/>
                </a:lnTo>
                <a:lnTo>
                  <a:pt x="1097902" y="345747"/>
                </a:lnTo>
                <a:lnTo>
                  <a:pt x="1095360" y="358152"/>
                </a:lnTo>
                <a:lnTo>
                  <a:pt x="1092183" y="369921"/>
                </a:lnTo>
                <a:lnTo>
                  <a:pt x="1089323" y="381372"/>
                </a:lnTo>
                <a:lnTo>
                  <a:pt x="1085510" y="393140"/>
                </a:lnTo>
                <a:lnTo>
                  <a:pt x="1082014" y="404273"/>
                </a:lnTo>
                <a:lnTo>
                  <a:pt x="1077884" y="415406"/>
                </a:lnTo>
                <a:lnTo>
                  <a:pt x="1073753" y="425902"/>
                </a:lnTo>
                <a:lnTo>
                  <a:pt x="1068986" y="436080"/>
                </a:lnTo>
                <a:lnTo>
                  <a:pt x="1063585" y="445941"/>
                </a:lnTo>
                <a:lnTo>
                  <a:pt x="1058501" y="455483"/>
                </a:lnTo>
                <a:lnTo>
                  <a:pt x="1052463" y="464389"/>
                </a:lnTo>
                <a:lnTo>
                  <a:pt x="1046108" y="472977"/>
                </a:lnTo>
                <a:lnTo>
                  <a:pt x="1039753" y="481247"/>
                </a:lnTo>
                <a:lnTo>
                  <a:pt x="1032762" y="488563"/>
                </a:lnTo>
                <a:lnTo>
                  <a:pt x="1025454" y="495242"/>
                </a:lnTo>
                <a:lnTo>
                  <a:pt x="1017510" y="501922"/>
                </a:lnTo>
                <a:lnTo>
                  <a:pt x="1009248" y="507647"/>
                </a:lnTo>
                <a:lnTo>
                  <a:pt x="1000351" y="512736"/>
                </a:lnTo>
                <a:lnTo>
                  <a:pt x="991454" y="516871"/>
                </a:lnTo>
                <a:lnTo>
                  <a:pt x="981921" y="520688"/>
                </a:lnTo>
                <a:lnTo>
                  <a:pt x="971435" y="523551"/>
                </a:lnTo>
                <a:lnTo>
                  <a:pt x="960949" y="525778"/>
                </a:lnTo>
                <a:lnTo>
                  <a:pt x="953005" y="526732"/>
                </a:lnTo>
                <a:lnTo>
                  <a:pt x="944426" y="527050"/>
                </a:lnTo>
                <a:lnTo>
                  <a:pt x="935847" y="526414"/>
                </a:lnTo>
                <a:lnTo>
                  <a:pt x="926314" y="525141"/>
                </a:lnTo>
                <a:lnTo>
                  <a:pt x="917099" y="523233"/>
                </a:lnTo>
                <a:lnTo>
                  <a:pt x="907884" y="520688"/>
                </a:lnTo>
                <a:lnTo>
                  <a:pt x="898669" y="517190"/>
                </a:lnTo>
                <a:lnTo>
                  <a:pt x="888819" y="513373"/>
                </a:lnTo>
                <a:lnTo>
                  <a:pt x="879286" y="508283"/>
                </a:lnTo>
                <a:lnTo>
                  <a:pt x="869118" y="503194"/>
                </a:lnTo>
                <a:lnTo>
                  <a:pt x="859585" y="496833"/>
                </a:lnTo>
                <a:lnTo>
                  <a:pt x="849735" y="490153"/>
                </a:lnTo>
                <a:lnTo>
                  <a:pt x="840202" y="482837"/>
                </a:lnTo>
                <a:lnTo>
                  <a:pt x="830987" y="474886"/>
                </a:lnTo>
                <a:lnTo>
                  <a:pt x="821454" y="465979"/>
                </a:lnTo>
                <a:lnTo>
                  <a:pt x="812239" y="456755"/>
                </a:lnTo>
                <a:lnTo>
                  <a:pt x="803342" y="446577"/>
                </a:lnTo>
                <a:lnTo>
                  <a:pt x="794445" y="435762"/>
                </a:lnTo>
                <a:lnTo>
                  <a:pt x="786183" y="424630"/>
                </a:lnTo>
                <a:lnTo>
                  <a:pt x="778240" y="412225"/>
                </a:lnTo>
                <a:lnTo>
                  <a:pt x="770296" y="400138"/>
                </a:lnTo>
                <a:lnTo>
                  <a:pt x="762987" y="386779"/>
                </a:lnTo>
                <a:lnTo>
                  <a:pt x="756314" y="372784"/>
                </a:lnTo>
                <a:lnTo>
                  <a:pt x="749324" y="358470"/>
                </a:lnTo>
                <a:lnTo>
                  <a:pt x="743604" y="343203"/>
                </a:lnTo>
                <a:lnTo>
                  <a:pt x="738202" y="327617"/>
                </a:lnTo>
                <a:lnTo>
                  <a:pt x="733436" y="311077"/>
                </a:lnTo>
                <a:lnTo>
                  <a:pt x="728987" y="294219"/>
                </a:lnTo>
                <a:lnTo>
                  <a:pt x="725810" y="276725"/>
                </a:lnTo>
                <a:lnTo>
                  <a:pt x="722632" y="258595"/>
                </a:lnTo>
                <a:lnTo>
                  <a:pt x="720408" y="240146"/>
                </a:lnTo>
                <a:lnTo>
                  <a:pt x="719137" y="221062"/>
                </a:lnTo>
                <a:lnTo>
                  <a:pt x="719772" y="209293"/>
                </a:lnTo>
                <a:lnTo>
                  <a:pt x="721361" y="197206"/>
                </a:lnTo>
                <a:lnTo>
                  <a:pt x="722632" y="185756"/>
                </a:lnTo>
                <a:lnTo>
                  <a:pt x="724856" y="174623"/>
                </a:lnTo>
                <a:lnTo>
                  <a:pt x="727399" y="163490"/>
                </a:lnTo>
                <a:lnTo>
                  <a:pt x="730576" y="152676"/>
                </a:lnTo>
                <a:lnTo>
                  <a:pt x="734389" y="142179"/>
                </a:lnTo>
                <a:lnTo>
                  <a:pt x="737884" y="131683"/>
                </a:lnTo>
                <a:lnTo>
                  <a:pt x="742333" y="121823"/>
                </a:lnTo>
                <a:lnTo>
                  <a:pt x="746782" y="111962"/>
                </a:lnTo>
                <a:lnTo>
                  <a:pt x="752184" y="102420"/>
                </a:lnTo>
                <a:lnTo>
                  <a:pt x="757268" y="93514"/>
                </a:lnTo>
                <a:lnTo>
                  <a:pt x="763305" y="84290"/>
                </a:lnTo>
                <a:lnTo>
                  <a:pt x="769660" y="76338"/>
                </a:lnTo>
                <a:lnTo>
                  <a:pt x="776015" y="68068"/>
                </a:lnTo>
                <a:lnTo>
                  <a:pt x="783006" y="60116"/>
                </a:lnTo>
                <a:lnTo>
                  <a:pt x="790314" y="53118"/>
                </a:lnTo>
                <a:lnTo>
                  <a:pt x="797940" y="46121"/>
                </a:lnTo>
                <a:lnTo>
                  <a:pt x="805567" y="39759"/>
                </a:lnTo>
                <a:lnTo>
                  <a:pt x="813828" y="33398"/>
                </a:lnTo>
                <a:lnTo>
                  <a:pt x="822725" y="27990"/>
                </a:lnTo>
                <a:lnTo>
                  <a:pt x="831305" y="22901"/>
                </a:lnTo>
                <a:lnTo>
                  <a:pt x="840520" y="18130"/>
                </a:lnTo>
                <a:lnTo>
                  <a:pt x="849735" y="13995"/>
                </a:lnTo>
                <a:lnTo>
                  <a:pt x="859903" y="10496"/>
                </a:lnTo>
                <a:lnTo>
                  <a:pt x="870071" y="7316"/>
                </a:lnTo>
                <a:lnTo>
                  <a:pt x="879922" y="4771"/>
                </a:lnTo>
                <a:lnTo>
                  <a:pt x="890725" y="2544"/>
                </a:lnTo>
                <a:lnTo>
                  <a:pt x="901529" y="954"/>
                </a:lnTo>
                <a:lnTo>
                  <a:pt x="912333" y="0"/>
                </a:lnTo>
                <a:close/>
              </a:path>
            </a:pathLst>
          </a:custGeom>
          <a:solidFill>
            <a:srgbClr val="354B5E"/>
          </a:solidFill>
          <a:ln w="9525">
            <a:noFill/>
          </a:ln>
        </p:spPr>
        <p:txBody>
          <a:bodyPr/>
          <a:lstStyle/>
          <a:p>
            <a:endParaRPr lang="zh-CN" altLang="en-US" sz="2110"/>
          </a:p>
        </p:txBody>
      </p:sp>
      <p:sp>
        <p:nvSpPr>
          <p:cNvPr id="33"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71710"/>
                                        </p:tgtEl>
                                        <p:attrNameLst>
                                          <p:attrName>style.visibility</p:attrName>
                                        </p:attrNameLst>
                                      </p:cBhvr>
                                      <p:to>
                                        <p:strVal val="visible"/>
                                      </p:to>
                                    </p:set>
                                    <p:anim calcmode="lin" valueType="num">
                                      <p:cBhvr>
                                        <p:cTn id="7" dur="500" fill="hold"/>
                                        <p:tgtEl>
                                          <p:spTgt spid="71710"/>
                                        </p:tgtEl>
                                        <p:attrNameLst>
                                          <p:attrName>ppt_w</p:attrName>
                                        </p:attrNameLst>
                                      </p:cBhvr>
                                      <p:tavLst>
                                        <p:tav tm="0">
                                          <p:val>
                                            <p:fltVal val="0"/>
                                          </p:val>
                                        </p:tav>
                                        <p:tav tm="100000">
                                          <p:val>
                                            <p:strVal val="#ppt_w"/>
                                          </p:val>
                                        </p:tav>
                                      </p:tavLst>
                                    </p:anim>
                                    <p:anim calcmode="lin" valueType="num">
                                      <p:cBhvr>
                                        <p:cTn id="8" dur="500" fill="hold"/>
                                        <p:tgtEl>
                                          <p:spTgt spid="71710"/>
                                        </p:tgtEl>
                                        <p:attrNameLst>
                                          <p:attrName>ppt_h</p:attrName>
                                        </p:attrNameLst>
                                      </p:cBhvr>
                                      <p:tavLst>
                                        <p:tav tm="0">
                                          <p:val>
                                            <p:fltVal val="0"/>
                                          </p:val>
                                        </p:tav>
                                        <p:tav tm="100000">
                                          <p:val>
                                            <p:strVal val="#ppt_h"/>
                                          </p:val>
                                        </p:tav>
                                      </p:tavLst>
                                    </p:anim>
                                    <p:animEffect transition="in" filter="fade">
                                      <p:cBhvr>
                                        <p:cTn id="9" dur="500"/>
                                        <p:tgtEl>
                                          <p:spTgt spid="717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1711"/>
                                        </p:tgtEl>
                                        <p:attrNameLst>
                                          <p:attrName>style.visibility</p:attrName>
                                        </p:attrNameLst>
                                      </p:cBhvr>
                                      <p:to>
                                        <p:strVal val="visible"/>
                                      </p:to>
                                    </p:set>
                                    <p:anim calcmode="lin" valueType="num">
                                      <p:cBhvr>
                                        <p:cTn id="12" dur="500" fill="hold"/>
                                        <p:tgtEl>
                                          <p:spTgt spid="71711"/>
                                        </p:tgtEl>
                                        <p:attrNameLst>
                                          <p:attrName>ppt_w</p:attrName>
                                        </p:attrNameLst>
                                      </p:cBhvr>
                                      <p:tavLst>
                                        <p:tav tm="0">
                                          <p:val>
                                            <p:fltVal val="0"/>
                                          </p:val>
                                        </p:tav>
                                        <p:tav tm="100000">
                                          <p:val>
                                            <p:strVal val="#ppt_w"/>
                                          </p:val>
                                        </p:tav>
                                      </p:tavLst>
                                    </p:anim>
                                    <p:anim calcmode="lin" valueType="num">
                                      <p:cBhvr>
                                        <p:cTn id="13" dur="500" fill="hold"/>
                                        <p:tgtEl>
                                          <p:spTgt spid="71711"/>
                                        </p:tgtEl>
                                        <p:attrNameLst>
                                          <p:attrName>ppt_h</p:attrName>
                                        </p:attrNameLst>
                                      </p:cBhvr>
                                      <p:tavLst>
                                        <p:tav tm="0">
                                          <p:val>
                                            <p:fltVal val="0"/>
                                          </p:val>
                                        </p:tav>
                                        <p:tav tm="100000">
                                          <p:val>
                                            <p:strVal val="#ppt_h"/>
                                          </p:val>
                                        </p:tav>
                                      </p:tavLst>
                                    </p:anim>
                                    <p:animEffect transition="in" filter="fade">
                                      <p:cBhvr>
                                        <p:cTn id="14" dur="500"/>
                                        <p:tgtEl>
                                          <p:spTgt spid="71711"/>
                                        </p:tgtEl>
                                      </p:cBhvr>
                                    </p:animEffect>
                                  </p:childTnLst>
                                </p:cTn>
                              </p:par>
                            </p:childTnLst>
                          </p:cTn>
                        </p:par>
                        <p:par>
                          <p:cTn id="15" fill="hold">
                            <p:stCondLst>
                              <p:cond delay="500"/>
                            </p:stCondLst>
                            <p:childTnLst>
                              <p:par>
                                <p:cTn id="16" presetID="20" presetClass="entr" presetSubtype="0" fill="hold" nodeType="afterEffect">
                                  <p:stCondLst>
                                    <p:cond delay="0"/>
                                  </p:stCondLst>
                                  <p:childTnLst>
                                    <p:set>
                                      <p:cBhvr>
                                        <p:cTn id="17" dur="1" fill="hold">
                                          <p:stCondLst>
                                            <p:cond delay="0"/>
                                          </p:stCondLst>
                                        </p:cTn>
                                        <p:tgtEl>
                                          <p:spTgt spid="71690"/>
                                        </p:tgtEl>
                                        <p:attrNameLst>
                                          <p:attrName>style.visibility</p:attrName>
                                        </p:attrNameLst>
                                      </p:cBhvr>
                                      <p:to>
                                        <p:strVal val="visible"/>
                                      </p:to>
                                    </p:set>
                                    <p:animEffect transition="in" filter="wedge">
                                      <p:cBhvr>
                                        <p:cTn id="18" dur="500"/>
                                        <p:tgtEl>
                                          <p:spTgt spid="71690"/>
                                        </p:tgtEl>
                                      </p:cBhvr>
                                    </p:animEffect>
                                  </p:childTnLst>
                                </p:cTn>
                              </p:par>
                            </p:childTnLst>
                          </p:cTn>
                        </p:par>
                        <p:par>
                          <p:cTn id="19" fill="hold">
                            <p:stCondLst>
                              <p:cond delay="1000"/>
                            </p:stCondLst>
                            <p:childTnLst>
                              <p:par>
                                <p:cTn id="20" presetID="53" presetClass="entr" presetSubtype="16" fill="hold" grpId="0" nodeType="afterEffect">
                                  <p:stCondLst>
                                    <p:cond delay="0"/>
                                  </p:stCondLst>
                                  <p:childTnLst>
                                    <p:set>
                                      <p:cBhvr>
                                        <p:cTn id="21" dur="1" fill="hold">
                                          <p:stCondLst>
                                            <p:cond delay="0"/>
                                          </p:stCondLst>
                                        </p:cTn>
                                        <p:tgtEl>
                                          <p:spTgt spid="71688"/>
                                        </p:tgtEl>
                                        <p:attrNameLst>
                                          <p:attrName>style.visibility</p:attrName>
                                        </p:attrNameLst>
                                      </p:cBhvr>
                                      <p:to>
                                        <p:strVal val="visible"/>
                                      </p:to>
                                    </p:set>
                                    <p:anim calcmode="lin" valueType="num">
                                      <p:cBhvr>
                                        <p:cTn id="22" dur="500" fill="hold"/>
                                        <p:tgtEl>
                                          <p:spTgt spid="71688"/>
                                        </p:tgtEl>
                                        <p:attrNameLst>
                                          <p:attrName>ppt_w</p:attrName>
                                        </p:attrNameLst>
                                      </p:cBhvr>
                                      <p:tavLst>
                                        <p:tav tm="0">
                                          <p:val>
                                            <p:fltVal val="0"/>
                                          </p:val>
                                        </p:tav>
                                        <p:tav tm="100000">
                                          <p:val>
                                            <p:strVal val="#ppt_w"/>
                                          </p:val>
                                        </p:tav>
                                      </p:tavLst>
                                    </p:anim>
                                    <p:anim calcmode="lin" valueType="num">
                                      <p:cBhvr>
                                        <p:cTn id="23" dur="500" fill="hold"/>
                                        <p:tgtEl>
                                          <p:spTgt spid="71688"/>
                                        </p:tgtEl>
                                        <p:attrNameLst>
                                          <p:attrName>ppt_h</p:attrName>
                                        </p:attrNameLst>
                                      </p:cBhvr>
                                      <p:tavLst>
                                        <p:tav tm="0">
                                          <p:val>
                                            <p:fltVal val="0"/>
                                          </p:val>
                                        </p:tav>
                                        <p:tav tm="100000">
                                          <p:val>
                                            <p:strVal val="#ppt_h"/>
                                          </p:val>
                                        </p:tav>
                                      </p:tavLst>
                                    </p:anim>
                                    <p:animEffect transition="in" filter="fade">
                                      <p:cBhvr>
                                        <p:cTn id="24" dur="500"/>
                                        <p:tgtEl>
                                          <p:spTgt spid="71688"/>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71698"/>
                                        </p:tgtEl>
                                        <p:attrNameLst>
                                          <p:attrName>style.visibility</p:attrName>
                                        </p:attrNameLst>
                                      </p:cBhvr>
                                      <p:to>
                                        <p:strVal val="visible"/>
                                      </p:to>
                                    </p:set>
                                    <p:anim calcmode="lin" valueType="num">
                                      <p:cBhvr>
                                        <p:cTn id="27" dur="500" fill="hold"/>
                                        <p:tgtEl>
                                          <p:spTgt spid="71698"/>
                                        </p:tgtEl>
                                        <p:attrNameLst>
                                          <p:attrName>ppt_w</p:attrName>
                                        </p:attrNameLst>
                                      </p:cBhvr>
                                      <p:tavLst>
                                        <p:tav tm="0">
                                          <p:val>
                                            <p:fltVal val="0"/>
                                          </p:val>
                                        </p:tav>
                                        <p:tav tm="100000">
                                          <p:val>
                                            <p:strVal val="#ppt_w"/>
                                          </p:val>
                                        </p:tav>
                                      </p:tavLst>
                                    </p:anim>
                                    <p:anim calcmode="lin" valueType="num">
                                      <p:cBhvr>
                                        <p:cTn id="28" dur="500" fill="hold"/>
                                        <p:tgtEl>
                                          <p:spTgt spid="71698"/>
                                        </p:tgtEl>
                                        <p:attrNameLst>
                                          <p:attrName>ppt_h</p:attrName>
                                        </p:attrNameLst>
                                      </p:cBhvr>
                                      <p:tavLst>
                                        <p:tav tm="0">
                                          <p:val>
                                            <p:fltVal val="0"/>
                                          </p:val>
                                        </p:tav>
                                        <p:tav tm="100000">
                                          <p:val>
                                            <p:strVal val="#ppt_h"/>
                                          </p:val>
                                        </p:tav>
                                      </p:tavLst>
                                    </p:anim>
                                    <p:animEffect transition="in" filter="fade">
                                      <p:cBhvr>
                                        <p:cTn id="29" dur="500"/>
                                        <p:tgtEl>
                                          <p:spTgt spid="7169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71699"/>
                                        </p:tgtEl>
                                        <p:attrNameLst>
                                          <p:attrName>style.visibility</p:attrName>
                                        </p:attrNameLst>
                                      </p:cBhvr>
                                      <p:to>
                                        <p:strVal val="visible"/>
                                      </p:to>
                                    </p:set>
                                    <p:anim calcmode="lin" valueType="num">
                                      <p:cBhvr>
                                        <p:cTn id="32" dur="500" fill="hold"/>
                                        <p:tgtEl>
                                          <p:spTgt spid="71699"/>
                                        </p:tgtEl>
                                        <p:attrNameLst>
                                          <p:attrName>ppt_w</p:attrName>
                                        </p:attrNameLst>
                                      </p:cBhvr>
                                      <p:tavLst>
                                        <p:tav tm="0">
                                          <p:val>
                                            <p:fltVal val="0"/>
                                          </p:val>
                                        </p:tav>
                                        <p:tav tm="100000">
                                          <p:val>
                                            <p:strVal val="#ppt_w"/>
                                          </p:val>
                                        </p:tav>
                                      </p:tavLst>
                                    </p:anim>
                                    <p:anim calcmode="lin" valueType="num">
                                      <p:cBhvr>
                                        <p:cTn id="33" dur="500" fill="hold"/>
                                        <p:tgtEl>
                                          <p:spTgt spid="71699"/>
                                        </p:tgtEl>
                                        <p:attrNameLst>
                                          <p:attrName>ppt_h</p:attrName>
                                        </p:attrNameLst>
                                      </p:cBhvr>
                                      <p:tavLst>
                                        <p:tav tm="0">
                                          <p:val>
                                            <p:fltVal val="0"/>
                                          </p:val>
                                        </p:tav>
                                        <p:tav tm="100000">
                                          <p:val>
                                            <p:strVal val="#ppt_h"/>
                                          </p:val>
                                        </p:tav>
                                      </p:tavLst>
                                    </p:anim>
                                    <p:animEffect transition="in" filter="fade">
                                      <p:cBhvr>
                                        <p:cTn id="34" dur="500"/>
                                        <p:tgtEl>
                                          <p:spTgt spid="71699"/>
                                        </p:tgtEl>
                                      </p:cBhvr>
                                    </p:animEffect>
                                  </p:childTnLst>
                                </p:cTn>
                              </p:par>
                            </p:childTnLst>
                          </p:cTn>
                        </p:par>
                        <p:par>
                          <p:cTn id="35" fill="hold">
                            <p:stCondLst>
                              <p:cond delay="1500"/>
                            </p:stCondLst>
                            <p:childTnLst>
                              <p:par>
                                <p:cTn id="36" presetID="53" presetClass="entr" presetSubtype="16" fill="hold" grpId="0" nodeType="afterEffect">
                                  <p:stCondLst>
                                    <p:cond delay="0"/>
                                  </p:stCondLst>
                                  <p:childTnLst>
                                    <p:set>
                                      <p:cBhvr>
                                        <p:cTn id="37" dur="1" fill="hold">
                                          <p:stCondLst>
                                            <p:cond delay="0"/>
                                          </p:stCondLst>
                                        </p:cTn>
                                        <p:tgtEl>
                                          <p:spTgt spid="71686"/>
                                        </p:tgtEl>
                                        <p:attrNameLst>
                                          <p:attrName>style.visibility</p:attrName>
                                        </p:attrNameLst>
                                      </p:cBhvr>
                                      <p:to>
                                        <p:strVal val="visible"/>
                                      </p:to>
                                    </p:set>
                                    <p:anim calcmode="lin" valueType="num">
                                      <p:cBhvr>
                                        <p:cTn id="38" dur="500" fill="hold"/>
                                        <p:tgtEl>
                                          <p:spTgt spid="71686"/>
                                        </p:tgtEl>
                                        <p:attrNameLst>
                                          <p:attrName>ppt_w</p:attrName>
                                        </p:attrNameLst>
                                      </p:cBhvr>
                                      <p:tavLst>
                                        <p:tav tm="0">
                                          <p:val>
                                            <p:fltVal val="0"/>
                                          </p:val>
                                        </p:tav>
                                        <p:tav tm="100000">
                                          <p:val>
                                            <p:strVal val="#ppt_w"/>
                                          </p:val>
                                        </p:tav>
                                      </p:tavLst>
                                    </p:anim>
                                    <p:anim calcmode="lin" valueType="num">
                                      <p:cBhvr>
                                        <p:cTn id="39" dur="500" fill="hold"/>
                                        <p:tgtEl>
                                          <p:spTgt spid="71686"/>
                                        </p:tgtEl>
                                        <p:attrNameLst>
                                          <p:attrName>ppt_h</p:attrName>
                                        </p:attrNameLst>
                                      </p:cBhvr>
                                      <p:tavLst>
                                        <p:tav tm="0">
                                          <p:val>
                                            <p:fltVal val="0"/>
                                          </p:val>
                                        </p:tav>
                                        <p:tav tm="100000">
                                          <p:val>
                                            <p:strVal val="#ppt_h"/>
                                          </p:val>
                                        </p:tav>
                                      </p:tavLst>
                                    </p:anim>
                                    <p:animEffect transition="in" filter="fade">
                                      <p:cBhvr>
                                        <p:cTn id="40" dur="500"/>
                                        <p:tgtEl>
                                          <p:spTgt spid="71686"/>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71704"/>
                                        </p:tgtEl>
                                        <p:attrNameLst>
                                          <p:attrName>style.visibility</p:attrName>
                                        </p:attrNameLst>
                                      </p:cBhvr>
                                      <p:to>
                                        <p:strVal val="visible"/>
                                      </p:to>
                                    </p:set>
                                    <p:anim calcmode="lin" valueType="num">
                                      <p:cBhvr>
                                        <p:cTn id="43" dur="500" fill="hold"/>
                                        <p:tgtEl>
                                          <p:spTgt spid="71704"/>
                                        </p:tgtEl>
                                        <p:attrNameLst>
                                          <p:attrName>ppt_w</p:attrName>
                                        </p:attrNameLst>
                                      </p:cBhvr>
                                      <p:tavLst>
                                        <p:tav tm="0">
                                          <p:val>
                                            <p:fltVal val="0"/>
                                          </p:val>
                                        </p:tav>
                                        <p:tav tm="100000">
                                          <p:val>
                                            <p:strVal val="#ppt_w"/>
                                          </p:val>
                                        </p:tav>
                                      </p:tavLst>
                                    </p:anim>
                                    <p:anim calcmode="lin" valueType="num">
                                      <p:cBhvr>
                                        <p:cTn id="44" dur="500" fill="hold"/>
                                        <p:tgtEl>
                                          <p:spTgt spid="71704"/>
                                        </p:tgtEl>
                                        <p:attrNameLst>
                                          <p:attrName>ppt_h</p:attrName>
                                        </p:attrNameLst>
                                      </p:cBhvr>
                                      <p:tavLst>
                                        <p:tav tm="0">
                                          <p:val>
                                            <p:fltVal val="0"/>
                                          </p:val>
                                        </p:tav>
                                        <p:tav tm="100000">
                                          <p:val>
                                            <p:strVal val="#ppt_h"/>
                                          </p:val>
                                        </p:tav>
                                      </p:tavLst>
                                    </p:anim>
                                    <p:animEffect transition="in" filter="fade">
                                      <p:cBhvr>
                                        <p:cTn id="45" dur="500"/>
                                        <p:tgtEl>
                                          <p:spTgt spid="71704"/>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71705"/>
                                        </p:tgtEl>
                                        <p:attrNameLst>
                                          <p:attrName>style.visibility</p:attrName>
                                        </p:attrNameLst>
                                      </p:cBhvr>
                                      <p:to>
                                        <p:strVal val="visible"/>
                                      </p:to>
                                    </p:set>
                                    <p:anim calcmode="lin" valueType="num">
                                      <p:cBhvr>
                                        <p:cTn id="48" dur="500" fill="hold"/>
                                        <p:tgtEl>
                                          <p:spTgt spid="71705"/>
                                        </p:tgtEl>
                                        <p:attrNameLst>
                                          <p:attrName>ppt_w</p:attrName>
                                        </p:attrNameLst>
                                      </p:cBhvr>
                                      <p:tavLst>
                                        <p:tav tm="0">
                                          <p:val>
                                            <p:fltVal val="0"/>
                                          </p:val>
                                        </p:tav>
                                        <p:tav tm="100000">
                                          <p:val>
                                            <p:strVal val="#ppt_w"/>
                                          </p:val>
                                        </p:tav>
                                      </p:tavLst>
                                    </p:anim>
                                    <p:anim calcmode="lin" valueType="num">
                                      <p:cBhvr>
                                        <p:cTn id="49" dur="500" fill="hold"/>
                                        <p:tgtEl>
                                          <p:spTgt spid="71705"/>
                                        </p:tgtEl>
                                        <p:attrNameLst>
                                          <p:attrName>ppt_h</p:attrName>
                                        </p:attrNameLst>
                                      </p:cBhvr>
                                      <p:tavLst>
                                        <p:tav tm="0">
                                          <p:val>
                                            <p:fltVal val="0"/>
                                          </p:val>
                                        </p:tav>
                                        <p:tav tm="100000">
                                          <p:val>
                                            <p:strVal val="#ppt_h"/>
                                          </p:val>
                                        </p:tav>
                                      </p:tavLst>
                                    </p:anim>
                                    <p:animEffect transition="in" filter="fade">
                                      <p:cBhvr>
                                        <p:cTn id="50" dur="500"/>
                                        <p:tgtEl>
                                          <p:spTgt spid="71705"/>
                                        </p:tgtEl>
                                      </p:cBhvr>
                                    </p:animEffect>
                                  </p:childTnLst>
                                </p:cTn>
                              </p:par>
                            </p:childTnLst>
                          </p:cTn>
                        </p:par>
                        <p:par>
                          <p:cTn id="51" fill="hold">
                            <p:stCondLst>
                              <p:cond delay="2000"/>
                            </p:stCondLst>
                            <p:childTnLst>
                              <p:par>
                                <p:cTn id="52" presetID="20" presetClass="entr" presetSubtype="0" fill="hold" nodeType="afterEffect">
                                  <p:stCondLst>
                                    <p:cond delay="0"/>
                                  </p:stCondLst>
                                  <p:childTnLst>
                                    <p:set>
                                      <p:cBhvr>
                                        <p:cTn id="53" dur="1" fill="hold">
                                          <p:stCondLst>
                                            <p:cond delay="0"/>
                                          </p:stCondLst>
                                        </p:cTn>
                                        <p:tgtEl>
                                          <p:spTgt spid="71685"/>
                                        </p:tgtEl>
                                        <p:attrNameLst>
                                          <p:attrName>style.visibility</p:attrName>
                                        </p:attrNameLst>
                                      </p:cBhvr>
                                      <p:to>
                                        <p:strVal val="visible"/>
                                      </p:to>
                                    </p:set>
                                    <p:animEffect transition="in" filter="wedge">
                                      <p:cBhvr>
                                        <p:cTn id="54" dur="500"/>
                                        <p:tgtEl>
                                          <p:spTgt spid="71685"/>
                                        </p:tgtEl>
                                      </p:cBhvr>
                                    </p:animEffect>
                                  </p:childTnLst>
                                </p:cTn>
                              </p:par>
                            </p:childTnLst>
                          </p:cTn>
                        </p:par>
                        <p:par>
                          <p:cTn id="55" fill="hold">
                            <p:stCondLst>
                              <p:cond delay="2500"/>
                            </p:stCondLst>
                            <p:childTnLst>
                              <p:par>
                                <p:cTn id="56" presetID="53" presetClass="entr" presetSubtype="16" fill="hold" grpId="0" nodeType="afterEffect">
                                  <p:stCondLst>
                                    <p:cond delay="0"/>
                                  </p:stCondLst>
                                  <p:childTnLst>
                                    <p:set>
                                      <p:cBhvr>
                                        <p:cTn id="57" dur="1" fill="hold">
                                          <p:stCondLst>
                                            <p:cond delay="0"/>
                                          </p:stCondLst>
                                        </p:cTn>
                                        <p:tgtEl>
                                          <p:spTgt spid="71684"/>
                                        </p:tgtEl>
                                        <p:attrNameLst>
                                          <p:attrName>style.visibility</p:attrName>
                                        </p:attrNameLst>
                                      </p:cBhvr>
                                      <p:to>
                                        <p:strVal val="visible"/>
                                      </p:to>
                                    </p:set>
                                    <p:anim calcmode="lin" valueType="num">
                                      <p:cBhvr>
                                        <p:cTn id="58" dur="500" fill="hold"/>
                                        <p:tgtEl>
                                          <p:spTgt spid="71684"/>
                                        </p:tgtEl>
                                        <p:attrNameLst>
                                          <p:attrName>ppt_w</p:attrName>
                                        </p:attrNameLst>
                                      </p:cBhvr>
                                      <p:tavLst>
                                        <p:tav tm="0">
                                          <p:val>
                                            <p:fltVal val="0"/>
                                          </p:val>
                                        </p:tav>
                                        <p:tav tm="100000">
                                          <p:val>
                                            <p:strVal val="#ppt_w"/>
                                          </p:val>
                                        </p:tav>
                                      </p:tavLst>
                                    </p:anim>
                                    <p:anim calcmode="lin" valueType="num">
                                      <p:cBhvr>
                                        <p:cTn id="59" dur="500" fill="hold"/>
                                        <p:tgtEl>
                                          <p:spTgt spid="71684"/>
                                        </p:tgtEl>
                                        <p:attrNameLst>
                                          <p:attrName>ppt_h</p:attrName>
                                        </p:attrNameLst>
                                      </p:cBhvr>
                                      <p:tavLst>
                                        <p:tav tm="0">
                                          <p:val>
                                            <p:fltVal val="0"/>
                                          </p:val>
                                        </p:tav>
                                        <p:tav tm="100000">
                                          <p:val>
                                            <p:strVal val="#ppt_h"/>
                                          </p:val>
                                        </p:tav>
                                      </p:tavLst>
                                    </p:anim>
                                    <p:animEffect transition="in" filter="fade">
                                      <p:cBhvr>
                                        <p:cTn id="60" dur="500"/>
                                        <p:tgtEl>
                                          <p:spTgt spid="71684"/>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71700"/>
                                        </p:tgtEl>
                                        <p:attrNameLst>
                                          <p:attrName>style.visibility</p:attrName>
                                        </p:attrNameLst>
                                      </p:cBhvr>
                                      <p:to>
                                        <p:strVal val="visible"/>
                                      </p:to>
                                    </p:set>
                                    <p:anim calcmode="lin" valueType="num">
                                      <p:cBhvr>
                                        <p:cTn id="63" dur="500" fill="hold"/>
                                        <p:tgtEl>
                                          <p:spTgt spid="71700"/>
                                        </p:tgtEl>
                                        <p:attrNameLst>
                                          <p:attrName>ppt_w</p:attrName>
                                        </p:attrNameLst>
                                      </p:cBhvr>
                                      <p:tavLst>
                                        <p:tav tm="0">
                                          <p:val>
                                            <p:fltVal val="0"/>
                                          </p:val>
                                        </p:tav>
                                        <p:tav tm="100000">
                                          <p:val>
                                            <p:strVal val="#ppt_w"/>
                                          </p:val>
                                        </p:tav>
                                      </p:tavLst>
                                    </p:anim>
                                    <p:anim calcmode="lin" valueType="num">
                                      <p:cBhvr>
                                        <p:cTn id="64" dur="500" fill="hold"/>
                                        <p:tgtEl>
                                          <p:spTgt spid="71700"/>
                                        </p:tgtEl>
                                        <p:attrNameLst>
                                          <p:attrName>ppt_h</p:attrName>
                                        </p:attrNameLst>
                                      </p:cBhvr>
                                      <p:tavLst>
                                        <p:tav tm="0">
                                          <p:val>
                                            <p:fltVal val="0"/>
                                          </p:val>
                                        </p:tav>
                                        <p:tav tm="100000">
                                          <p:val>
                                            <p:strVal val="#ppt_h"/>
                                          </p:val>
                                        </p:tav>
                                      </p:tavLst>
                                    </p:anim>
                                    <p:animEffect transition="in" filter="fade">
                                      <p:cBhvr>
                                        <p:cTn id="65" dur="500"/>
                                        <p:tgtEl>
                                          <p:spTgt spid="71700"/>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71701"/>
                                        </p:tgtEl>
                                        <p:attrNameLst>
                                          <p:attrName>style.visibility</p:attrName>
                                        </p:attrNameLst>
                                      </p:cBhvr>
                                      <p:to>
                                        <p:strVal val="visible"/>
                                      </p:to>
                                    </p:set>
                                    <p:anim calcmode="lin" valueType="num">
                                      <p:cBhvr>
                                        <p:cTn id="68" dur="500" fill="hold"/>
                                        <p:tgtEl>
                                          <p:spTgt spid="71701"/>
                                        </p:tgtEl>
                                        <p:attrNameLst>
                                          <p:attrName>ppt_w</p:attrName>
                                        </p:attrNameLst>
                                      </p:cBhvr>
                                      <p:tavLst>
                                        <p:tav tm="0">
                                          <p:val>
                                            <p:fltVal val="0"/>
                                          </p:val>
                                        </p:tav>
                                        <p:tav tm="100000">
                                          <p:val>
                                            <p:strVal val="#ppt_w"/>
                                          </p:val>
                                        </p:tav>
                                      </p:tavLst>
                                    </p:anim>
                                    <p:anim calcmode="lin" valueType="num">
                                      <p:cBhvr>
                                        <p:cTn id="69" dur="500" fill="hold"/>
                                        <p:tgtEl>
                                          <p:spTgt spid="71701"/>
                                        </p:tgtEl>
                                        <p:attrNameLst>
                                          <p:attrName>ppt_h</p:attrName>
                                        </p:attrNameLst>
                                      </p:cBhvr>
                                      <p:tavLst>
                                        <p:tav tm="0">
                                          <p:val>
                                            <p:fltVal val="0"/>
                                          </p:val>
                                        </p:tav>
                                        <p:tav tm="100000">
                                          <p:val>
                                            <p:strVal val="#ppt_h"/>
                                          </p:val>
                                        </p:tav>
                                      </p:tavLst>
                                    </p:anim>
                                    <p:animEffect transition="in" filter="fade">
                                      <p:cBhvr>
                                        <p:cTn id="70" dur="500"/>
                                        <p:tgtEl>
                                          <p:spTgt spid="71701"/>
                                        </p:tgtEl>
                                      </p:cBhvr>
                                    </p:animEffect>
                                  </p:childTnLst>
                                </p:cTn>
                              </p:par>
                            </p:childTnLst>
                          </p:cTn>
                        </p:par>
                        <p:par>
                          <p:cTn id="71" fill="hold">
                            <p:stCondLst>
                              <p:cond delay="3000"/>
                            </p:stCondLst>
                            <p:childTnLst>
                              <p:par>
                                <p:cTn id="72" presetID="53" presetClass="entr" presetSubtype="16" fill="hold" grpId="0" nodeType="afterEffect">
                                  <p:stCondLst>
                                    <p:cond delay="0"/>
                                  </p:stCondLst>
                                  <p:childTnLst>
                                    <p:set>
                                      <p:cBhvr>
                                        <p:cTn id="73" dur="1" fill="hold">
                                          <p:stCondLst>
                                            <p:cond delay="0"/>
                                          </p:stCondLst>
                                        </p:cTn>
                                        <p:tgtEl>
                                          <p:spTgt spid="71683"/>
                                        </p:tgtEl>
                                        <p:attrNameLst>
                                          <p:attrName>style.visibility</p:attrName>
                                        </p:attrNameLst>
                                      </p:cBhvr>
                                      <p:to>
                                        <p:strVal val="visible"/>
                                      </p:to>
                                    </p:set>
                                    <p:anim calcmode="lin" valueType="num">
                                      <p:cBhvr>
                                        <p:cTn id="74" dur="500" fill="hold"/>
                                        <p:tgtEl>
                                          <p:spTgt spid="71683"/>
                                        </p:tgtEl>
                                        <p:attrNameLst>
                                          <p:attrName>ppt_w</p:attrName>
                                        </p:attrNameLst>
                                      </p:cBhvr>
                                      <p:tavLst>
                                        <p:tav tm="0">
                                          <p:val>
                                            <p:fltVal val="0"/>
                                          </p:val>
                                        </p:tav>
                                        <p:tav tm="100000">
                                          <p:val>
                                            <p:strVal val="#ppt_w"/>
                                          </p:val>
                                        </p:tav>
                                      </p:tavLst>
                                    </p:anim>
                                    <p:anim calcmode="lin" valueType="num">
                                      <p:cBhvr>
                                        <p:cTn id="75" dur="500" fill="hold"/>
                                        <p:tgtEl>
                                          <p:spTgt spid="71683"/>
                                        </p:tgtEl>
                                        <p:attrNameLst>
                                          <p:attrName>ppt_h</p:attrName>
                                        </p:attrNameLst>
                                      </p:cBhvr>
                                      <p:tavLst>
                                        <p:tav tm="0">
                                          <p:val>
                                            <p:fltVal val="0"/>
                                          </p:val>
                                        </p:tav>
                                        <p:tav tm="100000">
                                          <p:val>
                                            <p:strVal val="#ppt_h"/>
                                          </p:val>
                                        </p:tav>
                                      </p:tavLst>
                                    </p:anim>
                                    <p:animEffect transition="in" filter="fade">
                                      <p:cBhvr>
                                        <p:cTn id="76" dur="500"/>
                                        <p:tgtEl>
                                          <p:spTgt spid="71683"/>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71706"/>
                                        </p:tgtEl>
                                        <p:attrNameLst>
                                          <p:attrName>style.visibility</p:attrName>
                                        </p:attrNameLst>
                                      </p:cBhvr>
                                      <p:to>
                                        <p:strVal val="visible"/>
                                      </p:to>
                                    </p:set>
                                    <p:anim calcmode="lin" valueType="num">
                                      <p:cBhvr>
                                        <p:cTn id="79" dur="500" fill="hold"/>
                                        <p:tgtEl>
                                          <p:spTgt spid="71706"/>
                                        </p:tgtEl>
                                        <p:attrNameLst>
                                          <p:attrName>ppt_w</p:attrName>
                                        </p:attrNameLst>
                                      </p:cBhvr>
                                      <p:tavLst>
                                        <p:tav tm="0">
                                          <p:val>
                                            <p:fltVal val="0"/>
                                          </p:val>
                                        </p:tav>
                                        <p:tav tm="100000">
                                          <p:val>
                                            <p:strVal val="#ppt_w"/>
                                          </p:val>
                                        </p:tav>
                                      </p:tavLst>
                                    </p:anim>
                                    <p:anim calcmode="lin" valueType="num">
                                      <p:cBhvr>
                                        <p:cTn id="80" dur="500" fill="hold"/>
                                        <p:tgtEl>
                                          <p:spTgt spid="71706"/>
                                        </p:tgtEl>
                                        <p:attrNameLst>
                                          <p:attrName>ppt_h</p:attrName>
                                        </p:attrNameLst>
                                      </p:cBhvr>
                                      <p:tavLst>
                                        <p:tav tm="0">
                                          <p:val>
                                            <p:fltVal val="0"/>
                                          </p:val>
                                        </p:tav>
                                        <p:tav tm="100000">
                                          <p:val>
                                            <p:strVal val="#ppt_h"/>
                                          </p:val>
                                        </p:tav>
                                      </p:tavLst>
                                    </p:anim>
                                    <p:animEffect transition="in" filter="fade">
                                      <p:cBhvr>
                                        <p:cTn id="81" dur="500"/>
                                        <p:tgtEl>
                                          <p:spTgt spid="71706"/>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71707"/>
                                        </p:tgtEl>
                                        <p:attrNameLst>
                                          <p:attrName>style.visibility</p:attrName>
                                        </p:attrNameLst>
                                      </p:cBhvr>
                                      <p:to>
                                        <p:strVal val="visible"/>
                                      </p:to>
                                    </p:set>
                                    <p:anim calcmode="lin" valueType="num">
                                      <p:cBhvr>
                                        <p:cTn id="84" dur="500" fill="hold"/>
                                        <p:tgtEl>
                                          <p:spTgt spid="71707"/>
                                        </p:tgtEl>
                                        <p:attrNameLst>
                                          <p:attrName>ppt_w</p:attrName>
                                        </p:attrNameLst>
                                      </p:cBhvr>
                                      <p:tavLst>
                                        <p:tav tm="0">
                                          <p:val>
                                            <p:fltVal val="0"/>
                                          </p:val>
                                        </p:tav>
                                        <p:tav tm="100000">
                                          <p:val>
                                            <p:strVal val="#ppt_w"/>
                                          </p:val>
                                        </p:tav>
                                      </p:tavLst>
                                    </p:anim>
                                    <p:anim calcmode="lin" valueType="num">
                                      <p:cBhvr>
                                        <p:cTn id="85" dur="500" fill="hold"/>
                                        <p:tgtEl>
                                          <p:spTgt spid="71707"/>
                                        </p:tgtEl>
                                        <p:attrNameLst>
                                          <p:attrName>ppt_h</p:attrName>
                                        </p:attrNameLst>
                                      </p:cBhvr>
                                      <p:tavLst>
                                        <p:tav tm="0">
                                          <p:val>
                                            <p:fltVal val="0"/>
                                          </p:val>
                                        </p:tav>
                                        <p:tav tm="100000">
                                          <p:val>
                                            <p:strVal val="#ppt_h"/>
                                          </p:val>
                                        </p:tav>
                                      </p:tavLst>
                                    </p:anim>
                                    <p:animEffect transition="in" filter="fade">
                                      <p:cBhvr>
                                        <p:cTn id="86" dur="500"/>
                                        <p:tgtEl>
                                          <p:spTgt spid="71707"/>
                                        </p:tgtEl>
                                      </p:cBhvr>
                                    </p:animEffect>
                                  </p:childTnLst>
                                </p:cTn>
                              </p:par>
                            </p:childTnLst>
                          </p:cTn>
                        </p:par>
                        <p:par>
                          <p:cTn id="87" fill="hold">
                            <p:stCondLst>
                              <p:cond delay="3500"/>
                            </p:stCondLst>
                            <p:childTnLst>
                              <p:par>
                                <p:cTn id="88" presetID="20" presetClass="entr" presetSubtype="0" fill="hold" nodeType="afterEffect">
                                  <p:stCondLst>
                                    <p:cond delay="0"/>
                                  </p:stCondLst>
                                  <p:childTnLst>
                                    <p:set>
                                      <p:cBhvr>
                                        <p:cTn id="89" dur="1" fill="hold">
                                          <p:stCondLst>
                                            <p:cond delay="0"/>
                                          </p:stCondLst>
                                        </p:cTn>
                                        <p:tgtEl>
                                          <p:spTgt spid="71694"/>
                                        </p:tgtEl>
                                        <p:attrNameLst>
                                          <p:attrName>style.visibility</p:attrName>
                                        </p:attrNameLst>
                                      </p:cBhvr>
                                      <p:to>
                                        <p:strVal val="visible"/>
                                      </p:to>
                                    </p:set>
                                    <p:animEffect transition="in" filter="wedge">
                                      <p:cBhvr>
                                        <p:cTn id="90" dur="500"/>
                                        <p:tgtEl>
                                          <p:spTgt spid="71694"/>
                                        </p:tgtEl>
                                      </p:cBhvr>
                                    </p:animEffect>
                                  </p:childTnLst>
                                </p:cTn>
                              </p:par>
                            </p:childTnLst>
                          </p:cTn>
                        </p:par>
                        <p:par>
                          <p:cTn id="91" fill="hold">
                            <p:stCondLst>
                              <p:cond delay="4000"/>
                            </p:stCondLst>
                            <p:childTnLst>
                              <p:par>
                                <p:cTn id="92" presetID="53" presetClass="entr" presetSubtype="16" fill="hold" grpId="0" nodeType="afterEffect">
                                  <p:stCondLst>
                                    <p:cond delay="0"/>
                                  </p:stCondLst>
                                  <p:childTnLst>
                                    <p:set>
                                      <p:cBhvr>
                                        <p:cTn id="93" dur="1" fill="hold">
                                          <p:stCondLst>
                                            <p:cond delay="0"/>
                                          </p:stCondLst>
                                        </p:cTn>
                                        <p:tgtEl>
                                          <p:spTgt spid="71689"/>
                                        </p:tgtEl>
                                        <p:attrNameLst>
                                          <p:attrName>style.visibility</p:attrName>
                                        </p:attrNameLst>
                                      </p:cBhvr>
                                      <p:to>
                                        <p:strVal val="visible"/>
                                      </p:to>
                                    </p:set>
                                    <p:anim calcmode="lin" valueType="num">
                                      <p:cBhvr>
                                        <p:cTn id="94" dur="500" fill="hold"/>
                                        <p:tgtEl>
                                          <p:spTgt spid="71689"/>
                                        </p:tgtEl>
                                        <p:attrNameLst>
                                          <p:attrName>ppt_w</p:attrName>
                                        </p:attrNameLst>
                                      </p:cBhvr>
                                      <p:tavLst>
                                        <p:tav tm="0">
                                          <p:val>
                                            <p:fltVal val="0"/>
                                          </p:val>
                                        </p:tav>
                                        <p:tav tm="100000">
                                          <p:val>
                                            <p:strVal val="#ppt_w"/>
                                          </p:val>
                                        </p:tav>
                                      </p:tavLst>
                                    </p:anim>
                                    <p:anim calcmode="lin" valueType="num">
                                      <p:cBhvr>
                                        <p:cTn id="95" dur="500" fill="hold"/>
                                        <p:tgtEl>
                                          <p:spTgt spid="71689"/>
                                        </p:tgtEl>
                                        <p:attrNameLst>
                                          <p:attrName>ppt_h</p:attrName>
                                        </p:attrNameLst>
                                      </p:cBhvr>
                                      <p:tavLst>
                                        <p:tav tm="0">
                                          <p:val>
                                            <p:fltVal val="0"/>
                                          </p:val>
                                        </p:tav>
                                        <p:tav tm="100000">
                                          <p:val>
                                            <p:strVal val="#ppt_h"/>
                                          </p:val>
                                        </p:tav>
                                      </p:tavLst>
                                    </p:anim>
                                    <p:animEffect transition="in" filter="fade">
                                      <p:cBhvr>
                                        <p:cTn id="96" dur="500"/>
                                        <p:tgtEl>
                                          <p:spTgt spid="71689"/>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71703"/>
                                        </p:tgtEl>
                                        <p:attrNameLst>
                                          <p:attrName>style.visibility</p:attrName>
                                        </p:attrNameLst>
                                      </p:cBhvr>
                                      <p:to>
                                        <p:strVal val="visible"/>
                                      </p:to>
                                    </p:set>
                                    <p:anim calcmode="lin" valueType="num">
                                      <p:cBhvr>
                                        <p:cTn id="99" dur="500" fill="hold"/>
                                        <p:tgtEl>
                                          <p:spTgt spid="71703"/>
                                        </p:tgtEl>
                                        <p:attrNameLst>
                                          <p:attrName>ppt_w</p:attrName>
                                        </p:attrNameLst>
                                      </p:cBhvr>
                                      <p:tavLst>
                                        <p:tav tm="0">
                                          <p:val>
                                            <p:fltVal val="0"/>
                                          </p:val>
                                        </p:tav>
                                        <p:tav tm="100000">
                                          <p:val>
                                            <p:strVal val="#ppt_w"/>
                                          </p:val>
                                        </p:tav>
                                      </p:tavLst>
                                    </p:anim>
                                    <p:anim calcmode="lin" valueType="num">
                                      <p:cBhvr>
                                        <p:cTn id="100" dur="500" fill="hold"/>
                                        <p:tgtEl>
                                          <p:spTgt spid="71703"/>
                                        </p:tgtEl>
                                        <p:attrNameLst>
                                          <p:attrName>ppt_h</p:attrName>
                                        </p:attrNameLst>
                                      </p:cBhvr>
                                      <p:tavLst>
                                        <p:tav tm="0">
                                          <p:val>
                                            <p:fltVal val="0"/>
                                          </p:val>
                                        </p:tav>
                                        <p:tav tm="100000">
                                          <p:val>
                                            <p:strVal val="#ppt_h"/>
                                          </p:val>
                                        </p:tav>
                                      </p:tavLst>
                                    </p:anim>
                                    <p:animEffect transition="in" filter="fade">
                                      <p:cBhvr>
                                        <p:cTn id="101" dur="500"/>
                                        <p:tgtEl>
                                          <p:spTgt spid="71703"/>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71702"/>
                                        </p:tgtEl>
                                        <p:attrNameLst>
                                          <p:attrName>style.visibility</p:attrName>
                                        </p:attrNameLst>
                                      </p:cBhvr>
                                      <p:to>
                                        <p:strVal val="visible"/>
                                      </p:to>
                                    </p:set>
                                    <p:anim calcmode="lin" valueType="num">
                                      <p:cBhvr>
                                        <p:cTn id="104" dur="500" fill="hold"/>
                                        <p:tgtEl>
                                          <p:spTgt spid="71702"/>
                                        </p:tgtEl>
                                        <p:attrNameLst>
                                          <p:attrName>ppt_w</p:attrName>
                                        </p:attrNameLst>
                                      </p:cBhvr>
                                      <p:tavLst>
                                        <p:tav tm="0">
                                          <p:val>
                                            <p:fltVal val="0"/>
                                          </p:val>
                                        </p:tav>
                                        <p:tav tm="100000">
                                          <p:val>
                                            <p:strVal val="#ppt_w"/>
                                          </p:val>
                                        </p:tav>
                                      </p:tavLst>
                                    </p:anim>
                                    <p:anim calcmode="lin" valueType="num">
                                      <p:cBhvr>
                                        <p:cTn id="105" dur="500" fill="hold"/>
                                        <p:tgtEl>
                                          <p:spTgt spid="71702"/>
                                        </p:tgtEl>
                                        <p:attrNameLst>
                                          <p:attrName>ppt_h</p:attrName>
                                        </p:attrNameLst>
                                      </p:cBhvr>
                                      <p:tavLst>
                                        <p:tav tm="0">
                                          <p:val>
                                            <p:fltVal val="0"/>
                                          </p:val>
                                        </p:tav>
                                        <p:tav tm="100000">
                                          <p:val>
                                            <p:strVal val="#ppt_h"/>
                                          </p:val>
                                        </p:tav>
                                      </p:tavLst>
                                    </p:anim>
                                    <p:animEffect transition="in" filter="fade">
                                      <p:cBhvr>
                                        <p:cTn id="106" dur="500"/>
                                        <p:tgtEl>
                                          <p:spTgt spid="71702"/>
                                        </p:tgtEl>
                                      </p:cBhvr>
                                    </p:animEffect>
                                  </p:childTnLst>
                                </p:cTn>
                              </p:par>
                            </p:childTnLst>
                          </p:cTn>
                        </p:par>
                        <p:par>
                          <p:cTn id="107" fill="hold">
                            <p:stCondLst>
                              <p:cond delay="4500"/>
                            </p:stCondLst>
                            <p:childTnLst>
                              <p:par>
                                <p:cTn id="108" presetID="53" presetClass="entr" presetSubtype="16" fill="hold" grpId="0" nodeType="afterEffect">
                                  <p:stCondLst>
                                    <p:cond delay="0"/>
                                  </p:stCondLst>
                                  <p:childTnLst>
                                    <p:set>
                                      <p:cBhvr>
                                        <p:cTn id="109" dur="1" fill="hold">
                                          <p:stCondLst>
                                            <p:cond delay="0"/>
                                          </p:stCondLst>
                                        </p:cTn>
                                        <p:tgtEl>
                                          <p:spTgt spid="71687"/>
                                        </p:tgtEl>
                                        <p:attrNameLst>
                                          <p:attrName>style.visibility</p:attrName>
                                        </p:attrNameLst>
                                      </p:cBhvr>
                                      <p:to>
                                        <p:strVal val="visible"/>
                                      </p:to>
                                    </p:set>
                                    <p:anim calcmode="lin" valueType="num">
                                      <p:cBhvr>
                                        <p:cTn id="110" dur="500" fill="hold"/>
                                        <p:tgtEl>
                                          <p:spTgt spid="71687"/>
                                        </p:tgtEl>
                                        <p:attrNameLst>
                                          <p:attrName>ppt_w</p:attrName>
                                        </p:attrNameLst>
                                      </p:cBhvr>
                                      <p:tavLst>
                                        <p:tav tm="0">
                                          <p:val>
                                            <p:fltVal val="0"/>
                                          </p:val>
                                        </p:tav>
                                        <p:tav tm="100000">
                                          <p:val>
                                            <p:strVal val="#ppt_w"/>
                                          </p:val>
                                        </p:tav>
                                      </p:tavLst>
                                    </p:anim>
                                    <p:anim calcmode="lin" valueType="num">
                                      <p:cBhvr>
                                        <p:cTn id="111" dur="500" fill="hold"/>
                                        <p:tgtEl>
                                          <p:spTgt spid="71687"/>
                                        </p:tgtEl>
                                        <p:attrNameLst>
                                          <p:attrName>ppt_h</p:attrName>
                                        </p:attrNameLst>
                                      </p:cBhvr>
                                      <p:tavLst>
                                        <p:tav tm="0">
                                          <p:val>
                                            <p:fltVal val="0"/>
                                          </p:val>
                                        </p:tav>
                                        <p:tav tm="100000">
                                          <p:val>
                                            <p:strVal val="#ppt_h"/>
                                          </p:val>
                                        </p:tav>
                                      </p:tavLst>
                                    </p:anim>
                                    <p:animEffect transition="in" filter="fade">
                                      <p:cBhvr>
                                        <p:cTn id="112" dur="500"/>
                                        <p:tgtEl>
                                          <p:spTgt spid="71687"/>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71708"/>
                                        </p:tgtEl>
                                        <p:attrNameLst>
                                          <p:attrName>style.visibility</p:attrName>
                                        </p:attrNameLst>
                                      </p:cBhvr>
                                      <p:to>
                                        <p:strVal val="visible"/>
                                      </p:to>
                                    </p:set>
                                    <p:anim calcmode="lin" valueType="num">
                                      <p:cBhvr>
                                        <p:cTn id="115" dur="500" fill="hold"/>
                                        <p:tgtEl>
                                          <p:spTgt spid="71708"/>
                                        </p:tgtEl>
                                        <p:attrNameLst>
                                          <p:attrName>ppt_w</p:attrName>
                                        </p:attrNameLst>
                                      </p:cBhvr>
                                      <p:tavLst>
                                        <p:tav tm="0">
                                          <p:val>
                                            <p:fltVal val="0"/>
                                          </p:val>
                                        </p:tav>
                                        <p:tav tm="100000">
                                          <p:val>
                                            <p:strVal val="#ppt_w"/>
                                          </p:val>
                                        </p:tav>
                                      </p:tavLst>
                                    </p:anim>
                                    <p:anim calcmode="lin" valueType="num">
                                      <p:cBhvr>
                                        <p:cTn id="116" dur="500" fill="hold"/>
                                        <p:tgtEl>
                                          <p:spTgt spid="71708"/>
                                        </p:tgtEl>
                                        <p:attrNameLst>
                                          <p:attrName>ppt_h</p:attrName>
                                        </p:attrNameLst>
                                      </p:cBhvr>
                                      <p:tavLst>
                                        <p:tav tm="0">
                                          <p:val>
                                            <p:fltVal val="0"/>
                                          </p:val>
                                        </p:tav>
                                        <p:tav tm="100000">
                                          <p:val>
                                            <p:strVal val="#ppt_h"/>
                                          </p:val>
                                        </p:tav>
                                      </p:tavLst>
                                    </p:anim>
                                    <p:animEffect transition="in" filter="fade">
                                      <p:cBhvr>
                                        <p:cTn id="117" dur="500"/>
                                        <p:tgtEl>
                                          <p:spTgt spid="717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3" grpId="0" bldLvl="0" animBg="1"/>
      <p:bldP spid="71684" grpId="0" bldLvl="0" animBg="1"/>
      <p:bldP spid="71686" grpId="0" bldLvl="0" animBg="1"/>
      <p:bldP spid="71687" grpId="0" bldLvl="0" animBg="1"/>
      <p:bldP spid="71688" grpId="0" bldLvl="0" animBg="1"/>
      <p:bldP spid="71689" grpId="0" bldLvl="0" animBg="1"/>
      <p:bldP spid="71698" grpId="0"/>
      <p:bldP spid="71699" grpId="0"/>
      <p:bldP spid="71700" grpId="0"/>
      <p:bldP spid="71701" grpId="0"/>
      <p:bldP spid="71702" grpId="0"/>
      <p:bldP spid="71703" grpId="0"/>
      <p:bldP spid="71704" grpId="0"/>
      <p:bldP spid="71705" grpId="0"/>
      <p:bldP spid="71706" grpId="0"/>
      <p:bldP spid="71707" grpId="0"/>
      <p:bldP spid="71708" grpId="0"/>
      <p:bldP spid="71710" grpId="0" bldLvl="0" animBg="1"/>
      <p:bldP spid="71711" grpId="0" bldLvl="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2" name="KSO_Shape"/>
          <p:cNvSpPr>
            <a:spLocks noChangeAspect="1"/>
          </p:cNvSpPr>
          <p:nvPr/>
        </p:nvSpPr>
        <p:spPr>
          <a:xfrm>
            <a:off x="4780264" y="1289153"/>
            <a:ext cx="7922431" cy="4332893"/>
          </a:xfrm>
          <a:custGeom>
            <a:avLst/>
            <a:gdLst>
              <a:gd name="connsiteX0" fmla="*/ 35914551 w 43671952"/>
              <a:gd name="connsiteY0" fmla="*/ 23775244 h 23902640"/>
              <a:gd name="connsiteX1" fmla="*/ 35976759 w 43671952"/>
              <a:gd name="connsiteY1" fmla="*/ 23783576 h 23902640"/>
              <a:gd name="connsiteX2" fmla="*/ 36005335 w 43671952"/>
              <a:gd name="connsiteY2" fmla="*/ 23819296 h 23902640"/>
              <a:gd name="connsiteX3" fmla="*/ 36000571 w 43671952"/>
              <a:gd name="connsiteY3" fmla="*/ 23864540 h 23902640"/>
              <a:gd name="connsiteX4" fmla="*/ 35948183 w 43671952"/>
              <a:gd name="connsiteY4" fmla="*/ 23902640 h 23902640"/>
              <a:gd name="connsiteX5" fmla="*/ 35933895 w 43671952"/>
              <a:gd name="connsiteY5" fmla="*/ 23843108 h 23902640"/>
              <a:gd name="connsiteX6" fmla="*/ 35864839 w 43671952"/>
              <a:gd name="connsiteY6" fmla="*/ 23788340 h 23902640"/>
              <a:gd name="connsiteX7" fmla="*/ 35914551 w 43671952"/>
              <a:gd name="connsiteY7" fmla="*/ 23775244 h 23902640"/>
              <a:gd name="connsiteX8" fmla="*/ 35705295 w 43671952"/>
              <a:gd name="connsiteY8" fmla="*/ 23452584 h 23902640"/>
              <a:gd name="connsiteX9" fmla="*/ 35733871 w 43671952"/>
              <a:gd name="connsiteY9" fmla="*/ 23469252 h 23902640"/>
              <a:gd name="connsiteX10" fmla="*/ 35733871 w 43671952"/>
              <a:gd name="connsiteY10" fmla="*/ 23562124 h 23902640"/>
              <a:gd name="connsiteX11" fmla="*/ 35657671 w 43671952"/>
              <a:gd name="connsiteY11" fmla="*/ 23554980 h 23902640"/>
              <a:gd name="connsiteX12" fmla="*/ 35643383 w 43671952"/>
              <a:gd name="connsiteY12" fmla="*/ 23500208 h 23902640"/>
              <a:gd name="connsiteX13" fmla="*/ 35705295 w 43671952"/>
              <a:gd name="connsiteY13" fmla="*/ 23452584 h 23902640"/>
              <a:gd name="connsiteX14" fmla="*/ 37335819 w 43671952"/>
              <a:gd name="connsiteY14" fmla="*/ 23431004 h 23902640"/>
              <a:gd name="connsiteX15" fmla="*/ 37350739 w 43671952"/>
              <a:gd name="connsiteY15" fmla="*/ 23435916 h 23902640"/>
              <a:gd name="connsiteX16" fmla="*/ 37357883 w 43671952"/>
              <a:gd name="connsiteY16" fmla="*/ 23478780 h 23902640"/>
              <a:gd name="connsiteX17" fmla="*/ 37317403 w 43671952"/>
              <a:gd name="connsiteY17" fmla="*/ 23521640 h 23902640"/>
              <a:gd name="connsiteX18" fmla="*/ 37250727 w 43671952"/>
              <a:gd name="connsiteY18" fmla="*/ 23516880 h 23902640"/>
              <a:gd name="connsiteX19" fmla="*/ 37303115 w 43671952"/>
              <a:gd name="connsiteY19" fmla="*/ 23443060 h 23902640"/>
              <a:gd name="connsiteX20" fmla="*/ 37335819 w 43671952"/>
              <a:gd name="connsiteY20" fmla="*/ 23431004 h 23902640"/>
              <a:gd name="connsiteX21" fmla="*/ 36191071 w 43671952"/>
              <a:gd name="connsiteY21" fmla="*/ 23426392 h 23902640"/>
              <a:gd name="connsiteX22" fmla="*/ 36252983 w 43671952"/>
              <a:gd name="connsiteY22" fmla="*/ 23493068 h 23902640"/>
              <a:gd name="connsiteX23" fmla="*/ 36248219 w 43671952"/>
              <a:gd name="connsiteY23" fmla="*/ 23666900 h 23902640"/>
              <a:gd name="connsiteX24" fmla="*/ 36312515 w 43671952"/>
              <a:gd name="connsiteY24" fmla="*/ 23797868 h 23902640"/>
              <a:gd name="connsiteX25" fmla="*/ 36274415 w 43671952"/>
              <a:gd name="connsiteY25" fmla="*/ 23845492 h 23902640"/>
              <a:gd name="connsiteX26" fmla="*/ 36186307 w 43671952"/>
              <a:gd name="connsiteY26" fmla="*/ 23838348 h 23902640"/>
              <a:gd name="connsiteX27" fmla="*/ 35750539 w 43671952"/>
              <a:gd name="connsiteY27" fmla="*/ 23640704 h 23902640"/>
              <a:gd name="connsiteX28" fmla="*/ 36041051 w 43671952"/>
              <a:gd name="connsiteY28" fmla="*/ 23705000 h 23902640"/>
              <a:gd name="connsiteX29" fmla="*/ 36048195 w 43671952"/>
              <a:gd name="connsiteY29" fmla="*/ 23657372 h 23902640"/>
              <a:gd name="connsiteX30" fmla="*/ 36017239 w 43671952"/>
              <a:gd name="connsiteY30" fmla="*/ 23616892 h 23902640"/>
              <a:gd name="connsiteX31" fmla="*/ 36029147 w 43671952"/>
              <a:gd name="connsiteY31" fmla="*/ 23571648 h 23902640"/>
              <a:gd name="connsiteX32" fmla="*/ 36138683 w 43671952"/>
              <a:gd name="connsiteY32" fmla="*/ 23550216 h 23902640"/>
              <a:gd name="connsiteX33" fmla="*/ 36100583 w 43671952"/>
              <a:gd name="connsiteY33" fmla="*/ 23497828 h 23902640"/>
              <a:gd name="connsiteX34" fmla="*/ 36191071 w 43671952"/>
              <a:gd name="connsiteY34" fmla="*/ 23426392 h 23902640"/>
              <a:gd name="connsiteX35" fmla="*/ 37186655 w 43671952"/>
              <a:gd name="connsiteY35" fmla="*/ 23391716 h 23902640"/>
              <a:gd name="connsiteX36" fmla="*/ 37215007 w 43671952"/>
              <a:gd name="connsiteY36" fmla="*/ 23397816 h 23902640"/>
              <a:gd name="connsiteX37" fmla="*/ 37212627 w 43671952"/>
              <a:gd name="connsiteY37" fmla="*/ 23476400 h 23902640"/>
              <a:gd name="connsiteX38" fmla="*/ 37131663 w 43671952"/>
              <a:gd name="connsiteY38" fmla="*/ 23521644 h 23902640"/>
              <a:gd name="connsiteX39" fmla="*/ 37043555 w 43671952"/>
              <a:gd name="connsiteY39" fmla="*/ 23533548 h 23902640"/>
              <a:gd name="connsiteX40" fmla="*/ 37100707 w 43671952"/>
              <a:gd name="connsiteY40" fmla="*/ 23428772 h 23902640"/>
              <a:gd name="connsiteX41" fmla="*/ 37186655 w 43671952"/>
              <a:gd name="connsiteY41" fmla="*/ 23391716 h 23902640"/>
              <a:gd name="connsiteX42" fmla="*/ 35876747 w 43671952"/>
              <a:gd name="connsiteY42" fmla="*/ 23376384 h 23902640"/>
              <a:gd name="connsiteX43" fmla="*/ 35929131 w 43671952"/>
              <a:gd name="connsiteY43" fmla="*/ 23431152 h 23902640"/>
              <a:gd name="connsiteX44" fmla="*/ 35855315 w 43671952"/>
              <a:gd name="connsiteY44" fmla="*/ 23445440 h 23902640"/>
              <a:gd name="connsiteX45" fmla="*/ 35807691 w 43671952"/>
              <a:gd name="connsiteY45" fmla="*/ 23395436 h 23902640"/>
              <a:gd name="connsiteX46" fmla="*/ 35876747 w 43671952"/>
              <a:gd name="connsiteY46" fmla="*/ 23376384 h 23902640"/>
              <a:gd name="connsiteX47" fmla="*/ 22687623 w 43671952"/>
              <a:gd name="connsiteY47" fmla="*/ 22135148 h 23902640"/>
              <a:gd name="connsiteX48" fmla="*/ 22710483 w 43671952"/>
              <a:gd name="connsiteY48" fmla="*/ 22150388 h 23902640"/>
              <a:gd name="connsiteX49" fmla="*/ 22702863 w 43671952"/>
              <a:gd name="connsiteY49" fmla="*/ 22196108 h 23902640"/>
              <a:gd name="connsiteX50" fmla="*/ 22687623 w 43671952"/>
              <a:gd name="connsiteY50" fmla="*/ 22211348 h 23902640"/>
              <a:gd name="connsiteX51" fmla="*/ 22664763 w 43671952"/>
              <a:gd name="connsiteY51" fmla="*/ 22142768 h 23902640"/>
              <a:gd name="connsiteX52" fmla="*/ 22687623 w 43671952"/>
              <a:gd name="connsiteY52" fmla="*/ 22135148 h 23902640"/>
              <a:gd name="connsiteX53" fmla="*/ 36722091 w 43671952"/>
              <a:gd name="connsiteY53" fmla="*/ 21976208 h 23902640"/>
              <a:gd name="connsiteX54" fmla="*/ 36724471 w 43671952"/>
              <a:gd name="connsiteY54" fmla="*/ 22026216 h 23902640"/>
              <a:gd name="connsiteX55" fmla="*/ 36676847 w 43671952"/>
              <a:gd name="connsiteY55" fmla="*/ 22007168 h 23902640"/>
              <a:gd name="connsiteX56" fmla="*/ 23850547 w 43671952"/>
              <a:gd name="connsiteY56" fmla="*/ 21828368 h 23902640"/>
              <a:gd name="connsiteX57" fmla="*/ 23868723 w 43671952"/>
              <a:gd name="connsiteY57" fmla="*/ 21845588 h 23902640"/>
              <a:gd name="connsiteX58" fmla="*/ 23876343 w 43671952"/>
              <a:gd name="connsiteY58" fmla="*/ 21868448 h 23902640"/>
              <a:gd name="connsiteX59" fmla="*/ 23838243 w 43671952"/>
              <a:gd name="connsiteY59" fmla="*/ 21898928 h 23902640"/>
              <a:gd name="connsiteX60" fmla="*/ 23845863 w 43671952"/>
              <a:gd name="connsiteY60" fmla="*/ 21830348 h 23902640"/>
              <a:gd name="connsiteX61" fmla="*/ 23850547 w 43671952"/>
              <a:gd name="connsiteY61" fmla="*/ 21828368 h 23902640"/>
              <a:gd name="connsiteX62" fmla="*/ 12789754 w 43671952"/>
              <a:gd name="connsiteY62" fmla="*/ 21747956 h 23902640"/>
              <a:gd name="connsiteX63" fmla="*/ 12815947 w 43671952"/>
              <a:gd name="connsiteY63" fmla="*/ 21755100 h 23902640"/>
              <a:gd name="connsiteX64" fmla="*/ 12830235 w 43671952"/>
              <a:gd name="connsiteY64" fmla="*/ 21762244 h 23902640"/>
              <a:gd name="connsiteX65" fmla="*/ 12846904 w 43671952"/>
              <a:gd name="connsiteY65" fmla="*/ 21776532 h 23902640"/>
              <a:gd name="connsiteX66" fmla="*/ 12858807 w 43671952"/>
              <a:gd name="connsiteY66" fmla="*/ 21790820 h 23902640"/>
              <a:gd name="connsiteX67" fmla="*/ 12873097 w 43671952"/>
              <a:gd name="connsiteY67" fmla="*/ 21795584 h 23902640"/>
              <a:gd name="connsiteX68" fmla="*/ 12935007 w 43671952"/>
              <a:gd name="connsiteY68" fmla="*/ 21800344 h 23902640"/>
              <a:gd name="connsiteX69" fmla="*/ 12956439 w 43671952"/>
              <a:gd name="connsiteY69" fmla="*/ 21805108 h 23902640"/>
              <a:gd name="connsiteX70" fmla="*/ 12970728 w 43671952"/>
              <a:gd name="connsiteY70" fmla="*/ 21809868 h 23902640"/>
              <a:gd name="connsiteX71" fmla="*/ 12975489 w 43671952"/>
              <a:gd name="connsiteY71" fmla="*/ 21817012 h 23902640"/>
              <a:gd name="connsiteX72" fmla="*/ 12980252 w 43671952"/>
              <a:gd name="connsiteY72" fmla="*/ 21831300 h 23902640"/>
              <a:gd name="connsiteX73" fmla="*/ 12977873 w 43671952"/>
              <a:gd name="connsiteY73" fmla="*/ 21871784 h 23902640"/>
              <a:gd name="connsiteX74" fmla="*/ 12968347 w 43671952"/>
              <a:gd name="connsiteY74" fmla="*/ 21886068 h 23902640"/>
              <a:gd name="connsiteX75" fmla="*/ 12963584 w 43671952"/>
              <a:gd name="connsiteY75" fmla="*/ 21895596 h 23902640"/>
              <a:gd name="connsiteX76" fmla="*/ 12942151 w 43671952"/>
              <a:gd name="connsiteY76" fmla="*/ 21914644 h 23902640"/>
              <a:gd name="connsiteX77" fmla="*/ 12927867 w 43671952"/>
              <a:gd name="connsiteY77" fmla="*/ 21919408 h 23902640"/>
              <a:gd name="connsiteX78" fmla="*/ 12906433 w 43671952"/>
              <a:gd name="connsiteY78" fmla="*/ 21928932 h 23902640"/>
              <a:gd name="connsiteX79" fmla="*/ 12896910 w 43671952"/>
              <a:gd name="connsiteY79" fmla="*/ 21931312 h 23902640"/>
              <a:gd name="connsiteX80" fmla="*/ 12894529 w 43671952"/>
              <a:gd name="connsiteY80" fmla="*/ 21931312 h 23902640"/>
              <a:gd name="connsiteX81" fmla="*/ 12875477 w 43671952"/>
              <a:gd name="connsiteY81" fmla="*/ 21921788 h 23902640"/>
              <a:gd name="connsiteX82" fmla="*/ 12858807 w 43671952"/>
              <a:gd name="connsiteY82" fmla="*/ 21914644 h 23902640"/>
              <a:gd name="connsiteX83" fmla="*/ 12849283 w 43671952"/>
              <a:gd name="connsiteY83" fmla="*/ 21907500 h 23902640"/>
              <a:gd name="connsiteX84" fmla="*/ 12842140 w 43671952"/>
              <a:gd name="connsiteY84" fmla="*/ 21905120 h 23902640"/>
              <a:gd name="connsiteX85" fmla="*/ 12832615 w 43671952"/>
              <a:gd name="connsiteY85" fmla="*/ 21900356 h 23902640"/>
              <a:gd name="connsiteX86" fmla="*/ 12815947 w 43671952"/>
              <a:gd name="connsiteY86" fmla="*/ 21888452 h 23902640"/>
              <a:gd name="connsiteX87" fmla="*/ 12808804 w 43671952"/>
              <a:gd name="connsiteY87" fmla="*/ 21883688 h 23902640"/>
              <a:gd name="connsiteX88" fmla="*/ 12799278 w 43671952"/>
              <a:gd name="connsiteY88" fmla="*/ 21869400 h 23902640"/>
              <a:gd name="connsiteX89" fmla="*/ 12789754 w 43671952"/>
              <a:gd name="connsiteY89" fmla="*/ 21847968 h 23902640"/>
              <a:gd name="connsiteX90" fmla="*/ 12784990 w 43671952"/>
              <a:gd name="connsiteY90" fmla="*/ 21831300 h 23902640"/>
              <a:gd name="connsiteX91" fmla="*/ 12780229 w 43671952"/>
              <a:gd name="connsiteY91" fmla="*/ 21812252 h 23902640"/>
              <a:gd name="connsiteX92" fmla="*/ 12780229 w 43671952"/>
              <a:gd name="connsiteY92" fmla="*/ 21757484 h 23902640"/>
              <a:gd name="connsiteX93" fmla="*/ 12782610 w 43671952"/>
              <a:gd name="connsiteY93" fmla="*/ 21750340 h 23902640"/>
              <a:gd name="connsiteX94" fmla="*/ 12789754 w 43671952"/>
              <a:gd name="connsiteY94" fmla="*/ 21747956 h 23902640"/>
              <a:gd name="connsiteX95" fmla="*/ 23502963 w 43671952"/>
              <a:gd name="connsiteY95" fmla="*/ 21578888 h 23902640"/>
              <a:gd name="connsiteX96" fmla="*/ 23548683 w 43671952"/>
              <a:gd name="connsiteY96" fmla="*/ 21594128 h 23902640"/>
              <a:gd name="connsiteX97" fmla="*/ 23541063 w 43671952"/>
              <a:gd name="connsiteY97" fmla="*/ 21655088 h 23902640"/>
              <a:gd name="connsiteX98" fmla="*/ 23495343 w 43671952"/>
              <a:gd name="connsiteY98" fmla="*/ 21601748 h 23902640"/>
              <a:gd name="connsiteX99" fmla="*/ 23502963 w 43671952"/>
              <a:gd name="connsiteY99" fmla="*/ 21578888 h 23902640"/>
              <a:gd name="connsiteX100" fmla="*/ 36876871 w 43671952"/>
              <a:gd name="connsiteY100" fmla="*/ 21571396 h 23902640"/>
              <a:gd name="connsiteX101" fmla="*/ 36826863 w 43671952"/>
              <a:gd name="connsiteY101" fmla="*/ 21719036 h 23902640"/>
              <a:gd name="connsiteX102" fmla="*/ 36745903 w 43671952"/>
              <a:gd name="connsiteY102" fmla="*/ 21783328 h 23902640"/>
              <a:gd name="connsiteX103" fmla="*/ 36757807 w 43671952"/>
              <a:gd name="connsiteY103" fmla="*/ 21692840 h 23902640"/>
              <a:gd name="connsiteX104" fmla="*/ 23777283 w 43671952"/>
              <a:gd name="connsiteY104" fmla="*/ 20946428 h 23902640"/>
              <a:gd name="connsiteX105" fmla="*/ 23800143 w 43671952"/>
              <a:gd name="connsiteY105" fmla="*/ 20992148 h 23902640"/>
              <a:gd name="connsiteX106" fmla="*/ 23792523 w 43671952"/>
              <a:gd name="connsiteY106" fmla="*/ 21015008 h 23902640"/>
              <a:gd name="connsiteX107" fmla="*/ 23754423 w 43671952"/>
              <a:gd name="connsiteY107" fmla="*/ 21060728 h 23902640"/>
              <a:gd name="connsiteX108" fmla="*/ 23708703 w 43671952"/>
              <a:gd name="connsiteY108" fmla="*/ 20976908 h 23902640"/>
              <a:gd name="connsiteX109" fmla="*/ 23731563 w 43671952"/>
              <a:gd name="connsiteY109" fmla="*/ 20961668 h 23902640"/>
              <a:gd name="connsiteX110" fmla="*/ 23777283 w 43671952"/>
              <a:gd name="connsiteY110" fmla="*/ 20946428 h 23902640"/>
              <a:gd name="connsiteX111" fmla="*/ 25998611 w 43671952"/>
              <a:gd name="connsiteY111" fmla="*/ 20467320 h 23902640"/>
              <a:gd name="connsiteX112" fmla="*/ 26021471 w 43671952"/>
              <a:gd name="connsiteY112" fmla="*/ 20490180 h 23902640"/>
              <a:gd name="connsiteX113" fmla="*/ 25998611 w 43671952"/>
              <a:gd name="connsiteY113" fmla="*/ 20513040 h 23902640"/>
              <a:gd name="connsiteX114" fmla="*/ 25975751 w 43671952"/>
              <a:gd name="connsiteY114" fmla="*/ 20490180 h 23902640"/>
              <a:gd name="connsiteX115" fmla="*/ 25998611 w 43671952"/>
              <a:gd name="connsiteY115" fmla="*/ 20467320 h 23902640"/>
              <a:gd name="connsiteX116" fmla="*/ 24425315 w 43671952"/>
              <a:gd name="connsiteY116" fmla="*/ 20014852 h 23902640"/>
              <a:gd name="connsiteX117" fmla="*/ 24455479 w 43671952"/>
              <a:gd name="connsiteY117" fmla="*/ 20157728 h 23902640"/>
              <a:gd name="connsiteX118" fmla="*/ 24569779 w 43671952"/>
              <a:gd name="connsiteY118" fmla="*/ 20119628 h 23902640"/>
              <a:gd name="connsiteX119" fmla="*/ 24525327 w 43671952"/>
              <a:gd name="connsiteY119" fmla="*/ 20214880 h 23902640"/>
              <a:gd name="connsiteX120" fmla="*/ 24525327 w 43671952"/>
              <a:gd name="connsiteY120" fmla="*/ 20310128 h 23902640"/>
              <a:gd name="connsiteX121" fmla="*/ 24432459 w 43671952"/>
              <a:gd name="connsiteY121" fmla="*/ 20400616 h 23902640"/>
              <a:gd name="connsiteX122" fmla="*/ 24378483 w 43671952"/>
              <a:gd name="connsiteY122" fmla="*/ 20545080 h 23902640"/>
              <a:gd name="connsiteX123" fmla="*/ 24163379 w 43671952"/>
              <a:gd name="connsiteY123" fmla="*/ 20576828 h 23902640"/>
              <a:gd name="connsiteX124" fmla="*/ 24118927 w 43671952"/>
              <a:gd name="connsiteY124" fmla="*/ 20843528 h 23902640"/>
              <a:gd name="connsiteX125" fmla="*/ 23880011 w 43671952"/>
              <a:gd name="connsiteY125" fmla="*/ 20952272 h 23902640"/>
              <a:gd name="connsiteX126" fmla="*/ 23763327 w 43671952"/>
              <a:gd name="connsiteY126" fmla="*/ 20862580 h 23902640"/>
              <a:gd name="connsiteX127" fmla="*/ 23610931 w 43671952"/>
              <a:gd name="connsiteY127" fmla="*/ 20837180 h 23902640"/>
              <a:gd name="connsiteX128" fmla="*/ 23699039 w 43671952"/>
              <a:gd name="connsiteY128" fmla="*/ 20728436 h 23902640"/>
              <a:gd name="connsiteX129" fmla="*/ 23880007 w 43671952"/>
              <a:gd name="connsiteY129" fmla="*/ 20541904 h 23902640"/>
              <a:gd name="connsiteX130" fmla="*/ 23998279 w 43671952"/>
              <a:gd name="connsiteY130" fmla="*/ 20506980 h 23902640"/>
              <a:gd name="connsiteX131" fmla="*/ 24158615 w 43671952"/>
              <a:gd name="connsiteY131" fmla="*/ 20360136 h 23902640"/>
              <a:gd name="connsiteX132" fmla="*/ 24188779 w 43671952"/>
              <a:gd name="connsiteY132" fmla="*/ 20252980 h 23902640"/>
              <a:gd name="connsiteX133" fmla="*/ 24303871 w 43671952"/>
              <a:gd name="connsiteY133" fmla="*/ 20159316 h 23902640"/>
              <a:gd name="connsiteX134" fmla="*/ 24425315 w 43671952"/>
              <a:gd name="connsiteY134" fmla="*/ 20014852 h 23902640"/>
              <a:gd name="connsiteX135" fmla="*/ 21073579 w 43671952"/>
              <a:gd name="connsiteY135" fmla="*/ 19990916 h 23902640"/>
              <a:gd name="connsiteX136" fmla="*/ 21201387 w 43671952"/>
              <a:gd name="connsiteY136" fmla="*/ 20054540 h 23902640"/>
              <a:gd name="connsiteX137" fmla="*/ 21341879 w 43671952"/>
              <a:gd name="connsiteY137" fmla="*/ 20016440 h 23902640"/>
              <a:gd name="connsiteX138" fmla="*/ 21470467 w 43671952"/>
              <a:gd name="connsiteY138" fmla="*/ 20030728 h 23902640"/>
              <a:gd name="connsiteX139" fmla="*/ 21477611 w 43671952"/>
              <a:gd name="connsiteY139" fmla="*/ 20106928 h 23902640"/>
              <a:gd name="connsiteX140" fmla="*/ 21427603 w 43671952"/>
              <a:gd name="connsiteY140" fmla="*/ 20199796 h 23902640"/>
              <a:gd name="connsiteX141" fmla="*/ 21418077 w 43671952"/>
              <a:gd name="connsiteY141" fmla="*/ 20337912 h 23902640"/>
              <a:gd name="connsiteX142" fmla="*/ 21337115 w 43671952"/>
              <a:gd name="connsiteY142" fmla="*/ 20340292 h 23902640"/>
              <a:gd name="connsiteX143" fmla="*/ 21213291 w 43671952"/>
              <a:gd name="connsiteY143" fmla="*/ 20416492 h 23902640"/>
              <a:gd name="connsiteX144" fmla="*/ 21156143 w 43671952"/>
              <a:gd name="connsiteY144" fmla="*/ 20330768 h 23902640"/>
              <a:gd name="connsiteX145" fmla="*/ 21072799 w 43671952"/>
              <a:gd name="connsiteY145" fmla="*/ 20259328 h 23902640"/>
              <a:gd name="connsiteX146" fmla="*/ 21087087 w 43671952"/>
              <a:gd name="connsiteY146" fmla="*/ 20164080 h 23902640"/>
              <a:gd name="connsiteX147" fmla="*/ 21032315 w 43671952"/>
              <a:gd name="connsiteY147" fmla="*/ 20002152 h 23902640"/>
              <a:gd name="connsiteX148" fmla="*/ 21073579 w 43671952"/>
              <a:gd name="connsiteY148" fmla="*/ 19990916 h 23902640"/>
              <a:gd name="connsiteX149" fmla="*/ 28818011 w 43671952"/>
              <a:gd name="connsiteY149" fmla="*/ 19695796 h 23902640"/>
              <a:gd name="connsiteX150" fmla="*/ 28840871 w 43671952"/>
              <a:gd name="connsiteY150" fmla="*/ 19718656 h 23902640"/>
              <a:gd name="connsiteX151" fmla="*/ 28818011 w 43671952"/>
              <a:gd name="connsiteY151" fmla="*/ 19741516 h 23902640"/>
              <a:gd name="connsiteX152" fmla="*/ 28795151 w 43671952"/>
              <a:gd name="connsiteY152" fmla="*/ 19718656 h 23902640"/>
              <a:gd name="connsiteX153" fmla="*/ 28818011 w 43671952"/>
              <a:gd name="connsiteY153" fmla="*/ 19695796 h 23902640"/>
              <a:gd name="connsiteX154" fmla="*/ 16059208 w 43671952"/>
              <a:gd name="connsiteY154" fmla="*/ 19464340 h 23902640"/>
              <a:gd name="connsiteX155" fmla="*/ 16066353 w 43671952"/>
              <a:gd name="connsiteY155" fmla="*/ 19466720 h 23902640"/>
              <a:gd name="connsiteX156" fmla="*/ 16080640 w 43671952"/>
              <a:gd name="connsiteY156" fmla="*/ 19476244 h 23902640"/>
              <a:gd name="connsiteX157" fmla="*/ 16085402 w 43671952"/>
              <a:gd name="connsiteY157" fmla="*/ 19492912 h 23902640"/>
              <a:gd name="connsiteX158" fmla="*/ 16083020 w 43671952"/>
              <a:gd name="connsiteY158" fmla="*/ 19504820 h 23902640"/>
              <a:gd name="connsiteX159" fmla="*/ 16080640 w 43671952"/>
              <a:gd name="connsiteY159" fmla="*/ 19511964 h 23902640"/>
              <a:gd name="connsiteX160" fmla="*/ 16071113 w 43671952"/>
              <a:gd name="connsiteY160" fmla="*/ 19516728 h 23902640"/>
              <a:gd name="connsiteX161" fmla="*/ 16061590 w 43671952"/>
              <a:gd name="connsiteY161" fmla="*/ 19526252 h 23902640"/>
              <a:gd name="connsiteX162" fmla="*/ 16042540 w 43671952"/>
              <a:gd name="connsiteY162" fmla="*/ 19516728 h 23902640"/>
              <a:gd name="connsiteX163" fmla="*/ 16035394 w 43671952"/>
              <a:gd name="connsiteY163" fmla="*/ 19514344 h 23902640"/>
              <a:gd name="connsiteX164" fmla="*/ 16033016 w 43671952"/>
              <a:gd name="connsiteY164" fmla="*/ 19507200 h 23902640"/>
              <a:gd name="connsiteX165" fmla="*/ 16028251 w 43671952"/>
              <a:gd name="connsiteY165" fmla="*/ 19500056 h 23902640"/>
              <a:gd name="connsiteX166" fmla="*/ 16033016 w 43671952"/>
              <a:gd name="connsiteY166" fmla="*/ 19478628 h 23902640"/>
              <a:gd name="connsiteX167" fmla="*/ 16037777 w 43671952"/>
              <a:gd name="connsiteY167" fmla="*/ 19471484 h 23902640"/>
              <a:gd name="connsiteX168" fmla="*/ 16052065 w 43671952"/>
              <a:gd name="connsiteY168" fmla="*/ 19466720 h 23902640"/>
              <a:gd name="connsiteX169" fmla="*/ 27155899 w 43671952"/>
              <a:gd name="connsiteY169" fmla="*/ 19443384 h 23902640"/>
              <a:gd name="connsiteX170" fmla="*/ 27178759 w 43671952"/>
              <a:gd name="connsiteY170" fmla="*/ 19466244 h 23902640"/>
              <a:gd name="connsiteX171" fmla="*/ 27155899 w 43671952"/>
              <a:gd name="connsiteY171" fmla="*/ 19489104 h 23902640"/>
              <a:gd name="connsiteX172" fmla="*/ 27133039 w 43671952"/>
              <a:gd name="connsiteY172" fmla="*/ 19466244 h 23902640"/>
              <a:gd name="connsiteX173" fmla="*/ 27155899 w 43671952"/>
              <a:gd name="connsiteY173" fmla="*/ 19443384 h 23902640"/>
              <a:gd name="connsiteX174" fmla="*/ 28898975 w 43671952"/>
              <a:gd name="connsiteY174" fmla="*/ 19438620 h 23902640"/>
              <a:gd name="connsiteX175" fmla="*/ 28921835 w 43671952"/>
              <a:gd name="connsiteY175" fmla="*/ 19461480 h 23902640"/>
              <a:gd name="connsiteX176" fmla="*/ 28898975 w 43671952"/>
              <a:gd name="connsiteY176" fmla="*/ 19484340 h 23902640"/>
              <a:gd name="connsiteX177" fmla="*/ 28876115 w 43671952"/>
              <a:gd name="connsiteY177" fmla="*/ 19461480 h 23902640"/>
              <a:gd name="connsiteX178" fmla="*/ 28898975 w 43671952"/>
              <a:gd name="connsiteY178" fmla="*/ 19438620 h 23902640"/>
              <a:gd name="connsiteX179" fmla="*/ 31830851 w 43671952"/>
              <a:gd name="connsiteY179" fmla="*/ 19407532 h 23902640"/>
              <a:gd name="connsiteX180" fmla="*/ 31852279 w 43671952"/>
              <a:gd name="connsiteY180" fmla="*/ 19409916 h 23902640"/>
              <a:gd name="connsiteX181" fmla="*/ 31866567 w 43671952"/>
              <a:gd name="connsiteY181" fmla="*/ 19414676 h 23902640"/>
              <a:gd name="connsiteX182" fmla="*/ 31873711 w 43671952"/>
              <a:gd name="connsiteY182" fmla="*/ 19417056 h 23902640"/>
              <a:gd name="connsiteX183" fmla="*/ 31880855 w 43671952"/>
              <a:gd name="connsiteY183" fmla="*/ 19421820 h 23902640"/>
              <a:gd name="connsiteX184" fmla="*/ 31883235 w 43671952"/>
              <a:gd name="connsiteY184" fmla="*/ 19428964 h 23902640"/>
              <a:gd name="connsiteX185" fmla="*/ 31876091 w 43671952"/>
              <a:gd name="connsiteY185" fmla="*/ 19459920 h 23902640"/>
              <a:gd name="connsiteX186" fmla="*/ 31868951 w 43671952"/>
              <a:gd name="connsiteY186" fmla="*/ 19462300 h 23902640"/>
              <a:gd name="connsiteX187" fmla="*/ 31854663 w 43671952"/>
              <a:gd name="connsiteY187" fmla="*/ 19469444 h 23902640"/>
              <a:gd name="connsiteX188" fmla="*/ 31842755 w 43671952"/>
              <a:gd name="connsiteY188" fmla="*/ 19469444 h 23902640"/>
              <a:gd name="connsiteX189" fmla="*/ 31823707 w 43671952"/>
              <a:gd name="connsiteY189" fmla="*/ 19462300 h 23902640"/>
              <a:gd name="connsiteX190" fmla="*/ 31818943 w 43671952"/>
              <a:gd name="connsiteY190" fmla="*/ 19455156 h 23902640"/>
              <a:gd name="connsiteX191" fmla="*/ 31814179 w 43671952"/>
              <a:gd name="connsiteY191" fmla="*/ 19436108 h 23902640"/>
              <a:gd name="connsiteX192" fmla="*/ 31816563 w 43671952"/>
              <a:gd name="connsiteY192" fmla="*/ 19412296 h 23902640"/>
              <a:gd name="connsiteX193" fmla="*/ 31830851 w 43671952"/>
              <a:gd name="connsiteY193" fmla="*/ 19407532 h 23902640"/>
              <a:gd name="connsiteX194" fmla="*/ 20113451 w 43671952"/>
              <a:gd name="connsiteY194" fmla="*/ 19230404 h 23902640"/>
              <a:gd name="connsiteX195" fmla="*/ 20144111 w 43671952"/>
              <a:gd name="connsiteY195" fmla="*/ 19230628 h 23902640"/>
              <a:gd name="connsiteX196" fmla="*/ 20245711 w 43671952"/>
              <a:gd name="connsiteY196" fmla="*/ 19252852 h 23902640"/>
              <a:gd name="connsiteX197" fmla="*/ 20129823 w 43671952"/>
              <a:gd name="connsiteY197" fmla="*/ 19312384 h 23902640"/>
              <a:gd name="connsiteX198" fmla="*/ 20010759 w 43671952"/>
              <a:gd name="connsiteY198" fmla="*/ 19259204 h 23902640"/>
              <a:gd name="connsiteX199" fmla="*/ 20113451 w 43671952"/>
              <a:gd name="connsiteY199" fmla="*/ 19230404 h 23902640"/>
              <a:gd name="connsiteX200" fmla="*/ 24551523 w 43671952"/>
              <a:gd name="connsiteY200" fmla="*/ 19054416 h 23902640"/>
              <a:gd name="connsiteX201" fmla="*/ 24594383 w 43671952"/>
              <a:gd name="connsiteY201" fmla="*/ 19090136 h 23902640"/>
              <a:gd name="connsiteX202" fmla="*/ 24589623 w 43671952"/>
              <a:gd name="connsiteY202" fmla="*/ 19161572 h 23902640"/>
              <a:gd name="connsiteX203" fmla="*/ 24711067 w 43671952"/>
              <a:gd name="connsiteY203" fmla="*/ 19225868 h 23902640"/>
              <a:gd name="connsiteX204" fmla="*/ 24682491 w 43671952"/>
              <a:gd name="connsiteY204" fmla="*/ 19302068 h 23902640"/>
              <a:gd name="connsiteX205" fmla="*/ 24730115 w 43671952"/>
              <a:gd name="connsiteY205" fmla="*/ 19371124 h 23902640"/>
              <a:gd name="connsiteX206" fmla="*/ 24792027 w 43671952"/>
              <a:gd name="connsiteY206" fmla="*/ 19368740 h 23902640"/>
              <a:gd name="connsiteX207" fmla="*/ 24863467 w 43671952"/>
              <a:gd name="connsiteY207" fmla="*/ 19430652 h 23902640"/>
              <a:gd name="connsiteX208" fmla="*/ 24853943 w 43671952"/>
              <a:gd name="connsiteY208" fmla="*/ 19497328 h 23902640"/>
              <a:gd name="connsiteX209" fmla="*/ 24958715 w 43671952"/>
              <a:gd name="connsiteY209" fmla="*/ 19647348 h 23902640"/>
              <a:gd name="connsiteX210" fmla="*/ 25011103 w 43671952"/>
              <a:gd name="connsiteY210" fmla="*/ 19654492 h 23902640"/>
              <a:gd name="connsiteX211" fmla="*/ 25134927 w 43671952"/>
              <a:gd name="connsiteY211" fmla="*/ 19537808 h 23902640"/>
              <a:gd name="connsiteX212" fmla="*/ 25182555 w 43671952"/>
              <a:gd name="connsiteY212" fmla="*/ 19556860 h 23902640"/>
              <a:gd name="connsiteX213" fmla="*/ 25182555 w 43671952"/>
              <a:gd name="connsiteY213" fmla="*/ 19706880 h 23902640"/>
              <a:gd name="connsiteX214" fmla="*/ 25077779 w 43671952"/>
              <a:gd name="connsiteY214" fmla="*/ 19773552 h 23902640"/>
              <a:gd name="connsiteX215" fmla="*/ 25061111 w 43671952"/>
              <a:gd name="connsiteY215" fmla="*/ 19852136 h 23902640"/>
              <a:gd name="connsiteX216" fmla="*/ 24942047 w 43671952"/>
              <a:gd name="connsiteY216" fmla="*/ 19837848 h 23902640"/>
              <a:gd name="connsiteX217" fmla="*/ 24949191 w 43671952"/>
              <a:gd name="connsiteY217" fmla="*/ 19966436 h 23902640"/>
              <a:gd name="connsiteX218" fmla="*/ 24708683 w 43671952"/>
              <a:gd name="connsiteY218" fmla="*/ 20125980 h 23902640"/>
              <a:gd name="connsiteX219" fmla="*/ 24703923 w 43671952"/>
              <a:gd name="connsiteY219" fmla="*/ 19999772 h 23902640"/>
              <a:gd name="connsiteX220" fmla="*/ 24725355 w 43671952"/>
              <a:gd name="connsiteY220" fmla="*/ 19911668 h 23902640"/>
              <a:gd name="connsiteX221" fmla="*/ 24539615 w 43671952"/>
              <a:gd name="connsiteY221" fmla="*/ 19849752 h 23902640"/>
              <a:gd name="connsiteX222" fmla="*/ 24653915 w 43671952"/>
              <a:gd name="connsiteY222" fmla="*/ 19709260 h 23902640"/>
              <a:gd name="connsiteX223" fmla="*/ 24720591 w 43671952"/>
              <a:gd name="connsiteY223" fmla="*/ 19621152 h 23902640"/>
              <a:gd name="connsiteX224" fmla="*/ 24677727 w 43671952"/>
              <a:gd name="connsiteY224" fmla="*/ 19540192 h 23902640"/>
              <a:gd name="connsiteX225" fmla="*/ 24682491 w 43671952"/>
              <a:gd name="connsiteY225" fmla="*/ 19437796 h 23902640"/>
              <a:gd name="connsiteX226" fmla="*/ 24568191 w 43671952"/>
              <a:gd name="connsiteY226" fmla="*/ 19247296 h 23902640"/>
              <a:gd name="connsiteX227" fmla="*/ 24549139 w 43671952"/>
              <a:gd name="connsiteY227" fmla="*/ 19163952 h 23902640"/>
              <a:gd name="connsiteX228" fmla="*/ 24551523 w 43671952"/>
              <a:gd name="connsiteY228" fmla="*/ 19054416 h 23902640"/>
              <a:gd name="connsiteX229" fmla="*/ 24473023 w 43671952"/>
              <a:gd name="connsiteY229" fmla="*/ 18986184 h 23902640"/>
              <a:gd name="connsiteX230" fmla="*/ 24495883 w 43671952"/>
              <a:gd name="connsiteY230" fmla="*/ 19009044 h 23902640"/>
              <a:gd name="connsiteX231" fmla="*/ 24473023 w 43671952"/>
              <a:gd name="connsiteY231" fmla="*/ 19031904 h 23902640"/>
              <a:gd name="connsiteX232" fmla="*/ 24450163 w 43671952"/>
              <a:gd name="connsiteY232" fmla="*/ 19009044 h 23902640"/>
              <a:gd name="connsiteX233" fmla="*/ 24473023 w 43671952"/>
              <a:gd name="connsiteY233" fmla="*/ 18986184 h 23902640"/>
              <a:gd name="connsiteX234" fmla="*/ 26171647 w 43671952"/>
              <a:gd name="connsiteY234" fmla="*/ 18833784 h 23902640"/>
              <a:gd name="connsiteX235" fmla="*/ 26194507 w 43671952"/>
              <a:gd name="connsiteY235" fmla="*/ 18856644 h 23902640"/>
              <a:gd name="connsiteX236" fmla="*/ 26171647 w 43671952"/>
              <a:gd name="connsiteY236" fmla="*/ 18879504 h 23902640"/>
              <a:gd name="connsiteX237" fmla="*/ 26148787 w 43671952"/>
              <a:gd name="connsiteY237" fmla="*/ 18856644 h 23902640"/>
              <a:gd name="connsiteX238" fmla="*/ 26171647 w 43671952"/>
              <a:gd name="connsiteY238" fmla="*/ 18833784 h 23902640"/>
              <a:gd name="connsiteX239" fmla="*/ 25609675 w 43671952"/>
              <a:gd name="connsiteY239" fmla="*/ 18652808 h 23902640"/>
              <a:gd name="connsiteX240" fmla="*/ 25632535 w 43671952"/>
              <a:gd name="connsiteY240" fmla="*/ 18675668 h 23902640"/>
              <a:gd name="connsiteX241" fmla="*/ 25609675 w 43671952"/>
              <a:gd name="connsiteY241" fmla="*/ 18698528 h 23902640"/>
              <a:gd name="connsiteX242" fmla="*/ 25586815 w 43671952"/>
              <a:gd name="connsiteY242" fmla="*/ 18675668 h 23902640"/>
              <a:gd name="connsiteX243" fmla="*/ 25609675 w 43671952"/>
              <a:gd name="connsiteY243" fmla="*/ 18652808 h 23902640"/>
              <a:gd name="connsiteX244" fmla="*/ 24876247 w 43671952"/>
              <a:gd name="connsiteY244" fmla="*/ 18624236 h 23902640"/>
              <a:gd name="connsiteX245" fmla="*/ 24899107 w 43671952"/>
              <a:gd name="connsiteY245" fmla="*/ 18647096 h 23902640"/>
              <a:gd name="connsiteX246" fmla="*/ 24876247 w 43671952"/>
              <a:gd name="connsiteY246" fmla="*/ 18669956 h 23902640"/>
              <a:gd name="connsiteX247" fmla="*/ 24853387 w 43671952"/>
              <a:gd name="connsiteY247" fmla="*/ 18647096 h 23902640"/>
              <a:gd name="connsiteX248" fmla="*/ 24876247 w 43671952"/>
              <a:gd name="connsiteY248" fmla="*/ 18624236 h 23902640"/>
              <a:gd name="connsiteX249" fmla="*/ 25673175 w 43671952"/>
              <a:gd name="connsiteY249" fmla="*/ 18500408 h 23902640"/>
              <a:gd name="connsiteX250" fmla="*/ 25696035 w 43671952"/>
              <a:gd name="connsiteY250" fmla="*/ 18523268 h 23902640"/>
              <a:gd name="connsiteX251" fmla="*/ 25673175 w 43671952"/>
              <a:gd name="connsiteY251" fmla="*/ 18546128 h 23902640"/>
              <a:gd name="connsiteX252" fmla="*/ 25650315 w 43671952"/>
              <a:gd name="connsiteY252" fmla="*/ 18523268 h 23902640"/>
              <a:gd name="connsiteX253" fmla="*/ 25673175 w 43671952"/>
              <a:gd name="connsiteY253" fmla="*/ 18500408 h 23902640"/>
              <a:gd name="connsiteX254" fmla="*/ 29336079 w 43671952"/>
              <a:gd name="connsiteY254" fmla="*/ 18495920 h 23902640"/>
              <a:gd name="connsiteX255" fmla="*/ 29357507 w 43671952"/>
              <a:gd name="connsiteY255" fmla="*/ 18498304 h 23902640"/>
              <a:gd name="connsiteX256" fmla="*/ 29371795 w 43671952"/>
              <a:gd name="connsiteY256" fmla="*/ 18503064 h 23902640"/>
              <a:gd name="connsiteX257" fmla="*/ 29378939 w 43671952"/>
              <a:gd name="connsiteY257" fmla="*/ 18505444 h 23902640"/>
              <a:gd name="connsiteX258" fmla="*/ 29386083 w 43671952"/>
              <a:gd name="connsiteY258" fmla="*/ 18510208 h 23902640"/>
              <a:gd name="connsiteX259" fmla="*/ 29388463 w 43671952"/>
              <a:gd name="connsiteY259" fmla="*/ 18517352 h 23902640"/>
              <a:gd name="connsiteX260" fmla="*/ 29381319 w 43671952"/>
              <a:gd name="connsiteY260" fmla="*/ 18548308 h 23902640"/>
              <a:gd name="connsiteX261" fmla="*/ 29374179 w 43671952"/>
              <a:gd name="connsiteY261" fmla="*/ 18550688 h 23902640"/>
              <a:gd name="connsiteX262" fmla="*/ 29359891 w 43671952"/>
              <a:gd name="connsiteY262" fmla="*/ 18557832 h 23902640"/>
              <a:gd name="connsiteX263" fmla="*/ 29347983 w 43671952"/>
              <a:gd name="connsiteY263" fmla="*/ 18557832 h 23902640"/>
              <a:gd name="connsiteX264" fmla="*/ 29328935 w 43671952"/>
              <a:gd name="connsiteY264" fmla="*/ 18550688 h 23902640"/>
              <a:gd name="connsiteX265" fmla="*/ 29324171 w 43671952"/>
              <a:gd name="connsiteY265" fmla="*/ 18543544 h 23902640"/>
              <a:gd name="connsiteX266" fmla="*/ 29319407 w 43671952"/>
              <a:gd name="connsiteY266" fmla="*/ 18524496 h 23902640"/>
              <a:gd name="connsiteX267" fmla="*/ 29321791 w 43671952"/>
              <a:gd name="connsiteY267" fmla="*/ 18500684 h 23902640"/>
              <a:gd name="connsiteX268" fmla="*/ 29336079 w 43671952"/>
              <a:gd name="connsiteY268" fmla="*/ 18495920 h 23902640"/>
              <a:gd name="connsiteX269" fmla="*/ 33883835 w 43671952"/>
              <a:gd name="connsiteY269" fmla="*/ 18404808 h 23902640"/>
              <a:gd name="connsiteX270" fmla="*/ 33905267 w 43671952"/>
              <a:gd name="connsiteY270" fmla="*/ 18407188 h 23902640"/>
              <a:gd name="connsiteX271" fmla="*/ 33919555 w 43671952"/>
              <a:gd name="connsiteY271" fmla="*/ 18411952 h 23902640"/>
              <a:gd name="connsiteX272" fmla="*/ 33926699 w 43671952"/>
              <a:gd name="connsiteY272" fmla="*/ 18414332 h 23902640"/>
              <a:gd name="connsiteX273" fmla="*/ 33933843 w 43671952"/>
              <a:gd name="connsiteY273" fmla="*/ 18419096 h 23902640"/>
              <a:gd name="connsiteX274" fmla="*/ 33936223 w 43671952"/>
              <a:gd name="connsiteY274" fmla="*/ 18426240 h 23902640"/>
              <a:gd name="connsiteX275" fmla="*/ 33929079 w 43671952"/>
              <a:gd name="connsiteY275" fmla="*/ 18457196 h 23902640"/>
              <a:gd name="connsiteX276" fmla="*/ 33921935 w 43671952"/>
              <a:gd name="connsiteY276" fmla="*/ 18459576 h 23902640"/>
              <a:gd name="connsiteX277" fmla="*/ 33907647 w 43671952"/>
              <a:gd name="connsiteY277" fmla="*/ 18466720 h 23902640"/>
              <a:gd name="connsiteX278" fmla="*/ 33895743 w 43671952"/>
              <a:gd name="connsiteY278" fmla="*/ 18466720 h 23902640"/>
              <a:gd name="connsiteX279" fmla="*/ 33876691 w 43671952"/>
              <a:gd name="connsiteY279" fmla="*/ 18459576 h 23902640"/>
              <a:gd name="connsiteX280" fmla="*/ 33871931 w 43671952"/>
              <a:gd name="connsiteY280" fmla="*/ 18452432 h 23902640"/>
              <a:gd name="connsiteX281" fmla="*/ 33867167 w 43671952"/>
              <a:gd name="connsiteY281" fmla="*/ 18433384 h 23902640"/>
              <a:gd name="connsiteX282" fmla="*/ 33869547 w 43671952"/>
              <a:gd name="connsiteY282" fmla="*/ 18409572 h 23902640"/>
              <a:gd name="connsiteX283" fmla="*/ 33883835 w 43671952"/>
              <a:gd name="connsiteY283" fmla="*/ 18404808 h 23902640"/>
              <a:gd name="connsiteX284" fmla="*/ 30120939 w 43671952"/>
              <a:gd name="connsiteY284" fmla="*/ 18297800 h 23902640"/>
              <a:gd name="connsiteX285" fmla="*/ 30142367 w 43671952"/>
              <a:gd name="connsiteY285" fmla="*/ 18300184 h 23902640"/>
              <a:gd name="connsiteX286" fmla="*/ 30156655 w 43671952"/>
              <a:gd name="connsiteY286" fmla="*/ 18304944 h 23902640"/>
              <a:gd name="connsiteX287" fmla="*/ 30163799 w 43671952"/>
              <a:gd name="connsiteY287" fmla="*/ 18307324 h 23902640"/>
              <a:gd name="connsiteX288" fmla="*/ 30170943 w 43671952"/>
              <a:gd name="connsiteY288" fmla="*/ 18312088 h 23902640"/>
              <a:gd name="connsiteX289" fmla="*/ 30173323 w 43671952"/>
              <a:gd name="connsiteY289" fmla="*/ 18319232 h 23902640"/>
              <a:gd name="connsiteX290" fmla="*/ 30166179 w 43671952"/>
              <a:gd name="connsiteY290" fmla="*/ 18350188 h 23902640"/>
              <a:gd name="connsiteX291" fmla="*/ 30159039 w 43671952"/>
              <a:gd name="connsiteY291" fmla="*/ 18352568 h 23902640"/>
              <a:gd name="connsiteX292" fmla="*/ 30144751 w 43671952"/>
              <a:gd name="connsiteY292" fmla="*/ 18359712 h 23902640"/>
              <a:gd name="connsiteX293" fmla="*/ 30132843 w 43671952"/>
              <a:gd name="connsiteY293" fmla="*/ 18359712 h 23902640"/>
              <a:gd name="connsiteX294" fmla="*/ 30113795 w 43671952"/>
              <a:gd name="connsiteY294" fmla="*/ 18352568 h 23902640"/>
              <a:gd name="connsiteX295" fmla="*/ 30109031 w 43671952"/>
              <a:gd name="connsiteY295" fmla="*/ 18345424 h 23902640"/>
              <a:gd name="connsiteX296" fmla="*/ 30104267 w 43671952"/>
              <a:gd name="connsiteY296" fmla="*/ 18326376 h 23902640"/>
              <a:gd name="connsiteX297" fmla="*/ 30106651 w 43671952"/>
              <a:gd name="connsiteY297" fmla="*/ 18302564 h 23902640"/>
              <a:gd name="connsiteX298" fmla="*/ 30120939 w 43671952"/>
              <a:gd name="connsiteY298" fmla="*/ 18297800 h 23902640"/>
              <a:gd name="connsiteX299" fmla="*/ 25755723 w 43671952"/>
              <a:gd name="connsiteY299" fmla="*/ 18297208 h 23902640"/>
              <a:gd name="connsiteX300" fmla="*/ 25778583 w 43671952"/>
              <a:gd name="connsiteY300" fmla="*/ 18320068 h 23902640"/>
              <a:gd name="connsiteX301" fmla="*/ 25755723 w 43671952"/>
              <a:gd name="connsiteY301" fmla="*/ 18342928 h 23902640"/>
              <a:gd name="connsiteX302" fmla="*/ 25732863 w 43671952"/>
              <a:gd name="connsiteY302" fmla="*/ 18320068 h 23902640"/>
              <a:gd name="connsiteX303" fmla="*/ 25755723 w 43671952"/>
              <a:gd name="connsiteY303" fmla="*/ 18297208 h 23902640"/>
              <a:gd name="connsiteX304" fmla="*/ 23971375 w 43671952"/>
              <a:gd name="connsiteY304" fmla="*/ 18271808 h 23902640"/>
              <a:gd name="connsiteX305" fmla="*/ 23994235 w 43671952"/>
              <a:gd name="connsiteY305" fmla="*/ 18294668 h 23902640"/>
              <a:gd name="connsiteX306" fmla="*/ 23971375 w 43671952"/>
              <a:gd name="connsiteY306" fmla="*/ 18317528 h 23902640"/>
              <a:gd name="connsiteX307" fmla="*/ 23948515 w 43671952"/>
              <a:gd name="connsiteY307" fmla="*/ 18294668 h 23902640"/>
              <a:gd name="connsiteX308" fmla="*/ 23971375 w 43671952"/>
              <a:gd name="connsiteY308" fmla="*/ 18271808 h 23902640"/>
              <a:gd name="connsiteX309" fmla="*/ 31725439 w 43671952"/>
              <a:gd name="connsiteY309" fmla="*/ 17959732 h 23902640"/>
              <a:gd name="connsiteX310" fmla="*/ 31746871 w 43671952"/>
              <a:gd name="connsiteY310" fmla="*/ 17962116 h 23902640"/>
              <a:gd name="connsiteX311" fmla="*/ 31761155 w 43671952"/>
              <a:gd name="connsiteY311" fmla="*/ 17966876 h 23902640"/>
              <a:gd name="connsiteX312" fmla="*/ 31768299 w 43671952"/>
              <a:gd name="connsiteY312" fmla="*/ 17969256 h 23902640"/>
              <a:gd name="connsiteX313" fmla="*/ 31775443 w 43671952"/>
              <a:gd name="connsiteY313" fmla="*/ 17974020 h 23902640"/>
              <a:gd name="connsiteX314" fmla="*/ 31777827 w 43671952"/>
              <a:gd name="connsiteY314" fmla="*/ 17981164 h 23902640"/>
              <a:gd name="connsiteX315" fmla="*/ 31770683 w 43671952"/>
              <a:gd name="connsiteY315" fmla="*/ 18012120 h 23902640"/>
              <a:gd name="connsiteX316" fmla="*/ 31763539 w 43671952"/>
              <a:gd name="connsiteY316" fmla="*/ 18014500 h 23902640"/>
              <a:gd name="connsiteX317" fmla="*/ 31749251 w 43671952"/>
              <a:gd name="connsiteY317" fmla="*/ 18021644 h 23902640"/>
              <a:gd name="connsiteX318" fmla="*/ 31737343 w 43671952"/>
              <a:gd name="connsiteY318" fmla="*/ 18021644 h 23902640"/>
              <a:gd name="connsiteX319" fmla="*/ 31718295 w 43671952"/>
              <a:gd name="connsiteY319" fmla="*/ 18014500 h 23902640"/>
              <a:gd name="connsiteX320" fmla="*/ 31713531 w 43671952"/>
              <a:gd name="connsiteY320" fmla="*/ 18007356 h 23902640"/>
              <a:gd name="connsiteX321" fmla="*/ 31708771 w 43671952"/>
              <a:gd name="connsiteY321" fmla="*/ 17988308 h 23902640"/>
              <a:gd name="connsiteX322" fmla="*/ 31711151 w 43671952"/>
              <a:gd name="connsiteY322" fmla="*/ 17964496 h 23902640"/>
              <a:gd name="connsiteX323" fmla="*/ 31725439 w 43671952"/>
              <a:gd name="connsiteY323" fmla="*/ 17959732 h 23902640"/>
              <a:gd name="connsiteX324" fmla="*/ 32390587 w 43671952"/>
              <a:gd name="connsiteY324" fmla="*/ 17907084 h 23902640"/>
              <a:gd name="connsiteX325" fmla="*/ 32412019 w 43671952"/>
              <a:gd name="connsiteY325" fmla="*/ 17909464 h 23902640"/>
              <a:gd name="connsiteX326" fmla="*/ 32426303 w 43671952"/>
              <a:gd name="connsiteY326" fmla="*/ 17914228 h 23902640"/>
              <a:gd name="connsiteX327" fmla="*/ 32433447 w 43671952"/>
              <a:gd name="connsiteY327" fmla="*/ 17916608 h 23902640"/>
              <a:gd name="connsiteX328" fmla="*/ 32440591 w 43671952"/>
              <a:gd name="connsiteY328" fmla="*/ 17921372 h 23902640"/>
              <a:gd name="connsiteX329" fmla="*/ 32442975 w 43671952"/>
              <a:gd name="connsiteY329" fmla="*/ 17928516 h 23902640"/>
              <a:gd name="connsiteX330" fmla="*/ 32435831 w 43671952"/>
              <a:gd name="connsiteY330" fmla="*/ 17959472 h 23902640"/>
              <a:gd name="connsiteX331" fmla="*/ 32428687 w 43671952"/>
              <a:gd name="connsiteY331" fmla="*/ 17961852 h 23902640"/>
              <a:gd name="connsiteX332" fmla="*/ 32414399 w 43671952"/>
              <a:gd name="connsiteY332" fmla="*/ 17968996 h 23902640"/>
              <a:gd name="connsiteX333" fmla="*/ 32402491 w 43671952"/>
              <a:gd name="connsiteY333" fmla="*/ 17968996 h 23902640"/>
              <a:gd name="connsiteX334" fmla="*/ 32383443 w 43671952"/>
              <a:gd name="connsiteY334" fmla="*/ 17961852 h 23902640"/>
              <a:gd name="connsiteX335" fmla="*/ 32378679 w 43671952"/>
              <a:gd name="connsiteY335" fmla="*/ 17954708 h 23902640"/>
              <a:gd name="connsiteX336" fmla="*/ 32373919 w 43671952"/>
              <a:gd name="connsiteY336" fmla="*/ 17935660 h 23902640"/>
              <a:gd name="connsiteX337" fmla="*/ 32376299 w 43671952"/>
              <a:gd name="connsiteY337" fmla="*/ 17911848 h 23902640"/>
              <a:gd name="connsiteX338" fmla="*/ 32390587 w 43671952"/>
              <a:gd name="connsiteY338" fmla="*/ 17907084 h 23902640"/>
              <a:gd name="connsiteX339" fmla="*/ 29762799 w 43671952"/>
              <a:gd name="connsiteY339" fmla="*/ 17688200 h 23902640"/>
              <a:gd name="connsiteX340" fmla="*/ 29784227 w 43671952"/>
              <a:gd name="connsiteY340" fmla="*/ 17690584 h 23902640"/>
              <a:gd name="connsiteX341" fmla="*/ 29798515 w 43671952"/>
              <a:gd name="connsiteY341" fmla="*/ 17695344 h 23902640"/>
              <a:gd name="connsiteX342" fmla="*/ 29805659 w 43671952"/>
              <a:gd name="connsiteY342" fmla="*/ 17697724 h 23902640"/>
              <a:gd name="connsiteX343" fmla="*/ 29812803 w 43671952"/>
              <a:gd name="connsiteY343" fmla="*/ 17702488 h 23902640"/>
              <a:gd name="connsiteX344" fmla="*/ 29815183 w 43671952"/>
              <a:gd name="connsiteY344" fmla="*/ 17709632 h 23902640"/>
              <a:gd name="connsiteX345" fmla="*/ 29808039 w 43671952"/>
              <a:gd name="connsiteY345" fmla="*/ 17740588 h 23902640"/>
              <a:gd name="connsiteX346" fmla="*/ 29800899 w 43671952"/>
              <a:gd name="connsiteY346" fmla="*/ 17742968 h 23902640"/>
              <a:gd name="connsiteX347" fmla="*/ 29786611 w 43671952"/>
              <a:gd name="connsiteY347" fmla="*/ 17750112 h 23902640"/>
              <a:gd name="connsiteX348" fmla="*/ 29774703 w 43671952"/>
              <a:gd name="connsiteY348" fmla="*/ 17750112 h 23902640"/>
              <a:gd name="connsiteX349" fmla="*/ 29755655 w 43671952"/>
              <a:gd name="connsiteY349" fmla="*/ 17742968 h 23902640"/>
              <a:gd name="connsiteX350" fmla="*/ 29750891 w 43671952"/>
              <a:gd name="connsiteY350" fmla="*/ 17735824 h 23902640"/>
              <a:gd name="connsiteX351" fmla="*/ 29746127 w 43671952"/>
              <a:gd name="connsiteY351" fmla="*/ 17716776 h 23902640"/>
              <a:gd name="connsiteX352" fmla="*/ 29748511 w 43671952"/>
              <a:gd name="connsiteY352" fmla="*/ 17692964 h 23902640"/>
              <a:gd name="connsiteX353" fmla="*/ 29762799 w 43671952"/>
              <a:gd name="connsiteY353" fmla="*/ 17688200 h 23902640"/>
              <a:gd name="connsiteX354" fmla="*/ 30940867 w 43671952"/>
              <a:gd name="connsiteY354" fmla="*/ 17562820 h 23902640"/>
              <a:gd name="connsiteX355" fmla="*/ 30962295 w 43671952"/>
              <a:gd name="connsiteY355" fmla="*/ 17565200 h 23902640"/>
              <a:gd name="connsiteX356" fmla="*/ 30976583 w 43671952"/>
              <a:gd name="connsiteY356" fmla="*/ 17569964 h 23902640"/>
              <a:gd name="connsiteX357" fmla="*/ 30983727 w 43671952"/>
              <a:gd name="connsiteY357" fmla="*/ 17572344 h 23902640"/>
              <a:gd name="connsiteX358" fmla="*/ 30990871 w 43671952"/>
              <a:gd name="connsiteY358" fmla="*/ 17577108 h 23902640"/>
              <a:gd name="connsiteX359" fmla="*/ 30993251 w 43671952"/>
              <a:gd name="connsiteY359" fmla="*/ 17584252 h 23902640"/>
              <a:gd name="connsiteX360" fmla="*/ 30986107 w 43671952"/>
              <a:gd name="connsiteY360" fmla="*/ 17615208 h 23902640"/>
              <a:gd name="connsiteX361" fmla="*/ 30978967 w 43671952"/>
              <a:gd name="connsiteY361" fmla="*/ 17617588 h 23902640"/>
              <a:gd name="connsiteX362" fmla="*/ 30964679 w 43671952"/>
              <a:gd name="connsiteY362" fmla="*/ 17624732 h 23902640"/>
              <a:gd name="connsiteX363" fmla="*/ 30952771 w 43671952"/>
              <a:gd name="connsiteY363" fmla="*/ 17624732 h 23902640"/>
              <a:gd name="connsiteX364" fmla="*/ 30933723 w 43671952"/>
              <a:gd name="connsiteY364" fmla="*/ 17617588 h 23902640"/>
              <a:gd name="connsiteX365" fmla="*/ 30928959 w 43671952"/>
              <a:gd name="connsiteY365" fmla="*/ 17610444 h 23902640"/>
              <a:gd name="connsiteX366" fmla="*/ 30924195 w 43671952"/>
              <a:gd name="connsiteY366" fmla="*/ 17591396 h 23902640"/>
              <a:gd name="connsiteX367" fmla="*/ 30926579 w 43671952"/>
              <a:gd name="connsiteY367" fmla="*/ 17567584 h 23902640"/>
              <a:gd name="connsiteX368" fmla="*/ 30940867 w 43671952"/>
              <a:gd name="connsiteY368" fmla="*/ 17562820 h 23902640"/>
              <a:gd name="connsiteX369" fmla="*/ 29549439 w 43671952"/>
              <a:gd name="connsiteY369" fmla="*/ 17528180 h 23902640"/>
              <a:gd name="connsiteX370" fmla="*/ 29570867 w 43671952"/>
              <a:gd name="connsiteY370" fmla="*/ 17530564 h 23902640"/>
              <a:gd name="connsiteX371" fmla="*/ 29585155 w 43671952"/>
              <a:gd name="connsiteY371" fmla="*/ 17535324 h 23902640"/>
              <a:gd name="connsiteX372" fmla="*/ 29592299 w 43671952"/>
              <a:gd name="connsiteY372" fmla="*/ 17537704 h 23902640"/>
              <a:gd name="connsiteX373" fmla="*/ 29599443 w 43671952"/>
              <a:gd name="connsiteY373" fmla="*/ 17542468 h 23902640"/>
              <a:gd name="connsiteX374" fmla="*/ 29601823 w 43671952"/>
              <a:gd name="connsiteY374" fmla="*/ 17549612 h 23902640"/>
              <a:gd name="connsiteX375" fmla="*/ 29601339 w 43671952"/>
              <a:gd name="connsiteY375" fmla="*/ 17565096 h 23902640"/>
              <a:gd name="connsiteX376" fmla="*/ 29599503 w 43671952"/>
              <a:gd name="connsiteY376" fmla="*/ 17569364 h 23902640"/>
              <a:gd name="connsiteX377" fmla="*/ 29604203 w 43671952"/>
              <a:gd name="connsiteY377" fmla="*/ 17567036 h 23902640"/>
              <a:gd name="connsiteX378" fmla="*/ 29610399 w 43671952"/>
              <a:gd name="connsiteY378" fmla="*/ 17566280 h 23902640"/>
              <a:gd name="connsiteX379" fmla="*/ 29631827 w 43671952"/>
              <a:gd name="connsiteY379" fmla="*/ 17568664 h 23902640"/>
              <a:gd name="connsiteX380" fmla="*/ 29646115 w 43671952"/>
              <a:gd name="connsiteY380" fmla="*/ 17573424 h 23902640"/>
              <a:gd name="connsiteX381" fmla="*/ 29653259 w 43671952"/>
              <a:gd name="connsiteY381" fmla="*/ 17575804 h 23902640"/>
              <a:gd name="connsiteX382" fmla="*/ 29660403 w 43671952"/>
              <a:gd name="connsiteY382" fmla="*/ 17580568 h 23902640"/>
              <a:gd name="connsiteX383" fmla="*/ 29662783 w 43671952"/>
              <a:gd name="connsiteY383" fmla="*/ 17587712 h 23902640"/>
              <a:gd name="connsiteX384" fmla="*/ 29655639 w 43671952"/>
              <a:gd name="connsiteY384" fmla="*/ 17618668 h 23902640"/>
              <a:gd name="connsiteX385" fmla="*/ 29648499 w 43671952"/>
              <a:gd name="connsiteY385" fmla="*/ 17621048 h 23902640"/>
              <a:gd name="connsiteX386" fmla="*/ 29634211 w 43671952"/>
              <a:gd name="connsiteY386" fmla="*/ 17628192 h 23902640"/>
              <a:gd name="connsiteX387" fmla="*/ 29622303 w 43671952"/>
              <a:gd name="connsiteY387" fmla="*/ 17628192 h 23902640"/>
              <a:gd name="connsiteX388" fmla="*/ 29603255 w 43671952"/>
              <a:gd name="connsiteY388" fmla="*/ 17621048 h 23902640"/>
              <a:gd name="connsiteX389" fmla="*/ 29598491 w 43671952"/>
              <a:gd name="connsiteY389" fmla="*/ 17613904 h 23902640"/>
              <a:gd name="connsiteX390" fmla="*/ 29593727 w 43671952"/>
              <a:gd name="connsiteY390" fmla="*/ 17594856 h 23902640"/>
              <a:gd name="connsiteX391" fmla="*/ 29595303 w 43671952"/>
              <a:gd name="connsiteY391" fmla="*/ 17579124 h 23902640"/>
              <a:gd name="connsiteX392" fmla="*/ 29594679 w 43671952"/>
              <a:gd name="connsiteY392" fmla="*/ 17580568 h 23902640"/>
              <a:gd name="connsiteX393" fmla="*/ 29587539 w 43671952"/>
              <a:gd name="connsiteY393" fmla="*/ 17582948 h 23902640"/>
              <a:gd name="connsiteX394" fmla="*/ 29573251 w 43671952"/>
              <a:gd name="connsiteY394" fmla="*/ 17590092 h 23902640"/>
              <a:gd name="connsiteX395" fmla="*/ 29561343 w 43671952"/>
              <a:gd name="connsiteY395" fmla="*/ 17590092 h 23902640"/>
              <a:gd name="connsiteX396" fmla="*/ 29542295 w 43671952"/>
              <a:gd name="connsiteY396" fmla="*/ 17582948 h 23902640"/>
              <a:gd name="connsiteX397" fmla="*/ 29537531 w 43671952"/>
              <a:gd name="connsiteY397" fmla="*/ 17575804 h 23902640"/>
              <a:gd name="connsiteX398" fmla="*/ 29532767 w 43671952"/>
              <a:gd name="connsiteY398" fmla="*/ 17556756 h 23902640"/>
              <a:gd name="connsiteX399" fmla="*/ 29535151 w 43671952"/>
              <a:gd name="connsiteY399" fmla="*/ 17532944 h 23902640"/>
              <a:gd name="connsiteX400" fmla="*/ 29549439 w 43671952"/>
              <a:gd name="connsiteY400" fmla="*/ 17528180 h 23902640"/>
              <a:gd name="connsiteX401" fmla="*/ 29686599 w 43671952"/>
              <a:gd name="connsiteY401" fmla="*/ 17429120 h 23902640"/>
              <a:gd name="connsiteX402" fmla="*/ 29708027 w 43671952"/>
              <a:gd name="connsiteY402" fmla="*/ 17431504 h 23902640"/>
              <a:gd name="connsiteX403" fmla="*/ 29722315 w 43671952"/>
              <a:gd name="connsiteY403" fmla="*/ 17436264 h 23902640"/>
              <a:gd name="connsiteX404" fmla="*/ 29729459 w 43671952"/>
              <a:gd name="connsiteY404" fmla="*/ 17438644 h 23902640"/>
              <a:gd name="connsiteX405" fmla="*/ 29736603 w 43671952"/>
              <a:gd name="connsiteY405" fmla="*/ 17443408 h 23902640"/>
              <a:gd name="connsiteX406" fmla="*/ 29738983 w 43671952"/>
              <a:gd name="connsiteY406" fmla="*/ 17450552 h 23902640"/>
              <a:gd name="connsiteX407" fmla="*/ 29731839 w 43671952"/>
              <a:gd name="connsiteY407" fmla="*/ 17481508 h 23902640"/>
              <a:gd name="connsiteX408" fmla="*/ 29724699 w 43671952"/>
              <a:gd name="connsiteY408" fmla="*/ 17483888 h 23902640"/>
              <a:gd name="connsiteX409" fmla="*/ 29710411 w 43671952"/>
              <a:gd name="connsiteY409" fmla="*/ 17491032 h 23902640"/>
              <a:gd name="connsiteX410" fmla="*/ 29698503 w 43671952"/>
              <a:gd name="connsiteY410" fmla="*/ 17491032 h 23902640"/>
              <a:gd name="connsiteX411" fmla="*/ 29679455 w 43671952"/>
              <a:gd name="connsiteY411" fmla="*/ 17483888 h 23902640"/>
              <a:gd name="connsiteX412" fmla="*/ 29674691 w 43671952"/>
              <a:gd name="connsiteY412" fmla="*/ 17476744 h 23902640"/>
              <a:gd name="connsiteX413" fmla="*/ 29669927 w 43671952"/>
              <a:gd name="connsiteY413" fmla="*/ 17457696 h 23902640"/>
              <a:gd name="connsiteX414" fmla="*/ 29672311 w 43671952"/>
              <a:gd name="connsiteY414" fmla="*/ 17433884 h 23902640"/>
              <a:gd name="connsiteX415" fmla="*/ 29686599 w 43671952"/>
              <a:gd name="connsiteY415" fmla="*/ 17429120 h 23902640"/>
              <a:gd name="connsiteX416" fmla="*/ 29473239 w 43671952"/>
              <a:gd name="connsiteY416" fmla="*/ 17413880 h 23902640"/>
              <a:gd name="connsiteX417" fmla="*/ 29494667 w 43671952"/>
              <a:gd name="connsiteY417" fmla="*/ 17416264 h 23902640"/>
              <a:gd name="connsiteX418" fmla="*/ 29508955 w 43671952"/>
              <a:gd name="connsiteY418" fmla="*/ 17421024 h 23902640"/>
              <a:gd name="connsiteX419" fmla="*/ 29516099 w 43671952"/>
              <a:gd name="connsiteY419" fmla="*/ 17423404 h 23902640"/>
              <a:gd name="connsiteX420" fmla="*/ 29523243 w 43671952"/>
              <a:gd name="connsiteY420" fmla="*/ 17428168 h 23902640"/>
              <a:gd name="connsiteX421" fmla="*/ 29525623 w 43671952"/>
              <a:gd name="connsiteY421" fmla="*/ 17435312 h 23902640"/>
              <a:gd name="connsiteX422" fmla="*/ 29518479 w 43671952"/>
              <a:gd name="connsiteY422" fmla="*/ 17466268 h 23902640"/>
              <a:gd name="connsiteX423" fmla="*/ 29511339 w 43671952"/>
              <a:gd name="connsiteY423" fmla="*/ 17468648 h 23902640"/>
              <a:gd name="connsiteX424" fmla="*/ 29497051 w 43671952"/>
              <a:gd name="connsiteY424" fmla="*/ 17475792 h 23902640"/>
              <a:gd name="connsiteX425" fmla="*/ 29485143 w 43671952"/>
              <a:gd name="connsiteY425" fmla="*/ 17475792 h 23902640"/>
              <a:gd name="connsiteX426" fmla="*/ 29466095 w 43671952"/>
              <a:gd name="connsiteY426" fmla="*/ 17468648 h 23902640"/>
              <a:gd name="connsiteX427" fmla="*/ 29461331 w 43671952"/>
              <a:gd name="connsiteY427" fmla="*/ 17461504 h 23902640"/>
              <a:gd name="connsiteX428" fmla="*/ 29456567 w 43671952"/>
              <a:gd name="connsiteY428" fmla="*/ 17442456 h 23902640"/>
              <a:gd name="connsiteX429" fmla="*/ 29458951 w 43671952"/>
              <a:gd name="connsiteY429" fmla="*/ 17418644 h 23902640"/>
              <a:gd name="connsiteX430" fmla="*/ 29473239 w 43671952"/>
              <a:gd name="connsiteY430" fmla="*/ 17413880 h 23902640"/>
              <a:gd name="connsiteX431" fmla="*/ 9746527 w 43671952"/>
              <a:gd name="connsiteY431" fmla="*/ 17383128 h 23902640"/>
              <a:gd name="connsiteX432" fmla="*/ 9760811 w 43671952"/>
              <a:gd name="connsiteY432" fmla="*/ 17385508 h 23902640"/>
              <a:gd name="connsiteX433" fmla="*/ 9767955 w 43671952"/>
              <a:gd name="connsiteY433" fmla="*/ 17387888 h 23902640"/>
              <a:gd name="connsiteX434" fmla="*/ 9794147 w 43671952"/>
              <a:gd name="connsiteY434" fmla="*/ 17395032 h 23902640"/>
              <a:gd name="connsiteX435" fmla="*/ 9808435 w 43671952"/>
              <a:gd name="connsiteY435" fmla="*/ 17399796 h 23902640"/>
              <a:gd name="connsiteX436" fmla="*/ 9815578 w 43671952"/>
              <a:gd name="connsiteY436" fmla="*/ 17402176 h 23902640"/>
              <a:gd name="connsiteX437" fmla="*/ 9825105 w 43671952"/>
              <a:gd name="connsiteY437" fmla="*/ 17423608 h 23902640"/>
              <a:gd name="connsiteX438" fmla="*/ 9827487 w 43671952"/>
              <a:gd name="connsiteY438" fmla="*/ 17430752 h 23902640"/>
              <a:gd name="connsiteX439" fmla="*/ 9829868 w 43671952"/>
              <a:gd name="connsiteY439" fmla="*/ 17437896 h 23902640"/>
              <a:gd name="connsiteX440" fmla="*/ 9829868 w 43671952"/>
              <a:gd name="connsiteY440" fmla="*/ 17495044 h 23902640"/>
              <a:gd name="connsiteX441" fmla="*/ 9822724 w 43671952"/>
              <a:gd name="connsiteY441" fmla="*/ 17497428 h 23902640"/>
              <a:gd name="connsiteX442" fmla="*/ 9815578 w 43671952"/>
              <a:gd name="connsiteY442" fmla="*/ 17502188 h 23902640"/>
              <a:gd name="connsiteX443" fmla="*/ 9796532 w 43671952"/>
              <a:gd name="connsiteY443" fmla="*/ 17495044 h 23902640"/>
              <a:gd name="connsiteX444" fmla="*/ 9787005 w 43671952"/>
              <a:gd name="connsiteY444" fmla="*/ 17492664 h 23902640"/>
              <a:gd name="connsiteX445" fmla="*/ 9779862 w 43671952"/>
              <a:gd name="connsiteY445" fmla="*/ 17490284 h 23902640"/>
              <a:gd name="connsiteX446" fmla="*/ 9772718 w 43671952"/>
              <a:gd name="connsiteY446" fmla="*/ 17483140 h 23902640"/>
              <a:gd name="connsiteX447" fmla="*/ 9765574 w 43671952"/>
              <a:gd name="connsiteY447" fmla="*/ 17480756 h 23902640"/>
              <a:gd name="connsiteX448" fmla="*/ 9760811 w 43671952"/>
              <a:gd name="connsiteY448" fmla="*/ 17473612 h 23902640"/>
              <a:gd name="connsiteX449" fmla="*/ 9748904 w 43671952"/>
              <a:gd name="connsiteY449" fmla="*/ 17452184 h 23902640"/>
              <a:gd name="connsiteX450" fmla="*/ 9744141 w 43671952"/>
              <a:gd name="connsiteY450" fmla="*/ 17445040 h 23902640"/>
              <a:gd name="connsiteX451" fmla="*/ 9741760 w 43671952"/>
              <a:gd name="connsiteY451" fmla="*/ 17437896 h 23902640"/>
              <a:gd name="connsiteX452" fmla="*/ 9736997 w 43671952"/>
              <a:gd name="connsiteY452" fmla="*/ 17430752 h 23902640"/>
              <a:gd name="connsiteX453" fmla="*/ 9732236 w 43671952"/>
              <a:gd name="connsiteY453" fmla="*/ 17416464 h 23902640"/>
              <a:gd name="connsiteX454" fmla="*/ 9739381 w 43671952"/>
              <a:gd name="connsiteY454" fmla="*/ 17385508 h 23902640"/>
              <a:gd name="connsiteX455" fmla="*/ 9746527 w 43671952"/>
              <a:gd name="connsiteY455" fmla="*/ 17383128 h 23902640"/>
              <a:gd name="connsiteX456" fmla="*/ 29221779 w 43671952"/>
              <a:gd name="connsiteY456" fmla="*/ 17352920 h 23902640"/>
              <a:gd name="connsiteX457" fmla="*/ 29243207 w 43671952"/>
              <a:gd name="connsiteY457" fmla="*/ 17355304 h 23902640"/>
              <a:gd name="connsiteX458" fmla="*/ 29257495 w 43671952"/>
              <a:gd name="connsiteY458" fmla="*/ 17360064 h 23902640"/>
              <a:gd name="connsiteX459" fmla="*/ 29264639 w 43671952"/>
              <a:gd name="connsiteY459" fmla="*/ 17362444 h 23902640"/>
              <a:gd name="connsiteX460" fmla="*/ 29271783 w 43671952"/>
              <a:gd name="connsiteY460" fmla="*/ 17367208 h 23902640"/>
              <a:gd name="connsiteX461" fmla="*/ 29274163 w 43671952"/>
              <a:gd name="connsiteY461" fmla="*/ 17374352 h 23902640"/>
              <a:gd name="connsiteX462" fmla="*/ 29267019 w 43671952"/>
              <a:gd name="connsiteY462" fmla="*/ 17405308 h 23902640"/>
              <a:gd name="connsiteX463" fmla="*/ 29259879 w 43671952"/>
              <a:gd name="connsiteY463" fmla="*/ 17407688 h 23902640"/>
              <a:gd name="connsiteX464" fmla="*/ 29245591 w 43671952"/>
              <a:gd name="connsiteY464" fmla="*/ 17414832 h 23902640"/>
              <a:gd name="connsiteX465" fmla="*/ 29233683 w 43671952"/>
              <a:gd name="connsiteY465" fmla="*/ 17414832 h 23902640"/>
              <a:gd name="connsiteX466" fmla="*/ 29214635 w 43671952"/>
              <a:gd name="connsiteY466" fmla="*/ 17407688 h 23902640"/>
              <a:gd name="connsiteX467" fmla="*/ 29209871 w 43671952"/>
              <a:gd name="connsiteY467" fmla="*/ 17400544 h 23902640"/>
              <a:gd name="connsiteX468" fmla="*/ 29205107 w 43671952"/>
              <a:gd name="connsiteY468" fmla="*/ 17381496 h 23902640"/>
              <a:gd name="connsiteX469" fmla="*/ 29207491 w 43671952"/>
              <a:gd name="connsiteY469" fmla="*/ 17357684 h 23902640"/>
              <a:gd name="connsiteX470" fmla="*/ 29221779 w 43671952"/>
              <a:gd name="connsiteY470" fmla="*/ 17352920 h 23902640"/>
              <a:gd name="connsiteX471" fmla="*/ 31192531 w 43671952"/>
              <a:gd name="connsiteY471" fmla="*/ 17326600 h 23902640"/>
              <a:gd name="connsiteX472" fmla="*/ 31213963 w 43671952"/>
              <a:gd name="connsiteY472" fmla="*/ 17328980 h 23902640"/>
              <a:gd name="connsiteX473" fmla="*/ 31228247 w 43671952"/>
              <a:gd name="connsiteY473" fmla="*/ 17333744 h 23902640"/>
              <a:gd name="connsiteX474" fmla="*/ 31235391 w 43671952"/>
              <a:gd name="connsiteY474" fmla="*/ 17336124 h 23902640"/>
              <a:gd name="connsiteX475" fmla="*/ 31242535 w 43671952"/>
              <a:gd name="connsiteY475" fmla="*/ 17340888 h 23902640"/>
              <a:gd name="connsiteX476" fmla="*/ 31244919 w 43671952"/>
              <a:gd name="connsiteY476" fmla="*/ 17348032 h 23902640"/>
              <a:gd name="connsiteX477" fmla="*/ 31237775 w 43671952"/>
              <a:gd name="connsiteY477" fmla="*/ 17378988 h 23902640"/>
              <a:gd name="connsiteX478" fmla="*/ 31230631 w 43671952"/>
              <a:gd name="connsiteY478" fmla="*/ 17381368 h 23902640"/>
              <a:gd name="connsiteX479" fmla="*/ 31216343 w 43671952"/>
              <a:gd name="connsiteY479" fmla="*/ 17388512 h 23902640"/>
              <a:gd name="connsiteX480" fmla="*/ 31204435 w 43671952"/>
              <a:gd name="connsiteY480" fmla="*/ 17388512 h 23902640"/>
              <a:gd name="connsiteX481" fmla="*/ 31185387 w 43671952"/>
              <a:gd name="connsiteY481" fmla="*/ 17381368 h 23902640"/>
              <a:gd name="connsiteX482" fmla="*/ 31180623 w 43671952"/>
              <a:gd name="connsiteY482" fmla="*/ 17374224 h 23902640"/>
              <a:gd name="connsiteX483" fmla="*/ 31175863 w 43671952"/>
              <a:gd name="connsiteY483" fmla="*/ 17355176 h 23902640"/>
              <a:gd name="connsiteX484" fmla="*/ 31178243 w 43671952"/>
              <a:gd name="connsiteY484" fmla="*/ 17331364 h 23902640"/>
              <a:gd name="connsiteX485" fmla="*/ 31192531 w 43671952"/>
              <a:gd name="connsiteY485" fmla="*/ 17326600 h 23902640"/>
              <a:gd name="connsiteX486" fmla="*/ 30413231 w 43671952"/>
              <a:gd name="connsiteY486" fmla="*/ 17219684 h 23902640"/>
              <a:gd name="connsiteX487" fmla="*/ 30434663 w 43671952"/>
              <a:gd name="connsiteY487" fmla="*/ 17222068 h 23902640"/>
              <a:gd name="connsiteX488" fmla="*/ 30448951 w 43671952"/>
              <a:gd name="connsiteY488" fmla="*/ 17226828 h 23902640"/>
              <a:gd name="connsiteX489" fmla="*/ 30456095 w 43671952"/>
              <a:gd name="connsiteY489" fmla="*/ 17229212 h 23902640"/>
              <a:gd name="connsiteX490" fmla="*/ 30463239 w 43671952"/>
              <a:gd name="connsiteY490" fmla="*/ 17233972 h 23902640"/>
              <a:gd name="connsiteX491" fmla="*/ 30465619 w 43671952"/>
              <a:gd name="connsiteY491" fmla="*/ 17241116 h 23902640"/>
              <a:gd name="connsiteX492" fmla="*/ 30458475 w 43671952"/>
              <a:gd name="connsiteY492" fmla="*/ 17272072 h 23902640"/>
              <a:gd name="connsiteX493" fmla="*/ 30451331 w 43671952"/>
              <a:gd name="connsiteY493" fmla="*/ 17274456 h 23902640"/>
              <a:gd name="connsiteX494" fmla="*/ 30437043 w 43671952"/>
              <a:gd name="connsiteY494" fmla="*/ 17281600 h 23902640"/>
              <a:gd name="connsiteX495" fmla="*/ 30425139 w 43671952"/>
              <a:gd name="connsiteY495" fmla="*/ 17281600 h 23902640"/>
              <a:gd name="connsiteX496" fmla="*/ 30406087 w 43671952"/>
              <a:gd name="connsiteY496" fmla="*/ 17274456 h 23902640"/>
              <a:gd name="connsiteX497" fmla="*/ 30401327 w 43671952"/>
              <a:gd name="connsiteY497" fmla="*/ 17267312 h 23902640"/>
              <a:gd name="connsiteX498" fmla="*/ 30396563 w 43671952"/>
              <a:gd name="connsiteY498" fmla="*/ 17248260 h 23902640"/>
              <a:gd name="connsiteX499" fmla="*/ 30398943 w 43671952"/>
              <a:gd name="connsiteY499" fmla="*/ 17224448 h 23902640"/>
              <a:gd name="connsiteX500" fmla="*/ 30413231 w 43671952"/>
              <a:gd name="connsiteY500" fmla="*/ 17219684 h 23902640"/>
              <a:gd name="connsiteX501" fmla="*/ 9979885 w 43671952"/>
              <a:gd name="connsiteY501" fmla="*/ 17218820 h 23902640"/>
              <a:gd name="connsiteX502" fmla="*/ 9991793 w 43671952"/>
              <a:gd name="connsiteY502" fmla="*/ 17221200 h 23902640"/>
              <a:gd name="connsiteX503" fmla="*/ 10001317 w 43671952"/>
              <a:gd name="connsiteY503" fmla="*/ 17233108 h 23902640"/>
              <a:gd name="connsiteX504" fmla="*/ 10006077 w 43671952"/>
              <a:gd name="connsiteY504" fmla="*/ 17240252 h 23902640"/>
              <a:gd name="connsiteX505" fmla="*/ 10010840 w 43671952"/>
              <a:gd name="connsiteY505" fmla="*/ 17254540 h 23902640"/>
              <a:gd name="connsiteX506" fmla="*/ 10013223 w 43671952"/>
              <a:gd name="connsiteY506" fmla="*/ 17261684 h 23902640"/>
              <a:gd name="connsiteX507" fmla="*/ 10015605 w 43671952"/>
              <a:gd name="connsiteY507" fmla="*/ 17271208 h 23902640"/>
              <a:gd name="connsiteX508" fmla="*/ 10015605 w 43671952"/>
              <a:gd name="connsiteY508" fmla="*/ 17306928 h 23902640"/>
              <a:gd name="connsiteX509" fmla="*/ 10010840 w 43671952"/>
              <a:gd name="connsiteY509" fmla="*/ 17314068 h 23902640"/>
              <a:gd name="connsiteX510" fmla="*/ 10008462 w 43671952"/>
              <a:gd name="connsiteY510" fmla="*/ 17318832 h 23902640"/>
              <a:gd name="connsiteX511" fmla="*/ 9989409 w 43671952"/>
              <a:gd name="connsiteY511" fmla="*/ 17311688 h 23902640"/>
              <a:gd name="connsiteX512" fmla="*/ 9984649 w 43671952"/>
              <a:gd name="connsiteY512" fmla="*/ 17304544 h 23902640"/>
              <a:gd name="connsiteX513" fmla="*/ 9977504 w 43671952"/>
              <a:gd name="connsiteY513" fmla="*/ 17299784 h 23902640"/>
              <a:gd name="connsiteX514" fmla="*/ 9975125 w 43671952"/>
              <a:gd name="connsiteY514" fmla="*/ 17292640 h 23902640"/>
              <a:gd name="connsiteX515" fmla="*/ 9970360 w 43671952"/>
              <a:gd name="connsiteY515" fmla="*/ 17285496 h 23902640"/>
              <a:gd name="connsiteX516" fmla="*/ 9965597 w 43671952"/>
              <a:gd name="connsiteY516" fmla="*/ 17271208 h 23902640"/>
              <a:gd name="connsiteX517" fmla="*/ 9967980 w 43671952"/>
              <a:gd name="connsiteY517" fmla="*/ 17228344 h 23902640"/>
              <a:gd name="connsiteX518" fmla="*/ 9972741 w 43671952"/>
              <a:gd name="connsiteY518" fmla="*/ 17221200 h 23902640"/>
              <a:gd name="connsiteX519" fmla="*/ 9979885 w 43671952"/>
              <a:gd name="connsiteY519" fmla="*/ 17218820 h 23902640"/>
              <a:gd name="connsiteX520" fmla="*/ 28909359 w 43671952"/>
              <a:gd name="connsiteY520" fmla="*/ 17192900 h 23902640"/>
              <a:gd name="connsiteX521" fmla="*/ 28930787 w 43671952"/>
              <a:gd name="connsiteY521" fmla="*/ 17195284 h 23902640"/>
              <a:gd name="connsiteX522" fmla="*/ 28945075 w 43671952"/>
              <a:gd name="connsiteY522" fmla="*/ 17200044 h 23902640"/>
              <a:gd name="connsiteX523" fmla="*/ 28952219 w 43671952"/>
              <a:gd name="connsiteY523" fmla="*/ 17202424 h 23902640"/>
              <a:gd name="connsiteX524" fmla="*/ 28959363 w 43671952"/>
              <a:gd name="connsiteY524" fmla="*/ 17207188 h 23902640"/>
              <a:gd name="connsiteX525" fmla="*/ 28961743 w 43671952"/>
              <a:gd name="connsiteY525" fmla="*/ 17214332 h 23902640"/>
              <a:gd name="connsiteX526" fmla="*/ 28954599 w 43671952"/>
              <a:gd name="connsiteY526" fmla="*/ 17245288 h 23902640"/>
              <a:gd name="connsiteX527" fmla="*/ 28947459 w 43671952"/>
              <a:gd name="connsiteY527" fmla="*/ 17247668 h 23902640"/>
              <a:gd name="connsiteX528" fmla="*/ 28933171 w 43671952"/>
              <a:gd name="connsiteY528" fmla="*/ 17254812 h 23902640"/>
              <a:gd name="connsiteX529" fmla="*/ 28921263 w 43671952"/>
              <a:gd name="connsiteY529" fmla="*/ 17254812 h 23902640"/>
              <a:gd name="connsiteX530" fmla="*/ 28902215 w 43671952"/>
              <a:gd name="connsiteY530" fmla="*/ 17247668 h 23902640"/>
              <a:gd name="connsiteX531" fmla="*/ 28897451 w 43671952"/>
              <a:gd name="connsiteY531" fmla="*/ 17240524 h 23902640"/>
              <a:gd name="connsiteX532" fmla="*/ 28892687 w 43671952"/>
              <a:gd name="connsiteY532" fmla="*/ 17221476 h 23902640"/>
              <a:gd name="connsiteX533" fmla="*/ 28895071 w 43671952"/>
              <a:gd name="connsiteY533" fmla="*/ 17197664 h 23902640"/>
              <a:gd name="connsiteX534" fmla="*/ 28909359 w 43671952"/>
              <a:gd name="connsiteY534" fmla="*/ 17192900 h 23902640"/>
              <a:gd name="connsiteX535" fmla="*/ 24523823 w 43671952"/>
              <a:gd name="connsiteY535" fmla="*/ 17128808 h 23902640"/>
              <a:gd name="connsiteX536" fmla="*/ 24546683 w 43671952"/>
              <a:gd name="connsiteY536" fmla="*/ 17151668 h 23902640"/>
              <a:gd name="connsiteX537" fmla="*/ 24523823 w 43671952"/>
              <a:gd name="connsiteY537" fmla="*/ 17174528 h 23902640"/>
              <a:gd name="connsiteX538" fmla="*/ 24500963 w 43671952"/>
              <a:gd name="connsiteY538" fmla="*/ 17151668 h 23902640"/>
              <a:gd name="connsiteX539" fmla="*/ 24523823 w 43671952"/>
              <a:gd name="connsiteY539" fmla="*/ 17128808 h 23902640"/>
              <a:gd name="connsiteX540" fmla="*/ 24059479 w 43671952"/>
              <a:gd name="connsiteY540" fmla="*/ 17090708 h 23902640"/>
              <a:gd name="connsiteX541" fmla="*/ 24082339 w 43671952"/>
              <a:gd name="connsiteY541" fmla="*/ 17113568 h 23902640"/>
              <a:gd name="connsiteX542" fmla="*/ 24059479 w 43671952"/>
              <a:gd name="connsiteY542" fmla="*/ 17136428 h 23902640"/>
              <a:gd name="connsiteX543" fmla="*/ 24036619 w 43671952"/>
              <a:gd name="connsiteY543" fmla="*/ 17113568 h 23902640"/>
              <a:gd name="connsiteX544" fmla="*/ 24059479 w 43671952"/>
              <a:gd name="connsiteY544" fmla="*/ 17090708 h 23902640"/>
              <a:gd name="connsiteX545" fmla="*/ 2751974 w 43671952"/>
              <a:gd name="connsiteY545" fmla="*/ 17085436 h 23902640"/>
              <a:gd name="connsiteX546" fmla="*/ 2774828 w 43671952"/>
              <a:gd name="connsiteY546" fmla="*/ 17108296 h 23902640"/>
              <a:gd name="connsiteX547" fmla="*/ 2751974 w 43671952"/>
              <a:gd name="connsiteY547" fmla="*/ 17131156 h 23902640"/>
              <a:gd name="connsiteX548" fmla="*/ 2729108 w 43671952"/>
              <a:gd name="connsiteY548" fmla="*/ 17108296 h 23902640"/>
              <a:gd name="connsiteX549" fmla="*/ 2751974 w 43671952"/>
              <a:gd name="connsiteY549" fmla="*/ 17085436 h 23902640"/>
              <a:gd name="connsiteX550" fmla="*/ 26231975 w 43671952"/>
              <a:gd name="connsiteY550" fmla="*/ 17066896 h 23902640"/>
              <a:gd name="connsiteX551" fmla="*/ 26254835 w 43671952"/>
              <a:gd name="connsiteY551" fmla="*/ 17089756 h 23902640"/>
              <a:gd name="connsiteX552" fmla="*/ 26231975 w 43671952"/>
              <a:gd name="connsiteY552" fmla="*/ 17112616 h 23902640"/>
              <a:gd name="connsiteX553" fmla="*/ 26209115 w 43671952"/>
              <a:gd name="connsiteY553" fmla="*/ 17089756 h 23902640"/>
              <a:gd name="connsiteX554" fmla="*/ 26231975 w 43671952"/>
              <a:gd name="connsiteY554" fmla="*/ 17066896 h 23902640"/>
              <a:gd name="connsiteX555" fmla="*/ 28284519 w 43671952"/>
              <a:gd name="connsiteY555" fmla="*/ 17032880 h 23902640"/>
              <a:gd name="connsiteX556" fmla="*/ 28305947 w 43671952"/>
              <a:gd name="connsiteY556" fmla="*/ 17035264 h 23902640"/>
              <a:gd name="connsiteX557" fmla="*/ 28320235 w 43671952"/>
              <a:gd name="connsiteY557" fmla="*/ 17040024 h 23902640"/>
              <a:gd name="connsiteX558" fmla="*/ 28327379 w 43671952"/>
              <a:gd name="connsiteY558" fmla="*/ 17042404 h 23902640"/>
              <a:gd name="connsiteX559" fmla="*/ 28334523 w 43671952"/>
              <a:gd name="connsiteY559" fmla="*/ 17047168 h 23902640"/>
              <a:gd name="connsiteX560" fmla="*/ 28336903 w 43671952"/>
              <a:gd name="connsiteY560" fmla="*/ 17054312 h 23902640"/>
              <a:gd name="connsiteX561" fmla="*/ 28329759 w 43671952"/>
              <a:gd name="connsiteY561" fmla="*/ 17085268 h 23902640"/>
              <a:gd name="connsiteX562" fmla="*/ 28322619 w 43671952"/>
              <a:gd name="connsiteY562" fmla="*/ 17087648 h 23902640"/>
              <a:gd name="connsiteX563" fmla="*/ 28308331 w 43671952"/>
              <a:gd name="connsiteY563" fmla="*/ 17094792 h 23902640"/>
              <a:gd name="connsiteX564" fmla="*/ 28296423 w 43671952"/>
              <a:gd name="connsiteY564" fmla="*/ 17094792 h 23902640"/>
              <a:gd name="connsiteX565" fmla="*/ 28277375 w 43671952"/>
              <a:gd name="connsiteY565" fmla="*/ 17087648 h 23902640"/>
              <a:gd name="connsiteX566" fmla="*/ 28272611 w 43671952"/>
              <a:gd name="connsiteY566" fmla="*/ 17080504 h 23902640"/>
              <a:gd name="connsiteX567" fmla="*/ 28267847 w 43671952"/>
              <a:gd name="connsiteY567" fmla="*/ 17061456 h 23902640"/>
              <a:gd name="connsiteX568" fmla="*/ 28270231 w 43671952"/>
              <a:gd name="connsiteY568" fmla="*/ 17037644 h 23902640"/>
              <a:gd name="connsiteX569" fmla="*/ 28284519 w 43671952"/>
              <a:gd name="connsiteY569" fmla="*/ 17032880 h 23902640"/>
              <a:gd name="connsiteX570" fmla="*/ 34823427 w 43671952"/>
              <a:gd name="connsiteY570" fmla="*/ 17018796 h 23902640"/>
              <a:gd name="connsiteX571" fmla="*/ 34844859 w 43671952"/>
              <a:gd name="connsiteY571" fmla="*/ 17021176 h 23902640"/>
              <a:gd name="connsiteX572" fmla="*/ 34859143 w 43671952"/>
              <a:gd name="connsiteY572" fmla="*/ 17025940 h 23902640"/>
              <a:gd name="connsiteX573" fmla="*/ 34866287 w 43671952"/>
              <a:gd name="connsiteY573" fmla="*/ 17028320 h 23902640"/>
              <a:gd name="connsiteX574" fmla="*/ 34873431 w 43671952"/>
              <a:gd name="connsiteY574" fmla="*/ 17033084 h 23902640"/>
              <a:gd name="connsiteX575" fmla="*/ 34875815 w 43671952"/>
              <a:gd name="connsiteY575" fmla="*/ 17040228 h 23902640"/>
              <a:gd name="connsiteX576" fmla="*/ 34868671 w 43671952"/>
              <a:gd name="connsiteY576" fmla="*/ 17071184 h 23902640"/>
              <a:gd name="connsiteX577" fmla="*/ 34861527 w 43671952"/>
              <a:gd name="connsiteY577" fmla="*/ 17073564 h 23902640"/>
              <a:gd name="connsiteX578" fmla="*/ 34847239 w 43671952"/>
              <a:gd name="connsiteY578" fmla="*/ 17080708 h 23902640"/>
              <a:gd name="connsiteX579" fmla="*/ 34835331 w 43671952"/>
              <a:gd name="connsiteY579" fmla="*/ 17080708 h 23902640"/>
              <a:gd name="connsiteX580" fmla="*/ 34816283 w 43671952"/>
              <a:gd name="connsiteY580" fmla="*/ 17073564 h 23902640"/>
              <a:gd name="connsiteX581" fmla="*/ 34811519 w 43671952"/>
              <a:gd name="connsiteY581" fmla="*/ 17066420 h 23902640"/>
              <a:gd name="connsiteX582" fmla="*/ 34806759 w 43671952"/>
              <a:gd name="connsiteY582" fmla="*/ 17047368 h 23902640"/>
              <a:gd name="connsiteX583" fmla="*/ 34809139 w 43671952"/>
              <a:gd name="connsiteY583" fmla="*/ 17023556 h 23902640"/>
              <a:gd name="connsiteX584" fmla="*/ 34823427 w 43671952"/>
              <a:gd name="connsiteY584" fmla="*/ 17018796 h 23902640"/>
              <a:gd name="connsiteX585" fmla="*/ 23995187 w 43671952"/>
              <a:gd name="connsiteY585" fmla="*/ 16957360 h 23902640"/>
              <a:gd name="connsiteX586" fmla="*/ 24018047 w 43671952"/>
              <a:gd name="connsiteY586" fmla="*/ 16980220 h 23902640"/>
              <a:gd name="connsiteX587" fmla="*/ 23995187 w 43671952"/>
              <a:gd name="connsiteY587" fmla="*/ 17003080 h 23902640"/>
              <a:gd name="connsiteX588" fmla="*/ 23972327 w 43671952"/>
              <a:gd name="connsiteY588" fmla="*/ 16980220 h 23902640"/>
              <a:gd name="connsiteX589" fmla="*/ 23995187 w 43671952"/>
              <a:gd name="connsiteY589" fmla="*/ 16957360 h 23902640"/>
              <a:gd name="connsiteX590" fmla="*/ 26298651 w 43671952"/>
              <a:gd name="connsiteY590" fmla="*/ 16952596 h 23902640"/>
              <a:gd name="connsiteX591" fmla="*/ 26321511 w 43671952"/>
              <a:gd name="connsiteY591" fmla="*/ 16975456 h 23902640"/>
              <a:gd name="connsiteX592" fmla="*/ 26298651 w 43671952"/>
              <a:gd name="connsiteY592" fmla="*/ 16998316 h 23902640"/>
              <a:gd name="connsiteX593" fmla="*/ 26275791 w 43671952"/>
              <a:gd name="connsiteY593" fmla="*/ 16975456 h 23902640"/>
              <a:gd name="connsiteX594" fmla="*/ 26298651 w 43671952"/>
              <a:gd name="connsiteY594" fmla="*/ 16952596 h 23902640"/>
              <a:gd name="connsiteX595" fmla="*/ 23606263 w 43671952"/>
              <a:gd name="connsiteY595" fmla="*/ 16926224 h 23902640"/>
              <a:gd name="connsiteX596" fmla="*/ 23624887 w 43671952"/>
              <a:gd name="connsiteY596" fmla="*/ 16938308 h 23902640"/>
              <a:gd name="connsiteX597" fmla="*/ 23655367 w 43671952"/>
              <a:gd name="connsiteY597" fmla="*/ 16984028 h 23902640"/>
              <a:gd name="connsiteX598" fmla="*/ 23701083 w 43671952"/>
              <a:gd name="connsiteY598" fmla="*/ 17014508 h 23902640"/>
              <a:gd name="connsiteX599" fmla="*/ 23723943 w 43671952"/>
              <a:gd name="connsiteY599" fmla="*/ 17022128 h 23902640"/>
              <a:gd name="connsiteX600" fmla="*/ 23769663 w 43671952"/>
              <a:gd name="connsiteY600" fmla="*/ 17044988 h 23902640"/>
              <a:gd name="connsiteX601" fmla="*/ 23807763 w 43671952"/>
              <a:gd name="connsiteY601" fmla="*/ 17075468 h 23902640"/>
              <a:gd name="connsiteX602" fmla="*/ 23838243 w 43671952"/>
              <a:gd name="connsiteY602" fmla="*/ 17098328 h 23902640"/>
              <a:gd name="connsiteX603" fmla="*/ 23861103 w 43671952"/>
              <a:gd name="connsiteY603" fmla="*/ 17113568 h 23902640"/>
              <a:gd name="connsiteX604" fmla="*/ 23876343 w 43671952"/>
              <a:gd name="connsiteY604" fmla="*/ 17136428 h 23902640"/>
              <a:gd name="connsiteX605" fmla="*/ 23883963 w 43671952"/>
              <a:gd name="connsiteY605" fmla="*/ 17159288 h 23902640"/>
              <a:gd name="connsiteX606" fmla="*/ 23906823 w 43671952"/>
              <a:gd name="connsiteY606" fmla="*/ 17174528 h 23902640"/>
              <a:gd name="connsiteX607" fmla="*/ 23922063 w 43671952"/>
              <a:gd name="connsiteY607" fmla="*/ 17220248 h 23902640"/>
              <a:gd name="connsiteX608" fmla="*/ 23937303 w 43671952"/>
              <a:gd name="connsiteY608" fmla="*/ 17243108 h 23902640"/>
              <a:gd name="connsiteX609" fmla="*/ 23929683 w 43671952"/>
              <a:gd name="connsiteY609" fmla="*/ 17250728 h 23902640"/>
              <a:gd name="connsiteX610" fmla="*/ 23861103 w 43671952"/>
              <a:gd name="connsiteY610" fmla="*/ 17235488 h 23902640"/>
              <a:gd name="connsiteX611" fmla="*/ 23815383 w 43671952"/>
              <a:gd name="connsiteY611" fmla="*/ 17220248 h 23902640"/>
              <a:gd name="connsiteX612" fmla="*/ 23777283 w 43671952"/>
              <a:gd name="connsiteY612" fmla="*/ 17182148 h 23902640"/>
              <a:gd name="connsiteX613" fmla="*/ 23739183 w 43671952"/>
              <a:gd name="connsiteY613" fmla="*/ 17144048 h 23902640"/>
              <a:gd name="connsiteX614" fmla="*/ 23723943 w 43671952"/>
              <a:gd name="connsiteY614" fmla="*/ 17121188 h 23902640"/>
              <a:gd name="connsiteX615" fmla="*/ 23701083 w 43671952"/>
              <a:gd name="connsiteY615" fmla="*/ 17105948 h 23902640"/>
              <a:gd name="connsiteX616" fmla="*/ 23670607 w 43671952"/>
              <a:gd name="connsiteY616" fmla="*/ 17075468 h 23902640"/>
              <a:gd name="connsiteX617" fmla="*/ 23662987 w 43671952"/>
              <a:gd name="connsiteY617" fmla="*/ 17052608 h 23902640"/>
              <a:gd name="connsiteX618" fmla="*/ 23617267 w 43671952"/>
              <a:gd name="connsiteY618" fmla="*/ 17022128 h 23902640"/>
              <a:gd name="connsiteX619" fmla="*/ 23609647 w 43671952"/>
              <a:gd name="connsiteY619" fmla="*/ 16999268 h 23902640"/>
              <a:gd name="connsiteX620" fmla="*/ 23586787 w 43671952"/>
              <a:gd name="connsiteY620" fmla="*/ 16953548 h 23902640"/>
              <a:gd name="connsiteX621" fmla="*/ 23606263 w 43671952"/>
              <a:gd name="connsiteY621" fmla="*/ 16926224 h 23902640"/>
              <a:gd name="connsiteX622" fmla="*/ 23930891 w 43671952"/>
              <a:gd name="connsiteY622" fmla="*/ 16914496 h 23902640"/>
              <a:gd name="connsiteX623" fmla="*/ 23953751 w 43671952"/>
              <a:gd name="connsiteY623" fmla="*/ 16937356 h 23902640"/>
              <a:gd name="connsiteX624" fmla="*/ 23930891 w 43671952"/>
              <a:gd name="connsiteY624" fmla="*/ 16960216 h 23902640"/>
              <a:gd name="connsiteX625" fmla="*/ 23908031 w 43671952"/>
              <a:gd name="connsiteY625" fmla="*/ 16937356 h 23902640"/>
              <a:gd name="connsiteX626" fmla="*/ 23930891 w 43671952"/>
              <a:gd name="connsiteY626" fmla="*/ 16914496 h 23902640"/>
              <a:gd name="connsiteX627" fmla="*/ 30862679 w 43671952"/>
              <a:gd name="connsiteY627" fmla="*/ 16894596 h 23902640"/>
              <a:gd name="connsiteX628" fmla="*/ 30884111 w 43671952"/>
              <a:gd name="connsiteY628" fmla="*/ 16896976 h 23902640"/>
              <a:gd name="connsiteX629" fmla="*/ 30898395 w 43671952"/>
              <a:gd name="connsiteY629" fmla="*/ 16901740 h 23902640"/>
              <a:gd name="connsiteX630" fmla="*/ 30905539 w 43671952"/>
              <a:gd name="connsiteY630" fmla="*/ 16904120 h 23902640"/>
              <a:gd name="connsiteX631" fmla="*/ 30912683 w 43671952"/>
              <a:gd name="connsiteY631" fmla="*/ 16908884 h 23902640"/>
              <a:gd name="connsiteX632" fmla="*/ 30915067 w 43671952"/>
              <a:gd name="connsiteY632" fmla="*/ 16916028 h 23902640"/>
              <a:gd name="connsiteX633" fmla="*/ 30907923 w 43671952"/>
              <a:gd name="connsiteY633" fmla="*/ 16946984 h 23902640"/>
              <a:gd name="connsiteX634" fmla="*/ 30900779 w 43671952"/>
              <a:gd name="connsiteY634" fmla="*/ 16949364 h 23902640"/>
              <a:gd name="connsiteX635" fmla="*/ 30886491 w 43671952"/>
              <a:gd name="connsiteY635" fmla="*/ 16956508 h 23902640"/>
              <a:gd name="connsiteX636" fmla="*/ 30874583 w 43671952"/>
              <a:gd name="connsiteY636" fmla="*/ 16956508 h 23902640"/>
              <a:gd name="connsiteX637" fmla="*/ 30855535 w 43671952"/>
              <a:gd name="connsiteY637" fmla="*/ 16949364 h 23902640"/>
              <a:gd name="connsiteX638" fmla="*/ 30850771 w 43671952"/>
              <a:gd name="connsiteY638" fmla="*/ 16942220 h 23902640"/>
              <a:gd name="connsiteX639" fmla="*/ 30846011 w 43671952"/>
              <a:gd name="connsiteY639" fmla="*/ 16923168 h 23902640"/>
              <a:gd name="connsiteX640" fmla="*/ 30848391 w 43671952"/>
              <a:gd name="connsiteY640" fmla="*/ 16899356 h 23902640"/>
              <a:gd name="connsiteX641" fmla="*/ 30862679 w 43671952"/>
              <a:gd name="connsiteY641" fmla="*/ 16894596 h 23902640"/>
              <a:gd name="connsiteX642" fmla="*/ 24323799 w 43671952"/>
              <a:gd name="connsiteY642" fmla="*/ 16854964 h 23902640"/>
              <a:gd name="connsiteX643" fmla="*/ 24346659 w 43671952"/>
              <a:gd name="connsiteY643" fmla="*/ 16877824 h 23902640"/>
              <a:gd name="connsiteX644" fmla="*/ 24323799 w 43671952"/>
              <a:gd name="connsiteY644" fmla="*/ 16900684 h 23902640"/>
              <a:gd name="connsiteX645" fmla="*/ 24300939 w 43671952"/>
              <a:gd name="connsiteY645" fmla="*/ 16877824 h 23902640"/>
              <a:gd name="connsiteX646" fmla="*/ 24323799 w 43671952"/>
              <a:gd name="connsiteY646" fmla="*/ 16854964 h 23902640"/>
              <a:gd name="connsiteX647" fmla="*/ 28505499 w 43671952"/>
              <a:gd name="connsiteY647" fmla="*/ 16834760 h 23902640"/>
              <a:gd name="connsiteX648" fmla="*/ 28526927 w 43671952"/>
              <a:gd name="connsiteY648" fmla="*/ 16837144 h 23902640"/>
              <a:gd name="connsiteX649" fmla="*/ 28541215 w 43671952"/>
              <a:gd name="connsiteY649" fmla="*/ 16841904 h 23902640"/>
              <a:gd name="connsiteX650" fmla="*/ 28548359 w 43671952"/>
              <a:gd name="connsiteY650" fmla="*/ 16844284 h 23902640"/>
              <a:gd name="connsiteX651" fmla="*/ 28555503 w 43671952"/>
              <a:gd name="connsiteY651" fmla="*/ 16849048 h 23902640"/>
              <a:gd name="connsiteX652" fmla="*/ 28557883 w 43671952"/>
              <a:gd name="connsiteY652" fmla="*/ 16856192 h 23902640"/>
              <a:gd name="connsiteX653" fmla="*/ 28550739 w 43671952"/>
              <a:gd name="connsiteY653" fmla="*/ 16887148 h 23902640"/>
              <a:gd name="connsiteX654" fmla="*/ 28543599 w 43671952"/>
              <a:gd name="connsiteY654" fmla="*/ 16889528 h 23902640"/>
              <a:gd name="connsiteX655" fmla="*/ 28529311 w 43671952"/>
              <a:gd name="connsiteY655" fmla="*/ 16896672 h 23902640"/>
              <a:gd name="connsiteX656" fmla="*/ 28517403 w 43671952"/>
              <a:gd name="connsiteY656" fmla="*/ 16896672 h 23902640"/>
              <a:gd name="connsiteX657" fmla="*/ 28498355 w 43671952"/>
              <a:gd name="connsiteY657" fmla="*/ 16889528 h 23902640"/>
              <a:gd name="connsiteX658" fmla="*/ 28493591 w 43671952"/>
              <a:gd name="connsiteY658" fmla="*/ 16882384 h 23902640"/>
              <a:gd name="connsiteX659" fmla="*/ 28488827 w 43671952"/>
              <a:gd name="connsiteY659" fmla="*/ 16863336 h 23902640"/>
              <a:gd name="connsiteX660" fmla="*/ 28491211 w 43671952"/>
              <a:gd name="connsiteY660" fmla="*/ 16839524 h 23902640"/>
              <a:gd name="connsiteX661" fmla="*/ 28505499 w 43671952"/>
              <a:gd name="connsiteY661" fmla="*/ 16834760 h 23902640"/>
              <a:gd name="connsiteX662" fmla="*/ 30479079 w 43671952"/>
              <a:gd name="connsiteY662" fmla="*/ 16827140 h 23902640"/>
              <a:gd name="connsiteX663" fmla="*/ 30500507 w 43671952"/>
              <a:gd name="connsiteY663" fmla="*/ 16829524 h 23902640"/>
              <a:gd name="connsiteX664" fmla="*/ 30514795 w 43671952"/>
              <a:gd name="connsiteY664" fmla="*/ 16834284 h 23902640"/>
              <a:gd name="connsiteX665" fmla="*/ 30521939 w 43671952"/>
              <a:gd name="connsiteY665" fmla="*/ 16836664 h 23902640"/>
              <a:gd name="connsiteX666" fmla="*/ 30529083 w 43671952"/>
              <a:gd name="connsiteY666" fmla="*/ 16841428 h 23902640"/>
              <a:gd name="connsiteX667" fmla="*/ 30531463 w 43671952"/>
              <a:gd name="connsiteY667" fmla="*/ 16848572 h 23902640"/>
              <a:gd name="connsiteX668" fmla="*/ 30524319 w 43671952"/>
              <a:gd name="connsiteY668" fmla="*/ 16879528 h 23902640"/>
              <a:gd name="connsiteX669" fmla="*/ 30517179 w 43671952"/>
              <a:gd name="connsiteY669" fmla="*/ 16881908 h 23902640"/>
              <a:gd name="connsiteX670" fmla="*/ 30502891 w 43671952"/>
              <a:gd name="connsiteY670" fmla="*/ 16889052 h 23902640"/>
              <a:gd name="connsiteX671" fmla="*/ 30490983 w 43671952"/>
              <a:gd name="connsiteY671" fmla="*/ 16889052 h 23902640"/>
              <a:gd name="connsiteX672" fmla="*/ 30471935 w 43671952"/>
              <a:gd name="connsiteY672" fmla="*/ 16881908 h 23902640"/>
              <a:gd name="connsiteX673" fmla="*/ 30467171 w 43671952"/>
              <a:gd name="connsiteY673" fmla="*/ 16874764 h 23902640"/>
              <a:gd name="connsiteX674" fmla="*/ 30462407 w 43671952"/>
              <a:gd name="connsiteY674" fmla="*/ 16855716 h 23902640"/>
              <a:gd name="connsiteX675" fmla="*/ 30464791 w 43671952"/>
              <a:gd name="connsiteY675" fmla="*/ 16831904 h 23902640"/>
              <a:gd name="connsiteX676" fmla="*/ 30479079 w 43671952"/>
              <a:gd name="connsiteY676" fmla="*/ 16827140 h 23902640"/>
              <a:gd name="connsiteX677" fmla="*/ 31191327 w 43671952"/>
              <a:gd name="connsiteY677" fmla="*/ 16800196 h 23902640"/>
              <a:gd name="connsiteX678" fmla="*/ 31214187 w 43671952"/>
              <a:gd name="connsiteY678" fmla="*/ 16823056 h 23902640"/>
              <a:gd name="connsiteX679" fmla="*/ 31191327 w 43671952"/>
              <a:gd name="connsiteY679" fmla="*/ 16845916 h 23902640"/>
              <a:gd name="connsiteX680" fmla="*/ 31168467 w 43671952"/>
              <a:gd name="connsiteY680" fmla="*/ 16823056 h 23902640"/>
              <a:gd name="connsiteX681" fmla="*/ 31191327 w 43671952"/>
              <a:gd name="connsiteY681" fmla="*/ 16800196 h 23902640"/>
              <a:gd name="connsiteX682" fmla="*/ 23547511 w 43671952"/>
              <a:gd name="connsiteY682" fmla="*/ 16788288 h 23902640"/>
              <a:gd name="connsiteX683" fmla="*/ 23570375 w 43671952"/>
              <a:gd name="connsiteY683" fmla="*/ 16811148 h 23902640"/>
              <a:gd name="connsiteX684" fmla="*/ 23547511 w 43671952"/>
              <a:gd name="connsiteY684" fmla="*/ 16834008 h 23902640"/>
              <a:gd name="connsiteX685" fmla="*/ 23524651 w 43671952"/>
              <a:gd name="connsiteY685" fmla="*/ 16811148 h 23902640"/>
              <a:gd name="connsiteX686" fmla="*/ 23547511 w 43671952"/>
              <a:gd name="connsiteY686" fmla="*/ 16788288 h 23902640"/>
              <a:gd name="connsiteX687" fmla="*/ 24285699 w 43671952"/>
              <a:gd name="connsiteY687" fmla="*/ 16774003 h 23902640"/>
              <a:gd name="connsiteX688" fmla="*/ 24308559 w 43671952"/>
              <a:gd name="connsiteY688" fmla="*/ 16796864 h 23902640"/>
              <a:gd name="connsiteX689" fmla="*/ 24285699 w 43671952"/>
              <a:gd name="connsiteY689" fmla="*/ 16819724 h 23902640"/>
              <a:gd name="connsiteX690" fmla="*/ 24262839 w 43671952"/>
              <a:gd name="connsiteY690" fmla="*/ 16796864 h 23902640"/>
              <a:gd name="connsiteX691" fmla="*/ 24285699 w 43671952"/>
              <a:gd name="connsiteY691" fmla="*/ 16774003 h 23902640"/>
              <a:gd name="connsiteX692" fmla="*/ 30700959 w 43671952"/>
              <a:gd name="connsiteY692" fmla="*/ 16765055 h 23902640"/>
              <a:gd name="connsiteX693" fmla="*/ 30722391 w 43671952"/>
              <a:gd name="connsiteY693" fmla="*/ 16767435 h 23902640"/>
              <a:gd name="connsiteX694" fmla="*/ 30736675 w 43671952"/>
              <a:gd name="connsiteY694" fmla="*/ 16772199 h 23902640"/>
              <a:gd name="connsiteX695" fmla="*/ 30743819 w 43671952"/>
              <a:gd name="connsiteY695" fmla="*/ 16774579 h 23902640"/>
              <a:gd name="connsiteX696" fmla="*/ 30750963 w 43671952"/>
              <a:gd name="connsiteY696" fmla="*/ 16779344 h 23902640"/>
              <a:gd name="connsiteX697" fmla="*/ 30753347 w 43671952"/>
              <a:gd name="connsiteY697" fmla="*/ 16786488 h 23902640"/>
              <a:gd name="connsiteX698" fmla="*/ 30746203 w 43671952"/>
              <a:gd name="connsiteY698" fmla="*/ 16817444 h 23902640"/>
              <a:gd name="connsiteX699" fmla="*/ 30739059 w 43671952"/>
              <a:gd name="connsiteY699" fmla="*/ 16819824 h 23902640"/>
              <a:gd name="connsiteX700" fmla="*/ 30724771 w 43671952"/>
              <a:gd name="connsiteY700" fmla="*/ 16826968 h 23902640"/>
              <a:gd name="connsiteX701" fmla="*/ 30712863 w 43671952"/>
              <a:gd name="connsiteY701" fmla="*/ 16826968 h 23902640"/>
              <a:gd name="connsiteX702" fmla="*/ 30693815 w 43671952"/>
              <a:gd name="connsiteY702" fmla="*/ 16819824 h 23902640"/>
              <a:gd name="connsiteX703" fmla="*/ 30689051 w 43671952"/>
              <a:gd name="connsiteY703" fmla="*/ 16812680 h 23902640"/>
              <a:gd name="connsiteX704" fmla="*/ 30684291 w 43671952"/>
              <a:gd name="connsiteY704" fmla="*/ 16793628 h 23902640"/>
              <a:gd name="connsiteX705" fmla="*/ 30686671 w 43671952"/>
              <a:gd name="connsiteY705" fmla="*/ 16769815 h 23902640"/>
              <a:gd name="connsiteX706" fmla="*/ 30700959 w 43671952"/>
              <a:gd name="connsiteY706" fmla="*/ 16765055 h 23902640"/>
              <a:gd name="connsiteX707" fmla="*/ 27035251 w 43671952"/>
              <a:gd name="connsiteY707" fmla="*/ 16755747 h 23902640"/>
              <a:gd name="connsiteX708" fmla="*/ 27058111 w 43671952"/>
              <a:gd name="connsiteY708" fmla="*/ 16778608 h 23902640"/>
              <a:gd name="connsiteX709" fmla="*/ 27035251 w 43671952"/>
              <a:gd name="connsiteY709" fmla="*/ 16801468 h 23902640"/>
              <a:gd name="connsiteX710" fmla="*/ 27012391 w 43671952"/>
              <a:gd name="connsiteY710" fmla="*/ 16778608 h 23902640"/>
              <a:gd name="connsiteX711" fmla="*/ 27035251 w 43671952"/>
              <a:gd name="connsiteY711" fmla="*/ 16755747 h 23902640"/>
              <a:gd name="connsiteX712" fmla="*/ 28269279 w 43671952"/>
              <a:gd name="connsiteY712" fmla="*/ 16697599 h 23902640"/>
              <a:gd name="connsiteX713" fmla="*/ 28290707 w 43671952"/>
              <a:gd name="connsiteY713" fmla="*/ 16699983 h 23902640"/>
              <a:gd name="connsiteX714" fmla="*/ 28304995 w 43671952"/>
              <a:gd name="connsiteY714" fmla="*/ 16704743 h 23902640"/>
              <a:gd name="connsiteX715" fmla="*/ 28312139 w 43671952"/>
              <a:gd name="connsiteY715" fmla="*/ 16707123 h 23902640"/>
              <a:gd name="connsiteX716" fmla="*/ 28319283 w 43671952"/>
              <a:gd name="connsiteY716" fmla="*/ 16711887 h 23902640"/>
              <a:gd name="connsiteX717" fmla="*/ 28321663 w 43671952"/>
              <a:gd name="connsiteY717" fmla="*/ 16719031 h 23902640"/>
              <a:gd name="connsiteX718" fmla="*/ 28314519 w 43671952"/>
              <a:gd name="connsiteY718" fmla="*/ 16749987 h 23902640"/>
              <a:gd name="connsiteX719" fmla="*/ 28307379 w 43671952"/>
              <a:gd name="connsiteY719" fmla="*/ 16752367 h 23902640"/>
              <a:gd name="connsiteX720" fmla="*/ 28293091 w 43671952"/>
              <a:gd name="connsiteY720" fmla="*/ 16759511 h 23902640"/>
              <a:gd name="connsiteX721" fmla="*/ 28281183 w 43671952"/>
              <a:gd name="connsiteY721" fmla="*/ 16759511 h 23902640"/>
              <a:gd name="connsiteX722" fmla="*/ 28262135 w 43671952"/>
              <a:gd name="connsiteY722" fmla="*/ 16752367 h 23902640"/>
              <a:gd name="connsiteX723" fmla="*/ 28257371 w 43671952"/>
              <a:gd name="connsiteY723" fmla="*/ 16745223 h 23902640"/>
              <a:gd name="connsiteX724" fmla="*/ 28252607 w 43671952"/>
              <a:gd name="connsiteY724" fmla="*/ 16726175 h 23902640"/>
              <a:gd name="connsiteX725" fmla="*/ 28254991 w 43671952"/>
              <a:gd name="connsiteY725" fmla="*/ 16702363 h 23902640"/>
              <a:gd name="connsiteX726" fmla="*/ 28269279 w 43671952"/>
              <a:gd name="connsiteY726" fmla="*/ 16697599 h 23902640"/>
              <a:gd name="connsiteX727" fmla="*/ 22887905 w 43671952"/>
              <a:gd name="connsiteY727" fmla="*/ 16690657 h 23902640"/>
              <a:gd name="connsiteX728" fmla="*/ 22910765 w 43671952"/>
              <a:gd name="connsiteY728" fmla="*/ 16713519 h 23902640"/>
              <a:gd name="connsiteX729" fmla="*/ 22887905 w 43671952"/>
              <a:gd name="connsiteY729" fmla="*/ 16736379 h 23902640"/>
              <a:gd name="connsiteX730" fmla="*/ 22865043 w 43671952"/>
              <a:gd name="connsiteY730" fmla="*/ 16713519 h 23902640"/>
              <a:gd name="connsiteX731" fmla="*/ 22887905 w 43671952"/>
              <a:gd name="connsiteY731" fmla="*/ 16690657 h 23902640"/>
              <a:gd name="connsiteX732" fmla="*/ 26451051 w 43671952"/>
              <a:gd name="connsiteY732" fmla="*/ 16603345 h 23902640"/>
              <a:gd name="connsiteX733" fmla="*/ 26473911 w 43671952"/>
              <a:gd name="connsiteY733" fmla="*/ 16626205 h 23902640"/>
              <a:gd name="connsiteX734" fmla="*/ 26451051 w 43671952"/>
              <a:gd name="connsiteY734" fmla="*/ 16649065 h 23902640"/>
              <a:gd name="connsiteX735" fmla="*/ 26428191 w 43671952"/>
              <a:gd name="connsiteY735" fmla="*/ 16626205 h 23902640"/>
              <a:gd name="connsiteX736" fmla="*/ 26451051 w 43671952"/>
              <a:gd name="connsiteY736" fmla="*/ 16603345 h 23902640"/>
              <a:gd name="connsiteX737" fmla="*/ 23445119 w 43671952"/>
              <a:gd name="connsiteY737" fmla="*/ 16495394 h 23902640"/>
              <a:gd name="connsiteX738" fmla="*/ 23467979 w 43671952"/>
              <a:gd name="connsiteY738" fmla="*/ 16518254 h 23902640"/>
              <a:gd name="connsiteX739" fmla="*/ 23445119 w 43671952"/>
              <a:gd name="connsiteY739" fmla="*/ 16541114 h 23902640"/>
              <a:gd name="connsiteX740" fmla="*/ 23422259 w 43671952"/>
              <a:gd name="connsiteY740" fmla="*/ 16518254 h 23902640"/>
              <a:gd name="connsiteX741" fmla="*/ 23445119 w 43671952"/>
              <a:gd name="connsiteY741" fmla="*/ 16495394 h 23902640"/>
              <a:gd name="connsiteX742" fmla="*/ 30562899 w 43671952"/>
              <a:gd name="connsiteY742" fmla="*/ 16491859 h 23902640"/>
              <a:gd name="connsiteX743" fmla="*/ 30584327 w 43671952"/>
              <a:gd name="connsiteY743" fmla="*/ 16494241 h 23902640"/>
              <a:gd name="connsiteX744" fmla="*/ 30598615 w 43671952"/>
              <a:gd name="connsiteY744" fmla="*/ 16499003 h 23902640"/>
              <a:gd name="connsiteX745" fmla="*/ 30605759 w 43671952"/>
              <a:gd name="connsiteY745" fmla="*/ 16501384 h 23902640"/>
              <a:gd name="connsiteX746" fmla="*/ 30612903 w 43671952"/>
              <a:gd name="connsiteY746" fmla="*/ 16506147 h 23902640"/>
              <a:gd name="connsiteX747" fmla="*/ 30615283 w 43671952"/>
              <a:gd name="connsiteY747" fmla="*/ 16513291 h 23902640"/>
              <a:gd name="connsiteX748" fmla="*/ 30608139 w 43671952"/>
              <a:gd name="connsiteY748" fmla="*/ 16544247 h 23902640"/>
              <a:gd name="connsiteX749" fmla="*/ 30600999 w 43671952"/>
              <a:gd name="connsiteY749" fmla="*/ 16546628 h 23902640"/>
              <a:gd name="connsiteX750" fmla="*/ 30586711 w 43671952"/>
              <a:gd name="connsiteY750" fmla="*/ 16553772 h 23902640"/>
              <a:gd name="connsiteX751" fmla="*/ 30574803 w 43671952"/>
              <a:gd name="connsiteY751" fmla="*/ 16553772 h 23902640"/>
              <a:gd name="connsiteX752" fmla="*/ 30555755 w 43671952"/>
              <a:gd name="connsiteY752" fmla="*/ 16546628 h 23902640"/>
              <a:gd name="connsiteX753" fmla="*/ 30550991 w 43671952"/>
              <a:gd name="connsiteY753" fmla="*/ 16539484 h 23902640"/>
              <a:gd name="connsiteX754" fmla="*/ 30546227 w 43671952"/>
              <a:gd name="connsiteY754" fmla="*/ 16520434 h 23902640"/>
              <a:gd name="connsiteX755" fmla="*/ 30548611 w 43671952"/>
              <a:gd name="connsiteY755" fmla="*/ 16496622 h 23902640"/>
              <a:gd name="connsiteX756" fmla="*/ 30562899 w 43671952"/>
              <a:gd name="connsiteY756" fmla="*/ 16491859 h 23902640"/>
              <a:gd name="connsiteX757" fmla="*/ 24145203 w 43671952"/>
              <a:gd name="connsiteY757" fmla="*/ 16481106 h 23902640"/>
              <a:gd name="connsiteX758" fmla="*/ 24168063 w 43671952"/>
              <a:gd name="connsiteY758" fmla="*/ 16503966 h 23902640"/>
              <a:gd name="connsiteX759" fmla="*/ 24145203 w 43671952"/>
              <a:gd name="connsiteY759" fmla="*/ 16526826 h 23902640"/>
              <a:gd name="connsiteX760" fmla="*/ 24122343 w 43671952"/>
              <a:gd name="connsiteY760" fmla="*/ 16503966 h 23902640"/>
              <a:gd name="connsiteX761" fmla="*/ 24145203 w 43671952"/>
              <a:gd name="connsiteY761" fmla="*/ 16481106 h 23902640"/>
              <a:gd name="connsiteX762" fmla="*/ 30212379 w 43671952"/>
              <a:gd name="connsiteY762" fmla="*/ 16468999 h 23902640"/>
              <a:gd name="connsiteX763" fmla="*/ 30233807 w 43671952"/>
              <a:gd name="connsiteY763" fmla="*/ 16471381 h 23902640"/>
              <a:gd name="connsiteX764" fmla="*/ 30248095 w 43671952"/>
              <a:gd name="connsiteY764" fmla="*/ 16476143 h 23902640"/>
              <a:gd name="connsiteX765" fmla="*/ 30255239 w 43671952"/>
              <a:gd name="connsiteY765" fmla="*/ 16478524 h 23902640"/>
              <a:gd name="connsiteX766" fmla="*/ 30262383 w 43671952"/>
              <a:gd name="connsiteY766" fmla="*/ 16483287 h 23902640"/>
              <a:gd name="connsiteX767" fmla="*/ 30264763 w 43671952"/>
              <a:gd name="connsiteY767" fmla="*/ 16490431 h 23902640"/>
              <a:gd name="connsiteX768" fmla="*/ 30257619 w 43671952"/>
              <a:gd name="connsiteY768" fmla="*/ 16521387 h 23902640"/>
              <a:gd name="connsiteX769" fmla="*/ 30250479 w 43671952"/>
              <a:gd name="connsiteY769" fmla="*/ 16523768 h 23902640"/>
              <a:gd name="connsiteX770" fmla="*/ 30236191 w 43671952"/>
              <a:gd name="connsiteY770" fmla="*/ 16530912 h 23902640"/>
              <a:gd name="connsiteX771" fmla="*/ 30224283 w 43671952"/>
              <a:gd name="connsiteY771" fmla="*/ 16530912 h 23902640"/>
              <a:gd name="connsiteX772" fmla="*/ 30205235 w 43671952"/>
              <a:gd name="connsiteY772" fmla="*/ 16523768 h 23902640"/>
              <a:gd name="connsiteX773" fmla="*/ 30200471 w 43671952"/>
              <a:gd name="connsiteY773" fmla="*/ 16516624 h 23902640"/>
              <a:gd name="connsiteX774" fmla="*/ 30195707 w 43671952"/>
              <a:gd name="connsiteY774" fmla="*/ 16497574 h 23902640"/>
              <a:gd name="connsiteX775" fmla="*/ 30198091 w 43671952"/>
              <a:gd name="connsiteY775" fmla="*/ 16473762 h 23902640"/>
              <a:gd name="connsiteX776" fmla="*/ 30212379 w 43671952"/>
              <a:gd name="connsiteY776" fmla="*/ 16468999 h 23902640"/>
              <a:gd name="connsiteX777" fmla="*/ 30341919 w 43671952"/>
              <a:gd name="connsiteY777" fmla="*/ 16438519 h 23902640"/>
              <a:gd name="connsiteX778" fmla="*/ 30363347 w 43671952"/>
              <a:gd name="connsiteY778" fmla="*/ 16440901 h 23902640"/>
              <a:gd name="connsiteX779" fmla="*/ 30377635 w 43671952"/>
              <a:gd name="connsiteY779" fmla="*/ 16445663 h 23902640"/>
              <a:gd name="connsiteX780" fmla="*/ 30384779 w 43671952"/>
              <a:gd name="connsiteY780" fmla="*/ 16448044 h 23902640"/>
              <a:gd name="connsiteX781" fmla="*/ 30391923 w 43671952"/>
              <a:gd name="connsiteY781" fmla="*/ 16452807 h 23902640"/>
              <a:gd name="connsiteX782" fmla="*/ 30394303 w 43671952"/>
              <a:gd name="connsiteY782" fmla="*/ 16459951 h 23902640"/>
              <a:gd name="connsiteX783" fmla="*/ 30387159 w 43671952"/>
              <a:gd name="connsiteY783" fmla="*/ 16490907 h 23902640"/>
              <a:gd name="connsiteX784" fmla="*/ 30380019 w 43671952"/>
              <a:gd name="connsiteY784" fmla="*/ 16493288 h 23902640"/>
              <a:gd name="connsiteX785" fmla="*/ 30365731 w 43671952"/>
              <a:gd name="connsiteY785" fmla="*/ 16500432 h 23902640"/>
              <a:gd name="connsiteX786" fmla="*/ 30353823 w 43671952"/>
              <a:gd name="connsiteY786" fmla="*/ 16500432 h 23902640"/>
              <a:gd name="connsiteX787" fmla="*/ 30334775 w 43671952"/>
              <a:gd name="connsiteY787" fmla="*/ 16493288 h 23902640"/>
              <a:gd name="connsiteX788" fmla="*/ 30330011 w 43671952"/>
              <a:gd name="connsiteY788" fmla="*/ 16486144 h 23902640"/>
              <a:gd name="connsiteX789" fmla="*/ 30325247 w 43671952"/>
              <a:gd name="connsiteY789" fmla="*/ 16467094 h 23902640"/>
              <a:gd name="connsiteX790" fmla="*/ 30327631 w 43671952"/>
              <a:gd name="connsiteY790" fmla="*/ 16443282 h 23902640"/>
              <a:gd name="connsiteX791" fmla="*/ 30341919 w 43671952"/>
              <a:gd name="connsiteY791" fmla="*/ 16438519 h 23902640"/>
              <a:gd name="connsiteX792" fmla="*/ 25386535 w 43671952"/>
              <a:gd name="connsiteY792" fmla="*/ 16375856 h 23902640"/>
              <a:gd name="connsiteX793" fmla="*/ 25429395 w 43671952"/>
              <a:gd name="connsiteY793" fmla="*/ 16380618 h 23902640"/>
              <a:gd name="connsiteX794" fmla="*/ 25436539 w 43671952"/>
              <a:gd name="connsiteY794" fmla="*/ 16383000 h 23902640"/>
              <a:gd name="connsiteX795" fmla="*/ 25450827 w 43671952"/>
              <a:gd name="connsiteY795" fmla="*/ 16392525 h 23902640"/>
              <a:gd name="connsiteX796" fmla="*/ 25457971 w 43671952"/>
              <a:gd name="connsiteY796" fmla="*/ 16397287 h 23902640"/>
              <a:gd name="connsiteX797" fmla="*/ 25462735 w 43671952"/>
              <a:gd name="connsiteY797" fmla="*/ 16411575 h 23902640"/>
              <a:gd name="connsiteX798" fmla="*/ 25465115 w 43671952"/>
              <a:gd name="connsiteY798" fmla="*/ 16418718 h 23902640"/>
              <a:gd name="connsiteX799" fmla="*/ 25455591 w 43671952"/>
              <a:gd name="connsiteY799" fmla="*/ 16444912 h 23902640"/>
              <a:gd name="connsiteX800" fmla="*/ 25448447 w 43671952"/>
              <a:gd name="connsiteY800" fmla="*/ 16447293 h 23902640"/>
              <a:gd name="connsiteX801" fmla="*/ 25427015 w 43671952"/>
              <a:gd name="connsiteY801" fmla="*/ 16456818 h 23902640"/>
              <a:gd name="connsiteX802" fmla="*/ 25422251 w 43671952"/>
              <a:gd name="connsiteY802" fmla="*/ 16459200 h 23902640"/>
              <a:gd name="connsiteX803" fmla="*/ 25386535 w 43671952"/>
              <a:gd name="connsiteY803" fmla="*/ 16449675 h 23902640"/>
              <a:gd name="connsiteX804" fmla="*/ 25372247 w 43671952"/>
              <a:gd name="connsiteY804" fmla="*/ 16444912 h 23902640"/>
              <a:gd name="connsiteX805" fmla="*/ 25365103 w 43671952"/>
              <a:gd name="connsiteY805" fmla="*/ 16442531 h 23902640"/>
              <a:gd name="connsiteX806" fmla="*/ 25360339 w 43671952"/>
              <a:gd name="connsiteY806" fmla="*/ 16435387 h 23902640"/>
              <a:gd name="connsiteX807" fmla="*/ 25353195 w 43671952"/>
              <a:gd name="connsiteY807" fmla="*/ 16433006 h 23902640"/>
              <a:gd name="connsiteX808" fmla="*/ 25346051 w 43671952"/>
              <a:gd name="connsiteY808" fmla="*/ 16428243 h 23902640"/>
              <a:gd name="connsiteX809" fmla="*/ 25336527 w 43671952"/>
              <a:gd name="connsiteY809" fmla="*/ 16406812 h 23902640"/>
              <a:gd name="connsiteX810" fmla="*/ 25343671 w 43671952"/>
              <a:gd name="connsiteY810" fmla="*/ 16392525 h 23902640"/>
              <a:gd name="connsiteX811" fmla="*/ 25350815 w 43671952"/>
              <a:gd name="connsiteY811" fmla="*/ 16390143 h 23902640"/>
              <a:gd name="connsiteX812" fmla="*/ 25357959 w 43671952"/>
              <a:gd name="connsiteY812" fmla="*/ 16385381 h 23902640"/>
              <a:gd name="connsiteX813" fmla="*/ 25372247 w 43671952"/>
              <a:gd name="connsiteY813" fmla="*/ 16380618 h 23902640"/>
              <a:gd name="connsiteX814" fmla="*/ 25379391 w 43671952"/>
              <a:gd name="connsiteY814" fmla="*/ 16378237 h 23902640"/>
              <a:gd name="connsiteX815" fmla="*/ 30600775 w 43671952"/>
              <a:gd name="connsiteY815" fmla="*/ 16323945 h 23902640"/>
              <a:gd name="connsiteX816" fmla="*/ 30623635 w 43671952"/>
              <a:gd name="connsiteY816" fmla="*/ 16346805 h 23902640"/>
              <a:gd name="connsiteX817" fmla="*/ 30600775 w 43671952"/>
              <a:gd name="connsiteY817" fmla="*/ 16369665 h 23902640"/>
              <a:gd name="connsiteX818" fmla="*/ 30577915 w 43671952"/>
              <a:gd name="connsiteY818" fmla="*/ 16346805 h 23902640"/>
              <a:gd name="connsiteX819" fmla="*/ 30600775 w 43671952"/>
              <a:gd name="connsiteY819" fmla="*/ 16323945 h 23902640"/>
              <a:gd name="connsiteX820" fmla="*/ 24169019 w 43671952"/>
              <a:gd name="connsiteY820" fmla="*/ 16314419 h 23902640"/>
              <a:gd name="connsiteX821" fmla="*/ 24191879 w 43671952"/>
              <a:gd name="connsiteY821" fmla="*/ 16337279 h 23902640"/>
              <a:gd name="connsiteX822" fmla="*/ 24169019 w 43671952"/>
              <a:gd name="connsiteY822" fmla="*/ 16360139 h 23902640"/>
              <a:gd name="connsiteX823" fmla="*/ 24146159 w 43671952"/>
              <a:gd name="connsiteY823" fmla="*/ 16337279 h 23902640"/>
              <a:gd name="connsiteX824" fmla="*/ 24169019 w 43671952"/>
              <a:gd name="connsiteY824" fmla="*/ 16314419 h 23902640"/>
              <a:gd name="connsiteX825" fmla="*/ 30918275 w 43671952"/>
              <a:gd name="connsiteY825" fmla="*/ 16311245 h 23902640"/>
              <a:gd name="connsiteX826" fmla="*/ 30941135 w 43671952"/>
              <a:gd name="connsiteY826" fmla="*/ 16334105 h 23902640"/>
              <a:gd name="connsiteX827" fmla="*/ 30918275 w 43671952"/>
              <a:gd name="connsiteY827" fmla="*/ 16356965 h 23902640"/>
              <a:gd name="connsiteX828" fmla="*/ 30895415 w 43671952"/>
              <a:gd name="connsiteY828" fmla="*/ 16334105 h 23902640"/>
              <a:gd name="connsiteX829" fmla="*/ 30918275 w 43671952"/>
              <a:gd name="connsiteY829" fmla="*/ 16311245 h 23902640"/>
              <a:gd name="connsiteX830" fmla="*/ 30098079 w 43671952"/>
              <a:gd name="connsiteY830" fmla="*/ 16278499 h 23902640"/>
              <a:gd name="connsiteX831" fmla="*/ 30119507 w 43671952"/>
              <a:gd name="connsiteY831" fmla="*/ 16280881 h 23902640"/>
              <a:gd name="connsiteX832" fmla="*/ 30133795 w 43671952"/>
              <a:gd name="connsiteY832" fmla="*/ 16285643 h 23902640"/>
              <a:gd name="connsiteX833" fmla="*/ 30140939 w 43671952"/>
              <a:gd name="connsiteY833" fmla="*/ 16288024 h 23902640"/>
              <a:gd name="connsiteX834" fmla="*/ 30148083 w 43671952"/>
              <a:gd name="connsiteY834" fmla="*/ 16292787 h 23902640"/>
              <a:gd name="connsiteX835" fmla="*/ 30150463 w 43671952"/>
              <a:gd name="connsiteY835" fmla="*/ 16299931 h 23902640"/>
              <a:gd name="connsiteX836" fmla="*/ 30143319 w 43671952"/>
              <a:gd name="connsiteY836" fmla="*/ 16330887 h 23902640"/>
              <a:gd name="connsiteX837" fmla="*/ 30136179 w 43671952"/>
              <a:gd name="connsiteY837" fmla="*/ 16333268 h 23902640"/>
              <a:gd name="connsiteX838" fmla="*/ 30121891 w 43671952"/>
              <a:gd name="connsiteY838" fmla="*/ 16340412 h 23902640"/>
              <a:gd name="connsiteX839" fmla="*/ 30109983 w 43671952"/>
              <a:gd name="connsiteY839" fmla="*/ 16340412 h 23902640"/>
              <a:gd name="connsiteX840" fmla="*/ 30090935 w 43671952"/>
              <a:gd name="connsiteY840" fmla="*/ 16333268 h 23902640"/>
              <a:gd name="connsiteX841" fmla="*/ 30086171 w 43671952"/>
              <a:gd name="connsiteY841" fmla="*/ 16326124 h 23902640"/>
              <a:gd name="connsiteX842" fmla="*/ 30081407 w 43671952"/>
              <a:gd name="connsiteY842" fmla="*/ 16307074 h 23902640"/>
              <a:gd name="connsiteX843" fmla="*/ 30083791 w 43671952"/>
              <a:gd name="connsiteY843" fmla="*/ 16283262 h 23902640"/>
              <a:gd name="connsiteX844" fmla="*/ 30098079 w 43671952"/>
              <a:gd name="connsiteY844" fmla="*/ 16278499 h 23902640"/>
              <a:gd name="connsiteX845" fmla="*/ 29960919 w 43671952"/>
              <a:gd name="connsiteY845" fmla="*/ 16278499 h 23902640"/>
              <a:gd name="connsiteX846" fmla="*/ 29982347 w 43671952"/>
              <a:gd name="connsiteY846" fmla="*/ 16280881 h 23902640"/>
              <a:gd name="connsiteX847" fmla="*/ 29996635 w 43671952"/>
              <a:gd name="connsiteY847" fmla="*/ 16285643 h 23902640"/>
              <a:gd name="connsiteX848" fmla="*/ 30003779 w 43671952"/>
              <a:gd name="connsiteY848" fmla="*/ 16288024 h 23902640"/>
              <a:gd name="connsiteX849" fmla="*/ 30010923 w 43671952"/>
              <a:gd name="connsiteY849" fmla="*/ 16292787 h 23902640"/>
              <a:gd name="connsiteX850" fmla="*/ 30013303 w 43671952"/>
              <a:gd name="connsiteY850" fmla="*/ 16299931 h 23902640"/>
              <a:gd name="connsiteX851" fmla="*/ 30006159 w 43671952"/>
              <a:gd name="connsiteY851" fmla="*/ 16330887 h 23902640"/>
              <a:gd name="connsiteX852" fmla="*/ 29999019 w 43671952"/>
              <a:gd name="connsiteY852" fmla="*/ 16333268 h 23902640"/>
              <a:gd name="connsiteX853" fmla="*/ 29984731 w 43671952"/>
              <a:gd name="connsiteY853" fmla="*/ 16340412 h 23902640"/>
              <a:gd name="connsiteX854" fmla="*/ 29972823 w 43671952"/>
              <a:gd name="connsiteY854" fmla="*/ 16340412 h 23902640"/>
              <a:gd name="connsiteX855" fmla="*/ 29953775 w 43671952"/>
              <a:gd name="connsiteY855" fmla="*/ 16333268 h 23902640"/>
              <a:gd name="connsiteX856" fmla="*/ 29949011 w 43671952"/>
              <a:gd name="connsiteY856" fmla="*/ 16326124 h 23902640"/>
              <a:gd name="connsiteX857" fmla="*/ 29944247 w 43671952"/>
              <a:gd name="connsiteY857" fmla="*/ 16307074 h 23902640"/>
              <a:gd name="connsiteX858" fmla="*/ 29946631 w 43671952"/>
              <a:gd name="connsiteY858" fmla="*/ 16283262 h 23902640"/>
              <a:gd name="connsiteX859" fmla="*/ 29960919 w 43671952"/>
              <a:gd name="connsiteY859" fmla="*/ 16278499 h 23902640"/>
              <a:gd name="connsiteX860" fmla="*/ 24073767 w 43671952"/>
              <a:gd name="connsiteY860" fmla="*/ 16266794 h 23902640"/>
              <a:gd name="connsiteX861" fmla="*/ 24096627 w 43671952"/>
              <a:gd name="connsiteY861" fmla="*/ 16289654 h 23902640"/>
              <a:gd name="connsiteX862" fmla="*/ 24073767 w 43671952"/>
              <a:gd name="connsiteY862" fmla="*/ 16312514 h 23902640"/>
              <a:gd name="connsiteX863" fmla="*/ 24050907 w 43671952"/>
              <a:gd name="connsiteY863" fmla="*/ 16289654 h 23902640"/>
              <a:gd name="connsiteX864" fmla="*/ 24073767 w 43671952"/>
              <a:gd name="connsiteY864" fmla="*/ 16266794 h 23902640"/>
              <a:gd name="connsiteX865" fmla="*/ 25588939 w 43671952"/>
              <a:gd name="connsiteY865" fmla="*/ 16256793 h 23902640"/>
              <a:gd name="connsiteX866" fmla="*/ 25631803 w 43671952"/>
              <a:gd name="connsiteY866" fmla="*/ 16259175 h 23902640"/>
              <a:gd name="connsiteX867" fmla="*/ 25638947 w 43671952"/>
              <a:gd name="connsiteY867" fmla="*/ 16261556 h 23902640"/>
              <a:gd name="connsiteX868" fmla="*/ 25643707 w 43671952"/>
              <a:gd name="connsiteY868" fmla="*/ 16268700 h 23902640"/>
              <a:gd name="connsiteX869" fmla="*/ 25650851 w 43671952"/>
              <a:gd name="connsiteY869" fmla="*/ 16273462 h 23902640"/>
              <a:gd name="connsiteX870" fmla="*/ 25653235 w 43671952"/>
              <a:gd name="connsiteY870" fmla="*/ 16280606 h 23902640"/>
              <a:gd name="connsiteX871" fmla="*/ 25657995 w 43671952"/>
              <a:gd name="connsiteY871" fmla="*/ 16287750 h 23902640"/>
              <a:gd name="connsiteX872" fmla="*/ 25655615 w 43671952"/>
              <a:gd name="connsiteY872" fmla="*/ 16313943 h 23902640"/>
              <a:gd name="connsiteX873" fmla="*/ 25638947 w 43671952"/>
              <a:gd name="connsiteY873" fmla="*/ 16332993 h 23902640"/>
              <a:gd name="connsiteX874" fmla="*/ 25624659 w 43671952"/>
              <a:gd name="connsiteY874" fmla="*/ 16337756 h 23902640"/>
              <a:gd name="connsiteX875" fmla="*/ 25605607 w 43671952"/>
              <a:gd name="connsiteY875" fmla="*/ 16342518 h 23902640"/>
              <a:gd name="connsiteX876" fmla="*/ 25572271 w 43671952"/>
              <a:gd name="connsiteY876" fmla="*/ 16340137 h 23902640"/>
              <a:gd name="connsiteX877" fmla="*/ 25543695 w 43671952"/>
              <a:gd name="connsiteY877" fmla="*/ 16337756 h 23902640"/>
              <a:gd name="connsiteX878" fmla="*/ 25529407 w 43671952"/>
              <a:gd name="connsiteY878" fmla="*/ 16330612 h 23902640"/>
              <a:gd name="connsiteX879" fmla="*/ 25522263 w 43671952"/>
              <a:gd name="connsiteY879" fmla="*/ 16328231 h 23902640"/>
              <a:gd name="connsiteX880" fmla="*/ 25507979 w 43671952"/>
              <a:gd name="connsiteY880" fmla="*/ 16299656 h 23902640"/>
              <a:gd name="connsiteX881" fmla="*/ 25505595 w 43671952"/>
              <a:gd name="connsiteY881" fmla="*/ 16292512 h 23902640"/>
              <a:gd name="connsiteX882" fmla="*/ 25512739 w 43671952"/>
              <a:gd name="connsiteY882" fmla="*/ 16273462 h 23902640"/>
              <a:gd name="connsiteX883" fmla="*/ 25527027 w 43671952"/>
              <a:gd name="connsiteY883" fmla="*/ 16268700 h 23902640"/>
              <a:gd name="connsiteX884" fmla="*/ 25543695 w 43671952"/>
              <a:gd name="connsiteY884" fmla="*/ 16263937 h 23902640"/>
              <a:gd name="connsiteX885" fmla="*/ 25550839 w 43671952"/>
              <a:gd name="connsiteY885" fmla="*/ 16261556 h 23902640"/>
              <a:gd name="connsiteX886" fmla="*/ 25574651 w 43671952"/>
              <a:gd name="connsiteY886" fmla="*/ 16259175 h 23902640"/>
              <a:gd name="connsiteX887" fmla="*/ 25588939 w 43671952"/>
              <a:gd name="connsiteY887" fmla="*/ 16256793 h 23902640"/>
              <a:gd name="connsiteX888" fmla="*/ 29709459 w 43671952"/>
              <a:gd name="connsiteY888" fmla="*/ 16164199 h 23902640"/>
              <a:gd name="connsiteX889" fmla="*/ 29730887 w 43671952"/>
              <a:gd name="connsiteY889" fmla="*/ 16166581 h 23902640"/>
              <a:gd name="connsiteX890" fmla="*/ 29745175 w 43671952"/>
              <a:gd name="connsiteY890" fmla="*/ 16171343 h 23902640"/>
              <a:gd name="connsiteX891" fmla="*/ 29752319 w 43671952"/>
              <a:gd name="connsiteY891" fmla="*/ 16173724 h 23902640"/>
              <a:gd name="connsiteX892" fmla="*/ 29759463 w 43671952"/>
              <a:gd name="connsiteY892" fmla="*/ 16178487 h 23902640"/>
              <a:gd name="connsiteX893" fmla="*/ 29761843 w 43671952"/>
              <a:gd name="connsiteY893" fmla="*/ 16185631 h 23902640"/>
              <a:gd name="connsiteX894" fmla="*/ 29754699 w 43671952"/>
              <a:gd name="connsiteY894" fmla="*/ 16216587 h 23902640"/>
              <a:gd name="connsiteX895" fmla="*/ 29747559 w 43671952"/>
              <a:gd name="connsiteY895" fmla="*/ 16218968 h 23902640"/>
              <a:gd name="connsiteX896" fmla="*/ 29733271 w 43671952"/>
              <a:gd name="connsiteY896" fmla="*/ 16226112 h 23902640"/>
              <a:gd name="connsiteX897" fmla="*/ 29721363 w 43671952"/>
              <a:gd name="connsiteY897" fmla="*/ 16226112 h 23902640"/>
              <a:gd name="connsiteX898" fmla="*/ 29702315 w 43671952"/>
              <a:gd name="connsiteY898" fmla="*/ 16218968 h 23902640"/>
              <a:gd name="connsiteX899" fmla="*/ 29697551 w 43671952"/>
              <a:gd name="connsiteY899" fmla="*/ 16211824 h 23902640"/>
              <a:gd name="connsiteX900" fmla="*/ 29692787 w 43671952"/>
              <a:gd name="connsiteY900" fmla="*/ 16192774 h 23902640"/>
              <a:gd name="connsiteX901" fmla="*/ 29695171 w 43671952"/>
              <a:gd name="connsiteY901" fmla="*/ 16168962 h 23902640"/>
              <a:gd name="connsiteX902" fmla="*/ 29709459 w 43671952"/>
              <a:gd name="connsiteY902" fmla="*/ 16164199 h 23902640"/>
              <a:gd name="connsiteX903" fmla="*/ 24140443 w 43671952"/>
              <a:gd name="connsiteY903" fmla="*/ 16142969 h 23902640"/>
              <a:gd name="connsiteX904" fmla="*/ 24163303 w 43671952"/>
              <a:gd name="connsiteY904" fmla="*/ 16165829 h 23902640"/>
              <a:gd name="connsiteX905" fmla="*/ 24140443 w 43671952"/>
              <a:gd name="connsiteY905" fmla="*/ 16188689 h 23902640"/>
              <a:gd name="connsiteX906" fmla="*/ 24117583 w 43671952"/>
              <a:gd name="connsiteY906" fmla="*/ 16165829 h 23902640"/>
              <a:gd name="connsiteX907" fmla="*/ 24140443 w 43671952"/>
              <a:gd name="connsiteY907" fmla="*/ 16142969 h 23902640"/>
              <a:gd name="connsiteX908" fmla="*/ 30302327 w 43671952"/>
              <a:gd name="connsiteY908" fmla="*/ 16123920 h 23902640"/>
              <a:gd name="connsiteX909" fmla="*/ 30325187 w 43671952"/>
              <a:gd name="connsiteY909" fmla="*/ 16146780 h 23902640"/>
              <a:gd name="connsiteX910" fmla="*/ 30302327 w 43671952"/>
              <a:gd name="connsiteY910" fmla="*/ 16169640 h 23902640"/>
              <a:gd name="connsiteX911" fmla="*/ 30279467 w 43671952"/>
              <a:gd name="connsiteY911" fmla="*/ 16146780 h 23902640"/>
              <a:gd name="connsiteX912" fmla="*/ 30302327 w 43671952"/>
              <a:gd name="connsiteY912" fmla="*/ 16123920 h 23902640"/>
              <a:gd name="connsiteX913" fmla="*/ 24159491 w 43671952"/>
              <a:gd name="connsiteY913" fmla="*/ 16071532 h 23902640"/>
              <a:gd name="connsiteX914" fmla="*/ 24182351 w 43671952"/>
              <a:gd name="connsiteY914" fmla="*/ 16094392 h 23902640"/>
              <a:gd name="connsiteX915" fmla="*/ 24159491 w 43671952"/>
              <a:gd name="connsiteY915" fmla="*/ 16117252 h 23902640"/>
              <a:gd name="connsiteX916" fmla="*/ 24136631 w 43671952"/>
              <a:gd name="connsiteY916" fmla="*/ 16094392 h 23902640"/>
              <a:gd name="connsiteX917" fmla="*/ 24159491 w 43671952"/>
              <a:gd name="connsiteY917" fmla="*/ 16071532 h 23902640"/>
              <a:gd name="connsiteX918" fmla="*/ 26927299 w 43671952"/>
              <a:gd name="connsiteY918" fmla="*/ 16044545 h 23902640"/>
              <a:gd name="connsiteX919" fmla="*/ 26950159 w 43671952"/>
              <a:gd name="connsiteY919" fmla="*/ 16067405 h 23902640"/>
              <a:gd name="connsiteX920" fmla="*/ 26927299 w 43671952"/>
              <a:gd name="connsiteY920" fmla="*/ 16090265 h 23902640"/>
              <a:gd name="connsiteX921" fmla="*/ 26904439 w 43671952"/>
              <a:gd name="connsiteY921" fmla="*/ 16067405 h 23902640"/>
              <a:gd name="connsiteX922" fmla="*/ 26927299 w 43671952"/>
              <a:gd name="connsiteY922" fmla="*/ 16044545 h 23902640"/>
              <a:gd name="connsiteX923" fmla="*/ 26765159 w 43671952"/>
              <a:gd name="connsiteY923" fmla="*/ 15945564 h 23902640"/>
              <a:gd name="connsiteX924" fmla="*/ 26788019 w 43671952"/>
              <a:gd name="connsiteY924" fmla="*/ 15968424 h 23902640"/>
              <a:gd name="connsiteX925" fmla="*/ 26765159 w 43671952"/>
              <a:gd name="connsiteY925" fmla="*/ 15991284 h 23902640"/>
              <a:gd name="connsiteX926" fmla="*/ 26742299 w 43671952"/>
              <a:gd name="connsiteY926" fmla="*/ 15968424 h 23902640"/>
              <a:gd name="connsiteX927" fmla="*/ 26765159 w 43671952"/>
              <a:gd name="connsiteY927" fmla="*/ 15945564 h 23902640"/>
              <a:gd name="connsiteX928" fmla="*/ 8660925 w 43671952"/>
              <a:gd name="connsiteY928" fmla="*/ 15914490 h 23902640"/>
              <a:gd name="connsiteX929" fmla="*/ 8682357 w 43671952"/>
              <a:gd name="connsiteY929" fmla="*/ 15930562 h 23902640"/>
              <a:gd name="connsiteX930" fmla="*/ 8863329 w 43671952"/>
              <a:gd name="connsiteY930" fmla="*/ 16268700 h 23902640"/>
              <a:gd name="connsiteX931" fmla="*/ 8910953 w 43671952"/>
              <a:gd name="connsiteY931" fmla="*/ 16568737 h 23902640"/>
              <a:gd name="connsiteX932" fmla="*/ 8872857 w 43671952"/>
              <a:gd name="connsiteY932" fmla="*/ 16559211 h 23902640"/>
              <a:gd name="connsiteX933" fmla="*/ 8822849 w 43671952"/>
              <a:gd name="connsiteY933" fmla="*/ 16475869 h 23902640"/>
              <a:gd name="connsiteX934" fmla="*/ 8810944 w 43671952"/>
              <a:gd name="connsiteY934" fmla="*/ 16511587 h 23902640"/>
              <a:gd name="connsiteX935" fmla="*/ 8825233 w 43671952"/>
              <a:gd name="connsiteY935" fmla="*/ 16730663 h 23902640"/>
              <a:gd name="connsiteX936" fmla="*/ 8891906 w 43671952"/>
              <a:gd name="connsiteY936" fmla="*/ 16964028 h 23902640"/>
              <a:gd name="connsiteX937" fmla="*/ 8896667 w 43671952"/>
              <a:gd name="connsiteY937" fmla="*/ 17097376 h 23902640"/>
              <a:gd name="connsiteX938" fmla="*/ 8856189 w 43671952"/>
              <a:gd name="connsiteY938" fmla="*/ 17180720 h 23902640"/>
              <a:gd name="connsiteX939" fmla="*/ 8844281 w 43671952"/>
              <a:gd name="connsiteY939" fmla="*/ 17297400 h 23902640"/>
              <a:gd name="connsiteX940" fmla="*/ 8910953 w 43671952"/>
              <a:gd name="connsiteY940" fmla="*/ 17423608 h 23902640"/>
              <a:gd name="connsiteX941" fmla="*/ 8906193 w 43671952"/>
              <a:gd name="connsiteY941" fmla="*/ 17911764 h 23902640"/>
              <a:gd name="connsiteX942" fmla="*/ 8915717 w 43671952"/>
              <a:gd name="connsiteY942" fmla="*/ 18064164 h 23902640"/>
              <a:gd name="connsiteX943" fmla="*/ 8953819 w 43671952"/>
              <a:gd name="connsiteY943" fmla="*/ 18149888 h 23902640"/>
              <a:gd name="connsiteX944" fmla="*/ 8787128 w 43671952"/>
              <a:gd name="connsiteY944" fmla="*/ 18302288 h 23902640"/>
              <a:gd name="connsiteX945" fmla="*/ 8677593 w 43671952"/>
              <a:gd name="connsiteY945" fmla="*/ 18307052 h 23902640"/>
              <a:gd name="connsiteX946" fmla="*/ 8482331 w 43671952"/>
              <a:gd name="connsiteY946" fmla="*/ 18078452 h 23902640"/>
              <a:gd name="connsiteX947" fmla="*/ 8422797 w 43671952"/>
              <a:gd name="connsiteY947" fmla="*/ 17902240 h 23902640"/>
              <a:gd name="connsiteX948" fmla="*/ 8358506 w 43671952"/>
              <a:gd name="connsiteY948" fmla="*/ 17773652 h 23902640"/>
              <a:gd name="connsiteX949" fmla="*/ 8348982 w 43671952"/>
              <a:gd name="connsiteY949" fmla="*/ 17635540 h 23902640"/>
              <a:gd name="connsiteX950" fmla="*/ 8406129 w 43671952"/>
              <a:gd name="connsiteY950" fmla="*/ 17390272 h 23902640"/>
              <a:gd name="connsiteX951" fmla="*/ 8387082 w 43671952"/>
              <a:gd name="connsiteY951" fmla="*/ 17211676 h 23902640"/>
              <a:gd name="connsiteX952" fmla="*/ 8253731 w 43671952"/>
              <a:gd name="connsiteY952" fmla="*/ 17083088 h 23902640"/>
              <a:gd name="connsiteX953" fmla="*/ 8244207 w 43671952"/>
              <a:gd name="connsiteY953" fmla="*/ 17044988 h 23902640"/>
              <a:gd name="connsiteX954" fmla="*/ 8234681 w 43671952"/>
              <a:gd name="connsiteY954" fmla="*/ 16735427 h 23902640"/>
              <a:gd name="connsiteX955" fmla="*/ 8263257 w 43671952"/>
              <a:gd name="connsiteY955" fmla="*/ 16697327 h 23902640"/>
              <a:gd name="connsiteX956" fmla="*/ 8310881 w 43671952"/>
              <a:gd name="connsiteY956" fmla="*/ 16697327 h 23902640"/>
              <a:gd name="connsiteX957" fmla="*/ 8396605 w 43671952"/>
              <a:gd name="connsiteY957" fmla="*/ 16611600 h 23902640"/>
              <a:gd name="connsiteX958" fmla="*/ 8491857 w 43671952"/>
              <a:gd name="connsiteY958" fmla="*/ 16668751 h 23902640"/>
              <a:gd name="connsiteX959" fmla="*/ 8482331 w 43671952"/>
              <a:gd name="connsiteY959" fmla="*/ 16554450 h 23902640"/>
              <a:gd name="connsiteX960" fmla="*/ 8539481 w 43671952"/>
              <a:gd name="connsiteY960" fmla="*/ 16516350 h 23902640"/>
              <a:gd name="connsiteX961" fmla="*/ 8529957 w 43671952"/>
              <a:gd name="connsiteY961" fmla="*/ 16502062 h 23902640"/>
              <a:gd name="connsiteX962" fmla="*/ 8525192 w 43671952"/>
              <a:gd name="connsiteY962" fmla="*/ 16387762 h 23902640"/>
              <a:gd name="connsiteX963" fmla="*/ 8563295 w 43671952"/>
              <a:gd name="connsiteY963" fmla="*/ 16306800 h 23902640"/>
              <a:gd name="connsiteX964" fmla="*/ 8558530 w 43671952"/>
              <a:gd name="connsiteY964" fmla="*/ 16221075 h 23902640"/>
              <a:gd name="connsiteX965" fmla="*/ 8606156 w 43671952"/>
              <a:gd name="connsiteY965" fmla="*/ 16168687 h 23902640"/>
              <a:gd name="connsiteX966" fmla="*/ 8596634 w 43671952"/>
              <a:gd name="connsiteY966" fmla="*/ 16018668 h 23902640"/>
              <a:gd name="connsiteX967" fmla="*/ 8639492 w 43671952"/>
              <a:gd name="connsiteY967" fmla="*/ 15916275 h 23902640"/>
              <a:gd name="connsiteX968" fmla="*/ 8660925 w 43671952"/>
              <a:gd name="connsiteY968" fmla="*/ 15914490 h 23902640"/>
              <a:gd name="connsiteX969" fmla="*/ 26688959 w 43671952"/>
              <a:gd name="connsiteY969" fmla="*/ 15888414 h 23902640"/>
              <a:gd name="connsiteX970" fmla="*/ 26711819 w 43671952"/>
              <a:gd name="connsiteY970" fmla="*/ 15911274 h 23902640"/>
              <a:gd name="connsiteX971" fmla="*/ 26688959 w 43671952"/>
              <a:gd name="connsiteY971" fmla="*/ 15934134 h 23902640"/>
              <a:gd name="connsiteX972" fmla="*/ 26666099 w 43671952"/>
              <a:gd name="connsiteY972" fmla="*/ 15911274 h 23902640"/>
              <a:gd name="connsiteX973" fmla="*/ 26688959 w 43671952"/>
              <a:gd name="connsiteY973" fmla="*/ 15888414 h 23902640"/>
              <a:gd name="connsiteX974" fmla="*/ 24126155 w 43671952"/>
              <a:gd name="connsiteY974" fmla="*/ 15790545 h 23902640"/>
              <a:gd name="connsiteX975" fmla="*/ 24149015 w 43671952"/>
              <a:gd name="connsiteY975" fmla="*/ 15813405 h 23902640"/>
              <a:gd name="connsiteX976" fmla="*/ 24126155 w 43671952"/>
              <a:gd name="connsiteY976" fmla="*/ 15836265 h 23902640"/>
              <a:gd name="connsiteX977" fmla="*/ 24103295 w 43671952"/>
              <a:gd name="connsiteY977" fmla="*/ 15813405 h 23902640"/>
              <a:gd name="connsiteX978" fmla="*/ 24126155 w 43671952"/>
              <a:gd name="connsiteY978" fmla="*/ 15790545 h 23902640"/>
              <a:gd name="connsiteX979" fmla="*/ 8355974 w 43671952"/>
              <a:gd name="connsiteY979" fmla="*/ 15773875 h 23902640"/>
              <a:gd name="connsiteX980" fmla="*/ 8378834 w 43671952"/>
              <a:gd name="connsiteY980" fmla="*/ 15796735 h 23902640"/>
              <a:gd name="connsiteX981" fmla="*/ 8355974 w 43671952"/>
              <a:gd name="connsiteY981" fmla="*/ 15819595 h 23902640"/>
              <a:gd name="connsiteX982" fmla="*/ 8333114 w 43671952"/>
              <a:gd name="connsiteY982" fmla="*/ 15796735 h 23902640"/>
              <a:gd name="connsiteX983" fmla="*/ 8355974 w 43671952"/>
              <a:gd name="connsiteY983" fmla="*/ 15773875 h 23902640"/>
              <a:gd name="connsiteX984" fmla="*/ 25288787 w 43671952"/>
              <a:gd name="connsiteY984" fmla="*/ 15745539 h 23902640"/>
              <a:gd name="connsiteX985" fmla="*/ 25311647 w 43671952"/>
              <a:gd name="connsiteY985" fmla="*/ 15768399 h 23902640"/>
              <a:gd name="connsiteX986" fmla="*/ 25288787 w 43671952"/>
              <a:gd name="connsiteY986" fmla="*/ 15791259 h 23902640"/>
              <a:gd name="connsiteX987" fmla="*/ 25265927 w 43671952"/>
              <a:gd name="connsiteY987" fmla="*/ 15768399 h 23902640"/>
              <a:gd name="connsiteX988" fmla="*/ 25288787 w 43671952"/>
              <a:gd name="connsiteY988" fmla="*/ 15745539 h 23902640"/>
              <a:gd name="connsiteX989" fmla="*/ 8174997 w 43671952"/>
              <a:gd name="connsiteY989" fmla="*/ 15704818 h 23902640"/>
              <a:gd name="connsiteX990" fmla="*/ 8197857 w 43671952"/>
              <a:gd name="connsiteY990" fmla="*/ 15727678 h 23902640"/>
              <a:gd name="connsiteX991" fmla="*/ 8174997 w 43671952"/>
              <a:gd name="connsiteY991" fmla="*/ 15750538 h 23902640"/>
              <a:gd name="connsiteX992" fmla="*/ 8152136 w 43671952"/>
              <a:gd name="connsiteY992" fmla="*/ 15727678 h 23902640"/>
              <a:gd name="connsiteX993" fmla="*/ 8174997 w 43671952"/>
              <a:gd name="connsiteY993" fmla="*/ 15704818 h 23902640"/>
              <a:gd name="connsiteX994" fmla="*/ 8022595 w 43671952"/>
              <a:gd name="connsiteY994" fmla="*/ 15638143 h 23902640"/>
              <a:gd name="connsiteX995" fmla="*/ 8045455 w 43671952"/>
              <a:gd name="connsiteY995" fmla="*/ 15661003 h 23902640"/>
              <a:gd name="connsiteX996" fmla="*/ 8022595 w 43671952"/>
              <a:gd name="connsiteY996" fmla="*/ 15683863 h 23902640"/>
              <a:gd name="connsiteX997" fmla="*/ 7999735 w 43671952"/>
              <a:gd name="connsiteY997" fmla="*/ 15661003 h 23902640"/>
              <a:gd name="connsiteX998" fmla="*/ 8022595 w 43671952"/>
              <a:gd name="connsiteY998" fmla="*/ 15638143 h 23902640"/>
              <a:gd name="connsiteX999" fmla="*/ 25662643 w 43671952"/>
              <a:gd name="connsiteY999" fmla="*/ 15569326 h 23902640"/>
              <a:gd name="connsiteX1000" fmla="*/ 25685503 w 43671952"/>
              <a:gd name="connsiteY1000" fmla="*/ 15592186 h 23902640"/>
              <a:gd name="connsiteX1001" fmla="*/ 25662643 w 43671952"/>
              <a:gd name="connsiteY1001" fmla="*/ 15615046 h 23902640"/>
              <a:gd name="connsiteX1002" fmla="*/ 25639783 w 43671952"/>
              <a:gd name="connsiteY1002" fmla="*/ 15592186 h 23902640"/>
              <a:gd name="connsiteX1003" fmla="*/ 25662643 w 43671952"/>
              <a:gd name="connsiteY1003" fmla="*/ 15569326 h 23902640"/>
              <a:gd name="connsiteX1004" fmla="*/ 29381799 w 43671952"/>
              <a:gd name="connsiteY1004" fmla="*/ 15539359 h 23902640"/>
              <a:gd name="connsiteX1005" fmla="*/ 29403227 w 43671952"/>
              <a:gd name="connsiteY1005" fmla="*/ 15541741 h 23902640"/>
              <a:gd name="connsiteX1006" fmla="*/ 29417515 w 43671952"/>
              <a:gd name="connsiteY1006" fmla="*/ 15546503 h 23902640"/>
              <a:gd name="connsiteX1007" fmla="*/ 29424659 w 43671952"/>
              <a:gd name="connsiteY1007" fmla="*/ 15548884 h 23902640"/>
              <a:gd name="connsiteX1008" fmla="*/ 29431803 w 43671952"/>
              <a:gd name="connsiteY1008" fmla="*/ 15553647 h 23902640"/>
              <a:gd name="connsiteX1009" fmla="*/ 29434183 w 43671952"/>
              <a:gd name="connsiteY1009" fmla="*/ 15560791 h 23902640"/>
              <a:gd name="connsiteX1010" fmla="*/ 29427039 w 43671952"/>
              <a:gd name="connsiteY1010" fmla="*/ 15591747 h 23902640"/>
              <a:gd name="connsiteX1011" fmla="*/ 29419899 w 43671952"/>
              <a:gd name="connsiteY1011" fmla="*/ 15594128 h 23902640"/>
              <a:gd name="connsiteX1012" fmla="*/ 29405611 w 43671952"/>
              <a:gd name="connsiteY1012" fmla="*/ 15601272 h 23902640"/>
              <a:gd name="connsiteX1013" fmla="*/ 29393703 w 43671952"/>
              <a:gd name="connsiteY1013" fmla="*/ 15601272 h 23902640"/>
              <a:gd name="connsiteX1014" fmla="*/ 29374655 w 43671952"/>
              <a:gd name="connsiteY1014" fmla="*/ 15594128 h 23902640"/>
              <a:gd name="connsiteX1015" fmla="*/ 29369891 w 43671952"/>
              <a:gd name="connsiteY1015" fmla="*/ 15586984 h 23902640"/>
              <a:gd name="connsiteX1016" fmla="*/ 29365127 w 43671952"/>
              <a:gd name="connsiteY1016" fmla="*/ 15567934 h 23902640"/>
              <a:gd name="connsiteX1017" fmla="*/ 29367511 w 43671952"/>
              <a:gd name="connsiteY1017" fmla="*/ 15544122 h 23902640"/>
              <a:gd name="connsiteX1018" fmla="*/ 29381799 w 43671952"/>
              <a:gd name="connsiteY1018" fmla="*/ 15539359 h 23902640"/>
              <a:gd name="connsiteX1019" fmla="*/ 26955659 w 43671952"/>
              <a:gd name="connsiteY1019" fmla="*/ 15519320 h 23902640"/>
              <a:gd name="connsiteX1020" fmla="*/ 26978519 w 43671952"/>
              <a:gd name="connsiteY1020" fmla="*/ 15542180 h 23902640"/>
              <a:gd name="connsiteX1021" fmla="*/ 26955659 w 43671952"/>
              <a:gd name="connsiteY1021" fmla="*/ 15565040 h 23902640"/>
              <a:gd name="connsiteX1022" fmla="*/ 26932799 w 43671952"/>
              <a:gd name="connsiteY1022" fmla="*/ 15542180 h 23902640"/>
              <a:gd name="connsiteX1023" fmla="*/ 26955659 w 43671952"/>
              <a:gd name="connsiteY1023" fmla="*/ 15519320 h 23902640"/>
              <a:gd name="connsiteX1024" fmla="*/ 8844131 w 43671952"/>
              <a:gd name="connsiteY1024" fmla="*/ 15492887 h 23902640"/>
              <a:gd name="connsiteX1025" fmla="*/ 8866991 w 43671952"/>
              <a:gd name="connsiteY1025" fmla="*/ 15515747 h 23902640"/>
              <a:gd name="connsiteX1026" fmla="*/ 8844131 w 43671952"/>
              <a:gd name="connsiteY1026" fmla="*/ 15538607 h 23902640"/>
              <a:gd name="connsiteX1027" fmla="*/ 8821271 w 43671952"/>
              <a:gd name="connsiteY1027" fmla="*/ 15515747 h 23902640"/>
              <a:gd name="connsiteX1028" fmla="*/ 8844131 w 43671952"/>
              <a:gd name="connsiteY1028" fmla="*/ 15492887 h 23902640"/>
              <a:gd name="connsiteX1029" fmla="*/ 27549599 w 43671952"/>
              <a:gd name="connsiteY1029" fmla="*/ 15485745 h 23902640"/>
              <a:gd name="connsiteX1030" fmla="*/ 27572459 w 43671952"/>
              <a:gd name="connsiteY1030" fmla="*/ 15508605 h 23902640"/>
              <a:gd name="connsiteX1031" fmla="*/ 27549599 w 43671952"/>
              <a:gd name="connsiteY1031" fmla="*/ 15531465 h 23902640"/>
              <a:gd name="connsiteX1032" fmla="*/ 27526739 w 43671952"/>
              <a:gd name="connsiteY1032" fmla="*/ 15508605 h 23902640"/>
              <a:gd name="connsiteX1033" fmla="*/ 27549599 w 43671952"/>
              <a:gd name="connsiteY1033" fmla="*/ 15485745 h 23902640"/>
              <a:gd name="connsiteX1034" fmla="*/ 23860035 w 43671952"/>
              <a:gd name="connsiteY1034" fmla="*/ 15471696 h 23902640"/>
              <a:gd name="connsiteX1035" fmla="*/ 23882895 w 43671952"/>
              <a:gd name="connsiteY1035" fmla="*/ 15494556 h 23902640"/>
              <a:gd name="connsiteX1036" fmla="*/ 23860035 w 43671952"/>
              <a:gd name="connsiteY1036" fmla="*/ 15517416 h 23902640"/>
              <a:gd name="connsiteX1037" fmla="*/ 23837175 w 43671952"/>
              <a:gd name="connsiteY1037" fmla="*/ 15494556 h 23902640"/>
              <a:gd name="connsiteX1038" fmla="*/ 23860035 w 43671952"/>
              <a:gd name="connsiteY1038" fmla="*/ 15471696 h 23902640"/>
              <a:gd name="connsiteX1039" fmla="*/ 28231179 w 43671952"/>
              <a:gd name="connsiteY1039" fmla="*/ 15440299 h 23902640"/>
              <a:gd name="connsiteX1040" fmla="*/ 28252607 w 43671952"/>
              <a:gd name="connsiteY1040" fmla="*/ 15442681 h 23902640"/>
              <a:gd name="connsiteX1041" fmla="*/ 28266895 w 43671952"/>
              <a:gd name="connsiteY1041" fmla="*/ 15447443 h 23902640"/>
              <a:gd name="connsiteX1042" fmla="*/ 28274039 w 43671952"/>
              <a:gd name="connsiteY1042" fmla="*/ 15449824 h 23902640"/>
              <a:gd name="connsiteX1043" fmla="*/ 28281183 w 43671952"/>
              <a:gd name="connsiteY1043" fmla="*/ 15454587 h 23902640"/>
              <a:gd name="connsiteX1044" fmla="*/ 28283563 w 43671952"/>
              <a:gd name="connsiteY1044" fmla="*/ 15461731 h 23902640"/>
              <a:gd name="connsiteX1045" fmla="*/ 28276419 w 43671952"/>
              <a:gd name="connsiteY1045" fmla="*/ 15492687 h 23902640"/>
              <a:gd name="connsiteX1046" fmla="*/ 28269279 w 43671952"/>
              <a:gd name="connsiteY1046" fmla="*/ 15495068 h 23902640"/>
              <a:gd name="connsiteX1047" fmla="*/ 28254991 w 43671952"/>
              <a:gd name="connsiteY1047" fmla="*/ 15502212 h 23902640"/>
              <a:gd name="connsiteX1048" fmla="*/ 28243083 w 43671952"/>
              <a:gd name="connsiteY1048" fmla="*/ 15502212 h 23902640"/>
              <a:gd name="connsiteX1049" fmla="*/ 28224035 w 43671952"/>
              <a:gd name="connsiteY1049" fmla="*/ 15495068 h 23902640"/>
              <a:gd name="connsiteX1050" fmla="*/ 28219271 w 43671952"/>
              <a:gd name="connsiteY1050" fmla="*/ 15487924 h 23902640"/>
              <a:gd name="connsiteX1051" fmla="*/ 28214507 w 43671952"/>
              <a:gd name="connsiteY1051" fmla="*/ 15468874 h 23902640"/>
              <a:gd name="connsiteX1052" fmla="*/ 28216891 w 43671952"/>
              <a:gd name="connsiteY1052" fmla="*/ 15445062 h 23902640"/>
              <a:gd name="connsiteX1053" fmla="*/ 28231179 w 43671952"/>
              <a:gd name="connsiteY1053" fmla="*/ 15440299 h 23902640"/>
              <a:gd name="connsiteX1054" fmla="*/ 20708465 w 43671952"/>
              <a:gd name="connsiteY1054" fmla="*/ 15420627 h 23902640"/>
              <a:gd name="connsiteX1055" fmla="*/ 20763235 w 43671952"/>
              <a:gd name="connsiteY1055" fmla="*/ 15577788 h 23902640"/>
              <a:gd name="connsiteX1056" fmla="*/ 20772761 w 43671952"/>
              <a:gd name="connsiteY1056" fmla="*/ 15734952 h 23902640"/>
              <a:gd name="connsiteX1057" fmla="*/ 20858487 w 43671952"/>
              <a:gd name="connsiteY1057" fmla="*/ 15830202 h 23902640"/>
              <a:gd name="connsiteX1058" fmla="*/ 20875155 w 43671952"/>
              <a:gd name="connsiteY1058" fmla="*/ 15984983 h 23902640"/>
              <a:gd name="connsiteX1059" fmla="*/ 20972787 w 43671952"/>
              <a:gd name="connsiteY1059" fmla="*/ 15973077 h 23902640"/>
              <a:gd name="connsiteX1060" fmla="*/ 21106135 w 43671952"/>
              <a:gd name="connsiteY1060" fmla="*/ 16163577 h 23902640"/>
              <a:gd name="connsiteX1061" fmla="*/ 21070415 w 43671952"/>
              <a:gd name="connsiteY1061" fmla="*/ 16275496 h 23902640"/>
              <a:gd name="connsiteX1062" fmla="*/ 21110895 w 43671952"/>
              <a:gd name="connsiteY1062" fmla="*/ 16354077 h 23902640"/>
              <a:gd name="connsiteX1063" fmla="*/ 21115659 w 43671952"/>
              <a:gd name="connsiteY1063" fmla="*/ 16563627 h 23902640"/>
              <a:gd name="connsiteX1064" fmla="*/ 21210907 w 43671952"/>
              <a:gd name="connsiteY1064" fmla="*/ 16649352 h 23902640"/>
              <a:gd name="connsiteX1065" fmla="*/ 21227575 w 43671952"/>
              <a:gd name="connsiteY1065" fmla="*/ 16699359 h 23902640"/>
              <a:gd name="connsiteX1066" fmla="*/ 21356163 w 43671952"/>
              <a:gd name="connsiteY1066" fmla="*/ 16708883 h 23902640"/>
              <a:gd name="connsiteX1067" fmla="*/ 21513327 w 43671952"/>
              <a:gd name="connsiteY1067" fmla="*/ 16889860 h 23902640"/>
              <a:gd name="connsiteX1068" fmla="*/ 21549047 w 43671952"/>
              <a:gd name="connsiteY1068" fmla="*/ 17085124 h 23902640"/>
              <a:gd name="connsiteX1069" fmla="*/ 21646675 w 43671952"/>
              <a:gd name="connsiteY1069" fmla="*/ 17218472 h 23902640"/>
              <a:gd name="connsiteX1070" fmla="*/ 21772883 w 43671952"/>
              <a:gd name="connsiteY1070" fmla="*/ 17201804 h 23902640"/>
              <a:gd name="connsiteX1071" fmla="*/ 21830031 w 43671952"/>
              <a:gd name="connsiteY1071" fmla="*/ 17411352 h 23902640"/>
              <a:gd name="connsiteX1072" fmla="*/ 22006225 w 43671952"/>
              <a:gd name="connsiteY1072" fmla="*/ 17568516 h 23902640"/>
              <a:gd name="connsiteX1073" fmla="*/ 22060995 w 43671952"/>
              <a:gd name="connsiteY1073" fmla="*/ 17861408 h 23902640"/>
              <a:gd name="connsiteX1074" fmla="*/ 22046707 w 43671952"/>
              <a:gd name="connsiteY1074" fmla="*/ 17935228 h 23902640"/>
              <a:gd name="connsiteX1075" fmla="*/ 22127663 w 43671952"/>
              <a:gd name="connsiteY1075" fmla="*/ 18078104 h 23902640"/>
              <a:gd name="connsiteX1076" fmla="*/ 22037179 w 43671952"/>
              <a:gd name="connsiteY1076" fmla="*/ 18375760 h 23902640"/>
              <a:gd name="connsiteX1077" fmla="*/ 22065755 w 43671952"/>
              <a:gd name="connsiteY1077" fmla="*/ 18590072 h 23902640"/>
              <a:gd name="connsiteX1078" fmla="*/ 21706211 w 43671952"/>
              <a:gd name="connsiteY1078" fmla="*/ 19230628 h 23902640"/>
              <a:gd name="connsiteX1079" fmla="*/ 21691919 w 43671952"/>
              <a:gd name="connsiteY1079" fmla="*/ 19418748 h 23902640"/>
              <a:gd name="connsiteX1080" fmla="*/ 21577623 w 43671952"/>
              <a:gd name="connsiteY1080" fmla="*/ 19571148 h 23902640"/>
              <a:gd name="connsiteX1081" fmla="*/ 21449035 w 43671952"/>
              <a:gd name="connsiteY1081" fmla="*/ 19506852 h 23902640"/>
              <a:gd name="connsiteX1082" fmla="*/ 21199003 w 43671952"/>
              <a:gd name="connsiteY1082" fmla="*/ 19709260 h 23902640"/>
              <a:gd name="connsiteX1083" fmla="*/ 21096611 w 43671952"/>
              <a:gd name="connsiteY1083" fmla="*/ 19652108 h 23902640"/>
              <a:gd name="connsiteX1084" fmla="*/ 21077559 w 43671952"/>
              <a:gd name="connsiteY1084" fmla="*/ 19564004 h 23902640"/>
              <a:gd name="connsiteX1085" fmla="*/ 20898967 w 43671952"/>
              <a:gd name="connsiteY1085" fmla="*/ 19697352 h 23902640"/>
              <a:gd name="connsiteX1086" fmla="*/ 20451295 w 43671952"/>
              <a:gd name="connsiteY1086" fmla="*/ 19511616 h 23902640"/>
              <a:gd name="connsiteX1087" fmla="*/ 20401287 w 43671952"/>
              <a:gd name="connsiteY1087" fmla="*/ 19271112 h 23902640"/>
              <a:gd name="connsiteX1088" fmla="*/ 20334611 w 43671952"/>
              <a:gd name="connsiteY1088" fmla="*/ 19230628 h 23902640"/>
              <a:gd name="connsiteX1089" fmla="*/ 20334611 w 43671952"/>
              <a:gd name="connsiteY1089" fmla="*/ 19173480 h 23902640"/>
              <a:gd name="connsiteX1090" fmla="*/ 20267937 w 43671952"/>
              <a:gd name="connsiteY1090" fmla="*/ 19194908 h 23902640"/>
              <a:gd name="connsiteX1091" fmla="*/ 20248883 w 43671952"/>
              <a:gd name="connsiteY1091" fmla="*/ 19049652 h 23902640"/>
              <a:gd name="connsiteX1092" fmla="*/ 20096483 w 43671952"/>
              <a:gd name="connsiteY1092" fmla="*/ 19173480 h 23902640"/>
              <a:gd name="connsiteX1093" fmla="*/ 20115535 w 43671952"/>
              <a:gd name="connsiteY1093" fmla="*/ 19106804 h 23902640"/>
              <a:gd name="connsiteX1094" fmla="*/ 20160779 w 43671952"/>
              <a:gd name="connsiteY1094" fmla="*/ 19047272 h 23902640"/>
              <a:gd name="connsiteX1095" fmla="*/ 20160783 w 43671952"/>
              <a:gd name="connsiteY1095" fmla="*/ 18973452 h 23902640"/>
              <a:gd name="connsiteX1096" fmla="*/ 20184591 w 43671952"/>
              <a:gd name="connsiteY1096" fmla="*/ 18804384 h 23902640"/>
              <a:gd name="connsiteX1097" fmla="*/ 20153637 w 43671952"/>
              <a:gd name="connsiteY1097" fmla="*/ 18899636 h 23902640"/>
              <a:gd name="connsiteX1098" fmla="*/ 19984567 w 43671952"/>
              <a:gd name="connsiteY1098" fmla="*/ 19025840 h 23902640"/>
              <a:gd name="connsiteX1099" fmla="*/ 19905987 w 43671952"/>
              <a:gd name="connsiteY1099" fmla="*/ 19163952 h 23902640"/>
              <a:gd name="connsiteX1100" fmla="*/ 19865503 w 43671952"/>
              <a:gd name="connsiteY1100" fmla="*/ 19099660 h 23902640"/>
              <a:gd name="connsiteX1101" fmla="*/ 19846455 w 43671952"/>
              <a:gd name="connsiteY1101" fmla="*/ 18975836 h 23902640"/>
              <a:gd name="connsiteX1102" fmla="*/ 19789303 w 43671952"/>
              <a:gd name="connsiteY1102" fmla="*/ 18956784 h 23902640"/>
              <a:gd name="connsiteX1103" fmla="*/ 19698819 w 43671952"/>
              <a:gd name="connsiteY1103" fmla="*/ 18747236 h 23902640"/>
              <a:gd name="connsiteX1104" fmla="*/ 19529747 w 43671952"/>
              <a:gd name="connsiteY1104" fmla="*/ 18709136 h 23902640"/>
              <a:gd name="connsiteX1105" fmla="*/ 19372583 w 43671952"/>
              <a:gd name="connsiteY1105" fmla="*/ 18601980 h 23902640"/>
              <a:gd name="connsiteX1106" fmla="*/ 19132079 w 43671952"/>
              <a:gd name="connsiteY1106" fmla="*/ 18644840 h 23902640"/>
              <a:gd name="connsiteX1107" fmla="*/ 18963015 w 43671952"/>
              <a:gd name="connsiteY1107" fmla="*/ 18723420 h 23902640"/>
              <a:gd name="connsiteX1108" fmla="*/ 18622497 w 43671952"/>
              <a:gd name="connsiteY1108" fmla="*/ 18799624 h 23902640"/>
              <a:gd name="connsiteX1109" fmla="*/ 18486767 w 43671952"/>
              <a:gd name="connsiteY1109" fmla="*/ 18987740 h 23902640"/>
              <a:gd name="connsiteX1110" fmla="*/ 18084335 w 43671952"/>
              <a:gd name="connsiteY1110" fmla="*/ 18971072 h 23902640"/>
              <a:gd name="connsiteX1111" fmla="*/ 17715243 w 43671952"/>
              <a:gd name="connsiteY1111" fmla="*/ 19211580 h 23902640"/>
              <a:gd name="connsiteX1112" fmla="*/ 17517599 w 43671952"/>
              <a:gd name="connsiteY1112" fmla="*/ 19132996 h 23902640"/>
              <a:gd name="connsiteX1113" fmla="*/ 17393775 w 43671952"/>
              <a:gd name="connsiteY1113" fmla="*/ 19078228 h 23902640"/>
              <a:gd name="connsiteX1114" fmla="*/ 17453303 w 43671952"/>
              <a:gd name="connsiteY1114" fmla="*/ 18909160 h 23902640"/>
              <a:gd name="connsiteX1115" fmla="*/ 17210417 w 43671952"/>
              <a:gd name="connsiteY1115" fmla="*/ 18278128 h 23902640"/>
              <a:gd name="connsiteX1116" fmla="*/ 17203273 w 43671952"/>
              <a:gd name="connsiteY1116" fmla="*/ 18159064 h 23902640"/>
              <a:gd name="connsiteX1117" fmla="*/ 16958005 w 43671952"/>
              <a:gd name="connsiteY1117" fmla="*/ 17723296 h 23902640"/>
              <a:gd name="connsiteX1118" fmla="*/ 17027059 w 43671952"/>
              <a:gd name="connsiteY1118" fmla="*/ 17739968 h 23902640"/>
              <a:gd name="connsiteX1119" fmla="*/ 17124691 w 43671952"/>
              <a:gd name="connsiteY1119" fmla="*/ 17820928 h 23902640"/>
              <a:gd name="connsiteX1120" fmla="*/ 17029443 w 43671952"/>
              <a:gd name="connsiteY1120" fmla="*/ 17625668 h 23902640"/>
              <a:gd name="connsiteX1121" fmla="*/ 17029443 w 43671952"/>
              <a:gd name="connsiteY1121" fmla="*/ 17306580 h 23902640"/>
              <a:gd name="connsiteX1122" fmla="*/ 16991343 w 43671952"/>
              <a:gd name="connsiteY1122" fmla="*/ 17201804 h 23902640"/>
              <a:gd name="connsiteX1123" fmla="*/ 17086593 w 43671952"/>
              <a:gd name="connsiteY1123" fmla="*/ 17258952 h 23902640"/>
              <a:gd name="connsiteX1124" fmla="*/ 17115167 w 43671952"/>
              <a:gd name="connsiteY1124" fmla="*/ 17192280 h 23902640"/>
              <a:gd name="connsiteX1125" fmla="*/ 17372343 w 43671952"/>
              <a:gd name="connsiteY1125" fmla="*/ 16982728 h 23902640"/>
              <a:gd name="connsiteX1126" fmla="*/ 17667617 w 43671952"/>
              <a:gd name="connsiteY1126" fmla="*/ 16956536 h 23902640"/>
              <a:gd name="connsiteX1127" fmla="*/ 17791443 w 43671952"/>
              <a:gd name="connsiteY1127" fmla="*/ 16830328 h 23902640"/>
              <a:gd name="connsiteX1128" fmla="*/ 17896215 w 43671952"/>
              <a:gd name="connsiteY1128" fmla="*/ 16839852 h 23902640"/>
              <a:gd name="connsiteX1129" fmla="*/ 18010515 w 43671952"/>
              <a:gd name="connsiteY1129" fmla="*/ 16654114 h 23902640"/>
              <a:gd name="connsiteX1130" fmla="*/ 18058141 w 43671952"/>
              <a:gd name="connsiteY1130" fmla="*/ 16639827 h 23902640"/>
              <a:gd name="connsiteX1131" fmla="*/ 18086719 w 43671952"/>
              <a:gd name="connsiteY1131" fmla="*/ 16373127 h 23902640"/>
              <a:gd name="connsiteX1132" fmla="*/ 18241499 w 43671952"/>
              <a:gd name="connsiteY1132" fmla="*/ 16442183 h 23902640"/>
              <a:gd name="connsiteX1133" fmla="*/ 18224831 w 43671952"/>
              <a:gd name="connsiteY1133" fmla="*/ 16275496 h 23902640"/>
              <a:gd name="connsiteX1134" fmla="*/ 18346271 w 43671952"/>
              <a:gd name="connsiteY1134" fmla="*/ 16346934 h 23902640"/>
              <a:gd name="connsiteX1135" fmla="*/ 18362943 w 43671952"/>
              <a:gd name="connsiteY1135" fmla="*/ 16192151 h 23902640"/>
              <a:gd name="connsiteX1136" fmla="*/ 18429615 w 43671952"/>
              <a:gd name="connsiteY1136" fmla="*/ 16142146 h 23902640"/>
              <a:gd name="connsiteX1137" fmla="*/ 18439143 w 43671952"/>
              <a:gd name="connsiteY1137" fmla="*/ 16011178 h 23902640"/>
              <a:gd name="connsiteX1138" fmla="*/ 18734415 w 43671952"/>
              <a:gd name="connsiteY1138" fmla="*/ 15994508 h 23902640"/>
              <a:gd name="connsiteX1139" fmla="*/ 18829667 w 43671952"/>
              <a:gd name="connsiteY1139" fmla="*/ 16135002 h 23902640"/>
              <a:gd name="connsiteX1140" fmla="*/ 18924915 w 43671952"/>
              <a:gd name="connsiteY1140" fmla="*/ 16039752 h 23902640"/>
              <a:gd name="connsiteX1141" fmla="*/ 18998735 w 43671952"/>
              <a:gd name="connsiteY1141" fmla="*/ 16087377 h 23902640"/>
              <a:gd name="connsiteX1142" fmla="*/ 19005879 w 43671952"/>
              <a:gd name="connsiteY1142" fmla="*/ 15987365 h 23902640"/>
              <a:gd name="connsiteX1143" fmla="*/ 19155891 w 43671952"/>
              <a:gd name="connsiteY1143" fmla="*/ 15701615 h 23902640"/>
              <a:gd name="connsiteX1144" fmla="*/ 19353535 w 43671952"/>
              <a:gd name="connsiteY1144" fmla="*/ 15715902 h 23902640"/>
              <a:gd name="connsiteX1145" fmla="*/ 19420209 w 43671952"/>
              <a:gd name="connsiteY1145" fmla="*/ 15639702 h 23902640"/>
              <a:gd name="connsiteX1146" fmla="*/ 19363059 w 43671952"/>
              <a:gd name="connsiteY1146" fmla="*/ 15525402 h 23902640"/>
              <a:gd name="connsiteX1147" fmla="*/ 19667861 w 43671952"/>
              <a:gd name="connsiteY1147" fmla="*/ 15696851 h 23902640"/>
              <a:gd name="connsiteX1148" fmla="*/ 19944087 w 43671952"/>
              <a:gd name="connsiteY1148" fmla="*/ 15673039 h 23902640"/>
              <a:gd name="connsiteX1149" fmla="*/ 19829787 w 43671952"/>
              <a:gd name="connsiteY1149" fmla="*/ 15865922 h 23902640"/>
              <a:gd name="connsiteX1150" fmla="*/ 19839311 w 43671952"/>
              <a:gd name="connsiteY1150" fmla="*/ 15973077 h 23902640"/>
              <a:gd name="connsiteX1151" fmla="*/ 19772635 w 43671952"/>
              <a:gd name="connsiteY1151" fmla="*/ 16077851 h 23902640"/>
              <a:gd name="connsiteX1152" fmla="*/ 20144111 w 43671952"/>
              <a:gd name="connsiteY1152" fmla="*/ 16268352 h 23902640"/>
              <a:gd name="connsiteX1153" fmla="*/ 20422719 w 43671952"/>
              <a:gd name="connsiteY1153" fmla="*/ 16473140 h 23902640"/>
              <a:gd name="connsiteX1154" fmla="*/ 20515583 w 43671952"/>
              <a:gd name="connsiteY1154" fmla="*/ 16401702 h 23902640"/>
              <a:gd name="connsiteX1155" fmla="*/ 20563207 w 43671952"/>
              <a:gd name="connsiteY1155" fmla="*/ 15839727 h 23902640"/>
              <a:gd name="connsiteX1156" fmla="*/ 20582259 w 43671952"/>
              <a:gd name="connsiteY1156" fmla="*/ 15782577 h 23902640"/>
              <a:gd name="connsiteX1157" fmla="*/ 20582259 w 43671952"/>
              <a:gd name="connsiteY1157" fmla="*/ 15687327 h 23902640"/>
              <a:gd name="connsiteX1158" fmla="*/ 20708465 w 43671952"/>
              <a:gd name="connsiteY1158" fmla="*/ 15420627 h 23902640"/>
              <a:gd name="connsiteX1159" fmla="*/ 23219411 w 43671952"/>
              <a:gd name="connsiteY1159" fmla="*/ 15396300 h 23902640"/>
              <a:gd name="connsiteX1160" fmla="*/ 23243887 w 43671952"/>
              <a:gd name="connsiteY1160" fmla="*/ 15406687 h 23902640"/>
              <a:gd name="connsiteX1161" fmla="*/ 23289607 w 43671952"/>
              <a:gd name="connsiteY1161" fmla="*/ 15421927 h 23902640"/>
              <a:gd name="connsiteX1162" fmla="*/ 23312467 w 43671952"/>
              <a:gd name="connsiteY1162" fmla="*/ 15429547 h 23902640"/>
              <a:gd name="connsiteX1163" fmla="*/ 23304843 w 43671952"/>
              <a:gd name="connsiteY1163" fmla="*/ 15460027 h 23902640"/>
              <a:gd name="connsiteX1164" fmla="*/ 23281987 w 43671952"/>
              <a:gd name="connsiteY1164" fmla="*/ 15475267 h 23902640"/>
              <a:gd name="connsiteX1165" fmla="*/ 23297227 w 43671952"/>
              <a:gd name="connsiteY1165" fmla="*/ 15490507 h 23902640"/>
              <a:gd name="connsiteX1166" fmla="*/ 23221027 w 43671952"/>
              <a:gd name="connsiteY1166" fmla="*/ 15437167 h 23902640"/>
              <a:gd name="connsiteX1167" fmla="*/ 23213407 w 43671952"/>
              <a:gd name="connsiteY1167" fmla="*/ 15399067 h 23902640"/>
              <a:gd name="connsiteX1168" fmla="*/ 23219411 w 43671952"/>
              <a:gd name="connsiteY1168" fmla="*/ 15396300 h 23902640"/>
              <a:gd name="connsiteX1169" fmla="*/ 22073619 w 43671952"/>
              <a:gd name="connsiteY1169" fmla="*/ 15390495 h 23902640"/>
              <a:gd name="connsiteX1170" fmla="*/ 22096479 w 43671952"/>
              <a:gd name="connsiteY1170" fmla="*/ 15413355 h 23902640"/>
              <a:gd name="connsiteX1171" fmla="*/ 22073619 w 43671952"/>
              <a:gd name="connsiteY1171" fmla="*/ 15436215 h 23902640"/>
              <a:gd name="connsiteX1172" fmla="*/ 22050763 w 43671952"/>
              <a:gd name="connsiteY1172" fmla="*/ 15413355 h 23902640"/>
              <a:gd name="connsiteX1173" fmla="*/ 22073619 w 43671952"/>
              <a:gd name="connsiteY1173" fmla="*/ 15390495 h 23902640"/>
              <a:gd name="connsiteX1174" fmla="*/ 29252259 w 43671952"/>
              <a:gd name="connsiteY1174" fmla="*/ 15348859 h 23902640"/>
              <a:gd name="connsiteX1175" fmla="*/ 29273687 w 43671952"/>
              <a:gd name="connsiteY1175" fmla="*/ 15351241 h 23902640"/>
              <a:gd name="connsiteX1176" fmla="*/ 29287975 w 43671952"/>
              <a:gd name="connsiteY1176" fmla="*/ 15356003 h 23902640"/>
              <a:gd name="connsiteX1177" fmla="*/ 29295119 w 43671952"/>
              <a:gd name="connsiteY1177" fmla="*/ 15358384 h 23902640"/>
              <a:gd name="connsiteX1178" fmla="*/ 29302263 w 43671952"/>
              <a:gd name="connsiteY1178" fmla="*/ 15363147 h 23902640"/>
              <a:gd name="connsiteX1179" fmla="*/ 29304643 w 43671952"/>
              <a:gd name="connsiteY1179" fmla="*/ 15370291 h 23902640"/>
              <a:gd name="connsiteX1180" fmla="*/ 29297499 w 43671952"/>
              <a:gd name="connsiteY1180" fmla="*/ 15401247 h 23902640"/>
              <a:gd name="connsiteX1181" fmla="*/ 29290359 w 43671952"/>
              <a:gd name="connsiteY1181" fmla="*/ 15403628 h 23902640"/>
              <a:gd name="connsiteX1182" fmla="*/ 29276071 w 43671952"/>
              <a:gd name="connsiteY1182" fmla="*/ 15410772 h 23902640"/>
              <a:gd name="connsiteX1183" fmla="*/ 29264163 w 43671952"/>
              <a:gd name="connsiteY1183" fmla="*/ 15410772 h 23902640"/>
              <a:gd name="connsiteX1184" fmla="*/ 29245115 w 43671952"/>
              <a:gd name="connsiteY1184" fmla="*/ 15403628 h 23902640"/>
              <a:gd name="connsiteX1185" fmla="*/ 29240351 w 43671952"/>
              <a:gd name="connsiteY1185" fmla="*/ 15396484 h 23902640"/>
              <a:gd name="connsiteX1186" fmla="*/ 29235587 w 43671952"/>
              <a:gd name="connsiteY1186" fmla="*/ 15377434 h 23902640"/>
              <a:gd name="connsiteX1187" fmla="*/ 29237971 w 43671952"/>
              <a:gd name="connsiteY1187" fmla="*/ 15353622 h 23902640"/>
              <a:gd name="connsiteX1188" fmla="*/ 29252259 w 43671952"/>
              <a:gd name="connsiteY1188" fmla="*/ 15348859 h 23902640"/>
              <a:gd name="connsiteX1189" fmla="*/ 21878359 w 43671952"/>
              <a:gd name="connsiteY1189" fmla="*/ 15338107 h 23902640"/>
              <a:gd name="connsiteX1190" fmla="*/ 21901219 w 43671952"/>
              <a:gd name="connsiteY1190" fmla="*/ 15360967 h 23902640"/>
              <a:gd name="connsiteX1191" fmla="*/ 21878359 w 43671952"/>
              <a:gd name="connsiteY1191" fmla="*/ 15383827 h 23902640"/>
              <a:gd name="connsiteX1192" fmla="*/ 21855499 w 43671952"/>
              <a:gd name="connsiteY1192" fmla="*/ 15360967 h 23902640"/>
              <a:gd name="connsiteX1193" fmla="*/ 21878359 w 43671952"/>
              <a:gd name="connsiteY1193" fmla="*/ 15338107 h 23902640"/>
              <a:gd name="connsiteX1194" fmla="*/ 29648499 w 43671952"/>
              <a:gd name="connsiteY1194" fmla="*/ 15333619 h 23902640"/>
              <a:gd name="connsiteX1195" fmla="*/ 29669927 w 43671952"/>
              <a:gd name="connsiteY1195" fmla="*/ 15336001 h 23902640"/>
              <a:gd name="connsiteX1196" fmla="*/ 29684215 w 43671952"/>
              <a:gd name="connsiteY1196" fmla="*/ 15340763 h 23902640"/>
              <a:gd name="connsiteX1197" fmla="*/ 29691359 w 43671952"/>
              <a:gd name="connsiteY1197" fmla="*/ 15343144 h 23902640"/>
              <a:gd name="connsiteX1198" fmla="*/ 29698503 w 43671952"/>
              <a:gd name="connsiteY1198" fmla="*/ 15347907 h 23902640"/>
              <a:gd name="connsiteX1199" fmla="*/ 29700883 w 43671952"/>
              <a:gd name="connsiteY1199" fmla="*/ 15355051 h 23902640"/>
              <a:gd name="connsiteX1200" fmla="*/ 29693739 w 43671952"/>
              <a:gd name="connsiteY1200" fmla="*/ 15386007 h 23902640"/>
              <a:gd name="connsiteX1201" fmla="*/ 29686599 w 43671952"/>
              <a:gd name="connsiteY1201" fmla="*/ 15388388 h 23902640"/>
              <a:gd name="connsiteX1202" fmla="*/ 29672311 w 43671952"/>
              <a:gd name="connsiteY1202" fmla="*/ 15395532 h 23902640"/>
              <a:gd name="connsiteX1203" fmla="*/ 29660403 w 43671952"/>
              <a:gd name="connsiteY1203" fmla="*/ 15395532 h 23902640"/>
              <a:gd name="connsiteX1204" fmla="*/ 29641355 w 43671952"/>
              <a:gd name="connsiteY1204" fmla="*/ 15388388 h 23902640"/>
              <a:gd name="connsiteX1205" fmla="*/ 29636591 w 43671952"/>
              <a:gd name="connsiteY1205" fmla="*/ 15381244 h 23902640"/>
              <a:gd name="connsiteX1206" fmla="*/ 29631827 w 43671952"/>
              <a:gd name="connsiteY1206" fmla="*/ 15362194 h 23902640"/>
              <a:gd name="connsiteX1207" fmla="*/ 29634211 w 43671952"/>
              <a:gd name="connsiteY1207" fmla="*/ 15338382 h 23902640"/>
              <a:gd name="connsiteX1208" fmla="*/ 29648499 w 43671952"/>
              <a:gd name="connsiteY1208" fmla="*/ 15333619 h 23902640"/>
              <a:gd name="connsiteX1209" fmla="*/ 25672167 w 43671952"/>
              <a:gd name="connsiteY1209" fmla="*/ 15293101 h 23902640"/>
              <a:gd name="connsiteX1210" fmla="*/ 25695027 w 43671952"/>
              <a:gd name="connsiteY1210" fmla="*/ 15315961 h 23902640"/>
              <a:gd name="connsiteX1211" fmla="*/ 25672167 w 43671952"/>
              <a:gd name="connsiteY1211" fmla="*/ 15338821 h 23902640"/>
              <a:gd name="connsiteX1212" fmla="*/ 25649307 w 43671952"/>
              <a:gd name="connsiteY1212" fmla="*/ 15315961 h 23902640"/>
              <a:gd name="connsiteX1213" fmla="*/ 25672167 w 43671952"/>
              <a:gd name="connsiteY1213" fmla="*/ 15293101 h 23902640"/>
              <a:gd name="connsiteX1214" fmla="*/ 26922323 w 43671952"/>
              <a:gd name="connsiteY1214" fmla="*/ 15271670 h 23902640"/>
              <a:gd name="connsiteX1215" fmla="*/ 26945183 w 43671952"/>
              <a:gd name="connsiteY1215" fmla="*/ 15294530 h 23902640"/>
              <a:gd name="connsiteX1216" fmla="*/ 26922323 w 43671952"/>
              <a:gd name="connsiteY1216" fmla="*/ 15317390 h 23902640"/>
              <a:gd name="connsiteX1217" fmla="*/ 26899463 w 43671952"/>
              <a:gd name="connsiteY1217" fmla="*/ 15294530 h 23902640"/>
              <a:gd name="connsiteX1218" fmla="*/ 26922323 w 43671952"/>
              <a:gd name="connsiteY1218" fmla="*/ 15271670 h 23902640"/>
              <a:gd name="connsiteX1219" fmla="*/ 21840259 w 43671952"/>
              <a:gd name="connsiteY1219" fmla="*/ 15252382 h 23902640"/>
              <a:gd name="connsiteX1220" fmla="*/ 21863119 w 43671952"/>
              <a:gd name="connsiteY1220" fmla="*/ 15275242 h 23902640"/>
              <a:gd name="connsiteX1221" fmla="*/ 21840259 w 43671952"/>
              <a:gd name="connsiteY1221" fmla="*/ 15298102 h 23902640"/>
              <a:gd name="connsiteX1222" fmla="*/ 21817415 w 43671952"/>
              <a:gd name="connsiteY1222" fmla="*/ 15275242 h 23902640"/>
              <a:gd name="connsiteX1223" fmla="*/ 21840259 w 43671952"/>
              <a:gd name="connsiteY1223" fmla="*/ 15252382 h 23902640"/>
              <a:gd name="connsiteX1224" fmla="*/ 23045767 w 43671952"/>
              <a:gd name="connsiteY1224" fmla="*/ 15246667 h 23902640"/>
              <a:gd name="connsiteX1225" fmla="*/ 23091487 w 43671952"/>
              <a:gd name="connsiteY1225" fmla="*/ 15261907 h 23902640"/>
              <a:gd name="connsiteX1226" fmla="*/ 23106727 w 43671952"/>
              <a:gd name="connsiteY1226" fmla="*/ 15307627 h 23902640"/>
              <a:gd name="connsiteX1227" fmla="*/ 23099107 w 43671952"/>
              <a:gd name="connsiteY1227" fmla="*/ 15330487 h 23902640"/>
              <a:gd name="connsiteX1228" fmla="*/ 23053387 w 43671952"/>
              <a:gd name="connsiteY1228" fmla="*/ 15307627 h 23902640"/>
              <a:gd name="connsiteX1229" fmla="*/ 23022907 w 43671952"/>
              <a:gd name="connsiteY1229" fmla="*/ 15261907 h 23902640"/>
              <a:gd name="connsiteX1230" fmla="*/ 23045767 w 43671952"/>
              <a:gd name="connsiteY1230" fmla="*/ 15246667 h 23902640"/>
              <a:gd name="connsiteX1231" fmla="*/ 17682571 w 43671952"/>
              <a:gd name="connsiteY1231" fmla="*/ 15243276 h 23902640"/>
              <a:gd name="connsiteX1232" fmla="*/ 17709603 w 43671952"/>
              <a:gd name="connsiteY1232" fmla="*/ 15247143 h 23902640"/>
              <a:gd name="connsiteX1233" fmla="*/ 17723889 w 43671952"/>
              <a:gd name="connsiteY1233" fmla="*/ 15251906 h 23902640"/>
              <a:gd name="connsiteX1234" fmla="*/ 17731031 w 43671952"/>
              <a:gd name="connsiteY1234" fmla="*/ 15254287 h 23902640"/>
              <a:gd name="connsiteX1235" fmla="*/ 17745323 w 43671952"/>
              <a:gd name="connsiteY1235" fmla="*/ 15263812 h 23902640"/>
              <a:gd name="connsiteX1236" fmla="*/ 17754847 w 43671952"/>
              <a:gd name="connsiteY1236" fmla="*/ 15278100 h 23902640"/>
              <a:gd name="connsiteX1237" fmla="*/ 17766751 w 43671952"/>
              <a:gd name="connsiteY1237" fmla="*/ 15299531 h 23902640"/>
              <a:gd name="connsiteX1238" fmla="*/ 17771515 w 43671952"/>
              <a:gd name="connsiteY1238" fmla="*/ 15306675 h 23902640"/>
              <a:gd name="connsiteX1239" fmla="*/ 17773895 w 43671952"/>
              <a:gd name="connsiteY1239" fmla="*/ 15313818 h 23902640"/>
              <a:gd name="connsiteX1240" fmla="*/ 17781039 w 43671952"/>
              <a:gd name="connsiteY1240" fmla="*/ 15318581 h 23902640"/>
              <a:gd name="connsiteX1241" fmla="*/ 17773895 w 43671952"/>
              <a:gd name="connsiteY1241" fmla="*/ 15354300 h 23902640"/>
              <a:gd name="connsiteX1242" fmla="*/ 17766751 w 43671952"/>
              <a:gd name="connsiteY1242" fmla="*/ 15356681 h 23902640"/>
              <a:gd name="connsiteX1243" fmla="*/ 17728651 w 43671952"/>
              <a:gd name="connsiteY1243" fmla="*/ 15354300 h 23902640"/>
              <a:gd name="connsiteX1244" fmla="*/ 17714363 w 43671952"/>
              <a:gd name="connsiteY1244" fmla="*/ 15349537 h 23902640"/>
              <a:gd name="connsiteX1245" fmla="*/ 17697695 w 43671952"/>
              <a:gd name="connsiteY1245" fmla="*/ 15344775 h 23902640"/>
              <a:gd name="connsiteX1246" fmla="*/ 17688171 w 43671952"/>
              <a:gd name="connsiteY1246" fmla="*/ 15342393 h 23902640"/>
              <a:gd name="connsiteX1247" fmla="*/ 17700077 w 43671952"/>
              <a:gd name="connsiteY1247" fmla="*/ 15335250 h 23902640"/>
              <a:gd name="connsiteX1248" fmla="*/ 17678647 w 43671952"/>
              <a:gd name="connsiteY1248" fmla="*/ 15330487 h 23902640"/>
              <a:gd name="connsiteX1249" fmla="*/ 17671503 w 43671952"/>
              <a:gd name="connsiteY1249" fmla="*/ 15328106 h 23902640"/>
              <a:gd name="connsiteX1250" fmla="*/ 17652451 w 43671952"/>
              <a:gd name="connsiteY1250" fmla="*/ 15323343 h 23902640"/>
              <a:gd name="connsiteX1251" fmla="*/ 17642927 w 43671952"/>
              <a:gd name="connsiteY1251" fmla="*/ 15320962 h 23902640"/>
              <a:gd name="connsiteX1252" fmla="*/ 17628639 w 43671952"/>
              <a:gd name="connsiteY1252" fmla="*/ 15316200 h 23902640"/>
              <a:gd name="connsiteX1253" fmla="*/ 17614351 w 43671952"/>
              <a:gd name="connsiteY1253" fmla="*/ 15306675 h 23902640"/>
              <a:gd name="connsiteX1254" fmla="*/ 17607207 w 43671952"/>
              <a:gd name="connsiteY1254" fmla="*/ 15301912 h 23902640"/>
              <a:gd name="connsiteX1255" fmla="*/ 17602445 w 43671952"/>
              <a:gd name="connsiteY1255" fmla="*/ 15292387 h 23902640"/>
              <a:gd name="connsiteX1256" fmla="*/ 17597683 w 43671952"/>
              <a:gd name="connsiteY1256" fmla="*/ 15285243 h 23902640"/>
              <a:gd name="connsiteX1257" fmla="*/ 17600063 w 43671952"/>
              <a:gd name="connsiteY1257" fmla="*/ 15261431 h 23902640"/>
              <a:gd name="connsiteX1258" fmla="*/ 17607207 w 43671952"/>
              <a:gd name="connsiteY1258" fmla="*/ 15256668 h 23902640"/>
              <a:gd name="connsiteX1259" fmla="*/ 17633403 w 43671952"/>
              <a:gd name="connsiteY1259" fmla="*/ 15249525 h 23902640"/>
              <a:gd name="connsiteX1260" fmla="*/ 17666739 w 43671952"/>
              <a:gd name="connsiteY1260" fmla="*/ 15247143 h 23902640"/>
              <a:gd name="connsiteX1261" fmla="*/ 17682571 w 43671952"/>
              <a:gd name="connsiteY1261" fmla="*/ 15243276 h 23902640"/>
              <a:gd name="connsiteX1262" fmla="*/ 18259667 w 43671952"/>
              <a:gd name="connsiteY1262" fmla="*/ 15180468 h 23902640"/>
              <a:gd name="connsiteX1263" fmla="*/ 18271575 w 43671952"/>
              <a:gd name="connsiteY1263" fmla="*/ 15182850 h 23902640"/>
              <a:gd name="connsiteX1264" fmla="*/ 18273955 w 43671952"/>
              <a:gd name="connsiteY1264" fmla="*/ 15189993 h 23902640"/>
              <a:gd name="connsiteX1265" fmla="*/ 18278719 w 43671952"/>
              <a:gd name="connsiteY1265" fmla="*/ 15197137 h 23902640"/>
              <a:gd name="connsiteX1266" fmla="*/ 18281099 w 43671952"/>
              <a:gd name="connsiteY1266" fmla="*/ 15204281 h 23902640"/>
              <a:gd name="connsiteX1267" fmla="*/ 18285863 w 43671952"/>
              <a:gd name="connsiteY1267" fmla="*/ 15211425 h 23902640"/>
              <a:gd name="connsiteX1268" fmla="*/ 18278719 w 43671952"/>
              <a:gd name="connsiteY1268" fmla="*/ 15230475 h 23902640"/>
              <a:gd name="connsiteX1269" fmla="*/ 18257287 w 43671952"/>
              <a:gd name="connsiteY1269" fmla="*/ 15235237 h 23902640"/>
              <a:gd name="connsiteX1270" fmla="*/ 18240619 w 43671952"/>
              <a:gd name="connsiteY1270" fmla="*/ 15192375 h 23902640"/>
              <a:gd name="connsiteX1271" fmla="*/ 18245381 w 43671952"/>
              <a:gd name="connsiteY1271" fmla="*/ 15185231 h 23902640"/>
              <a:gd name="connsiteX1272" fmla="*/ 18259667 w 43671952"/>
              <a:gd name="connsiteY1272" fmla="*/ 15180468 h 23902640"/>
              <a:gd name="connsiteX1273" fmla="*/ 22073619 w 43671952"/>
              <a:gd name="connsiteY1273" fmla="*/ 15171420 h 23902640"/>
              <a:gd name="connsiteX1274" fmla="*/ 22096479 w 43671952"/>
              <a:gd name="connsiteY1274" fmla="*/ 15194280 h 23902640"/>
              <a:gd name="connsiteX1275" fmla="*/ 22073619 w 43671952"/>
              <a:gd name="connsiteY1275" fmla="*/ 15217140 h 23902640"/>
              <a:gd name="connsiteX1276" fmla="*/ 22050763 w 43671952"/>
              <a:gd name="connsiteY1276" fmla="*/ 15194280 h 23902640"/>
              <a:gd name="connsiteX1277" fmla="*/ 22073619 w 43671952"/>
              <a:gd name="connsiteY1277" fmla="*/ 15171420 h 23902640"/>
              <a:gd name="connsiteX1278" fmla="*/ 24064823 w 43671952"/>
              <a:gd name="connsiteY1278" fmla="*/ 15147846 h 23902640"/>
              <a:gd name="connsiteX1279" fmla="*/ 24087683 w 43671952"/>
              <a:gd name="connsiteY1279" fmla="*/ 15170706 h 23902640"/>
              <a:gd name="connsiteX1280" fmla="*/ 24064823 w 43671952"/>
              <a:gd name="connsiteY1280" fmla="*/ 15193566 h 23902640"/>
              <a:gd name="connsiteX1281" fmla="*/ 24041963 w 43671952"/>
              <a:gd name="connsiteY1281" fmla="*/ 15170706 h 23902640"/>
              <a:gd name="connsiteX1282" fmla="*/ 24064823 w 43671952"/>
              <a:gd name="connsiteY1282" fmla="*/ 15147846 h 23902640"/>
              <a:gd name="connsiteX1283" fmla="*/ 17678691 w 43671952"/>
              <a:gd name="connsiteY1283" fmla="*/ 15132089 h 23902640"/>
              <a:gd name="connsiteX1284" fmla="*/ 17738175 w 43671952"/>
              <a:gd name="connsiteY1284" fmla="*/ 15137606 h 23902640"/>
              <a:gd name="connsiteX1285" fmla="*/ 17745319 w 43671952"/>
              <a:gd name="connsiteY1285" fmla="*/ 15139987 h 23902640"/>
              <a:gd name="connsiteX1286" fmla="*/ 17769131 w 43671952"/>
              <a:gd name="connsiteY1286" fmla="*/ 15142368 h 23902640"/>
              <a:gd name="connsiteX1287" fmla="*/ 17795327 w 43671952"/>
              <a:gd name="connsiteY1287" fmla="*/ 15139987 h 23902640"/>
              <a:gd name="connsiteX1288" fmla="*/ 17809615 w 43671952"/>
              <a:gd name="connsiteY1288" fmla="*/ 15135225 h 23902640"/>
              <a:gd name="connsiteX1289" fmla="*/ 17821519 w 43671952"/>
              <a:gd name="connsiteY1289" fmla="*/ 15137606 h 23902640"/>
              <a:gd name="connsiteX1290" fmla="*/ 17833427 w 43671952"/>
              <a:gd name="connsiteY1290" fmla="*/ 15151893 h 23902640"/>
              <a:gd name="connsiteX1291" fmla="*/ 17840571 w 43671952"/>
              <a:gd name="connsiteY1291" fmla="*/ 15159037 h 23902640"/>
              <a:gd name="connsiteX1292" fmla="*/ 17845331 w 43671952"/>
              <a:gd name="connsiteY1292" fmla="*/ 15166181 h 23902640"/>
              <a:gd name="connsiteX1293" fmla="*/ 17866763 w 43671952"/>
              <a:gd name="connsiteY1293" fmla="*/ 15182850 h 23902640"/>
              <a:gd name="connsiteX1294" fmla="*/ 17902483 w 43671952"/>
              <a:gd name="connsiteY1294" fmla="*/ 15194756 h 23902640"/>
              <a:gd name="connsiteX1295" fmla="*/ 17909627 w 43671952"/>
              <a:gd name="connsiteY1295" fmla="*/ 15197137 h 23902640"/>
              <a:gd name="connsiteX1296" fmla="*/ 17916771 w 43671952"/>
              <a:gd name="connsiteY1296" fmla="*/ 15199518 h 23902640"/>
              <a:gd name="connsiteX1297" fmla="*/ 17940583 w 43671952"/>
              <a:gd name="connsiteY1297" fmla="*/ 15197137 h 23902640"/>
              <a:gd name="connsiteX1298" fmla="*/ 17954871 w 43671952"/>
              <a:gd name="connsiteY1298" fmla="*/ 15187612 h 23902640"/>
              <a:gd name="connsiteX1299" fmla="*/ 17962013 w 43671952"/>
              <a:gd name="connsiteY1299" fmla="*/ 15182850 h 23902640"/>
              <a:gd name="connsiteX1300" fmla="*/ 17976301 w 43671952"/>
              <a:gd name="connsiteY1300" fmla="*/ 15175706 h 23902640"/>
              <a:gd name="connsiteX1301" fmla="*/ 17985827 w 43671952"/>
              <a:gd name="connsiteY1301" fmla="*/ 15173325 h 23902640"/>
              <a:gd name="connsiteX1302" fmla="*/ 17992971 w 43671952"/>
              <a:gd name="connsiteY1302" fmla="*/ 15168562 h 23902640"/>
              <a:gd name="connsiteX1303" fmla="*/ 18000113 w 43671952"/>
              <a:gd name="connsiteY1303" fmla="*/ 15166181 h 23902640"/>
              <a:gd name="connsiteX1304" fmla="*/ 18021547 w 43671952"/>
              <a:gd name="connsiteY1304" fmla="*/ 15149512 h 23902640"/>
              <a:gd name="connsiteX1305" fmla="*/ 18050119 w 43671952"/>
              <a:gd name="connsiteY1305" fmla="*/ 15151893 h 23902640"/>
              <a:gd name="connsiteX1306" fmla="*/ 18057263 w 43671952"/>
              <a:gd name="connsiteY1306" fmla="*/ 15154275 h 23902640"/>
              <a:gd name="connsiteX1307" fmla="*/ 18062027 w 43671952"/>
              <a:gd name="connsiteY1307" fmla="*/ 15161418 h 23902640"/>
              <a:gd name="connsiteX1308" fmla="*/ 18064407 w 43671952"/>
              <a:gd name="connsiteY1308" fmla="*/ 15168562 h 23902640"/>
              <a:gd name="connsiteX1309" fmla="*/ 18052499 w 43671952"/>
              <a:gd name="connsiteY1309" fmla="*/ 15197137 h 23902640"/>
              <a:gd name="connsiteX1310" fmla="*/ 18045355 w 43671952"/>
              <a:gd name="connsiteY1310" fmla="*/ 15201900 h 23902640"/>
              <a:gd name="connsiteX1311" fmla="*/ 18031071 w 43671952"/>
              <a:gd name="connsiteY1311" fmla="*/ 15216187 h 23902640"/>
              <a:gd name="connsiteX1312" fmla="*/ 18026307 w 43671952"/>
              <a:gd name="connsiteY1312" fmla="*/ 15223331 h 23902640"/>
              <a:gd name="connsiteX1313" fmla="*/ 18019163 w 43671952"/>
              <a:gd name="connsiteY1313" fmla="*/ 15228093 h 23902640"/>
              <a:gd name="connsiteX1314" fmla="*/ 18012019 w 43671952"/>
              <a:gd name="connsiteY1314" fmla="*/ 15235237 h 23902640"/>
              <a:gd name="connsiteX1315" fmla="*/ 18004875 w 43671952"/>
              <a:gd name="connsiteY1315" fmla="*/ 15237618 h 23902640"/>
              <a:gd name="connsiteX1316" fmla="*/ 17995351 w 43671952"/>
              <a:gd name="connsiteY1316" fmla="*/ 15242381 h 23902640"/>
              <a:gd name="connsiteX1317" fmla="*/ 17909627 w 43671952"/>
              <a:gd name="connsiteY1317" fmla="*/ 15230475 h 23902640"/>
              <a:gd name="connsiteX1318" fmla="*/ 17871527 w 43671952"/>
              <a:gd name="connsiteY1318" fmla="*/ 15223331 h 23902640"/>
              <a:gd name="connsiteX1319" fmla="*/ 17862001 w 43671952"/>
              <a:gd name="connsiteY1319" fmla="*/ 15218568 h 23902640"/>
              <a:gd name="connsiteX1320" fmla="*/ 17852475 w 43671952"/>
              <a:gd name="connsiteY1320" fmla="*/ 15216187 h 23902640"/>
              <a:gd name="connsiteX1321" fmla="*/ 17838187 w 43671952"/>
              <a:gd name="connsiteY1321" fmla="*/ 15211425 h 23902640"/>
              <a:gd name="connsiteX1322" fmla="*/ 17823901 w 43671952"/>
              <a:gd name="connsiteY1322" fmla="*/ 15206662 h 23902640"/>
              <a:gd name="connsiteX1323" fmla="*/ 17802471 w 43671952"/>
              <a:gd name="connsiteY1323" fmla="*/ 15204281 h 23902640"/>
              <a:gd name="connsiteX1324" fmla="*/ 17745319 w 43671952"/>
              <a:gd name="connsiteY1324" fmla="*/ 15199518 h 23902640"/>
              <a:gd name="connsiteX1325" fmla="*/ 17733413 w 43671952"/>
              <a:gd name="connsiteY1325" fmla="*/ 15197137 h 23902640"/>
              <a:gd name="connsiteX1326" fmla="*/ 17719127 w 43671952"/>
              <a:gd name="connsiteY1326" fmla="*/ 15194756 h 23902640"/>
              <a:gd name="connsiteX1327" fmla="*/ 17711983 w 43671952"/>
              <a:gd name="connsiteY1327" fmla="*/ 15192375 h 23902640"/>
              <a:gd name="connsiteX1328" fmla="*/ 17702457 w 43671952"/>
              <a:gd name="connsiteY1328" fmla="*/ 15189993 h 23902640"/>
              <a:gd name="connsiteX1329" fmla="*/ 17695313 w 43671952"/>
              <a:gd name="connsiteY1329" fmla="*/ 15187612 h 23902640"/>
              <a:gd name="connsiteX1330" fmla="*/ 17683407 w 43671952"/>
              <a:gd name="connsiteY1330" fmla="*/ 15185231 h 23902640"/>
              <a:gd name="connsiteX1331" fmla="*/ 17669119 w 43671952"/>
              <a:gd name="connsiteY1331" fmla="*/ 15180468 h 23902640"/>
              <a:gd name="connsiteX1332" fmla="*/ 17664359 w 43671952"/>
              <a:gd name="connsiteY1332" fmla="*/ 15173325 h 23902640"/>
              <a:gd name="connsiteX1333" fmla="*/ 17659595 w 43671952"/>
              <a:gd name="connsiteY1333" fmla="*/ 15159037 h 23902640"/>
              <a:gd name="connsiteX1334" fmla="*/ 17657215 w 43671952"/>
              <a:gd name="connsiteY1334" fmla="*/ 15151893 h 23902640"/>
              <a:gd name="connsiteX1335" fmla="*/ 17654831 w 43671952"/>
              <a:gd name="connsiteY1335" fmla="*/ 15144750 h 23902640"/>
              <a:gd name="connsiteX1336" fmla="*/ 17652451 w 43671952"/>
              <a:gd name="connsiteY1336" fmla="*/ 15137606 h 23902640"/>
              <a:gd name="connsiteX1337" fmla="*/ 17678691 w 43671952"/>
              <a:gd name="connsiteY1337" fmla="*/ 15132089 h 23902640"/>
              <a:gd name="connsiteX1338" fmla="*/ 25643591 w 43671952"/>
              <a:gd name="connsiteY1338" fmla="*/ 15124032 h 23902640"/>
              <a:gd name="connsiteX1339" fmla="*/ 25666451 w 43671952"/>
              <a:gd name="connsiteY1339" fmla="*/ 15146892 h 23902640"/>
              <a:gd name="connsiteX1340" fmla="*/ 25643591 w 43671952"/>
              <a:gd name="connsiteY1340" fmla="*/ 15169752 h 23902640"/>
              <a:gd name="connsiteX1341" fmla="*/ 25620731 w 43671952"/>
              <a:gd name="connsiteY1341" fmla="*/ 15146892 h 23902640"/>
              <a:gd name="connsiteX1342" fmla="*/ 25643591 w 43671952"/>
              <a:gd name="connsiteY1342" fmla="*/ 15124032 h 23902640"/>
              <a:gd name="connsiteX1343" fmla="*/ 18604951 w 43671952"/>
              <a:gd name="connsiteY1343" fmla="*/ 15120937 h 23902640"/>
              <a:gd name="connsiteX1344" fmla="*/ 18652575 w 43671952"/>
              <a:gd name="connsiteY1344" fmla="*/ 15123318 h 23902640"/>
              <a:gd name="connsiteX1345" fmla="*/ 18659719 w 43671952"/>
              <a:gd name="connsiteY1345" fmla="*/ 15125700 h 23902640"/>
              <a:gd name="connsiteX1346" fmla="*/ 18666863 w 43671952"/>
              <a:gd name="connsiteY1346" fmla="*/ 15130462 h 23902640"/>
              <a:gd name="connsiteX1347" fmla="*/ 18669243 w 43671952"/>
              <a:gd name="connsiteY1347" fmla="*/ 15139987 h 23902640"/>
              <a:gd name="connsiteX1348" fmla="*/ 18674007 w 43671952"/>
              <a:gd name="connsiteY1348" fmla="*/ 15147131 h 23902640"/>
              <a:gd name="connsiteX1349" fmla="*/ 18676387 w 43671952"/>
              <a:gd name="connsiteY1349" fmla="*/ 15154275 h 23902640"/>
              <a:gd name="connsiteX1350" fmla="*/ 18674007 w 43671952"/>
              <a:gd name="connsiteY1350" fmla="*/ 15166181 h 23902640"/>
              <a:gd name="connsiteX1351" fmla="*/ 18662099 w 43671952"/>
              <a:gd name="connsiteY1351" fmla="*/ 15180468 h 23902640"/>
              <a:gd name="connsiteX1352" fmla="*/ 18643051 w 43671952"/>
              <a:gd name="connsiteY1352" fmla="*/ 15189993 h 23902640"/>
              <a:gd name="connsiteX1353" fmla="*/ 18626383 w 43671952"/>
              <a:gd name="connsiteY1353" fmla="*/ 15197137 h 23902640"/>
              <a:gd name="connsiteX1354" fmla="*/ 18604951 w 43671952"/>
              <a:gd name="connsiteY1354" fmla="*/ 15204281 h 23902640"/>
              <a:gd name="connsiteX1355" fmla="*/ 18597807 w 43671952"/>
              <a:gd name="connsiteY1355" fmla="*/ 15206662 h 23902640"/>
              <a:gd name="connsiteX1356" fmla="*/ 18581137 w 43671952"/>
              <a:gd name="connsiteY1356" fmla="*/ 15213806 h 23902640"/>
              <a:gd name="connsiteX1357" fmla="*/ 18573995 w 43671952"/>
              <a:gd name="connsiteY1357" fmla="*/ 15218568 h 23902640"/>
              <a:gd name="connsiteX1358" fmla="*/ 18559707 w 43671952"/>
              <a:gd name="connsiteY1358" fmla="*/ 15223331 h 23902640"/>
              <a:gd name="connsiteX1359" fmla="*/ 18540655 w 43671952"/>
              <a:gd name="connsiteY1359" fmla="*/ 15228093 h 23902640"/>
              <a:gd name="connsiteX1360" fmla="*/ 18531131 w 43671952"/>
              <a:gd name="connsiteY1360" fmla="*/ 15230475 h 23902640"/>
              <a:gd name="connsiteX1361" fmla="*/ 18523987 w 43671952"/>
              <a:gd name="connsiteY1361" fmla="*/ 15235237 h 23902640"/>
              <a:gd name="connsiteX1362" fmla="*/ 18488269 w 43671952"/>
              <a:gd name="connsiteY1362" fmla="*/ 15242381 h 23902640"/>
              <a:gd name="connsiteX1363" fmla="*/ 18464455 w 43671952"/>
              <a:gd name="connsiteY1363" fmla="*/ 15247143 h 23902640"/>
              <a:gd name="connsiteX1364" fmla="*/ 18454931 w 43671952"/>
              <a:gd name="connsiteY1364" fmla="*/ 15249525 h 23902640"/>
              <a:gd name="connsiteX1365" fmla="*/ 18447787 w 43671952"/>
              <a:gd name="connsiteY1365" fmla="*/ 15254287 h 23902640"/>
              <a:gd name="connsiteX1366" fmla="*/ 18423975 w 43671952"/>
              <a:gd name="connsiteY1366" fmla="*/ 15261431 h 23902640"/>
              <a:gd name="connsiteX1367" fmla="*/ 18409687 w 43671952"/>
              <a:gd name="connsiteY1367" fmla="*/ 15270956 h 23902640"/>
              <a:gd name="connsiteX1368" fmla="*/ 18402543 w 43671952"/>
              <a:gd name="connsiteY1368" fmla="*/ 15275718 h 23902640"/>
              <a:gd name="connsiteX1369" fmla="*/ 18388255 w 43671952"/>
              <a:gd name="connsiteY1369" fmla="*/ 15285243 h 23902640"/>
              <a:gd name="connsiteX1370" fmla="*/ 18381111 w 43671952"/>
              <a:gd name="connsiteY1370" fmla="*/ 15290006 h 23902640"/>
              <a:gd name="connsiteX1371" fmla="*/ 18369205 w 43671952"/>
              <a:gd name="connsiteY1371" fmla="*/ 15304293 h 23902640"/>
              <a:gd name="connsiteX1372" fmla="*/ 18371587 w 43671952"/>
              <a:gd name="connsiteY1372" fmla="*/ 15323343 h 23902640"/>
              <a:gd name="connsiteX1373" fmla="*/ 18350155 w 43671952"/>
              <a:gd name="connsiteY1373" fmla="*/ 15330487 h 23902640"/>
              <a:gd name="connsiteX1374" fmla="*/ 18347775 w 43671952"/>
              <a:gd name="connsiteY1374" fmla="*/ 15337631 h 23902640"/>
              <a:gd name="connsiteX1375" fmla="*/ 18340631 w 43671952"/>
              <a:gd name="connsiteY1375" fmla="*/ 15344775 h 23902640"/>
              <a:gd name="connsiteX1376" fmla="*/ 18335871 w 43671952"/>
              <a:gd name="connsiteY1376" fmla="*/ 15351918 h 23902640"/>
              <a:gd name="connsiteX1377" fmla="*/ 18328725 w 43671952"/>
              <a:gd name="connsiteY1377" fmla="*/ 15356681 h 23902640"/>
              <a:gd name="connsiteX1378" fmla="*/ 18321579 w 43671952"/>
              <a:gd name="connsiteY1378" fmla="*/ 15363825 h 23902640"/>
              <a:gd name="connsiteX1379" fmla="*/ 18316819 w 43671952"/>
              <a:gd name="connsiteY1379" fmla="*/ 15370968 h 23902640"/>
              <a:gd name="connsiteX1380" fmla="*/ 18302531 w 43671952"/>
              <a:gd name="connsiteY1380" fmla="*/ 15380493 h 23902640"/>
              <a:gd name="connsiteX1381" fmla="*/ 18288243 w 43671952"/>
              <a:gd name="connsiteY1381" fmla="*/ 15390018 h 23902640"/>
              <a:gd name="connsiteX1382" fmla="*/ 18281099 w 43671952"/>
              <a:gd name="connsiteY1382" fmla="*/ 15392400 h 23902640"/>
              <a:gd name="connsiteX1383" fmla="*/ 18219187 w 43671952"/>
              <a:gd name="connsiteY1383" fmla="*/ 15397162 h 23902640"/>
              <a:gd name="connsiteX1384" fmla="*/ 18195375 w 43671952"/>
              <a:gd name="connsiteY1384" fmla="*/ 15394781 h 23902640"/>
              <a:gd name="connsiteX1385" fmla="*/ 18188231 w 43671952"/>
              <a:gd name="connsiteY1385" fmla="*/ 15370968 h 23902640"/>
              <a:gd name="connsiteX1386" fmla="*/ 18200137 w 43671952"/>
              <a:gd name="connsiteY1386" fmla="*/ 15328106 h 23902640"/>
              <a:gd name="connsiteX1387" fmla="*/ 18207281 w 43671952"/>
              <a:gd name="connsiteY1387" fmla="*/ 15325725 h 23902640"/>
              <a:gd name="connsiteX1388" fmla="*/ 18228711 w 43671952"/>
              <a:gd name="connsiteY1388" fmla="*/ 15306675 h 23902640"/>
              <a:gd name="connsiteX1389" fmla="*/ 18245383 w 43671952"/>
              <a:gd name="connsiteY1389" fmla="*/ 15301912 h 23902640"/>
              <a:gd name="connsiteX1390" fmla="*/ 18259671 w 43671952"/>
              <a:gd name="connsiteY1390" fmla="*/ 15292387 h 23902640"/>
              <a:gd name="connsiteX1391" fmla="*/ 18281099 w 43671952"/>
              <a:gd name="connsiteY1391" fmla="*/ 15280481 h 23902640"/>
              <a:gd name="connsiteX1392" fmla="*/ 18288243 w 43671952"/>
              <a:gd name="connsiteY1392" fmla="*/ 15275718 h 23902640"/>
              <a:gd name="connsiteX1393" fmla="*/ 18295387 w 43671952"/>
              <a:gd name="connsiteY1393" fmla="*/ 15273337 h 23902640"/>
              <a:gd name="connsiteX1394" fmla="*/ 18309675 w 43671952"/>
              <a:gd name="connsiteY1394" fmla="*/ 15263812 h 23902640"/>
              <a:gd name="connsiteX1395" fmla="*/ 18328725 w 43671952"/>
              <a:gd name="connsiteY1395" fmla="*/ 15254287 h 23902640"/>
              <a:gd name="connsiteX1396" fmla="*/ 18335871 w 43671952"/>
              <a:gd name="connsiteY1396" fmla="*/ 15249525 h 23902640"/>
              <a:gd name="connsiteX1397" fmla="*/ 18343011 w 43671952"/>
              <a:gd name="connsiteY1397" fmla="*/ 15247143 h 23902640"/>
              <a:gd name="connsiteX1398" fmla="*/ 18350155 w 43671952"/>
              <a:gd name="connsiteY1398" fmla="*/ 15242381 h 23902640"/>
              <a:gd name="connsiteX1399" fmla="*/ 18357299 w 43671952"/>
              <a:gd name="connsiteY1399" fmla="*/ 15240000 h 23902640"/>
              <a:gd name="connsiteX1400" fmla="*/ 18390637 w 43671952"/>
              <a:gd name="connsiteY1400" fmla="*/ 15220950 h 23902640"/>
              <a:gd name="connsiteX1401" fmla="*/ 18397783 w 43671952"/>
              <a:gd name="connsiteY1401" fmla="*/ 15216187 h 23902640"/>
              <a:gd name="connsiteX1402" fmla="*/ 18416831 w 43671952"/>
              <a:gd name="connsiteY1402" fmla="*/ 15199518 h 23902640"/>
              <a:gd name="connsiteX1403" fmla="*/ 18433499 w 43671952"/>
              <a:gd name="connsiteY1403" fmla="*/ 15187612 h 23902640"/>
              <a:gd name="connsiteX1404" fmla="*/ 18440643 w 43671952"/>
              <a:gd name="connsiteY1404" fmla="*/ 15185231 h 23902640"/>
              <a:gd name="connsiteX1405" fmla="*/ 18459695 w 43671952"/>
              <a:gd name="connsiteY1405" fmla="*/ 15175706 h 23902640"/>
              <a:gd name="connsiteX1406" fmla="*/ 18466837 w 43671952"/>
              <a:gd name="connsiteY1406" fmla="*/ 15170943 h 23902640"/>
              <a:gd name="connsiteX1407" fmla="*/ 18473981 w 43671952"/>
              <a:gd name="connsiteY1407" fmla="*/ 15168562 h 23902640"/>
              <a:gd name="connsiteX1408" fmla="*/ 18481125 w 43671952"/>
              <a:gd name="connsiteY1408" fmla="*/ 15163800 h 23902640"/>
              <a:gd name="connsiteX1409" fmla="*/ 18488269 w 43671952"/>
              <a:gd name="connsiteY1409" fmla="*/ 15161418 h 23902640"/>
              <a:gd name="connsiteX1410" fmla="*/ 18495411 w 43671952"/>
              <a:gd name="connsiteY1410" fmla="*/ 15156656 h 23902640"/>
              <a:gd name="connsiteX1411" fmla="*/ 18509699 w 43671952"/>
              <a:gd name="connsiteY1411" fmla="*/ 15151893 h 23902640"/>
              <a:gd name="connsiteX1412" fmla="*/ 18523987 w 43671952"/>
              <a:gd name="connsiteY1412" fmla="*/ 15144750 h 23902640"/>
              <a:gd name="connsiteX1413" fmla="*/ 18538275 w 43671952"/>
              <a:gd name="connsiteY1413" fmla="*/ 15135225 h 23902640"/>
              <a:gd name="connsiteX1414" fmla="*/ 18552563 w 43671952"/>
              <a:gd name="connsiteY1414" fmla="*/ 15130462 h 23902640"/>
              <a:gd name="connsiteX1415" fmla="*/ 18559707 w 43671952"/>
              <a:gd name="connsiteY1415" fmla="*/ 15125700 h 23902640"/>
              <a:gd name="connsiteX1416" fmla="*/ 18588281 w 43671952"/>
              <a:gd name="connsiteY1416" fmla="*/ 15123318 h 23902640"/>
              <a:gd name="connsiteX1417" fmla="*/ 18604951 w 43671952"/>
              <a:gd name="connsiteY1417" fmla="*/ 15120937 h 23902640"/>
              <a:gd name="connsiteX1418" fmla="*/ 26743731 w 43671952"/>
              <a:gd name="connsiteY1418" fmla="*/ 15119270 h 23902640"/>
              <a:gd name="connsiteX1419" fmla="*/ 26766591 w 43671952"/>
              <a:gd name="connsiteY1419" fmla="*/ 15142130 h 23902640"/>
              <a:gd name="connsiteX1420" fmla="*/ 26743731 w 43671952"/>
              <a:gd name="connsiteY1420" fmla="*/ 15164990 h 23902640"/>
              <a:gd name="connsiteX1421" fmla="*/ 26720871 w 43671952"/>
              <a:gd name="connsiteY1421" fmla="*/ 15142130 h 23902640"/>
              <a:gd name="connsiteX1422" fmla="*/ 26743731 w 43671952"/>
              <a:gd name="connsiteY1422" fmla="*/ 15119270 h 23902640"/>
              <a:gd name="connsiteX1423" fmla="*/ 17221447 w 43671952"/>
              <a:gd name="connsiteY1423" fmla="*/ 15082837 h 23902640"/>
              <a:gd name="connsiteX1424" fmla="*/ 17245259 w 43671952"/>
              <a:gd name="connsiteY1424" fmla="*/ 15099506 h 23902640"/>
              <a:gd name="connsiteX1425" fmla="*/ 17250023 w 43671952"/>
              <a:gd name="connsiteY1425" fmla="*/ 15113793 h 23902640"/>
              <a:gd name="connsiteX1426" fmla="*/ 17247639 w 43671952"/>
              <a:gd name="connsiteY1426" fmla="*/ 15144750 h 23902640"/>
              <a:gd name="connsiteX1427" fmla="*/ 17242879 w 43671952"/>
              <a:gd name="connsiteY1427" fmla="*/ 15159037 h 23902640"/>
              <a:gd name="connsiteX1428" fmla="*/ 17240499 w 43671952"/>
              <a:gd name="connsiteY1428" fmla="*/ 15166181 h 23902640"/>
              <a:gd name="connsiteX1429" fmla="*/ 17238115 w 43671952"/>
              <a:gd name="connsiteY1429" fmla="*/ 15180468 h 23902640"/>
              <a:gd name="connsiteX1430" fmla="*/ 17233355 w 43671952"/>
              <a:gd name="connsiteY1430" fmla="*/ 15187612 h 23902640"/>
              <a:gd name="connsiteX1431" fmla="*/ 17230971 w 43671952"/>
              <a:gd name="connsiteY1431" fmla="*/ 15194756 h 23902640"/>
              <a:gd name="connsiteX1432" fmla="*/ 17221447 w 43671952"/>
              <a:gd name="connsiteY1432" fmla="*/ 15204281 h 23902640"/>
              <a:gd name="connsiteX1433" fmla="*/ 17202397 w 43671952"/>
              <a:gd name="connsiteY1433" fmla="*/ 15197137 h 23902640"/>
              <a:gd name="connsiteX1434" fmla="*/ 17197635 w 43671952"/>
              <a:gd name="connsiteY1434" fmla="*/ 15189993 h 23902640"/>
              <a:gd name="connsiteX1435" fmla="*/ 17190491 w 43671952"/>
              <a:gd name="connsiteY1435" fmla="*/ 15185231 h 23902640"/>
              <a:gd name="connsiteX1436" fmla="*/ 17188111 w 43671952"/>
              <a:gd name="connsiteY1436" fmla="*/ 15178087 h 23902640"/>
              <a:gd name="connsiteX1437" fmla="*/ 17183347 w 43671952"/>
              <a:gd name="connsiteY1437" fmla="*/ 15170943 h 23902640"/>
              <a:gd name="connsiteX1438" fmla="*/ 17185727 w 43671952"/>
              <a:gd name="connsiteY1438" fmla="*/ 15135225 h 23902640"/>
              <a:gd name="connsiteX1439" fmla="*/ 17190491 w 43671952"/>
              <a:gd name="connsiteY1439" fmla="*/ 15120937 h 23902640"/>
              <a:gd name="connsiteX1440" fmla="*/ 17197635 w 43671952"/>
              <a:gd name="connsiteY1440" fmla="*/ 15113793 h 23902640"/>
              <a:gd name="connsiteX1441" fmla="*/ 17207159 w 43671952"/>
              <a:gd name="connsiteY1441" fmla="*/ 15101887 h 23902640"/>
              <a:gd name="connsiteX1442" fmla="*/ 17209539 w 43671952"/>
              <a:gd name="connsiteY1442" fmla="*/ 15094743 h 23902640"/>
              <a:gd name="connsiteX1443" fmla="*/ 17221447 w 43671952"/>
              <a:gd name="connsiteY1443" fmla="*/ 15082837 h 23902640"/>
              <a:gd name="connsiteX1444" fmla="*/ 18443023 w 43671952"/>
              <a:gd name="connsiteY1444" fmla="*/ 15073312 h 23902640"/>
              <a:gd name="connsiteX1445" fmla="*/ 18469219 w 43671952"/>
              <a:gd name="connsiteY1445" fmla="*/ 15075693 h 23902640"/>
              <a:gd name="connsiteX1446" fmla="*/ 18471599 w 43671952"/>
              <a:gd name="connsiteY1446" fmla="*/ 15082837 h 23902640"/>
              <a:gd name="connsiteX1447" fmla="*/ 18469219 w 43671952"/>
              <a:gd name="connsiteY1447" fmla="*/ 15099506 h 23902640"/>
              <a:gd name="connsiteX1448" fmla="*/ 18454931 w 43671952"/>
              <a:gd name="connsiteY1448" fmla="*/ 15109031 h 23902640"/>
              <a:gd name="connsiteX1449" fmla="*/ 18447787 w 43671952"/>
              <a:gd name="connsiteY1449" fmla="*/ 15113793 h 23902640"/>
              <a:gd name="connsiteX1450" fmla="*/ 18428735 w 43671952"/>
              <a:gd name="connsiteY1450" fmla="*/ 15118556 h 23902640"/>
              <a:gd name="connsiteX1451" fmla="*/ 18407305 w 43671952"/>
              <a:gd name="connsiteY1451" fmla="*/ 15130462 h 23902640"/>
              <a:gd name="connsiteX1452" fmla="*/ 18393019 w 43671952"/>
              <a:gd name="connsiteY1452" fmla="*/ 15139987 h 23902640"/>
              <a:gd name="connsiteX1453" fmla="*/ 18381111 w 43671952"/>
              <a:gd name="connsiteY1453" fmla="*/ 15151893 h 23902640"/>
              <a:gd name="connsiteX1454" fmla="*/ 18376349 w 43671952"/>
              <a:gd name="connsiteY1454" fmla="*/ 15159037 h 23902640"/>
              <a:gd name="connsiteX1455" fmla="*/ 18362061 w 43671952"/>
              <a:gd name="connsiteY1455" fmla="*/ 15168562 h 23902640"/>
              <a:gd name="connsiteX1456" fmla="*/ 18354919 w 43671952"/>
              <a:gd name="connsiteY1456" fmla="*/ 15149512 h 23902640"/>
              <a:gd name="connsiteX1457" fmla="*/ 18357299 w 43671952"/>
              <a:gd name="connsiteY1457" fmla="*/ 15128081 h 23902640"/>
              <a:gd name="connsiteX1458" fmla="*/ 18364443 w 43671952"/>
              <a:gd name="connsiteY1458" fmla="*/ 15113793 h 23902640"/>
              <a:gd name="connsiteX1459" fmla="*/ 18385873 w 43671952"/>
              <a:gd name="connsiteY1459" fmla="*/ 15097125 h 23902640"/>
              <a:gd name="connsiteX1460" fmla="*/ 18393019 w 43671952"/>
              <a:gd name="connsiteY1460" fmla="*/ 15092362 h 23902640"/>
              <a:gd name="connsiteX1461" fmla="*/ 18407305 w 43671952"/>
              <a:gd name="connsiteY1461" fmla="*/ 15087600 h 23902640"/>
              <a:gd name="connsiteX1462" fmla="*/ 18428735 w 43671952"/>
              <a:gd name="connsiteY1462" fmla="*/ 15078075 h 23902640"/>
              <a:gd name="connsiteX1463" fmla="*/ 18435879 w 43671952"/>
              <a:gd name="connsiteY1463" fmla="*/ 15075693 h 23902640"/>
              <a:gd name="connsiteX1464" fmla="*/ 17488147 w 43671952"/>
              <a:gd name="connsiteY1464" fmla="*/ 15068550 h 23902640"/>
              <a:gd name="connsiteX1465" fmla="*/ 17514339 w 43671952"/>
              <a:gd name="connsiteY1465" fmla="*/ 15070931 h 23902640"/>
              <a:gd name="connsiteX1466" fmla="*/ 17521483 w 43671952"/>
              <a:gd name="connsiteY1466" fmla="*/ 15073312 h 23902640"/>
              <a:gd name="connsiteX1467" fmla="*/ 17523863 w 43671952"/>
              <a:gd name="connsiteY1467" fmla="*/ 15080456 h 23902640"/>
              <a:gd name="connsiteX1468" fmla="*/ 17531007 w 43671952"/>
              <a:gd name="connsiteY1468" fmla="*/ 15085218 h 23902640"/>
              <a:gd name="connsiteX1469" fmla="*/ 17542915 w 43671952"/>
              <a:gd name="connsiteY1469" fmla="*/ 15104268 h 23902640"/>
              <a:gd name="connsiteX1470" fmla="*/ 17545297 w 43671952"/>
              <a:gd name="connsiteY1470" fmla="*/ 15111412 h 23902640"/>
              <a:gd name="connsiteX1471" fmla="*/ 17552439 w 43671952"/>
              <a:gd name="connsiteY1471" fmla="*/ 15118556 h 23902640"/>
              <a:gd name="connsiteX1472" fmla="*/ 17557203 w 43671952"/>
              <a:gd name="connsiteY1472" fmla="*/ 15125700 h 23902640"/>
              <a:gd name="connsiteX1473" fmla="*/ 17559583 w 43671952"/>
              <a:gd name="connsiteY1473" fmla="*/ 15137606 h 23902640"/>
              <a:gd name="connsiteX1474" fmla="*/ 17561965 w 43671952"/>
              <a:gd name="connsiteY1474" fmla="*/ 15144750 h 23902640"/>
              <a:gd name="connsiteX1475" fmla="*/ 17554823 w 43671952"/>
              <a:gd name="connsiteY1475" fmla="*/ 15197137 h 23902640"/>
              <a:gd name="connsiteX1476" fmla="*/ 17550059 w 43671952"/>
              <a:gd name="connsiteY1476" fmla="*/ 15204281 h 23902640"/>
              <a:gd name="connsiteX1477" fmla="*/ 17538151 w 43671952"/>
              <a:gd name="connsiteY1477" fmla="*/ 15225712 h 23902640"/>
              <a:gd name="connsiteX1478" fmla="*/ 17531007 w 43671952"/>
              <a:gd name="connsiteY1478" fmla="*/ 15228093 h 23902640"/>
              <a:gd name="connsiteX1479" fmla="*/ 17526247 w 43671952"/>
              <a:gd name="connsiteY1479" fmla="*/ 15235237 h 23902640"/>
              <a:gd name="connsiteX1480" fmla="*/ 17511959 w 43671952"/>
              <a:gd name="connsiteY1480" fmla="*/ 15240000 h 23902640"/>
              <a:gd name="connsiteX1481" fmla="*/ 17440521 w 43671952"/>
              <a:gd name="connsiteY1481" fmla="*/ 15237618 h 23902640"/>
              <a:gd name="connsiteX1482" fmla="*/ 17416707 w 43671952"/>
              <a:gd name="connsiteY1482" fmla="*/ 15230475 h 23902640"/>
              <a:gd name="connsiteX1483" fmla="*/ 17380989 w 43671952"/>
              <a:gd name="connsiteY1483" fmla="*/ 15218568 h 23902640"/>
              <a:gd name="connsiteX1484" fmla="*/ 17338127 w 43671952"/>
              <a:gd name="connsiteY1484" fmla="*/ 15204281 h 23902640"/>
              <a:gd name="connsiteX1485" fmla="*/ 17323839 w 43671952"/>
              <a:gd name="connsiteY1485" fmla="*/ 15199518 h 23902640"/>
              <a:gd name="connsiteX1486" fmla="*/ 17316697 w 43671952"/>
              <a:gd name="connsiteY1486" fmla="*/ 15197137 h 23902640"/>
              <a:gd name="connsiteX1487" fmla="*/ 17307171 w 43671952"/>
              <a:gd name="connsiteY1487" fmla="*/ 15182850 h 23902640"/>
              <a:gd name="connsiteX1488" fmla="*/ 17300027 w 43671952"/>
              <a:gd name="connsiteY1488" fmla="*/ 15178087 h 23902640"/>
              <a:gd name="connsiteX1489" fmla="*/ 17307171 w 43671952"/>
              <a:gd name="connsiteY1489" fmla="*/ 15180468 h 23902640"/>
              <a:gd name="connsiteX1490" fmla="*/ 17300027 w 43671952"/>
              <a:gd name="connsiteY1490" fmla="*/ 15144750 h 23902640"/>
              <a:gd name="connsiteX1491" fmla="*/ 17304791 w 43671952"/>
              <a:gd name="connsiteY1491" fmla="*/ 15137606 h 23902640"/>
              <a:gd name="connsiteX1492" fmla="*/ 17319077 w 43671952"/>
              <a:gd name="connsiteY1492" fmla="*/ 15132843 h 23902640"/>
              <a:gd name="connsiteX1493" fmla="*/ 17361939 w 43671952"/>
              <a:gd name="connsiteY1493" fmla="*/ 15135225 h 23902640"/>
              <a:gd name="connsiteX1494" fmla="*/ 17376227 w 43671952"/>
              <a:gd name="connsiteY1494" fmla="*/ 15137606 h 23902640"/>
              <a:gd name="connsiteX1495" fmla="*/ 17428615 w 43671952"/>
              <a:gd name="connsiteY1495" fmla="*/ 15142368 h 23902640"/>
              <a:gd name="connsiteX1496" fmla="*/ 17461951 w 43671952"/>
              <a:gd name="connsiteY1496" fmla="*/ 15139987 h 23902640"/>
              <a:gd name="connsiteX1497" fmla="*/ 17466715 w 43671952"/>
              <a:gd name="connsiteY1497" fmla="*/ 15125700 h 23902640"/>
              <a:gd name="connsiteX1498" fmla="*/ 17469095 w 43671952"/>
              <a:gd name="connsiteY1498" fmla="*/ 15118556 h 23902640"/>
              <a:gd name="connsiteX1499" fmla="*/ 17471477 w 43671952"/>
              <a:gd name="connsiteY1499" fmla="*/ 15085218 h 23902640"/>
              <a:gd name="connsiteX1500" fmla="*/ 17473859 w 43671952"/>
              <a:gd name="connsiteY1500" fmla="*/ 15078075 h 23902640"/>
              <a:gd name="connsiteX1501" fmla="*/ 17488147 w 43671952"/>
              <a:gd name="connsiteY1501" fmla="*/ 15068550 h 23902640"/>
              <a:gd name="connsiteX1502" fmla="*/ 17064285 w 43671952"/>
              <a:gd name="connsiteY1502" fmla="*/ 15063787 h 23902640"/>
              <a:gd name="connsiteX1503" fmla="*/ 17085715 w 43671952"/>
              <a:gd name="connsiteY1503" fmla="*/ 15068550 h 23902640"/>
              <a:gd name="connsiteX1504" fmla="*/ 17090479 w 43671952"/>
              <a:gd name="connsiteY1504" fmla="*/ 15075693 h 23902640"/>
              <a:gd name="connsiteX1505" fmla="*/ 17092859 w 43671952"/>
              <a:gd name="connsiteY1505" fmla="*/ 15082837 h 23902640"/>
              <a:gd name="connsiteX1506" fmla="*/ 17097623 w 43671952"/>
              <a:gd name="connsiteY1506" fmla="*/ 15089981 h 23902640"/>
              <a:gd name="connsiteX1507" fmla="*/ 17102385 w 43671952"/>
              <a:gd name="connsiteY1507" fmla="*/ 15104268 h 23902640"/>
              <a:gd name="connsiteX1508" fmla="*/ 17104767 w 43671952"/>
              <a:gd name="connsiteY1508" fmla="*/ 15111412 h 23902640"/>
              <a:gd name="connsiteX1509" fmla="*/ 17102385 w 43671952"/>
              <a:gd name="connsiteY1509" fmla="*/ 15142368 h 23902640"/>
              <a:gd name="connsiteX1510" fmla="*/ 17100003 w 43671952"/>
              <a:gd name="connsiteY1510" fmla="*/ 15149512 h 23902640"/>
              <a:gd name="connsiteX1511" fmla="*/ 17085715 w 43671952"/>
              <a:gd name="connsiteY1511" fmla="*/ 15159037 h 23902640"/>
              <a:gd name="connsiteX1512" fmla="*/ 17069047 w 43671952"/>
              <a:gd name="connsiteY1512" fmla="*/ 15163800 h 23902640"/>
              <a:gd name="connsiteX1513" fmla="*/ 17047615 w 43671952"/>
              <a:gd name="connsiteY1513" fmla="*/ 15147131 h 23902640"/>
              <a:gd name="connsiteX1514" fmla="*/ 17042855 w 43671952"/>
              <a:gd name="connsiteY1514" fmla="*/ 15139987 h 23902640"/>
              <a:gd name="connsiteX1515" fmla="*/ 17035711 w 43671952"/>
              <a:gd name="connsiteY1515" fmla="*/ 15118556 h 23902640"/>
              <a:gd name="connsiteX1516" fmla="*/ 17033327 w 43671952"/>
              <a:gd name="connsiteY1516" fmla="*/ 15111412 h 23902640"/>
              <a:gd name="connsiteX1517" fmla="*/ 17035711 w 43671952"/>
              <a:gd name="connsiteY1517" fmla="*/ 15089981 h 23902640"/>
              <a:gd name="connsiteX1518" fmla="*/ 17040473 w 43671952"/>
              <a:gd name="connsiteY1518" fmla="*/ 15082837 h 23902640"/>
              <a:gd name="connsiteX1519" fmla="*/ 17042855 w 43671952"/>
              <a:gd name="connsiteY1519" fmla="*/ 15075693 h 23902640"/>
              <a:gd name="connsiteX1520" fmla="*/ 17064285 w 43671952"/>
              <a:gd name="connsiteY1520" fmla="*/ 15063787 h 23902640"/>
              <a:gd name="connsiteX1521" fmla="*/ 8844133 w 43671952"/>
              <a:gd name="connsiteY1521" fmla="*/ 15026162 h 23902640"/>
              <a:gd name="connsiteX1522" fmla="*/ 8866991 w 43671952"/>
              <a:gd name="connsiteY1522" fmla="*/ 15049022 h 23902640"/>
              <a:gd name="connsiteX1523" fmla="*/ 8844133 w 43671952"/>
              <a:gd name="connsiteY1523" fmla="*/ 15071882 h 23902640"/>
              <a:gd name="connsiteX1524" fmla="*/ 8821273 w 43671952"/>
              <a:gd name="connsiteY1524" fmla="*/ 15049022 h 23902640"/>
              <a:gd name="connsiteX1525" fmla="*/ 8844133 w 43671952"/>
              <a:gd name="connsiteY1525" fmla="*/ 15026162 h 23902640"/>
              <a:gd name="connsiteX1526" fmla="*/ 20157975 w 43671952"/>
              <a:gd name="connsiteY1526" fmla="*/ 15002827 h 23902640"/>
              <a:gd name="connsiteX1527" fmla="*/ 20165595 w 43671952"/>
              <a:gd name="connsiteY1527" fmla="*/ 15025687 h 23902640"/>
              <a:gd name="connsiteX1528" fmla="*/ 20135115 w 43671952"/>
              <a:gd name="connsiteY1528" fmla="*/ 15071407 h 23902640"/>
              <a:gd name="connsiteX1529" fmla="*/ 20127495 w 43671952"/>
              <a:gd name="connsiteY1529" fmla="*/ 15094267 h 23902640"/>
              <a:gd name="connsiteX1530" fmla="*/ 20051295 w 43671952"/>
              <a:gd name="connsiteY1530" fmla="*/ 15109507 h 23902640"/>
              <a:gd name="connsiteX1531" fmla="*/ 20043675 w 43671952"/>
              <a:gd name="connsiteY1531" fmla="*/ 15063787 h 23902640"/>
              <a:gd name="connsiteX1532" fmla="*/ 20051295 w 43671952"/>
              <a:gd name="connsiteY1532" fmla="*/ 15040927 h 23902640"/>
              <a:gd name="connsiteX1533" fmla="*/ 20066535 w 43671952"/>
              <a:gd name="connsiteY1533" fmla="*/ 15018067 h 23902640"/>
              <a:gd name="connsiteX1534" fmla="*/ 20089395 w 43671952"/>
              <a:gd name="connsiteY1534" fmla="*/ 15010447 h 23902640"/>
              <a:gd name="connsiteX1535" fmla="*/ 20157975 w 43671952"/>
              <a:gd name="connsiteY1535" fmla="*/ 15002827 h 23902640"/>
              <a:gd name="connsiteX1536" fmla="*/ 22877045 w 43671952"/>
              <a:gd name="connsiteY1536" fmla="*/ 15000528 h 23902640"/>
              <a:gd name="connsiteX1537" fmla="*/ 22946707 w 43671952"/>
              <a:gd name="connsiteY1537" fmla="*/ 15018067 h 23902640"/>
              <a:gd name="connsiteX1538" fmla="*/ 22961943 w 43671952"/>
              <a:gd name="connsiteY1538" fmla="*/ 15063787 h 23902640"/>
              <a:gd name="connsiteX1539" fmla="*/ 22946707 w 43671952"/>
              <a:gd name="connsiteY1539" fmla="*/ 15094267 h 23902640"/>
              <a:gd name="connsiteX1540" fmla="*/ 22862883 w 43671952"/>
              <a:gd name="connsiteY1540" fmla="*/ 15056167 h 23902640"/>
              <a:gd name="connsiteX1541" fmla="*/ 22847647 w 43671952"/>
              <a:gd name="connsiteY1541" fmla="*/ 15033307 h 23902640"/>
              <a:gd name="connsiteX1542" fmla="*/ 22855263 w 43671952"/>
              <a:gd name="connsiteY1542" fmla="*/ 15002827 h 23902640"/>
              <a:gd name="connsiteX1543" fmla="*/ 22877045 w 43671952"/>
              <a:gd name="connsiteY1543" fmla="*/ 15000528 h 23902640"/>
              <a:gd name="connsiteX1544" fmla="*/ 31597727 w 43671952"/>
              <a:gd name="connsiteY1544" fmla="*/ 14990445 h 23902640"/>
              <a:gd name="connsiteX1545" fmla="*/ 31620587 w 43671952"/>
              <a:gd name="connsiteY1545" fmla="*/ 15013305 h 23902640"/>
              <a:gd name="connsiteX1546" fmla="*/ 31597727 w 43671952"/>
              <a:gd name="connsiteY1546" fmla="*/ 15036165 h 23902640"/>
              <a:gd name="connsiteX1547" fmla="*/ 31574867 w 43671952"/>
              <a:gd name="connsiteY1547" fmla="*/ 15013305 h 23902640"/>
              <a:gd name="connsiteX1548" fmla="*/ 31597727 w 43671952"/>
              <a:gd name="connsiteY1548" fmla="*/ 14990445 h 23902640"/>
              <a:gd name="connsiteX1549" fmla="*/ 31394527 w 43671952"/>
              <a:gd name="connsiteY1549" fmla="*/ 14958695 h 23902640"/>
              <a:gd name="connsiteX1550" fmla="*/ 31417387 w 43671952"/>
              <a:gd name="connsiteY1550" fmla="*/ 14981555 h 23902640"/>
              <a:gd name="connsiteX1551" fmla="*/ 31394527 w 43671952"/>
              <a:gd name="connsiteY1551" fmla="*/ 15004415 h 23902640"/>
              <a:gd name="connsiteX1552" fmla="*/ 31371667 w 43671952"/>
              <a:gd name="connsiteY1552" fmla="*/ 14981555 h 23902640"/>
              <a:gd name="connsiteX1553" fmla="*/ 31394527 w 43671952"/>
              <a:gd name="connsiteY1553" fmla="*/ 14958695 h 23902640"/>
              <a:gd name="connsiteX1554" fmla="*/ 25405467 w 43671952"/>
              <a:gd name="connsiteY1554" fmla="*/ 14921627 h 23902640"/>
              <a:gd name="connsiteX1555" fmla="*/ 25428327 w 43671952"/>
              <a:gd name="connsiteY1555" fmla="*/ 14944487 h 23902640"/>
              <a:gd name="connsiteX1556" fmla="*/ 25405467 w 43671952"/>
              <a:gd name="connsiteY1556" fmla="*/ 14967347 h 23902640"/>
              <a:gd name="connsiteX1557" fmla="*/ 25382607 w 43671952"/>
              <a:gd name="connsiteY1557" fmla="*/ 14944487 h 23902640"/>
              <a:gd name="connsiteX1558" fmla="*/ 25405467 w 43671952"/>
              <a:gd name="connsiteY1558" fmla="*/ 14921627 h 23902640"/>
              <a:gd name="connsiteX1559" fmla="*/ 1364511 w 43671952"/>
              <a:gd name="connsiteY1559" fmla="*/ 14911387 h 23902640"/>
              <a:gd name="connsiteX1560" fmla="*/ 1363502 w 43671952"/>
              <a:gd name="connsiteY1560" fmla="*/ 14912887 h 23902640"/>
              <a:gd name="connsiteX1561" fmla="*/ 1364021 w 43671952"/>
              <a:gd name="connsiteY1561" fmla="*/ 14911550 h 23902640"/>
              <a:gd name="connsiteX1562" fmla="*/ 19608839 w 43671952"/>
              <a:gd name="connsiteY1562" fmla="*/ 14902339 h 23902640"/>
              <a:gd name="connsiteX1563" fmla="*/ 19631703 w 43671952"/>
              <a:gd name="connsiteY1563" fmla="*/ 14925199 h 23902640"/>
              <a:gd name="connsiteX1564" fmla="*/ 19608839 w 43671952"/>
              <a:gd name="connsiteY1564" fmla="*/ 14948059 h 23902640"/>
              <a:gd name="connsiteX1565" fmla="*/ 19585979 w 43671952"/>
              <a:gd name="connsiteY1565" fmla="*/ 14925199 h 23902640"/>
              <a:gd name="connsiteX1566" fmla="*/ 19608839 w 43671952"/>
              <a:gd name="connsiteY1566" fmla="*/ 14902339 h 23902640"/>
              <a:gd name="connsiteX1567" fmla="*/ 19423103 w 43671952"/>
              <a:gd name="connsiteY1567" fmla="*/ 14869001 h 23902640"/>
              <a:gd name="connsiteX1568" fmla="*/ 19445963 w 43671952"/>
              <a:gd name="connsiteY1568" fmla="*/ 14891861 h 23902640"/>
              <a:gd name="connsiteX1569" fmla="*/ 19423103 w 43671952"/>
              <a:gd name="connsiteY1569" fmla="*/ 14914721 h 23902640"/>
              <a:gd name="connsiteX1570" fmla="*/ 19400243 w 43671952"/>
              <a:gd name="connsiteY1570" fmla="*/ 14891861 h 23902640"/>
              <a:gd name="connsiteX1571" fmla="*/ 19423103 w 43671952"/>
              <a:gd name="connsiteY1571" fmla="*/ 14869001 h 23902640"/>
              <a:gd name="connsiteX1572" fmla="*/ 19763623 w 43671952"/>
              <a:gd name="connsiteY1572" fmla="*/ 14852333 h 23902640"/>
              <a:gd name="connsiteX1573" fmla="*/ 19786483 w 43671952"/>
              <a:gd name="connsiteY1573" fmla="*/ 14875193 h 23902640"/>
              <a:gd name="connsiteX1574" fmla="*/ 19763623 w 43671952"/>
              <a:gd name="connsiteY1574" fmla="*/ 14898053 h 23902640"/>
              <a:gd name="connsiteX1575" fmla="*/ 19740763 w 43671952"/>
              <a:gd name="connsiteY1575" fmla="*/ 14875193 h 23902640"/>
              <a:gd name="connsiteX1576" fmla="*/ 19763623 w 43671952"/>
              <a:gd name="connsiteY1576" fmla="*/ 14852333 h 23902640"/>
              <a:gd name="connsiteX1577" fmla="*/ 16838067 w 43671952"/>
              <a:gd name="connsiteY1577" fmla="*/ 14847093 h 23902640"/>
              <a:gd name="connsiteX1578" fmla="*/ 16861879 w 43671952"/>
              <a:gd name="connsiteY1578" fmla="*/ 14849475 h 23902640"/>
              <a:gd name="connsiteX1579" fmla="*/ 16876167 w 43671952"/>
              <a:gd name="connsiteY1579" fmla="*/ 14854237 h 23902640"/>
              <a:gd name="connsiteX1580" fmla="*/ 16883311 w 43671952"/>
              <a:gd name="connsiteY1580" fmla="*/ 14856618 h 23902640"/>
              <a:gd name="connsiteX1581" fmla="*/ 16888075 w 43671952"/>
              <a:gd name="connsiteY1581" fmla="*/ 14863762 h 23902640"/>
              <a:gd name="connsiteX1582" fmla="*/ 16895217 w 43671952"/>
              <a:gd name="connsiteY1582" fmla="*/ 14866143 h 23902640"/>
              <a:gd name="connsiteX1583" fmla="*/ 16904743 w 43671952"/>
              <a:gd name="connsiteY1583" fmla="*/ 14880431 h 23902640"/>
              <a:gd name="connsiteX1584" fmla="*/ 16909505 w 43671952"/>
              <a:gd name="connsiteY1584" fmla="*/ 14887575 h 23902640"/>
              <a:gd name="connsiteX1585" fmla="*/ 16909505 w 43671952"/>
              <a:gd name="connsiteY1585" fmla="*/ 14916150 h 23902640"/>
              <a:gd name="connsiteX1586" fmla="*/ 16880931 w 43671952"/>
              <a:gd name="connsiteY1586" fmla="*/ 14930437 h 23902640"/>
              <a:gd name="connsiteX1587" fmla="*/ 16873787 w 43671952"/>
              <a:gd name="connsiteY1587" fmla="*/ 14932818 h 23902640"/>
              <a:gd name="connsiteX1588" fmla="*/ 16861879 w 43671952"/>
              <a:gd name="connsiteY1588" fmla="*/ 14935200 h 23902640"/>
              <a:gd name="connsiteX1589" fmla="*/ 16854735 w 43671952"/>
              <a:gd name="connsiteY1589" fmla="*/ 14935200 h 23902640"/>
              <a:gd name="connsiteX1590" fmla="*/ 16816635 w 43671952"/>
              <a:gd name="connsiteY1590" fmla="*/ 14939962 h 23902640"/>
              <a:gd name="connsiteX1591" fmla="*/ 16809491 w 43671952"/>
              <a:gd name="connsiteY1591" fmla="*/ 14942343 h 23902640"/>
              <a:gd name="connsiteX1592" fmla="*/ 16788059 w 43671952"/>
              <a:gd name="connsiteY1592" fmla="*/ 14939962 h 23902640"/>
              <a:gd name="connsiteX1593" fmla="*/ 16780917 w 43671952"/>
              <a:gd name="connsiteY1593" fmla="*/ 14937581 h 23902640"/>
              <a:gd name="connsiteX1594" fmla="*/ 16776156 w 43671952"/>
              <a:gd name="connsiteY1594" fmla="*/ 14923293 h 23902640"/>
              <a:gd name="connsiteX1595" fmla="*/ 16773777 w 43671952"/>
              <a:gd name="connsiteY1595" fmla="*/ 14916150 h 23902640"/>
              <a:gd name="connsiteX1596" fmla="*/ 16776156 w 43671952"/>
              <a:gd name="connsiteY1596" fmla="*/ 14894718 h 23902640"/>
              <a:gd name="connsiteX1597" fmla="*/ 16780917 w 43671952"/>
              <a:gd name="connsiteY1597" fmla="*/ 14880431 h 23902640"/>
              <a:gd name="connsiteX1598" fmla="*/ 16788059 w 43671952"/>
              <a:gd name="connsiteY1598" fmla="*/ 14878050 h 23902640"/>
              <a:gd name="connsiteX1599" fmla="*/ 16816635 w 43671952"/>
              <a:gd name="connsiteY1599" fmla="*/ 14859000 h 23902640"/>
              <a:gd name="connsiteX1600" fmla="*/ 16830923 w 43671952"/>
              <a:gd name="connsiteY1600" fmla="*/ 14849475 h 23902640"/>
              <a:gd name="connsiteX1601" fmla="*/ 11727722 w 43671952"/>
              <a:gd name="connsiteY1601" fmla="*/ 14847093 h 23902640"/>
              <a:gd name="connsiteX1602" fmla="*/ 11734863 w 43671952"/>
              <a:gd name="connsiteY1602" fmla="*/ 14849475 h 23902640"/>
              <a:gd name="connsiteX1603" fmla="*/ 11742007 w 43671952"/>
              <a:gd name="connsiteY1603" fmla="*/ 14863762 h 23902640"/>
              <a:gd name="connsiteX1604" fmla="*/ 11739626 w 43671952"/>
              <a:gd name="connsiteY1604" fmla="*/ 14885193 h 23902640"/>
              <a:gd name="connsiteX1605" fmla="*/ 11720578 w 43671952"/>
              <a:gd name="connsiteY1605" fmla="*/ 14906625 h 23902640"/>
              <a:gd name="connsiteX1606" fmla="*/ 11711053 w 43671952"/>
              <a:gd name="connsiteY1606" fmla="*/ 14911387 h 23902640"/>
              <a:gd name="connsiteX1607" fmla="*/ 11684857 w 43671952"/>
              <a:gd name="connsiteY1607" fmla="*/ 14904243 h 23902640"/>
              <a:gd name="connsiteX1608" fmla="*/ 11682478 w 43671952"/>
              <a:gd name="connsiteY1608" fmla="*/ 14897100 h 23902640"/>
              <a:gd name="connsiteX1609" fmla="*/ 11687240 w 43671952"/>
              <a:gd name="connsiteY1609" fmla="*/ 14873287 h 23902640"/>
              <a:gd name="connsiteX1610" fmla="*/ 11692001 w 43671952"/>
              <a:gd name="connsiteY1610" fmla="*/ 14866143 h 23902640"/>
              <a:gd name="connsiteX1611" fmla="*/ 11699146 w 43671952"/>
              <a:gd name="connsiteY1611" fmla="*/ 14863762 h 23902640"/>
              <a:gd name="connsiteX1612" fmla="*/ 11713434 w 43671952"/>
              <a:gd name="connsiteY1612" fmla="*/ 14851856 h 23902640"/>
              <a:gd name="connsiteX1613" fmla="*/ 11727722 w 43671952"/>
              <a:gd name="connsiteY1613" fmla="*/ 14847093 h 23902640"/>
              <a:gd name="connsiteX1614" fmla="*/ 1300217 w 43671952"/>
              <a:gd name="connsiteY1614" fmla="*/ 14847093 h 23902640"/>
              <a:gd name="connsiteX1615" fmla="*/ 1333563 w 43671952"/>
              <a:gd name="connsiteY1615" fmla="*/ 14851856 h 23902640"/>
              <a:gd name="connsiteX1616" fmla="*/ 1347844 w 43671952"/>
              <a:gd name="connsiteY1616" fmla="*/ 14856618 h 23902640"/>
              <a:gd name="connsiteX1617" fmla="*/ 1366898 w 43671952"/>
              <a:gd name="connsiteY1617" fmla="*/ 14880431 h 23902640"/>
              <a:gd name="connsiteX1618" fmla="*/ 1369272 w 43671952"/>
              <a:gd name="connsiteY1618" fmla="*/ 14887575 h 23902640"/>
              <a:gd name="connsiteX1619" fmla="*/ 1371658 w 43671952"/>
              <a:gd name="connsiteY1619" fmla="*/ 14894718 h 23902640"/>
              <a:gd name="connsiteX1620" fmla="*/ 1366898 w 43671952"/>
              <a:gd name="connsiteY1620" fmla="*/ 14904243 h 23902640"/>
              <a:gd name="connsiteX1621" fmla="*/ 1364021 w 43671952"/>
              <a:gd name="connsiteY1621" fmla="*/ 14911550 h 23902640"/>
              <a:gd name="connsiteX1622" fmla="*/ 1343083 w 43671952"/>
              <a:gd name="connsiteY1622" fmla="*/ 14918531 h 23902640"/>
              <a:gd name="connsiteX1623" fmla="*/ 1319269 w 43671952"/>
              <a:gd name="connsiteY1623" fmla="*/ 14916150 h 23902640"/>
              <a:gd name="connsiteX1624" fmla="*/ 1309748 w 43671952"/>
              <a:gd name="connsiteY1624" fmla="*/ 14901862 h 23902640"/>
              <a:gd name="connsiteX1625" fmla="*/ 1304976 w 43671952"/>
              <a:gd name="connsiteY1625" fmla="*/ 14887575 h 23902640"/>
              <a:gd name="connsiteX1626" fmla="*/ 1302601 w 43671952"/>
              <a:gd name="connsiteY1626" fmla="*/ 14880431 h 23902640"/>
              <a:gd name="connsiteX1627" fmla="*/ 1297841 w 43671952"/>
              <a:gd name="connsiteY1627" fmla="*/ 14873287 h 23902640"/>
              <a:gd name="connsiteX1628" fmla="*/ 1300217 w 43671952"/>
              <a:gd name="connsiteY1628" fmla="*/ 14847093 h 23902640"/>
              <a:gd name="connsiteX1629" fmla="*/ 31347759 w 43671952"/>
              <a:gd name="connsiteY1629" fmla="*/ 14823079 h 23902640"/>
              <a:gd name="connsiteX1630" fmla="*/ 31369187 w 43671952"/>
              <a:gd name="connsiteY1630" fmla="*/ 14825461 h 23902640"/>
              <a:gd name="connsiteX1631" fmla="*/ 31383475 w 43671952"/>
              <a:gd name="connsiteY1631" fmla="*/ 14830223 h 23902640"/>
              <a:gd name="connsiteX1632" fmla="*/ 31390619 w 43671952"/>
              <a:gd name="connsiteY1632" fmla="*/ 14832604 h 23902640"/>
              <a:gd name="connsiteX1633" fmla="*/ 31397763 w 43671952"/>
              <a:gd name="connsiteY1633" fmla="*/ 14837367 h 23902640"/>
              <a:gd name="connsiteX1634" fmla="*/ 31400143 w 43671952"/>
              <a:gd name="connsiteY1634" fmla="*/ 14844511 h 23902640"/>
              <a:gd name="connsiteX1635" fmla="*/ 31392999 w 43671952"/>
              <a:gd name="connsiteY1635" fmla="*/ 14875467 h 23902640"/>
              <a:gd name="connsiteX1636" fmla="*/ 31385859 w 43671952"/>
              <a:gd name="connsiteY1636" fmla="*/ 14877848 h 23902640"/>
              <a:gd name="connsiteX1637" fmla="*/ 31371571 w 43671952"/>
              <a:gd name="connsiteY1637" fmla="*/ 14884992 h 23902640"/>
              <a:gd name="connsiteX1638" fmla="*/ 31359663 w 43671952"/>
              <a:gd name="connsiteY1638" fmla="*/ 14884992 h 23902640"/>
              <a:gd name="connsiteX1639" fmla="*/ 31340615 w 43671952"/>
              <a:gd name="connsiteY1639" fmla="*/ 14877848 h 23902640"/>
              <a:gd name="connsiteX1640" fmla="*/ 31335851 w 43671952"/>
              <a:gd name="connsiteY1640" fmla="*/ 14870704 h 23902640"/>
              <a:gd name="connsiteX1641" fmla="*/ 31331087 w 43671952"/>
              <a:gd name="connsiteY1641" fmla="*/ 14851654 h 23902640"/>
              <a:gd name="connsiteX1642" fmla="*/ 31333471 w 43671952"/>
              <a:gd name="connsiteY1642" fmla="*/ 14827842 h 23902640"/>
              <a:gd name="connsiteX1643" fmla="*/ 31347759 w 43671952"/>
              <a:gd name="connsiteY1643" fmla="*/ 14823079 h 23902640"/>
              <a:gd name="connsiteX1644" fmla="*/ 25384035 w 43671952"/>
              <a:gd name="connsiteY1644" fmla="*/ 14793039 h 23902640"/>
              <a:gd name="connsiteX1645" fmla="*/ 25406895 w 43671952"/>
              <a:gd name="connsiteY1645" fmla="*/ 14815899 h 23902640"/>
              <a:gd name="connsiteX1646" fmla="*/ 25384035 w 43671952"/>
              <a:gd name="connsiteY1646" fmla="*/ 14838759 h 23902640"/>
              <a:gd name="connsiteX1647" fmla="*/ 25361175 w 43671952"/>
              <a:gd name="connsiteY1647" fmla="*/ 14815899 h 23902640"/>
              <a:gd name="connsiteX1648" fmla="*/ 25384035 w 43671952"/>
              <a:gd name="connsiteY1648" fmla="*/ 14793039 h 23902640"/>
              <a:gd name="connsiteX1649" fmla="*/ 19668371 w 43671952"/>
              <a:gd name="connsiteY1649" fmla="*/ 14790420 h 23902640"/>
              <a:gd name="connsiteX1650" fmla="*/ 19691235 w 43671952"/>
              <a:gd name="connsiteY1650" fmla="*/ 14813280 h 23902640"/>
              <a:gd name="connsiteX1651" fmla="*/ 19668371 w 43671952"/>
              <a:gd name="connsiteY1651" fmla="*/ 14836140 h 23902640"/>
              <a:gd name="connsiteX1652" fmla="*/ 19645511 w 43671952"/>
              <a:gd name="connsiteY1652" fmla="*/ 14813280 h 23902640"/>
              <a:gd name="connsiteX1653" fmla="*/ 19668371 w 43671952"/>
              <a:gd name="connsiteY1653" fmla="*/ 14790420 h 23902640"/>
              <a:gd name="connsiteX1654" fmla="*/ 9277519 w 43671952"/>
              <a:gd name="connsiteY1654" fmla="*/ 14754700 h 23902640"/>
              <a:gd name="connsiteX1655" fmla="*/ 9300379 w 43671952"/>
              <a:gd name="connsiteY1655" fmla="*/ 14777560 h 23902640"/>
              <a:gd name="connsiteX1656" fmla="*/ 9277519 w 43671952"/>
              <a:gd name="connsiteY1656" fmla="*/ 14800420 h 23902640"/>
              <a:gd name="connsiteX1657" fmla="*/ 9254659 w 43671952"/>
              <a:gd name="connsiteY1657" fmla="*/ 14777560 h 23902640"/>
              <a:gd name="connsiteX1658" fmla="*/ 9277519 w 43671952"/>
              <a:gd name="connsiteY1658" fmla="*/ 14754700 h 23902640"/>
              <a:gd name="connsiteX1659" fmla="*/ 15838447 w 43671952"/>
              <a:gd name="connsiteY1659" fmla="*/ 14722411 h 23902640"/>
              <a:gd name="connsiteX1660" fmla="*/ 15933543 w 43671952"/>
              <a:gd name="connsiteY1660" fmla="*/ 14773617 h 23902640"/>
              <a:gd name="connsiteX1661" fmla="*/ 16087165 w 43671952"/>
              <a:gd name="connsiteY1661" fmla="*/ 14751672 h 23902640"/>
              <a:gd name="connsiteX1662" fmla="*/ 16138370 w 43671952"/>
              <a:gd name="connsiteY1662" fmla="*/ 14846769 h 23902640"/>
              <a:gd name="connsiteX1663" fmla="*/ 16379771 w 43671952"/>
              <a:gd name="connsiteY1663" fmla="*/ 14868716 h 23902640"/>
              <a:gd name="connsiteX1664" fmla="*/ 16467553 w 43671952"/>
              <a:gd name="connsiteY1664" fmla="*/ 14788248 h 23902640"/>
              <a:gd name="connsiteX1665" fmla="*/ 16584598 w 43671952"/>
              <a:gd name="connsiteY1665" fmla="*/ 14810193 h 23902640"/>
              <a:gd name="connsiteX1666" fmla="*/ 16752843 w 43671952"/>
              <a:gd name="connsiteY1666" fmla="*/ 14956497 h 23902640"/>
              <a:gd name="connsiteX1667" fmla="*/ 16825995 w 43671952"/>
              <a:gd name="connsiteY1667" fmla="*/ 15022334 h 23902640"/>
              <a:gd name="connsiteX1668" fmla="*/ 16884517 w 43671952"/>
              <a:gd name="connsiteY1668" fmla="*/ 15029648 h 23902640"/>
              <a:gd name="connsiteX1669" fmla="*/ 16972299 w 43671952"/>
              <a:gd name="connsiteY1669" fmla="*/ 15088171 h 23902640"/>
              <a:gd name="connsiteX1670" fmla="*/ 16957671 w 43671952"/>
              <a:gd name="connsiteY1670" fmla="*/ 15161323 h 23902640"/>
              <a:gd name="connsiteX1671" fmla="*/ 16738215 w 43671952"/>
              <a:gd name="connsiteY1671" fmla="*/ 15095486 h 23902640"/>
              <a:gd name="connsiteX1672" fmla="*/ 16643116 w 43671952"/>
              <a:gd name="connsiteY1672" fmla="*/ 15132062 h 23902640"/>
              <a:gd name="connsiteX1673" fmla="*/ 16540707 w 43671952"/>
              <a:gd name="connsiteY1673" fmla="*/ 15066225 h 23902640"/>
              <a:gd name="connsiteX1674" fmla="*/ 16409033 w 43671952"/>
              <a:gd name="connsiteY1674" fmla="*/ 15088171 h 23902640"/>
              <a:gd name="connsiteX1675" fmla="*/ 16277358 w 43671952"/>
              <a:gd name="connsiteY1675" fmla="*/ 15000389 h 23902640"/>
              <a:gd name="connsiteX1676" fmla="*/ 16057900 w 43671952"/>
              <a:gd name="connsiteY1676" fmla="*/ 15029648 h 23902640"/>
              <a:gd name="connsiteX1677" fmla="*/ 15896967 w 43671952"/>
              <a:gd name="connsiteY1677" fmla="*/ 14956497 h 23902640"/>
              <a:gd name="connsiteX1678" fmla="*/ 15860393 w 43671952"/>
              <a:gd name="connsiteY1678" fmla="*/ 14876030 h 23902640"/>
              <a:gd name="connsiteX1679" fmla="*/ 15787238 w 43671952"/>
              <a:gd name="connsiteY1679" fmla="*/ 14883345 h 23902640"/>
              <a:gd name="connsiteX1680" fmla="*/ 15728719 w 43671952"/>
              <a:gd name="connsiteY1680" fmla="*/ 14846769 h 23902640"/>
              <a:gd name="connsiteX1681" fmla="*/ 9396581 w 43671952"/>
              <a:gd name="connsiteY1681" fmla="*/ 14707075 h 23902640"/>
              <a:gd name="connsiteX1682" fmla="*/ 9419441 w 43671952"/>
              <a:gd name="connsiteY1682" fmla="*/ 14729935 h 23902640"/>
              <a:gd name="connsiteX1683" fmla="*/ 9396581 w 43671952"/>
              <a:gd name="connsiteY1683" fmla="*/ 14752795 h 23902640"/>
              <a:gd name="connsiteX1684" fmla="*/ 9373721 w 43671952"/>
              <a:gd name="connsiteY1684" fmla="*/ 14729935 h 23902640"/>
              <a:gd name="connsiteX1685" fmla="*/ 9396581 w 43671952"/>
              <a:gd name="connsiteY1685" fmla="*/ 14707075 h 23902640"/>
              <a:gd name="connsiteX1686" fmla="*/ 22334215 w 43671952"/>
              <a:gd name="connsiteY1686" fmla="*/ 14651281 h 23902640"/>
              <a:gd name="connsiteX1687" fmla="*/ 22367587 w 43671952"/>
              <a:gd name="connsiteY1687" fmla="*/ 14667547 h 23902640"/>
              <a:gd name="connsiteX1688" fmla="*/ 22382827 w 43671952"/>
              <a:gd name="connsiteY1688" fmla="*/ 14690407 h 23902640"/>
              <a:gd name="connsiteX1689" fmla="*/ 22413307 w 43671952"/>
              <a:gd name="connsiteY1689" fmla="*/ 14728507 h 23902640"/>
              <a:gd name="connsiteX1690" fmla="*/ 22420923 w 43671952"/>
              <a:gd name="connsiteY1690" fmla="*/ 14766607 h 23902640"/>
              <a:gd name="connsiteX1691" fmla="*/ 22329483 w 43671952"/>
              <a:gd name="connsiteY1691" fmla="*/ 14736127 h 23902640"/>
              <a:gd name="connsiteX1692" fmla="*/ 22314247 w 43671952"/>
              <a:gd name="connsiteY1692" fmla="*/ 14690407 h 23902640"/>
              <a:gd name="connsiteX1693" fmla="*/ 22321867 w 43671952"/>
              <a:gd name="connsiteY1693" fmla="*/ 14659927 h 23902640"/>
              <a:gd name="connsiteX1694" fmla="*/ 22334215 w 43671952"/>
              <a:gd name="connsiteY1694" fmla="*/ 14651281 h 23902640"/>
              <a:gd name="connsiteX1695" fmla="*/ 23686211 w 43671952"/>
              <a:gd name="connsiteY1695" fmla="*/ 14609684 h 23902640"/>
              <a:gd name="connsiteX1696" fmla="*/ 23709067 w 43671952"/>
              <a:gd name="connsiteY1696" fmla="*/ 14632544 h 23902640"/>
              <a:gd name="connsiteX1697" fmla="*/ 23686211 w 43671952"/>
              <a:gd name="connsiteY1697" fmla="*/ 14655404 h 23902640"/>
              <a:gd name="connsiteX1698" fmla="*/ 23663347 w 43671952"/>
              <a:gd name="connsiteY1698" fmla="*/ 14632544 h 23902640"/>
              <a:gd name="connsiteX1699" fmla="*/ 23686211 w 43671952"/>
              <a:gd name="connsiteY1699" fmla="*/ 14609684 h 23902640"/>
              <a:gd name="connsiteX1700" fmla="*/ 11489595 w 43671952"/>
              <a:gd name="connsiteY1700" fmla="*/ 14604206 h 23902640"/>
              <a:gd name="connsiteX1701" fmla="*/ 11503884 w 43671952"/>
              <a:gd name="connsiteY1701" fmla="*/ 14620875 h 23902640"/>
              <a:gd name="connsiteX1702" fmla="*/ 11506263 w 43671952"/>
              <a:gd name="connsiteY1702" fmla="*/ 14628018 h 23902640"/>
              <a:gd name="connsiteX1703" fmla="*/ 11491979 w 43671952"/>
              <a:gd name="connsiteY1703" fmla="*/ 14656593 h 23902640"/>
              <a:gd name="connsiteX1704" fmla="*/ 11484835 w 43671952"/>
              <a:gd name="connsiteY1704" fmla="*/ 14654212 h 23902640"/>
              <a:gd name="connsiteX1705" fmla="*/ 11482451 w 43671952"/>
              <a:gd name="connsiteY1705" fmla="*/ 14656593 h 23902640"/>
              <a:gd name="connsiteX1706" fmla="*/ 11475310 w 43671952"/>
              <a:gd name="connsiteY1706" fmla="*/ 14637543 h 23902640"/>
              <a:gd name="connsiteX1707" fmla="*/ 11472927 w 43671952"/>
              <a:gd name="connsiteY1707" fmla="*/ 14630400 h 23902640"/>
              <a:gd name="connsiteX1708" fmla="*/ 11482451 w 43671952"/>
              <a:gd name="connsiteY1708" fmla="*/ 14608968 h 23902640"/>
              <a:gd name="connsiteX1709" fmla="*/ 11489595 w 43671952"/>
              <a:gd name="connsiteY1709" fmla="*/ 14604206 h 23902640"/>
              <a:gd name="connsiteX1710" fmla="*/ 9415633 w 43671952"/>
              <a:gd name="connsiteY1710" fmla="*/ 14573725 h 23902640"/>
              <a:gd name="connsiteX1711" fmla="*/ 9438493 w 43671952"/>
              <a:gd name="connsiteY1711" fmla="*/ 14596585 h 23902640"/>
              <a:gd name="connsiteX1712" fmla="*/ 9415633 w 43671952"/>
              <a:gd name="connsiteY1712" fmla="*/ 14619445 h 23902640"/>
              <a:gd name="connsiteX1713" fmla="*/ 9392773 w 43671952"/>
              <a:gd name="connsiteY1713" fmla="*/ 14596585 h 23902640"/>
              <a:gd name="connsiteX1714" fmla="*/ 9415633 w 43671952"/>
              <a:gd name="connsiteY1714" fmla="*/ 14573725 h 23902640"/>
              <a:gd name="connsiteX1715" fmla="*/ 11632472 w 43671952"/>
              <a:gd name="connsiteY1715" fmla="*/ 14528006 h 23902640"/>
              <a:gd name="connsiteX1716" fmla="*/ 11661047 w 43671952"/>
              <a:gd name="connsiteY1716" fmla="*/ 14530387 h 23902640"/>
              <a:gd name="connsiteX1717" fmla="*/ 11668189 w 43671952"/>
              <a:gd name="connsiteY1717" fmla="*/ 14532768 h 23902640"/>
              <a:gd name="connsiteX1718" fmla="*/ 11672954 w 43671952"/>
              <a:gd name="connsiteY1718" fmla="*/ 14539912 h 23902640"/>
              <a:gd name="connsiteX1719" fmla="*/ 11670574 w 43671952"/>
              <a:gd name="connsiteY1719" fmla="*/ 14585156 h 23902640"/>
              <a:gd name="connsiteX1720" fmla="*/ 11663429 w 43671952"/>
              <a:gd name="connsiteY1720" fmla="*/ 14592300 h 23902640"/>
              <a:gd name="connsiteX1721" fmla="*/ 11646761 w 43671952"/>
              <a:gd name="connsiteY1721" fmla="*/ 14587537 h 23902640"/>
              <a:gd name="connsiteX1722" fmla="*/ 11627709 w 43671952"/>
              <a:gd name="connsiteY1722" fmla="*/ 14580393 h 23902640"/>
              <a:gd name="connsiteX1723" fmla="*/ 11620567 w 43671952"/>
              <a:gd name="connsiteY1723" fmla="*/ 14578012 h 23902640"/>
              <a:gd name="connsiteX1724" fmla="*/ 11613423 w 43671952"/>
              <a:gd name="connsiteY1724" fmla="*/ 14563725 h 23902640"/>
              <a:gd name="connsiteX1725" fmla="*/ 11615804 w 43671952"/>
              <a:gd name="connsiteY1725" fmla="*/ 14544675 h 23902640"/>
              <a:gd name="connsiteX1726" fmla="*/ 11618183 w 43671952"/>
              <a:gd name="connsiteY1726" fmla="*/ 14537531 h 23902640"/>
              <a:gd name="connsiteX1727" fmla="*/ 11632472 w 43671952"/>
              <a:gd name="connsiteY1727" fmla="*/ 14528006 h 23902640"/>
              <a:gd name="connsiteX1728" fmla="*/ 21986763 w 43671952"/>
              <a:gd name="connsiteY1728" fmla="*/ 14484667 h 23902640"/>
              <a:gd name="connsiteX1729" fmla="*/ 21994379 w 43671952"/>
              <a:gd name="connsiteY1729" fmla="*/ 14507527 h 23902640"/>
              <a:gd name="connsiteX1730" fmla="*/ 21979143 w 43671952"/>
              <a:gd name="connsiteY1730" fmla="*/ 14553247 h 23902640"/>
              <a:gd name="connsiteX1731" fmla="*/ 21971519 w 43671952"/>
              <a:gd name="connsiteY1731" fmla="*/ 14576107 h 23902640"/>
              <a:gd name="connsiteX1732" fmla="*/ 21963903 w 43671952"/>
              <a:gd name="connsiteY1732" fmla="*/ 14598967 h 23902640"/>
              <a:gd name="connsiteX1733" fmla="*/ 21956283 w 43671952"/>
              <a:gd name="connsiteY1733" fmla="*/ 14621827 h 23902640"/>
              <a:gd name="connsiteX1734" fmla="*/ 21948659 w 43671952"/>
              <a:gd name="connsiteY1734" fmla="*/ 14659927 h 23902640"/>
              <a:gd name="connsiteX1735" fmla="*/ 21941043 w 43671952"/>
              <a:gd name="connsiteY1735" fmla="*/ 14682787 h 23902640"/>
              <a:gd name="connsiteX1736" fmla="*/ 21895323 w 43671952"/>
              <a:gd name="connsiteY1736" fmla="*/ 14713267 h 23902640"/>
              <a:gd name="connsiteX1737" fmla="*/ 21826755 w 43671952"/>
              <a:gd name="connsiteY1737" fmla="*/ 14743747 h 23902640"/>
              <a:gd name="connsiteX1738" fmla="*/ 21803895 w 43671952"/>
              <a:gd name="connsiteY1738" fmla="*/ 14751367 h 23902640"/>
              <a:gd name="connsiteX1739" fmla="*/ 21781039 w 43671952"/>
              <a:gd name="connsiteY1739" fmla="*/ 14751367 h 23902640"/>
              <a:gd name="connsiteX1740" fmla="*/ 21704837 w 43671952"/>
              <a:gd name="connsiteY1740" fmla="*/ 14743747 h 23902640"/>
              <a:gd name="connsiteX1741" fmla="*/ 21636257 w 43671952"/>
              <a:gd name="connsiteY1741" fmla="*/ 14720887 h 23902640"/>
              <a:gd name="connsiteX1742" fmla="*/ 21613397 w 43671952"/>
              <a:gd name="connsiteY1742" fmla="*/ 14713267 h 23902640"/>
              <a:gd name="connsiteX1743" fmla="*/ 21567677 w 43671952"/>
              <a:gd name="connsiteY1743" fmla="*/ 14705647 h 23902640"/>
              <a:gd name="connsiteX1744" fmla="*/ 21544817 w 43671952"/>
              <a:gd name="connsiteY1744" fmla="*/ 14690407 h 23902640"/>
              <a:gd name="connsiteX1745" fmla="*/ 21529579 w 43671952"/>
              <a:gd name="connsiteY1745" fmla="*/ 14644687 h 23902640"/>
              <a:gd name="connsiteX1746" fmla="*/ 21552439 w 43671952"/>
              <a:gd name="connsiteY1746" fmla="*/ 14629447 h 23902640"/>
              <a:gd name="connsiteX1747" fmla="*/ 21598159 w 43671952"/>
              <a:gd name="connsiteY1747" fmla="*/ 14614207 h 23902640"/>
              <a:gd name="connsiteX1748" fmla="*/ 21628635 w 43671952"/>
              <a:gd name="connsiteY1748" fmla="*/ 14621827 h 23902640"/>
              <a:gd name="connsiteX1749" fmla="*/ 21697219 w 43671952"/>
              <a:gd name="connsiteY1749" fmla="*/ 14644687 h 23902640"/>
              <a:gd name="connsiteX1750" fmla="*/ 21720079 w 43671952"/>
              <a:gd name="connsiteY1750" fmla="*/ 14652307 h 23902640"/>
              <a:gd name="connsiteX1751" fmla="*/ 21742939 w 43671952"/>
              <a:gd name="connsiteY1751" fmla="*/ 14659927 h 23902640"/>
              <a:gd name="connsiteX1752" fmla="*/ 21834379 w 43671952"/>
              <a:gd name="connsiteY1752" fmla="*/ 14652307 h 23902640"/>
              <a:gd name="connsiteX1753" fmla="*/ 21849599 w 43671952"/>
              <a:gd name="connsiteY1753" fmla="*/ 14629447 h 23902640"/>
              <a:gd name="connsiteX1754" fmla="*/ 21872463 w 43671952"/>
              <a:gd name="connsiteY1754" fmla="*/ 14606587 h 23902640"/>
              <a:gd name="connsiteX1755" fmla="*/ 21902939 w 43671952"/>
              <a:gd name="connsiteY1755" fmla="*/ 14568487 h 23902640"/>
              <a:gd name="connsiteX1756" fmla="*/ 21933423 w 43671952"/>
              <a:gd name="connsiteY1756" fmla="*/ 14538007 h 23902640"/>
              <a:gd name="connsiteX1757" fmla="*/ 21941043 w 43671952"/>
              <a:gd name="connsiteY1757" fmla="*/ 14515147 h 23902640"/>
              <a:gd name="connsiteX1758" fmla="*/ 21986763 w 43671952"/>
              <a:gd name="connsiteY1758" fmla="*/ 14484667 h 23902640"/>
              <a:gd name="connsiteX1759" fmla="*/ 26514551 w 43671952"/>
              <a:gd name="connsiteY1759" fmla="*/ 14461807 h 23902640"/>
              <a:gd name="connsiteX1760" fmla="*/ 26537411 w 43671952"/>
              <a:gd name="connsiteY1760" fmla="*/ 14484667 h 23902640"/>
              <a:gd name="connsiteX1761" fmla="*/ 26514551 w 43671952"/>
              <a:gd name="connsiteY1761" fmla="*/ 14507527 h 23902640"/>
              <a:gd name="connsiteX1762" fmla="*/ 26491691 w 43671952"/>
              <a:gd name="connsiteY1762" fmla="*/ 14484667 h 23902640"/>
              <a:gd name="connsiteX1763" fmla="*/ 26514551 w 43671952"/>
              <a:gd name="connsiteY1763" fmla="*/ 14461807 h 23902640"/>
              <a:gd name="connsiteX1764" fmla="*/ 24335327 w 43671952"/>
              <a:gd name="connsiteY1764" fmla="*/ 14406562 h 23902640"/>
              <a:gd name="connsiteX1765" fmla="*/ 24358187 w 43671952"/>
              <a:gd name="connsiteY1765" fmla="*/ 14429422 h 23902640"/>
              <a:gd name="connsiteX1766" fmla="*/ 24335327 w 43671952"/>
              <a:gd name="connsiteY1766" fmla="*/ 14452282 h 23902640"/>
              <a:gd name="connsiteX1767" fmla="*/ 24312467 w 43671952"/>
              <a:gd name="connsiteY1767" fmla="*/ 14429422 h 23902640"/>
              <a:gd name="connsiteX1768" fmla="*/ 24335327 w 43671952"/>
              <a:gd name="connsiteY1768" fmla="*/ 14406562 h 23902640"/>
              <a:gd name="connsiteX1769" fmla="*/ 18598763 w 43671952"/>
              <a:gd name="connsiteY1769" fmla="*/ 14403704 h 23902640"/>
              <a:gd name="connsiteX1770" fmla="*/ 18607335 w 43671952"/>
              <a:gd name="connsiteY1770" fmla="*/ 14406562 h 23902640"/>
              <a:gd name="connsiteX1771" fmla="*/ 18597811 w 43671952"/>
              <a:gd name="connsiteY1771" fmla="*/ 14404181 h 23902640"/>
              <a:gd name="connsiteX1772" fmla="*/ 26124027 w 43671952"/>
              <a:gd name="connsiteY1772" fmla="*/ 14311788 h 23902640"/>
              <a:gd name="connsiteX1773" fmla="*/ 26146887 w 43671952"/>
              <a:gd name="connsiteY1773" fmla="*/ 14334648 h 23902640"/>
              <a:gd name="connsiteX1774" fmla="*/ 26124027 w 43671952"/>
              <a:gd name="connsiteY1774" fmla="*/ 14357508 h 23902640"/>
              <a:gd name="connsiteX1775" fmla="*/ 26101167 w 43671952"/>
              <a:gd name="connsiteY1775" fmla="*/ 14334648 h 23902640"/>
              <a:gd name="connsiteX1776" fmla="*/ 26124027 w 43671952"/>
              <a:gd name="connsiteY1776" fmla="*/ 14311788 h 23902640"/>
              <a:gd name="connsiteX1777" fmla="*/ 18554949 w 43671952"/>
              <a:gd name="connsiteY1777" fmla="*/ 14306550 h 23902640"/>
              <a:gd name="connsiteX1778" fmla="*/ 18581143 w 43671952"/>
              <a:gd name="connsiteY1778" fmla="*/ 14308931 h 23902640"/>
              <a:gd name="connsiteX1779" fmla="*/ 18595431 w 43671952"/>
              <a:gd name="connsiteY1779" fmla="*/ 14313693 h 23902640"/>
              <a:gd name="connsiteX1780" fmla="*/ 18602575 w 43671952"/>
              <a:gd name="connsiteY1780" fmla="*/ 14316075 h 23902640"/>
              <a:gd name="connsiteX1781" fmla="*/ 18616863 w 43671952"/>
              <a:gd name="connsiteY1781" fmla="*/ 14323218 h 23902640"/>
              <a:gd name="connsiteX1782" fmla="*/ 18624007 w 43671952"/>
              <a:gd name="connsiteY1782" fmla="*/ 14330362 h 23902640"/>
              <a:gd name="connsiteX1783" fmla="*/ 18631151 w 43671952"/>
              <a:gd name="connsiteY1783" fmla="*/ 14332743 h 23902640"/>
              <a:gd name="connsiteX1784" fmla="*/ 18635911 w 43671952"/>
              <a:gd name="connsiteY1784" fmla="*/ 14347031 h 23902640"/>
              <a:gd name="connsiteX1785" fmla="*/ 18638291 w 43671952"/>
              <a:gd name="connsiteY1785" fmla="*/ 14354175 h 23902640"/>
              <a:gd name="connsiteX1786" fmla="*/ 18631151 w 43671952"/>
              <a:gd name="connsiteY1786" fmla="*/ 14382750 h 23902640"/>
              <a:gd name="connsiteX1787" fmla="*/ 18624007 w 43671952"/>
              <a:gd name="connsiteY1787" fmla="*/ 14387512 h 23902640"/>
              <a:gd name="connsiteX1788" fmla="*/ 18619243 w 43671952"/>
              <a:gd name="connsiteY1788" fmla="*/ 14394656 h 23902640"/>
              <a:gd name="connsiteX1789" fmla="*/ 18612099 w 43671952"/>
              <a:gd name="connsiteY1789" fmla="*/ 14397037 h 23902640"/>
              <a:gd name="connsiteX1790" fmla="*/ 18598763 w 43671952"/>
              <a:gd name="connsiteY1790" fmla="*/ 14403704 h 23902640"/>
              <a:gd name="connsiteX1791" fmla="*/ 18585907 w 43671952"/>
              <a:gd name="connsiteY1791" fmla="*/ 14399418 h 23902640"/>
              <a:gd name="connsiteX1792" fmla="*/ 18528755 w 43671952"/>
              <a:gd name="connsiteY1792" fmla="*/ 14394656 h 23902640"/>
              <a:gd name="connsiteX1793" fmla="*/ 18521611 w 43671952"/>
              <a:gd name="connsiteY1793" fmla="*/ 14389893 h 23902640"/>
              <a:gd name="connsiteX1794" fmla="*/ 18516851 w 43671952"/>
              <a:gd name="connsiteY1794" fmla="*/ 14375606 h 23902640"/>
              <a:gd name="connsiteX1795" fmla="*/ 18519231 w 43671952"/>
              <a:gd name="connsiteY1795" fmla="*/ 14332743 h 23902640"/>
              <a:gd name="connsiteX1796" fmla="*/ 18523993 w 43671952"/>
              <a:gd name="connsiteY1796" fmla="*/ 14325600 h 23902640"/>
              <a:gd name="connsiteX1797" fmla="*/ 18526375 w 43671952"/>
              <a:gd name="connsiteY1797" fmla="*/ 14318456 h 23902640"/>
              <a:gd name="connsiteX1798" fmla="*/ 18533519 w 43671952"/>
              <a:gd name="connsiteY1798" fmla="*/ 14316075 h 23902640"/>
              <a:gd name="connsiteX1799" fmla="*/ 18540663 w 43671952"/>
              <a:gd name="connsiteY1799" fmla="*/ 14311312 h 23902640"/>
              <a:gd name="connsiteX1800" fmla="*/ 18554949 w 43671952"/>
              <a:gd name="connsiteY1800" fmla="*/ 14306550 h 23902640"/>
              <a:gd name="connsiteX1801" fmla="*/ 14111456 w 43671952"/>
              <a:gd name="connsiteY1801" fmla="*/ 14292737 h 23902640"/>
              <a:gd name="connsiteX1802" fmla="*/ 14134316 w 43671952"/>
              <a:gd name="connsiteY1802" fmla="*/ 14315597 h 23902640"/>
              <a:gd name="connsiteX1803" fmla="*/ 14111456 w 43671952"/>
              <a:gd name="connsiteY1803" fmla="*/ 14338457 h 23902640"/>
              <a:gd name="connsiteX1804" fmla="*/ 14088598 w 43671952"/>
              <a:gd name="connsiteY1804" fmla="*/ 14315597 h 23902640"/>
              <a:gd name="connsiteX1805" fmla="*/ 14111456 w 43671952"/>
              <a:gd name="connsiteY1805" fmla="*/ 14292737 h 23902640"/>
              <a:gd name="connsiteX1806" fmla="*/ 26552651 w 43671952"/>
              <a:gd name="connsiteY1806" fmla="*/ 14283213 h 23902640"/>
              <a:gd name="connsiteX1807" fmla="*/ 26575511 w 43671952"/>
              <a:gd name="connsiteY1807" fmla="*/ 14306073 h 23902640"/>
              <a:gd name="connsiteX1808" fmla="*/ 26552651 w 43671952"/>
              <a:gd name="connsiteY1808" fmla="*/ 14328933 h 23902640"/>
              <a:gd name="connsiteX1809" fmla="*/ 26529791 w 43671952"/>
              <a:gd name="connsiteY1809" fmla="*/ 14306073 h 23902640"/>
              <a:gd name="connsiteX1810" fmla="*/ 26552651 w 43671952"/>
              <a:gd name="connsiteY1810" fmla="*/ 14283213 h 23902640"/>
              <a:gd name="connsiteX1811" fmla="*/ 18845459 w 43671952"/>
              <a:gd name="connsiteY1811" fmla="*/ 14249400 h 23902640"/>
              <a:gd name="connsiteX1812" fmla="*/ 18897847 w 43671952"/>
              <a:gd name="connsiteY1812" fmla="*/ 14251781 h 23902640"/>
              <a:gd name="connsiteX1813" fmla="*/ 18916899 w 43671952"/>
              <a:gd name="connsiteY1813" fmla="*/ 14254162 h 23902640"/>
              <a:gd name="connsiteX1814" fmla="*/ 19016911 w 43671952"/>
              <a:gd name="connsiteY1814" fmla="*/ 14256543 h 23902640"/>
              <a:gd name="connsiteX1815" fmla="*/ 19045485 w 43671952"/>
              <a:gd name="connsiteY1815" fmla="*/ 14270831 h 23902640"/>
              <a:gd name="connsiteX1816" fmla="*/ 19052629 w 43671952"/>
              <a:gd name="connsiteY1816" fmla="*/ 14275593 h 23902640"/>
              <a:gd name="connsiteX1817" fmla="*/ 19059775 w 43671952"/>
              <a:gd name="connsiteY1817" fmla="*/ 14289881 h 23902640"/>
              <a:gd name="connsiteX1818" fmla="*/ 19069299 w 43671952"/>
              <a:gd name="connsiteY1818" fmla="*/ 14306550 h 23902640"/>
              <a:gd name="connsiteX1819" fmla="*/ 19076441 w 43671952"/>
              <a:gd name="connsiteY1819" fmla="*/ 14327981 h 23902640"/>
              <a:gd name="connsiteX1820" fmla="*/ 19078823 w 43671952"/>
              <a:gd name="connsiteY1820" fmla="*/ 14335125 h 23902640"/>
              <a:gd name="connsiteX1821" fmla="*/ 19076441 w 43671952"/>
              <a:gd name="connsiteY1821" fmla="*/ 14368462 h 23902640"/>
              <a:gd name="connsiteX1822" fmla="*/ 19055011 w 43671952"/>
              <a:gd name="connsiteY1822" fmla="*/ 14380368 h 23902640"/>
              <a:gd name="connsiteX1823" fmla="*/ 19045485 w 43671952"/>
              <a:gd name="connsiteY1823" fmla="*/ 14382750 h 23902640"/>
              <a:gd name="connsiteX1824" fmla="*/ 19028815 w 43671952"/>
              <a:gd name="connsiteY1824" fmla="*/ 14377987 h 23902640"/>
              <a:gd name="connsiteX1825" fmla="*/ 19014531 w 43671952"/>
              <a:gd name="connsiteY1825" fmla="*/ 14366081 h 23902640"/>
              <a:gd name="connsiteX1826" fmla="*/ 19000243 w 43671952"/>
              <a:gd name="connsiteY1826" fmla="*/ 14358937 h 23902640"/>
              <a:gd name="connsiteX1827" fmla="*/ 18978811 w 43671952"/>
              <a:gd name="connsiteY1827" fmla="*/ 14347031 h 23902640"/>
              <a:gd name="connsiteX1828" fmla="*/ 18964523 w 43671952"/>
              <a:gd name="connsiteY1828" fmla="*/ 14337506 h 23902640"/>
              <a:gd name="connsiteX1829" fmla="*/ 18959759 w 43671952"/>
              <a:gd name="connsiteY1829" fmla="*/ 14330362 h 23902640"/>
              <a:gd name="connsiteX1830" fmla="*/ 18940711 w 43671952"/>
              <a:gd name="connsiteY1830" fmla="*/ 14311312 h 23902640"/>
              <a:gd name="connsiteX1831" fmla="*/ 18919279 w 43671952"/>
              <a:gd name="connsiteY1831" fmla="*/ 14316075 h 23902640"/>
              <a:gd name="connsiteX1832" fmla="*/ 18912135 w 43671952"/>
              <a:gd name="connsiteY1832" fmla="*/ 14318456 h 23902640"/>
              <a:gd name="connsiteX1833" fmla="*/ 18864511 w 43671952"/>
              <a:gd name="connsiteY1833" fmla="*/ 14323218 h 23902640"/>
              <a:gd name="connsiteX1834" fmla="*/ 18843079 w 43671952"/>
              <a:gd name="connsiteY1834" fmla="*/ 14325600 h 23902640"/>
              <a:gd name="connsiteX1835" fmla="*/ 18816885 w 43671952"/>
              <a:gd name="connsiteY1835" fmla="*/ 14323218 h 23902640"/>
              <a:gd name="connsiteX1836" fmla="*/ 18812123 w 43671952"/>
              <a:gd name="connsiteY1836" fmla="*/ 14308931 h 23902640"/>
              <a:gd name="connsiteX1837" fmla="*/ 18809739 w 43671952"/>
              <a:gd name="connsiteY1837" fmla="*/ 14301787 h 23902640"/>
              <a:gd name="connsiteX1838" fmla="*/ 18812123 w 43671952"/>
              <a:gd name="connsiteY1838" fmla="*/ 14273212 h 23902640"/>
              <a:gd name="connsiteX1839" fmla="*/ 18828791 w 43671952"/>
              <a:gd name="connsiteY1839" fmla="*/ 14254162 h 23902640"/>
              <a:gd name="connsiteX1840" fmla="*/ 18845459 w 43671952"/>
              <a:gd name="connsiteY1840" fmla="*/ 14249400 h 23902640"/>
              <a:gd name="connsiteX1841" fmla="*/ 16044922 w 43671952"/>
              <a:gd name="connsiteY1841" fmla="*/ 14247018 h 23902640"/>
              <a:gd name="connsiteX1842" fmla="*/ 16083022 w 43671952"/>
              <a:gd name="connsiteY1842" fmla="*/ 14249400 h 23902640"/>
              <a:gd name="connsiteX1843" fmla="*/ 16090166 w 43671952"/>
              <a:gd name="connsiteY1843" fmla="*/ 14251781 h 23902640"/>
              <a:gd name="connsiteX1844" fmla="*/ 16097308 w 43671952"/>
              <a:gd name="connsiteY1844" fmla="*/ 14266068 h 23902640"/>
              <a:gd name="connsiteX1845" fmla="*/ 16099690 w 43671952"/>
              <a:gd name="connsiteY1845" fmla="*/ 14275593 h 23902640"/>
              <a:gd name="connsiteX1846" fmla="*/ 16097308 w 43671952"/>
              <a:gd name="connsiteY1846" fmla="*/ 14287500 h 23902640"/>
              <a:gd name="connsiteX1847" fmla="*/ 16090166 w 43671952"/>
              <a:gd name="connsiteY1847" fmla="*/ 14294643 h 23902640"/>
              <a:gd name="connsiteX1848" fmla="*/ 16075876 w 43671952"/>
              <a:gd name="connsiteY1848" fmla="*/ 14301787 h 23902640"/>
              <a:gd name="connsiteX1849" fmla="*/ 16063969 w 43671952"/>
              <a:gd name="connsiteY1849" fmla="*/ 14299406 h 23902640"/>
              <a:gd name="connsiteX1850" fmla="*/ 16040161 w 43671952"/>
              <a:gd name="connsiteY1850" fmla="*/ 14297025 h 23902640"/>
              <a:gd name="connsiteX1851" fmla="*/ 16037777 w 43671952"/>
              <a:gd name="connsiteY1851" fmla="*/ 14289881 h 23902640"/>
              <a:gd name="connsiteX1852" fmla="*/ 16033017 w 43671952"/>
              <a:gd name="connsiteY1852" fmla="*/ 14282737 h 23902640"/>
              <a:gd name="connsiteX1853" fmla="*/ 16028251 w 43671952"/>
              <a:gd name="connsiteY1853" fmla="*/ 14266068 h 23902640"/>
              <a:gd name="connsiteX1854" fmla="*/ 16030633 w 43671952"/>
              <a:gd name="connsiteY1854" fmla="*/ 14254162 h 23902640"/>
              <a:gd name="connsiteX1855" fmla="*/ 16044922 w 43671952"/>
              <a:gd name="connsiteY1855" fmla="*/ 14247018 h 23902640"/>
              <a:gd name="connsiteX1856" fmla="*/ 21864843 w 43671952"/>
              <a:gd name="connsiteY1856" fmla="*/ 14240827 h 23902640"/>
              <a:gd name="connsiteX1857" fmla="*/ 21910563 w 43671952"/>
              <a:gd name="connsiteY1857" fmla="*/ 14256067 h 23902640"/>
              <a:gd name="connsiteX1858" fmla="*/ 21956283 w 43671952"/>
              <a:gd name="connsiteY1858" fmla="*/ 14286547 h 23902640"/>
              <a:gd name="connsiteX1859" fmla="*/ 21979143 w 43671952"/>
              <a:gd name="connsiteY1859" fmla="*/ 14294167 h 23902640"/>
              <a:gd name="connsiteX1860" fmla="*/ 22024857 w 43671952"/>
              <a:gd name="connsiteY1860" fmla="*/ 14317027 h 23902640"/>
              <a:gd name="connsiteX1861" fmla="*/ 22040099 w 43671952"/>
              <a:gd name="connsiteY1861" fmla="*/ 14339887 h 23902640"/>
              <a:gd name="connsiteX1862" fmla="*/ 22085819 w 43671952"/>
              <a:gd name="connsiteY1862" fmla="*/ 14355127 h 23902640"/>
              <a:gd name="connsiteX1863" fmla="*/ 22108679 w 43671952"/>
              <a:gd name="connsiteY1863" fmla="*/ 14400847 h 23902640"/>
              <a:gd name="connsiteX1864" fmla="*/ 22116297 w 43671952"/>
              <a:gd name="connsiteY1864" fmla="*/ 14423707 h 23902640"/>
              <a:gd name="connsiteX1865" fmla="*/ 22085819 w 43671952"/>
              <a:gd name="connsiteY1865" fmla="*/ 14484667 h 23902640"/>
              <a:gd name="connsiteX1866" fmla="*/ 22047717 w 43671952"/>
              <a:gd name="connsiteY1866" fmla="*/ 14431327 h 23902640"/>
              <a:gd name="connsiteX1867" fmla="*/ 22040099 w 43671952"/>
              <a:gd name="connsiteY1867" fmla="*/ 14408467 h 23902640"/>
              <a:gd name="connsiteX1868" fmla="*/ 21994379 w 43671952"/>
              <a:gd name="connsiteY1868" fmla="*/ 14385607 h 23902640"/>
              <a:gd name="connsiteX1869" fmla="*/ 21948659 w 43671952"/>
              <a:gd name="connsiteY1869" fmla="*/ 14355127 h 23902640"/>
              <a:gd name="connsiteX1870" fmla="*/ 21902939 w 43671952"/>
              <a:gd name="connsiteY1870" fmla="*/ 14339887 h 23902640"/>
              <a:gd name="connsiteX1871" fmla="*/ 21880079 w 43671952"/>
              <a:gd name="connsiteY1871" fmla="*/ 14317027 h 23902640"/>
              <a:gd name="connsiteX1872" fmla="*/ 21857219 w 43671952"/>
              <a:gd name="connsiteY1872" fmla="*/ 14309407 h 23902640"/>
              <a:gd name="connsiteX1873" fmla="*/ 21834375 w 43671952"/>
              <a:gd name="connsiteY1873" fmla="*/ 14294167 h 23902640"/>
              <a:gd name="connsiteX1874" fmla="*/ 21826755 w 43671952"/>
              <a:gd name="connsiteY1874" fmla="*/ 14271307 h 23902640"/>
              <a:gd name="connsiteX1875" fmla="*/ 21864843 w 43671952"/>
              <a:gd name="connsiteY1875" fmla="*/ 14240827 h 23902640"/>
              <a:gd name="connsiteX1876" fmla="*/ 25336411 w 43671952"/>
              <a:gd name="connsiteY1876" fmla="*/ 14226301 h 23902640"/>
              <a:gd name="connsiteX1877" fmla="*/ 25359271 w 43671952"/>
              <a:gd name="connsiteY1877" fmla="*/ 14249161 h 23902640"/>
              <a:gd name="connsiteX1878" fmla="*/ 25336411 w 43671952"/>
              <a:gd name="connsiteY1878" fmla="*/ 14272021 h 23902640"/>
              <a:gd name="connsiteX1879" fmla="*/ 25313551 w 43671952"/>
              <a:gd name="connsiteY1879" fmla="*/ 14249161 h 23902640"/>
              <a:gd name="connsiteX1880" fmla="*/ 25336411 w 43671952"/>
              <a:gd name="connsiteY1880" fmla="*/ 14226301 h 23902640"/>
              <a:gd name="connsiteX1881" fmla="*/ 21240207 w 43671952"/>
              <a:gd name="connsiteY1881" fmla="*/ 14157007 h 23902640"/>
              <a:gd name="connsiteX1882" fmla="*/ 21263067 w 43671952"/>
              <a:gd name="connsiteY1882" fmla="*/ 14179867 h 23902640"/>
              <a:gd name="connsiteX1883" fmla="*/ 21240207 w 43671952"/>
              <a:gd name="connsiteY1883" fmla="*/ 14202727 h 23902640"/>
              <a:gd name="connsiteX1884" fmla="*/ 21217347 w 43671952"/>
              <a:gd name="connsiteY1884" fmla="*/ 14179867 h 23902640"/>
              <a:gd name="connsiteX1885" fmla="*/ 21240207 w 43671952"/>
              <a:gd name="connsiteY1885" fmla="*/ 14157007 h 23902640"/>
              <a:gd name="connsiteX1886" fmla="*/ 21411655 w 43671952"/>
              <a:gd name="connsiteY1886" fmla="*/ 14152244 h 23902640"/>
              <a:gd name="connsiteX1887" fmla="*/ 21434515 w 43671952"/>
              <a:gd name="connsiteY1887" fmla="*/ 14175104 h 23902640"/>
              <a:gd name="connsiteX1888" fmla="*/ 21411655 w 43671952"/>
              <a:gd name="connsiteY1888" fmla="*/ 14197964 h 23902640"/>
              <a:gd name="connsiteX1889" fmla="*/ 21388795 w 43671952"/>
              <a:gd name="connsiteY1889" fmla="*/ 14175104 h 23902640"/>
              <a:gd name="connsiteX1890" fmla="*/ 21411655 w 43671952"/>
              <a:gd name="connsiteY1890" fmla="*/ 14152244 h 23902640"/>
              <a:gd name="connsiteX1891" fmla="*/ 14989357 w 43671952"/>
              <a:gd name="connsiteY1891" fmla="*/ 14110174 h 23902640"/>
              <a:gd name="connsiteX1892" fmla="*/ 15012217 w 43671952"/>
              <a:gd name="connsiteY1892" fmla="*/ 14133034 h 23902640"/>
              <a:gd name="connsiteX1893" fmla="*/ 14989357 w 43671952"/>
              <a:gd name="connsiteY1893" fmla="*/ 14155894 h 23902640"/>
              <a:gd name="connsiteX1894" fmla="*/ 14966497 w 43671952"/>
              <a:gd name="connsiteY1894" fmla="*/ 14133034 h 23902640"/>
              <a:gd name="connsiteX1895" fmla="*/ 14989357 w 43671952"/>
              <a:gd name="connsiteY1895" fmla="*/ 14110174 h 23902640"/>
              <a:gd name="connsiteX1896" fmla="*/ 25181631 w 43671952"/>
              <a:gd name="connsiteY1896" fmla="*/ 14097715 h 23902640"/>
              <a:gd name="connsiteX1897" fmla="*/ 25204491 w 43671952"/>
              <a:gd name="connsiteY1897" fmla="*/ 14120575 h 23902640"/>
              <a:gd name="connsiteX1898" fmla="*/ 25181631 w 43671952"/>
              <a:gd name="connsiteY1898" fmla="*/ 14143435 h 23902640"/>
              <a:gd name="connsiteX1899" fmla="*/ 25158771 w 43671952"/>
              <a:gd name="connsiteY1899" fmla="*/ 14120575 h 23902640"/>
              <a:gd name="connsiteX1900" fmla="*/ 25181631 w 43671952"/>
              <a:gd name="connsiteY1900" fmla="*/ 14097715 h 23902640"/>
              <a:gd name="connsiteX1901" fmla="*/ 15749646 w 43671952"/>
              <a:gd name="connsiteY1901" fmla="*/ 14094618 h 23902640"/>
              <a:gd name="connsiteX1902" fmla="*/ 15773458 w 43671952"/>
              <a:gd name="connsiteY1902" fmla="*/ 14099381 h 23902640"/>
              <a:gd name="connsiteX1903" fmla="*/ 15794889 w 43671952"/>
              <a:gd name="connsiteY1903" fmla="*/ 14111287 h 23902640"/>
              <a:gd name="connsiteX1904" fmla="*/ 15802033 w 43671952"/>
              <a:gd name="connsiteY1904" fmla="*/ 14116050 h 23902640"/>
              <a:gd name="connsiteX1905" fmla="*/ 15809179 w 43671952"/>
              <a:gd name="connsiteY1905" fmla="*/ 14118431 h 23902640"/>
              <a:gd name="connsiteX1906" fmla="*/ 15823464 w 43671952"/>
              <a:gd name="connsiteY1906" fmla="*/ 14127956 h 23902640"/>
              <a:gd name="connsiteX1907" fmla="*/ 15832992 w 43671952"/>
              <a:gd name="connsiteY1907" fmla="*/ 14132718 h 23902640"/>
              <a:gd name="connsiteX1908" fmla="*/ 15842515 w 43671952"/>
              <a:gd name="connsiteY1908" fmla="*/ 14149387 h 23902640"/>
              <a:gd name="connsiteX1909" fmla="*/ 15852039 w 43671952"/>
              <a:gd name="connsiteY1909" fmla="*/ 14161293 h 23902640"/>
              <a:gd name="connsiteX1910" fmla="*/ 15856804 w 43671952"/>
              <a:gd name="connsiteY1910" fmla="*/ 14168437 h 23902640"/>
              <a:gd name="connsiteX1911" fmla="*/ 15859183 w 43671952"/>
              <a:gd name="connsiteY1911" fmla="*/ 14175581 h 23902640"/>
              <a:gd name="connsiteX1912" fmla="*/ 15882995 w 43671952"/>
              <a:gd name="connsiteY1912" fmla="*/ 14204156 h 23902640"/>
              <a:gd name="connsiteX1913" fmla="*/ 15890141 w 43671952"/>
              <a:gd name="connsiteY1913" fmla="*/ 14218443 h 23902640"/>
              <a:gd name="connsiteX1914" fmla="*/ 15894904 w 43671952"/>
              <a:gd name="connsiteY1914" fmla="*/ 14232731 h 23902640"/>
              <a:gd name="connsiteX1915" fmla="*/ 15897286 w 43671952"/>
              <a:gd name="connsiteY1915" fmla="*/ 14239875 h 23902640"/>
              <a:gd name="connsiteX1916" fmla="*/ 15887758 w 43671952"/>
              <a:gd name="connsiteY1916" fmla="*/ 14266068 h 23902640"/>
              <a:gd name="connsiteX1917" fmla="*/ 15873473 w 43671952"/>
              <a:gd name="connsiteY1917" fmla="*/ 14270831 h 23902640"/>
              <a:gd name="connsiteX1918" fmla="*/ 15856804 w 43671952"/>
              <a:gd name="connsiteY1918" fmla="*/ 14268450 h 23902640"/>
              <a:gd name="connsiteX1919" fmla="*/ 15842515 w 43671952"/>
              <a:gd name="connsiteY1919" fmla="*/ 14263687 h 23902640"/>
              <a:gd name="connsiteX1920" fmla="*/ 15837754 w 43671952"/>
              <a:gd name="connsiteY1920" fmla="*/ 14256543 h 23902640"/>
              <a:gd name="connsiteX1921" fmla="*/ 15830608 w 43671952"/>
              <a:gd name="connsiteY1921" fmla="*/ 14254162 h 23902640"/>
              <a:gd name="connsiteX1922" fmla="*/ 15825847 w 43671952"/>
              <a:gd name="connsiteY1922" fmla="*/ 14244637 h 23902640"/>
              <a:gd name="connsiteX1923" fmla="*/ 15813940 w 43671952"/>
              <a:gd name="connsiteY1923" fmla="*/ 14230350 h 23902640"/>
              <a:gd name="connsiteX1924" fmla="*/ 15809179 w 43671952"/>
              <a:gd name="connsiteY1924" fmla="*/ 14223206 h 23902640"/>
              <a:gd name="connsiteX1925" fmla="*/ 15806796 w 43671952"/>
              <a:gd name="connsiteY1925" fmla="*/ 14216062 h 23902640"/>
              <a:gd name="connsiteX1926" fmla="*/ 15794889 w 43671952"/>
              <a:gd name="connsiteY1926" fmla="*/ 14201775 h 23902640"/>
              <a:gd name="connsiteX1927" fmla="*/ 15787748 w 43671952"/>
              <a:gd name="connsiteY1927" fmla="*/ 14199393 h 23902640"/>
              <a:gd name="connsiteX1928" fmla="*/ 15773458 w 43671952"/>
              <a:gd name="connsiteY1928" fmla="*/ 14192250 h 23902640"/>
              <a:gd name="connsiteX1929" fmla="*/ 15759173 w 43671952"/>
              <a:gd name="connsiteY1929" fmla="*/ 14182725 h 23902640"/>
              <a:gd name="connsiteX1930" fmla="*/ 15737739 w 43671952"/>
              <a:gd name="connsiteY1930" fmla="*/ 14173200 h 23902640"/>
              <a:gd name="connsiteX1931" fmla="*/ 15728215 w 43671952"/>
              <a:gd name="connsiteY1931" fmla="*/ 14151768 h 23902640"/>
              <a:gd name="connsiteX1932" fmla="*/ 15721071 w 43671952"/>
              <a:gd name="connsiteY1932" fmla="*/ 14130337 h 23902640"/>
              <a:gd name="connsiteX1933" fmla="*/ 15721071 w 43671952"/>
              <a:gd name="connsiteY1933" fmla="*/ 14106525 h 23902640"/>
              <a:gd name="connsiteX1934" fmla="*/ 15742504 w 43671952"/>
              <a:gd name="connsiteY1934" fmla="*/ 14097000 h 23902640"/>
              <a:gd name="connsiteX1935" fmla="*/ 18731163 w 43671952"/>
              <a:gd name="connsiteY1935" fmla="*/ 14049375 h 23902640"/>
              <a:gd name="connsiteX1936" fmla="*/ 18762119 w 43671952"/>
              <a:gd name="connsiteY1936" fmla="*/ 14051756 h 23902640"/>
              <a:gd name="connsiteX1937" fmla="*/ 18778787 w 43671952"/>
              <a:gd name="connsiteY1937" fmla="*/ 14068425 h 23902640"/>
              <a:gd name="connsiteX1938" fmla="*/ 18781167 w 43671952"/>
              <a:gd name="connsiteY1938" fmla="*/ 14075568 h 23902640"/>
              <a:gd name="connsiteX1939" fmla="*/ 18785931 w 43671952"/>
              <a:gd name="connsiteY1939" fmla="*/ 14082712 h 23902640"/>
              <a:gd name="connsiteX1940" fmla="*/ 18778787 w 43671952"/>
              <a:gd name="connsiteY1940" fmla="*/ 14108906 h 23902640"/>
              <a:gd name="connsiteX1941" fmla="*/ 18771643 w 43671952"/>
              <a:gd name="connsiteY1941" fmla="*/ 14111287 h 23902640"/>
              <a:gd name="connsiteX1942" fmla="*/ 18757355 w 43671952"/>
              <a:gd name="connsiteY1942" fmla="*/ 14111287 h 23902640"/>
              <a:gd name="connsiteX1943" fmla="*/ 18735923 w 43671952"/>
              <a:gd name="connsiteY1943" fmla="*/ 14113668 h 23902640"/>
              <a:gd name="connsiteX1944" fmla="*/ 18728779 w 43671952"/>
              <a:gd name="connsiteY1944" fmla="*/ 14108906 h 23902640"/>
              <a:gd name="connsiteX1945" fmla="*/ 18716875 w 43671952"/>
              <a:gd name="connsiteY1945" fmla="*/ 14087475 h 23902640"/>
              <a:gd name="connsiteX1946" fmla="*/ 18712111 w 43671952"/>
              <a:gd name="connsiteY1946" fmla="*/ 14080331 h 23902640"/>
              <a:gd name="connsiteX1947" fmla="*/ 18714491 w 43671952"/>
              <a:gd name="connsiteY1947" fmla="*/ 14063662 h 23902640"/>
              <a:gd name="connsiteX1948" fmla="*/ 18716875 w 43671952"/>
              <a:gd name="connsiteY1948" fmla="*/ 14056518 h 23902640"/>
              <a:gd name="connsiteX1949" fmla="*/ 18724017 w 43671952"/>
              <a:gd name="connsiteY1949" fmla="*/ 14051756 h 23902640"/>
              <a:gd name="connsiteX1950" fmla="*/ 18731163 w 43671952"/>
              <a:gd name="connsiteY1950" fmla="*/ 14049375 h 23902640"/>
              <a:gd name="connsiteX1951" fmla="*/ 21473567 w 43671952"/>
              <a:gd name="connsiteY1951" fmla="*/ 14009369 h 23902640"/>
              <a:gd name="connsiteX1952" fmla="*/ 21496427 w 43671952"/>
              <a:gd name="connsiteY1952" fmla="*/ 14032229 h 23902640"/>
              <a:gd name="connsiteX1953" fmla="*/ 21473567 w 43671952"/>
              <a:gd name="connsiteY1953" fmla="*/ 14055089 h 23902640"/>
              <a:gd name="connsiteX1954" fmla="*/ 21450707 w 43671952"/>
              <a:gd name="connsiteY1954" fmla="*/ 14032229 h 23902640"/>
              <a:gd name="connsiteX1955" fmla="*/ 21473567 w 43671952"/>
              <a:gd name="connsiteY1955" fmla="*/ 14009369 h 23902640"/>
              <a:gd name="connsiteX1956" fmla="*/ 25312019 w 43671952"/>
              <a:gd name="connsiteY1956" fmla="*/ 14004607 h 23902640"/>
              <a:gd name="connsiteX1957" fmla="*/ 25334879 w 43671952"/>
              <a:gd name="connsiteY1957" fmla="*/ 14027467 h 23902640"/>
              <a:gd name="connsiteX1958" fmla="*/ 25312019 w 43671952"/>
              <a:gd name="connsiteY1958" fmla="*/ 14050327 h 23902640"/>
              <a:gd name="connsiteX1959" fmla="*/ 25289159 w 43671952"/>
              <a:gd name="connsiteY1959" fmla="*/ 14027467 h 23902640"/>
              <a:gd name="connsiteX1960" fmla="*/ 25312019 w 43671952"/>
              <a:gd name="connsiteY1960" fmla="*/ 14004607 h 23902640"/>
              <a:gd name="connsiteX1961" fmla="*/ 25124479 w 43671952"/>
              <a:gd name="connsiteY1961" fmla="*/ 13997703 h 23902640"/>
              <a:gd name="connsiteX1962" fmla="*/ 25147339 w 43671952"/>
              <a:gd name="connsiteY1962" fmla="*/ 14020563 h 23902640"/>
              <a:gd name="connsiteX1963" fmla="*/ 25124479 w 43671952"/>
              <a:gd name="connsiteY1963" fmla="*/ 14043423 h 23902640"/>
              <a:gd name="connsiteX1964" fmla="*/ 25101619 w 43671952"/>
              <a:gd name="connsiteY1964" fmla="*/ 14020563 h 23902640"/>
              <a:gd name="connsiteX1965" fmla="*/ 25124479 w 43671952"/>
              <a:gd name="connsiteY1965" fmla="*/ 13997703 h 23902640"/>
              <a:gd name="connsiteX1966" fmla="*/ 21364035 w 43671952"/>
              <a:gd name="connsiteY1966" fmla="*/ 13956982 h 23902640"/>
              <a:gd name="connsiteX1967" fmla="*/ 21386895 w 43671952"/>
              <a:gd name="connsiteY1967" fmla="*/ 13979842 h 23902640"/>
              <a:gd name="connsiteX1968" fmla="*/ 21364035 w 43671952"/>
              <a:gd name="connsiteY1968" fmla="*/ 14002702 h 23902640"/>
              <a:gd name="connsiteX1969" fmla="*/ 21341175 w 43671952"/>
              <a:gd name="connsiteY1969" fmla="*/ 13979842 h 23902640"/>
              <a:gd name="connsiteX1970" fmla="*/ 21364035 w 43671952"/>
              <a:gd name="connsiteY1970" fmla="*/ 13956982 h 23902640"/>
              <a:gd name="connsiteX1971" fmla="*/ 21187819 w 43671952"/>
              <a:gd name="connsiteY1971" fmla="*/ 13956982 h 23902640"/>
              <a:gd name="connsiteX1972" fmla="*/ 21210679 w 43671952"/>
              <a:gd name="connsiteY1972" fmla="*/ 13979842 h 23902640"/>
              <a:gd name="connsiteX1973" fmla="*/ 21187819 w 43671952"/>
              <a:gd name="connsiteY1973" fmla="*/ 14002702 h 23902640"/>
              <a:gd name="connsiteX1974" fmla="*/ 21164959 w 43671952"/>
              <a:gd name="connsiteY1974" fmla="*/ 13979842 h 23902640"/>
              <a:gd name="connsiteX1975" fmla="*/ 21187819 w 43671952"/>
              <a:gd name="connsiteY1975" fmla="*/ 13956982 h 23902640"/>
              <a:gd name="connsiteX1976" fmla="*/ 14820958 w 43671952"/>
              <a:gd name="connsiteY1976" fmla="*/ 13956506 h 23902640"/>
              <a:gd name="connsiteX1977" fmla="*/ 14840009 w 43671952"/>
              <a:gd name="connsiteY1977" fmla="*/ 13963650 h 23902640"/>
              <a:gd name="connsiteX1978" fmla="*/ 14844772 w 43671952"/>
              <a:gd name="connsiteY1978" fmla="*/ 13970793 h 23902640"/>
              <a:gd name="connsiteX1979" fmla="*/ 14859061 w 43671952"/>
              <a:gd name="connsiteY1979" fmla="*/ 13980318 h 23902640"/>
              <a:gd name="connsiteX1980" fmla="*/ 14870968 w 43671952"/>
              <a:gd name="connsiteY1980" fmla="*/ 13989843 h 23902640"/>
              <a:gd name="connsiteX1981" fmla="*/ 14875730 w 43671952"/>
              <a:gd name="connsiteY1981" fmla="*/ 13996987 h 23902640"/>
              <a:gd name="connsiteX1982" fmla="*/ 14890015 w 43671952"/>
              <a:gd name="connsiteY1982" fmla="*/ 14006512 h 23902640"/>
              <a:gd name="connsiteX1983" fmla="*/ 14897159 w 43671952"/>
              <a:gd name="connsiteY1983" fmla="*/ 14020800 h 23902640"/>
              <a:gd name="connsiteX1984" fmla="*/ 14901922 w 43671952"/>
              <a:gd name="connsiteY1984" fmla="*/ 14027943 h 23902640"/>
              <a:gd name="connsiteX1985" fmla="*/ 14904305 w 43671952"/>
              <a:gd name="connsiteY1985" fmla="*/ 14037468 h 23902640"/>
              <a:gd name="connsiteX1986" fmla="*/ 14906687 w 43671952"/>
              <a:gd name="connsiteY1986" fmla="*/ 14044612 h 23902640"/>
              <a:gd name="connsiteX1987" fmla="*/ 14901922 w 43671952"/>
              <a:gd name="connsiteY1987" fmla="*/ 14066043 h 23902640"/>
              <a:gd name="connsiteX1988" fmla="*/ 14894780 w 43671952"/>
              <a:gd name="connsiteY1988" fmla="*/ 14073187 h 23902640"/>
              <a:gd name="connsiteX1989" fmla="*/ 14887636 w 43671952"/>
              <a:gd name="connsiteY1989" fmla="*/ 14075568 h 23902640"/>
              <a:gd name="connsiteX1990" fmla="*/ 14875730 w 43671952"/>
              <a:gd name="connsiteY1990" fmla="*/ 14089856 h 23902640"/>
              <a:gd name="connsiteX1991" fmla="*/ 14859061 w 43671952"/>
              <a:gd name="connsiteY1991" fmla="*/ 14073187 h 23902640"/>
              <a:gd name="connsiteX1992" fmla="*/ 14854299 w 43671952"/>
              <a:gd name="connsiteY1992" fmla="*/ 14051756 h 23902640"/>
              <a:gd name="connsiteX1993" fmla="*/ 14842393 w 43671952"/>
              <a:gd name="connsiteY1993" fmla="*/ 14030325 h 23902640"/>
              <a:gd name="connsiteX1994" fmla="*/ 14835248 w 43671952"/>
              <a:gd name="connsiteY1994" fmla="*/ 14016037 h 23902640"/>
              <a:gd name="connsiteX1995" fmla="*/ 14830486 w 43671952"/>
              <a:gd name="connsiteY1995" fmla="*/ 14001750 h 23902640"/>
              <a:gd name="connsiteX1996" fmla="*/ 14828102 w 43671952"/>
              <a:gd name="connsiteY1996" fmla="*/ 13994606 h 23902640"/>
              <a:gd name="connsiteX1997" fmla="*/ 14823341 w 43671952"/>
              <a:gd name="connsiteY1997" fmla="*/ 13987462 h 23902640"/>
              <a:gd name="connsiteX1998" fmla="*/ 14820958 w 43671952"/>
              <a:gd name="connsiteY1998" fmla="*/ 13977937 h 23902640"/>
              <a:gd name="connsiteX1999" fmla="*/ 14818581 w 43671952"/>
              <a:gd name="connsiteY1999" fmla="*/ 13970793 h 23902640"/>
              <a:gd name="connsiteX2000" fmla="*/ 14820958 w 43671952"/>
              <a:gd name="connsiteY2000" fmla="*/ 13956506 h 23902640"/>
              <a:gd name="connsiteX2001" fmla="*/ 24067207 w 43671952"/>
              <a:gd name="connsiteY2001" fmla="*/ 13931028 h 23902640"/>
              <a:gd name="connsiteX2002" fmla="*/ 24090067 w 43671952"/>
              <a:gd name="connsiteY2002" fmla="*/ 13953888 h 23902640"/>
              <a:gd name="connsiteX2003" fmla="*/ 24067207 w 43671952"/>
              <a:gd name="connsiteY2003" fmla="*/ 13976748 h 23902640"/>
              <a:gd name="connsiteX2004" fmla="*/ 24044347 w 43671952"/>
              <a:gd name="connsiteY2004" fmla="*/ 13953888 h 23902640"/>
              <a:gd name="connsiteX2005" fmla="*/ 24067207 w 43671952"/>
              <a:gd name="connsiteY2005" fmla="*/ 13931028 h 23902640"/>
              <a:gd name="connsiteX2006" fmla="*/ 37388031 w 43671952"/>
              <a:gd name="connsiteY2006" fmla="*/ 13925550 h 23902640"/>
              <a:gd name="connsiteX2007" fmla="*/ 37402319 w 43671952"/>
              <a:gd name="connsiteY2007" fmla="*/ 13932693 h 23902640"/>
              <a:gd name="connsiteX2008" fmla="*/ 37404703 w 43671952"/>
              <a:gd name="connsiteY2008" fmla="*/ 13939837 h 23902640"/>
              <a:gd name="connsiteX2009" fmla="*/ 37395175 w 43671952"/>
              <a:gd name="connsiteY2009" fmla="*/ 13963650 h 23902640"/>
              <a:gd name="connsiteX2010" fmla="*/ 37392795 w 43671952"/>
              <a:gd name="connsiteY2010" fmla="*/ 13968412 h 23902640"/>
              <a:gd name="connsiteX2011" fmla="*/ 37380887 w 43671952"/>
              <a:gd name="connsiteY2011" fmla="*/ 13927931 h 23902640"/>
              <a:gd name="connsiteX2012" fmla="*/ 37388031 w 43671952"/>
              <a:gd name="connsiteY2012" fmla="*/ 13925550 h 23902640"/>
              <a:gd name="connsiteX2013" fmla="*/ 24498211 w 43671952"/>
              <a:gd name="connsiteY2013" fmla="*/ 13916740 h 23902640"/>
              <a:gd name="connsiteX2014" fmla="*/ 24521071 w 43671952"/>
              <a:gd name="connsiteY2014" fmla="*/ 13939600 h 23902640"/>
              <a:gd name="connsiteX2015" fmla="*/ 24498211 w 43671952"/>
              <a:gd name="connsiteY2015" fmla="*/ 13962460 h 23902640"/>
              <a:gd name="connsiteX2016" fmla="*/ 24475351 w 43671952"/>
              <a:gd name="connsiteY2016" fmla="*/ 13939600 h 23902640"/>
              <a:gd name="connsiteX2017" fmla="*/ 24498211 w 43671952"/>
              <a:gd name="connsiteY2017" fmla="*/ 13916740 h 23902640"/>
              <a:gd name="connsiteX2018" fmla="*/ 19283899 w 43671952"/>
              <a:gd name="connsiteY2018" fmla="*/ 13910424 h 23902640"/>
              <a:gd name="connsiteX2019" fmla="*/ 19474093 w 43671952"/>
              <a:gd name="connsiteY2019" fmla="*/ 13910424 h 23902640"/>
              <a:gd name="connsiteX2020" fmla="*/ 19583823 w 43671952"/>
              <a:gd name="connsiteY2020" fmla="*/ 13976261 h 23902640"/>
              <a:gd name="connsiteX2021" fmla="*/ 19583823 w 43671952"/>
              <a:gd name="connsiteY2021" fmla="*/ 14173771 h 23902640"/>
              <a:gd name="connsiteX2022" fmla="*/ 19620399 w 43671952"/>
              <a:gd name="connsiteY2022" fmla="*/ 14217662 h 23902640"/>
              <a:gd name="connsiteX2023" fmla="*/ 19642343 w 43671952"/>
              <a:gd name="connsiteY2023" fmla="*/ 14283499 h 23902640"/>
              <a:gd name="connsiteX2024" fmla="*/ 19730127 w 43671952"/>
              <a:gd name="connsiteY2024" fmla="*/ 14349336 h 23902640"/>
              <a:gd name="connsiteX2025" fmla="*/ 19876431 w 43671952"/>
              <a:gd name="connsiteY2025" fmla="*/ 14173771 h 23902640"/>
              <a:gd name="connsiteX2026" fmla="*/ 19949583 w 43671952"/>
              <a:gd name="connsiteY2026" fmla="*/ 14181086 h 23902640"/>
              <a:gd name="connsiteX2027" fmla="*/ 20022735 w 43671952"/>
              <a:gd name="connsiteY2027" fmla="*/ 14115249 h 23902640"/>
              <a:gd name="connsiteX2028" fmla="*/ 20066623 w 43671952"/>
              <a:gd name="connsiteY2028" fmla="*/ 14056728 h 23902640"/>
              <a:gd name="connsiteX2029" fmla="*/ 20278767 w 43671952"/>
              <a:gd name="connsiteY2029" fmla="*/ 14188402 h 23902640"/>
              <a:gd name="connsiteX2030" fmla="*/ 20417755 w 43671952"/>
              <a:gd name="connsiteY2030" fmla="*/ 14188402 h 23902640"/>
              <a:gd name="connsiteX2031" fmla="*/ 20761567 w 43671952"/>
              <a:gd name="connsiteY2031" fmla="*/ 14363966 h 23902640"/>
              <a:gd name="connsiteX2032" fmla="*/ 20893243 w 43671952"/>
              <a:gd name="connsiteY2032" fmla="*/ 14334705 h 23902640"/>
              <a:gd name="connsiteX2033" fmla="*/ 21024915 w 43671952"/>
              <a:gd name="connsiteY2033" fmla="*/ 14415173 h 23902640"/>
              <a:gd name="connsiteX2034" fmla="*/ 21068807 w 43671952"/>
              <a:gd name="connsiteY2034" fmla="*/ 14532216 h 23902640"/>
              <a:gd name="connsiteX2035" fmla="*/ 21368729 w 43671952"/>
              <a:gd name="connsiteY2035" fmla="*/ 14810193 h 23902640"/>
              <a:gd name="connsiteX2036" fmla="*/ 21332155 w 43671952"/>
              <a:gd name="connsiteY2036" fmla="*/ 14832139 h 23902640"/>
              <a:gd name="connsiteX2037" fmla="*/ 21251687 w 43671952"/>
              <a:gd name="connsiteY2037" fmla="*/ 14861400 h 23902640"/>
              <a:gd name="connsiteX2038" fmla="*/ 21273631 w 43671952"/>
              <a:gd name="connsiteY2038" fmla="*/ 14912606 h 23902640"/>
              <a:gd name="connsiteX2039" fmla="*/ 21610131 w 43671952"/>
              <a:gd name="connsiteY2039" fmla="*/ 15190585 h 23902640"/>
              <a:gd name="connsiteX2040" fmla="*/ 21610131 w 43671952"/>
              <a:gd name="connsiteY2040" fmla="*/ 15300312 h 23902640"/>
              <a:gd name="connsiteX2041" fmla="*/ 21727171 w 43671952"/>
              <a:gd name="connsiteY2041" fmla="*/ 15292997 h 23902640"/>
              <a:gd name="connsiteX2042" fmla="*/ 21793011 w 43671952"/>
              <a:gd name="connsiteY2042" fmla="*/ 15373464 h 23902640"/>
              <a:gd name="connsiteX2043" fmla="*/ 21734489 w 43671952"/>
              <a:gd name="connsiteY2043" fmla="*/ 15431985 h 23902640"/>
              <a:gd name="connsiteX2044" fmla="*/ 21441879 w 43671952"/>
              <a:gd name="connsiteY2044" fmla="*/ 15388093 h 23902640"/>
              <a:gd name="connsiteX2045" fmla="*/ 21324839 w 43671952"/>
              <a:gd name="connsiteY2045" fmla="*/ 15336888 h 23902640"/>
              <a:gd name="connsiteX2046" fmla="*/ 21171219 w 43671952"/>
              <a:gd name="connsiteY2046" fmla="*/ 15095486 h 23902640"/>
              <a:gd name="connsiteX2047" fmla="*/ 21010287 w 43671952"/>
              <a:gd name="connsiteY2047" fmla="*/ 14971128 h 23902640"/>
              <a:gd name="connsiteX2048" fmla="*/ 20827405 w 43671952"/>
              <a:gd name="connsiteY2048" fmla="*/ 14949182 h 23902640"/>
              <a:gd name="connsiteX2049" fmla="*/ 20820091 w 43671952"/>
              <a:gd name="connsiteY2049" fmla="*/ 15066225 h 23902640"/>
              <a:gd name="connsiteX2050" fmla="*/ 20695731 w 43671952"/>
              <a:gd name="connsiteY2050" fmla="*/ 15073541 h 23902640"/>
              <a:gd name="connsiteX2051" fmla="*/ 20790831 w 43671952"/>
              <a:gd name="connsiteY2051" fmla="*/ 15154008 h 23902640"/>
              <a:gd name="connsiteX2052" fmla="*/ 20637211 w 43671952"/>
              <a:gd name="connsiteY2052" fmla="*/ 15241790 h 23902640"/>
              <a:gd name="connsiteX2053" fmla="*/ 20410439 w 43671952"/>
              <a:gd name="connsiteY2053" fmla="*/ 15139377 h 23902640"/>
              <a:gd name="connsiteX2054" fmla="*/ 20329971 w 43671952"/>
              <a:gd name="connsiteY2054" fmla="*/ 15044280 h 23902640"/>
              <a:gd name="connsiteX2055" fmla="*/ 20205615 w 43671952"/>
              <a:gd name="connsiteY2055" fmla="*/ 15073541 h 23902640"/>
              <a:gd name="connsiteX2056" fmla="*/ 20220243 w 43671952"/>
              <a:gd name="connsiteY2056" fmla="*/ 14978443 h 23902640"/>
              <a:gd name="connsiteX2057" fmla="*/ 20176355 w 43671952"/>
              <a:gd name="connsiteY2057" fmla="*/ 14949182 h 23902640"/>
              <a:gd name="connsiteX2058" fmla="*/ 20198299 w 43671952"/>
              <a:gd name="connsiteY2058" fmla="*/ 14839454 h 23902640"/>
              <a:gd name="connsiteX2059" fmla="*/ 20132463 w 43671952"/>
              <a:gd name="connsiteY2059" fmla="*/ 14802878 h 23902640"/>
              <a:gd name="connsiteX2060" fmla="*/ 20139777 w 43671952"/>
              <a:gd name="connsiteY2060" fmla="*/ 14737041 h 23902640"/>
              <a:gd name="connsiteX2061" fmla="*/ 19832539 w 43671952"/>
              <a:gd name="connsiteY2061" fmla="*/ 14488325 h 23902640"/>
              <a:gd name="connsiteX2062" fmla="*/ 19708179 w 43671952"/>
              <a:gd name="connsiteY2062" fmla="*/ 14437118 h 23902640"/>
              <a:gd name="connsiteX2063" fmla="*/ 19561875 w 43671952"/>
              <a:gd name="connsiteY2063" fmla="*/ 14429803 h 23902640"/>
              <a:gd name="connsiteX2064" fmla="*/ 19525299 w 43671952"/>
              <a:gd name="connsiteY2064" fmla="*/ 14290814 h 23902640"/>
              <a:gd name="connsiteX2065" fmla="*/ 19437519 w 43671952"/>
              <a:gd name="connsiteY2065" fmla="*/ 14422488 h 23902640"/>
              <a:gd name="connsiteX2066" fmla="*/ 19335103 w 43671952"/>
              <a:gd name="connsiteY2066" fmla="*/ 14246922 h 23902640"/>
              <a:gd name="connsiteX2067" fmla="*/ 19400943 w 43671952"/>
              <a:gd name="connsiteY2067" fmla="*/ 14224977 h 23902640"/>
              <a:gd name="connsiteX2068" fmla="*/ 19474093 w 43671952"/>
              <a:gd name="connsiteY2068" fmla="*/ 14246922 h 23902640"/>
              <a:gd name="connsiteX2069" fmla="*/ 19525299 w 43671952"/>
              <a:gd name="connsiteY2069" fmla="*/ 14188402 h 23902640"/>
              <a:gd name="connsiteX2070" fmla="*/ 19488723 w 43671952"/>
              <a:gd name="connsiteY2070" fmla="*/ 14151825 h 23902640"/>
              <a:gd name="connsiteX2071" fmla="*/ 19349735 w 43671952"/>
              <a:gd name="connsiteY2071" fmla="*/ 14151825 h 23902640"/>
              <a:gd name="connsiteX2072" fmla="*/ 19247323 w 43671952"/>
              <a:gd name="connsiteY2072" fmla="*/ 14049413 h 23902640"/>
              <a:gd name="connsiteX2073" fmla="*/ 19159539 w 43671952"/>
              <a:gd name="connsiteY2073" fmla="*/ 14012837 h 23902640"/>
              <a:gd name="connsiteX2074" fmla="*/ 28444539 w 43671952"/>
              <a:gd name="connsiteY2074" fmla="*/ 13885819 h 23902640"/>
              <a:gd name="connsiteX2075" fmla="*/ 28465967 w 43671952"/>
              <a:gd name="connsiteY2075" fmla="*/ 13888201 h 23902640"/>
              <a:gd name="connsiteX2076" fmla="*/ 28480255 w 43671952"/>
              <a:gd name="connsiteY2076" fmla="*/ 13892963 h 23902640"/>
              <a:gd name="connsiteX2077" fmla="*/ 28487399 w 43671952"/>
              <a:gd name="connsiteY2077" fmla="*/ 13895344 h 23902640"/>
              <a:gd name="connsiteX2078" fmla="*/ 28494543 w 43671952"/>
              <a:gd name="connsiteY2078" fmla="*/ 13900107 h 23902640"/>
              <a:gd name="connsiteX2079" fmla="*/ 28496923 w 43671952"/>
              <a:gd name="connsiteY2079" fmla="*/ 13907251 h 23902640"/>
              <a:gd name="connsiteX2080" fmla="*/ 28489779 w 43671952"/>
              <a:gd name="connsiteY2080" fmla="*/ 13938207 h 23902640"/>
              <a:gd name="connsiteX2081" fmla="*/ 28482639 w 43671952"/>
              <a:gd name="connsiteY2081" fmla="*/ 13940588 h 23902640"/>
              <a:gd name="connsiteX2082" fmla="*/ 28468351 w 43671952"/>
              <a:gd name="connsiteY2082" fmla="*/ 13947732 h 23902640"/>
              <a:gd name="connsiteX2083" fmla="*/ 28456443 w 43671952"/>
              <a:gd name="connsiteY2083" fmla="*/ 13947732 h 23902640"/>
              <a:gd name="connsiteX2084" fmla="*/ 28437395 w 43671952"/>
              <a:gd name="connsiteY2084" fmla="*/ 13940588 h 23902640"/>
              <a:gd name="connsiteX2085" fmla="*/ 28432631 w 43671952"/>
              <a:gd name="connsiteY2085" fmla="*/ 13933444 h 23902640"/>
              <a:gd name="connsiteX2086" fmla="*/ 28427867 w 43671952"/>
              <a:gd name="connsiteY2086" fmla="*/ 13914394 h 23902640"/>
              <a:gd name="connsiteX2087" fmla="*/ 28430251 w 43671952"/>
              <a:gd name="connsiteY2087" fmla="*/ 13890582 h 23902640"/>
              <a:gd name="connsiteX2088" fmla="*/ 28444539 w 43671952"/>
              <a:gd name="connsiteY2088" fmla="*/ 13885819 h 23902640"/>
              <a:gd name="connsiteX2089" fmla="*/ 37161815 w 43671952"/>
              <a:gd name="connsiteY2089" fmla="*/ 13823156 h 23902640"/>
              <a:gd name="connsiteX2090" fmla="*/ 37171339 w 43671952"/>
              <a:gd name="connsiteY2090" fmla="*/ 13825537 h 23902640"/>
              <a:gd name="connsiteX2091" fmla="*/ 37180863 w 43671952"/>
              <a:gd name="connsiteY2091" fmla="*/ 13839825 h 23902640"/>
              <a:gd name="connsiteX2092" fmla="*/ 37183243 w 43671952"/>
              <a:gd name="connsiteY2092" fmla="*/ 13856493 h 23902640"/>
              <a:gd name="connsiteX2093" fmla="*/ 37180863 w 43671952"/>
              <a:gd name="connsiteY2093" fmla="*/ 13958887 h 23902640"/>
              <a:gd name="connsiteX2094" fmla="*/ 37178483 w 43671952"/>
              <a:gd name="connsiteY2094" fmla="*/ 13968412 h 23902640"/>
              <a:gd name="connsiteX2095" fmla="*/ 37157051 w 43671952"/>
              <a:gd name="connsiteY2095" fmla="*/ 13977937 h 23902640"/>
              <a:gd name="connsiteX2096" fmla="*/ 37138003 w 43671952"/>
              <a:gd name="connsiteY2096" fmla="*/ 13985081 h 23902640"/>
              <a:gd name="connsiteX2097" fmla="*/ 37123715 w 43671952"/>
              <a:gd name="connsiteY2097" fmla="*/ 13992225 h 23902640"/>
              <a:gd name="connsiteX2098" fmla="*/ 37109427 w 43671952"/>
              <a:gd name="connsiteY2098" fmla="*/ 13989843 h 23902640"/>
              <a:gd name="connsiteX2099" fmla="*/ 37097519 w 43671952"/>
              <a:gd name="connsiteY2099" fmla="*/ 13956506 h 23902640"/>
              <a:gd name="connsiteX2100" fmla="*/ 37085615 w 43671952"/>
              <a:gd name="connsiteY2100" fmla="*/ 13939837 h 23902640"/>
              <a:gd name="connsiteX2101" fmla="*/ 37087995 w 43671952"/>
              <a:gd name="connsiteY2101" fmla="*/ 13925550 h 23902640"/>
              <a:gd name="connsiteX2102" fmla="*/ 37092759 w 43671952"/>
              <a:gd name="connsiteY2102" fmla="*/ 13918406 h 23902640"/>
              <a:gd name="connsiteX2103" fmla="*/ 37128475 w 43671952"/>
              <a:gd name="connsiteY2103" fmla="*/ 13911262 h 23902640"/>
              <a:gd name="connsiteX2104" fmla="*/ 37142763 w 43671952"/>
              <a:gd name="connsiteY2104" fmla="*/ 13904118 h 23902640"/>
              <a:gd name="connsiteX2105" fmla="*/ 37147527 w 43671952"/>
              <a:gd name="connsiteY2105" fmla="*/ 13889831 h 23902640"/>
              <a:gd name="connsiteX2106" fmla="*/ 37149907 w 43671952"/>
              <a:gd name="connsiteY2106" fmla="*/ 13842206 h 23902640"/>
              <a:gd name="connsiteX2107" fmla="*/ 37154671 w 43671952"/>
              <a:gd name="connsiteY2107" fmla="*/ 13827918 h 23902640"/>
              <a:gd name="connsiteX2108" fmla="*/ 11689624 w 43671952"/>
              <a:gd name="connsiteY2108" fmla="*/ 13751718 h 23902640"/>
              <a:gd name="connsiteX2109" fmla="*/ 11706292 w 43671952"/>
              <a:gd name="connsiteY2109" fmla="*/ 13754100 h 23902640"/>
              <a:gd name="connsiteX2110" fmla="*/ 11708671 w 43671952"/>
              <a:gd name="connsiteY2110" fmla="*/ 13761243 h 23902640"/>
              <a:gd name="connsiteX2111" fmla="*/ 11706292 w 43671952"/>
              <a:gd name="connsiteY2111" fmla="*/ 13782675 h 23902640"/>
              <a:gd name="connsiteX2112" fmla="*/ 11701527 w 43671952"/>
              <a:gd name="connsiteY2112" fmla="*/ 13789818 h 23902640"/>
              <a:gd name="connsiteX2113" fmla="*/ 11694385 w 43671952"/>
              <a:gd name="connsiteY2113" fmla="*/ 13794581 h 23902640"/>
              <a:gd name="connsiteX2114" fmla="*/ 11684859 w 43671952"/>
              <a:gd name="connsiteY2114" fmla="*/ 13796962 h 23902640"/>
              <a:gd name="connsiteX2115" fmla="*/ 11665810 w 43671952"/>
              <a:gd name="connsiteY2115" fmla="*/ 13789818 h 23902640"/>
              <a:gd name="connsiteX2116" fmla="*/ 11672954 w 43671952"/>
              <a:gd name="connsiteY2116" fmla="*/ 13758862 h 23902640"/>
              <a:gd name="connsiteX2117" fmla="*/ 11680099 w 43671952"/>
              <a:gd name="connsiteY2117" fmla="*/ 13754100 h 23902640"/>
              <a:gd name="connsiteX2118" fmla="*/ 11689624 w 43671952"/>
              <a:gd name="connsiteY2118" fmla="*/ 13751718 h 23902640"/>
              <a:gd name="connsiteX2119" fmla="*/ 24972079 w 43671952"/>
              <a:gd name="connsiteY2119" fmla="*/ 13750053 h 23902640"/>
              <a:gd name="connsiteX2120" fmla="*/ 24994939 w 43671952"/>
              <a:gd name="connsiteY2120" fmla="*/ 13772913 h 23902640"/>
              <a:gd name="connsiteX2121" fmla="*/ 24972079 w 43671952"/>
              <a:gd name="connsiteY2121" fmla="*/ 13795773 h 23902640"/>
              <a:gd name="connsiteX2122" fmla="*/ 24949219 w 43671952"/>
              <a:gd name="connsiteY2122" fmla="*/ 13772913 h 23902640"/>
              <a:gd name="connsiteX2123" fmla="*/ 24972079 w 43671952"/>
              <a:gd name="connsiteY2123" fmla="*/ 13750053 h 23902640"/>
              <a:gd name="connsiteX2124" fmla="*/ 37223727 w 43671952"/>
              <a:gd name="connsiteY2124" fmla="*/ 13742193 h 23902640"/>
              <a:gd name="connsiteX2125" fmla="*/ 37235631 w 43671952"/>
              <a:gd name="connsiteY2125" fmla="*/ 13744575 h 23902640"/>
              <a:gd name="connsiteX2126" fmla="*/ 37242775 w 43671952"/>
              <a:gd name="connsiteY2126" fmla="*/ 13746956 h 23902640"/>
              <a:gd name="connsiteX2127" fmla="*/ 37245159 w 43671952"/>
              <a:gd name="connsiteY2127" fmla="*/ 13754100 h 23902640"/>
              <a:gd name="connsiteX2128" fmla="*/ 37249919 w 43671952"/>
              <a:gd name="connsiteY2128" fmla="*/ 13761243 h 23902640"/>
              <a:gd name="connsiteX2129" fmla="*/ 37223727 w 43671952"/>
              <a:gd name="connsiteY2129" fmla="*/ 13773150 h 23902640"/>
              <a:gd name="connsiteX2130" fmla="*/ 37207059 w 43671952"/>
              <a:gd name="connsiteY2130" fmla="*/ 13758862 h 23902640"/>
              <a:gd name="connsiteX2131" fmla="*/ 37209439 w 43671952"/>
              <a:gd name="connsiteY2131" fmla="*/ 13749337 h 23902640"/>
              <a:gd name="connsiteX2132" fmla="*/ 37223727 w 43671952"/>
              <a:gd name="connsiteY2132" fmla="*/ 13742193 h 23902640"/>
              <a:gd name="connsiteX2133" fmla="*/ 3367472 w 43671952"/>
              <a:gd name="connsiteY2133" fmla="*/ 13700443 h 23902640"/>
              <a:gd name="connsiteX2134" fmla="*/ 3390339 w 43671952"/>
              <a:gd name="connsiteY2134" fmla="*/ 13723303 h 23902640"/>
              <a:gd name="connsiteX2135" fmla="*/ 3367472 w 43671952"/>
              <a:gd name="connsiteY2135" fmla="*/ 13746163 h 23902640"/>
              <a:gd name="connsiteX2136" fmla="*/ 3344612 w 43671952"/>
              <a:gd name="connsiteY2136" fmla="*/ 13723303 h 23902640"/>
              <a:gd name="connsiteX2137" fmla="*/ 3367472 w 43671952"/>
              <a:gd name="connsiteY2137" fmla="*/ 13700443 h 23902640"/>
              <a:gd name="connsiteX2138" fmla="*/ 22268779 w 43671952"/>
              <a:gd name="connsiteY2138" fmla="*/ 13656945 h 23902640"/>
              <a:gd name="connsiteX2139" fmla="*/ 22291639 w 43671952"/>
              <a:gd name="connsiteY2139" fmla="*/ 13679805 h 23902640"/>
              <a:gd name="connsiteX2140" fmla="*/ 22268779 w 43671952"/>
              <a:gd name="connsiteY2140" fmla="*/ 13702665 h 23902640"/>
              <a:gd name="connsiteX2141" fmla="*/ 22246031 w 43671952"/>
              <a:gd name="connsiteY2141" fmla="*/ 13679805 h 23902640"/>
              <a:gd name="connsiteX2142" fmla="*/ 22268779 w 43671952"/>
              <a:gd name="connsiteY2142" fmla="*/ 13656945 h 23902640"/>
              <a:gd name="connsiteX2143" fmla="*/ 11661049 w 43671952"/>
              <a:gd name="connsiteY2143" fmla="*/ 13651706 h 23902640"/>
              <a:gd name="connsiteX2144" fmla="*/ 11672955 w 43671952"/>
              <a:gd name="connsiteY2144" fmla="*/ 13656468 h 23902640"/>
              <a:gd name="connsiteX2145" fmla="*/ 11694387 w 43671952"/>
              <a:gd name="connsiteY2145" fmla="*/ 13665993 h 23902640"/>
              <a:gd name="connsiteX2146" fmla="*/ 11699147 w 43671952"/>
              <a:gd name="connsiteY2146" fmla="*/ 13673137 h 23902640"/>
              <a:gd name="connsiteX2147" fmla="*/ 11708673 w 43671952"/>
              <a:gd name="connsiteY2147" fmla="*/ 13682662 h 23902640"/>
              <a:gd name="connsiteX2148" fmla="*/ 11706292 w 43671952"/>
              <a:gd name="connsiteY2148" fmla="*/ 13704093 h 23902640"/>
              <a:gd name="connsiteX2149" fmla="*/ 11699147 w 43671952"/>
              <a:gd name="connsiteY2149" fmla="*/ 13708856 h 23902640"/>
              <a:gd name="connsiteX2150" fmla="*/ 11684859 w 43671952"/>
              <a:gd name="connsiteY2150" fmla="*/ 13718381 h 23902640"/>
              <a:gd name="connsiteX2151" fmla="*/ 11665810 w 43671952"/>
              <a:gd name="connsiteY2151" fmla="*/ 13706475 h 23902640"/>
              <a:gd name="connsiteX2152" fmla="*/ 11656286 w 43671952"/>
              <a:gd name="connsiteY2152" fmla="*/ 13692187 h 23902640"/>
              <a:gd name="connsiteX2153" fmla="*/ 11651521 w 43671952"/>
              <a:gd name="connsiteY2153" fmla="*/ 13685043 h 23902640"/>
              <a:gd name="connsiteX2154" fmla="*/ 11653906 w 43671952"/>
              <a:gd name="connsiteY2154" fmla="*/ 13654087 h 23902640"/>
              <a:gd name="connsiteX2155" fmla="*/ 11661049 w 43671952"/>
              <a:gd name="connsiteY2155" fmla="*/ 13651706 h 23902640"/>
              <a:gd name="connsiteX2156" fmla="*/ 36449819 w 43671952"/>
              <a:gd name="connsiteY2156" fmla="*/ 13632656 h 23902640"/>
              <a:gd name="connsiteX2157" fmla="*/ 36461727 w 43671952"/>
              <a:gd name="connsiteY2157" fmla="*/ 13644562 h 23902640"/>
              <a:gd name="connsiteX2158" fmla="*/ 36466487 w 43671952"/>
              <a:gd name="connsiteY2158" fmla="*/ 13658850 h 23902640"/>
              <a:gd name="connsiteX2159" fmla="*/ 36464107 w 43671952"/>
              <a:gd name="connsiteY2159" fmla="*/ 13665993 h 23902640"/>
              <a:gd name="connsiteX2160" fmla="*/ 36440295 w 43671952"/>
              <a:gd name="connsiteY2160" fmla="*/ 13665993 h 23902640"/>
              <a:gd name="connsiteX2161" fmla="*/ 36433151 w 43671952"/>
              <a:gd name="connsiteY2161" fmla="*/ 13646943 h 23902640"/>
              <a:gd name="connsiteX2162" fmla="*/ 36435531 w 43671952"/>
              <a:gd name="connsiteY2162" fmla="*/ 13639800 h 23902640"/>
              <a:gd name="connsiteX2163" fmla="*/ 36449819 w 43671952"/>
              <a:gd name="connsiteY2163" fmla="*/ 13632656 h 23902640"/>
              <a:gd name="connsiteX2164" fmla="*/ 14663800 w 43671952"/>
              <a:gd name="connsiteY2164" fmla="*/ 13587412 h 23902640"/>
              <a:gd name="connsiteX2165" fmla="*/ 14673322 w 43671952"/>
              <a:gd name="connsiteY2165" fmla="*/ 13601700 h 23902640"/>
              <a:gd name="connsiteX2166" fmla="*/ 14685229 w 43671952"/>
              <a:gd name="connsiteY2166" fmla="*/ 13613606 h 23902640"/>
              <a:gd name="connsiteX2167" fmla="*/ 14692373 w 43671952"/>
              <a:gd name="connsiteY2167" fmla="*/ 13627893 h 23902640"/>
              <a:gd name="connsiteX2168" fmla="*/ 14706660 w 43671952"/>
              <a:gd name="connsiteY2168" fmla="*/ 13637418 h 23902640"/>
              <a:gd name="connsiteX2169" fmla="*/ 14716187 w 43671952"/>
              <a:gd name="connsiteY2169" fmla="*/ 13651706 h 23902640"/>
              <a:gd name="connsiteX2170" fmla="*/ 14723331 w 43671952"/>
              <a:gd name="connsiteY2170" fmla="*/ 13665993 h 23902640"/>
              <a:gd name="connsiteX2171" fmla="*/ 14730472 w 43671952"/>
              <a:gd name="connsiteY2171" fmla="*/ 13673137 h 23902640"/>
              <a:gd name="connsiteX2172" fmla="*/ 14737618 w 43671952"/>
              <a:gd name="connsiteY2172" fmla="*/ 13687425 h 23902640"/>
              <a:gd name="connsiteX2173" fmla="*/ 14728094 w 43671952"/>
              <a:gd name="connsiteY2173" fmla="*/ 13723143 h 23902640"/>
              <a:gd name="connsiteX2174" fmla="*/ 14720950 w 43671952"/>
              <a:gd name="connsiteY2174" fmla="*/ 13727906 h 23902640"/>
              <a:gd name="connsiteX2175" fmla="*/ 14718567 w 43671952"/>
              <a:gd name="connsiteY2175" fmla="*/ 13727906 h 23902640"/>
              <a:gd name="connsiteX2176" fmla="*/ 14701897 w 43671952"/>
              <a:gd name="connsiteY2176" fmla="*/ 13716000 h 23902640"/>
              <a:gd name="connsiteX2177" fmla="*/ 14687612 w 43671952"/>
              <a:gd name="connsiteY2177" fmla="*/ 13687425 h 23902640"/>
              <a:gd name="connsiteX2178" fmla="*/ 14678085 w 43671952"/>
              <a:gd name="connsiteY2178" fmla="*/ 13673137 h 23902640"/>
              <a:gd name="connsiteX2179" fmla="*/ 14673322 w 43671952"/>
              <a:gd name="connsiteY2179" fmla="*/ 13665993 h 23902640"/>
              <a:gd name="connsiteX2180" fmla="*/ 14668559 w 43671952"/>
              <a:gd name="connsiteY2180" fmla="*/ 13651706 h 23902640"/>
              <a:gd name="connsiteX2181" fmla="*/ 14659037 w 43671952"/>
              <a:gd name="connsiteY2181" fmla="*/ 13630275 h 23902640"/>
              <a:gd name="connsiteX2182" fmla="*/ 14656654 w 43671952"/>
              <a:gd name="connsiteY2182" fmla="*/ 13623131 h 23902640"/>
              <a:gd name="connsiteX2183" fmla="*/ 14654275 w 43671952"/>
              <a:gd name="connsiteY2183" fmla="*/ 13615987 h 23902640"/>
              <a:gd name="connsiteX2184" fmla="*/ 14656654 w 43671952"/>
              <a:gd name="connsiteY2184" fmla="*/ 13592175 h 23902640"/>
              <a:gd name="connsiteX2185" fmla="*/ 14663800 w 43671952"/>
              <a:gd name="connsiteY2185" fmla="*/ 13587412 h 23902640"/>
              <a:gd name="connsiteX2186" fmla="*/ 18352543 w 43671952"/>
              <a:gd name="connsiteY2186" fmla="*/ 13582650 h 23902640"/>
              <a:gd name="connsiteX2187" fmla="*/ 18366831 w 43671952"/>
              <a:gd name="connsiteY2187" fmla="*/ 13587412 h 23902640"/>
              <a:gd name="connsiteX2188" fmla="*/ 18369211 w 43671952"/>
              <a:gd name="connsiteY2188" fmla="*/ 13594556 h 23902640"/>
              <a:gd name="connsiteX2189" fmla="*/ 18366831 w 43671952"/>
              <a:gd name="connsiteY2189" fmla="*/ 13625512 h 23902640"/>
              <a:gd name="connsiteX2190" fmla="*/ 18362067 w 43671952"/>
              <a:gd name="connsiteY2190" fmla="*/ 13632656 h 23902640"/>
              <a:gd name="connsiteX2191" fmla="*/ 18352543 w 43671952"/>
              <a:gd name="connsiteY2191" fmla="*/ 13646943 h 23902640"/>
              <a:gd name="connsiteX2192" fmla="*/ 18331111 w 43671952"/>
              <a:gd name="connsiteY2192" fmla="*/ 13663612 h 23902640"/>
              <a:gd name="connsiteX2193" fmla="*/ 18316827 w 43671952"/>
              <a:gd name="connsiteY2193" fmla="*/ 13670756 h 23902640"/>
              <a:gd name="connsiteX2194" fmla="*/ 18302537 w 43671952"/>
              <a:gd name="connsiteY2194" fmla="*/ 13680281 h 23902640"/>
              <a:gd name="connsiteX2195" fmla="*/ 18297775 w 43671952"/>
              <a:gd name="connsiteY2195" fmla="*/ 13687425 h 23902640"/>
              <a:gd name="connsiteX2196" fmla="*/ 18283487 w 43671952"/>
              <a:gd name="connsiteY2196" fmla="*/ 13701712 h 23902640"/>
              <a:gd name="connsiteX2197" fmla="*/ 18269201 w 43671952"/>
              <a:gd name="connsiteY2197" fmla="*/ 13711237 h 23902640"/>
              <a:gd name="connsiteX2198" fmla="*/ 18262055 w 43671952"/>
              <a:gd name="connsiteY2198" fmla="*/ 13718381 h 23902640"/>
              <a:gd name="connsiteX2199" fmla="*/ 18247767 w 43671952"/>
              <a:gd name="connsiteY2199" fmla="*/ 13732668 h 23902640"/>
              <a:gd name="connsiteX2200" fmla="*/ 18240627 w 43671952"/>
              <a:gd name="connsiteY2200" fmla="*/ 13737431 h 23902640"/>
              <a:gd name="connsiteX2201" fmla="*/ 18233483 w 43671952"/>
              <a:gd name="connsiteY2201" fmla="*/ 13744575 h 23902640"/>
              <a:gd name="connsiteX2202" fmla="*/ 18212051 w 43671952"/>
              <a:gd name="connsiteY2202" fmla="*/ 13763625 h 23902640"/>
              <a:gd name="connsiteX2203" fmla="*/ 18197763 w 43671952"/>
              <a:gd name="connsiteY2203" fmla="*/ 13770768 h 23902640"/>
              <a:gd name="connsiteX2204" fmla="*/ 18181093 w 43671952"/>
              <a:gd name="connsiteY2204" fmla="*/ 13777912 h 23902640"/>
              <a:gd name="connsiteX2205" fmla="*/ 18171569 w 43671952"/>
              <a:gd name="connsiteY2205" fmla="*/ 13780293 h 23902640"/>
              <a:gd name="connsiteX2206" fmla="*/ 18133467 w 43671952"/>
              <a:gd name="connsiteY2206" fmla="*/ 13782675 h 23902640"/>
              <a:gd name="connsiteX2207" fmla="*/ 18107275 w 43671952"/>
              <a:gd name="connsiteY2207" fmla="*/ 13780293 h 23902640"/>
              <a:gd name="connsiteX2208" fmla="*/ 18088227 w 43671952"/>
              <a:gd name="connsiteY2208" fmla="*/ 13775531 h 23902640"/>
              <a:gd name="connsiteX2209" fmla="*/ 18073937 w 43671952"/>
              <a:gd name="connsiteY2209" fmla="*/ 13770768 h 23902640"/>
              <a:gd name="connsiteX2210" fmla="*/ 18059651 w 43671952"/>
              <a:gd name="connsiteY2210" fmla="*/ 13766006 h 23902640"/>
              <a:gd name="connsiteX2211" fmla="*/ 18050125 w 43671952"/>
              <a:gd name="connsiteY2211" fmla="*/ 13763625 h 23902640"/>
              <a:gd name="connsiteX2212" fmla="*/ 18033457 w 43671952"/>
              <a:gd name="connsiteY2212" fmla="*/ 13754100 h 23902640"/>
              <a:gd name="connsiteX2213" fmla="*/ 18019167 w 43671952"/>
              <a:gd name="connsiteY2213" fmla="*/ 13749337 h 23902640"/>
              <a:gd name="connsiteX2214" fmla="*/ 18012027 w 43671952"/>
              <a:gd name="connsiteY2214" fmla="*/ 13744575 h 23902640"/>
              <a:gd name="connsiteX2215" fmla="*/ 18002501 w 43671952"/>
              <a:gd name="connsiteY2215" fmla="*/ 13742193 h 23902640"/>
              <a:gd name="connsiteX2216" fmla="*/ 17995359 w 43671952"/>
              <a:gd name="connsiteY2216" fmla="*/ 13739812 h 23902640"/>
              <a:gd name="connsiteX2217" fmla="*/ 17964399 w 43671952"/>
              <a:gd name="connsiteY2217" fmla="*/ 13735050 h 23902640"/>
              <a:gd name="connsiteX2218" fmla="*/ 17919157 w 43671952"/>
              <a:gd name="connsiteY2218" fmla="*/ 13732668 h 23902640"/>
              <a:gd name="connsiteX2219" fmla="*/ 17888199 w 43671952"/>
              <a:gd name="connsiteY2219" fmla="*/ 13737431 h 23902640"/>
              <a:gd name="connsiteX2220" fmla="*/ 17819143 w 43671952"/>
              <a:gd name="connsiteY2220" fmla="*/ 13742193 h 23902640"/>
              <a:gd name="connsiteX2221" fmla="*/ 17812001 w 43671952"/>
              <a:gd name="connsiteY2221" fmla="*/ 13744575 h 23902640"/>
              <a:gd name="connsiteX2222" fmla="*/ 17785807 w 43671952"/>
              <a:gd name="connsiteY2222" fmla="*/ 13756481 h 23902640"/>
              <a:gd name="connsiteX2223" fmla="*/ 17757231 w 43671952"/>
              <a:gd name="connsiteY2223" fmla="*/ 13773150 h 23902640"/>
              <a:gd name="connsiteX2224" fmla="*/ 17745327 w 43671952"/>
              <a:gd name="connsiteY2224" fmla="*/ 13773150 h 23902640"/>
              <a:gd name="connsiteX2225" fmla="*/ 17735803 w 43671952"/>
              <a:gd name="connsiteY2225" fmla="*/ 13787437 h 23902640"/>
              <a:gd name="connsiteX2226" fmla="*/ 17728657 w 43671952"/>
              <a:gd name="connsiteY2226" fmla="*/ 13796962 h 23902640"/>
              <a:gd name="connsiteX2227" fmla="*/ 17723893 w 43671952"/>
              <a:gd name="connsiteY2227" fmla="*/ 13813631 h 23902640"/>
              <a:gd name="connsiteX2228" fmla="*/ 17719131 w 43671952"/>
              <a:gd name="connsiteY2228" fmla="*/ 13820775 h 23902640"/>
              <a:gd name="connsiteX2229" fmla="*/ 17716751 w 43671952"/>
              <a:gd name="connsiteY2229" fmla="*/ 13827918 h 23902640"/>
              <a:gd name="connsiteX2230" fmla="*/ 17711987 w 43671952"/>
              <a:gd name="connsiteY2230" fmla="*/ 13842206 h 23902640"/>
              <a:gd name="connsiteX2231" fmla="*/ 17707227 w 43671952"/>
              <a:gd name="connsiteY2231" fmla="*/ 13856493 h 23902640"/>
              <a:gd name="connsiteX2232" fmla="*/ 17702463 w 43671952"/>
              <a:gd name="connsiteY2232" fmla="*/ 13944600 h 23902640"/>
              <a:gd name="connsiteX2233" fmla="*/ 17704843 w 43671952"/>
              <a:gd name="connsiteY2233" fmla="*/ 13951743 h 23902640"/>
              <a:gd name="connsiteX2234" fmla="*/ 17714369 w 43671952"/>
              <a:gd name="connsiteY2234" fmla="*/ 13973175 h 23902640"/>
              <a:gd name="connsiteX2235" fmla="*/ 17716751 w 43671952"/>
              <a:gd name="connsiteY2235" fmla="*/ 13980318 h 23902640"/>
              <a:gd name="connsiteX2236" fmla="*/ 17721513 w 43671952"/>
              <a:gd name="connsiteY2236" fmla="*/ 13987462 h 23902640"/>
              <a:gd name="connsiteX2237" fmla="*/ 17723893 w 43671952"/>
              <a:gd name="connsiteY2237" fmla="*/ 13994606 h 23902640"/>
              <a:gd name="connsiteX2238" fmla="*/ 17728657 w 43671952"/>
              <a:gd name="connsiteY2238" fmla="*/ 14008893 h 23902640"/>
              <a:gd name="connsiteX2239" fmla="*/ 17733419 w 43671952"/>
              <a:gd name="connsiteY2239" fmla="*/ 14051756 h 23902640"/>
              <a:gd name="connsiteX2240" fmla="*/ 17735803 w 43671952"/>
              <a:gd name="connsiteY2240" fmla="*/ 14058900 h 23902640"/>
              <a:gd name="connsiteX2241" fmla="*/ 17740563 w 43671952"/>
              <a:gd name="connsiteY2241" fmla="*/ 14075568 h 23902640"/>
              <a:gd name="connsiteX2242" fmla="*/ 17747707 w 43671952"/>
              <a:gd name="connsiteY2242" fmla="*/ 14080331 h 23902640"/>
              <a:gd name="connsiteX2243" fmla="*/ 17790569 w 43671952"/>
              <a:gd name="connsiteY2243" fmla="*/ 14085093 h 23902640"/>
              <a:gd name="connsiteX2244" fmla="*/ 17804857 w 43671952"/>
              <a:gd name="connsiteY2244" fmla="*/ 14080331 h 23902640"/>
              <a:gd name="connsiteX2245" fmla="*/ 17809619 w 43671952"/>
              <a:gd name="connsiteY2245" fmla="*/ 14073187 h 23902640"/>
              <a:gd name="connsiteX2246" fmla="*/ 17819143 w 43671952"/>
              <a:gd name="connsiteY2246" fmla="*/ 14058900 h 23902640"/>
              <a:gd name="connsiteX2247" fmla="*/ 17826287 w 43671952"/>
              <a:gd name="connsiteY2247" fmla="*/ 14049375 h 23902640"/>
              <a:gd name="connsiteX2248" fmla="*/ 17828669 w 43671952"/>
              <a:gd name="connsiteY2248" fmla="*/ 14042231 h 23902640"/>
              <a:gd name="connsiteX2249" fmla="*/ 17835813 w 43671952"/>
              <a:gd name="connsiteY2249" fmla="*/ 14027943 h 23902640"/>
              <a:gd name="connsiteX2250" fmla="*/ 17845337 w 43671952"/>
              <a:gd name="connsiteY2250" fmla="*/ 14006512 h 23902640"/>
              <a:gd name="connsiteX2251" fmla="*/ 17859627 w 43671952"/>
              <a:gd name="connsiteY2251" fmla="*/ 13996987 h 23902640"/>
              <a:gd name="connsiteX2252" fmla="*/ 17964399 w 43671952"/>
              <a:gd name="connsiteY2252" fmla="*/ 13996987 h 23902640"/>
              <a:gd name="connsiteX2253" fmla="*/ 17978687 w 43671952"/>
              <a:gd name="connsiteY2253" fmla="*/ 13992225 h 23902640"/>
              <a:gd name="connsiteX2254" fmla="*/ 17985831 w 43671952"/>
              <a:gd name="connsiteY2254" fmla="*/ 13987462 h 23902640"/>
              <a:gd name="connsiteX2255" fmla="*/ 18000119 w 43671952"/>
              <a:gd name="connsiteY2255" fmla="*/ 13977937 h 23902640"/>
              <a:gd name="connsiteX2256" fmla="*/ 18007263 w 43671952"/>
              <a:gd name="connsiteY2256" fmla="*/ 13975556 h 23902640"/>
              <a:gd name="connsiteX2257" fmla="*/ 18012027 w 43671952"/>
              <a:gd name="connsiteY2257" fmla="*/ 13968412 h 23902640"/>
              <a:gd name="connsiteX2258" fmla="*/ 18019167 w 43671952"/>
              <a:gd name="connsiteY2258" fmla="*/ 13958887 h 23902640"/>
              <a:gd name="connsiteX2259" fmla="*/ 18033457 w 43671952"/>
              <a:gd name="connsiteY2259" fmla="*/ 13954125 h 23902640"/>
              <a:gd name="connsiteX2260" fmla="*/ 18078699 w 43671952"/>
              <a:gd name="connsiteY2260" fmla="*/ 13951743 h 23902640"/>
              <a:gd name="connsiteX2261" fmla="*/ 18085843 w 43671952"/>
              <a:gd name="connsiteY2261" fmla="*/ 13954125 h 23902640"/>
              <a:gd name="connsiteX2262" fmla="*/ 18104895 w 43671952"/>
              <a:gd name="connsiteY2262" fmla="*/ 13958887 h 23902640"/>
              <a:gd name="connsiteX2263" fmla="*/ 18112039 w 43671952"/>
              <a:gd name="connsiteY2263" fmla="*/ 13963650 h 23902640"/>
              <a:gd name="connsiteX2264" fmla="*/ 18114419 w 43671952"/>
              <a:gd name="connsiteY2264" fmla="*/ 13970793 h 23902640"/>
              <a:gd name="connsiteX2265" fmla="*/ 18116799 w 43671952"/>
              <a:gd name="connsiteY2265" fmla="*/ 13982700 h 23902640"/>
              <a:gd name="connsiteX2266" fmla="*/ 18109659 w 43671952"/>
              <a:gd name="connsiteY2266" fmla="*/ 13987462 h 23902640"/>
              <a:gd name="connsiteX2267" fmla="*/ 18100131 w 43671952"/>
              <a:gd name="connsiteY2267" fmla="*/ 13994606 h 23902640"/>
              <a:gd name="connsiteX2268" fmla="*/ 18085843 w 43671952"/>
              <a:gd name="connsiteY2268" fmla="*/ 13999368 h 23902640"/>
              <a:gd name="connsiteX2269" fmla="*/ 18078699 w 43671952"/>
              <a:gd name="connsiteY2269" fmla="*/ 14004131 h 23902640"/>
              <a:gd name="connsiteX2270" fmla="*/ 18064411 w 43671952"/>
              <a:gd name="connsiteY2270" fmla="*/ 14011275 h 23902640"/>
              <a:gd name="connsiteX2271" fmla="*/ 18050125 w 43671952"/>
              <a:gd name="connsiteY2271" fmla="*/ 14016037 h 23902640"/>
              <a:gd name="connsiteX2272" fmla="*/ 18000119 w 43671952"/>
              <a:gd name="connsiteY2272" fmla="*/ 14023181 h 23902640"/>
              <a:gd name="connsiteX2273" fmla="*/ 17992975 w 43671952"/>
              <a:gd name="connsiteY2273" fmla="*/ 14027943 h 23902640"/>
              <a:gd name="connsiteX2274" fmla="*/ 17978687 w 43671952"/>
              <a:gd name="connsiteY2274" fmla="*/ 14037468 h 23902640"/>
              <a:gd name="connsiteX2275" fmla="*/ 17976307 w 43671952"/>
              <a:gd name="connsiteY2275" fmla="*/ 14082712 h 23902640"/>
              <a:gd name="connsiteX2276" fmla="*/ 17971543 w 43671952"/>
              <a:gd name="connsiteY2276" fmla="*/ 14097000 h 23902640"/>
              <a:gd name="connsiteX2277" fmla="*/ 17966783 w 43671952"/>
              <a:gd name="connsiteY2277" fmla="*/ 14104143 h 23902640"/>
              <a:gd name="connsiteX2278" fmla="*/ 17964399 w 43671952"/>
              <a:gd name="connsiteY2278" fmla="*/ 14111287 h 23902640"/>
              <a:gd name="connsiteX2279" fmla="*/ 17945351 w 43671952"/>
              <a:gd name="connsiteY2279" fmla="*/ 14123193 h 23902640"/>
              <a:gd name="connsiteX2280" fmla="*/ 17914395 w 43671952"/>
              <a:gd name="connsiteY2280" fmla="*/ 14125575 h 23902640"/>
              <a:gd name="connsiteX2281" fmla="*/ 17900107 w 43671952"/>
              <a:gd name="connsiteY2281" fmla="*/ 14135100 h 23902640"/>
              <a:gd name="connsiteX2282" fmla="*/ 17895343 w 43671952"/>
              <a:gd name="connsiteY2282" fmla="*/ 14142243 h 23902640"/>
              <a:gd name="connsiteX2283" fmla="*/ 17890583 w 43671952"/>
              <a:gd name="connsiteY2283" fmla="*/ 14185106 h 23902640"/>
              <a:gd name="connsiteX2284" fmla="*/ 17892963 w 43671952"/>
              <a:gd name="connsiteY2284" fmla="*/ 14192250 h 23902640"/>
              <a:gd name="connsiteX2285" fmla="*/ 17900107 w 43671952"/>
              <a:gd name="connsiteY2285" fmla="*/ 14213681 h 23902640"/>
              <a:gd name="connsiteX2286" fmla="*/ 17916775 w 43671952"/>
              <a:gd name="connsiteY2286" fmla="*/ 14232731 h 23902640"/>
              <a:gd name="connsiteX2287" fmla="*/ 17921537 w 43671952"/>
              <a:gd name="connsiteY2287" fmla="*/ 14239875 h 23902640"/>
              <a:gd name="connsiteX2288" fmla="*/ 17935825 w 43671952"/>
              <a:gd name="connsiteY2288" fmla="*/ 14249400 h 23902640"/>
              <a:gd name="connsiteX2289" fmla="*/ 17942969 w 43671952"/>
              <a:gd name="connsiteY2289" fmla="*/ 14256543 h 23902640"/>
              <a:gd name="connsiteX2290" fmla="*/ 17950113 w 43671952"/>
              <a:gd name="connsiteY2290" fmla="*/ 14261306 h 23902640"/>
              <a:gd name="connsiteX2291" fmla="*/ 17954875 w 43671952"/>
              <a:gd name="connsiteY2291" fmla="*/ 14268450 h 23902640"/>
              <a:gd name="connsiteX2292" fmla="*/ 17962019 w 43671952"/>
              <a:gd name="connsiteY2292" fmla="*/ 14275593 h 23902640"/>
              <a:gd name="connsiteX2293" fmla="*/ 17966783 w 43671952"/>
              <a:gd name="connsiteY2293" fmla="*/ 14292262 h 23902640"/>
              <a:gd name="connsiteX2294" fmla="*/ 17969163 w 43671952"/>
              <a:gd name="connsiteY2294" fmla="*/ 14373225 h 23902640"/>
              <a:gd name="connsiteX2295" fmla="*/ 17971543 w 43671952"/>
              <a:gd name="connsiteY2295" fmla="*/ 14380368 h 23902640"/>
              <a:gd name="connsiteX2296" fmla="*/ 17976307 w 43671952"/>
              <a:gd name="connsiteY2296" fmla="*/ 14394656 h 23902640"/>
              <a:gd name="connsiteX2297" fmla="*/ 18000119 w 43671952"/>
              <a:gd name="connsiteY2297" fmla="*/ 14418468 h 23902640"/>
              <a:gd name="connsiteX2298" fmla="*/ 18009643 w 43671952"/>
              <a:gd name="connsiteY2298" fmla="*/ 14420850 h 23902640"/>
              <a:gd name="connsiteX2299" fmla="*/ 18031075 w 43671952"/>
              <a:gd name="connsiteY2299" fmla="*/ 14432756 h 23902640"/>
              <a:gd name="connsiteX2300" fmla="*/ 18038219 w 43671952"/>
              <a:gd name="connsiteY2300" fmla="*/ 14435137 h 23902640"/>
              <a:gd name="connsiteX2301" fmla="*/ 18045363 w 43671952"/>
              <a:gd name="connsiteY2301" fmla="*/ 14439900 h 23902640"/>
              <a:gd name="connsiteX2302" fmla="*/ 18059651 w 43671952"/>
              <a:gd name="connsiteY2302" fmla="*/ 14449425 h 23902640"/>
              <a:gd name="connsiteX2303" fmla="*/ 18073937 w 43671952"/>
              <a:gd name="connsiteY2303" fmla="*/ 14456568 h 23902640"/>
              <a:gd name="connsiteX2304" fmla="*/ 18085843 w 43671952"/>
              <a:gd name="connsiteY2304" fmla="*/ 14466093 h 23902640"/>
              <a:gd name="connsiteX2305" fmla="*/ 18088227 w 43671952"/>
              <a:gd name="connsiteY2305" fmla="*/ 14494668 h 23902640"/>
              <a:gd name="connsiteX2306" fmla="*/ 18085843 w 43671952"/>
              <a:gd name="connsiteY2306" fmla="*/ 14501812 h 23902640"/>
              <a:gd name="connsiteX2307" fmla="*/ 18083463 w 43671952"/>
              <a:gd name="connsiteY2307" fmla="*/ 14508956 h 23902640"/>
              <a:gd name="connsiteX2308" fmla="*/ 18071555 w 43671952"/>
              <a:gd name="connsiteY2308" fmla="*/ 14528006 h 23902640"/>
              <a:gd name="connsiteX2309" fmla="*/ 18033457 w 43671952"/>
              <a:gd name="connsiteY2309" fmla="*/ 14530387 h 23902640"/>
              <a:gd name="connsiteX2310" fmla="*/ 18026311 w 43671952"/>
              <a:gd name="connsiteY2310" fmla="*/ 14532768 h 23902640"/>
              <a:gd name="connsiteX2311" fmla="*/ 17997739 w 43671952"/>
              <a:gd name="connsiteY2311" fmla="*/ 14547056 h 23902640"/>
              <a:gd name="connsiteX2312" fmla="*/ 17992975 w 43671952"/>
              <a:gd name="connsiteY2312" fmla="*/ 14554200 h 23902640"/>
              <a:gd name="connsiteX2313" fmla="*/ 17985831 w 43671952"/>
              <a:gd name="connsiteY2313" fmla="*/ 14556581 h 23902640"/>
              <a:gd name="connsiteX2314" fmla="*/ 17971543 w 43671952"/>
              <a:gd name="connsiteY2314" fmla="*/ 14568487 h 23902640"/>
              <a:gd name="connsiteX2315" fmla="*/ 17964399 w 43671952"/>
              <a:gd name="connsiteY2315" fmla="*/ 14570868 h 23902640"/>
              <a:gd name="connsiteX2316" fmla="*/ 17957257 w 43671952"/>
              <a:gd name="connsiteY2316" fmla="*/ 14575631 h 23902640"/>
              <a:gd name="connsiteX2317" fmla="*/ 17950113 w 43671952"/>
              <a:gd name="connsiteY2317" fmla="*/ 14580393 h 23902640"/>
              <a:gd name="connsiteX2318" fmla="*/ 17931063 w 43671952"/>
              <a:gd name="connsiteY2318" fmla="*/ 14597062 h 23902640"/>
              <a:gd name="connsiteX2319" fmla="*/ 17923919 w 43671952"/>
              <a:gd name="connsiteY2319" fmla="*/ 14601825 h 23902640"/>
              <a:gd name="connsiteX2320" fmla="*/ 17900107 w 43671952"/>
              <a:gd name="connsiteY2320" fmla="*/ 14606587 h 23902640"/>
              <a:gd name="connsiteX2321" fmla="*/ 17892963 w 43671952"/>
              <a:gd name="connsiteY2321" fmla="*/ 14604206 h 23902640"/>
              <a:gd name="connsiteX2322" fmla="*/ 17888199 w 43671952"/>
              <a:gd name="connsiteY2322" fmla="*/ 14597062 h 23902640"/>
              <a:gd name="connsiteX2323" fmla="*/ 17883439 w 43671952"/>
              <a:gd name="connsiteY2323" fmla="*/ 14580393 h 23902640"/>
              <a:gd name="connsiteX2324" fmla="*/ 17881055 w 43671952"/>
              <a:gd name="connsiteY2324" fmla="*/ 14573250 h 23902640"/>
              <a:gd name="connsiteX2325" fmla="*/ 17876295 w 43671952"/>
              <a:gd name="connsiteY2325" fmla="*/ 14566106 h 23902640"/>
              <a:gd name="connsiteX2326" fmla="*/ 17869151 w 43671952"/>
              <a:gd name="connsiteY2326" fmla="*/ 14525625 h 23902640"/>
              <a:gd name="connsiteX2327" fmla="*/ 17864387 w 43671952"/>
              <a:gd name="connsiteY2327" fmla="*/ 14506575 h 23902640"/>
              <a:gd name="connsiteX2328" fmla="*/ 17859627 w 43671952"/>
              <a:gd name="connsiteY2328" fmla="*/ 14492287 h 23902640"/>
              <a:gd name="connsiteX2329" fmla="*/ 17852483 w 43671952"/>
              <a:gd name="connsiteY2329" fmla="*/ 14478000 h 23902640"/>
              <a:gd name="connsiteX2330" fmla="*/ 17847719 w 43671952"/>
              <a:gd name="connsiteY2330" fmla="*/ 14470856 h 23902640"/>
              <a:gd name="connsiteX2331" fmla="*/ 17840575 w 43671952"/>
              <a:gd name="connsiteY2331" fmla="*/ 14468475 h 23902640"/>
              <a:gd name="connsiteX2332" fmla="*/ 17833431 w 43671952"/>
              <a:gd name="connsiteY2332" fmla="*/ 14461331 h 23902640"/>
              <a:gd name="connsiteX2333" fmla="*/ 17828669 w 43671952"/>
              <a:gd name="connsiteY2333" fmla="*/ 14454187 h 23902640"/>
              <a:gd name="connsiteX2334" fmla="*/ 17821527 w 43671952"/>
              <a:gd name="connsiteY2334" fmla="*/ 14387512 h 23902640"/>
              <a:gd name="connsiteX2335" fmla="*/ 17828669 w 43671952"/>
              <a:gd name="connsiteY2335" fmla="*/ 14325600 h 23902640"/>
              <a:gd name="connsiteX2336" fmla="*/ 17828669 w 43671952"/>
              <a:gd name="connsiteY2336" fmla="*/ 14266068 h 23902640"/>
              <a:gd name="connsiteX2337" fmla="*/ 17826287 w 43671952"/>
              <a:gd name="connsiteY2337" fmla="*/ 14258925 h 23902640"/>
              <a:gd name="connsiteX2338" fmla="*/ 17800095 w 43671952"/>
              <a:gd name="connsiteY2338" fmla="*/ 14249400 h 23902640"/>
              <a:gd name="connsiteX2339" fmla="*/ 17792951 w 43671952"/>
              <a:gd name="connsiteY2339" fmla="*/ 14254162 h 23902640"/>
              <a:gd name="connsiteX2340" fmla="*/ 17785807 w 43671952"/>
              <a:gd name="connsiteY2340" fmla="*/ 14256543 h 23902640"/>
              <a:gd name="connsiteX2341" fmla="*/ 17773899 w 43671952"/>
              <a:gd name="connsiteY2341" fmla="*/ 14270831 h 23902640"/>
              <a:gd name="connsiteX2342" fmla="*/ 17766755 w 43671952"/>
              <a:gd name="connsiteY2342" fmla="*/ 14277975 h 23902640"/>
              <a:gd name="connsiteX2343" fmla="*/ 17761995 w 43671952"/>
              <a:gd name="connsiteY2343" fmla="*/ 14285118 h 23902640"/>
              <a:gd name="connsiteX2344" fmla="*/ 17750087 w 43671952"/>
              <a:gd name="connsiteY2344" fmla="*/ 14306550 h 23902640"/>
              <a:gd name="connsiteX2345" fmla="*/ 17742943 w 43671952"/>
              <a:gd name="connsiteY2345" fmla="*/ 14313693 h 23902640"/>
              <a:gd name="connsiteX2346" fmla="*/ 17738183 w 43671952"/>
              <a:gd name="connsiteY2346" fmla="*/ 14332743 h 23902640"/>
              <a:gd name="connsiteX2347" fmla="*/ 17733419 w 43671952"/>
              <a:gd name="connsiteY2347" fmla="*/ 14389893 h 23902640"/>
              <a:gd name="connsiteX2348" fmla="*/ 17738183 w 43671952"/>
              <a:gd name="connsiteY2348" fmla="*/ 14568487 h 23902640"/>
              <a:gd name="connsiteX2349" fmla="*/ 17740563 w 43671952"/>
              <a:gd name="connsiteY2349" fmla="*/ 14589918 h 23902640"/>
              <a:gd name="connsiteX2350" fmla="*/ 17742943 w 43671952"/>
              <a:gd name="connsiteY2350" fmla="*/ 14597062 h 23902640"/>
              <a:gd name="connsiteX2351" fmla="*/ 17745327 w 43671952"/>
              <a:gd name="connsiteY2351" fmla="*/ 14656593 h 23902640"/>
              <a:gd name="connsiteX2352" fmla="*/ 17740563 w 43671952"/>
              <a:gd name="connsiteY2352" fmla="*/ 14670881 h 23902640"/>
              <a:gd name="connsiteX2353" fmla="*/ 17735803 w 43671952"/>
              <a:gd name="connsiteY2353" fmla="*/ 14678025 h 23902640"/>
              <a:gd name="connsiteX2354" fmla="*/ 17728657 w 43671952"/>
              <a:gd name="connsiteY2354" fmla="*/ 14682787 h 23902640"/>
              <a:gd name="connsiteX2355" fmla="*/ 17711987 w 43671952"/>
              <a:gd name="connsiteY2355" fmla="*/ 14701837 h 23902640"/>
              <a:gd name="connsiteX2356" fmla="*/ 17661983 w 43671952"/>
              <a:gd name="connsiteY2356" fmla="*/ 14704218 h 23902640"/>
              <a:gd name="connsiteX2357" fmla="*/ 17650075 w 43671952"/>
              <a:gd name="connsiteY2357" fmla="*/ 14701837 h 23902640"/>
              <a:gd name="connsiteX2358" fmla="*/ 17642931 w 43671952"/>
              <a:gd name="connsiteY2358" fmla="*/ 14697075 h 23902640"/>
              <a:gd name="connsiteX2359" fmla="*/ 17633407 w 43671952"/>
              <a:gd name="connsiteY2359" fmla="*/ 14692312 h 23902640"/>
              <a:gd name="connsiteX2360" fmla="*/ 17626263 w 43671952"/>
              <a:gd name="connsiteY2360" fmla="*/ 14689931 h 23902640"/>
              <a:gd name="connsiteX2361" fmla="*/ 17621499 w 43671952"/>
              <a:gd name="connsiteY2361" fmla="*/ 14682787 h 23902640"/>
              <a:gd name="connsiteX2362" fmla="*/ 17607213 w 43671952"/>
              <a:gd name="connsiteY2362" fmla="*/ 14673262 h 23902640"/>
              <a:gd name="connsiteX2363" fmla="*/ 17602451 w 43671952"/>
              <a:gd name="connsiteY2363" fmla="*/ 14666118 h 23902640"/>
              <a:gd name="connsiteX2364" fmla="*/ 17600069 w 43671952"/>
              <a:gd name="connsiteY2364" fmla="*/ 14658975 h 23902640"/>
              <a:gd name="connsiteX2365" fmla="*/ 17597687 w 43671952"/>
              <a:gd name="connsiteY2365" fmla="*/ 14613731 h 23902640"/>
              <a:gd name="connsiteX2366" fmla="*/ 17600069 w 43671952"/>
              <a:gd name="connsiteY2366" fmla="*/ 14597062 h 23902640"/>
              <a:gd name="connsiteX2367" fmla="*/ 17602451 w 43671952"/>
              <a:gd name="connsiteY2367" fmla="*/ 14589918 h 23902640"/>
              <a:gd name="connsiteX2368" fmla="*/ 17604831 w 43671952"/>
              <a:gd name="connsiteY2368" fmla="*/ 14478000 h 23902640"/>
              <a:gd name="connsiteX2369" fmla="*/ 17609593 w 43671952"/>
              <a:gd name="connsiteY2369" fmla="*/ 14427993 h 23902640"/>
              <a:gd name="connsiteX2370" fmla="*/ 17607213 w 43671952"/>
              <a:gd name="connsiteY2370" fmla="*/ 14385131 h 23902640"/>
              <a:gd name="connsiteX2371" fmla="*/ 17602451 w 43671952"/>
              <a:gd name="connsiteY2371" fmla="*/ 14377987 h 23902640"/>
              <a:gd name="connsiteX2372" fmla="*/ 17592927 w 43671952"/>
              <a:gd name="connsiteY2372" fmla="*/ 14363700 h 23902640"/>
              <a:gd name="connsiteX2373" fmla="*/ 17571495 w 43671952"/>
              <a:gd name="connsiteY2373" fmla="*/ 14354175 h 23902640"/>
              <a:gd name="connsiteX2374" fmla="*/ 17526251 w 43671952"/>
              <a:gd name="connsiteY2374" fmla="*/ 14351793 h 23902640"/>
              <a:gd name="connsiteX2375" fmla="*/ 17504819 w 43671952"/>
              <a:gd name="connsiteY2375" fmla="*/ 14339887 h 23902640"/>
              <a:gd name="connsiteX2376" fmla="*/ 17502439 w 43671952"/>
              <a:gd name="connsiteY2376" fmla="*/ 14316075 h 23902640"/>
              <a:gd name="connsiteX2377" fmla="*/ 17507199 w 43671952"/>
              <a:gd name="connsiteY2377" fmla="*/ 14308931 h 23902640"/>
              <a:gd name="connsiteX2378" fmla="*/ 17514343 w 43671952"/>
              <a:gd name="connsiteY2378" fmla="*/ 14304168 h 23902640"/>
              <a:gd name="connsiteX2379" fmla="*/ 17516727 w 43671952"/>
              <a:gd name="connsiteY2379" fmla="*/ 14297025 h 23902640"/>
              <a:gd name="connsiteX2380" fmla="*/ 17526251 w 43671952"/>
              <a:gd name="connsiteY2380" fmla="*/ 14282737 h 23902640"/>
              <a:gd name="connsiteX2381" fmla="*/ 17533395 w 43671952"/>
              <a:gd name="connsiteY2381" fmla="*/ 14275593 h 23902640"/>
              <a:gd name="connsiteX2382" fmla="*/ 17542919 w 43671952"/>
              <a:gd name="connsiteY2382" fmla="*/ 14261306 h 23902640"/>
              <a:gd name="connsiteX2383" fmla="*/ 17554827 w 43671952"/>
              <a:gd name="connsiteY2383" fmla="*/ 14249400 h 23902640"/>
              <a:gd name="connsiteX2384" fmla="*/ 17566731 w 43671952"/>
              <a:gd name="connsiteY2384" fmla="*/ 14237493 h 23902640"/>
              <a:gd name="connsiteX2385" fmla="*/ 17578639 w 43671952"/>
              <a:gd name="connsiteY2385" fmla="*/ 14218443 h 23902640"/>
              <a:gd name="connsiteX2386" fmla="*/ 17583401 w 43671952"/>
              <a:gd name="connsiteY2386" fmla="*/ 14208918 h 23902640"/>
              <a:gd name="connsiteX2387" fmla="*/ 17585783 w 43671952"/>
              <a:gd name="connsiteY2387" fmla="*/ 14201775 h 23902640"/>
              <a:gd name="connsiteX2388" fmla="*/ 17590543 w 43671952"/>
              <a:gd name="connsiteY2388" fmla="*/ 14087475 h 23902640"/>
              <a:gd name="connsiteX2389" fmla="*/ 17585783 w 43671952"/>
              <a:gd name="connsiteY2389" fmla="*/ 13966031 h 23902640"/>
              <a:gd name="connsiteX2390" fmla="*/ 17588163 w 43671952"/>
              <a:gd name="connsiteY2390" fmla="*/ 13951743 h 23902640"/>
              <a:gd name="connsiteX2391" fmla="*/ 17592927 w 43671952"/>
              <a:gd name="connsiteY2391" fmla="*/ 13937456 h 23902640"/>
              <a:gd name="connsiteX2392" fmla="*/ 17595307 w 43671952"/>
              <a:gd name="connsiteY2392" fmla="*/ 13927931 h 23902640"/>
              <a:gd name="connsiteX2393" fmla="*/ 17597687 w 43671952"/>
              <a:gd name="connsiteY2393" fmla="*/ 13920787 h 23902640"/>
              <a:gd name="connsiteX2394" fmla="*/ 17600069 w 43671952"/>
              <a:gd name="connsiteY2394" fmla="*/ 13896975 h 23902640"/>
              <a:gd name="connsiteX2395" fmla="*/ 17597687 w 43671952"/>
              <a:gd name="connsiteY2395" fmla="*/ 13875543 h 23902640"/>
              <a:gd name="connsiteX2396" fmla="*/ 17600069 w 43671952"/>
              <a:gd name="connsiteY2396" fmla="*/ 13866018 h 23902640"/>
              <a:gd name="connsiteX2397" fmla="*/ 17602451 w 43671952"/>
              <a:gd name="connsiteY2397" fmla="*/ 13858875 h 23902640"/>
              <a:gd name="connsiteX2398" fmla="*/ 17607213 w 43671952"/>
              <a:gd name="connsiteY2398" fmla="*/ 13837443 h 23902640"/>
              <a:gd name="connsiteX2399" fmla="*/ 17614355 w 43671952"/>
              <a:gd name="connsiteY2399" fmla="*/ 13823156 h 23902640"/>
              <a:gd name="connsiteX2400" fmla="*/ 17619119 w 43671952"/>
              <a:gd name="connsiteY2400" fmla="*/ 13816012 h 23902640"/>
              <a:gd name="connsiteX2401" fmla="*/ 17628643 w 43671952"/>
              <a:gd name="connsiteY2401" fmla="*/ 13801725 h 23902640"/>
              <a:gd name="connsiteX2402" fmla="*/ 17631027 w 43671952"/>
              <a:gd name="connsiteY2402" fmla="*/ 13794581 h 23902640"/>
              <a:gd name="connsiteX2403" fmla="*/ 17642931 w 43671952"/>
              <a:gd name="connsiteY2403" fmla="*/ 13780293 h 23902640"/>
              <a:gd name="connsiteX2404" fmla="*/ 17645315 w 43671952"/>
              <a:gd name="connsiteY2404" fmla="*/ 13773150 h 23902640"/>
              <a:gd name="connsiteX2405" fmla="*/ 17659599 w 43671952"/>
              <a:gd name="connsiteY2405" fmla="*/ 13763625 h 23902640"/>
              <a:gd name="connsiteX2406" fmla="*/ 17673887 w 43671952"/>
              <a:gd name="connsiteY2406" fmla="*/ 13754100 h 23902640"/>
              <a:gd name="connsiteX2407" fmla="*/ 17678651 w 43671952"/>
              <a:gd name="connsiteY2407" fmla="*/ 13746956 h 23902640"/>
              <a:gd name="connsiteX2408" fmla="*/ 17692939 w 43671952"/>
              <a:gd name="connsiteY2408" fmla="*/ 13718381 h 23902640"/>
              <a:gd name="connsiteX2409" fmla="*/ 17697701 w 43671952"/>
              <a:gd name="connsiteY2409" fmla="*/ 13711237 h 23902640"/>
              <a:gd name="connsiteX2410" fmla="*/ 17707227 w 43671952"/>
              <a:gd name="connsiteY2410" fmla="*/ 13696950 h 23902640"/>
              <a:gd name="connsiteX2411" fmla="*/ 17714369 w 43671952"/>
              <a:gd name="connsiteY2411" fmla="*/ 13687425 h 23902640"/>
              <a:gd name="connsiteX2412" fmla="*/ 17726275 w 43671952"/>
              <a:gd name="connsiteY2412" fmla="*/ 13673137 h 23902640"/>
              <a:gd name="connsiteX2413" fmla="*/ 17733419 w 43671952"/>
              <a:gd name="connsiteY2413" fmla="*/ 13668375 h 23902640"/>
              <a:gd name="connsiteX2414" fmla="*/ 17742943 w 43671952"/>
              <a:gd name="connsiteY2414" fmla="*/ 13663612 h 23902640"/>
              <a:gd name="connsiteX2415" fmla="*/ 17747707 w 43671952"/>
              <a:gd name="connsiteY2415" fmla="*/ 13656468 h 23902640"/>
              <a:gd name="connsiteX2416" fmla="*/ 17754851 w 43671952"/>
              <a:gd name="connsiteY2416" fmla="*/ 13654087 h 23902640"/>
              <a:gd name="connsiteX2417" fmla="*/ 17761995 w 43671952"/>
              <a:gd name="connsiteY2417" fmla="*/ 13649325 h 23902640"/>
              <a:gd name="connsiteX2418" fmla="*/ 17783427 w 43671952"/>
              <a:gd name="connsiteY2418" fmla="*/ 13635037 h 23902640"/>
              <a:gd name="connsiteX2419" fmla="*/ 17797713 w 43671952"/>
              <a:gd name="connsiteY2419" fmla="*/ 13630275 h 23902640"/>
              <a:gd name="connsiteX2420" fmla="*/ 17850103 w 43671952"/>
              <a:gd name="connsiteY2420" fmla="*/ 13627893 h 23902640"/>
              <a:gd name="connsiteX2421" fmla="*/ 17873911 w 43671952"/>
              <a:gd name="connsiteY2421" fmla="*/ 13637418 h 23902640"/>
              <a:gd name="connsiteX2422" fmla="*/ 17890583 w 43671952"/>
              <a:gd name="connsiteY2422" fmla="*/ 13642181 h 23902640"/>
              <a:gd name="connsiteX2423" fmla="*/ 17897727 w 43671952"/>
              <a:gd name="connsiteY2423" fmla="*/ 13646943 h 23902640"/>
              <a:gd name="connsiteX2424" fmla="*/ 17904867 w 43671952"/>
              <a:gd name="connsiteY2424" fmla="*/ 13649325 h 23902640"/>
              <a:gd name="connsiteX2425" fmla="*/ 17912011 w 43671952"/>
              <a:gd name="connsiteY2425" fmla="*/ 13654087 h 23902640"/>
              <a:gd name="connsiteX2426" fmla="*/ 17931063 w 43671952"/>
              <a:gd name="connsiteY2426" fmla="*/ 13668375 h 23902640"/>
              <a:gd name="connsiteX2427" fmla="*/ 17938207 w 43671952"/>
              <a:gd name="connsiteY2427" fmla="*/ 13673137 h 23902640"/>
              <a:gd name="connsiteX2428" fmla="*/ 17959639 w 43671952"/>
              <a:gd name="connsiteY2428" fmla="*/ 13677900 h 23902640"/>
              <a:gd name="connsiteX2429" fmla="*/ 17995359 w 43671952"/>
              <a:gd name="connsiteY2429" fmla="*/ 13685043 h 23902640"/>
              <a:gd name="connsiteX2430" fmla="*/ 18033457 w 43671952"/>
              <a:gd name="connsiteY2430" fmla="*/ 13689806 h 23902640"/>
              <a:gd name="connsiteX2431" fmla="*/ 18040601 w 43671952"/>
              <a:gd name="connsiteY2431" fmla="*/ 13692187 h 23902640"/>
              <a:gd name="connsiteX2432" fmla="*/ 18059651 w 43671952"/>
              <a:gd name="connsiteY2432" fmla="*/ 13694568 h 23902640"/>
              <a:gd name="connsiteX2433" fmla="*/ 18088227 w 43671952"/>
              <a:gd name="connsiteY2433" fmla="*/ 13696950 h 23902640"/>
              <a:gd name="connsiteX2434" fmla="*/ 18097751 w 43671952"/>
              <a:gd name="connsiteY2434" fmla="*/ 13699331 h 23902640"/>
              <a:gd name="connsiteX2435" fmla="*/ 18154901 w 43671952"/>
              <a:gd name="connsiteY2435" fmla="*/ 13701712 h 23902640"/>
              <a:gd name="connsiteX2436" fmla="*/ 18169187 w 43671952"/>
              <a:gd name="connsiteY2436" fmla="*/ 13699331 h 23902640"/>
              <a:gd name="connsiteX2437" fmla="*/ 18176331 w 43671952"/>
              <a:gd name="connsiteY2437" fmla="*/ 13696950 h 23902640"/>
              <a:gd name="connsiteX2438" fmla="*/ 18190619 w 43671952"/>
              <a:gd name="connsiteY2438" fmla="*/ 13692187 h 23902640"/>
              <a:gd name="connsiteX2439" fmla="*/ 18212051 w 43671952"/>
              <a:gd name="connsiteY2439" fmla="*/ 13682662 h 23902640"/>
              <a:gd name="connsiteX2440" fmla="*/ 18226337 w 43671952"/>
              <a:gd name="connsiteY2440" fmla="*/ 13675518 h 23902640"/>
              <a:gd name="connsiteX2441" fmla="*/ 18228719 w 43671952"/>
              <a:gd name="connsiteY2441" fmla="*/ 13668375 h 23902640"/>
              <a:gd name="connsiteX2442" fmla="*/ 18245387 w 43671952"/>
              <a:gd name="connsiteY2442" fmla="*/ 13649325 h 23902640"/>
              <a:gd name="connsiteX2443" fmla="*/ 18257295 w 43671952"/>
              <a:gd name="connsiteY2443" fmla="*/ 13639800 h 23902640"/>
              <a:gd name="connsiteX2444" fmla="*/ 18266819 w 43671952"/>
              <a:gd name="connsiteY2444" fmla="*/ 13630275 h 23902640"/>
              <a:gd name="connsiteX2445" fmla="*/ 18273963 w 43671952"/>
              <a:gd name="connsiteY2445" fmla="*/ 13623131 h 23902640"/>
              <a:gd name="connsiteX2446" fmla="*/ 18276343 w 43671952"/>
              <a:gd name="connsiteY2446" fmla="*/ 13615987 h 23902640"/>
              <a:gd name="connsiteX2447" fmla="*/ 18285869 w 43671952"/>
              <a:gd name="connsiteY2447" fmla="*/ 13604081 h 23902640"/>
              <a:gd name="connsiteX2448" fmla="*/ 18302537 w 43671952"/>
              <a:gd name="connsiteY2448" fmla="*/ 13596937 h 23902640"/>
              <a:gd name="connsiteX2449" fmla="*/ 18354927 w 43671952"/>
              <a:gd name="connsiteY2449" fmla="*/ 13596937 h 23902640"/>
              <a:gd name="connsiteX2450" fmla="*/ 18352543 w 43671952"/>
              <a:gd name="connsiteY2450" fmla="*/ 13582650 h 23902640"/>
              <a:gd name="connsiteX2451" fmla="*/ 18757357 w 43671952"/>
              <a:gd name="connsiteY2451" fmla="*/ 13530262 h 23902640"/>
              <a:gd name="connsiteX2452" fmla="*/ 18771643 w 43671952"/>
              <a:gd name="connsiteY2452" fmla="*/ 13537406 h 23902640"/>
              <a:gd name="connsiteX2453" fmla="*/ 18778787 w 43671952"/>
              <a:gd name="connsiteY2453" fmla="*/ 13539787 h 23902640"/>
              <a:gd name="connsiteX2454" fmla="*/ 18783551 w 43671952"/>
              <a:gd name="connsiteY2454" fmla="*/ 13554075 h 23902640"/>
              <a:gd name="connsiteX2455" fmla="*/ 18785931 w 43671952"/>
              <a:gd name="connsiteY2455" fmla="*/ 13561218 h 23902640"/>
              <a:gd name="connsiteX2456" fmla="*/ 18785931 w 43671952"/>
              <a:gd name="connsiteY2456" fmla="*/ 13630275 h 23902640"/>
              <a:gd name="connsiteX2457" fmla="*/ 18795455 w 43671952"/>
              <a:gd name="connsiteY2457" fmla="*/ 13654087 h 23902640"/>
              <a:gd name="connsiteX2458" fmla="*/ 18804983 w 43671952"/>
              <a:gd name="connsiteY2458" fmla="*/ 13656468 h 23902640"/>
              <a:gd name="connsiteX2459" fmla="*/ 18821651 w 43671952"/>
              <a:gd name="connsiteY2459" fmla="*/ 13654087 h 23902640"/>
              <a:gd name="connsiteX2460" fmla="*/ 18831175 w 43671952"/>
              <a:gd name="connsiteY2460" fmla="*/ 13639800 h 23902640"/>
              <a:gd name="connsiteX2461" fmla="*/ 18845463 w 43671952"/>
              <a:gd name="connsiteY2461" fmla="*/ 13632656 h 23902640"/>
              <a:gd name="connsiteX2462" fmla="*/ 18857367 w 43671952"/>
              <a:gd name="connsiteY2462" fmla="*/ 13649325 h 23902640"/>
              <a:gd name="connsiteX2463" fmla="*/ 18859751 w 43671952"/>
              <a:gd name="connsiteY2463" fmla="*/ 13656468 h 23902640"/>
              <a:gd name="connsiteX2464" fmla="*/ 18854987 w 43671952"/>
              <a:gd name="connsiteY2464" fmla="*/ 13680281 h 23902640"/>
              <a:gd name="connsiteX2465" fmla="*/ 18847843 w 43671952"/>
              <a:gd name="connsiteY2465" fmla="*/ 13687425 h 23902640"/>
              <a:gd name="connsiteX2466" fmla="*/ 18845463 w 43671952"/>
              <a:gd name="connsiteY2466" fmla="*/ 13694568 h 23902640"/>
              <a:gd name="connsiteX2467" fmla="*/ 18835939 w 43671952"/>
              <a:gd name="connsiteY2467" fmla="*/ 13708856 h 23902640"/>
              <a:gd name="connsiteX2468" fmla="*/ 18835939 w 43671952"/>
              <a:gd name="connsiteY2468" fmla="*/ 13739812 h 23902640"/>
              <a:gd name="connsiteX2469" fmla="*/ 18838319 w 43671952"/>
              <a:gd name="connsiteY2469" fmla="*/ 13746956 h 23902640"/>
              <a:gd name="connsiteX2470" fmla="*/ 18845463 w 43671952"/>
              <a:gd name="connsiteY2470" fmla="*/ 13749337 h 23902640"/>
              <a:gd name="connsiteX2471" fmla="*/ 18852607 w 43671952"/>
              <a:gd name="connsiteY2471" fmla="*/ 13754100 h 23902640"/>
              <a:gd name="connsiteX2472" fmla="*/ 18859751 w 43671952"/>
              <a:gd name="connsiteY2472" fmla="*/ 13756481 h 23902640"/>
              <a:gd name="connsiteX2473" fmla="*/ 18866895 w 43671952"/>
              <a:gd name="connsiteY2473" fmla="*/ 13766006 h 23902640"/>
              <a:gd name="connsiteX2474" fmla="*/ 18859751 w 43671952"/>
              <a:gd name="connsiteY2474" fmla="*/ 13789818 h 23902640"/>
              <a:gd name="connsiteX2475" fmla="*/ 18857367 w 43671952"/>
              <a:gd name="connsiteY2475" fmla="*/ 13796962 h 23902640"/>
              <a:gd name="connsiteX2476" fmla="*/ 18828795 w 43671952"/>
              <a:gd name="connsiteY2476" fmla="*/ 13811250 h 23902640"/>
              <a:gd name="connsiteX2477" fmla="*/ 18809743 w 43671952"/>
              <a:gd name="connsiteY2477" fmla="*/ 13816012 h 23902640"/>
              <a:gd name="connsiteX2478" fmla="*/ 18809743 w 43671952"/>
              <a:gd name="connsiteY2478" fmla="*/ 13849350 h 23902640"/>
              <a:gd name="connsiteX2479" fmla="*/ 18812127 w 43671952"/>
              <a:gd name="connsiteY2479" fmla="*/ 13868400 h 23902640"/>
              <a:gd name="connsiteX2480" fmla="*/ 18814507 w 43671952"/>
              <a:gd name="connsiteY2480" fmla="*/ 13889831 h 23902640"/>
              <a:gd name="connsiteX2481" fmla="*/ 18824031 w 43671952"/>
              <a:gd name="connsiteY2481" fmla="*/ 13911262 h 23902640"/>
              <a:gd name="connsiteX2482" fmla="*/ 18826411 w 43671952"/>
              <a:gd name="connsiteY2482" fmla="*/ 13918406 h 23902640"/>
              <a:gd name="connsiteX2483" fmla="*/ 18824031 w 43671952"/>
              <a:gd name="connsiteY2483" fmla="*/ 13930312 h 23902640"/>
              <a:gd name="connsiteX2484" fmla="*/ 18816887 w 43671952"/>
              <a:gd name="connsiteY2484" fmla="*/ 13932693 h 23902640"/>
              <a:gd name="connsiteX2485" fmla="*/ 18802599 w 43671952"/>
              <a:gd name="connsiteY2485" fmla="*/ 13932693 h 23902640"/>
              <a:gd name="connsiteX2486" fmla="*/ 18785931 w 43671952"/>
              <a:gd name="connsiteY2486" fmla="*/ 13918406 h 23902640"/>
              <a:gd name="connsiteX2487" fmla="*/ 18771643 w 43671952"/>
              <a:gd name="connsiteY2487" fmla="*/ 13908881 h 23902640"/>
              <a:gd name="connsiteX2488" fmla="*/ 18754975 w 43671952"/>
              <a:gd name="connsiteY2488" fmla="*/ 13887450 h 23902640"/>
              <a:gd name="connsiteX2489" fmla="*/ 18750213 w 43671952"/>
              <a:gd name="connsiteY2489" fmla="*/ 13880306 h 23902640"/>
              <a:gd name="connsiteX2490" fmla="*/ 18735927 w 43671952"/>
              <a:gd name="connsiteY2490" fmla="*/ 13856493 h 23902640"/>
              <a:gd name="connsiteX2491" fmla="*/ 18731163 w 43671952"/>
              <a:gd name="connsiteY2491" fmla="*/ 13849350 h 23902640"/>
              <a:gd name="connsiteX2492" fmla="*/ 18728783 w 43671952"/>
              <a:gd name="connsiteY2492" fmla="*/ 13842206 h 23902640"/>
              <a:gd name="connsiteX2493" fmla="*/ 18719257 w 43671952"/>
              <a:gd name="connsiteY2493" fmla="*/ 13827918 h 23902640"/>
              <a:gd name="connsiteX2494" fmla="*/ 18712115 w 43671952"/>
              <a:gd name="connsiteY2494" fmla="*/ 13811250 h 23902640"/>
              <a:gd name="connsiteX2495" fmla="*/ 18707351 w 43671952"/>
              <a:gd name="connsiteY2495" fmla="*/ 13804106 h 23902640"/>
              <a:gd name="connsiteX2496" fmla="*/ 18702587 w 43671952"/>
              <a:gd name="connsiteY2496" fmla="*/ 13789818 h 23902640"/>
              <a:gd name="connsiteX2497" fmla="*/ 18695443 w 43671952"/>
              <a:gd name="connsiteY2497" fmla="*/ 13768387 h 23902640"/>
              <a:gd name="connsiteX2498" fmla="*/ 18685919 w 43671952"/>
              <a:gd name="connsiteY2498" fmla="*/ 13739812 h 23902640"/>
              <a:gd name="connsiteX2499" fmla="*/ 18683539 w 43671952"/>
              <a:gd name="connsiteY2499" fmla="*/ 13732668 h 23902640"/>
              <a:gd name="connsiteX2500" fmla="*/ 18681159 w 43671952"/>
              <a:gd name="connsiteY2500" fmla="*/ 13725525 h 23902640"/>
              <a:gd name="connsiteX2501" fmla="*/ 18683539 w 43671952"/>
              <a:gd name="connsiteY2501" fmla="*/ 13665993 h 23902640"/>
              <a:gd name="connsiteX2502" fmla="*/ 18688299 w 43671952"/>
              <a:gd name="connsiteY2502" fmla="*/ 13658850 h 23902640"/>
              <a:gd name="connsiteX2503" fmla="*/ 18693063 w 43671952"/>
              <a:gd name="connsiteY2503" fmla="*/ 13644562 h 23902640"/>
              <a:gd name="connsiteX2504" fmla="*/ 18702587 w 43671952"/>
              <a:gd name="connsiteY2504" fmla="*/ 13630275 h 23902640"/>
              <a:gd name="connsiteX2505" fmla="*/ 18704971 w 43671952"/>
              <a:gd name="connsiteY2505" fmla="*/ 13623131 h 23902640"/>
              <a:gd name="connsiteX2506" fmla="*/ 18707351 w 43671952"/>
              <a:gd name="connsiteY2506" fmla="*/ 13613606 h 23902640"/>
              <a:gd name="connsiteX2507" fmla="*/ 18712115 w 43671952"/>
              <a:gd name="connsiteY2507" fmla="*/ 13604081 h 23902640"/>
              <a:gd name="connsiteX2508" fmla="*/ 18716875 w 43671952"/>
              <a:gd name="connsiteY2508" fmla="*/ 13589793 h 23902640"/>
              <a:gd name="connsiteX2509" fmla="*/ 18719257 w 43671952"/>
              <a:gd name="connsiteY2509" fmla="*/ 13582650 h 23902640"/>
              <a:gd name="connsiteX2510" fmla="*/ 18728783 w 43671952"/>
              <a:gd name="connsiteY2510" fmla="*/ 13568362 h 23902640"/>
              <a:gd name="connsiteX2511" fmla="*/ 18733543 w 43671952"/>
              <a:gd name="connsiteY2511" fmla="*/ 13561218 h 23902640"/>
              <a:gd name="connsiteX2512" fmla="*/ 18745451 w 43671952"/>
              <a:gd name="connsiteY2512" fmla="*/ 13539787 h 23902640"/>
              <a:gd name="connsiteX2513" fmla="*/ 18750213 w 43671952"/>
              <a:gd name="connsiteY2513" fmla="*/ 13532643 h 23902640"/>
              <a:gd name="connsiteX2514" fmla="*/ 24814339 w 43671952"/>
              <a:gd name="connsiteY2514" fmla="*/ 13511688 h 23902640"/>
              <a:gd name="connsiteX2515" fmla="*/ 24837199 w 43671952"/>
              <a:gd name="connsiteY2515" fmla="*/ 13534548 h 23902640"/>
              <a:gd name="connsiteX2516" fmla="*/ 24814339 w 43671952"/>
              <a:gd name="connsiteY2516" fmla="*/ 13557408 h 23902640"/>
              <a:gd name="connsiteX2517" fmla="*/ 24791479 w 43671952"/>
              <a:gd name="connsiteY2517" fmla="*/ 13534548 h 23902640"/>
              <a:gd name="connsiteX2518" fmla="*/ 24814339 w 43671952"/>
              <a:gd name="connsiteY2518" fmla="*/ 13511688 h 23902640"/>
              <a:gd name="connsiteX2519" fmla="*/ 11797529 w 43671952"/>
              <a:gd name="connsiteY2519" fmla="*/ 13486492 h 23902640"/>
              <a:gd name="connsiteX2520" fmla="*/ 11811068 w 43671952"/>
              <a:gd name="connsiteY2520" fmla="*/ 13496925 h 23902640"/>
              <a:gd name="connsiteX2521" fmla="*/ 11813447 w 43671952"/>
              <a:gd name="connsiteY2521" fmla="*/ 13504068 h 23902640"/>
              <a:gd name="connsiteX2522" fmla="*/ 11801543 w 43671952"/>
              <a:gd name="connsiteY2522" fmla="*/ 13535025 h 23902640"/>
              <a:gd name="connsiteX2523" fmla="*/ 11796779 w 43671952"/>
              <a:gd name="connsiteY2523" fmla="*/ 13542168 h 23902640"/>
              <a:gd name="connsiteX2524" fmla="*/ 11782491 w 43671952"/>
              <a:gd name="connsiteY2524" fmla="*/ 13551693 h 23902640"/>
              <a:gd name="connsiteX2525" fmla="*/ 11758681 w 43671952"/>
              <a:gd name="connsiteY2525" fmla="*/ 13525500 h 23902640"/>
              <a:gd name="connsiteX2526" fmla="*/ 11751537 w 43671952"/>
              <a:gd name="connsiteY2526" fmla="*/ 13520737 h 23902640"/>
              <a:gd name="connsiteX2527" fmla="*/ 11749153 w 43671952"/>
              <a:gd name="connsiteY2527" fmla="*/ 13496925 h 23902640"/>
              <a:gd name="connsiteX2528" fmla="*/ 11756297 w 43671952"/>
              <a:gd name="connsiteY2528" fmla="*/ 13492162 h 23902640"/>
              <a:gd name="connsiteX2529" fmla="*/ 11770586 w 43671952"/>
              <a:gd name="connsiteY2529" fmla="*/ 13487400 h 23902640"/>
              <a:gd name="connsiteX2530" fmla="*/ 11797529 w 43671952"/>
              <a:gd name="connsiteY2530" fmla="*/ 13486492 h 23902640"/>
              <a:gd name="connsiteX2531" fmla="*/ 15903759 w 43671952"/>
              <a:gd name="connsiteY2531" fmla="*/ 13441043 h 23902640"/>
              <a:gd name="connsiteX2532" fmla="*/ 15926619 w 43671952"/>
              <a:gd name="connsiteY2532" fmla="*/ 13463903 h 23902640"/>
              <a:gd name="connsiteX2533" fmla="*/ 15903759 w 43671952"/>
              <a:gd name="connsiteY2533" fmla="*/ 13486763 h 23902640"/>
              <a:gd name="connsiteX2534" fmla="*/ 15880899 w 43671952"/>
              <a:gd name="connsiteY2534" fmla="*/ 13463903 h 23902640"/>
              <a:gd name="connsiteX2535" fmla="*/ 15903759 w 43671952"/>
              <a:gd name="connsiteY2535" fmla="*/ 13441043 h 23902640"/>
              <a:gd name="connsiteX2536" fmla="*/ 15815656 w 43671952"/>
              <a:gd name="connsiteY2536" fmla="*/ 13426755 h 23902640"/>
              <a:gd name="connsiteX2537" fmla="*/ 15838517 w 43671952"/>
              <a:gd name="connsiteY2537" fmla="*/ 13449615 h 23902640"/>
              <a:gd name="connsiteX2538" fmla="*/ 15815656 w 43671952"/>
              <a:gd name="connsiteY2538" fmla="*/ 13472475 h 23902640"/>
              <a:gd name="connsiteX2539" fmla="*/ 15792796 w 43671952"/>
              <a:gd name="connsiteY2539" fmla="*/ 13449615 h 23902640"/>
              <a:gd name="connsiteX2540" fmla="*/ 15815656 w 43671952"/>
              <a:gd name="connsiteY2540" fmla="*/ 13426755 h 23902640"/>
              <a:gd name="connsiteX2541" fmla="*/ 11639725 w 43671952"/>
              <a:gd name="connsiteY2541" fmla="*/ 13421200 h 23902640"/>
              <a:gd name="connsiteX2542" fmla="*/ 11662584 w 43671952"/>
              <a:gd name="connsiteY2542" fmla="*/ 13444060 h 23902640"/>
              <a:gd name="connsiteX2543" fmla="*/ 11639725 w 43671952"/>
              <a:gd name="connsiteY2543" fmla="*/ 13466920 h 23902640"/>
              <a:gd name="connsiteX2544" fmla="*/ 11616865 w 43671952"/>
              <a:gd name="connsiteY2544" fmla="*/ 13444060 h 23902640"/>
              <a:gd name="connsiteX2545" fmla="*/ 11639725 w 43671952"/>
              <a:gd name="connsiteY2545" fmla="*/ 13421200 h 23902640"/>
              <a:gd name="connsiteX2546" fmla="*/ 14451870 w 43671952"/>
              <a:gd name="connsiteY2546" fmla="*/ 13420725 h 23902640"/>
              <a:gd name="connsiteX2547" fmla="*/ 14513779 w 43671952"/>
              <a:gd name="connsiteY2547" fmla="*/ 13423106 h 23902640"/>
              <a:gd name="connsiteX2548" fmla="*/ 14528070 w 43671952"/>
              <a:gd name="connsiteY2548" fmla="*/ 13427868 h 23902640"/>
              <a:gd name="connsiteX2549" fmla="*/ 14535210 w 43671952"/>
              <a:gd name="connsiteY2549" fmla="*/ 13432631 h 23902640"/>
              <a:gd name="connsiteX2550" fmla="*/ 14537593 w 43671952"/>
              <a:gd name="connsiteY2550" fmla="*/ 13439775 h 23902640"/>
              <a:gd name="connsiteX2551" fmla="*/ 14544738 w 43671952"/>
              <a:gd name="connsiteY2551" fmla="*/ 13446918 h 23902640"/>
              <a:gd name="connsiteX2552" fmla="*/ 14547117 w 43671952"/>
              <a:gd name="connsiteY2552" fmla="*/ 13454062 h 23902640"/>
              <a:gd name="connsiteX2553" fmla="*/ 14556645 w 43671952"/>
              <a:gd name="connsiteY2553" fmla="*/ 13465968 h 23902640"/>
              <a:gd name="connsiteX2554" fmla="*/ 14549501 w 43671952"/>
              <a:gd name="connsiteY2554" fmla="*/ 13485018 h 23902640"/>
              <a:gd name="connsiteX2555" fmla="*/ 14528070 w 43671952"/>
              <a:gd name="connsiteY2555" fmla="*/ 13485018 h 23902640"/>
              <a:gd name="connsiteX2556" fmla="*/ 14501874 w 43671952"/>
              <a:gd name="connsiteY2556" fmla="*/ 13482637 h 23902640"/>
              <a:gd name="connsiteX2557" fmla="*/ 14487588 w 43671952"/>
              <a:gd name="connsiteY2557" fmla="*/ 13477875 h 23902640"/>
              <a:gd name="connsiteX2558" fmla="*/ 14480441 w 43671952"/>
              <a:gd name="connsiteY2558" fmla="*/ 13475493 h 23902640"/>
              <a:gd name="connsiteX2559" fmla="*/ 14459013 w 43671952"/>
              <a:gd name="connsiteY2559" fmla="*/ 13458825 h 23902640"/>
              <a:gd name="connsiteX2560" fmla="*/ 14442345 w 43671952"/>
              <a:gd name="connsiteY2560" fmla="*/ 13454062 h 23902640"/>
              <a:gd name="connsiteX2561" fmla="*/ 14437582 w 43671952"/>
              <a:gd name="connsiteY2561" fmla="*/ 13446918 h 23902640"/>
              <a:gd name="connsiteX2562" fmla="*/ 14437582 w 43671952"/>
              <a:gd name="connsiteY2562" fmla="*/ 13425487 h 23902640"/>
              <a:gd name="connsiteX2563" fmla="*/ 14451870 w 43671952"/>
              <a:gd name="connsiteY2563" fmla="*/ 13420725 h 23902640"/>
              <a:gd name="connsiteX2564" fmla="*/ 15863283 w 43671952"/>
              <a:gd name="connsiteY2564" fmla="*/ 13383893 h 23902640"/>
              <a:gd name="connsiteX2565" fmla="*/ 15886143 w 43671952"/>
              <a:gd name="connsiteY2565" fmla="*/ 13406753 h 23902640"/>
              <a:gd name="connsiteX2566" fmla="*/ 15863283 w 43671952"/>
              <a:gd name="connsiteY2566" fmla="*/ 13429613 h 23902640"/>
              <a:gd name="connsiteX2567" fmla="*/ 15840423 w 43671952"/>
              <a:gd name="connsiteY2567" fmla="*/ 13406753 h 23902640"/>
              <a:gd name="connsiteX2568" fmla="*/ 15863283 w 43671952"/>
              <a:gd name="connsiteY2568" fmla="*/ 13383893 h 23902640"/>
              <a:gd name="connsiteX2569" fmla="*/ 24816719 w 43671952"/>
              <a:gd name="connsiteY2569" fmla="*/ 13349763 h 23902640"/>
              <a:gd name="connsiteX2570" fmla="*/ 24839579 w 43671952"/>
              <a:gd name="connsiteY2570" fmla="*/ 13372623 h 23902640"/>
              <a:gd name="connsiteX2571" fmla="*/ 24816719 w 43671952"/>
              <a:gd name="connsiteY2571" fmla="*/ 13395483 h 23902640"/>
              <a:gd name="connsiteX2572" fmla="*/ 24793859 w 43671952"/>
              <a:gd name="connsiteY2572" fmla="*/ 13372623 h 23902640"/>
              <a:gd name="connsiteX2573" fmla="*/ 24816719 w 43671952"/>
              <a:gd name="connsiteY2573" fmla="*/ 13349763 h 23902640"/>
              <a:gd name="connsiteX2574" fmla="*/ 15779935 w 43671952"/>
              <a:gd name="connsiteY2574" fmla="*/ 13348174 h 23902640"/>
              <a:gd name="connsiteX2575" fmla="*/ 15802795 w 43671952"/>
              <a:gd name="connsiteY2575" fmla="*/ 13371034 h 23902640"/>
              <a:gd name="connsiteX2576" fmla="*/ 15779935 w 43671952"/>
              <a:gd name="connsiteY2576" fmla="*/ 13393894 h 23902640"/>
              <a:gd name="connsiteX2577" fmla="*/ 15757075 w 43671952"/>
              <a:gd name="connsiteY2577" fmla="*/ 13371034 h 23902640"/>
              <a:gd name="connsiteX2578" fmla="*/ 15779935 w 43671952"/>
              <a:gd name="connsiteY2578" fmla="*/ 13348174 h 23902640"/>
              <a:gd name="connsiteX2579" fmla="*/ 22399747 w 43671952"/>
              <a:gd name="connsiteY2579" fmla="*/ 13285469 h 23902640"/>
              <a:gd name="connsiteX2580" fmla="*/ 22422607 w 43671952"/>
              <a:gd name="connsiteY2580" fmla="*/ 13308329 h 23902640"/>
              <a:gd name="connsiteX2581" fmla="*/ 22399747 w 43671952"/>
              <a:gd name="connsiteY2581" fmla="*/ 13331189 h 23902640"/>
              <a:gd name="connsiteX2582" fmla="*/ 22376887 w 43671952"/>
              <a:gd name="connsiteY2582" fmla="*/ 13308329 h 23902640"/>
              <a:gd name="connsiteX2583" fmla="*/ 22399747 w 43671952"/>
              <a:gd name="connsiteY2583" fmla="*/ 13285469 h 23902640"/>
              <a:gd name="connsiteX2584" fmla="*/ 16508602 w 43671952"/>
              <a:gd name="connsiteY2584" fmla="*/ 13224349 h 23902640"/>
              <a:gd name="connsiteX2585" fmla="*/ 16531462 w 43671952"/>
              <a:gd name="connsiteY2585" fmla="*/ 13247209 h 23902640"/>
              <a:gd name="connsiteX2586" fmla="*/ 16508602 w 43671952"/>
              <a:gd name="connsiteY2586" fmla="*/ 13270069 h 23902640"/>
              <a:gd name="connsiteX2587" fmla="*/ 16485742 w 43671952"/>
              <a:gd name="connsiteY2587" fmla="*/ 13247209 h 23902640"/>
              <a:gd name="connsiteX2588" fmla="*/ 16508602 w 43671952"/>
              <a:gd name="connsiteY2588" fmla="*/ 13224349 h 23902640"/>
              <a:gd name="connsiteX2589" fmla="*/ 20387719 w 43671952"/>
              <a:gd name="connsiteY2589" fmla="*/ 13223557 h 23902640"/>
              <a:gd name="connsiteX2590" fmla="*/ 20410579 w 43671952"/>
              <a:gd name="connsiteY2590" fmla="*/ 13246417 h 23902640"/>
              <a:gd name="connsiteX2591" fmla="*/ 20387719 w 43671952"/>
              <a:gd name="connsiteY2591" fmla="*/ 13269277 h 23902640"/>
              <a:gd name="connsiteX2592" fmla="*/ 20364859 w 43671952"/>
              <a:gd name="connsiteY2592" fmla="*/ 13246417 h 23902640"/>
              <a:gd name="connsiteX2593" fmla="*/ 20387719 w 43671952"/>
              <a:gd name="connsiteY2593" fmla="*/ 13223557 h 23902640"/>
              <a:gd name="connsiteX2594" fmla="*/ 24266651 w 43671952"/>
              <a:gd name="connsiteY2594" fmla="*/ 13168789 h 23902640"/>
              <a:gd name="connsiteX2595" fmla="*/ 24289511 w 43671952"/>
              <a:gd name="connsiteY2595" fmla="*/ 13191649 h 23902640"/>
              <a:gd name="connsiteX2596" fmla="*/ 24266651 w 43671952"/>
              <a:gd name="connsiteY2596" fmla="*/ 13214509 h 23902640"/>
              <a:gd name="connsiteX2597" fmla="*/ 24243791 w 43671952"/>
              <a:gd name="connsiteY2597" fmla="*/ 13191649 h 23902640"/>
              <a:gd name="connsiteX2598" fmla="*/ 24266651 w 43671952"/>
              <a:gd name="connsiteY2598" fmla="*/ 13168789 h 23902640"/>
              <a:gd name="connsiteX2599" fmla="*/ 18446931 w 43671952"/>
              <a:gd name="connsiteY2599" fmla="*/ 13155293 h 23902640"/>
              <a:gd name="connsiteX2600" fmla="*/ 18469791 w 43671952"/>
              <a:gd name="connsiteY2600" fmla="*/ 13178153 h 23902640"/>
              <a:gd name="connsiteX2601" fmla="*/ 18446931 w 43671952"/>
              <a:gd name="connsiteY2601" fmla="*/ 13201013 h 23902640"/>
              <a:gd name="connsiteX2602" fmla="*/ 18424071 w 43671952"/>
              <a:gd name="connsiteY2602" fmla="*/ 13178153 h 23902640"/>
              <a:gd name="connsiteX2603" fmla="*/ 18446931 w 43671952"/>
              <a:gd name="connsiteY2603" fmla="*/ 13155293 h 23902640"/>
              <a:gd name="connsiteX2604" fmla="*/ 16143476 w 43671952"/>
              <a:gd name="connsiteY2604" fmla="*/ 13144974 h 23902640"/>
              <a:gd name="connsiteX2605" fmla="*/ 16166337 w 43671952"/>
              <a:gd name="connsiteY2605" fmla="*/ 13167834 h 23902640"/>
              <a:gd name="connsiteX2606" fmla="*/ 16143476 w 43671952"/>
              <a:gd name="connsiteY2606" fmla="*/ 13190694 h 23902640"/>
              <a:gd name="connsiteX2607" fmla="*/ 16120616 w 43671952"/>
              <a:gd name="connsiteY2607" fmla="*/ 13167834 h 23902640"/>
              <a:gd name="connsiteX2608" fmla="*/ 16143476 w 43671952"/>
              <a:gd name="connsiteY2608" fmla="*/ 13144974 h 23902640"/>
              <a:gd name="connsiteX2609" fmla="*/ 16003776 w 43671952"/>
              <a:gd name="connsiteY2609" fmla="*/ 13138624 h 23902640"/>
              <a:gd name="connsiteX2610" fmla="*/ 16026636 w 43671952"/>
              <a:gd name="connsiteY2610" fmla="*/ 13161484 h 23902640"/>
              <a:gd name="connsiteX2611" fmla="*/ 16003776 w 43671952"/>
              <a:gd name="connsiteY2611" fmla="*/ 13184344 h 23902640"/>
              <a:gd name="connsiteX2612" fmla="*/ 15980916 w 43671952"/>
              <a:gd name="connsiteY2612" fmla="*/ 13161484 h 23902640"/>
              <a:gd name="connsiteX2613" fmla="*/ 16003776 w 43671952"/>
              <a:gd name="connsiteY2613" fmla="*/ 13138624 h 23902640"/>
              <a:gd name="connsiteX2614" fmla="*/ 22171259 w 43671952"/>
              <a:gd name="connsiteY2614" fmla="*/ 13080682 h 23902640"/>
              <a:gd name="connsiteX2615" fmla="*/ 22194115 w 43671952"/>
              <a:gd name="connsiteY2615" fmla="*/ 13103542 h 23902640"/>
              <a:gd name="connsiteX2616" fmla="*/ 22171259 w 43671952"/>
              <a:gd name="connsiteY2616" fmla="*/ 13126402 h 23902640"/>
              <a:gd name="connsiteX2617" fmla="*/ 22148399 w 43671952"/>
              <a:gd name="connsiteY2617" fmla="*/ 13103542 h 23902640"/>
              <a:gd name="connsiteX2618" fmla="*/ 22171259 w 43671952"/>
              <a:gd name="connsiteY2618" fmla="*/ 13080682 h 23902640"/>
              <a:gd name="connsiteX2619" fmla="*/ 23504655 w 43671952"/>
              <a:gd name="connsiteY2619" fmla="*/ 13066396 h 23902640"/>
              <a:gd name="connsiteX2620" fmla="*/ 23527515 w 43671952"/>
              <a:gd name="connsiteY2620" fmla="*/ 13089256 h 23902640"/>
              <a:gd name="connsiteX2621" fmla="*/ 23504655 w 43671952"/>
              <a:gd name="connsiteY2621" fmla="*/ 13112116 h 23902640"/>
              <a:gd name="connsiteX2622" fmla="*/ 23481791 w 43671952"/>
              <a:gd name="connsiteY2622" fmla="*/ 13089256 h 23902640"/>
              <a:gd name="connsiteX2623" fmla="*/ 23504655 w 43671952"/>
              <a:gd name="connsiteY2623" fmla="*/ 13066396 h 23902640"/>
              <a:gd name="connsiteX2624" fmla="*/ 18592049 w 43671952"/>
              <a:gd name="connsiteY2624" fmla="*/ 13066395 h 23902640"/>
              <a:gd name="connsiteX2625" fmla="*/ 18614909 w 43671952"/>
              <a:gd name="connsiteY2625" fmla="*/ 13089255 h 23902640"/>
              <a:gd name="connsiteX2626" fmla="*/ 18592049 w 43671952"/>
              <a:gd name="connsiteY2626" fmla="*/ 13112115 h 23902640"/>
              <a:gd name="connsiteX2627" fmla="*/ 18569189 w 43671952"/>
              <a:gd name="connsiteY2627" fmla="*/ 13089255 h 23902640"/>
              <a:gd name="connsiteX2628" fmla="*/ 18592049 w 43671952"/>
              <a:gd name="connsiteY2628" fmla="*/ 13066395 h 23902640"/>
              <a:gd name="connsiteX2629" fmla="*/ 3577022 w 43671952"/>
              <a:gd name="connsiteY2629" fmla="*/ 13008293 h 23902640"/>
              <a:gd name="connsiteX2630" fmla="*/ 3599882 w 43671952"/>
              <a:gd name="connsiteY2630" fmla="*/ 13031153 h 23902640"/>
              <a:gd name="connsiteX2631" fmla="*/ 3577022 w 43671952"/>
              <a:gd name="connsiteY2631" fmla="*/ 13054013 h 23902640"/>
              <a:gd name="connsiteX2632" fmla="*/ 3554162 w 43671952"/>
              <a:gd name="connsiteY2632" fmla="*/ 13031153 h 23902640"/>
              <a:gd name="connsiteX2633" fmla="*/ 3577022 w 43671952"/>
              <a:gd name="connsiteY2633" fmla="*/ 13008293 h 23902640"/>
              <a:gd name="connsiteX2634" fmla="*/ 21044943 w 43671952"/>
              <a:gd name="connsiteY2634" fmla="*/ 13004482 h 23902640"/>
              <a:gd name="connsiteX2635" fmla="*/ 21067803 w 43671952"/>
              <a:gd name="connsiteY2635" fmla="*/ 13027342 h 23902640"/>
              <a:gd name="connsiteX2636" fmla="*/ 21044943 w 43671952"/>
              <a:gd name="connsiteY2636" fmla="*/ 13050202 h 23902640"/>
              <a:gd name="connsiteX2637" fmla="*/ 21022083 w 43671952"/>
              <a:gd name="connsiteY2637" fmla="*/ 13027342 h 23902640"/>
              <a:gd name="connsiteX2638" fmla="*/ 21044943 w 43671952"/>
              <a:gd name="connsiteY2638" fmla="*/ 13004482 h 23902640"/>
              <a:gd name="connsiteX2639" fmla="*/ 22728363 w 43671952"/>
              <a:gd name="connsiteY2639" fmla="*/ 12959239 h 23902640"/>
              <a:gd name="connsiteX2640" fmla="*/ 22751223 w 43671952"/>
              <a:gd name="connsiteY2640" fmla="*/ 12982099 h 23902640"/>
              <a:gd name="connsiteX2641" fmla="*/ 22728363 w 43671952"/>
              <a:gd name="connsiteY2641" fmla="*/ 13004959 h 23902640"/>
              <a:gd name="connsiteX2642" fmla="*/ 22705503 w 43671952"/>
              <a:gd name="connsiteY2642" fmla="*/ 12982099 h 23902640"/>
              <a:gd name="connsiteX2643" fmla="*/ 22728363 w 43671952"/>
              <a:gd name="connsiteY2643" fmla="*/ 12959239 h 23902640"/>
              <a:gd name="connsiteX2644" fmla="*/ 20468681 w 43671952"/>
              <a:gd name="connsiteY2644" fmla="*/ 12952094 h 23902640"/>
              <a:gd name="connsiteX2645" fmla="*/ 20491541 w 43671952"/>
              <a:gd name="connsiteY2645" fmla="*/ 12974954 h 23902640"/>
              <a:gd name="connsiteX2646" fmla="*/ 20468681 w 43671952"/>
              <a:gd name="connsiteY2646" fmla="*/ 12997814 h 23902640"/>
              <a:gd name="connsiteX2647" fmla="*/ 20445821 w 43671952"/>
              <a:gd name="connsiteY2647" fmla="*/ 12974954 h 23902640"/>
              <a:gd name="connsiteX2648" fmla="*/ 20468681 w 43671952"/>
              <a:gd name="connsiteY2648" fmla="*/ 12952094 h 23902640"/>
              <a:gd name="connsiteX2649" fmla="*/ 24666703 w 43671952"/>
              <a:gd name="connsiteY2649" fmla="*/ 12949713 h 23902640"/>
              <a:gd name="connsiteX2650" fmla="*/ 24689563 w 43671952"/>
              <a:gd name="connsiteY2650" fmla="*/ 12972573 h 23902640"/>
              <a:gd name="connsiteX2651" fmla="*/ 24666703 w 43671952"/>
              <a:gd name="connsiteY2651" fmla="*/ 12995433 h 23902640"/>
              <a:gd name="connsiteX2652" fmla="*/ 24643843 w 43671952"/>
              <a:gd name="connsiteY2652" fmla="*/ 12972573 h 23902640"/>
              <a:gd name="connsiteX2653" fmla="*/ 24666703 w 43671952"/>
              <a:gd name="connsiteY2653" fmla="*/ 12949713 h 23902640"/>
              <a:gd name="connsiteX2654" fmla="*/ 24359519 w 43671952"/>
              <a:gd name="connsiteY2654" fmla="*/ 12925901 h 23902640"/>
              <a:gd name="connsiteX2655" fmla="*/ 24382379 w 43671952"/>
              <a:gd name="connsiteY2655" fmla="*/ 12948761 h 23902640"/>
              <a:gd name="connsiteX2656" fmla="*/ 24359519 w 43671952"/>
              <a:gd name="connsiteY2656" fmla="*/ 12971621 h 23902640"/>
              <a:gd name="connsiteX2657" fmla="*/ 24336659 w 43671952"/>
              <a:gd name="connsiteY2657" fmla="*/ 12948761 h 23902640"/>
              <a:gd name="connsiteX2658" fmla="*/ 24359519 w 43671952"/>
              <a:gd name="connsiteY2658" fmla="*/ 12925901 h 23902640"/>
              <a:gd name="connsiteX2659" fmla="*/ 14448557 w 43671952"/>
              <a:gd name="connsiteY2659" fmla="*/ 12922872 h 23902640"/>
              <a:gd name="connsiteX2660" fmla="*/ 14594865 w 43671952"/>
              <a:gd name="connsiteY2660" fmla="*/ 13039915 h 23902640"/>
              <a:gd name="connsiteX2661" fmla="*/ 14733853 w 43671952"/>
              <a:gd name="connsiteY2661" fmla="*/ 13025285 h 23902640"/>
              <a:gd name="connsiteX2662" fmla="*/ 14763111 w 43671952"/>
              <a:gd name="connsiteY2662" fmla="*/ 13076491 h 23902640"/>
              <a:gd name="connsiteX2663" fmla="*/ 14763111 w 43671952"/>
              <a:gd name="connsiteY2663" fmla="*/ 13156958 h 23902640"/>
              <a:gd name="connsiteX2664" fmla="*/ 14953309 w 43671952"/>
              <a:gd name="connsiteY2664" fmla="*/ 13317893 h 23902640"/>
              <a:gd name="connsiteX2665" fmla="*/ 15070352 w 43671952"/>
              <a:gd name="connsiteY2665" fmla="*/ 13486142 h 23902640"/>
              <a:gd name="connsiteX2666" fmla="*/ 15099610 w 43671952"/>
              <a:gd name="connsiteY2666" fmla="*/ 13508088 h 23902640"/>
              <a:gd name="connsiteX2667" fmla="*/ 15128871 w 43671952"/>
              <a:gd name="connsiteY2667" fmla="*/ 13449566 h 23902640"/>
              <a:gd name="connsiteX2668" fmla="*/ 15172763 w 43671952"/>
              <a:gd name="connsiteY2668" fmla="*/ 13530033 h 23902640"/>
              <a:gd name="connsiteX2669" fmla="*/ 15180080 w 43671952"/>
              <a:gd name="connsiteY2669" fmla="*/ 13573925 h 23902640"/>
              <a:gd name="connsiteX2670" fmla="*/ 15333700 w 43671952"/>
              <a:gd name="connsiteY2670" fmla="*/ 13727544 h 23902640"/>
              <a:gd name="connsiteX2671" fmla="*/ 15355643 w 43671952"/>
              <a:gd name="connsiteY2671" fmla="*/ 13815326 h 23902640"/>
              <a:gd name="connsiteX2672" fmla="*/ 15458056 w 43671952"/>
              <a:gd name="connsiteY2672" fmla="*/ 13764120 h 23902640"/>
              <a:gd name="connsiteX2673" fmla="*/ 15443425 w 43671952"/>
              <a:gd name="connsiteY2673" fmla="*/ 13961630 h 23902640"/>
              <a:gd name="connsiteX2674" fmla="*/ 15487317 w 43671952"/>
              <a:gd name="connsiteY2674" fmla="*/ 14005521 h 23902640"/>
              <a:gd name="connsiteX2675" fmla="*/ 15575099 w 43671952"/>
              <a:gd name="connsiteY2675" fmla="*/ 14027467 h 23902640"/>
              <a:gd name="connsiteX2676" fmla="*/ 15575099 w 43671952"/>
              <a:gd name="connsiteY2676" fmla="*/ 14137195 h 23902640"/>
              <a:gd name="connsiteX2677" fmla="*/ 15750665 w 43671952"/>
              <a:gd name="connsiteY2677" fmla="*/ 14217662 h 23902640"/>
              <a:gd name="connsiteX2678" fmla="*/ 15743350 w 43671952"/>
              <a:gd name="connsiteY2678" fmla="*/ 14363966 h 23902640"/>
              <a:gd name="connsiteX2679" fmla="*/ 15801869 w 43671952"/>
              <a:gd name="connsiteY2679" fmla="*/ 14532216 h 23902640"/>
              <a:gd name="connsiteX2680" fmla="*/ 15823816 w 43671952"/>
              <a:gd name="connsiteY2680" fmla="*/ 14634629 h 23902640"/>
              <a:gd name="connsiteX2681" fmla="*/ 15743350 w 43671952"/>
              <a:gd name="connsiteY2681" fmla="*/ 14722411 h 23902640"/>
              <a:gd name="connsiteX2682" fmla="*/ 15706773 w 43671952"/>
              <a:gd name="connsiteY2682" fmla="*/ 14678520 h 23902640"/>
              <a:gd name="connsiteX2683" fmla="*/ 15633623 w 43671952"/>
              <a:gd name="connsiteY2683" fmla="*/ 14678520 h 23902640"/>
              <a:gd name="connsiteX2684" fmla="*/ 15553154 w 43671952"/>
              <a:gd name="connsiteY2684" fmla="*/ 14707781 h 23902640"/>
              <a:gd name="connsiteX2685" fmla="*/ 15516580 w 43671952"/>
              <a:gd name="connsiteY2685" fmla="*/ 14605368 h 23902640"/>
              <a:gd name="connsiteX2686" fmla="*/ 15267863 w 43671952"/>
              <a:gd name="connsiteY2686" fmla="*/ 14422488 h 23902640"/>
              <a:gd name="connsiteX2687" fmla="*/ 15172763 w 43671952"/>
              <a:gd name="connsiteY2687" fmla="*/ 14224977 h 23902640"/>
              <a:gd name="connsiteX2688" fmla="*/ 15084983 w 43671952"/>
              <a:gd name="connsiteY2688" fmla="*/ 14122566 h 23902640"/>
              <a:gd name="connsiteX2689" fmla="*/ 15048407 w 43671952"/>
              <a:gd name="connsiteY2689" fmla="*/ 13888478 h 23902640"/>
              <a:gd name="connsiteX2690" fmla="*/ 14931364 w 43671952"/>
              <a:gd name="connsiteY2690" fmla="*/ 13764120 h 23902640"/>
              <a:gd name="connsiteX2691" fmla="*/ 14807003 w 43671952"/>
              <a:gd name="connsiteY2691" fmla="*/ 13669022 h 23902640"/>
              <a:gd name="connsiteX2692" fmla="*/ 14887472 w 43671952"/>
              <a:gd name="connsiteY2692" fmla="*/ 13551979 h 23902640"/>
              <a:gd name="connsiteX2693" fmla="*/ 14828948 w 43671952"/>
              <a:gd name="connsiteY2693" fmla="*/ 13486142 h 23902640"/>
              <a:gd name="connsiteX2694" fmla="*/ 14748484 w 43671952"/>
              <a:gd name="connsiteY2694" fmla="*/ 13500773 h 23902640"/>
              <a:gd name="connsiteX2695" fmla="*/ 14719221 w 43671952"/>
              <a:gd name="connsiteY2695" fmla="*/ 13456881 h 23902640"/>
              <a:gd name="connsiteX2696" fmla="*/ 14719221 w 43671952"/>
              <a:gd name="connsiteY2696" fmla="*/ 13369099 h 23902640"/>
              <a:gd name="connsiteX2697" fmla="*/ 14404667 w 43671952"/>
              <a:gd name="connsiteY2697" fmla="*/ 13025285 h 23902640"/>
              <a:gd name="connsiteX2698" fmla="*/ 11694491 w 43671952"/>
              <a:gd name="connsiteY2698" fmla="*/ 12918756 h 23902640"/>
              <a:gd name="connsiteX2699" fmla="*/ 11717355 w 43671952"/>
              <a:gd name="connsiteY2699" fmla="*/ 12941616 h 23902640"/>
              <a:gd name="connsiteX2700" fmla="*/ 11694491 w 43671952"/>
              <a:gd name="connsiteY2700" fmla="*/ 12964476 h 23902640"/>
              <a:gd name="connsiteX2701" fmla="*/ 11671633 w 43671952"/>
              <a:gd name="connsiteY2701" fmla="*/ 12941616 h 23902640"/>
              <a:gd name="connsiteX2702" fmla="*/ 11694491 w 43671952"/>
              <a:gd name="connsiteY2702" fmla="*/ 12918756 h 23902640"/>
              <a:gd name="connsiteX2703" fmla="*/ 19357223 w 43671952"/>
              <a:gd name="connsiteY2703" fmla="*/ 12910820 h 23902640"/>
              <a:gd name="connsiteX2704" fmla="*/ 19380083 w 43671952"/>
              <a:gd name="connsiteY2704" fmla="*/ 12933680 h 23902640"/>
              <a:gd name="connsiteX2705" fmla="*/ 19357223 w 43671952"/>
              <a:gd name="connsiteY2705" fmla="*/ 12956540 h 23902640"/>
              <a:gd name="connsiteX2706" fmla="*/ 19334363 w 43671952"/>
              <a:gd name="connsiteY2706" fmla="*/ 12933680 h 23902640"/>
              <a:gd name="connsiteX2707" fmla="*/ 19357223 w 43671952"/>
              <a:gd name="connsiteY2707" fmla="*/ 12910820 h 23902640"/>
              <a:gd name="connsiteX2708" fmla="*/ 23083171 w 43671952"/>
              <a:gd name="connsiteY2708" fmla="*/ 12833033 h 23902640"/>
              <a:gd name="connsiteX2709" fmla="*/ 23106031 w 43671952"/>
              <a:gd name="connsiteY2709" fmla="*/ 12855893 h 23902640"/>
              <a:gd name="connsiteX2710" fmla="*/ 23083171 w 43671952"/>
              <a:gd name="connsiteY2710" fmla="*/ 12878753 h 23902640"/>
              <a:gd name="connsiteX2711" fmla="*/ 23060311 w 43671952"/>
              <a:gd name="connsiteY2711" fmla="*/ 12855893 h 23902640"/>
              <a:gd name="connsiteX2712" fmla="*/ 23083171 w 43671952"/>
              <a:gd name="connsiteY2712" fmla="*/ 12833033 h 23902640"/>
              <a:gd name="connsiteX2713" fmla="*/ 22116487 w 43671952"/>
              <a:gd name="connsiteY2713" fmla="*/ 12821126 h 23902640"/>
              <a:gd name="connsiteX2714" fmla="*/ 22139347 w 43671952"/>
              <a:gd name="connsiteY2714" fmla="*/ 12843986 h 23902640"/>
              <a:gd name="connsiteX2715" fmla="*/ 22116487 w 43671952"/>
              <a:gd name="connsiteY2715" fmla="*/ 12866846 h 23902640"/>
              <a:gd name="connsiteX2716" fmla="*/ 22093627 w 43671952"/>
              <a:gd name="connsiteY2716" fmla="*/ 12843986 h 23902640"/>
              <a:gd name="connsiteX2717" fmla="*/ 22116487 w 43671952"/>
              <a:gd name="connsiteY2717" fmla="*/ 12821126 h 23902640"/>
              <a:gd name="connsiteX2718" fmla="*/ 16651477 w 43671952"/>
              <a:gd name="connsiteY2718" fmla="*/ 12811599 h 23902640"/>
              <a:gd name="connsiteX2719" fmla="*/ 16674337 w 43671952"/>
              <a:gd name="connsiteY2719" fmla="*/ 12834459 h 23902640"/>
              <a:gd name="connsiteX2720" fmla="*/ 16651477 w 43671952"/>
              <a:gd name="connsiteY2720" fmla="*/ 12857319 h 23902640"/>
              <a:gd name="connsiteX2721" fmla="*/ 16628617 w 43671952"/>
              <a:gd name="connsiteY2721" fmla="*/ 12834459 h 23902640"/>
              <a:gd name="connsiteX2722" fmla="*/ 16651477 w 43671952"/>
              <a:gd name="connsiteY2722" fmla="*/ 12811599 h 23902640"/>
              <a:gd name="connsiteX2723" fmla="*/ 22766463 w 43671952"/>
              <a:gd name="connsiteY2723" fmla="*/ 12794933 h 23902640"/>
              <a:gd name="connsiteX2724" fmla="*/ 22789323 w 43671952"/>
              <a:gd name="connsiteY2724" fmla="*/ 12817793 h 23902640"/>
              <a:gd name="connsiteX2725" fmla="*/ 22766463 w 43671952"/>
              <a:gd name="connsiteY2725" fmla="*/ 12840653 h 23902640"/>
              <a:gd name="connsiteX2726" fmla="*/ 22743603 w 43671952"/>
              <a:gd name="connsiteY2726" fmla="*/ 12817793 h 23902640"/>
              <a:gd name="connsiteX2727" fmla="*/ 22766463 w 43671952"/>
              <a:gd name="connsiteY2727" fmla="*/ 12794933 h 23902640"/>
              <a:gd name="connsiteX2728" fmla="*/ 17301483 w 43671952"/>
              <a:gd name="connsiteY2728" fmla="*/ 12783883 h 23902640"/>
              <a:gd name="connsiteX2729" fmla="*/ 17440475 w 43671952"/>
              <a:gd name="connsiteY2729" fmla="*/ 12981393 h 23902640"/>
              <a:gd name="connsiteX2730" fmla="*/ 17528255 w 43671952"/>
              <a:gd name="connsiteY2730" fmla="*/ 12966763 h 23902640"/>
              <a:gd name="connsiteX2731" fmla="*/ 17623355 w 43671952"/>
              <a:gd name="connsiteY2731" fmla="*/ 13069176 h 23902640"/>
              <a:gd name="connsiteX2732" fmla="*/ 17528255 w 43671952"/>
              <a:gd name="connsiteY2732" fmla="*/ 13061861 h 23902640"/>
              <a:gd name="connsiteX2733" fmla="*/ 17433159 w 43671952"/>
              <a:gd name="connsiteY2733" fmla="*/ 13047230 h 23902640"/>
              <a:gd name="connsiteX2734" fmla="*/ 17513625 w 43671952"/>
              <a:gd name="connsiteY2734" fmla="*/ 13142328 h 23902640"/>
              <a:gd name="connsiteX2735" fmla="*/ 17316115 w 43671952"/>
              <a:gd name="connsiteY2735" fmla="*/ 13288632 h 23902640"/>
              <a:gd name="connsiteX2736" fmla="*/ 17374635 w 43671952"/>
              <a:gd name="connsiteY2736" fmla="*/ 13486142 h 23902640"/>
              <a:gd name="connsiteX2737" fmla="*/ 17308799 w 43671952"/>
              <a:gd name="connsiteY2737" fmla="*/ 13508088 h 23902640"/>
              <a:gd name="connsiteX2738" fmla="*/ 17411211 w 43671952"/>
              <a:gd name="connsiteY2738" fmla="*/ 13551979 h 23902640"/>
              <a:gd name="connsiteX2739" fmla="*/ 17550203 w 43671952"/>
              <a:gd name="connsiteY2739" fmla="*/ 13690968 h 23902640"/>
              <a:gd name="connsiteX2740" fmla="*/ 17433159 w 43671952"/>
              <a:gd name="connsiteY2740" fmla="*/ 13647077 h 23902640"/>
              <a:gd name="connsiteX2741" fmla="*/ 17308799 w 43671952"/>
              <a:gd name="connsiteY2741" fmla="*/ 13778750 h 23902640"/>
              <a:gd name="connsiteX2742" fmla="*/ 17301483 w 43671952"/>
              <a:gd name="connsiteY2742" fmla="*/ 13910424 h 23902640"/>
              <a:gd name="connsiteX2743" fmla="*/ 17199073 w 43671952"/>
              <a:gd name="connsiteY2743" fmla="*/ 14064043 h 23902640"/>
              <a:gd name="connsiteX2744" fmla="*/ 17206387 w 43671952"/>
              <a:gd name="connsiteY2744" fmla="*/ 14276184 h 23902640"/>
              <a:gd name="connsiteX2745" fmla="*/ 17001563 w 43671952"/>
              <a:gd name="connsiteY2745" fmla="*/ 14444433 h 23902640"/>
              <a:gd name="connsiteX2746" fmla="*/ 16877203 w 43671952"/>
              <a:gd name="connsiteY2746" fmla="*/ 14342021 h 23902640"/>
              <a:gd name="connsiteX2747" fmla="*/ 16760162 w 43671952"/>
              <a:gd name="connsiteY2747" fmla="*/ 14342021 h 23902640"/>
              <a:gd name="connsiteX2748" fmla="*/ 16738218 w 43671952"/>
              <a:gd name="connsiteY2748" fmla="*/ 14261553 h 23902640"/>
              <a:gd name="connsiteX2749" fmla="*/ 16606543 w 43671952"/>
              <a:gd name="connsiteY2749" fmla="*/ 14349336 h 23902640"/>
              <a:gd name="connsiteX2750" fmla="*/ 16548022 w 43671952"/>
              <a:gd name="connsiteY2750" fmla="*/ 14246922 h 23902640"/>
              <a:gd name="connsiteX2751" fmla="*/ 16401719 w 43671952"/>
              <a:gd name="connsiteY2751" fmla="*/ 14283499 h 23902640"/>
              <a:gd name="connsiteX2752" fmla="*/ 16335881 w 43671952"/>
              <a:gd name="connsiteY2752" fmla="*/ 14232293 h 23902640"/>
              <a:gd name="connsiteX2753" fmla="*/ 16335881 w 43671952"/>
              <a:gd name="connsiteY2753" fmla="*/ 14042097 h 23902640"/>
              <a:gd name="connsiteX2754" fmla="*/ 16174948 w 43671952"/>
              <a:gd name="connsiteY2754" fmla="*/ 13786065 h 23902640"/>
              <a:gd name="connsiteX2755" fmla="*/ 16160315 w 43671952"/>
              <a:gd name="connsiteY2755" fmla="*/ 13669022 h 23902640"/>
              <a:gd name="connsiteX2756" fmla="*/ 16284676 w 43671952"/>
              <a:gd name="connsiteY2756" fmla="*/ 13573925 h 23902640"/>
              <a:gd name="connsiteX2757" fmla="*/ 16379771 w 43671952"/>
              <a:gd name="connsiteY2757" fmla="*/ 13551979 h 23902640"/>
              <a:gd name="connsiteX2758" fmla="*/ 16533389 w 43671952"/>
              <a:gd name="connsiteY2758" fmla="*/ 13434936 h 23902640"/>
              <a:gd name="connsiteX2759" fmla="*/ 16657749 w 43671952"/>
              <a:gd name="connsiteY2759" fmla="*/ 13405675 h 23902640"/>
              <a:gd name="connsiteX2760" fmla="*/ 16760162 w 43671952"/>
              <a:gd name="connsiteY2760" fmla="*/ 13332523 h 23902640"/>
              <a:gd name="connsiteX2761" fmla="*/ 16789421 w 43671952"/>
              <a:gd name="connsiteY2761" fmla="*/ 13237425 h 23902640"/>
              <a:gd name="connsiteX2762" fmla="*/ 16935723 w 43671952"/>
              <a:gd name="connsiteY2762" fmla="*/ 13083806 h 23902640"/>
              <a:gd name="connsiteX2763" fmla="*/ 17067399 w 43671952"/>
              <a:gd name="connsiteY2763" fmla="*/ 13039915 h 23902640"/>
              <a:gd name="connsiteX2764" fmla="*/ 17140551 w 43671952"/>
              <a:gd name="connsiteY2764" fmla="*/ 12908241 h 23902640"/>
              <a:gd name="connsiteX2765" fmla="*/ 11694495 w 43671952"/>
              <a:gd name="connsiteY2765" fmla="*/ 12756831 h 23902640"/>
              <a:gd name="connsiteX2766" fmla="*/ 11717355 w 43671952"/>
              <a:gd name="connsiteY2766" fmla="*/ 12779691 h 23902640"/>
              <a:gd name="connsiteX2767" fmla="*/ 11694495 w 43671952"/>
              <a:gd name="connsiteY2767" fmla="*/ 12802551 h 23902640"/>
              <a:gd name="connsiteX2768" fmla="*/ 11671635 w 43671952"/>
              <a:gd name="connsiteY2768" fmla="*/ 12779691 h 23902640"/>
              <a:gd name="connsiteX2769" fmla="*/ 11694495 w 43671952"/>
              <a:gd name="connsiteY2769" fmla="*/ 12756831 h 23902640"/>
              <a:gd name="connsiteX2770" fmla="*/ 24249983 w 43671952"/>
              <a:gd name="connsiteY2770" fmla="*/ 12749689 h 23902640"/>
              <a:gd name="connsiteX2771" fmla="*/ 24272843 w 43671952"/>
              <a:gd name="connsiteY2771" fmla="*/ 12772549 h 23902640"/>
              <a:gd name="connsiteX2772" fmla="*/ 24249983 w 43671952"/>
              <a:gd name="connsiteY2772" fmla="*/ 12795409 h 23902640"/>
              <a:gd name="connsiteX2773" fmla="*/ 24227123 w 43671952"/>
              <a:gd name="connsiteY2773" fmla="*/ 12772549 h 23902640"/>
              <a:gd name="connsiteX2774" fmla="*/ 24249983 w 43671952"/>
              <a:gd name="connsiteY2774" fmla="*/ 12749689 h 23902640"/>
              <a:gd name="connsiteX2775" fmla="*/ 24573835 w 43671952"/>
              <a:gd name="connsiteY2775" fmla="*/ 12740164 h 23902640"/>
              <a:gd name="connsiteX2776" fmla="*/ 24596695 w 43671952"/>
              <a:gd name="connsiteY2776" fmla="*/ 12763024 h 23902640"/>
              <a:gd name="connsiteX2777" fmla="*/ 24573835 w 43671952"/>
              <a:gd name="connsiteY2777" fmla="*/ 12785884 h 23902640"/>
              <a:gd name="connsiteX2778" fmla="*/ 24550975 w 43671952"/>
              <a:gd name="connsiteY2778" fmla="*/ 12763024 h 23902640"/>
              <a:gd name="connsiteX2779" fmla="*/ 24573835 w 43671952"/>
              <a:gd name="connsiteY2779" fmla="*/ 12740164 h 23902640"/>
              <a:gd name="connsiteX2780" fmla="*/ 22449757 w 43671952"/>
              <a:gd name="connsiteY2780" fmla="*/ 12737782 h 23902640"/>
              <a:gd name="connsiteX2781" fmla="*/ 22472617 w 43671952"/>
              <a:gd name="connsiteY2781" fmla="*/ 12760642 h 23902640"/>
              <a:gd name="connsiteX2782" fmla="*/ 22449757 w 43671952"/>
              <a:gd name="connsiteY2782" fmla="*/ 12783502 h 23902640"/>
              <a:gd name="connsiteX2783" fmla="*/ 22426897 w 43671952"/>
              <a:gd name="connsiteY2783" fmla="*/ 12760642 h 23902640"/>
              <a:gd name="connsiteX2784" fmla="*/ 22449757 w 43671952"/>
              <a:gd name="connsiteY2784" fmla="*/ 12737782 h 23902640"/>
              <a:gd name="connsiteX2785" fmla="*/ 16951515 w 43671952"/>
              <a:gd name="connsiteY2785" fmla="*/ 12683012 h 23902640"/>
              <a:gd name="connsiteX2786" fmla="*/ 16974375 w 43671952"/>
              <a:gd name="connsiteY2786" fmla="*/ 12705872 h 23902640"/>
              <a:gd name="connsiteX2787" fmla="*/ 16951515 w 43671952"/>
              <a:gd name="connsiteY2787" fmla="*/ 12728732 h 23902640"/>
              <a:gd name="connsiteX2788" fmla="*/ 16928655 w 43671952"/>
              <a:gd name="connsiteY2788" fmla="*/ 12705872 h 23902640"/>
              <a:gd name="connsiteX2789" fmla="*/ 16951515 w 43671952"/>
              <a:gd name="connsiteY2789" fmla="*/ 12683012 h 23902640"/>
              <a:gd name="connsiteX2790" fmla="*/ 24211883 w 43671952"/>
              <a:gd name="connsiteY2790" fmla="*/ 12661583 h 23902640"/>
              <a:gd name="connsiteX2791" fmla="*/ 24234743 w 43671952"/>
              <a:gd name="connsiteY2791" fmla="*/ 12684443 h 23902640"/>
              <a:gd name="connsiteX2792" fmla="*/ 24211883 w 43671952"/>
              <a:gd name="connsiteY2792" fmla="*/ 12707303 h 23902640"/>
              <a:gd name="connsiteX2793" fmla="*/ 24189023 w 43671952"/>
              <a:gd name="connsiteY2793" fmla="*/ 12684443 h 23902640"/>
              <a:gd name="connsiteX2794" fmla="*/ 24211883 w 43671952"/>
              <a:gd name="connsiteY2794" fmla="*/ 12661583 h 23902640"/>
              <a:gd name="connsiteX2795" fmla="*/ 16246667 w 43671952"/>
              <a:gd name="connsiteY2795" fmla="*/ 12623481 h 23902640"/>
              <a:gd name="connsiteX2796" fmla="*/ 16269527 w 43671952"/>
              <a:gd name="connsiteY2796" fmla="*/ 12646341 h 23902640"/>
              <a:gd name="connsiteX2797" fmla="*/ 16246667 w 43671952"/>
              <a:gd name="connsiteY2797" fmla="*/ 12669201 h 23902640"/>
              <a:gd name="connsiteX2798" fmla="*/ 16223808 w 43671952"/>
              <a:gd name="connsiteY2798" fmla="*/ 12646341 h 23902640"/>
              <a:gd name="connsiteX2799" fmla="*/ 16246667 w 43671952"/>
              <a:gd name="connsiteY2799" fmla="*/ 12623481 h 23902640"/>
              <a:gd name="connsiteX2800" fmla="*/ 16270479 w 43671952"/>
              <a:gd name="connsiteY2800" fmla="*/ 12554424 h 23902640"/>
              <a:gd name="connsiteX2801" fmla="*/ 16293339 w 43671952"/>
              <a:gd name="connsiteY2801" fmla="*/ 12577284 h 23902640"/>
              <a:gd name="connsiteX2802" fmla="*/ 16270479 w 43671952"/>
              <a:gd name="connsiteY2802" fmla="*/ 12600144 h 23902640"/>
              <a:gd name="connsiteX2803" fmla="*/ 16247619 w 43671952"/>
              <a:gd name="connsiteY2803" fmla="*/ 12577284 h 23902640"/>
              <a:gd name="connsiteX2804" fmla="*/ 16270479 w 43671952"/>
              <a:gd name="connsiteY2804" fmla="*/ 12554424 h 23902640"/>
              <a:gd name="connsiteX2805" fmla="*/ 11544475 w 43671952"/>
              <a:gd name="connsiteY2805" fmla="*/ 12537756 h 23902640"/>
              <a:gd name="connsiteX2806" fmla="*/ 11567334 w 43671952"/>
              <a:gd name="connsiteY2806" fmla="*/ 12560616 h 23902640"/>
              <a:gd name="connsiteX2807" fmla="*/ 11544475 w 43671952"/>
              <a:gd name="connsiteY2807" fmla="*/ 12583476 h 23902640"/>
              <a:gd name="connsiteX2808" fmla="*/ 11521614 w 43671952"/>
              <a:gd name="connsiteY2808" fmla="*/ 12560616 h 23902640"/>
              <a:gd name="connsiteX2809" fmla="*/ 11544475 w 43671952"/>
              <a:gd name="connsiteY2809" fmla="*/ 12537756 h 23902640"/>
              <a:gd name="connsiteX2810" fmla="*/ 17153923 w 43671952"/>
              <a:gd name="connsiteY2810" fmla="*/ 12532994 h 23902640"/>
              <a:gd name="connsiteX2811" fmla="*/ 17176783 w 43671952"/>
              <a:gd name="connsiteY2811" fmla="*/ 12555854 h 23902640"/>
              <a:gd name="connsiteX2812" fmla="*/ 17153923 w 43671952"/>
              <a:gd name="connsiteY2812" fmla="*/ 12578714 h 23902640"/>
              <a:gd name="connsiteX2813" fmla="*/ 17131063 w 43671952"/>
              <a:gd name="connsiteY2813" fmla="*/ 12555854 h 23902640"/>
              <a:gd name="connsiteX2814" fmla="*/ 17153923 w 43671952"/>
              <a:gd name="connsiteY2814" fmla="*/ 12532994 h 23902640"/>
              <a:gd name="connsiteX2815" fmla="*/ 24061863 w 43671952"/>
              <a:gd name="connsiteY2815" fmla="*/ 12521090 h 23902640"/>
              <a:gd name="connsiteX2816" fmla="*/ 24084723 w 43671952"/>
              <a:gd name="connsiteY2816" fmla="*/ 12543950 h 23902640"/>
              <a:gd name="connsiteX2817" fmla="*/ 24061863 w 43671952"/>
              <a:gd name="connsiteY2817" fmla="*/ 12566810 h 23902640"/>
              <a:gd name="connsiteX2818" fmla="*/ 24039003 w 43671952"/>
              <a:gd name="connsiteY2818" fmla="*/ 12543950 h 23902640"/>
              <a:gd name="connsiteX2819" fmla="*/ 24061863 w 43671952"/>
              <a:gd name="connsiteY2819" fmla="*/ 12521090 h 23902640"/>
              <a:gd name="connsiteX2820" fmla="*/ 24595263 w 43671952"/>
              <a:gd name="connsiteY2820" fmla="*/ 12513946 h 23902640"/>
              <a:gd name="connsiteX2821" fmla="*/ 24618123 w 43671952"/>
              <a:gd name="connsiteY2821" fmla="*/ 12536806 h 23902640"/>
              <a:gd name="connsiteX2822" fmla="*/ 24595263 w 43671952"/>
              <a:gd name="connsiteY2822" fmla="*/ 12559666 h 23902640"/>
              <a:gd name="connsiteX2823" fmla="*/ 24572403 w 43671952"/>
              <a:gd name="connsiteY2823" fmla="*/ 12536806 h 23902640"/>
              <a:gd name="connsiteX2824" fmla="*/ 24595263 w 43671952"/>
              <a:gd name="connsiteY2824" fmla="*/ 12513946 h 23902640"/>
              <a:gd name="connsiteX2825" fmla="*/ 23835643 w 43671952"/>
              <a:gd name="connsiteY2825" fmla="*/ 12468702 h 23902640"/>
              <a:gd name="connsiteX2826" fmla="*/ 23858503 w 43671952"/>
              <a:gd name="connsiteY2826" fmla="*/ 12491562 h 23902640"/>
              <a:gd name="connsiteX2827" fmla="*/ 23835643 w 43671952"/>
              <a:gd name="connsiteY2827" fmla="*/ 12514422 h 23902640"/>
              <a:gd name="connsiteX2828" fmla="*/ 23812783 w 43671952"/>
              <a:gd name="connsiteY2828" fmla="*/ 12491562 h 23902640"/>
              <a:gd name="connsiteX2829" fmla="*/ 23835643 w 43671952"/>
              <a:gd name="connsiteY2829" fmla="*/ 12468702 h 23902640"/>
              <a:gd name="connsiteX2830" fmla="*/ 14240057 w 43671952"/>
              <a:gd name="connsiteY2830" fmla="*/ 12449649 h 23902640"/>
              <a:gd name="connsiteX2831" fmla="*/ 14262917 w 43671952"/>
              <a:gd name="connsiteY2831" fmla="*/ 12472509 h 23902640"/>
              <a:gd name="connsiteX2832" fmla="*/ 14240057 w 43671952"/>
              <a:gd name="connsiteY2832" fmla="*/ 12495369 h 23902640"/>
              <a:gd name="connsiteX2833" fmla="*/ 14217197 w 43671952"/>
              <a:gd name="connsiteY2833" fmla="*/ 12472509 h 23902640"/>
              <a:gd name="connsiteX2834" fmla="*/ 14240057 w 43671952"/>
              <a:gd name="connsiteY2834" fmla="*/ 12449649 h 23902640"/>
              <a:gd name="connsiteX2835" fmla="*/ 18457283 w 43671952"/>
              <a:gd name="connsiteY2835" fmla="*/ 12388861 h 23902640"/>
              <a:gd name="connsiteX2836" fmla="*/ 18537923 w 43671952"/>
              <a:gd name="connsiteY2836" fmla="*/ 12442450 h 23902640"/>
              <a:gd name="connsiteX2837" fmla="*/ 18537751 w 43671952"/>
              <a:gd name="connsiteY2837" fmla="*/ 12535165 h 23902640"/>
              <a:gd name="connsiteX2838" fmla="*/ 18559695 w 43671952"/>
              <a:gd name="connsiteY2838" fmla="*/ 12549796 h 23902640"/>
              <a:gd name="connsiteX2839" fmla="*/ 18581643 w 43671952"/>
              <a:gd name="connsiteY2839" fmla="*/ 12688784 h 23902640"/>
              <a:gd name="connsiteX2840" fmla="*/ 18577051 w 43671952"/>
              <a:gd name="connsiteY2840" fmla="*/ 12801236 h 23902640"/>
              <a:gd name="connsiteX2841" fmla="*/ 18413391 w 43671952"/>
              <a:gd name="connsiteY2841" fmla="*/ 12769252 h 23902640"/>
              <a:gd name="connsiteX2842" fmla="*/ 18413391 w 43671952"/>
              <a:gd name="connsiteY2842" fmla="*/ 12835088 h 23902640"/>
              <a:gd name="connsiteX2843" fmla="*/ 18462391 w 43671952"/>
              <a:gd name="connsiteY2843" fmla="*/ 12891058 h 23902640"/>
              <a:gd name="connsiteX2844" fmla="*/ 18447415 w 43671952"/>
              <a:gd name="connsiteY2844" fmla="*/ 13004024 h 23902640"/>
              <a:gd name="connsiteX2845" fmla="*/ 18232895 w 43671952"/>
              <a:gd name="connsiteY2845" fmla="*/ 12884600 h 23902640"/>
              <a:gd name="connsiteX2846" fmla="*/ 18245143 w 43671952"/>
              <a:gd name="connsiteY2846" fmla="*/ 12696100 h 23902640"/>
              <a:gd name="connsiteX2847" fmla="*/ 18179307 w 43671952"/>
              <a:gd name="connsiteY2847" fmla="*/ 12652208 h 23902640"/>
              <a:gd name="connsiteX2848" fmla="*/ 18054947 w 43671952"/>
              <a:gd name="connsiteY2848" fmla="*/ 12696100 h 23902640"/>
              <a:gd name="connsiteX2849" fmla="*/ 17915959 w 43671952"/>
              <a:gd name="connsiteY2849" fmla="*/ 12791197 h 23902640"/>
              <a:gd name="connsiteX2850" fmla="*/ 17923275 w 43671952"/>
              <a:gd name="connsiteY2850" fmla="*/ 12732676 h 23902640"/>
              <a:gd name="connsiteX2851" fmla="*/ 18098839 w 43671952"/>
              <a:gd name="connsiteY2851" fmla="*/ 12549796 h 23902640"/>
              <a:gd name="connsiteX2852" fmla="*/ 18215883 w 43671952"/>
              <a:gd name="connsiteY2852" fmla="*/ 12535165 h 23902640"/>
              <a:gd name="connsiteX2853" fmla="*/ 18230513 w 43671952"/>
              <a:gd name="connsiteY2853" fmla="*/ 12637578 h 23902640"/>
              <a:gd name="connsiteX2854" fmla="*/ 18298903 w 43671952"/>
              <a:gd name="connsiteY2854" fmla="*/ 12530402 h 23902640"/>
              <a:gd name="connsiteX2855" fmla="*/ 18354871 w 43671952"/>
              <a:gd name="connsiteY2855" fmla="*/ 12476644 h 23902640"/>
              <a:gd name="connsiteX2856" fmla="*/ 18477019 w 43671952"/>
              <a:gd name="connsiteY2856" fmla="*/ 12477158 h 23902640"/>
              <a:gd name="connsiteX2857" fmla="*/ 18457283 w 43671952"/>
              <a:gd name="connsiteY2857" fmla="*/ 12388861 h 23902640"/>
              <a:gd name="connsiteX2858" fmla="*/ 11689734 w 43671952"/>
              <a:gd name="connsiteY2858" fmla="*/ 12380593 h 23902640"/>
              <a:gd name="connsiteX2859" fmla="*/ 11712594 w 43671952"/>
              <a:gd name="connsiteY2859" fmla="*/ 12403453 h 23902640"/>
              <a:gd name="connsiteX2860" fmla="*/ 11689734 w 43671952"/>
              <a:gd name="connsiteY2860" fmla="*/ 12426313 h 23902640"/>
              <a:gd name="connsiteX2861" fmla="*/ 11666874 w 43671952"/>
              <a:gd name="connsiteY2861" fmla="*/ 12403453 h 23902640"/>
              <a:gd name="connsiteX2862" fmla="*/ 11689734 w 43671952"/>
              <a:gd name="connsiteY2862" fmla="*/ 12380593 h 23902640"/>
              <a:gd name="connsiteX2863" fmla="*/ 23190327 w 43671952"/>
              <a:gd name="connsiteY2863" fmla="*/ 12363927 h 23902640"/>
              <a:gd name="connsiteX2864" fmla="*/ 23213187 w 43671952"/>
              <a:gd name="connsiteY2864" fmla="*/ 12386787 h 23902640"/>
              <a:gd name="connsiteX2865" fmla="*/ 23190327 w 43671952"/>
              <a:gd name="connsiteY2865" fmla="*/ 12409647 h 23902640"/>
              <a:gd name="connsiteX2866" fmla="*/ 23167467 w 43671952"/>
              <a:gd name="connsiteY2866" fmla="*/ 12386787 h 23902640"/>
              <a:gd name="connsiteX2867" fmla="*/ 23190327 w 43671952"/>
              <a:gd name="connsiteY2867" fmla="*/ 12363927 h 23902640"/>
              <a:gd name="connsiteX2868" fmla="*/ 17025335 w 43671952"/>
              <a:gd name="connsiteY2868" fmla="*/ 12344875 h 23902640"/>
              <a:gd name="connsiteX2869" fmla="*/ 17048195 w 43671952"/>
              <a:gd name="connsiteY2869" fmla="*/ 12367735 h 23902640"/>
              <a:gd name="connsiteX2870" fmla="*/ 17025335 w 43671952"/>
              <a:gd name="connsiteY2870" fmla="*/ 12390595 h 23902640"/>
              <a:gd name="connsiteX2871" fmla="*/ 17002475 w 43671952"/>
              <a:gd name="connsiteY2871" fmla="*/ 12367735 h 23902640"/>
              <a:gd name="connsiteX2872" fmla="*/ 17025335 w 43671952"/>
              <a:gd name="connsiteY2872" fmla="*/ 12344875 h 23902640"/>
              <a:gd name="connsiteX2873" fmla="*/ 12531976 w 43671952"/>
              <a:gd name="connsiteY2873" fmla="*/ 12279134 h 23902640"/>
              <a:gd name="connsiteX2874" fmla="*/ 12612445 w 43671952"/>
              <a:gd name="connsiteY2874" fmla="*/ 12352286 h 23902640"/>
              <a:gd name="connsiteX2875" fmla="*/ 12627073 w 43671952"/>
              <a:gd name="connsiteY2875" fmla="*/ 12432753 h 23902640"/>
              <a:gd name="connsiteX2876" fmla="*/ 12670964 w 43671952"/>
              <a:gd name="connsiteY2876" fmla="*/ 12476645 h 23902640"/>
              <a:gd name="connsiteX2877" fmla="*/ 12678279 w 43671952"/>
              <a:gd name="connsiteY2877" fmla="*/ 12739992 h 23902640"/>
              <a:gd name="connsiteX2878" fmla="*/ 12590497 w 43671952"/>
              <a:gd name="connsiteY2878" fmla="*/ 12798513 h 23902640"/>
              <a:gd name="connsiteX2879" fmla="*/ 12451509 w 43671952"/>
              <a:gd name="connsiteY2879" fmla="*/ 12798513 h 23902640"/>
              <a:gd name="connsiteX2880" fmla="*/ 12385674 w 43671952"/>
              <a:gd name="connsiteY2880" fmla="*/ 12681470 h 23902640"/>
              <a:gd name="connsiteX2881" fmla="*/ 12378359 w 43671952"/>
              <a:gd name="connsiteY2881" fmla="*/ 12483960 h 23902640"/>
              <a:gd name="connsiteX2882" fmla="*/ 12444193 w 43671952"/>
              <a:gd name="connsiteY2882" fmla="*/ 12440069 h 23902640"/>
              <a:gd name="connsiteX2883" fmla="*/ 12436880 w 43671952"/>
              <a:gd name="connsiteY2883" fmla="*/ 12330341 h 23902640"/>
              <a:gd name="connsiteX2884" fmla="*/ 12495399 w 43671952"/>
              <a:gd name="connsiteY2884" fmla="*/ 12330341 h 23902640"/>
              <a:gd name="connsiteX2885" fmla="*/ 23899939 w 43671952"/>
              <a:gd name="connsiteY2885" fmla="*/ 12275821 h 23902640"/>
              <a:gd name="connsiteX2886" fmla="*/ 23922799 w 43671952"/>
              <a:gd name="connsiteY2886" fmla="*/ 12298681 h 23902640"/>
              <a:gd name="connsiteX2887" fmla="*/ 23899939 w 43671952"/>
              <a:gd name="connsiteY2887" fmla="*/ 12321541 h 23902640"/>
              <a:gd name="connsiteX2888" fmla="*/ 23877079 w 43671952"/>
              <a:gd name="connsiteY2888" fmla="*/ 12298681 h 23902640"/>
              <a:gd name="connsiteX2889" fmla="*/ 23899939 w 43671952"/>
              <a:gd name="connsiteY2889" fmla="*/ 12275821 h 23902640"/>
              <a:gd name="connsiteX2890" fmla="*/ 18115219 w 43671952"/>
              <a:gd name="connsiteY2890" fmla="*/ 12253912 h 23902640"/>
              <a:gd name="connsiteX2891" fmla="*/ 18134267 w 43671952"/>
              <a:gd name="connsiteY2891" fmla="*/ 12257087 h 23902640"/>
              <a:gd name="connsiteX2892" fmla="*/ 18140619 w 43671952"/>
              <a:gd name="connsiteY2892" fmla="*/ 12276137 h 23902640"/>
              <a:gd name="connsiteX2893" fmla="*/ 18146967 w 43671952"/>
              <a:gd name="connsiteY2893" fmla="*/ 12285662 h 23902640"/>
              <a:gd name="connsiteX2894" fmla="*/ 18150143 w 43671952"/>
              <a:gd name="connsiteY2894" fmla="*/ 12295187 h 23902640"/>
              <a:gd name="connsiteX2895" fmla="*/ 18153319 w 43671952"/>
              <a:gd name="connsiteY2895" fmla="*/ 12399962 h 23902640"/>
              <a:gd name="connsiteX2896" fmla="*/ 18150143 w 43671952"/>
              <a:gd name="connsiteY2896" fmla="*/ 12425362 h 23902640"/>
              <a:gd name="connsiteX2897" fmla="*/ 18140619 w 43671952"/>
              <a:gd name="connsiteY2897" fmla="*/ 12431712 h 23902640"/>
              <a:gd name="connsiteX2898" fmla="*/ 18134267 w 43671952"/>
              <a:gd name="connsiteY2898" fmla="*/ 12441237 h 23902640"/>
              <a:gd name="connsiteX2899" fmla="*/ 18108867 w 43671952"/>
              <a:gd name="connsiteY2899" fmla="*/ 12425362 h 23902640"/>
              <a:gd name="connsiteX2900" fmla="*/ 18105693 w 43671952"/>
              <a:gd name="connsiteY2900" fmla="*/ 12415837 h 23902640"/>
              <a:gd name="connsiteX2901" fmla="*/ 18086643 w 43671952"/>
              <a:gd name="connsiteY2901" fmla="*/ 12387262 h 23902640"/>
              <a:gd name="connsiteX2902" fmla="*/ 18080293 w 43671952"/>
              <a:gd name="connsiteY2902" fmla="*/ 12377737 h 23902640"/>
              <a:gd name="connsiteX2903" fmla="*/ 18077119 w 43671952"/>
              <a:gd name="connsiteY2903" fmla="*/ 12368212 h 23902640"/>
              <a:gd name="connsiteX2904" fmla="*/ 18077119 w 43671952"/>
              <a:gd name="connsiteY2904" fmla="*/ 12307887 h 23902640"/>
              <a:gd name="connsiteX2905" fmla="*/ 18089819 w 43671952"/>
              <a:gd name="connsiteY2905" fmla="*/ 12288837 h 23902640"/>
              <a:gd name="connsiteX2906" fmla="*/ 18096167 w 43671952"/>
              <a:gd name="connsiteY2906" fmla="*/ 12279312 h 23902640"/>
              <a:gd name="connsiteX2907" fmla="*/ 18105693 w 43671952"/>
              <a:gd name="connsiteY2907" fmla="*/ 12260262 h 23902640"/>
              <a:gd name="connsiteX2908" fmla="*/ 18115219 w 43671952"/>
              <a:gd name="connsiteY2908" fmla="*/ 12253912 h 23902640"/>
              <a:gd name="connsiteX2909" fmla="*/ 16982475 w 43671952"/>
              <a:gd name="connsiteY2909" fmla="*/ 12213906 h 23902640"/>
              <a:gd name="connsiteX2910" fmla="*/ 17005335 w 43671952"/>
              <a:gd name="connsiteY2910" fmla="*/ 12236766 h 23902640"/>
              <a:gd name="connsiteX2911" fmla="*/ 16982475 w 43671952"/>
              <a:gd name="connsiteY2911" fmla="*/ 12259626 h 23902640"/>
              <a:gd name="connsiteX2912" fmla="*/ 16959615 w 43671952"/>
              <a:gd name="connsiteY2912" fmla="*/ 12236766 h 23902640"/>
              <a:gd name="connsiteX2913" fmla="*/ 16982475 w 43671952"/>
              <a:gd name="connsiteY2913" fmla="*/ 12213906 h 23902640"/>
              <a:gd name="connsiteX2914" fmla="*/ 31029399 w 43671952"/>
              <a:gd name="connsiteY2914" fmla="*/ 12183745 h 23902640"/>
              <a:gd name="connsiteX2915" fmla="*/ 31052259 w 43671952"/>
              <a:gd name="connsiteY2915" fmla="*/ 12206605 h 23902640"/>
              <a:gd name="connsiteX2916" fmla="*/ 31029399 w 43671952"/>
              <a:gd name="connsiteY2916" fmla="*/ 12229465 h 23902640"/>
              <a:gd name="connsiteX2917" fmla="*/ 31006539 w 43671952"/>
              <a:gd name="connsiteY2917" fmla="*/ 12206605 h 23902640"/>
              <a:gd name="connsiteX2918" fmla="*/ 31029399 w 43671952"/>
              <a:gd name="connsiteY2918" fmla="*/ 12183745 h 23902640"/>
              <a:gd name="connsiteX2919" fmla="*/ 18366041 w 43671952"/>
              <a:gd name="connsiteY2919" fmla="*/ 12171362 h 23902640"/>
              <a:gd name="connsiteX2920" fmla="*/ 18381915 w 43671952"/>
              <a:gd name="connsiteY2920" fmla="*/ 12174537 h 23902640"/>
              <a:gd name="connsiteX2921" fmla="*/ 18400965 w 43671952"/>
              <a:gd name="connsiteY2921" fmla="*/ 12187237 h 23902640"/>
              <a:gd name="connsiteX2922" fmla="*/ 18407315 w 43671952"/>
              <a:gd name="connsiteY2922" fmla="*/ 12196762 h 23902640"/>
              <a:gd name="connsiteX2923" fmla="*/ 18416839 w 43671952"/>
              <a:gd name="connsiteY2923" fmla="*/ 12206287 h 23902640"/>
              <a:gd name="connsiteX2924" fmla="*/ 18420015 w 43671952"/>
              <a:gd name="connsiteY2924" fmla="*/ 12215812 h 23902640"/>
              <a:gd name="connsiteX2925" fmla="*/ 18407315 w 43671952"/>
              <a:gd name="connsiteY2925" fmla="*/ 12279312 h 23902640"/>
              <a:gd name="connsiteX2926" fmla="*/ 18404141 w 43671952"/>
              <a:gd name="connsiteY2926" fmla="*/ 12285662 h 23902640"/>
              <a:gd name="connsiteX2927" fmla="*/ 18366041 w 43671952"/>
              <a:gd name="connsiteY2927" fmla="*/ 12253912 h 23902640"/>
              <a:gd name="connsiteX2928" fmla="*/ 18362867 w 43671952"/>
              <a:gd name="connsiteY2928" fmla="*/ 12244387 h 23902640"/>
              <a:gd name="connsiteX2929" fmla="*/ 18350165 w 43671952"/>
              <a:gd name="connsiteY2929" fmla="*/ 12225337 h 23902640"/>
              <a:gd name="connsiteX2930" fmla="*/ 18353339 w 43671952"/>
              <a:gd name="connsiteY2930" fmla="*/ 12187237 h 23902640"/>
              <a:gd name="connsiteX2931" fmla="*/ 18356515 w 43671952"/>
              <a:gd name="connsiteY2931" fmla="*/ 12177712 h 23902640"/>
              <a:gd name="connsiteX2932" fmla="*/ 18366041 w 43671952"/>
              <a:gd name="connsiteY2932" fmla="*/ 12171362 h 23902640"/>
              <a:gd name="connsiteX2933" fmla="*/ 17681875 w 43671952"/>
              <a:gd name="connsiteY2933" fmla="*/ 12162091 h 23902640"/>
              <a:gd name="connsiteX2934" fmla="*/ 17659927 w 43671952"/>
              <a:gd name="connsiteY2934" fmla="*/ 12264504 h 23902640"/>
              <a:gd name="connsiteX2935" fmla="*/ 17513623 w 43671952"/>
              <a:gd name="connsiteY2935" fmla="*/ 12418123 h 23902640"/>
              <a:gd name="connsiteX2936" fmla="*/ 17352691 w 43671952"/>
              <a:gd name="connsiteY2936" fmla="*/ 12513221 h 23902640"/>
              <a:gd name="connsiteX2937" fmla="*/ 17469733 w 43671952"/>
              <a:gd name="connsiteY2937" fmla="*/ 12359601 h 23902640"/>
              <a:gd name="connsiteX2938" fmla="*/ 17681875 w 43671952"/>
              <a:gd name="connsiteY2938" fmla="*/ 12162091 h 23902640"/>
              <a:gd name="connsiteX2939" fmla="*/ 23895179 w 43671952"/>
              <a:gd name="connsiteY2939" fmla="*/ 12147234 h 23902640"/>
              <a:gd name="connsiteX2940" fmla="*/ 23918039 w 43671952"/>
              <a:gd name="connsiteY2940" fmla="*/ 12170094 h 23902640"/>
              <a:gd name="connsiteX2941" fmla="*/ 23895179 w 43671952"/>
              <a:gd name="connsiteY2941" fmla="*/ 12192954 h 23902640"/>
              <a:gd name="connsiteX2942" fmla="*/ 23872319 w 43671952"/>
              <a:gd name="connsiteY2942" fmla="*/ 12170094 h 23902640"/>
              <a:gd name="connsiteX2943" fmla="*/ 23895179 w 43671952"/>
              <a:gd name="connsiteY2943" fmla="*/ 12147234 h 23902640"/>
              <a:gd name="connsiteX2944" fmla="*/ 18266989 w 43671952"/>
              <a:gd name="connsiteY2944" fmla="*/ 12144021 h 23902640"/>
              <a:gd name="connsiteX2945" fmla="*/ 18273967 w 43671952"/>
              <a:gd name="connsiteY2945" fmla="*/ 12149137 h 23902640"/>
              <a:gd name="connsiteX2946" fmla="*/ 18280315 w 43671952"/>
              <a:gd name="connsiteY2946" fmla="*/ 12168187 h 23902640"/>
              <a:gd name="connsiteX2947" fmla="*/ 18283491 w 43671952"/>
              <a:gd name="connsiteY2947" fmla="*/ 12177712 h 23902640"/>
              <a:gd name="connsiteX2948" fmla="*/ 18277141 w 43671952"/>
              <a:gd name="connsiteY2948" fmla="*/ 12244387 h 23902640"/>
              <a:gd name="connsiteX2949" fmla="*/ 18270791 w 43671952"/>
              <a:gd name="connsiteY2949" fmla="*/ 12253912 h 23902640"/>
              <a:gd name="connsiteX2950" fmla="*/ 18261267 w 43671952"/>
              <a:gd name="connsiteY2950" fmla="*/ 12272962 h 23902640"/>
              <a:gd name="connsiteX2951" fmla="*/ 18251741 w 43671952"/>
              <a:gd name="connsiteY2951" fmla="*/ 12279312 h 23902640"/>
              <a:gd name="connsiteX2952" fmla="*/ 18229515 w 43671952"/>
              <a:gd name="connsiteY2952" fmla="*/ 12282487 h 23902640"/>
              <a:gd name="connsiteX2953" fmla="*/ 18207291 w 43671952"/>
              <a:gd name="connsiteY2953" fmla="*/ 12266612 h 23902640"/>
              <a:gd name="connsiteX2954" fmla="*/ 18210467 w 43671952"/>
              <a:gd name="connsiteY2954" fmla="*/ 12212637 h 23902640"/>
              <a:gd name="connsiteX2955" fmla="*/ 18213641 w 43671952"/>
              <a:gd name="connsiteY2955" fmla="*/ 12203112 h 23902640"/>
              <a:gd name="connsiteX2956" fmla="*/ 18226341 w 43671952"/>
              <a:gd name="connsiteY2956" fmla="*/ 12184062 h 23902640"/>
              <a:gd name="connsiteX2957" fmla="*/ 18235867 w 43671952"/>
              <a:gd name="connsiteY2957" fmla="*/ 12180887 h 23902640"/>
              <a:gd name="connsiteX2958" fmla="*/ 18245391 w 43671952"/>
              <a:gd name="connsiteY2958" fmla="*/ 12161837 h 23902640"/>
              <a:gd name="connsiteX2959" fmla="*/ 18254915 w 43671952"/>
              <a:gd name="connsiteY2959" fmla="*/ 12155487 h 23902640"/>
              <a:gd name="connsiteX2960" fmla="*/ 18266989 w 43671952"/>
              <a:gd name="connsiteY2960" fmla="*/ 12144021 h 23902640"/>
              <a:gd name="connsiteX2961" fmla="*/ 23399879 w 43671952"/>
              <a:gd name="connsiteY2961" fmla="*/ 12042459 h 23902640"/>
              <a:gd name="connsiteX2962" fmla="*/ 23422739 w 43671952"/>
              <a:gd name="connsiteY2962" fmla="*/ 12065319 h 23902640"/>
              <a:gd name="connsiteX2963" fmla="*/ 23399879 w 43671952"/>
              <a:gd name="connsiteY2963" fmla="*/ 12088179 h 23902640"/>
              <a:gd name="connsiteX2964" fmla="*/ 23377019 w 43671952"/>
              <a:gd name="connsiteY2964" fmla="*/ 12065319 h 23902640"/>
              <a:gd name="connsiteX2965" fmla="*/ 23399879 w 43671952"/>
              <a:gd name="connsiteY2965" fmla="*/ 12042459 h 23902640"/>
              <a:gd name="connsiteX2966" fmla="*/ 18016791 w 43671952"/>
              <a:gd name="connsiteY2966" fmla="*/ 12034837 h 23902640"/>
              <a:gd name="connsiteX2967" fmla="*/ 18048543 w 43671952"/>
              <a:gd name="connsiteY2967" fmla="*/ 12041187 h 23902640"/>
              <a:gd name="connsiteX2968" fmla="*/ 18058067 w 43671952"/>
              <a:gd name="connsiteY2968" fmla="*/ 12047537 h 23902640"/>
              <a:gd name="connsiteX2969" fmla="*/ 18080291 w 43671952"/>
              <a:gd name="connsiteY2969" fmla="*/ 12053887 h 23902640"/>
              <a:gd name="connsiteX2970" fmla="*/ 18131091 w 43671952"/>
              <a:gd name="connsiteY2970" fmla="*/ 12057062 h 23902640"/>
              <a:gd name="connsiteX2971" fmla="*/ 18140619 w 43671952"/>
              <a:gd name="connsiteY2971" fmla="*/ 12060237 h 23902640"/>
              <a:gd name="connsiteX2972" fmla="*/ 18146967 w 43671952"/>
              <a:gd name="connsiteY2972" fmla="*/ 12069762 h 23902640"/>
              <a:gd name="connsiteX2973" fmla="*/ 18156491 w 43671952"/>
              <a:gd name="connsiteY2973" fmla="*/ 12076112 h 23902640"/>
              <a:gd name="connsiteX2974" fmla="*/ 18159667 w 43671952"/>
              <a:gd name="connsiteY2974" fmla="*/ 12085637 h 23902640"/>
              <a:gd name="connsiteX2975" fmla="*/ 18153319 w 43671952"/>
              <a:gd name="connsiteY2975" fmla="*/ 12111037 h 23902640"/>
              <a:gd name="connsiteX2976" fmla="*/ 18146967 w 43671952"/>
              <a:gd name="connsiteY2976" fmla="*/ 12120562 h 23902640"/>
              <a:gd name="connsiteX2977" fmla="*/ 18140619 w 43671952"/>
              <a:gd name="connsiteY2977" fmla="*/ 12139612 h 23902640"/>
              <a:gd name="connsiteX2978" fmla="*/ 18134267 w 43671952"/>
              <a:gd name="connsiteY2978" fmla="*/ 12158662 h 23902640"/>
              <a:gd name="connsiteX2979" fmla="*/ 18131091 w 43671952"/>
              <a:gd name="connsiteY2979" fmla="*/ 12168187 h 23902640"/>
              <a:gd name="connsiteX2980" fmla="*/ 18121567 w 43671952"/>
              <a:gd name="connsiteY2980" fmla="*/ 12174537 h 23902640"/>
              <a:gd name="connsiteX2981" fmla="*/ 18115215 w 43671952"/>
              <a:gd name="connsiteY2981" fmla="*/ 12187237 h 23902640"/>
              <a:gd name="connsiteX2982" fmla="*/ 18105691 w 43671952"/>
              <a:gd name="connsiteY2982" fmla="*/ 12193587 h 23902640"/>
              <a:gd name="connsiteX2983" fmla="*/ 18077119 w 43671952"/>
              <a:gd name="connsiteY2983" fmla="*/ 12215812 h 23902640"/>
              <a:gd name="connsiteX2984" fmla="*/ 18067591 w 43671952"/>
              <a:gd name="connsiteY2984" fmla="*/ 12218987 h 23902640"/>
              <a:gd name="connsiteX2985" fmla="*/ 18048543 w 43671952"/>
              <a:gd name="connsiteY2985" fmla="*/ 12231687 h 23902640"/>
              <a:gd name="connsiteX2986" fmla="*/ 18019967 w 43671952"/>
              <a:gd name="connsiteY2986" fmla="*/ 12241212 h 23902640"/>
              <a:gd name="connsiteX2987" fmla="*/ 18010443 w 43671952"/>
              <a:gd name="connsiteY2987" fmla="*/ 12244387 h 23902640"/>
              <a:gd name="connsiteX2988" fmla="*/ 17985043 w 43671952"/>
              <a:gd name="connsiteY2988" fmla="*/ 12244387 h 23902640"/>
              <a:gd name="connsiteX2989" fmla="*/ 17978691 w 43671952"/>
              <a:gd name="connsiteY2989" fmla="*/ 12187237 h 23902640"/>
              <a:gd name="connsiteX2990" fmla="*/ 17988217 w 43671952"/>
              <a:gd name="connsiteY2990" fmla="*/ 12180887 h 23902640"/>
              <a:gd name="connsiteX2991" fmla="*/ 18004091 w 43671952"/>
              <a:gd name="connsiteY2991" fmla="*/ 12152312 h 23902640"/>
              <a:gd name="connsiteX2992" fmla="*/ 18000917 w 43671952"/>
              <a:gd name="connsiteY2992" fmla="*/ 12098337 h 23902640"/>
              <a:gd name="connsiteX2993" fmla="*/ 17994567 w 43671952"/>
              <a:gd name="connsiteY2993" fmla="*/ 12066587 h 23902640"/>
              <a:gd name="connsiteX2994" fmla="*/ 17997743 w 43671952"/>
              <a:gd name="connsiteY2994" fmla="*/ 12044362 h 23902640"/>
              <a:gd name="connsiteX2995" fmla="*/ 18016791 w 43671952"/>
              <a:gd name="connsiteY2995" fmla="*/ 12034837 h 23902640"/>
              <a:gd name="connsiteX2996" fmla="*/ 23795163 w 43671952"/>
              <a:gd name="connsiteY2996" fmla="*/ 12028171 h 23902640"/>
              <a:gd name="connsiteX2997" fmla="*/ 23818023 w 43671952"/>
              <a:gd name="connsiteY2997" fmla="*/ 12051031 h 23902640"/>
              <a:gd name="connsiteX2998" fmla="*/ 23795163 w 43671952"/>
              <a:gd name="connsiteY2998" fmla="*/ 12073891 h 23902640"/>
              <a:gd name="connsiteX2999" fmla="*/ 23772303 w 43671952"/>
              <a:gd name="connsiteY2999" fmla="*/ 12051031 h 23902640"/>
              <a:gd name="connsiteX3000" fmla="*/ 23795163 w 43671952"/>
              <a:gd name="connsiteY3000" fmla="*/ 12028171 h 23902640"/>
              <a:gd name="connsiteX3001" fmla="*/ 14137659 w 43671952"/>
              <a:gd name="connsiteY3001" fmla="*/ 11971018 h 23902640"/>
              <a:gd name="connsiteX3002" fmla="*/ 14160519 w 43671952"/>
              <a:gd name="connsiteY3002" fmla="*/ 11993878 h 23902640"/>
              <a:gd name="connsiteX3003" fmla="*/ 14137659 w 43671952"/>
              <a:gd name="connsiteY3003" fmla="*/ 12016738 h 23902640"/>
              <a:gd name="connsiteX3004" fmla="*/ 14114799 w 43671952"/>
              <a:gd name="connsiteY3004" fmla="*/ 11993878 h 23902640"/>
              <a:gd name="connsiteX3005" fmla="*/ 14137659 w 43671952"/>
              <a:gd name="connsiteY3005" fmla="*/ 11971018 h 23902640"/>
              <a:gd name="connsiteX3006" fmla="*/ 18213639 w 43671952"/>
              <a:gd name="connsiteY3006" fmla="*/ 11968162 h 23902640"/>
              <a:gd name="connsiteX3007" fmla="*/ 18242215 w 43671952"/>
              <a:gd name="connsiteY3007" fmla="*/ 11971337 h 23902640"/>
              <a:gd name="connsiteX3008" fmla="*/ 18261265 w 43671952"/>
              <a:gd name="connsiteY3008" fmla="*/ 11987212 h 23902640"/>
              <a:gd name="connsiteX3009" fmla="*/ 18267615 w 43671952"/>
              <a:gd name="connsiteY3009" fmla="*/ 11996737 h 23902640"/>
              <a:gd name="connsiteX3010" fmla="*/ 18277139 w 43671952"/>
              <a:gd name="connsiteY3010" fmla="*/ 12003087 h 23902640"/>
              <a:gd name="connsiteX3011" fmla="*/ 18267615 w 43671952"/>
              <a:gd name="connsiteY3011" fmla="*/ 12044362 h 23902640"/>
              <a:gd name="connsiteX3012" fmla="*/ 18258089 w 43671952"/>
              <a:gd name="connsiteY3012" fmla="*/ 12047537 h 23902640"/>
              <a:gd name="connsiteX3013" fmla="*/ 18235865 w 43671952"/>
              <a:gd name="connsiteY3013" fmla="*/ 12053887 h 23902640"/>
              <a:gd name="connsiteX3014" fmla="*/ 18210465 w 43671952"/>
              <a:gd name="connsiteY3014" fmla="*/ 12044362 h 23902640"/>
              <a:gd name="connsiteX3015" fmla="*/ 18207291 w 43671952"/>
              <a:gd name="connsiteY3015" fmla="*/ 12034837 h 23902640"/>
              <a:gd name="connsiteX3016" fmla="*/ 18194591 w 43671952"/>
              <a:gd name="connsiteY3016" fmla="*/ 12015787 h 23902640"/>
              <a:gd name="connsiteX3017" fmla="*/ 18194591 w 43671952"/>
              <a:gd name="connsiteY3017" fmla="*/ 11974512 h 23902640"/>
              <a:gd name="connsiteX3018" fmla="*/ 18213639 w 43671952"/>
              <a:gd name="connsiteY3018" fmla="*/ 11968162 h 23902640"/>
              <a:gd name="connsiteX3019" fmla="*/ 24409527 w 43671952"/>
              <a:gd name="connsiteY3019" fmla="*/ 11956733 h 23902640"/>
              <a:gd name="connsiteX3020" fmla="*/ 24432387 w 43671952"/>
              <a:gd name="connsiteY3020" fmla="*/ 11979593 h 23902640"/>
              <a:gd name="connsiteX3021" fmla="*/ 24409527 w 43671952"/>
              <a:gd name="connsiteY3021" fmla="*/ 12002453 h 23902640"/>
              <a:gd name="connsiteX3022" fmla="*/ 24386667 w 43671952"/>
              <a:gd name="connsiteY3022" fmla="*/ 11979593 h 23902640"/>
              <a:gd name="connsiteX3023" fmla="*/ 24409527 w 43671952"/>
              <a:gd name="connsiteY3023" fmla="*/ 11956733 h 23902640"/>
              <a:gd name="connsiteX3024" fmla="*/ 18388265 w 43671952"/>
              <a:gd name="connsiteY3024" fmla="*/ 11952287 h 23902640"/>
              <a:gd name="connsiteX3025" fmla="*/ 18420015 w 43671952"/>
              <a:gd name="connsiteY3025" fmla="*/ 11961812 h 23902640"/>
              <a:gd name="connsiteX3026" fmla="*/ 18429539 w 43671952"/>
              <a:gd name="connsiteY3026" fmla="*/ 11968162 h 23902640"/>
              <a:gd name="connsiteX3027" fmla="*/ 18432715 w 43671952"/>
              <a:gd name="connsiteY3027" fmla="*/ 11977687 h 23902640"/>
              <a:gd name="connsiteX3028" fmla="*/ 18448591 w 43671952"/>
              <a:gd name="connsiteY3028" fmla="*/ 11999912 h 23902640"/>
              <a:gd name="connsiteX3029" fmla="*/ 18451763 w 43671952"/>
              <a:gd name="connsiteY3029" fmla="*/ 12012612 h 23902640"/>
              <a:gd name="connsiteX3030" fmla="*/ 18458115 w 43671952"/>
              <a:gd name="connsiteY3030" fmla="*/ 12031662 h 23902640"/>
              <a:gd name="connsiteX3031" fmla="*/ 18461291 w 43671952"/>
              <a:gd name="connsiteY3031" fmla="*/ 12044362 h 23902640"/>
              <a:gd name="connsiteX3032" fmla="*/ 18467639 w 43671952"/>
              <a:gd name="connsiteY3032" fmla="*/ 12063412 h 23902640"/>
              <a:gd name="connsiteX3033" fmla="*/ 18470815 w 43671952"/>
              <a:gd name="connsiteY3033" fmla="*/ 12082462 h 23902640"/>
              <a:gd name="connsiteX3034" fmla="*/ 18464465 w 43671952"/>
              <a:gd name="connsiteY3034" fmla="*/ 12142787 h 23902640"/>
              <a:gd name="connsiteX3035" fmla="*/ 18432715 w 43671952"/>
              <a:gd name="connsiteY3035" fmla="*/ 12120562 h 23902640"/>
              <a:gd name="connsiteX3036" fmla="*/ 18423191 w 43671952"/>
              <a:gd name="connsiteY3036" fmla="*/ 12114212 h 23902640"/>
              <a:gd name="connsiteX3037" fmla="*/ 18410491 w 43671952"/>
              <a:gd name="connsiteY3037" fmla="*/ 12098337 h 23902640"/>
              <a:gd name="connsiteX3038" fmla="*/ 18407315 w 43671952"/>
              <a:gd name="connsiteY3038" fmla="*/ 12088812 h 23902640"/>
              <a:gd name="connsiteX3039" fmla="*/ 18394615 w 43671952"/>
              <a:gd name="connsiteY3039" fmla="*/ 12069762 h 23902640"/>
              <a:gd name="connsiteX3040" fmla="*/ 18388265 w 43671952"/>
              <a:gd name="connsiteY3040" fmla="*/ 12050712 h 23902640"/>
              <a:gd name="connsiteX3041" fmla="*/ 18385091 w 43671952"/>
              <a:gd name="connsiteY3041" fmla="*/ 12041187 h 23902640"/>
              <a:gd name="connsiteX3042" fmla="*/ 18378739 w 43671952"/>
              <a:gd name="connsiteY3042" fmla="*/ 12031662 h 23902640"/>
              <a:gd name="connsiteX3043" fmla="*/ 18378739 w 43671952"/>
              <a:gd name="connsiteY3043" fmla="*/ 11955462 h 23902640"/>
              <a:gd name="connsiteX3044" fmla="*/ 18388265 w 43671952"/>
              <a:gd name="connsiteY3044" fmla="*/ 11952287 h 23902640"/>
              <a:gd name="connsiteX3045" fmla="*/ 14144803 w 43671952"/>
              <a:gd name="connsiteY3045" fmla="*/ 11894818 h 23902640"/>
              <a:gd name="connsiteX3046" fmla="*/ 14167663 w 43671952"/>
              <a:gd name="connsiteY3046" fmla="*/ 11917678 h 23902640"/>
              <a:gd name="connsiteX3047" fmla="*/ 14144803 w 43671952"/>
              <a:gd name="connsiteY3047" fmla="*/ 11940538 h 23902640"/>
              <a:gd name="connsiteX3048" fmla="*/ 14121943 w 43671952"/>
              <a:gd name="connsiteY3048" fmla="*/ 11917678 h 23902640"/>
              <a:gd name="connsiteX3049" fmla="*/ 14144803 w 43671952"/>
              <a:gd name="connsiteY3049" fmla="*/ 11894818 h 23902640"/>
              <a:gd name="connsiteX3050" fmla="*/ 17817707 w 43671952"/>
              <a:gd name="connsiteY3050" fmla="*/ 11822671 h 23902640"/>
              <a:gd name="connsiteX3051" fmla="*/ 17829467 w 43671952"/>
              <a:gd name="connsiteY3051" fmla="*/ 11825416 h 23902640"/>
              <a:gd name="connsiteX3052" fmla="*/ 17848519 w 43671952"/>
              <a:gd name="connsiteY3052" fmla="*/ 11834941 h 23902640"/>
              <a:gd name="connsiteX3053" fmla="*/ 17867567 w 43671952"/>
              <a:gd name="connsiteY3053" fmla="*/ 11844466 h 23902640"/>
              <a:gd name="connsiteX3054" fmla="*/ 17905667 w 43671952"/>
              <a:gd name="connsiteY3054" fmla="*/ 11838116 h 23902640"/>
              <a:gd name="connsiteX3055" fmla="*/ 17940595 w 43671952"/>
              <a:gd name="connsiteY3055" fmla="*/ 11841291 h 23902640"/>
              <a:gd name="connsiteX3056" fmla="*/ 17956467 w 43671952"/>
              <a:gd name="connsiteY3056" fmla="*/ 11857166 h 23902640"/>
              <a:gd name="connsiteX3057" fmla="*/ 17962819 w 43671952"/>
              <a:gd name="connsiteY3057" fmla="*/ 11876216 h 23902640"/>
              <a:gd name="connsiteX3058" fmla="*/ 17956467 w 43671952"/>
              <a:gd name="connsiteY3058" fmla="*/ 11911012 h 23902640"/>
              <a:gd name="connsiteX3059" fmla="*/ 17953291 w 43671952"/>
              <a:gd name="connsiteY3059" fmla="*/ 11920537 h 23902640"/>
              <a:gd name="connsiteX3060" fmla="*/ 17934243 w 43671952"/>
              <a:gd name="connsiteY3060" fmla="*/ 11939587 h 23902640"/>
              <a:gd name="connsiteX3061" fmla="*/ 17931067 w 43671952"/>
              <a:gd name="connsiteY3061" fmla="*/ 11949112 h 23902640"/>
              <a:gd name="connsiteX3062" fmla="*/ 17908843 w 43671952"/>
              <a:gd name="connsiteY3062" fmla="*/ 11968162 h 23902640"/>
              <a:gd name="connsiteX3063" fmla="*/ 17883443 w 43671952"/>
              <a:gd name="connsiteY3063" fmla="*/ 11958637 h 23902640"/>
              <a:gd name="connsiteX3064" fmla="*/ 17864391 w 43671952"/>
              <a:gd name="connsiteY3064" fmla="*/ 11949112 h 23902640"/>
              <a:gd name="connsiteX3065" fmla="*/ 17848519 w 43671952"/>
              <a:gd name="connsiteY3065" fmla="*/ 11930062 h 23902640"/>
              <a:gd name="connsiteX3066" fmla="*/ 17842167 w 43671952"/>
              <a:gd name="connsiteY3066" fmla="*/ 11920537 h 23902640"/>
              <a:gd name="connsiteX3067" fmla="*/ 17838995 w 43671952"/>
              <a:gd name="connsiteY3067" fmla="*/ 11911012 h 23902640"/>
              <a:gd name="connsiteX3068" fmla="*/ 17829467 w 43671952"/>
              <a:gd name="connsiteY3068" fmla="*/ 11904662 h 23902640"/>
              <a:gd name="connsiteX3069" fmla="*/ 17826293 w 43671952"/>
              <a:gd name="connsiteY3069" fmla="*/ 11895137 h 23902640"/>
              <a:gd name="connsiteX3070" fmla="*/ 17810419 w 43671952"/>
              <a:gd name="connsiteY3070" fmla="*/ 11879391 h 23902640"/>
              <a:gd name="connsiteX3071" fmla="*/ 17804067 w 43671952"/>
              <a:gd name="connsiteY3071" fmla="*/ 11860341 h 23902640"/>
              <a:gd name="connsiteX3072" fmla="*/ 17800893 w 43671952"/>
              <a:gd name="connsiteY3072" fmla="*/ 11850816 h 23902640"/>
              <a:gd name="connsiteX3073" fmla="*/ 17804067 w 43671952"/>
              <a:gd name="connsiteY3073" fmla="*/ 11825416 h 23902640"/>
              <a:gd name="connsiteX3074" fmla="*/ 17817707 w 43671952"/>
              <a:gd name="connsiteY3074" fmla="*/ 11822671 h 23902640"/>
              <a:gd name="connsiteX3075" fmla="*/ 14190046 w 43671952"/>
              <a:gd name="connsiteY3075" fmla="*/ 11813884 h 23902640"/>
              <a:gd name="connsiteX3076" fmla="*/ 14212906 w 43671952"/>
              <a:gd name="connsiteY3076" fmla="*/ 11836744 h 23902640"/>
              <a:gd name="connsiteX3077" fmla="*/ 14190046 w 43671952"/>
              <a:gd name="connsiteY3077" fmla="*/ 11859604 h 23902640"/>
              <a:gd name="connsiteX3078" fmla="*/ 14167186 w 43671952"/>
              <a:gd name="connsiteY3078" fmla="*/ 11836744 h 23902640"/>
              <a:gd name="connsiteX3079" fmla="*/ 14190046 w 43671952"/>
              <a:gd name="connsiteY3079" fmla="*/ 11813884 h 23902640"/>
              <a:gd name="connsiteX3080" fmla="*/ 11642107 w 43671952"/>
              <a:gd name="connsiteY3080" fmla="*/ 11749589 h 23902640"/>
              <a:gd name="connsiteX3081" fmla="*/ 11664967 w 43671952"/>
              <a:gd name="connsiteY3081" fmla="*/ 11772449 h 23902640"/>
              <a:gd name="connsiteX3082" fmla="*/ 11642107 w 43671952"/>
              <a:gd name="connsiteY3082" fmla="*/ 11795310 h 23902640"/>
              <a:gd name="connsiteX3083" fmla="*/ 11619247 w 43671952"/>
              <a:gd name="connsiteY3083" fmla="*/ 11772449 h 23902640"/>
              <a:gd name="connsiteX3084" fmla="*/ 11642107 w 43671952"/>
              <a:gd name="connsiteY3084" fmla="*/ 11749589 h 23902640"/>
              <a:gd name="connsiteX3085" fmla="*/ 40474135 w 43671952"/>
              <a:gd name="connsiteY3085" fmla="*/ 11627778 h 23902640"/>
              <a:gd name="connsiteX3086" fmla="*/ 40505087 w 43671952"/>
              <a:gd name="connsiteY3086" fmla="*/ 11630159 h 23902640"/>
              <a:gd name="connsiteX3087" fmla="*/ 40519375 w 43671952"/>
              <a:gd name="connsiteY3087" fmla="*/ 11634923 h 23902640"/>
              <a:gd name="connsiteX3088" fmla="*/ 40540807 w 43671952"/>
              <a:gd name="connsiteY3088" fmla="*/ 11646828 h 23902640"/>
              <a:gd name="connsiteX3089" fmla="*/ 40555095 w 43671952"/>
              <a:gd name="connsiteY3089" fmla="*/ 11656353 h 23902640"/>
              <a:gd name="connsiteX3090" fmla="*/ 40562239 w 43671952"/>
              <a:gd name="connsiteY3090" fmla="*/ 11661117 h 23902640"/>
              <a:gd name="connsiteX3091" fmla="*/ 40571767 w 43671952"/>
              <a:gd name="connsiteY3091" fmla="*/ 11682547 h 23902640"/>
              <a:gd name="connsiteX3092" fmla="*/ 40574143 w 43671952"/>
              <a:gd name="connsiteY3092" fmla="*/ 11689691 h 23902640"/>
              <a:gd name="connsiteX3093" fmla="*/ 40576527 w 43671952"/>
              <a:gd name="connsiteY3093" fmla="*/ 11696834 h 23902640"/>
              <a:gd name="connsiteX3094" fmla="*/ 40569383 w 43671952"/>
              <a:gd name="connsiteY3094" fmla="*/ 11742079 h 23902640"/>
              <a:gd name="connsiteX3095" fmla="*/ 40555095 w 43671952"/>
              <a:gd name="connsiteY3095" fmla="*/ 11763510 h 23902640"/>
              <a:gd name="connsiteX3096" fmla="*/ 40550335 w 43671952"/>
              <a:gd name="connsiteY3096" fmla="*/ 11770652 h 23902640"/>
              <a:gd name="connsiteX3097" fmla="*/ 40540807 w 43671952"/>
              <a:gd name="connsiteY3097" fmla="*/ 11782560 h 23902640"/>
              <a:gd name="connsiteX3098" fmla="*/ 40533663 w 43671952"/>
              <a:gd name="connsiteY3098" fmla="*/ 11789703 h 23902640"/>
              <a:gd name="connsiteX3099" fmla="*/ 40500327 w 43671952"/>
              <a:gd name="connsiteY3099" fmla="*/ 11789703 h 23902640"/>
              <a:gd name="connsiteX3100" fmla="*/ 40493183 w 43671952"/>
              <a:gd name="connsiteY3100" fmla="*/ 11768272 h 23902640"/>
              <a:gd name="connsiteX3101" fmla="*/ 40490803 w 43671952"/>
              <a:gd name="connsiteY3101" fmla="*/ 11758747 h 23902640"/>
              <a:gd name="connsiteX3102" fmla="*/ 40486039 w 43671952"/>
              <a:gd name="connsiteY3102" fmla="*/ 11744458 h 23902640"/>
              <a:gd name="connsiteX3103" fmla="*/ 40478895 w 43671952"/>
              <a:gd name="connsiteY3103" fmla="*/ 11718266 h 23902640"/>
              <a:gd name="connsiteX3104" fmla="*/ 40471751 w 43671952"/>
              <a:gd name="connsiteY3104" fmla="*/ 11703978 h 23902640"/>
              <a:gd name="connsiteX3105" fmla="*/ 40464607 w 43671952"/>
              <a:gd name="connsiteY3105" fmla="*/ 11699216 h 23902640"/>
              <a:gd name="connsiteX3106" fmla="*/ 40459847 w 43671952"/>
              <a:gd name="connsiteY3106" fmla="*/ 11684927 h 23902640"/>
              <a:gd name="connsiteX3107" fmla="*/ 40457463 w 43671952"/>
              <a:gd name="connsiteY3107" fmla="*/ 11675403 h 23902640"/>
              <a:gd name="connsiteX3108" fmla="*/ 40452703 w 43671952"/>
              <a:gd name="connsiteY3108" fmla="*/ 11661117 h 23902640"/>
              <a:gd name="connsiteX3109" fmla="*/ 40450319 w 43671952"/>
              <a:gd name="connsiteY3109" fmla="*/ 11653973 h 23902640"/>
              <a:gd name="connsiteX3110" fmla="*/ 40459847 w 43671952"/>
              <a:gd name="connsiteY3110" fmla="*/ 11632542 h 23902640"/>
              <a:gd name="connsiteX3111" fmla="*/ 40474135 w 43671952"/>
              <a:gd name="connsiteY3111" fmla="*/ 11627778 h 23902640"/>
              <a:gd name="connsiteX3112" fmla="*/ 17434911 w 43671952"/>
              <a:gd name="connsiteY3112" fmla="*/ 11623393 h 23902640"/>
              <a:gd name="connsiteX3113" fmla="*/ 17457771 w 43671952"/>
              <a:gd name="connsiteY3113" fmla="*/ 11646253 h 23902640"/>
              <a:gd name="connsiteX3114" fmla="*/ 17434911 w 43671952"/>
              <a:gd name="connsiteY3114" fmla="*/ 11669114 h 23902640"/>
              <a:gd name="connsiteX3115" fmla="*/ 17412051 w 43671952"/>
              <a:gd name="connsiteY3115" fmla="*/ 11646253 h 23902640"/>
              <a:gd name="connsiteX3116" fmla="*/ 17434911 w 43671952"/>
              <a:gd name="connsiteY3116" fmla="*/ 11623393 h 23902640"/>
              <a:gd name="connsiteX3117" fmla="*/ 24285703 w 43671952"/>
              <a:gd name="connsiteY3117" fmla="*/ 11613888 h 23902640"/>
              <a:gd name="connsiteX3118" fmla="*/ 24308563 w 43671952"/>
              <a:gd name="connsiteY3118" fmla="*/ 11636746 h 23902640"/>
              <a:gd name="connsiteX3119" fmla="*/ 24285703 w 43671952"/>
              <a:gd name="connsiteY3119" fmla="*/ 11659606 h 23902640"/>
              <a:gd name="connsiteX3120" fmla="*/ 24262843 w 43671952"/>
              <a:gd name="connsiteY3120" fmla="*/ 11636746 h 23902640"/>
              <a:gd name="connsiteX3121" fmla="*/ 24285703 w 43671952"/>
              <a:gd name="connsiteY3121" fmla="*/ 11613888 h 23902640"/>
              <a:gd name="connsiteX3122" fmla="*/ 11584959 w 43671952"/>
              <a:gd name="connsiteY3122" fmla="*/ 11613859 h 23902640"/>
              <a:gd name="connsiteX3123" fmla="*/ 11607817 w 43671952"/>
              <a:gd name="connsiteY3123" fmla="*/ 11636719 h 23902640"/>
              <a:gd name="connsiteX3124" fmla="*/ 11584959 w 43671952"/>
              <a:gd name="connsiteY3124" fmla="*/ 11659579 h 23902640"/>
              <a:gd name="connsiteX3125" fmla="*/ 11562097 w 43671952"/>
              <a:gd name="connsiteY3125" fmla="*/ 11636719 h 23902640"/>
              <a:gd name="connsiteX3126" fmla="*/ 11584959 w 43671952"/>
              <a:gd name="connsiteY3126" fmla="*/ 11613859 h 23902640"/>
              <a:gd name="connsiteX3127" fmla="*/ 21206831 w 43671952"/>
              <a:gd name="connsiteY3127" fmla="*/ 11604356 h 23902640"/>
              <a:gd name="connsiteX3128" fmla="*/ 21229691 w 43671952"/>
              <a:gd name="connsiteY3128" fmla="*/ 11627216 h 23902640"/>
              <a:gd name="connsiteX3129" fmla="*/ 21206831 w 43671952"/>
              <a:gd name="connsiteY3129" fmla="*/ 11650076 h 23902640"/>
              <a:gd name="connsiteX3130" fmla="*/ 21183971 w 43671952"/>
              <a:gd name="connsiteY3130" fmla="*/ 11627216 h 23902640"/>
              <a:gd name="connsiteX3131" fmla="*/ 21206831 w 43671952"/>
              <a:gd name="connsiteY3131" fmla="*/ 11604356 h 23902640"/>
              <a:gd name="connsiteX3132" fmla="*/ 21330655 w 43671952"/>
              <a:gd name="connsiteY3132" fmla="*/ 11590068 h 23902640"/>
              <a:gd name="connsiteX3133" fmla="*/ 21353515 w 43671952"/>
              <a:gd name="connsiteY3133" fmla="*/ 11612928 h 23902640"/>
              <a:gd name="connsiteX3134" fmla="*/ 21330655 w 43671952"/>
              <a:gd name="connsiteY3134" fmla="*/ 11635788 h 23902640"/>
              <a:gd name="connsiteX3135" fmla="*/ 21307795 w 43671952"/>
              <a:gd name="connsiteY3135" fmla="*/ 11612928 h 23902640"/>
              <a:gd name="connsiteX3136" fmla="*/ 21330655 w 43671952"/>
              <a:gd name="connsiteY3136" fmla="*/ 11590068 h 23902640"/>
              <a:gd name="connsiteX3137" fmla="*/ 14304344 w 43671952"/>
              <a:gd name="connsiteY3137" fmla="*/ 11518610 h 23902640"/>
              <a:gd name="connsiteX3138" fmla="*/ 14327206 w 43671952"/>
              <a:gd name="connsiteY3138" fmla="*/ 11541469 h 23902640"/>
              <a:gd name="connsiteX3139" fmla="*/ 14304344 w 43671952"/>
              <a:gd name="connsiteY3139" fmla="*/ 11564330 h 23902640"/>
              <a:gd name="connsiteX3140" fmla="*/ 14281484 w 43671952"/>
              <a:gd name="connsiteY3140" fmla="*/ 11541469 h 23902640"/>
              <a:gd name="connsiteX3141" fmla="*/ 14304344 w 43671952"/>
              <a:gd name="connsiteY3141" fmla="*/ 11518610 h 23902640"/>
              <a:gd name="connsiteX3142" fmla="*/ 16996767 w 43671952"/>
              <a:gd name="connsiteY3142" fmla="*/ 11458296 h 23902640"/>
              <a:gd name="connsiteX3143" fmla="*/ 17019625 w 43671952"/>
              <a:gd name="connsiteY3143" fmla="*/ 11481155 h 23902640"/>
              <a:gd name="connsiteX3144" fmla="*/ 16996767 w 43671952"/>
              <a:gd name="connsiteY3144" fmla="*/ 11504017 h 23902640"/>
              <a:gd name="connsiteX3145" fmla="*/ 16973907 w 43671952"/>
              <a:gd name="connsiteY3145" fmla="*/ 11481155 h 23902640"/>
              <a:gd name="connsiteX3146" fmla="*/ 16996767 w 43671952"/>
              <a:gd name="connsiteY3146" fmla="*/ 11458296 h 23902640"/>
              <a:gd name="connsiteX3147" fmla="*/ 17130115 w 43671952"/>
              <a:gd name="connsiteY3147" fmla="*/ 11455121 h 23902640"/>
              <a:gd name="connsiteX3148" fmla="*/ 17152975 w 43671952"/>
              <a:gd name="connsiteY3148" fmla="*/ 11477981 h 23902640"/>
              <a:gd name="connsiteX3149" fmla="*/ 17130115 w 43671952"/>
              <a:gd name="connsiteY3149" fmla="*/ 11500841 h 23902640"/>
              <a:gd name="connsiteX3150" fmla="*/ 17107255 w 43671952"/>
              <a:gd name="connsiteY3150" fmla="*/ 11477981 h 23902640"/>
              <a:gd name="connsiteX3151" fmla="*/ 17130115 w 43671952"/>
              <a:gd name="connsiteY3151" fmla="*/ 11455121 h 23902640"/>
              <a:gd name="connsiteX3152" fmla="*/ 40414603 w 43671952"/>
              <a:gd name="connsiteY3152" fmla="*/ 11368222 h 23902640"/>
              <a:gd name="connsiteX3153" fmla="*/ 40426511 w 43671952"/>
              <a:gd name="connsiteY3153" fmla="*/ 11370603 h 23902640"/>
              <a:gd name="connsiteX3154" fmla="*/ 40433655 w 43671952"/>
              <a:gd name="connsiteY3154" fmla="*/ 11372984 h 23902640"/>
              <a:gd name="connsiteX3155" fmla="*/ 40443175 w 43671952"/>
              <a:gd name="connsiteY3155" fmla="*/ 11375366 h 23902640"/>
              <a:gd name="connsiteX3156" fmla="*/ 40450319 w 43671952"/>
              <a:gd name="connsiteY3156" fmla="*/ 11380128 h 23902640"/>
              <a:gd name="connsiteX3157" fmla="*/ 40455087 w 43671952"/>
              <a:gd name="connsiteY3157" fmla="*/ 11394417 h 23902640"/>
              <a:gd name="connsiteX3158" fmla="*/ 40426511 w 43671952"/>
              <a:gd name="connsiteY3158" fmla="*/ 11406322 h 23902640"/>
              <a:gd name="connsiteX3159" fmla="*/ 40436031 w 43671952"/>
              <a:gd name="connsiteY3159" fmla="*/ 11413466 h 23902640"/>
              <a:gd name="connsiteX3160" fmla="*/ 40402695 w 43671952"/>
              <a:gd name="connsiteY3160" fmla="*/ 11408703 h 23902640"/>
              <a:gd name="connsiteX3161" fmla="*/ 40395551 w 43671952"/>
              <a:gd name="connsiteY3161" fmla="*/ 11403941 h 23902640"/>
              <a:gd name="connsiteX3162" fmla="*/ 40390791 w 43671952"/>
              <a:gd name="connsiteY3162" fmla="*/ 11396797 h 23902640"/>
              <a:gd name="connsiteX3163" fmla="*/ 40386031 w 43671952"/>
              <a:gd name="connsiteY3163" fmla="*/ 11382510 h 23902640"/>
              <a:gd name="connsiteX3164" fmla="*/ 40390791 w 43671952"/>
              <a:gd name="connsiteY3164" fmla="*/ 11375366 h 23902640"/>
              <a:gd name="connsiteX3165" fmla="*/ 40397935 w 43671952"/>
              <a:gd name="connsiteY3165" fmla="*/ 11372984 h 23902640"/>
              <a:gd name="connsiteX3166" fmla="*/ 40414603 w 43671952"/>
              <a:gd name="connsiteY3166" fmla="*/ 11368222 h 23902640"/>
              <a:gd name="connsiteX3167" fmla="*/ 17130117 w 43671952"/>
              <a:gd name="connsiteY3167" fmla="*/ 11353521 h 23902640"/>
              <a:gd name="connsiteX3168" fmla="*/ 17152977 w 43671952"/>
              <a:gd name="connsiteY3168" fmla="*/ 11376381 h 23902640"/>
              <a:gd name="connsiteX3169" fmla="*/ 17130117 w 43671952"/>
              <a:gd name="connsiteY3169" fmla="*/ 11399242 h 23902640"/>
              <a:gd name="connsiteX3170" fmla="*/ 17107257 w 43671952"/>
              <a:gd name="connsiteY3170" fmla="*/ 11376381 h 23902640"/>
              <a:gd name="connsiteX3171" fmla="*/ 17130117 w 43671952"/>
              <a:gd name="connsiteY3171" fmla="*/ 11353521 h 23902640"/>
              <a:gd name="connsiteX3172" fmla="*/ 17022165 w 43671952"/>
              <a:gd name="connsiteY3172" fmla="*/ 11353520 h 23902640"/>
              <a:gd name="connsiteX3173" fmla="*/ 17045025 w 43671952"/>
              <a:gd name="connsiteY3173" fmla="*/ 11376380 h 23902640"/>
              <a:gd name="connsiteX3174" fmla="*/ 17022165 w 43671952"/>
              <a:gd name="connsiteY3174" fmla="*/ 11399240 h 23902640"/>
              <a:gd name="connsiteX3175" fmla="*/ 16999305 w 43671952"/>
              <a:gd name="connsiteY3175" fmla="*/ 11376380 h 23902640"/>
              <a:gd name="connsiteX3176" fmla="*/ 17022165 w 43671952"/>
              <a:gd name="connsiteY3176" fmla="*/ 11353520 h 23902640"/>
              <a:gd name="connsiteX3177" fmla="*/ 21144919 w 43671952"/>
              <a:gd name="connsiteY3177" fmla="*/ 11332893 h 23902640"/>
              <a:gd name="connsiteX3178" fmla="*/ 21167779 w 43671952"/>
              <a:gd name="connsiteY3178" fmla="*/ 11355753 h 23902640"/>
              <a:gd name="connsiteX3179" fmla="*/ 21144919 w 43671952"/>
              <a:gd name="connsiteY3179" fmla="*/ 11378613 h 23902640"/>
              <a:gd name="connsiteX3180" fmla="*/ 21122059 w 43671952"/>
              <a:gd name="connsiteY3180" fmla="*/ 11355753 h 23902640"/>
              <a:gd name="connsiteX3181" fmla="*/ 21144919 w 43671952"/>
              <a:gd name="connsiteY3181" fmla="*/ 11332893 h 23902640"/>
              <a:gd name="connsiteX3182" fmla="*/ 16577663 w 43671952"/>
              <a:gd name="connsiteY3182" fmla="*/ 11255095 h 23902640"/>
              <a:gd name="connsiteX3183" fmla="*/ 16600524 w 43671952"/>
              <a:gd name="connsiteY3183" fmla="*/ 11277955 h 23902640"/>
              <a:gd name="connsiteX3184" fmla="*/ 16577663 w 43671952"/>
              <a:gd name="connsiteY3184" fmla="*/ 11300815 h 23902640"/>
              <a:gd name="connsiteX3185" fmla="*/ 16554803 w 43671952"/>
              <a:gd name="connsiteY3185" fmla="*/ 11277955 h 23902640"/>
              <a:gd name="connsiteX3186" fmla="*/ 16577663 w 43671952"/>
              <a:gd name="connsiteY3186" fmla="*/ 11255095 h 23902640"/>
              <a:gd name="connsiteX3187" fmla="*/ 21161587 w 43671952"/>
              <a:gd name="connsiteY3187" fmla="*/ 11254311 h 23902640"/>
              <a:gd name="connsiteX3188" fmla="*/ 21184447 w 43671952"/>
              <a:gd name="connsiteY3188" fmla="*/ 11277171 h 23902640"/>
              <a:gd name="connsiteX3189" fmla="*/ 21161587 w 43671952"/>
              <a:gd name="connsiteY3189" fmla="*/ 11300032 h 23902640"/>
              <a:gd name="connsiteX3190" fmla="*/ 21138727 w 43671952"/>
              <a:gd name="connsiteY3190" fmla="*/ 11277171 h 23902640"/>
              <a:gd name="connsiteX3191" fmla="*/ 21161587 w 43671952"/>
              <a:gd name="connsiteY3191" fmla="*/ 11254311 h 23902640"/>
              <a:gd name="connsiteX3192" fmla="*/ 16672915 w 43671952"/>
              <a:gd name="connsiteY3192" fmla="*/ 11226520 h 23902640"/>
              <a:gd name="connsiteX3193" fmla="*/ 16695775 w 43671952"/>
              <a:gd name="connsiteY3193" fmla="*/ 11249380 h 23902640"/>
              <a:gd name="connsiteX3194" fmla="*/ 16672915 w 43671952"/>
              <a:gd name="connsiteY3194" fmla="*/ 11272240 h 23902640"/>
              <a:gd name="connsiteX3195" fmla="*/ 16650055 w 43671952"/>
              <a:gd name="connsiteY3195" fmla="*/ 11249380 h 23902640"/>
              <a:gd name="connsiteX3196" fmla="*/ 16672915 w 43671952"/>
              <a:gd name="connsiteY3196" fmla="*/ 11226520 h 23902640"/>
              <a:gd name="connsiteX3197" fmla="*/ 21142535 w 43671952"/>
              <a:gd name="connsiteY3197" fmla="*/ 11161442 h 23902640"/>
              <a:gd name="connsiteX3198" fmla="*/ 21165395 w 43671952"/>
              <a:gd name="connsiteY3198" fmla="*/ 11184302 h 23902640"/>
              <a:gd name="connsiteX3199" fmla="*/ 21142535 w 43671952"/>
              <a:gd name="connsiteY3199" fmla="*/ 11207162 h 23902640"/>
              <a:gd name="connsiteX3200" fmla="*/ 21119675 w 43671952"/>
              <a:gd name="connsiteY3200" fmla="*/ 11184302 h 23902640"/>
              <a:gd name="connsiteX3201" fmla="*/ 21142535 w 43671952"/>
              <a:gd name="connsiteY3201" fmla="*/ 11161442 h 23902640"/>
              <a:gd name="connsiteX3202" fmla="*/ 16571316 w 43671952"/>
              <a:gd name="connsiteY3202" fmla="*/ 11153495 h 23902640"/>
              <a:gd name="connsiteX3203" fmla="*/ 16594176 w 43671952"/>
              <a:gd name="connsiteY3203" fmla="*/ 11176355 h 23902640"/>
              <a:gd name="connsiteX3204" fmla="*/ 16571316 w 43671952"/>
              <a:gd name="connsiteY3204" fmla="*/ 11199215 h 23902640"/>
              <a:gd name="connsiteX3205" fmla="*/ 16548457 w 43671952"/>
              <a:gd name="connsiteY3205" fmla="*/ 11176355 h 23902640"/>
              <a:gd name="connsiteX3206" fmla="*/ 16571316 w 43671952"/>
              <a:gd name="connsiteY3206" fmla="*/ 11153495 h 23902640"/>
              <a:gd name="connsiteX3207" fmla="*/ 21404471 w 43671952"/>
              <a:gd name="connsiteY3207" fmla="*/ 11147154 h 23902640"/>
              <a:gd name="connsiteX3208" fmla="*/ 21427331 w 43671952"/>
              <a:gd name="connsiteY3208" fmla="*/ 11170014 h 23902640"/>
              <a:gd name="connsiteX3209" fmla="*/ 21404471 w 43671952"/>
              <a:gd name="connsiteY3209" fmla="*/ 11192874 h 23902640"/>
              <a:gd name="connsiteX3210" fmla="*/ 21381615 w 43671952"/>
              <a:gd name="connsiteY3210" fmla="*/ 11170014 h 23902640"/>
              <a:gd name="connsiteX3211" fmla="*/ 21404471 w 43671952"/>
              <a:gd name="connsiteY3211" fmla="*/ 11147154 h 23902640"/>
              <a:gd name="connsiteX3212" fmla="*/ 16669742 w 43671952"/>
              <a:gd name="connsiteY3212" fmla="*/ 11137620 h 23902640"/>
              <a:gd name="connsiteX3213" fmla="*/ 16692600 w 43671952"/>
              <a:gd name="connsiteY3213" fmla="*/ 11160479 h 23902640"/>
              <a:gd name="connsiteX3214" fmla="*/ 16669742 w 43671952"/>
              <a:gd name="connsiteY3214" fmla="*/ 11183339 h 23902640"/>
              <a:gd name="connsiteX3215" fmla="*/ 16646882 w 43671952"/>
              <a:gd name="connsiteY3215" fmla="*/ 11160479 h 23902640"/>
              <a:gd name="connsiteX3216" fmla="*/ 16669742 w 43671952"/>
              <a:gd name="connsiteY3216" fmla="*/ 11137620 h 23902640"/>
              <a:gd name="connsiteX3217" fmla="*/ 40424127 w 43671952"/>
              <a:gd name="connsiteY3217" fmla="*/ 11113429 h 23902640"/>
              <a:gd name="connsiteX3218" fmla="*/ 40438415 w 43671952"/>
              <a:gd name="connsiteY3218" fmla="*/ 11115810 h 23902640"/>
              <a:gd name="connsiteX3219" fmla="*/ 40445559 w 43671952"/>
              <a:gd name="connsiteY3219" fmla="*/ 11130099 h 23902640"/>
              <a:gd name="connsiteX3220" fmla="*/ 40438415 w 43671952"/>
              <a:gd name="connsiteY3220" fmla="*/ 11156292 h 23902640"/>
              <a:gd name="connsiteX3221" fmla="*/ 40431271 w 43671952"/>
              <a:gd name="connsiteY3221" fmla="*/ 11158673 h 23902640"/>
              <a:gd name="connsiteX3222" fmla="*/ 40424127 w 43671952"/>
              <a:gd name="connsiteY3222" fmla="*/ 11168199 h 23902640"/>
              <a:gd name="connsiteX3223" fmla="*/ 40371743 w 43671952"/>
              <a:gd name="connsiteY3223" fmla="*/ 11165817 h 23902640"/>
              <a:gd name="connsiteX3224" fmla="*/ 40369359 w 43671952"/>
              <a:gd name="connsiteY3224" fmla="*/ 11158673 h 23902640"/>
              <a:gd name="connsiteX3225" fmla="*/ 40371743 w 43671952"/>
              <a:gd name="connsiteY3225" fmla="*/ 11142005 h 23902640"/>
              <a:gd name="connsiteX3226" fmla="*/ 40390791 w 43671952"/>
              <a:gd name="connsiteY3226" fmla="*/ 11125336 h 23902640"/>
              <a:gd name="connsiteX3227" fmla="*/ 40397935 w 43671952"/>
              <a:gd name="connsiteY3227" fmla="*/ 11122954 h 23902640"/>
              <a:gd name="connsiteX3228" fmla="*/ 40405079 w 43671952"/>
              <a:gd name="connsiteY3228" fmla="*/ 11118192 h 23902640"/>
              <a:gd name="connsiteX3229" fmla="*/ 40424127 w 43671952"/>
              <a:gd name="connsiteY3229" fmla="*/ 11113429 h 23902640"/>
              <a:gd name="connsiteX3230" fmla="*/ 25404891 w 43671952"/>
              <a:gd name="connsiteY3230" fmla="*/ 11090010 h 23902640"/>
              <a:gd name="connsiteX3231" fmla="*/ 25427751 w 43671952"/>
              <a:gd name="connsiteY3231" fmla="*/ 11112871 h 23902640"/>
              <a:gd name="connsiteX3232" fmla="*/ 25404891 w 43671952"/>
              <a:gd name="connsiteY3232" fmla="*/ 11135732 h 23902640"/>
              <a:gd name="connsiteX3233" fmla="*/ 25382031 w 43671952"/>
              <a:gd name="connsiteY3233" fmla="*/ 11112871 h 23902640"/>
              <a:gd name="connsiteX3234" fmla="*/ 25404891 w 43671952"/>
              <a:gd name="connsiteY3234" fmla="*/ 11090010 h 23902640"/>
              <a:gd name="connsiteX3235" fmla="*/ 40643203 w 43671952"/>
              <a:gd name="connsiteY3235" fmla="*/ 11077709 h 23902640"/>
              <a:gd name="connsiteX3236" fmla="*/ 40667015 w 43671952"/>
              <a:gd name="connsiteY3236" fmla="*/ 11080092 h 23902640"/>
              <a:gd name="connsiteX3237" fmla="*/ 40669399 w 43671952"/>
              <a:gd name="connsiteY3237" fmla="*/ 11087235 h 23902640"/>
              <a:gd name="connsiteX3238" fmla="*/ 40674159 w 43671952"/>
              <a:gd name="connsiteY3238" fmla="*/ 11094379 h 23902640"/>
              <a:gd name="connsiteX3239" fmla="*/ 40678919 w 43671952"/>
              <a:gd name="connsiteY3239" fmla="*/ 11108666 h 23902640"/>
              <a:gd name="connsiteX3240" fmla="*/ 40676543 w 43671952"/>
              <a:gd name="connsiteY3240" fmla="*/ 11125334 h 23902640"/>
              <a:gd name="connsiteX3241" fmla="*/ 40652727 w 43671952"/>
              <a:gd name="connsiteY3241" fmla="*/ 11146766 h 23902640"/>
              <a:gd name="connsiteX3242" fmla="*/ 40643203 w 43671952"/>
              <a:gd name="connsiteY3242" fmla="*/ 11139623 h 23902640"/>
              <a:gd name="connsiteX3243" fmla="*/ 40628915 w 43671952"/>
              <a:gd name="connsiteY3243" fmla="*/ 11115809 h 23902640"/>
              <a:gd name="connsiteX3244" fmla="*/ 40636059 w 43671952"/>
              <a:gd name="connsiteY3244" fmla="*/ 11084854 h 23902640"/>
              <a:gd name="connsiteX3245" fmla="*/ 40576527 w 43671952"/>
              <a:gd name="connsiteY3245" fmla="*/ 11037229 h 23902640"/>
              <a:gd name="connsiteX3246" fmla="*/ 40588431 w 43671952"/>
              <a:gd name="connsiteY3246" fmla="*/ 11039611 h 23902640"/>
              <a:gd name="connsiteX3247" fmla="*/ 40597959 w 43671952"/>
              <a:gd name="connsiteY3247" fmla="*/ 11053899 h 23902640"/>
              <a:gd name="connsiteX3248" fmla="*/ 40597959 w 43671952"/>
              <a:gd name="connsiteY3248" fmla="*/ 11077710 h 23902640"/>
              <a:gd name="connsiteX3249" fmla="*/ 40586055 w 43671952"/>
              <a:gd name="connsiteY3249" fmla="*/ 11087235 h 23902640"/>
              <a:gd name="connsiteX3250" fmla="*/ 40557479 w 43671952"/>
              <a:gd name="connsiteY3250" fmla="*/ 11077710 h 23902640"/>
              <a:gd name="connsiteX3251" fmla="*/ 40552715 w 43671952"/>
              <a:gd name="connsiteY3251" fmla="*/ 11063424 h 23902640"/>
              <a:gd name="connsiteX3252" fmla="*/ 40562239 w 43671952"/>
              <a:gd name="connsiteY3252" fmla="*/ 11041993 h 23902640"/>
              <a:gd name="connsiteX3253" fmla="*/ 40576527 w 43671952"/>
              <a:gd name="connsiteY3253" fmla="*/ 11037229 h 23902640"/>
              <a:gd name="connsiteX3254" fmla="*/ 40383999 w 43671952"/>
              <a:gd name="connsiteY3254" fmla="*/ 10996275 h 23902640"/>
              <a:gd name="connsiteX3255" fmla="*/ 40400315 w 43671952"/>
              <a:gd name="connsiteY3255" fmla="*/ 10999130 h 23902640"/>
              <a:gd name="connsiteX3256" fmla="*/ 40416983 w 43671952"/>
              <a:gd name="connsiteY3256" fmla="*/ 11003893 h 23902640"/>
              <a:gd name="connsiteX3257" fmla="*/ 40421743 w 43671952"/>
              <a:gd name="connsiteY3257" fmla="*/ 11011035 h 23902640"/>
              <a:gd name="connsiteX3258" fmla="*/ 40419367 w 43671952"/>
              <a:gd name="connsiteY3258" fmla="*/ 11030085 h 23902640"/>
              <a:gd name="connsiteX3259" fmla="*/ 40412223 w 43671952"/>
              <a:gd name="connsiteY3259" fmla="*/ 11032468 h 23902640"/>
              <a:gd name="connsiteX3260" fmla="*/ 40405079 w 43671952"/>
              <a:gd name="connsiteY3260" fmla="*/ 11037229 h 23902640"/>
              <a:gd name="connsiteX3261" fmla="*/ 40400315 w 43671952"/>
              <a:gd name="connsiteY3261" fmla="*/ 11039611 h 23902640"/>
              <a:gd name="connsiteX3262" fmla="*/ 40381263 w 43671952"/>
              <a:gd name="connsiteY3262" fmla="*/ 11030085 h 23902640"/>
              <a:gd name="connsiteX3263" fmla="*/ 40369359 w 43671952"/>
              <a:gd name="connsiteY3263" fmla="*/ 11015798 h 23902640"/>
              <a:gd name="connsiteX3264" fmla="*/ 40366975 w 43671952"/>
              <a:gd name="connsiteY3264" fmla="*/ 11008655 h 23902640"/>
              <a:gd name="connsiteX3265" fmla="*/ 40369359 w 43671952"/>
              <a:gd name="connsiteY3265" fmla="*/ 11001510 h 23902640"/>
              <a:gd name="connsiteX3266" fmla="*/ 40383999 w 43671952"/>
              <a:gd name="connsiteY3266" fmla="*/ 10996275 h 23902640"/>
              <a:gd name="connsiteX3267" fmla="*/ 17910951 w 43671952"/>
              <a:gd name="connsiteY3267" fmla="*/ 10992298 h 23902640"/>
              <a:gd name="connsiteX3268" fmla="*/ 17912015 w 43671952"/>
              <a:gd name="connsiteY3268" fmla="*/ 10996739 h 23902640"/>
              <a:gd name="connsiteX3269" fmla="*/ 17975515 w 43671952"/>
              <a:gd name="connsiteY3269" fmla="*/ 10999914 h 23902640"/>
              <a:gd name="connsiteX3270" fmla="*/ 17994563 w 43671952"/>
              <a:gd name="connsiteY3270" fmla="*/ 11006264 h 23902640"/>
              <a:gd name="connsiteX3271" fmla="*/ 18004087 w 43671952"/>
              <a:gd name="connsiteY3271" fmla="*/ 11009440 h 23902640"/>
              <a:gd name="connsiteX3272" fmla="*/ 18032663 w 43671952"/>
              <a:gd name="connsiteY3272" fmla="*/ 11025315 h 23902640"/>
              <a:gd name="connsiteX3273" fmla="*/ 18042189 w 43671952"/>
              <a:gd name="connsiteY3273" fmla="*/ 11034839 h 23902640"/>
              <a:gd name="connsiteX3274" fmla="*/ 18048539 w 43671952"/>
              <a:gd name="connsiteY3274" fmla="*/ 11044364 h 23902640"/>
              <a:gd name="connsiteX3275" fmla="*/ 18058063 w 43671952"/>
              <a:gd name="connsiteY3275" fmla="*/ 11050714 h 23902640"/>
              <a:gd name="connsiteX3276" fmla="*/ 18077115 w 43671952"/>
              <a:gd name="connsiteY3276" fmla="*/ 11079289 h 23902640"/>
              <a:gd name="connsiteX3277" fmla="*/ 18083463 w 43671952"/>
              <a:gd name="connsiteY3277" fmla="*/ 11088814 h 23902640"/>
              <a:gd name="connsiteX3278" fmla="*/ 18086639 w 43671952"/>
              <a:gd name="connsiteY3278" fmla="*/ 11098340 h 23902640"/>
              <a:gd name="connsiteX3279" fmla="*/ 18092991 w 43671952"/>
              <a:gd name="connsiteY3279" fmla="*/ 11107864 h 23902640"/>
              <a:gd name="connsiteX3280" fmla="*/ 18099339 w 43671952"/>
              <a:gd name="connsiteY3280" fmla="*/ 11126914 h 23902640"/>
              <a:gd name="connsiteX3281" fmla="*/ 18112039 w 43671952"/>
              <a:gd name="connsiteY3281" fmla="*/ 11165015 h 23902640"/>
              <a:gd name="connsiteX3282" fmla="*/ 18121563 w 43671952"/>
              <a:gd name="connsiteY3282" fmla="*/ 11184064 h 23902640"/>
              <a:gd name="connsiteX3283" fmla="*/ 18127915 w 43671952"/>
              <a:gd name="connsiteY3283" fmla="*/ 11209466 h 23902640"/>
              <a:gd name="connsiteX3284" fmla="*/ 18124739 w 43671952"/>
              <a:gd name="connsiteY3284" fmla="*/ 11244389 h 23902640"/>
              <a:gd name="connsiteX3285" fmla="*/ 18118391 w 43671952"/>
              <a:gd name="connsiteY3285" fmla="*/ 11266614 h 23902640"/>
              <a:gd name="connsiteX3286" fmla="*/ 18105689 w 43671952"/>
              <a:gd name="connsiteY3286" fmla="*/ 11285664 h 23902640"/>
              <a:gd name="connsiteX3287" fmla="*/ 18102515 w 43671952"/>
              <a:gd name="connsiteY3287" fmla="*/ 11295189 h 23902640"/>
              <a:gd name="connsiteX3288" fmla="*/ 18089815 w 43671952"/>
              <a:gd name="connsiteY3288" fmla="*/ 11314239 h 23902640"/>
              <a:gd name="connsiteX3289" fmla="*/ 18083463 w 43671952"/>
              <a:gd name="connsiteY3289" fmla="*/ 11323764 h 23902640"/>
              <a:gd name="connsiteX3290" fmla="*/ 18064415 w 43671952"/>
              <a:gd name="connsiteY3290" fmla="*/ 11330114 h 23902640"/>
              <a:gd name="connsiteX3291" fmla="*/ 18054889 w 43671952"/>
              <a:gd name="connsiteY3291" fmla="*/ 11336464 h 23902640"/>
              <a:gd name="connsiteX3292" fmla="*/ 18035839 w 43671952"/>
              <a:gd name="connsiteY3292" fmla="*/ 11342815 h 23902640"/>
              <a:gd name="connsiteX3293" fmla="*/ 18035839 w 43671952"/>
              <a:gd name="connsiteY3293" fmla="*/ 11371390 h 23902640"/>
              <a:gd name="connsiteX3294" fmla="*/ 18042189 w 43671952"/>
              <a:gd name="connsiteY3294" fmla="*/ 11380914 h 23902640"/>
              <a:gd name="connsiteX3295" fmla="*/ 18054889 w 43671952"/>
              <a:gd name="connsiteY3295" fmla="*/ 11396789 h 23902640"/>
              <a:gd name="connsiteX3296" fmla="*/ 18054889 w 43671952"/>
              <a:gd name="connsiteY3296" fmla="*/ 11419016 h 23902640"/>
              <a:gd name="connsiteX3297" fmla="*/ 18051715 w 43671952"/>
              <a:gd name="connsiteY3297" fmla="*/ 11428539 h 23902640"/>
              <a:gd name="connsiteX3298" fmla="*/ 18032663 w 43671952"/>
              <a:gd name="connsiteY3298" fmla="*/ 11441240 h 23902640"/>
              <a:gd name="connsiteX3299" fmla="*/ 18013615 w 43671952"/>
              <a:gd name="connsiteY3299" fmla="*/ 11450764 h 23902640"/>
              <a:gd name="connsiteX3300" fmla="*/ 18004087 w 43671952"/>
              <a:gd name="connsiteY3300" fmla="*/ 11457114 h 23902640"/>
              <a:gd name="connsiteX3301" fmla="*/ 17985039 w 43671952"/>
              <a:gd name="connsiteY3301" fmla="*/ 11466639 h 23902640"/>
              <a:gd name="connsiteX3302" fmla="*/ 17975515 w 43671952"/>
              <a:gd name="connsiteY3302" fmla="*/ 11485689 h 23902640"/>
              <a:gd name="connsiteX3303" fmla="*/ 17969163 w 43671952"/>
              <a:gd name="connsiteY3303" fmla="*/ 11495214 h 23902640"/>
              <a:gd name="connsiteX3304" fmla="*/ 17962815 w 43671952"/>
              <a:gd name="connsiteY3304" fmla="*/ 11514264 h 23902640"/>
              <a:gd name="connsiteX3305" fmla="*/ 17965989 w 43671952"/>
              <a:gd name="connsiteY3305" fmla="*/ 11568239 h 23902640"/>
              <a:gd name="connsiteX3306" fmla="*/ 17972339 w 43671952"/>
              <a:gd name="connsiteY3306" fmla="*/ 11590464 h 23902640"/>
              <a:gd name="connsiteX3307" fmla="*/ 17985039 w 43671952"/>
              <a:gd name="connsiteY3307" fmla="*/ 11609515 h 23902640"/>
              <a:gd name="connsiteX3308" fmla="*/ 17988215 w 43671952"/>
              <a:gd name="connsiteY3308" fmla="*/ 11619039 h 23902640"/>
              <a:gd name="connsiteX3309" fmla="*/ 18000915 w 43671952"/>
              <a:gd name="connsiteY3309" fmla="*/ 11638090 h 23902640"/>
              <a:gd name="connsiteX3310" fmla="*/ 18019963 w 43671952"/>
              <a:gd name="connsiteY3310" fmla="*/ 11644439 h 23902640"/>
              <a:gd name="connsiteX3311" fmla="*/ 18029489 w 43671952"/>
              <a:gd name="connsiteY3311" fmla="*/ 11653965 h 23902640"/>
              <a:gd name="connsiteX3312" fmla="*/ 18039015 w 43671952"/>
              <a:gd name="connsiteY3312" fmla="*/ 11657139 h 23902640"/>
              <a:gd name="connsiteX3313" fmla="*/ 18048539 w 43671952"/>
              <a:gd name="connsiteY3313" fmla="*/ 11663489 h 23902640"/>
              <a:gd name="connsiteX3314" fmla="*/ 18096163 w 43671952"/>
              <a:gd name="connsiteY3314" fmla="*/ 11669839 h 23902640"/>
              <a:gd name="connsiteX3315" fmla="*/ 18162839 w 43671952"/>
              <a:gd name="connsiteY3315" fmla="*/ 11673014 h 23902640"/>
              <a:gd name="connsiteX3316" fmla="*/ 18172363 w 43671952"/>
              <a:gd name="connsiteY3316" fmla="*/ 11676189 h 23902640"/>
              <a:gd name="connsiteX3317" fmla="*/ 18188239 w 43671952"/>
              <a:gd name="connsiteY3317" fmla="*/ 11679364 h 23902640"/>
              <a:gd name="connsiteX3318" fmla="*/ 18200939 w 43671952"/>
              <a:gd name="connsiteY3318" fmla="*/ 11682539 h 23902640"/>
              <a:gd name="connsiteX3319" fmla="*/ 18219989 w 43671952"/>
              <a:gd name="connsiteY3319" fmla="*/ 11695239 h 23902640"/>
              <a:gd name="connsiteX3320" fmla="*/ 18232691 w 43671952"/>
              <a:gd name="connsiteY3320" fmla="*/ 11723814 h 23902640"/>
              <a:gd name="connsiteX3321" fmla="*/ 18235863 w 43671952"/>
              <a:gd name="connsiteY3321" fmla="*/ 11749214 h 23902640"/>
              <a:gd name="connsiteX3322" fmla="*/ 18242215 w 43671952"/>
              <a:gd name="connsiteY3322" fmla="*/ 11796839 h 23902640"/>
              <a:gd name="connsiteX3323" fmla="*/ 18258087 w 43671952"/>
              <a:gd name="connsiteY3323" fmla="*/ 11822239 h 23902640"/>
              <a:gd name="connsiteX3324" fmla="*/ 18286663 w 43671952"/>
              <a:gd name="connsiteY3324" fmla="*/ 11825414 h 23902640"/>
              <a:gd name="connsiteX3325" fmla="*/ 18302539 w 43671952"/>
              <a:gd name="connsiteY3325" fmla="*/ 11828589 h 23902640"/>
              <a:gd name="connsiteX3326" fmla="*/ 18350163 w 43671952"/>
              <a:gd name="connsiteY3326" fmla="*/ 11831764 h 23902640"/>
              <a:gd name="connsiteX3327" fmla="*/ 18353339 w 43671952"/>
              <a:gd name="connsiteY3327" fmla="*/ 11882564 h 23902640"/>
              <a:gd name="connsiteX3328" fmla="*/ 18343815 w 43671952"/>
              <a:gd name="connsiteY3328" fmla="*/ 11891962 h 23902640"/>
              <a:gd name="connsiteX3329" fmla="*/ 18315239 w 43671952"/>
              <a:gd name="connsiteY3329" fmla="*/ 11904662 h 23902640"/>
              <a:gd name="connsiteX3330" fmla="*/ 18305715 w 43671952"/>
              <a:gd name="connsiteY3330" fmla="*/ 11907837 h 23902640"/>
              <a:gd name="connsiteX3331" fmla="*/ 18264439 w 43671952"/>
              <a:gd name="connsiteY3331" fmla="*/ 11901487 h 23902640"/>
              <a:gd name="connsiteX3332" fmla="*/ 18254915 w 43671952"/>
              <a:gd name="connsiteY3332" fmla="*/ 11895137 h 23902640"/>
              <a:gd name="connsiteX3333" fmla="*/ 18235863 w 43671952"/>
              <a:gd name="connsiteY3333" fmla="*/ 11888914 h 23902640"/>
              <a:gd name="connsiteX3334" fmla="*/ 18207287 w 43671952"/>
              <a:gd name="connsiteY3334" fmla="*/ 11876214 h 23902640"/>
              <a:gd name="connsiteX3335" fmla="*/ 18178715 w 43671952"/>
              <a:gd name="connsiteY3335" fmla="*/ 11873039 h 23902640"/>
              <a:gd name="connsiteX3336" fmla="*/ 18166015 w 43671952"/>
              <a:gd name="connsiteY3336" fmla="*/ 11857164 h 23902640"/>
              <a:gd name="connsiteX3337" fmla="*/ 18159663 w 43671952"/>
              <a:gd name="connsiteY3337" fmla="*/ 11838114 h 23902640"/>
              <a:gd name="connsiteX3338" fmla="*/ 18157159 w 43671952"/>
              <a:gd name="connsiteY3338" fmla="*/ 11815534 h 23902640"/>
              <a:gd name="connsiteX3339" fmla="*/ 18156125 w 43671952"/>
              <a:gd name="connsiteY3339" fmla="*/ 11806147 h 23902640"/>
              <a:gd name="connsiteX3340" fmla="*/ 18156095 w 43671952"/>
              <a:gd name="connsiteY3340" fmla="*/ 11805870 h 23902640"/>
              <a:gd name="connsiteX3341" fmla="*/ 18155993 w 43671952"/>
              <a:gd name="connsiteY3341" fmla="*/ 11804927 h 23902640"/>
              <a:gd name="connsiteX3342" fmla="*/ 18156125 w 43671952"/>
              <a:gd name="connsiteY3342" fmla="*/ 11806147 h 23902640"/>
              <a:gd name="connsiteX3343" fmla="*/ 18156379 w 43671952"/>
              <a:gd name="connsiteY3343" fmla="*/ 11808508 h 23902640"/>
              <a:gd name="connsiteX3344" fmla="*/ 18153315 w 43671952"/>
              <a:gd name="connsiteY3344" fmla="*/ 11784140 h 23902640"/>
              <a:gd name="connsiteX3345" fmla="*/ 18150139 w 43671952"/>
              <a:gd name="connsiteY3345" fmla="*/ 11755565 h 23902640"/>
              <a:gd name="connsiteX3346" fmla="*/ 18118391 w 43671952"/>
              <a:gd name="connsiteY3346" fmla="*/ 11723814 h 23902640"/>
              <a:gd name="connsiteX3347" fmla="*/ 18108863 w 43671952"/>
              <a:gd name="connsiteY3347" fmla="*/ 11720640 h 23902640"/>
              <a:gd name="connsiteX3348" fmla="*/ 18099339 w 43671952"/>
              <a:gd name="connsiteY3348" fmla="*/ 11723814 h 23902640"/>
              <a:gd name="connsiteX3349" fmla="*/ 18089815 w 43671952"/>
              <a:gd name="connsiteY3349" fmla="*/ 11742864 h 23902640"/>
              <a:gd name="connsiteX3350" fmla="*/ 18080289 w 43671952"/>
              <a:gd name="connsiteY3350" fmla="*/ 11761914 h 23902640"/>
              <a:gd name="connsiteX3351" fmla="*/ 18077115 w 43671952"/>
              <a:gd name="connsiteY3351" fmla="*/ 11777789 h 23902640"/>
              <a:gd name="connsiteX3352" fmla="*/ 18073939 w 43671952"/>
              <a:gd name="connsiteY3352" fmla="*/ 11787314 h 23902640"/>
              <a:gd name="connsiteX3353" fmla="*/ 18054889 w 43671952"/>
              <a:gd name="connsiteY3353" fmla="*/ 11800014 h 23902640"/>
              <a:gd name="connsiteX3354" fmla="*/ 18035839 w 43671952"/>
              <a:gd name="connsiteY3354" fmla="*/ 11806364 h 23902640"/>
              <a:gd name="connsiteX3355" fmla="*/ 18026315 w 43671952"/>
              <a:gd name="connsiteY3355" fmla="*/ 11803189 h 23902640"/>
              <a:gd name="connsiteX3356" fmla="*/ 18019963 w 43671952"/>
              <a:gd name="connsiteY3356" fmla="*/ 11784140 h 23902640"/>
              <a:gd name="connsiteX3357" fmla="*/ 18007263 w 43671952"/>
              <a:gd name="connsiteY3357" fmla="*/ 11746039 h 23902640"/>
              <a:gd name="connsiteX3358" fmla="*/ 18004087 w 43671952"/>
              <a:gd name="connsiteY3358" fmla="*/ 11736514 h 23902640"/>
              <a:gd name="connsiteX3359" fmla="*/ 17985039 w 43671952"/>
              <a:gd name="connsiteY3359" fmla="*/ 11730164 h 23902640"/>
              <a:gd name="connsiteX3360" fmla="*/ 17953287 w 43671952"/>
              <a:gd name="connsiteY3360" fmla="*/ 11733339 h 23902640"/>
              <a:gd name="connsiteX3361" fmla="*/ 17921539 w 43671952"/>
              <a:gd name="connsiteY3361" fmla="*/ 11739690 h 23902640"/>
              <a:gd name="connsiteX3362" fmla="*/ 17912015 w 43671952"/>
              <a:gd name="connsiteY3362" fmla="*/ 11742864 h 23902640"/>
              <a:gd name="connsiteX3363" fmla="*/ 17892963 w 43671952"/>
              <a:gd name="connsiteY3363" fmla="*/ 11746039 h 23902640"/>
              <a:gd name="connsiteX3364" fmla="*/ 17873915 w 43671952"/>
              <a:gd name="connsiteY3364" fmla="*/ 11752389 h 23902640"/>
              <a:gd name="connsiteX3365" fmla="*/ 17823115 w 43671952"/>
              <a:gd name="connsiteY3365" fmla="*/ 11742864 h 23902640"/>
              <a:gd name="connsiteX3366" fmla="*/ 17813589 w 43671952"/>
              <a:gd name="connsiteY3366" fmla="*/ 11736514 h 23902640"/>
              <a:gd name="connsiteX3367" fmla="*/ 17810415 w 43671952"/>
              <a:gd name="connsiteY3367" fmla="*/ 11726989 h 23902640"/>
              <a:gd name="connsiteX3368" fmla="*/ 17804063 w 43671952"/>
              <a:gd name="connsiteY3368" fmla="*/ 11717464 h 23902640"/>
              <a:gd name="connsiteX3369" fmla="*/ 17797715 w 43671952"/>
              <a:gd name="connsiteY3369" fmla="*/ 11695239 h 23902640"/>
              <a:gd name="connsiteX3370" fmla="*/ 17791363 w 43671952"/>
              <a:gd name="connsiteY3370" fmla="*/ 11685714 h 23902640"/>
              <a:gd name="connsiteX3371" fmla="*/ 17788189 w 43671952"/>
              <a:gd name="connsiteY3371" fmla="*/ 11676189 h 23902640"/>
              <a:gd name="connsiteX3372" fmla="*/ 17781839 w 43671952"/>
              <a:gd name="connsiteY3372" fmla="*/ 11666665 h 23902640"/>
              <a:gd name="connsiteX3373" fmla="*/ 17778663 w 43671952"/>
              <a:gd name="connsiteY3373" fmla="*/ 11657139 h 23902640"/>
              <a:gd name="connsiteX3374" fmla="*/ 17772315 w 43671952"/>
              <a:gd name="connsiteY3374" fmla="*/ 11647614 h 23902640"/>
              <a:gd name="connsiteX3375" fmla="*/ 17765963 w 43671952"/>
              <a:gd name="connsiteY3375" fmla="*/ 11628564 h 23902640"/>
              <a:gd name="connsiteX3376" fmla="*/ 17762789 w 43671952"/>
              <a:gd name="connsiteY3376" fmla="*/ 11619039 h 23902640"/>
              <a:gd name="connsiteX3377" fmla="*/ 17759615 w 43671952"/>
              <a:gd name="connsiteY3377" fmla="*/ 11609515 h 23902640"/>
              <a:gd name="connsiteX3378" fmla="*/ 17762789 w 43671952"/>
              <a:gd name="connsiteY3378" fmla="*/ 11542839 h 23902640"/>
              <a:gd name="connsiteX3379" fmla="*/ 17769139 w 43671952"/>
              <a:gd name="connsiteY3379" fmla="*/ 11520615 h 23902640"/>
              <a:gd name="connsiteX3380" fmla="*/ 17775491 w 43671952"/>
              <a:gd name="connsiteY3380" fmla="*/ 11498389 h 23902640"/>
              <a:gd name="connsiteX3381" fmla="*/ 17781839 w 43671952"/>
              <a:gd name="connsiteY3381" fmla="*/ 11488864 h 23902640"/>
              <a:gd name="connsiteX3382" fmla="*/ 17791363 w 43671952"/>
              <a:gd name="connsiteY3382" fmla="*/ 11457114 h 23902640"/>
              <a:gd name="connsiteX3383" fmla="*/ 17797715 w 43671952"/>
              <a:gd name="connsiteY3383" fmla="*/ 11447590 h 23902640"/>
              <a:gd name="connsiteX3384" fmla="*/ 17804063 w 43671952"/>
              <a:gd name="connsiteY3384" fmla="*/ 11428539 h 23902640"/>
              <a:gd name="connsiteX3385" fmla="*/ 17807239 w 43671952"/>
              <a:gd name="connsiteY3385" fmla="*/ 11419016 h 23902640"/>
              <a:gd name="connsiteX3386" fmla="*/ 17813589 w 43671952"/>
              <a:gd name="connsiteY3386" fmla="*/ 11406315 h 23902640"/>
              <a:gd name="connsiteX3387" fmla="*/ 17816763 w 43671952"/>
              <a:gd name="connsiteY3387" fmla="*/ 11396789 h 23902640"/>
              <a:gd name="connsiteX3388" fmla="*/ 17829463 w 43671952"/>
              <a:gd name="connsiteY3388" fmla="*/ 11377740 h 23902640"/>
              <a:gd name="connsiteX3389" fmla="*/ 17832639 w 43671952"/>
              <a:gd name="connsiteY3389" fmla="*/ 11365039 h 23902640"/>
              <a:gd name="connsiteX3390" fmla="*/ 17835815 w 43671952"/>
              <a:gd name="connsiteY3390" fmla="*/ 11355514 h 23902640"/>
              <a:gd name="connsiteX3391" fmla="*/ 17832639 w 43671952"/>
              <a:gd name="connsiteY3391" fmla="*/ 11326939 h 23902640"/>
              <a:gd name="connsiteX3392" fmla="*/ 17842163 w 43671952"/>
              <a:gd name="connsiteY3392" fmla="*/ 11282489 h 23902640"/>
              <a:gd name="connsiteX3393" fmla="*/ 17845339 w 43671952"/>
              <a:gd name="connsiteY3393" fmla="*/ 11269789 h 23902640"/>
              <a:gd name="connsiteX3394" fmla="*/ 17851689 w 43671952"/>
              <a:gd name="connsiteY3394" fmla="*/ 11260265 h 23902640"/>
              <a:gd name="connsiteX3395" fmla="*/ 17858039 w 43671952"/>
              <a:gd name="connsiteY3395" fmla="*/ 11241214 h 23902640"/>
              <a:gd name="connsiteX3396" fmla="*/ 17867563 w 43671952"/>
              <a:gd name="connsiteY3396" fmla="*/ 11212639 h 23902640"/>
              <a:gd name="connsiteX3397" fmla="*/ 17870739 w 43671952"/>
              <a:gd name="connsiteY3397" fmla="*/ 11203115 h 23902640"/>
              <a:gd name="connsiteX3398" fmla="*/ 17873915 w 43671952"/>
              <a:gd name="connsiteY3398" fmla="*/ 11193589 h 23902640"/>
              <a:gd name="connsiteX3399" fmla="*/ 17873915 w 43671952"/>
              <a:gd name="connsiteY3399" fmla="*/ 11098340 h 23902640"/>
              <a:gd name="connsiteX3400" fmla="*/ 17880263 w 43671952"/>
              <a:gd name="connsiteY3400" fmla="*/ 11088814 h 23902640"/>
              <a:gd name="connsiteX3401" fmla="*/ 17883439 w 43671952"/>
              <a:gd name="connsiteY3401" fmla="*/ 11079289 h 23902640"/>
              <a:gd name="connsiteX3402" fmla="*/ 17889791 w 43671952"/>
              <a:gd name="connsiteY3402" fmla="*/ 11069766 h 23902640"/>
              <a:gd name="connsiteX3403" fmla="*/ 17896139 w 43671952"/>
              <a:gd name="connsiteY3403" fmla="*/ 11050714 h 23902640"/>
              <a:gd name="connsiteX3404" fmla="*/ 17902489 w 43671952"/>
              <a:gd name="connsiteY3404" fmla="*/ 11006264 h 23902640"/>
              <a:gd name="connsiteX3405" fmla="*/ 17905663 w 43671952"/>
              <a:gd name="connsiteY3405" fmla="*/ 10996739 h 23902640"/>
              <a:gd name="connsiteX3406" fmla="*/ 17910951 w 43671952"/>
              <a:gd name="connsiteY3406" fmla="*/ 10992298 h 23902640"/>
              <a:gd name="connsiteX3407" fmla="*/ 21016327 w 43671952"/>
              <a:gd name="connsiteY3407" fmla="*/ 10873310 h 23902640"/>
              <a:gd name="connsiteX3408" fmla="*/ 21039187 w 43671952"/>
              <a:gd name="connsiteY3408" fmla="*/ 10896170 h 23902640"/>
              <a:gd name="connsiteX3409" fmla="*/ 21016327 w 43671952"/>
              <a:gd name="connsiteY3409" fmla="*/ 10919031 h 23902640"/>
              <a:gd name="connsiteX3410" fmla="*/ 20993467 w 43671952"/>
              <a:gd name="connsiteY3410" fmla="*/ 10896170 h 23902640"/>
              <a:gd name="connsiteX3411" fmla="*/ 21016327 w 43671952"/>
              <a:gd name="connsiteY3411" fmla="*/ 10873310 h 23902640"/>
              <a:gd name="connsiteX3412" fmla="*/ 40364599 w 43671952"/>
              <a:gd name="connsiteY3412" fmla="*/ 10841969 h 23902640"/>
              <a:gd name="connsiteX3413" fmla="*/ 40395551 w 43671952"/>
              <a:gd name="connsiteY3413" fmla="*/ 10846731 h 23902640"/>
              <a:gd name="connsiteX3414" fmla="*/ 40402695 w 43671952"/>
              <a:gd name="connsiteY3414" fmla="*/ 10851493 h 23902640"/>
              <a:gd name="connsiteX3415" fmla="*/ 40407459 w 43671952"/>
              <a:gd name="connsiteY3415" fmla="*/ 10865780 h 23902640"/>
              <a:gd name="connsiteX3416" fmla="*/ 40409839 w 43671952"/>
              <a:gd name="connsiteY3416" fmla="*/ 10872925 h 23902640"/>
              <a:gd name="connsiteX3417" fmla="*/ 40405079 w 43671952"/>
              <a:gd name="connsiteY3417" fmla="*/ 10889594 h 23902640"/>
              <a:gd name="connsiteX3418" fmla="*/ 40400315 w 43671952"/>
              <a:gd name="connsiteY3418" fmla="*/ 10896738 h 23902640"/>
              <a:gd name="connsiteX3419" fmla="*/ 40386031 w 43671952"/>
              <a:gd name="connsiteY3419" fmla="*/ 10903881 h 23902640"/>
              <a:gd name="connsiteX3420" fmla="*/ 40345543 w 43671952"/>
              <a:gd name="connsiteY3420" fmla="*/ 10896738 h 23902640"/>
              <a:gd name="connsiteX3421" fmla="*/ 40338403 w 43671952"/>
              <a:gd name="connsiteY3421" fmla="*/ 10891974 h 23902640"/>
              <a:gd name="connsiteX3422" fmla="*/ 40336023 w 43671952"/>
              <a:gd name="connsiteY3422" fmla="*/ 10863399 h 23902640"/>
              <a:gd name="connsiteX3423" fmla="*/ 40343167 w 43671952"/>
              <a:gd name="connsiteY3423" fmla="*/ 10849112 h 23902640"/>
              <a:gd name="connsiteX3424" fmla="*/ 40357455 w 43671952"/>
              <a:gd name="connsiteY3424" fmla="*/ 10844349 h 23902640"/>
              <a:gd name="connsiteX3425" fmla="*/ 16559454 w 43671952"/>
              <a:gd name="connsiteY3425" fmla="*/ 10725270 h 23902640"/>
              <a:gd name="connsiteX3426" fmla="*/ 16611843 w 43671952"/>
              <a:gd name="connsiteY3426" fmla="*/ 10730034 h 23902640"/>
              <a:gd name="connsiteX3427" fmla="*/ 16618985 w 43671952"/>
              <a:gd name="connsiteY3427" fmla="*/ 10732415 h 23902640"/>
              <a:gd name="connsiteX3428" fmla="*/ 16626131 w 43671952"/>
              <a:gd name="connsiteY3428" fmla="*/ 10739559 h 23902640"/>
              <a:gd name="connsiteX3429" fmla="*/ 16635655 w 43671952"/>
              <a:gd name="connsiteY3429" fmla="*/ 10744321 h 23902640"/>
              <a:gd name="connsiteX3430" fmla="*/ 16638039 w 43671952"/>
              <a:gd name="connsiteY3430" fmla="*/ 10751464 h 23902640"/>
              <a:gd name="connsiteX3431" fmla="*/ 16647562 w 43671952"/>
              <a:gd name="connsiteY3431" fmla="*/ 10765752 h 23902640"/>
              <a:gd name="connsiteX3432" fmla="*/ 16640418 w 43671952"/>
              <a:gd name="connsiteY3432" fmla="*/ 10801471 h 23902640"/>
              <a:gd name="connsiteX3433" fmla="*/ 16638039 w 43671952"/>
              <a:gd name="connsiteY3433" fmla="*/ 10808615 h 23902640"/>
              <a:gd name="connsiteX3434" fmla="*/ 16630896 w 43671952"/>
              <a:gd name="connsiteY3434" fmla="*/ 10813377 h 23902640"/>
              <a:gd name="connsiteX3435" fmla="*/ 16623750 w 43671952"/>
              <a:gd name="connsiteY3435" fmla="*/ 10827664 h 23902640"/>
              <a:gd name="connsiteX3436" fmla="*/ 16616608 w 43671952"/>
              <a:gd name="connsiteY3436" fmla="*/ 10832427 h 23902640"/>
              <a:gd name="connsiteX3437" fmla="*/ 16599936 w 43671952"/>
              <a:gd name="connsiteY3437" fmla="*/ 10849095 h 23902640"/>
              <a:gd name="connsiteX3438" fmla="*/ 16592795 w 43671952"/>
              <a:gd name="connsiteY3438" fmla="*/ 10856239 h 23902640"/>
              <a:gd name="connsiteX3439" fmla="*/ 16583268 w 43671952"/>
              <a:gd name="connsiteY3439" fmla="*/ 10858620 h 23902640"/>
              <a:gd name="connsiteX3440" fmla="*/ 16561835 w 43671952"/>
              <a:gd name="connsiteY3440" fmla="*/ 10865764 h 23902640"/>
              <a:gd name="connsiteX3441" fmla="*/ 16547551 w 43671952"/>
              <a:gd name="connsiteY3441" fmla="*/ 10870527 h 23902640"/>
              <a:gd name="connsiteX3442" fmla="*/ 16533262 w 43671952"/>
              <a:gd name="connsiteY3442" fmla="*/ 10880053 h 23902640"/>
              <a:gd name="connsiteX3443" fmla="*/ 16528499 w 43671952"/>
              <a:gd name="connsiteY3443" fmla="*/ 10887195 h 23902640"/>
              <a:gd name="connsiteX3444" fmla="*/ 16521355 w 43671952"/>
              <a:gd name="connsiteY3444" fmla="*/ 10891959 h 23902640"/>
              <a:gd name="connsiteX3445" fmla="*/ 16518976 w 43671952"/>
              <a:gd name="connsiteY3445" fmla="*/ 10899102 h 23902640"/>
              <a:gd name="connsiteX3446" fmla="*/ 16514211 w 43671952"/>
              <a:gd name="connsiteY3446" fmla="*/ 10906245 h 23902640"/>
              <a:gd name="connsiteX3447" fmla="*/ 16511831 w 43671952"/>
              <a:gd name="connsiteY3447" fmla="*/ 10913389 h 23902640"/>
              <a:gd name="connsiteX3448" fmla="*/ 16502308 w 43671952"/>
              <a:gd name="connsiteY3448" fmla="*/ 10927678 h 23902640"/>
              <a:gd name="connsiteX3449" fmla="*/ 16495163 w 43671952"/>
              <a:gd name="connsiteY3449" fmla="*/ 10949109 h 23902640"/>
              <a:gd name="connsiteX3450" fmla="*/ 16492782 w 43671952"/>
              <a:gd name="connsiteY3450" fmla="*/ 10956252 h 23902640"/>
              <a:gd name="connsiteX3451" fmla="*/ 16490402 w 43671952"/>
              <a:gd name="connsiteY3451" fmla="*/ 10963395 h 23902640"/>
              <a:gd name="connsiteX3452" fmla="*/ 16488019 w 43671952"/>
              <a:gd name="connsiteY3452" fmla="*/ 10980064 h 23902640"/>
              <a:gd name="connsiteX3453" fmla="*/ 16466589 w 43671952"/>
              <a:gd name="connsiteY3453" fmla="*/ 10991972 h 23902640"/>
              <a:gd name="connsiteX3454" fmla="*/ 16459445 w 43671952"/>
              <a:gd name="connsiteY3454" fmla="*/ 10991972 h 23902640"/>
              <a:gd name="connsiteX3455" fmla="*/ 16426107 w 43671952"/>
              <a:gd name="connsiteY3455" fmla="*/ 10984827 h 23902640"/>
              <a:gd name="connsiteX3456" fmla="*/ 16399911 w 43671952"/>
              <a:gd name="connsiteY3456" fmla="*/ 10977683 h 23902640"/>
              <a:gd name="connsiteX3457" fmla="*/ 16390385 w 43671952"/>
              <a:gd name="connsiteY3457" fmla="*/ 10975304 h 23902640"/>
              <a:gd name="connsiteX3458" fmla="*/ 16366575 w 43671952"/>
              <a:gd name="connsiteY3458" fmla="*/ 10972920 h 23902640"/>
              <a:gd name="connsiteX3459" fmla="*/ 16352289 w 43671952"/>
              <a:gd name="connsiteY3459" fmla="*/ 10968158 h 23902640"/>
              <a:gd name="connsiteX3460" fmla="*/ 16338000 w 43671952"/>
              <a:gd name="connsiteY3460" fmla="*/ 10961014 h 23902640"/>
              <a:gd name="connsiteX3461" fmla="*/ 16326093 w 43671952"/>
              <a:gd name="connsiteY3461" fmla="*/ 10939584 h 23902640"/>
              <a:gd name="connsiteX3462" fmla="*/ 16323714 w 43671952"/>
              <a:gd name="connsiteY3462" fmla="*/ 10932440 h 23902640"/>
              <a:gd name="connsiteX3463" fmla="*/ 16321332 w 43671952"/>
              <a:gd name="connsiteY3463" fmla="*/ 10925295 h 23902640"/>
              <a:gd name="connsiteX3464" fmla="*/ 16323714 w 43671952"/>
              <a:gd name="connsiteY3464" fmla="*/ 10846716 h 23902640"/>
              <a:gd name="connsiteX3465" fmla="*/ 16326093 w 43671952"/>
              <a:gd name="connsiteY3465" fmla="*/ 10839571 h 23902640"/>
              <a:gd name="connsiteX3466" fmla="*/ 16333237 w 43671952"/>
              <a:gd name="connsiteY3466" fmla="*/ 10830045 h 23902640"/>
              <a:gd name="connsiteX3467" fmla="*/ 16338000 w 43671952"/>
              <a:gd name="connsiteY3467" fmla="*/ 10822902 h 23902640"/>
              <a:gd name="connsiteX3468" fmla="*/ 16345146 w 43671952"/>
              <a:gd name="connsiteY3468" fmla="*/ 10818139 h 23902640"/>
              <a:gd name="connsiteX3469" fmla="*/ 16349905 w 43671952"/>
              <a:gd name="connsiteY3469" fmla="*/ 10810996 h 23902640"/>
              <a:gd name="connsiteX3470" fmla="*/ 16364195 w 43671952"/>
              <a:gd name="connsiteY3470" fmla="*/ 10803853 h 23902640"/>
              <a:gd name="connsiteX3471" fmla="*/ 16385627 w 43671952"/>
              <a:gd name="connsiteY3471" fmla="*/ 10789565 h 23902640"/>
              <a:gd name="connsiteX3472" fmla="*/ 16392771 w 43671952"/>
              <a:gd name="connsiteY3472" fmla="*/ 10784802 h 23902640"/>
              <a:gd name="connsiteX3473" fmla="*/ 16399911 w 43671952"/>
              <a:gd name="connsiteY3473" fmla="*/ 10780039 h 23902640"/>
              <a:gd name="connsiteX3474" fmla="*/ 16411818 w 43671952"/>
              <a:gd name="connsiteY3474" fmla="*/ 10775277 h 23902640"/>
              <a:gd name="connsiteX3475" fmla="*/ 16428486 w 43671952"/>
              <a:gd name="connsiteY3475" fmla="*/ 10768133 h 23902640"/>
              <a:gd name="connsiteX3476" fmla="*/ 16435632 w 43671952"/>
              <a:gd name="connsiteY3476" fmla="*/ 10763370 h 23902640"/>
              <a:gd name="connsiteX3477" fmla="*/ 16449921 w 43671952"/>
              <a:gd name="connsiteY3477" fmla="*/ 10758609 h 23902640"/>
              <a:gd name="connsiteX3478" fmla="*/ 16457061 w 43671952"/>
              <a:gd name="connsiteY3478" fmla="*/ 10753845 h 23902640"/>
              <a:gd name="connsiteX3479" fmla="*/ 16464205 w 43671952"/>
              <a:gd name="connsiteY3479" fmla="*/ 10751464 h 23902640"/>
              <a:gd name="connsiteX3480" fmla="*/ 16471349 w 43671952"/>
              <a:gd name="connsiteY3480" fmla="*/ 10744321 h 23902640"/>
              <a:gd name="connsiteX3481" fmla="*/ 16492782 w 43671952"/>
              <a:gd name="connsiteY3481" fmla="*/ 10737177 h 23902640"/>
              <a:gd name="connsiteX3482" fmla="*/ 16509450 w 43671952"/>
              <a:gd name="connsiteY3482" fmla="*/ 10732415 h 23902640"/>
              <a:gd name="connsiteX3483" fmla="*/ 16523739 w 43671952"/>
              <a:gd name="connsiteY3483" fmla="*/ 10730034 h 23902640"/>
              <a:gd name="connsiteX3484" fmla="*/ 16530883 w 43671952"/>
              <a:gd name="connsiteY3484" fmla="*/ 10727652 h 23902640"/>
              <a:gd name="connsiteX3485" fmla="*/ 16559454 w 43671952"/>
              <a:gd name="connsiteY3485" fmla="*/ 10725270 h 23902640"/>
              <a:gd name="connsiteX3486" fmla="*/ 40300303 w 43671952"/>
              <a:gd name="connsiteY3486" fmla="*/ 10677661 h 23902640"/>
              <a:gd name="connsiteX3487" fmla="*/ 40316971 w 43671952"/>
              <a:gd name="connsiteY3487" fmla="*/ 10687186 h 23902640"/>
              <a:gd name="connsiteX3488" fmla="*/ 40314591 w 43671952"/>
              <a:gd name="connsiteY3488" fmla="*/ 10703856 h 23902640"/>
              <a:gd name="connsiteX3489" fmla="*/ 40312207 w 43671952"/>
              <a:gd name="connsiteY3489" fmla="*/ 10710999 h 23902640"/>
              <a:gd name="connsiteX3490" fmla="*/ 40307447 w 43671952"/>
              <a:gd name="connsiteY3490" fmla="*/ 10708619 h 23902640"/>
              <a:gd name="connsiteX3491" fmla="*/ 40286015 w 43671952"/>
              <a:gd name="connsiteY3491" fmla="*/ 10703856 h 23902640"/>
              <a:gd name="connsiteX3492" fmla="*/ 40283631 w 43671952"/>
              <a:gd name="connsiteY3492" fmla="*/ 10696712 h 23902640"/>
              <a:gd name="connsiteX3493" fmla="*/ 40286015 w 43671952"/>
              <a:gd name="connsiteY3493" fmla="*/ 10684805 h 23902640"/>
              <a:gd name="connsiteX3494" fmla="*/ 40300303 w 43671952"/>
              <a:gd name="connsiteY3494" fmla="*/ 10677661 h 23902640"/>
              <a:gd name="connsiteX3495" fmla="*/ 21023471 w 43671952"/>
              <a:gd name="connsiteY3495" fmla="*/ 10675667 h 23902640"/>
              <a:gd name="connsiteX3496" fmla="*/ 21046331 w 43671952"/>
              <a:gd name="connsiteY3496" fmla="*/ 10698528 h 23902640"/>
              <a:gd name="connsiteX3497" fmla="*/ 21023471 w 43671952"/>
              <a:gd name="connsiteY3497" fmla="*/ 10721387 h 23902640"/>
              <a:gd name="connsiteX3498" fmla="*/ 21000611 w 43671952"/>
              <a:gd name="connsiteY3498" fmla="*/ 10698528 h 23902640"/>
              <a:gd name="connsiteX3499" fmla="*/ 21023471 w 43671952"/>
              <a:gd name="connsiteY3499" fmla="*/ 10675667 h 23902640"/>
              <a:gd name="connsiteX3500" fmla="*/ 28736951 w 43671952"/>
              <a:gd name="connsiteY3500" fmla="*/ 10639528 h 23902640"/>
              <a:gd name="connsiteX3501" fmla="*/ 28770291 w 43671952"/>
              <a:gd name="connsiteY3501" fmla="*/ 10644291 h 23902640"/>
              <a:gd name="connsiteX3502" fmla="*/ 28784579 w 43671952"/>
              <a:gd name="connsiteY3502" fmla="*/ 10649054 h 23902640"/>
              <a:gd name="connsiteX3503" fmla="*/ 28794103 w 43671952"/>
              <a:gd name="connsiteY3503" fmla="*/ 10663340 h 23902640"/>
              <a:gd name="connsiteX3504" fmla="*/ 28808391 w 43671952"/>
              <a:gd name="connsiteY3504" fmla="*/ 10672866 h 23902640"/>
              <a:gd name="connsiteX3505" fmla="*/ 28817915 w 43671952"/>
              <a:gd name="connsiteY3505" fmla="*/ 10687153 h 23902640"/>
              <a:gd name="connsiteX3506" fmla="*/ 28846491 w 43671952"/>
              <a:gd name="connsiteY3506" fmla="*/ 10701440 h 23902640"/>
              <a:gd name="connsiteX3507" fmla="*/ 28860779 w 43671952"/>
              <a:gd name="connsiteY3507" fmla="*/ 10715727 h 23902640"/>
              <a:gd name="connsiteX3508" fmla="*/ 28875063 w 43671952"/>
              <a:gd name="connsiteY3508" fmla="*/ 10720491 h 23902640"/>
              <a:gd name="connsiteX3509" fmla="*/ 28884591 w 43671952"/>
              <a:gd name="connsiteY3509" fmla="*/ 10749068 h 23902640"/>
              <a:gd name="connsiteX3510" fmla="*/ 28870303 w 43671952"/>
              <a:gd name="connsiteY3510" fmla="*/ 10777642 h 23902640"/>
              <a:gd name="connsiteX3511" fmla="*/ 28841727 w 43671952"/>
              <a:gd name="connsiteY3511" fmla="*/ 10787166 h 23902640"/>
              <a:gd name="connsiteX3512" fmla="*/ 28808391 w 43671952"/>
              <a:gd name="connsiteY3512" fmla="*/ 10796690 h 23902640"/>
              <a:gd name="connsiteX3513" fmla="*/ 28779815 w 43671952"/>
              <a:gd name="connsiteY3513" fmla="*/ 10806215 h 23902640"/>
              <a:gd name="connsiteX3514" fmla="*/ 28775051 w 43671952"/>
              <a:gd name="connsiteY3514" fmla="*/ 10801452 h 23902640"/>
              <a:gd name="connsiteX3515" fmla="*/ 28746479 w 43671952"/>
              <a:gd name="connsiteY3515" fmla="*/ 10768115 h 23902640"/>
              <a:gd name="connsiteX3516" fmla="*/ 28732191 w 43671952"/>
              <a:gd name="connsiteY3516" fmla="*/ 10758591 h 23902640"/>
              <a:gd name="connsiteX3517" fmla="*/ 28708379 w 43671952"/>
              <a:gd name="connsiteY3517" fmla="*/ 10734778 h 23902640"/>
              <a:gd name="connsiteX3518" fmla="*/ 28694091 w 43671952"/>
              <a:gd name="connsiteY3518" fmla="*/ 10687153 h 23902640"/>
              <a:gd name="connsiteX3519" fmla="*/ 28698851 w 43671952"/>
              <a:gd name="connsiteY3519" fmla="*/ 10649054 h 23902640"/>
              <a:gd name="connsiteX3520" fmla="*/ 28713139 w 43671952"/>
              <a:gd name="connsiteY3520" fmla="*/ 10644291 h 23902640"/>
              <a:gd name="connsiteX3521" fmla="*/ 28736951 w 43671952"/>
              <a:gd name="connsiteY3521" fmla="*/ 10639528 h 23902640"/>
              <a:gd name="connsiteX3522" fmla="*/ 17438091 w 43671952"/>
              <a:gd name="connsiteY3522" fmla="*/ 10562947 h 23902640"/>
              <a:gd name="connsiteX3523" fmla="*/ 17460951 w 43671952"/>
              <a:gd name="connsiteY3523" fmla="*/ 10585807 h 23902640"/>
              <a:gd name="connsiteX3524" fmla="*/ 17438091 w 43671952"/>
              <a:gd name="connsiteY3524" fmla="*/ 10608667 h 23902640"/>
              <a:gd name="connsiteX3525" fmla="*/ 17415231 w 43671952"/>
              <a:gd name="connsiteY3525" fmla="*/ 10585807 h 23902640"/>
              <a:gd name="connsiteX3526" fmla="*/ 17438091 w 43671952"/>
              <a:gd name="connsiteY3526" fmla="*/ 10562947 h 23902640"/>
              <a:gd name="connsiteX3527" fmla="*/ 169128 w 43671952"/>
              <a:gd name="connsiteY3527" fmla="*/ 10541809 h 23902640"/>
              <a:gd name="connsiteX3528" fmla="*/ 197703 w 43671952"/>
              <a:gd name="connsiteY3528" fmla="*/ 10544190 h 23902640"/>
              <a:gd name="connsiteX3529" fmla="*/ 204849 w 43671952"/>
              <a:gd name="connsiteY3529" fmla="*/ 10546573 h 23902640"/>
              <a:gd name="connsiteX3530" fmla="*/ 209610 w 43671952"/>
              <a:gd name="connsiteY3530" fmla="*/ 10553715 h 23902640"/>
              <a:gd name="connsiteX3531" fmla="*/ 204849 w 43671952"/>
              <a:gd name="connsiteY3531" fmla="*/ 10575148 h 23902640"/>
              <a:gd name="connsiteX3532" fmla="*/ 197703 w 43671952"/>
              <a:gd name="connsiteY3532" fmla="*/ 10582291 h 23902640"/>
              <a:gd name="connsiteX3533" fmla="*/ 190555 w 43671952"/>
              <a:gd name="connsiteY3533" fmla="*/ 10584671 h 23902640"/>
              <a:gd name="connsiteX3534" fmla="*/ 173887 w 43671952"/>
              <a:gd name="connsiteY3534" fmla="*/ 10594196 h 23902640"/>
              <a:gd name="connsiteX3535" fmla="*/ 164367 w 43671952"/>
              <a:gd name="connsiteY3535" fmla="*/ 10598959 h 23902640"/>
              <a:gd name="connsiteX3536" fmla="*/ 142928 w 43671952"/>
              <a:gd name="connsiteY3536" fmla="*/ 10601341 h 23902640"/>
              <a:gd name="connsiteX3537" fmla="*/ 133405 w 43671952"/>
              <a:gd name="connsiteY3537" fmla="*/ 10582291 h 23902640"/>
              <a:gd name="connsiteX3538" fmla="*/ 138166 w 43671952"/>
              <a:gd name="connsiteY3538" fmla="*/ 10575148 h 23902640"/>
              <a:gd name="connsiteX3539" fmla="*/ 142928 w 43671952"/>
              <a:gd name="connsiteY3539" fmla="*/ 10560858 h 23902640"/>
              <a:gd name="connsiteX3540" fmla="*/ 147690 w 43671952"/>
              <a:gd name="connsiteY3540" fmla="*/ 10553715 h 23902640"/>
              <a:gd name="connsiteX3541" fmla="*/ 169128 w 43671952"/>
              <a:gd name="connsiteY3541" fmla="*/ 10541809 h 23902640"/>
              <a:gd name="connsiteX3542" fmla="*/ 16722 w 43671952"/>
              <a:gd name="connsiteY3542" fmla="*/ 10534665 h 23902640"/>
              <a:gd name="connsiteX3543" fmla="*/ 35773 w 43671952"/>
              <a:gd name="connsiteY3543" fmla="*/ 10539428 h 23902640"/>
              <a:gd name="connsiteX3544" fmla="*/ 42921 w 43671952"/>
              <a:gd name="connsiteY3544" fmla="*/ 10544191 h 23902640"/>
              <a:gd name="connsiteX3545" fmla="*/ 57204 w 43671952"/>
              <a:gd name="connsiteY3545" fmla="*/ 10548953 h 23902640"/>
              <a:gd name="connsiteX3546" fmla="*/ 47680 w 43671952"/>
              <a:gd name="connsiteY3546" fmla="*/ 10584673 h 23902640"/>
              <a:gd name="connsiteX3547" fmla="*/ 45297 w 43671952"/>
              <a:gd name="connsiteY3547" fmla="*/ 10591816 h 23902640"/>
              <a:gd name="connsiteX3548" fmla="*/ 21492 w 43671952"/>
              <a:gd name="connsiteY3548" fmla="*/ 10589435 h 23902640"/>
              <a:gd name="connsiteX3549" fmla="*/ 7198 w 43671952"/>
              <a:gd name="connsiteY3549" fmla="*/ 10575148 h 23902640"/>
              <a:gd name="connsiteX3550" fmla="*/ 4826 w 43671952"/>
              <a:gd name="connsiteY3550" fmla="*/ 10568003 h 23902640"/>
              <a:gd name="connsiteX3551" fmla="*/ 53 w 43671952"/>
              <a:gd name="connsiteY3551" fmla="*/ 10560859 h 23902640"/>
              <a:gd name="connsiteX3552" fmla="*/ 2439 w 43671952"/>
              <a:gd name="connsiteY3552" fmla="*/ 10553715 h 23902640"/>
              <a:gd name="connsiteX3553" fmla="*/ 9585 w 43671952"/>
              <a:gd name="connsiteY3553" fmla="*/ 10537047 h 23902640"/>
              <a:gd name="connsiteX3554" fmla="*/ 16722 w 43671952"/>
              <a:gd name="connsiteY3554" fmla="*/ 10534665 h 23902640"/>
              <a:gd name="connsiteX3555" fmla="*/ 28546451 w 43671952"/>
              <a:gd name="connsiteY3555" fmla="*/ 10501416 h 23902640"/>
              <a:gd name="connsiteX3556" fmla="*/ 28579791 w 43671952"/>
              <a:gd name="connsiteY3556" fmla="*/ 10506177 h 23902640"/>
              <a:gd name="connsiteX3557" fmla="*/ 28594079 w 43671952"/>
              <a:gd name="connsiteY3557" fmla="*/ 10510940 h 23902640"/>
              <a:gd name="connsiteX3558" fmla="*/ 28603603 w 43671952"/>
              <a:gd name="connsiteY3558" fmla="*/ 10539515 h 23902640"/>
              <a:gd name="connsiteX3559" fmla="*/ 28589315 w 43671952"/>
              <a:gd name="connsiteY3559" fmla="*/ 10549040 h 23902640"/>
              <a:gd name="connsiteX3560" fmla="*/ 28589315 w 43671952"/>
              <a:gd name="connsiteY3560" fmla="*/ 10568090 h 23902640"/>
              <a:gd name="connsiteX3561" fmla="*/ 28551215 w 43671952"/>
              <a:gd name="connsiteY3561" fmla="*/ 10553803 h 23902640"/>
              <a:gd name="connsiteX3562" fmla="*/ 28536927 w 43671952"/>
              <a:gd name="connsiteY3562" fmla="*/ 10549040 h 23902640"/>
              <a:gd name="connsiteX3563" fmla="*/ 28527403 w 43671952"/>
              <a:gd name="connsiteY3563" fmla="*/ 10534752 h 23902640"/>
              <a:gd name="connsiteX3564" fmla="*/ 28513115 w 43671952"/>
              <a:gd name="connsiteY3564" fmla="*/ 10525228 h 23902640"/>
              <a:gd name="connsiteX3565" fmla="*/ 28517879 w 43671952"/>
              <a:gd name="connsiteY3565" fmla="*/ 10510940 h 23902640"/>
              <a:gd name="connsiteX3566" fmla="*/ 28546451 w 43671952"/>
              <a:gd name="connsiteY3566" fmla="*/ 10501416 h 23902640"/>
              <a:gd name="connsiteX3567" fmla="*/ 40250295 w 43671952"/>
              <a:gd name="connsiteY3567" fmla="*/ 10494307 h 23902640"/>
              <a:gd name="connsiteX3568" fmla="*/ 40302687 w 43671952"/>
              <a:gd name="connsiteY3568" fmla="*/ 10496687 h 23902640"/>
              <a:gd name="connsiteX3569" fmla="*/ 40309831 w 43671952"/>
              <a:gd name="connsiteY3569" fmla="*/ 10501450 h 23902640"/>
              <a:gd name="connsiteX3570" fmla="*/ 40312207 w 43671952"/>
              <a:gd name="connsiteY3570" fmla="*/ 10510975 h 23902640"/>
              <a:gd name="connsiteX3571" fmla="*/ 40314591 w 43671952"/>
              <a:gd name="connsiteY3571" fmla="*/ 10525261 h 23902640"/>
              <a:gd name="connsiteX3572" fmla="*/ 40309831 w 43671952"/>
              <a:gd name="connsiteY3572" fmla="*/ 10563362 h 23902640"/>
              <a:gd name="connsiteX3573" fmla="*/ 40305063 w 43671952"/>
              <a:gd name="connsiteY3573" fmla="*/ 10570505 h 23902640"/>
              <a:gd name="connsiteX3574" fmla="*/ 40297919 w 43671952"/>
              <a:gd name="connsiteY3574" fmla="*/ 10575268 h 23902640"/>
              <a:gd name="connsiteX3575" fmla="*/ 40281255 w 43671952"/>
              <a:gd name="connsiteY3575" fmla="*/ 10584794 h 23902640"/>
              <a:gd name="connsiteX3576" fmla="*/ 40274111 w 43671952"/>
              <a:gd name="connsiteY3576" fmla="*/ 10589555 h 23902640"/>
              <a:gd name="connsiteX3577" fmla="*/ 40259823 w 43671952"/>
              <a:gd name="connsiteY3577" fmla="*/ 10594320 h 23902640"/>
              <a:gd name="connsiteX3578" fmla="*/ 40245535 w 43671952"/>
              <a:gd name="connsiteY3578" fmla="*/ 10603844 h 23902640"/>
              <a:gd name="connsiteX3579" fmla="*/ 40238391 w 43671952"/>
              <a:gd name="connsiteY3579" fmla="*/ 10608605 h 23902640"/>
              <a:gd name="connsiteX3580" fmla="*/ 40224103 w 43671952"/>
              <a:gd name="connsiteY3580" fmla="*/ 10613369 h 23902640"/>
              <a:gd name="connsiteX3581" fmla="*/ 40209815 w 43671952"/>
              <a:gd name="connsiteY3581" fmla="*/ 10618130 h 23902640"/>
              <a:gd name="connsiteX3582" fmla="*/ 40202671 w 43671952"/>
              <a:gd name="connsiteY3582" fmla="*/ 10620513 h 23902640"/>
              <a:gd name="connsiteX3583" fmla="*/ 40200287 w 43671952"/>
              <a:gd name="connsiteY3583" fmla="*/ 10630036 h 23902640"/>
              <a:gd name="connsiteX3584" fmla="*/ 40171715 w 43671952"/>
              <a:gd name="connsiteY3584" fmla="*/ 10620513 h 23902640"/>
              <a:gd name="connsiteX3585" fmla="*/ 40164571 w 43671952"/>
              <a:gd name="connsiteY3585" fmla="*/ 10618130 h 23902640"/>
              <a:gd name="connsiteX3586" fmla="*/ 40157431 w 43671952"/>
              <a:gd name="connsiteY3586" fmla="*/ 10615750 h 23902640"/>
              <a:gd name="connsiteX3587" fmla="*/ 40152663 w 43671952"/>
              <a:gd name="connsiteY3587" fmla="*/ 10608605 h 23902640"/>
              <a:gd name="connsiteX3588" fmla="*/ 40145519 w 43671952"/>
              <a:gd name="connsiteY3588" fmla="*/ 10603844 h 23902640"/>
              <a:gd name="connsiteX3589" fmla="*/ 40143143 w 43671952"/>
              <a:gd name="connsiteY3589" fmla="*/ 10589555 h 23902640"/>
              <a:gd name="connsiteX3590" fmla="*/ 40147903 w 43671952"/>
              <a:gd name="connsiteY3590" fmla="*/ 10553836 h 23902640"/>
              <a:gd name="connsiteX3591" fmla="*/ 40155047 w 43671952"/>
              <a:gd name="connsiteY3591" fmla="*/ 10539550 h 23902640"/>
              <a:gd name="connsiteX3592" fmla="*/ 40176479 w 43671952"/>
              <a:gd name="connsiteY3592" fmla="*/ 10527645 h 23902640"/>
              <a:gd name="connsiteX3593" fmla="*/ 40190767 w 43671952"/>
              <a:gd name="connsiteY3593" fmla="*/ 10515737 h 23902640"/>
              <a:gd name="connsiteX3594" fmla="*/ 40205055 w 43671952"/>
              <a:gd name="connsiteY3594" fmla="*/ 10510975 h 23902640"/>
              <a:gd name="connsiteX3595" fmla="*/ 40212199 w 43671952"/>
              <a:gd name="connsiteY3595" fmla="*/ 10506211 h 23902640"/>
              <a:gd name="connsiteX3596" fmla="*/ 40221719 w 43671952"/>
              <a:gd name="connsiteY3596" fmla="*/ 10503831 h 23902640"/>
              <a:gd name="connsiteX3597" fmla="*/ 40236007 w 43671952"/>
              <a:gd name="connsiteY3597" fmla="*/ 10499068 h 23902640"/>
              <a:gd name="connsiteX3598" fmla="*/ 40243151 w 43671952"/>
              <a:gd name="connsiteY3598" fmla="*/ 10496687 h 23902640"/>
              <a:gd name="connsiteX3599" fmla="*/ 40107423 w 43671952"/>
              <a:gd name="connsiteY3599" fmla="*/ 10418107 h 23902640"/>
              <a:gd name="connsiteX3600" fmla="*/ 40121711 w 43671952"/>
              <a:gd name="connsiteY3600" fmla="*/ 10427631 h 23902640"/>
              <a:gd name="connsiteX3601" fmla="*/ 40124087 w 43671952"/>
              <a:gd name="connsiteY3601" fmla="*/ 10439537 h 23902640"/>
              <a:gd name="connsiteX3602" fmla="*/ 40121711 w 43671952"/>
              <a:gd name="connsiteY3602" fmla="*/ 10475256 h 23902640"/>
              <a:gd name="connsiteX3603" fmla="*/ 40119327 w 43671952"/>
              <a:gd name="connsiteY3603" fmla="*/ 10482400 h 23902640"/>
              <a:gd name="connsiteX3604" fmla="*/ 40112183 w 43671952"/>
              <a:gd name="connsiteY3604" fmla="*/ 10484781 h 23902640"/>
              <a:gd name="connsiteX3605" fmla="*/ 40085991 w 43671952"/>
              <a:gd name="connsiteY3605" fmla="*/ 10482400 h 23902640"/>
              <a:gd name="connsiteX3606" fmla="*/ 40078847 w 43671952"/>
              <a:gd name="connsiteY3606" fmla="*/ 10463351 h 23902640"/>
              <a:gd name="connsiteX3607" fmla="*/ 40076463 w 43671952"/>
              <a:gd name="connsiteY3607" fmla="*/ 10453825 h 23902640"/>
              <a:gd name="connsiteX3608" fmla="*/ 40078847 w 43671952"/>
              <a:gd name="connsiteY3608" fmla="*/ 10434775 h 23902640"/>
              <a:gd name="connsiteX3609" fmla="*/ 40093135 w 43671952"/>
              <a:gd name="connsiteY3609" fmla="*/ 10425251 h 23902640"/>
              <a:gd name="connsiteX3610" fmla="*/ 40107423 w 43671952"/>
              <a:gd name="connsiteY3610" fmla="*/ 10418107 h 23902640"/>
              <a:gd name="connsiteX3611" fmla="*/ 28317851 w 43671952"/>
              <a:gd name="connsiteY3611" fmla="*/ 10415690 h 23902640"/>
              <a:gd name="connsiteX3612" fmla="*/ 28355951 w 43671952"/>
              <a:gd name="connsiteY3612" fmla="*/ 10420453 h 23902640"/>
              <a:gd name="connsiteX3613" fmla="*/ 28365479 w 43671952"/>
              <a:gd name="connsiteY3613" fmla="*/ 10449028 h 23902640"/>
              <a:gd name="connsiteX3614" fmla="*/ 28346427 w 43671952"/>
              <a:gd name="connsiteY3614" fmla="*/ 10463315 h 23902640"/>
              <a:gd name="connsiteX3615" fmla="*/ 28303563 w 43671952"/>
              <a:gd name="connsiteY3615" fmla="*/ 10453791 h 23902640"/>
              <a:gd name="connsiteX3616" fmla="*/ 28298803 w 43671952"/>
              <a:gd name="connsiteY3616" fmla="*/ 10439504 h 23902640"/>
              <a:gd name="connsiteX3617" fmla="*/ 28317851 w 43671952"/>
              <a:gd name="connsiteY3617" fmla="*/ 10415690 h 23902640"/>
              <a:gd name="connsiteX3618" fmla="*/ 28146403 w 43671952"/>
              <a:gd name="connsiteY3618" fmla="*/ 10358542 h 23902640"/>
              <a:gd name="connsiteX3619" fmla="*/ 28174979 w 43671952"/>
              <a:gd name="connsiteY3619" fmla="*/ 10363301 h 23902640"/>
              <a:gd name="connsiteX3620" fmla="*/ 28189263 w 43671952"/>
              <a:gd name="connsiteY3620" fmla="*/ 10368064 h 23902640"/>
              <a:gd name="connsiteX3621" fmla="*/ 28208315 w 43671952"/>
              <a:gd name="connsiteY3621" fmla="*/ 10396641 h 23902640"/>
              <a:gd name="connsiteX3622" fmla="*/ 28165451 w 43671952"/>
              <a:gd name="connsiteY3622" fmla="*/ 10415690 h 23902640"/>
              <a:gd name="connsiteX3623" fmla="*/ 28127351 w 43671952"/>
              <a:gd name="connsiteY3623" fmla="*/ 10396641 h 23902640"/>
              <a:gd name="connsiteX3624" fmla="*/ 28146403 w 43671952"/>
              <a:gd name="connsiteY3624" fmla="*/ 10358542 h 23902640"/>
              <a:gd name="connsiteX3625" fmla="*/ 40021695 w 43671952"/>
              <a:gd name="connsiteY3625" fmla="*/ 10320476 h 23902640"/>
              <a:gd name="connsiteX3626" fmla="*/ 40050271 w 43671952"/>
              <a:gd name="connsiteY3626" fmla="*/ 10322857 h 23902640"/>
              <a:gd name="connsiteX3627" fmla="*/ 40057415 w 43671952"/>
              <a:gd name="connsiteY3627" fmla="*/ 10327620 h 23902640"/>
              <a:gd name="connsiteX3628" fmla="*/ 40059799 w 43671952"/>
              <a:gd name="connsiteY3628" fmla="*/ 10339525 h 23902640"/>
              <a:gd name="connsiteX3629" fmla="*/ 40055031 w 43671952"/>
              <a:gd name="connsiteY3629" fmla="*/ 10370482 h 23902640"/>
              <a:gd name="connsiteX3630" fmla="*/ 40038367 w 43671952"/>
              <a:gd name="connsiteY3630" fmla="*/ 10387151 h 23902640"/>
              <a:gd name="connsiteX3631" fmla="*/ 40033603 w 43671952"/>
              <a:gd name="connsiteY3631" fmla="*/ 10387151 h 23902640"/>
              <a:gd name="connsiteX3632" fmla="*/ 40012171 w 43671952"/>
              <a:gd name="connsiteY3632" fmla="*/ 10368100 h 23902640"/>
              <a:gd name="connsiteX3633" fmla="*/ 40007407 w 43671952"/>
              <a:gd name="connsiteY3633" fmla="*/ 10353813 h 23902640"/>
              <a:gd name="connsiteX3634" fmla="*/ 40009791 w 43671952"/>
              <a:gd name="connsiteY3634" fmla="*/ 10334762 h 23902640"/>
              <a:gd name="connsiteX3635" fmla="*/ 40016935 w 43671952"/>
              <a:gd name="connsiteY3635" fmla="*/ 10327620 h 23902640"/>
              <a:gd name="connsiteX3636" fmla="*/ 40021695 w 43671952"/>
              <a:gd name="connsiteY3636" fmla="*/ 10320476 h 23902640"/>
              <a:gd name="connsiteX3637" fmla="*/ 38173843 w 43671952"/>
              <a:gd name="connsiteY3637" fmla="*/ 10318097 h 23902640"/>
              <a:gd name="connsiteX3638" fmla="*/ 38216707 w 43671952"/>
              <a:gd name="connsiteY3638" fmla="*/ 10320478 h 23902640"/>
              <a:gd name="connsiteX3639" fmla="*/ 38223851 w 43671952"/>
              <a:gd name="connsiteY3639" fmla="*/ 10322859 h 23902640"/>
              <a:gd name="connsiteX3640" fmla="*/ 38233375 w 43671952"/>
              <a:gd name="connsiteY3640" fmla="*/ 10325242 h 23902640"/>
              <a:gd name="connsiteX3641" fmla="*/ 38240519 w 43671952"/>
              <a:gd name="connsiteY3641" fmla="*/ 10327623 h 23902640"/>
              <a:gd name="connsiteX3642" fmla="*/ 38259571 w 43671952"/>
              <a:gd name="connsiteY3642" fmla="*/ 10332384 h 23902640"/>
              <a:gd name="connsiteX3643" fmla="*/ 38269095 w 43671952"/>
              <a:gd name="connsiteY3643" fmla="*/ 10334765 h 23902640"/>
              <a:gd name="connsiteX3644" fmla="*/ 38278619 w 43671952"/>
              <a:gd name="connsiteY3644" fmla="*/ 10337148 h 23902640"/>
              <a:gd name="connsiteX3645" fmla="*/ 38347675 w 43671952"/>
              <a:gd name="connsiteY3645" fmla="*/ 10341910 h 23902640"/>
              <a:gd name="connsiteX3646" fmla="*/ 38354819 w 43671952"/>
              <a:gd name="connsiteY3646" fmla="*/ 10344291 h 23902640"/>
              <a:gd name="connsiteX3647" fmla="*/ 38357203 w 43671952"/>
              <a:gd name="connsiteY3647" fmla="*/ 10351434 h 23902640"/>
              <a:gd name="connsiteX3648" fmla="*/ 38354819 w 43671952"/>
              <a:gd name="connsiteY3648" fmla="*/ 10377629 h 23902640"/>
              <a:gd name="connsiteX3649" fmla="*/ 38352439 w 43671952"/>
              <a:gd name="connsiteY3649" fmla="*/ 10384774 h 23902640"/>
              <a:gd name="connsiteX3650" fmla="*/ 38338151 w 43671952"/>
              <a:gd name="connsiteY3650" fmla="*/ 10389534 h 23902640"/>
              <a:gd name="connsiteX3651" fmla="*/ 38331007 w 43671952"/>
              <a:gd name="connsiteY3651" fmla="*/ 10394298 h 23902640"/>
              <a:gd name="connsiteX3652" fmla="*/ 38316719 w 43671952"/>
              <a:gd name="connsiteY3652" fmla="*/ 10399059 h 23902640"/>
              <a:gd name="connsiteX3653" fmla="*/ 38297671 w 43671952"/>
              <a:gd name="connsiteY3653" fmla="*/ 10403823 h 23902640"/>
              <a:gd name="connsiteX3654" fmla="*/ 38283383 w 43671952"/>
              <a:gd name="connsiteY3654" fmla="*/ 10406204 h 23902640"/>
              <a:gd name="connsiteX3655" fmla="*/ 38269095 w 43671952"/>
              <a:gd name="connsiteY3655" fmla="*/ 10403823 h 23902640"/>
              <a:gd name="connsiteX3656" fmla="*/ 38228615 w 43671952"/>
              <a:gd name="connsiteY3656" fmla="*/ 10396678 h 23902640"/>
              <a:gd name="connsiteX3657" fmla="*/ 38214327 w 43671952"/>
              <a:gd name="connsiteY3657" fmla="*/ 10391915 h 23902640"/>
              <a:gd name="connsiteX3658" fmla="*/ 38192895 w 43671952"/>
              <a:gd name="connsiteY3658" fmla="*/ 10382390 h 23902640"/>
              <a:gd name="connsiteX3659" fmla="*/ 38176227 w 43671952"/>
              <a:gd name="connsiteY3659" fmla="*/ 10380009 h 23902640"/>
              <a:gd name="connsiteX3660" fmla="*/ 38159559 w 43671952"/>
              <a:gd name="connsiteY3660" fmla="*/ 10375247 h 23902640"/>
              <a:gd name="connsiteX3661" fmla="*/ 38154795 w 43671952"/>
              <a:gd name="connsiteY3661" fmla="*/ 10360959 h 23902640"/>
              <a:gd name="connsiteX3662" fmla="*/ 38152415 w 43671952"/>
              <a:gd name="connsiteY3662" fmla="*/ 10353816 h 23902640"/>
              <a:gd name="connsiteX3663" fmla="*/ 38159559 w 43671952"/>
              <a:gd name="connsiteY3663" fmla="*/ 10322859 h 23902640"/>
              <a:gd name="connsiteX3664" fmla="*/ 38173843 w 43671952"/>
              <a:gd name="connsiteY3664" fmla="*/ 10318097 h 23902640"/>
              <a:gd name="connsiteX3665" fmla="*/ 27903515 w 43671952"/>
              <a:gd name="connsiteY3665" fmla="*/ 10301389 h 23902640"/>
              <a:gd name="connsiteX3666" fmla="*/ 27922563 w 43671952"/>
              <a:gd name="connsiteY3666" fmla="*/ 10306151 h 23902640"/>
              <a:gd name="connsiteX3667" fmla="*/ 27936851 w 43671952"/>
              <a:gd name="connsiteY3667" fmla="*/ 10310914 h 23902640"/>
              <a:gd name="connsiteX3668" fmla="*/ 27941615 w 43671952"/>
              <a:gd name="connsiteY3668" fmla="*/ 10329964 h 23902640"/>
              <a:gd name="connsiteX3669" fmla="*/ 27936851 w 43671952"/>
              <a:gd name="connsiteY3669" fmla="*/ 10349015 h 23902640"/>
              <a:gd name="connsiteX3670" fmla="*/ 27917803 w 43671952"/>
              <a:gd name="connsiteY3670" fmla="*/ 10372826 h 23902640"/>
              <a:gd name="connsiteX3671" fmla="*/ 27879703 w 43671952"/>
              <a:gd name="connsiteY3671" fmla="*/ 10353776 h 23902640"/>
              <a:gd name="connsiteX3672" fmla="*/ 27870179 w 43671952"/>
              <a:gd name="connsiteY3672" fmla="*/ 10325202 h 23902640"/>
              <a:gd name="connsiteX3673" fmla="*/ 27874939 w 43671952"/>
              <a:gd name="connsiteY3673" fmla="*/ 10310914 h 23902640"/>
              <a:gd name="connsiteX3674" fmla="*/ 27903515 w 43671952"/>
              <a:gd name="connsiteY3674" fmla="*/ 10301389 h 23902640"/>
              <a:gd name="connsiteX3675" fmla="*/ 40162191 w 43671952"/>
              <a:gd name="connsiteY3675" fmla="*/ 10282375 h 23902640"/>
              <a:gd name="connsiteX3676" fmla="*/ 40186003 w 43671952"/>
              <a:gd name="connsiteY3676" fmla="*/ 10284757 h 23902640"/>
              <a:gd name="connsiteX3677" fmla="*/ 40190767 w 43671952"/>
              <a:gd name="connsiteY3677" fmla="*/ 10291901 h 23902640"/>
              <a:gd name="connsiteX3678" fmla="*/ 40195527 w 43671952"/>
              <a:gd name="connsiteY3678" fmla="*/ 10306187 h 23902640"/>
              <a:gd name="connsiteX3679" fmla="*/ 40197911 w 43671952"/>
              <a:gd name="connsiteY3679" fmla="*/ 10313331 h 23902640"/>
              <a:gd name="connsiteX3680" fmla="*/ 40190767 w 43671952"/>
              <a:gd name="connsiteY3680" fmla="*/ 10332382 h 23902640"/>
              <a:gd name="connsiteX3681" fmla="*/ 40171715 w 43671952"/>
              <a:gd name="connsiteY3681" fmla="*/ 10341906 h 23902640"/>
              <a:gd name="connsiteX3682" fmla="*/ 40150287 w 43671952"/>
              <a:gd name="connsiteY3682" fmla="*/ 10337144 h 23902640"/>
              <a:gd name="connsiteX3683" fmla="*/ 40143143 w 43671952"/>
              <a:gd name="connsiteY3683" fmla="*/ 10334762 h 23902640"/>
              <a:gd name="connsiteX3684" fmla="*/ 40138375 w 43671952"/>
              <a:gd name="connsiteY3684" fmla="*/ 10320476 h 23902640"/>
              <a:gd name="connsiteX3685" fmla="*/ 40140759 w 43671952"/>
              <a:gd name="connsiteY3685" fmla="*/ 10299044 h 23902640"/>
              <a:gd name="connsiteX3686" fmla="*/ 40147903 w 43671952"/>
              <a:gd name="connsiteY3686" fmla="*/ 10294281 h 23902640"/>
              <a:gd name="connsiteX3687" fmla="*/ 40162191 w 43671952"/>
              <a:gd name="connsiteY3687" fmla="*/ 10282375 h 23902640"/>
              <a:gd name="connsiteX3688" fmla="*/ 39931207 w 43671952"/>
              <a:gd name="connsiteY3688" fmla="*/ 10270471 h 23902640"/>
              <a:gd name="connsiteX3689" fmla="*/ 39964543 w 43671952"/>
              <a:gd name="connsiteY3689" fmla="*/ 10272851 h 23902640"/>
              <a:gd name="connsiteX3690" fmla="*/ 39969311 w 43671952"/>
              <a:gd name="connsiteY3690" fmla="*/ 10279995 h 23902640"/>
              <a:gd name="connsiteX3691" fmla="*/ 39969311 w 43671952"/>
              <a:gd name="connsiteY3691" fmla="*/ 10306189 h 23902640"/>
              <a:gd name="connsiteX3692" fmla="*/ 39966927 w 43671952"/>
              <a:gd name="connsiteY3692" fmla="*/ 10313332 h 23902640"/>
              <a:gd name="connsiteX3693" fmla="*/ 39959783 w 43671952"/>
              <a:gd name="connsiteY3693" fmla="*/ 10315714 h 23902640"/>
              <a:gd name="connsiteX3694" fmla="*/ 39950259 w 43671952"/>
              <a:gd name="connsiteY3694" fmla="*/ 10322857 h 23902640"/>
              <a:gd name="connsiteX3695" fmla="*/ 39931207 w 43671952"/>
              <a:gd name="connsiteY3695" fmla="*/ 10313332 h 23902640"/>
              <a:gd name="connsiteX3696" fmla="*/ 39928831 w 43671952"/>
              <a:gd name="connsiteY3696" fmla="*/ 10306189 h 23902640"/>
              <a:gd name="connsiteX3697" fmla="*/ 39924063 w 43671952"/>
              <a:gd name="connsiteY3697" fmla="*/ 10299046 h 23902640"/>
              <a:gd name="connsiteX3698" fmla="*/ 39926447 w 43671952"/>
              <a:gd name="connsiteY3698" fmla="*/ 10277613 h 23902640"/>
              <a:gd name="connsiteX3699" fmla="*/ 39931207 w 43671952"/>
              <a:gd name="connsiteY3699" fmla="*/ 10270471 h 23902640"/>
              <a:gd name="connsiteX3700" fmla="*/ 39684175 w 43671952"/>
              <a:gd name="connsiteY3700" fmla="*/ 10240397 h 23902640"/>
              <a:gd name="connsiteX3701" fmla="*/ 39688755 w 43671952"/>
              <a:gd name="connsiteY3701" fmla="*/ 10241167 h 23902640"/>
              <a:gd name="connsiteX3702" fmla="*/ 39686479 w 43671952"/>
              <a:gd name="connsiteY3702" fmla="*/ 10241729 h 23902640"/>
              <a:gd name="connsiteX3703" fmla="*/ 39676415 w 43671952"/>
              <a:gd name="connsiteY3703" fmla="*/ 10244276 h 23902640"/>
              <a:gd name="connsiteX3704" fmla="*/ 39694743 w 43671952"/>
              <a:gd name="connsiteY3704" fmla="*/ 10239692 h 23902640"/>
              <a:gd name="connsiteX3705" fmla="*/ 39693083 w 43671952"/>
              <a:gd name="connsiteY3705" fmla="*/ 10241895 h 23902640"/>
              <a:gd name="connsiteX3706" fmla="*/ 39688755 w 43671952"/>
              <a:gd name="connsiteY3706" fmla="*/ 10241167 h 23902640"/>
              <a:gd name="connsiteX3707" fmla="*/ 27359899 w 43671952"/>
              <a:gd name="connsiteY3707" fmla="*/ 10192277 h 23902640"/>
              <a:gd name="connsiteX3708" fmla="*/ 27382759 w 43671952"/>
              <a:gd name="connsiteY3708" fmla="*/ 10215138 h 23902640"/>
              <a:gd name="connsiteX3709" fmla="*/ 27359899 w 43671952"/>
              <a:gd name="connsiteY3709" fmla="*/ 10237999 h 23902640"/>
              <a:gd name="connsiteX3710" fmla="*/ 27337039 w 43671952"/>
              <a:gd name="connsiteY3710" fmla="*/ 10215138 h 23902640"/>
              <a:gd name="connsiteX3711" fmla="*/ 27359899 w 43671952"/>
              <a:gd name="connsiteY3711" fmla="*/ 10192277 h 23902640"/>
              <a:gd name="connsiteX3712" fmla="*/ 39676415 w 43671952"/>
              <a:gd name="connsiteY3712" fmla="*/ 10191889 h 23902640"/>
              <a:gd name="connsiteX3713" fmla="*/ 39700227 w 43671952"/>
              <a:gd name="connsiteY3713" fmla="*/ 10194270 h 23902640"/>
              <a:gd name="connsiteX3714" fmla="*/ 39704987 w 43671952"/>
              <a:gd name="connsiteY3714" fmla="*/ 10208557 h 23902640"/>
              <a:gd name="connsiteX3715" fmla="*/ 39695463 w 43671952"/>
              <a:gd name="connsiteY3715" fmla="*/ 10239514 h 23902640"/>
              <a:gd name="connsiteX3716" fmla="*/ 39694743 w 43671952"/>
              <a:gd name="connsiteY3716" fmla="*/ 10239692 h 23902640"/>
              <a:gd name="connsiteX3717" fmla="*/ 39696099 w 43671952"/>
              <a:gd name="connsiteY3717" fmla="*/ 10237892 h 23902640"/>
              <a:gd name="connsiteX3718" fmla="*/ 39695463 w 43671952"/>
              <a:gd name="connsiteY3718" fmla="*/ 10234752 h 23902640"/>
              <a:gd name="connsiteX3719" fmla="*/ 39684175 w 43671952"/>
              <a:gd name="connsiteY3719" fmla="*/ 10240397 h 23902640"/>
              <a:gd name="connsiteX3720" fmla="*/ 39683927 w 43671952"/>
              <a:gd name="connsiteY3720" fmla="*/ 10240354 h 23902640"/>
              <a:gd name="connsiteX3721" fmla="*/ 39674031 w 43671952"/>
              <a:gd name="connsiteY3721" fmla="*/ 10237132 h 23902640"/>
              <a:gd name="connsiteX3722" fmla="*/ 39669271 w 43671952"/>
              <a:gd name="connsiteY3722" fmla="*/ 10229990 h 23902640"/>
              <a:gd name="connsiteX3723" fmla="*/ 39669271 w 43671952"/>
              <a:gd name="connsiteY3723" fmla="*/ 10194270 h 23902640"/>
              <a:gd name="connsiteX3724" fmla="*/ 39676415 w 43671952"/>
              <a:gd name="connsiteY3724" fmla="*/ 10191889 h 23902640"/>
              <a:gd name="connsiteX3725" fmla="*/ 18397739 w 43671952"/>
              <a:gd name="connsiteY3725" fmla="*/ 10136704 h 23902640"/>
              <a:gd name="connsiteX3726" fmla="*/ 18420599 w 43671952"/>
              <a:gd name="connsiteY3726" fmla="*/ 10159564 h 23902640"/>
              <a:gd name="connsiteX3727" fmla="*/ 18397739 w 43671952"/>
              <a:gd name="connsiteY3727" fmla="*/ 10182425 h 23902640"/>
              <a:gd name="connsiteX3728" fmla="*/ 18374879 w 43671952"/>
              <a:gd name="connsiteY3728" fmla="*/ 10159564 h 23902640"/>
              <a:gd name="connsiteX3729" fmla="*/ 18397739 w 43671952"/>
              <a:gd name="connsiteY3729" fmla="*/ 10136704 h 23902640"/>
              <a:gd name="connsiteX3730" fmla="*/ 39476387 w 43671952"/>
              <a:gd name="connsiteY3730" fmla="*/ 10129977 h 23902640"/>
              <a:gd name="connsiteX3731" fmla="*/ 39533539 w 43671952"/>
              <a:gd name="connsiteY3731" fmla="*/ 10132358 h 23902640"/>
              <a:gd name="connsiteX3732" fmla="*/ 39540683 w 43671952"/>
              <a:gd name="connsiteY3732" fmla="*/ 10134739 h 23902640"/>
              <a:gd name="connsiteX3733" fmla="*/ 39566875 w 43671952"/>
              <a:gd name="connsiteY3733" fmla="*/ 10141884 h 23902640"/>
              <a:gd name="connsiteX3734" fmla="*/ 39571639 w 43671952"/>
              <a:gd name="connsiteY3734" fmla="*/ 10149028 h 23902640"/>
              <a:gd name="connsiteX3735" fmla="*/ 39578783 w 43671952"/>
              <a:gd name="connsiteY3735" fmla="*/ 10151409 h 23902640"/>
              <a:gd name="connsiteX3736" fmla="*/ 39581163 w 43671952"/>
              <a:gd name="connsiteY3736" fmla="*/ 10158552 h 23902640"/>
              <a:gd name="connsiteX3737" fmla="*/ 39585927 w 43671952"/>
              <a:gd name="connsiteY3737" fmla="*/ 10165697 h 23902640"/>
              <a:gd name="connsiteX3738" fmla="*/ 39585927 w 43671952"/>
              <a:gd name="connsiteY3738" fmla="*/ 10187127 h 23902640"/>
              <a:gd name="connsiteX3739" fmla="*/ 39578783 w 43671952"/>
              <a:gd name="connsiteY3739" fmla="*/ 10191889 h 23902640"/>
              <a:gd name="connsiteX3740" fmla="*/ 39564495 w 43671952"/>
              <a:gd name="connsiteY3740" fmla="*/ 10196652 h 23902640"/>
              <a:gd name="connsiteX3741" fmla="*/ 39557351 w 43671952"/>
              <a:gd name="connsiteY3741" fmla="*/ 10201416 h 23902640"/>
              <a:gd name="connsiteX3742" fmla="*/ 39543063 w 43671952"/>
              <a:gd name="connsiteY3742" fmla="*/ 10208560 h 23902640"/>
              <a:gd name="connsiteX3743" fmla="*/ 39521631 w 43671952"/>
              <a:gd name="connsiteY3743" fmla="*/ 10206177 h 23902640"/>
              <a:gd name="connsiteX3744" fmla="*/ 39474007 w 43671952"/>
              <a:gd name="connsiteY3744" fmla="*/ 10203796 h 23902640"/>
              <a:gd name="connsiteX3745" fmla="*/ 39466863 w 43671952"/>
              <a:gd name="connsiteY3745" fmla="*/ 10201416 h 23902640"/>
              <a:gd name="connsiteX3746" fmla="*/ 39457339 w 43671952"/>
              <a:gd name="connsiteY3746" fmla="*/ 10199033 h 23902640"/>
              <a:gd name="connsiteX3747" fmla="*/ 39445431 w 43671952"/>
              <a:gd name="connsiteY3747" fmla="*/ 10184746 h 23902640"/>
              <a:gd name="connsiteX3748" fmla="*/ 39438287 w 43671952"/>
              <a:gd name="connsiteY3748" fmla="*/ 10170459 h 23902640"/>
              <a:gd name="connsiteX3749" fmla="*/ 39440671 w 43671952"/>
              <a:gd name="connsiteY3749" fmla="*/ 10146647 h 23902640"/>
              <a:gd name="connsiteX3750" fmla="*/ 39469243 w 43671952"/>
              <a:gd name="connsiteY3750" fmla="*/ 10132358 h 23902640"/>
              <a:gd name="connsiteX3751" fmla="*/ 289060 w 43671952"/>
              <a:gd name="connsiteY3751" fmla="*/ 10094400 h 23902640"/>
              <a:gd name="connsiteX3752" fmla="*/ 304855 w 43671952"/>
              <a:gd name="connsiteY3752" fmla="*/ 10096514 h 23902640"/>
              <a:gd name="connsiteX3753" fmla="*/ 326283 w 43671952"/>
              <a:gd name="connsiteY3753" fmla="*/ 10108422 h 23902640"/>
              <a:gd name="connsiteX3754" fmla="*/ 331045 w 43671952"/>
              <a:gd name="connsiteY3754" fmla="*/ 10115564 h 23902640"/>
              <a:gd name="connsiteX3755" fmla="*/ 338190 w 43671952"/>
              <a:gd name="connsiteY3755" fmla="*/ 10120328 h 23902640"/>
              <a:gd name="connsiteX3756" fmla="*/ 340576 w 43671952"/>
              <a:gd name="connsiteY3756" fmla="*/ 10127471 h 23902640"/>
              <a:gd name="connsiteX3757" fmla="*/ 345337 w 43671952"/>
              <a:gd name="connsiteY3757" fmla="*/ 10134615 h 23902640"/>
              <a:gd name="connsiteX3758" fmla="*/ 342951 w 43671952"/>
              <a:gd name="connsiteY3758" fmla="*/ 10148903 h 23902640"/>
              <a:gd name="connsiteX3759" fmla="*/ 326283 w 43671952"/>
              <a:gd name="connsiteY3759" fmla="*/ 10158427 h 23902640"/>
              <a:gd name="connsiteX3760" fmla="*/ 309615 w 43671952"/>
              <a:gd name="connsiteY3760" fmla="*/ 10134615 h 23902640"/>
              <a:gd name="connsiteX3761" fmla="*/ 297708 w 43671952"/>
              <a:gd name="connsiteY3761" fmla="*/ 10122708 h 23902640"/>
              <a:gd name="connsiteX3762" fmla="*/ 290563 w 43671952"/>
              <a:gd name="connsiteY3762" fmla="*/ 10120328 h 23902640"/>
              <a:gd name="connsiteX3763" fmla="*/ 269133 w 43671952"/>
              <a:gd name="connsiteY3763" fmla="*/ 10103660 h 23902640"/>
              <a:gd name="connsiteX3764" fmla="*/ 271519 w 43671952"/>
              <a:gd name="connsiteY3764" fmla="*/ 10096514 h 23902640"/>
              <a:gd name="connsiteX3765" fmla="*/ 289060 w 43671952"/>
              <a:gd name="connsiteY3765" fmla="*/ 10094400 h 23902640"/>
              <a:gd name="connsiteX3766" fmla="*/ 18571571 w 43671952"/>
              <a:gd name="connsiteY3766" fmla="*/ 10067649 h 23902640"/>
              <a:gd name="connsiteX3767" fmla="*/ 18594431 w 43671952"/>
              <a:gd name="connsiteY3767" fmla="*/ 10090509 h 23902640"/>
              <a:gd name="connsiteX3768" fmla="*/ 18571571 w 43671952"/>
              <a:gd name="connsiteY3768" fmla="*/ 10113369 h 23902640"/>
              <a:gd name="connsiteX3769" fmla="*/ 18548709 w 43671952"/>
              <a:gd name="connsiteY3769" fmla="*/ 10090509 h 23902640"/>
              <a:gd name="connsiteX3770" fmla="*/ 18571571 w 43671952"/>
              <a:gd name="connsiteY3770" fmla="*/ 10067649 h 23902640"/>
              <a:gd name="connsiteX3771" fmla="*/ 20542459 w 43671952"/>
              <a:gd name="connsiteY3771" fmla="*/ 10018440 h 23902640"/>
              <a:gd name="connsiteX3772" fmla="*/ 20565319 w 43671952"/>
              <a:gd name="connsiteY3772" fmla="*/ 10041300 h 23902640"/>
              <a:gd name="connsiteX3773" fmla="*/ 20542459 w 43671952"/>
              <a:gd name="connsiteY3773" fmla="*/ 10064160 h 23902640"/>
              <a:gd name="connsiteX3774" fmla="*/ 20519599 w 43671952"/>
              <a:gd name="connsiteY3774" fmla="*/ 10041300 h 23902640"/>
              <a:gd name="connsiteX3775" fmla="*/ 20542459 w 43671952"/>
              <a:gd name="connsiteY3775" fmla="*/ 10018440 h 23902640"/>
              <a:gd name="connsiteX3776" fmla="*/ 18059643 w 43671952"/>
              <a:gd name="connsiteY3776" fmla="*/ 10018039 h 23902640"/>
              <a:gd name="connsiteX3777" fmla="*/ 18081075 w 43671952"/>
              <a:gd name="connsiteY3777" fmla="*/ 10027564 h 23902640"/>
              <a:gd name="connsiteX3778" fmla="*/ 18085835 w 43671952"/>
              <a:gd name="connsiteY3778" fmla="*/ 10041852 h 23902640"/>
              <a:gd name="connsiteX3779" fmla="*/ 18088219 w 43671952"/>
              <a:gd name="connsiteY3779" fmla="*/ 10048997 h 23902640"/>
              <a:gd name="connsiteX3780" fmla="*/ 18090599 w 43671952"/>
              <a:gd name="connsiteY3780" fmla="*/ 10065664 h 23902640"/>
              <a:gd name="connsiteX3781" fmla="*/ 18092979 w 43671952"/>
              <a:gd name="connsiteY3781" fmla="*/ 10072808 h 23902640"/>
              <a:gd name="connsiteX3782" fmla="*/ 18095359 w 43671952"/>
              <a:gd name="connsiteY3782" fmla="*/ 10082334 h 23902640"/>
              <a:gd name="connsiteX3783" fmla="*/ 18092979 w 43671952"/>
              <a:gd name="connsiteY3783" fmla="*/ 10110909 h 23902640"/>
              <a:gd name="connsiteX3784" fmla="*/ 18085835 w 43671952"/>
              <a:gd name="connsiteY3784" fmla="*/ 10141866 h 23902640"/>
              <a:gd name="connsiteX3785" fmla="*/ 18083455 w 43671952"/>
              <a:gd name="connsiteY3785" fmla="*/ 10151389 h 23902640"/>
              <a:gd name="connsiteX3786" fmla="*/ 18081075 w 43671952"/>
              <a:gd name="connsiteY3786" fmla="*/ 10158534 h 23902640"/>
              <a:gd name="connsiteX3787" fmla="*/ 18078691 w 43671952"/>
              <a:gd name="connsiteY3787" fmla="*/ 10170440 h 23902640"/>
              <a:gd name="connsiteX3788" fmla="*/ 18071547 w 43671952"/>
              <a:gd name="connsiteY3788" fmla="*/ 10191871 h 23902640"/>
              <a:gd name="connsiteX3789" fmla="*/ 18066785 w 43671952"/>
              <a:gd name="connsiteY3789" fmla="*/ 10206160 h 23902640"/>
              <a:gd name="connsiteX3790" fmla="*/ 18057259 w 43671952"/>
              <a:gd name="connsiteY3790" fmla="*/ 10229970 h 23902640"/>
              <a:gd name="connsiteX3791" fmla="*/ 18054879 w 43671952"/>
              <a:gd name="connsiteY3791" fmla="*/ 10237115 h 23902640"/>
              <a:gd name="connsiteX3792" fmla="*/ 18052499 w 43671952"/>
              <a:gd name="connsiteY3792" fmla="*/ 10244259 h 23902640"/>
              <a:gd name="connsiteX3793" fmla="*/ 18050119 w 43671952"/>
              <a:gd name="connsiteY3793" fmla="*/ 10284739 h 23902640"/>
              <a:gd name="connsiteX3794" fmla="*/ 18045355 w 43671952"/>
              <a:gd name="connsiteY3794" fmla="*/ 10299029 h 23902640"/>
              <a:gd name="connsiteX3795" fmla="*/ 18038211 w 43671952"/>
              <a:gd name="connsiteY3795" fmla="*/ 10303790 h 23902640"/>
              <a:gd name="connsiteX3796" fmla="*/ 18028685 w 43671952"/>
              <a:gd name="connsiteY3796" fmla="*/ 10318079 h 23902640"/>
              <a:gd name="connsiteX3797" fmla="*/ 18026303 w 43671952"/>
              <a:gd name="connsiteY3797" fmla="*/ 10325220 h 23902640"/>
              <a:gd name="connsiteX3798" fmla="*/ 18019159 w 43671952"/>
              <a:gd name="connsiteY3798" fmla="*/ 10332364 h 23902640"/>
              <a:gd name="connsiteX3799" fmla="*/ 18009635 w 43671952"/>
              <a:gd name="connsiteY3799" fmla="*/ 10344271 h 23902640"/>
              <a:gd name="connsiteX3800" fmla="*/ 18000111 w 43671952"/>
              <a:gd name="connsiteY3800" fmla="*/ 10356177 h 23902640"/>
              <a:gd name="connsiteX3801" fmla="*/ 17990587 w 43671952"/>
              <a:gd name="connsiteY3801" fmla="*/ 10370464 h 23902640"/>
              <a:gd name="connsiteX3802" fmla="*/ 17988203 w 43671952"/>
              <a:gd name="connsiteY3802" fmla="*/ 10377609 h 23902640"/>
              <a:gd name="connsiteX3803" fmla="*/ 17983443 w 43671952"/>
              <a:gd name="connsiteY3803" fmla="*/ 10384752 h 23902640"/>
              <a:gd name="connsiteX3804" fmla="*/ 17981059 w 43671952"/>
              <a:gd name="connsiteY3804" fmla="*/ 10391896 h 23902640"/>
              <a:gd name="connsiteX3805" fmla="*/ 17976299 w 43671952"/>
              <a:gd name="connsiteY3805" fmla="*/ 10399039 h 23902640"/>
              <a:gd name="connsiteX3806" fmla="*/ 17971535 w 43671952"/>
              <a:gd name="connsiteY3806" fmla="*/ 10413327 h 23902640"/>
              <a:gd name="connsiteX3807" fmla="*/ 17969155 w 43671952"/>
              <a:gd name="connsiteY3807" fmla="*/ 10453809 h 23902640"/>
              <a:gd name="connsiteX3808" fmla="*/ 17957247 w 43671952"/>
              <a:gd name="connsiteY3808" fmla="*/ 10458570 h 23902640"/>
              <a:gd name="connsiteX3809" fmla="*/ 17940579 w 43671952"/>
              <a:gd name="connsiteY3809" fmla="*/ 10446665 h 23902640"/>
              <a:gd name="connsiteX3810" fmla="*/ 17935817 w 43671952"/>
              <a:gd name="connsiteY3810" fmla="*/ 10432378 h 23902640"/>
              <a:gd name="connsiteX3811" fmla="*/ 17931055 w 43671952"/>
              <a:gd name="connsiteY3811" fmla="*/ 10425233 h 23902640"/>
              <a:gd name="connsiteX3812" fmla="*/ 17923911 w 43671952"/>
              <a:gd name="connsiteY3812" fmla="*/ 10403802 h 23902640"/>
              <a:gd name="connsiteX3813" fmla="*/ 17921529 w 43671952"/>
              <a:gd name="connsiteY3813" fmla="*/ 10396659 h 23902640"/>
              <a:gd name="connsiteX3814" fmla="*/ 17919147 w 43671952"/>
              <a:gd name="connsiteY3814" fmla="*/ 10387133 h 23902640"/>
              <a:gd name="connsiteX3815" fmla="*/ 17921529 w 43671952"/>
              <a:gd name="connsiteY3815" fmla="*/ 10356177 h 23902640"/>
              <a:gd name="connsiteX3816" fmla="*/ 17921529 w 43671952"/>
              <a:gd name="connsiteY3816" fmla="*/ 10325220 h 23902640"/>
              <a:gd name="connsiteX3817" fmla="*/ 17916767 w 43671952"/>
              <a:gd name="connsiteY3817" fmla="*/ 10318079 h 23902640"/>
              <a:gd name="connsiteX3818" fmla="*/ 17909623 w 43671952"/>
              <a:gd name="connsiteY3818" fmla="*/ 10315696 h 23902640"/>
              <a:gd name="connsiteX3819" fmla="*/ 17902479 w 43671952"/>
              <a:gd name="connsiteY3819" fmla="*/ 10310935 h 23902640"/>
              <a:gd name="connsiteX3820" fmla="*/ 17895335 w 43671952"/>
              <a:gd name="connsiteY3820" fmla="*/ 10296645 h 23902640"/>
              <a:gd name="connsiteX3821" fmla="*/ 17890573 w 43671952"/>
              <a:gd name="connsiteY3821" fmla="*/ 10289502 h 23902640"/>
              <a:gd name="connsiteX3822" fmla="*/ 17888193 w 43671952"/>
              <a:gd name="connsiteY3822" fmla="*/ 10279977 h 23902640"/>
              <a:gd name="connsiteX3823" fmla="*/ 17890573 w 43671952"/>
              <a:gd name="connsiteY3823" fmla="*/ 10253783 h 23902640"/>
              <a:gd name="connsiteX3824" fmla="*/ 17900099 w 43671952"/>
              <a:gd name="connsiteY3824" fmla="*/ 10229970 h 23902640"/>
              <a:gd name="connsiteX3825" fmla="*/ 17909623 w 43671952"/>
              <a:gd name="connsiteY3825" fmla="*/ 10208539 h 23902640"/>
              <a:gd name="connsiteX3826" fmla="*/ 17916767 w 43671952"/>
              <a:gd name="connsiteY3826" fmla="*/ 10187108 h 23902640"/>
              <a:gd name="connsiteX3827" fmla="*/ 17919147 w 43671952"/>
              <a:gd name="connsiteY3827" fmla="*/ 10179965 h 23902640"/>
              <a:gd name="connsiteX3828" fmla="*/ 17928675 w 43671952"/>
              <a:gd name="connsiteY3828" fmla="*/ 10165678 h 23902640"/>
              <a:gd name="connsiteX3829" fmla="*/ 17933435 w 43671952"/>
              <a:gd name="connsiteY3829" fmla="*/ 10158534 h 23902640"/>
              <a:gd name="connsiteX3830" fmla="*/ 17940579 w 43671952"/>
              <a:gd name="connsiteY3830" fmla="*/ 10144245 h 23902640"/>
              <a:gd name="connsiteX3831" fmla="*/ 17945343 w 43671952"/>
              <a:gd name="connsiteY3831" fmla="*/ 10129958 h 23902640"/>
              <a:gd name="connsiteX3832" fmla="*/ 17959631 w 43671952"/>
              <a:gd name="connsiteY3832" fmla="*/ 10108529 h 23902640"/>
              <a:gd name="connsiteX3833" fmla="*/ 17964391 w 43671952"/>
              <a:gd name="connsiteY3833" fmla="*/ 10101384 h 23902640"/>
              <a:gd name="connsiteX3834" fmla="*/ 17971535 w 43671952"/>
              <a:gd name="connsiteY3834" fmla="*/ 10087095 h 23902640"/>
              <a:gd name="connsiteX3835" fmla="*/ 17973919 w 43671952"/>
              <a:gd name="connsiteY3835" fmla="*/ 10079953 h 23902640"/>
              <a:gd name="connsiteX3836" fmla="*/ 17983443 w 43671952"/>
              <a:gd name="connsiteY3836" fmla="*/ 10065664 h 23902640"/>
              <a:gd name="connsiteX3837" fmla="*/ 17988203 w 43671952"/>
              <a:gd name="connsiteY3837" fmla="*/ 10058521 h 23902640"/>
              <a:gd name="connsiteX3838" fmla="*/ 17995347 w 43671952"/>
              <a:gd name="connsiteY3838" fmla="*/ 10056142 h 23902640"/>
              <a:gd name="connsiteX3839" fmla="*/ 18002491 w 43671952"/>
              <a:gd name="connsiteY3839" fmla="*/ 10048997 h 23902640"/>
              <a:gd name="connsiteX3840" fmla="*/ 18016779 w 43671952"/>
              <a:gd name="connsiteY3840" fmla="*/ 10044233 h 23902640"/>
              <a:gd name="connsiteX3841" fmla="*/ 18023923 w 43671952"/>
              <a:gd name="connsiteY3841" fmla="*/ 10039471 h 23902640"/>
              <a:gd name="connsiteX3842" fmla="*/ 18038211 w 43671952"/>
              <a:gd name="connsiteY3842" fmla="*/ 10034708 h 23902640"/>
              <a:gd name="connsiteX3843" fmla="*/ 18059643 w 43671952"/>
              <a:gd name="connsiteY3843" fmla="*/ 10018039 h 23902640"/>
              <a:gd name="connsiteX3844" fmla="*/ 39733563 w 43671952"/>
              <a:gd name="connsiteY3844" fmla="*/ 10010914 h 23902640"/>
              <a:gd name="connsiteX3845" fmla="*/ 39754995 w 43671952"/>
              <a:gd name="connsiteY3845" fmla="*/ 10018059 h 23902640"/>
              <a:gd name="connsiteX3846" fmla="*/ 39762139 w 43671952"/>
              <a:gd name="connsiteY3846" fmla="*/ 10020440 h 23902640"/>
              <a:gd name="connsiteX3847" fmla="*/ 39778807 w 43671952"/>
              <a:gd name="connsiteY3847" fmla="*/ 10029964 h 23902640"/>
              <a:gd name="connsiteX3848" fmla="*/ 39783571 w 43671952"/>
              <a:gd name="connsiteY3848" fmla="*/ 10037109 h 23902640"/>
              <a:gd name="connsiteX3849" fmla="*/ 39788331 w 43671952"/>
              <a:gd name="connsiteY3849" fmla="*/ 10051396 h 23902640"/>
              <a:gd name="connsiteX3850" fmla="*/ 39793095 w 43671952"/>
              <a:gd name="connsiteY3850" fmla="*/ 10058539 h 23902640"/>
              <a:gd name="connsiteX3851" fmla="*/ 39790715 w 43671952"/>
              <a:gd name="connsiteY3851" fmla="*/ 10079972 h 23902640"/>
              <a:gd name="connsiteX3852" fmla="*/ 39788331 w 43671952"/>
              <a:gd name="connsiteY3852" fmla="*/ 10087114 h 23902640"/>
              <a:gd name="connsiteX3853" fmla="*/ 39781187 w 43671952"/>
              <a:gd name="connsiteY3853" fmla="*/ 10094258 h 23902640"/>
              <a:gd name="connsiteX3854" fmla="*/ 39771663 w 43671952"/>
              <a:gd name="connsiteY3854" fmla="*/ 10103783 h 23902640"/>
              <a:gd name="connsiteX3855" fmla="*/ 39750231 w 43671952"/>
              <a:gd name="connsiteY3855" fmla="*/ 10101402 h 23902640"/>
              <a:gd name="connsiteX3856" fmla="*/ 39743087 w 43671952"/>
              <a:gd name="connsiteY3856" fmla="*/ 10099021 h 23902640"/>
              <a:gd name="connsiteX3857" fmla="*/ 39721659 w 43671952"/>
              <a:gd name="connsiteY3857" fmla="*/ 10082352 h 23902640"/>
              <a:gd name="connsiteX3858" fmla="*/ 39719275 w 43671952"/>
              <a:gd name="connsiteY3858" fmla="*/ 10075209 h 23902640"/>
              <a:gd name="connsiteX3859" fmla="*/ 39714515 w 43671952"/>
              <a:gd name="connsiteY3859" fmla="*/ 10068066 h 23902640"/>
              <a:gd name="connsiteX3860" fmla="*/ 39709751 w 43671952"/>
              <a:gd name="connsiteY3860" fmla="*/ 10053777 h 23902640"/>
              <a:gd name="connsiteX3861" fmla="*/ 39707371 w 43671952"/>
              <a:gd name="connsiteY3861" fmla="*/ 10046633 h 23902640"/>
              <a:gd name="connsiteX3862" fmla="*/ 39709751 w 43671952"/>
              <a:gd name="connsiteY3862" fmla="*/ 10027583 h 23902640"/>
              <a:gd name="connsiteX3863" fmla="*/ 39712131 w 43671952"/>
              <a:gd name="connsiteY3863" fmla="*/ 10020440 h 23902640"/>
              <a:gd name="connsiteX3864" fmla="*/ 39719275 w 43671952"/>
              <a:gd name="connsiteY3864" fmla="*/ 10015678 h 23902640"/>
              <a:gd name="connsiteX3865" fmla="*/ 39733563 w 43671952"/>
              <a:gd name="connsiteY3865" fmla="*/ 10010914 h 23902640"/>
              <a:gd name="connsiteX3866" fmla="*/ 223891 w 43671952"/>
              <a:gd name="connsiteY3866" fmla="*/ 10010789 h 23902640"/>
              <a:gd name="connsiteX3867" fmla="*/ 247705 w 43671952"/>
              <a:gd name="connsiteY3867" fmla="*/ 10013171 h 23902640"/>
              <a:gd name="connsiteX3868" fmla="*/ 261988 w 43671952"/>
              <a:gd name="connsiteY3868" fmla="*/ 10017932 h 23902640"/>
              <a:gd name="connsiteX3869" fmla="*/ 269133 w 43671952"/>
              <a:gd name="connsiteY3869" fmla="*/ 10022696 h 23902640"/>
              <a:gd name="connsiteX3870" fmla="*/ 276280 w 43671952"/>
              <a:gd name="connsiteY3870" fmla="*/ 10025077 h 23902640"/>
              <a:gd name="connsiteX3871" fmla="*/ 278656 w 43671952"/>
              <a:gd name="connsiteY3871" fmla="*/ 10032222 h 23902640"/>
              <a:gd name="connsiteX3872" fmla="*/ 273894 w 43671952"/>
              <a:gd name="connsiteY3872" fmla="*/ 10053652 h 23902640"/>
              <a:gd name="connsiteX3873" fmla="*/ 266749 w 43671952"/>
              <a:gd name="connsiteY3873" fmla="*/ 10063177 h 23902640"/>
              <a:gd name="connsiteX3874" fmla="*/ 250081 w 43671952"/>
              <a:gd name="connsiteY3874" fmla="*/ 10067939 h 23902640"/>
              <a:gd name="connsiteX3875" fmla="*/ 231037 w 43671952"/>
              <a:gd name="connsiteY3875" fmla="*/ 10058415 h 23902640"/>
              <a:gd name="connsiteX3876" fmla="*/ 223891 w 43671952"/>
              <a:gd name="connsiteY3876" fmla="*/ 10056034 h 23902640"/>
              <a:gd name="connsiteX3877" fmla="*/ 207223 w 43671952"/>
              <a:gd name="connsiteY3877" fmla="*/ 10046509 h 23902640"/>
              <a:gd name="connsiteX3878" fmla="*/ 207223 w 43671952"/>
              <a:gd name="connsiteY3878" fmla="*/ 10025077 h 23902640"/>
              <a:gd name="connsiteX3879" fmla="*/ 209599 w 43671952"/>
              <a:gd name="connsiteY3879" fmla="*/ 10017932 h 23902640"/>
              <a:gd name="connsiteX3880" fmla="*/ 223891 w 43671952"/>
              <a:gd name="connsiteY3880" fmla="*/ 10010789 h 23902640"/>
              <a:gd name="connsiteX3881" fmla="*/ 38892983 w 43671952"/>
              <a:gd name="connsiteY3881" fmla="*/ 9951385 h 23902640"/>
              <a:gd name="connsiteX3882" fmla="*/ 38990615 w 43671952"/>
              <a:gd name="connsiteY3882" fmla="*/ 9953764 h 23902640"/>
              <a:gd name="connsiteX3883" fmla="*/ 38997759 w 43671952"/>
              <a:gd name="connsiteY3883" fmla="*/ 9956146 h 23902640"/>
              <a:gd name="connsiteX3884" fmla="*/ 39007283 w 43671952"/>
              <a:gd name="connsiteY3884" fmla="*/ 9958527 h 23902640"/>
              <a:gd name="connsiteX3885" fmla="*/ 39021571 w 43671952"/>
              <a:gd name="connsiteY3885" fmla="*/ 9963289 h 23902640"/>
              <a:gd name="connsiteX3886" fmla="*/ 39028715 w 43671952"/>
              <a:gd name="connsiteY3886" fmla="*/ 9965671 h 23902640"/>
              <a:gd name="connsiteX3887" fmla="*/ 39035859 w 43671952"/>
              <a:gd name="connsiteY3887" fmla="*/ 9970434 h 23902640"/>
              <a:gd name="connsiteX3888" fmla="*/ 39040619 w 43671952"/>
              <a:gd name="connsiteY3888" fmla="*/ 9977580 h 23902640"/>
              <a:gd name="connsiteX3889" fmla="*/ 39047763 w 43671952"/>
              <a:gd name="connsiteY3889" fmla="*/ 9982339 h 23902640"/>
              <a:gd name="connsiteX3890" fmla="*/ 39052527 w 43671952"/>
              <a:gd name="connsiteY3890" fmla="*/ 9996628 h 23902640"/>
              <a:gd name="connsiteX3891" fmla="*/ 39062051 w 43671952"/>
              <a:gd name="connsiteY3891" fmla="*/ 10010914 h 23902640"/>
              <a:gd name="connsiteX3892" fmla="*/ 39066815 w 43671952"/>
              <a:gd name="connsiteY3892" fmla="*/ 10018059 h 23902640"/>
              <a:gd name="connsiteX3893" fmla="*/ 39088243 w 43671952"/>
              <a:gd name="connsiteY3893" fmla="*/ 10032346 h 23902640"/>
              <a:gd name="connsiteX3894" fmla="*/ 39095387 w 43671952"/>
              <a:gd name="connsiteY3894" fmla="*/ 10037109 h 23902640"/>
              <a:gd name="connsiteX3895" fmla="*/ 39128727 w 43671952"/>
              <a:gd name="connsiteY3895" fmla="*/ 10034727 h 23902640"/>
              <a:gd name="connsiteX3896" fmla="*/ 39183495 w 43671952"/>
              <a:gd name="connsiteY3896" fmla="*/ 10039489 h 23902640"/>
              <a:gd name="connsiteX3897" fmla="*/ 39216831 w 43671952"/>
              <a:gd name="connsiteY3897" fmla="*/ 10046633 h 23902640"/>
              <a:gd name="connsiteX3898" fmla="*/ 39223975 w 43671952"/>
              <a:gd name="connsiteY3898" fmla="*/ 10049014 h 23902640"/>
              <a:gd name="connsiteX3899" fmla="*/ 39238263 w 43671952"/>
              <a:gd name="connsiteY3899" fmla="*/ 10060921 h 23902640"/>
              <a:gd name="connsiteX3900" fmla="*/ 39250171 w 43671952"/>
              <a:gd name="connsiteY3900" fmla="*/ 10075209 h 23902640"/>
              <a:gd name="connsiteX3901" fmla="*/ 39252551 w 43671952"/>
              <a:gd name="connsiteY3901" fmla="*/ 10082352 h 23902640"/>
              <a:gd name="connsiteX3902" fmla="*/ 39262075 w 43671952"/>
              <a:gd name="connsiteY3902" fmla="*/ 10096640 h 23902640"/>
              <a:gd name="connsiteX3903" fmla="*/ 39264459 w 43671952"/>
              <a:gd name="connsiteY3903" fmla="*/ 10103783 h 23902640"/>
              <a:gd name="connsiteX3904" fmla="*/ 39266839 w 43671952"/>
              <a:gd name="connsiteY3904" fmla="*/ 10113308 h 23902640"/>
              <a:gd name="connsiteX3905" fmla="*/ 39271603 w 43671952"/>
              <a:gd name="connsiteY3905" fmla="*/ 10120454 h 23902640"/>
              <a:gd name="connsiteX3906" fmla="*/ 39273983 w 43671952"/>
              <a:gd name="connsiteY3906" fmla="*/ 10129977 h 23902640"/>
              <a:gd name="connsiteX3907" fmla="*/ 39278743 w 43671952"/>
              <a:gd name="connsiteY3907" fmla="*/ 10144264 h 23902640"/>
              <a:gd name="connsiteX3908" fmla="*/ 39285887 w 43671952"/>
              <a:gd name="connsiteY3908" fmla="*/ 10168079 h 23902640"/>
              <a:gd name="connsiteX3909" fmla="*/ 39288271 w 43671952"/>
              <a:gd name="connsiteY3909" fmla="*/ 10175221 h 23902640"/>
              <a:gd name="connsiteX3910" fmla="*/ 39290651 w 43671952"/>
              <a:gd name="connsiteY3910" fmla="*/ 10182364 h 23902640"/>
              <a:gd name="connsiteX3911" fmla="*/ 39288271 w 43671952"/>
              <a:gd name="connsiteY3911" fmla="*/ 10210939 h 23902640"/>
              <a:gd name="connsiteX3912" fmla="*/ 39285887 w 43671952"/>
              <a:gd name="connsiteY3912" fmla="*/ 10218084 h 23902640"/>
              <a:gd name="connsiteX3913" fmla="*/ 39250171 w 43671952"/>
              <a:gd name="connsiteY3913" fmla="*/ 10215702 h 23902640"/>
              <a:gd name="connsiteX3914" fmla="*/ 39233503 w 43671952"/>
              <a:gd name="connsiteY3914" fmla="*/ 10208560 h 23902640"/>
              <a:gd name="connsiteX3915" fmla="*/ 39223975 w 43671952"/>
              <a:gd name="connsiteY3915" fmla="*/ 10194272 h 23902640"/>
              <a:gd name="connsiteX3916" fmla="*/ 39157303 w 43671952"/>
              <a:gd name="connsiteY3916" fmla="*/ 10196652 h 23902640"/>
              <a:gd name="connsiteX3917" fmla="*/ 39145395 w 43671952"/>
              <a:gd name="connsiteY3917" fmla="*/ 10210939 h 23902640"/>
              <a:gd name="connsiteX3918" fmla="*/ 39138251 w 43671952"/>
              <a:gd name="connsiteY3918" fmla="*/ 10215702 h 23902640"/>
              <a:gd name="connsiteX3919" fmla="*/ 39133487 w 43671952"/>
              <a:gd name="connsiteY3919" fmla="*/ 10225228 h 23902640"/>
              <a:gd name="connsiteX3920" fmla="*/ 39126343 w 43671952"/>
              <a:gd name="connsiteY3920" fmla="*/ 10229990 h 23902640"/>
              <a:gd name="connsiteX3921" fmla="*/ 39123963 w 43671952"/>
              <a:gd name="connsiteY3921" fmla="*/ 10237133 h 23902640"/>
              <a:gd name="connsiteX3922" fmla="*/ 39114439 w 43671952"/>
              <a:gd name="connsiteY3922" fmla="*/ 10251421 h 23902640"/>
              <a:gd name="connsiteX3923" fmla="*/ 39107295 w 43671952"/>
              <a:gd name="connsiteY3923" fmla="*/ 10265710 h 23902640"/>
              <a:gd name="connsiteX3924" fmla="*/ 39097771 w 43671952"/>
              <a:gd name="connsiteY3924" fmla="*/ 10279997 h 23902640"/>
              <a:gd name="connsiteX3925" fmla="*/ 39081103 w 43671952"/>
              <a:gd name="connsiteY3925" fmla="*/ 10284758 h 23902640"/>
              <a:gd name="connsiteX3926" fmla="*/ 39050143 w 43671952"/>
              <a:gd name="connsiteY3926" fmla="*/ 10282378 h 23902640"/>
              <a:gd name="connsiteX3927" fmla="*/ 39028715 w 43671952"/>
              <a:gd name="connsiteY3927" fmla="*/ 10272854 h 23902640"/>
              <a:gd name="connsiteX3928" fmla="*/ 39014427 w 43671952"/>
              <a:gd name="connsiteY3928" fmla="*/ 10268089 h 23902640"/>
              <a:gd name="connsiteX3929" fmla="*/ 39007283 w 43671952"/>
              <a:gd name="connsiteY3929" fmla="*/ 10265710 h 23902640"/>
              <a:gd name="connsiteX3930" fmla="*/ 38990615 w 43671952"/>
              <a:gd name="connsiteY3930" fmla="*/ 10263327 h 23902640"/>
              <a:gd name="connsiteX3931" fmla="*/ 38971563 w 43671952"/>
              <a:gd name="connsiteY3931" fmla="*/ 10265710 h 23902640"/>
              <a:gd name="connsiteX3932" fmla="*/ 38969183 w 43671952"/>
              <a:gd name="connsiteY3932" fmla="*/ 10272854 h 23902640"/>
              <a:gd name="connsiteX3933" fmla="*/ 38971563 w 43671952"/>
              <a:gd name="connsiteY3933" fmla="*/ 10337148 h 23902640"/>
              <a:gd name="connsiteX3934" fmla="*/ 38976327 w 43671952"/>
              <a:gd name="connsiteY3934" fmla="*/ 10368103 h 23902640"/>
              <a:gd name="connsiteX3935" fmla="*/ 38978707 w 43671952"/>
              <a:gd name="connsiteY3935" fmla="*/ 10396678 h 23902640"/>
              <a:gd name="connsiteX3936" fmla="*/ 38954895 w 43671952"/>
              <a:gd name="connsiteY3936" fmla="*/ 10391914 h 23902640"/>
              <a:gd name="connsiteX3937" fmla="*/ 38947751 w 43671952"/>
              <a:gd name="connsiteY3937" fmla="*/ 10387152 h 23902640"/>
              <a:gd name="connsiteX3938" fmla="*/ 38940607 w 43671952"/>
              <a:gd name="connsiteY3938" fmla="*/ 10384771 h 23902640"/>
              <a:gd name="connsiteX3939" fmla="*/ 38916795 w 43671952"/>
              <a:gd name="connsiteY3939" fmla="*/ 10365721 h 23902640"/>
              <a:gd name="connsiteX3940" fmla="*/ 38907271 w 43671952"/>
              <a:gd name="connsiteY3940" fmla="*/ 10351434 h 23902640"/>
              <a:gd name="connsiteX3941" fmla="*/ 38892983 w 43671952"/>
              <a:gd name="connsiteY3941" fmla="*/ 10341910 h 23902640"/>
              <a:gd name="connsiteX3942" fmla="*/ 38890603 w 43671952"/>
              <a:gd name="connsiteY3942" fmla="*/ 10334765 h 23902640"/>
              <a:gd name="connsiteX3943" fmla="*/ 38883459 w 43671952"/>
              <a:gd name="connsiteY3943" fmla="*/ 10330002 h 23902640"/>
              <a:gd name="connsiteX3944" fmla="*/ 38876315 w 43671952"/>
              <a:gd name="connsiteY3944" fmla="*/ 10322859 h 23902640"/>
              <a:gd name="connsiteX3945" fmla="*/ 38871551 w 43671952"/>
              <a:gd name="connsiteY3945" fmla="*/ 10315714 h 23902640"/>
              <a:gd name="connsiteX3946" fmla="*/ 38759631 w 43671952"/>
              <a:gd name="connsiteY3946" fmla="*/ 10303809 h 23902640"/>
              <a:gd name="connsiteX3947" fmla="*/ 38731059 w 43671952"/>
              <a:gd name="connsiteY3947" fmla="*/ 10306191 h 23902640"/>
              <a:gd name="connsiteX3948" fmla="*/ 38709627 w 43671952"/>
              <a:gd name="connsiteY3948" fmla="*/ 10322859 h 23902640"/>
              <a:gd name="connsiteX3949" fmla="*/ 38702483 w 43671952"/>
              <a:gd name="connsiteY3949" fmla="*/ 10325242 h 23902640"/>
              <a:gd name="connsiteX3950" fmla="*/ 38650095 w 43671952"/>
              <a:gd name="connsiteY3950" fmla="*/ 10322859 h 23902640"/>
              <a:gd name="connsiteX3951" fmla="*/ 38642951 w 43671952"/>
              <a:gd name="connsiteY3951" fmla="*/ 10320477 h 23902640"/>
              <a:gd name="connsiteX3952" fmla="*/ 38635807 w 43671952"/>
              <a:gd name="connsiteY3952" fmla="*/ 10315714 h 23902640"/>
              <a:gd name="connsiteX3953" fmla="*/ 38628663 w 43671952"/>
              <a:gd name="connsiteY3953" fmla="*/ 10308571 h 23902640"/>
              <a:gd name="connsiteX3954" fmla="*/ 38623903 w 43671952"/>
              <a:gd name="connsiteY3954" fmla="*/ 10301427 h 23902640"/>
              <a:gd name="connsiteX3955" fmla="*/ 38626283 w 43671952"/>
              <a:gd name="connsiteY3955" fmla="*/ 10287140 h 23902640"/>
              <a:gd name="connsiteX3956" fmla="*/ 38647715 w 43671952"/>
              <a:gd name="connsiteY3956" fmla="*/ 10277614 h 23902640"/>
              <a:gd name="connsiteX3957" fmla="*/ 38654859 w 43671952"/>
              <a:gd name="connsiteY3957" fmla="*/ 10275233 h 23902640"/>
              <a:gd name="connsiteX3958" fmla="*/ 38662003 w 43671952"/>
              <a:gd name="connsiteY3958" fmla="*/ 10272854 h 23902640"/>
              <a:gd name="connsiteX3959" fmla="*/ 38678671 w 43671952"/>
              <a:gd name="connsiteY3959" fmla="*/ 10265710 h 23902640"/>
              <a:gd name="connsiteX3960" fmla="*/ 38692959 w 43671952"/>
              <a:gd name="connsiteY3960" fmla="*/ 10260946 h 23902640"/>
              <a:gd name="connsiteX3961" fmla="*/ 38714387 w 43671952"/>
              <a:gd name="connsiteY3961" fmla="*/ 10246658 h 23902640"/>
              <a:gd name="connsiteX3962" fmla="*/ 38721531 w 43671952"/>
              <a:gd name="connsiteY3962" fmla="*/ 10241897 h 23902640"/>
              <a:gd name="connsiteX3963" fmla="*/ 38750107 w 43671952"/>
              <a:gd name="connsiteY3963" fmla="*/ 10232372 h 23902640"/>
              <a:gd name="connsiteX3964" fmla="*/ 38757251 w 43671952"/>
              <a:gd name="connsiteY3964" fmla="*/ 10229990 h 23902640"/>
              <a:gd name="connsiteX3965" fmla="*/ 38764395 w 43671952"/>
              <a:gd name="connsiteY3965" fmla="*/ 10225228 h 23902640"/>
              <a:gd name="connsiteX3966" fmla="*/ 38773919 w 43671952"/>
              <a:gd name="connsiteY3966" fmla="*/ 10210939 h 23902640"/>
              <a:gd name="connsiteX3967" fmla="*/ 38778683 w 43671952"/>
              <a:gd name="connsiteY3967" fmla="*/ 10184746 h 23902640"/>
              <a:gd name="connsiteX3968" fmla="*/ 38773919 w 43671952"/>
              <a:gd name="connsiteY3968" fmla="*/ 10106165 h 23902640"/>
              <a:gd name="connsiteX3969" fmla="*/ 38771539 w 43671952"/>
              <a:gd name="connsiteY3969" fmla="*/ 10099021 h 23902640"/>
              <a:gd name="connsiteX3970" fmla="*/ 38764395 w 43671952"/>
              <a:gd name="connsiteY3970" fmla="*/ 10096640 h 23902640"/>
              <a:gd name="connsiteX3971" fmla="*/ 38750107 w 43671952"/>
              <a:gd name="connsiteY3971" fmla="*/ 10089496 h 23902640"/>
              <a:gd name="connsiteX3972" fmla="*/ 38726295 w 43671952"/>
              <a:gd name="connsiteY3972" fmla="*/ 10072828 h 23902640"/>
              <a:gd name="connsiteX3973" fmla="*/ 38721531 w 43671952"/>
              <a:gd name="connsiteY3973" fmla="*/ 10065683 h 23902640"/>
              <a:gd name="connsiteX3974" fmla="*/ 38714387 w 43671952"/>
              <a:gd name="connsiteY3974" fmla="*/ 10063304 h 23902640"/>
              <a:gd name="connsiteX3975" fmla="*/ 38692959 w 43671952"/>
              <a:gd name="connsiteY3975" fmla="*/ 10060921 h 23902640"/>
              <a:gd name="connsiteX3976" fmla="*/ 38678671 w 43671952"/>
              <a:gd name="connsiteY3976" fmla="*/ 10056158 h 23902640"/>
              <a:gd name="connsiteX3977" fmla="*/ 38662003 w 43671952"/>
              <a:gd name="connsiteY3977" fmla="*/ 10041871 h 23902640"/>
              <a:gd name="connsiteX3978" fmla="*/ 38652475 w 43671952"/>
              <a:gd name="connsiteY3978" fmla="*/ 10027583 h 23902640"/>
              <a:gd name="connsiteX3979" fmla="*/ 38654859 w 43671952"/>
              <a:gd name="connsiteY3979" fmla="*/ 10001389 h 23902640"/>
              <a:gd name="connsiteX3980" fmla="*/ 38666763 w 43671952"/>
              <a:gd name="connsiteY3980" fmla="*/ 9979958 h 23902640"/>
              <a:gd name="connsiteX3981" fmla="*/ 38673907 w 43671952"/>
              <a:gd name="connsiteY3981" fmla="*/ 9975198 h 23902640"/>
              <a:gd name="connsiteX3982" fmla="*/ 38688195 w 43671952"/>
              <a:gd name="connsiteY3982" fmla="*/ 9965671 h 23902640"/>
              <a:gd name="connsiteX3983" fmla="*/ 38709627 w 43671952"/>
              <a:gd name="connsiteY3983" fmla="*/ 9956146 h 23902640"/>
              <a:gd name="connsiteX3984" fmla="*/ 38716771 w 43671952"/>
              <a:gd name="connsiteY3984" fmla="*/ 9953764 h 23902640"/>
              <a:gd name="connsiteX3985" fmla="*/ 38747727 w 43671952"/>
              <a:gd name="connsiteY3985" fmla="*/ 9956146 h 23902640"/>
              <a:gd name="connsiteX3986" fmla="*/ 38762015 w 43671952"/>
              <a:gd name="connsiteY3986" fmla="*/ 9960909 h 23902640"/>
              <a:gd name="connsiteX3987" fmla="*/ 38797731 w 43671952"/>
              <a:gd name="connsiteY3987" fmla="*/ 9965671 h 23902640"/>
              <a:gd name="connsiteX3988" fmla="*/ 38823927 w 43671952"/>
              <a:gd name="connsiteY3988" fmla="*/ 9963289 h 23902640"/>
              <a:gd name="connsiteX3989" fmla="*/ 38831071 w 43671952"/>
              <a:gd name="connsiteY3989" fmla="*/ 9960909 h 23902640"/>
              <a:gd name="connsiteX3990" fmla="*/ 38864407 w 43671952"/>
              <a:gd name="connsiteY3990" fmla="*/ 9953764 h 23902640"/>
              <a:gd name="connsiteX3991" fmla="*/ 18238191 w 43671952"/>
              <a:gd name="connsiteY3991" fmla="*/ 9939061 h 23902640"/>
              <a:gd name="connsiteX3992" fmla="*/ 18261051 w 43671952"/>
              <a:gd name="connsiteY3992" fmla="*/ 9961920 h 23902640"/>
              <a:gd name="connsiteX3993" fmla="*/ 18238191 w 43671952"/>
              <a:gd name="connsiteY3993" fmla="*/ 9984780 h 23902640"/>
              <a:gd name="connsiteX3994" fmla="*/ 18215331 w 43671952"/>
              <a:gd name="connsiteY3994" fmla="*/ 9961920 h 23902640"/>
              <a:gd name="connsiteX3995" fmla="*/ 18238191 w 43671952"/>
              <a:gd name="connsiteY3995" fmla="*/ 9939061 h 23902640"/>
              <a:gd name="connsiteX3996" fmla="*/ 18362019 w 43671952"/>
              <a:gd name="connsiteY3996" fmla="*/ 9889849 h 23902640"/>
              <a:gd name="connsiteX3997" fmla="*/ 18384879 w 43671952"/>
              <a:gd name="connsiteY3997" fmla="*/ 9912710 h 23902640"/>
              <a:gd name="connsiteX3998" fmla="*/ 18362019 w 43671952"/>
              <a:gd name="connsiteY3998" fmla="*/ 9935569 h 23902640"/>
              <a:gd name="connsiteX3999" fmla="*/ 18339159 w 43671952"/>
              <a:gd name="connsiteY3999" fmla="*/ 9912710 h 23902640"/>
              <a:gd name="connsiteX4000" fmla="*/ 18362019 w 43671952"/>
              <a:gd name="connsiteY4000" fmla="*/ 9889849 h 23902640"/>
              <a:gd name="connsiteX4001" fmla="*/ 26612187 w 43671952"/>
              <a:gd name="connsiteY4001" fmla="*/ 9851761 h 23902640"/>
              <a:gd name="connsiteX4002" fmla="*/ 26635047 w 43671952"/>
              <a:gd name="connsiteY4002" fmla="*/ 9874622 h 23902640"/>
              <a:gd name="connsiteX4003" fmla="*/ 26612187 w 43671952"/>
              <a:gd name="connsiteY4003" fmla="*/ 9897481 h 23902640"/>
              <a:gd name="connsiteX4004" fmla="*/ 26589327 w 43671952"/>
              <a:gd name="connsiteY4004" fmla="*/ 9874622 h 23902640"/>
              <a:gd name="connsiteX4005" fmla="*/ 26612187 w 43671952"/>
              <a:gd name="connsiteY4005" fmla="*/ 9851761 h 23902640"/>
              <a:gd name="connsiteX4006" fmla="*/ 26314527 w 43671952"/>
              <a:gd name="connsiteY4006" fmla="*/ 9823185 h 23902640"/>
              <a:gd name="connsiteX4007" fmla="*/ 26337387 w 43671952"/>
              <a:gd name="connsiteY4007" fmla="*/ 9846046 h 23902640"/>
              <a:gd name="connsiteX4008" fmla="*/ 26314527 w 43671952"/>
              <a:gd name="connsiteY4008" fmla="*/ 9868905 h 23902640"/>
              <a:gd name="connsiteX4009" fmla="*/ 26291667 w 43671952"/>
              <a:gd name="connsiteY4009" fmla="*/ 9846046 h 23902640"/>
              <a:gd name="connsiteX4010" fmla="*/ 26314527 w 43671952"/>
              <a:gd name="connsiteY4010" fmla="*/ 9823185 h 23902640"/>
              <a:gd name="connsiteX4011" fmla="*/ 18809695 w 43671952"/>
              <a:gd name="connsiteY4011" fmla="*/ 9800949 h 23902640"/>
              <a:gd name="connsiteX4012" fmla="*/ 18832555 w 43671952"/>
              <a:gd name="connsiteY4012" fmla="*/ 9823810 h 23902640"/>
              <a:gd name="connsiteX4013" fmla="*/ 18809695 w 43671952"/>
              <a:gd name="connsiteY4013" fmla="*/ 9846669 h 23902640"/>
              <a:gd name="connsiteX4014" fmla="*/ 18786835 w 43671952"/>
              <a:gd name="connsiteY4014" fmla="*/ 9823810 h 23902640"/>
              <a:gd name="connsiteX4015" fmla="*/ 18809695 w 43671952"/>
              <a:gd name="connsiteY4015" fmla="*/ 9800949 h 23902640"/>
              <a:gd name="connsiteX4016" fmla="*/ 37421371 w 43671952"/>
              <a:gd name="connsiteY4016" fmla="*/ 9720396 h 23902640"/>
              <a:gd name="connsiteX4017" fmla="*/ 37461851 w 43671952"/>
              <a:gd name="connsiteY4017" fmla="*/ 9725155 h 23902640"/>
              <a:gd name="connsiteX4018" fmla="*/ 37476139 w 43671952"/>
              <a:gd name="connsiteY4018" fmla="*/ 9727538 h 23902640"/>
              <a:gd name="connsiteX4019" fmla="*/ 37490427 w 43671952"/>
              <a:gd name="connsiteY4019" fmla="*/ 9732302 h 23902640"/>
              <a:gd name="connsiteX4020" fmla="*/ 37497571 w 43671952"/>
              <a:gd name="connsiteY4020" fmla="*/ 9737064 h 23902640"/>
              <a:gd name="connsiteX4021" fmla="*/ 37495187 w 43671952"/>
              <a:gd name="connsiteY4021" fmla="*/ 9770400 h 23902640"/>
              <a:gd name="connsiteX4022" fmla="*/ 37478519 w 43671952"/>
              <a:gd name="connsiteY4022" fmla="*/ 9789449 h 23902640"/>
              <a:gd name="connsiteX4023" fmla="*/ 37471375 w 43671952"/>
              <a:gd name="connsiteY4023" fmla="*/ 9791831 h 23902640"/>
              <a:gd name="connsiteX4024" fmla="*/ 37464231 w 43671952"/>
              <a:gd name="connsiteY4024" fmla="*/ 9798975 h 23902640"/>
              <a:gd name="connsiteX4025" fmla="*/ 37428515 w 43671952"/>
              <a:gd name="connsiteY4025" fmla="*/ 9791831 h 23902640"/>
              <a:gd name="connsiteX4026" fmla="*/ 37414227 w 43671952"/>
              <a:gd name="connsiteY4026" fmla="*/ 9782306 h 23902640"/>
              <a:gd name="connsiteX4027" fmla="*/ 37404703 w 43671952"/>
              <a:gd name="connsiteY4027" fmla="*/ 9768019 h 23902640"/>
              <a:gd name="connsiteX4028" fmla="*/ 37397559 w 43671952"/>
              <a:gd name="connsiteY4028" fmla="*/ 9753730 h 23902640"/>
              <a:gd name="connsiteX4029" fmla="*/ 37399939 w 43671952"/>
              <a:gd name="connsiteY4029" fmla="*/ 9729919 h 23902640"/>
              <a:gd name="connsiteX4030" fmla="*/ 37407083 w 43671952"/>
              <a:gd name="connsiteY4030" fmla="*/ 9725155 h 23902640"/>
              <a:gd name="connsiteX4031" fmla="*/ 37421371 w 43671952"/>
              <a:gd name="connsiteY4031" fmla="*/ 9720396 h 23902640"/>
              <a:gd name="connsiteX4032" fmla="*/ 38588183 w 43671952"/>
              <a:gd name="connsiteY4032" fmla="*/ 9710869 h 23902640"/>
              <a:gd name="connsiteX4033" fmla="*/ 38619139 w 43671952"/>
              <a:gd name="connsiteY4033" fmla="*/ 9720396 h 23902640"/>
              <a:gd name="connsiteX4034" fmla="*/ 38621519 w 43671952"/>
              <a:gd name="connsiteY4034" fmla="*/ 9727538 h 23902640"/>
              <a:gd name="connsiteX4035" fmla="*/ 38619139 w 43671952"/>
              <a:gd name="connsiteY4035" fmla="*/ 9753732 h 23902640"/>
              <a:gd name="connsiteX4036" fmla="*/ 38600087 w 43671952"/>
              <a:gd name="connsiteY4036" fmla="*/ 9770401 h 23902640"/>
              <a:gd name="connsiteX4037" fmla="*/ 38585803 w 43671952"/>
              <a:gd name="connsiteY4037" fmla="*/ 9775163 h 23902640"/>
              <a:gd name="connsiteX4038" fmla="*/ 38578659 w 43671952"/>
              <a:gd name="connsiteY4038" fmla="*/ 9779925 h 23902640"/>
              <a:gd name="connsiteX4039" fmla="*/ 38564371 w 43671952"/>
              <a:gd name="connsiteY4039" fmla="*/ 9784690 h 23902640"/>
              <a:gd name="connsiteX4040" fmla="*/ 38559607 w 43671952"/>
              <a:gd name="connsiteY4040" fmla="*/ 9791831 h 23902640"/>
              <a:gd name="connsiteX4041" fmla="*/ 38540559 w 43671952"/>
              <a:gd name="connsiteY4041" fmla="*/ 9796594 h 23902640"/>
              <a:gd name="connsiteX4042" fmla="*/ 38528651 w 43671952"/>
              <a:gd name="connsiteY4042" fmla="*/ 9777545 h 23902640"/>
              <a:gd name="connsiteX4043" fmla="*/ 38531031 w 43671952"/>
              <a:gd name="connsiteY4043" fmla="*/ 9751350 h 23902640"/>
              <a:gd name="connsiteX4044" fmla="*/ 38533415 w 43671952"/>
              <a:gd name="connsiteY4044" fmla="*/ 9744208 h 23902640"/>
              <a:gd name="connsiteX4045" fmla="*/ 38540559 w 43671952"/>
              <a:gd name="connsiteY4045" fmla="*/ 9739446 h 23902640"/>
              <a:gd name="connsiteX4046" fmla="*/ 38545319 w 43671952"/>
              <a:gd name="connsiteY4046" fmla="*/ 9732302 h 23902640"/>
              <a:gd name="connsiteX4047" fmla="*/ 38559607 w 43671952"/>
              <a:gd name="connsiteY4047" fmla="*/ 9727538 h 23902640"/>
              <a:gd name="connsiteX4048" fmla="*/ 38573895 w 43671952"/>
              <a:gd name="connsiteY4048" fmla="*/ 9718013 h 23902640"/>
              <a:gd name="connsiteX4049" fmla="*/ 38588183 w 43671952"/>
              <a:gd name="connsiteY4049" fmla="*/ 9710869 h 23902640"/>
              <a:gd name="connsiteX4050" fmla="*/ 18943047 w 43671952"/>
              <a:gd name="connsiteY4050" fmla="*/ 9673952 h 23902640"/>
              <a:gd name="connsiteX4051" fmla="*/ 18965907 w 43671952"/>
              <a:gd name="connsiteY4051" fmla="*/ 9696811 h 23902640"/>
              <a:gd name="connsiteX4052" fmla="*/ 18943047 w 43671952"/>
              <a:gd name="connsiteY4052" fmla="*/ 9719672 h 23902640"/>
              <a:gd name="connsiteX4053" fmla="*/ 18920187 w 43671952"/>
              <a:gd name="connsiteY4053" fmla="*/ 9696811 h 23902640"/>
              <a:gd name="connsiteX4054" fmla="*/ 18943047 w 43671952"/>
              <a:gd name="connsiteY4054" fmla="*/ 9673952 h 23902640"/>
              <a:gd name="connsiteX4055" fmla="*/ 20680571 w 43671952"/>
              <a:gd name="connsiteY4055" fmla="*/ 9604103 h 23902640"/>
              <a:gd name="connsiteX4056" fmla="*/ 20703431 w 43671952"/>
              <a:gd name="connsiteY4056" fmla="*/ 9626964 h 23902640"/>
              <a:gd name="connsiteX4057" fmla="*/ 20680571 w 43671952"/>
              <a:gd name="connsiteY4057" fmla="*/ 9649823 h 23902640"/>
              <a:gd name="connsiteX4058" fmla="*/ 20657711 w 43671952"/>
              <a:gd name="connsiteY4058" fmla="*/ 9626964 h 23902640"/>
              <a:gd name="connsiteX4059" fmla="*/ 20680571 w 43671952"/>
              <a:gd name="connsiteY4059" fmla="*/ 9604103 h 23902640"/>
              <a:gd name="connsiteX4060" fmla="*/ 26050211 w 43671952"/>
              <a:gd name="connsiteY4060" fmla="*/ 9539816 h 23902640"/>
              <a:gd name="connsiteX4061" fmla="*/ 26073071 w 43671952"/>
              <a:gd name="connsiteY4061" fmla="*/ 9562676 h 23902640"/>
              <a:gd name="connsiteX4062" fmla="*/ 26050211 w 43671952"/>
              <a:gd name="connsiteY4062" fmla="*/ 9585538 h 23902640"/>
              <a:gd name="connsiteX4063" fmla="*/ 26027351 w 43671952"/>
              <a:gd name="connsiteY4063" fmla="*/ 9562676 h 23902640"/>
              <a:gd name="connsiteX4064" fmla="*/ 26050211 w 43671952"/>
              <a:gd name="connsiteY4064" fmla="*/ 9539816 h 23902640"/>
              <a:gd name="connsiteX4065" fmla="*/ 38740583 w 43671952"/>
              <a:gd name="connsiteY4065" fmla="*/ 9525131 h 23902640"/>
              <a:gd name="connsiteX4066" fmla="*/ 38764395 w 43671952"/>
              <a:gd name="connsiteY4066" fmla="*/ 9534658 h 23902640"/>
              <a:gd name="connsiteX4067" fmla="*/ 38766775 w 43671952"/>
              <a:gd name="connsiteY4067" fmla="*/ 9541801 h 23902640"/>
              <a:gd name="connsiteX4068" fmla="*/ 38764395 w 43671952"/>
              <a:gd name="connsiteY4068" fmla="*/ 9560850 h 23902640"/>
              <a:gd name="connsiteX4069" fmla="*/ 38757251 w 43671952"/>
              <a:gd name="connsiteY4069" fmla="*/ 9563232 h 23902640"/>
              <a:gd name="connsiteX4070" fmla="*/ 38742963 w 43671952"/>
              <a:gd name="connsiteY4070" fmla="*/ 9570375 h 23902640"/>
              <a:gd name="connsiteX4071" fmla="*/ 38723915 w 43671952"/>
              <a:gd name="connsiteY4071" fmla="*/ 9560850 h 23902640"/>
              <a:gd name="connsiteX4072" fmla="*/ 38719151 w 43671952"/>
              <a:gd name="connsiteY4072" fmla="*/ 9546564 h 23902640"/>
              <a:gd name="connsiteX4073" fmla="*/ 38726295 w 43671952"/>
              <a:gd name="connsiteY4073" fmla="*/ 9529896 h 23902640"/>
              <a:gd name="connsiteX4074" fmla="*/ 38740583 w 43671952"/>
              <a:gd name="connsiteY4074" fmla="*/ 9525131 h 23902640"/>
              <a:gd name="connsiteX4075" fmla="*/ 20671047 w 43671952"/>
              <a:gd name="connsiteY4075" fmla="*/ 9518378 h 23902640"/>
              <a:gd name="connsiteX4076" fmla="*/ 20693907 w 43671952"/>
              <a:gd name="connsiteY4076" fmla="*/ 9541238 h 23902640"/>
              <a:gd name="connsiteX4077" fmla="*/ 20671047 w 43671952"/>
              <a:gd name="connsiteY4077" fmla="*/ 9564098 h 23902640"/>
              <a:gd name="connsiteX4078" fmla="*/ 20648187 w 43671952"/>
              <a:gd name="connsiteY4078" fmla="*/ 9541238 h 23902640"/>
              <a:gd name="connsiteX4079" fmla="*/ 20671047 w 43671952"/>
              <a:gd name="connsiteY4079" fmla="*/ 9518378 h 23902640"/>
              <a:gd name="connsiteX4080" fmla="*/ 37447563 w 43671952"/>
              <a:gd name="connsiteY4080" fmla="*/ 9470850 h 23902640"/>
              <a:gd name="connsiteX4081" fmla="*/ 37500903 w 43671952"/>
              <a:gd name="connsiteY4081" fmla="*/ 9478469 h 23902640"/>
              <a:gd name="connsiteX4082" fmla="*/ 37546623 w 43671952"/>
              <a:gd name="connsiteY4082" fmla="*/ 9493709 h 23902640"/>
              <a:gd name="connsiteX4083" fmla="*/ 37584723 w 43671952"/>
              <a:gd name="connsiteY4083" fmla="*/ 9486090 h 23902640"/>
              <a:gd name="connsiteX4084" fmla="*/ 37607583 w 43671952"/>
              <a:gd name="connsiteY4084" fmla="*/ 9478469 h 23902640"/>
              <a:gd name="connsiteX4085" fmla="*/ 37737123 w 43671952"/>
              <a:gd name="connsiteY4085" fmla="*/ 9486090 h 23902640"/>
              <a:gd name="connsiteX4086" fmla="*/ 37782843 w 43671952"/>
              <a:gd name="connsiteY4086" fmla="*/ 9508949 h 23902640"/>
              <a:gd name="connsiteX4087" fmla="*/ 37813323 w 43671952"/>
              <a:gd name="connsiteY4087" fmla="*/ 9554668 h 23902640"/>
              <a:gd name="connsiteX4088" fmla="*/ 37836183 w 43671952"/>
              <a:gd name="connsiteY4088" fmla="*/ 9562288 h 23902640"/>
              <a:gd name="connsiteX4089" fmla="*/ 37881903 w 43671952"/>
              <a:gd name="connsiteY4089" fmla="*/ 9585148 h 23902640"/>
              <a:gd name="connsiteX4090" fmla="*/ 38003823 w 43671952"/>
              <a:gd name="connsiteY4090" fmla="*/ 9592769 h 23902640"/>
              <a:gd name="connsiteX4091" fmla="*/ 38041923 w 43671952"/>
              <a:gd name="connsiteY4091" fmla="*/ 9661350 h 23902640"/>
              <a:gd name="connsiteX4092" fmla="*/ 38057163 w 43671952"/>
              <a:gd name="connsiteY4092" fmla="*/ 9684209 h 23902640"/>
              <a:gd name="connsiteX4093" fmla="*/ 38125743 w 43671952"/>
              <a:gd name="connsiteY4093" fmla="*/ 9714689 h 23902640"/>
              <a:gd name="connsiteX4094" fmla="*/ 38247663 w 43671952"/>
              <a:gd name="connsiteY4094" fmla="*/ 9722308 h 23902640"/>
              <a:gd name="connsiteX4095" fmla="*/ 38270523 w 43671952"/>
              <a:gd name="connsiteY4095" fmla="*/ 9729929 h 23902640"/>
              <a:gd name="connsiteX4096" fmla="*/ 38301003 w 43671952"/>
              <a:gd name="connsiteY4096" fmla="*/ 9775649 h 23902640"/>
              <a:gd name="connsiteX4097" fmla="*/ 38323863 w 43671952"/>
              <a:gd name="connsiteY4097" fmla="*/ 9821369 h 23902640"/>
              <a:gd name="connsiteX4098" fmla="*/ 38415303 w 43671952"/>
              <a:gd name="connsiteY4098" fmla="*/ 9867088 h 23902640"/>
              <a:gd name="connsiteX4099" fmla="*/ 38506743 w 43671952"/>
              <a:gd name="connsiteY4099" fmla="*/ 9874710 h 23902640"/>
              <a:gd name="connsiteX4100" fmla="*/ 38560083 w 43671952"/>
              <a:gd name="connsiteY4100" fmla="*/ 9928048 h 23902640"/>
              <a:gd name="connsiteX4101" fmla="*/ 38529603 w 43671952"/>
              <a:gd name="connsiteY4101" fmla="*/ 9950908 h 23902640"/>
              <a:gd name="connsiteX4102" fmla="*/ 38506743 w 43671952"/>
              <a:gd name="connsiteY4102" fmla="*/ 9966149 h 23902640"/>
              <a:gd name="connsiteX4103" fmla="*/ 38346723 w 43671952"/>
              <a:gd name="connsiteY4103" fmla="*/ 9981389 h 23902640"/>
              <a:gd name="connsiteX4104" fmla="*/ 38316243 w 43671952"/>
              <a:gd name="connsiteY4104" fmla="*/ 9996628 h 23902640"/>
              <a:gd name="connsiteX4105" fmla="*/ 38293383 w 43671952"/>
              <a:gd name="connsiteY4105" fmla="*/ 10004250 h 23902640"/>
              <a:gd name="connsiteX4106" fmla="*/ 38278143 w 43671952"/>
              <a:gd name="connsiteY4106" fmla="*/ 10027109 h 23902640"/>
              <a:gd name="connsiteX4107" fmla="*/ 38232423 w 43671952"/>
              <a:gd name="connsiteY4107" fmla="*/ 10042348 h 23902640"/>
              <a:gd name="connsiteX4108" fmla="*/ 38209563 w 43671952"/>
              <a:gd name="connsiteY4108" fmla="*/ 10049968 h 23902640"/>
              <a:gd name="connsiteX4109" fmla="*/ 38186703 w 43671952"/>
              <a:gd name="connsiteY4109" fmla="*/ 10042348 h 23902640"/>
              <a:gd name="connsiteX4110" fmla="*/ 38179083 w 43671952"/>
              <a:gd name="connsiteY4110" fmla="*/ 10019488 h 23902640"/>
              <a:gd name="connsiteX4111" fmla="*/ 38171463 w 43671952"/>
              <a:gd name="connsiteY4111" fmla="*/ 9905188 h 23902640"/>
              <a:gd name="connsiteX4112" fmla="*/ 38163843 w 43671952"/>
              <a:gd name="connsiteY4112" fmla="*/ 9882329 h 23902640"/>
              <a:gd name="connsiteX4113" fmla="*/ 38095263 w 43671952"/>
              <a:gd name="connsiteY4113" fmla="*/ 9844228 h 23902640"/>
              <a:gd name="connsiteX4114" fmla="*/ 38041923 w 43671952"/>
              <a:gd name="connsiteY4114" fmla="*/ 9836609 h 23902640"/>
              <a:gd name="connsiteX4115" fmla="*/ 38019063 w 43671952"/>
              <a:gd name="connsiteY4115" fmla="*/ 9828990 h 23902640"/>
              <a:gd name="connsiteX4116" fmla="*/ 38003823 w 43671952"/>
              <a:gd name="connsiteY4116" fmla="*/ 9783270 h 23902640"/>
              <a:gd name="connsiteX4117" fmla="*/ 37988583 w 43671952"/>
              <a:gd name="connsiteY4117" fmla="*/ 9760409 h 23902640"/>
              <a:gd name="connsiteX4118" fmla="*/ 37980963 w 43671952"/>
              <a:gd name="connsiteY4118" fmla="*/ 9737550 h 23902640"/>
              <a:gd name="connsiteX4119" fmla="*/ 37912383 w 43671952"/>
              <a:gd name="connsiteY4119" fmla="*/ 9699448 h 23902640"/>
              <a:gd name="connsiteX4120" fmla="*/ 37885875 w 43671952"/>
              <a:gd name="connsiteY4120" fmla="*/ 9706046 h 23902640"/>
              <a:gd name="connsiteX4121" fmla="*/ 37878775 w 43671952"/>
              <a:gd name="connsiteY4121" fmla="*/ 9707785 h 23902640"/>
              <a:gd name="connsiteX4122" fmla="*/ 37878679 w 43671952"/>
              <a:gd name="connsiteY4122" fmla="*/ 9707803 h 23902640"/>
              <a:gd name="connsiteX4123" fmla="*/ 37874611 w 43671952"/>
              <a:gd name="connsiteY4123" fmla="*/ 9708806 h 23902640"/>
              <a:gd name="connsiteX4124" fmla="*/ 37878775 w 43671952"/>
              <a:gd name="connsiteY4124" fmla="*/ 9707785 h 23902640"/>
              <a:gd name="connsiteX4125" fmla="*/ 37886263 w 43671952"/>
              <a:gd name="connsiteY4125" fmla="*/ 9706432 h 23902640"/>
              <a:gd name="connsiteX4126" fmla="*/ 37859043 w 43671952"/>
              <a:gd name="connsiteY4126" fmla="*/ 9714689 h 23902640"/>
              <a:gd name="connsiteX4127" fmla="*/ 37828563 w 43671952"/>
              <a:gd name="connsiteY4127" fmla="*/ 9722308 h 23902640"/>
              <a:gd name="connsiteX4128" fmla="*/ 37798083 w 43671952"/>
              <a:gd name="connsiteY4128" fmla="*/ 9714689 h 23902640"/>
              <a:gd name="connsiteX4129" fmla="*/ 37752363 w 43671952"/>
              <a:gd name="connsiteY4129" fmla="*/ 9684209 h 23902640"/>
              <a:gd name="connsiteX4130" fmla="*/ 37729503 w 43671952"/>
              <a:gd name="connsiteY4130" fmla="*/ 9638489 h 23902640"/>
              <a:gd name="connsiteX4131" fmla="*/ 37706643 w 43671952"/>
              <a:gd name="connsiteY4131" fmla="*/ 9630870 h 23902640"/>
              <a:gd name="connsiteX4132" fmla="*/ 37539003 w 43671952"/>
              <a:gd name="connsiteY4132" fmla="*/ 9623248 h 23902640"/>
              <a:gd name="connsiteX4133" fmla="*/ 37523763 w 43671952"/>
              <a:gd name="connsiteY4133" fmla="*/ 9600388 h 23902640"/>
              <a:gd name="connsiteX4134" fmla="*/ 37493283 w 43671952"/>
              <a:gd name="connsiteY4134" fmla="*/ 9531809 h 23902640"/>
              <a:gd name="connsiteX4135" fmla="*/ 37470423 w 43671952"/>
              <a:gd name="connsiteY4135" fmla="*/ 9516569 h 23902640"/>
              <a:gd name="connsiteX4136" fmla="*/ 37424703 w 43671952"/>
              <a:gd name="connsiteY4136" fmla="*/ 9539429 h 23902640"/>
              <a:gd name="connsiteX4137" fmla="*/ 37417083 w 43671952"/>
              <a:gd name="connsiteY4137" fmla="*/ 9562288 h 23902640"/>
              <a:gd name="connsiteX4138" fmla="*/ 37394223 w 43671952"/>
              <a:gd name="connsiteY4138" fmla="*/ 9585148 h 23902640"/>
              <a:gd name="connsiteX4139" fmla="*/ 37363743 w 43671952"/>
              <a:gd name="connsiteY4139" fmla="*/ 9661350 h 23902640"/>
              <a:gd name="connsiteX4140" fmla="*/ 37318023 w 43671952"/>
              <a:gd name="connsiteY4140" fmla="*/ 9691830 h 23902640"/>
              <a:gd name="connsiteX4141" fmla="*/ 37295163 w 43671952"/>
              <a:gd name="connsiteY4141" fmla="*/ 9707070 h 23902640"/>
              <a:gd name="connsiteX4142" fmla="*/ 37272303 w 43671952"/>
              <a:gd name="connsiteY4142" fmla="*/ 9722308 h 23902640"/>
              <a:gd name="connsiteX4143" fmla="*/ 37226583 w 43671952"/>
              <a:gd name="connsiteY4143" fmla="*/ 9737550 h 23902640"/>
              <a:gd name="connsiteX4144" fmla="*/ 37203723 w 43671952"/>
              <a:gd name="connsiteY4144" fmla="*/ 9745168 h 23902640"/>
              <a:gd name="connsiteX4145" fmla="*/ 37188483 w 43671952"/>
              <a:gd name="connsiteY4145" fmla="*/ 9737550 h 23902640"/>
              <a:gd name="connsiteX4146" fmla="*/ 37241823 w 43671952"/>
              <a:gd name="connsiteY4146" fmla="*/ 9661350 h 23902640"/>
              <a:gd name="connsiteX4147" fmla="*/ 37279923 w 43671952"/>
              <a:gd name="connsiteY4147" fmla="*/ 9615630 h 23902640"/>
              <a:gd name="connsiteX4148" fmla="*/ 37302783 w 43671952"/>
              <a:gd name="connsiteY4148" fmla="*/ 9600388 h 23902640"/>
              <a:gd name="connsiteX4149" fmla="*/ 37318023 w 43671952"/>
              <a:gd name="connsiteY4149" fmla="*/ 9577528 h 23902640"/>
              <a:gd name="connsiteX4150" fmla="*/ 37340883 w 43671952"/>
              <a:gd name="connsiteY4150" fmla="*/ 9562288 h 23902640"/>
              <a:gd name="connsiteX4151" fmla="*/ 37371363 w 43671952"/>
              <a:gd name="connsiteY4151" fmla="*/ 9524189 h 23902640"/>
              <a:gd name="connsiteX4152" fmla="*/ 37401843 w 43671952"/>
              <a:gd name="connsiteY4152" fmla="*/ 9486090 h 23902640"/>
              <a:gd name="connsiteX4153" fmla="*/ 37447563 w 43671952"/>
              <a:gd name="connsiteY4153" fmla="*/ 9470850 h 23902640"/>
              <a:gd name="connsiteX4154" fmla="*/ 25847803 w 43671952"/>
              <a:gd name="connsiteY4154" fmla="*/ 9470759 h 23902640"/>
              <a:gd name="connsiteX4155" fmla="*/ 25870663 w 43671952"/>
              <a:gd name="connsiteY4155" fmla="*/ 9493620 h 23902640"/>
              <a:gd name="connsiteX4156" fmla="*/ 25847803 w 43671952"/>
              <a:gd name="connsiteY4156" fmla="*/ 9516479 h 23902640"/>
              <a:gd name="connsiteX4157" fmla="*/ 25824943 w 43671952"/>
              <a:gd name="connsiteY4157" fmla="*/ 9493620 h 23902640"/>
              <a:gd name="connsiteX4158" fmla="*/ 25847803 w 43671952"/>
              <a:gd name="connsiteY4158" fmla="*/ 9470759 h 23902640"/>
              <a:gd name="connsiteX4159" fmla="*/ 19079571 w 43671952"/>
              <a:gd name="connsiteY4159" fmla="*/ 9470752 h 23902640"/>
              <a:gd name="connsiteX4160" fmla="*/ 19102431 w 43671952"/>
              <a:gd name="connsiteY4160" fmla="*/ 9493611 h 23902640"/>
              <a:gd name="connsiteX4161" fmla="*/ 19079571 w 43671952"/>
              <a:gd name="connsiteY4161" fmla="*/ 9516472 h 23902640"/>
              <a:gd name="connsiteX4162" fmla="*/ 19056711 w 43671952"/>
              <a:gd name="connsiteY4162" fmla="*/ 9493611 h 23902640"/>
              <a:gd name="connsiteX4163" fmla="*/ 19079571 w 43671952"/>
              <a:gd name="connsiteY4163" fmla="*/ 9470752 h 23902640"/>
              <a:gd name="connsiteX4164" fmla="*/ 25673975 w 43671952"/>
              <a:gd name="connsiteY4164" fmla="*/ 9444566 h 23902640"/>
              <a:gd name="connsiteX4165" fmla="*/ 25696835 w 43671952"/>
              <a:gd name="connsiteY4165" fmla="*/ 9467425 h 23902640"/>
              <a:gd name="connsiteX4166" fmla="*/ 25673975 w 43671952"/>
              <a:gd name="connsiteY4166" fmla="*/ 9490286 h 23902640"/>
              <a:gd name="connsiteX4167" fmla="*/ 25651115 w 43671952"/>
              <a:gd name="connsiteY4167" fmla="*/ 9467425 h 23902640"/>
              <a:gd name="connsiteX4168" fmla="*/ 25673975 w 43671952"/>
              <a:gd name="connsiteY4168" fmla="*/ 9444566 h 23902640"/>
              <a:gd name="connsiteX4169" fmla="*/ 19149423 w 43671952"/>
              <a:gd name="connsiteY4169" fmla="*/ 9350101 h 23902640"/>
              <a:gd name="connsiteX4170" fmla="*/ 19172283 w 43671952"/>
              <a:gd name="connsiteY4170" fmla="*/ 9372962 h 23902640"/>
              <a:gd name="connsiteX4171" fmla="*/ 19149423 w 43671952"/>
              <a:gd name="connsiteY4171" fmla="*/ 9395820 h 23902640"/>
              <a:gd name="connsiteX4172" fmla="*/ 19126563 w 43671952"/>
              <a:gd name="connsiteY4172" fmla="*/ 9372962 h 23902640"/>
              <a:gd name="connsiteX4173" fmla="*/ 19149423 w 43671952"/>
              <a:gd name="connsiteY4173" fmla="*/ 9350101 h 23902640"/>
              <a:gd name="connsiteX4174" fmla="*/ 37935719 w 43671952"/>
              <a:gd name="connsiteY4174" fmla="*/ 9220334 h 23902640"/>
              <a:gd name="connsiteX4175" fmla="*/ 37957151 w 43671952"/>
              <a:gd name="connsiteY4175" fmla="*/ 9222716 h 23902640"/>
              <a:gd name="connsiteX4176" fmla="*/ 37964295 w 43671952"/>
              <a:gd name="connsiteY4176" fmla="*/ 9225096 h 23902640"/>
              <a:gd name="connsiteX4177" fmla="*/ 37969059 w 43671952"/>
              <a:gd name="connsiteY4177" fmla="*/ 9239384 h 23902640"/>
              <a:gd name="connsiteX4178" fmla="*/ 37966675 w 43671952"/>
              <a:gd name="connsiteY4178" fmla="*/ 9277483 h 23902640"/>
              <a:gd name="connsiteX4179" fmla="*/ 37966675 w 43671952"/>
              <a:gd name="connsiteY4179" fmla="*/ 9296534 h 23902640"/>
              <a:gd name="connsiteX4180" fmla="*/ 37928575 w 43671952"/>
              <a:gd name="connsiteY4180" fmla="*/ 9294151 h 23902640"/>
              <a:gd name="connsiteX4181" fmla="*/ 37919051 w 43671952"/>
              <a:gd name="connsiteY4181" fmla="*/ 9291772 h 23902640"/>
              <a:gd name="connsiteX4182" fmla="*/ 37914287 w 43671952"/>
              <a:gd name="connsiteY4182" fmla="*/ 9284628 h 23902640"/>
              <a:gd name="connsiteX4183" fmla="*/ 37902383 w 43671952"/>
              <a:gd name="connsiteY4183" fmla="*/ 9270339 h 23902640"/>
              <a:gd name="connsiteX4184" fmla="*/ 37904763 w 43671952"/>
              <a:gd name="connsiteY4184" fmla="*/ 9241765 h 23902640"/>
              <a:gd name="connsiteX4185" fmla="*/ 37907143 w 43671952"/>
              <a:gd name="connsiteY4185" fmla="*/ 9234620 h 23902640"/>
              <a:gd name="connsiteX4186" fmla="*/ 37921431 w 43671952"/>
              <a:gd name="connsiteY4186" fmla="*/ 9225096 h 23902640"/>
              <a:gd name="connsiteX4187" fmla="*/ 20547219 w 43671952"/>
              <a:gd name="connsiteY4187" fmla="*/ 9196909 h 23902640"/>
              <a:gd name="connsiteX4188" fmla="*/ 20570079 w 43671952"/>
              <a:gd name="connsiteY4188" fmla="*/ 9219769 h 23902640"/>
              <a:gd name="connsiteX4189" fmla="*/ 20547219 w 43671952"/>
              <a:gd name="connsiteY4189" fmla="*/ 9242629 h 23902640"/>
              <a:gd name="connsiteX4190" fmla="*/ 20524359 w 43671952"/>
              <a:gd name="connsiteY4190" fmla="*/ 9219769 h 23902640"/>
              <a:gd name="connsiteX4191" fmla="*/ 20547219 w 43671952"/>
              <a:gd name="connsiteY4191" fmla="*/ 9196909 h 23902640"/>
              <a:gd name="connsiteX4192" fmla="*/ 38123839 w 43671952"/>
              <a:gd name="connsiteY4192" fmla="*/ 9134607 h 23902640"/>
              <a:gd name="connsiteX4193" fmla="*/ 38147651 w 43671952"/>
              <a:gd name="connsiteY4193" fmla="*/ 9136989 h 23902640"/>
              <a:gd name="connsiteX4194" fmla="*/ 38154795 w 43671952"/>
              <a:gd name="connsiteY4194" fmla="*/ 9139369 h 23902640"/>
              <a:gd name="connsiteX4195" fmla="*/ 38157175 w 43671952"/>
              <a:gd name="connsiteY4195" fmla="*/ 9146514 h 23902640"/>
              <a:gd name="connsiteX4196" fmla="*/ 38161939 w 43671952"/>
              <a:gd name="connsiteY4196" fmla="*/ 9153656 h 23902640"/>
              <a:gd name="connsiteX4197" fmla="*/ 38166703 w 43671952"/>
              <a:gd name="connsiteY4197" fmla="*/ 9167944 h 23902640"/>
              <a:gd name="connsiteX4198" fmla="*/ 38171463 w 43671952"/>
              <a:gd name="connsiteY4198" fmla="*/ 9201282 h 23902640"/>
              <a:gd name="connsiteX4199" fmla="*/ 38111931 w 43671952"/>
              <a:gd name="connsiteY4199" fmla="*/ 9191758 h 23902640"/>
              <a:gd name="connsiteX4200" fmla="*/ 38107171 w 43671952"/>
              <a:gd name="connsiteY4200" fmla="*/ 9182233 h 23902640"/>
              <a:gd name="connsiteX4201" fmla="*/ 38107171 w 43671952"/>
              <a:gd name="connsiteY4201" fmla="*/ 9148895 h 23902640"/>
              <a:gd name="connsiteX4202" fmla="*/ 38109551 w 43671952"/>
              <a:gd name="connsiteY4202" fmla="*/ 9141751 h 23902640"/>
              <a:gd name="connsiteX4203" fmla="*/ 38123839 w 43671952"/>
              <a:gd name="connsiteY4203" fmla="*/ 9134607 h 23902640"/>
              <a:gd name="connsiteX4204" fmla="*/ 20535315 w 43671952"/>
              <a:gd name="connsiteY4204" fmla="*/ 9115946 h 23902640"/>
              <a:gd name="connsiteX4205" fmla="*/ 20558171 w 43671952"/>
              <a:gd name="connsiteY4205" fmla="*/ 9138806 h 23902640"/>
              <a:gd name="connsiteX4206" fmla="*/ 20535315 w 43671952"/>
              <a:gd name="connsiteY4206" fmla="*/ 9161667 h 23902640"/>
              <a:gd name="connsiteX4207" fmla="*/ 20512455 w 43671952"/>
              <a:gd name="connsiteY4207" fmla="*/ 9138806 h 23902640"/>
              <a:gd name="connsiteX4208" fmla="*/ 20535315 w 43671952"/>
              <a:gd name="connsiteY4208" fmla="*/ 9115946 h 23902640"/>
              <a:gd name="connsiteX4209" fmla="*/ 37759507 w 43671952"/>
              <a:gd name="connsiteY4209" fmla="*/ 9094128 h 23902640"/>
              <a:gd name="connsiteX4210" fmla="*/ 37799987 w 43671952"/>
              <a:gd name="connsiteY4210" fmla="*/ 9096509 h 23902640"/>
              <a:gd name="connsiteX4211" fmla="*/ 37809515 w 43671952"/>
              <a:gd name="connsiteY4211" fmla="*/ 9098891 h 23902640"/>
              <a:gd name="connsiteX4212" fmla="*/ 37830943 w 43671952"/>
              <a:gd name="connsiteY4212" fmla="*/ 9103653 h 23902640"/>
              <a:gd name="connsiteX4213" fmla="*/ 37847615 w 43671952"/>
              <a:gd name="connsiteY4213" fmla="*/ 9122704 h 23902640"/>
              <a:gd name="connsiteX4214" fmla="*/ 37852375 w 43671952"/>
              <a:gd name="connsiteY4214" fmla="*/ 9129848 h 23902640"/>
              <a:gd name="connsiteX4215" fmla="*/ 37857139 w 43671952"/>
              <a:gd name="connsiteY4215" fmla="*/ 9144133 h 23902640"/>
              <a:gd name="connsiteX4216" fmla="*/ 37859519 w 43671952"/>
              <a:gd name="connsiteY4216" fmla="*/ 9151278 h 23902640"/>
              <a:gd name="connsiteX4217" fmla="*/ 37857139 w 43671952"/>
              <a:gd name="connsiteY4217" fmla="*/ 9177470 h 23902640"/>
              <a:gd name="connsiteX4218" fmla="*/ 37849995 w 43671952"/>
              <a:gd name="connsiteY4218" fmla="*/ 9182233 h 23902640"/>
              <a:gd name="connsiteX4219" fmla="*/ 37852375 w 43671952"/>
              <a:gd name="connsiteY4219" fmla="*/ 9194142 h 23902640"/>
              <a:gd name="connsiteX4220" fmla="*/ 37828563 w 43671952"/>
              <a:gd name="connsiteY4220" fmla="*/ 9189377 h 23902640"/>
              <a:gd name="connsiteX4221" fmla="*/ 37819039 w 43671952"/>
              <a:gd name="connsiteY4221" fmla="*/ 9184615 h 23902640"/>
              <a:gd name="connsiteX4222" fmla="*/ 37809515 w 43671952"/>
              <a:gd name="connsiteY4222" fmla="*/ 9182233 h 23902640"/>
              <a:gd name="connsiteX4223" fmla="*/ 37795227 w 43671952"/>
              <a:gd name="connsiteY4223" fmla="*/ 9177470 h 23902640"/>
              <a:gd name="connsiteX4224" fmla="*/ 37788083 w 43671952"/>
              <a:gd name="connsiteY4224" fmla="*/ 9175091 h 23902640"/>
              <a:gd name="connsiteX4225" fmla="*/ 37780939 w 43671952"/>
              <a:gd name="connsiteY4225" fmla="*/ 9170328 h 23902640"/>
              <a:gd name="connsiteX4226" fmla="*/ 37759507 w 43671952"/>
              <a:gd name="connsiteY4226" fmla="*/ 9158422 h 23902640"/>
              <a:gd name="connsiteX4227" fmla="*/ 37745219 w 43671952"/>
              <a:gd name="connsiteY4227" fmla="*/ 9148896 h 23902640"/>
              <a:gd name="connsiteX4228" fmla="*/ 37745219 w 43671952"/>
              <a:gd name="connsiteY4228" fmla="*/ 9098891 h 23902640"/>
              <a:gd name="connsiteX4229" fmla="*/ 37759507 w 43671952"/>
              <a:gd name="connsiteY4229" fmla="*/ 9094128 h 23902640"/>
              <a:gd name="connsiteX4230" fmla="*/ 37973819 w 43671952"/>
              <a:gd name="connsiteY4230" fmla="*/ 8982208 h 23902640"/>
              <a:gd name="connsiteX4231" fmla="*/ 37992871 w 43671952"/>
              <a:gd name="connsiteY4231" fmla="*/ 8991733 h 23902640"/>
              <a:gd name="connsiteX4232" fmla="*/ 37997631 w 43671952"/>
              <a:gd name="connsiteY4232" fmla="*/ 9006022 h 23902640"/>
              <a:gd name="connsiteX4233" fmla="*/ 37990487 w 43671952"/>
              <a:gd name="connsiteY4233" fmla="*/ 9034596 h 23902640"/>
              <a:gd name="connsiteX4234" fmla="*/ 37980963 w 43671952"/>
              <a:gd name="connsiteY4234" fmla="*/ 9041740 h 23902640"/>
              <a:gd name="connsiteX4235" fmla="*/ 37957151 w 43671952"/>
              <a:gd name="connsiteY4235" fmla="*/ 9022690 h 23902640"/>
              <a:gd name="connsiteX4236" fmla="*/ 37954771 w 43671952"/>
              <a:gd name="connsiteY4236" fmla="*/ 9015546 h 23902640"/>
              <a:gd name="connsiteX4237" fmla="*/ 37964295 w 43671952"/>
              <a:gd name="connsiteY4237" fmla="*/ 8984589 h 23902640"/>
              <a:gd name="connsiteX4238" fmla="*/ 37973819 w 43671952"/>
              <a:gd name="connsiteY4238" fmla="*/ 8982208 h 23902640"/>
              <a:gd name="connsiteX4239" fmla="*/ 18819223 w 43671952"/>
              <a:gd name="connsiteY4239" fmla="*/ 8753202 h 23902640"/>
              <a:gd name="connsiteX4240" fmla="*/ 18842083 w 43671952"/>
              <a:gd name="connsiteY4240" fmla="*/ 8776061 h 23902640"/>
              <a:gd name="connsiteX4241" fmla="*/ 18819223 w 43671952"/>
              <a:gd name="connsiteY4241" fmla="*/ 8798922 h 23902640"/>
              <a:gd name="connsiteX4242" fmla="*/ 18796363 w 43671952"/>
              <a:gd name="connsiteY4242" fmla="*/ 8776061 h 23902640"/>
              <a:gd name="connsiteX4243" fmla="*/ 18819223 w 43671952"/>
              <a:gd name="connsiteY4243" fmla="*/ 8753202 h 23902640"/>
              <a:gd name="connsiteX4244" fmla="*/ 37623775 w 43671952"/>
              <a:gd name="connsiteY4244" fmla="*/ 8746465 h 23902640"/>
              <a:gd name="connsiteX4245" fmla="*/ 37633303 w 43671952"/>
              <a:gd name="connsiteY4245" fmla="*/ 8748847 h 23902640"/>
              <a:gd name="connsiteX4246" fmla="*/ 37649971 w 43671952"/>
              <a:gd name="connsiteY4246" fmla="*/ 8767898 h 23902640"/>
              <a:gd name="connsiteX4247" fmla="*/ 37659495 w 43671952"/>
              <a:gd name="connsiteY4247" fmla="*/ 8782183 h 23902640"/>
              <a:gd name="connsiteX4248" fmla="*/ 37661875 w 43671952"/>
              <a:gd name="connsiteY4248" fmla="*/ 8789327 h 23902640"/>
              <a:gd name="connsiteX4249" fmla="*/ 37666639 w 43671952"/>
              <a:gd name="connsiteY4249" fmla="*/ 8798854 h 23902640"/>
              <a:gd name="connsiteX4250" fmla="*/ 37645207 w 43671952"/>
              <a:gd name="connsiteY4250" fmla="*/ 8801234 h 23902640"/>
              <a:gd name="connsiteX4251" fmla="*/ 37616631 w 43671952"/>
              <a:gd name="connsiteY4251" fmla="*/ 8798854 h 23902640"/>
              <a:gd name="connsiteX4252" fmla="*/ 37599963 w 43671952"/>
              <a:gd name="connsiteY4252" fmla="*/ 8794091 h 23902640"/>
              <a:gd name="connsiteX4253" fmla="*/ 37595203 w 43671952"/>
              <a:gd name="connsiteY4253" fmla="*/ 8786946 h 23902640"/>
              <a:gd name="connsiteX4254" fmla="*/ 37595203 w 43671952"/>
              <a:gd name="connsiteY4254" fmla="*/ 8760753 h 23902640"/>
              <a:gd name="connsiteX4255" fmla="*/ 37609487 w 43671952"/>
              <a:gd name="connsiteY4255" fmla="*/ 8751228 h 23902640"/>
              <a:gd name="connsiteX4256" fmla="*/ 19288365 w 43671952"/>
              <a:gd name="connsiteY4256" fmla="*/ 8729783 h 23902640"/>
              <a:gd name="connsiteX4257" fmla="*/ 19335991 w 43671952"/>
              <a:gd name="connsiteY4257" fmla="*/ 8734545 h 23902640"/>
              <a:gd name="connsiteX4258" fmla="*/ 19364565 w 43671952"/>
              <a:gd name="connsiteY4258" fmla="*/ 8744070 h 23902640"/>
              <a:gd name="connsiteX4259" fmla="*/ 19388377 w 43671952"/>
              <a:gd name="connsiteY4259" fmla="*/ 8763122 h 23902640"/>
              <a:gd name="connsiteX4260" fmla="*/ 19412191 w 43671952"/>
              <a:gd name="connsiteY4260" fmla="*/ 8791696 h 23902640"/>
              <a:gd name="connsiteX4261" fmla="*/ 19416951 w 43671952"/>
              <a:gd name="connsiteY4261" fmla="*/ 8805983 h 23902640"/>
              <a:gd name="connsiteX4262" fmla="*/ 19436003 w 43671952"/>
              <a:gd name="connsiteY4262" fmla="*/ 8834558 h 23902640"/>
              <a:gd name="connsiteX4263" fmla="*/ 19445527 w 43671952"/>
              <a:gd name="connsiteY4263" fmla="*/ 8863133 h 23902640"/>
              <a:gd name="connsiteX4264" fmla="*/ 19431239 w 43671952"/>
              <a:gd name="connsiteY4264" fmla="*/ 8901234 h 23902640"/>
              <a:gd name="connsiteX4265" fmla="*/ 19416951 w 43671952"/>
              <a:gd name="connsiteY4265" fmla="*/ 8910759 h 23902640"/>
              <a:gd name="connsiteX4266" fmla="*/ 19402667 w 43671952"/>
              <a:gd name="connsiteY4266" fmla="*/ 8939333 h 23902640"/>
              <a:gd name="connsiteX4267" fmla="*/ 19393139 w 43671952"/>
              <a:gd name="connsiteY4267" fmla="*/ 8972670 h 23902640"/>
              <a:gd name="connsiteX4268" fmla="*/ 19397903 w 43671952"/>
              <a:gd name="connsiteY4268" fmla="*/ 9020295 h 23902640"/>
              <a:gd name="connsiteX4269" fmla="*/ 19388377 w 43671952"/>
              <a:gd name="connsiteY4269" fmla="*/ 9053634 h 23902640"/>
              <a:gd name="connsiteX4270" fmla="*/ 19374091 w 43671952"/>
              <a:gd name="connsiteY4270" fmla="*/ 9086971 h 23902640"/>
              <a:gd name="connsiteX4271" fmla="*/ 19369327 w 43671952"/>
              <a:gd name="connsiteY4271" fmla="*/ 9101260 h 23902640"/>
              <a:gd name="connsiteX4272" fmla="*/ 19355039 w 43671952"/>
              <a:gd name="connsiteY4272" fmla="*/ 9110784 h 23902640"/>
              <a:gd name="connsiteX4273" fmla="*/ 19345515 w 43671952"/>
              <a:gd name="connsiteY4273" fmla="*/ 9125072 h 23902640"/>
              <a:gd name="connsiteX4274" fmla="*/ 19316939 w 43671952"/>
              <a:gd name="connsiteY4274" fmla="*/ 9134596 h 23902640"/>
              <a:gd name="connsiteX4275" fmla="*/ 19288365 w 43671952"/>
              <a:gd name="connsiteY4275" fmla="*/ 9120309 h 23902640"/>
              <a:gd name="connsiteX4276" fmla="*/ 19278839 w 43671952"/>
              <a:gd name="connsiteY4276" fmla="*/ 9106020 h 23902640"/>
              <a:gd name="connsiteX4277" fmla="*/ 19250267 w 43671952"/>
              <a:gd name="connsiteY4277" fmla="*/ 9086971 h 23902640"/>
              <a:gd name="connsiteX4278" fmla="*/ 19240739 w 43671952"/>
              <a:gd name="connsiteY4278" fmla="*/ 9058396 h 23902640"/>
              <a:gd name="connsiteX4279" fmla="*/ 19245503 w 43671952"/>
              <a:gd name="connsiteY4279" fmla="*/ 9010771 h 23902640"/>
              <a:gd name="connsiteX4280" fmla="*/ 19259791 w 43671952"/>
              <a:gd name="connsiteY4280" fmla="*/ 8967910 h 23902640"/>
              <a:gd name="connsiteX4281" fmla="*/ 19283603 w 43671952"/>
              <a:gd name="connsiteY4281" fmla="*/ 8896472 h 23902640"/>
              <a:gd name="connsiteX4282" fmla="*/ 19293127 w 43671952"/>
              <a:gd name="connsiteY4282" fmla="*/ 8867896 h 23902640"/>
              <a:gd name="connsiteX4283" fmla="*/ 19297891 w 43671952"/>
              <a:gd name="connsiteY4283" fmla="*/ 8844084 h 23902640"/>
              <a:gd name="connsiteX4284" fmla="*/ 19293127 w 43671952"/>
              <a:gd name="connsiteY4284" fmla="*/ 8829795 h 23902640"/>
              <a:gd name="connsiteX4285" fmla="*/ 19278839 w 43671952"/>
              <a:gd name="connsiteY4285" fmla="*/ 8834558 h 23902640"/>
              <a:gd name="connsiteX4286" fmla="*/ 19245503 w 43671952"/>
              <a:gd name="connsiteY4286" fmla="*/ 8853609 h 23902640"/>
              <a:gd name="connsiteX4287" fmla="*/ 19226451 w 43671952"/>
              <a:gd name="connsiteY4287" fmla="*/ 8882183 h 23902640"/>
              <a:gd name="connsiteX4288" fmla="*/ 19193115 w 43671952"/>
              <a:gd name="connsiteY4288" fmla="*/ 8915522 h 23902640"/>
              <a:gd name="connsiteX4289" fmla="*/ 19183591 w 43671952"/>
              <a:gd name="connsiteY4289" fmla="*/ 8905995 h 23902640"/>
              <a:gd name="connsiteX4290" fmla="*/ 19174067 w 43671952"/>
              <a:gd name="connsiteY4290" fmla="*/ 8863133 h 23902640"/>
              <a:gd name="connsiteX4291" fmla="*/ 19183591 w 43671952"/>
              <a:gd name="connsiteY4291" fmla="*/ 8834558 h 23902640"/>
              <a:gd name="connsiteX4292" fmla="*/ 19197879 w 43671952"/>
              <a:gd name="connsiteY4292" fmla="*/ 8805983 h 23902640"/>
              <a:gd name="connsiteX4293" fmla="*/ 19212167 w 43671952"/>
              <a:gd name="connsiteY4293" fmla="*/ 8796459 h 23902640"/>
              <a:gd name="connsiteX4294" fmla="*/ 19235977 w 43671952"/>
              <a:gd name="connsiteY4294" fmla="*/ 8767884 h 23902640"/>
              <a:gd name="connsiteX4295" fmla="*/ 19250267 w 43671952"/>
              <a:gd name="connsiteY4295" fmla="*/ 8758360 h 23902640"/>
              <a:gd name="connsiteX4296" fmla="*/ 19259791 w 43671952"/>
              <a:gd name="connsiteY4296" fmla="*/ 8744070 h 23902640"/>
              <a:gd name="connsiteX4297" fmla="*/ 19274077 w 43671952"/>
              <a:gd name="connsiteY4297" fmla="*/ 8739310 h 23902640"/>
              <a:gd name="connsiteX4298" fmla="*/ 19288365 w 43671952"/>
              <a:gd name="connsiteY4298" fmla="*/ 8729783 h 23902640"/>
              <a:gd name="connsiteX4299" fmla="*/ 37754743 w 43671952"/>
              <a:gd name="connsiteY4299" fmla="*/ 8727416 h 23902640"/>
              <a:gd name="connsiteX4300" fmla="*/ 37771415 w 43671952"/>
              <a:gd name="connsiteY4300" fmla="*/ 8729797 h 23902640"/>
              <a:gd name="connsiteX4301" fmla="*/ 37778559 w 43671952"/>
              <a:gd name="connsiteY4301" fmla="*/ 8732178 h 23902640"/>
              <a:gd name="connsiteX4302" fmla="*/ 37780939 w 43671952"/>
              <a:gd name="connsiteY4302" fmla="*/ 8739322 h 23902640"/>
              <a:gd name="connsiteX4303" fmla="*/ 37788083 w 43671952"/>
              <a:gd name="connsiteY4303" fmla="*/ 8744084 h 23902640"/>
              <a:gd name="connsiteX4304" fmla="*/ 37790463 w 43671952"/>
              <a:gd name="connsiteY4304" fmla="*/ 8751228 h 23902640"/>
              <a:gd name="connsiteX4305" fmla="*/ 37795227 w 43671952"/>
              <a:gd name="connsiteY4305" fmla="*/ 8770277 h 23902640"/>
              <a:gd name="connsiteX4306" fmla="*/ 37790463 w 43671952"/>
              <a:gd name="connsiteY4306" fmla="*/ 8805997 h 23902640"/>
              <a:gd name="connsiteX4307" fmla="*/ 37783319 w 43671952"/>
              <a:gd name="connsiteY4307" fmla="*/ 8829809 h 23902640"/>
              <a:gd name="connsiteX4308" fmla="*/ 37780939 w 43671952"/>
              <a:gd name="connsiteY4308" fmla="*/ 8827427 h 23902640"/>
              <a:gd name="connsiteX4309" fmla="*/ 37761887 w 43671952"/>
              <a:gd name="connsiteY4309" fmla="*/ 8820284 h 23902640"/>
              <a:gd name="connsiteX4310" fmla="*/ 37759507 w 43671952"/>
              <a:gd name="connsiteY4310" fmla="*/ 8813140 h 23902640"/>
              <a:gd name="connsiteX4311" fmla="*/ 37754743 w 43671952"/>
              <a:gd name="connsiteY4311" fmla="*/ 8805997 h 23902640"/>
              <a:gd name="connsiteX4312" fmla="*/ 37752363 w 43671952"/>
              <a:gd name="connsiteY4312" fmla="*/ 8798854 h 23902640"/>
              <a:gd name="connsiteX4313" fmla="*/ 37747603 w 43671952"/>
              <a:gd name="connsiteY4313" fmla="*/ 8772659 h 23902640"/>
              <a:gd name="connsiteX4314" fmla="*/ 37749983 w 43671952"/>
              <a:gd name="connsiteY4314" fmla="*/ 8741702 h 23902640"/>
              <a:gd name="connsiteX4315" fmla="*/ 37754743 w 43671952"/>
              <a:gd name="connsiteY4315" fmla="*/ 8727416 h 23902640"/>
              <a:gd name="connsiteX4316" fmla="*/ 19683655 w 43671952"/>
              <a:gd name="connsiteY4316" fmla="*/ 8658346 h 23902640"/>
              <a:gd name="connsiteX4317" fmla="*/ 19755091 w 43671952"/>
              <a:gd name="connsiteY4317" fmla="*/ 8663108 h 23902640"/>
              <a:gd name="connsiteX4318" fmla="*/ 19769379 w 43671952"/>
              <a:gd name="connsiteY4318" fmla="*/ 8667870 h 23902640"/>
              <a:gd name="connsiteX4319" fmla="*/ 19783663 w 43671952"/>
              <a:gd name="connsiteY4319" fmla="*/ 8696444 h 23902640"/>
              <a:gd name="connsiteX4320" fmla="*/ 19769379 w 43671952"/>
              <a:gd name="connsiteY4320" fmla="*/ 8758357 h 23902640"/>
              <a:gd name="connsiteX4321" fmla="*/ 19764615 w 43671952"/>
              <a:gd name="connsiteY4321" fmla="*/ 8772646 h 23902640"/>
              <a:gd name="connsiteX4322" fmla="*/ 19745567 w 43671952"/>
              <a:gd name="connsiteY4322" fmla="*/ 8801220 h 23902640"/>
              <a:gd name="connsiteX4323" fmla="*/ 19688415 w 43671952"/>
              <a:gd name="connsiteY4323" fmla="*/ 8786934 h 23902640"/>
              <a:gd name="connsiteX4324" fmla="*/ 19674127 w 43671952"/>
              <a:gd name="connsiteY4324" fmla="*/ 8782169 h 23902640"/>
              <a:gd name="connsiteX4325" fmla="*/ 19636027 w 43671952"/>
              <a:gd name="connsiteY4325" fmla="*/ 8791696 h 23902640"/>
              <a:gd name="connsiteX4326" fmla="*/ 19607451 w 43671952"/>
              <a:gd name="connsiteY4326" fmla="*/ 8810745 h 23902640"/>
              <a:gd name="connsiteX4327" fmla="*/ 19593163 w 43671952"/>
              <a:gd name="connsiteY4327" fmla="*/ 8839319 h 23902640"/>
              <a:gd name="connsiteX4328" fmla="*/ 19578875 w 43671952"/>
              <a:gd name="connsiteY4328" fmla="*/ 8867894 h 23902640"/>
              <a:gd name="connsiteX4329" fmla="*/ 19564587 w 43671952"/>
              <a:gd name="connsiteY4329" fmla="*/ 8877420 h 23902640"/>
              <a:gd name="connsiteX4330" fmla="*/ 19564587 w 43671952"/>
              <a:gd name="connsiteY4330" fmla="*/ 8867894 h 23902640"/>
              <a:gd name="connsiteX4331" fmla="*/ 19550303 w 43671952"/>
              <a:gd name="connsiteY4331" fmla="*/ 8829794 h 23902640"/>
              <a:gd name="connsiteX4332" fmla="*/ 19545539 w 43671952"/>
              <a:gd name="connsiteY4332" fmla="*/ 8815507 h 23902640"/>
              <a:gd name="connsiteX4333" fmla="*/ 19536015 w 43671952"/>
              <a:gd name="connsiteY4333" fmla="*/ 8801220 h 23902640"/>
              <a:gd name="connsiteX4334" fmla="*/ 19526491 w 43671952"/>
              <a:gd name="connsiteY4334" fmla="*/ 8772646 h 23902640"/>
              <a:gd name="connsiteX4335" fmla="*/ 19531251 w 43671952"/>
              <a:gd name="connsiteY4335" fmla="*/ 8725020 h 23902640"/>
              <a:gd name="connsiteX4336" fmla="*/ 19545539 w 43671952"/>
              <a:gd name="connsiteY4336" fmla="*/ 8720258 h 23902640"/>
              <a:gd name="connsiteX4337" fmla="*/ 19602691 w 43671952"/>
              <a:gd name="connsiteY4337" fmla="*/ 8715496 h 23902640"/>
              <a:gd name="connsiteX4338" fmla="*/ 19616979 w 43671952"/>
              <a:gd name="connsiteY4338" fmla="*/ 8710734 h 23902640"/>
              <a:gd name="connsiteX4339" fmla="*/ 19645551 w 43671952"/>
              <a:gd name="connsiteY4339" fmla="*/ 8691684 h 23902640"/>
              <a:gd name="connsiteX4340" fmla="*/ 19655079 w 43671952"/>
              <a:gd name="connsiteY4340" fmla="*/ 8677395 h 23902640"/>
              <a:gd name="connsiteX4341" fmla="*/ 19669367 w 43671952"/>
              <a:gd name="connsiteY4341" fmla="*/ 8672633 h 23902640"/>
              <a:gd name="connsiteX4342" fmla="*/ 19683655 w 43671952"/>
              <a:gd name="connsiteY4342" fmla="*/ 8658346 h 23902640"/>
              <a:gd name="connsiteX4343" fmla="*/ 19225623 w 43671952"/>
              <a:gd name="connsiteY4343" fmla="*/ 8623027 h 23902640"/>
              <a:gd name="connsiteX4344" fmla="*/ 19248483 w 43671952"/>
              <a:gd name="connsiteY4344" fmla="*/ 8645888 h 23902640"/>
              <a:gd name="connsiteX4345" fmla="*/ 19225623 w 43671952"/>
              <a:gd name="connsiteY4345" fmla="*/ 8668747 h 23902640"/>
              <a:gd name="connsiteX4346" fmla="*/ 19202763 w 43671952"/>
              <a:gd name="connsiteY4346" fmla="*/ 8645888 h 23902640"/>
              <a:gd name="connsiteX4347" fmla="*/ 19225623 w 43671952"/>
              <a:gd name="connsiteY4347" fmla="*/ 8623027 h 23902640"/>
              <a:gd name="connsiteX4348" fmla="*/ 1914089 w 43671952"/>
              <a:gd name="connsiteY4348" fmla="*/ 8354964 h 23902640"/>
              <a:gd name="connsiteX4349" fmla="*/ 1922505 w 43671952"/>
              <a:gd name="connsiteY4349" fmla="*/ 8358200 h 23902640"/>
              <a:gd name="connsiteX4350" fmla="*/ 1919340 w 43671952"/>
              <a:gd name="connsiteY4350" fmla="*/ 8380426 h 23902640"/>
              <a:gd name="connsiteX4351" fmla="*/ 1900286 w 43671952"/>
              <a:gd name="connsiteY4351" fmla="*/ 8393125 h 23902640"/>
              <a:gd name="connsiteX4352" fmla="*/ 1897108 w 43671952"/>
              <a:gd name="connsiteY4352" fmla="*/ 8396302 h 23902640"/>
              <a:gd name="connsiteX4353" fmla="*/ 1871711 w 43671952"/>
              <a:gd name="connsiteY4353" fmla="*/ 8386775 h 23902640"/>
              <a:gd name="connsiteX4354" fmla="*/ 1874889 w 43671952"/>
              <a:gd name="connsiteY4354" fmla="*/ 8367727 h 23902640"/>
              <a:gd name="connsiteX4355" fmla="*/ 1884409 w 43671952"/>
              <a:gd name="connsiteY4355" fmla="*/ 8364551 h 23902640"/>
              <a:gd name="connsiteX4356" fmla="*/ 1903464 w 43671952"/>
              <a:gd name="connsiteY4356" fmla="*/ 8355026 h 23902640"/>
              <a:gd name="connsiteX4357" fmla="*/ 1914089 w 43671952"/>
              <a:gd name="connsiteY4357" fmla="*/ 8354964 h 23902640"/>
              <a:gd name="connsiteX4358" fmla="*/ 1605017 w 43671952"/>
              <a:gd name="connsiteY4358" fmla="*/ 8294702 h 23902640"/>
              <a:gd name="connsiteX4359" fmla="*/ 1614537 w 43671952"/>
              <a:gd name="connsiteY4359" fmla="*/ 8301051 h 23902640"/>
              <a:gd name="connsiteX4360" fmla="*/ 1624060 w 43671952"/>
              <a:gd name="connsiteY4360" fmla="*/ 8320102 h 23902640"/>
              <a:gd name="connsiteX4361" fmla="*/ 1620893 w 43671952"/>
              <a:gd name="connsiteY4361" fmla="*/ 8339153 h 23902640"/>
              <a:gd name="connsiteX4362" fmla="*/ 1605017 w 43671952"/>
              <a:gd name="connsiteY4362" fmla="*/ 8351853 h 23902640"/>
              <a:gd name="connsiteX4363" fmla="*/ 1585963 w 43671952"/>
              <a:gd name="connsiteY4363" fmla="*/ 8304228 h 23902640"/>
              <a:gd name="connsiteX4364" fmla="*/ 1595485 w 43671952"/>
              <a:gd name="connsiteY4364" fmla="*/ 8301051 h 23902640"/>
              <a:gd name="connsiteX4365" fmla="*/ 1605017 w 43671952"/>
              <a:gd name="connsiteY4365" fmla="*/ 8294702 h 23902640"/>
              <a:gd name="connsiteX4366" fmla="*/ 19563763 w 43671952"/>
              <a:gd name="connsiteY4366" fmla="*/ 8230122 h 23902640"/>
              <a:gd name="connsiteX4367" fmla="*/ 19586623 w 43671952"/>
              <a:gd name="connsiteY4367" fmla="*/ 8252981 h 23902640"/>
              <a:gd name="connsiteX4368" fmla="*/ 19563763 w 43671952"/>
              <a:gd name="connsiteY4368" fmla="*/ 8275842 h 23902640"/>
              <a:gd name="connsiteX4369" fmla="*/ 19540903 w 43671952"/>
              <a:gd name="connsiteY4369" fmla="*/ 8252981 h 23902640"/>
              <a:gd name="connsiteX4370" fmla="*/ 19563763 w 43671952"/>
              <a:gd name="connsiteY4370" fmla="*/ 8230122 h 23902640"/>
              <a:gd name="connsiteX4371" fmla="*/ 1874889 w 43671952"/>
              <a:gd name="connsiteY4371" fmla="*/ 8091502 h 23902640"/>
              <a:gd name="connsiteX4372" fmla="*/ 1890765 w 43671952"/>
              <a:gd name="connsiteY4372" fmla="*/ 8094678 h 23902640"/>
              <a:gd name="connsiteX4373" fmla="*/ 1897108 w 43671952"/>
              <a:gd name="connsiteY4373" fmla="*/ 8113727 h 23902640"/>
              <a:gd name="connsiteX4374" fmla="*/ 1893932 w 43671952"/>
              <a:gd name="connsiteY4374" fmla="*/ 8142304 h 23902640"/>
              <a:gd name="connsiteX4375" fmla="*/ 1890765 w 43671952"/>
              <a:gd name="connsiteY4375" fmla="*/ 8151828 h 23902640"/>
              <a:gd name="connsiteX4376" fmla="*/ 1868533 w 43671952"/>
              <a:gd name="connsiteY4376" fmla="*/ 8158178 h 23902640"/>
              <a:gd name="connsiteX4377" fmla="*/ 1839958 w 43671952"/>
              <a:gd name="connsiteY4377" fmla="*/ 8151828 h 23902640"/>
              <a:gd name="connsiteX4378" fmla="*/ 1843136 w 43671952"/>
              <a:gd name="connsiteY4378" fmla="*/ 8116902 h 23902640"/>
              <a:gd name="connsiteX4379" fmla="*/ 1846314 w 43671952"/>
              <a:gd name="connsiteY4379" fmla="*/ 8107378 h 23902640"/>
              <a:gd name="connsiteX4380" fmla="*/ 1874889 w 43671952"/>
              <a:gd name="connsiteY4380" fmla="*/ 8091502 h 23902640"/>
              <a:gd name="connsiteX4381" fmla="*/ 2084433 w 43671952"/>
              <a:gd name="connsiteY4381" fmla="*/ 8091501 h 23902640"/>
              <a:gd name="connsiteX4382" fmla="*/ 2113008 w 43671952"/>
              <a:gd name="connsiteY4382" fmla="*/ 8094675 h 23902640"/>
              <a:gd name="connsiteX4383" fmla="*/ 2122530 w 43671952"/>
              <a:gd name="connsiteY4383" fmla="*/ 8097851 h 23902640"/>
              <a:gd name="connsiteX4384" fmla="*/ 2119355 w 43671952"/>
              <a:gd name="connsiteY4384" fmla="*/ 8110552 h 23902640"/>
              <a:gd name="connsiteX4385" fmla="*/ 2100309 w 43671952"/>
              <a:gd name="connsiteY4385" fmla="*/ 8120076 h 23902640"/>
              <a:gd name="connsiteX4386" fmla="*/ 2097132 w 43671952"/>
              <a:gd name="connsiteY4386" fmla="*/ 8120076 h 23902640"/>
              <a:gd name="connsiteX4387" fmla="*/ 2071734 w 43671952"/>
              <a:gd name="connsiteY4387" fmla="*/ 8110552 h 23902640"/>
              <a:gd name="connsiteX4388" fmla="*/ 2084433 w 43671952"/>
              <a:gd name="connsiteY4388" fmla="*/ 8091501 h 23902640"/>
              <a:gd name="connsiteX4389" fmla="*/ 1711956 w 43671952"/>
              <a:gd name="connsiteY4389" fmla="*/ 8033495 h 23902640"/>
              <a:gd name="connsiteX4390" fmla="*/ 1728837 w 43671952"/>
              <a:gd name="connsiteY4390" fmla="*/ 8047053 h 23902640"/>
              <a:gd name="connsiteX4391" fmla="*/ 1732015 w 43671952"/>
              <a:gd name="connsiteY4391" fmla="*/ 8056576 h 23902640"/>
              <a:gd name="connsiteX4392" fmla="*/ 1728837 w 43671952"/>
              <a:gd name="connsiteY4392" fmla="*/ 8085151 h 23902640"/>
              <a:gd name="connsiteX4393" fmla="*/ 1719316 w 43671952"/>
              <a:gd name="connsiteY4393" fmla="*/ 8094678 h 23902640"/>
              <a:gd name="connsiteX4394" fmla="*/ 1700262 w 43671952"/>
              <a:gd name="connsiteY4394" fmla="*/ 8110553 h 23902640"/>
              <a:gd name="connsiteX4395" fmla="*/ 1662167 w 43671952"/>
              <a:gd name="connsiteY4395" fmla="*/ 8094678 h 23902640"/>
              <a:gd name="connsiteX4396" fmla="*/ 1655811 w 43671952"/>
              <a:gd name="connsiteY4396" fmla="*/ 8075627 h 23902640"/>
              <a:gd name="connsiteX4397" fmla="*/ 1668509 w 43671952"/>
              <a:gd name="connsiteY4397" fmla="*/ 8037529 h 23902640"/>
              <a:gd name="connsiteX4398" fmla="*/ 1678033 w 43671952"/>
              <a:gd name="connsiteY4398" fmla="*/ 8034352 h 23902640"/>
              <a:gd name="connsiteX4399" fmla="*/ 1711956 w 43671952"/>
              <a:gd name="connsiteY4399" fmla="*/ 8033495 h 23902640"/>
              <a:gd name="connsiteX4400" fmla="*/ 1820906 w 43671952"/>
              <a:gd name="connsiteY4400" fmla="*/ 7948628 h 23902640"/>
              <a:gd name="connsiteX4401" fmla="*/ 1827260 w 43671952"/>
              <a:gd name="connsiteY4401" fmla="*/ 7986726 h 23902640"/>
              <a:gd name="connsiteX4402" fmla="*/ 1805032 w 43671952"/>
              <a:gd name="connsiteY4402" fmla="*/ 7986726 h 23902640"/>
              <a:gd name="connsiteX4403" fmla="*/ 1811383 w 43671952"/>
              <a:gd name="connsiteY4403" fmla="*/ 7951801 h 23902640"/>
              <a:gd name="connsiteX4404" fmla="*/ 1820906 w 43671952"/>
              <a:gd name="connsiteY4404" fmla="*/ 7948628 h 23902640"/>
              <a:gd name="connsiteX4405" fmla="*/ 20679015 w 43671952"/>
              <a:gd name="connsiteY4405" fmla="*/ 7510464 h 23902640"/>
              <a:gd name="connsiteX4406" fmla="*/ 20683777 w 43671952"/>
              <a:gd name="connsiteY4406" fmla="*/ 7524752 h 23902640"/>
              <a:gd name="connsiteX4407" fmla="*/ 20698063 w 43671952"/>
              <a:gd name="connsiteY4407" fmla="*/ 7553327 h 23902640"/>
              <a:gd name="connsiteX4408" fmla="*/ 20712351 w 43671952"/>
              <a:gd name="connsiteY4408" fmla="*/ 7658102 h 23902640"/>
              <a:gd name="connsiteX4409" fmla="*/ 20726639 w 43671952"/>
              <a:gd name="connsiteY4409" fmla="*/ 7667628 h 23902640"/>
              <a:gd name="connsiteX4410" fmla="*/ 20736167 w 43671952"/>
              <a:gd name="connsiteY4410" fmla="*/ 7681914 h 23902640"/>
              <a:gd name="connsiteX4411" fmla="*/ 20745691 w 43671952"/>
              <a:gd name="connsiteY4411" fmla="*/ 7710490 h 23902640"/>
              <a:gd name="connsiteX4412" fmla="*/ 20755215 w 43671952"/>
              <a:gd name="connsiteY4412" fmla="*/ 7724775 h 23902640"/>
              <a:gd name="connsiteX4413" fmla="*/ 20764739 w 43671952"/>
              <a:gd name="connsiteY4413" fmla="*/ 7753353 h 23902640"/>
              <a:gd name="connsiteX4414" fmla="*/ 20769503 w 43671952"/>
              <a:gd name="connsiteY4414" fmla="*/ 7767642 h 23902640"/>
              <a:gd name="connsiteX4415" fmla="*/ 20764739 w 43671952"/>
              <a:gd name="connsiteY4415" fmla="*/ 7805740 h 23902640"/>
              <a:gd name="connsiteX4416" fmla="*/ 20755215 w 43671952"/>
              <a:gd name="connsiteY4416" fmla="*/ 7843959 h 23902640"/>
              <a:gd name="connsiteX4417" fmla="*/ 20750451 w 43671952"/>
              <a:gd name="connsiteY4417" fmla="*/ 7863007 h 23902640"/>
              <a:gd name="connsiteX4418" fmla="*/ 20740927 w 43671952"/>
              <a:gd name="connsiteY4418" fmla="*/ 7891585 h 23902640"/>
              <a:gd name="connsiteX4419" fmla="*/ 20736167 w 43671952"/>
              <a:gd name="connsiteY4419" fmla="*/ 7905870 h 23902640"/>
              <a:gd name="connsiteX4420" fmla="*/ 20731403 w 43671952"/>
              <a:gd name="connsiteY4420" fmla="*/ 7939208 h 23902640"/>
              <a:gd name="connsiteX4421" fmla="*/ 20726639 w 43671952"/>
              <a:gd name="connsiteY4421" fmla="*/ 8020171 h 23902640"/>
              <a:gd name="connsiteX4422" fmla="*/ 20712351 w 43671952"/>
              <a:gd name="connsiteY4422" fmla="*/ 8029696 h 23902640"/>
              <a:gd name="connsiteX4423" fmla="*/ 20683777 w 43671952"/>
              <a:gd name="connsiteY4423" fmla="*/ 8039220 h 23902640"/>
              <a:gd name="connsiteX4424" fmla="*/ 20669491 w 43671952"/>
              <a:gd name="connsiteY4424" fmla="*/ 8043983 h 23902640"/>
              <a:gd name="connsiteX4425" fmla="*/ 20655203 w 43671952"/>
              <a:gd name="connsiteY4425" fmla="*/ 8048746 h 23902640"/>
              <a:gd name="connsiteX4426" fmla="*/ 20640915 w 43671952"/>
              <a:gd name="connsiteY4426" fmla="*/ 8053510 h 23902640"/>
              <a:gd name="connsiteX4427" fmla="*/ 20626627 w 43671952"/>
              <a:gd name="connsiteY4427" fmla="*/ 8067795 h 23902640"/>
              <a:gd name="connsiteX4428" fmla="*/ 20617103 w 43671952"/>
              <a:gd name="connsiteY4428" fmla="*/ 8096370 h 23902640"/>
              <a:gd name="connsiteX4429" fmla="*/ 20612339 w 43671952"/>
              <a:gd name="connsiteY4429" fmla="*/ 8158284 h 23902640"/>
              <a:gd name="connsiteX4430" fmla="*/ 20588527 w 43671952"/>
              <a:gd name="connsiteY4430" fmla="*/ 8182097 h 23902640"/>
              <a:gd name="connsiteX4431" fmla="*/ 20555191 w 43671952"/>
              <a:gd name="connsiteY4431" fmla="*/ 8224959 h 23902640"/>
              <a:gd name="connsiteX4432" fmla="*/ 20540903 w 43671952"/>
              <a:gd name="connsiteY4432" fmla="*/ 8267821 h 23902640"/>
              <a:gd name="connsiteX4433" fmla="*/ 20536139 w 43671952"/>
              <a:gd name="connsiteY4433" fmla="*/ 8282108 h 23902640"/>
              <a:gd name="connsiteX4434" fmla="*/ 20540903 w 43671952"/>
              <a:gd name="connsiteY4434" fmla="*/ 8329733 h 23902640"/>
              <a:gd name="connsiteX4435" fmla="*/ 20550427 w 43671952"/>
              <a:gd name="connsiteY4435" fmla="*/ 8344022 h 23902640"/>
              <a:gd name="connsiteX4436" fmla="*/ 20545667 w 43671952"/>
              <a:gd name="connsiteY4436" fmla="*/ 8501184 h 23902640"/>
              <a:gd name="connsiteX4437" fmla="*/ 20536139 w 43671952"/>
              <a:gd name="connsiteY4437" fmla="*/ 8515470 h 23902640"/>
              <a:gd name="connsiteX4438" fmla="*/ 20521851 w 43671952"/>
              <a:gd name="connsiteY4438" fmla="*/ 8520233 h 23902640"/>
              <a:gd name="connsiteX4439" fmla="*/ 20493279 w 43671952"/>
              <a:gd name="connsiteY4439" fmla="*/ 8515470 h 23902640"/>
              <a:gd name="connsiteX4440" fmla="*/ 20488515 w 43671952"/>
              <a:gd name="connsiteY4440" fmla="*/ 8501184 h 23902640"/>
              <a:gd name="connsiteX4441" fmla="*/ 20483755 w 43671952"/>
              <a:gd name="connsiteY4441" fmla="*/ 8482134 h 23902640"/>
              <a:gd name="connsiteX4442" fmla="*/ 20464703 w 43671952"/>
              <a:gd name="connsiteY4442" fmla="*/ 8486895 h 23902640"/>
              <a:gd name="connsiteX4443" fmla="*/ 20445651 w 43671952"/>
              <a:gd name="connsiteY4443" fmla="*/ 8515470 h 23902640"/>
              <a:gd name="connsiteX4444" fmla="*/ 20417079 w 43671952"/>
              <a:gd name="connsiteY4444" fmla="*/ 8572621 h 23902640"/>
              <a:gd name="connsiteX4445" fmla="*/ 20402791 w 43671952"/>
              <a:gd name="connsiteY4445" fmla="*/ 8577384 h 23902640"/>
              <a:gd name="connsiteX4446" fmla="*/ 20388503 w 43671952"/>
              <a:gd name="connsiteY4446" fmla="*/ 8605960 h 23902640"/>
              <a:gd name="connsiteX4447" fmla="*/ 20374215 w 43671952"/>
              <a:gd name="connsiteY4447" fmla="*/ 8610719 h 23902640"/>
              <a:gd name="connsiteX4448" fmla="*/ 20340879 w 43671952"/>
              <a:gd name="connsiteY4448" fmla="*/ 8596432 h 23902640"/>
              <a:gd name="connsiteX4449" fmla="*/ 20336115 w 43671952"/>
              <a:gd name="connsiteY4449" fmla="*/ 8582146 h 23902640"/>
              <a:gd name="connsiteX4450" fmla="*/ 20321827 w 43671952"/>
              <a:gd name="connsiteY4450" fmla="*/ 8577384 h 23902640"/>
              <a:gd name="connsiteX4451" fmla="*/ 20288491 w 43671952"/>
              <a:gd name="connsiteY4451" fmla="*/ 8572621 h 23902640"/>
              <a:gd name="connsiteX4452" fmla="*/ 20259915 w 43671952"/>
              <a:gd name="connsiteY4452" fmla="*/ 8577384 h 23902640"/>
              <a:gd name="connsiteX4453" fmla="*/ 20231343 w 43671952"/>
              <a:gd name="connsiteY4453" fmla="*/ 8586908 h 23902640"/>
              <a:gd name="connsiteX4454" fmla="*/ 20217051 w 43671952"/>
              <a:gd name="connsiteY4454" fmla="*/ 8577384 h 23902640"/>
              <a:gd name="connsiteX4455" fmla="*/ 20207527 w 43671952"/>
              <a:gd name="connsiteY4455" fmla="*/ 8563094 h 23902640"/>
              <a:gd name="connsiteX4456" fmla="*/ 20193239 w 43671952"/>
              <a:gd name="connsiteY4456" fmla="*/ 8558334 h 23902640"/>
              <a:gd name="connsiteX4457" fmla="*/ 20183715 w 43671952"/>
              <a:gd name="connsiteY4457" fmla="*/ 8544045 h 23902640"/>
              <a:gd name="connsiteX4458" fmla="*/ 20136091 w 43671952"/>
              <a:gd name="connsiteY4458" fmla="*/ 8520233 h 23902640"/>
              <a:gd name="connsiteX4459" fmla="*/ 20107515 w 43671952"/>
              <a:gd name="connsiteY4459" fmla="*/ 8524995 h 23902640"/>
              <a:gd name="connsiteX4460" fmla="*/ 20102751 w 43671952"/>
              <a:gd name="connsiteY4460" fmla="*/ 8539282 h 23902640"/>
              <a:gd name="connsiteX4461" fmla="*/ 20093227 w 43671952"/>
              <a:gd name="connsiteY4461" fmla="*/ 8553572 h 23902640"/>
              <a:gd name="connsiteX4462" fmla="*/ 20097991 w 43671952"/>
              <a:gd name="connsiteY4462" fmla="*/ 8577384 h 23902640"/>
              <a:gd name="connsiteX4463" fmla="*/ 20107515 w 43671952"/>
              <a:gd name="connsiteY4463" fmla="*/ 8605960 h 23902640"/>
              <a:gd name="connsiteX4464" fmla="*/ 20102751 w 43671952"/>
              <a:gd name="connsiteY4464" fmla="*/ 8625010 h 23902640"/>
              <a:gd name="connsiteX4465" fmla="*/ 20088467 w 43671952"/>
              <a:gd name="connsiteY4465" fmla="*/ 8629769 h 23902640"/>
              <a:gd name="connsiteX4466" fmla="*/ 20026551 w 43671952"/>
              <a:gd name="connsiteY4466" fmla="*/ 8634532 h 23902640"/>
              <a:gd name="connsiteX4467" fmla="*/ 20012267 w 43671952"/>
              <a:gd name="connsiteY4467" fmla="*/ 8644058 h 23902640"/>
              <a:gd name="connsiteX4468" fmla="*/ 19988451 w 43671952"/>
              <a:gd name="connsiteY4468" fmla="*/ 8686919 h 23902640"/>
              <a:gd name="connsiteX4469" fmla="*/ 19983691 w 43671952"/>
              <a:gd name="connsiteY4469" fmla="*/ 8725021 h 23902640"/>
              <a:gd name="connsiteX4470" fmla="*/ 19940827 w 43671952"/>
              <a:gd name="connsiteY4470" fmla="*/ 8748833 h 23902640"/>
              <a:gd name="connsiteX4471" fmla="*/ 19912251 w 43671952"/>
              <a:gd name="connsiteY4471" fmla="*/ 8763122 h 23902640"/>
              <a:gd name="connsiteX4472" fmla="*/ 19902727 w 43671952"/>
              <a:gd name="connsiteY4472" fmla="*/ 8748833 h 23902640"/>
              <a:gd name="connsiteX4473" fmla="*/ 19897963 w 43671952"/>
              <a:gd name="connsiteY4473" fmla="*/ 8734545 h 23902640"/>
              <a:gd name="connsiteX4474" fmla="*/ 19893203 w 43671952"/>
              <a:gd name="connsiteY4474" fmla="*/ 8586908 h 23902640"/>
              <a:gd name="connsiteX4475" fmla="*/ 19878915 w 43671952"/>
              <a:gd name="connsiteY4475" fmla="*/ 8572621 h 23902640"/>
              <a:gd name="connsiteX4476" fmla="*/ 19859867 w 43671952"/>
              <a:gd name="connsiteY4476" fmla="*/ 8567858 h 23902640"/>
              <a:gd name="connsiteX4477" fmla="*/ 19812239 w 43671952"/>
              <a:gd name="connsiteY4477" fmla="*/ 8558334 h 23902640"/>
              <a:gd name="connsiteX4478" fmla="*/ 19764615 w 43671952"/>
              <a:gd name="connsiteY4478" fmla="*/ 8563094 h 23902640"/>
              <a:gd name="connsiteX4479" fmla="*/ 19736039 w 43671952"/>
              <a:gd name="connsiteY4479" fmla="*/ 8572621 h 23902640"/>
              <a:gd name="connsiteX4480" fmla="*/ 19707463 w 43671952"/>
              <a:gd name="connsiteY4480" fmla="*/ 8582146 h 23902640"/>
              <a:gd name="connsiteX4481" fmla="*/ 19678891 w 43671952"/>
              <a:gd name="connsiteY4481" fmla="*/ 8591670 h 23902640"/>
              <a:gd name="connsiteX4482" fmla="*/ 19664603 w 43671952"/>
              <a:gd name="connsiteY4482" fmla="*/ 8596432 h 23902640"/>
              <a:gd name="connsiteX4483" fmla="*/ 19636027 w 43671952"/>
              <a:gd name="connsiteY4483" fmla="*/ 8610719 h 23902640"/>
              <a:gd name="connsiteX4484" fmla="*/ 19607451 w 43671952"/>
              <a:gd name="connsiteY4484" fmla="*/ 8625010 h 23902640"/>
              <a:gd name="connsiteX4485" fmla="*/ 19593163 w 43671952"/>
              <a:gd name="connsiteY4485" fmla="*/ 8634532 h 23902640"/>
              <a:gd name="connsiteX4486" fmla="*/ 19564591 w 43671952"/>
              <a:gd name="connsiteY4486" fmla="*/ 8644058 h 23902640"/>
              <a:gd name="connsiteX4487" fmla="*/ 19521727 w 43671952"/>
              <a:gd name="connsiteY4487" fmla="*/ 8672633 h 23902640"/>
              <a:gd name="connsiteX4488" fmla="*/ 19493151 w 43671952"/>
              <a:gd name="connsiteY4488" fmla="*/ 8691684 h 23902640"/>
              <a:gd name="connsiteX4489" fmla="*/ 19478865 w 43671952"/>
              <a:gd name="connsiteY4489" fmla="*/ 8696444 h 23902640"/>
              <a:gd name="connsiteX4490" fmla="*/ 19407427 w 43671952"/>
              <a:gd name="connsiteY4490" fmla="*/ 8691684 h 23902640"/>
              <a:gd name="connsiteX4491" fmla="*/ 19393139 w 43671952"/>
              <a:gd name="connsiteY4491" fmla="*/ 8686919 h 23902640"/>
              <a:gd name="connsiteX4492" fmla="*/ 19364565 w 43671952"/>
              <a:gd name="connsiteY4492" fmla="*/ 8677395 h 23902640"/>
              <a:gd name="connsiteX4493" fmla="*/ 19378851 w 43671952"/>
              <a:gd name="connsiteY4493" fmla="*/ 8634532 h 23902640"/>
              <a:gd name="connsiteX4494" fmla="*/ 19416951 w 43671952"/>
              <a:gd name="connsiteY4494" fmla="*/ 8601195 h 23902640"/>
              <a:gd name="connsiteX4495" fmla="*/ 19445527 w 43671952"/>
              <a:gd name="connsiteY4495" fmla="*/ 8586908 h 23902640"/>
              <a:gd name="connsiteX4496" fmla="*/ 19488391 w 43671952"/>
              <a:gd name="connsiteY4496" fmla="*/ 8563094 h 23902640"/>
              <a:gd name="connsiteX4497" fmla="*/ 19497915 w 43671952"/>
              <a:gd name="connsiteY4497" fmla="*/ 8548807 h 23902640"/>
              <a:gd name="connsiteX4498" fmla="*/ 19512203 w 43671952"/>
              <a:gd name="connsiteY4498" fmla="*/ 8544045 h 23902640"/>
              <a:gd name="connsiteX4499" fmla="*/ 19516967 w 43671952"/>
              <a:gd name="connsiteY4499" fmla="*/ 8529757 h 23902640"/>
              <a:gd name="connsiteX4500" fmla="*/ 19526491 w 43671952"/>
              <a:gd name="connsiteY4500" fmla="*/ 8515470 h 23902640"/>
              <a:gd name="connsiteX4501" fmla="*/ 19540779 w 43671952"/>
              <a:gd name="connsiteY4501" fmla="*/ 8501184 h 23902640"/>
              <a:gd name="connsiteX4502" fmla="*/ 19564591 w 43671952"/>
              <a:gd name="connsiteY4502" fmla="*/ 8472607 h 23902640"/>
              <a:gd name="connsiteX4503" fmla="*/ 19578875 w 43671952"/>
              <a:gd name="connsiteY4503" fmla="*/ 8444033 h 23902640"/>
              <a:gd name="connsiteX4504" fmla="*/ 19607451 w 43671952"/>
              <a:gd name="connsiteY4504" fmla="*/ 8424984 h 23902640"/>
              <a:gd name="connsiteX4505" fmla="*/ 19621739 w 43671952"/>
              <a:gd name="connsiteY4505" fmla="*/ 8410695 h 23902640"/>
              <a:gd name="connsiteX4506" fmla="*/ 19650315 w 43671952"/>
              <a:gd name="connsiteY4506" fmla="*/ 8401169 h 23902640"/>
              <a:gd name="connsiteX4507" fmla="*/ 19716991 w 43671952"/>
              <a:gd name="connsiteY4507" fmla="*/ 8405932 h 23902640"/>
              <a:gd name="connsiteX4508" fmla="*/ 19740803 w 43671952"/>
              <a:gd name="connsiteY4508" fmla="*/ 8410695 h 23902640"/>
              <a:gd name="connsiteX4509" fmla="*/ 19769379 w 43671952"/>
              <a:gd name="connsiteY4509" fmla="*/ 8415460 h 23902640"/>
              <a:gd name="connsiteX4510" fmla="*/ 19793191 w 43671952"/>
              <a:gd name="connsiteY4510" fmla="*/ 8420219 h 23902640"/>
              <a:gd name="connsiteX4511" fmla="*/ 19826527 w 43671952"/>
              <a:gd name="connsiteY4511" fmla="*/ 8424984 h 23902640"/>
              <a:gd name="connsiteX4512" fmla="*/ 19902727 w 43671952"/>
              <a:gd name="connsiteY4512" fmla="*/ 8415460 h 23902640"/>
              <a:gd name="connsiteX4513" fmla="*/ 19926539 w 43671952"/>
              <a:gd name="connsiteY4513" fmla="*/ 8410695 h 23902640"/>
              <a:gd name="connsiteX4514" fmla="*/ 19955115 w 43671952"/>
              <a:gd name="connsiteY4514" fmla="*/ 8401169 h 23902640"/>
              <a:gd name="connsiteX4515" fmla="*/ 19983691 w 43671952"/>
              <a:gd name="connsiteY4515" fmla="*/ 8372597 h 23902640"/>
              <a:gd name="connsiteX4516" fmla="*/ 20007503 w 43671952"/>
              <a:gd name="connsiteY4516" fmla="*/ 8348784 h 23902640"/>
              <a:gd name="connsiteX4517" fmla="*/ 20017027 w 43671952"/>
              <a:gd name="connsiteY4517" fmla="*/ 8334495 h 23902640"/>
              <a:gd name="connsiteX4518" fmla="*/ 20031315 w 43671952"/>
              <a:gd name="connsiteY4518" fmla="*/ 8324971 h 23902640"/>
              <a:gd name="connsiteX4519" fmla="*/ 20055127 w 43671952"/>
              <a:gd name="connsiteY4519" fmla="*/ 8282108 h 23902640"/>
              <a:gd name="connsiteX4520" fmla="*/ 20083703 w 43671952"/>
              <a:gd name="connsiteY4520" fmla="*/ 8263057 h 23902640"/>
              <a:gd name="connsiteX4521" fmla="*/ 20088467 w 43671952"/>
              <a:gd name="connsiteY4521" fmla="*/ 8248771 h 23902640"/>
              <a:gd name="connsiteX4522" fmla="*/ 20107515 w 43671952"/>
              <a:gd name="connsiteY4522" fmla="*/ 8220196 h 23902640"/>
              <a:gd name="connsiteX4523" fmla="*/ 20121803 w 43671952"/>
              <a:gd name="connsiteY4523" fmla="*/ 8191621 h 23902640"/>
              <a:gd name="connsiteX4524" fmla="*/ 20140851 w 43671952"/>
              <a:gd name="connsiteY4524" fmla="*/ 8196383 h 23902640"/>
              <a:gd name="connsiteX4525" fmla="*/ 20145615 w 43671952"/>
              <a:gd name="connsiteY4525" fmla="*/ 8210672 h 23902640"/>
              <a:gd name="connsiteX4526" fmla="*/ 20174191 w 43671952"/>
              <a:gd name="connsiteY4526" fmla="*/ 8224959 h 23902640"/>
              <a:gd name="connsiteX4527" fmla="*/ 20202765 w 43671952"/>
              <a:gd name="connsiteY4527" fmla="*/ 8239247 h 23902640"/>
              <a:gd name="connsiteX4528" fmla="*/ 20236103 w 43671952"/>
              <a:gd name="connsiteY4528" fmla="*/ 8234483 h 23902640"/>
              <a:gd name="connsiteX4529" fmla="*/ 20278967 w 43671952"/>
              <a:gd name="connsiteY4529" fmla="*/ 8210672 h 23902640"/>
              <a:gd name="connsiteX4530" fmla="*/ 20293253 w 43671952"/>
              <a:gd name="connsiteY4530" fmla="*/ 8196383 h 23902640"/>
              <a:gd name="connsiteX4531" fmla="*/ 20312303 w 43671952"/>
              <a:gd name="connsiteY4531" fmla="*/ 8167809 h 23902640"/>
              <a:gd name="connsiteX4532" fmla="*/ 20321827 w 43671952"/>
              <a:gd name="connsiteY4532" fmla="*/ 8153523 h 23902640"/>
              <a:gd name="connsiteX4533" fmla="*/ 20336115 w 43671952"/>
              <a:gd name="connsiteY4533" fmla="*/ 8143996 h 23902640"/>
              <a:gd name="connsiteX4534" fmla="*/ 20359927 w 43671952"/>
              <a:gd name="connsiteY4534" fmla="*/ 8120183 h 23902640"/>
              <a:gd name="connsiteX4535" fmla="*/ 20383739 w 43671952"/>
              <a:gd name="connsiteY4535" fmla="*/ 8101132 h 23902640"/>
              <a:gd name="connsiteX4536" fmla="*/ 20402791 w 43671952"/>
              <a:gd name="connsiteY4536" fmla="*/ 8077322 h 23902640"/>
              <a:gd name="connsiteX4537" fmla="*/ 20412315 w 43671952"/>
              <a:gd name="connsiteY4537" fmla="*/ 8063034 h 23902640"/>
              <a:gd name="connsiteX4538" fmla="*/ 20426603 w 43671952"/>
              <a:gd name="connsiteY4538" fmla="*/ 8058271 h 23902640"/>
              <a:gd name="connsiteX4539" fmla="*/ 20455179 w 43671952"/>
              <a:gd name="connsiteY4539" fmla="*/ 8043983 h 23902640"/>
              <a:gd name="connsiteX4540" fmla="*/ 20478991 w 43671952"/>
              <a:gd name="connsiteY4540" fmla="*/ 8024935 h 23902640"/>
              <a:gd name="connsiteX4541" fmla="*/ 20488515 w 43671952"/>
              <a:gd name="connsiteY4541" fmla="*/ 8010646 h 23902640"/>
              <a:gd name="connsiteX4542" fmla="*/ 20517091 w 43671952"/>
              <a:gd name="connsiteY4542" fmla="*/ 7991595 h 23902640"/>
              <a:gd name="connsiteX4543" fmla="*/ 20521851 w 43671952"/>
              <a:gd name="connsiteY4543" fmla="*/ 7977309 h 23902640"/>
              <a:gd name="connsiteX4544" fmla="*/ 20536139 w 43671952"/>
              <a:gd name="connsiteY4544" fmla="*/ 7948735 h 23902640"/>
              <a:gd name="connsiteX4545" fmla="*/ 20540903 w 43671952"/>
              <a:gd name="connsiteY4545" fmla="*/ 7848722 h 23902640"/>
              <a:gd name="connsiteX4546" fmla="*/ 20536139 w 43671952"/>
              <a:gd name="connsiteY4546" fmla="*/ 7781929 h 23902640"/>
              <a:gd name="connsiteX4547" fmla="*/ 20459939 w 43671952"/>
              <a:gd name="connsiteY4547" fmla="*/ 7777166 h 23902640"/>
              <a:gd name="connsiteX4548" fmla="*/ 20483755 w 43671952"/>
              <a:gd name="connsiteY4548" fmla="*/ 7743828 h 23902640"/>
              <a:gd name="connsiteX4549" fmla="*/ 20512327 w 43671952"/>
              <a:gd name="connsiteY4549" fmla="*/ 7724775 h 23902640"/>
              <a:gd name="connsiteX4550" fmla="*/ 20521851 w 43671952"/>
              <a:gd name="connsiteY4550" fmla="*/ 7710490 h 23902640"/>
              <a:gd name="connsiteX4551" fmla="*/ 20536139 w 43671952"/>
              <a:gd name="connsiteY4551" fmla="*/ 7705728 h 23902640"/>
              <a:gd name="connsiteX4552" fmla="*/ 20545667 w 43671952"/>
              <a:gd name="connsiteY4552" fmla="*/ 7677154 h 23902640"/>
              <a:gd name="connsiteX4553" fmla="*/ 20555191 w 43671952"/>
              <a:gd name="connsiteY4553" fmla="*/ 7662867 h 23902640"/>
              <a:gd name="connsiteX4554" fmla="*/ 20550427 w 43671952"/>
              <a:gd name="connsiteY4554" fmla="*/ 7581902 h 23902640"/>
              <a:gd name="connsiteX4555" fmla="*/ 20564715 w 43671952"/>
              <a:gd name="connsiteY4555" fmla="*/ 7577140 h 23902640"/>
              <a:gd name="connsiteX4556" fmla="*/ 20579003 w 43671952"/>
              <a:gd name="connsiteY4556" fmla="*/ 7586666 h 23902640"/>
              <a:gd name="connsiteX4557" fmla="*/ 20583767 w 43671952"/>
              <a:gd name="connsiteY4557" fmla="*/ 7600953 h 23902640"/>
              <a:gd name="connsiteX4558" fmla="*/ 20602815 w 43671952"/>
              <a:gd name="connsiteY4558" fmla="*/ 7629527 h 23902640"/>
              <a:gd name="connsiteX4559" fmla="*/ 20607575 w 43671952"/>
              <a:gd name="connsiteY4559" fmla="*/ 7643816 h 23902640"/>
              <a:gd name="connsiteX4560" fmla="*/ 20636151 w 43671952"/>
              <a:gd name="connsiteY4560" fmla="*/ 7643816 h 23902640"/>
              <a:gd name="connsiteX4561" fmla="*/ 20645679 w 43671952"/>
              <a:gd name="connsiteY4561" fmla="*/ 7615239 h 23902640"/>
              <a:gd name="connsiteX4562" fmla="*/ 20655203 w 43671952"/>
              <a:gd name="connsiteY4562" fmla="*/ 7534278 h 23902640"/>
              <a:gd name="connsiteX4563" fmla="*/ 20664727 w 43671952"/>
              <a:gd name="connsiteY4563" fmla="*/ 7519991 h 23902640"/>
              <a:gd name="connsiteX4564" fmla="*/ 20679015 w 43671952"/>
              <a:gd name="connsiteY4564" fmla="*/ 7510464 h 23902640"/>
              <a:gd name="connsiteX4565" fmla="*/ 7996271 w 43671952"/>
              <a:gd name="connsiteY4565" fmla="*/ 7481892 h 23902640"/>
              <a:gd name="connsiteX4566" fmla="*/ 8134383 w 43671952"/>
              <a:gd name="connsiteY4566" fmla="*/ 7486654 h 23902640"/>
              <a:gd name="connsiteX4567" fmla="*/ 8158196 w 43671952"/>
              <a:gd name="connsiteY4567" fmla="*/ 7510464 h 23902640"/>
              <a:gd name="connsiteX4568" fmla="*/ 8134383 w 43671952"/>
              <a:gd name="connsiteY4568" fmla="*/ 7543802 h 23902640"/>
              <a:gd name="connsiteX4569" fmla="*/ 8120096 w 43671952"/>
              <a:gd name="connsiteY4569" fmla="*/ 7548566 h 23902640"/>
              <a:gd name="connsiteX4570" fmla="*/ 8101046 w 43671952"/>
              <a:gd name="connsiteY4570" fmla="*/ 7558091 h 23902640"/>
              <a:gd name="connsiteX4571" fmla="*/ 8086758 w 43671952"/>
              <a:gd name="connsiteY4571" fmla="*/ 7567617 h 23902640"/>
              <a:gd name="connsiteX4572" fmla="*/ 8058183 w 43671952"/>
              <a:gd name="connsiteY4572" fmla="*/ 7577140 h 23902640"/>
              <a:gd name="connsiteX4573" fmla="*/ 8015321 w 43671952"/>
              <a:gd name="connsiteY4573" fmla="*/ 7591429 h 23902640"/>
              <a:gd name="connsiteX4574" fmla="*/ 8001033 w 43671952"/>
              <a:gd name="connsiteY4574" fmla="*/ 7591429 h 23902640"/>
              <a:gd name="connsiteX4575" fmla="*/ 7920071 w 43671952"/>
              <a:gd name="connsiteY4575" fmla="*/ 7591429 h 23902640"/>
              <a:gd name="connsiteX4576" fmla="*/ 7910546 w 43671952"/>
              <a:gd name="connsiteY4576" fmla="*/ 7577140 h 23902640"/>
              <a:gd name="connsiteX4577" fmla="*/ 7915308 w 43671952"/>
              <a:gd name="connsiteY4577" fmla="*/ 7529515 h 23902640"/>
              <a:gd name="connsiteX4578" fmla="*/ 7920071 w 43671952"/>
              <a:gd name="connsiteY4578" fmla="*/ 7515229 h 23902640"/>
              <a:gd name="connsiteX4579" fmla="*/ 7948646 w 43671952"/>
              <a:gd name="connsiteY4579" fmla="*/ 7500940 h 23902640"/>
              <a:gd name="connsiteX4580" fmla="*/ 7967696 w 43671952"/>
              <a:gd name="connsiteY4580" fmla="*/ 7491414 h 23902640"/>
              <a:gd name="connsiteX4581" fmla="*/ 7996271 w 43671952"/>
              <a:gd name="connsiteY4581" fmla="*/ 7481892 h 23902640"/>
              <a:gd name="connsiteX4582" fmla="*/ 6972334 w 43671952"/>
              <a:gd name="connsiteY4582" fmla="*/ 7315201 h 23902640"/>
              <a:gd name="connsiteX4583" fmla="*/ 6986622 w 43671952"/>
              <a:gd name="connsiteY4583" fmla="*/ 7319965 h 23902640"/>
              <a:gd name="connsiteX4584" fmla="*/ 7005672 w 43671952"/>
              <a:gd name="connsiteY4584" fmla="*/ 7324729 h 23902640"/>
              <a:gd name="connsiteX4585" fmla="*/ 7019958 w 43671952"/>
              <a:gd name="connsiteY4585" fmla="*/ 7334252 h 23902640"/>
              <a:gd name="connsiteX4586" fmla="*/ 7086634 w 43671952"/>
              <a:gd name="connsiteY4586" fmla="*/ 7353303 h 23902640"/>
              <a:gd name="connsiteX4587" fmla="*/ 7110447 w 43671952"/>
              <a:gd name="connsiteY4587" fmla="*/ 7358066 h 23902640"/>
              <a:gd name="connsiteX4588" fmla="*/ 7124734 w 43671952"/>
              <a:gd name="connsiteY4588" fmla="*/ 7362827 h 23902640"/>
              <a:gd name="connsiteX4589" fmla="*/ 7139022 w 43671952"/>
              <a:gd name="connsiteY4589" fmla="*/ 7372352 h 23902640"/>
              <a:gd name="connsiteX4590" fmla="*/ 7162834 w 43671952"/>
              <a:gd name="connsiteY4590" fmla="*/ 7396165 h 23902640"/>
              <a:gd name="connsiteX4591" fmla="*/ 7172359 w 43671952"/>
              <a:gd name="connsiteY4591" fmla="*/ 7424740 h 23902640"/>
              <a:gd name="connsiteX4592" fmla="*/ 7177122 w 43671952"/>
              <a:gd name="connsiteY4592" fmla="*/ 7439027 h 23902640"/>
              <a:gd name="connsiteX4593" fmla="*/ 7158072 w 43671952"/>
              <a:gd name="connsiteY4593" fmla="*/ 7472366 h 23902640"/>
              <a:gd name="connsiteX4594" fmla="*/ 7148547 w 43671952"/>
              <a:gd name="connsiteY4594" fmla="*/ 7467603 h 23902640"/>
              <a:gd name="connsiteX4595" fmla="*/ 7110447 w 43671952"/>
              <a:gd name="connsiteY4595" fmla="*/ 7448553 h 23902640"/>
              <a:gd name="connsiteX4596" fmla="*/ 7081872 w 43671952"/>
              <a:gd name="connsiteY4596" fmla="*/ 7434263 h 23902640"/>
              <a:gd name="connsiteX4597" fmla="*/ 7048533 w 43671952"/>
              <a:gd name="connsiteY4597" fmla="*/ 7415216 h 23902640"/>
              <a:gd name="connsiteX4598" fmla="*/ 7005672 w 43671952"/>
              <a:gd name="connsiteY4598" fmla="*/ 7386640 h 23902640"/>
              <a:gd name="connsiteX4599" fmla="*/ 6991383 w 43671952"/>
              <a:gd name="connsiteY4599" fmla="*/ 7377116 h 23902640"/>
              <a:gd name="connsiteX4600" fmla="*/ 6977097 w 43671952"/>
              <a:gd name="connsiteY4600" fmla="*/ 7367591 h 23902640"/>
              <a:gd name="connsiteX4601" fmla="*/ 6967572 w 43671952"/>
              <a:gd name="connsiteY4601" fmla="*/ 7353303 h 23902640"/>
              <a:gd name="connsiteX4602" fmla="*/ 6958047 w 43671952"/>
              <a:gd name="connsiteY4602" fmla="*/ 7324729 h 23902640"/>
              <a:gd name="connsiteX4603" fmla="*/ 6972334 w 43671952"/>
              <a:gd name="connsiteY4603" fmla="*/ 7315201 h 23902640"/>
              <a:gd name="connsiteX4604" fmla="*/ 2190794 w 43671952"/>
              <a:gd name="connsiteY4604" fmla="*/ 7291392 h 23902640"/>
              <a:gd name="connsiteX4605" fmla="*/ 2219369 w 43671952"/>
              <a:gd name="connsiteY4605" fmla="*/ 7296154 h 23902640"/>
              <a:gd name="connsiteX4606" fmla="*/ 2219369 w 43671952"/>
              <a:gd name="connsiteY4606" fmla="*/ 7339016 h 23902640"/>
              <a:gd name="connsiteX4607" fmla="*/ 2186034 w 43671952"/>
              <a:gd name="connsiteY4607" fmla="*/ 7348542 h 23902640"/>
              <a:gd name="connsiteX4608" fmla="*/ 2157459 w 43671952"/>
              <a:gd name="connsiteY4608" fmla="*/ 7315201 h 23902640"/>
              <a:gd name="connsiteX4609" fmla="*/ 2162220 w 43671952"/>
              <a:gd name="connsiteY4609" fmla="*/ 7300914 h 23902640"/>
              <a:gd name="connsiteX4610" fmla="*/ 2190794 w 43671952"/>
              <a:gd name="connsiteY4610" fmla="*/ 7291392 h 23902640"/>
              <a:gd name="connsiteX4611" fmla="*/ 1494919 w 43671952"/>
              <a:gd name="connsiteY4611" fmla="*/ 7243241 h 23902640"/>
              <a:gd name="connsiteX4612" fmla="*/ 1509759 w 43671952"/>
              <a:gd name="connsiteY4612" fmla="*/ 7248526 h 23902640"/>
              <a:gd name="connsiteX4613" fmla="*/ 1490705 w 43671952"/>
              <a:gd name="connsiteY4613" fmla="*/ 7296154 h 23902640"/>
              <a:gd name="connsiteX4614" fmla="*/ 1485944 w 43671952"/>
              <a:gd name="connsiteY4614" fmla="*/ 7305677 h 23902640"/>
              <a:gd name="connsiteX4615" fmla="*/ 1462130 w 43671952"/>
              <a:gd name="connsiteY4615" fmla="*/ 7248526 h 23902640"/>
              <a:gd name="connsiteX4616" fmla="*/ 1476423 w 43671952"/>
              <a:gd name="connsiteY4616" fmla="*/ 7243766 h 23902640"/>
              <a:gd name="connsiteX4617" fmla="*/ 1494919 w 43671952"/>
              <a:gd name="connsiteY4617" fmla="*/ 7243241 h 23902640"/>
              <a:gd name="connsiteX4618" fmla="*/ 2619841 w 43671952"/>
              <a:gd name="connsiteY4618" fmla="*/ 7119644 h 23902640"/>
              <a:gd name="connsiteX4619" fmla="*/ 2624177 w 43671952"/>
              <a:gd name="connsiteY4619" fmla="*/ 7124700 h 23902640"/>
              <a:gd name="connsiteX4620" fmla="*/ 2619416 w 43671952"/>
              <a:gd name="connsiteY4620" fmla="*/ 7119941 h 23902640"/>
              <a:gd name="connsiteX4621" fmla="*/ 21264799 w 43671952"/>
              <a:gd name="connsiteY4621" fmla="*/ 7086604 h 23902640"/>
              <a:gd name="connsiteX4622" fmla="*/ 21283847 w 43671952"/>
              <a:gd name="connsiteY4622" fmla="*/ 7091364 h 23902640"/>
              <a:gd name="connsiteX4623" fmla="*/ 21283847 w 43671952"/>
              <a:gd name="connsiteY4623" fmla="*/ 7129466 h 23902640"/>
              <a:gd name="connsiteX4624" fmla="*/ 21269563 w 43671952"/>
              <a:gd name="connsiteY4624" fmla="*/ 7138991 h 23902640"/>
              <a:gd name="connsiteX4625" fmla="*/ 21255273 w 43671952"/>
              <a:gd name="connsiteY4625" fmla="*/ 7143751 h 23902640"/>
              <a:gd name="connsiteX4626" fmla="*/ 21231463 w 43671952"/>
              <a:gd name="connsiteY4626" fmla="*/ 7110415 h 23902640"/>
              <a:gd name="connsiteX4627" fmla="*/ 21236223 w 43671952"/>
              <a:gd name="connsiteY4627" fmla="*/ 7096127 h 23902640"/>
              <a:gd name="connsiteX4628" fmla="*/ 21264799 w 43671952"/>
              <a:gd name="connsiteY4628" fmla="*/ 7086604 h 23902640"/>
              <a:gd name="connsiteX4629" fmla="*/ 5996017 w 43671952"/>
              <a:gd name="connsiteY4629" fmla="*/ 7072317 h 23902640"/>
              <a:gd name="connsiteX4630" fmla="*/ 6034121 w 43671952"/>
              <a:gd name="connsiteY4630" fmla="*/ 7081842 h 23902640"/>
              <a:gd name="connsiteX4631" fmla="*/ 6043641 w 43671952"/>
              <a:gd name="connsiteY4631" fmla="*/ 7096127 h 23902640"/>
              <a:gd name="connsiteX4632" fmla="*/ 6019827 w 43671952"/>
              <a:gd name="connsiteY4632" fmla="*/ 7124700 h 23902640"/>
              <a:gd name="connsiteX4633" fmla="*/ 5976971 w 43671952"/>
              <a:gd name="connsiteY4633" fmla="*/ 7119941 h 23902640"/>
              <a:gd name="connsiteX4634" fmla="*/ 5996017 w 43671952"/>
              <a:gd name="connsiteY4634" fmla="*/ 7072317 h 23902640"/>
              <a:gd name="connsiteX4635" fmla="*/ 2600363 w 43671952"/>
              <a:gd name="connsiteY4635" fmla="*/ 7072317 h 23902640"/>
              <a:gd name="connsiteX4636" fmla="*/ 2633701 w 43671952"/>
              <a:gd name="connsiteY4636" fmla="*/ 7077078 h 23902640"/>
              <a:gd name="connsiteX4637" fmla="*/ 2638471 w 43671952"/>
              <a:gd name="connsiteY4637" fmla="*/ 7091364 h 23902640"/>
              <a:gd name="connsiteX4638" fmla="*/ 2634325 w 43671952"/>
              <a:gd name="connsiteY4638" fmla="*/ 7109625 h 23902640"/>
              <a:gd name="connsiteX4639" fmla="*/ 2619841 w 43671952"/>
              <a:gd name="connsiteY4639" fmla="*/ 7119644 h 23902640"/>
              <a:gd name="connsiteX4640" fmla="*/ 2595602 w 43671952"/>
              <a:gd name="connsiteY4640" fmla="*/ 7091364 h 23902640"/>
              <a:gd name="connsiteX4641" fmla="*/ 2600363 w 43671952"/>
              <a:gd name="connsiteY4641" fmla="*/ 7072317 h 23902640"/>
              <a:gd name="connsiteX4642" fmla="*/ 2567027 w 43671952"/>
              <a:gd name="connsiteY4642" fmla="*/ 6986592 h 23902640"/>
              <a:gd name="connsiteX4643" fmla="*/ 2590843 w 43671952"/>
              <a:gd name="connsiteY4643" fmla="*/ 6991353 h 23902640"/>
              <a:gd name="connsiteX4644" fmla="*/ 2571788 w 43671952"/>
              <a:gd name="connsiteY4644" fmla="*/ 7034215 h 23902640"/>
              <a:gd name="connsiteX4645" fmla="*/ 2557507 w 43671952"/>
              <a:gd name="connsiteY4645" fmla="*/ 7034215 h 23902640"/>
              <a:gd name="connsiteX4646" fmla="*/ 2552739 w 43671952"/>
              <a:gd name="connsiteY4646" fmla="*/ 6991353 h 23902640"/>
              <a:gd name="connsiteX4647" fmla="*/ 2567027 w 43671952"/>
              <a:gd name="connsiteY4647" fmla="*/ 6986592 h 23902640"/>
              <a:gd name="connsiteX4648" fmla="*/ 20764739 w 43671952"/>
              <a:gd name="connsiteY4648" fmla="*/ 6953251 h 23902640"/>
              <a:gd name="connsiteX4649" fmla="*/ 20798075 w 43671952"/>
              <a:gd name="connsiteY4649" fmla="*/ 6958014 h 23902640"/>
              <a:gd name="connsiteX4650" fmla="*/ 20826651 w 43671952"/>
              <a:gd name="connsiteY4650" fmla="*/ 6967542 h 23902640"/>
              <a:gd name="connsiteX4651" fmla="*/ 20840939 w 43671952"/>
              <a:gd name="connsiteY4651" fmla="*/ 6972303 h 23902640"/>
              <a:gd name="connsiteX4652" fmla="*/ 20883799 w 43671952"/>
              <a:gd name="connsiteY4652" fmla="*/ 6991353 h 23902640"/>
              <a:gd name="connsiteX4653" fmla="*/ 20898087 w 43671952"/>
              <a:gd name="connsiteY4653" fmla="*/ 6996117 h 23902640"/>
              <a:gd name="connsiteX4654" fmla="*/ 20902851 w 43671952"/>
              <a:gd name="connsiteY4654" fmla="*/ 7010404 h 23902640"/>
              <a:gd name="connsiteX4655" fmla="*/ 20921899 w 43671952"/>
              <a:gd name="connsiteY4655" fmla="*/ 7038976 h 23902640"/>
              <a:gd name="connsiteX4656" fmla="*/ 20926663 w 43671952"/>
              <a:gd name="connsiteY4656" fmla="*/ 7053266 h 23902640"/>
              <a:gd name="connsiteX4657" fmla="*/ 20936187 w 43671952"/>
              <a:gd name="connsiteY4657" fmla="*/ 7100892 h 23902640"/>
              <a:gd name="connsiteX4658" fmla="*/ 20940951 w 43671952"/>
              <a:gd name="connsiteY4658" fmla="*/ 7115179 h 23902640"/>
              <a:gd name="connsiteX4659" fmla="*/ 20969525 w 43671952"/>
              <a:gd name="connsiteY4659" fmla="*/ 7129466 h 23902640"/>
              <a:gd name="connsiteX4660" fmla="*/ 20983815 w 43671952"/>
              <a:gd name="connsiteY4660" fmla="*/ 7138991 h 23902640"/>
              <a:gd name="connsiteX4661" fmla="*/ 21060013 w 43671952"/>
              <a:gd name="connsiteY4661" fmla="*/ 7143751 h 23902640"/>
              <a:gd name="connsiteX4662" fmla="*/ 21102875 w 43671952"/>
              <a:gd name="connsiteY4662" fmla="*/ 7158041 h 23902640"/>
              <a:gd name="connsiteX4663" fmla="*/ 21117163 w 43671952"/>
              <a:gd name="connsiteY4663" fmla="*/ 7162802 h 23902640"/>
              <a:gd name="connsiteX4664" fmla="*/ 21131451 w 43671952"/>
              <a:gd name="connsiteY4664" fmla="*/ 7158041 h 23902640"/>
              <a:gd name="connsiteX4665" fmla="*/ 21164787 w 43671952"/>
              <a:gd name="connsiteY4665" fmla="*/ 7143751 h 23902640"/>
              <a:gd name="connsiteX4666" fmla="*/ 21179075 w 43671952"/>
              <a:gd name="connsiteY4666" fmla="*/ 7153278 h 23902640"/>
              <a:gd name="connsiteX4667" fmla="*/ 21164787 w 43671952"/>
              <a:gd name="connsiteY4667" fmla="*/ 7210428 h 23902640"/>
              <a:gd name="connsiteX4668" fmla="*/ 21160023 w 43671952"/>
              <a:gd name="connsiteY4668" fmla="*/ 7224716 h 23902640"/>
              <a:gd name="connsiteX4669" fmla="*/ 21164787 w 43671952"/>
              <a:gd name="connsiteY4669" fmla="*/ 7239003 h 23902640"/>
              <a:gd name="connsiteX4670" fmla="*/ 21183839 w 43671952"/>
              <a:gd name="connsiteY4670" fmla="*/ 7267577 h 23902640"/>
              <a:gd name="connsiteX4671" fmla="*/ 21169551 w 43671952"/>
              <a:gd name="connsiteY4671" fmla="*/ 7300914 h 23902640"/>
              <a:gd name="connsiteX4672" fmla="*/ 21150499 w 43671952"/>
              <a:gd name="connsiteY4672" fmla="*/ 7305677 h 23902640"/>
              <a:gd name="connsiteX4673" fmla="*/ 21121927 w 43671952"/>
              <a:gd name="connsiteY4673" fmla="*/ 7315201 h 23902640"/>
              <a:gd name="connsiteX4674" fmla="*/ 21107639 w 43671952"/>
              <a:gd name="connsiteY4674" fmla="*/ 7319965 h 23902640"/>
              <a:gd name="connsiteX4675" fmla="*/ 21093351 w 43671952"/>
              <a:gd name="connsiteY4675" fmla="*/ 7324729 h 23902640"/>
              <a:gd name="connsiteX4676" fmla="*/ 21079063 w 43671952"/>
              <a:gd name="connsiteY4676" fmla="*/ 7334252 h 23902640"/>
              <a:gd name="connsiteX4677" fmla="*/ 21031439 w 43671952"/>
              <a:gd name="connsiteY4677" fmla="*/ 7348542 h 23902640"/>
              <a:gd name="connsiteX4678" fmla="*/ 21002863 w 43671952"/>
              <a:gd name="connsiteY4678" fmla="*/ 7358066 h 23902640"/>
              <a:gd name="connsiteX4679" fmla="*/ 20988575 w 43671952"/>
              <a:gd name="connsiteY4679" fmla="*/ 7362827 h 23902640"/>
              <a:gd name="connsiteX4680" fmla="*/ 20979051 w 43671952"/>
              <a:gd name="connsiteY4680" fmla="*/ 7377116 h 23902640"/>
              <a:gd name="connsiteX4681" fmla="*/ 20936187 w 43671952"/>
              <a:gd name="connsiteY4681" fmla="*/ 7415216 h 23902640"/>
              <a:gd name="connsiteX4682" fmla="*/ 20926663 w 43671952"/>
              <a:gd name="connsiteY4682" fmla="*/ 7429504 h 23902640"/>
              <a:gd name="connsiteX4683" fmla="*/ 20898087 w 43671952"/>
              <a:gd name="connsiteY4683" fmla="*/ 7439027 h 23902640"/>
              <a:gd name="connsiteX4684" fmla="*/ 20869515 w 43671952"/>
              <a:gd name="connsiteY4684" fmla="*/ 7424740 h 23902640"/>
              <a:gd name="connsiteX4685" fmla="*/ 20864751 w 43671952"/>
              <a:gd name="connsiteY4685" fmla="*/ 7410453 h 23902640"/>
              <a:gd name="connsiteX4686" fmla="*/ 20821891 w 43671952"/>
              <a:gd name="connsiteY4686" fmla="*/ 7386640 h 23902640"/>
              <a:gd name="connsiteX4687" fmla="*/ 20807601 w 43671952"/>
              <a:gd name="connsiteY4687" fmla="*/ 7377116 h 23902640"/>
              <a:gd name="connsiteX4688" fmla="*/ 20779023 w 43671952"/>
              <a:gd name="connsiteY4688" fmla="*/ 7367591 h 23902640"/>
              <a:gd name="connsiteX4689" fmla="*/ 20736163 w 43671952"/>
              <a:gd name="connsiteY4689" fmla="*/ 7372352 h 23902640"/>
              <a:gd name="connsiteX4690" fmla="*/ 20726639 w 43671952"/>
              <a:gd name="connsiteY4690" fmla="*/ 7386640 h 23902640"/>
              <a:gd name="connsiteX4691" fmla="*/ 20712351 w 43671952"/>
              <a:gd name="connsiteY4691" fmla="*/ 7391405 h 23902640"/>
              <a:gd name="connsiteX4692" fmla="*/ 20693301 w 43671952"/>
              <a:gd name="connsiteY4692" fmla="*/ 7386640 h 23902640"/>
              <a:gd name="connsiteX4693" fmla="*/ 20664727 w 43671952"/>
              <a:gd name="connsiteY4693" fmla="*/ 7377116 h 23902640"/>
              <a:gd name="connsiteX4694" fmla="*/ 20621863 w 43671952"/>
              <a:gd name="connsiteY4694" fmla="*/ 7381878 h 23902640"/>
              <a:gd name="connsiteX4695" fmla="*/ 20617103 w 43671952"/>
              <a:gd name="connsiteY4695" fmla="*/ 7396165 h 23902640"/>
              <a:gd name="connsiteX4696" fmla="*/ 20612339 w 43671952"/>
              <a:gd name="connsiteY4696" fmla="*/ 7419976 h 23902640"/>
              <a:gd name="connsiteX4697" fmla="*/ 20607575 w 43671952"/>
              <a:gd name="connsiteY4697" fmla="*/ 7486654 h 23902640"/>
              <a:gd name="connsiteX4698" fmla="*/ 20602815 w 43671952"/>
              <a:gd name="connsiteY4698" fmla="*/ 7500940 h 23902640"/>
              <a:gd name="connsiteX4699" fmla="*/ 20598051 w 43671952"/>
              <a:gd name="connsiteY4699" fmla="*/ 7524752 h 23902640"/>
              <a:gd name="connsiteX4700" fmla="*/ 20588527 w 43671952"/>
              <a:gd name="connsiteY4700" fmla="*/ 7524752 h 23902640"/>
              <a:gd name="connsiteX4701" fmla="*/ 20536139 w 43671952"/>
              <a:gd name="connsiteY4701" fmla="*/ 7500940 h 23902640"/>
              <a:gd name="connsiteX4702" fmla="*/ 20531375 w 43671952"/>
              <a:gd name="connsiteY4702" fmla="*/ 7486654 h 23902640"/>
              <a:gd name="connsiteX4703" fmla="*/ 20536139 w 43671952"/>
              <a:gd name="connsiteY4703" fmla="*/ 7424740 h 23902640"/>
              <a:gd name="connsiteX4704" fmla="*/ 20545663 w 43671952"/>
              <a:gd name="connsiteY4704" fmla="*/ 7396165 h 23902640"/>
              <a:gd name="connsiteX4705" fmla="*/ 20550427 w 43671952"/>
              <a:gd name="connsiteY4705" fmla="*/ 7381878 h 23902640"/>
              <a:gd name="connsiteX4706" fmla="*/ 20555187 w 43671952"/>
              <a:gd name="connsiteY4706" fmla="*/ 7367591 h 23902640"/>
              <a:gd name="connsiteX4707" fmla="*/ 20574239 w 43671952"/>
              <a:gd name="connsiteY4707" fmla="*/ 7339016 h 23902640"/>
              <a:gd name="connsiteX4708" fmla="*/ 20579001 w 43671952"/>
              <a:gd name="connsiteY4708" fmla="*/ 7324729 h 23902640"/>
              <a:gd name="connsiteX4709" fmla="*/ 20593291 w 43671952"/>
              <a:gd name="connsiteY4709" fmla="*/ 7296154 h 23902640"/>
              <a:gd name="connsiteX4710" fmla="*/ 20583763 w 43671952"/>
              <a:gd name="connsiteY4710" fmla="*/ 7267577 h 23902640"/>
              <a:gd name="connsiteX4711" fmla="*/ 20588527 w 43671952"/>
              <a:gd name="connsiteY4711" fmla="*/ 7234240 h 23902640"/>
              <a:gd name="connsiteX4712" fmla="*/ 20602815 w 43671952"/>
              <a:gd name="connsiteY4712" fmla="*/ 7229475 h 23902640"/>
              <a:gd name="connsiteX4713" fmla="*/ 20688539 w 43671952"/>
              <a:gd name="connsiteY4713" fmla="*/ 7224716 h 23902640"/>
              <a:gd name="connsiteX4714" fmla="*/ 20702827 w 43671952"/>
              <a:gd name="connsiteY4714" fmla="*/ 7196139 h 23902640"/>
              <a:gd name="connsiteX4715" fmla="*/ 20721875 w 43671952"/>
              <a:gd name="connsiteY4715" fmla="*/ 7167569 h 23902640"/>
              <a:gd name="connsiteX4716" fmla="*/ 20740927 w 43671952"/>
              <a:gd name="connsiteY4716" fmla="*/ 7143751 h 23902640"/>
              <a:gd name="connsiteX4717" fmla="*/ 20764739 w 43671952"/>
              <a:gd name="connsiteY4717" fmla="*/ 7119941 h 23902640"/>
              <a:gd name="connsiteX4718" fmla="*/ 20774263 w 43671952"/>
              <a:gd name="connsiteY4718" fmla="*/ 7091364 h 23902640"/>
              <a:gd name="connsiteX4719" fmla="*/ 20779023 w 43671952"/>
              <a:gd name="connsiteY4719" fmla="*/ 7077078 h 23902640"/>
              <a:gd name="connsiteX4720" fmla="*/ 20759975 w 43671952"/>
              <a:gd name="connsiteY4720" fmla="*/ 7010404 h 23902640"/>
              <a:gd name="connsiteX4721" fmla="*/ 20745687 w 43671952"/>
              <a:gd name="connsiteY4721" fmla="*/ 7000878 h 23902640"/>
              <a:gd name="connsiteX4722" fmla="*/ 20750451 w 43671952"/>
              <a:gd name="connsiteY4722" fmla="*/ 6958014 h 23902640"/>
              <a:gd name="connsiteX4723" fmla="*/ 20764739 w 43671952"/>
              <a:gd name="connsiteY4723" fmla="*/ 6953251 h 23902640"/>
              <a:gd name="connsiteX4724" fmla="*/ 21482157 w 43671952"/>
              <a:gd name="connsiteY4724" fmla="*/ 6922986 h 23902640"/>
              <a:gd name="connsiteX4725" fmla="*/ 21521971 w 43671952"/>
              <a:gd name="connsiteY4725" fmla="*/ 6929441 h 23902640"/>
              <a:gd name="connsiteX4726" fmla="*/ 21536259 w 43671952"/>
              <a:gd name="connsiteY4726" fmla="*/ 6934201 h 23902640"/>
              <a:gd name="connsiteX4727" fmla="*/ 21550547 w 43671952"/>
              <a:gd name="connsiteY4727" fmla="*/ 6962776 h 23902640"/>
              <a:gd name="connsiteX4728" fmla="*/ 21526735 w 43671952"/>
              <a:gd name="connsiteY4728" fmla="*/ 6991353 h 23902640"/>
              <a:gd name="connsiteX4729" fmla="*/ 21512447 w 43671952"/>
              <a:gd name="connsiteY4729" fmla="*/ 6996117 h 23902640"/>
              <a:gd name="connsiteX4730" fmla="*/ 21498159 w 43671952"/>
              <a:gd name="connsiteY4730" fmla="*/ 7005640 h 23902640"/>
              <a:gd name="connsiteX4731" fmla="*/ 21479111 w 43671952"/>
              <a:gd name="connsiteY4731" fmla="*/ 7015165 h 23902640"/>
              <a:gd name="connsiteX4732" fmla="*/ 21464823 w 43671952"/>
              <a:gd name="connsiteY4732" fmla="*/ 7024687 h 23902640"/>
              <a:gd name="connsiteX4733" fmla="*/ 21436247 w 43671952"/>
              <a:gd name="connsiteY4733" fmla="*/ 7024687 h 23902640"/>
              <a:gd name="connsiteX4734" fmla="*/ 21412435 w 43671952"/>
              <a:gd name="connsiteY4734" fmla="*/ 6991353 h 23902640"/>
              <a:gd name="connsiteX4735" fmla="*/ 21426723 w 43671952"/>
              <a:gd name="connsiteY4735" fmla="*/ 6953251 h 23902640"/>
              <a:gd name="connsiteX4736" fmla="*/ 21441011 w 43671952"/>
              <a:gd name="connsiteY4736" fmla="*/ 6948491 h 23902640"/>
              <a:gd name="connsiteX4737" fmla="*/ 21450535 w 43671952"/>
              <a:gd name="connsiteY4737" fmla="*/ 6934201 h 23902640"/>
              <a:gd name="connsiteX4738" fmla="*/ 21482157 w 43671952"/>
              <a:gd name="connsiteY4738" fmla="*/ 6922986 h 23902640"/>
              <a:gd name="connsiteX4739" fmla="*/ 21717235 w 43671952"/>
              <a:gd name="connsiteY4739" fmla="*/ 6762751 h 23902640"/>
              <a:gd name="connsiteX4740" fmla="*/ 21741047 w 43671952"/>
              <a:gd name="connsiteY4740" fmla="*/ 6767515 h 23902640"/>
              <a:gd name="connsiteX4741" fmla="*/ 21741047 w 43671952"/>
              <a:gd name="connsiteY4741" fmla="*/ 6810377 h 23902640"/>
              <a:gd name="connsiteX4742" fmla="*/ 21717235 w 43671952"/>
              <a:gd name="connsiteY4742" fmla="*/ 6810377 h 23902640"/>
              <a:gd name="connsiteX4743" fmla="*/ 21702947 w 43671952"/>
              <a:gd name="connsiteY4743" fmla="*/ 6772277 h 23902640"/>
              <a:gd name="connsiteX4744" fmla="*/ 21717235 w 43671952"/>
              <a:gd name="connsiteY4744" fmla="*/ 6762751 h 23902640"/>
              <a:gd name="connsiteX4745" fmla="*/ 6091269 w 43671952"/>
              <a:gd name="connsiteY4745" fmla="*/ 6672267 h 23902640"/>
              <a:gd name="connsiteX4746" fmla="*/ 6138891 w 43671952"/>
              <a:gd name="connsiteY4746" fmla="*/ 6677028 h 23902640"/>
              <a:gd name="connsiteX4747" fmla="*/ 6153180 w 43671952"/>
              <a:gd name="connsiteY4747" fmla="*/ 6686553 h 23902640"/>
              <a:gd name="connsiteX4748" fmla="*/ 6181755 w 43671952"/>
              <a:gd name="connsiteY4748" fmla="*/ 6696078 h 23902640"/>
              <a:gd name="connsiteX4749" fmla="*/ 6200810 w 43671952"/>
              <a:gd name="connsiteY4749" fmla="*/ 6705604 h 23902640"/>
              <a:gd name="connsiteX4750" fmla="*/ 6215091 w 43671952"/>
              <a:gd name="connsiteY4750" fmla="*/ 6710365 h 23902640"/>
              <a:gd name="connsiteX4751" fmla="*/ 6243666 w 43671952"/>
              <a:gd name="connsiteY4751" fmla="*/ 6724653 h 23902640"/>
              <a:gd name="connsiteX4752" fmla="*/ 6267480 w 43671952"/>
              <a:gd name="connsiteY4752" fmla="*/ 6748466 h 23902640"/>
              <a:gd name="connsiteX4753" fmla="*/ 6262719 w 43671952"/>
              <a:gd name="connsiteY4753" fmla="*/ 6796089 h 23902640"/>
              <a:gd name="connsiteX4754" fmla="*/ 6243666 w 43671952"/>
              <a:gd name="connsiteY4754" fmla="*/ 6838952 h 23902640"/>
              <a:gd name="connsiteX4755" fmla="*/ 6229385 w 43671952"/>
              <a:gd name="connsiteY4755" fmla="*/ 6853241 h 23902640"/>
              <a:gd name="connsiteX4756" fmla="*/ 6224616 w 43671952"/>
              <a:gd name="connsiteY4756" fmla="*/ 6867527 h 23902640"/>
              <a:gd name="connsiteX4757" fmla="*/ 6219852 w 43671952"/>
              <a:gd name="connsiteY4757" fmla="*/ 6943728 h 23902640"/>
              <a:gd name="connsiteX4758" fmla="*/ 6205569 w 43671952"/>
              <a:gd name="connsiteY4758" fmla="*/ 6958014 h 23902640"/>
              <a:gd name="connsiteX4759" fmla="*/ 6196041 w 43671952"/>
              <a:gd name="connsiteY4759" fmla="*/ 6972303 h 23902640"/>
              <a:gd name="connsiteX4760" fmla="*/ 6157941 w 43671952"/>
              <a:gd name="connsiteY4760" fmla="*/ 6948491 h 23902640"/>
              <a:gd name="connsiteX4761" fmla="*/ 6138891 w 43671952"/>
              <a:gd name="connsiteY4761" fmla="*/ 6938963 h 23902640"/>
              <a:gd name="connsiteX4762" fmla="*/ 6110316 w 43671952"/>
              <a:gd name="connsiteY4762" fmla="*/ 6919915 h 23902640"/>
              <a:gd name="connsiteX4763" fmla="*/ 6096030 w 43671952"/>
              <a:gd name="connsiteY4763" fmla="*/ 6910391 h 23902640"/>
              <a:gd name="connsiteX4764" fmla="*/ 6081741 w 43671952"/>
              <a:gd name="connsiteY4764" fmla="*/ 6900865 h 23902640"/>
              <a:gd name="connsiteX4765" fmla="*/ 6067455 w 43671952"/>
              <a:gd name="connsiteY4765" fmla="*/ 6896103 h 23902640"/>
              <a:gd name="connsiteX4766" fmla="*/ 6057935 w 43671952"/>
              <a:gd name="connsiteY4766" fmla="*/ 6881816 h 23902640"/>
              <a:gd name="connsiteX4767" fmla="*/ 6043641 w 43671952"/>
              <a:gd name="connsiteY4767" fmla="*/ 6877052 h 23902640"/>
              <a:gd name="connsiteX4768" fmla="*/ 6038880 w 43671952"/>
              <a:gd name="connsiteY4768" fmla="*/ 6862767 h 23902640"/>
              <a:gd name="connsiteX4769" fmla="*/ 6029360 w 43671952"/>
              <a:gd name="connsiteY4769" fmla="*/ 6848477 h 23902640"/>
              <a:gd name="connsiteX4770" fmla="*/ 6029360 w 43671952"/>
              <a:gd name="connsiteY4770" fmla="*/ 6743702 h 23902640"/>
              <a:gd name="connsiteX4771" fmla="*/ 6034121 w 43671952"/>
              <a:gd name="connsiteY4771" fmla="*/ 6729413 h 23902640"/>
              <a:gd name="connsiteX4772" fmla="*/ 6043641 w 43671952"/>
              <a:gd name="connsiteY4772" fmla="*/ 6715128 h 23902640"/>
              <a:gd name="connsiteX4773" fmla="*/ 6048402 w 43671952"/>
              <a:gd name="connsiteY4773" fmla="*/ 6700842 h 23902640"/>
              <a:gd name="connsiteX4774" fmla="*/ 6076977 w 43671952"/>
              <a:gd name="connsiteY4774" fmla="*/ 6677028 h 23902640"/>
              <a:gd name="connsiteX4775" fmla="*/ 6091269 w 43671952"/>
              <a:gd name="connsiteY4775" fmla="*/ 6672267 h 23902640"/>
              <a:gd name="connsiteX4776" fmla="*/ 21852295 w 43671952"/>
              <a:gd name="connsiteY4776" fmla="*/ 6648747 h 23902640"/>
              <a:gd name="connsiteX4777" fmla="*/ 21869619 w 43671952"/>
              <a:gd name="connsiteY4777" fmla="*/ 6657974 h 23902640"/>
              <a:gd name="connsiteX4778" fmla="*/ 21864857 w 43671952"/>
              <a:gd name="connsiteY4778" fmla="*/ 6686553 h 23902640"/>
              <a:gd name="connsiteX4779" fmla="*/ 21850571 w 43671952"/>
              <a:gd name="connsiteY4779" fmla="*/ 6691317 h 23902640"/>
              <a:gd name="connsiteX4780" fmla="*/ 21836283 w 43671952"/>
              <a:gd name="connsiteY4780" fmla="*/ 6653216 h 23902640"/>
              <a:gd name="connsiteX4781" fmla="*/ 21852295 w 43671952"/>
              <a:gd name="connsiteY4781" fmla="*/ 6648747 h 23902640"/>
              <a:gd name="connsiteX4782" fmla="*/ 21955343 w 43671952"/>
              <a:gd name="connsiteY4782" fmla="*/ 6515104 h 23902640"/>
              <a:gd name="connsiteX4783" fmla="*/ 21983919 w 43671952"/>
              <a:gd name="connsiteY4783" fmla="*/ 6519865 h 23902640"/>
              <a:gd name="connsiteX4784" fmla="*/ 21998205 w 43671952"/>
              <a:gd name="connsiteY4784" fmla="*/ 6548440 h 23902640"/>
              <a:gd name="connsiteX4785" fmla="*/ 21969631 w 43671952"/>
              <a:gd name="connsiteY4785" fmla="*/ 6577015 h 23902640"/>
              <a:gd name="connsiteX4786" fmla="*/ 21945815 w 43671952"/>
              <a:gd name="connsiteY4786" fmla="*/ 6529391 h 23902640"/>
              <a:gd name="connsiteX4787" fmla="*/ 21955343 w 43671952"/>
              <a:gd name="connsiteY4787" fmla="*/ 6515104 h 23902640"/>
              <a:gd name="connsiteX4788" fmla="*/ 22188695 w 43671952"/>
              <a:gd name="connsiteY4788" fmla="*/ 6334129 h 23902640"/>
              <a:gd name="connsiteX4789" fmla="*/ 22207751 w 43671952"/>
              <a:gd name="connsiteY4789" fmla="*/ 6338890 h 23902640"/>
              <a:gd name="connsiteX4790" fmla="*/ 22222039 w 43671952"/>
              <a:gd name="connsiteY4790" fmla="*/ 6348415 h 23902640"/>
              <a:gd name="connsiteX4791" fmla="*/ 22222039 w 43671952"/>
              <a:gd name="connsiteY4791" fmla="*/ 6376990 h 23902640"/>
              <a:gd name="connsiteX4792" fmla="*/ 22202991 w 43671952"/>
              <a:gd name="connsiteY4792" fmla="*/ 6386517 h 23902640"/>
              <a:gd name="connsiteX4793" fmla="*/ 22183935 w 43671952"/>
              <a:gd name="connsiteY4793" fmla="*/ 6348415 h 23902640"/>
              <a:gd name="connsiteX4794" fmla="*/ 22188695 w 43671952"/>
              <a:gd name="connsiteY4794" fmla="*/ 6334129 h 23902640"/>
              <a:gd name="connsiteX4795" fmla="*/ 22261519 w 43671952"/>
              <a:gd name="connsiteY4795" fmla="*/ 6218841 h 23902640"/>
              <a:gd name="connsiteX4796" fmla="*/ 22279003 w 43671952"/>
              <a:gd name="connsiteY4796" fmla="*/ 6224589 h 23902640"/>
              <a:gd name="connsiteX4797" fmla="*/ 22283771 w 43671952"/>
              <a:gd name="connsiteY4797" fmla="*/ 6276978 h 23902640"/>
              <a:gd name="connsiteX4798" fmla="*/ 22264899 w 43671952"/>
              <a:gd name="connsiteY4798" fmla="*/ 6291266 h 23902640"/>
              <a:gd name="connsiteX4799" fmla="*/ 22245845 w 43671952"/>
              <a:gd name="connsiteY4799" fmla="*/ 6219829 h 23902640"/>
              <a:gd name="connsiteX4800" fmla="*/ 22261519 w 43671952"/>
              <a:gd name="connsiteY4800" fmla="*/ 6218841 h 23902640"/>
              <a:gd name="connsiteX4801" fmla="*/ 5195915 w 43671952"/>
              <a:gd name="connsiteY4801" fmla="*/ 6172202 h 23902640"/>
              <a:gd name="connsiteX4802" fmla="*/ 5219729 w 43671952"/>
              <a:gd name="connsiteY4802" fmla="*/ 6176965 h 23902640"/>
              <a:gd name="connsiteX4803" fmla="*/ 5229253 w 43671952"/>
              <a:gd name="connsiteY4803" fmla="*/ 6191253 h 23902640"/>
              <a:gd name="connsiteX4804" fmla="*/ 5210209 w 43671952"/>
              <a:gd name="connsiteY4804" fmla="*/ 6281741 h 23902640"/>
              <a:gd name="connsiteX4805" fmla="*/ 5200678 w 43671952"/>
              <a:gd name="connsiteY4805" fmla="*/ 6291266 h 23902640"/>
              <a:gd name="connsiteX4806" fmla="*/ 5172103 w 43671952"/>
              <a:gd name="connsiteY4806" fmla="*/ 6257927 h 23902640"/>
              <a:gd name="connsiteX4807" fmla="*/ 5172103 w 43671952"/>
              <a:gd name="connsiteY4807" fmla="*/ 6215065 h 23902640"/>
              <a:gd name="connsiteX4808" fmla="*/ 5195915 w 43671952"/>
              <a:gd name="connsiteY4808" fmla="*/ 6172202 h 23902640"/>
              <a:gd name="connsiteX4809" fmla="*/ 5896007 w 43671952"/>
              <a:gd name="connsiteY4809" fmla="*/ 6134104 h 23902640"/>
              <a:gd name="connsiteX4810" fmla="*/ 5934102 w 43671952"/>
              <a:gd name="connsiteY4810" fmla="*/ 6138864 h 23902640"/>
              <a:gd name="connsiteX4811" fmla="*/ 5938867 w 43671952"/>
              <a:gd name="connsiteY4811" fmla="*/ 6153152 h 23902640"/>
              <a:gd name="connsiteX4812" fmla="*/ 5924580 w 43671952"/>
              <a:gd name="connsiteY4812" fmla="*/ 6243640 h 23902640"/>
              <a:gd name="connsiteX4813" fmla="*/ 5915054 w 43671952"/>
              <a:gd name="connsiteY4813" fmla="*/ 6257927 h 23902640"/>
              <a:gd name="connsiteX4814" fmla="*/ 5900766 w 43671952"/>
              <a:gd name="connsiteY4814" fmla="*/ 6300792 h 23902640"/>
              <a:gd name="connsiteX4815" fmla="*/ 5896007 w 43671952"/>
              <a:gd name="connsiteY4815" fmla="*/ 6315077 h 23902640"/>
              <a:gd name="connsiteX4816" fmla="*/ 5891246 w 43671952"/>
              <a:gd name="connsiteY4816" fmla="*/ 6334129 h 23902640"/>
              <a:gd name="connsiteX4817" fmla="*/ 5876952 w 43671952"/>
              <a:gd name="connsiteY4817" fmla="*/ 6348415 h 23902640"/>
              <a:gd name="connsiteX4818" fmla="*/ 5857904 w 43671952"/>
              <a:gd name="connsiteY4818" fmla="*/ 6376990 h 23902640"/>
              <a:gd name="connsiteX4819" fmla="*/ 5853142 w 43671952"/>
              <a:gd name="connsiteY4819" fmla="*/ 6391278 h 23902640"/>
              <a:gd name="connsiteX4820" fmla="*/ 5843616 w 43671952"/>
              <a:gd name="connsiteY4820" fmla="*/ 6405566 h 23902640"/>
              <a:gd name="connsiteX4821" fmla="*/ 5838857 w 43671952"/>
              <a:gd name="connsiteY4821" fmla="*/ 6419853 h 23902640"/>
              <a:gd name="connsiteX4822" fmla="*/ 5819802 w 43671952"/>
              <a:gd name="connsiteY4822" fmla="*/ 6448427 h 23902640"/>
              <a:gd name="connsiteX4823" fmla="*/ 5786466 w 43671952"/>
              <a:gd name="connsiteY4823" fmla="*/ 6453190 h 23902640"/>
              <a:gd name="connsiteX4824" fmla="*/ 5724557 w 43671952"/>
              <a:gd name="connsiteY4824" fmla="*/ 6448427 h 23902640"/>
              <a:gd name="connsiteX4825" fmla="*/ 5695982 w 43671952"/>
              <a:gd name="connsiteY4825" fmla="*/ 6453190 h 23902640"/>
              <a:gd name="connsiteX4826" fmla="*/ 5676927 w 43671952"/>
              <a:gd name="connsiteY4826" fmla="*/ 6415088 h 23902640"/>
              <a:gd name="connsiteX4827" fmla="*/ 5681690 w 43671952"/>
              <a:gd name="connsiteY4827" fmla="*/ 6400802 h 23902640"/>
              <a:gd name="connsiteX4828" fmla="*/ 5691221 w 43671952"/>
              <a:gd name="connsiteY4828" fmla="*/ 6381753 h 23902640"/>
              <a:gd name="connsiteX4829" fmla="*/ 5695982 w 43671952"/>
              <a:gd name="connsiteY4829" fmla="*/ 6367466 h 23902640"/>
              <a:gd name="connsiteX4830" fmla="*/ 5724557 w 43671952"/>
              <a:gd name="connsiteY4830" fmla="*/ 6343652 h 23902640"/>
              <a:gd name="connsiteX4831" fmla="*/ 5748371 w 43671952"/>
              <a:gd name="connsiteY4831" fmla="*/ 6324604 h 23902640"/>
              <a:gd name="connsiteX4832" fmla="*/ 5776946 w 43671952"/>
              <a:gd name="connsiteY4832" fmla="*/ 6305554 h 23902640"/>
              <a:gd name="connsiteX4833" fmla="*/ 5786466 w 43671952"/>
              <a:gd name="connsiteY4833" fmla="*/ 6291266 h 23902640"/>
              <a:gd name="connsiteX4834" fmla="*/ 5810282 w 43671952"/>
              <a:gd name="connsiteY4834" fmla="*/ 6262691 h 23902640"/>
              <a:gd name="connsiteX4835" fmla="*/ 5815041 w 43671952"/>
              <a:gd name="connsiteY4835" fmla="*/ 6243640 h 23902640"/>
              <a:gd name="connsiteX4836" fmla="*/ 5819802 w 43671952"/>
              <a:gd name="connsiteY4836" fmla="*/ 6219829 h 23902640"/>
              <a:gd name="connsiteX4837" fmla="*/ 5838857 w 43671952"/>
              <a:gd name="connsiteY4837" fmla="*/ 6191253 h 23902640"/>
              <a:gd name="connsiteX4838" fmla="*/ 5857904 w 43671952"/>
              <a:gd name="connsiteY4838" fmla="*/ 6162678 h 23902640"/>
              <a:gd name="connsiteX4839" fmla="*/ 5867432 w 43671952"/>
              <a:gd name="connsiteY4839" fmla="*/ 6148391 h 23902640"/>
              <a:gd name="connsiteX4840" fmla="*/ 5896007 w 43671952"/>
              <a:gd name="connsiteY4840" fmla="*/ 6134104 h 23902640"/>
              <a:gd name="connsiteX4841" fmla="*/ 22412351 w 43671952"/>
              <a:gd name="connsiteY4841" fmla="*/ 6096001 h 23902640"/>
              <a:gd name="connsiteX4842" fmla="*/ 22445687 w 43671952"/>
              <a:gd name="connsiteY4842" fmla="*/ 6138864 h 23902640"/>
              <a:gd name="connsiteX4843" fmla="*/ 22431399 w 43671952"/>
              <a:gd name="connsiteY4843" fmla="*/ 6153152 h 23902640"/>
              <a:gd name="connsiteX4844" fmla="*/ 22402831 w 43671952"/>
              <a:gd name="connsiteY4844" fmla="*/ 6162678 h 23902640"/>
              <a:gd name="connsiteX4845" fmla="*/ 22374255 w 43671952"/>
              <a:gd name="connsiteY4845" fmla="*/ 6181727 h 23902640"/>
              <a:gd name="connsiteX4846" fmla="*/ 22364727 w 43671952"/>
              <a:gd name="connsiteY4846" fmla="*/ 6196017 h 23902640"/>
              <a:gd name="connsiteX4847" fmla="*/ 22317107 w 43671952"/>
              <a:gd name="connsiteY4847" fmla="*/ 6176965 h 23902640"/>
              <a:gd name="connsiteX4848" fmla="*/ 22321867 w 43671952"/>
              <a:gd name="connsiteY4848" fmla="*/ 6162678 h 23902640"/>
              <a:gd name="connsiteX4849" fmla="*/ 22345679 w 43671952"/>
              <a:gd name="connsiteY4849" fmla="*/ 6134104 h 23902640"/>
              <a:gd name="connsiteX4850" fmla="*/ 22355199 w 43671952"/>
              <a:gd name="connsiteY4850" fmla="*/ 6119814 h 23902640"/>
              <a:gd name="connsiteX4851" fmla="*/ 22369487 w 43671952"/>
              <a:gd name="connsiteY4851" fmla="*/ 6115052 h 23902640"/>
              <a:gd name="connsiteX4852" fmla="*/ 22383775 w 43671952"/>
              <a:gd name="connsiteY4852" fmla="*/ 6105527 h 23902640"/>
              <a:gd name="connsiteX4853" fmla="*/ 22412351 w 43671952"/>
              <a:gd name="connsiteY4853" fmla="*/ 6096001 h 23902640"/>
              <a:gd name="connsiteX4854" fmla="*/ 24972991 w 43671952"/>
              <a:gd name="connsiteY4854" fmla="*/ 5856292 h 23902640"/>
              <a:gd name="connsiteX4855" fmla="*/ 25011091 w 43671952"/>
              <a:gd name="connsiteY4855" fmla="*/ 5865815 h 23902640"/>
              <a:gd name="connsiteX4856" fmla="*/ 25014263 w 43671952"/>
              <a:gd name="connsiteY4856" fmla="*/ 5875341 h 23902640"/>
              <a:gd name="connsiteX4857" fmla="*/ 25007915 w 43671952"/>
              <a:gd name="connsiteY4857" fmla="*/ 5888040 h 23902640"/>
              <a:gd name="connsiteX4858" fmla="*/ 24998391 w 43671952"/>
              <a:gd name="connsiteY4858" fmla="*/ 5891217 h 23902640"/>
              <a:gd name="connsiteX4859" fmla="*/ 24988863 w 43671952"/>
              <a:gd name="connsiteY4859" fmla="*/ 5897566 h 23902640"/>
              <a:gd name="connsiteX4860" fmla="*/ 24972991 w 43671952"/>
              <a:gd name="connsiteY4860" fmla="*/ 5900741 h 23902640"/>
              <a:gd name="connsiteX4861" fmla="*/ 24950763 w 43671952"/>
              <a:gd name="connsiteY4861" fmla="*/ 5884867 h 23902640"/>
              <a:gd name="connsiteX4862" fmla="*/ 24960291 w 43671952"/>
              <a:gd name="connsiteY4862" fmla="*/ 5859465 h 23902640"/>
              <a:gd name="connsiteX4863" fmla="*/ 24972991 w 43671952"/>
              <a:gd name="connsiteY4863" fmla="*/ 5856292 h 23902640"/>
              <a:gd name="connsiteX4864" fmla="*/ 2043555 w 43671952"/>
              <a:gd name="connsiteY4864" fmla="*/ 5847804 h 23902640"/>
              <a:gd name="connsiteX4865" fmla="*/ 2086015 w 43671952"/>
              <a:gd name="connsiteY4865" fmla="*/ 5867403 h 23902640"/>
              <a:gd name="connsiteX4866" fmla="*/ 2086015 w 43671952"/>
              <a:gd name="connsiteY4866" fmla="*/ 5895978 h 23902640"/>
              <a:gd name="connsiteX4867" fmla="*/ 2071725 w 43671952"/>
              <a:gd name="connsiteY4867" fmla="*/ 5900741 h 23902640"/>
              <a:gd name="connsiteX4868" fmla="*/ 2024105 w 43671952"/>
              <a:gd name="connsiteY4868" fmla="*/ 5895978 h 23902640"/>
              <a:gd name="connsiteX4869" fmla="*/ 2028865 w 43671952"/>
              <a:gd name="connsiteY4869" fmla="*/ 5853115 h 23902640"/>
              <a:gd name="connsiteX4870" fmla="*/ 2043555 w 43671952"/>
              <a:gd name="connsiteY4870" fmla="*/ 5847804 h 23902640"/>
              <a:gd name="connsiteX4871" fmla="*/ 25217463 w 43671952"/>
              <a:gd name="connsiteY4871" fmla="*/ 5846766 h 23902640"/>
              <a:gd name="connsiteX4872" fmla="*/ 25230163 w 43671952"/>
              <a:gd name="connsiteY4872" fmla="*/ 5849940 h 23902640"/>
              <a:gd name="connsiteX4873" fmla="*/ 25246039 w 43671952"/>
              <a:gd name="connsiteY4873" fmla="*/ 5878517 h 23902640"/>
              <a:gd name="connsiteX4874" fmla="*/ 25239691 w 43671952"/>
              <a:gd name="connsiteY4874" fmla="*/ 5897566 h 23902640"/>
              <a:gd name="connsiteX4875" fmla="*/ 25211115 w 43671952"/>
              <a:gd name="connsiteY4875" fmla="*/ 5894390 h 23902640"/>
              <a:gd name="connsiteX4876" fmla="*/ 25204763 w 43671952"/>
              <a:gd name="connsiteY4876" fmla="*/ 5884867 h 23902640"/>
              <a:gd name="connsiteX4877" fmla="*/ 25195239 w 43671952"/>
              <a:gd name="connsiteY4877" fmla="*/ 5878517 h 23902640"/>
              <a:gd name="connsiteX4878" fmla="*/ 25207939 w 43671952"/>
              <a:gd name="connsiteY4878" fmla="*/ 5849940 h 23902640"/>
              <a:gd name="connsiteX4879" fmla="*/ 25217463 w 43671952"/>
              <a:gd name="connsiteY4879" fmla="*/ 5846766 h 23902640"/>
              <a:gd name="connsiteX4880" fmla="*/ 25309539 w 43671952"/>
              <a:gd name="connsiteY4880" fmla="*/ 5821367 h 23902640"/>
              <a:gd name="connsiteX4881" fmla="*/ 25341291 w 43671952"/>
              <a:gd name="connsiteY4881" fmla="*/ 5830889 h 23902640"/>
              <a:gd name="connsiteX4882" fmla="*/ 25350815 w 43671952"/>
              <a:gd name="connsiteY4882" fmla="*/ 5837240 h 23902640"/>
              <a:gd name="connsiteX4883" fmla="*/ 25347639 w 43671952"/>
              <a:gd name="connsiteY4883" fmla="*/ 5856292 h 23902640"/>
              <a:gd name="connsiteX4884" fmla="*/ 25341291 w 43671952"/>
              <a:gd name="connsiteY4884" fmla="*/ 5862640 h 23902640"/>
              <a:gd name="connsiteX4885" fmla="*/ 25312715 w 43671952"/>
              <a:gd name="connsiteY4885" fmla="*/ 5859465 h 23902640"/>
              <a:gd name="connsiteX4886" fmla="*/ 25303191 w 43671952"/>
              <a:gd name="connsiteY4886" fmla="*/ 5853115 h 23902640"/>
              <a:gd name="connsiteX4887" fmla="*/ 25293663 w 43671952"/>
              <a:gd name="connsiteY4887" fmla="*/ 5849940 h 23902640"/>
              <a:gd name="connsiteX4888" fmla="*/ 25287315 w 43671952"/>
              <a:gd name="connsiteY4888" fmla="*/ 5840416 h 23902640"/>
              <a:gd name="connsiteX4889" fmla="*/ 25290491 w 43671952"/>
              <a:gd name="connsiteY4889" fmla="*/ 5830889 h 23902640"/>
              <a:gd name="connsiteX4890" fmla="*/ 25309539 w 43671952"/>
              <a:gd name="connsiteY4890" fmla="*/ 5821367 h 23902640"/>
              <a:gd name="connsiteX4891" fmla="*/ 24760263 w 43671952"/>
              <a:gd name="connsiteY4891" fmla="*/ 5815017 h 23902640"/>
              <a:gd name="connsiteX4892" fmla="*/ 24785663 w 43671952"/>
              <a:gd name="connsiteY4892" fmla="*/ 5824540 h 23902640"/>
              <a:gd name="connsiteX4893" fmla="*/ 24788839 w 43671952"/>
              <a:gd name="connsiteY4893" fmla="*/ 5834067 h 23902640"/>
              <a:gd name="connsiteX4894" fmla="*/ 24785663 w 43671952"/>
              <a:gd name="connsiteY4894" fmla="*/ 5868991 h 23902640"/>
              <a:gd name="connsiteX4895" fmla="*/ 24760263 w 43671952"/>
              <a:gd name="connsiteY4895" fmla="*/ 5859465 h 23902640"/>
              <a:gd name="connsiteX4896" fmla="*/ 24750739 w 43671952"/>
              <a:gd name="connsiteY4896" fmla="*/ 5856292 h 23902640"/>
              <a:gd name="connsiteX4897" fmla="*/ 24744391 w 43671952"/>
              <a:gd name="connsiteY4897" fmla="*/ 5846766 h 23902640"/>
              <a:gd name="connsiteX4898" fmla="*/ 24747563 w 43671952"/>
              <a:gd name="connsiteY4898" fmla="*/ 5827717 h 23902640"/>
              <a:gd name="connsiteX4899" fmla="*/ 24750739 w 43671952"/>
              <a:gd name="connsiteY4899" fmla="*/ 5818189 h 23902640"/>
              <a:gd name="connsiteX4900" fmla="*/ 24760263 w 43671952"/>
              <a:gd name="connsiteY4900" fmla="*/ 5815017 h 23902640"/>
              <a:gd name="connsiteX4901" fmla="*/ 24325291 w 43671952"/>
              <a:gd name="connsiteY4901" fmla="*/ 5815017 h 23902640"/>
              <a:gd name="connsiteX4902" fmla="*/ 24347515 w 43671952"/>
              <a:gd name="connsiteY4902" fmla="*/ 5824540 h 23902640"/>
              <a:gd name="connsiteX4903" fmla="*/ 24344339 w 43671952"/>
              <a:gd name="connsiteY4903" fmla="*/ 5840416 h 23902640"/>
              <a:gd name="connsiteX4904" fmla="*/ 24344339 w 43671952"/>
              <a:gd name="connsiteY4904" fmla="*/ 5846766 h 23902640"/>
              <a:gd name="connsiteX4905" fmla="*/ 24312591 w 43671952"/>
              <a:gd name="connsiteY4905" fmla="*/ 5827717 h 23902640"/>
              <a:gd name="connsiteX4906" fmla="*/ 24315763 w 43671952"/>
              <a:gd name="connsiteY4906" fmla="*/ 5818189 h 23902640"/>
              <a:gd name="connsiteX4907" fmla="*/ 24325291 w 43671952"/>
              <a:gd name="connsiteY4907" fmla="*/ 5815017 h 23902640"/>
              <a:gd name="connsiteX4908" fmla="*/ 6110316 w 43671952"/>
              <a:gd name="connsiteY4908" fmla="*/ 5805492 h 23902640"/>
              <a:gd name="connsiteX4909" fmla="*/ 6172235 w 43671952"/>
              <a:gd name="connsiteY4909" fmla="*/ 5810253 h 23902640"/>
              <a:gd name="connsiteX4910" fmla="*/ 6186516 w 43671952"/>
              <a:gd name="connsiteY4910" fmla="*/ 5815017 h 23902640"/>
              <a:gd name="connsiteX4911" fmla="*/ 6196041 w 43671952"/>
              <a:gd name="connsiteY4911" fmla="*/ 5843590 h 23902640"/>
              <a:gd name="connsiteX4912" fmla="*/ 6176994 w 43671952"/>
              <a:gd name="connsiteY4912" fmla="*/ 5862640 h 23902640"/>
              <a:gd name="connsiteX4913" fmla="*/ 6162702 w 43671952"/>
              <a:gd name="connsiteY4913" fmla="*/ 5876927 h 23902640"/>
              <a:gd name="connsiteX4914" fmla="*/ 6148419 w 43671952"/>
              <a:gd name="connsiteY4914" fmla="*/ 5886453 h 23902640"/>
              <a:gd name="connsiteX4915" fmla="*/ 6124605 w 43671952"/>
              <a:gd name="connsiteY4915" fmla="*/ 5929315 h 23902640"/>
              <a:gd name="connsiteX4916" fmla="*/ 6096030 w 43671952"/>
              <a:gd name="connsiteY4916" fmla="*/ 5948364 h 23902640"/>
              <a:gd name="connsiteX4917" fmla="*/ 6072216 w 43671952"/>
              <a:gd name="connsiteY4917" fmla="*/ 5967415 h 23902640"/>
              <a:gd name="connsiteX4918" fmla="*/ 6048402 w 43671952"/>
              <a:gd name="connsiteY4918" fmla="*/ 5981705 h 23902640"/>
              <a:gd name="connsiteX4919" fmla="*/ 6005546 w 43671952"/>
              <a:gd name="connsiteY4919" fmla="*/ 5976941 h 23902640"/>
              <a:gd name="connsiteX4920" fmla="*/ 5996017 w 43671952"/>
              <a:gd name="connsiteY4920" fmla="*/ 5962651 h 23902640"/>
              <a:gd name="connsiteX4921" fmla="*/ 5986491 w 43671952"/>
              <a:gd name="connsiteY4921" fmla="*/ 5934079 h 23902640"/>
              <a:gd name="connsiteX4922" fmla="*/ 6000785 w 43671952"/>
              <a:gd name="connsiteY4922" fmla="*/ 5900741 h 23902640"/>
              <a:gd name="connsiteX4923" fmla="*/ 6015066 w 43671952"/>
              <a:gd name="connsiteY4923" fmla="*/ 5895978 h 23902640"/>
              <a:gd name="connsiteX4924" fmla="*/ 6029360 w 43671952"/>
              <a:gd name="connsiteY4924" fmla="*/ 5853115 h 23902640"/>
              <a:gd name="connsiteX4925" fmla="*/ 6034121 w 43671952"/>
              <a:gd name="connsiteY4925" fmla="*/ 5838829 h 23902640"/>
              <a:gd name="connsiteX4926" fmla="*/ 6043641 w 43671952"/>
              <a:gd name="connsiteY4926" fmla="*/ 5824540 h 23902640"/>
              <a:gd name="connsiteX4927" fmla="*/ 6067455 w 43671952"/>
              <a:gd name="connsiteY4927" fmla="*/ 5819779 h 23902640"/>
              <a:gd name="connsiteX4928" fmla="*/ 6096030 w 43671952"/>
              <a:gd name="connsiteY4928" fmla="*/ 5810253 h 23902640"/>
              <a:gd name="connsiteX4929" fmla="*/ 24198291 w 43671952"/>
              <a:gd name="connsiteY4929" fmla="*/ 5783265 h 23902640"/>
              <a:gd name="connsiteX4930" fmla="*/ 24223691 w 43671952"/>
              <a:gd name="connsiteY4930" fmla="*/ 5792792 h 23902640"/>
              <a:gd name="connsiteX4931" fmla="*/ 24220515 w 43671952"/>
              <a:gd name="connsiteY4931" fmla="*/ 5815017 h 23902640"/>
              <a:gd name="connsiteX4932" fmla="*/ 24210991 w 43671952"/>
              <a:gd name="connsiteY4932" fmla="*/ 5821367 h 23902640"/>
              <a:gd name="connsiteX4933" fmla="*/ 24201463 w 43671952"/>
              <a:gd name="connsiteY4933" fmla="*/ 5824540 h 23902640"/>
              <a:gd name="connsiteX4934" fmla="*/ 24201463 w 43671952"/>
              <a:gd name="connsiteY4934" fmla="*/ 5827717 h 23902640"/>
              <a:gd name="connsiteX4935" fmla="*/ 24172891 w 43671952"/>
              <a:gd name="connsiteY4935" fmla="*/ 5824540 h 23902640"/>
              <a:gd name="connsiteX4936" fmla="*/ 24176063 w 43671952"/>
              <a:gd name="connsiteY4936" fmla="*/ 5805492 h 23902640"/>
              <a:gd name="connsiteX4937" fmla="*/ 24179239 w 43671952"/>
              <a:gd name="connsiteY4937" fmla="*/ 5795966 h 23902640"/>
              <a:gd name="connsiteX4938" fmla="*/ 24198291 w 43671952"/>
              <a:gd name="connsiteY4938" fmla="*/ 5783265 h 23902640"/>
              <a:gd name="connsiteX4939" fmla="*/ 25592115 w 43671952"/>
              <a:gd name="connsiteY4939" fmla="*/ 5761040 h 23902640"/>
              <a:gd name="connsiteX4940" fmla="*/ 25607991 w 43671952"/>
              <a:gd name="connsiteY4940" fmla="*/ 5764216 h 23902640"/>
              <a:gd name="connsiteX4941" fmla="*/ 25617515 w 43671952"/>
              <a:gd name="connsiteY4941" fmla="*/ 5783265 h 23902640"/>
              <a:gd name="connsiteX4942" fmla="*/ 25614339 w 43671952"/>
              <a:gd name="connsiteY4942" fmla="*/ 5802316 h 23902640"/>
              <a:gd name="connsiteX4943" fmla="*/ 25588939 w 43671952"/>
              <a:gd name="connsiteY4943" fmla="*/ 5792792 h 23902640"/>
              <a:gd name="connsiteX4944" fmla="*/ 25579415 w 43671952"/>
              <a:gd name="connsiteY4944" fmla="*/ 5786441 h 23902640"/>
              <a:gd name="connsiteX4945" fmla="*/ 25582591 w 43671952"/>
              <a:gd name="connsiteY4945" fmla="*/ 5767391 h 23902640"/>
              <a:gd name="connsiteX4946" fmla="*/ 25592115 w 43671952"/>
              <a:gd name="connsiteY4946" fmla="*/ 5761040 h 23902640"/>
              <a:gd name="connsiteX4947" fmla="*/ 2115872 w 43671952"/>
              <a:gd name="connsiteY4947" fmla="*/ 5741564 h 23902640"/>
              <a:gd name="connsiteX4948" fmla="*/ 2124110 w 43671952"/>
              <a:gd name="connsiteY4948" fmla="*/ 5753102 h 23902640"/>
              <a:gd name="connsiteX4949" fmla="*/ 2109830 w 43671952"/>
              <a:gd name="connsiteY4949" fmla="*/ 5743578 h 23902640"/>
              <a:gd name="connsiteX4950" fmla="*/ 1914566 w 43671952"/>
              <a:gd name="connsiteY4950" fmla="*/ 5738815 h 23902640"/>
              <a:gd name="connsiteX4951" fmla="*/ 1943141 w 43671952"/>
              <a:gd name="connsiteY4951" fmla="*/ 5753102 h 23902640"/>
              <a:gd name="connsiteX4952" fmla="*/ 1928850 w 43671952"/>
              <a:gd name="connsiteY4952" fmla="*/ 5795966 h 23902640"/>
              <a:gd name="connsiteX4953" fmla="*/ 1881231 w 43671952"/>
              <a:gd name="connsiteY4953" fmla="*/ 5772151 h 23902640"/>
              <a:gd name="connsiteX4954" fmla="*/ 1885992 w 43671952"/>
              <a:gd name="connsiteY4954" fmla="*/ 5748340 h 23902640"/>
              <a:gd name="connsiteX4955" fmla="*/ 1914566 w 43671952"/>
              <a:gd name="connsiteY4955" fmla="*/ 5738815 h 23902640"/>
              <a:gd name="connsiteX4956" fmla="*/ 2105059 w 43671952"/>
              <a:gd name="connsiteY4956" fmla="*/ 5705476 h 23902640"/>
              <a:gd name="connsiteX4957" fmla="*/ 2119350 w 43671952"/>
              <a:gd name="connsiteY4957" fmla="*/ 5710242 h 23902640"/>
              <a:gd name="connsiteX4958" fmla="*/ 2128873 w 43671952"/>
              <a:gd name="connsiteY4958" fmla="*/ 5724527 h 23902640"/>
              <a:gd name="connsiteX4959" fmla="*/ 2124110 w 43671952"/>
              <a:gd name="connsiteY4959" fmla="*/ 5738815 h 23902640"/>
              <a:gd name="connsiteX4960" fmla="*/ 2115872 w 43671952"/>
              <a:gd name="connsiteY4960" fmla="*/ 5741564 h 23902640"/>
              <a:gd name="connsiteX4961" fmla="*/ 2100298 w 43671952"/>
              <a:gd name="connsiteY4961" fmla="*/ 5719765 h 23902640"/>
              <a:gd name="connsiteX4962" fmla="*/ 2105059 w 43671952"/>
              <a:gd name="connsiteY4962" fmla="*/ 5705476 h 23902640"/>
              <a:gd name="connsiteX4963" fmla="*/ 2005051 w 43671952"/>
              <a:gd name="connsiteY4963" fmla="*/ 5681667 h 23902640"/>
              <a:gd name="connsiteX4964" fmla="*/ 2019336 w 43671952"/>
              <a:gd name="connsiteY4964" fmla="*/ 5686427 h 23902640"/>
              <a:gd name="connsiteX4965" fmla="*/ 2028865 w 43671952"/>
              <a:gd name="connsiteY4965" fmla="*/ 5715003 h 23902640"/>
              <a:gd name="connsiteX4966" fmla="*/ 1990761 w 43671952"/>
              <a:gd name="connsiteY4966" fmla="*/ 5734053 h 23902640"/>
              <a:gd name="connsiteX4967" fmla="*/ 1990761 w 43671952"/>
              <a:gd name="connsiteY4967" fmla="*/ 5686427 h 23902640"/>
              <a:gd name="connsiteX4968" fmla="*/ 2005051 w 43671952"/>
              <a:gd name="connsiteY4968" fmla="*/ 5681667 h 23902640"/>
              <a:gd name="connsiteX4969" fmla="*/ 25973115 w 43671952"/>
              <a:gd name="connsiteY4969" fmla="*/ 5665789 h 23902640"/>
              <a:gd name="connsiteX4970" fmla="*/ 25988991 w 43671952"/>
              <a:gd name="connsiteY4970" fmla="*/ 5678490 h 23902640"/>
              <a:gd name="connsiteX4971" fmla="*/ 25995339 w 43671952"/>
              <a:gd name="connsiteY4971" fmla="*/ 5697541 h 23902640"/>
              <a:gd name="connsiteX4972" fmla="*/ 25992163 w 43671952"/>
              <a:gd name="connsiteY4972" fmla="*/ 5716592 h 23902640"/>
              <a:gd name="connsiteX4973" fmla="*/ 25982639 w 43671952"/>
              <a:gd name="connsiteY4973" fmla="*/ 5722942 h 23902640"/>
              <a:gd name="connsiteX4974" fmla="*/ 25979463 w 43671952"/>
              <a:gd name="connsiteY4974" fmla="*/ 5726115 h 23902640"/>
              <a:gd name="connsiteX4975" fmla="*/ 25954063 w 43671952"/>
              <a:gd name="connsiteY4975" fmla="*/ 5716592 h 23902640"/>
              <a:gd name="connsiteX4976" fmla="*/ 25944539 w 43671952"/>
              <a:gd name="connsiteY4976" fmla="*/ 5697541 h 23902640"/>
              <a:gd name="connsiteX4977" fmla="*/ 25938191 w 43671952"/>
              <a:gd name="connsiteY4977" fmla="*/ 5688017 h 23902640"/>
              <a:gd name="connsiteX4978" fmla="*/ 25941363 w 43671952"/>
              <a:gd name="connsiteY4978" fmla="*/ 5675315 h 23902640"/>
              <a:gd name="connsiteX4979" fmla="*/ 25973115 w 43671952"/>
              <a:gd name="connsiteY4979" fmla="*/ 5665789 h 23902640"/>
              <a:gd name="connsiteX4980" fmla="*/ 20926663 w 43671952"/>
              <a:gd name="connsiteY4980" fmla="*/ 5591177 h 23902640"/>
              <a:gd name="connsiteX4981" fmla="*/ 20955235 w 43671952"/>
              <a:gd name="connsiteY4981" fmla="*/ 5600701 h 23902640"/>
              <a:gd name="connsiteX4982" fmla="*/ 20964763 w 43671952"/>
              <a:gd name="connsiteY4982" fmla="*/ 5629279 h 23902640"/>
              <a:gd name="connsiteX4983" fmla="*/ 20969523 w 43671952"/>
              <a:gd name="connsiteY4983" fmla="*/ 5643564 h 23902640"/>
              <a:gd name="connsiteX4984" fmla="*/ 20969523 w 43671952"/>
              <a:gd name="connsiteY4984" fmla="*/ 5895978 h 23902640"/>
              <a:gd name="connsiteX4985" fmla="*/ 20974287 w 43671952"/>
              <a:gd name="connsiteY4985" fmla="*/ 5919791 h 23902640"/>
              <a:gd name="connsiteX4986" fmla="*/ 20979051 w 43671952"/>
              <a:gd name="connsiteY4986" fmla="*/ 5981705 h 23902640"/>
              <a:gd name="connsiteX4987" fmla="*/ 20988575 w 43671952"/>
              <a:gd name="connsiteY4987" fmla="*/ 6048375 h 23902640"/>
              <a:gd name="connsiteX4988" fmla="*/ 20998099 w 43671952"/>
              <a:gd name="connsiteY4988" fmla="*/ 6096001 h 23902640"/>
              <a:gd name="connsiteX4989" fmla="*/ 21002863 w 43671952"/>
              <a:gd name="connsiteY4989" fmla="*/ 6115052 h 23902640"/>
              <a:gd name="connsiteX4990" fmla="*/ 21017151 w 43671952"/>
              <a:gd name="connsiteY4990" fmla="*/ 6157916 h 23902640"/>
              <a:gd name="connsiteX4991" fmla="*/ 21026675 w 43671952"/>
              <a:gd name="connsiteY4991" fmla="*/ 6186491 h 23902640"/>
              <a:gd name="connsiteX4992" fmla="*/ 21036199 w 43671952"/>
              <a:gd name="connsiteY4992" fmla="*/ 6243640 h 23902640"/>
              <a:gd name="connsiteX4993" fmla="*/ 21045723 w 43671952"/>
              <a:gd name="connsiteY4993" fmla="*/ 6286503 h 23902640"/>
              <a:gd name="connsiteX4994" fmla="*/ 21055251 w 43671952"/>
              <a:gd name="connsiteY4994" fmla="*/ 6315077 h 23902640"/>
              <a:gd name="connsiteX4995" fmla="*/ 21060011 w 43671952"/>
              <a:gd name="connsiteY4995" fmla="*/ 6329364 h 23902640"/>
              <a:gd name="connsiteX4996" fmla="*/ 21079063 w 43671952"/>
              <a:gd name="connsiteY4996" fmla="*/ 6357941 h 23902640"/>
              <a:gd name="connsiteX4997" fmla="*/ 21088587 w 43671952"/>
              <a:gd name="connsiteY4997" fmla="*/ 6372227 h 23902640"/>
              <a:gd name="connsiteX4998" fmla="*/ 21098111 w 43671952"/>
              <a:gd name="connsiteY4998" fmla="*/ 6400802 h 23902640"/>
              <a:gd name="connsiteX4999" fmla="*/ 21102875 w 43671952"/>
              <a:gd name="connsiteY4999" fmla="*/ 6415088 h 23902640"/>
              <a:gd name="connsiteX5000" fmla="*/ 21074299 w 43671952"/>
              <a:gd name="connsiteY5000" fmla="*/ 6424616 h 23902640"/>
              <a:gd name="connsiteX5001" fmla="*/ 21060011 w 43671952"/>
              <a:gd name="connsiteY5001" fmla="*/ 6429379 h 23902640"/>
              <a:gd name="connsiteX5002" fmla="*/ 21031439 w 43671952"/>
              <a:gd name="connsiteY5002" fmla="*/ 6424616 h 23902640"/>
              <a:gd name="connsiteX5003" fmla="*/ 21017151 w 43671952"/>
              <a:gd name="connsiteY5003" fmla="*/ 6419853 h 23902640"/>
              <a:gd name="connsiteX5004" fmla="*/ 20969523 w 43671952"/>
              <a:gd name="connsiteY5004" fmla="*/ 6405566 h 23902640"/>
              <a:gd name="connsiteX5005" fmla="*/ 20955235 w 43671952"/>
              <a:gd name="connsiteY5005" fmla="*/ 6400802 h 23902640"/>
              <a:gd name="connsiteX5006" fmla="*/ 20940951 w 43671952"/>
              <a:gd name="connsiteY5006" fmla="*/ 6396041 h 23902640"/>
              <a:gd name="connsiteX5007" fmla="*/ 20907615 w 43671952"/>
              <a:gd name="connsiteY5007" fmla="*/ 6400802 h 23902640"/>
              <a:gd name="connsiteX5008" fmla="*/ 20893323 w 43671952"/>
              <a:gd name="connsiteY5008" fmla="*/ 6405566 h 23902640"/>
              <a:gd name="connsiteX5009" fmla="*/ 20888563 w 43671952"/>
              <a:gd name="connsiteY5009" fmla="*/ 6419853 h 23902640"/>
              <a:gd name="connsiteX5010" fmla="*/ 20879039 w 43671952"/>
              <a:gd name="connsiteY5010" fmla="*/ 6434139 h 23902640"/>
              <a:gd name="connsiteX5011" fmla="*/ 20869511 w 43671952"/>
              <a:gd name="connsiteY5011" fmla="*/ 6462718 h 23902640"/>
              <a:gd name="connsiteX5012" fmla="*/ 20874275 w 43671952"/>
              <a:gd name="connsiteY5012" fmla="*/ 6524629 h 23902640"/>
              <a:gd name="connsiteX5013" fmla="*/ 20883799 w 43671952"/>
              <a:gd name="connsiteY5013" fmla="*/ 6581778 h 23902640"/>
              <a:gd name="connsiteX5014" fmla="*/ 20888563 w 43671952"/>
              <a:gd name="connsiteY5014" fmla="*/ 6667502 h 23902640"/>
              <a:gd name="connsiteX5015" fmla="*/ 20898087 w 43671952"/>
              <a:gd name="connsiteY5015" fmla="*/ 6696078 h 23902640"/>
              <a:gd name="connsiteX5016" fmla="*/ 20926663 w 43671952"/>
              <a:gd name="connsiteY5016" fmla="*/ 6705604 h 23902640"/>
              <a:gd name="connsiteX5017" fmla="*/ 20969523 w 43671952"/>
              <a:gd name="connsiteY5017" fmla="*/ 6743702 h 23902640"/>
              <a:gd name="connsiteX5018" fmla="*/ 20979051 w 43671952"/>
              <a:gd name="connsiteY5018" fmla="*/ 6757992 h 23902640"/>
              <a:gd name="connsiteX5019" fmla="*/ 20988575 w 43671952"/>
              <a:gd name="connsiteY5019" fmla="*/ 6786566 h 23902640"/>
              <a:gd name="connsiteX5020" fmla="*/ 20983811 w 43671952"/>
              <a:gd name="connsiteY5020" fmla="*/ 6819903 h 23902640"/>
              <a:gd name="connsiteX5021" fmla="*/ 20979051 w 43671952"/>
              <a:gd name="connsiteY5021" fmla="*/ 6834192 h 23902640"/>
              <a:gd name="connsiteX5022" fmla="*/ 20964763 w 43671952"/>
              <a:gd name="connsiteY5022" fmla="*/ 6843716 h 23902640"/>
              <a:gd name="connsiteX5023" fmla="*/ 20931423 w 43671952"/>
              <a:gd name="connsiteY5023" fmla="*/ 6834192 h 23902640"/>
              <a:gd name="connsiteX5024" fmla="*/ 20917139 w 43671952"/>
              <a:gd name="connsiteY5024" fmla="*/ 6824664 h 23902640"/>
              <a:gd name="connsiteX5025" fmla="*/ 20893323 w 43671952"/>
              <a:gd name="connsiteY5025" fmla="*/ 6791328 h 23902640"/>
              <a:gd name="connsiteX5026" fmla="*/ 20879039 w 43671952"/>
              <a:gd name="connsiteY5026" fmla="*/ 6781802 h 23902640"/>
              <a:gd name="connsiteX5027" fmla="*/ 20864751 w 43671952"/>
              <a:gd name="connsiteY5027" fmla="*/ 6791328 h 23902640"/>
              <a:gd name="connsiteX5028" fmla="*/ 20850463 w 43671952"/>
              <a:gd name="connsiteY5028" fmla="*/ 6796089 h 23902640"/>
              <a:gd name="connsiteX5029" fmla="*/ 20836175 w 43671952"/>
              <a:gd name="connsiteY5029" fmla="*/ 6810377 h 23902640"/>
              <a:gd name="connsiteX5030" fmla="*/ 20807599 w 43671952"/>
              <a:gd name="connsiteY5030" fmla="*/ 6829426 h 23902640"/>
              <a:gd name="connsiteX5031" fmla="*/ 20793311 w 43671952"/>
              <a:gd name="connsiteY5031" fmla="*/ 6838952 h 23902640"/>
              <a:gd name="connsiteX5032" fmla="*/ 20769499 w 43671952"/>
              <a:gd name="connsiteY5032" fmla="*/ 6819903 h 23902640"/>
              <a:gd name="connsiteX5033" fmla="*/ 20774263 w 43671952"/>
              <a:gd name="connsiteY5033" fmla="*/ 6819903 h 23902640"/>
              <a:gd name="connsiteX5034" fmla="*/ 20779023 w 43671952"/>
              <a:gd name="connsiteY5034" fmla="*/ 6696078 h 23902640"/>
              <a:gd name="connsiteX5035" fmla="*/ 20798075 w 43671952"/>
              <a:gd name="connsiteY5035" fmla="*/ 6653216 h 23902640"/>
              <a:gd name="connsiteX5036" fmla="*/ 20812363 w 43671952"/>
              <a:gd name="connsiteY5036" fmla="*/ 6624640 h 23902640"/>
              <a:gd name="connsiteX5037" fmla="*/ 20821887 w 43671952"/>
              <a:gd name="connsiteY5037" fmla="*/ 6596066 h 23902640"/>
              <a:gd name="connsiteX5038" fmla="*/ 20817127 w 43671952"/>
              <a:gd name="connsiteY5038" fmla="*/ 6519865 h 23902640"/>
              <a:gd name="connsiteX5039" fmla="*/ 20812363 w 43671952"/>
              <a:gd name="connsiteY5039" fmla="*/ 6505578 h 23902640"/>
              <a:gd name="connsiteX5040" fmla="*/ 20802839 w 43671952"/>
              <a:gd name="connsiteY5040" fmla="*/ 6467477 h 23902640"/>
              <a:gd name="connsiteX5041" fmla="*/ 20798075 w 43671952"/>
              <a:gd name="connsiteY5041" fmla="*/ 6448427 h 23902640"/>
              <a:gd name="connsiteX5042" fmla="*/ 20793311 w 43671952"/>
              <a:gd name="connsiteY5042" fmla="*/ 6434139 h 23902640"/>
              <a:gd name="connsiteX5043" fmla="*/ 20807599 w 43671952"/>
              <a:gd name="connsiteY5043" fmla="*/ 6372227 h 23902640"/>
              <a:gd name="connsiteX5044" fmla="*/ 20817127 w 43671952"/>
              <a:gd name="connsiteY5044" fmla="*/ 6357941 h 23902640"/>
              <a:gd name="connsiteX5045" fmla="*/ 20826651 w 43671952"/>
              <a:gd name="connsiteY5045" fmla="*/ 6329364 h 23902640"/>
              <a:gd name="connsiteX5046" fmla="*/ 20831413 w 43671952"/>
              <a:gd name="connsiteY5046" fmla="*/ 6315077 h 23902640"/>
              <a:gd name="connsiteX5047" fmla="*/ 20836175 w 43671952"/>
              <a:gd name="connsiteY5047" fmla="*/ 6276978 h 23902640"/>
              <a:gd name="connsiteX5048" fmla="*/ 20845699 w 43671952"/>
              <a:gd name="connsiteY5048" fmla="*/ 6248404 h 23902640"/>
              <a:gd name="connsiteX5049" fmla="*/ 20850463 w 43671952"/>
              <a:gd name="connsiteY5049" fmla="*/ 6234116 h 23902640"/>
              <a:gd name="connsiteX5050" fmla="*/ 20859987 w 43671952"/>
              <a:gd name="connsiteY5050" fmla="*/ 6219829 h 23902640"/>
              <a:gd name="connsiteX5051" fmla="*/ 20864751 w 43671952"/>
              <a:gd name="connsiteY5051" fmla="*/ 6143627 h 23902640"/>
              <a:gd name="connsiteX5052" fmla="*/ 20859987 w 43671952"/>
              <a:gd name="connsiteY5052" fmla="*/ 6129341 h 23902640"/>
              <a:gd name="connsiteX5053" fmla="*/ 20850463 w 43671952"/>
              <a:gd name="connsiteY5053" fmla="*/ 6115052 h 23902640"/>
              <a:gd name="connsiteX5054" fmla="*/ 20840939 w 43671952"/>
              <a:gd name="connsiteY5054" fmla="*/ 6086478 h 23902640"/>
              <a:gd name="connsiteX5055" fmla="*/ 20836175 w 43671952"/>
              <a:gd name="connsiteY5055" fmla="*/ 6072191 h 23902640"/>
              <a:gd name="connsiteX5056" fmla="*/ 20831413 w 43671952"/>
              <a:gd name="connsiteY5056" fmla="*/ 5900741 h 23902640"/>
              <a:gd name="connsiteX5057" fmla="*/ 20826651 w 43671952"/>
              <a:gd name="connsiteY5057" fmla="*/ 5867403 h 23902640"/>
              <a:gd name="connsiteX5058" fmla="*/ 20831413 w 43671952"/>
              <a:gd name="connsiteY5058" fmla="*/ 5743578 h 23902640"/>
              <a:gd name="connsiteX5059" fmla="*/ 20845699 w 43671952"/>
              <a:gd name="connsiteY5059" fmla="*/ 5715003 h 23902640"/>
              <a:gd name="connsiteX5060" fmla="*/ 20859987 w 43671952"/>
              <a:gd name="connsiteY5060" fmla="*/ 5705476 h 23902640"/>
              <a:gd name="connsiteX5061" fmla="*/ 20879039 w 43671952"/>
              <a:gd name="connsiteY5061" fmla="*/ 5676903 h 23902640"/>
              <a:gd name="connsiteX5062" fmla="*/ 20888563 w 43671952"/>
              <a:gd name="connsiteY5062" fmla="*/ 5662616 h 23902640"/>
              <a:gd name="connsiteX5063" fmla="*/ 20898087 w 43671952"/>
              <a:gd name="connsiteY5063" fmla="*/ 5634039 h 23902640"/>
              <a:gd name="connsiteX5064" fmla="*/ 20912375 w 43671952"/>
              <a:gd name="connsiteY5064" fmla="*/ 5605466 h 23902640"/>
              <a:gd name="connsiteX5065" fmla="*/ 20926663 w 43671952"/>
              <a:gd name="connsiteY5065" fmla="*/ 5591177 h 23902640"/>
              <a:gd name="connsiteX5066" fmla="*/ 26195363 w 43671952"/>
              <a:gd name="connsiteY5066" fmla="*/ 5548315 h 23902640"/>
              <a:gd name="connsiteX5067" fmla="*/ 26223939 w 43671952"/>
              <a:gd name="connsiteY5067" fmla="*/ 5551491 h 23902640"/>
              <a:gd name="connsiteX5068" fmla="*/ 26227115 w 43671952"/>
              <a:gd name="connsiteY5068" fmla="*/ 5561014 h 23902640"/>
              <a:gd name="connsiteX5069" fmla="*/ 26223939 w 43671952"/>
              <a:gd name="connsiteY5069" fmla="*/ 5586415 h 23902640"/>
              <a:gd name="connsiteX5070" fmla="*/ 26217591 w 43671952"/>
              <a:gd name="connsiteY5070" fmla="*/ 5605466 h 23902640"/>
              <a:gd name="connsiteX5071" fmla="*/ 26208063 w 43671952"/>
              <a:gd name="connsiteY5071" fmla="*/ 5624517 h 23902640"/>
              <a:gd name="connsiteX5072" fmla="*/ 26198539 w 43671952"/>
              <a:gd name="connsiteY5072" fmla="*/ 5630864 h 23902640"/>
              <a:gd name="connsiteX5073" fmla="*/ 26185839 w 43671952"/>
              <a:gd name="connsiteY5073" fmla="*/ 5634039 h 23902640"/>
              <a:gd name="connsiteX5074" fmla="*/ 26176315 w 43671952"/>
              <a:gd name="connsiteY5074" fmla="*/ 5640390 h 23902640"/>
              <a:gd name="connsiteX5075" fmla="*/ 26163615 w 43671952"/>
              <a:gd name="connsiteY5075" fmla="*/ 5643564 h 23902640"/>
              <a:gd name="connsiteX5076" fmla="*/ 26154091 w 43671952"/>
              <a:gd name="connsiteY5076" fmla="*/ 5646740 h 23902640"/>
              <a:gd name="connsiteX5077" fmla="*/ 26141391 w 43671952"/>
              <a:gd name="connsiteY5077" fmla="*/ 5643564 h 23902640"/>
              <a:gd name="connsiteX5078" fmla="*/ 26144563 w 43671952"/>
              <a:gd name="connsiteY5078" fmla="*/ 5634039 h 23902640"/>
              <a:gd name="connsiteX5079" fmla="*/ 26141391 w 43671952"/>
              <a:gd name="connsiteY5079" fmla="*/ 5605466 h 23902640"/>
              <a:gd name="connsiteX5080" fmla="*/ 26147739 w 43671952"/>
              <a:gd name="connsiteY5080" fmla="*/ 5595942 h 23902640"/>
              <a:gd name="connsiteX5081" fmla="*/ 26157263 w 43671952"/>
              <a:gd name="connsiteY5081" fmla="*/ 5586415 h 23902640"/>
              <a:gd name="connsiteX5082" fmla="*/ 26173139 w 43671952"/>
              <a:gd name="connsiteY5082" fmla="*/ 5570539 h 23902640"/>
              <a:gd name="connsiteX5083" fmla="*/ 26176315 w 43671952"/>
              <a:gd name="connsiteY5083" fmla="*/ 5561014 h 23902640"/>
              <a:gd name="connsiteX5084" fmla="*/ 26195363 w 43671952"/>
              <a:gd name="connsiteY5084" fmla="*/ 5548315 h 23902640"/>
              <a:gd name="connsiteX5085" fmla="*/ 30575279 w 43671952"/>
              <a:gd name="connsiteY5085" fmla="*/ 5531647 h 23902640"/>
              <a:gd name="connsiteX5086" fmla="*/ 30606235 w 43671952"/>
              <a:gd name="connsiteY5086" fmla="*/ 5536411 h 23902640"/>
              <a:gd name="connsiteX5087" fmla="*/ 30620519 w 43671952"/>
              <a:gd name="connsiteY5087" fmla="*/ 5541171 h 23902640"/>
              <a:gd name="connsiteX5088" fmla="*/ 30627663 w 43671952"/>
              <a:gd name="connsiteY5088" fmla="*/ 5543554 h 23902640"/>
              <a:gd name="connsiteX5089" fmla="*/ 30634807 w 43671952"/>
              <a:gd name="connsiteY5089" fmla="*/ 5548315 h 23902640"/>
              <a:gd name="connsiteX5090" fmla="*/ 30651479 w 43671952"/>
              <a:gd name="connsiteY5090" fmla="*/ 5553079 h 23902640"/>
              <a:gd name="connsiteX5091" fmla="*/ 30665763 w 43671952"/>
              <a:gd name="connsiteY5091" fmla="*/ 5557840 h 23902640"/>
              <a:gd name="connsiteX5092" fmla="*/ 30672907 w 43671952"/>
              <a:gd name="connsiteY5092" fmla="*/ 5560222 h 23902640"/>
              <a:gd name="connsiteX5093" fmla="*/ 30680051 w 43671952"/>
              <a:gd name="connsiteY5093" fmla="*/ 5564986 h 23902640"/>
              <a:gd name="connsiteX5094" fmla="*/ 30689579 w 43671952"/>
              <a:gd name="connsiteY5094" fmla="*/ 5567366 h 23902640"/>
              <a:gd name="connsiteX5095" fmla="*/ 30703863 w 43671952"/>
              <a:gd name="connsiteY5095" fmla="*/ 5572126 h 23902640"/>
              <a:gd name="connsiteX5096" fmla="*/ 30711007 w 43671952"/>
              <a:gd name="connsiteY5096" fmla="*/ 5574508 h 23902640"/>
              <a:gd name="connsiteX5097" fmla="*/ 30718151 w 43671952"/>
              <a:gd name="connsiteY5097" fmla="*/ 5579273 h 23902640"/>
              <a:gd name="connsiteX5098" fmla="*/ 30741963 w 43671952"/>
              <a:gd name="connsiteY5098" fmla="*/ 5586415 h 23902640"/>
              <a:gd name="connsiteX5099" fmla="*/ 30763395 w 43671952"/>
              <a:gd name="connsiteY5099" fmla="*/ 5595942 h 23902640"/>
              <a:gd name="connsiteX5100" fmla="*/ 30770539 w 43671952"/>
              <a:gd name="connsiteY5100" fmla="*/ 5598322 h 23902640"/>
              <a:gd name="connsiteX5101" fmla="*/ 30784827 w 43671952"/>
              <a:gd name="connsiteY5101" fmla="*/ 5605466 h 23902640"/>
              <a:gd name="connsiteX5102" fmla="*/ 30791971 w 43671952"/>
              <a:gd name="connsiteY5102" fmla="*/ 5610226 h 23902640"/>
              <a:gd name="connsiteX5103" fmla="*/ 30808639 w 43671952"/>
              <a:gd name="connsiteY5103" fmla="*/ 5614992 h 23902640"/>
              <a:gd name="connsiteX5104" fmla="*/ 30906271 w 43671952"/>
              <a:gd name="connsiteY5104" fmla="*/ 5617372 h 23902640"/>
              <a:gd name="connsiteX5105" fmla="*/ 30915795 w 43671952"/>
              <a:gd name="connsiteY5105" fmla="*/ 5631658 h 23902640"/>
              <a:gd name="connsiteX5106" fmla="*/ 30920559 w 43671952"/>
              <a:gd name="connsiteY5106" fmla="*/ 5645946 h 23902640"/>
              <a:gd name="connsiteX5107" fmla="*/ 30920559 w 43671952"/>
              <a:gd name="connsiteY5107" fmla="*/ 5691191 h 23902640"/>
              <a:gd name="connsiteX5108" fmla="*/ 30927703 w 43671952"/>
              <a:gd name="connsiteY5108" fmla="*/ 5695952 h 23902640"/>
              <a:gd name="connsiteX5109" fmla="*/ 30958659 w 43671952"/>
              <a:gd name="connsiteY5109" fmla="*/ 5703097 h 23902640"/>
              <a:gd name="connsiteX5110" fmla="*/ 30980091 w 43671952"/>
              <a:gd name="connsiteY5110" fmla="*/ 5710242 h 23902640"/>
              <a:gd name="connsiteX5111" fmla="*/ 30987235 w 43671952"/>
              <a:gd name="connsiteY5111" fmla="*/ 5712621 h 23902640"/>
              <a:gd name="connsiteX5112" fmla="*/ 31001519 w 43671952"/>
              <a:gd name="connsiteY5112" fmla="*/ 5719765 h 23902640"/>
              <a:gd name="connsiteX5113" fmla="*/ 31008663 w 43671952"/>
              <a:gd name="connsiteY5113" fmla="*/ 5724527 h 23902640"/>
              <a:gd name="connsiteX5114" fmla="*/ 31018191 w 43671952"/>
              <a:gd name="connsiteY5114" fmla="*/ 5726910 h 23902640"/>
              <a:gd name="connsiteX5115" fmla="*/ 31032479 w 43671952"/>
              <a:gd name="connsiteY5115" fmla="*/ 5731671 h 23902640"/>
              <a:gd name="connsiteX5116" fmla="*/ 31039619 w 43671952"/>
              <a:gd name="connsiteY5116" fmla="*/ 5734053 h 23902640"/>
              <a:gd name="connsiteX5117" fmla="*/ 31061051 w 43671952"/>
              <a:gd name="connsiteY5117" fmla="*/ 5743578 h 23902640"/>
              <a:gd name="connsiteX5118" fmla="*/ 31068195 w 43671952"/>
              <a:gd name="connsiteY5118" fmla="*/ 5745961 h 23902640"/>
              <a:gd name="connsiteX5119" fmla="*/ 31075339 w 43671952"/>
              <a:gd name="connsiteY5119" fmla="*/ 5748340 h 23902640"/>
              <a:gd name="connsiteX5120" fmla="*/ 31077719 w 43671952"/>
              <a:gd name="connsiteY5120" fmla="*/ 5755485 h 23902640"/>
              <a:gd name="connsiteX5121" fmla="*/ 31082483 w 43671952"/>
              <a:gd name="connsiteY5121" fmla="*/ 5762628 h 23902640"/>
              <a:gd name="connsiteX5122" fmla="*/ 31087247 w 43671952"/>
              <a:gd name="connsiteY5122" fmla="*/ 5776914 h 23902640"/>
              <a:gd name="connsiteX5123" fmla="*/ 31080103 w 43671952"/>
              <a:gd name="connsiteY5123" fmla="*/ 5793585 h 23902640"/>
              <a:gd name="connsiteX5124" fmla="*/ 31072959 w 43671952"/>
              <a:gd name="connsiteY5124" fmla="*/ 5795966 h 23902640"/>
              <a:gd name="connsiteX5125" fmla="*/ 31065815 w 43671952"/>
              <a:gd name="connsiteY5125" fmla="*/ 5800727 h 23902640"/>
              <a:gd name="connsiteX5126" fmla="*/ 31058671 w 43671952"/>
              <a:gd name="connsiteY5126" fmla="*/ 5803110 h 23902640"/>
              <a:gd name="connsiteX5127" fmla="*/ 31011047 w 43671952"/>
              <a:gd name="connsiteY5127" fmla="*/ 5807871 h 23902640"/>
              <a:gd name="connsiteX5128" fmla="*/ 30896747 w 43671952"/>
              <a:gd name="connsiteY5128" fmla="*/ 5803110 h 23902640"/>
              <a:gd name="connsiteX5129" fmla="*/ 30882459 w 43671952"/>
              <a:gd name="connsiteY5129" fmla="*/ 5800727 h 23902640"/>
              <a:gd name="connsiteX5130" fmla="*/ 30875315 w 43671952"/>
              <a:gd name="connsiteY5130" fmla="*/ 5798344 h 23902640"/>
              <a:gd name="connsiteX5131" fmla="*/ 30834835 w 43671952"/>
              <a:gd name="connsiteY5131" fmla="*/ 5795966 h 23902640"/>
              <a:gd name="connsiteX5132" fmla="*/ 30827691 w 43671952"/>
              <a:gd name="connsiteY5132" fmla="*/ 5793585 h 23902640"/>
              <a:gd name="connsiteX5133" fmla="*/ 30818163 w 43671952"/>
              <a:gd name="connsiteY5133" fmla="*/ 5779297 h 23902640"/>
              <a:gd name="connsiteX5134" fmla="*/ 30808639 w 43671952"/>
              <a:gd name="connsiteY5134" fmla="*/ 5757868 h 23902640"/>
              <a:gd name="connsiteX5135" fmla="*/ 30806259 w 43671952"/>
              <a:gd name="connsiteY5135" fmla="*/ 5750722 h 23902640"/>
              <a:gd name="connsiteX5136" fmla="*/ 30801495 w 43671952"/>
              <a:gd name="connsiteY5136" fmla="*/ 5695952 h 23902640"/>
              <a:gd name="connsiteX5137" fmla="*/ 30794351 w 43671952"/>
              <a:gd name="connsiteY5137" fmla="*/ 5679284 h 23902640"/>
              <a:gd name="connsiteX5138" fmla="*/ 30787207 w 43671952"/>
              <a:gd name="connsiteY5138" fmla="*/ 5676903 h 23902640"/>
              <a:gd name="connsiteX5139" fmla="*/ 30780063 w 43671952"/>
              <a:gd name="connsiteY5139" fmla="*/ 5669761 h 23902640"/>
              <a:gd name="connsiteX5140" fmla="*/ 30775303 w 43671952"/>
              <a:gd name="connsiteY5140" fmla="*/ 5662616 h 23902640"/>
              <a:gd name="connsiteX5141" fmla="*/ 30761015 w 43671952"/>
              <a:gd name="connsiteY5141" fmla="*/ 5657854 h 23902640"/>
              <a:gd name="connsiteX5142" fmla="*/ 30756251 w 43671952"/>
              <a:gd name="connsiteY5142" fmla="*/ 5650710 h 23902640"/>
              <a:gd name="connsiteX5143" fmla="*/ 30741963 w 43671952"/>
              <a:gd name="connsiteY5143" fmla="*/ 5643564 h 23902640"/>
              <a:gd name="connsiteX5144" fmla="*/ 30727679 w 43671952"/>
              <a:gd name="connsiteY5144" fmla="*/ 5636422 h 23902640"/>
              <a:gd name="connsiteX5145" fmla="*/ 30720535 w 43671952"/>
              <a:gd name="connsiteY5145" fmla="*/ 5631658 h 23902640"/>
              <a:gd name="connsiteX5146" fmla="*/ 30713391 w 43671952"/>
              <a:gd name="connsiteY5146" fmla="*/ 5629279 h 23902640"/>
              <a:gd name="connsiteX5147" fmla="*/ 30706247 w 43671952"/>
              <a:gd name="connsiteY5147" fmla="*/ 5624517 h 23902640"/>
              <a:gd name="connsiteX5148" fmla="*/ 30691959 w 43671952"/>
              <a:gd name="connsiteY5148" fmla="*/ 5619752 h 23902640"/>
              <a:gd name="connsiteX5149" fmla="*/ 30675291 w 43671952"/>
              <a:gd name="connsiteY5149" fmla="*/ 5614992 h 23902640"/>
              <a:gd name="connsiteX5150" fmla="*/ 30658619 w 43671952"/>
              <a:gd name="connsiteY5150" fmla="*/ 5610226 h 23902640"/>
              <a:gd name="connsiteX5151" fmla="*/ 30644335 w 43671952"/>
              <a:gd name="connsiteY5151" fmla="*/ 5607846 h 23902640"/>
              <a:gd name="connsiteX5152" fmla="*/ 30622903 w 43671952"/>
              <a:gd name="connsiteY5152" fmla="*/ 5600701 h 23902640"/>
              <a:gd name="connsiteX5153" fmla="*/ 30615759 w 43671952"/>
              <a:gd name="connsiteY5153" fmla="*/ 5598322 h 23902640"/>
              <a:gd name="connsiteX5154" fmla="*/ 30608615 w 43671952"/>
              <a:gd name="connsiteY5154" fmla="*/ 5593559 h 23902640"/>
              <a:gd name="connsiteX5155" fmla="*/ 30599091 w 43671952"/>
              <a:gd name="connsiteY5155" fmla="*/ 5591177 h 23902640"/>
              <a:gd name="connsiteX5156" fmla="*/ 30591947 w 43671952"/>
              <a:gd name="connsiteY5156" fmla="*/ 5588796 h 23902640"/>
              <a:gd name="connsiteX5157" fmla="*/ 30568135 w 43671952"/>
              <a:gd name="connsiteY5157" fmla="*/ 5564986 h 23902640"/>
              <a:gd name="connsiteX5158" fmla="*/ 30563371 w 43671952"/>
              <a:gd name="connsiteY5158" fmla="*/ 5555460 h 23902640"/>
              <a:gd name="connsiteX5159" fmla="*/ 30568135 w 43671952"/>
              <a:gd name="connsiteY5159" fmla="*/ 5550696 h 23902640"/>
              <a:gd name="connsiteX5160" fmla="*/ 30575279 w 43671952"/>
              <a:gd name="connsiteY5160" fmla="*/ 5531647 h 23902640"/>
              <a:gd name="connsiteX5161" fmla="*/ 23610919 w 43671952"/>
              <a:gd name="connsiteY5161" fmla="*/ 5503865 h 23902640"/>
              <a:gd name="connsiteX5162" fmla="*/ 23626791 w 43671952"/>
              <a:gd name="connsiteY5162" fmla="*/ 5507042 h 23902640"/>
              <a:gd name="connsiteX5163" fmla="*/ 23629971 w 43671952"/>
              <a:gd name="connsiteY5163" fmla="*/ 5532441 h 23902640"/>
              <a:gd name="connsiteX5164" fmla="*/ 23620443 w 43671952"/>
              <a:gd name="connsiteY5164" fmla="*/ 5538792 h 23902640"/>
              <a:gd name="connsiteX5165" fmla="*/ 23607743 w 43671952"/>
              <a:gd name="connsiteY5165" fmla="*/ 5541965 h 23902640"/>
              <a:gd name="connsiteX5166" fmla="*/ 23601395 w 43671952"/>
              <a:gd name="connsiteY5166" fmla="*/ 5507042 h 23902640"/>
              <a:gd name="connsiteX5167" fmla="*/ 23610919 w 43671952"/>
              <a:gd name="connsiteY5167" fmla="*/ 5503865 h 23902640"/>
              <a:gd name="connsiteX5168" fmla="*/ 23410891 w 43671952"/>
              <a:gd name="connsiteY5168" fmla="*/ 5497516 h 23902640"/>
              <a:gd name="connsiteX5169" fmla="*/ 23423591 w 43671952"/>
              <a:gd name="connsiteY5169" fmla="*/ 5500690 h 23902640"/>
              <a:gd name="connsiteX5170" fmla="*/ 23426767 w 43671952"/>
              <a:gd name="connsiteY5170" fmla="*/ 5510217 h 23902640"/>
              <a:gd name="connsiteX5171" fmla="*/ 23417239 w 43671952"/>
              <a:gd name="connsiteY5171" fmla="*/ 5541965 h 23902640"/>
              <a:gd name="connsiteX5172" fmla="*/ 23407715 w 43671952"/>
              <a:gd name="connsiteY5172" fmla="*/ 5545140 h 23902640"/>
              <a:gd name="connsiteX5173" fmla="*/ 23401367 w 43671952"/>
              <a:gd name="connsiteY5173" fmla="*/ 5551491 h 23902640"/>
              <a:gd name="connsiteX5174" fmla="*/ 23379139 w 43671952"/>
              <a:gd name="connsiteY5174" fmla="*/ 5535615 h 23902640"/>
              <a:gd name="connsiteX5175" fmla="*/ 23382315 w 43671952"/>
              <a:gd name="connsiteY5175" fmla="*/ 5513392 h 23902640"/>
              <a:gd name="connsiteX5176" fmla="*/ 23410891 w 43671952"/>
              <a:gd name="connsiteY5176" fmla="*/ 5497516 h 23902640"/>
              <a:gd name="connsiteX5177" fmla="*/ 26344591 w 43671952"/>
              <a:gd name="connsiteY5177" fmla="*/ 5421317 h 23902640"/>
              <a:gd name="connsiteX5178" fmla="*/ 26379515 w 43671952"/>
              <a:gd name="connsiteY5178" fmla="*/ 5434017 h 23902640"/>
              <a:gd name="connsiteX5179" fmla="*/ 26385863 w 43671952"/>
              <a:gd name="connsiteY5179" fmla="*/ 5453066 h 23902640"/>
              <a:gd name="connsiteX5180" fmla="*/ 26389039 w 43671952"/>
              <a:gd name="connsiteY5180" fmla="*/ 5462589 h 23902640"/>
              <a:gd name="connsiteX5181" fmla="*/ 26382691 w 43671952"/>
              <a:gd name="connsiteY5181" fmla="*/ 5516566 h 23902640"/>
              <a:gd name="connsiteX5182" fmla="*/ 26366815 w 43671952"/>
              <a:gd name="connsiteY5182" fmla="*/ 5541965 h 23902640"/>
              <a:gd name="connsiteX5183" fmla="*/ 26360463 w 43671952"/>
              <a:gd name="connsiteY5183" fmla="*/ 5548315 h 23902640"/>
              <a:gd name="connsiteX5184" fmla="*/ 26325539 w 43671952"/>
              <a:gd name="connsiteY5184" fmla="*/ 5507042 h 23902640"/>
              <a:gd name="connsiteX5185" fmla="*/ 26319191 w 43671952"/>
              <a:gd name="connsiteY5185" fmla="*/ 5497516 h 23902640"/>
              <a:gd name="connsiteX5186" fmla="*/ 26312839 w 43671952"/>
              <a:gd name="connsiteY5186" fmla="*/ 5487990 h 23902640"/>
              <a:gd name="connsiteX5187" fmla="*/ 26309663 w 43671952"/>
              <a:gd name="connsiteY5187" fmla="*/ 5478466 h 23902640"/>
              <a:gd name="connsiteX5188" fmla="*/ 26312839 w 43671952"/>
              <a:gd name="connsiteY5188" fmla="*/ 5449888 h 23902640"/>
              <a:gd name="connsiteX5189" fmla="*/ 26335063 w 43671952"/>
              <a:gd name="connsiteY5189" fmla="*/ 5424492 h 23902640"/>
              <a:gd name="connsiteX5190" fmla="*/ 26344591 w 43671952"/>
              <a:gd name="connsiteY5190" fmla="*/ 5421317 h 23902640"/>
              <a:gd name="connsiteX5191" fmla="*/ 26525563 w 43671952"/>
              <a:gd name="connsiteY5191" fmla="*/ 5278441 h 23902640"/>
              <a:gd name="connsiteX5192" fmla="*/ 26582715 w 43671952"/>
              <a:gd name="connsiteY5192" fmla="*/ 5281614 h 23902640"/>
              <a:gd name="connsiteX5193" fmla="*/ 26595415 w 43671952"/>
              <a:gd name="connsiteY5193" fmla="*/ 5284791 h 23902640"/>
              <a:gd name="connsiteX5194" fmla="*/ 26614463 w 43671952"/>
              <a:gd name="connsiteY5194" fmla="*/ 5291141 h 23902640"/>
              <a:gd name="connsiteX5195" fmla="*/ 26630339 w 43671952"/>
              <a:gd name="connsiteY5195" fmla="*/ 5319716 h 23902640"/>
              <a:gd name="connsiteX5196" fmla="*/ 26620815 w 43671952"/>
              <a:gd name="connsiteY5196" fmla="*/ 5341941 h 23902640"/>
              <a:gd name="connsiteX5197" fmla="*/ 26601763 w 43671952"/>
              <a:gd name="connsiteY5197" fmla="*/ 5348290 h 23902640"/>
              <a:gd name="connsiteX5198" fmla="*/ 26589063 w 43671952"/>
              <a:gd name="connsiteY5198" fmla="*/ 5345114 h 23902640"/>
              <a:gd name="connsiteX5199" fmla="*/ 26566839 w 43671952"/>
              <a:gd name="connsiteY5199" fmla="*/ 5329240 h 23902640"/>
              <a:gd name="connsiteX5200" fmla="*/ 26509691 w 43671952"/>
              <a:gd name="connsiteY5200" fmla="*/ 5319716 h 23902640"/>
              <a:gd name="connsiteX5201" fmla="*/ 26506515 w 43671952"/>
              <a:gd name="connsiteY5201" fmla="*/ 5287966 h 23902640"/>
              <a:gd name="connsiteX5202" fmla="*/ 26516039 w 43671952"/>
              <a:gd name="connsiteY5202" fmla="*/ 5284791 h 23902640"/>
              <a:gd name="connsiteX5203" fmla="*/ 26525563 w 43671952"/>
              <a:gd name="connsiteY5203" fmla="*/ 5278441 h 23902640"/>
              <a:gd name="connsiteX5204" fmla="*/ 29977583 w 43671952"/>
              <a:gd name="connsiteY5204" fmla="*/ 5241135 h 23902640"/>
              <a:gd name="connsiteX5205" fmla="*/ 30032351 w 43671952"/>
              <a:gd name="connsiteY5205" fmla="*/ 5243516 h 23902640"/>
              <a:gd name="connsiteX5206" fmla="*/ 30039495 w 43671952"/>
              <a:gd name="connsiteY5206" fmla="*/ 5245895 h 23902640"/>
              <a:gd name="connsiteX5207" fmla="*/ 30046639 w 43671952"/>
              <a:gd name="connsiteY5207" fmla="*/ 5250661 h 23902640"/>
              <a:gd name="connsiteX5208" fmla="*/ 30053783 w 43671952"/>
              <a:gd name="connsiteY5208" fmla="*/ 5253039 h 23902640"/>
              <a:gd name="connsiteX5209" fmla="*/ 30060927 w 43671952"/>
              <a:gd name="connsiteY5209" fmla="*/ 5257804 h 23902640"/>
              <a:gd name="connsiteX5210" fmla="*/ 30075215 w 43671952"/>
              <a:gd name="connsiteY5210" fmla="*/ 5262566 h 23902640"/>
              <a:gd name="connsiteX5211" fmla="*/ 30079979 w 43671952"/>
              <a:gd name="connsiteY5211" fmla="*/ 5269710 h 23902640"/>
              <a:gd name="connsiteX5212" fmla="*/ 30094263 w 43671952"/>
              <a:gd name="connsiteY5212" fmla="*/ 5279233 h 23902640"/>
              <a:gd name="connsiteX5213" fmla="*/ 30099027 w 43671952"/>
              <a:gd name="connsiteY5213" fmla="*/ 5293521 h 23902640"/>
              <a:gd name="connsiteX5214" fmla="*/ 30101407 w 43671952"/>
              <a:gd name="connsiteY5214" fmla="*/ 5300667 h 23902640"/>
              <a:gd name="connsiteX5215" fmla="*/ 30099027 w 43671952"/>
              <a:gd name="connsiteY5215" fmla="*/ 5307810 h 23902640"/>
              <a:gd name="connsiteX5216" fmla="*/ 30091883 w 43671952"/>
              <a:gd name="connsiteY5216" fmla="*/ 5310193 h 23902640"/>
              <a:gd name="connsiteX5217" fmla="*/ 30075215 w 43671952"/>
              <a:gd name="connsiteY5217" fmla="*/ 5314953 h 23902640"/>
              <a:gd name="connsiteX5218" fmla="*/ 30037115 w 43671952"/>
              <a:gd name="connsiteY5218" fmla="*/ 5307810 h 23902640"/>
              <a:gd name="connsiteX5219" fmla="*/ 30049019 w 43671952"/>
              <a:gd name="connsiteY5219" fmla="*/ 5312571 h 23902640"/>
              <a:gd name="connsiteX5220" fmla="*/ 30032351 w 43671952"/>
              <a:gd name="connsiteY5220" fmla="*/ 5300667 h 23902640"/>
              <a:gd name="connsiteX5221" fmla="*/ 30018063 w 43671952"/>
              <a:gd name="connsiteY5221" fmla="*/ 5295903 h 23902640"/>
              <a:gd name="connsiteX5222" fmla="*/ 30010919 w 43671952"/>
              <a:gd name="connsiteY5222" fmla="*/ 5291141 h 23902640"/>
              <a:gd name="connsiteX5223" fmla="*/ 30003779 w 43671952"/>
              <a:gd name="connsiteY5223" fmla="*/ 5283997 h 23902640"/>
              <a:gd name="connsiteX5224" fmla="*/ 29996635 w 43671952"/>
              <a:gd name="connsiteY5224" fmla="*/ 5281614 h 23902640"/>
              <a:gd name="connsiteX5225" fmla="*/ 29987107 w 43671952"/>
              <a:gd name="connsiteY5225" fmla="*/ 5276854 h 23902640"/>
              <a:gd name="connsiteX5226" fmla="*/ 29982347 w 43671952"/>
              <a:gd name="connsiteY5226" fmla="*/ 5269710 h 23902640"/>
              <a:gd name="connsiteX5227" fmla="*/ 29970439 w 43671952"/>
              <a:gd name="connsiteY5227" fmla="*/ 5260184 h 23902640"/>
              <a:gd name="connsiteX5228" fmla="*/ 29970439 w 43671952"/>
              <a:gd name="connsiteY5228" fmla="*/ 5243516 h 23902640"/>
              <a:gd name="connsiteX5229" fmla="*/ 29977583 w 43671952"/>
              <a:gd name="connsiteY5229" fmla="*/ 5241135 h 23902640"/>
              <a:gd name="connsiteX5230" fmla="*/ 23690295 w 43671952"/>
              <a:gd name="connsiteY5230" fmla="*/ 5138741 h 23902640"/>
              <a:gd name="connsiteX5231" fmla="*/ 23709339 w 43671952"/>
              <a:gd name="connsiteY5231" fmla="*/ 5141914 h 23902640"/>
              <a:gd name="connsiteX5232" fmla="*/ 23712515 w 43671952"/>
              <a:gd name="connsiteY5232" fmla="*/ 5189540 h 23902640"/>
              <a:gd name="connsiteX5233" fmla="*/ 23693467 w 43671952"/>
              <a:gd name="connsiteY5233" fmla="*/ 5167315 h 23902640"/>
              <a:gd name="connsiteX5234" fmla="*/ 23687119 w 43671952"/>
              <a:gd name="connsiteY5234" fmla="*/ 5157791 h 23902640"/>
              <a:gd name="connsiteX5235" fmla="*/ 23690295 w 43671952"/>
              <a:gd name="connsiteY5235" fmla="*/ 5138741 h 23902640"/>
              <a:gd name="connsiteX5236" fmla="*/ 29903763 w 43671952"/>
              <a:gd name="connsiteY5236" fmla="*/ 5095877 h 23902640"/>
              <a:gd name="connsiteX5237" fmla="*/ 29941863 w 43671952"/>
              <a:gd name="connsiteY5237" fmla="*/ 5100641 h 23902640"/>
              <a:gd name="connsiteX5238" fmla="*/ 29960915 w 43671952"/>
              <a:gd name="connsiteY5238" fmla="*/ 5105402 h 23902640"/>
              <a:gd name="connsiteX5239" fmla="*/ 29975203 w 43671952"/>
              <a:gd name="connsiteY5239" fmla="*/ 5114928 h 23902640"/>
              <a:gd name="connsiteX5240" fmla="*/ 29984727 w 43671952"/>
              <a:gd name="connsiteY5240" fmla="*/ 5129217 h 23902640"/>
              <a:gd name="connsiteX5241" fmla="*/ 29987107 w 43671952"/>
              <a:gd name="connsiteY5241" fmla="*/ 5136361 h 23902640"/>
              <a:gd name="connsiteX5242" fmla="*/ 29991871 w 43671952"/>
              <a:gd name="connsiteY5242" fmla="*/ 5143503 h 23902640"/>
              <a:gd name="connsiteX5243" fmla="*/ 29987107 w 43671952"/>
              <a:gd name="connsiteY5243" fmla="*/ 5169698 h 23902640"/>
              <a:gd name="connsiteX5244" fmla="*/ 29977583 w 43671952"/>
              <a:gd name="connsiteY5244" fmla="*/ 5183984 h 23902640"/>
              <a:gd name="connsiteX5245" fmla="*/ 29970439 w 43671952"/>
              <a:gd name="connsiteY5245" fmla="*/ 5188747 h 23902640"/>
              <a:gd name="connsiteX5246" fmla="*/ 29956151 w 43671952"/>
              <a:gd name="connsiteY5246" fmla="*/ 5193509 h 23902640"/>
              <a:gd name="connsiteX5247" fmla="*/ 29946627 w 43671952"/>
              <a:gd name="connsiteY5247" fmla="*/ 5203035 h 23902640"/>
              <a:gd name="connsiteX5248" fmla="*/ 29934719 w 43671952"/>
              <a:gd name="connsiteY5248" fmla="*/ 5186366 h 23902640"/>
              <a:gd name="connsiteX5249" fmla="*/ 29913291 w 43671952"/>
              <a:gd name="connsiteY5249" fmla="*/ 5176841 h 23902640"/>
              <a:gd name="connsiteX5250" fmla="*/ 29903763 w 43671952"/>
              <a:gd name="connsiteY5250" fmla="*/ 5172079 h 23902640"/>
              <a:gd name="connsiteX5251" fmla="*/ 29889479 w 43671952"/>
              <a:gd name="connsiteY5251" fmla="*/ 5162552 h 23902640"/>
              <a:gd name="connsiteX5252" fmla="*/ 29882335 w 43671952"/>
              <a:gd name="connsiteY5252" fmla="*/ 5157791 h 23902640"/>
              <a:gd name="connsiteX5253" fmla="*/ 29875191 w 43671952"/>
              <a:gd name="connsiteY5253" fmla="*/ 5155411 h 23902640"/>
              <a:gd name="connsiteX5254" fmla="*/ 29868047 w 43671952"/>
              <a:gd name="connsiteY5254" fmla="*/ 5150647 h 23902640"/>
              <a:gd name="connsiteX5255" fmla="*/ 29865663 w 43671952"/>
              <a:gd name="connsiteY5255" fmla="*/ 5143503 h 23902640"/>
              <a:gd name="connsiteX5256" fmla="*/ 29872807 w 43671952"/>
              <a:gd name="connsiteY5256" fmla="*/ 5110166 h 23902640"/>
              <a:gd name="connsiteX5257" fmla="*/ 29887095 w 43671952"/>
              <a:gd name="connsiteY5257" fmla="*/ 5100641 h 23902640"/>
              <a:gd name="connsiteX5258" fmla="*/ 29903763 w 43671952"/>
              <a:gd name="connsiteY5258" fmla="*/ 5095877 h 23902640"/>
              <a:gd name="connsiteX5259" fmla="*/ 37806251 w 43671952"/>
              <a:gd name="connsiteY5259" fmla="*/ 5049598 h 23902640"/>
              <a:gd name="connsiteX5260" fmla="*/ 37861903 w 43671952"/>
              <a:gd name="connsiteY5260" fmla="*/ 5057779 h 23902640"/>
              <a:gd name="connsiteX5261" fmla="*/ 37852375 w 43671952"/>
              <a:gd name="connsiteY5261" fmla="*/ 5105402 h 23902640"/>
              <a:gd name="connsiteX5262" fmla="*/ 37828563 w 43671952"/>
              <a:gd name="connsiteY5262" fmla="*/ 5124454 h 23902640"/>
              <a:gd name="connsiteX5263" fmla="*/ 37814275 w 43671952"/>
              <a:gd name="connsiteY5263" fmla="*/ 5133977 h 23902640"/>
              <a:gd name="connsiteX5264" fmla="*/ 37757127 w 43671952"/>
              <a:gd name="connsiteY5264" fmla="*/ 5138741 h 23902640"/>
              <a:gd name="connsiteX5265" fmla="*/ 37752363 w 43671952"/>
              <a:gd name="connsiteY5265" fmla="*/ 5124454 h 23902640"/>
              <a:gd name="connsiteX5266" fmla="*/ 37733315 w 43671952"/>
              <a:gd name="connsiteY5266" fmla="*/ 5095877 h 23902640"/>
              <a:gd name="connsiteX5267" fmla="*/ 37733315 w 43671952"/>
              <a:gd name="connsiteY5267" fmla="*/ 5057779 h 23902640"/>
              <a:gd name="connsiteX5268" fmla="*/ 37747603 w 43671952"/>
              <a:gd name="connsiteY5268" fmla="*/ 5053017 h 23902640"/>
              <a:gd name="connsiteX5269" fmla="*/ 37806251 w 43671952"/>
              <a:gd name="connsiteY5269" fmla="*/ 5049598 h 23902640"/>
              <a:gd name="connsiteX5270" fmla="*/ 37466615 w 43671952"/>
              <a:gd name="connsiteY5270" fmla="*/ 5024441 h 23902640"/>
              <a:gd name="connsiteX5271" fmla="*/ 37519003 w 43671952"/>
              <a:gd name="connsiteY5271" fmla="*/ 5029203 h 23902640"/>
              <a:gd name="connsiteX5272" fmla="*/ 37533287 w 43671952"/>
              <a:gd name="connsiteY5272" fmla="*/ 5038728 h 23902640"/>
              <a:gd name="connsiteX5273" fmla="*/ 37561863 w 43671952"/>
              <a:gd name="connsiteY5273" fmla="*/ 5053017 h 23902640"/>
              <a:gd name="connsiteX5274" fmla="*/ 37566627 w 43671952"/>
              <a:gd name="connsiteY5274" fmla="*/ 5067304 h 23902640"/>
              <a:gd name="connsiteX5275" fmla="*/ 37585675 w 43671952"/>
              <a:gd name="connsiteY5275" fmla="*/ 5091115 h 23902640"/>
              <a:gd name="connsiteX5276" fmla="*/ 37428515 w 43671952"/>
              <a:gd name="connsiteY5276" fmla="*/ 5086353 h 23902640"/>
              <a:gd name="connsiteX5277" fmla="*/ 37414227 w 43671952"/>
              <a:gd name="connsiteY5277" fmla="*/ 5081590 h 23902640"/>
              <a:gd name="connsiteX5278" fmla="*/ 37404703 w 43671952"/>
              <a:gd name="connsiteY5278" fmla="*/ 5053017 h 23902640"/>
              <a:gd name="connsiteX5279" fmla="*/ 37447563 w 43671952"/>
              <a:gd name="connsiteY5279" fmla="*/ 5029203 h 23902640"/>
              <a:gd name="connsiteX5280" fmla="*/ 37466615 w 43671952"/>
              <a:gd name="connsiteY5280" fmla="*/ 5024441 h 23902640"/>
              <a:gd name="connsiteX5281" fmla="*/ 29637063 w 43671952"/>
              <a:gd name="connsiteY5281" fmla="*/ 4781551 h 23902640"/>
              <a:gd name="connsiteX5282" fmla="*/ 29660879 w 43671952"/>
              <a:gd name="connsiteY5282" fmla="*/ 4783935 h 23902640"/>
              <a:gd name="connsiteX5283" fmla="*/ 29670403 w 43671952"/>
              <a:gd name="connsiteY5283" fmla="*/ 4786314 h 23902640"/>
              <a:gd name="connsiteX5284" fmla="*/ 29691835 w 43671952"/>
              <a:gd name="connsiteY5284" fmla="*/ 4793458 h 23902640"/>
              <a:gd name="connsiteX5285" fmla="*/ 29698979 w 43671952"/>
              <a:gd name="connsiteY5285" fmla="*/ 4795841 h 23902640"/>
              <a:gd name="connsiteX5286" fmla="*/ 29706119 w 43671952"/>
              <a:gd name="connsiteY5286" fmla="*/ 4798223 h 23902640"/>
              <a:gd name="connsiteX5287" fmla="*/ 29727551 w 43671952"/>
              <a:gd name="connsiteY5287" fmla="*/ 4810126 h 23902640"/>
              <a:gd name="connsiteX5288" fmla="*/ 29741839 w 43671952"/>
              <a:gd name="connsiteY5288" fmla="*/ 4822035 h 23902640"/>
              <a:gd name="connsiteX5289" fmla="*/ 29748983 w 43671952"/>
              <a:gd name="connsiteY5289" fmla="*/ 4826795 h 23902640"/>
              <a:gd name="connsiteX5290" fmla="*/ 29756127 w 43671952"/>
              <a:gd name="connsiteY5290" fmla="*/ 4833941 h 23902640"/>
              <a:gd name="connsiteX5291" fmla="*/ 29770415 w 43671952"/>
              <a:gd name="connsiteY5291" fmla="*/ 4843467 h 23902640"/>
              <a:gd name="connsiteX5292" fmla="*/ 29777559 w 43671952"/>
              <a:gd name="connsiteY5292" fmla="*/ 4848229 h 23902640"/>
              <a:gd name="connsiteX5293" fmla="*/ 29784703 w 43671952"/>
              <a:gd name="connsiteY5293" fmla="*/ 4852990 h 23902640"/>
              <a:gd name="connsiteX5294" fmla="*/ 29796607 w 43671952"/>
              <a:gd name="connsiteY5294" fmla="*/ 4867276 h 23902640"/>
              <a:gd name="connsiteX5295" fmla="*/ 29801371 w 43671952"/>
              <a:gd name="connsiteY5295" fmla="*/ 4874422 h 23902640"/>
              <a:gd name="connsiteX5296" fmla="*/ 29808515 w 43671952"/>
              <a:gd name="connsiteY5296" fmla="*/ 4876804 h 23902640"/>
              <a:gd name="connsiteX5297" fmla="*/ 29815659 w 43671952"/>
              <a:gd name="connsiteY5297" fmla="*/ 4883950 h 23902640"/>
              <a:gd name="connsiteX5298" fmla="*/ 29829947 w 43671952"/>
              <a:gd name="connsiteY5298" fmla="*/ 4893472 h 23902640"/>
              <a:gd name="connsiteX5299" fmla="*/ 29839471 w 43671952"/>
              <a:gd name="connsiteY5299" fmla="*/ 4905376 h 23902640"/>
              <a:gd name="connsiteX5300" fmla="*/ 29844235 w 43671952"/>
              <a:gd name="connsiteY5300" fmla="*/ 4912520 h 23902640"/>
              <a:gd name="connsiteX5301" fmla="*/ 29858519 w 43671952"/>
              <a:gd name="connsiteY5301" fmla="*/ 4922046 h 23902640"/>
              <a:gd name="connsiteX5302" fmla="*/ 29865663 w 43671952"/>
              <a:gd name="connsiteY5302" fmla="*/ 4929191 h 23902640"/>
              <a:gd name="connsiteX5303" fmla="*/ 29872807 w 43671952"/>
              <a:gd name="connsiteY5303" fmla="*/ 4950621 h 23902640"/>
              <a:gd name="connsiteX5304" fmla="*/ 29875191 w 43671952"/>
              <a:gd name="connsiteY5304" fmla="*/ 4957764 h 23902640"/>
              <a:gd name="connsiteX5305" fmla="*/ 29863283 w 43671952"/>
              <a:gd name="connsiteY5305" fmla="*/ 4969672 h 23902640"/>
              <a:gd name="connsiteX5306" fmla="*/ 29841851 w 43671952"/>
              <a:gd name="connsiteY5306" fmla="*/ 4948241 h 23902640"/>
              <a:gd name="connsiteX5307" fmla="*/ 29834707 w 43671952"/>
              <a:gd name="connsiteY5307" fmla="*/ 4945861 h 23902640"/>
              <a:gd name="connsiteX5308" fmla="*/ 29827563 w 43671952"/>
              <a:gd name="connsiteY5308" fmla="*/ 4941097 h 23902640"/>
              <a:gd name="connsiteX5309" fmla="*/ 29820419 w 43671952"/>
              <a:gd name="connsiteY5309" fmla="*/ 4938713 h 23902640"/>
              <a:gd name="connsiteX5310" fmla="*/ 29810895 w 43671952"/>
              <a:gd name="connsiteY5310" fmla="*/ 4931570 h 23902640"/>
              <a:gd name="connsiteX5311" fmla="*/ 29796607 w 43671952"/>
              <a:gd name="connsiteY5311" fmla="*/ 4926810 h 23902640"/>
              <a:gd name="connsiteX5312" fmla="*/ 29789463 w 43671952"/>
              <a:gd name="connsiteY5312" fmla="*/ 4922046 h 23902640"/>
              <a:gd name="connsiteX5313" fmla="*/ 29775179 w 43671952"/>
              <a:gd name="connsiteY5313" fmla="*/ 4917284 h 23902640"/>
              <a:gd name="connsiteX5314" fmla="*/ 29768035 w 43671952"/>
              <a:gd name="connsiteY5314" fmla="*/ 4912520 h 23902640"/>
              <a:gd name="connsiteX5315" fmla="*/ 29758507 w 43671952"/>
              <a:gd name="connsiteY5315" fmla="*/ 4910140 h 23902640"/>
              <a:gd name="connsiteX5316" fmla="*/ 29751363 w 43671952"/>
              <a:gd name="connsiteY5316" fmla="*/ 4907760 h 23902640"/>
              <a:gd name="connsiteX5317" fmla="*/ 29737079 w 43671952"/>
              <a:gd name="connsiteY5317" fmla="*/ 4900617 h 23902640"/>
              <a:gd name="connsiteX5318" fmla="*/ 29729935 w 43671952"/>
              <a:gd name="connsiteY5318" fmla="*/ 4895853 h 23902640"/>
              <a:gd name="connsiteX5319" fmla="*/ 29722791 w 43671952"/>
              <a:gd name="connsiteY5319" fmla="*/ 4893472 h 23902640"/>
              <a:gd name="connsiteX5320" fmla="*/ 29708503 w 43671952"/>
              <a:gd name="connsiteY5320" fmla="*/ 4886327 h 23902640"/>
              <a:gd name="connsiteX5321" fmla="*/ 29698979 w 43671952"/>
              <a:gd name="connsiteY5321" fmla="*/ 4879182 h 23902640"/>
              <a:gd name="connsiteX5322" fmla="*/ 29689451 w 43671952"/>
              <a:gd name="connsiteY5322" fmla="*/ 4876804 h 23902640"/>
              <a:gd name="connsiteX5323" fmla="*/ 29684691 w 43671952"/>
              <a:gd name="connsiteY5323" fmla="*/ 4869661 h 23902640"/>
              <a:gd name="connsiteX5324" fmla="*/ 29670403 w 43671952"/>
              <a:gd name="connsiteY5324" fmla="*/ 4860134 h 23902640"/>
              <a:gd name="connsiteX5325" fmla="*/ 29665639 w 43671952"/>
              <a:gd name="connsiteY5325" fmla="*/ 4852990 h 23902640"/>
              <a:gd name="connsiteX5326" fmla="*/ 29651351 w 43671952"/>
              <a:gd name="connsiteY5326" fmla="*/ 4843467 h 23902640"/>
              <a:gd name="connsiteX5327" fmla="*/ 29644207 w 43671952"/>
              <a:gd name="connsiteY5327" fmla="*/ 4836322 h 23902640"/>
              <a:gd name="connsiteX5328" fmla="*/ 29641827 w 43671952"/>
              <a:gd name="connsiteY5328" fmla="*/ 4829178 h 23902640"/>
              <a:gd name="connsiteX5329" fmla="*/ 29634683 w 43671952"/>
              <a:gd name="connsiteY5329" fmla="*/ 4824416 h 23902640"/>
              <a:gd name="connsiteX5330" fmla="*/ 29629919 w 43671952"/>
              <a:gd name="connsiteY5330" fmla="*/ 4810126 h 23902640"/>
              <a:gd name="connsiteX5331" fmla="*/ 29627539 w 43671952"/>
              <a:gd name="connsiteY5331" fmla="*/ 4802985 h 23902640"/>
              <a:gd name="connsiteX5332" fmla="*/ 29625159 w 43671952"/>
              <a:gd name="connsiteY5332" fmla="*/ 4795841 h 23902640"/>
              <a:gd name="connsiteX5333" fmla="*/ 29627539 w 43671952"/>
              <a:gd name="connsiteY5333" fmla="*/ 4783935 h 23902640"/>
              <a:gd name="connsiteX5334" fmla="*/ 29637063 w 43671952"/>
              <a:gd name="connsiteY5334" fmla="*/ 4781551 h 23902640"/>
              <a:gd name="connsiteX5335" fmla="*/ 23198167 w 43671952"/>
              <a:gd name="connsiteY5335" fmla="*/ 4754564 h 23902640"/>
              <a:gd name="connsiteX5336" fmla="*/ 23214039 w 43671952"/>
              <a:gd name="connsiteY5336" fmla="*/ 4757739 h 23902640"/>
              <a:gd name="connsiteX5337" fmla="*/ 23217215 w 43671952"/>
              <a:gd name="connsiteY5337" fmla="*/ 4767264 h 23902640"/>
              <a:gd name="connsiteX5338" fmla="*/ 23220391 w 43671952"/>
              <a:gd name="connsiteY5338" fmla="*/ 4779968 h 23902640"/>
              <a:gd name="connsiteX5339" fmla="*/ 23217215 w 43671952"/>
              <a:gd name="connsiteY5339" fmla="*/ 4824416 h 23902640"/>
              <a:gd name="connsiteX5340" fmla="*/ 23207691 w 43671952"/>
              <a:gd name="connsiteY5340" fmla="*/ 4859340 h 23902640"/>
              <a:gd name="connsiteX5341" fmla="*/ 23204515 w 43671952"/>
              <a:gd name="connsiteY5341" fmla="*/ 4868866 h 23902640"/>
              <a:gd name="connsiteX5342" fmla="*/ 23201343 w 43671952"/>
              <a:gd name="connsiteY5342" fmla="*/ 4878392 h 23902640"/>
              <a:gd name="connsiteX5343" fmla="*/ 23198167 w 43671952"/>
              <a:gd name="connsiteY5343" fmla="*/ 4887915 h 23902640"/>
              <a:gd name="connsiteX5344" fmla="*/ 23166415 w 43671952"/>
              <a:gd name="connsiteY5344" fmla="*/ 4897441 h 23902640"/>
              <a:gd name="connsiteX5345" fmla="*/ 23163243 w 43671952"/>
              <a:gd name="connsiteY5345" fmla="*/ 4891091 h 23902640"/>
              <a:gd name="connsiteX5346" fmla="*/ 23141015 w 43671952"/>
              <a:gd name="connsiteY5346" fmla="*/ 4872039 h 23902640"/>
              <a:gd name="connsiteX5347" fmla="*/ 23137843 w 43671952"/>
              <a:gd name="connsiteY5347" fmla="*/ 4862516 h 23902640"/>
              <a:gd name="connsiteX5348" fmla="*/ 23147367 w 43671952"/>
              <a:gd name="connsiteY5348" fmla="*/ 4786314 h 23902640"/>
              <a:gd name="connsiteX5349" fmla="*/ 23156891 w 43671952"/>
              <a:gd name="connsiteY5349" fmla="*/ 4767264 h 23902640"/>
              <a:gd name="connsiteX5350" fmla="*/ 23160067 w 43671952"/>
              <a:gd name="connsiteY5350" fmla="*/ 4757739 h 23902640"/>
              <a:gd name="connsiteX5351" fmla="*/ 23198167 w 43671952"/>
              <a:gd name="connsiteY5351" fmla="*/ 4754564 h 23902640"/>
              <a:gd name="connsiteX5352" fmla="*/ 29629519 w 43671952"/>
              <a:gd name="connsiteY5352" fmla="*/ 4697212 h 23902640"/>
              <a:gd name="connsiteX5353" fmla="*/ 29644207 w 43671952"/>
              <a:gd name="connsiteY5353" fmla="*/ 4705353 h 23902640"/>
              <a:gd name="connsiteX5354" fmla="*/ 29646591 w 43671952"/>
              <a:gd name="connsiteY5354" fmla="*/ 4712498 h 23902640"/>
              <a:gd name="connsiteX5355" fmla="*/ 29644207 w 43671952"/>
              <a:gd name="connsiteY5355" fmla="*/ 4731547 h 23902640"/>
              <a:gd name="connsiteX5356" fmla="*/ 29639447 w 43671952"/>
              <a:gd name="connsiteY5356" fmla="*/ 4738692 h 23902640"/>
              <a:gd name="connsiteX5357" fmla="*/ 29625159 w 43671952"/>
              <a:gd name="connsiteY5357" fmla="*/ 4745835 h 23902640"/>
              <a:gd name="connsiteX5358" fmla="*/ 29610871 w 43671952"/>
              <a:gd name="connsiteY5358" fmla="*/ 4748215 h 23902640"/>
              <a:gd name="connsiteX5359" fmla="*/ 29594203 w 43671952"/>
              <a:gd name="connsiteY5359" fmla="*/ 4736309 h 23902640"/>
              <a:gd name="connsiteX5360" fmla="*/ 29594203 w 43671952"/>
              <a:gd name="connsiteY5360" fmla="*/ 4710117 h 23902640"/>
              <a:gd name="connsiteX5361" fmla="*/ 29601347 w 43671952"/>
              <a:gd name="connsiteY5361" fmla="*/ 4705353 h 23902640"/>
              <a:gd name="connsiteX5362" fmla="*/ 29606107 w 43671952"/>
              <a:gd name="connsiteY5362" fmla="*/ 4698209 h 23902640"/>
              <a:gd name="connsiteX5363" fmla="*/ 29629519 w 43671952"/>
              <a:gd name="connsiteY5363" fmla="*/ 4697212 h 23902640"/>
              <a:gd name="connsiteX5364" fmla="*/ 29396559 w 43671952"/>
              <a:gd name="connsiteY5364" fmla="*/ 4648202 h 23902640"/>
              <a:gd name="connsiteX5365" fmla="*/ 29446563 w 43671952"/>
              <a:gd name="connsiteY5365" fmla="*/ 4652967 h 23902640"/>
              <a:gd name="connsiteX5366" fmla="*/ 29453707 w 43671952"/>
              <a:gd name="connsiteY5366" fmla="*/ 4655347 h 23902640"/>
              <a:gd name="connsiteX5367" fmla="*/ 29460851 w 43671952"/>
              <a:gd name="connsiteY5367" fmla="*/ 4660113 h 23902640"/>
              <a:gd name="connsiteX5368" fmla="*/ 29467995 w 43671952"/>
              <a:gd name="connsiteY5368" fmla="*/ 4662490 h 23902640"/>
              <a:gd name="connsiteX5369" fmla="*/ 29477519 w 43671952"/>
              <a:gd name="connsiteY5369" fmla="*/ 4674397 h 23902640"/>
              <a:gd name="connsiteX5370" fmla="*/ 29491807 w 43671952"/>
              <a:gd name="connsiteY5370" fmla="*/ 4695827 h 23902640"/>
              <a:gd name="connsiteX5371" fmla="*/ 29503715 w 43671952"/>
              <a:gd name="connsiteY5371" fmla="*/ 4712498 h 23902640"/>
              <a:gd name="connsiteX5372" fmla="*/ 29491807 w 43671952"/>
              <a:gd name="connsiteY5372" fmla="*/ 4726784 h 23902640"/>
              <a:gd name="connsiteX5373" fmla="*/ 29489427 w 43671952"/>
              <a:gd name="connsiteY5373" fmla="*/ 4731547 h 23902640"/>
              <a:gd name="connsiteX5374" fmla="*/ 29451327 w 43671952"/>
              <a:gd name="connsiteY5374" fmla="*/ 4729166 h 23902640"/>
              <a:gd name="connsiteX5375" fmla="*/ 29437039 w 43671952"/>
              <a:gd name="connsiteY5375" fmla="*/ 4719640 h 23902640"/>
              <a:gd name="connsiteX5376" fmla="*/ 29427515 w 43671952"/>
              <a:gd name="connsiteY5376" fmla="*/ 4705353 h 23902640"/>
              <a:gd name="connsiteX5377" fmla="*/ 29415607 w 43671952"/>
              <a:gd name="connsiteY5377" fmla="*/ 4693447 h 23902640"/>
              <a:gd name="connsiteX5378" fmla="*/ 29408463 w 43671952"/>
              <a:gd name="connsiteY5378" fmla="*/ 4691066 h 23902640"/>
              <a:gd name="connsiteX5379" fmla="*/ 29401319 w 43671952"/>
              <a:gd name="connsiteY5379" fmla="*/ 4686303 h 23902640"/>
              <a:gd name="connsiteX5380" fmla="*/ 29394179 w 43671952"/>
              <a:gd name="connsiteY5380" fmla="*/ 4683922 h 23902640"/>
              <a:gd name="connsiteX5381" fmla="*/ 29389415 w 43671952"/>
              <a:gd name="connsiteY5381" fmla="*/ 4676777 h 23902640"/>
              <a:gd name="connsiteX5382" fmla="*/ 29389415 w 43671952"/>
              <a:gd name="connsiteY5382" fmla="*/ 4652967 h 23902640"/>
              <a:gd name="connsiteX5383" fmla="*/ 29396559 w 43671952"/>
              <a:gd name="connsiteY5383" fmla="*/ 4648202 h 23902640"/>
              <a:gd name="connsiteX5384" fmla="*/ 29439419 w 43671952"/>
              <a:gd name="connsiteY5384" fmla="*/ 4531521 h 23902640"/>
              <a:gd name="connsiteX5385" fmla="*/ 29477519 w 43671952"/>
              <a:gd name="connsiteY5385" fmla="*/ 4533903 h 23902640"/>
              <a:gd name="connsiteX5386" fmla="*/ 29491807 w 43671952"/>
              <a:gd name="connsiteY5386" fmla="*/ 4541047 h 23902640"/>
              <a:gd name="connsiteX5387" fmla="*/ 29498951 w 43671952"/>
              <a:gd name="connsiteY5387" fmla="*/ 4543427 h 23902640"/>
              <a:gd name="connsiteX5388" fmla="*/ 29503715 w 43671952"/>
              <a:gd name="connsiteY5388" fmla="*/ 4557715 h 23902640"/>
              <a:gd name="connsiteX5389" fmla="*/ 29506095 w 43671952"/>
              <a:gd name="connsiteY5389" fmla="*/ 4564860 h 23902640"/>
              <a:gd name="connsiteX5390" fmla="*/ 29503715 w 43671952"/>
              <a:gd name="connsiteY5390" fmla="*/ 4579147 h 23902640"/>
              <a:gd name="connsiteX5391" fmla="*/ 29491807 w 43671952"/>
              <a:gd name="connsiteY5391" fmla="*/ 4598197 h 23902640"/>
              <a:gd name="connsiteX5392" fmla="*/ 29484663 w 43671952"/>
              <a:gd name="connsiteY5392" fmla="*/ 4602959 h 23902640"/>
              <a:gd name="connsiteX5393" fmla="*/ 29465615 w 43671952"/>
              <a:gd name="connsiteY5393" fmla="*/ 4591051 h 23902640"/>
              <a:gd name="connsiteX5394" fmla="*/ 29463235 w 43671952"/>
              <a:gd name="connsiteY5394" fmla="*/ 4583908 h 23902640"/>
              <a:gd name="connsiteX5395" fmla="*/ 29456091 w 43671952"/>
              <a:gd name="connsiteY5395" fmla="*/ 4579147 h 23902640"/>
              <a:gd name="connsiteX5396" fmla="*/ 29453707 w 43671952"/>
              <a:gd name="connsiteY5396" fmla="*/ 4572004 h 23902640"/>
              <a:gd name="connsiteX5397" fmla="*/ 29446563 w 43671952"/>
              <a:gd name="connsiteY5397" fmla="*/ 4569622 h 23902640"/>
              <a:gd name="connsiteX5398" fmla="*/ 29439419 w 43671952"/>
              <a:gd name="connsiteY5398" fmla="*/ 4564860 h 23902640"/>
              <a:gd name="connsiteX5399" fmla="*/ 29437039 w 43671952"/>
              <a:gd name="connsiteY5399" fmla="*/ 4557715 h 23902640"/>
              <a:gd name="connsiteX5400" fmla="*/ 29429895 w 43671952"/>
              <a:gd name="connsiteY5400" fmla="*/ 4543427 h 23902640"/>
              <a:gd name="connsiteX5401" fmla="*/ 29432279 w 43671952"/>
              <a:gd name="connsiteY5401" fmla="*/ 4533903 h 23902640"/>
              <a:gd name="connsiteX5402" fmla="*/ 29439419 w 43671952"/>
              <a:gd name="connsiteY5402" fmla="*/ 4531521 h 23902640"/>
              <a:gd name="connsiteX5403" fmla="*/ 37057039 w 43671952"/>
              <a:gd name="connsiteY5403" fmla="*/ 4529141 h 23902640"/>
              <a:gd name="connsiteX5404" fmla="*/ 37180863 w 43671952"/>
              <a:gd name="connsiteY5404" fmla="*/ 4533903 h 23902640"/>
              <a:gd name="connsiteX5405" fmla="*/ 37209439 w 43671952"/>
              <a:gd name="connsiteY5405" fmla="*/ 4543427 h 23902640"/>
              <a:gd name="connsiteX5406" fmla="*/ 37223727 w 43671952"/>
              <a:gd name="connsiteY5406" fmla="*/ 4552953 h 23902640"/>
              <a:gd name="connsiteX5407" fmla="*/ 37233251 w 43671952"/>
              <a:gd name="connsiteY5407" fmla="*/ 4567240 h 23902640"/>
              <a:gd name="connsiteX5408" fmla="*/ 37247539 w 43671952"/>
              <a:gd name="connsiteY5408" fmla="*/ 4572004 h 23902640"/>
              <a:gd name="connsiteX5409" fmla="*/ 37252303 w 43671952"/>
              <a:gd name="connsiteY5409" fmla="*/ 4586290 h 23902640"/>
              <a:gd name="connsiteX5410" fmla="*/ 37261827 w 43671952"/>
              <a:gd name="connsiteY5410" fmla="*/ 4600578 h 23902640"/>
              <a:gd name="connsiteX5411" fmla="*/ 37266587 w 43671952"/>
              <a:gd name="connsiteY5411" fmla="*/ 4629153 h 23902640"/>
              <a:gd name="connsiteX5412" fmla="*/ 37223727 w 43671952"/>
              <a:gd name="connsiteY5412" fmla="*/ 4633917 h 23902640"/>
              <a:gd name="connsiteX5413" fmla="*/ 37133239 w 43671952"/>
              <a:gd name="connsiteY5413" fmla="*/ 4629153 h 23902640"/>
              <a:gd name="connsiteX5414" fmla="*/ 37066563 w 43671952"/>
              <a:gd name="connsiteY5414" fmla="*/ 4614866 h 23902640"/>
              <a:gd name="connsiteX5415" fmla="*/ 37037987 w 43671952"/>
              <a:gd name="connsiteY5415" fmla="*/ 4600578 h 23902640"/>
              <a:gd name="connsiteX5416" fmla="*/ 37023703 w 43671952"/>
              <a:gd name="connsiteY5416" fmla="*/ 4595815 h 23902640"/>
              <a:gd name="connsiteX5417" fmla="*/ 37014175 w 43671952"/>
              <a:gd name="connsiteY5417" fmla="*/ 4581529 h 23902640"/>
              <a:gd name="connsiteX5418" fmla="*/ 37014175 w 43671952"/>
              <a:gd name="connsiteY5418" fmla="*/ 4548192 h 23902640"/>
              <a:gd name="connsiteX5419" fmla="*/ 37028463 w 43671952"/>
              <a:gd name="connsiteY5419" fmla="*/ 4538666 h 23902640"/>
              <a:gd name="connsiteX5420" fmla="*/ 37057039 w 43671952"/>
              <a:gd name="connsiteY5420" fmla="*/ 4529141 h 23902640"/>
              <a:gd name="connsiteX5421" fmla="*/ 29289403 w 43671952"/>
              <a:gd name="connsiteY5421" fmla="*/ 4474372 h 23902640"/>
              <a:gd name="connsiteX5422" fmla="*/ 29308451 w 43671952"/>
              <a:gd name="connsiteY5422" fmla="*/ 4479136 h 23902640"/>
              <a:gd name="connsiteX5423" fmla="*/ 29322739 w 43671952"/>
              <a:gd name="connsiteY5423" fmla="*/ 4486277 h 23902640"/>
              <a:gd name="connsiteX5424" fmla="*/ 29337027 w 43671952"/>
              <a:gd name="connsiteY5424" fmla="*/ 4495803 h 23902640"/>
              <a:gd name="connsiteX5425" fmla="*/ 29344171 w 43671952"/>
              <a:gd name="connsiteY5425" fmla="*/ 4498184 h 23902640"/>
              <a:gd name="connsiteX5426" fmla="*/ 29358459 w 43671952"/>
              <a:gd name="connsiteY5426" fmla="*/ 4507710 h 23902640"/>
              <a:gd name="connsiteX5427" fmla="*/ 29363219 w 43671952"/>
              <a:gd name="connsiteY5427" fmla="*/ 4521996 h 23902640"/>
              <a:gd name="connsiteX5428" fmla="*/ 29358459 w 43671952"/>
              <a:gd name="connsiteY5428" fmla="*/ 4550574 h 23902640"/>
              <a:gd name="connsiteX5429" fmla="*/ 29353695 w 43671952"/>
              <a:gd name="connsiteY5429" fmla="*/ 4557715 h 23902640"/>
              <a:gd name="connsiteX5430" fmla="*/ 29351315 w 43671952"/>
              <a:gd name="connsiteY5430" fmla="*/ 4564860 h 23902640"/>
              <a:gd name="connsiteX5431" fmla="*/ 29327503 w 43671952"/>
              <a:gd name="connsiteY5431" fmla="*/ 4572004 h 23902640"/>
              <a:gd name="connsiteX5432" fmla="*/ 29306071 w 43671952"/>
              <a:gd name="connsiteY5432" fmla="*/ 4567240 h 23902640"/>
              <a:gd name="connsiteX5433" fmla="*/ 29289403 w 43671952"/>
              <a:gd name="connsiteY5433" fmla="*/ 4557715 h 23902640"/>
              <a:gd name="connsiteX5434" fmla="*/ 29279879 w 43671952"/>
              <a:gd name="connsiteY5434" fmla="*/ 4536285 h 23902640"/>
              <a:gd name="connsiteX5435" fmla="*/ 29277495 w 43671952"/>
              <a:gd name="connsiteY5435" fmla="*/ 4529141 h 23902640"/>
              <a:gd name="connsiteX5436" fmla="*/ 29279879 w 43671952"/>
              <a:gd name="connsiteY5436" fmla="*/ 4486277 h 23902640"/>
              <a:gd name="connsiteX5437" fmla="*/ 29282259 w 43671952"/>
              <a:gd name="connsiteY5437" fmla="*/ 4479136 h 23902640"/>
              <a:gd name="connsiteX5438" fmla="*/ 29289403 w 43671952"/>
              <a:gd name="connsiteY5438" fmla="*/ 4474372 h 23902640"/>
              <a:gd name="connsiteX5439" fmla="*/ 35082983 w 43671952"/>
              <a:gd name="connsiteY5439" fmla="*/ 4443417 h 23902640"/>
              <a:gd name="connsiteX5440" fmla="*/ 35081879 w 43671952"/>
              <a:gd name="connsiteY5440" fmla="*/ 4444050 h 23902640"/>
              <a:gd name="connsiteX5441" fmla="*/ 35081899 w 43671952"/>
              <a:gd name="connsiteY5441" fmla="*/ 4443961 h 23902640"/>
              <a:gd name="connsiteX5442" fmla="*/ 26027091 w 43671952"/>
              <a:gd name="connsiteY5442" fmla="*/ 4408493 h 23902640"/>
              <a:gd name="connsiteX5443" fmla="*/ 26062015 w 43671952"/>
              <a:gd name="connsiteY5443" fmla="*/ 4414842 h 23902640"/>
              <a:gd name="connsiteX5444" fmla="*/ 26071539 w 43671952"/>
              <a:gd name="connsiteY5444" fmla="*/ 4421192 h 23902640"/>
              <a:gd name="connsiteX5445" fmla="*/ 26081063 w 43671952"/>
              <a:gd name="connsiteY5445" fmla="*/ 4424366 h 23902640"/>
              <a:gd name="connsiteX5446" fmla="*/ 26087415 w 43671952"/>
              <a:gd name="connsiteY5446" fmla="*/ 4433891 h 23902640"/>
              <a:gd name="connsiteX5447" fmla="*/ 26106463 w 43671952"/>
              <a:gd name="connsiteY5447" fmla="*/ 4446592 h 23902640"/>
              <a:gd name="connsiteX5448" fmla="*/ 26125515 w 43671952"/>
              <a:gd name="connsiteY5448" fmla="*/ 4459290 h 23902640"/>
              <a:gd name="connsiteX5449" fmla="*/ 26135039 w 43671952"/>
              <a:gd name="connsiteY5449" fmla="*/ 4465638 h 23902640"/>
              <a:gd name="connsiteX5450" fmla="*/ 26144563 w 43671952"/>
              <a:gd name="connsiteY5450" fmla="*/ 4471989 h 23902640"/>
              <a:gd name="connsiteX5451" fmla="*/ 26157263 w 43671952"/>
              <a:gd name="connsiteY5451" fmla="*/ 4491040 h 23902640"/>
              <a:gd name="connsiteX5452" fmla="*/ 26169963 w 43671952"/>
              <a:gd name="connsiteY5452" fmla="*/ 4519617 h 23902640"/>
              <a:gd name="connsiteX5453" fmla="*/ 26163615 w 43671952"/>
              <a:gd name="connsiteY5453" fmla="*/ 4529141 h 23902640"/>
              <a:gd name="connsiteX5454" fmla="*/ 26144563 w 43671952"/>
              <a:gd name="connsiteY5454" fmla="*/ 4535491 h 23902640"/>
              <a:gd name="connsiteX5455" fmla="*/ 26090591 w 43671952"/>
              <a:gd name="connsiteY5455" fmla="*/ 4532317 h 23902640"/>
              <a:gd name="connsiteX5456" fmla="*/ 26081063 w 43671952"/>
              <a:gd name="connsiteY5456" fmla="*/ 4525965 h 23902640"/>
              <a:gd name="connsiteX5457" fmla="*/ 26071539 w 43671952"/>
              <a:gd name="connsiteY5457" fmla="*/ 4522790 h 23902640"/>
              <a:gd name="connsiteX5458" fmla="*/ 26052491 w 43671952"/>
              <a:gd name="connsiteY5458" fmla="*/ 4510090 h 23902640"/>
              <a:gd name="connsiteX5459" fmla="*/ 26046139 w 43671952"/>
              <a:gd name="connsiteY5459" fmla="*/ 4500566 h 23902640"/>
              <a:gd name="connsiteX5460" fmla="*/ 26036615 w 43671952"/>
              <a:gd name="connsiteY5460" fmla="*/ 4497390 h 23902640"/>
              <a:gd name="connsiteX5461" fmla="*/ 26033439 w 43671952"/>
              <a:gd name="connsiteY5461" fmla="*/ 4487866 h 23902640"/>
              <a:gd name="connsiteX5462" fmla="*/ 26014391 w 43671952"/>
              <a:gd name="connsiteY5462" fmla="*/ 4459290 h 23902640"/>
              <a:gd name="connsiteX5463" fmla="*/ 26008039 w 43671952"/>
              <a:gd name="connsiteY5463" fmla="*/ 4449767 h 23902640"/>
              <a:gd name="connsiteX5464" fmla="*/ 26004863 w 43671952"/>
              <a:gd name="connsiteY5464" fmla="*/ 4440241 h 23902640"/>
              <a:gd name="connsiteX5465" fmla="*/ 26008039 w 43671952"/>
              <a:gd name="connsiteY5465" fmla="*/ 4421192 h 23902640"/>
              <a:gd name="connsiteX5466" fmla="*/ 26027091 w 43671952"/>
              <a:gd name="connsiteY5466" fmla="*/ 4408493 h 23902640"/>
              <a:gd name="connsiteX5467" fmla="*/ 35052027 w 43671952"/>
              <a:gd name="connsiteY5467" fmla="*/ 4388648 h 23902640"/>
              <a:gd name="connsiteX5468" fmla="*/ 35085363 w 43671952"/>
              <a:gd name="connsiteY5468" fmla="*/ 4391027 h 23902640"/>
              <a:gd name="connsiteX5469" fmla="*/ 35102031 w 43671952"/>
              <a:gd name="connsiteY5469" fmla="*/ 4395791 h 23902640"/>
              <a:gd name="connsiteX5470" fmla="*/ 35128227 w 43671952"/>
              <a:gd name="connsiteY5470" fmla="*/ 4398173 h 23902640"/>
              <a:gd name="connsiteX5471" fmla="*/ 35132987 w 43671952"/>
              <a:gd name="connsiteY5471" fmla="*/ 4405316 h 23902640"/>
              <a:gd name="connsiteX5472" fmla="*/ 35125843 w 43671952"/>
              <a:gd name="connsiteY5472" fmla="*/ 4429128 h 23902640"/>
              <a:gd name="connsiteX5473" fmla="*/ 35111559 w 43671952"/>
              <a:gd name="connsiteY5473" fmla="*/ 4433891 h 23902640"/>
              <a:gd name="connsiteX5474" fmla="*/ 35082983 w 43671952"/>
              <a:gd name="connsiteY5474" fmla="*/ 4438652 h 23902640"/>
              <a:gd name="connsiteX5475" fmla="*/ 35081899 w 43671952"/>
              <a:gd name="connsiteY5475" fmla="*/ 4443961 h 23902640"/>
              <a:gd name="connsiteX5476" fmla="*/ 35063931 w 43671952"/>
              <a:gd name="connsiteY5476" fmla="*/ 4452940 h 23902640"/>
              <a:gd name="connsiteX5477" fmla="*/ 35032975 w 43671952"/>
              <a:gd name="connsiteY5477" fmla="*/ 4445795 h 23902640"/>
              <a:gd name="connsiteX5478" fmla="*/ 35028215 w 43671952"/>
              <a:gd name="connsiteY5478" fmla="*/ 4438652 h 23902640"/>
              <a:gd name="connsiteX5479" fmla="*/ 35028215 w 43671952"/>
              <a:gd name="connsiteY5479" fmla="*/ 4402936 h 23902640"/>
              <a:gd name="connsiteX5480" fmla="*/ 35030595 w 43671952"/>
              <a:gd name="connsiteY5480" fmla="*/ 4395791 h 23902640"/>
              <a:gd name="connsiteX5481" fmla="*/ 35044883 w 43671952"/>
              <a:gd name="connsiteY5481" fmla="*/ 4391027 h 23902640"/>
              <a:gd name="connsiteX5482" fmla="*/ 37614251 w 43671952"/>
              <a:gd name="connsiteY5482" fmla="*/ 4086227 h 23902640"/>
              <a:gd name="connsiteX5483" fmla="*/ 37652351 w 43671952"/>
              <a:gd name="connsiteY5483" fmla="*/ 4110041 h 23902640"/>
              <a:gd name="connsiteX5484" fmla="*/ 37657115 w 43671952"/>
              <a:gd name="connsiteY5484" fmla="*/ 4200528 h 23902640"/>
              <a:gd name="connsiteX5485" fmla="*/ 37671403 w 43671952"/>
              <a:gd name="connsiteY5485" fmla="*/ 4243392 h 23902640"/>
              <a:gd name="connsiteX5486" fmla="*/ 37685687 w 43671952"/>
              <a:gd name="connsiteY5486" fmla="*/ 4248152 h 23902640"/>
              <a:gd name="connsiteX5487" fmla="*/ 37709503 w 43671952"/>
              <a:gd name="connsiteY5487" fmla="*/ 4276728 h 23902640"/>
              <a:gd name="connsiteX5488" fmla="*/ 37723787 w 43671952"/>
              <a:gd name="connsiteY5488" fmla="*/ 4395791 h 23902640"/>
              <a:gd name="connsiteX5489" fmla="*/ 37752363 w 43671952"/>
              <a:gd name="connsiteY5489" fmla="*/ 4386265 h 23902640"/>
              <a:gd name="connsiteX5490" fmla="*/ 37766651 w 43671952"/>
              <a:gd name="connsiteY5490" fmla="*/ 4376740 h 23902640"/>
              <a:gd name="connsiteX5491" fmla="*/ 37780939 w 43671952"/>
              <a:gd name="connsiteY5491" fmla="*/ 4371979 h 23902640"/>
              <a:gd name="connsiteX5492" fmla="*/ 37809515 w 43671952"/>
              <a:gd name="connsiteY5492" fmla="*/ 4352928 h 23902640"/>
              <a:gd name="connsiteX5493" fmla="*/ 37833327 w 43671952"/>
              <a:gd name="connsiteY5493" fmla="*/ 4357692 h 23902640"/>
              <a:gd name="connsiteX5494" fmla="*/ 37847615 w 43671952"/>
              <a:gd name="connsiteY5494" fmla="*/ 4386265 h 23902640"/>
              <a:gd name="connsiteX5495" fmla="*/ 37833327 w 43671952"/>
              <a:gd name="connsiteY5495" fmla="*/ 4414842 h 23902640"/>
              <a:gd name="connsiteX5496" fmla="*/ 37819039 w 43671952"/>
              <a:gd name="connsiteY5496" fmla="*/ 4443417 h 23902640"/>
              <a:gd name="connsiteX5497" fmla="*/ 37833327 w 43671952"/>
              <a:gd name="connsiteY5497" fmla="*/ 4448179 h 23902640"/>
              <a:gd name="connsiteX5498" fmla="*/ 37847615 w 43671952"/>
              <a:gd name="connsiteY5498" fmla="*/ 4438652 h 23902640"/>
              <a:gd name="connsiteX5499" fmla="*/ 37861903 w 43671952"/>
              <a:gd name="connsiteY5499" fmla="*/ 4433891 h 23902640"/>
              <a:gd name="connsiteX5500" fmla="*/ 37890475 w 43671952"/>
              <a:gd name="connsiteY5500" fmla="*/ 4414842 h 23902640"/>
              <a:gd name="connsiteX5501" fmla="*/ 37904763 w 43671952"/>
              <a:gd name="connsiteY5501" fmla="*/ 4405316 h 23902640"/>
              <a:gd name="connsiteX5502" fmla="*/ 37933339 w 43671952"/>
              <a:gd name="connsiteY5502" fmla="*/ 4395791 h 23902640"/>
              <a:gd name="connsiteX5503" fmla="*/ 38042875 w 43671952"/>
              <a:gd name="connsiteY5503" fmla="*/ 4400552 h 23902640"/>
              <a:gd name="connsiteX5504" fmla="*/ 38071451 w 43671952"/>
              <a:gd name="connsiteY5504" fmla="*/ 4410078 h 23902640"/>
              <a:gd name="connsiteX5505" fmla="*/ 38095263 w 43671952"/>
              <a:gd name="connsiteY5505" fmla="*/ 4452940 h 23902640"/>
              <a:gd name="connsiteX5506" fmla="*/ 38104787 w 43671952"/>
              <a:gd name="connsiteY5506" fmla="*/ 4467227 h 23902640"/>
              <a:gd name="connsiteX5507" fmla="*/ 38109551 w 43671952"/>
              <a:gd name="connsiteY5507" fmla="*/ 4491040 h 23902640"/>
              <a:gd name="connsiteX5508" fmla="*/ 38114315 w 43671952"/>
              <a:gd name="connsiteY5508" fmla="*/ 4505325 h 23902640"/>
              <a:gd name="connsiteX5509" fmla="*/ 38123839 w 43671952"/>
              <a:gd name="connsiteY5509" fmla="*/ 4562479 h 23902640"/>
              <a:gd name="connsiteX5510" fmla="*/ 38133363 w 43671952"/>
              <a:gd name="connsiteY5510" fmla="*/ 4591051 h 23902640"/>
              <a:gd name="connsiteX5511" fmla="*/ 38138127 w 43671952"/>
              <a:gd name="connsiteY5511" fmla="*/ 4605343 h 23902640"/>
              <a:gd name="connsiteX5512" fmla="*/ 38152415 w 43671952"/>
              <a:gd name="connsiteY5512" fmla="*/ 4610102 h 23902640"/>
              <a:gd name="connsiteX5513" fmla="*/ 38166703 w 43671952"/>
              <a:gd name="connsiteY5513" fmla="*/ 4600578 h 23902640"/>
              <a:gd name="connsiteX5514" fmla="*/ 38180987 w 43671952"/>
              <a:gd name="connsiteY5514" fmla="*/ 4595815 h 23902640"/>
              <a:gd name="connsiteX5515" fmla="*/ 38209563 w 43671952"/>
              <a:gd name="connsiteY5515" fmla="*/ 4576763 h 23902640"/>
              <a:gd name="connsiteX5516" fmla="*/ 38242903 w 43671952"/>
              <a:gd name="connsiteY5516" fmla="*/ 4538666 h 23902640"/>
              <a:gd name="connsiteX5517" fmla="*/ 38247663 w 43671952"/>
              <a:gd name="connsiteY5517" fmla="*/ 4552953 h 23902640"/>
              <a:gd name="connsiteX5518" fmla="*/ 38233375 w 43671952"/>
              <a:gd name="connsiteY5518" fmla="*/ 4610102 h 23902640"/>
              <a:gd name="connsiteX5519" fmla="*/ 38228615 w 43671952"/>
              <a:gd name="connsiteY5519" fmla="*/ 4624389 h 23902640"/>
              <a:gd name="connsiteX5520" fmla="*/ 38223851 w 43671952"/>
              <a:gd name="connsiteY5520" fmla="*/ 4638679 h 23902640"/>
              <a:gd name="connsiteX5521" fmla="*/ 38281003 w 43671952"/>
              <a:gd name="connsiteY5521" fmla="*/ 4638679 h 23902640"/>
              <a:gd name="connsiteX5522" fmla="*/ 38295287 w 43671952"/>
              <a:gd name="connsiteY5522" fmla="*/ 4624389 h 23902640"/>
              <a:gd name="connsiteX5523" fmla="*/ 38323863 w 43671952"/>
              <a:gd name="connsiteY5523" fmla="*/ 4614866 h 23902640"/>
              <a:gd name="connsiteX5524" fmla="*/ 38376251 w 43671952"/>
              <a:gd name="connsiteY5524" fmla="*/ 4648202 h 23902640"/>
              <a:gd name="connsiteX5525" fmla="*/ 38385775 w 43671952"/>
              <a:gd name="connsiteY5525" fmla="*/ 4662490 h 23902640"/>
              <a:gd name="connsiteX5526" fmla="*/ 38395303 w 43671952"/>
              <a:gd name="connsiteY5526" fmla="*/ 4676777 h 23902640"/>
              <a:gd name="connsiteX5527" fmla="*/ 38414351 w 43671952"/>
              <a:gd name="connsiteY5527" fmla="*/ 4719640 h 23902640"/>
              <a:gd name="connsiteX5528" fmla="*/ 38419115 w 43671952"/>
              <a:gd name="connsiteY5528" fmla="*/ 4733928 h 23902640"/>
              <a:gd name="connsiteX5529" fmla="*/ 38438163 w 43671952"/>
              <a:gd name="connsiteY5529" fmla="*/ 4762504 h 23902640"/>
              <a:gd name="connsiteX5530" fmla="*/ 38457215 w 43671952"/>
              <a:gd name="connsiteY5530" fmla="*/ 4805365 h 23902640"/>
              <a:gd name="connsiteX5531" fmla="*/ 38423875 w 43671952"/>
              <a:gd name="connsiteY5531" fmla="*/ 4857754 h 23902640"/>
              <a:gd name="connsiteX5532" fmla="*/ 38409587 w 43671952"/>
              <a:gd name="connsiteY5532" fmla="*/ 4848229 h 23902640"/>
              <a:gd name="connsiteX5533" fmla="*/ 38404827 w 43671952"/>
              <a:gd name="connsiteY5533" fmla="*/ 4833941 h 23902640"/>
              <a:gd name="connsiteX5534" fmla="*/ 38395303 w 43671952"/>
              <a:gd name="connsiteY5534" fmla="*/ 4819653 h 23902640"/>
              <a:gd name="connsiteX5535" fmla="*/ 38376251 w 43671952"/>
              <a:gd name="connsiteY5535" fmla="*/ 4776790 h 23902640"/>
              <a:gd name="connsiteX5536" fmla="*/ 38361963 w 43671952"/>
              <a:gd name="connsiteY5536" fmla="*/ 4781551 h 23902640"/>
              <a:gd name="connsiteX5537" fmla="*/ 38328627 w 43671952"/>
              <a:gd name="connsiteY5537" fmla="*/ 4800602 h 23902640"/>
              <a:gd name="connsiteX5538" fmla="*/ 38314339 w 43671952"/>
              <a:gd name="connsiteY5538" fmla="*/ 4795841 h 23902640"/>
              <a:gd name="connsiteX5539" fmla="*/ 38295287 w 43671952"/>
              <a:gd name="connsiteY5539" fmla="*/ 4752977 h 23902640"/>
              <a:gd name="connsiteX5540" fmla="*/ 38290527 w 43671952"/>
              <a:gd name="connsiteY5540" fmla="*/ 4738692 h 23902640"/>
              <a:gd name="connsiteX5541" fmla="*/ 38281003 w 43671952"/>
              <a:gd name="connsiteY5541" fmla="*/ 4724403 h 23902640"/>
              <a:gd name="connsiteX5542" fmla="*/ 38271475 w 43671952"/>
              <a:gd name="connsiteY5542" fmla="*/ 4695827 h 23902640"/>
              <a:gd name="connsiteX5543" fmla="*/ 38252427 w 43671952"/>
              <a:gd name="connsiteY5543" fmla="*/ 4691066 h 23902640"/>
              <a:gd name="connsiteX5544" fmla="*/ 38219087 w 43671952"/>
              <a:gd name="connsiteY5544" fmla="*/ 4724403 h 23902640"/>
              <a:gd name="connsiteX5545" fmla="*/ 38209563 w 43671952"/>
              <a:gd name="connsiteY5545" fmla="*/ 4738692 h 23902640"/>
              <a:gd name="connsiteX5546" fmla="*/ 38200039 w 43671952"/>
              <a:gd name="connsiteY5546" fmla="*/ 4767264 h 23902640"/>
              <a:gd name="connsiteX5547" fmla="*/ 38190515 w 43671952"/>
              <a:gd name="connsiteY5547" fmla="*/ 4857754 h 23902640"/>
              <a:gd name="connsiteX5548" fmla="*/ 38161939 w 43671952"/>
              <a:gd name="connsiteY5548" fmla="*/ 4852990 h 23902640"/>
              <a:gd name="connsiteX5549" fmla="*/ 38128603 w 43671952"/>
              <a:gd name="connsiteY5549" fmla="*/ 4810126 h 23902640"/>
              <a:gd name="connsiteX5550" fmla="*/ 38119075 w 43671952"/>
              <a:gd name="connsiteY5550" fmla="*/ 4795841 h 23902640"/>
              <a:gd name="connsiteX5551" fmla="*/ 38109551 w 43671952"/>
              <a:gd name="connsiteY5551" fmla="*/ 4781551 h 23902640"/>
              <a:gd name="connsiteX5552" fmla="*/ 38095263 w 43671952"/>
              <a:gd name="connsiteY5552" fmla="*/ 4772028 h 23902640"/>
              <a:gd name="connsiteX5553" fmla="*/ 38071451 w 43671952"/>
              <a:gd name="connsiteY5553" fmla="*/ 4752977 h 23902640"/>
              <a:gd name="connsiteX5554" fmla="*/ 38042875 w 43671952"/>
              <a:gd name="connsiteY5554" fmla="*/ 4733928 h 23902640"/>
              <a:gd name="connsiteX5555" fmla="*/ 38019063 w 43671952"/>
              <a:gd name="connsiteY5555" fmla="*/ 4738692 h 23902640"/>
              <a:gd name="connsiteX5556" fmla="*/ 38014303 w 43671952"/>
              <a:gd name="connsiteY5556" fmla="*/ 4752977 h 23902640"/>
              <a:gd name="connsiteX5557" fmla="*/ 37980963 w 43671952"/>
              <a:gd name="connsiteY5557" fmla="*/ 4791078 h 23902640"/>
              <a:gd name="connsiteX5558" fmla="*/ 37766651 w 43671952"/>
              <a:gd name="connsiteY5558" fmla="*/ 4795841 h 23902640"/>
              <a:gd name="connsiteX5559" fmla="*/ 37742839 w 43671952"/>
              <a:gd name="connsiteY5559" fmla="*/ 4791078 h 23902640"/>
              <a:gd name="connsiteX5560" fmla="*/ 37752363 w 43671952"/>
              <a:gd name="connsiteY5560" fmla="*/ 4714877 h 23902640"/>
              <a:gd name="connsiteX5561" fmla="*/ 37761887 w 43671952"/>
              <a:gd name="connsiteY5561" fmla="*/ 4710117 h 23902640"/>
              <a:gd name="connsiteX5562" fmla="*/ 37728551 w 43671952"/>
              <a:gd name="connsiteY5562" fmla="*/ 4681539 h 23902640"/>
              <a:gd name="connsiteX5563" fmla="*/ 37714263 w 43671952"/>
              <a:gd name="connsiteY5563" fmla="*/ 4672015 h 23902640"/>
              <a:gd name="connsiteX5564" fmla="*/ 37642827 w 43671952"/>
              <a:gd name="connsiteY5564" fmla="*/ 4667254 h 23902640"/>
              <a:gd name="connsiteX5565" fmla="*/ 37647587 w 43671952"/>
              <a:gd name="connsiteY5565" fmla="*/ 4605343 h 23902640"/>
              <a:gd name="connsiteX5566" fmla="*/ 37661875 w 43671952"/>
              <a:gd name="connsiteY5566" fmla="*/ 4595815 h 23902640"/>
              <a:gd name="connsiteX5567" fmla="*/ 37666639 w 43671952"/>
              <a:gd name="connsiteY5567" fmla="*/ 4581529 h 23902640"/>
              <a:gd name="connsiteX5568" fmla="*/ 37690451 w 43671952"/>
              <a:gd name="connsiteY5568" fmla="*/ 4538666 h 23902640"/>
              <a:gd name="connsiteX5569" fmla="*/ 37685687 w 43671952"/>
              <a:gd name="connsiteY5569" fmla="*/ 4514852 h 23902640"/>
              <a:gd name="connsiteX5570" fmla="*/ 37680927 w 43671952"/>
              <a:gd name="connsiteY5570" fmla="*/ 4500566 h 23902640"/>
              <a:gd name="connsiteX5571" fmla="*/ 37652351 w 43671952"/>
              <a:gd name="connsiteY5571" fmla="*/ 4481516 h 23902640"/>
              <a:gd name="connsiteX5572" fmla="*/ 37628539 w 43671952"/>
              <a:gd name="connsiteY5572" fmla="*/ 4462465 h 23902640"/>
              <a:gd name="connsiteX5573" fmla="*/ 37614251 w 43671952"/>
              <a:gd name="connsiteY5573" fmla="*/ 4448179 h 23902640"/>
              <a:gd name="connsiteX5574" fmla="*/ 37585675 w 43671952"/>
              <a:gd name="connsiteY5574" fmla="*/ 4429128 h 23902640"/>
              <a:gd name="connsiteX5575" fmla="*/ 37552339 w 43671952"/>
              <a:gd name="connsiteY5575" fmla="*/ 4391027 h 23902640"/>
              <a:gd name="connsiteX5576" fmla="*/ 37542815 w 43671952"/>
              <a:gd name="connsiteY5576" fmla="*/ 4362454 h 23902640"/>
              <a:gd name="connsiteX5577" fmla="*/ 37538051 w 43671952"/>
              <a:gd name="connsiteY5577" fmla="*/ 4348167 h 23902640"/>
              <a:gd name="connsiteX5578" fmla="*/ 37528527 w 43671952"/>
              <a:gd name="connsiteY5578" fmla="*/ 4333877 h 23902640"/>
              <a:gd name="connsiteX5579" fmla="*/ 37538051 w 43671952"/>
              <a:gd name="connsiteY5579" fmla="*/ 4205291 h 23902640"/>
              <a:gd name="connsiteX5580" fmla="*/ 37542815 w 43671952"/>
              <a:gd name="connsiteY5580" fmla="*/ 4191002 h 23902640"/>
              <a:gd name="connsiteX5581" fmla="*/ 37552339 w 43671952"/>
              <a:gd name="connsiteY5581" fmla="*/ 4157664 h 23902640"/>
              <a:gd name="connsiteX5582" fmla="*/ 37561863 w 43671952"/>
              <a:gd name="connsiteY5582" fmla="*/ 4143377 h 23902640"/>
              <a:gd name="connsiteX5583" fmla="*/ 37566627 w 43671952"/>
              <a:gd name="connsiteY5583" fmla="*/ 4129089 h 23902640"/>
              <a:gd name="connsiteX5584" fmla="*/ 37599963 w 43671952"/>
              <a:gd name="connsiteY5584" fmla="*/ 4090990 h 23902640"/>
              <a:gd name="connsiteX5585" fmla="*/ 37614251 w 43671952"/>
              <a:gd name="connsiteY5585" fmla="*/ 4086227 h 23902640"/>
              <a:gd name="connsiteX5586" fmla="*/ 25439715 w 43671952"/>
              <a:gd name="connsiteY5586" fmla="*/ 3948117 h 23902640"/>
              <a:gd name="connsiteX5587" fmla="*/ 25519091 w 43671952"/>
              <a:gd name="connsiteY5587" fmla="*/ 3951291 h 23902640"/>
              <a:gd name="connsiteX5588" fmla="*/ 25649263 w 43671952"/>
              <a:gd name="connsiteY5588" fmla="*/ 3954467 h 23902640"/>
              <a:gd name="connsiteX5589" fmla="*/ 25671491 w 43671952"/>
              <a:gd name="connsiteY5589" fmla="*/ 3960814 h 23902640"/>
              <a:gd name="connsiteX5590" fmla="*/ 25681015 w 43671952"/>
              <a:gd name="connsiteY5590" fmla="*/ 3967164 h 23902640"/>
              <a:gd name="connsiteX5591" fmla="*/ 25684191 w 43671952"/>
              <a:gd name="connsiteY5591" fmla="*/ 3976692 h 23902640"/>
              <a:gd name="connsiteX5592" fmla="*/ 25696891 w 43671952"/>
              <a:gd name="connsiteY5592" fmla="*/ 3995741 h 23902640"/>
              <a:gd name="connsiteX5593" fmla="*/ 25690539 w 43671952"/>
              <a:gd name="connsiteY5593" fmla="*/ 4033842 h 23902640"/>
              <a:gd name="connsiteX5594" fmla="*/ 25684191 w 43671952"/>
              <a:gd name="connsiteY5594" fmla="*/ 4043367 h 23902640"/>
              <a:gd name="connsiteX5595" fmla="*/ 25655615 w 43671952"/>
              <a:gd name="connsiteY5595" fmla="*/ 4052892 h 23902640"/>
              <a:gd name="connsiteX5596" fmla="*/ 25646091 w 43671952"/>
              <a:gd name="connsiteY5596" fmla="*/ 4056066 h 23902640"/>
              <a:gd name="connsiteX5597" fmla="*/ 25617515 w 43671952"/>
              <a:gd name="connsiteY5597" fmla="*/ 4052892 h 23902640"/>
              <a:gd name="connsiteX5598" fmla="*/ 25598463 w 43671952"/>
              <a:gd name="connsiteY5598" fmla="*/ 4046541 h 23902640"/>
              <a:gd name="connsiteX5599" fmla="*/ 25588939 w 43671952"/>
              <a:gd name="connsiteY5599" fmla="*/ 4043367 h 23902640"/>
              <a:gd name="connsiteX5600" fmla="*/ 25569891 w 43671952"/>
              <a:gd name="connsiteY5600" fmla="*/ 4033842 h 23902640"/>
              <a:gd name="connsiteX5601" fmla="*/ 25569891 w 43671952"/>
              <a:gd name="connsiteY5601" fmla="*/ 4043367 h 23902640"/>
              <a:gd name="connsiteX5602" fmla="*/ 25528615 w 43671952"/>
              <a:gd name="connsiteY5602" fmla="*/ 4027492 h 23902640"/>
              <a:gd name="connsiteX5603" fmla="*/ 25496863 w 43671952"/>
              <a:gd name="connsiteY5603" fmla="*/ 4017966 h 23902640"/>
              <a:gd name="connsiteX5604" fmla="*/ 25430191 w 43671952"/>
              <a:gd name="connsiteY5604" fmla="*/ 4011616 h 23902640"/>
              <a:gd name="connsiteX5605" fmla="*/ 25411139 w 43671952"/>
              <a:gd name="connsiteY5605" fmla="*/ 4005266 h 23902640"/>
              <a:gd name="connsiteX5606" fmla="*/ 25401615 w 43671952"/>
              <a:gd name="connsiteY5606" fmla="*/ 4002090 h 23902640"/>
              <a:gd name="connsiteX5607" fmla="*/ 25398439 w 43671952"/>
              <a:gd name="connsiteY5607" fmla="*/ 3992562 h 23902640"/>
              <a:gd name="connsiteX5608" fmla="*/ 25401615 w 43671952"/>
              <a:gd name="connsiteY5608" fmla="*/ 3973515 h 23902640"/>
              <a:gd name="connsiteX5609" fmla="*/ 25407963 w 43671952"/>
              <a:gd name="connsiteY5609" fmla="*/ 3963992 h 23902640"/>
              <a:gd name="connsiteX5610" fmla="*/ 25439715 w 43671952"/>
              <a:gd name="connsiteY5610" fmla="*/ 3948117 h 23902640"/>
              <a:gd name="connsiteX5611" fmla="*/ 4510121 w 43671952"/>
              <a:gd name="connsiteY5611" fmla="*/ 3938590 h 23902640"/>
              <a:gd name="connsiteX5612" fmla="*/ 4541871 w 43671952"/>
              <a:gd name="connsiteY5612" fmla="*/ 3944941 h 23902640"/>
              <a:gd name="connsiteX5613" fmla="*/ 4554570 w 43671952"/>
              <a:gd name="connsiteY5613" fmla="*/ 3963992 h 23902640"/>
              <a:gd name="connsiteX5614" fmla="*/ 4529172 w 43671952"/>
              <a:gd name="connsiteY5614" fmla="*/ 3989391 h 23902640"/>
              <a:gd name="connsiteX5615" fmla="*/ 4491077 w 43671952"/>
              <a:gd name="connsiteY5615" fmla="*/ 3944941 h 23902640"/>
              <a:gd name="connsiteX5616" fmla="*/ 4510121 w 43671952"/>
              <a:gd name="connsiteY5616" fmla="*/ 3938590 h 23902640"/>
              <a:gd name="connsiteX5617" fmla="*/ 8061456 w 43671952"/>
              <a:gd name="connsiteY5617" fmla="*/ 3910654 h 23902640"/>
              <a:gd name="connsiteX5618" fmla="*/ 8075651 w 43671952"/>
              <a:gd name="connsiteY5618" fmla="*/ 3913189 h 23902640"/>
              <a:gd name="connsiteX5619" fmla="*/ 8085176 w 43671952"/>
              <a:gd name="connsiteY5619" fmla="*/ 3919539 h 23902640"/>
              <a:gd name="connsiteX5620" fmla="*/ 8085176 w 43671952"/>
              <a:gd name="connsiteY5620" fmla="*/ 3941767 h 23902640"/>
              <a:gd name="connsiteX5621" fmla="*/ 8075651 w 43671952"/>
              <a:gd name="connsiteY5621" fmla="*/ 3948117 h 23902640"/>
              <a:gd name="connsiteX5622" fmla="*/ 8075651 w 43671952"/>
              <a:gd name="connsiteY5622" fmla="*/ 3954467 h 23902640"/>
              <a:gd name="connsiteX5623" fmla="*/ 8050251 w 43671952"/>
              <a:gd name="connsiteY5623" fmla="*/ 3944941 h 23902640"/>
              <a:gd name="connsiteX5624" fmla="*/ 8061456 w 43671952"/>
              <a:gd name="connsiteY5624" fmla="*/ 3910654 h 23902640"/>
              <a:gd name="connsiteX5625" fmla="*/ 7600648 w 43671952"/>
              <a:gd name="connsiteY5625" fmla="*/ 3833400 h 23902640"/>
              <a:gd name="connsiteX5626" fmla="*/ 7605753 w 43671952"/>
              <a:gd name="connsiteY5626" fmla="*/ 3836992 h 23902640"/>
              <a:gd name="connsiteX5627" fmla="*/ 7589878 w 43671952"/>
              <a:gd name="connsiteY5627" fmla="*/ 3836992 h 23902640"/>
              <a:gd name="connsiteX5628" fmla="*/ 7675604 w 43671952"/>
              <a:gd name="connsiteY5628" fmla="*/ 3795715 h 23902640"/>
              <a:gd name="connsiteX5629" fmla="*/ 7726404 w 43671952"/>
              <a:gd name="connsiteY5629" fmla="*/ 3798890 h 23902640"/>
              <a:gd name="connsiteX5630" fmla="*/ 7735929 w 43671952"/>
              <a:gd name="connsiteY5630" fmla="*/ 3802067 h 23902640"/>
              <a:gd name="connsiteX5631" fmla="*/ 7754979 w 43671952"/>
              <a:gd name="connsiteY5631" fmla="*/ 3817941 h 23902640"/>
              <a:gd name="connsiteX5632" fmla="*/ 7761329 w 43671952"/>
              <a:gd name="connsiteY5632" fmla="*/ 3827465 h 23902640"/>
              <a:gd name="connsiteX5633" fmla="*/ 7767679 w 43671952"/>
              <a:gd name="connsiteY5633" fmla="*/ 3846516 h 23902640"/>
              <a:gd name="connsiteX5634" fmla="*/ 7764504 w 43671952"/>
              <a:gd name="connsiteY5634" fmla="*/ 3868740 h 23902640"/>
              <a:gd name="connsiteX5635" fmla="*/ 7754979 w 43671952"/>
              <a:gd name="connsiteY5635" fmla="*/ 3875090 h 23902640"/>
              <a:gd name="connsiteX5636" fmla="*/ 7713704 w 43671952"/>
              <a:gd name="connsiteY5636" fmla="*/ 3884616 h 23902640"/>
              <a:gd name="connsiteX5637" fmla="*/ 7701004 w 43671952"/>
              <a:gd name="connsiteY5637" fmla="*/ 3884616 h 23902640"/>
              <a:gd name="connsiteX5638" fmla="*/ 7675604 w 43671952"/>
              <a:gd name="connsiteY5638" fmla="*/ 3875090 h 23902640"/>
              <a:gd name="connsiteX5639" fmla="*/ 7672429 w 43671952"/>
              <a:gd name="connsiteY5639" fmla="*/ 3862390 h 23902640"/>
              <a:gd name="connsiteX5640" fmla="*/ 7669254 w 43671952"/>
              <a:gd name="connsiteY5640" fmla="*/ 3843342 h 23902640"/>
              <a:gd name="connsiteX5641" fmla="*/ 7672429 w 43671952"/>
              <a:gd name="connsiteY5641" fmla="*/ 3805241 h 23902640"/>
              <a:gd name="connsiteX5642" fmla="*/ 7675604 w 43671952"/>
              <a:gd name="connsiteY5642" fmla="*/ 3795715 h 23902640"/>
              <a:gd name="connsiteX5643" fmla="*/ 7597150 w 43671952"/>
              <a:gd name="connsiteY5643" fmla="*/ 3795057 h 23902640"/>
              <a:gd name="connsiteX5644" fmla="*/ 7608928 w 43671952"/>
              <a:gd name="connsiteY5644" fmla="*/ 3798890 h 23902640"/>
              <a:gd name="connsiteX5645" fmla="*/ 7608928 w 43671952"/>
              <a:gd name="connsiteY5645" fmla="*/ 3824292 h 23902640"/>
              <a:gd name="connsiteX5646" fmla="*/ 7600674 w 43671952"/>
              <a:gd name="connsiteY5646" fmla="*/ 3833391 h 23902640"/>
              <a:gd name="connsiteX5647" fmla="*/ 7600648 w 43671952"/>
              <a:gd name="connsiteY5647" fmla="*/ 3833400 h 23902640"/>
              <a:gd name="connsiteX5648" fmla="*/ 7584161 w 43671952"/>
              <a:gd name="connsiteY5648" fmla="*/ 3821801 h 23902640"/>
              <a:gd name="connsiteX5649" fmla="*/ 7586703 w 43671952"/>
              <a:gd name="connsiteY5649" fmla="*/ 3795715 h 23902640"/>
              <a:gd name="connsiteX5650" fmla="*/ 7597150 w 43671952"/>
              <a:gd name="connsiteY5650" fmla="*/ 3795057 h 23902640"/>
              <a:gd name="connsiteX5651" fmla="*/ 34828187 w 43671952"/>
              <a:gd name="connsiteY5651" fmla="*/ 3783810 h 23902640"/>
              <a:gd name="connsiteX5652" fmla="*/ 34847239 w 43671952"/>
              <a:gd name="connsiteY5652" fmla="*/ 3788571 h 23902640"/>
              <a:gd name="connsiteX5653" fmla="*/ 34854383 w 43671952"/>
              <a:gd name="connsiteY5653" fmla="*/ 3793336 h 23902640"/>
              <a:gd name="connsiteX5654" fmla="*/ 34866287 w 43671952"/>
              <a:gd name="connsiteY5654" fmla="*/ 3807624 h 23902640"/>
              <a:gd name="connsiteX5655" fmla="*/ 34871051 w 43671952"/>
              <a:gd name="connsiteY5655" fmla="*/ 3814766 h 23902640"/>
              <a:gd name="connsiteX5656" fmla="*/ 34875815 w 43671952"/>
              <a:gd name="connsiteY5656" fmla="*/ 3829052 h 23902640"/>
              <a:gd name="connsiteX5657" fmla="*/ 34878195 w 43671952"/>
              <a:gd name="connsiteY5657" fmla="*/ 3836196 h 23902640"/>
              <a:gd name="connsiteX5658" fmla="*/ 34880575 w 43671952"/>
              <a:gd name="connsiteY5658" fmla="*/ 3845722 h 23902640"/>
              <a:gd name="connsiteX5659" fmla="*/ 34873431 w 43671952"/>
              <a:gd name="connsiteY5659" fmla="*/ 3900492 h 23902640"/>
              <a:gd name="connsiteX5660" fmla="*/ 34868671 w 43671952"/>
              <a:gd name="connsiteY5660" fmla="*/ 3907633 h 23902640"/>
              <a:gd name="connsiteX5661" fmla="*/ 34837715 w 43671952"/>
              <a:gd name="connsiteY5661" fmla="*/ 3893347 h 23902640"/>
              <a:gd name="connsiteX5662" fmla="*/ 34830571 w 43671952"/>
              <a:gd name="connsiteY5662" fmla="*/ 3888586 h 23902640"/>
              <a:gd name="connsiteX5663" fmla="*/ 34821043 w 43671952"/>
              <a:gd name="connsiteY5663" fmla="*/ 3874296 h 23902640"/>
              <a:gd name="connsiteX5664" fmla="*/ 34816283 w 43671952"/>
              <a:gd name="connsiteY5664" fmla="*/ 3867152 h 23902640"/>
              <a:gd name="connsiteX5665" fmla="*/ 34811519 w 43671952"/>
              <a:gd name="connsiteY5665" fmla="*/ 3850485 h 23902640"/>
              <a:gd name="connsiteX5666" fmla="*/ 34811519 w 43671952"/>
              <a:gd name="connsiteY5666" fmla="*/ 3807624 h 23902640"/>
              <a:gd name="connsiteX5667" fmla="*/ 34821043 w 43671952"/>
              <a:gd name="connsiteY5667" fmla="*/ 3786191 h 23902640"/>
              <a:gd name="connsiteX5668" fmla="*/ 34828187 w 43671952"/>
              <a:gd name="connsiteY5668" fmla="*/ 3783810 h 23902640"/>
              <a:gd name="connsiteX5669" fmla="*/ 8567809 w 43671952"/>
              <a:gd name="connsiteY5669" fmla="*/ 3715879 h 23902640"/>
              <a:gd name="connsiteX5670" fmla="*/ 8567776 w 43671952"/>
              <a:gd name="connsiteY5670" fmla="*/ 3716341 h 23902640"/>
              <a:gd name="connsiteX5671" fmla="*/ 8564603 w 43671952"/>
              <a:gd name="connsiteY5671" fmla="*/ 3716341 h 23902640"/>
              <a:gd name="connsiteX5672" fmla="*/ 8713827 w 43671952"/>
              <a:gd name="connsiteY5672" fmla="*/ 3573462 h 23902640"/>
              <a:gd name="connsiteX5673" fmla="*/ 8720177 w 43671952"/>
              <a:gd name="connsiteY5673" fmla="*/ 3602038 h 23902640"/>
              <a:gd name="connsiteX5674" fmla="*/ 8717001 w 43671952"/>
              <a:gd name="connsiteY5674" fmla="*/ 3621088 h 23902640"/>
              <a:gd name="connsiteX5675" fmla="*/ 8697950 w 43671952"/>
              <a:gd name="connsiteY5675" fmla="*/ 3633789 h 23902640"/>
              <a:gd name="connsiteX5676" fmla="*/ 8688428 w 43671952"/>
              <a:gd name="connsiteY5676" fmla="*/ 3643316 h 23902640"/>
              <a:gd name="connsiteX5677" fmla="*/ 8678903 w 43671952"/>
              <a:gd name="connsiteY5677" fmla="*/ 3646492 h 23902640"/>
              <a:gd name="connsiteX5678" fmla="*/ 8669375 w 43671952"/>
              <a:gd name="connsiteY5678" fmla="*/ 3652840 h 23902640"/>
              <a:gd name="connsiteX5679" fmla="*/ 8643975 w 43671952"/>
              <a:gd name="connsiteY5679" fmla="*/ 3665540 h 23902640"/>
              <a:gd name="connsiteX5680" fmla="*/ 8624926 w 43671952"/>
              <a:gd name="connsiteY5680" fmla="*/ 3678240 h 23902640"/>
              <a:gd name="connsiteX5681" fmla="*/ 8618575 w 43671952"/>
              <a:gd name="connsiteY5681" fmla="*/ 3687765 h 23902640"/>
              <a:gd name="connsiteX5682" fmla="*/ 8609050 w 43671952"/>
              <a:gd name="connsiteY5682" fmla="*/ 3690938 h 23902640"/>
              <a:gd name="connsiteX5683" fmla="*/ 8605877 w 43671952"/>
              <a:gd name="connsiteY5683" fmla="*/ 3700466 h 23902640"/>
              <a:gd name="connsiteX5684" fmla="*/ 8587003 w 43671952"/>
              <a:gd name="connsiteY5684" fmla="*/ 3713113 h 23902640"/>
              <a:gd name="connsiteX5685" fmla="*/ 8567809 w 43671952"/>
              <a:gd name="connsiteY5685" fmla="*/ 3715879 h 23902640"/>
              <a:gd name="connsiteX5686" fmla="*/ 8570951 w 43671952"/>
              <a:gd name="connsiteY5686" fmla="*/ 3671890 h 23902640"/>
              <a:gd name="connsiteX5687" fmla="*/ 8580475 w 43671952"/>
              <a:gd name="connsiteY5687" fmla="*/ 3652840 h 23902640"/>
              <a:gd name="connsiteX5688" fmla="*/ 8583651 w 43671952"/>
              <a:gd name="connsiteY5688" fmla="*/ 3643316 h 23902640"/>
              <a:gd name="connsiteX5689" fmla="*/ 8593176 w 43671952"/>
              <a:gd name="connsiteY5689" fmla="*/ 3636966 h 23902640"/>
              <a:gd name="connsiteX5690" fmla="*/ 8612225 w 43671952"/>
              <a:gd name="connsiteY5690" fmla="*/ 3617915 h 23902640"/>
              <a:gd name="connsiteX5691" fmla="*/ 8621753 w 43671952"/>
              <a:gd name="connsiteY5691" fmla="*/ 3614737 h 23902640"/>
              <a:gd name="connsiteX5692" fmla="*/ 8653501 w 43671952"/>
              <a:gd name="connsiteY5692" fmla="*/ 3598862 h 23902640"/>
              <a:gd name="connsiteX5693" fmla="*/ 8663027 w 43671952"/>
              <a:gd name="connsiteY5693" fmla="*/ 3589337 h 23902640"/>
              <a:gd name="connsiteX5694" fmla="*/ 8682076 w 43671952"/>
              <a:gd name="connsiteY5694" fmla="*/ 3582987 h 23902640"/>
              <a:gd name="connsiteX5695" fmla="*/ 8691601 w 43671952"/>
              <a:gd name="connsiteY5695" fmla="*/ 3579812 h 23902640"/>
              <a:gd name="connsiteX5696" fmla="*/ 8713827 w 43671952"/>
              <a:gd name="connsiteY5696" fmla="*/ 3573462 h 23902640"/>
              <a:gd name="connsiteX5697" fmla="*/ 9190075 w 43671952"/>
              <a:gd name="connsiteY5697" fmla="*/ 3548062 h 23902640"/>
              <a:gd name="connsiteX5698" fmla="*/ 9202777 w 43671952"/>
              <a:gd name="connsiteY5698" fmla="*/ 3551238 h 23902640"/>
              <a:gd name="connsiteX5699" fmla="*/ 9205949 w 43671952"/>
              <a:gd name="connsiteY5699" fmla="*/ 3560762 h 23902640"/>
              <a:gd name="connsiteX5700" fmla="*/ 9202777 w 43671952"/>
              <a:gd name="connsiteY5700" fmla="*/ 3589337 h 23902640"/>
              <a:gd name="connsiteX5701" fmla="*/ 9199599 w 43671952"/>
              <a:gd name="connsiteY5701" fmla="*/ 3598862 h 23902640"/>
              <a:gd name="connsiteX5702" fmla="*/ 9161502 w 43671952"/>
              <a:gd name="connsiteY5702" fmla="*/ 3630616 h 23902640"/>
              <a:gd name="connsiteX5703" fmla="*/ 9151977 w 43671952"/>
              <a:gd name="connsiteY5703" fmla="*/ 3636966 h 23902640"/>
              <a:gd name="connsiteX5704" fmla="*/ 9142449 w 43671952"/>
              <a:gd name="connsiteY5704" fmla="*/ 3640142 h 23902640"/>
              <a:gd name="connsiteX5705" fmla="*/ 9110701 w 43671952"/>
              <a:gd name="connsiteY5705" fmla="*/ 3656016 h 23902640"/>
              <a:gd name="connsiteX5706" fmla="*/ 9091649 w 43671952"/>
              <a:gd name="connsiteY5706" fmla="*/ 3662367 h 23902640"/>
              <a:gd name="connsiteX5707" fmla="*/ 9107525 w 43671952"/>
              <a:gd name="connsiteY5707" fmla="*/ 3652840 h 23902640"/>
              <a:gd name="connsiteX5708" fmla="*/ 9050375 w 43671952"/>
              <a:gd name="connsiteY5708" fmla="*/ 3649667 h 23902640"/>
              <a:gd name="connsiteX5709" fmla="*/ 9040850 w 43671952"/>
              <a:gd name="connsiteY5709" fmla="*/ 3646492 h 23902640"/>
              <a:gd name="connsiteX5710" fmla="*/ 9031327 w 43671952"/>
              <a:gd name="connsiteY5710" fmla="*/ 3636966 h 23902640"/>
              <a:gd name="connsiteX5711" fmla="*/ 9028149 w 43671952"/>
              <a:gd name="connsiteY5711" fmla="*/ 3627442 h 23902640"/>
              <a:gd name="connsiteX5712" fmla="*/ 9037677 w 43671952"/>
              <a:gd name="connsiteY5712" fmla="*/ 3608388 h 23902640"/>
              <a:gd name="connsiteX5713" fmla="*/ 9047202 w 43671952"/>
              <a:gd name="connsiteY5713" fmla="*/ 3605212 h 23902640"/>
              <a:gd name="connsiteX5714" fmla="*/ 9069425 w 43671952"/>
              <a:gd name="connsiteY5714" fmla="*/ 3595687 h 23902640"/>
              <a:gd name="connsiteX5715" fmla="*/ 9078951 w 43671952"/>
              <a:gd name="connsiteY5715" fmla="*/ 3589337 h 23902640"/>
              <a:gd name="connsiteX5716" fmla="*/ 9101175 w 43671952"/>
              <a:gd name="connsiteY5716" fmla="*/ 3582987 h 23902640"/>
              <a:gd name="connsiteX5717" fmla="*/ 9110701 w 43671952"/>
              <a:gd name="connsiteY5717" fmla="*/ 3579812 h 23902640"/>
              <a:gd name="connsiteX5718" fmla="*/ 9120227 w 43671952"/>
              <a:gd name="connsiteY5718" fmla="*/ 3573462 h 23902640"/>
              <a:gd name="connsiteX5719" fmla="*/ 9132925 w 43671952"/>
              <a:gd name="connsiteY5719" fmla="*/ 3570287 h 23902640"/>
              <a:gd name="connsiteX5720" fmla="*/ 9151977 w 43671952"/>
              <a:gd name="connsiteY5720" fmla="*/ 3563939 h 23902640"/>
              <a:gd name="connsiteX5721" fmla="*/ 9161502 w 43671952"/>
              <a:gd name="connsiteY5721" fmla="*/ 3560762 h 23902640"/>
              <a:gd name="connsiteX5722" fmla="*/ 9171026 w 43671952"/>
              <a:gd name="connsiteY5722" fmla="*/ 3557588 h 23902640"/>
              <a:gd name="connsiteX5723" fmla="*/ 9190075 w 43671952"/>
              <a:gd name="connsiteY5723" fmla="*/ 3548062 h 23902640"/>
              <a:gd name="connsiteX5724" fmla="*/ 5852933 w 43671952"/>
              <a:gd name="connsiteY5724" fmla="*/ 3449689 h 23902640"/>
              <a:gd name="connsiteX5725" fmla="*/ 5904142 w 43671952"/>
              <a:gd name="connsiteY5725" fmla="*/ 3471634 h 23902640"/>
              <a:gd name="connsiteX5726" fmla="*/ 6006554 w 43671952"/>
              <a:gd name="connsiteY5726" fmla="*/ 3464318 h 23902640"/>
              <a:gd name="connsiteX5727" fmla="*/ 6057758 w 43671952"/>
              <a:gd name="connsiteY5727" fmla="*/ 3491371 h 23902640"/>
              <a:gd name="connsiteX5728" fmla="*/ 6040918 w 43671952"/>
              <a:gd name="connsiteY5728" fmla="*/ 3635297 h 23902640"/>
              <a:gd name="connsiteX5729" fmla="*/ 5943437 w 43671952"/>
              <a:gd name="connsiteY5729" fmla="*/ 3661663 h 23902640"/>
              <a:gd name="connsiteX5730" fmla="*/ 5694551 w 43671952"/>
              <a:gd name="connsiteY5730" fmla="*/ 3930287 h 23902640"/>
              <a:gd name="connsiteX5731" fmla="*/ 5399389 w 43671952"/>
              <a:gd name="connsiteY5731" fmla="*/ 3983703 h 23902640"/>
              <a:gd name="connsiteX5732" fmla="*/ 5289660 w 43671952"/>
              <a:gd name="connsiteY5732" fmla="*/ 3976385 h 23902640"/>
              <a:gd name="connsiteX5733" fmla="*/ 5267721 w 43671952"/>
              <a:gd name="connsiteY5733" fmla="*/ 3859342 h 23902640"/>
              <a:gd name="connsiteX5734" fmla="*/ 5399389 w 43671952"/>
              <a:gd name="connsiteY5734" fmla="*/ 3859342 h 23902640"/>
              <a:gd name="connsiteX5735" fmla="*/ 5414026 w 43671952"/>
              <a:gd name="connsiteY5735" fmla="*/ 3778878 h 23902640"/>
              <a:gd name="connsiteX5736" fmla="*/ 5531067 w 43671952"/>
              <a:gd name="connsiteY5736" fmla="*/ 3669150 h 23902640"/>
              <a:gd name="connsiteX5737" fmla="*/ 5538379 w 43671952"/>
              <a:gd name="connsiteY5737" fmla="*/ 3588677 h 23902640"/>
              <a:gd name="connsiteX5738" fmla="*/ 5677365 w 43671952"/>
              <a:gd name="connsiteY5738" fmla="*/ 3544785 h 23902640"/>
              <a:gd name="connsiteX5739" fmla="*/ 5721257 w 43671952"/>
              <a:gd name="connsiteY5739" fmla="*/ 3588677 h 23902640"/>
              <a:gd name="connsiteX5740" fmla="*/ 5809041 w 43671952"/>
              <a:gd name="connsiteY5740" fmla="*/ 3530158 h 23902640"/>
              <a:gd name="connsiteX5741" fmla="*/ 5809041 w 43671952"/>
              <a:gd name="connsiteY5741" fmla="*/ 3486264 h 23902640"/>
              <a:gd name="connsiteX5742" fmla="*/ 5852933 w 43671952"/>
              <a:gd name="connsiteY5742" fmla="*/ 3449689 h 23902640"/>
              <a:gd name="connsiteX5743" fmla="*/ 9072601 w 43671952"/>
              <a:gd name="connsiteY5743" fmla="*/ 3205162 h 23902640"/>
              <a:gd name="connsiteX5744" fmla="*/ 9098000 w 43671952"/>
              <a:gd name="connsiteY5744" fmla="*/ 3208338 h 23902640"/>
              <a:gd name="connsiteX5745" fmla="*/ 9110701 w 43671952"/>
              <a:gd name="connsiteY5745" fmla="*/ 3224213 h 23902640"/>
              <a:gd name="connsiteX5746" fmla="*/ 9117049 w 43671952"/>
              <a:gd name="connsiteY5746" fmla="*/ 3233737 h 23902640"/>
              <a:gd name="connsiteX5747" fmla="*/ 9113874 w 43671952"/>
              <a:gd name="connsiteY5747" fmla="*/ 3243262 h 23902640"/>
              <a:gd name="connsiteX5748" fmla="*/ 9101173 w 43671952"/>
              <a:gd name="connsiteY5748" fmla="*/ 3249612 h 23902640"/>
              <a:gd name="connsiteX5749" fmla="*/ 9094825 w 43671952"/>
              <a:gd name="connsiteY5749" fmla="*/ 3249612 h 23902640"/>
              <a:gd name="connsiteX5750" fmla="*/ 9069423 w 43671952"/>
              <a:gd name="connsiteY5750" fmla="*/ 3224213 h 23902640"/>
              <a:gd name="connsiteX5751" fmla="*/ 9072601 w 43671952"/>
              <a:gd name="connsiteY5751" fmla="*/ 3205162 h 23902640"/>
              <a:gd name="connsiteX5752" fmla="*/ 6748220 w 43671952"/>
              <a:gd name="connsiteY5752" fmla="*/ 3001966 h 23902640"/>
              <a:gd name="connsiteX5753" fmla="*/ 6796591 w 43671952"/>
              <a:gd name="connsiteY5753" fmla="*/ 3013500 h 23902640"/>
              <a:gd name="connsiteX5754" fmla="*/ 6828576 w 43671952"/>
              <a:gd name="connsiteY5754" fmla="*/ 3071851 h 23902640"/>
              <a:gd name="connsiteX5755" fmla="*/ 6642976 w 43671952"/>
              <a:gd name="connsiteY5755" fmla="*/ 3179024 h 23902640"/>
              <a:gd name="connsiteX5756" fmla="*/ 6803909 w 43671952"/>
              <a:gd name="connsiteY5756" fmla="*/ 3208285 h 23902640"/>
              <a:gd name="connsiteX5757" fmla="*/ 6660326 w 43671952"/>
              <a:gd name="connsiteY5757" fmla="*/ 3325672 h 23902640"/>
              <a:gd name="connsiteX5758" fmla="*/ 6569827 w 43671952"/>
              <a:gd name="connsiteY5758" fmla="*/ 3318013 h 23902640"/>
              <a:gd name="connsiteX5759" fmla="*/ 6578659 w 43671952"/>
              <a:gd name="connsiteY5759" fmla="*/ 3386404 h 23902640"/>
              <a:gd name="connsiteX5760" fmla="*/ 6533247 w 43671952"/>
              <a:gd name="connsiteY5760" fmla="*/ 3457004 h 23902640"/>
              <a:gd name="connsiteX5761" fmla="*/ 6528486 w 43671952"/>
              <a:gd name="connsiteY5761" fmla="*/ 3556691 h 23902640"/>
              <a:gd name="connsiteX5762" fmla="*/ 6445640 w 43671952"/>
              <a:gd name="connsiteY5762" fmla="*/ 3664041 h 23902640"/>
              <a:gd name="connsiteX5763" fmla="*/ 6452778 w 43671952"/>
              <a:gd name="connsiteY5763" fmla="*/ 4056853 h 23902640"/>
              <a:gd name="connsiteX5764" fmla="*/ 6350367 w 43671952"/>
              <a:gd name="connsiteY5764" fmla="*/ 4195842 h 23902640"/>
              <a:gd name="connsiteX5765" fmla="*/ 6276700 w 43671952"/>
              <a:gd name="connsiteY5765" fmla="*/ 4237182 h 23902640"/>
              <a:gd name="connsiteX5766" fmla="*/ 6196580 w 43671952"/>
              <a:gd name="connsiteY5766" fmla="*/ 4352186 h 23902640"/>
              <a:gd name="connsiteX5767" fmla="*/ 6089743 w 43671952"/>
              <a:gd name="connsiteY5767" fmla="*/ 4364606 h 23902640"/>
              <a:gd name="connsiteX5768" fmla="*/ 5926087 w 43671952"/>
              <a:gd name="connsiteY5768" fmla="*/ 4290941 h 23902640"/>
              <a:gd name="connsiteX5769" fmla="*/ 5794419 w 43671952"/>
              <a:gd name="connsiteY5769" fmla="*/ 4283625 h 23902640"/>
              <a:gd name="connsiteX5770" fmla="*/ 5516432 w 43671952"/>
              <a:gd name="connsiteY5770" fmla="*/ 4312885 h 23902640"/>
              <a:gd name="connsiteX5771" fmla="*/ 5691828 w 43671952"/>
              <a:gd name="connsiteY5771" fmla="*/ 4185803 h 23902640"/>
              <a:gd name="connsiteX5772" fmla="*/ 5765149 w 43671952"/>
              <a:gd name="connsiteY5772" fmla="*/ 4195842 h 23902640"/>
              <a:gd name="connsiteX5773" fmla="*/ 5840853 w 43671952"/>
              <a:gd name="connsiteY5773" fmla="*/ 4205882 h 23902640"/>
              <a:gd name="connsiteX5774" fmla="*/ 5867568 w 43671952"/>
              <a:gd name="connsiteY5774" fmla="*/ 4144635 h 23902640"/>
              <a:gd name="connsiteX5775" fmla="*/ 5728580 w 43671952"/>
              <a:gd name="connsiteY5775" fmla="*/ 4064166 h 23902640"/>
              <a:gd name="connsiteX5776" fmla="*/ 5765149 w 43671952"/>
              <a:gd name="connsiteY5776" fmla="*/ 3998328 h 23902640"/>
              <a:gd name="connsiteX5777" fmla="*/ 5896825 w 43671952"/>
              <a:gd name="connsiteY5777" fmla="*/ 3961756 h 23902640"/>
              <a:gd name="connsiteX5778" fmla="*/ 5991919 w 43671952"/>
              <a:gd name="connsiteY5778" fmla="*/ 3844713 h 23902640"/>
              <a:gd name="connsiteX5779" fmla="*/ 6131084 w 43671952"/>
              <a:gd name="connsiteY5779" fmla="*/ 3823111 h 23902640"/>
              <a:gd name="connsiteX5780" fmla="*/ 6150989 w 43671952"/>
              <a:gd name="connsiteY5780" fmla="*/ 3713037 h 23902640"/>
              <a:gd name="connsiteX5781" fmla="*/ 6291840 w 43671952"/>
              <a:gd name="connsiteY5781" fmla="*/ 3603307 h 23902640"/>
              <a:gd name="connsiteX5782" fmla="*/ 6255271 w 43671952"/>
              <a:gd name="connsiteY5782" fmla="*/ 3566730 h 23902640"/>
              <a:gd name="connsiteX5783" fmla="*/ 6167487 w 43671952"/>
              <a:gd name="connsiteY5783" fmla="*/ 3603307 h 23902640"/>
              <a:gd name="connsiteX5784" fmla="*/ 6145542 w 43671952"/>
              <a:gd name="connsiteY5784" fmla="*/ 3552100 h 23902640"/>
              <a:gd name="connsiteX5785" fmla="*/ 6313800 w 43671952"/>
              <a:gd name="connsiteY5785" fmla="*/ 3408006 h 23902640"/>
              <a:gd name="connsiteX5786" fmla="*/ 6160177 w 43671952"/>
              <a:gd name="connsiteY5786" fmla="*/ 3420428 h 23902640"/>
              <a:gd name="connsiteX5787" fmla="*/ 6189434 w 43671952"/>
              <a:gd name="connsiteY5787" fmla="*/ 3376535 h 23902640"/>
              <a:gd name="connsiteX5788" fmla="*/ 6343398 w 43671952"/>
              <a:gd name="connsiteY5788" fmla="*/ 3320395 h 23902640"/>
              <a:gd name="connsiteX5789" fmla="*/ 6296778 w 43671952"/>
              <a:gd name="connsiteY5789" fmla="*/ 3245035 h 23902640"/>
              <a:gd name="connsiteX5790" fmla="*/ 6465028 w 43671952"/>
              <a:gd name="connsiteY5790" fmla="*/ 3230402 h 23902640"/>
              <a:gd name="connsiteX5791" fmla="*/ 6462816 w 43671952"/>
              <a:gd name="connsiteY5791" fmla="*/ 3127821 h 23902640"/>
              <a:gd name="connsiteX5792" fmla="*/ 6599084 w 43671952"/>
              <a:gd name="connsiteY5792" fmla="*/ 3025406 h 23902640"/>
              <a:gd name="connsiteX5793" fmla="*/ 6748220 w 43671952"/>
              <a:gd name="connsiteY5793" fmla="*/ 3001966 h 23902640"/>
              <a:gd name="connsiteX5794" fmla="*/ 23355331 w 43671952"/>
              <a:gd name="connsiteY5794" fmla="*/ 3000374 h 23902640"/>
              <a:gd name="connsiteX5795" fmla="*/ 23369619 w 43671952"/>
              <a:gd name="connsiteY5795" fmla="*/ 3005137 h 23902640"/>
              <a:gd name="connsiteX5796" fmla="*/ 23383907 w 43671952"/>
              <a:gd name="connsiteY5796" fmla="*/ 3014662 h 23902640"/>
              <a:gd name="connsiteX5797" fmla="*/ 23407715 w 43671952"/>
              <a:gd name="connsiteY5797" fmla="*/ 3043237 h 23902640"/>
              <a:gd name="connsiteX5798" fmla="*/ 23422003 w 43671952"/>
              <a:gd name="connsiteY5798" fmla="*/ 3071812 h 23902640"/>
              <a:gd name="connsiteX5799" fmla="*/ 23426767 w 43671952"/>
              <a:gd name="connsiteY5799" fmla="*/ 3086101 h 23902640"/>
              <a:gd name="connsiteX5800" fmla="*/ 23436291 w 43671952"/>
              <a:gd name="connsiteY5800" fmla="*/ 3100387 h 23902640"/>
              <a:gd name="connsiteX5801" fmla="*/ 23422003 w 43671952"/>
              <a:gd name="connsiteY5801" fmla="*/ 3109912 h 23902640"/>
              <a:gd name="connsiteX5802" fmla="*/ 23407715 w 43671952"/>
              <a:gd name="connsiteY5802" fmla="*/ 3114674 h 23902640"/>
              <a:gd name="connsiteX5803" fmla="*/ 23407715 w 43671952"/>
              <a:gd name="connsiteY5803" fmla="*/ 3119438 h 23902640"/>
              <a:gd name="connsiteX5804" fmla="*/ 23331515 w 43671952"/>
              <a:gd name="connsiteY5804" fmla="*/ 3052763 h 23902640"/>
              <a:gd name="connsiteX5805" fmla="*/ 23326755 w 43671952"/>
              <a:gd name="connsiteY5805" fmla="*/ 3009899 h 23902640"/>
              <a:gd name="connsiteX5806" fmla="*/ 23355331 w 43671952"/>
              <a:gd name="connsiteY5806" fmla="*/ 3000374 h 23902640"/>
              <a:gd name="connsiteX5807" fmla="*/ 34044759 w 43671952"/>
              <a:gd name="connsiteY5807" fmla="*/ 2983706 h 23902640"/>
              <a:gd name="connsiteX5808" fmla="*/ 34075715 w 43671952"/>
              <a:gd name="connsiteY5808" fmla="*/ 2988469 h 23902640"/>
              <a:gd name="connsiteX5809" fmla="*/ 34085239 w 43671952"/>
              <a:gd name="connsiteY5809" fmla="*/ 2993233 h 23902640"/>
              <a:gd name="connsiteX5810" fmla="*/ 34099527 w 43671952"/>
              <a:gd name="connsiteY5810" fmla="*/ 3002756 h 23902640"/>
              <a:gd name="connsiteX5811" fmla="*/ 34106671 w 43671952"/>
              <a:gd name="connsiteY5811" fmla="*/ 3005137 h 23902640"/>
              <a:gd name="connsiteX5812" fmla="*/ 34111431 w 43671952"/>
              <a:gd name="connsiteY5812" fmla="*/ 3012281 h 23902640"/>
              <a:gd name="connsiteX5813" fmla="*/ 34118575 w 43671952"/>
              <a:gd name="connsiteY5813" fmla="*/ 3014662 h 23902640"/>
              <a:gd name="connsiteX5814" fmla="*/ 34120959 w 43671952"/>
              <a:gd name="connsiteY5814" fmla="*/ 3021807 h 23902640"/>
              <a:gd name="connsiteX5815" fmla="*/ 34125719 w 43671952"/>
              <a:gd name="connsiteY5815" fmla="*/ 3028949 h 23902640"/>
              <a:gd name="connsiteX5816" fmla="*/ 34099527 w 43671952"/>
              <a:gd name="connsiteY5816" fmla="*/ 3050381 h 23902640"/>
              <a:gd name="connsiteX5817" fmla="*/ 34068571 w 43671952"/>
              <a:gd name="connsiteY5817" fmla="*/ 3045618 h 23902640"/>
              <a:gd name="connsiteX5818" fmla="*/ 34061427 w 43671952"/>
              <a:gd name="connsiteY5818" fmla="*/ 3040856 h 23902640"/>
              <a:gd name="connsiteX5819" fmla="*/ 34054283 w 43671952"/>
              <a:gd name="connsiteY5819" fmla="*/ 3038475 h 23902640"/>
              <a:gd name="connsiteX5820" fmla="*/ 34039995 w 43671952"/>
              <a:gd name="connsiteY5820" fmla="*/ 3028949 h 23902640"/>
              <a:gd name="connsiteX5821" fmla="*/ 34037615 w 43671952"/>
              <a:gd name="connsiteY5821" fmla="*/ 2988469 h 23902640"/>
              <a:gd name="connsiteX5822" fmla="*/ 34044759 w 43671952"/>
              <a:gd name="connsiteY5822" fmla="*/ 2983706 h 23902640"/>
              <a:gd name="connsiteX5823" fmla="*/ 33732815 w 43671952"/>
              <a:gd name="connsiteY5823" fmla="*/ 2959894 h 23902640"/>
              <a:gd name="connsiteX5824" fmla="*/ 33754243 w 43671952"/>
              <a:gd name="connsiteY5824" fmla="*/ 2962276 h 23902640"/>
              <a:gd name="connsiteX5825" fmla="*/ 33770915 w 43671952"/>
              <a:gd name="connsiteY5825" fmla="*/ 2981324 h 23902640"/>
              <a:gd name="connsiteX5826" fmla="*/ 33768531 w 43671952"/>
              <a:gd name="connsiteY5826" fmla="*/ 3036093 h 23902640"/>
              <a:gd name="connsiteX5827" fmla="*/ 33763771 w 43671952"/>
              <a:gd name="connsiteY5827" fmla="*/ 3043237 h 23902640"/>
              <a:gd name="connsiteX5828" fmla="*/ 33759007 w 43671952"/>
              <a:gd name="connsiteY5828" fmla="*/ 3048000 h 23902640"/>
              <a:gd name="connsiteX5829" fmla="*/ 33737575 w 43671952"/>
              <a:gd name="connsiteY5829" fmla="*/ 3045618 h 23902640"/>
              <a:gd name="connsiteX5830" fmla="*/ 33732815 w 43671952"/>
              <a:gd name="connsiteY5830" fmla="*/ 3038475 h 23902640"/>
              <a:gd name="connsiteX5831" fmla="*/ 33728051 w 43671952"/>
              <a:gd name="connsiteY5831" fmla="*/ 3024188 h 23902640"/>
              <a:gd name="connsiteX5832" fmla="*/ 33725671 w 43671952"/>
              <a:gd name="connsiteY5832" fmla="*/ 3017044 h 23902640"/>
              <a:gd name="connsiteX5833" fmla="*/ 33728051 w 43671952"/>
              <a:gd name="connsiteY5833" fmla="*/ 2967037 h 23902640"/>
              <a:gd name="connsiteX5834" fmla="*/ 33732815 w 43671952"/>
              <a:gd name="connsiteY5834" fmla="*/ 2959894 h 23902640"/>
              <a:gd name="connsiteX5835" fmla="*/ 24463195 w 43671952"/>
              <a:gd name="connsiteY5835" fmla="*/ 2789928 h 23902640"/>
              <a:gd name="connsiteX5836" fmla="*/ 24550715 w 43671952"/>
              <a:gd name="connsiteY5836" fmla="*/ 2800350 h 23902640"/>
              <a:gd name="connsiteX5837" fmla="*/ 24565003 w 43671952"/>
              <a:gd name="connsiteY5837" fmla="*/ 2809874 h 23902640"/>
              <a:gd name="connsiteX5838" fmla="*/ 24560239 w 43671952"/>
              <a:gd name="connsiteY5838" fmla="*/ 2862262 h 23902640"/>
              <a:gd name="connsiteX5839" fmla="*/ 24517379 w 43671952"/>
              <a:gd name="connsiteY5839" fmla="*/ 2857500 h 23902640"/>
              <a:gd name="connsiteX5840" fmla="*/ 24488803 w 43671952"/>
              <a:gd name="connsiteY5840" fmla="*/ 2847974 h 23902640"/>
              <a:gd name="connsiteX5841" fmla="*/ 24469751 w 43671952"/>
              <a:gd name="connsiteY5841" fmla="*/ 2852738 h 23902640"/>
              <a:gd name="connsiteX5842" fmla="*/ 24450703 w 43671952"/>
              <a:gd name="connsiteY5842" fmla="*/ 2881312 h 23902640"/>
              <a:gd name="connsiteX5843" fmla="*/ 24360215 w 43671952"/>
              <a:gd name="connsiteY5843" fmla="*/ 2886075 h 23902640"/>
              <a:gd name="connsiteX5844" fmla="*/ 24288779 w 43671952"/>
              <a:gd name="connsiteY5844" fmla="*/ 2881312 h 23902640"/>
              <a:gd name="connsiteX5845" fmla="*/ 24245915 w 43671952"/>
              <a:gd name="connsiteY5845" fmla="*/ 2876549 h 23902640"/>
              <a:gd name="connsiteX5846" fmla="*/ 24241151 w 43671952"/>
              <a:gd name="connsiteY5846" fmla="*/ 2847974 h 23902640"/>
              <a:gd name="connsiteX5847" fmla="*/ 24255439 w 43671952"/>
              <a:gd name="connsiteY5847" fmla="*/ 2843213 h 23902640"/>
              <a:gd name="connsiteX5848" fmla="*/ 24269727 w 43671952"/>
              <a:gd name="connsiteY5848" fmla="*/ 2833687 h 23902640"/>
              <a:gd name="connsiteX5849" fmla="*/ 24284015 w 43671952"/>
              <a:gd name="connsiteY5849" fmla="*/ 2828926 h 23902640"/>
              <a:gd name="connsiteX5850" fmla="*/ 24322115 w 43671952"/>
              <a:gd name="connsiteY5850" fmla="*/ 2819399 h 23902640"/>
              <a:gd name="connsiteX5851" fmla="*/ 24350691 w 43671952"/>
              <a:gd name="connsiteY5851" fmla="*/ 2809874 h 23902640"/>
              <a:gd name="connsiteX5852" fmla="*/ 24417363 w 43671952"/>
              <a:gd name="connsiteY5852" fmla="*/ 2800350 h 23902640"/>
              <a:gd name="connsiteX5853" fmla="*/ 24463195 w 43671952"/>
              <a:gd name="connsiteY5853" fmla="*/ 2789928 h 23902640"/>
              <a:gd name="connsiteX5854" fmla="*/ 34039995 w 43671952"/>
              <a:gd name="connsiteY5854" fmla="*/ 2717006 h 23902640"/>
              <a:gd name="connsiteX5855" fmla="*/ 34080475 w 43671952"/>
              <a:gd name="connsiteY5855" fmla="*/ 2724150 h 23902640"/>
              <a:gd name="connsiteX5856" fmla="*/ 34087619 w 43671952"/>
              <a:gd name="connsiteY5856" fmla="*/ 2726531 h 23902640"/>
              <a:gd name="connsiteX5857" fmla="*/ 34101907 w 43671952"/>
              <a:gd name="connsiteY5857" fmla="*/ 2733674 h 23902640"/>
              <a:gd name="connsiteX5858" fmla="*/ 34111431 w 43671952"/>
              <a:gd name="connsiteY5858" fmla="*/ 2755106 h 23902640"/>
              <a:gd name="connsiteX5859" fmla="*/ 34113815 w 43671952"/>
              <a:gd name="connsiteY5859" fmla="*/ 2762249 h 23902640"/>
              <a:gd name="connsiteX5860" fmla="*/ 34101907 w 43671952"/>
              <a:gd name="connsiteY5860" fmla="*/ 2771776 h 23902640"/>
              <a:gd name="connsiteX5861" fmla="*/ 34097143 w 43671952"/>
              <a:gd name="connsiteY5861" fmla="*/ 2778918 h 23902640"/>
              <a:gd name="connsiteX5862" fmla="*/ 34090003 w 43671952"/>
              <a:gd name="connsiteY5862" fmla="*/ 2781299 h 23902640"/>
              <a:gd name="connsiteX5863" fmla="*/ 34051903 w 43671952"/>
              <a:gd name="connsiteY5863" fmla="*/ 2781299 h 23902640"/>
              <a:gd name="connsiteX5864" fmla="*/ 34030471 w 43671952"/>
              <a:gd name="connsiteY5864" fmla="*/ 2783681 h 23902640"/>
              <a:gd name="connsiteX5865" fmla="*/ 34001895 w 43671952"/>
              <a:gd name="connsiteY5865" fmla="*/ 2778918 h 23902640"/>
              <a:gd name="connsiteX5866" fmla="*/ 33999515 w 43671952"/>
              <a:gd name="connsiteY5866" fmla="*/ 2771776 h 23902640"/>
              <a:gd name="connsiteX5867" fmla="*/ 33994751 w 43671952"/>
              <a:gd name="connsiteY5867" fmla="*/ 2764632 h 23902640"/>
              <a:gd name="connsiteX5868" fmla="*/ 33997131 w 43671952"/>
              <a:gd name="connsiteY5868" fmla="*/ 2747963 h 23902640"/>
              <a:gd name="connsiteX5869" fmla="*/ 34001895 w 43671952"/>
              <a:gd name="connsiteY5869" fmla="*/ 2733674 h 23902640"/>
              <a:gd name="connsiteX5870" fmla="*/ 34009039 w 43671952"/>
              <a:gd name="connsiteY5870" fmla="*/ 2731293 h 23902640"/>
              <a:gd name="connsiteX5871" fmla="*/ 34016183 w 43671952"/>
              <a:gd name="connsiteY5871" fmla="*/ 2726531 h 23902640"/>
              <a:gd name="connsiteX5872" fmla="*/ 34025707 w 43671952"/>
              <a:gd name="connsiteY5872" fmla="*/ 2724150 h 23902640"/>
              <a:gd name="connsiteX5873" fmla="*/ 34032851 w 43671952"/>
              <a:gd name="connsiteY5873" fmla="*/ 2721768 h 23902640"/>
              <a:gd name="connsiteX5874" fmla="*/ 34039995 w 43671952"/>
              <a:gd name="connsiteY5874" fmla="*/ 2717006 h 23902640"/>
              <a:gd name="connsiteX5875" fmla="*/ 7196182 w 43671952"/>
              <a:gd name="connsiteY5875" fmla="*/ 2700337 h 23902640"/>
              <a:gd name="connsiteX5876" fmla="*/ 7221582 w 43671952"/>
              <a:gd name="connsiteY5876" fmla="*/ 2703512 h 23902640"/>
              <a:gd name="connsiteX5877" fmla="*/ 7231107 w 43671952"/>
              <a:gd name="connsiteY5877" fmla="*/ 2709862 h 23902640"/>
              <a:gd name="connsiteX5878" fmla="*/ 7227931 w 43671952"/>
              <a:gd name="connsiteY5878" fmla="*/ 2732088 h 23902640"/>
              <a:gd name="connsiteX5879" fmla="*/ 7199356 w 43671952"/>
              <a:gd name="connsiteY5879" fmla="*/ 2738438 h 23902640"/>
              <a:gd name="connsiteX5880" fmla="*/ 7186657 w 43671952"/>
              <a:gd name="connsiteY5880" fmla="*/ 2706687 h 23902640"/>
              <a:gd name="connsiteX5881" fmla="*/ 7196182 w 43671952"/>
              <a:gd name="connsiteY5881" fmla="*/ 2700337 h 23902640"/>
              <a:gd name="connsiteX5882" fmla="*/ 6825774 w 43671952"/>
              <a:gd name="connsiteY5882" fmla="*/ 2635310 h 23902640"/>
              <a:gd name="connsiteX5883" fmla="*/ 6850093 w 43671952"/>
              <a:gd name="connsiteY5883" fmla="*/ 2640013 h 23902640"/>
              <a:gd name="connsiteX5884" fmla="*/ 6859618 w 43671952"/>
              <a:gd name="connsiteY5884" fmla="*/ 2662238 h 23902640"/>
              <a:gd name="connsiteX5885" fmla="*/ 6856449 w 43671952"/>
              <a:gd name="connsiteY5885" fmla="*/ 2674937 h 23902640"/>
              <a:gd name="connsiteX5886" fmla="*/ 6850093 w 43671952"/>
              <a:gd name="connsiteY5886" fmla="*/ 2671762 h 23902640"/>
              <a:gd name="connsiteX5887" fmla="*/ 6821518 w 43671952"/>
              <a:gd name="connsiteY5887" fmla="*/ 2674937 h 23902640"/>
              <a:gd name="connsiteX5888" fmla="*/ 6811998 w 43671952"/>
              <a:gd name="connsiteY5888" fmla="*/ 2671762 h 23902640"/>
              <a:gd name="connsiteX5889" fmla="*/ 6808819 w 43671952"/>
              <a:gd name="connsiteY5889" fmla="*/ 2662238 h 23902640"/>
              <a:gd name="connsiteX5890" fmla="*/ 6811998 w 43671952"/>
              <a:gd name="connsiteY5890" fmla="*/ 2646363 h 23902640"/>
              <a:gd name="connsiteX5891" fmla="*/ 6825774 w 43671952"/>
              <a:gd name="connsiteY5891" fmla="*/ 2635310 h 23902640"/>
              <a:gd name="connsiteX5892" fmla="*/ 33089875 w 43671952"/>
              <a:gd name="connsiteY5892" fmla="*/ 2569368 h 23902640"/>
              <a:gd name="connsiteX5893" fmla="*/ 33130359 w 43671952"/>
              <a:gd name="connsiteY5893" fmla="*/ 2576512 h 23902640"/>
              <a:gd name="connsiteX5894" fmla="*/ 33137503 w 43671952"/>
              <a:gd name="connsiteY5894" fmla="*/ 2578894 h 23902640"/>
              <a:gd name="connsiteX5895" fmla="*/ 33144643 w 43671952"/>
              <a:gd name="connsiteY5895" fmla="*/ 2581274 h 23902640"/>
              <a:gd name="connsiteX5896" fmla="*/ 33158931 w 43671952"/>
              <a:gd name="connsiteY5896" fmla="*/ 2590800 h 23902640"/>
              <a:gd name="connsiteX5897" fmla="*/ 33173219 w 43671952"/>
              <a:gd name="connsiteY5897" fmla="*/ 2597943 h 23902640"/>
              <a:gd name="connsiteX5898" fmla="*/ 33201795 w 43671952"/>
              <a:gd name="connsiteY5898" fmla="*/ 2602707 h 23902640"/>
              <a:gd name="connsiteX5899" fmla="*/ 33237515 w 43671952"/>
              <a:gd name="connsiteY5899" fmla="*/ 2600324 h 23902640"/>
              <a:gd name="connsiteX5900" fmla="*/ 33258943 w 43671952"/>
              <a:gd name="connsiteY5900" fmla="*/ 2593181 h 23902640"/>
              <a:gd name="connsiteX5901" fmla="*/ 33266087 w 43671952"/>
              <a:gd name="connsiteY5901" fmla="*/ 2590800 h 23902640"/>
              <a:gd name="connsiteX5902" fmla="*/ 33273231 w 43671952"/>
              <a:gd name="connsiteY5902" fmla="*/ 2586037 h 23902640"/>
              <a:gd name="connsiteX5903" fmla="*/ 33294663 w 43671952"/>
              <a:gd name="connsiteY5903" fmla="*/ 2578894 h 23902640"/>
              <a:gd name="connsiteX5904" fmla="*/ 33301807 w 43671952"/>
              <a:gd name="connsiteY5904" fmla="*/ 2576512 h 23902640"/>
              <a:gd name="connsiteX5905" fmla="*/ 33316095 w 43671952"/>
              <a:gd name="connsiteY5905" fmla="*/ 2569368 h 23902640"/>
              <a:gd name="connsiteX5906" fmla="*/ 33335143 w 43671952"/>
              <a:gd name="connsiteY5906" fmla="*/ 2574132 h 23902640"/>
              <a:gd name="connsiteX5907" fmla="*/ 33344671 w 43671952"/>
              <a:gd name="connsiteY5907" fmla="*/ 2588418 h 23902640"/>
              <a:gd name="connsiteX5908" fmla="*/ 33358959 w 43671952"/>
              <a:gd name="connsiteY5908" fmla="*/ 2597943 h 23902640"/>
              <a:gd name="connsiteX5909" fmla="*/ 33366103 w 43671952"/>
              <a:gd name="connsiteY5909" fmla="*/ 2602707 h 23902640"/>
              <a:gd name="connsiteX5910" fmla="*/ 33373243 w 43671952"/>
              <a:gd name="connsiteY5910" fmla="*/ 2609849 h 23902640"/>
              <a:gd name="connsiteX5911" fmla="*/ 33380387 w 43671952"/>
              <a:gd name="connsiteY5911" fmla="*/ 2612235 h 23902640"/>
              <a:gd name="connsiteX5912" fmla="*/ 33387531 w 43671952"/>
              <a:gd name="connsiteY5912" fmla="*/ 2616993 h 23902640"/>
              <a:gd name="connsiteX5913" fmla="*/ 33401819 w 43671952"/>
              <a:gd name="connsiteY5913" fmla="*/ 2621756 h 23902640"/>
              <a:gd name="connsiteX5914" fmla="*/ 33428015 w 43671952"/>
              <a:gd name="connsiteY5914" fmla="*/ 2619375 h 23902640"/>
              <a:gd name="connsiteX5915" fmla="*/ 33447063 w 43671952"/>
              <a:gd name="connsiteY5915" fmla="*/ 2616993 h 23902640"/>
              <a:gd name="connsiteX5916" fmla="*/ 33504215 w 43671952"/>
              <a:gd name="connsiteY5916" fmla="*/ 2619375 h 23902640"/>
              <a:gd name="connsiteX5917" fmla="*/ 33516119 w 43671952"/>
              <a:gd name="connsiteY5917" fmla="*/ 2621756 h 23902640"/>
              <a:gd name="connsiteX5918" fmla="*/ 33530407 w 43671952"/>
              <a:gd name="connsiteY5918" fmla="*/ 2626520 h 23902640"/>
              <a:gd name="connsiteX5919" fmla="*/ 33537551 w 43671952"/>
              <a:gd name="connsiteY5919" fmla="*/ 2631282 h 23902640"/>
              <a:gd name="connsiteX5920" fmla="*/ 33554219 w 43671952"/>
              <a:gd name="connsiteY5920" fmla="*/ 2650331 h 23902640"/>
              <a:gd name="connsiteX5921" fmla="*/ 33561363 w 43671952"/>
              <a:gd name="connsiteY5921" fmla="*/ 2664620 h 23902640"/>
              <a:gd name="connsiteX5922" fmla="*/ 33568507 w 43671952"/>
              <a:gd name="connsiteY5922" fmla="*/ 2669382 h 23902640"/>
              <a:gd name="connsiteX5923" fmla="*/ 33580415 w 43671952"/>
              <a:gd name="connsiteY5923" fmla="*/ 2681287 h 23902640"/>
              <a:gd name="connsiteX5924" fmla="*/ 33585175 w 43671952"/>
              <a:gd name="connsiteY5924" fmla="*/ 2688431 h 23902640"/>
              <a:gd name="connsiteX5925" fmla="*/ 33599463 w 43671952"/>
              <a:gd name="connsiteY5925" fmla="*/ 2693194 h 23902640"/>
              <a:gd name="connsiteX5926" fmla="*/ 33620895 w 43671952"/>
              <a:gd name="connsiteY5926" fmla="*/ 2702718 h 23902640"/>
              <a:gd name="connsiteX5927" fmla="*/ 33628039 w 43671952"/>
              <a:gd name="connsiteY5927" fmla="*/ 2705099 h 23902640"/>
              <a:gd name="connsiteX5928" fmla="*/ 33635183 w 43671952"/>
              <a:gd name="connsiteY5928" fmla="*/ 2707482 h 23902640"/>
              <a:gd name="connsiteX5929" fmla="*/ 33675663 w 43671952"/>
              <a:gd name="connsiteY5929" fmla="*/ 2712244 h 23902640"/>
              <a:gd name="connsiteX5930" fmla="*/ 33697095 w 43671952"/>
              <a:gd name="connsiteY5930" fmla="*/ 2719388 h 23902640"/>
              <a:gd name="connsiteX5931" fmla="*/ 33704239 w 43671952"/>
              <a:gd name="connsiteY5931" fmla="*/ 2721768 h 23902640"/>
              <a:gd name="connsiteX5932" fmla="*/ 33711383 w 43671952"/>
              <a:gd name="connsiteY5932" fmla="*/ 2724150 h 23902640"/>
              <a:gd name="connsiteX5933" fmla="*/ 33730431 w 43671952"/>
              <a:gd name="connsiteY5933" fmla="*/ 2731293 h 23902640"/>
              <a:gd name="connsiteX5934" fmla="*/ 33744719 w 43671952"/>
              <a:gd name="connsiteY5934" fmla="*/ 2740819 h 23902640"/>
              <a:gd name="connsiteX5935" fmla="*/ 33747103 w 43671952"/>
              <a:gd name="connsiteY5935" fmla="*/ 2747963 h 23902640"/>
              <a:gd name="connsiteX5936" fmla="*/ 33751863 w 43671952"/>
              <a:gd name="connsiteY5936" fmla="*/ 2755106 h 23902640"/>
              <a:gd name="connsiteX5937" fmla="*/ 33749483 w 43671952"/>
              <a:gd name="connsiteY5937" fmla="*/ 2771776 h 23902640"/>
              <a:gd name="connsiteX5938" fmla="*/ 33723287 w 43671952"/>
              <a:gd name="connsiteY5938" fmla="*/ 2783681 h 23902640"/>
              <a:gd name="connsiteX5939" fmla="*/ 33513739 w 43671952"/>
              <a:gd name="connsiteY5939" fmla="*/ 2783681 h 23902640"/>
              <a:gd name="connsiteX5940" fmla="*/ 33506595 w 43671952"/>
              <a:gd name="connsiteY5940" fmla="*/ 2786062 h 23902640"/>
              <a:gd name="connsiteX5941" fmla="*/ 33497071 w 43671952"/>
              <a:gd name="connsiteY5941" fmla="*/ 2800350 h 23902640"/>
              <a:gd name="connsiteX5942" fmla="*/ 33492307 w 43671952"/>
              <a:gd name="connsiteY5942" fmla="*/ 2807493 h 23902640"/>
              <a:gd name="connsiteX5943" fmla="*/ 33485163 w 43671952"/>
              <a:gd name="connsiteY5943" fmla="*/ 2821781 h 23902640"/>
              <a:gd name="connsiteX5944" fmla="*/ 33475639 w 43671952"/>
              <a:gd name="connsiteY5944" fmla="*/ 2843213 h 23902640"/>
              <a:gd name="connsiteX5945" fmla="*/ 33468495 w 43671952"/>
              <a:gd name="connsiteY5945" fmla="*/ 2864643 h 23902640"/>
              <a:gd name="connsiteX5946" fmla="*/ 33466115 w 43671952"/>
              <a:gd name="connsiteY5946" fmla="*/ 2871787 h 23902640"/>
              <a:gd name="connsiteX5947" fmla="*/ 33461351 w 43671952"/>
              <a:gd name="connsiteY5947" fmla="*/ 2900362 h 23902640"/>
              <a:gd name="connsiteX5948" fmla="*/ 33454207 w 43671952"/>
              <a:gd name="connsiteY5948" fmla="*/ 2914650 h 23902640"/>
              <a:gd name="connsiteX5949" fmla="*/ 33447063 w 43671952"/>
              <a:gd name="connsiteY5949" fmla="*/ 2919412 h 23902640"/>
              <a:gd name="connsiteX5950" fmla="*/ 33439919 w 43671952"/>
              <a:gd name="connsiteY5950" fmla="*/ 2926557 h 23902640"/>
              <a:gd name="connsiteX5951" fmla="*/ 33430395 w 43671952"/>
              <a:gd name="connsiteY5951" fmla="*/ 2928938 h 23902640"/>
              <a:gd name="connsiteX5952" fmla="*/ 33413727 w 43671952"/>
              <a:gd name="connsiteY5952" fmla="*/ 2933700 h 23902640"/>
              <a:gd name="connsiteX5953" fmla="*/ 33399439 w 43671952"/>
              <a:gd name="connsiteY5953" fmla="*/ 2931318 h 23902640"/>
              <a:gd name="connsiteX5954" fmla="*/ 33382771 w 43671952"/>
              <a:gd name="connsiteY5954" fmla="*/ 2921794 h 23902640"/>
              <a:gd name="connsiteX5955" fmla="*/ 33375627 w 43671952"/>
              <a:gd name="connsiteY5955" fmla="*/ 2919412 h 23902640"/>
              <a:gd name="connsiteX5956" fmla="*/ 33354195 w 43671952"/>
              <a:gd name="connsiteY5956" fmla="*/ 2902744 h 23902640"/>
              <a:gd name="connsiteX5957" fmla="*/ 33339907 w 43671952"/>
              <a:gd name="connsiteY5957" fmla="*/ 2897981 h 23902640"/>
              <a:gd name="connsiteX5958" fmla="*/ 33323239 w 43671952"/>
              <a:gd name="connsiteY5958" fmla="*/ 2902744 h 23902640"/>
              <a:gd name="connsiteX5959" fmla="*/ 33316095 w 43671952"/>
              <a:gd name="connsiteY5959" fmla="*/ 2907506 h 23902640"/>
              <a:gd name="connsiteX5960" fmla="*/ 33308951 w 43671952"/>
              <a:gd name="connsiteY5960" fmla="*/ 2912269 h 23902640"/>
              <a:gd name="connsiteX5961" fmla="*/ 33273231 w 43671952"/>
              <a:gd name="connsiteY5961" fmla="*/ 2902744 h 23902640"/>
              <a:gd name="connsiteX5962" fmla="*/ 33258943 w 43671952"/>
              <a:gd name="connsiteY5962" fmla="*/ 2893219 h 23902640"/>
              <a:gd name="connsiteX5963" fmla="*/ 33251803 w 43671952"/>
              <a:gd name="connsiteY5963" fmla="*/ 2871787 h 23902640"/>
              <a:gd name="connsiteX5964" fmla="*/ 33249419 w 43671952"/>
              <a:gd name="connsiteY5964" fmla="*/ 2864643 h 23902640"/>
              <a:gd name="connsiteX5965" fmla="*/ 33247039 w 43671952"/>
              <a:gd name="connsiteY5965" fmla="*/ 2833687 h 23902640"/>
              <a:gd name="connsiteX5966" fmla="*/ 33242275 w 43671952"/>
              <a:gd name="connsiteY5966" fmla="*/ 2819399 h 23902640"/>
              <a:gd name="connsiteX5967" fmla="*/ 33235131 w 43671952"/>
              <a:gd name="connsiteY5967" fmla="*/ 2817018 h 23902640"/>
              <a:gd name="connsiteX5968" fmla="*/ 33230371 w 43671952"/>
              <a:gd name="connsiteY5968" fmla="*/ 2809874 h 23902640"/>
              <a:gd name="connsiteX5969" fmla="*/ 33227987 w 43671952"/>
              <a:gd name="connsiteY5969" fmla="*/ 2802731 h 23902640"/>
              <a:gd name="connsiteX5970" fmla="*/ 33220843 w 43671952"/>
              <a:gd name="connsiteY5970" fmla="*/ 2800350 h 23902640"/>
              <a:gd name="connsiteX5971" fmla="*/ 33201795 w 43671952"/>
              <a:gd name="connsiteY5971" fmla="*/ 2783681 h 23902640"/>
              <a:gd name="connsiteX5972" fmla="*/ 33194651 w 43671952"/>
              <a:gd name="connsiteY5972" fmla="*/ 2778918 h 23902640"/>
              <a:gd name="connsiteX5973" fmla="*/ 33177983 w 43671952"/>
              <a:gd name="connsiteY5973" fmla="*/ 2757487 h 23902640"/>
              <a:gd name="connsiteX5974" fmla="*/ 33161315 w 43671952"/>
              <a:gd name="connsiteY5974" fmla="*/ 2733674 h 23902640"/>
              <a:gd name="connsiteX5975" fmla="*/ 33156551 w 43671952"/>
              <a:gd name="connsiteY5975" fmla="*/ 2726531 h 23902640"/>
              <a:gd name="connsiteX5976" fmla="*/ 33149407 w 43671952"/>
              <a:gd name="connsiteY5976" fmla="*/ 2719388 h 23902640"/>
              <a:gd name="connsiteX5977" fmla="*/ 33139883 w 43671952"/>
              <a:gd name="connsiteY5977" fmla="*/ 2705099 h 23902640"/>
              <a:gd name="connsiteX5978" fmla="*/ 33135119 w 43671952"/>
              <a:gd name="connsiteY5978" fmla="*/ 2697957 h 23902640"/>
              <a:gd name="connsiteX5979" fmla="*/ 33120831 w 43671952"/>
              <a:gd name="connsiteY5979" fmla="*/ 2676524 h 23902640"/>
              <a:gd name="connsiteX5980" fmla="*/ 33116071 w 43671952"/>
              <a:gd name="connsiteY5980" fmla="*/ 2669382 h 23902640"/>
              <a:gd name="connsiteX5981" fmla="*/ 33108927 w 43671952"/>
              <a:gd name="connsiteY5981" fmla="*/ 2662238 h 23902640"/>
              <a:gd name="connsiteX5982" fmla="*/ 33099403 w 43671952"/>
              <a:gd name="connsiteY5982" fmla="*/ 2647950 h 23902640"/>
              <a:gd name="connsiteX5983" fmla="*/ 33094639 w 43671952"/>
              <a:gd name="connsiteY5983" fmla="*/ 2640807 h 23902640"/>
              <a:gd name="connsiteX5984" fmla="*/ 33087495 w 43671952"/>
              <a:gd name="connsiteY5984" fmla="*/ 2636044 h 23902640"/>
              <a:gd name="connsiteX5985" fmla="*/ 33082731 w 43671952"/>
              <a:gd name="connsiteY5985" fmla="*/ 2628899 h 23902640"/>
              <a:gd name="connsiteX5986" fmla="*/ 33075587 w 43671952"/>
              <a:gd name="connsiteY5986" fmla="*/ 2624137 h 23902640"/>
              <a:gd name="connsiteX5987" fmla="*/ 33073207 w 43671952"/>
              <a:gd name="connsiteY5987" fmla="*/ 2616993 h 23902640"/>
              <a:gd name="connsiteX5988" fmla="*/ 33068443 w 43671952"/>
              <a:gd name="connsiteY5988" fmla="*/ 2609849 h 23902640"/>
              <a:gd name="connsiteX5989" fmla="*/ 33066063 w 43671952"/>
              <a:gd name="connsiteY5989" fmla="*/ 2588418 h 23902640"/>
              <a:gd name="connsiteX5990" fmla="*/ 33075587 w 43671952"/>
              <a:gd name="connsiteY5990" fmla="*/ 2574132 h 23902640"/>
              <a:gd name="connsiteX5991" fmla="*/ 6758017 w 43671952"/>
              <a:gd name="connsiteY5991" fmla="*/ 2516187 h 23902640"/>
              <a:gd name="connsiteX5992" fmla="*/ 6770718 w 43671952"/>
              <a:gd name="connsiteY5992" fmla="*/ 2528888 h 23902640"/>
              <a:gd name="connsiteX5993" fmla="*/ 6767547 w 43671952"/>
              <a:gd name="connsiteY5993" fmla="*/ 2551114 h 23902640"/>
              <a:gd name="connsiteX5994" fmla="*/ 6748492 w 43671952"/>
              <a:gd name="connsiteY5994" fmla="*/ 2519362 h 23902640"/>
              <a:gd name="connsiteX5995" fmla="*/ 6758017 w 43671952"/>
              <a:gd name="connsiteY5995" fmla="*/ 2516187 h 23902640"/>
              <a:gd name="connsiteX5996" fmla="*/ 7850232 w 43671952"/>
              <a:gd name="connsiteY5996" fmla="*/ 2443163 h 23902640"/>
              <a:gd name="connsiteX5997" fmla="*/ 7859757 w 43671952"/>
              <a:gd name="connsiteY5997" fmla="*/ 2449514 h 23902640"/>
              <a:gd name="connsiteX5998" fmla="*/ 7866106 w 43671952"/>
              <a:gd name="connsiteY5998" fmla="*/ 2478087 h 23902640"/>
              <a:gd name="connsiteX5999" fmla="*/ 7837531 w 43671952"/>
              <a:gd name="connsiteY5999" fmla="*/ 2481262 h 23902640"/>
              <a:gd name="connsiteX6000" fmla="*/ 7850232 w 43671952"/>
              <a:gd name="connsiteY6000" fmla="*/ 2443163 h 23902640"/>
              <a:gd name="connsiteX6001" fmla="*/ 6827874 w 43671952"/>
              <a:gd name="connsiteY6001" fmla="*/ 2354262 h 23902640"/>
              <a:gd name="connsiteX6002" fmla="*/ 6850093 w 43671952"/>
              <a:gd name="connsiteY6002" fmla="*/ 2357437 h 23902640"/>
              <a:gd name="connsiteX6003" fmla="*/ 6856449 w 43671952"/>
              <a:gd name="connsiteY6003" fmla="*/ 2366962 h 23902640"/>
              <a:gd name="connsiteX6004" fmla="*/ 6859618 w 43671952"/>
              <a:gd name="connsiteY6004" fmla="*/ 2376489 h 23902640"/>
              <a:gd name="connsiteX6005" fmla="*/ 6869148 w 43671952"/>
              <a:gd name="connsiteY6005" fmla="*/ 2392363 h 23902640"/>
              <a:gd name="connsiteX6006" fmla="*/ 6827874 w 43671952"/>
              <a:gd name="connsiteY6006" fmla="*/ 2392363 h 23902640"/>
              <a:gd name="connsiteX6007" fmla="*/ 6815169 w 43671952"/>
              <a:gd name="connsiteY6007" fmla="*/ 2373313 h 23902640"/>
              <a:gd name="connsiteX6008" fmla="*/ 6818341 w 43671952"/>
              <a:gd name="connsiteY6008" fmla="*/ 2357437 h 23902640"/>
              <a:gd name="connsiteX6009" fmla="*/ 6827874 w 43671952"/>
              <a:gd name="connsiteY6009" fmla="*/ 2354262 h 23902640"/>
              <a:gd name="connsiteX6010" fmla="*/ 7999459 w 43671952"/>
              <a:gd name="connsiteY6010" fmla="*/ 2297112 h 23902640"/>
              <a:gd name="connsiteX6011" fmla="*/ 8021684 w 43671952"/>
              <a:gd name="connsiteY6011" fmla="*/ 2300287 h 23902640"/>
              <a:gd name="connsiteX6012" fmla="*/ 8031207 w 43671952"/>
              <a:gd name="connsiteY6012" fmla="*/ 2319338 h 23902640"/>
              <a:gd name="connsiteX6013" fmla="*/ 8028034 w 43671952"/>
              <a:gd name="connsiteY6013" fmla="*/ 2338389 h 23902640"/>
              <a:gd name="connsiteX6014" fmla="*/ 8008983 w 43671952"/>
              <a:gd name="connsiteY6014" fmla="*/ 2332037 h 23902640"/>
              <a:gd name="connsiteX6015" fmla="*/ 7989933 w 43671952"/>
              <a:gd name="connsiteY6015" fmla="*/ 2303462 h 23902640"/>
              <a:gd name="connsiteX6016" fmla="*/ 7999459 w 43671952"/>
              <a:gd name="connsiteY6016" fmla="*/ 2297112 h 23902640"/>
              <a:gd name="connsiteX6017" fmla="*/ 21460123 w 43671952"/>
              <a:gd name="connsiteY6017" fmla="*/ 2238374 h 23902640"/>
              <a:gd name="connsiteX6018" fmla="*/ 21522035 w 43671952"/>
              <a:gd name="connsiteY6018" fmla="*/ 2243137 h 23902640"/>
              <a:gd name="connsiteX6019" fmla="*/ 21541083 w 43671952"/>
              <a:gd name="connsiteY6019" fmla="*/ 2247901 h 23902640"/>
              <a:gd name="connsiteX6020" fmla="*/ 21602995 w 43671952"/>
              <a:gd name="connsiteY6020" fmla="*/ 2252663 h 23902640"/>
              <a:gd name="connsiteX6021" fmla="*/ 21617283 w 43671952"/>
              <a:gd name="connsiteY6021" fmla="*/ 2257425 h 23902640"/>
              <a:gd name="connsiteX6022" fmla="*/ 21645859 w 43671952"/>
              <a:gd name="connsiteY6022" fmla="*/ 2271712 h 23902640"/>
              <a:gd name="connsiteX6023" fmla="*/ 21712535 w 43671952"/>
              <a:gd name="connsiteY6023" fmla="*/ 2276476 h 23902640"/>
              <a:gd name="connsiteX6024" fmla="*/ 21736347 w 43671952"/>
              <a:gd name="connsiteY6024" fmla="*/ 2319338 h 23902640"/>
              <a:gd name="connsiteX6025" fmla="*/ 21722059 w 43671952"/>
              <a:gd name="connsiteY6025" fmla="*/ 2333625 h 23902640"/>
              <a:gd name="connsiteX6026" fmla="*/ 21707771 w 43671952"/>
              <a:gd name="connsiteY6026" fmla="*/ 2338389 h 23902640"/>
              <a:gd name="connsiteX6027" fmla="*/ 21688719 w 43671952"/>
              <a:gd name="connsiteY6027" fmla="*/ 2347913 h 23902640"/>
              <a:gd name="connsiteX6028" fmla="*/ 21622047 w 43671952"/>
              <a:gd name="connsiteY6028" fmla="*/ 2343149 h 23902640"/>
              <a:gd name="connsiteX6029" fmla="*/ 21588709 w 43671952"/>
              <a:gd name="connsiteY6029" fmla="*/ 2314574 h 23902640"/>
              <a:gd name="connsiteX6030" fmla="*/ 21545847 w 43671952"/>
              <a:gd name="connsiteY6030" fmla="*/ 2319338 h 23902640"/>
              <a:gd name="connsiteX6031" fmla="*/ 21455359 w 43671952"/>
              <a:gd name="connsiteY6031" fmla="*/ 2309812 h 23902640"/>
              <a:gd name="connsiteX6032" fmla="*/ 21441071 w 43671952"/>
              <a:gd name="connsiteY6032" fmla="*/ 2295524 h 23902640"/>
              <a:gd name="connsiteX6033" fmla="*/ 21426783 w 43671952"/>
              <a:gd name="connsiteY6033" fmla="*/ 2290762 h 23902640"/>
              <a:gd name="connsiteX6034" fmla="*/ 21412495 w 43671952"/>
              <a:gd name="connsiteY6034" fmla="*/ 2281237 h 23902640"/>
              <a:gd name="connsiteX6035" fmla="*/ 21412495 w 43671952"/>
              <a:gd name="connsiteY6035" fmla="*/ 2252663 h 23902640"/>
              <a:gd name="connsiteX6036" fmla="*/ 21431547 w 43671952"/>
              <a:gd name="connsiteY6036" fmla="*/ 2247901 h 23902640"/>
              <a:gd name="connsiteX6037" fmla="*/ 21460123 w 43671952"/>
              <a:gd name="connsiteY6037" fmla="*/ 2238374 h 23902640"/>
              <a:gd name="connsiteX6038" fmla="*/ 31557303 w 43671952"/>
              <a:gd name="connsiteY6038" fmla="*/ 2185990 h 23902640"/>
              <a:gd name="connsiteX6039" fmla="*/ 31633503 w 43671952"/>
              <a:gd name="connsiteY6039" fmla="*/ 2193608 h 23902640"/>
              <a:gd name="connsiteX6040" fmla="*/ 31679223 w 43671952"/>
              <a:gd name="connsiteY6040" fmla="*/ 2216467 h 23902640"/>
              <a:gd name="connsiteX6041" fmla="*/ 31702083 w 43671952"/>
              <a:gd name="connsiteY6041" fmla="*/ 2224088 h 23902640"/>
              <a:gd name="connsiteX6042" fmla="*/ 31724943 w 43671952"/>
              <a:gd name="connsiteY6042" fmla="*/ 2239328 h 23902640"/>
              <a:gd name="connsiteX6043" fmla="*/ 31747803 w 43671952"/>
              <a:gd name="connsiteY6043" fmla="*/ 2246947 h 23902640"/>
              <a:gd name="connsiteX6044" fmla="*/ 31816383 w 43671952"/>
              <a:gd name="connsiteY6044" fmla="*/ 2277427 h 23902640"/>
              <a:gd name="connsiteX6045" fmla="*/ 31839243 w 43671952"/>
              <a:gd name="connsiteY6045" fmla="*/ 2285047 h 23902640"/>
              <a:gd name="connsiteX6046" fmla="*/ 31854483 w 43671952"/>
              <a:gd name="connsiteY6046" fmla="*/ 2307908 h 23902640"/>
              <a:gd name="connsiteX6047" fmla="*/ 31846863 w 43671952"/>
              <a:gd name="connsiteY6047" fmla="*/ 2330768 h 23902640"/>
              <a:gd name="connsiteX6048" fmla="*/ 31770663 w 43671952"/>
              <a:gd name="connsiteY6048" fmla="*/ 2353628 h 23902640"/>
              <a:gd name="connsiteX6049" fmla="*/ 31572543 w 43671952"/>
              <a:gd name="connsiteY6049" fmla="*/ 2361247 h 23902640"/>
              <a:gd name="connsiteX6050" fmla="*/ 31511583 w 43671952"/>
              <a:gd name="connsiteY6050" fmla="*/ 2285047 h 23902640"/>
              <a:gd name="connsiteX6051" fmla="*/ 31503963 w 43671952"/>
              <a:gd name="connsiteY6051" fmla="*/ 2262188 h 23902640"/>
              <a:gd name="connsiteX6052" fmla="*/ 31511583 w 43671952"/>
              <a:gd name="connsiteY6052" fmla="*/ 2201228 h 23902640"/>
              <a:gd name="connsiteX6053" fmla="*/ 31557303 w 43671952"/>
              <a:gd name="connsiteY6053" fmla="*/ 2185990 h 23902640"/>
              <a:gd name="connsiteX6054" fmla="*/ 21036259 w 43671952"/>
              <a:gd name="connsiteY6054" fmla="*/ 2124075 h 23902640"/>
              <a:gd name="connsiteX6055" fmla="*/ 21102935 w 43671952"/>
              <a:gd name="connsiteY6055" fmla="*/ 2128838 h 23902640"/>
              <a:gd name="connsiteX6056" fmla="*/ 21131511 w 43671952"/>
              <a:gd name="connsiteY6056" fmla="*/ 2138364 h 23902640"/>
              <a:gd name="connsiteX6057" fmla="*/ 21136271 w 43671952"/>
              <a:gd name="connsiteY6057" fmla="*/ 2152650 h 23902640"/>
              <a:gd name="connsiteX6058" fmla="*/ 21150559 w 43671952"/>
              <a:gd name="connsiteY6058" fmla="*/ 2157412 h 23902640"/>
              <a:gd name="connsiteX6059" fmla="*/ 21164847 w 43671952"/>
              <a:gd name="connsiteY6059" fmla="*/ 2166939 h 23902640"/>
              <a:gd name="connsiteX6060" fmla="*/ 21198183 w 43671952"/>
              <a:gd name="connsiteY6060" fmla="*/ 2176462 h 23902640"/>
              <a:gd name="connsiteX6061" fmla="*/ 21226759 w 43671952"/>
              <a:gd name="connsiteY6061" fmla="*/ 2190750 h 23902640"/>
              <a:gd name="connsiteX6062" fmla="*/ 21241047 w 43671952"/>
              <a:gd name="connsiteY6062" fmla="*/ 2200275 h 23902640"/>
              <a:gd name="connsiteX6063" fmla="*/ 21255335 w 43671952"/>
              <a:gd name="connsiteY6063" fmla="*/ 2228850 h 23902640"/>
              <a:gd name="connsiteX6064" fmla="*/ 21250571 w 43671952"/>
              <a:gd name="connsiteY6064" fmla="*/ 2247901 h 23902640"/>
              <a:gd name="connsiteX6065" fmla="*/ 21245811 w 43671952"/>
              <a:gd name="connsiteY6065" fmla="*/ 2262188 h 23902640"/>
              <a:gd name="connsiteX6066" fmla="*/ 21231523 w 43671952"/>
              <a:gd name="connsiteY6066" fmla="*/ 2266952 h 23902640"/>
              <a:gd name="connsiteX6067" fmla="*/ 21207711 w 43671952"/>
              <a:gd name="connsiteY6067" fmla="*/ 2285999 h 23902640"/>
              <a:gd name="connsiteX6068" fmla="*/ 21193423 w 43671952"/>
              <a:gd name="connsiteY6068" fmla="*/ 2300288 h 23902640"/>
              <a:gd name="connsiteX6069" fmla="*/ 21164847 w 43671952"/>
              <a:gd name="connsiteY6069" fmla="*/ 2309812 h 23902640"/>
              <a:gd name="connsiteX6070" fmla="*/ 21131511 w 43671952"/>
              <a:gd name="connsiteY6070" fmla="*/ 2300288 h 23902640"/>
              <a:gd name="connsiteX6071" fmla="*/ 21126751 w 43671952"/>
              <a:gd name="connsiteY6071" fmla="*/ 2285999 h 23902640"/>
              <a:gd name="connsiteX6072" fmla="*/ 21102935 w 43671952"/>
              <a:gd name="connsiteY6072" fmla="*/ 2266952 h 23902640"/>
              <a:gd name="connsiteX6073" fmla="*/ 21098171 w 43671952"/>
              <a:gd name="connsiteY6073" fmla="*/ 2252663 h 23902640"/>
              <a:gd name="connsiteX6074" fmla="*/ 21069599 w 43671952"/>
              <a:gd name="connsiteY6074" fmla="*/ 2238374 h 23902640"/>
              <a:gd name="connsiteX6075" fmla="*/ 21064835 w 43671952"/>
              <a:gd name="connsiteY6075" fmla="*/ 2319338 h 23902640"/>
              <a:gd name="connsiteX6076" fmla="*/ 21060071 w 43671952"/>
              <a:gd name="connsiteY6076" fmla="*/ 2333625 h 23902640"/>
              <a:gd name="connsiteX6077" fmla="*/ 21026735 w 43671952"/>
              <a:gd name="connsiteY6077" fmla="*/ 2347913 h 23902640"/>
              <a:gd name="connsiteX6078" fmla="*/ 21002923 w 43671952"/>
              <a:gd name="connsiteY6078" fmla="*/ 2352674 h 23902640"/>
              <a:gd name="connsiteX6079" fmla="*/ 20969583 w 43671952"/>
              <a:gd name="connsiteY6079" fmla="*/ 2357437 h 23902640"/>
              <a:gd name="connsiteX6080" fmla="*/ 20926723 w 43671952"/>
              <a:gd name="connsiteY6080" fmla="*/ 2347913 h 23902640"/>
              <a:gd name="connsiteX6081" fmla="*/ 20912435 w 43671952"/>
              <a:gd name="connsiteY6081" fmla="*/ 2343149 h 23902640"/>
              <a:gd name="connsiteX6082" fmla="*/ 20883859 w 43671952"/>
              <a:gd name="connsiteY6082" fmla="*/ 2324100 h 23902640"/>
              <a:gd name="connsiteX6083" fmla="*/ 20664787 w 43671952"/>
              <a:gd name="connsiteY6083" fmla="*/ 2324100 h 23902640"/>
              <a:gd name="connsiteX6084" fmla="*/ 20631447 w 43671952"/>
              <a:gd name="connsiteY6084" fmla="*/ 2290762 h 23902640"/>
              <a:gd name="connsiteX6085" fmla="*/ 20621923 w 43671952"/>
              <a:gd name="connsiteY6085" fmla="*/ 2247901 h 23902640"/>
              <a:gd name="connsiteX6086" fmla="*/ 20636211 w 43671952"/>
              <a:gd name="connsiteY6086" fmla="*/ 2209799 h 23902640"/>
              <a:gd name="connsiteX6087" fmla="*/ 20664787 w 43671952"/>
              <a:gd name="connsiteY6087" fmla="*/ 2190750 h 23902640"/>
              <a:gd name="connsiteX6088" fmla="*/ 20693359 w 43671952"/>
              <a:gd name="connsiteY6088" fmla="*/ 2176462 h 23902640"/>
              <a:gd name="connsiteX6089" fmla="*/ 20707649 w 43671952"/>
              <a:gd name="connsiteY6089" fmla="*/ 2166939 h 23902640"/>
              <a:gd name="connsiteX6090" fmla="*/ 20736223 w 43671952"/>
              <a:gd name="connsiteY6090" fmla="*/ 2157412 h 23902640"/>
              <a:gd name="connsiteX6091" fmla="*/ 20764799 w 43671952"/>
              <a:gd name="connsiteY6091" fmla="*/ 2147889 h 23902640"/>
              <a:gd name="connsiteX6092" fmla="*/ 20793375 w 43671952"/>
              <a:gd name="connsiteY6092" fmla="*/ 2138364 h 23902640"/>
              <a:gd name="connsiteX6093" fmla="*/ 20807659 w 43671952"/>
              <a:gd name="connsiteY6093" fmla="*/ 2133599 h 23902640"/>
              <a:gd name="connsiteX6094" fmla="*/ 20874335 w 43671952"/>
              <a:gd name="connsiteY6094" fmla="*/ 2138364 h 23902640"/>
              <a:gd name="connsiteX6095" fmla="*/ 20888623 w 43671952"/>
              <a:gd name="connsiteY6095" fmla="*/ 2147889 h 23902640"/>
              <a:gd name="connsiteX6096" fmla="*/ 20902911 w 43671952"/>
              <a:gd name="connsiteY6096" fmla="*/ 2152650 h 23902640"/>
              <a:gd name="connsiteX6097" fmla="*/ 20979111 w 43671952"/>
              <a:gd name="connsiteY6097" fmla="*/ 2147889 h 23902640"/>
              <a:gd name="connsiteX6098" fmla="*/ 20993399 w 43671952"/>
              <a:gd name="connsiteY6098" fmla="*/ 2138364 h 23902640"/>
              <a:gd name="connsiteX6099" fmla="*/ 21021975 w 43671952"/>
              <a:gd name="connsiteY6099" fmla="*/ 2128838 h 23902640"/>
              <a:gd name="connsiteX6100" fmla="*/ 14861412 w 43671952"/>
              <a:gd name="connsiteY6100" fmla="*/ 2050256 h 23902640"/>
              <a:gd name="connsiteX6101" fmla="*/ 14899514 w 43671952"/>
              <a:gd name="connsiteY6101" fmla="*/ 2055019 h 23902640"/>
              <a:gd name="connsiteX6102" fmla="*/ 14906655 w 43671952"/>
              <a:gd name="connsiteY6102" fmla="*/ 2057399 h 23902640"/>
              <a:gd name="connsiteX6103" fmla="*/ 14913799 w 43671952"/>
              <a:gd name="connsiteY6103" fmla="*/ 2062164 h 23902640"/>
              <a:gd name="connsiteX6104" fmla="*/ 14916182 w 43671952"/>
              <a:gd name="connsiteY6104" fmla="*/ 2071688 h 23902640"/>
              <a:gd name="connsiteX6105" fmla="*/ 14918562 w 43671952"/>
              <a:gd name="connsiteY6105" fmla="*/ 2078832 h 23902640"/>
              <a:gd name="connsiteX6106" fmla="*/ 14916182 w 43671952"/>
              <a:gd name="connsiteY6106" fmla="*/ 2105024 h 23902640"/>
              <a:gd name="connsiteX6107" fmla="*/ 14913799 w 43671952"/>
              <a:gd name="connsiteY6107" fmla="*/ 2112168 h 23902640"/>
              <a:gd name="connsiteX6108" fmla="*/ 14909038 w 43671952"/>
              <a:gd name="connsiteY6108" fmla="*/ 2119313 h 23902640"/>
              <a:gd name="connsiteX6109" fmla="*/ 14892371 w 43671952"/>
              <a:gd name="connsiteY6109" fmla="*/ 2138362 h 23902640"/>
              <a:gd name="connsiteX6110" fmla="*/ 14873317 w 43671952"/>
              <a:gd name="connsiteY6110" fmla="*/ 2131218 h 23902640"/>
              <a:gd name="connsiteX6111" fmla="*/ 14859032 w 43671952"/>
              <a:gd name="connsiteY6111" fmla="*/ 2126456 h 23902640"/>
              <a:gd name="connsiteX6112" fmla="*/ 14851889 w 43671952"/>
              <a:gd name="connsiteY6112" fmla="*/ 2124075 h 23902640"/>
              <a:gd name="connsiteX6113" fmla="*/ 14835221 w 43671952"/>
              <a:gd name="connsiteY6113" fmla="*/ 2114549 h 23902640"/>
              <a:gd name="connsiteX6114" fmla="*/ 14832837 w 43671952"/>
              <a:gd name="connsiteY6114" fmla="*/ 2078832 h 23902640"/>
              <a:gd name="connsiteX6115" fmla="*/ 14839981 w 43671952"/>
              <a:gd name="connsiteY6115" fmla="*/ 2064543 h 23902640"/>
              <a:gd name="connsiteX6116" fmla="*/ 14854270 w 43671952"/>
              <a:gd name="connsiteY6116" fmla="*/ 2055019 h 23902640"/>
              <a:gd name="connsiteX6117" fmla="*/ 33516119 w 43671952"/>
              <a:gd name="connsiteY6117" fmla="*/ 2031208 h 23902640"/>
              <a:gd name="connsiteX6118" fmla="*/ 33575651 w 43671952"/>
              <a:gd name="connsiteY6118" fmla="*/ 2033590 h 23902640"/>
              <a:gd name="connsiteX6119" fmla="*/ 33582795 w 43671952"/>
              <a:gd name="connsiteY6119" fmla="*/ 2035970 h 23902640"/>
              <a:gd name="connsiteX6120" fmla="*/ 33597083 w 43671952"/>
              <a:gd name="connsiteY6120" fmla="*/ 2045493 h 23902640"/>
              <a:gd name="connsiteX6121" fmla="*/ 33606607 w 43671952"/>
              <a:gd name="connsiteY6121" fmla="*/ 2059781 h 23902640"/>
              <a:gd name="connsiteX6122" fmla="*/ 33611371 w 43671952"/>
              <a:gd name="connsiteY6122" fmla="*/ 2066924 h 23902640"/>
              <a:gd name="connsiteX6123" fmla="*/ 33618515 w 43671952"/>
              <a:gd name="connsiteY6123" fmla="*/ 2081212 h 23902640"/>
              <a:gd name="connsiteX6124" fmla="*/ 33616131 w 43671952"/>
              <a:gd name="connsiteY6124" fmla="*/ 2116931 h 23902640"/>
              <a:gd name="connsiteX6125" fmla="*/ 33613751 w 43671952"/>
              <a:gd name="connsiteY6125" fmla="*/ 2126456 h 23902640"/>
              <a:gd name="connsiteX6126" fmla="*/ 33608987 w 43671952"/>
              <a:gd name="connsiteY6126" fmla="*/ 2140743 h 23902640"/>
              <a:gd name="connsiteX6127" fmla="*/ 33606607 w 43671952"/>
              <a:gd name="connsiteY6127" fmla="*/ 2147889 h 23902640"/>
              <a:gd name="connsiteX6128" fmla="*/ 33601843 w 43671952"/>
              <a:gd name="connsiteY6128" fmla="*/ 2155031 h 23902640"/>
              <a:gd name="connsiteX6129" fmla="*/ 33599463 w 43671952"/>
              <a:gd name="connsiteY6129" fmla="*/ 2162174 h 23902640"/>
              <a:gd name="connsiteX6130" fmla="*/ 33594703 w 43671952"/>
              <a:gd name="connsiteY6130" fmla="*/ 2171700 h 23902640"/>
              <a:gd name="connsiteX6131" fmla="*/ 33573271 w 43671952"/>
              <a:gd name="connsiteY6131" fmla="*/ 2176462 h 23902640"/>
              <a:gd name="connsiteX6132" fmla="*/ 33528027 w 43671952"/>
              <a:gd name="connsiteY6132" fmla="*/ 2171700 h 23902640"/>
              <a:gd name="connsiteX6133" fmla="*/ 33520883 w 43671952"/>
              <a:gd name="connsiteY6133" fmla="*/ 2166939 h 23902640"/>
              <a:gd name="connsiteX6134" fmla="*/ 33494687 w 43671952"/>
              <a:gd name="connsiteY6134" fmla="*/ 2159794 h 23902640"/>
              <a:gd name="connsiteX6135" fmla="*/ 33475639 w 43671952"/>
              <a:gd name="connsiteY6135" fmla="*/ 2152650 h 23902640"/>
              <a:gd name="connsiteX6136" fmla="*/ 33461351 w 43671952"/>
              <a:gd name="connsiteY6136" fmla="*/ 2145509 h 23902640"/>
              <a:gd name="connsiteX6137" fmla="*/ 33447063 w 43671952"/>
              <a:gd name="connsiteY6137" fmla="*/ 2138364 h 23902640"/>
              <a:gd name="connsiteX6138" fmla="*/ 33432775 w 43671952"/>
              <a:gd name="connsiteY6138" fmla="*/ 2128838 h 23902640"/>
              <a:gd name="connsiteX6139" fmla="*/ 33425631 w 43671952"/>
              <a:gd name="connsiteY6139" fmla="*/ 2124075 h 23902640"/>
              <a:gd name="connsiteX6140" fmla="*/ 33418487 w 43671952"/>
              <a:gd name="connsiteY6140" fmla="*/ 2121694 h 23902640"/>
              <a:gd name="connsiteX6141" fmla="*/ 33404203 w 43671952"/>
              <a:gd name="connsiteY6141" fmla="*/ 2112169 h 23902640"/>
              <a:gd name="connsiteX6142" fmla="*/ 33401819 w 43671952"/>
              <a:gd name="connsiteY6142" fmla="*/ 2105024 h 23902640"/>
              <a:gd name="connsiteX6143" fmla="*/ 33392295 w 43671952"/>
              <a:gd name="connsiteY6143" fmla="*/ 2090737 h 23902640"/>
              <a:gd name="connsiteX6144" fmla="*/ 33389915 w 43671952"/>
              <a:gd name="connsiteY6144" fmla="*/ 2083594 h 23902640"/>
              <a:gd name="connsiteX6145" fmla="*/ 33397059 w 43671952"/>
              <a:gd name="connsiteY6145" fmla="*/ 2059781 h 23902640"/>
              <a:gd name="connsiteX6146" fmla="*/ 33404203 w 43671952"/>
              <a:gd name="connsiteY6146" fmla="*/ 2055020 h 23902640"/>
              <a:gd name="connsiteX6147" fmla="*/ 33411343 w 43671952"/>
              <a:gd name="connsiteY6147" fmla="*/ 2052637 h 23902640"/>
              <a:gd name="connsiteX6148" fmla="*/ 33418487 w 43671952"/>
              <a:gd name="connsiteY6148" fmla="*/ 2047874 h 23902640"/>
              <a:gd name="connsiteX6149" fmla="*/ 33442303 w 43671952"/>
              <a:gd name="connsiteY6149" fmla="*/ 2040731 h 23902640"/>
              <a:gd name="connsiteX6150" fmla="*/ 33449443 w 43671952"/>
              <a:gd name="connsiteY6150" fmla="*/ 2038351 h 23902640"/>
              <a:gd name="connsiteX6151" fmla="*/ 33482783 w 43671952"/>
              <a:gd name="connsiteY6151" fmla="*/ 2035970 h 23902640"/>
              <a:gd name="connsiteX6152" fmla="*/ 33516119 w 43671952"/>
              <a:gd name="connsiteY6152" fmla="*/ 2031208 h 23902640"/>
              <a:gd name="connsiteX6153" fmla="*/ 34838903 w 43671952"/>
              <a:gd name="connsiteY6153" fmla="*/ 1927683 h 23902640"/>
              <a:gd name="connsiteX6154" fmla="*/ 34851251 w 43671952"/>
              <a:gd name="connsiteY6154" fmla="*/ 1931633 h 23902640"/>
              <a:gd name="connsiteX6155" fmla="*/ 34854283 w 43671952"/>
              <a:gd name="connsiteY6155" fmla="*/ 1933040 h 23902640"/>
              <a:gd name="connsiteX6156" fmla="*/ 34838039 w 43671952"/>
              <a:gd name="connsiteY6156" fmla="*/ 1928060 h 23902640"/>
              <a:gd name="connsiteX6157" fmla="*/ 34838903 w 43671952"/>
              <a:gd name="connsiteY6157" fmla="*/ 1927683 h 23902640"/>
              <a:gd name="connsiteX6158" fmla="*/ 13463900 w 43671952"/>
              <a:gd name="connsiteY6158" fmla="*/ 1906588 h 23902640"/>
              <a:gd name="connsiteX6159" fmla="*/ 13508349 w 43671952"/>
              <a:gd name="connsiteY6159" fmla="*/ 1912937 h 23902640"/>
              <a:gd name="connsiteX6160" fmla="*/ 13527397 w 43671952"/>
              <a:gd name="connsiteY6160" fmla="*/ 1925638 h 23902640"/>
              <a:gd name="connsiteX6161" fmla="*/ 13559147 w 43671952"/>
              <a:gd name="connsiteY6161" fmla="*/ 1931988 h 23902640"/>
              <a:gd name="connsiteX6162" fmla="*/ 13597250 w 43671952"/>
              <a:gd name="connsiteY6162" fmla="*/ 1944688 h 23902640"/>
              <a:gd name="connsiteX6163" fmla="*/ 13590898 w 43671952"/>
              <a:gd name="connsiteY6163" fmla="*/ 1982789 h 23902640"/>
              <a:gd name="connsiteX6164" fmla="*/ 13552799 w 43671952"/>
              <a:gd name="connsiteY6164" fmla="*/ 2008188 h 23902640"/>
              <a:gd name="connsiteX6165" fmla="*/ 13514699 w 43671952"/>
              <a:gd name="connsiteY6165" fmla="*/ 2065338 h 23902640"/>
              <a:gd name="connsiteX6166" fmla="*/ 13501997 w 43671952"/>
              <a:gd name="connsiteY6166" fmla="*/ 2084388 h 23902640"/>
              <a:gd name="connsiteX6167" fmla="*/ 13495649 w 43671952"/>
              <a:gd name="connsiteY6167" fmla="*/ 2103437 h 23902640"/>
              <a:gd name="connsiteX6168" fmla="*/ 13489299 w 43671952"/>
              <a:gd name="connsiteY6168" fmla="*/ 2147889 h 23902640"/>
              <a:gd name="connsiteX6169" fmla="*/ 13501997 w 43671952"/>
              <a:gd name="connsiteY6169" fmla="*/ 2249489 h 23902640"/>
              <a:gd name="connsiteX6170" fmla="*/ 13495649 w 43671952"/>
              <a:gd name="connsiteY6170" fmla="*/ 2281237 h 23902640"/>
              <a:gd name="connsiteX6171" fmla="*/ 13476598 w 43671952"/>
              <a:gd name="connsiteY6171" fmla="*/ 2293938 h 23902640"/>
              <a:gd name="connsiteX6172" fmla="*/ 13470247 w 43671952"/>
              <a:gd name="connsiteY6172" fmla="*/ 2312988 h 23902640"/>
              <a:gd name="connsiteX6173" fmla="*/ 13438497 w 43671952"/>
              <a:gd name="connsiteY6173" fmla="*/ 2306639 h 23902640"/>
              <a:gd name="connsiteX6174" fmla="*/ 13254347 w 43671952"/>
              <a:gd name="connsiteY6174" fmla="*/ 2287588 h 23902640"/>
              <a:gd name="connsiteX6175" fmla="*/ 13248000 w 43671952"/>
              <a:gd name="connsiteY6175" fmla="*/ 2211388 h 23902640"/>
              <a:gd name="connsiteX6176" fmla="*/ 13222596 w 43671952"/>
              <a:gd name="connsiteY6176" fmla="*/ 2173288 h 23902640"/>
              <a:gd name="connsiteX6177" fmla="*/ 13216247 w 43671952"/>
              <a:gd name="connsiteY6177" fmla="*/ 2154238 h 23902640"/>
              <a:gd name="connsiteX6178" fmla="*/ 13178150 w 43671952"/>
              <a:gd name="connsiteY6178" fmla="*/ 2122488 h 23902640"/>
              <a:gd name="connsiteX6179" fmla="*/ 13159097 w 43671952"/>
              <a:gd name="connsiteY6179" fmla="*/ 2058988 h 23902640"/>
              <a:gd name="connsiteX6180" fmla="*/ 13203549 w 43671952"/>
              <a:gd name="connsiteY6180" fmla="*/ 2020888 h 23902640"/>
              <a:gd name="connsiteX6181" fmla="*/ 13260700 w 43671952"/>
              <a:gd name="connsiteY6181" fmla="*/ 2033590 h 23902640"/>
              <a:gd name="connsiteX6182" fmla="*/ 13317849 w 43671952"/>
              <a:gd name="connsiteY6182" fmla="*/ 2020888 h 23902640"/>
              <a:gd name="connsiteX6183" fmla="*/ 13330547 w 43671952"/>
              <a:gd name="connsiteY6183" fmla="*/ 2001837 h 23902640"/>
              <a:gd name="connsiteX6184" fmla="*/ 13349599 w 43671952"/>
              <a:gd name="connsiteY6184" fmla="*/ 1995489 h 23902640"/>
              <a:gd name="connsiteX6185" fmla="*/ 13368648 w 43671952"/>
              <a:gd name="connsiteY6185" fmla="*/ 1982789 h 23902640"/>
              <a:gd name="connsiteX6186" fmla="*/ 13374999 w 43671952"/>
              <a:gd name="connsiteY6186" fmla="*/ 1963738 h 23902640"/>
              <a:gd name="connsiteX6187" fmla="*/ 13425796 w 43671952"/>
              <a:gd name="connsiteY6187" fmla="*/ 1919288 h 23902640"/>
              <a:gd name="connsiteX6188" fmla="*/ 30864211 w 43671952"/>
              <a:gd name="connsiteY6188" fmla="*/ 1864211 h 23902640"/>
              <a:gd name="connsiteX6189" fmla="*/ 30868375 w 43671952"/>
              <a:gd name="connsiteY6189" fmla="*/ 1865232 h 23902640"/>
              <a:gd name="connsiteX6190" fmla="*/ 30868279 w 43671952"/>
              <a:gd name="connsiteY6190" fmla="*/ 1865214 h 23902640"/>
              <a:gd name="connsiteX6191" fmla="*/ 30864211 w 43671952"/>
              <a:gd name="connsiteY6191" fmla="*/ 1864211 h 23902640"/>
              <a:gd name="connsiteX6192" fmla="*/ 31633503 w 43671952"/>
              <a:gd name="connsiteY6192" fmla="*/ 1850708 h 23902640"/>
              <a:gd name="connsiteX6193" fmla="*/ 31703515 w 43671952"/>
              <a:gd name="connsiteY6193" fmla="*/ 1906431 h 23902640"/>
              <a:gd name="connsiteX6194" fmla="*/ 31916875 w 43671952"/>
              <a:gd name="connsiteY6194" fmla="*/ 1908809 h 23902640"/>
              <a:gd name="connsiteX6195" fmla="*/ 31990691 w 43671952"/>
              <a:gd name="connsiteY6195" fmla="*/ 1985486 h 23902640"/>
              <a:gd name="connsiteX6196" fmla="*/ 31930683 w 43671952"/>
              <a:gd name="connsiteY6196" fmla="*/ 2064067 h 23902640"/>
              <a:gd name="connsiteX6197" fmla="*/ 32005931 w 43671952"/>
              <a:gd name="connsiteY6197" fmla="*/ 2082641 h 23902640"/>
              <a:gd name="connsiteX6198" fmla="*/ 32122135 w 43671952"/>
              <a:gd name="connsiteY6198" fmla="*/ 2079308 h 23902640"/>
              <a:gd name="connsiteX6199" fmla="*/ 32365023 w 43671952"/>
              <a:gd name="connsiteY6199" fmla="*/ 2246947 h 23902640"/>
              <a:gd name="connsiteX6200" fmla="*/ 32395503 w 43671952"/>
              <a:gd name="connsiteY6200" fmla="*/ 2109788 h 23902640"/>
              <a:gd name="connsiteX6201" fmla="*/ 32448843 w 43671952"/>
              <a:gd name="connsiteY6201" fmla="*/ 2102167 h 23902640"/>
              <a:gd name="connsiteX6202" fmla="*/ 32622199 w 43671952"/>
              <a:gd name="connsiteY6202" fmla="*/ 2294572 h 23902640"/>
              <a:gd name="connsiteX6203" fmla="*/ 32784123 w 43671952"/>
              <a:gd name="connsiteY6203" fmla="*/ 2372678 h 23902640"/>
              <a:gd name="connsiteX6204" fmla="*/ 32740307 w 43671952"/>
              <a:gd name="connsiteY6204" fmla="*/ 2250280 h 23902640"/>
              <a:gd name="connsiteX6205" fmla="*/ 32740783 w 43671952"/>
              <a:gd name="connsiteY6205" fmla="*/ 2144554 h 23902640"/>
              <a:gd name="connsiteX6206" fmla="*/ 32616959 w 43671952"/>
              <a:gd name="connsiteY6206" fmla="*/ 1994536 h 23902640"/>
              <a:gd name="connsiteX6207" fmla="*/ 32974623 w 43671952"/>
              <a:gd name="connsiteY6207" fmla="*/ 1987867 h 23902640"/>
              <a:gd name="connsiteX6208" fmla="*/ 33050823 w 43671952"/>
              <a:gd name="connsiteY6208" fmla="*/ 2163128 h 23902640"/>
              <a:gd name="connsiteX6209" fmla="*/ 33111783 w 43671952"/>
              <a:gd name="connsiteY6209" fmla="*/ 2231707 h 23902640"/>
              <a:gd name="connsiteX6210" fmla="*/ 33210843 w 43671952"/>
              <a:gd name="connsiteY6210" fmla="*/ 2231707 h 23902640"/>
              <a:gd name="connsiteX6211" fmla="*/ 33210843 w 43671952"/>
              <a:gd name="connsiteY6211" fmla="*/ 2384108 h 23902640"/>
              <a:gd name="connsiteX6212" fmla="*/ 33111783 w 43671952"/>
              <a:gd name="connsiteY6212" fmla="*/ 2384108 h 23902640"/>
              <a:gd name="connsiteX6213" fmla="*/ 33096543 w 43671952"/>
              <a:gd name="connsiteY6213" fmla="*/ 2429827 h 23902640"/>
              <a:gd name="connsiteX6214" fmla="*/ 32898423 w 43671952"/>
              <a:gd name="connsiteY6214" fmla="*/ 2452687 h 23902640"/>
              <a:gd name="connsiteX6215" fmla="*/ 32951763 w 43671952"/>
              <a:gd name="connsiteY6215" fmla="*/ 2574607 h 23902640"/>
              <a:gd name="connsiteX6216" fmla="*/ 32930807 w 43671952"/>
              <a:gd name="connsiteY6216" fmla="*/ 2628423 h 23902640"/>
              <a:gd name="connsiteX6217" fmla="*/ 32685063 w 43671952"/>
              <a:gd name="connsiteY6217" fmla="*/ 2612708 h 23902640"/>
              <a:gd name="connsiteX6218" fmla="*/ 32753643 w 43671952"/>
              <a:gd name="connsiteY6218" fmla="*/ 2669382 h 23902640"/>
              <a:gd name="connsiteX6219" fmla="*/ 33012723 w 43671952"/>
              <a:gd name="connsiteY6219" fmla="*/ 2696527 h 23902640"/>
              <a:gd name="connsiteX6220" fmla="*/ 33050823 w 43671952"/>
              <a:gd name="connsiteY6220" fmla="*/ 2856547 h 23902640"/>
              <a:gd name="connsiteX6221" fmla="*/ 32997483 w 43671952"/>
              <a:gd name="connsiteY6221" fmla="*/ 2917507 h 23902640"/>
              <a:gd name="connsiteX6222" fmla="*/ 32936523 w 43671952"/>
              <a:gd name="connsiteY6222" fmla="*/ 2947987 h 23902640"/>
              <a:gd name="connsiteX6223" fmla="*/ 32931955 w 43671952"/>
              <a:gd name="connsiteY6223" fmla="*/ 2955167 h 23902640"/>
              <a:gd name="connsiteX6224" fmla="*/ 32938967 w 43671952"/>
              <a:gd name="connsiteY6224" fmla="*/ 2986237 h 23902640"/>
              <a:gd name="connsiteX6225" fmla="*/ 32968435 w 43671952"/>
              <a:gd name="connsiteY6225" fmla="*/ 3095627 h 23902640"/>
              <a:gd name="connsiteX6226" fmla="*/ 32866039 w 43671952"/>
              <a:gd name="connsiteY6226" fmla="*/ 3240881 h 23902640"/>
              <a:gd name="connsiteX6227" fmla="*/ 32944623 w 43671952"/>
              <a:gd name="connsiteY6227" fmla="*/ 3405187 h 23902640"/>
              <a:gd name="connsiteX6228" fmla="*/ 32899379 w 43671952"/>
              <a:gd name="connsiteY6228" fmla="*/ 3533774 h 23902640"/>
              <a:gd name="connsiteX6229" fmla="*/ 33018439 w 43671952"/>
              <a:gd name="connsiteY6229" fmla="*/ 3567112 h 23902640"/>
              <a:gd name="connsiteX6230" fmla="*/ 33132739 w 43671952"/>
              <a:gd name="connsiteY6230" fmla="*/ 3729044 h 23902640"/>
              <a:gd name="connsiteX6231" fmla="*/ 33299427 w 43671952"/>
              <a:gd name="connsiteY6231" fmla="*/ 3748096 h 23902640"/>
              <a:gd name="connsiteX6232" fmla="*/ 33413727 w 43671952"/>
              <a:gd name="connsiteY6232" fmla="*/ 3838581 h 23902640"/>
              <a:gd name="connsiteX6233" fmla="*/ 33523267 w 43671952"/>
              <a:gd name="connsiteY6233" fmla="*/ 4005269 h 23902640"/>
              <a:gd name="connsiteX6234" fmla="*/ 33561367 w 43671952"/>
              <a:gd name="connsiteY6234" fmla="*/ 3948117 h 23902640"/>
              <a:gd name="connsiteX6235" fmla="*/ 33751867 w 43671952"/>
              <a:gd name="connsiteY6235" fmla="*/ 3948117 h 23902640"/>
              <a:gd name="connsiteX6236" fmla="*/ 33992371 w 43671952"/>
              <a:gd name="connsiteY6236" fmla="*/ 3950503 h 23902640"/>
              <a:gd name="connsiteX6237" fmla="*/ 34113815 w 43671952"/>
              <a:gd name="connsiteY6237" fmla="*/ 4043370 h 23902640"/>
              <a:gd name="connsiteX6238" fmla="*/ 34311459 w 43671952"/>
              <a:gd name="connsiteY6238" fmla="*/ 4048129 h 23902640"/>
              <a:gd name="connsiteX6239" fmla="*/ 34494815 w 43671952"/>
              <a:gd name="connsiteY6239" fmla="*/ 4100521 h 23902640"/>
              <a:gd name="connsiteX6240" fmla="*/ 34585303 w 43671952"/>
              <a:gd name="connsiteY6240" fmla="*/ 4088612 h 23902640"/>
              <a:gd name="connsiteX6241" fmla="*/ 34768659 w 43671952"/>
              <a:gd name="connsiteY6241" fmla="*/ 4155284 h 23902640"/>
              <a:gd name="connsiteX6242" fmla="*/ 34956779 w 43671952"/>
              <a:gd name="connsiteY6242" fmla="*/ 4433895 h 23902640"/>
              <a:gd name="connsiteX6243" fmla="*/ 35211571 w 43671952"/>
              <a:gd name="connsiteY6243" fmla="*/ 4591057 h 23902640"/>
              <a:gd name="connsiteX6244" fmla="*/ 35371115 w 43671952"/>
              <a:gd name="connsiteY6244" fmla="*/ 4643441 h 23902640"/>
              <a:gd name="connsiteX6245" fmla="*/ 35468747 w 43671952"/>
              <a:gd name="connsiteY6245" fmla="*/ 4626776 h 23902640"/>
              <a:gd name="connsiteX6246" fmla="*/ 35425883 w 43671952"/>
              <a:gd name="connsiteY6246" fmla="*/ 4500566 h 23902640"/>
              <a:gd name="connsiteX6247" fmla="*/ 35225859 w 43671952"/>
              <a:gd name="connsiteY6247" fmla="*/ 4336264 h 23902640"/>
              <a:gd name="connsiteX6248" fmla="*/ 35190139 w 43671952"/>
              <a:gd name="connsiteY6248" fmla="*/ 4252919 h 23902640"/>
              <a:gd name="connsiteX6249" fmla="*/ 35056791 w 43671952"/>
              <a:gd name="connsiteY6249" fmla="*/ 4119570 h 23902640"/>
              <a:gd name="connsiteX6250" fmla="*/ 35085367 w 43671952"/>
              <a:gd name="connsiteY6250" fmla="*/ 3831439 h 23902640"/>
              <a:gd name="connsiteX6251" fmla="*/ 34994879 w 43671952"/>
              <a:gd name="connsiteY6251" fmla="*/ 3700466 h 23902640"/>
              <a:gd name="connsiteX6252" fmla="*/ 34568635 w 43671952"/>
              <a:gd name="connsiteY6252" fmla="*/ 3421856 h 23902640"/>
              <a:gd name="connsiteX6253" fmla="*/ 34599591 w 43671952"/>
              <a:gd name="connsiteY6253" fmla="*/ 3252787 h 23902640"/>
              <a:gd name="connsiteX6254" fmla="*/ 34494815 w 43671952"/>
              <a:gd name="connsiteY6254" fmla="*/ 3231357 h 23902640"/>
              <a:gd name="connsiteX6255" fmla="*/ 34159059 w 43671952"/>
              <a:gd name="connsiteY6255" fmla="*/ 2888457 h 23902640"/>
              <a:gd name="connsiteX6256" fmla="*/ 34311459 w 43671952"/>
              <a:gd name="connsiteY6256" fmla="*/ 2859883 h 23902640"/>
              <a:gd name="connsiteX6257" fmla="*/ 34447191 w 43671952"/>
              <a:gd name="connsiteY6257" fmla="*/ 2900362 h 23902640"/>
              <a:gd name="connsiteX6258" fmla="*/ 34571015 w 43671952"/>
              <a:gd name="connsiteY6258" fmla="*/ 2852738 h 23902640"/>
              <a:gd name="connsiteX6259" fmla="*/ 34692459 w 43671952"/>
              <a:gd name="connsiteY6259" fmla="*/ 2871787 h 23902640"/>
              <a:gd name="connsiteX6260" fmla="*/ 34866291 w 43671952"/>
              <a:gd name="connsiteY6260" fmla="*/ 2967037 h 23902640"/>
              <a:gd name="connsiteX6261" fmla="*/ 35066315 w 43671952"/>
              <a:gd name="connsiteY6261" fmla="*/ 3005137 h 23902640"/>
              <a:gd name="connsiteX6262" fmla="*/ 35094891 w 43671952"/>
              <a:gd name="connsiteY6262" fmla="*/ 2907505 h 23902640"/>
              <a:gd name="connsiteX6263" fmla="*/ 35202047 w 43671952"/>
              <a:gd name="connsiteY6263" fmla="*/ 3040856 h 23902640"/>
              <a:gd name="connsiteX6264" fmla="*/ 35152039 w 43671952"/>
              <a:gd name="connsiteY6264" fmla="*/ 3148012 h 23902640"/>
              <a:gd name="connsiteX6265" fmla="*/ 35390167 w 43671952"/>
              <a:gd name="connsiteY6265" fmla="*/ 3224213 h 23902640"/>
              <a:gd name="connsiteX6266" fmla="*/ 35390167 w 43671952"/>
              <a:gd name="connsiteY6266" fmla="*/ 3309938 h 23902640"/>
              <a:gd name="connsiteX6267" fmla="*/ 35542567 w 43671952"/>
              <a:gd name="connsiteY6267" fmla="*/ 3312320 h 23902640"/>
              <a:gd name="connsiteX6268" fmla="*/ 35685439 w 43671952"/>
              <a:gd name="connsiteY6268" fmla="*/ 3395664 h 23902640"/>
              <a:gd name="connsiteX6269" fmla="*/ 35723539 w 43671952"/>
              <a:gd name="connsiteY6269" fmla="*/ 3338513 h 23902640"/>
              <a:gd name="connsiteX6270" fmla="*/ 35799739 w 43671952"/>
              <a:gd name="connsiteY6270" fmla="*/ 3309938 h 23902640"/>
              <a:gd name="connsiteX6271" fmla="*/ 35590191 w 43671952"/>
              <a:gd name="connsiteY6271" fmla="*/ 2995613 h 23902640"/>
              <a:gd name="connsiteX6272" fmla="*/ 35609239 w 43671952"/>
              <a:gd name="connsiteY6272" fmla="*/ 2947987 h 23902640"/>
              <a:gd name="connsiteX6273" fmla="*/ 35806883 w 43671952"/>
              <a:gd name="connsiteY6273" fmla="*/ 3005137 h 23902640"/>
              <a:gd name="connsiteX6274" fmla="*/ 35935471 w 43671952"/>
              <a:gd name="connsiteY6274" fmla="*/ 3124199 h 23902640"/>
              <a:gd name="connsiteX6275" fmla="*/ 36245035 w 43671952"/>
              <a:gd name="connsiteY6275" fmla="*/ 3276600 h 23902640"/>
              <a:gd name="connsiteX6276" fmla="*/ 36361715 w 43671952"/>
              <a:gd name="connsiteY6276" fmla="*/ 3386137 h 23902640"/>
              <a:gd name="connsiteX6277" fmla="*/ 36321235 w 43671952"/>
              <a:gd name="connsiteY6277" fmla="*/ 3424239 h 23902640"/>
              <a:gd name="connsiteX6278" fmla="*/ 36368859 w 43671952"/>
              <a:gd name="connsiteY6278" fmla="*/ 3467103 h 23902640"/>
              <a:gd name="connsiteX6279" fmla="*/ 36516495 w 43671952"/>
              <a:gd name="connsiteY6279" fmla="*/ 3483769 h 23902640"/>
              <a:gd name="connsiteX6280" fmla="*/ 36685567 w 43671952"/>
              <a:gd name="connsiteY6280" fmla="*/ 3664751 h 23902640"/>
              <a:gd name="connsiteX6281" fmla="*/ 36759383 w 43671952"/>
              <a:gd name="connsiteY6281" fmla="*/ 3598068 h 23902640"/>
              <a:gd name="connsiteX6282" fmla="*/ 36876067 w 43671952"/>
              <a:gd name="connsiteY6282" fmla="*/ 3629031 h 23902640"/>
              <a:gd name="connsiteX6283" fmla="*/ 37047515 w 43671952"/>
              <a:gd name="connsiteY6283" fmla="*/ 3700466 h 23902640"/>
              <a:gd name="connsiteX6284" fmla="*/ 36933215 w 43671952"/>
              <a:gd name="connsiteY6284" fmla="*/ 3805241 h 23902640"/>
              <a:gd name="connsiteX6285" fmla="*/ 36990367 w 43671952"/>
              <a:gd name="connsiteY6285" fmla="*/ 3957644 h 23902640"/>
              <a:gd name="connsiteX6286" fmla="*/ 37026083 w 43671952"/>
              <a:gd name="connsiteY6286" fmla="*/ 3857631 h 23902640"/>
              <a:gd name="connsiteX6287" fmla="*/ 37133239 w 43671952"/>
              <a:gd name="connsiteY6287" fmla="*/ 3729044 h 23902640"/>
              <a:gd name="connsiteX6288" fmla="*/ 37180867 w 43671952"/>
              <a:gd name="connsiteY6288" fmla="*/ 3869534 h 23902640"/>
              <a:gd name="connsiteX6289" fmla="*/ 37299927 w 43671952"/>
              <a:gd name="connsiteY6289" fmla="*/ 3779052 h 23902640"/>
              <a:gd name="connsiteX6290" fmla="*/ 37504715 w 43671952"/>
              <a:gd name="connsiteY6290" fmla="*/ 3960023 h 23902640"/>
              <a:gd name="connsiteX6291" fmla="*/ 37495191 w 43671952"/>
              <a:gd name="connsiteY6291" fmla="*/ 4081468 h 23902640"/>
              <a:gd name="connsiteX6292" fmla="*/ 37409467 w 43671952"/>
              <a:gd name="connsiteY6292" fmla="*/ 4176719 h 23902640"/>
              <a:gd name="connsiteX6293" fmla="*/ 37385655 w 43671952"/>
              <a:gd name="connsiteY6293" fmla="*/ 4410082 h 23902640"/>
              <a:gd name="connsiteX6294" fmla="*/ 37164195 w 43671952"/>
              <a:gd name="connsiteY6294" fmla="*/ 4417223 h 23902640"/>
              <a:gd name="connsiteX6295" fmla="*/ 37052279 w 43671952"/>
              <a:gd name="connsiteY6295" fmla="*/ 4457705 h 23902640"/>
              <a:gd name="connsiteX6296" fmla="*/ 36828439 w 43671952"/>
              <a:gd name="connsiteY6296" fmla="*/ 4502951 h 23902640"/>
              <a:gd name="connsiteX6297" fmla="*/ 36771291 w 43671952"/>
              <a:gd name="connsiteY6297" fmla="*/ 4567245 h 23902640"/>
              <a:gd name="connsiteX6298" fmla="*/ 36761767 w 43671952"/>
              <a:gd name="connsiteY6298" fmla="*/ 4672018 h 23902640"/>
              <a:gd name="connsiteX6299" fmla="*/ 36685567 w 43671952"/>
              <a:gd name="connsiteY6299" fmla="*/ 4795843 h 23902640"/>
              <a:gd name="connsiteX6300" fmla="*/ 36704615 w 43671952"/>
              <a:gd name="connsiteY6300" fmla="*/ 4955387 h 23902640"/>
              <a:gd name="connsiteX6301" fmla="*/ 36742715 w 43671952"/>
              <a:gd name="connsiteY6301" fmla="*/ 5157797 h 23902640"/>
              <a:gd name="connsiteX6302" fmla="*/ 36764147 w 43671952"/>
              <a:gd name="connsiteY6302" fmla="*/ 4817271 h 23902640"/>
              <a:gd name="connsiteX6303" fmla="*/ 37078471 w 43671952"/>
              <a:gd name="connsiteY6303" fmla="*/ 4700594 h 23902640"/>
              <a:gd name="connsiteX6304" fmla="*/ 37161815 w 43671952"/>
              <a:gd name="connsiteY6304" fmla="*/ 4791082 h 23902640"/>
              <a:gd name="connsiteX6305" fmla="*/ 37047515 w 43671952"/>
              <a:gd name="connsiteY6305" fmla="*/ 4898237 h 23902640"/>
              <a:gd name="connsiteX6306" fmla="*/ 37204679 w 43671952"/>
              <a:gd name="connsiteY6306" fmla="*/ 4926812 h 23902640"/>
              <a:gd name="connsiteX6307" fmla="*/ 37221347 w 43671952"/>
              <a:gd name="connsiteY6307" fmla="*/ 5038728 h 23902640"/>
              <a:gd name="connsiteX6308" fmla="*/ 37316599 w 43671952"/>
              <a:gd name="connsiteY6308" fmla="*/ 5026826 h 23902640"/>
              <a:gd name="connsiteX6309" fmla="*/ 37347555 w 43671952"/>
              <a:gd name="connsiteY6309" fmla="*/ 5153028 h 23902640"/>
              <a:gd name="connsiteX6310" fmla="*/ 37457091 w 43671952"/>
              <a:gd name="connsiteY6310" fmla="*/ 5110169 h 23902640"/>
              <a:gd name="connsiteX6311" fmla="*/ 37521383 w 43671952"/>
              <a:gd name="connsiteY6311" fmla="*/ 5179225 h 23902640"/>
              <a:gd name="connsiteX6312" fmla="*/ 37749983 w 43671952"/>
              <a:gd name="connsiteY6312" fmla="*/ 5169698 h 23902640"/>
              <a:gd name="connsiteX6313" fmla="*/ 37742839 w 43671952"/>
              <a:gd name="connsiteY6313" fmla="*/ 5310193 h 23902640"/>
              <a:gd name="connsiteX6314" fmla="*/ 37588059 w 43671952"/>
              <a:gd name="connsiteY6314" fmla="*/ 5576892 h 23902640"/>
              <a:gd name="connsiteX6315" fmla="*/ 37485667 w 43671952"/>
              <a:gd name="connsiteY6315" fmla="*/ 5595943 h 23902640"/>
              <a:gd name="connsiteX6316" fmla="*/ 37485667 w 43671952"/>
              <a:gd name="connsiteY6316" fmla="*/ 5424494 h 23902640"/>
              <a:gd name="connsiteX6317" fmla="*/ 37523767 w 43671952"/>
              <a:gd name="connsiteY6317" fmla="*/ 5310193 h 23902640"/>
              <a:gd name="connsiteX6318" fmla="*/ 37499951 w 43671952"/>
              <a:gd name="connsiteY6318" fmla="*/ 5260188 h 23902640"/>
              <a:gd name="connsiteX6319" fmla="*/ 37388035 w 43671952"/>
              <a:gd name="connsiteY6319" fmla="*/ 5300669 h 23902640"/>
              <a:gd name="connsiteX6320" fmla="*/ 37283259 w 43671952"/>
              <a:gd name="connsiteY6320" fmla="*/ 5426876 h 23902640"/>
              <a:gd name="connsiteX6321" fmla="*/ 37114191 w 43671952"/>
              <a:gd name="connsiteY6321" fmla="*/ 5593560 h 23902640"/>
              <a:gd name="connsiteX6322" fmla="*/ 37090379 w 43671952"/>
              <a:gd name="connsiteY6322" fmla="*/ 5686431 h 23902640"/>
              <a:gd name="connsiteX6323" fmla="*/ 37085615 w 43671952"/>
              <a:gd name="connsiteY6323" fmla="*/ 5886458 h 23902640"/>
              <a:gd name="connsiteX6324" fmla="*/ 37195151 w 43671952"/>
              <a:gd name="connsiteY6324" fmla="*/ 5912647 h 23902640"/>
              <a:gd name="connsiteX6325" fmla="*/ 37261827 w 43671952"/>
              <a:gd name="connsiteY6325" fmla="*/ 6019805 h 23902640"/>
              <a:gd name="connsiteX6326" fmla="*/ 37161815 w 43671952"/>
              <a:gd name="connsiteY6326" fmla="*/ 6048382 h 23902640"/>
              <a:gd name="connsiteX6327" fmla="*/ 37157051 w 43671952"/>
              <a:gd name="connsiteY6327" fmla="*/ 6134108 h 23902640"/>
              <a:gd name="connsiteX6328" fmla="*/ 37057039 w 43671952"/>
              <a:gd name="connsiteY6328" fmla="*/ 6148395 h 23902640"/>
              <a:gd name="connsiteX6329" fmla="*/ 36980839 w 43671952"/>
              <a:gd name="connsiteY6329" fmla="*/ 6176971 h 23902640"/>
              <a:gd name="connsiteX6330" fmla="*/ 37123715 w 43671952"/>
              <a:gd name="connsiteY6330" fmla="*/ 6224592 h 23902640"/>
              <a:gd name="connsiteX6331" fmla="*/ 37171339 w 43671952"/>
              <a:gd name="connsiteY6331" fmla="*/ 6300794 h 23902640"/>
              <a:gd name="connsiteX6332" fmla="*/ 37054659 w 43671952"/>
              <a:gd name="connsiteY6332" fmla="*/ 6305556 h 23902640"/>
              <a:gd name="connsiteX6333" fmla="*/ 37014179 w 43671952"/>
              <a:gd name="connsiteY6333" fmla="*/ 6338892 h 23902640"/>
              <a:gd name="connsiteX6334" fmla="*/ 37066567 w 43671952"/>
              <a:gd name="connsiteY6334" fmla="*/ 6512724 h 23902640"/>
              <a:gd name="connsiteX6335" fmla="*/ 36961791 w 43671952"/>
              <a:gd name="connsiteY6335" fmla="*/ 6462720 h 23902640"/>
              <a:gd name="connsiteX6336" fmla="*/ 36971315 w 43671952"/>
              <a:gd name="connsiteY6336" fmla="*/ 6500816 h 23902640"/>
              <a:gd name="connsiteX6337" fmla="*/ 37047515 w 43671952"/>
              <a:gd name="connsiteY6337" fmla="*/ 6629407 h 23902640"/>
              <a:gd name="connsiteX6338" fmla="*/ 37095139 w 43671952"/>
              <a:gd name="connsiteY6338" fmla="*/ 6757992 h 23902640"/>
              <a:gd name="connsiteX6339" fmla="*/ 37073711 w 43671952"/>
              <a:gd name="connsiteY6339" fmla="*/ 6846101 h 23902640"/>
              <a:gd name="connsiteX6340" fmla="*/ 36978459 w 43671952"/>
              <a:gd name="connsiteY6340" fmla="*/ 6753232 h 23902640"/>
              <a:gd name="connsiteX6341" fmla="*/ 36857015 w 43671952"/>
              <a:gd name="connsiteY6341" fmla="*/ 6510344 h 23902640"/>
              <a:gd name="connsiteX6342" fmla="*/ 36847491 w 43671952"/>
              <a:gd name="connsiteY6342" fmla="*/ 6577019 h 23902640"/>
              <a:gd name="connsiteX6343" fmla="*/ 36904639 w 43671952"/>
              <a:gd name="connsiteY6343" fmla="*/ 6681795 h 23902640"/>
              <a:gd name="connsiteX6344" fmla="*/ 36847491 w 43671952"/>
              <a:gd name="connsiteY6344" fmla="*/ 6738943 h 23902640"/>
              <a:gd name="connsiteX6345" fmla="*/ 36914167 w 43671952"/>
              <a:gd name="connsiteY6345" fmla="*/ 6777043 h 23902640"/>
              <a:gd name="connsiteX6346" fmla="*/ 36990367 w 43671952"/>
              <a:gd name="connsiteY6346" fmla="*/ 6843718 h 23902640"/>
              <a:gd name="connsiteX6347" fmla="*/ 37028467 w 43671952"/>
              <a:gd name="connsiteY6347" fmla="*/ 6948491 h 23902640"/>
              <a:gd name="connsiteX6348" fmla="*/ 37133239 w 43671952"/>
              <a:gd name="connsiteY6348" fmla="*/ 6984213 h 23902640"/>
              <a:gd name="connsiteX6349" fmla="*/ 37230871 w 43671952"/>
              <a:gd name="connsiteY6349" fmla="*/ 7165190 h 23902640"/>
              <a:gd name="connsiteX6350" fmla="*/ 37152291 w 43671952"/>
              <a:gd name="connsiteY6350" fmla="*/ 7260437 h 23902640"/>
              <a:gd name="connsiteX6351" fmla="*/ 37223727 w 43671952"/>
              <a:gd name="connsiteY6351" fmla="*/ 7289012 h 23902640"/>
              <a:gd name="connsiteX6352" fmla="*/ 37160327 w 43671952"/>
              <a:gd name="connsiteY6352" fmla="*/ 7447401 h 23902640"/>
              <a:gd name="connsiteX6353" fmla="*/ 37134599 w 43671952"/>
              <a:gd name="connsiteY6353" fmla="*/ 7498254 h 23902640"/>
              <a:gd name="connsiteX6354" fmla="*/ 37131751 w 43671952"/>
              <a:gd name="connsiteY6354" fmla="*/ 7557204 h 23902640"/>
              <a:gd name="connsiteX6355" fmla="*/ 37121331 w 43671952"/>
              <a:gd name="connsiteY6355" fmla="*/ 7650965 h 23902640"/>
              <a:gd name="connsiteX6356" fmla="*/ 36928451 w 43671952"/>
              <a:gd name="connsiteY6356" fmla="*/ 7948773 h 23902640"/>
              <a:gd name="connsiteX6357" fmla="*/ 37023703 w 43671952"/>
              <a:gd name="connsiteY6357" fmla="*/ 8024972 h 23902640"/>
              <a:gd name="connsiteX6358" fmla="*/ 37052275 w 43671952"/>
              <a:gd name="connsiteY6358" fmla="*/ 8163083 h 23902640"/>
              <a:gd name="connsiteX6359" fmla="*/ 37114187 w 43671952"/>
              <a:gd name="connsiteY6359" fmla="*/ 8291675 h 23902640"/>
              <a:gd name="connsiteX6360" fmla="*/ 37304687 w 43671952"/>
              <a:gd name="connsiteY6360" fmla="*/ 8558374 h 23902640"/>
              <a:gd name="connsiteX6361" fmla="*/ 37299927 w 43671952"/>
              <a:gd name="connsiteY6361" fmla="*/ 8648860 h 23902640"/>
              <a:gd name="connsiteX6362" fmla="*/ 37342787 w 43671952"/>
              <a:gd name="connsiteY6362" fmla="*/ 8741729 h 23902640"/>
              <a:gd name="connsiteX6363" fmla="*/ 37499951 w 43671952"/>
              <a:gd name="connsiteY6363" fmla="*/ 8953660 h 23902640"/>
              <a:gd name="connsiteX6364" fmla="*/ 37457087 w 43671952"/>
              <a:gd name="connsiteY6364" fmla="*/ 9087011 h 23902640"/>
              <a:gd name="connsiteX6365" fmla="*/ 37164195 w 43671952"/>
              <a:gd name="connsiteY6365" fmla="*/ 8708392 h 23902640"/>
              <a:gd name="connsiteX6366" fmla="*/ 37052275 w 43671952"/>
              <a:gd name="connsiteY6366" fmla="*/ 8625047 h 23902640"/>
              <a:gd name="connsiteX6367" fmla="*/ 37028463 w 43671952"/>
              <a:gd name="connsiteY6367" fmla="*/ 8498840 h 23902640"/>
              <a:gd name="connsiteX6368" fmla="*/ 36756999 w 43671952"/>
              <a:gd name="connsiteY6368" fmla="*/ 8229761 h 23902640"/>
              <a:gd name="connsiteX6369" fmla="*/ 36718899 w 43671952"/>
              <a:gd name="connsiteY6369" fmla="*/ 8315485 h 23902640"/>
              <a:gd name="connsiteX6370" fmla="*/ 36652227 w 43671952"/>
              <a:gd name="connsiteY6370" fmla="*/ 8325008 h 23902640"/>
              <a:gd name="connsiteX6371" fmla="*/ 36542687 w 43671952"/>
              <a:gd name="connsiteY6371" fmla="*/ 8224998 h 23902640"/>
              <a:gd name="connsiteX6372" fmla="*/ 36299803 w 43671952"/>
              <a:gd name="connsiteY6372" fmla="*/ 8224998 h 23902640"/>
              <a:gd name="connsiteX6373" fmla="*/ 36104539 w 43671952"/>
              <a:gd name="connsiteY6373" fmla="*/ 8344060 h 23902640"/>
              <a:gd name="connsiteX6374" fmla="*/ 36209315 w 43671952"/>
              <a:gd name="connsiteY6374" fmla="*/ 8427403 h 23902640"/>
              <a:gd name="connsiteX6375" fmla="*/ 36218839 w 43671952"/>
              <a:gd name="connsiteY6375" fmla="*/ 8482171 h 23902640"/>
              <a:gd name="connsiteX6376" fmla="*/ 36033103 w 43671952"/>
              <a:gd name="connsiteY6376" fmla="*/ 8510748 h 23902640"/>
              <a:gd name="connsiteX6377" fmla="*/ 35904515 w 43671952"/>
              <a:gd name="connsiteY6377" fmla="*/ 8429784 h 23902640"/>
              <a:gd name="connsiteX6378" fmla="*/ 35852127 w 43671952"/>
              <a:gd name="connsiteY6378" fmla="*/ 8510748 h 23902640"/>
              <a:gd name="connsiteX6379" fmla="*/ 35671151 w 43671952"/>
              <a:gd name="connsiteY6379" fmla="*/ 8544084 h 23902640"/>
              <a:gd name="connsiteX6380" fmla="*/ 35590187 w 43671952"/>
              <a:gd name="connsiteY6380" fmla="*/ 8505986 h 23902640"/>
              <a:gd name="connsiteX6381" fmla="*/ 35568759 w 43671952"/>
              <a:gd name="connsiteY6381" fmla="*/ 8682197 h 23902640"/>
              <a:gd name="connsiteX6382" fmla="*/ 35466363 w 43671952"/>
              <a:gd name="connsiteY6382" fmla="*/ 8698865 h 23902640"/>
              <a:gd name="connsiteX6383" fmla="*/ 35413975 w 43671952"/>
              <a:gd name="connsiteY6383" fmla="*/ 8882223 h 23902640"/>
              <a:gd name="connsiteX6384" fmla="*/ 35487795 w 43671952"/>
              <a:gd name="connsiteY6384" fmla="*/ 9025097 h 23902640"/>
              <a:gd name="connsiteX6385" fmla="*/ 35580663 w 43671952"/>
              <a:gd name="connsiteY6385" fmla="*/ 9287035 h 23902640"/>
              <a:gd name="connsiteX6386" fmla="*/ 35596855 w 43671952"/>
              <a:gd name="connsiteY6386" fmla="*/ 9469748 h 23902640"/>
              <a:gd name="connsiteX6387" fmla="*/ 35605011 w 43671952"/>
              <a:gd name="connsiteY6387" fmla="*/ 9487119 h 23902640"/>
              <a:gd name="connsiteX6388" fmla="*/ 35638767 w 43671952"/>
              <a:gd name="connsiteY6388" fmla="*/ 9572784 h 23902640"/>
              <a:gd name="connsiteX6389" fmla="*/ 35706395 w 43671952"/>
              <a:gd name="connsiteY6389" fmla="*/ 9825671 h 23902640"/>
              <a:gd name="connsiteX6390" fmla="*/ 35885463 w 43671952"/>
              <a:gd name="connsiteY6390" fmla="*/ 10049988 h 23902640"/>
              <a:gd name="connsiteX6391" fmla="*/ 35937375 w 43671952"/>
              <a:gd name="connsiteY6391" fmla="*/ 10158096 h 23902640"/>
              <a:gd name="connsiteX6392" fmla="*/ 36055487 w 43671952"/>
              <a:gd name="connsiteY6392" fmla="*/ 10359550 h 23902640"/>
              <a:gd name="connsiteX6393" fmla="*/ 36199787 w 43671952"/>
              <a:gd name="connsiteY6393" fmla="*/ 10428603 h 23902640"/>
              <a:gd name="connsiteX6394" fmla="*/ 36258843 w 43671952"/>
              <a:gd name="connsiteY6394" fmla="*/ 10491946 h 23902640"/>
              <a:gd name="connsiteX6395" fmla="*/ 36449343 w 43671952"/>
              <a:gd name="connsiteY6395" fmla="*/ 10385267 h 23902640"/>
              <a:gd name="connsiteX6396" fmla="*/ 36615079 w 43671952"/>
              <a:gd name="connsiteY6396" fmla="*/ 10433843 h 23902640"/>
              <a:gd name="connsiteX6397" fmla="*/ 36622223 w 43671952"/>
              <a:gd name="connsiteY6397" fmla="*/ 10315256 h 23902640"/>
              <a:gd name="connsiteX6398" fmla="*/ 36673183 w 43671952"/>
              <a:gd name="connsiteY6398" fmla="*/ 10176670 h 23902640"/>
              <a:gd name="connsiteX6399" fmla="*/ 36618887 w 43671952"/>
              <a:gd name="connsiteY6399" fmla="*/ 10072847 h 23902640"/>
              <a:gd name="connsiteX6400" fmla="*/ 36611267 w 43671952"/>
              <a:gd name="connsiteY6400" fmla="*/ 9943307 h 23902640"/>
              <a:gd name="connsiteX6401" fmla="*/ 36777003 w 43671952"/>
              <a:gd name="connsiteY6401" fmla="*/ 9859486 h 23902640"/>
              <a:gd name="connsiteX6402" fmla="*/ 36969887 w 43671952"/>
              <a:gd name="connsiteY6402" fmla="*/ 9816625 h 23902640"/>
              <a:gd name="connsiteX6403" fmla="*/ 37043703 w 43671952"/>
              <a:gd name="connsiteY6403" fmla="*/ 9897586 h 23902640"/>
              <a:gd name="connsiteX6404" fmla="*/ 37013223 w 43671952"/>
              <a:gd name="connsiteY6404" fmla="*/ 9973785 h 23902640"/>
              <a:gd name="connsiteX6405" fmla="*/ 37020843 w 43671952"/>
              <a:gd name="connsiteY6405" fmla="*/ 10126186 h 23902640"/>
              <a:gd name="connsiteX6406" fmla="*/ 37058943 w 43671952"/>
              <a:gd name="connsiteY6406" fmla="*/ 10270967 h 23902640"/>
              <a:gd name="connsiteX6407" fmla="*/ 37013223 w 43671952"/>
              <a:gd name="connsiteY6407" fmla="*/ 10339547 h 23902640"/>
              <a:gd name="connsiteX6408" fmla="*/ 37074183 w 43671952"/>
              <a:gd name="connsiteY6408" fmla="*/ 10408126 h 23902640"/>
              <a:gd name="connsiteX6409" fmla="*/ 37084659 w 43671952"/>
              <a:gd name="connsiteY6409" fmla="*/ 10636725 h 23902640"/>
              <a:gd name="connsiteX6410" fmla="*/ 37043703 w 43671952"/>
              <a:gd name="connsiteY6410" fmla="*/ 10834847 h 23902640"/>
              <a:gd name="connsiteX6411" fmla="*/ 37180863 w 43671952"/>
              <a:gd name="connsiteY6411" fmla="*/ 10895807 h 23902640"/>
              <a:gd name="connsiteX6412" fmla="*/ 37394223 w 43671952"/>
              <a:gd name="connsiteY6412" fmla="*/ 10796745 h 23902640"/>
              <a:gd name="connsiteX6413" fmla="*/ 37523763 w 43671952"/>
              <a:gd name="connsiteY6413" fmla="*/ 10819605 h 23902640"/>
              <a:gd name="connsiteX6414" fmla="*/ 37615203 w 43671952"/>
              <a:gd name="connsiteY6414" fmla="*/ 10789127 h 23902640"/>
              <a:gd name="connsiteX6415" fmla="*/ 37691403 w 43671952"/>
              <a:gd name="connsiteY6415" fmla="*/ 10880566 h 23902640"/>
              <a:gd name="connsiteX6416" fmla="*/ 37767127 w 43671952"/>
              <a:gd name="connsiteY6416" fmla="*/ 11067732 h 23902640"/>
              <a:gd name="connsiteX6417" fmla="*/ 37733791 w 43671952"/>
              <a:gd name="connsiteY6417" fmla="*/ 11313000 h 23902640"/>
              <a:gd name="connsiteX6418" fmla="*/ 37828563 w 43671952"/>
              <a:gd name="connsiteY6418" fmla="*/ 11421586 h 23902640"/>
              <a:gd name="connsiteX6419" fmla="*/ 37744743 w 43671952"/>
              <a:gd name="connsiteY6419" fmla="*/ 11474927 h 23902640"/>
              <a:gd name="connsiteX6420" fmla="*/ 37813323 w 43671952"/>
              <a:gd name="connsiteY6420" fmla="*/ 11642565 h 23902640"/>
              <a:gd name="connsiteX6421" fmla="*/ 37896667 w 43671952"/>
              <a:gd name="connsiteY6421" fmla="*/ 11784965 h 23902640"/>
              <a:gd name="connsiteX6422" fmla="*/ 38024779 w 43671952"/>
              <a:gd name="connsiteY6422" fmla="*/ 11933873 h 23902640"/>
              <a:gd name="connsiteX6423" fmla="*/ 38041923 w 43671952"/>
              <a:gd name="connsiteY6423" fmla="*/ 12015787 h 23902640"/>
              <a:gd name="connsiteX6424" fmla="*/ 38019063 w 43671952"/>
              <a:gd name="connsiteY6424" fmla="*/ 12076748 h 23902640"/>
              <a:gd name="connsiteX6425" fmla="*/ 38088595 w 43671952"/>
              <a:gd name="connsiteY6425" fmla="*/ 12117229 h 23902640"/>
              <a:gd name="connsiteX6426" fmla="*/ 38194323 w 43671952"/>
              <a:gd name="connsiteY6426" fmla="*/ 12099607 h 23902640"/>
              <a:gd name="connsiteX6427" fmla="*/ 38312911 w 43671952"/>
              <a:gd name="connsiteY6427" fmla="*/ 12019121 h 23902640"/>
              <a:gd name="connsiteX6428" fmla="*/ 38312911 w 43671952"/>
              <a:gd name="connsiteY6428" fmla="*/ 11967687 h 23902640"/>
              <a:gd name="connsiteX6429" fmla="*/ 38361963 w 43671952"/>
              <a:gd name="connsiteY6429" fmla="*/ 11916728 h 23902640"/>
              <a:gd name="connsiteX6430" fmla="*/ 38417207 w 43671952"/>
              <a:gd name="connsiteY6430" fmla="*/ 11947207 h 23902640"/>
              <a:gd name="connsiteX6431" fmla="*/ 38516267 w 43671952"/>
              <a:gd name="connsiteY6431" fmla="*/ 11956733 h 23902640"/>
              <a:gd name="connsiteX6432" fmla="*/ 38602947 w 43671952"/>
              <a:gd name="connsiteY6432" fmla="*/ 12021978 h 23902640"/>
              <a:gd name="connsiteX6433" fmla="*/ 38682003 w 43671952"/>
              <a:gd name="connsiteY6433" fmla="*/ 12163901 h 23902640"/>
              <a:gd name="connsiteX6434" fmla="*/ 38742963 w 43671952"/>
              <a:gd name="connsiteY6434" fmla="*/ 12197834 h 23902640"/>
              <a:gd name="connsiteX6435" fmla="*/ 38750999 w 43671952"/>
              <a:gd name="connsiteY6435" fmla="*/ 12199953 h 23902640"/>
              <a:gd name="connsiteX6436" fmla="*/ 38754091 w 43671952"/>
              <a:gd name="connsiteY6436" fmla="*/ 12198794 h 23902640"/>
              <a:gd name="connsiteX6437" fmla="*/ 38768375 w 43671952"/>
              <a:gd name="connsiteY6437" fmla="*/ 12093226 h 23902640"/>
              <a:gd name="connsiteX6438" fmla="*/ 38885851 w 43671952"/>
              <a:gd name="connsiteY6438" fmla="*/ 11913839 h 23902640"/>
              <a:gd name="connsiteX6439" fmla="*/ 38895375 w 43671952"/>
              <a:gd name="connsiteY6439" fmla="*/ 11686984 h 23902640"/>
              <a:gd name="connsiteX6440" fmla="*/ 39112863 w 43671952"/>
              <a:gd name="connsiteY6440" fmla="*/ 11594115 h 23902640"/>
              <a:gd name="connsiteX6441" fmla="*/ 39254079 w 43671952"/>
              <a:gd name="connsiteY6441" fmla="*/ 11404921 h 23902640"/>
              <a:gd name="connsiteX6442" fmla="*/ 39276375 w 43671952"/>
              <a:gd name="connsiteY6442" fmla="*/ 11407585 h 23902640"/>
              <a:gd name="connsiteX6443" fmla="*/ 39265263 w 43671952"/>
              <a:gd name="connsiteY6443" fmla="*/ 11534586 h 23902640"/>
              <a:gd name="connsiteX6444" fmla="*/ 39263675 w 43671952"/>
              <a:gd name="connsiteY6444" fmla="*/ 11725085 h 23902640"/>
              <a:gd name="connsiteX6445" fmla="*/ 39254943 w 43671952"/>
              <a:gd name="connsiteY6445" fmla="*/ 11884628 h 23902640"/>
              <a:gd name="connsiteX6446" fmla="*/ 39375595 w 43671952"/>
              <a:gd name="connsiteY6446" fmla="*/ 12038457 h 23902640"/>
              <a:gd name="connsiteX6447" fmla="*/ 39399407 w 43671952"/>
              <a:gd name="connsiteY6447" fmla="*/ 11866372 h 23902640"/>
              <a:gd name="connsiteX6448" fmla="*/ 39340671 w 43671952"/>
              <a:gd name="connsiteY6448" fmla="*/ 11743342 h 23902640"/>
              <a:gd name="connsiteX6449" fmla="*/ 39434331 w 43671952"/>
              <a:gd name="connsiteY6449" fmla="*/ 11560778 h 23902640"/>
              <a:gd name="connsiteX6450" fmla="*/ 39347811 w 43671952"/>
              <a:gd name="connsiteY6450" fmla="*/ 11463147 h 23902640"/>
              <a:gd name="connsiteX6451" fmla="*/ 39483547 w 43671952"/>
              <a:gd name="connsiteY6451" fmla="*/ 11462354 h 23902640"/>
              <a:gd name="connsiteX6452" fmla="*/ 39530375 w 43671952"/>
              <a:gd name="connsiteY6452" fmla="*/ 11572684 h 23902640"/>
              <a:gd name="connsiteX6453" fmla="*/ 39596259 w 43671952"/>
              <a:gd name="connsiteY6453" fmla="*/ 11579829 h 23902640"/>
              <a:gd name="connsiteX6454" fmla="*/ 39719291 w 43671952"/>
              <a:gd name="connsiteY6454" fmla="*/ 11740167 h 23902640"/>
              <a:gd name="connsiteX6455" fmla="*/ 39893919 w 43671952"/>
              <a:gd name="connsiteY6455" fmla="*/ 11713179 h 23902640"/>
              <a:gd name="connsiteX6456" fmla="*/ 40017743 w 43671952"/>
              <a:gd name="connsiteY6456" fmla="*/ 11771916 h 23902640"/>
              <a:gd name="connsiteX6457" fmla="*/ 40232847 w 43671952"/>
              <a:gd name="connsiteY6457" fmla="*/ 11744136 h 23902640"/>
              <a:gd name="connsiteX6458" fmla="*/ 40190775 w 43671952"/>
              <a:gd name="connsiteY6458" fmla="*/ 11674286 h 23902640"/>
              <a:gd name="connsiteX6459" fmla="*/ 40381279 w 43671952"/>
              <a:gd name="connsiteY6459" fmla="*/ 11610784 h 23902640"/>
              <a:gd name="connsiteX6460" fmla="*/ 40336831 w 43671952"/>
              <a:gd name="connsiteY6460" fmla="*/ 11744136 h 23902640"/>
              <a:gd name="connsiteX6461" fmla="*/ 40424935 w 43671952"/>
              <a:gd name="connsiteY6461" fmla="*/ 11830654 h 23902640"/>
              <a:gd name="connsiteX6462" fmla="*/ 40604319 w 43671952"/>
              <a:gd name="connsiteY6462" fmla="*/ 11877484 h 23902640"/>
              <a:gd name="connsiteX6463" fmla="*/ 40647183 w 43671952"/>
              <a:gd name="connsiteY6463" fmla="*/ 12085288 h 23902640"/>
              <a:gd name="connsiteX6464" fmla="*/ 40908327 w 43671952"/>
              <a:gd name="connsiteY6464" fmla="*/ 12145613 h 23902640"/>
              <a:gd name="connsiteX6465" fmla="*/ 40965479 w 43671952"/>
              <a:gd name="connsiteY6465" fmla="*/ 12436126 h 23902640"/>
              <a:gd name="connsiteX6466" fmla="*/ 41058351 w 43671952"/>
              <a:gd name="connsiteY6466" fmla="*/ 12477402 h 23902640"/>
              <a:gd name="connsiteX6467" fmla="*/ 41168679 w 43671952"/>
              <a:gd name="connsiteY6467" fmla="*/ 12575826 h 23902640"/>
              <a:gd name="connsiteX6468" fmla="*/ 41436175 w 43671952"/>
              <a:gd name="connsiteY6468" fmla="*/ 12541695 h 23902640"/>
              <a:gd name="connsiteX6469" fmla="*/ 41689375 w 43671952"/>
              <a:gd name="connsiteY6469" fmla="*/ 12715526 h 23902640"/>
              <a:gd name="connsiteX6470" fmla="*/ 41841775 w 43671952"/>
              <a:gd name="connsiteY6470" fmla="*/ 12956826 h 23902640"/>
              <a:gd name="connsiteX6471" fmla="*/ 41873527 w 43671952"/>
              <a:gd name="connsiteY6471" fmla="*/ 13152089 h 23902640"/>
              <a:gd name="connsiteX6472" fmla="*/ 41946551 w 43671952"/>
              <a:gd name="connsiteY6472" fmla="*/ 13446570 h 23902640"/>
              <a:gd name="connsiteX6473" fmla="*/ 42008463 w 43671952"/>
              <a:gd name="connsiteY6473" fmla="*/ 13458476 h 23902640"/>
              <a:gd name="connsiteX6474" fmla="*/ 42029895 w 43671952"/>
              <a:gd name="connsiteY6474" fmla="*/ 13625958 h 23902640"/>
              <a:gd name="connsiteX6475" fmla="*/ 41788599 w 43671952"/>
              <a:gd name="connsiteY6475" fmla="*/ 14009338 h 23902640"/>
              <a:gd name="connsiteX6476" fmla="*/ 42070375 w 43671952"/>
              <a:gd name="connsiteY6476" fmla="*/ 13845827 h 23902640"/>
              <a:gd name="connsiteX6477" fmla="*/ 42188647 w 43671952"/>
              <a:gd name="connsiteY6477" fmla="*/ 13860907 h 23902640"/>
              <a:gd name="connsiteX6478" fmla="*/ 41983063 w 43671952"/>
              <a:gd name="connsiteY6478" fmla="*/ 14253019 h 23902640"/>
              <a:gd name="connsiteX6479" fmla="*/ 42306119 w 43671952"/>
              <a:gd name="connsiteY6479" fmla="*/ 13950601 h 23902640"/>
              <a:gd name="connsiteX6480" fmla="*/ 42545831 w 43671952"/>
              <a:gd name="connsiteY6480" fmla="*/ 14114114 h 23902640"/>
              <a:gd name="connsiteX6481" fmla="*/ 42649815 w 43671952"/>
              <a:gd name="connsiteY6481" fmla="*/ 14153008 h 23902640"/>
              <a:gd name="connsiteX6482" fmla="*/ 42629175 w 43671952"/>
              <a:gd name="connsiteY6482" fmla="*/ 14493526 h 23902640"/>
              <a:gd name="connsiteX6483" fmla="*/ 42681567 w 43671952"/>
              <a:gd name="connsiteY6483" fmla="*/ 14404626 h 23902640"/>
              <a:gd name="connsiteX6484" fmla="*/ 43179247 w 43671952"/>
              <a:gd name="connsiteY6484" fmla="*/ 14472094 h 23902640"/>
              <a:gd name="connsiteX6485" fmla="*/ 43464207 w 43671952"/>
              <a:gd name="connsiteY6485" fmla="*/ 14888020 h 23902640"/>
              <a:gd name="connsiteX6486" fmla="*/ 43618983 w 43671952"/>
              <a:gd name="connsiteY6486" fmla="*/ 14925326 h 23902640"/>
              <a:gd name="connsiteX6487" fmla="*/ 43514207 w 43671952"/>
              <a:gd name="connsiteY6487" fmla="*/ 15852426 h 23902640"/>
              <a:gd name="connsiteX6488" fmla="*/ 43187975 w 43671952"/>
              <a:gd name="connsiteY6488" fmla="*/ 16284226 h 23902640"/>
              <a:gd name="connsiteX6489" fmla="*/ 43177663 w 43671952"/>
              <a:gd name="connsiteY6489" fmla="*/ 16499332 h 23902640"/>
              <a:gd name="connsiteX6490" fmla="*/ 42951439 w 43671952"/>
              <a:gd name="connsiteY6490" fmla="*/ 16688245 h 23902640"/>
              <a:gd name="connsiteX6491" fmla="*/ 42800631 w 43671952"/>
              <a:gd name="connsiteY6491" fmla="*/ 17319276 h 23902640"/>
              <a:gd name="connsiteX6492" fmla="*/ 42708551 w 43671952"/>
              <a:gd name="connsiteY6492" fmla="*/ 17431196 h 23902640"/>
              <a:gd name="connsiteX6493" fmla="*/ 42708551 w 43671952"/>
              <a:gd name="connsiteY6493" fmla="*/ 17560576 h 23902640"/>
              <a:gd name="connsiteX6494" fmla="*/ 42553775 w 43671952"/>
              <a:gd name="connsiteY6494" fmla="*/ 17685196 h 23902640"/>
              <a:gd name="connsiteX6495" fmla="*/ 42544247 w 43671952"/>
              <a:gd name="connsiteY6495" fmla="*/ 17812988 h 23902640"/>
              <a:gd name="connsiteX6496" fmla="*/ 42248975 w 43671952"/>
              <a:gd name="connsiteY6496" fmla="*/ 18288448 h 23902640"/>
              <a:gd name="connsiteX6497" fmla="*/ 42227879 w 43671952"/>
              <a:gd name="connsiteY6497" fmla="*/ 18288076 h 23902640"/>
              <a:gd name="connsiteX6498" fmla="*/ 42168007 w 43671952"/>
              <a:gd name="connsiteY6498" fmla="*/ 18354328 h 23902640"/>
              <a:gd name="connsiteX6499" fmla="*/ 42160631 w 43671952"/>
              <a:gd name="connsiteY6499" fmla="*/ 18404860 h 23902640"/>
              <a:gd name="connsiteX6500" fmla="*/ 41837135 w 43671952"/>
              <a:gd name="connsiteY6500" fmla="*/ 18635896 h 23902640"/>
              <a:gd name="connsiteX6501" fmla="*/ 41713711 w 43671952"/>
              <a:gd name="connsiteY6501" fmla="*/ 18613596 h 23902640"/>
              <a:gd name="connsiteX6502" fmla="*/ 41208655 w 43671952"/>
              <a:gd name="connsiteY6502" fmla="*/ 18945636 h 23902640"/>
              <a:gd name="connsiteX6503" fmla="*/ 40981623 w 43671952"/>
              <a:gd name="connsiteY6503" fmla="*/ 19150364 h 23902640"/>
              <a:gd name="connsiteX6504" fmla="*/ 40879639 w 43671952"/>
              <a:gd name="connsiteY6504" fmla="*/ 19341792 h 23902640"/>
              <a:gd name="connsiteX6505" fmla="*/ 40772015 w 43671952"/>
              <a:gd name="connsiteY6505" fmla="*/ 19628588 h 23902640"/>
              <a:gd name="connsiteX6506" fmla="*/ 40577799 w 43671952"/>
              <a:gd name="connsiteY6506" fmla="*/ 19754156 h 23902640"/>
              <a:gd name="connsiteX6507" fmla="*/ 40432079 w 43671952"/>
              <a:gd name="connsiteY6507" fmla="*/ 19929440 h 23902640"/>
              <a:gd name="connsiteX6508" fmla="*/ 40424175 w 43671952"/>
              <a:gd name="connsiteY6508" fmla="*/ 20027420 h 23902640"/>
              <a:gd name="connsiteX6509" fmla="*/ 40376319 w 43671952"/>
              <a:gd name="connsiteY6509" fmla="*/ 20063252 h 23902640"/>
              <a:gd name="connsiteX6510" fmla="*/ 40267191 w 43671952"/>
              <a:gd name="connsiteY6510" fmla="*/ 20205084 h 23902640"/>
              <a:gd name="connsiteX6511" fmla="*/ 40101551 w 43671952"/>
              <a:gd name="connsiteY6511" fmla="*/ 20259212 h 23902640"/>
              <a:gd name="connsiteX6512" fmla="*/ 40342111 w 43671952"/>
              <a:gd name="connsiteY6512" fmla="*/ 19998728 h 23902640"/>
              <a:gd name="connsiteX6513" fmla="*/ 40253655 w 43671952"/>
              <a:gd name="connsiteY6513" fmla="*/ 20007496 h 23902640"/>
              <a:gd name="connsiteX6514" fmla="*/ 40026623 w 43671952"/>
              <a:gd name="connsiteY6514" fmla="*/ 20251200 h 23902640"/>
              <a:gd name="connsiteX6515" fmla="*/ 39680935 w 43671952"/>
              <a:gd name="connsiteY6515" fmla="*/ 20640852 h 23902640"/>
              <a:gd name="connsiteX6516" fmla="*/ 39361559 w 43671952"/>
              <a:gd name="connsiteY6516" fmla="*/ 20754628 h 23902640"/>
              <a:gd name="connsiteX6517" fmla="*/ 39211075 w 43671952"/>
              <a:gd name="connsiteY6517" fmla="*/ 20587360 h 23902640"/>
              <a:gd name="connsiteX6518" fmla="*/ 39211075 w 43671952"/>
              <a:gd name="connsiteY6518" fmla="*/ 20748240 h 23902640"/>
              <a:gd name="connsiteX6519" fmla="*/ 39115475 w 43671952"/>
              <a:gd name="connsiteY6519" fmla="*/ 20854992 h 23902640"/>
              <a:gd name="connsiteX6520" fmla="*/ 39152939 w 43671952"/>
              <a:gd name="connsiteY6520" fmla="*/ 21003092 h 23902640"/>
              <a:gd name="connsiteX6521" fmla="*/ 39046943 w 43671952"/>
              <a:gd name="connsiteY6521" fmla="*/ 21103336 h 23902640"/>
              <a:gd name="connsiteX6522" fmla="*/ 38943327 w 43671952"/>
              <a:gd name="connsiteY6522" fmla="*/ 21212584 h 23902640"/>
              <a:gd name="connsiteX6523" fmla="*/ 38673319 w 43671952"/>
              <a:gd name="connsiteY6523" fmla="*/ 21317068 h 23902640"/>
              <a:gd name="connsiteX6524" fmla="*/ 38346795 w 43671952"/>
              <a:gd name="connsiteY6524" fmla="*/ 21345644 h 23902640"/>
              <a:gd name="connsiteX6525" fmla="*/ 38109891 w 43671952"/>
              <a:gd name="connsiteY6525" fmla="*/ 21628432 h 23902640"/>
              <a:gd name="connsiteX6526" fmla="*/ 37837847 w 43671952"/>
              <a:gd name="connsiteY6526" fmla="*/ 21556008 h 23902640"/>
              <a:gd name="connsiteX6527" fmla="*/ 37809155 w 43671952"/>
              <a:gd name="connsiteY6527" fmla="*/ 21686568 h 23902640"/>
              <a:gd name="connsiteX6528" fmla="*/ 37800387 w 43671952"/>
              <a:gd name="connsiteY6528" fmla="*/ 21825148 h 23902640"/>
              <a:gd name="connsiteX6529" fmla="*/ 37900747 w 43671952"/>
              <a:gd name="connsiteY6529" fmla="*/ 21780540 h 23902640"/>
              <a:gd name="connsiteX6530" fmla="*/ 37839359 w 43671952"/>
              <a:gd name="connsiteY6530" fmla="*/ 21901580 h 23902640"/>
              <a:gd name="connsiteX6531" fmla="*/ 37755783 w 43671952"/>
              <a:gd name="connsiteY6531" fmla="*/ 21880904 h 23902640"/>
              <a:gd name="connsiteX6532" fmla="*/ 37719831 w 43671952"/>
              <a:gd name="connsiteY6532" fmla="*/ 21947636 h 23902640"/>
              <a:gd name="connsiteX6533" fmla="*/ 37655419 w 43671952"/>
              <a:gd name="connsiteY6533" fmla="*/ 22003568 h 23902640"/>
              <a:gd name="connsiteX6534" fmla="*/ 37488155 w 43671952"/>
              <a:gd name="connsiteY6534" fmla="*/ 22181984 h 23902640"/>
              <a:gd name="connsiteX6535" fmla="*/ 37150363 w 43671952"/>
              <a:gd name="connsiteY6535" fmla="*/ 22328464 h 23902640"/>
              <a:gd name="connsiteX6536" fmla="*/ 37086707 w 43671952"/>
              <a:gd name="connsiteY6536" fmla="*/ 22427312 h 23902640"/>
              <a:gd name="connsiteX6537" fmla="*/ 37167147 w 43671952"/>
              <a:gd name="connsiteY6537" fmla="*/ 22591328 h 23902640"/>
              <a:gd name="connsiteX6538" fmla="*/ 37066903 w 43671952"/>
              <a:gd name="connsiteY6538" fmla="*/ 22737164 h 23902640"/>
              <a:gd name="connsiteX6539" fmla="*/ 36839755 w 43671952"/>
              <a:gd name="connsiteY6539" fmla="*/ 22796172 h 23902640"/>
              <a:gd name="connsiteX6540" fmla="*/ 36692643 w 43671952"/>
              <a:gd name="connsiteY6540" fmla="*/ 22972852 h 23902640"/>
              <a:gd name="connsiteX6541" fmla="*/ 36562603 w 43671952"/>
              <a:gd name="connsiteY6541" fmla="*/ 22984872 h 23902640"/>
              <a:gd name="connsiteX6542" fmla="*/ 36460151 w 43671952"/>
              <a:gd name="connsiteY6542" fmla="*/ 23135880 h 23902640"/>
              <a:gd name="connsiteX6543" fmla="*/ 36348347 w 43671952"/>
              <a:gd name="connsiteY6543" fmla="*/ 23234092 h 23902640"/>
              <a:gd name="connsiteX6544" fmla="*/ 36364147 w 43671952"/>
              <a:gd name="connsiteY6544" fmla="*/ 23374412 h 23902640"/>
              <a:gd name="connsiteX6545" fmla="*/ 36205879 w 43671952"/>
              <a:gd name="connsiteY6545" fmla="*/ 23348856 h 23902640"/>
              <a:gd name="connsiteX6546" fmla="*/ 35904679 w 43671952"/>
              <a:gd name="connsiteY6546" fmla="*/ 23531284 h 23902640"/>
              <a:gd name="connsiteX6547" fmla="*/ 35815471 w 43671952"/>
              <a:gd name="connsiteY6547" fmla="*/ 23520132 h 23902640"/>
              <a:gd name="connsiteX6548" fmla="*/ 35826619 w 43671952"/>
              <a:gd name="connsiteY6548" fmla="*/ 23475528 h 23902640"/>
              <a:gd name="connsiteX6549" fmla="*/ 35959679 w 43671952"/>
              <a:gd name="connsiteY6549" fmla="*/ 23445324 h 23902640"/>
              <a:gd name="connsiteX6550" fmla="*/ 35993891 w 43671952"/>
              <a:gd name="connsiteY6550" fmla="*/ 23341712 h 23902640"/>
              <a:gd name="connsiteX6551" fmla="*/ 35826619 w 43671952"/>
              <a:gd name="connsiteY6551" fmla="*/ 23297108 h 23902640"/>
              <a:gd name="connsiteX6552" fmla="*/ 35992263 w 43671952"/>
              <a:gd name="connsiteY6552" fmla="*/ 23168928 h 23902640"/>
              <a:gd name="connsiteX6553" fmla="*/ 35917339 w 43671952"/>
              <a:gd name="connsiteY6553" fmla="*/ 23120316 h 23902640"/>
              <a:gd name="connsiteX6554" fmla="*/ 36049647 w 43671952"/>
              <a:gd name="connsiteY6554" fmla="*/ 22917968 h 23902640"/>
              <a:gd name="connsiteX6555" fmla="*/ 36137227 w 43671952"/>
              <a:gd name="connsiteY6555" fmla="*/ 22866332 h 23902640"/>
              <a:gd name="connsiteX6556" fmla="*/ 36132467 w 43671952"/>
              <a:gd name="connsiteY6556" fmla="*/ 22753952 h 23902640"/>
              <a:gd name="connsiteX6557" fmla="*/ 36196995 w 43671952"/>
              <a:gd name="connsiteY6557" fmla="*/ 22686056 h 23902640"/>
              <a:gd name="connsiteX6558" fmla="*/ 36216915 w 43671952"/>
              <a:gd name="connsiteY6558" fmla="*/ 22572280 h 23902640"/>
              <a:gd name="connsiteX6559" fmla="*/ 36373031 w 43671952"/>
              <a:gd name="connsiteY6559" fmla="*/ 22538824 h 23902640"/>
              <a:gd name="connsiteX6560" fmla="*/ 36328427 w 43671952"/>
              <a:gd name="connsiteY6560" fmla="*/ 22471916 h 23902640"/>
              <a:gd name="connsiteX6561" fmla="*/ 36395335 w 43671952"/>
              <a:gd name="connsiteY6561" fmla="*/ 22349252 h 23902640"/>
              <a:gd name="connsiteX6562" fmla="*/ 36268779 w 43671952"/>
              <a:gd name="connsiteY6562" fmla="*/ 22305520 h 23902640"/>
              <a:gd name="connsiteX6563" fmla="*/ 36361879 w 43671952"/>
              <a:gd name="connsiteY6563" fmla="*/ 22215440 h 23902640"/>
              <a:gd name="connsiteX6564" fmla="*/ 36462243 w 43671952"/>
              <a:gd name="connsiteY6564" fmla="*/ 22193136 h 23902640"/>
              <a:gd name="connsiteX6565" fmla="*/ 36495695 w 43671952"/>
              <a:gd name="connsiteY6565" fmla="*/ 22304648 h 23902640"/>
              <a:gd name="connsiteX6566" fmla="*/ 36562603 w 43671952"/>
              <a:gd name="connsiteY6566" fmla="*/ 22193136 h 23902640"/>
              <a:gd name="connsiteX6567" fmla="*/ 36643043 w 43671952"/>
              <a:gd name="connsiteY6567" fmla="*/ 22131864 h 23902640"/>
              <a:gd name="connsiteX6568" fmla="*/ 36813447 w 43671952"/>
              <a:gd name="connsiteY6568" fmla="*/ 22019596 h 23902640"/>
              <a:gd name="connsiteX6569" fmla="*/ 36755307 w 43671952"/>
              <a:gd name="connsiteY6569" fmla="*/ 21908840 h 23902640"/>
              <a:gd name="connsiteX6570" fmla="*/ 37053255 w 43671952"/>
              <a:gd name="connsiteY6570" fmla="*/ 21557516 h 23902640"/>
              <a:gd name="connsiteX6571" fmla="*/ 36923447 w 43671952"/>
              <a:gd name="connsiteY6571" fmla="*/ 21476208 h 23902640"/>
              <a:gd name="connsiteX6572" fmla="*/ 37175919 w 43671952"/>
              <a:gd name="connsiteY6572" fmla="*/ 21111468 h 23902640"/>
              <a:gd name="connsiteX6573" fmla="*/ 37309735 w 43671952"/>
              <a:gd name="connsiteY6573" fmla="*/ 20810384 h 23902640"/>
              <a:gd name="connsiteX6574" fmla="*/ 37443547 w 43671952"/>
              <a:gd name="connsiteY6574" fmla="*/ 20698872 h 23902640"/>
              <a:gd name="connsiteX6575" fmla="*/ 38001107 w 43671952"/>
              <a:gd name="connsiteY6575" fmla="*/ 19873684 h 23902640"/>
              <a:gd name="connsiteX6576" fmla="*/ 38045715 w 43671952"/>
              <a:gd name="connsiteY6576" fmla="*/ 19661808 h 23902640"/>
              <a:gd name="connsiteX6577" fmla="*/ 38168379 w 43671952"/>
              <a:gd name="connsiteY6577" fmla="*/ 19527996 h 23902640"/>
              <a:gd name="connsiteX6578" fmla="*/ 38190679 w 43671952"/>
              <a:gd name="connsiteY6578" fmla="*/ 19338424 h 23902640"/>
              <a:gd name="connsiteX6579" fmla="*/ 38346795 w 43671952"/>
              <a:gd name="connsiteY6579" fmla="*/ 19193460 h 23902640"/>
              <a:gd name="connsiteX6580" fmla="*/ 38391403 w 43671952"/>
              <a:gd name="connsiteY6580" fmla="*/ 19048492 h 23902640"/>
              <a:gd name="connsiteX6581" fmla="*/ 38536367 w 43671952"/>
              <a:gd name="connsiteY6581" fmla="*/ 18914680 h 23902640"/>
              <a:gd name="connsiteX6582" fmla="*/ 38558671 w 43671952"/>
              <a:gd name="connsiteY6582" fmla="*/ 18747408 h 23902640"/>
              <a:gd name="connsiteX6583" fmla="*/ 38677443 w 43671952"/>
              <a:gd name="connsiteY6583" fmla="*/ 18614352 h 23902640"/>
              <a:gd name="connsiteX6584" fmla="*/ 38702763 w 43671952"/>
              <a:gd name="connsiteY6584" fmla="*/ 18401724 h 23902640"/>
              <a:gd name="connsiteX6585" fmla="*/ 38799991 w 43671952"/>
              <a:gd name="connsiteY6585" fmla="*/ 18257868 h 23902640"/>
              <a:gd name="connsiteX6586" fmla="*/ 38823039 w 43671952"/>
              <a:gd name="connsiteY6586" fmla="*/ 18228068 h 23902640"/>
              <a:gd name="connsiteX6587" fmla="*/ 38908075 w 43671952"/>
              <a:gd name="connsiteY6587" fmla="*/ 18083660 h 23902640"/>
              <a:gd name="connsiteX6588" fmla="*/ 38908075 w 43671952"/>
              <a:gd name="connsiteY6588" fmla="*/ 17960628 h 23902640"/>
              <a:gd name="connsiteX6589" fmla="*/ 39078731 w 43671952"/>
              <a:gd name="connsiteY6589" fmla="*/ 17366108 h 23902640"/>
              <a:gd name="connsiteX6590" fmla="*/ 38932683 w 43671952"/>
              <a:gd name="connsiteY6590" fmla="*/ 17072420 h 23902640"/>
              <a:gd name="connsiteX6591" fmla="*/ 38739803 w 43671952"/>
              <a:gd name="connsiteY6591" fmla="*/ 16857316 h 23902640"/>
              <a:gd name="connsiteX6592" fmla="*/ 38730275 w 43671952"/>
              <a:gd name="connsiteY6592" fmla="*/ 16703327 h 23902640"/>
              <a:gd name="connsiteX6593" fmla="*/ 38631059 w 43671952"/>
              <a:gd name="connsiteY6593" fmla="*/ 16539815 h 23902640"/>
              <a:gd name="connsiteX6594" fmla="*/ 38652491 w 43671952"/>
              <a:gd name="connsiteY6594" fmla="*/ 16119126 h 23902640"/>
              <a:gd name="connsiteX6595" fmla="*/ 38550095 w 43671952"/>
              <a:gd name="connsiteY6595" fmla="*/ 15857189 h 23902640"/>
              <a:gd name="connsiteX6596" fmla="*/ 38558035 w 43671952"/>
              <a:gd name="connsiteY6596" fmla="*/ 15522226 h 23902640"/>
              <a:gd name="connsiteX6597" fmla="*/ 38449291 w 43671952"/>
              <a:gd name="connsiteY6597" fmla="*/ 15320614 h 23902640"/>
              <a:gd name="connsiteX6598" fmla="*/ 38425475 w 43671952"/>
              <a:gd name="connsiteY6598" fmla="*/ 15141226 h 23902640"/>
              <a:gd name="connsiteX6599" fmla="*/ 38286571 w 43671952"/>
              <a:gd name="connsiteY6599" fmla="*/ 14960251 h 23902640"/>
              <a:gd name="connsiteX6600" fmla="*/ 38341339 w 43671952"/>
              <a:gd name="connsiteY6600" fmla="*/ 14888020 h 23902640"/>
              <a:gd name="connsiteX6601" fmla="*/ 38288951 w 43671952"/>
              <a:gd name="connsiteY6601" fmla="*/ 14738795 h 23902640"/>
              <a:gd name="connsiteX6602" fmla="*/ 38325463 w 43671952"/>
              <a:gd name="connsiteY6602" fmla="*/ 14582426 h 23902640"/>
              <a:gd name="connsiteX6603" fmla="*/ 38520727 w 43671952"/>
              <a:gd name="connsiteY6603" fmla="*/ 14295088 h 23902640"/>
              <a:gd name="connsiteX6604" fmla="*/ 38374675 w 43671952"/>
              <a:gd name="connsiteY6604" fmla="*/ 14277626 h 23902640"/>
              <a:gd name="connsiteX6605" fmla="*/ 38388963 w 43671952"/>
              <a:gd name="connsiteY6605" fmla="*/ 14077601 h 23902640"/>
              <a:gd name="connsiteX6606" fmla="*/ 38438175 w 43671952"/>
              <a:gd name="connsiteY6606" fmla="*/ 13948219 h 23902640"/>
              <a:gd name="connsiteX6607" fmla="*/ 38478659 w 43671952"/>
              <a:gd name="connsiteY6607" fmla="*/ 13664058 h 23902640"/>
              <a:gd name="connsiteX6608" fmla="*/ 38633439 w 43671952"/>
              <a:gd name="connsiteY6608" fmla="*/ 13544995 h 23902640"/>
              <a:gd name="connsiteX6609" fmla="*/ 38641375 w 43671952"/>
              <a:gd name="connsiteY6609" fmla="*/ 13337827 h 23902640"/>
              <a:gd name="connsiteX6610" fmla="*/ 38793775 w 43671952"/>
              <a:gd name="connsiteY6610" fmla="*/ 13185427 h 23902640"/>
              <a:gd name="connsiteX6611" fmla="*/ 38729483 w 43671952"/>
              <a:gd name="connsiteY6611" fmla="*/ 12906026 h 23902640"/>
              <a:gd name="connsiteX6612" fmla="*/ 38723131 w 43671952"/>
              <a:gd name="connsiteY6612" fmla="*/ 12593288 h 23902640"/>
              <a:gd name="connsiteX6613" fmla="*/ 38615975 w 43671952"/>
              <a:gd name="connsiteY6613" fmla="*/ 12423426 h 23902640"/>
              <a:gd name="connsiteX6614" fmla="*/ 38619287 w 43671952"/>
              <a:gd name="connsiteY6614" fmla="*/ 12416647 h 23902640"/>
              <a:gd name="connsiteX6615" fmla="*/ 38612455 w 43671952"/>
              <a:gd name="connsiteY6615" fmla="*/ 12354855 h 23902640"/>
              <a:gd name="connsiteX6616" fmla="*/ 38558655 w 43671952"/>
              <a:gd name="connsiteY6616" fmla="*/ 12161996 h 23902640"/>
              <a:gd name="connsiteX6617" fmla="*/ 38471499 w 43671952"/>
              <a:gd name="connsiteY6617" fmla="*/ 12187237 h 23902640"/>
              <a:gd name="connsiteX6618" fmla="*/ 38377203 w 43671952"/>
              <a:gd name="connsiteY6618" fmla="*/ 12152947 h 23902640"/>
              <a:gd name="connsiteX6619" fmla="*/ 38361963 w 43671952"/>
              <a:gd name="connsiteY6619" fmla="*/ 12320587 h 23902640"/>
              <a:gd name="connsiteX6620" fmla="*/ 38361963 w 43671952"/>
              <a:gd name="connsiteY6620" fmla="*/ 12420124 h 23902640"/>
              <a:gd name="connsiteX6621" fmla="*/ 38217183 w 43671952"/>
              <a:gd name="connsiteY6621" fmla="*/ 12366307 h 23902640"/>
              <a:gd name="connsiteX6622" fmla="*/ 38141459 w 43671952"/>
              <a:gd name="connsiteY6622" fmla="*/ 12273916 h 23902640"/>
              <a:gd name="connsiteX6623" fmla="*/ 37910479 w 43671952"/>
              <a:gd name="connsiteY6623" fmla="*/ 12220099 h 23902640"/>
              <a:gd name="connsiteX6624" fmla="*/ 37889523 w 43671952"/>
              <a:gd name="connsiteY6624" fmla="*/ 12031028 h 23902640"/>
              <a:gd name="connsiteX6625" fmla="*/ 37737123 w 43671952"/>
              <a:gd name="connsiteY6625" fmla="*/ 11924347 h 23902640"/>
              <a:gd name="connsiteX6626" fmla="*/ 37727123 w 43671952"/>
              <a:gd name="connsiteY6626" fmla="*/ 12026740 h 23902640"/>
              <a:gd name="connsiteX6627" fmla="*/ 37615203 w 43671952"/>
              <a:gd name="connsiteY6627" fmla="*/ 11817825 h 23902640"/>
              <a:gd name="connsiteX6628" fmla="*/ 37492807 w 43671952"/>
              <a:gd name="connsiteY6628" fmla="*/ 11591130 h 23902640"/>
              <a:gd name="connsiteX6629" fmla="*/ 37370411 w 43671952"/>
              <a:gd name="connsiteY6629" fmla="*/ 11471592 h 23902640"/>
              <a:gd name="connsiteX6630" fmla="*/ 37343743 w 43671952"/>
              <a:gd name="connsiteY6630" fmla="*/ 11365388 h 23902640"/>
              <a:gd name="connsiteX6631" fmla="*/ 37285163 w 43671952"/>
              <a:gd name="connsiteY6631" fmla="*/ 11324907 h 23902640"/>
              <a:gd name="connsiteX6632" fmla="*/ 37153239 w 43671952"/>
              <a:gd name="connsiteY6632" fmla="*/ 11361579 h 23902640"/>
              <a:gd name="connsiteX6633" fmla="*/ 37028463 w 43671952"/>
              <a:gd name="connsiteY6633" fmla="*/ 11265852 h 23902640"/>
              <a:gd name="connsiteX6634" fmla="*/ 36990363 w 43671952"/>
              <a:gd name="connsiteY6634" fmla="*/ 11246325 h 23902640"/>
              <a:gd name="connsiteX6635" fmla="*/ 36921307 w 43671952"/>
              <a:gd name="connsiteY6635" fmla="*/ 11282045 h 23902640"/>
              <a:gd name="connsiteX6636" fmla="*/ 36452679 w 43671952"/>
              <a:gd name="connsiteY6636" fmla="*/ 10974864 h 23902640"/>
              <a:gd name="connsiteX6637" fmla="*/ 36459343 w 43671952"/>
              <a:gd name="connsiteY6637" fmla="*/ 10853420 h 23902640"/>
              <a:gd name="connsiteX6638" fmla="*/ 36365523 w 43671952"/>
              <a:gd name="connsiteY6638" fmla="*/ 10872946 h 23902640"/>
              <a:gd name="connsiteX6639" fmla="*/ 36281703 w 43671952"/>
              <a:gd name="connsiteY6639" fmla="*/ 10811987 h 23902640"/>
              <a:gd name="connsiteX6640" fmla="*/ 36243603 w 43671952"/>
              <a:gd name="connsiteY6640" fmla="*/ 10918668 h 23902640"/>
              <a:gd name="connsiteX6641" fmla="*/ 36159783 w 43671952"/>
              <a:gd name="connsiteY6641" fmla="*/ 10987722 h 23902640"/>
              <a:gd name="connsiteX6642" fmla="*/ 36006907 w 43671952"/>
              <a:gd name="connsiteY6642" fmla="*/ 10960101 h 23902640"/>
              <a:gd name="connsiteX6643" fmla="*/ 35845459 w 43671952"/>
              <a:gd name="connsiteY6643" fmla="*/ 10842943 h 23902640"/>
              <a:gd name="connsiteX6644" fmla="*/ 35703059 w 43671952"/>
              <a:gd name="connsiteY6644" fmla="*/ 10828179 h 23902640"/>
              <a:gd name="connsiteX6645" fmla="*/ 35624479 w 43671952"/>
              <a:gd name="connsiteY6645" fmla="*/ 10746262 h 23902640"/>
              <a:gd name="connsiteX6646" fmla="*/ 35507323 w 43671952"/>
              <a:gd name="connsiteY6646" fmla="*/ 10731501 h 23902640"/>
              <a:gd name="connsiteX6647" fmla="*/ 35429691 w 43671952"/>
              <a:gd name="connsiteY6647" fmla="*/ 10629106 h 23902640"/>
              <a:gd name="connsiteX6648" fmla="*/ 35312535 w 43671952"/>
              <a:gd name="connsiteY6648" fmla="*/ 10589580 h 23902640"/>
              <a:gd name="connsiteX6649" fmla="*/ 35100603 w 43671952"/>
              <a:gd name="connsiteY6649" fmla="*/ 10461467 h 23902640"/>
              <a:gd name="connsiteX6650" fmla="*/ 34872003 w 43671952"/>
              <a:gd name="connsiteY6650" fmla="*/ 10301447 h 23902640"/>
              <a:gd name="connsiteX6651" fmla="*/ 34834379 w 43671952"/>
              <a:gd name="connsiteY6651" fmla="*/ 10190482 h 23902640"/>
              <a:gd name="connsiteX6652" fmla="*/ 34852475 w 43671952"/>
              <a:gd name="connsiteY6652" fmla="*/ 10027126 h 23902640"/>
              <a:gd name="connsiteX6653" fmla="*/ 34620067 w 43671952"/>
              <a:gd name="connsiteY6653" fmla="*/ 9742805 h 23902640"/>
              <a:gd name="connsiteX6654" fmla="*/ 34493683 w 43671952"/>
              <a:gd name="connsiteY6654" fmla="*/ 9632853 h 23902640"/>
              <a:gd name="connsiteX6655" fmla="*/ 34418287 w 43671952"/>
              <a:gd name="connsiteY6655" fmla="*/ 9557306 h 23902640"/>
              <a:gd name="connsiteX6656" fmla="*/ 34361939 w 43671952"/>
              <a:gd name="connsiteY6656" fmla="*/ 9512776 h 23902640"/>
              <a:gd name="connsiteX6657" fmla="*/ 34361463 w 43671952"/>
              <a:gd name="connsiteY6657" fmla="*/ 9468009 h 23902640"/>
              <a:gd name="connsiteX6658" fmla="*/ 34270975 w 43671952"/>
              <a:gd name="connsiteY6658" fmla="*/ 9377522 h 23902640"/>
              <a:gd name="connsiteX6659" fmla="*/ 34099527 w 43671952"/>
              <a:gd name="connsiteY6659" fmla="*/ 9325136 h 23902640"/>
              <a:gd name="connsiteX6660" fmla="*/ 34094763 w 43671952"/>
              <a:gd name="connsiteY6660" fmla="*/ 9225122 h 23902640"/>
              <a:gd name="connsiteX6661" fmla="*/ 34070951 w 43671952"/>
              <a:gd name="connsiteY6661" fmla="*/ 9129871 h 23902640"/>
              <a:gd name="connsiteX6662" fmla="*/ 33956651 w 43671952"/>
              <a:gd name="connsiteY6662" fmla="*/ 9101297 h 23902640"/>
              <a:gd name="connsiteX6663" fmla="*/ 33904263 w 43671952"/>
              <a:gd name="connsiteY6663" fmla="*/ 8982236 h 23902640"/>
              <a:gd name="connsiteX6664" fmla="*/ 33778059 w 43671952"/>
              <a:gd name="connsiteY6664" fmla="*/ 8960803 h 23902640"/>
              <a:gd name="connsiteX6665" fmla="*/ 33401819 w 43671952"/>
              <a:gd name="connsiteY6665" fmla="*/ 8510748 h 23902640"/>
              <a:gd name="connsiteX6666" fmla="*/ 33266087 w 43671952"/>
              <a:gd name="connsiteY6666" fmla="*/ 8425021 h 23902640"/>
              <a:gd name="connsiteX6667" fmla="*/ 33237515 w 43671952"/>
              <a:gd name="connsiteY6667" fmla="*/ 8448835 h 23902640"/>
              <a:gd name="connsiteX6668" fmla="*/ 33247039 w 43671952"/>
              <a:gd name="connsiteY6668" fmla="*/ 8567898 h 23902640"/>
              <a:gd name="connsiteX6669" fmla="*/ 33480403 w 43671952"/>
              <a:gd name="connsiteY6669" fmla="*/ 8815547 h 23902640"/>
              <a:gd name="connsiteX6670" fmla="*/ 33639947 w 43671952"/>
              <a:gd name="connsiteY6670" fmla="*/ 8975091 h 23902640"/>
              <a:gd name="connsiteX6671" fmla="*/ 33728051 w 43671952"/>
              <a:gd name="connsiteY6671" fmla="*/ 9129871 h 23902640"/>
              <a:gd name="connsiteX6672" fmla="*/ 33851875 w 43671952"/>
              <a:gd name="connsiteY6672" fmla="*/ 9210836 h 23902640"/>
              <a:gd name="connsiteX6673" fmla="*/ 33899499 w 43671952"/>
              <a:gd name="connsiteY6673" fmla="*/ 9341804 h 23902640"/>
              <a:gd name="connsiteX6674" fmla="*/ 34013799 w 43671952"/>
              <a:gd name="connsiteY6674" fmla="*/ 9425148 h 23902640"/>
              <a:gd name="connsiteX6675" fmla="*/ 34044759 w 43671952"/>
              <a:gd name="connsiteY6675" fmla="*/ 9463247 h 23902640"/>
              <a:gd name="connsiteX6676" fmla="*/ 34061427 w 43671952"/>
              <a:gd name="connsiteY6676" fmla="*/ 9582310 h 23902640"/>
              <a:gd name="connsiteX6677" fmla="*/ 34170963 w 43671952"/>
              <a:gd name="connsiteY6677" fmla="*/ 9625171 h 23902640"/>
              <a:gd name="connsiteX6678" fmla="*/ 34218587 w 43671952"/>
              <a:gd name="connsiteY6678" fmla="*/ 9696610 h 23902640"/>
              <a:gd name="connsiteX6679" fmla="*/ 34294787 w 43671952"/>
              <a:gd name="connsiteY6679" fmla="*/ 9796622 h 23902640"/>
              <a:gd name="connsiteX6680" fmla="*/ 34209063 w 43671952"/>
              <a:gd name="connsiteY6680" fmla="*/ 9887112 h 23902640"/>
              <a:gd name="connsiteX6681" fmla="*/ 34190015 w 43671952"/>
              <a:gd name="connsiteY6681" fmla="*/ 9834723 h 23902640"/>
              <a:gd name="connsiteX6682" fmla="*/ 34168583 w 43671952"/>
              <a:gd name="connsiteY6682" fmla="*/ 9718041 h 23902640"/>
              <a:gd name="connsiteX6683" fmla="*/ 34004275 w 43671952"/>
              <a:gd name="connsiteY6683" fmla="*/ 9594215 h 23902640"/>
              <a:gd name="connsiteX6684" fmla="*/ 33818539 w 43671952"/>
              <a:gd name="connsiteY6684" fmla="*/ 9484680 h 23902640"/>
              <a:gd name="connsiteX6685" fmla="*/ 33797107 w 43671952"/>
              <a:gd name="connsiteY6685" fmla="*/ 9317991 h 23902640"/>
              <a:gd name="connsiteX6686" fmla="*/ 33728051 w 43671952"/>
              <a:gd name="connsiteY6686" fmla="*/ 9241791 h 23902640"/>
              <a:gd name="connsiteX6687" fmla="*/ 33585175 w 43671952"/>
              <a:gd name="connsiteY6687" fmla="*/ 9217979 h 23902640"/>
              <a:gd name="connsiteX6688" fmla="*/ 33430395 w 43671952"/>
              <a:gd name="connsiteY6688" fmla="*/ 9096534 h 23902640"/>
              <a:gd name="connsiteX6689" fmla="*/ 33418487 w 43671952"/>
              <a:gd name="connsiteY6689" fmla="*/ 9039384 h 23902640"/>
              <a:gd name="connsiteX6690" fmla="*/ 33461351 w 43671952"/>
              <a:gd name="connsiteY6690" fmla="*/ 8960803 h 23902640"/>
              <a:gd name="connsiteX6691" fmla="*/ 33356575 w 43671952"/>
              <a:gd name="connsiteY6691" fmla="*/ 8844121 h 23902640"/>
              <a:gd name="connsiteX6692" fmla="*/ 33137503 w 43671952"/>
              <a:gd name="connsiteY6692" fmla="*/ 8665528 h 23902640"/>
              <a:gd name="connsiteX6693" fmla="*/ 33039871 w 43671952"/>
              <a:gd name="connsiteY6693" fmla="*/ 8465502 h 23902640"/>
              <a:gd name="connsiteX6694" fmla="*/ 32889851 w 43671952"/>
              <a:gd name="connsiteY6694" fmla="*/ 8279765 h 23902640"/>
              <a:gd name="connsiteX6695" fmla="*/ 32680303 w 43671952"/>
              <a:gd name="connsiteY6695" fmla="*/ 8103552 h 23902640"/>
              <a:gd name="connsiteX6696" fmla="*/ 32430271 w 43671952"/>
              <a:gd name="connsiteY6696" fmla="*/ 8032118 h 23902640"/>
              <a:gd name="connsiteX6697" fmla="*/ 32362703 w 43671952"/>
              <a:gd name="connsiteY6697" fmla="*/ 7986279 h 23902640"/>
              <a:gd name="connsiteX6698" fmla="*/ 32354719 w 43671952"/>
              <a:gd name="connsiteY6698" fmla="*/ 7976097 h 23902640"/>
              <a:gd name="connsiteX6699" fmla="*/ 32342167 w 43671952"/>
              <a:gd name="connsiteY6699" fmla="*/ 7977346 h 23902640"/>
              <a:gd name="connsiteX6700" fmla="*/ 32180239 w 43671952"/>
              <a:gd name="connsiteY6700" fmla="*/ 7777171 h 23902640"/>
              <a:gd name="connsiteX6701" fmla="*/ 31970691 w 43671952"/>
              <a:gd name="connsiteY6701" fmla="*/ 7519996 h 23902640"/>
              <a:gd name="connsiteX6702" fmla="*/ 31837343 w 43671952"/>
              <a:gd name="connsiteY6702" fmla="*/ 7329493 h 23902640"/>
              <a:gd name="connsiteX6703" fmla="*/ 31637315 w 43671952"/>
              <a:gd name="connsiteY6703" fmla="*/ 7167569 h 23902640"/>
              <a:gd name="connsiteX6704" fmla="*/ 31608743 w 43671952"/>
              <a:gd name="connsiteY6704" fmla="*/ 6986593 h 23902640"/>
              <a:gd name="connsiteX6705" fmla="*/ 31499203 w 43671952"/>
              <a:gd name="connsiteY6705" fmla="*/ 6822286 h 23902640"/>
              <a:gd name="connsiteX6706" fmla="*/ 31399191 w 43671952"/>
              <a:gd name="connsiteY6706" fmla="*/ 6453194 h 23902640"/>
              <a:gd name="connsiteX6707" fmla="*/ 31327755 w 43671952"/>
              <a:gd name="connsiteY6707" fmla="*/ 6160300 h 23902640"/>
              <a:gd name="connsiteX6708" fmla="*/ 31275367 w 43671952"/>
              <a:gd name="connsiteY6708" fmla="*/ 6119820 h 23902640"/>
              <a:gd name="connsiteX6709" fmla="*/ 31101535 w 43671952"/>
              <a:gd name="connsiteY6709" fmla="*/ 5915032 h 23902640"/>
              <a:gd name="connsiteX6710" fmla="*/ 31218215 w 43671952"/>
              <a:gd name="connsiteY6710" fmla="*/ 5881694 h 23902640"/>
              <a:gd name="connsiteX6711" fmla="*/ 31294415 w 43671952"/>
              <a:gd name="connsiteY6711" fmla="*/ 5910272 h 23902640"/>
              <a:gd name="connsiteX6712" fmla="*/ 31361091 w 43671952"/>
              <a:gd name="connsiteY6712" fmla="*/ 6015044 h 23902640"/>
              <a:gd name="connsiteX6713" fmla="*/ 31427767 w 43671952"/>
              <a:gd name="connsiteY6713" fmla="*/ 5929317 h 23902640"/>
              <a:gd name="connsiteX6714" fmla="*/ 31342043 w 43671952"/>
              <a:gd name="connsiteY6714" fmla="*/ 5853118 h 23902640"/>
              <a:gd name="connsiteX6715" fmla="*/ 31313467 w 43671952"/>
              <a:gd name="connsiteY6715" fmla="*/ 5719769 h 23902640"/>
              <a:gd name="connsiteX6716" fmla="*/ 31127727 w 43671952"/>
              <a:gd name="connsiteY6716" fmla="*/ 5703101 h 23902640"/>
              <a:gd name="connsiteX6717" fmla="*/ 31094391 w 43671952"/>
              <a:gd name="connsiteY6717" fmla="*/ 5595943 h 23902640"/>
              <a:gd name="connsiteX6718" fmla="*/ 31027715 w 43671952"/>
              <a:gd name="connsiteY6718" fmla="*/ 5634045 h 23902640"/>
              <a:gd name="connsiteX6719" fmla="*/ 30980091 w 43671952"/>
              <a:gd name="connsiteY6719" fmla="*/ 5576892 h 23902640"/>
              <a:gd name="connsiteX6720" fmla="*/ 30884843 w 43671952"/>
              <a:gd name="connsiteY6720" fmla="*/ 5567368 h 23902640"/>
              <a:gd name="connsiteX6721" fmla="*/ 30827691 w 43671952"/>
              <a:gd name="connsiteY6721" fmla="*/ 5453069 h 23902640"/>
              <a:gd name="connsiteX6722" fmla="*/ 30768159 w 43671952"/>
              <a:gd name="connsiteY6722" fmla="*/ 5517362 h 23902640"/>
              <a:gd name="connsiteX6723" fmla="*/ 30599091 w 43671952"/>
              <a:gd name="connsiteY6723" fmla="*/ 5481645 h 23902640"/>
              <a:gd name="connsiteX6724" fmla="*/ 30522891 w 43671952"/>
              <a:gd name="connsiteY6724" fmla="*/ 5233993 h 23902640"/>
              <a:gd name="connsiteX6725" fmla="*/ 30456215 w 43671952"/>
              <a:gd name="connsiteY6725" fmla="*/ 5262571 h 23902640"/>
              <a:gd name="connsiteX6726" fmla="*/ 30375255 w 43671952"/>
              <a:gd name="connsiteY6726" fmla="*/ 5212563 h 23902640"/>
              <a:gd name="connsiteX6727" fmla="*/ 30282387 w 43671952"/>
              <a:gd name="connsiteY6727" fmla="*/ 5057781 h 23902640"/>
              <a:gd name="connsiteX6728" fmla="*/ 30170467 w 43671952"/>
              <a:gd name="connsiteY6728" fmla="*/ 5043494 h 23902640"/>
              <a:gd name="connsiteX6729" fmla="*/ 30113315 w 43671952"/>
              <a:gd name="connsiteY6729" fmla="*/ 4948244 h 23902640"/>
              <a:gd name="connsiteX6730" fmla="*/ 29989491 w 43671952"/>
              <a:gd name="connsiteY6730" fmla="*/ 4948244 h 23902640"/>
              <a:gd name="connsiteX6731" fmla="*/ 29818043 w 43671952"/>
              <a:gd name="connsiteY6731" fmla="*/ 4795843 h 23902640"/>
              <a:gd name="connsiteX6732" fmla="*/ 29703743 w 43671952"/>
              <a:gd name="connsiteY6732" fmla="*/ 4643441 h 23902640"/>
              <a:gd name="connsiteX6733" fmla="*/ 29598967 w 43671952"/>
              <a:gd name="connsiteY6733" fmla="*/ 4614869 h 23902640"/>
              <a:gd name="connsiteX6734" fmla="*/ 29589443 w 43671952"/>
              <a:gd name="connsiteY6734" fmla="*/ 4538669 h 23902640"/>
              <a:gd name="connsiteX6735" fmla="*/ 29532291 w 43671952"/>
              <a:gd name="connsiteY6735" fmla="*/ 4538669 h 23902640"/>
              <a:gd name="connsiteX6736" fmla="*/ 29513243 w 43671952"/>
              <a:gd name="connsiteY6736" fmla="*/ 4481520 h 23902640"/>
              <a:gd name="connsiteX6737" fmla="*/ 29344171 w 43671952"/>
              <a:gd name="connsiteY6737" fmla="*/ 4345787 h 23902640"/>
              <a:gd name="connsiteX6738" fmla="*/ 29208443 w 43671952"/>
              <a:gd name="connsiteY6738" fmla="*/ 4291020 h 23902640"/>
              <a:gd name="connsiteX6739" fmla="*/ 29270355 w 43671952"/>
              <a:gd name="connsiteY6739" fmla="*/ 4412464 h 23902640"/>
              <a:gd name="connsiteX6740" fmla="*/ 29141767 w 43671952"/>
              <a:gd name="connsiteY6740" fmla="*/ 4376746 h 23902640"/>
              <a:gd name="connsiteX6741" fmla="*/ 29182247 w 43671952"/>
              <a:gd name="connsiteY6741" fmla="*/ 4488661 h 23902640"/>
              <a:gd name="connsiteX6742" fmla="*/ 29151291 w 43671952"/>
              <a:gd name="connsiteY6742" fmla="*/ 4471992 h 23902640"/>
              <a:gd name="connsiteX6743" fmla="*/ 29027467 w 43671952"/>
              <a:gd name="connsiteY6743" fmla="*/ 4395795 h 23902640"/>
              <a:gd name="connsiteX6744" fmla="*/ 28846491 w 43671952"/>
              <a:gd name="connsiteY6744" fmla="*/ 4348167 h 23902640"/>
              <a:gd name="connsiteX6745" fmla="*/ 28827443 w 43671952"/>
              <a:gd name="connsiteY6745" fmla="*/ 4157668 h 23902640"/>
              <a:gd name="connsiteX6746" fmla="*/ 28751243 w 43671952"/>
              <a:gd name="connsiteY6746" fmla="*/ 4291020 h 23902640"/>
              <a:gd name="connsiteX6747" fmla="*/ 28675043 w 43671952"/>
              <a:gd name="connsiteY6747" fmla="*/ 4345784 h 23902640"/>
              <a:gd name="connsiteX6748" fmla="*/ 28541691 w 43671952"/>
              <a:gd name="connsiteY6748" fmla="*/ 4281494 h 23902640"/>
              <a:gd name="connsiteX6749" fmla="*/ 28341667 w 43671952"/>
              <a:gd name="connsiteY6749" fmla="*/ 4295782 h 23902640"/>
              <a:gd name="connsiteX6750" fmla="*/ 28184503 w 43671952"/>
              <a:gd name="connsiteY6750" fmla="*/ 4300543 h 23902640"/>
              <a:gd name="connsiteX6751" fmla="*/ 28053535 w 43671952"/>
              <a:gd name="connsiteY6751" fmla="*/ 4155284 h 23902640"/>
              <a:gd name="connsiteX6752" fmla="*/ 27932091 w 43671952"/>
              <a:gd name="connsiteY6752" fmla="*/ 4167192 h 23902640"/>
              <a:gd name="connsiteX6753" fmla="*/ 27865415 w 43671952"/>
              <a:gd name="connsiteY6753" fmla="*/ 4181479 h 23902640"/>
              <a:gd name="connsiteX6754" fmla="*/ 27901135 w 43671952"/>
              <a:gd name="connsiteY6754" fmla="*/ 4333881 h 23902640"/>
              <a:gd name="connsiteX6755" fmla="*/ 27808267 w 43671952"/>
              <a:gd name="connsiteY6755" fmla="*/ 4348167 h 23902640"/>
              <a:gd name="connsiteX6756" fmla="*/ 27689203 w 43671952"/>
              <a:gd name="connsiteY6756" fmla="*/ 4557717 h 23902640"/>
              <a:gd name="connsiteX6757" fmla="*/ 27684443 w 43671952"/>
              <a:gd name="connsiteY6757" fmla="*/ 4452942 h 23902640"/>
              <a:gd name="connsiteX6758" fmla="*/ 27617767 w 43671952"/>
              <a:gd name="connsiteY6758" fmla="*/ 4431514 h 23902640"/>
              <a:gd name="connsiteX6759" fmla="*/ 27615411 w 43671952"/>
              <a:gd name="connsiteY6759" fmla="*/ 4141574 h 23902640"/>
              <a:gd name="connsiteX6760" fmla="*/ 27602523 w 43671952"/>
              <a:gd name="connsiteY6760" fmla="*/ 4144333 h 23902640"/>
              <a:gd name="connsiteX6761" fmla="*/ 27503463 w 43671952"/>
              <a:gd name="connsiteY6761" fmla="*/ 4449135 h 23902640"/>
              <a:gd name="connsiteX6762" fmla="*/ 27412023 w 43671952"/>
              <a:gd name="connsiteY6762" fmla="*/ 4479611 h 23902640"/>
              <a:gd name="connsiteX6763" fmla="*/ 27497751 w 43671952"/>
              <a:gd name="connsiteY6763" fmla="*/ 4606769 h 23902640"/>
              <a:gd name="connsiteX6764" fmla="*/ 27424883 w 43671952"/>
              <a:gd name="connsiteY6764" fmla="*/ 4754407 h 23902640"/>
              <a:gd name="connsiteX6765" fmla="*/ 27328203 w 43671952"/>
              <a:gd name="connsiteY6765" fmla="*/ 4776792 h 23902640"/>
              <a:gd name="connsiteX6766" fmla="*/ 27175803 w 43671952"/>
              <a:gd name="connsiteY6766" fmla="*/ 4990154 h 23902640"/>
              <a:gd name="connsiteX6767" fmla="*/ 26970063 w 43671952"/>
              <a:gd name="connsiteY6767" fmla="*/ 5173031 h 23902640"/>
              <a:gd name="connsiteX6768" fmla="*/ 26680027 w 43671952"/>
              <a:gd name="connsiteY6768" fmla="*/ 5249706 h 23902640"/>
              <a:gd name="connsiteX6769" fmla="*/ 26794803 w 43671952"/>
              <a:gd name="connsiteY6769" fmla="*/ 5104450 h 23902640"/>
              <a:gd name="connsiteX6770" fmla="*/ 26893863 w 43671952"/>
              <a:gd name="connsiteY6770" fmla="*/ 5096832 h 23902640"/>
              <a:gd name="connsiteX6771" fmla="*/ 27037215 w 43671952"/>
              <a:gd name="connsiteY6771" fmla="*/ 4963959 h 23902640"/>
              <a:gd name="connsiteX6772" fmla="*/ 27065315 w 43671952"/>
              <a:gd name="connsiteY6772" fmla="*/ 4870138 h 23902640"/>
              <a:gd name="connsiteX6773" fmla="*/ 27168183 w 43671952"/>
              <a:gd name="connsiteY6773" fmla="*/ 4852993 h 23902640"/>
              <a:gd name="connsiteX6774" fmla="*/ 27099603 w 43671952"/>
              <a:gd name="connsiteY6774" fmla="*/ 4761552 h 23902640"/>
              <a:gd name="connsiteX6775" fmla="*/ 27145323 w 43671952"/>
              <a:gd name="connsiteY6775" fmla="*/ 4647250 h 23902640"/>
              <a:gd name="connsiteX6776" fmla="*/ 27076743 w 43671952"/>
              <a:gd name="connsiteY6776" fmla="*/ 4605822 h 23902640"/>
              <a:gd name="connsiteX6777" fmla="*/ 26985303 w 43671952"/>
              <a:gd name="connsiteY6777" fmla="*/ 4593913 h 23902640"/>
              <a:gd name="connsiteX6778" fmla="*/ 26939583 w 43671952"/>
              <a:gd name="connsiteY6778" fmla="*/ 4609156 h 23902640"/>
              <a:gd name="connsiteX6779" fmla="*/ 26953395 w 43671952"/>
              <a:gd name="connsiteY6779" fmla="*/ 4687733 h 23902640"/>
              <a:gd name="connsiteX6780" fmla="*/ 26810043 w 43671952"/>
              <a:gd name="connsiteY6780" fmla="*/ 4593913 h 23902640"/>
              <a:gd name="connsiteX6781" fmla="*/ 26710983 w 43671952"/>
              <a:gd name="connsiteY6781" fmla="*/ 4692974 h 23902640"/>
              <a:gd name="connsiteX6782" fmla="*/ 26619543 w 43671952"/>
              <a:gd name="connsiteY6782" fmla="*/ 4578674 h 23902640"/>
              <a:gd name="connsiteX6783" fmla="*/ 26535723 w 43671952"/>
              <a:gd name="connsiteY6783" fmla="*/ 4331024 h 23902640"/>
              <a:gd name="connsiteX6784" fmla="*/ 26451903 w 43671952"/>
              <a:gd name="connsiteY6784" fmla="*/ 4517712 h 23902640"/>
              <a:gd name="connsiteX6785" fmla="*/ 26300935 w 43671952"/>
              <a:gd name="connsiteY6785" fmla="*/ 4440084 h 23902640"/>
              <a:gd name="connsiteX6786" fmla="*/ 26383323 w 43671952"/>
              <a:gd name="connsiteY6786" fmla="*/ 4403413 h 23902640"/>
              <a:gd name="connsiteX6787" fmla="*/ 26284263 w 43671952"/>
              <a:gd name="connsiteY6787" fmla="*/ 4350071 h 23902640"/>
              <a:gd name="connsiteX6788" fmla="*/ 26154723 w 43671952"/>
              <a:gd name="connsiteY6788" fmla="*/ 4334832 h 23902640"/>
              <a:gd name="connsiteX6789" fmla="*/ 26101383 w 43671952"/>
              <a:gd name="connsiteY6789" fmla="*/ 4233393 h 23902640"/>
              <a:gd name="connsiteX6790" fmla="*/ 26100907 w 43671952"/>
              <a:gd name="connsiteY6790" fmla="*/ 4144807 h 23902640"/>
              <a:gd name="connsiteX6791" fmla="*/ 26246163 w 43671952"/>
              <a:gd name="connsiteY6791" fmla="*/ 4083372 h 23902640"/>
              <a:gd name="connsiteX6792" fmla="*/ 26192823 w 43671952"/>
              <a:gd name="connsiteY6792" fmla="*/ 4037655 h 23902640"/>
              <a:gd name="connsiteX6793" fmla="*/ 26278551 w 43671952"/>
              <a:gd name="connsiteY6793" fmla="*/ 4002410 h 23902640"/>
              <a:gd name="connsiteX6794" fmla="*/ 26358559 w 43671952"/>
              <a:gd name="connsiteY6794" fmla="*/ 3997174 h 23902640"/>
              <a:gd name="connsiteX6795" fmla="*/ 26436663 w 43671952"/>
              <a:gd name="connsiteY6795" fmla="*/ 3961451 h 23902640"/>
              <a:gd name="connsiteX6796" fmla="*/ 26497623 w 43671952"/>
              <a:gd name="connsiteY6796" fmla="*/ 3961451 h 23902640"/>
              <a:gd name="connsiteX6797" fmla="*/ 26497623 w 43671952"/>
              <a:gd name="connsiteY6797" fmla="*/ 3877634 h 23902640"/>
              <a:gd name="connsiteX6798" fmla="*/ 26383323 w 43671952"/>
              <a:gd name="connsiteY6798" fmla="*/ 3725233 h 23902640"/>
              <a:gd name="connsiteX6799" fmla="*/ 26276167 w 43671952"/>
              <a:gd name="connsiteY6799" fmla="*/ 3824765 h 23902640"/>
              <a:gd name="connsiteX6800" fmla="*/ 26200443 w 43671952"/>
              <a:gd name="connsiteY6800" fmla="*/ 3820008 h 23902640"/>
              <a:gd name="connsiteX6801" fmla="*/ 26162343 w 43671952"/>
              <a:gd name="connsiteY6801" fmla="*/ 3780479 h 23902640"/>
              <a:gd name="connsiteX6802" fmla="*/ 26040423 w 43671952"/>
              <a:gd name="connsiteY6802" fmla="*/ 3824292 h 23902640"/>
              <a:gd name="connsiteX6803" fmla="*/ 25880403 w 43671952"/>
              <a:gd name="connsiteY6803" fmla="*/ 3740474 h 23902640"/>
              <a:gd name="connsiteX6804" fmla="*/ 26014231 w 43671952"/>
              <a:gd name="connsiteY6804" fmla="*/ 3670942 h 23902640"/>
              <a:gd name="connsiteX6805" fmla="*/ 25849923 w 43671952"/>
              <a:gd name="connsiteY6805" fmla="*/ 3641414 h 23902640"/>
              <a:gd name="connsiteX6806" fmla="*/ 25766103 w 43671952"/>
              <a:gd name="connsiteY6806" fmla="*/ 3595687 h 23902640"/>
              <a:gd name="connsiteX6807" fmla="*/ 25935175 w 43671952"/>
              <a:gd name="connsiteY6807" fmla="*/ 3486626 h 23902640"/>
              <a:gd name="connsiteX6808" fmla="*/ 26223303 w 43671952"/>
              <a:gd name="connsiteY6808" fmla="*/ 3549967 h 23902640"/>
              <a:gd name="connsiteX6809" fmla="*/ 26284263 w 43671952"/>
              <a:gd name="connsiteY6809" fmla="*/ 3458527 h 23902640"/>
              <a:gd name="connsiteX6810" fmla="*/ 26426187 w 43671952"/>
              <a:gd name="connsiteY6810" fmla="*/ 3461387 h 23902640"/>
              <a:gd name="connsiteX6811" fmla="*/ 26274739 w 43671952"/>
              <a:gd name="connsiteY6811" fmla="*/ 3354230 h 23902640"/>
              <a:gd name="connsiteX6812" fmla="*/ 26040423 w 43671952"/>
              <a:gd name="connsiteY6812" fmla="*/ 3351848 h 23902640"/>
              <a:gd name="connsiteX6813" fmla="*/ 25942315 w 43671952"/>
              <a:gd name="connsiteY6813" fmla="*/ 3256599 h 23902640"/>
              <a:gd name="connsiteX6814" fmla="*/ 25798967 w 43671952"/>
              <a:gd name="connsiteY6814" fmla="*/ 3224213 h 23902640"/>
              <a:gd name="connsiteX6815" fmla="*/ 25767535 w 43671952"/>
              <a:gd name="connsiteY6815" fmla="*/ 3148488 h 23902640"/>
              <a:gd name="connsiteX6816" fmla="*/ 25880403 w 43671952"/>
              <a:gd name="connsiteY6816" fmla="*/ 3085148 h 23902640"/>
              <a:gd name="connsiteX6817" fmla="*/ 25999943 w 43671952"/>
              <a:gd name="connsiteY6817" fmla="*/ 2986563 h 23902640"/>
              <a:gd name="connsiteX6818" fmla="*/ 26068047 w 43671952"/>
              <a:gd name="connsiteY6818" fmla="*/ 2830829 h 23902640"/>
              <a:gd name="connsiteX6819" fmla="*/ 26284263 w 43671952"/>
              <a:gd name="connsiteY6819" fmla="*/ 2719388 h 23902640"/>
              <a:gd name="connsiteX6820" fmla="*/ 26352843 w 43671952"/>
              <a:gd name="connsiteY6820" fmla="*/ 2719388 h 23902640"/>
              <a:gd name="connsiteX6821" fmla="*/ 26474763 w 43671952"/>
              <a:gd name="connsiteY6821" fmla="*/ 2643188 h 23902640"/>
              <a:gd name="connsiteX6822" fmla="*/ 26512863 w 43671952"/>
              <a:gd name="connsiteY6822" fmla="*/ 2643188 h 23902640"/>
              <a:gd name="connsiteX6823" fmla="*/ 26512387 w 43671952"/>
              <a:gd name="connsiteY6823" fmla="*/ 2726054 h 23902640"/>
              <a:gd name="connsiteX6824" fmla="*/ 26611923 w 43671952"/>
              <a:gd name="connsiteY6824" fmla="*/ 2650808 h 23902640"/>
              <a:gd name="connsiteX6825" fmla="*/ 26650975 w 43671952"/>
              <a:gd name="connsiteY6825" fmla="*/ 2707480 h 23902640"/>
              <a:gd name="connsiteX6826" fmla="*/ 26924343 w 43671952"/>
              <a:gd name="connsiteY6826" fmla="*/ 2704148 h 23902640"/>
              <a:gd name="connsiteX6827" fmla="*/ 26998639 w 43671952"/>
              <a:gd name="connsiteY6827" fmla="*/ 2745581 h 23902640"/>
              <a:gd name="connsiteX6828" fmla="*/ 27523943 w 43671952"/>
              <a:gd name="connsiteY6828" fmla="*/ 2723197 h 23902640"/>
              <a:gd name="connsiteX6829" fmla="*/ 27602523 w 43671952"/>
              <a:gd name="connsiteY6829" fmla="*/ 2757487 h 23902640"/>
              <a:gd name="connsiteX6830" fmla="*/ 27754923 w 43671952"/>
              <a:gd name="connsiteY6830" fmla="*/ 2719388 h 23902640"/>
              <a:gd name="connsiteX6831" fmla="*/ 28204503 w 43671952"/>
              <a:gd name="connsiteY6831" fmla="*/ 2742247 h 23902640"/>
              <a:gd name="connsiteX6832" fmla="*/ 28539783 w 43671952"/>
              <a:gd name="connsiteY6832" fmla="*/ 2917507 h 23902640"/>
              <a:gd name="connsiteX6833" fmla="*/ 28402623 w 43671952"/>
              <a:gd name="connsiteY6833" fmla="*/ 2749867 h 23902640"/>
              <a:gd name="connsiteX6834" fmla="*/ 28499303 w 43671952"/>
              <a:gd name="connsiteY6834" fmla="*/ 2671287 h 23902640"/>
              <a:gd name="connsiteX6835" fmla="*/ 28626939 w 43671952"/>
              <a:gd name="connsiteY6835" fmla="*/ 2692242 h 23902640"/>
              <a:gd name="connsiteX6836" fmla="*/ 28856967 w 43671952"/>
              <a:gd name="connsiteY6836" fmla="*/ 2514601 h 23902640"/>
              <a:gd name="connsiteX6837" fmla="*/ 28814103 w 43671952"/>
              <a:gd name="connsiteY6837" fmla="*/ 2688907 h 23902640"/>
              <a:gd name="connsiteX6838" fmla="*/ 28897923 w 43671952"/>
              <a:gd name="connsiteY6838" fmla="*/ 2635567 h 23902640"/>
              <a:gd name="connsiteX6839" fmla="*/ 28958883 w 43671952"/>
              <a:gd name="connsiteY6839" fmla="*/ 2635567 h 23902640"/>
              <a:gd name="connsiteX6840" fmla="*/ 28943643 w 43671952"/>
              <a:gd name="connsiteY6840" fmla="*/ 2574607 h 23902640"/>
              <a:gd name="connsiteX6841" fmla="*/ 28920307 w 43671952"/>
              <a:gd name="connsiteY6841" fmla="*/ 2481739 h 23902640"/>
              <a:gd name="connsiteX6842" fmla="*/ 28989363 w 43671952"/>
              <a:gd name="connsiteY6842" fmla="*/ 2475547 h 23902640"/>
              <a:gd name="connsiteX6843" fmla="*/ 29210343 w 43671952"/>
              <a:gd name="connsiteY6843" fmla="*/ 2635567 h 23902640"/>
              <a:gd name="connsiteX6844" fmla="*/ 29317023 w 43671952"/>
              <a:gd name="connsiteY6844" fmla="*/ 2612708 h 23902640"/>
              <a:gd name="connsiteX6845" fmla="*/ 29339883 w 43671952"/>
              <a:gd name="connsiteY6845" fmla="*/ 2521267 h 23902640"/>
              <a:gd name="connsiteX6846" fmla="*/ 29390843 w 43671952"/>
              <a:gd name="connsiteY6846" fmla="*/ 2566511 h 23902640"/>
              <a:gd name="connsiteX6847" fmla="*/ 29393223 w 43671952"/>
              <a:gd name="connsiteY6847" fmla="*/ 2650808 h 23902640"/>
              <a:gd name="connsiteX6848" fmla="*/ 29484663 w 43671952"/>
              <a:gd name="connsiteY6848" fmla="*/ 2612708 h 23902640"/>
              <a:gd name="connsiteX6849" fmla="*/ 29553243 w 43671952"/>
              <a:gd name="connsiteY6849" fmla="*/ 2536507 h 23902640"/>
              <a:gd name="connsiteX6850" fmla="*/ 29797083 w 43671952"/>
              <a:gd name="connsiteY6850" fmla="*/ 2513647 h 23902640"/>
              <a:gd name="connsiteX6851" fmla="*/ 30142367 w 43671952"/>
              <a:gd name="connsiteY6851" fmla="*/ 2595563 h 23902640"/>
              <a:gd name="connsiteX6852" fmla="*/ 30231423 w 43671952"/>
              <a:gd name="connsiteY6852" fmla="*/ 2559368 h 23902640"/>
              <a:gd name="connsiteX6853" fmla="*/ 30411923 w 43671952"/>
              <a:gd name="connsiteY6853" fmla="*/ 2629377 h 23902640"/>
              <a:gd name="connsiteX6854" fmla="*/ 30277143 w 43671952"/>
              <a:gd name="connsiteY6854" fmla="*/ 2658428 h 23902640"/>
              <a:gd name="connsiteX6855" fmla="*/ 30322863 w 43671952"/>
              <a:gd name="connsiteY6855" fmla="*/ 2704148 h 23902640"/>
              <a:gd name="connsiteX6856" fmla="*/ 30498123 w 43671952"/>
              <a:gd name="connsiteY6856" fmla="*/ 2696527 h 23902640"/>
              <a:gd name="connsiteX6857" fmla="*/ 30703863 w 43671952"/>
              <a:gd name="connsiteY6857" fmla="*/ 2627948 h 23902640"/>
              <a:gd name="connsiteX6858" fmla="*/ 30833403 w 43671952"/>
              <a:gd name="connsiteY6858" fmla="*/ 2696527 h 23902640"/>
              <a:gd name="connsiteX6859" fmla="*/ 30970563 w 43671952"/>
              <a:gd name="connsiteY6859" fmla="*/ 2704148 h 23902640"/>
              <a:gd name="connsiteX6860" fmla="*/ 31046763 w 43671952"/>
              <a:gd name="connsiteY6860" fmla="*/ 2841307 h 23902640"/>
              <a:gd name="connsiteX6861" fmla="*/ 31084863 w 43671952"/>
              <a:gd name="connsiteY6861" fmla="*/ 2742247 h 23902640"/>
              <a:gd name="connsiteX6862" fmla="*/ 30993423 w 43671952"/>
              <a:gd name="connsiteY6862" fmla="*/ 2597468 h 23902640"/>
              <a:gd name="connsiteX6863" fmla="*/ 31112487 w 43671952"/>
              <a:gd name="connsiteY6863" fmla="*/ 2506503 h 23902640"/>
              <a:gd name="connsiteX6864" fmla="*/ 30818163 w 43671952"/>
              <a:gd name="connsiteY6864" fmla="*/ 2513647 h 23902640"/>
              <a:gd name="connsiteX6865" fmla="*/ 30970563 w 43671952"/>
              <a:gd name="connsiteY6865" fmla="*/ 2445067 h 23902640"/>
              <a:gd name="connsiteX6866" fmla="*/ 31145823 w 43671952"/>
              <a:gd name="connsiteY6866" fmla="*/ 2452687 h 23902640"/>
              <a:gd name="connsiteX6867" fmla="*/ 31587783 w 43671952"/>
              <a:gd name="connsiteY6867" fmla="*/ 2566988 h 23902640"/>
              <a:gd name="connsiteX6868" fmla="*/ 31705895 w 43671952"/>
              <a:gd name="connsiteY6868" fmla="*/ 2502695 h 23902640"/>
              <a:gd name="connsiteX6869" fmla="*/ 31800667 w 43671952"/>
              <a:gd name="connsiteY6869" fmla="*/ 2486978 h 23902640"/>
              <a:gd name="connsiteX6870" fmla="*/ 31740183 w 43671952"/>
              <a:gd name="connsiteY6870" fmla="*/ 2429827 h 23902640"/>
              <a:gd name="connsiteX6871" fmla="*/ 31808763 w 43671952"/>
              <a:gd name="connsiteY6871" fmla="*/ 2414587 h 23902640"/>
              <a:gd name="connsiteX6872" fmla="*/ 32060223 w 43671952"/>
              <a:gd name="connsiteY6872" fmla="*/ 2589848 h 23902640"/>
              <a:gd name="connsiteX6873" fmla="*/ 32100703 w 43671952"/>
              <a:gd name="connsiteY6873" fmla="*/ 2576989 h 23902640"/>
              <a:gd name="connsiteX6874" fmla="*/ 31976403 w 43671952"/>
              <a:gd name="connsiteY6874" fmla="*/ 2445067 h 23902640"/>
              <a:gd name="connsiteX6875" fmla="*/ 31996883 w 43671952"/>
              <a:gd name="connsiteY6875" fmla="*/ 2372201 h 23902640"/>
              <a:gd name="connsiteX6876" fmla="*/ 32067843 w 43671952"/>
              <a:gd name="connsiteY6876" fmla="*/ 2300288 h 23902640"/>
              <a:gd name="connsiteX6877" fmla="*/ 31999263 w 43671952"/>
              <a:gd name="connsiteY6877" fmla="*/ 2224088 h 23902640"/>
              <a:gd name="connsiteX6878" fmla="*/ 31923063 w 43671952"/>
              <a:gd name="connsiteY6878" fmla="*/ 2224088 h 23902640"/>
              <a:gd name="connsiteX6879" fmla="*/ 31976403 w 43671952"/>
              <a:gd name="connsiteY6879" fmla="*/ 2155507 h 23902640"/>
              <a:gd name="connsiteX6880" fmla="*/ 31732563 w 43671952"/>
              <a:gd name="connsiteY6880" fmla="*/ 2140267 h 23902640"/>
              <a:gd name="connsiteX6881" fmla="*/ 31618263 w 43671952"/>
              <a:gd name="connsiteY6881" fmla="*/ 2132647 h 23902640"/>
              <a:gd name="connsiteX6882" fmla="*/ 31511583 w 43671952"/>
              <a:gd name="connsiteY6882" fmla="*/ 1987867 h 23902640"/>
              <a:gd name="connsiteX6883" fmla="*/ 31519203 w 43671952"/>
              <a:gd name="connsiteY6883" fmla="*/ 1896427 h 23902640"/>
              <a:gd name="connsiteX6884" fmla="*/ 31633503 w 43671952"/>
              <a:gd name="connsiteY6884" fmla="*/ 1850708 h 23902640"/>
              <a:gd name="connsiteX6885" fmla="*/ 30446083 w 43671952"/>
              <a:gd name="connsiteY6885" fmla="*/ 1808154 h 23902640"/>
              <a:gd name="connsiteX6886" fmla="*/ 30513363 w 43671952"/>
              <a:gd name="connsiteY6886" fmla="*/ 1835468 h 23902640"/>
              <a:gd name="connsiteX6887" fmla="*/ 30536223 w 43671952"/>
              <a:gd name="connsiteY6887" fmla="*/ 1858328 h 23902640"/>
              <a:gd name="connsiteX6888" fmla="*/ 30604803 w 43671952"/>
              <a:gd name="connsiteY6888" fmla="*/ 1904047 h 23902640"/>
              <a:gd name="connsiteX6889" fmla="*/ 30650523 w 43671952"/>
              <a:gd name="connsiteY6889" fmla="*/ 1934529 h 23902640"/>
              <a:gd name="connsiteX6890" fmla="*/ 30673383 w 43671952"/>
              <a:gd name="connsiteY6890" fmla="*/ 1949767 h 23902640"/>
              <a:gd name="connsiteX6891" fmla="*/ 30688623 w 43671952"/>
              <a:gd name="connsiteY6891" fmla="*/ 1972629 h 23902640"/>
              <a:gd name="connsiteX6892" fmla="*/ 30734343 w 43671952"/>
              <a:gd name="connsiteY6892" fmla="*/ 2003107 h 23902640"/>
              <a:gd name="connsiteX6893" fmla="*/ 30780063 w 43671952"/>
              <a:gd name="connsiteY6893" fmla="*/ 2033590 h 23902640"/>
              <a:gd name="connsiteX6894" fmla="*/ 30825783 w 43671952"/>
              <a:gd name="connsiteY6894" fmla="*/ 2064067 h 23902640"/>
              <a:gd name="connsiteX6895" fmla="*/ 30848643 w 43671952"/>
              <a:gd name="connsiteY6895" fmla="*/ 2079308 h 23902640"/>
              <a:gd name="connsiteX6896" fmla="*/ 30863883 w 43671952"/>
              <a:gd name="connsiteY6896" fmla="*/ 2102167 h 23902640"/>
              <a:gd name="connsiteX6897" fmla="*/ 30962943 w 43671952"/>
              <a:gd name="connsiteY6897" fmla="*/ 2140267 h 23902640"/>
              <a:gd name="connsiteX6898" fmla="*/ 31168683 w 43671952"/>
              <a:gd name="connsiteY6898" fmla="*/ 2155507 h 23902640"/>
              <a:gd name="connsiteX6899" fmla="*/ 31212719 w 43671952"/>
              <a:gd name="connsiteY6899" fmla="*/ 2162800 h 23902640"/>
              <a:gd name="connsiteX6900" fmla="*/ 31200991 w 43671952"/>
              <a:gd name="connsiteY6900" fmla="*/ 2163268 h 23902640"/>
              <a:gd name="connsiteX6901" fmla="*/ 31179407 w 43671952"/>
              <a:gd name="connsiteY6901" fmla="*/ 2163500 h 23902640"/>
              <a:gd name="connsiteX6902" fmla="*/ 31195619 w 43671952"/>
              <a:gd name="connsiteY6902" fmla="*/ 2163483 h 23902640"/>
              <a:gd name="connsiteX6903" fmla="*/ 31200991 w 43671952"/>
              <a:gd name="connsiteY6903" fmla="*/ 2163268 h 23902640"/>
              <a:gd name="connsiteX6904" fmla="*/ 31202179 w 43671952"/>
              <a:gd name="connsiteY6904" fmla="*/ 2163255 h 23902640"/>
              <a:gd name="connsiteX6905" fmla="*/ 31260123 w 43671952"/>
              <a:gd name="connsiteY6905" fmla="*/ 2163128 h 23902640"/>
              <a:gd name="connsiteX6906" fmla="*/ 31290603 w 43671952"/>
              <a:gd name="connsiteY6906" fmla="*/ 2163128 h 23902640"/>
              <a:gd name="connsiteX6907" fmla="*/ 31252503 w 43671952"/>
              <a:gd name="connsiteY6907" fmla="*/ 2246947 h 23902640"/>
              <a:gd name="connsiteX6908" fmla="*/ 31229643 w 43671952"/>
              <a:gd name="connsiteY6908" fmla="*/ 2254568 h 23902640"/>
              <a:gd name="connsiteX6909" fmla="*/ 31206783 w 43671952"/>
              <a:gd name="connsiteY6909" fmla="*/ 2269808 h 23902640"/>
              <a:gd name="connsiteX6910" fmla="*/ 31191543 w 43671952"/>
              <a:gd name="connsiteY6910" fmla="*/ 2292667 h 23902640"/>
              <a:gd name="connsiteX6911" fmla="*/ 31214403 w 43671952"/>
              <a:gd name="connsiteY6911" fmla="*/ 2307908 h 23902640"/>
              <a:gd name="connsiteX6912" fmla="*/ 31252503 w 43671952"/>
              <a:gd name="connsiteY6912" fmla="*/ 2315527 h 23902640"/>
              <a:gd name="connsiteX6913" fmla="*/ 31275363 w 43671952"/>
              <a:gd name="connsiteY6913" fmla="*/ 2323148 h 23902640"/>
              <a:gd name="connsiteX6914" fmla="*/ 31290603 w 43671952"/>
              <a:gd name="connsiteY6914" fmla="*/ 2346007 h 23902640"/>
              <a:gd name="connsiteX6915" fmla="*/ 31260123 w 43671952"/>
              <a:gd name="connsiteY6915" fmla="*/ 2376489 h 23902640"/>
              <a:gd name="connsiteX6916" fmla="*/ 31153443 w 43671952"/>
              <a:gd name="connsiteY6916" fmla="*/ 2391729 h 23902640"/>
              <a:gd name="connsiteX6917" fmla="*/ 31054383 w 43671952"/>
              <a:gd name="connsiteY6917" fmla="*/ 2391729 h 23902640"/>
              <a:gd name="connsiteX6918" fmla="*/ 31046763 w 43671952"/>
              <a:gd name="connsiteY6918" fmla="*/ 2368867 h 23902640"/>
              <a:gd name="connsiteX6919" fmla="*/ 31016283 w 43671952"/>
              <a:gd name="connsiteY6919" fmla="*/ 2361247 h 23902640"/>
              <a:gd name="connsiteX6920" fmla="*/ 30970563 w 43671952"/>
              <a:gd name="connsiteY6920" fmla="*/ 2346007 h 23902640"/>
              <a:gd name="connsiteX6921" fmla="*/ 30947703 w 43671952"/>
              <a:gd name="connsiteY6921" fmla="*/ 2338389 h 23902640"/>
              <a:gd name="connsiteX6922" fmla="*/ 30901983 w 43671952"/>
              <a:gd name="connsiteY6922" fmla="*/ 2353628 h 23902640"/>
              <a:gd name="connsiteX6923" fmla="*/ 30833403 w 43671952"/>
              <a:gd name="connsiteY6923" fmla="*/ 2414587 h 23902640"/>
              <a:gd name="connsiteX6924" fmla="*/ 30795303 w 43671952"/>
              <a:gd name="connsiteY6924" fmla="*/ 2445067 h 23902640"/>
              <a:gd name="connsiteX6925" fmla="*/ 30780063 w 43671952"/>
              <a:gd name="connsiteY6925" fmla="*/ 2467928 h 23902640"/>
              <a:gd name="connsiteX6926" fmla="*/ 30734343 w 43671952"/>
              <a:gd name="connsiteY6926" fmla="*/ 2483167 h 23902640"/>
              <a:gd name="connsiteX6927" fmla="*/ 30711483 w 43671952"/>
              <a:gd name="connsiteY6927" fmla="*/ 2490787 h 23902640"/>
              <a:gd name="connsiteX6928" fmla="*/ 30688623 w 43671952"/>
              <a:gd name="connsiteY6928" fmla="*/ 2498407 h 23902640"/>
              <a:gd name="connsiteX6929" fmla="*/ 30551463 w 43671952"/>
              <a:gd name="connsiteY6929" fmla="*/ 2513647 h 23902640"/>
              <a:gd name="connsiteX6930" fmla="*/ 30284763 w 43671952"/>
              <a:gd name="connsiteY6930" fmla="*/ 2498407 h 23902640"/>
              <a:gd name="connsiteX6931" fmla="*/ 30239043 w 43671952"/>
              <a:gd name="connsiteY6931" fmla="*/ 2475547 h 23902640"/>
              <a:gd name="connsiteX6932" fmla="*/ 30208563 w 43671952"/>
              <a:gd name="connsiteY6932" fmla="*/ 2467928 h 23902640"/>
              <a:gd name="connsiteX6933" fmla="*/ 30132363 w 43671952"/>
              <a:gd name="connsiteY6933" fmla="*/ 2475547 h 23902640"/>
              <a:gd name="connsiteX6934" fmla="*/ 30071403 w 43671952"/>
              <a:gd name="connsiteY6934" fmla="*/ 2452687 h 23902640"/>
              <a:gd name="connsiteX6935" fmla="*/ 30025683 w 43671952"/>
              <a:gd name="connsiteY6935" fmla="*/ 2437447 h 23902640"/>
              <a:gd name="connsiteX6936" fmla="*/ 30018063 w 43671952"/>
              <a:gd name="connsiteY6936" fmla="*/ 2376489 h 23902640"/>
              <a:gd name="connsiteX6937" fmla="*/ 30063783 w 43671952"/>
              <a:gd name="connsiteY6937" fmla="*/ 2361247 h 23902640"/>
              <a:gd name="connsiteX6938" fmla="*/ 30109503 w 43671952"/>
              <a:gd name="connsiteY6938" fmla="*/ 2346007 h 23902640"/>
              <a:gd name="connsiteX6939" fmla="*/ 30132363 w 43671952"/>
              <a:gd name="connsiteY6939" fmla="*/ 2338389 h 23902640"/>
              <a:gd name="connsiteX6940" fmla="*/ 30216183 w 43671952"/>
              <a:gd name="connsiteY6940" fmla="*/ 2315527 h 23902640"/>
              <a:gd name="connsiteX6941" fmla="*/ 30284763 w 43671952"/>
              <a:gd name="connsiteY6941" fmla="*/ 2292667 h 23902640"/>
              <a:gd name="connsiteX6942" fmla="*/ 30307623 w 43671952"/>
              <a:gd name="connsiteY6942" fmla="*/ 2285047 h 23902640"/>
              <a:gd name="connsiteX6943" fmla="*/ 30307623 w 43671952"/>
              <a:gd name="connsiteY6943" fmla="*/ 2224088 h 23902640"/>
              <a:gd name="connsiteX6944" fmla="*/ 30284763 w 43671952"/>
              <a:gd name="connsiteY6944" fmla="*/ 2216467 h 23902640"/>
              <a:gd name="connsiteX6945" fmla="*/ 30170463 w 43671952"/>
              <a:gd name="connsiteY6945" fmla="*/ 2224088 h 23902640"/>
              <a:gd name="connsiteX6946" fmla="*/ 30124743 w 43671952"/>
              <a:gd name="connsiteY6946" fmla="*/ 2239328 h 23902640"/>
              <a:gd name="connsiteX6947" fmla="*/ 30094263 w 43671952"/>
              <a:gd name="connsiteY6947" fmla="*/ 2246947 h 23902640"/>
              <a:gd name="connsiteX6948" fmla="*/ 30033303 w 43671952"/>
              <a:gd name="connsiteY6948" fmla="*/ 2254568 h 23902640"/>
              <a:gd name="connsiteX6949" fmla="*/ 29979963 w 43671952"/>
              <a:gd name="connsiteY6949" fmla="*/ 2269808 h 23902640"/>
              <a:gd name="connsiteX6950" fmla="*/ 29896143 w 43671952"/>
              <a:gd name="connsiteY6950" fmla="*/ 2285047 h 23902640"/>
              <a:gd name="connsiteX6951" fmla="*/ 29812323 w 43671952"/>
              <a:gd name="connsiteY6951" fmla="*/ 2292667 h 23902640"/>
              <a:gd name="connsiteX6952" fmla="*/ 29789463 w 43671952"/>
              <a:gd name="connsiteY6952" fmla="*/ 2285047 h 23902640"/>
              <a:gd name="connsiteX6953" fmla="*/ 29789463 w 43671952"/>
              <a:gd name="connsiteY6953" fmla="*/ 2231707 h 23902640"/>
              <a:gd name="connsiteX6954" fmla="*/ 29835183 w 43671952"/>
              <a:gd name="connsiteY6954" fmla="*/ 2216467 h 23902640"/>
              <a:gd name="connsiteX6955" fmla="*/ 29880903 w 43671952"/>
              <a:gd name="connsiteY6955" fmla="*/ 2193608 h 23902640"/>
              <a:gd name="connsiteX6956" fmla="*/ 29896143 w 43671952"/>
              <a:gd name="connsiteY6956" fmla="*/ 2170747 h 23902640"/>
              <a:gd name="connsiteX6957" fmla="*/ 29873283 w 43671952"/>
              <a:gd name="connsiteY6957" fmla="*/ 2155507 h 23902640"/>
              <a:gd name="connsiteX6958" fmla="*/ 29789463 w 43671952"/>
              <a:gd name="connsiteY6958" fmla="*/ 2163128 h 23902640"/>
              <a:gd name="connsiteX6959" fmla="*/ 29705643 w 43671952"/>
              <a:gd name="connsiteY6959" fmla="*/ 2185990 h 23902640"/>
              <a:gd name="connsiteX6960" fmla="*/ 29614203 w 43671952"/>
              <a:gd name="connsiteY6960" fmla="*/ 2155507 h 23902640"/>
              <a:gd name="connsiteX6961" fmla="*/ 29690403 w 43671952"/>
              <a:gd name="connsiteY6961" fmla="*/ 2041207 h 23902640"/>
              <a:gd name="connsiteX6962" fmla="*/ 29736123 w 43671952"/>
              <a:gd name="connsiteY6962" fmla="*/ 1987867 h 23902640"/>
              <a:gd name="connsiteX6963" fmla="*/ 29743743 w 43671952"/>
              <a:gd name="connsiteY6963" fmla="*/ 1965007 h 23902640"/>
              <a:gd name="connsiteX6964" fmla="*/ 29797083 w 43671952"/>
              <a:gd name="connsiteY6964" fmla="*/ 1911669 h 23902640"/>
              <a:gd name="connsiteX6965" fmla="*/ 29842803 w 43671952"/>
              <a:gd name="connsiteY6965" fmla="*/ 1919288 h 23902640"/>
              <a:gd name="connsiteX6966" fmla="*/ 29850423 w 43671952"/>
              <a:gd name="connsiteY6966" fmla="*/ 1942147 h 23902640"/>
              <a:gd name="connsiteX6967" fmla="*/ 29873283 w 43671952"/>
              <a:gd name="connsiteY6967" fmla="*/ 1965007 h 23902640"/>
              <a:gd name="connsiteX6968" fmla="*/ 29911383 w 43671952"/>
              <a:gd name="connsiteY6968" fmla="*/ 1995489 h 23902640"/>
              <a:gd name="connsiteX6969" fmla="*/ 29987583 w 43671952"/>
              <a:gd name="connsiteY6969" fmla="*/ 1987867 h 23902640"/>
              <a:gd name="connsiteX6970" fmla="*/ 30010443 w 43671952"/>
              <a:gd name="connsiteY6970" fmla="*/ 1980247 h 23902640"/>
              <a:gd name="connsiteX6971" fmla="*/ 30018063 w 43671952"/>
              <a:gd name="connsiteY6971" fmla="*/ 1957389 h 23902640"/>
              <a:gd name="connsiteX6972" fmla="*/ 30063783 w 43671952"/>
              <a:gd name="connsiteY6972" fmla="*/ 1934529 h 23902640"/>
              <a:gd name="connsiteX6973" fmla="*/ 30086643 w 43671952"/>
              <a:gd name="connsiteY6973" fmla="*/ 1949767 h 23902640"/>
              <a:gd name="connsiteX6974" fmla="*/ 30117123 w 43671952"/>
              <a:gd name="connsiteY6974" fmla="*/ 1987867 h 23902640"/>
              <a:gd name="connsiteX6975" fmla="*/ 30124743 w 43671952"/>
              <a:gd name="connsiteY6975" fmla="*/ 2010727 h 23902640"/>
              <a:gd name="connsiteX6976" fmla="*/ 30269523 w 43671952"/>
              <a:gd name="connsiteY6976" fmla="*/ 2025968 h 23902640"/>
              <a:gd name="connsiteX6977" fmla="*/ 30277143 w 43671952"/>
              <a:gd name="connsiteY6977" fmla="*/ 2003107 h 23902640"/>
              <a:gd name="connsiteX6978" fmla="*/ 30246663 w 43671952"/>
              <a:gd name="connsiteY6978" fmla="*/ 1965007 h 23902640"/>
              <a:gd name="connsiteX6979" fmla="*/ 30254283 w 43671952"/>
              <a:gd name="connsiteY6979" fmla="*/ 1926907 h 23902640"/>
              <a:gd name="connsiteX6980" fmla="*/ 30353343 w 43671952"/>
              <a:gd name="connsiteY6980" fmla="*/ 1942147 h 23902640"/>
              <a:gd name="connsiteX6981" fmla="*/ 30421923 w 43671952"/>
              <a:gd name="connsiteY6981" fmla="*/ 1995489 h 23902640"/>
              <a:gd name="connsiteX6982" fmla="*/ 30467643 w 43671952"/>
              <a:gd name="connsiteY6982" fmla="*/ 2010727 h 23902640"/>
              <a:gd name="connsiteX6983" fmla="*/ 30513363 w 43671952"/>
              <a:gd name="connsiteY6983" fmla="*/ 2033590 h 23902640"/>
              <a:gd name="connsiteX6984" fmla="*/ 30520983 w 43671952"/>
              <a:gd name="connsiteY6984" fmla="*/ 2010727 h 23902640"/>
              <a:gd name="connsiteX6985" fmla="*/ 30505743 w 43671952"/>
              <a:gd name="connsiteY6985" fmla="*/ 1987867 h 23902640"/>
              <a:gd name="connsiteX6986" fmla="*/ 30460023 w 43671952"/>
              <a:gd name="connsiteY6986" fmla="*/ 1965007 h 23902640"/>
              <a:gd name="connsiteX6987" fmla="*/ 30444783 w 43671952"/>
              <a:gd name="connsiteY6987" fmla="*/ 1919288 h 23902640"/>
              <a:gd name="connsiteX6988" fmla="*/ 30429543 w 43671952"/>
              <a:gd name="connsiteY6988" fmla="*/ 1896427 h 23902640"/>
              <a:gd name="connsiteX6989" fmla="*/ 30414303 w 43671952"/>
              <a:gd name="connsiteY6989" fmla="*/ 1850708 h 23902640"/>
              <a:gd name="connsiteX6990" fmla="*/ 30421923 w 43671952"/>
              <a:gd name="connsiteY6990" fmla="*/ 1812608 h 23902640"/>
              <a:gd name="connsiteX6991" fmla="*/ 30446083 w 43671952"/>
              <a:gd name="connsiteY6991" fmla="*/ 1808154 h 23902640"/>
              <a:gd name="connsiteX6992" fmla="*/ 29507523 w 43671952"/>
              <a:gd name="connsiteY6992" fmla="*/ 1804989 h 23902640"/>
              <a:gd name="connsiteX6993" fmla="*/ 29591343 w 43671952"/>
              <a:gd name="connsiteY6993" fmla="*/ 1812608 h 23902640"/>
              <a:gd name="connsiteX6994" fmla="*/ 29614203 w 43671952"/>
              <a:gd name="connsiteY6994" fmla="*/ 1820228 h 23902640"/>
              <a:gd name="connsiteX6995" fmla="*/ 29682783 w 43671952"/>
              <a:gd name="connsiteY6995" fmla="*/ 1827847 h 23902640"/>
              <a:gd name="connsiteX6996" fmla="*/ 29698023 w 43671952"/>
              <a:gd name="connsiteY6996" fmla="*/ 1850708 h 23902640"/>
              <a:gd name="connsiteX6997" fmla="*/ 29675163 w 43671952"/>
              <a:gd name="connsiteY6997" fmla="*/ 1904047 h 23902640"/>
              <a:gd name="connsiteX6998" fmla="*/ 29652303 w 43671952"/>
              <a:gd name="connsiteY6998" fmla="*/ 1919288 h 23902640"/>
              <a:gd name="connsiteX6999" fmla="*/ 29598963 w 43671952"/>
              <a:gd name="connsiteY6999" fmla="*/ 1980247 h 23902640"/>
              <a:gd name="connsiteX7000" fmla="*/ 29568483 w 43671952"/>
              <a:gd name="connsiteY7000" fmla="*/ 2025968 h 23902640"/>
              <a:gd name="connsiteX7001" fmla="*/ 29560863 w 43671952"/>
              <a:gd name="connsiteY7001" fmla="*/ 2048827 h 23902640"/>
              <a:gd name="connsiteX7002" fmla="*/ 29545623 w 43671952"/>
              <a:gd name="connsiteY7002" fmla="*/ 2102167 h 23902640"/>
              <a:gd name="connsiteX7003" fmla="*/ 29538003 w 43671952"/>
              <a:gd name="connsiteY7003" fmla="*/ 2185990 h 23902640"/>
              <a:gd name="connsiteX7004" fmla="*/ 29522763 w 43671952"/>
              <a:gd name="connsiteY7004" fmla="*/ 2208848 h 23902640"/>
              <a:gd name="connsiteX7005" fmla="*/ 29507523 w 43671952"/>
              <a:gd name="connsiteY7005" fmla="*/ 2254568 h 23902640"/>
              <a:gd name="connsiteX7006" fmla="*/ 29499903 w 43671952"/>
              <a:gd name="connsiteY7006" fmla="*/ 2277427 h 23902640"/>
              <a:gd name="connsiteX7007" fmla="*/ 29400843 w 43671952"/>
              <a:gd name="connsiteY7007" fmla="*/ 2292667 h 23902640"/>
              <a:gd name="connsiteX7008" fmla="*/ 29377983 w 43671952"/>
              <a:gd name="connsiteY7008" fmla="*/ 2300288 h 23902640"/>
              <a:gd name="connsiteX7009" fmla="*/ 29202723 w 43671952"/>
              <a:gd name="connsiteY7009" fmla="*/ 2285047 h 23902640"/>
              <a:gd name="connsiteX7010" fmla="*/ 29134143 w 43671952"/>
              <a:gd name="connsiteY7010" fmla="*/ 2269808 h 23902640"/>
              <a:gd name="connsiteX7011" fmla="*/ 29111283 w 43671952"/>
              <a:gd name="connsiteY7011" fmla="*/ 2246947 h 23902640"/>
              <a:gd name="connsiteX7012" fmla="*/ 29088423 w 43671952"/>
              <a:gd name="connsiteY7012" fmla="*/ 2239328 h 23902640"/>
              <a:gd name="connsiteX7013" fmla="*/ 29073183 w 43671952"/>
              <a:gd name="connsiteY7013" fmla="*/ 2193608 h 23902640"/>
              <a:gd name="connsiteX7014" fmla="*/ 29080803 w 43671952"/>
              <a:gd name="connsiteY7014" fmla="*/ 2170747 h 23902640"/>
              <a:gd name="connsiteX7015" fmla="*/ 29096043 w 43671952"/>
              <a:gd name="connsiteY7015" fmla="*/ 2147889 h 23902640"/>
              <a:gd name="connsiteX7016" fmla="*/ 29080803 w 43671952"/>
              <a:gd name="connsiteY7016" fmla="*/ 2125027 h 23902640"/>
              <a:gd name="connsiteX7017" fmla="*/ 29080803 w 43671952"/>
              <a:gd name="connsiteY7017" fmla="*/ 2018347 h 23902640"/>
              <a:gd name="connsiteX7018" fmla="*/ 29035083 w 43671952"/>
              <a:gd name="connsiteY7018" fmla="*/ 1965007 h 23902640"/>
              <a:gd name="connsiteX7019" fmla="*/ 29012223 w 43671952"/>
              <a:gd name="connsiteY7019" fmla="*/ 1957389 h 23902640"/>
              <a:gd name="connsiteX7020" fmla="*/ 29019843 w 43671952"/>
              <a:gd name="connsiteY7020" fmla="*/ 1904047 h 23902640"/>
              <a:gd name="connsiteX7021" fmla="*/ 29027463 w 43671952"/>
              <a:gd name="connsiteY7021" fmla="*/ 1881188 h 23902640"/>
              <a:gd name="connsiteX7022" fmla="*/ 29050323 w 43671952"/>
              <a:gd name="connsiteY7022" fmla="*/ 1865947 h 23902640"/>
              <a:gd name="connsiteX7023" fmla="*/ 29057943 w 43671952"/>
              <a:gd name="connsiteY7023" fmla="*/ 1843088 h 23902640"/>
              <a:gd name="connsiteX7024" fmla="*/ 29103663 w 43671952"/>
              <a:gd name="connsiteY7024" fmla="*/ 1827847 h 23902640"/>
              <a:gd name="connsiteX7025" fmla="*/ 29164623 w 43671952"/>
              <a:gd name="connsiteY7025" fmla="*/ 1812608 h 23902640"/>
              <a:gd name="connsiteX7026" fmla="*/ 29362743 w 43671952"/>
              <a:gd name="connsiteY7026" fmla="*/ 1820228 h 23902640"/>
              <a:gd name="connsiteX7027" fmla="*/ 29416083 w 43671952"/>
              <a:gd name="connsiteY7027" fmla="*/ 1827847 h 23902640"/>
              <a:gd name="connsiteX7028" fmla="*/ 29461803 w 43671952"/>
              <a:gd name="connsiteY7028" fmla="*/ 1820228 h 23902640"/>
              <a:gd name="connsiteX7029" fmla="*/ 29507523 w 43671952"/>
              <a:gd name="connsiteY7029" fmla="*/ 1804989 h 23902640"/>
              <a:gd name="connsiteX7030" fmla="*/ 17841583 w 43671952"/>
              <a:gd name="connsiteY7030" fmla="*/ 1690687 h 23902640"/>
              <a:gd name="connsiteX7031" fmla="*/ 18047323 w 43671952"/>
              <a:gd name="connsiteY7031" fmla="*/ 1774508 h 23902640"/>
              <a:gd name="connsiteX7032" fmla="*/ 17963503 w 43671952"/>
              <a:gd name="connsiteY7032" fmla="*/ 1820228 h 23902640"/>
              <a:gd name="connsiteX7033" fmla="*/ 18085423 w 43671952"/>
              <a:gd name="connsiteY7033" fmla="*/ 1873567 h 23902640"/>
              <a:gd name="connsiteX7034" fmla="*/ 18359743 w 43671952"/>
              <a:gd name="connsiteY7034" fmla="*/ 1881188 h 23902640"/>
              <a:gd name="connsiteX7035" fmla="*/ 18519763 w 43671952"/>
              <a:gd name="connsiteY7035" fmla="*/ 2025968 h 23902640"/>
              <a:gd name="connsiteX7036" fmla="*/ 18527383 w 43671952"/>
              <a:gd name="connsiteY7036" fmla="*/ 2193608 h 23902640"/>
              <a:gd name="connsiteX7037" fmla="*/ 18298783 w 43671952"/>
              <a:gd name="connsiteY7037" fmla="*/ 2239328 h 23902640"/>
              <a:gd name="connsiteX7038" fmla="*/ 18184483 w 43671952"/>
              <a:gd name="connsiteY7038" fmla="*/ 2262188 h 23902640"/>
              <a:gd name="connsiteX7039" fmla="*/ 18100663 w 43671952"/>
              <a:gd name="connsiteY7039" fmla="*/ 2338389 h 23902640"/>
              <a:gd name="connsiteX7040" fmla="*/ 17955883 w 43671952"/>
              <a:gd name="connsiteY7040" fmla="*/ 2338389 h 23902640"/>
              <a:gd name="connsiteX7041" fmla="*/ 17742523 w 43671952"/>
              <a:gd name="connsiteY7041" fmla="*/ 2498407 h 23902640"/>
              <a:gd name="connsiteX7042" fmla="*/ 17536783 w 43671952"/>
              <a:gd name="connsiteY7042" fmla="*/ 2589848 h 23902640"/>
              <a:gd name="connsiteX7043" fmla="*/ 17559643 w 43671952"/>
              <a:gd name="connsiteY7043" fmla="*/ 2620327 h 23902640"/>
              <a:gd name="connsiteX7044" fmla="*/ 17780623 w 43671952"/>
              <a:gd name="connsiteY7044" fmla="*/ 2589848 h 23902640"/>
              <a:gd name="connsiteX7045" fmla="*/ 17917783 w 43671952"/>
              <a:gd name="connsiteY7045" fmla="*/ 2452687 h 23902640"/>
              <a:gd name="connsiteX7046" fmla="*/ 18093043 w 43671952"/>
              <a:gd name="connsiteY7046" fmla="*/ 2460308 h 23902640"/>
              <a:gd name="connsiteX7047" fmla="*/ 18184483 w 43671952"/>
              <a:gd name="connsiteY7047" fmla="*/ 2414587 h 23902640"/>
              <a:gd name="connsiteX7048" fmla="*/ 18214963 w 43671952"/>
              <a:gd name="connsiteY7048" fmla="*/ 2346007 h 23902640"/>
              <a:gd name="connsiteX7049" fmla="*/ 18405463 w 43671952"/>
              <a:gd name="connsiteY7049" fmla="*/ 2391729 h 23902640"/>
              <a:gd name="connsiteX7050" fmla="*/ 18458803 w 43671952"/>
              <a:gd name="connsiteY7050" fmla="*/ 2285047 h 23902640"/>
              <a:gd name="connsiteX7051" fmla="*/ 18527383 w 43671952"/>
              <a:gd name="connsiteY7051" fmla="*/ 2429827 h 23902640"/>
              <a:gd name="connsiteX7052" fmla="*/ 18656923 w 43671952"/>
              <a:gd name="connsiteY7052" fmla="*/ 2368867 h 23902640"/>
              <a:gd name="connsiteX7053" fmla="*/ 18763603 w 43671952"/>
              <a:gd name="connsiteY7053" fmla="*/ 2437447 h 23902640"/>
              <a:gd name="connsiteX7054" fmla="*/ 18954103 w 43671952"/>
              <a:gd name="connsiteY7054" fmla="*/ 2429827 h 23902640"/>
              <a:gd name="connsiteX7055" fmla="*/ 19114123 w 43671952"/>
              <a:gd name="connsiteY7055" fmla="*/ 2498407 h 23902640"/>
              <a:gd name="connsiteX7056" fmla="*/ 19274143 w 43671952"/>
              <a:gd name="connsiteY7056" fmla="*/ 2536507 h 23902640"/>
              <a:gd name="connsiteX7057" fmla="*/ 19457023 w 43671952"/>
              <a:gd name="connsiteY7057" fmla="*/ 2399348 h 23902640"/>
              <a:gd name="connsiteX7058" fmla="*/ 19617043 w 43671952"/>
              <a:gd name="connsiteY7058" fmla="*/ 2452687 h 23902640"/>
              <a:gd name="connsiteX7059" fmla="*/ 19807543 w 43671952"/>
              <a:gd name="connsiteY7059" fmla="*/ 2513647 h 23902640"/>
              <a:gd name="connsiteX7060" fmla="*/ 19853263 w 43671952"/>
              <a:gd name="connsiteY7060" fmla="*/ 2574607 h 23902640"/>
              <a:gd name="connsiteX7061" fmla="*/ 19865863 w 43671952"/>
              <a:gd name="connsiteY7061" fmla="*/ 2669108 h 23902640"/>
              <a:gd name="connsiteX7062" fmla="*/ 19868503 w 43671952"/>
              <a:gd name="connsiteY7062" fmla="*/ 2666047 h 23902640"/>
              <a:gd name="connsiteX7063" fmla="*/ 19883743 w 43671952"/>
              <a:gd name="connsiteY7063" fmla="*/ 2887027 h 23902640"/>
              <a:gd name="connsiteX7064" fmla="*/ 20112343 w 43671952"/>
              <a:gd name="connsiteY7064" fmla="*/ 2887027 h 23902640"/>
              <a:gd name="connsiteX7065" fmla="*/ 20150443 w 43671952"/>
              <a:gd name="connsiteY7065" fmla="*/ 2772729 h 23902640"/>
              <a:gd name="connsiteX7066" fmla="*/ 20249503 w 43671952"/>
              <a:gd name="connsiteY7066" fmla="*/ 2864169 h 23902640"/>
              <a:gd name="connsiteX7067" fmla="*/ 20523823 w 43671952"/>
              <a:gd name="connsiteY7067" fmla="*/ 2864169 h 23902640"/>
              <a:gd name="connsiteX7068" fmla="*/ 20676223 w 43671952"/>
              <a:gd name="connsiteY7068" fmla="*/ 2902267 h 23902640"/>
              <a:gd name="connsiteX7069" fmla="*/ 20630503 w 43671952"/>
              <a:gd name="connsiteY7069" fmla="*/ 2787967 h 23902640"/>
              <a:gd name="connsiteX7070" fmla="*/ 20836243 w 43671952"/>
              <a:gd name="connsiteY7070" fmla="*/ 2894649 h 23902640"/>
              <a:gd name="connsiteX7071" fmla="*/ 20836243 w 43671952"/>
              <a:gd name="connsiteY7071" fmla="*/ 2757487 h 23902640"/>
              <a:gd name="connsiteX7072" fmla="*/ 20767663 w 43671952"/>
              <a:gd name="connsiteY7072" fmla="*/ 2666047 h 23902640"/>
              <a:gd name="connsiteX7073" fmla="*/ 20965783 w 43671952"/>
              <a:gd name="connsiteY7073" fmla="*/ 2658428 h 23902640"/>
              <a:gd name="connsiteX7074" fmla="*/ 21240103 w 43671952"/>
              <a:gd name="connsiteY7074" fmla="*/ 2688907 h 23902640"/>
              <a:gd name="connsiteX7075" fmla="*/ 21255343 w 43671952"/>
              <a:gd name="connsiteY7075" fmla="*/ 2711767 h 23902640"/>
              <a:gd name="connsiteX7076" fmla="*/ 21255343 w 43671952"/>
              <a:gd name="connsiteY7076" fmla="*/ 2795587 h 23902640"/>
              <a:gd name="connsiteX7077" fmla="*/ 21331543 w 43671952"/>
              <a:gd name="connsiteY7077" fmla="*/ 2780347 h 23902640"/>
              <a:gd name="connsiteX7078" fmla="*/ 21438223 w 43671952"/>
              <a:gd name="connsiteY7078" fmla="*/ 2711767 h 23902640"/>
              <a:gd name="connsiteX7079" fmla="*/ 21621103 w 43671952"/>
              <a:gd name="connsiteY7079" fmla="*/ 2711767 h 23902640"/>
              <a:gd name="connsiteX7080" fmla="*/ 21735403 w 43671952"/>
              <a:gd name="connsiteY7080" fmla="*/ 2803208 h 23902640"/>
              <a:gd name="connsiteX7081" fmla="*/ 21910647 w 43671952"/>
              <a:gd name="connsiteY7081" fmla="*/ 2955607 h 23902640"/>
              <a:gd name="connsiteX7082" fmla="*/ 22268527 w 43671952"/>
              <a:gd name="connsiteY7082" fmla="*/ 2917507 h 23902640"/>
              <a:gd name="connsiteX7083" fmla="*/ 22481879 w 43671952"/>
              <a:gd name="connsiteY7083" fmla="*/ 2917507 h 23902640"/>
              <a:gd name="connsiteX7084" fmla="*/ 22573319 w 43671952"/>
              <a:gd name="connsiteY7084" fmla="*/ 2993707 h 23902640"/>
              <a:gd name="connsiteX7085" fmla="*/ 22580943 w 43671952"/>
              <a:gd name="connsiteY7085" fmla="*/ 3138487 h 23902640"/>
              <a:gd name="connsiteX7086" fmla="*/ 22695241 w 43671952"/>
              <a:gd name="connsiteY7086" fmla="*/ 3168968 h 23902640"/>
              <a:gd name="connsiteX7087" fmla="*/ 22733339 w 43671952"/>
              <a:gd name="connsiteY7087" fmla="*/ 3229929 h 23902640"/>
              <a:gd name="connsiteX7088" fmla="*/ 22855263 w 43671952"/>
              <a:gd name="connsiteY7088" fmla="*/ 3138487 h 23902640"/>
              <a:gd name="connsiteX7089" fmla="*/ 23281983 w 43671952"/>
              <a:gd name="connsiteY7089" fmla="*/ 3146107 h 23902640"/>
              <a:gd name="connsiteX7090" fmla="*/ 23327707 w 43671952"/>
              <a:gd name="connsiteY7090" fmla="*/ 3115627 h 23902640"/>
              <a:gd name="connsiteX7091" fmla="*/ 23571547 w 43671952"/>
              <a:gd name="connsiteY7091" fmla="*/ 3252787 h 23902640"/>
              <a:gd name="connsiteX7092" fmla="*/ 23571547 w 43671952"/>
              <a:gd name="connsiteY7092" fmla="*/ 3115627 h 23902640"/>
              <a:gd name="connsiteX7093" fmla="*/ 23586787 w 43671952"/>
              <a:gd name="connsiteY7093" fmla="*/ 3024188 h 23902640"/>
              <a:gd name="connsiteX7094" fmla="*/ 23708703 w 43671952"/>
              <a:gd name="connsiteY7094" fmla="*/ 3085148 h 23902640"/>
              <a:gd name="connsiteX7095" fmla="*/ 24036363 w 43671952"/>
              <a:gd name="connsiteY7095" fmla="*/ 3054667 h 23902640"/>
              <a:gd name="connsiteX7096" fmla="*/ 24234483 w 43671952"/>
              <a:gd name="connsiteY7096" fmla="*/ 3146107 h 23902640"/>
              <a:gd name="connsiteX7097" fmla="*/ 24356403 w 43671952"/>
              <a:gd name="connsiteY7097" fmla="*/ 3130867 h 23902640"/>
              <a:gd name="connsiteX7098" fmla="*/ 24569763 w 43671952"/>
              <a:gd name="connsiteY7098" fmla="*/ 3275649 h 23902640"/>
              <a:gd name="connsiteX7099" fmla="*/ 24821223 w 43671952"/>
              <a:gd name="connsiteY7099" fmla="*/ 3275649 h 23902640"/>
              <a:gd name="connsiteX7100" fmla="*/ 24996483 w 43671952"/>
              <a:gd name="connsiteY7100" fmla="*/ 3435668 h 23902640"/>
              <a:gd name="connsiteX7101" fmla="*/ 25293663 w 43671952"/>
              <a:gd name="connsiteY7101" fmla="*/ 3458527 h 23902640"/>
              <a:gd name="connsiteX7102" fmla="*/ 25446063 w 43671952"/>
              <a:gd name="connsiteY7102" fmla="*/ 3527107 h 23902640"/>
              <a:gd name="connsiteX7103" fmla="*/ 25606083 w 43671952"/>
              <a:gd name="connsiteY7103" fmla="*/ 3519488 h 23902640"/>
              <a:gd name="connsiteX7104" fmla="*/ 25461303 w 43671952"/>
              <a:gd name="connsiteY7104" fmla="*/ 3656653 h 23902640"/>
              <a:gd name="connsiteX7105" fmla="*/ 25369863 w 43671952"/>
              <a:gd name="connsiteY7105" fmla="*/ 3664275 h 23902640"/>
              <a:gd name="connsiteX7106" fmla="*/ 25324143 w 43671952"/>
              <a:gd name="connsiteY7106" fmla="*/ 3740474 h 23902640"/>
              <a:gd name="connsiteX7107" fmla="*/ 25347003 w 43671952"/>
              <a:gd name="connsiteY7107" fmla="*/ 3778572 h 23902640"/>
              <a:gd name="connsiteX7108" fmla="*/ 25347003 w 43671952"/>
              <a:gd name="connsiteY7108" fmla="*/ 3892873 h 23902640"/>
              <a:gd name="connsiteX7109" fmla="*/ 25080303 w 43671952"/>
              <a:gd name="connsiteY7109" fmla="*/ 3847154 h 23902640"/>
              <a:gd name="connsiteX7110" fmla="*/ 24973623 w 43671952"/>
              <a:gd name="connsiteY7110" fmla="*/ 3786194 h 23902640"/>
              <a:gd name="connsiteX7111" fmla="*/ 24927903 w 43671952"/>
              <a:gd name="connsiteY7111" fmla="*/ 3694751 h 23902640"/>
              <a:gd name="connsiteX7112" fmla="*/ 24745023 w 43671952"/>
              <a:gd name="connsiteY7112" fmla="*/ 3694751 h 23902640"/>
              <a:gd name="connsiteX7113" fmla="*/ 24722163 w 43671952"/>
              <a:gd name="connsiteY7113" fmla="*/ 3572827 h 23902640"/>
              <a:gd name="connsiteX7114" fmla="*/ 24577383 w 43671952"/>
              <a:gd name="connsiteY7114" fmla="*/ 3679512 h 23902640"/>
              <a:gd name="connsiteX7115" fmla="*/ 24585003 w 43671952"/>
              <a:gd name="connsiteY7115" fmla="*/ 3763330 h 23902640"/>
              <a:gd name="connsiteX7116" fmla="*/ 24524043 w 43671952"/>
              <a:gd name="connsiteY7116" fmla="*/ 3847154 h 23902640"/>
              <a:gd name="connsiteX7117" fmla="*/ 24242103 w 43671952"/>
              <a:gd name="connsiteY7117" fmla="*/ 3847154 h 23902640"/>
              <a:gd name="connsiteX7118" fmla="*/ 24371643 w 43671952"/>
              <a:gd name="connsiteY7118" fmla="*/ 3915732 h 23902640"/>
              <a:gd name="connsiteX7119" fmla="*/ 24493563 w 43671952"/>
              <a:gd name="connsiteY7119" fmla="*/ 4022413 h 23902640"/>
              <a:gd name="connsiteX7120" fmla="*/ 24623103 w 43671952"/>
              <a:gd name="connsiteY7120" fmla="*/ 4167192 h 23902640"/>
              <a:gd name="connsiteX7121" fmla="*/ 24287823 w 43671952"/>
              <a:gd name="connsiteY7121" fmla="*/ 4243392 h 23902640"/>
              <a:gd name="connsiteX7122" fmla="*/ 23914443 w 43671952"/>
              <a:gd name="connsiteY7122" fmla="*/ 4479611 h 23902640"/>
              <a:gd name="connsiteX7123" fmla="*/ 23754423 w 43671952"/>
              <a:gd name="connsiteY7123" fmla="*/ 4624394 h 23902640"/>
              <a:gd name="connsiteX7124" fmla="*/ 23609647 w 43671952"/>
              <a:gd name="connsiteY7124" fmla="*/ 4510093 h 23902640"/>
              <a:gd name="connsiteX7125" fmla="*/ 23358187 w 43671952"/>
              <a:gd name="connsiteY7125" fmla="*/ 4662492 h 23902640"/>
              <a:gd name="connsiteX7126" fmla="*/ 23312467 w 43671952"/>
              <a:gd name="connsiteY7126" fmla="*/ 4555811 h 23902640"/>
              <a:gd name="connsiteX7127" fmla="*/ 23205783 w 43671952"/>
              <a:gd name="connsiteY7127" fmla="*/ 4677731 h 23902640"/>
              <a:gd name="connsiteX7128" fmla="*/ 22946703 w 43671952"/>
              <a:gd name="connsiteY7128" fmla="*/ 4921572 h 23902640"/>
              <a:gd name="connsiteX7129" fmla="*/ 22939083 w 43671952"/>
              <a:gd name="connsiteY7129" fmla="*/ 5043493 h 23902640"/>
              <a:gd name="connsiteX7130" fmla="*/ 23053387 w 43671952"/>
              <a:gd name="connsiteY7130" fmla="*/ 5051112 h 23902640"/>
              <a:gd name="connsiteX7131" fmla="*/ 23045767 w 43671952"/>
              <a:gd name="connsiteY7131" fmla="*/ 5195890 h 23902640"/>
              <a:gd name="connsiteX7132" fmla="*/ 23099107 w 43671952"/>
              <a:gd name="connsiteY7132" fmla="*/ 5279711 h 23902640"/>
              <a:gd name="connsiteX7133" fmla="*/ 22969563 w 43671952"/>
              <a:gd name="connsiteY7133" fmla="*/ 5279711 h 23902640"/>
              <a:gd name="connsiteX7134" fmla="*/ 22939083 w 43671952"/>
              <a:gd name="connsiteY7134" fmla="*/ 5508310 h 23902640"/>
              <a:gd name="connsiteX7135" fmla="*/ 22885743 w 43671952"/>
              <a:gd name="connsiteY7135" fmla="*/ 5561652 h 23902640"/>
              <a:gd name="connsiteX7136" fmla="*/ 22756203 w 43671952"/>
              <a:gd name="connsiteY7136" fmla="*/ 5561652 h 23902640"/>
              <a:gd name="connsiteX7137" fmla="*/ 22763823 w 43671952"/>
              <a:gd name="connsiteY7137" fmla="*/ 5675952 h 23902640"/>
              <a:gd name="connsiteX7138" fmla="*/ 22771443 w 43671952"/>
              <a:gd name="connsiteY7138" fmla="*/ 5752153 h 23902640"/>
              <a:gd name="connsiteX7139" fmla="*/ 22657143 w 43671952"/>
              <a:gd name="connsiteY7139" fmla="*/ 5797871 h 23902640"/>
              <a:gd name="connsiteX7140" fmla="*/ 22497121 w 43671952"/>
              <a:gd name="connsiteY7140" fmla="*/ 6026472 h 23902640"/>
              <a:gd name="connsiteX7141" fmla="*/ 22436167 w 43671952"/>
              <a:gd name="connsiteY7141" fmla="*/ 6049334 h 23902640"/>
              <a:gd name="connsiteX7142" fmla="*/ 22367587 w 43671952"/>
              <a:gd name="connsiteY7142" fmla="*/ 5881691 h 23902640"/>
              <a:gd name="connsiteX7143" fmla="*/ 22329483 w 43671952"/>
              <a:gd name="connsiteY7143" fmla="*/ 5150173 h 23902640"/>
              <a:gd name="connsiteX7144" fmla="*/ 22542839 w 43671952"/>
              <a:gd name="connsiteY7144" fmla="*/ 4974913 h 23902640"/>
              <a:gd name="connsiteX7145" fmla="*/ 22817163 w 43671952"/>
              <a:gd name="connsiteY7145" fmla="*/ 4723451 h 23902640"/>
              <a:gd name="connsiteX7146" fmla="*/ 22977183 w 43671952"/>
              <a:gd name="connsiteY7146" fmla="*/ 4571051 h 23902640"/>
              <a:gd name="connsiteX7147" fmla="*/ 23083863 w 43671952"/>
              <a:gd name="connsiteY7147" fmla="*/ 4548192 h 23902640"/>
              <a:gd name="connsiteX7148" fmla="*/ 23121967 w 43671952"/>
              <a:gd name="connsiteY7148" fmla="*/ 4487232 h 23902640"/>
              <a:gd name="connsiteX7149" fmla="*/ 23121967 w 43671952"/>
              <a:gd name="connsiteY7149" fmla="*/ 4327212 h 23902640"/>
              <a:gd name="connsiteX7150" fmla="*/ 23137207 w 43671952"/>
              <a:gd name="connsiteY7150" fmla="*/ 4190051 h 23902640"/>
              <a:gd name="connsiteX7151" fmla="*/ 23045767 w 43671952"/>
              <a:gd name="connsiteY7151" fmla="*/ 4220533 h 23902640"/>
              <a:gd name="connsiteX7152" fmla="*/ 22984803 w 43671952"/>
              <a:gd name="connsiteY7152" fmla="*/ 4304352 h 23902640"/>
              <a:gd name="connsiteX7153" fmla="*/ 22977183 w 43671952"/>
              <a:gd name="connsiteY7153" fmla="*/ 4411033 h 23902640"/>
              <a:gd name="connsiteX7154" fmla="*/ 22847643 w 43671952"/>
              <a:gd name="connsiteY7154" fmla="*/ 4456751 h 23902640"/>
              <a:gd name="connsiteX7155" fmla="*/ 22733339 w 43671952"/>
              <a:gd name="connsiteY7155" fmla="*/ 4540571 h 23902640"/>
              <a:gd name="connsiteX7156" fmla="*/ 22687619 w 43671952"/>
              <a:gd name="connsiteY7156" fmla="*/ 4479611 h 23902640"/>
              <a:gd name="connsiteX7157" fmla="*/ 22718101 w 43671952"/>
              <a:gd name="connsiteY7157" fmla="*/ 4380552 h 23902640"/>
              <a:gd name="connsiteX7158" fmla="*/ 22680003 w 43671952"/>
              <a:gd name="connsiteY7158" fmla="*/ 4334831 h 23902640"/>
              <a:gd name="connsiteX7159" fmla="*/ 22596179 w 43671952"/>
              <a:gd name="connsiteY7159" fmla="*/ 4365312 h 23902640"/>
              <a:gd name="connsiteX7160" fmla="*/ 22489503 w 43671952"/>
              <a:gd name="connsiteY7160" fmla="*/ 4365312 h 23902640"/>
              <a:gd name="connsiteX7161" fmla="*/ 22329483 w 43671952"/>
              <a:gd name="connsiteY7161" fmla="*/ 4471992 h 23902640"/>
              <a:gd name="connsiteX7162" fmla="*/ 22230679 w 43671952"/>
              <a:gd name="connsiteY7162" fmla="*/ 4609153 h 23902640"/>
              <a:gd name="connsiteX7163" fmla="*/ 22139239 w 43671952"/>
              <a:gd name="connsiteY7163" fmla="*/ 4632012 h 23902640"/>
              <a:gd name="connsiteX7164" fmla="*/ 22070667 w 43671952"/>
              <a:gd name="connsiteY7164" fmla="*/ 4670112 h 23902640"/>
              <a:gd name="connsiteX7165" fmla="*/ 22101143 w 43671952"/>
              <a:gd name="connsiteY7165" fmla="*/ 4738692 h 23902640"/>
              <a:gd name="connsiteX7166" fmla="*/ 22192583 w 43671952"/>
              <a:gd name="connsiteY7166" fmla="*/ 4799648 h 23902640"/>
              <a:gd name="connsiteX7167" fmla="*/ 22116387 w 43671952"/>
              <a:gd name="connsiteY7167" fmla="*/ 4830133 h 23902640"/>
              <a:gd name="connsiteX7168" fmla="*/ 21971607 w 43671952"/>
              <a:gd name="connsiteY7168" fmla="*/ 4807270 h 23902640"/>
              <a:gd name="connsiteX7169" fmla="*/ 21903027 w 43671952"/>
              <a:gd name="connsiteY7169" fmla="*/ 4875853 h 23902640"/>
              <a:gd name="connsiteX7170" fmla="*/ 21811603 w 43671952"/>
              <a:gd name="connsiteY7170" fmla="*/ 4738692 h 23902640"/>
              <a:gd name="connsiteX7171" fmla="*/ 21720163 w 43671952"/>
              <a:gd name="connsiteY7171" fmla="*/ 4738692 h 23902640"/>
              <a:gd name="connsiteX7172" fmla="*/ 21590619 w 43671952"/>
              <a:gd name="connsiteY7172" fmla="*/ 4746310 h 23902640"/>
              <a:gd name="connsiteX7173" fmla="*/ 21560143 w 43671952"/>
              <a:gd name="connsiteY7173" fmla="*/ 4807270 h 23902640"/>
              <a:gd name="connsiteX7174" fmla="*/ 21346783 w 43671952"/>
              <a:gd name="connsiteY7174" fmla="*/ 4784412 h 23902640"/>
              <a:gd name="connsiteX7175" fmla="*/ 21316303 w 43671952"/>
              <a:gd name="connsiteY7175" fmla="*/ 4830133 h 23902640"/>
              <a:gd name="connsiteX7176" fmla="*/ 21232483 w 43671952"/>
              <a:gd name="connsiteY7176" fmla="*/ 4761552 h 23902640"/>
              <a:gd name="connsiteX7177" fmla="*/ 20904823 w 43671952"/>
              <a:gd name="connsiteY7177" fmla="*/ 4814893 h 23902640"/>
              <a:gd name="connsiteX7178" fmla="*/ 20859103 w 43671952"/>
              <a:gd name="connsiteY7178" fmla="*/ 4875853 h 23902640"/>
              <a:gd name="connsiteX7179" fmla="*/ 20782903 w 43671952"/>
              <a:gd name="connsiteY7179" fmla="*/ 4875853 h 23902640"/>
              <a:gd name="connsiteX7180" fmla="*/ 20660983 w 43671952"/>
              <a:gd name="connsiteY7180" fmla="*/ 5066352 h 23902640"/>
              <a:gd name="connsiteX7181" fmla="*/ 20531443 w 43671952"/>
              <a:gd name="connsiteY7181" fmla="*/ 5104450 h 23902640"/>
              <a:gd name="connsiteX7182" fmla="*/ 20394283 w 43671952"/>
              <a:gd name="connsiteY7182" fmla="*/ 5287333 h 23902640"/>
              <a:gd name="connsiteX7183" fmla="*/ 20219023 w 43671952"/>
              <a:gd name="connsiteY7183" fmla="*/ 5401632 h 23902640"/>
              <a:gd name="connsiteX7184" fmla="*/ 20158063 w 43671952"/>
              <a:gd name="connsiteY7184" fmla="*/ 5447354 h 23902640"/>
              <a:gd name="connsiteX7185" fmla="*/ 20158063 w 43671952"/>
              <a:gd name="connsiteY7185" fmla="*/ 5538792 h 23902640"/>
              <a:gd name="connsiteX7186" fmla="*/ 20249503 w 43671952"/>
              <a:gd name="connsiteY7186" fmla="*/ 5485452 h 23902640"/>
              <a:gd name="connsiteX7187" fmla="*/ 20386663 w 43671952"/>
              <a:gd name="connsiteY7187" fmla="*/ 5546412 h 23902640"/>
              <a:gd name="connsiteX7188" fmla="*/ 20348563 w 43671952"/>
              <a:gd name="connsiteY7188" fmla="*/ 5622613 h 23902640"/>
              <a:gd name="connsiteX7189" fmla="*/ 20333323 w 43671952"/>
              <a:gd name="connsiteY7189" fmla="*/ 5645473 h 23902640"/>
              <a:gd name="connsiteX7190" fmla="*/ 20356183 w 43671952"/>
              <a:gd name="connsiteY7190" fmla="*/ 5698812 h 23902640"/>
              <a:gd name="connsiteX7191" fmla="*/ 20523823 w 43671952"/>
              <a:gd name="connsiteY7191" fmla="*/ 5554034 h 23902640"/>
              <a:gd name="connsiteX7192" fmla="*/ 20569543 w 43671952"/>
              <a:gd name="connsiteY7192" fmla="*/ 5500690 h 23902640"/>
              <a:gd name="connsiteX7193" fmla="*/ 20737183 w 43671952"/>
              <a:gd name="connsiteY7193" fmla="*/ 5714053 h 23902640"/>
              <a:gd name="connsiteX7194" fmla="*/ 20622883 w 43671952"/>
              <a:gd name="connsiteY7194" fmla="*/ 5721671 h 23902640"/>
              <a:gd name="connsiteX7195" fmla="*/ 20744803 w 43671952"/>
              <a:gd name="connsiteY7195" fmla="*/ 5843593 h 23902640"/>
              <a:gd name="connsiteX7196" fmla="*/ 20744803 w 43671952"/>
              <a:gd name="connsiteY7196" fmla="*/ 5965512 h 23902640"/>
              <a:gd name="connsiteX7197" fmla="*/ 20630503 w 43671952"/>
              <a:gd name="connsiteY7197" fmla="*/ 6171254 h 23902640"/>
              <a:gd name="connsiteX7198" fmla="*/ 20615263 w 43671952"/>
              <a:gd name="connsiteY7198" fmla="*/ 6399852 h 23902640"/>
              <a:gd name="connsiteX7199" fmla="*/ 20478103 w 43671952"/>
              <a:gd name="connsiteY7199" fmla="*/ 6575113 h 23902640"/>
              <a:gd name="connsiteX7200" fmla="*/ 20325703 w 43671952"/>
              <a:gd name="connsiteY7200" fmla="*/ 6864672 h 23902640"/>
              <a:gd name="connsiteX7201" fmla="*/ 20036143 w 43671952"/>
              <a:gd name="connsiteY7201" fmla="*/ 7093273 h 23902640"/>
              <a:gd name="connsiteX7202" fmla="*/ 19830403 w 43671952"/>
              <a:gd name="connsiteY7202" fmla="*/ 7306632 h 23902640"/>
              <a:gd name="connsiteX7203" fmla="*/ 19525603 w 43671952"/>
              <a:gd name="connsiteY7203" fmla="*/ 7314252 h 23902640"/>
              <a:gd name="connsiteX7204" fmla="*/ 19515223 w 43671952"/>
              <a:gd name="connsiteY7204" fmla="*/ 7301909 h 23902640"/>
              <a:gd name="connsiteX7205" fmla="*/ 19512267 w 43671952"/>
              <a:gd name="connsiteY7205" fmla="*/ 7310443 h 23902640"/>
              <a:gd name="connsiteX7206" fmla="*/ 19455119 w 43671952"/>
              <a:gd name="connsiteY7206" fmla="*/ 7348544 h 23902640"/>
              <a:gd name="connsiteX7207" fmla="*/ 19331291 w 43671952"/>
              <a:gd name="connsiteY7207" fmla="*/ 7453317 h 23902640"/>
              <a:gd name="connsiteX7208" fmla="*/ 19312243 w 43671952"/>
              <a:gd name="connsiteY7208" fmla="*/ 7577143 h 23902640"/>
              <a:gd name="connsiteX7209" fmla="*/ 19064591 w 43671952"/>
              <a:gd name="connsiteY7209" fmla="*/ 7834472 h 23902640"/>
              <a:gd name="connsiteX7210" fmla="*/ 19169367 w 43671952"/>
              <a:gd name="connsiteY7210" fmla="*/ 8015447 h 23902640"/>
              <a:gd name="connsiteX7211" fmla="*/ 19216991 w 43671952"/>
              <a:gd name="connsiteY7211" fmla="*/ 8377395 h 23902640"/>
              <a:gd name="connsiteX7212" fmla="*/ 19159843 w 43671952"/>
              <a:gd name="connsiteY7212" fmla="*/ 8482170 h 23902640"/>
              <a:gd name="connsiteX7213" fmla="*/ 18978867 w 43671952"/>
              <a:gd name="connsiteY7213" fmla="*/ 8520272 h 23902640"/>
              <a:gd name="connsiteX7214" fmla="*/ 18845519 w 43671952"/>
              <a:gd name="connsiteY7214" fmla="*/ 8596470 h 23902640"/>
              <a:gd name="connsiteX7215" fmla="*/ 18816943 w 43671952"/>
              <a:gd name="connsiteY7215" fmla="*/ 8491696 h 23902640"/>
              <a:gd name="connsiteX7216" fmla="*/ 18883619 w 43671952"/>
              <a:gd name="connsiteY7216" fmla="*/ 8386922 h 23902640"/>
              <a:gd name="connsiteX7217" fmla="*/ 18816943 w 43671952"/>
              <a:gd name="connsiteY7217" fmla="*/ 8244048 h 23902640"/>
              <a:gd name="connsiteX7218" fmla="*/ 18912193 w 43671952"/>
              <a:gd name="connsiteY7218" fmla="*/ 8234522 h 23902640"/>
              <a:gd name="connsiteX7219" fmla="*/ 18893143 w 43671952"/>
              <a:gd name="connsiteY7219" fmla="*/ 8072597 h 23902640"/>
              <a:gd name="connsiteX7220" fmla="*/ 18693119 w 43671952"/>
              <a:gd name="connsiteY7220" fmla="*/ 8034496 h 23902640"/>
              <a:gd name="connsiteX7221" fmla="*/ 18769319 w 43671952"/>
              <a:gd name="connsiteY7221" fmla="*/ 7805742 h 23902640"/>
              <a:gd name="connsiteX7222" fmla="*/ 18626443 w 43671952"/>
              <a:gd name="connsiteY7222" fmla="*/ 7748592 h 23902640"/>
              <a:gd name="connsiteX7223" fmla="*/ 18540719 w 43671952"/>
              <a:gd name="connsiteY7223" fmla="*/ 7739065 h 23902640"/>
              <a:gd name="connsiteX7224" fmla="*/ 18283543 w 43671952"/>
              <a:gd name="connsiteY7224" fmla="*/ 7863047 h 23902640"/>
              <a:gd name="connsiteX7225" fmla="*/ 18245443 w 43671952"/>
              <a:gd name="connsiteY7225" fmla="*/ 7872571 h 23902640"/>
              <a:gd name="connsiteX7226" fmla="*/ 18321643 w 43671952"/>
              <a:gd name="connsiteY7226" fmla="*/ 7729543 h 23902640"/>
              <a:gd name="connsiteX7227" fmla="*/ 18397843 w 43671952"/>
              <a:gd name="connsiteY7227" fmla="*/ 7605715 h 23902640"/>
              <a:gd name="connsiteX7228" fmla="*/ 18293067 w 43671952"/>
              <a:gd name="connsiteY7228" fmla="*/ 7577143 h 23902640"/>
              <a:gd name="connsiteX7229" fmla="*/ 18264495 w 43671952"/>
              <a:gd name="connsiteY7229" fmla="*/ 7634294 h 23902640"/>
              <a:gd name="connsiteX7230" fmla="*/ 18121619 w 43671952"/>
              <a:gd name="connsiteY7230" fmla="*/ 7653344 h 23902640"/>
              <a:gd name="connsiteX7231" fmla="*/ 17959693 w 43671952"/>
              <a:gd name="connsiteY7231" fmla="*/ 7815265 h 23902640"/>
              <a:gd name="connsiteX7232" fmla="*/ 17769195 w 43671952"/>
              <a:gd name="connsiteY7232" fmla="*/ 7843996 h 23902640"/>
              <a:gd name="connsiteX7233" fmla="*/ 17902543 w 43671952"/>
              <a:gd name="connsiteY7233" fmla="*/ 8034496 h 23902640"/>
              <a:gd name="connsiteX7234" fmla="*/ 17969219 w 43671952"/>
              <a:gd name="connsiteY7234" fmla="*/ 8158321 h 23902640"/>
              <a:gd name="connsiteX7235" fmla="*/ 18178769 w 43671952"/>
              <a:gd name="connsiteY7235" fmla="*/ 8063071 h 23902640"/>
              <a:gd name="connsiteX7236" fmla="*/ 18274019 w 43671952"/>
              <a:gd name="connsiteY7236" fmla="*/ 8101171 h 23902640"/>
              <a:gd name="connsiteX7237" fmla="*/ 18416893 w 43671952"/>
              <a:gd name="connsiteY7237" fmla="*/ 8082122 h 23902640"/>
              <a:gd name="connsiteX7238" fmla="*/ 18312119 w 43671952"/>
              <a:gd name="connsiteY7238" fmla="*/ 8205947 h 23902640"/>
              <a:gd name="connsiteX7239" fmla="*/ 18169243 w 43671952"/>
              <a:gd name="connsiteY7239" fmla="*/ 8215472 h 23902640"/>
              <a:gd name="connsiteX7240" fmla="*/ 18083519 w 43671952"/>
              <a:gd name="connsiteY7240" fmla="*/ 8320245 h 23902640"/>
              <a:gd name="connsiteX7241" fmla="*/ 17940643 w 43671952"/>
              <a:gd name="connsiteY7241" fmla="*/ 8415496 h 23902640"/>
              <a:gd name="connsiteX7242" fmla="*/ 17940643 w 43671952"/>
              <a:gd name="connsiteY7242" fmla="*/ 8482170 h 23902640"/>
              <a:gd name="connsiteX7243" fmla="*/ 18064469 w 43671952"/>
              <a:gd name="connsiteY7243" fmla="*/ 8577421 h 23902640"/>
              <a:gd name="connsiteX7244" fmla="*/ 18083519 w 43671952"/>
              <a:gd name="connsiteY7244" fmla="*/ 8806022 h 23902640"/>
              <a:gd name="connsiteX7245" fmla="*/ 18197819 w 43671952"/>
              <a:gd name="connsiteY7245" fmla="*/ 8948895 h 23902640"/>
              <a:gd name="connsiteX7246" fmla="*/ 18016843 w 43671952"/>
              <a:gd name="connsiteY7246" fmla="*/ 8920320 h 23902640"/>
              <a:gd name="connsiteX7247" fmla="*/ 18178769 w 43671952"/>
              <a:gd name="connsiteY7247" fmla="*/ 9063195 h 23902640"/>
              <a:gd name="connsiteX7248" fmla="*/ 18026367 w 43671952"/>
              <a:gd name="connsiteY7248" fmla="*/ 9129871 h 23902640"/>
              <a:gd name="connsiteX7249" fmla="*/ 17988267 w 43671952"/>
              <a:gd name="connsiteY7249" fmla="*/ 9244171 h 23902640"/>
              <a:gd name="connsiteX7250" fmla="*/ 18083519 w 43671952"/>
              <a:gd name="connsiteY7250" fmla="*/ 9196545 h 23902640"/>
              <a:gd name="connsiteX7251" fmla="*/ 18197819 w 43671952"/>
              <a:gd name="connsiteY7251" fmla="*/ 9282270 h 23902640"/>
              <a:gd name="connsiteX7252" fmla="*/ 18093043 w 43671952"/>
              <a:gd name="connsiteY7252" fmla="*/ 9329896 h 23902640"/>
              <a:gd name="connsiteX7253" fmla="*/ 18140667 w 43671952"/>
              <a:gd name="connsiteY7253" fmla="*/ 9415620 h 23902640"/>
              <a:gd name="connsiteX7254" fmla="*/ 18045419 w 43671952"/>
              <a:gd name="connsiteY7254" fmla="*/ 9491822 h 23902640"/>
              <a:gd name="connsiteX7255" fmla="*/ 18035895 w 43671952"/>
              <a:gd name="connsiteY7255" fmla="*/ 9625171 h 23902640"/>
              <a:gd name="connsiteX7256" fmla="*/ 17864443 w 43671952"/>
              <a:gd name="connsiteY7256" fmla="*/ 9739471 h 23902640"/>
              <a:gd name="connsiteX7257" fmla="*/ 17864443 w 43671952"/>
              <a:gd name="connsiteY7257" fmla="*/ 9872821 h 23902640"/>
              <a:gd name="connsiteX7258" fmla="*/ 17616795 w 43671952"/>
              <a:gd name="connsiteY7258" fmla="*/ 10149046 h 23902640"/>
              <a:gd name="connsiteX7259" fmla="*/ 17473919 w 43671952"/>
              <a:gd name="connsiteY7259" fmla="*/ 10206195 h 23902640"/>
              <a:gd name="connsiteX7260" fmla="*/ 17378671 w 43671952"/>
              <a:gd name="connsiteY7260" fmla="*/ 10349070 h 23902640"/>
              <a:gd name="connsiteX7261" fmla="*/ 17083395 w 43671952"/>
              <a:gd name="connsiteY7261" fmla="*/ 10368121 h 23902640"/>
              <a:gd name="connsiteX7262" fmla="*/ 17045295 w 43671952"/>
              <a:gd name="connsiteY7262" fmla="*/ 10272870 h 23902640"/>
              <a:gd name="connsiteX7263" fmla="*/ 16988145 w 43671952"/>
              <a:gd name="connsiteY7263" fmla="*/ 10406219 h 23902640"/>
              <a:gd name="connsiteX7264" fmla="*/ 16692872 w 43671952"/>
              <a:gd name="connsiteY7264" fmla="*/ 10491946 h 23902640"/>
              <a:gd name="connsiteX7265" fmla="*/ 16578573 w 43671952"/>
              <a:gd name="connsiteY7265" fmla="*/ 10653871 h 23902640"/>
              <a:gd name="connsiteX7266" fmla="*/ 16435695 w 43671952"/>
              <a:gd name="connsiteY7266" fmla="*/ 10653871 h 23902640"/>
              <a:gd name="connsiteX7267" fmla="*/ 16521423 w 43671952"/>
              <a:gd name="connsiteY7267" fmla="*/ 10472895 h 23902640"/>
              <a:gd name="connsiteX7268" fmla="*/ 16359496 w 43671952"/>
              <a:gd name="connsiteY7268" fmla="*/ 10463371 h 23902640"/>
              <a:gd name="connsiteX7269" fmla="*/ 16178523 w 43671952"/>
              <a:gd name="connsiteY7269" fmla="*/ 10539570 h 23902640"/>
              <a:gd name="connsiteX7270" fmla="*/ 15978499 w 43671952"/>
              <a:gd name="connsiteY7270" fmla="*/ 10749120 h 23902640"/>
              <a:gd name="connsiteX7271" fmla="*/ 15930873 w 43671952"/>
              <a:gd name="connsiteY7271" fmla="*/ 10958672 h 23902640"/>
              <a:gd name="connsiteX7272" fmla="*/ 16273771 w 43671952"/>
              <a:gd name="connsiteY7272" fmla="*/ 11396820 h 23902640"/>
              <a:gd name="connsiteX7273" fmla="*/ 16292824 w 43671952"/>
              <a:gd name="connsiteY7273" fmla="*/ 11577795 h 23902640"/>
              <a:gd name="connsiteX7274" fmla="*/ 16369021 w 43671952"/>
              <a:gd name="connsiteY7274" fmla="*/ 11739720 h 23902640"/>
              <a:gd name="connsiteX7275" fmla="*/ 16245196 w 43671952"/>
              <a:gd name="connsiteY7275" fmla="*/ 11939587 h 23902640"/>
              <a:gd name="connsiteX7276" fmla="*/ 16235673 w 43671952"/>
              <a:gd name="connsiteY7276" fmla="*/ 12091987 h 23902640"/>
              <a:gd name="connsiteX7277" fmla="*/ 15968970 w 43671952"/>
              <a:gd name="connsiteY7277" fmla="*/ 12206287 h 23902640"/>
              <a:gd name="connsiteX7278" fmla="*/ 15692749 w 43671952"/>
              <a:gd name="connsiteY7278" fmla="*/ 12482512 h 23902640"/>
              <a:gd name="connsiteX7279" fmla="*/ 15683222 w 43671952"/>
              <a:gd name="connsiteY7279" fmla="*/ 12282487 h 23902640"/>
              <a:gd name="connsiteX7280" fmla="*/ 15721325 w 43671952"/>
              <a:gd name="connsiteY7280" fmla="*/ 12149137 h 23902640"/>
              <a:gd name="connsiteX7281" fmla="*/ 15492725 w 43671952"/>
              <a:gd name="connsiteY7281" fmla="*/ 12149137 h 23902640"/>
              <a:gd name="connsiteX7282" fmla="*/ 15454622 w 43671952"/>
              <a:gd name="connsiteY7282" fmla="*/ 12063412 h 23902640"/>
              <a:gd name="connsiteX7283" fmla="*/ 15464148 w 43671952"/>
              <a:gd name="connsiteY7283" fmla="*/ 11891976 h 23902640"/>
              <a:gd name="connsiteX7284" fmla="*/ 15387949 w 43671952"/>
              <a:gd name="connsiteY7284" fmla="*/ 11930062 h 23902640"/>
              <a:gd name="connsiteX7285" fmla="*/ 15321271 w 43671952"/>
              <a:gd name="connsiteY7285" fmla="*/ 11882595 h 23902640"/>
              <a:gd name="connsiteX7286" fmla="*/ 15216500 w 43671952"/>
              <a:gd name="connsiteY7286" fmla="*/ 11873070 h 23902640"/>
              <a:gd name="connsiteX7287" fmla="*/ 15187924 w 43671952"/>
              <a:gd name="connsiteY7287" fmla="*/ 11701620 h 23902640"/>
              <a:gd name="connsiteX7288" fmla="*/ 15092671 w 43671952"/>
              <a:gd name="connsiteY7288" fmla="*/ 11796870 h 23902640"/>
              <a:gd name="connsiteX7289" fmla="*/ 15054572 w 43671952"/>
              <a:gd name="connsiteY7289" fmla="*/ 12044362 h 23902640"/>
              <a:gd name="connsiteX7290" fmla="*/ 14921223 w 43671952"/>
              <a:gd name="connsiteY7290" fmla="*/ 12339637 h 23902640"/>
              <a:gd name="connsiteX7291" fmla="*/ 15025997 w 43671952"/>
              <a:gd name="connsiteY7291" fmla="*/ 12358687 h 23902640"/>
              <a:gd name="connsiteX7292" fmla="*/ 15016476 w 43671952"/>
              <a:gd name="connsiteY7292" fmla="*/ 12482512 h 23902640"/>
              <a:gd name="connsiteX7293" fmla="*/ 15092671 w 43671952"/>
              <a:gd name="connsiteY7293" fmla="*/ 12596812 h 23902640"/>
              <a:gd name="connsiteX7294" fmla="*/ 15102198 w 43671952"/>
              <a:gd name="connsiteY7294" fmla="*/ 12707937 h 23902640"/>
              <a:gd name="connsiteX7295" fmla="*/ 15410171 w 43671952"/>
              <a:gd name="connsiteY7295" fmla="*/ 12930187 h 23902640"/>
              <a:gd name="connsiteX7296" fmla="*/ 15435571 w 43671952"/>
              <a:gd name="connsiteY7296" fmla="*/ 13396912 h 23902640"/>
              <a:gd name="connsiteX7297" fmla="*/ 15559398 w 43671952"/>
              <a:gd name="connsiteY7297" fmla="*/ 13517562 h 23902640"/>
              <a:gd name="connsiteX7298" fmla="*/ 15276820 w 43671952"/>
              <a:gd name="connsiteY7298" fmla="*/ 13450887 h 23902640"/>
              <a:gd name="connsiteX7299" fmla="*/ 15105370 w 43671952"/>
              <a:gd name="connsiteY7299" fmla="*/ 13222287 h 23902640"/>
              <a:gd name="connsiteX7300" fmla="*/ 15111722 w 43671952"/>
              <a:gd name="connsiteY7300" fmla="*/ 12987337 h 23902640"/>
              <a:gd name="connsiteX7301" fmla="*/ 14930748 w 43671952"/>
              <a:gd name="connsiteY7301" fmla="*/ 12752387 h 23902640"/>
              <a:gd name="connsiteX7302" fmla="*/ 14959324 w 43671952"/>
              <a:gd name="connsiteY7302" fmla="*/ 12653962 h 23902640"/>
              <a:gd name="connsiteX7303" fmla="*/ 14816449 w 43671952"/>
              <a:gd name="connsiteY7303" fmla="*/ 12444412 h 23902640"/>
              <a:gd name="connsiteX7304" fmla="*/ 14825974 w 43671952"/>
              <a:gd name="connsiteY7304" fmla="*/ 12311062 h 23902640"/>
              <a:gd name="connsiteX7305" fmla="*/ 14816449 w 43671952"/>
              <a:gd name="connsiteY7305" fmla="*/ 12244387 h 23902640"/>
              <a:gd name="connsiteX7306" fmla="*/ 14911697 w 43671952"/>
              <a:gd name="connsiteY7306" fmla="*/ 12101512 h 23902640"/>
              <a:gd name="connsiteX7307" fmla="*/ 14921223 w 43671952"/>
              <a:gd name="connsiteY7307" fmla="*/ 11901501 h 23902640"/>
              <a:gd name="connsiteX7308" fmla="*/ 14940273 w 43671952"/>
              <a:gd name="connsiteY7308" fmla="*/ 11768295 h 23902640"/>
              <a:gd name="connsiteX7309" fmla="*/ 14835498 w 43671952"/>
              <a:gd name="connsiteY7309" fmla="*/ 11615896 h 23902640"/>
              <a:gd name="connsiteX7310" fmla="*/ 14835498 w 43671952"/>
              <a:gd name="connsiteY7310" fmla="*/ 11292045 h 23902640"/>
              <a:gd name="connsiteX7311" fmla="*/ 14883124 w 43671952"/>
              <a:gd name="connsiteY7311" fmla="*/ 11215847 h 23902640"/>
              <a:gd name="connsiteX7312" fmla="*/ 14797397 w 43671952"/>
              <a:gd name="connsiteY7312" fmla="*/ 11101545 h 23902640"/>
              <a:gd name="connsiteX7313" fmla="*/ 14683098 w 43671952"/>
              <a:gd name="connsiteY7313" fmla="*/ 11234895 h 23902640"/>
              <a:gd name="connsiteX7314" fmla="*/ 14425925 w 43671952"/>
              <a:gd name="connsiteY7314" fmla="*/ 11311095 h 23902640"/>
              <a:gd name="connsiteX7315" fmla="*/ 14502125 w 43671952"/>
              <a:gd name="connsiteY7315" fmla="*/ 10768170 h 23902640"/>
              <a:gd name="connsiteX7316" fmla="*/ 14378298 w 43671952"/>
              <a:gd name="connsiteY7316" fmla="*/ 10596720 h 23902640"/>
              <a:gd name="connsiteX7317" fmla="*/ 14273522 w 43671952"/>
              <a:gd name="connsiteY7317" fmla="*/ 10549095 h 23902640"/>
              <a:gd name="connsiteX7318" fmla="*/ 14254476 w 43671952"/>
              <a:gd name="connsiteY7318" fmla="*/ 10291921 h 23902640"/>
              <a:gd name="connsiteX7319" fmla="*/ 14149699 w 43671952"/>
              <a:gd name="connsiteY7319" fmla="*/ 10168095 h 23902640"/>
              <a:gd name="connsiteX7320" fmla="*/ 14063973 w 43671952"/>
              <a:gd name="connsiteY7320" fmla="*/ 10310971 h 23902640"/>
              <a:gd name="connsiteX7321" fmla="*/ 13949673 w 43671952"/>
              <a:gd name="connsiteY7321" fmla="*/ 10330022 h 23902640"/>
              <a:gd name="connsiteX7322" fmla="*/ 13713933 w 43671952"/>
              <a:gd name="connsiteY7322" fmla="*/ 10322877 h 23902640"/>
              <a:gd name="connsiteX7323" fmla="*/ 13621062 w 43671952"/>
              <a:gd name="connsiteY7323" fmla="*/ 10420507 h 23902640"/>
              <a:gd name="connsiteX7324" fmla="*/ 13606774 w 43671952"/>
              <a:gd name="connsiteY7324" fmla="*/ 10587195 h 23902640"/>
              <a:gd name="connsiteX7325" fmla="*/ 13397229 w 43671952"/>
              <a:gd name="connsiteY7325" fmla="*/ 10634819 h 23902640"/>
              <a:gd name="connsiteX7326" fmla="*/ 13187679 w 43671952"/>
              <a:gd name="connsiteY7326" fmla="*/ 10863421 h 23902640"/>
              <a:gd name="connsiteX7327" fmla="*/ 12968601 w 43671952"/>
              <a:gd name="connsiteY7327" fmla="*/ 10987246 h 23902640"/>
              <a:gd name="connsiteX7328" fmla="*/ 12961458 w 43671952"/>
              <a:gd name="connsiteY7328" fmla="*/ 11120596 h 23902640"/>
              <a:gd name="connsiteX7329" fmla="*/ 12816199 w 43671952"/>
              <a:gd name="connsiteY7329" fmla="*/ 11206320 h 23902640"/>
              <a:gd name="connsiteX7330" fmla="*/ 12749526 w 43671952"/>
              <a:gd name="connsiteY7330" fmla="*/ 11196796 h 23902640"/>
              <a:gd name="connsiteX7331" fmla="*/ 12759051 w 43671952"/>
              <a:gd name="connsiteY7331" fmla="*/ 11272995 h 23902640"/>
              <a:gd name="connsiteX7332" fmla="*/ 12616179 w 43671952"/>
              <a:gd name="connsiteY7332" fmla="*/ 11311095 h 23902640"/>
              <a:gd name="connsiteX7333" fmla="*/ 12597127 w 43671952"/>
              <a:gd name="connsiteY7333" fmla="*/ 11634945 h 23902640"/>
              <a:gd name="connsiteX7334" fmla="*/ 12495530 w 43671952"/>
              <a:gd name="connsiteY7334" fmla="*/ 11879420 h 23902640"/>
              <a:gd name="connsiteX7335" fmla="*/ 12501879 w 43671952"/>
              <a:gd name="connsiteY7335" fmla="*/ 12063412 h 23902640"/>
              <a:gd name="connsiteX7336" fmla="*/ 12397103 w 43671952"/>
              <a:gd name="connsiteY7336" fmla="*/ 12139612 h 23902640"/>
              <a:gd name="connsiteX7337" fmla="*/ 12378053 w 43671952"/>
              <a:gd name="connsiteY7337" fmla="*/ 12314237 h 23902640"/>
              <a:gd name="connsiteX7338" fmla="*/ 12289153 w 43671952"/>
              <a:gd name="connsiteY7338" fmla="*/ 12288837 h 23902640"/>
              <a:gd name="connsiteX7339" fmla="*/ 12149455 w 43671952"/>
              <a:gd name="connsiteY7339" fmla="*/ 12444412 h 23902640"/>
              <a:gd name="connsiteX7340" fmla="*/ 12025627 w 43671952"/>
              <a:gd name="connsiteY7340" fmla="*/ 12377737 h 23902640"/>
              <a:gd name="connsiteX7341" fmla="*/ 11987529 w 43671952"/>
              <a:gd name="connsiteY7341" fmla="*/ 12053887 h 23902640"/>
              <a:gd name="connsiteX7342" fmla="*/ 11901802 w 43671952"/>
              <a:gd name="connsiteY7342" fmla="*/ 11920537 h 23902640"/>
              <a:gd name="connsiteX7343" fmla="*/ 11873229 w 43671952"/>
              <a:gd name="connsiteY7343" fmla="*/ 11415871 h 23902640"/>
              <a:gd name="connsiteX7344" fmla="*/ 11797025 w 43671952"/>
              <a:gd name="connsiteY7344" fmla="*/ 11231721 h 23902640"/>
              <a:gd name="connsiteX7345" fmla="*/ 11784329 w 43671952"/>
              <a:gd name="connsiteY7345" fmla="*/ 10879295 h 23902640"/>
              <a:gd name="connsiteX7346" fmla="*/ 11797025 w 43671952"/>
              <a:gd name="connsiteY7346" fmla="*/ 10587195 h 23902640"/>
              <a:gd name="connsiteX7347" fmla="*/ 11866878 w 43671952"/>
              <a:gd name="connsiteY7347" fmla="*/ 10333195 h 23902640"/>
              <a:gd name="connsiteX7348" fmla="*/ 11873229 w 43671952"/>
              <a:gd name="connsiteY7348" fmla="*/ 10101420 h 23902640"/>
              <a:gd name="connsiteX7349" fmla="*/ 11730352 w 43671952"/>
              <a:gd name="connsiteY7349" fmla="*/ 10368121 h 23902640"/>
              <a:gd name="connsiteX7350" fmla="*/ 11568426 w 43671952"/>
              <a:gd name="connsiteY7350" fmla="*/ 10377645 h 23902640"/>
              <a:gd name="connsiteX7351" fmla="*/ 11447775 w 43671952"/>
              <a:gd name="connsiteY7351" fmla="*/ 10126820 h 23902640"/>
              <a:gd name="connsiteX7352" fmla="*/ 11682725 w 43671952"/>
              <a:gd name="connsiteY7352" fmla="*/ 10006170 h 23902640"/>
              <a:gd name="connsiteX7353" fmla="*/ 11435078 w 43671952"/>
              <a:gd name="connsiteY7353" fmla="*/ 10025221 h 23902640"/>
              <a:gd name="connsiteX7354" fmla="*/ 11444601 w 43671952"/>
              <a:gd name="connsiteY7354" fmla="*/ 9882346 h 23902640"/>
              <a:gd name="connsiteX7355" fmla="*/ 11330301 w 43671952"/>
              <a:gd name="connsiteY7355" fmla="*/ 9844244 h 23902640"/>
              <a:gd name="connsiteX7356" fmla="*/ 11349349 w 43671952"/>
              <a:gd name="connsiteY7356" fmla="*/ 9587070 h 23902640"/>
              <a:gd name="connsiteX7357" fmla="*/ 11120751 w 43671952"/>
              <a:gd name="connsiteY7357" fmla="*/ 9520396 h 23902640"/>
              <a:gd name="connsiteX7358" fmla="*/ 11015981 w 43671952"/>
              <a:gd name="connsiteY7358" fmla="*/ 9587070 h 23902640"/>
              <a:gd name="connsiteX7359" fmla="*/ 10739753 w 43671952"/>
              <a:gd name="connsiteY7359" fmla="*/ 9596596 h 23902640"/>
              <a:gd name="connsiteX7360" fmla="*/ 10663555 w 43671952"/>
              <a:gd name="connsiteY7360" fmla="*/ 9520396 h 23902640"/>
              <a:gd name="connsiteX7361" fmla="*/ 10292079 w 43671952"/>
              <a:gd name="connsiteY7361" fmla="*/ 9472771 h 23902640"/>
              <a:gd name="connsiteX7362" fmla="*/ 10293959 w 43671952"/>
              <a:gd name="connsiteY7362" fmla="*/ 9468296 h 23902640"/>
              <a:gd name="connsiteX7363" fmla="*/ 10267311 w 43671952"/>
              <a:gd name="connsiteY7363" fmla="*/ 9478484 h 23902640"/>
              <a:gd name="connsiteX7364" fmla="*/ 10145391 w 43671952"/>
              <a:gd name="connsiteY7364" fmla="*/ 9204166 h 23902640"/>
              <a:gd name="connsiteX7365" fmla="*/ 9977750 w 43671952"/>
              <a:gd name="connsiteY7365" fmla="*/ 9219406 h 23902640"/>
              <a:gd name="connsiteX7366" fmla="*/ 9893929 w 43671952"/>
              <a:gd name="connsiteY7366" fmla="*/ 9181305 h 23902640"/>
              <a:gd name="connsiteX7367" fmla="*/ 9741535 w 43671952"/>
              <a:gd name="connsiteY7367" fmla="*/ 9188925 h 23902640"/>
              <a:gd name="connsiteX7368" fmla="*/ 9711049 w 43671952"/>
              <a:gd name="connsiteY7368" fmla="*/ 9051765 h 23902640"/>
              <a:gd name="connsiteX7369" fmla="*/ 9627233 w 43671952"/>
              <a:gd name="connsiteY7369" fmla="*/ 8975565 h 23902640"/>
              <a:gd name="connsiteX7370" fmla="*/ 9604373 w 43671952"/>
              <a:gd name="connsiteY7370" fmla="*/ 8632665 h 23902640"/>
              <a:gd name="connsiteX7371" fmla="*/ 9459591 w 43671952"/>
              <a:gd name="connsiteY7371" fmla="*/ 8594564 h 23902640"/>
              <a:gd name="connsiteX7372" fmla="*/ 9322429 w 43671952"/>
              <a:gd name="connsiteY7372" fmla="*/ 8663145 h 23902640"/>
              <a:gd name="connsiteX7373" fmla="*/ 9314810 w 43671952"/>
              <a:gd name="connsiteY7373" fmla="*/ 8823165 h 23902640"/>
              <a:gd name="connsiteX7374" fmla="*/ 9299568 w 43671952"/>
              <a:gd name="connsiteY7374" fmla="*/ 8998426 h 23902640"/>
              <a:gd name="connsiteX7375" fmla="*/ 9406250 w 43671952"/>
              <a:gd name="connsiteY7375" fmla="*/ 9112725 h 23902640"/>
              <a:gd name="connsiteX7376" fmla="*/ 9352907 w 43671952"/>
              <a:gd name="connsiteY7376" fmla="*/ 9196545 h 23902640"/>
              <a:gd name="connsiteX7377" fmla="*/ 9352907 w 43671952"/>
              <a:gd name="connsiteY7377" fmla="*/ 9348945 h 23902640"/>
              <a:gd name="connsiteX7378" fmla="*/ 9291950 w 43671952"/>
              <a:gd name="connsiteY7378" fmla="*/ 9425145 h 23902640"/>
              <a:gd name="connsiteX7379" fmla="*/ 9413867 w 43671952"/>
              <a:gd name="connsiteY7379" fmla="*/ 9547065 h 23902640"/>
              <a:gd name="connsiteX7380" fmla="*/ 9543411 w 43671952"/>
              <a:gd name="connsiteY7380" fmla="*/ 9409905 h 23902640"/>
              <a:gd name="connsiteX7381" fmla="*/ 9520551 w 43671952"/>
              <a:gd name="connsiteY7381" fmla="*/ 9600405 h 23902640"/>
              <a:gd name="connsiteX7382" fmla="*/ 9741535 w 43671952"/>
              <a:gd name="connsiteY7382" fmla="*/ 9638506 h 23902640"/>
              <a:gd name="connsiteX7383" fmla="*/ 9878693 w 43671952"/>
              <a:gd name="connsiteY7383" fmla="*/ 9478484 h 23902640"/>
              <a:gd name="connsiteX7384" fmla="*/ 9970133 w 43671952"/>
              <a:gd name="connsiteY7384" fmla="*/ 9463246 h 23902640"/>
              <a:gd name="connsiteX7385" fmla="*/ 10053951 w 43671952"/>
              <a:gd name="connsiteY7385" fmla="*/ 9333705 h 23902640"/>
              <a:gd name="connsiteX7386" fmla="*/ 10145391 w 43671952"/>
              <a:gd name="connsiteY7386" fmla="*/ 9364185 h 23902640"/>
              <a:gd name="connsiteX7387" fmla="*/ 10107295 w 43671952"/>
              <a:gd name="connsiteY7387" fmla="*/ 9577545 h 23902640"/>
              <a:gd name="connsiteX7388" fmla="*/ 10328269 w 43671952"/>
              <a:gd name="connsiteY7388" fmla="*/ 9973785 h 23902640"/>
              <a:gd name="connsiteX7389" fmla="*/ 10198734 w 43671952"/>
              <a:gd name="connsiteY7389" fmla="*/ 10210006 h 23902640"/>
              <a:gd name="connsiteX7390" fmla="*/ 10206351 w 43671952"/>
              <a:gd name="connsiteY7390" fmla="*/ 10278584 h 23902640"/>
              <a:gd name="connsiteX7391" fmla="*/ 10053951 w 43671952"/>
              <a:gd name="connsiteY7391" fmla="*/ 10339545 h 23902640"/>
              <a:gd name="connsiteX7392" fmla="*/ 9977750 w 43671952"/>
              <a:gd name="connsiteY7392" fmla="*/ 10613866 h 23902640"/>
              <a:gd name="connsiteX7393" fmla="*/ 9810111 w 43671952"/>
              <a:gd name="connsiteY7393" fmla="*/ 10644346 h 23902640"/>
              <a:gd name="connsiteX7394" fmla="*/ 9756769 w 43671952"/>
              <a:gd name="connsiteY7394" fmla="*/ 10751025 h 23902640"/>
              <a:gd name="connsiteX7395" fmla="*/ 9680570 w 43671952"/>
              <a:gd name="connsiteY7395" fmla="*/ 10728165 h 23902640"/>
              <a:gd name="connsiteX7396" fmla="*/ 9589132 w 43671952"/>
              <a:gd name="connsiteY7396" fmla="*/ 10903425 h 23902640"/>
              <a:gd name="connsiteX7397" fmla="*/ 9299568 w 43671952"/>
              <a:gd name="connsiteY7397" fmla="*/ 10911046 h 23902640"/>
              <a:gd name="connsiteX7398" fmla="*/ 9170033 w 43671952"/>
              <a:gd name="connsiteY7398" fmla="*/ 11116785 h 23902640"/>
              <a:gd name="connsiteX7399" fmla="*/ 8857611 w 43671952"/>
              <a:gd name="connsiteY7399" fmla="*/ 11192985 h 23902640"/>
              <a:gd name="connsiteX7400" fmla="*/ 8659490 w 43671952"/>
              <a:gd name="connsiteY7400" fmla="*/ 11337765 h 23902640"/>
              <a:gd name="connsiteX7401" fmla="*/ 8499472 w 43671952"/>
              <a:gd name="connsiteY7401" fmla="*/ 11337765 h 23902640"/>
              <a:gd name="connsiteX7402" fmla="*/ 8400413 w 43671952"/>
              <a:gd name="connsiteY7402" fmla="*/ 11459685 h 23902640"/>
              <a:gd name="connsiteX7403" fmla="*/ 8095611 w 43671952"/>
              <a:gd name="connsiteY7403" fmla="*/ 11573985 h 23902640"/>
              <a:gd name="connsiteX7404" fmla="*/ 7981309 w 43671952"/>
              <a:gd name="connsiteY7404" fmla="*/ 11490165 h 23902640"/>
              <a:gd name="connsiteX7405" fmla="*/ 8049888 w 43671952"/>
              <a:gd name="connsiteY7405" fmla="*/ 10880566 h 23902640"/>
              <a:gd name="connsiteX7406" fmla="*/ 7981309 w 43671952"/>
              <a:gd name="connsiteY7406" fmla="*/ 10697685 h 23902640"/>
              <a:gd name="connsiteX7407" fmla="*/ 7981309 w 43671952"/>
              <a:gd name="connsiteY7407" fmla="*/ 10331925 h 23902640"/>
              <a:gd name="connsiteX7408" fmla="*/ 7867008 w 43671952"/>
              <a:gd name="connsiteY7408" fmla="*/ 10149046 h 23902640"/>
              <a:gd name="connsiteX7409" fmla="*/ 7882249 w 43671952"/>
              <a:gd name="connsiteY7409" fmla="*/ 9539446 h 23902640"/>
              <a:gd name="connsiteX7410" fmla="*/ 7775568 w 43671952"/>
              <a:gd name="connsiteY7410" fmla="*/ 9402286 h 23902640"/>
              <a:gd name="connsiteX7411" fmla="*/ 7798428 w 43671952"/>
              <a:gd name="connsiteY7411" fmla="*/ 9196545 h 23902640"/>
              <a:gd name="connsiteX7412" fmla="*/ 7775568 w 43671952"/>
              <a:gd name="connsiteY7412" fmla="*/ 9021285 h 23902640"/>
              <a:gd name="connsiteX7413" fmla="*/ 7790809 w 43671952"/>
              <a:gd name="connsiteY7413" fmla="*/ 8884125 h 23902640"/>
              <a:gd name="connsiteX7414" fmla="*/ 7745085 w 43671952"/>
              <a:gd name="connsiteY7414" fmla="*/ 8792685 h 23902640"/>
              <a:gd name="connsiteX7415" fmla="*/ 7745085 w 43671952"/>
              <a:gd name="connsiteY7415" fmla="*/ 8655526 h 23902640"/>
              <a:gd name="connsiteX7416" fmla="*/ 7813669 w 43671952"/>
              <a:gd name="connsiteY7416" fmla="*/ 8602185 h 23902640"/>
              <a:gd name="connsiteX7417" fmla="*/ 7745085 w 43671952"/>
              <a:gd name="connsiteY7417" fmla="*/ 8586945 h 23902640"/>
              <a:gd name="connsiteX7418" fmla="*/ 7738515 w 43671952"/>
              <a:gd name="connsiteY7418" fmla="*/ 8567237 h 23902640"/>
              <a:gd name="connsiteX7419" fmla="*/ 7738296 w 43671952"/>
              <a:gd name="connsiteY7419" fmla="*/ 8570309 h 23902640"/>
              <a:gd name="connsiteX7420" fmla="*/ 7699594 w 43671952"/>
              <a:gd name="connsiteY7420" fmla="*/ 8644044 h 23902640"/>
              <a:gd name="connsiteX7421" fmla="*/ 7660277 w 43671952"/>
              <a:gd name="connsiteY7421" fmla="*/ 8793248 h 23902640"/>
              <a:gd name="connsiteX7422" fmla="*/ 7572807 w 43671952"/>
              <a:gd name="connsiteY7422" fmla="*/ 8481014 h 23902640"/>
              <a:gd name="connsiteX7423" fmla="*/ 7539356 w 43671952"/>
              <a:gd name="connsiteY7423" fmla="*/ 8837854 h 23902640"/>
              <a:gd name="connsiteX7424" fmla="*/ 7550506 w 43671952"/>
              <a:gd name="connsiteY7424" fmla="*/ 9440018 h 23902640"/>
              <a:gd name="connsiteX7425" fmla="*/ 7541579 w 43671952"/>
              <a:gd name="connsiteY7425" fmla="*/ 9443465 h 23902640"/>
              <a:gd name="connsiteX7426" fmla="*/ 7540023 w 43671952"/>
              <a:gd name="connsiteY7426" fmla="*/ 9455436 h 23902640"/>
              <a:gd name="connsiteX7427" fmla="*/ 7510781 w 43671952"/>
              <a:gd name="connsiteY7427" fmla="*/ 9663275 h 23902640"/>
              <a:gd name="connsiteX7428" fmla="*/ 7606028 w 43671952"/>
              <a:gd name="connsiteY7428" fmla="*/ 9810913 h 23902640"/>
              <a:gd name="connsiteX7429" fmla="*/ 7515540 w 43671952"/>
              <a:gd name="connsiteY7429" fmla="*/ 10310974 h 23902640"/>
              <a:gd name="connsiteX7430" fmla="*/ 7634607 w 43671952"/>
              <a:gd name="connsiteY7430" fmla="*/ 10568150 h 23902640"/>
              <a:gd name="connsiteX7431" fmla="*/ 7620320 w 43671952"/>
              <a:gd name="connsiteY7431" fmla="*/ 10972962 h 23902640"/>
              <a:gd name="connsiteX7432" fmla="*/ 7748903 w 43671952"/>
              <a:gd name="connsiteY7432" fmla="*/ 11101550 h 23902640"/>
              <a:gd name="connsiteX7433" fmla="*/ 7787004 w 43671952"/>
              <a:gd name="connsiteY7433" fmla="*/ 11330150 h 23902640"/>
              <a:gd name="connsiteX7434" fmla="*/ 7963220 w 43671952"/>
              <a:gd name="connsiteY7434" fmla="*/ 11592088 h 23902640"/>
              <a:gd name="connsiteX7435" fmla="*/ 7887019 w 43671952"/>
              <a:gd name="connsiteY7435" fmla="*/ 11734963 h 23902640"/>
              <a:gd name="connsiteX7436" fmla="*/ 8034655 w 43671952"/>
              <a:gd name="connsiteY7436" fmla="*/ 11958638 h 23902640"/>
              <a:gd name="connsiteX7437" fmla="*/ 8315645 w 43671952"/>
              <a:gd name="connsiteY7437" fmla="*/ 11944349 h 23902640"/>
              <a:gd name="connsiteX7438" fmla="*/ 8487093 w 43671952"/>
              <a:gd name="connsiteY7438" fmla="*/ 11844499 h 23902640"/>
              <a:gd name="connsiteX7439" fmla="*/ 8644255 w 43671952"/>
              <a:gd name="connsiteY7439" fmla="*/ 11858788 h 23902640"/>
              <a:gd name="connsiteX7440" fmla="*/ 8949058 w 43671952"/>
              <a:gd name="connsiteY7440" fmla="*/ 11711150 h 23902640"/>
              <a:gd name="connsiteX7441" fmla="*/ 8877617 w 43671952"/>
              <a:gd name="connsiteY7441" fmla="*/ 11911012 h 23902640"/>
              <a:gd name="connsiteX7442" fmla="*/ 8930007 w 43671952"/>
              <a:gd name="connsiteY7442" fmla="*/ 11977687 h 23902640"/>
              <a:gd name="connsiteX7443" fmla="*/ 8825234 w 43671952"/>
              <a:gd name="connsiteY7443" fmla="*/ 11996737 h 23902640"/>
              <a:gd name="connsiteX7444" fmla="*/ 8796657 w 43671952"/>
              <a:gd name="connsiteY7444" fmla="*/ 12230099 h 23902640"/>
              <a:gd name="connsiteX7445" fmla="*/ 8644255 w 43671952"/>
              <a:gd name="connsiteY7445" fmla="*/ 12558712 h 23902640"/>
              <a:gd name="connsiteX7446" fmla="*/ 8458521 w 43671952"/>
              <a:gd name="connsiteY7446" fmla="*/ 12911137 h 23902640"/>
              <a:gd name="connsiteX7447" fmla="*/ 8234681 w 43671952"/>
              <a:gd name="connsiteY7447" fmla="*/ 13320712 h 23902640"/>
              <a:gd name="connsiteX7448" fmla="*/ 7891779 w 43671952"/>
              <a:gd name="connsiteY7448" fmla="*/ 13520737 h 23902640"/>
              <a:gd name="connsiteX7449" fmla="*/ 7634607 w 43671952"/>
              <a:gd name="connsiteY7449" fmla="*/ 13901737 h 23902640"/>
              <a:gd name="connsiteX7450" fmla="*/ 7577458 w 43671952"/>
              <a:gd name="connsiteY7450" fmla="*/ 14092237 h 23902640"/>
              <a:gd name="connsiteX7451" fmla="*/ 7334571 w 43671952"/>
              <a:gd name="connsiteY7451" fmla="*/ 14325600 h 23902640"/>
              <a:gd name="connsiteX7452" fmla="*/ 7325043 w 43671952"/>
              <a:gd name="connsiteY7452" fmla="*/ 14620875 h 23902640"/>
              <a:gd name="connsiteX7453" fmla="*/ 7272659 w 43671952"/>
              <a:gd name="connsiteY7453" fmla="*/ 14939962 h 23902640"/>
              <a:gd name="connsiteX7454" fmla="*/ 7372673 w 43671952"/>
              <a:gd name="connsiteY7454" fmla="*/ 15078075 h 23902640"/>
              <a:gd name="connsiteX7455" fmla="*/ 7425056 w 43671952"/>
              <a:gd name="connsiteY7455" fmla="*/ 15578137 h 23902640"/>
              <a:gd name="connsiteX7456" fmla="*/ 7625081 w 43671952"/>
              <a:gd name="connsiteY7456" fmla="*/ 15644812 h 23902640"/>
              <a:gd name="connsiteX7457" fmla="*/ 7615553 w 43671952"/>
              <a:gd name="connsiteY7457" fmla="*/ 15930562 h 23902640"/>
              <a:gd name="connsiteX7458" fmla="*/ 7634603 w 43671952"/>
              <a:gd name="connsiteY7458" fmla="*/ 16116299 h 23902640"/>
              <a:gd name="connsiteX7459" fmla="*/ 7744142 w 43671952"/>
              <a:gd name="connsiteY7459" fmla="*/ 16406812 h 23902640"/>
              <a:gd name="connsiteX7460" fmla="*/ 7639368 w 43671952"/>
              <a:gd name="connsiteY7460" fmla="*/ 16816388 h 23902640"/>
              <a:gd name="connsiteX7461" fmla="*/ 7406008 w 43671952"/>
              <a:gd name="connsiteY7461" fmla="*/ 17011652 h 23902640"/>
              <a:gd name="connsiteX7462" fmla="*/ 7339336 w 43671952"/>
              <a:gd name="connsiteY7462" fmla="*/ 17259300 h 23902640"/>
              <a:gd name="connsiteX7463" fmla="*/ 7253610 w 43671952"/>
              <a:gd name="connsiteY7463" fmla="*/ 17392652 h 23902640"/>
              <a:gd name="connsiteX7464" fmla="*/ 7286948 w 43671952"/>
              <a:gd name="connsiteY7464" fmla="*/ 17583152 h 23902640"/>
              <a:gd name="connsiteX7465" fmla="*/ 7472679 w 43671952"/>
              <a:gd name="connsiteY7465" fmla="*/ 17830800 h 23902640"/>
              <a:gd name="connsiteX7466" fmla="*/ 7539356 w 43671952"/>
              <a:gd name="connsiteY7466" fmla="*/ 18216564 h 23902640"/>
              <a:gd name="connsiteX7467" fmla="*/ 7363145 w 43671952"/>
              <a:gd name="connsiteY7467" fmla="*/ 18449928 h 23902640"/>
              <a:gd name="connsiteX7468" fmla="*/ 7463158 w 43671952"/>
              <a:gd name="connsiteY7468" fmla="*/ 18988088 h 23902640"/>
              <a:gd name="connsiteX7469" fmla="*/ 7382193 w 43671952"/>
              <a:gd name="connsiteY7469" fmla="*/ 19297652 h 23902640"/>
              <a:gd name="connsiteX7470" fmla="*/ 7363145 w 43671952"/>
              <a:gd name="connsiteY7470" fmla="*/ 19483388 h 23902640"/>
              <a:gd name="connsiteX7471" fmla="*/ 7291708 w 43671952"/>
              <a:gd name="connsiteY7471" fmla="*/ 19716752 h 23902640"/>
              <a:gd name="connsiteX7472" fmla="*/ 7258372 w 43671952"/>
              <a:gd name="connsiteY7472" fmla="*/ 19940588 h 23902640"/>
              <a:gd name="connsiteX7473" fmla="*/ 7101205 w 43671952"/>
              <a:gd name="connsiteY7473" fmla="*/ 19959640 h 23902640"/>
              <a:gd name="connsiteX7474" fmla="*/ 7072630 w 43671952"/>
              <a:gd name="connsiteY7474" fmla="*/ 20012024 h 23902640"/>
              <a:gd name="connsiteX7475" fmla="*/ 6972617 w 43671952"/>
              <a:gd name="connsiteY7475" fmla="*/ 19992976 h 23902640"/>
              <a:gd name="connsiteX7476" fmla="*/ 6929758 w 43671952"/>
              <a:gd name="connsiteY7476" fmla="*/ 20064412 h 23902640"/>
              <a:gd name="connsiteX7477" fmla="*/ 6781854 w 43671952"/>
              <a:gd name="connsiteY7477" fmla="*/ 20026312 h 23902640"/>
              <a:gd name="connsiteX7478" fmla="*/ 6734224 w 43671952"/>
              <a:gd name="connsiteY7478" fmla="*/ 20121564 h 23902640"/>
              <a:gd name="connsiteX7479" fmla="*/ 6629451 w 43671952"/>
              <a:gd name="connsiteY7479" fmla="*/ 20102512 h 23902640"/>
              <a:gd name="connsiteX7480" fmla="*/ 6529440 w 43671952"/>
              <a:gd name="connsiteY7480" fmla="*/ 20250152 h 23902640"/>
              <a:gd name="connsiteX7481" fmla="*/ 6377037 w 43671952"/>
              <a:gd name="connsiteY7481" fmla="*/ 20116800 h 23902640"/>
              <a:gd name="connsiteX7482" fmla="*/ 6296073 w 43671952"/>
              <a:gd name="connsiteY7482" fmla="*/ 20226340 h 23902640"/>
              <a:gd name="connsiteX7483" fmla="*/ 6234163 w 43671952"/>
              <a:gd name="connsiteY7483" fmla="*/ 20031076 h 23902640"/>
              <a:gd name="connsiteX7484" fmla="*/ 6124633 w 43671952"/>
              <a:gd name="connsiteY7484" fmla="*/ 19959640 h 23902640"/>
              <a:gd name="connsiteX7485" fmla="*/ 6186542 w 43671952"/>
              <a:gd name="connsiteY7485" fmla="*/ 19873912 h 23902640"/>
              <a:gd name="connsiteX7486" fmla="*/ 5881739 w 43671952"/>
              <a:gd name="connsiteY7486" fmla="*/ 19483388 h 23902640"/>
              <a:gd name="connsiteX7487" fmla="*/ 5834109 w 43671952"/>
              <a:gd name="connsiteY7487" fmla="*/ 19354800 h 23902640"/>
              <a:gd name="connsiteX7488" fmla="*/ 5691238 w 43671952"/>
              <a:gd name="connsiteY7488" fmla="*/ 19216688 h 23902640"/>
              <a:gd name="connsiteX7489" fmla="*/ 5319765 w 43671952"/>
              <a:gd name="connsiteY7489" fmla="*/ 18821400 h 23902640"/>
              <a:gd name="connsiteX7490" fmla="*/ 5281666 w 43671952"/>
              <a:gd name="connsiteY7490" fmla="*/ 18630900 h 23902640"/>
              <a:gd name="connsiteX7491" fmla="*/ 5134032 w 43671952"/>
              <a:gd name="connsiteY7491" fmla="*/ 18435640 h 23902640"/>
              <a:gd name="connsiteX7492" fmla="*/ 5086404 w 43671952"/>
              <a:gd name="connsiteY7492" fmla="*/ 18178464 h 23902640"/>
              <a:gd name="connsiteX7493" fmla="*/ 4972104 w 43671952"/>
              <a:gd name="connsiteY7493" fmla="*/ 18049876 h 23902640"/>
              <a:gd name="connsiteX7494" fmla="*/ 4853043 w 43671952"/>
              <a:gd name="connsiteY7494" fmla="*/ 17783176 h 23902640"/>
              <a:gd name="connsiteX7495" fmla="*/ 4643489 w 43671952"/>
              <a:gd name="connsiteY7495" fmla="*/ 17578388 h 23902640"/>
              <a:gd name="connsiteX7496" fmla="*/ 4595863 w 43671952"/>
              <a:gd name="connsiteY7496" fmla="*/ 17440276 h 23902640"/>
              <a:gd name="connsiteX7497" fmla="*/ 4486331 w 43671952"/>
              <a:gd name="connsiteY7497" fmla="*/ 17359312 h 23902640"/>
              <a:gd name="connsiteX7498" fmla="*/ 4348217 w 43671952"/>
              <a:gd name="connsiteY7498" fmla="*/ 17178340 h 23902640"/>
              <a:gd name="connsiteX7499" fmla="*/ 4314881 w 43671952"/>
              <a:gd name="connsiteY7499" fmla="*/ 16430624 h 23902640"/>
              <a:gd name="connsiteX7500" fmla="*/ 4376792 w 43671952"/>
              <a:gd name="connsiteY7500" fmla="*/ 15997237 h 23902640"/>
              <a:gd name="connsiteX7501" fmla="*/ 4272016 w 43671952"/>
              <a:gd name="connsiteY7501" fmla="*/ 15763874 h 23902640"/>
              <a:gd name="connsiteX7502" fmla="*/ 4243437 w 43671952"/>
              <a:gd name="connsiteY7502" fmla="*/ 15425737 h 23902640"/>
              <a:gd name="connsiteX7503" fmla="*/ 4071989 w 43671952"/>
              <a:gd name="connsiteY7503" fmla="*/ 15025688 h 23902640"/>
              <a:gd name="connsiteX7504" fmla="*/ 4157714 w 43671952"/>
              <a:gd name="connsiteY7504" fmla="*/ 14973299 h 23902640"/>
              <a:gd name="connsiteX7505" fmla="*/ 4033894 w 43671952"/>
              <a:gd name="connsiteY7505" fmla="*/ 14892337 h 23902640"/>
              <a:gd name="connsiteX7506" fmla="*/ 3991025 w 43671952"/>
              <a:gd name="connsiteY7506" fmla="*/ 14720888 h 23902640"/>
              <a:gd name="connsiteX7507" fmla="*/ 3667180 w 43671952"/>
              <a:gd name="connsiteY7507" fmla="*/ 14277975 h 23902640"/>
              <a:gd name="connsiteX7508" fmla="*/ 3657660 w 43671952"/>
              <a:gd name="connsiteY7508" fmla="*/ 14097000 h 23902640"/>
              <a:gd name="connsiteX7509" fmla="*/ 3552880 w 43671952"/>
              <a:gd name="connsiteY7509" fmla="*/ 13949362 h 23902640"/>
              <a:gd name="connsiteX7510" fmla="*/ 3667180 w 43671952"/>
              <a:gd name="connsiteY7510" fmla="*/ 13820774 h 23902640"/>
              <a:gd name="connsiteX7511" fmla="*/ 3667180 w 43671952"/>
              <a:gd name="connsiteY7511" fmla="*/ 13482637 h 23902640"/>
              <a:gd name="connsiteX7512" fmla="*/ 3690994 w 43671952"/>
              <a:gd name="connsiteY7512" fmla="*/ 13063537 h 23902640"/>
              <a:gd name="connsiteX7513" fmla="*/ 3576696 w 43671952"/>
              <a:gd name="connsiteY7513" fmla="*/ 12873037 h 23902640"/>
              <a:gd name="connsiteX7514" fmla="*/ 3424288 w 43671952"/>
              <a:gd name="connsiteY7514" fmla="*/ 12954000 h 23902640"/>
              <a:gd name="connsiteX7515" fmla="*/ 3219502 w 43671952"/>
              <a:gd name="connsiteY7515" fmla="*/ 12839700 h 23902640"/>
              <a:gd name="connsiteX7516" fmla="*/ 3233796 w 43671952"/>
              <a:gd name="connsiteY7516" fmla="*/ 12701587 h 23902640"/>
              <a:gd name="connsiteX7517" fmla="*/ 3057578 w 43671952"/>
              <a:gd name="connsiteY7517" fmla="*/ 12515849 h 23902640"/>
              <a:gd name="connsiteX7518" fmla="*/ 2776591 w 43671952"/>
              <a:gd name="connsiteY7518" fmla="*/ 12549187 h 23902640"/>
              <a:gd name="connsiteX7519" fmla="*/ 2338442 w 43671952"/>
              <a:gd name="connsiteY7519" fmla="*/ 12796837 h 23902640"/>
              <a:gd name="connsiteX7520" fmla="*/ 2086030 w 43671952"/>
              <a:gd name="connsiteY7520" fmla="*/ 12687299 h 23902640"/>
              <a:gd name="connsiteX7521" fmla="*/ 1747893 w 43671952"/>
              <a:gd name="connsiteY7521" fmla="*/ 12815887 h 23902640"/>
              <a:gd name="connsiteX7522" fmla="*/ 1500252 w 43671952"/>
              <a:gd name="connsiteY7522" fmla="*/ 12725400 h 23902640"/>
              <a:gd name="connsiteX7523" fmla="*/ 1290695 w 43671952"/>
              <a:gd name="connsiteY7523" fmla="*/ 12392024 h 23902640"/>
              <a:gd name="connsiteX7524" fmla="*/ 1181168 w 43671952"/>
              <a:gd name="connsiteY7524" fmla="*/ 12134850 h 23902640"/>
              <a:gd name="connsiteX7525" fmla="*/ 1138299 w 43671952"/>
              <a:gd name="connsiteY7525" fmla="*/ 11825451 h 23902640"/>
              <a:gd name="connsiteX7526" fmla="*/ 1043054 w 43671952"/>
              <a:gd name="connsiteY7526" fmla="*/ 11677813 h 23902640"/>
              <a:gd name="connsiteX7527" fmla="*/ 1119247 w 43671952"/>
              <a:gd name="connsiteY7527" fmla="*/ 11425402 h 23902640"/>
              <a:gd name="connsiteX7528" fmla="*/ 1125205 w 43671952"/>
              <a:gd name="connsiteY7528" fmla="*/ 11423511 h 23902640"/>
              <a:gd name="connsiteX7529" fmla="*/ 1121509 w 43671952"/>
              <a:gd name="connsiteY7529" fmla="*/ 11419927 h 23902640"/>
              <a:gd name="connsiteX7530" fmla="*/ 1133539 w 43671952"/>
              <a:gd name="connsiteY7530" fmla="*/ 11398414 h 23902640"/>
              <a:gd name="connsiteX7531" fmla="*/ 959881 w 43671952"/>
              <a:gd name="connsiteY7531" fmla="*/ 11424938 h 23902640"/>
              <a:gd name="connsiteX7532" fmla="*/ 1093698 w 43671952"/>
              <a:gd name="connsiteY7532" fmla="*/ 11257667 h 23902640"/>
              <a:gd name="connsiteX7533" fmla="*/ 858238 w 43671952"/>
              <a:gd name="connsiteY7533" fmla="*/ 11318828 h 23902640"/>
              <a:gd name="connsiteX7534" fmla="*/ 974162 w 43671952"/>
              <a:gd name="connsiteY7534" fmla="*/ 11162188 h 23902640"/>
              <a:gd name="connsiteX7535" fmla="*/ 883501 w 43671952"/>
              <a:gd name="connsiteY7535" fmla="*/ 11165845 h 23902640"/>
              <a:gd name="connsiteX7536" fmla="*/ 879557 w 43671952"/>
              <a:gd name="connsiteY7536" fmla="*/ 11091910 h 23902640"/>
              <a:gd name="connsiteX7537" fmla="*/ 1019526 w 43671952"/>
              <a:gd name="connsiteY7537" fmla="*/ 10923886 h 23902640"/>
              <a:gd name="connsiteX7538" fmla="*/ 997812 w 43671952"/>
              <a:gd name="connsiteY7538" fmla="*/ 10839612 h 23902640"/>
              <a:gd name="connsiteX7539" fmla="*/ 1003611 w 43671952"/>
              <a:gd name="connsiteY7539" fmla="*/ 10753482 h 23902640"/>
              <a:gd name="connsiteX7540" fmla="*/ 927936 w 43671952"/>
              <a:gd name="connsiteY7540" fmla="*/ 10682567 h 23902640"/>
              <a:gd name="connsiteX7541" fmla="*/ 1071397 w 43671952"/>
              <a:gd name="connsiteY7541" fmla="*/ 10555142 h 23902640"/>
              <a:gd name="connsiteX7542" fmla="*/ 1082541 w 43671952"/>
              <a:gd name="connsiteY7542" fmla="*/ 10454780 h 23902640"/>
              <a:gd name="connsiteX7543" fmla="*/ 1028409 w 43671952"/>
              <a:gd name="connsiteY7543" fmla="*/ 10375850 h 23902640"/>
              <a:gd name="connsiteX7544" fmla="*/ 1249816 w 43671952"/>
              <a:gd name="connsiteY7544" fmla="*/ 10086789 h 23902640"/>
              <a:gd name="connsiteX7545" fmla="*/ 1394777 w 43671952"/>
              <a:gd name="connsiteY7545" fmla="*/ 9651892 h 23902640"/>
              <a:gd name="connsiteX7546" fmla="*/ 1461681 w 43671952"/>
              <a:gd name="connsiteY7546" fmla="*/ 9406567 h 23902640"/>
              <a:gd name="connsiteX7547" fmla="*/ 1461681 w 43671952"/>
              <a:gd name="connsiteY7547" fmla="*/ 9328508 h 23902640"/>
              <a:gd name="connsiteX7548" fmla="*/ 1305565 w 43671952"/>
              <a:gd name="connsiteY7548" fmla="*/ 9350811 h 23902640"/>
              <a:gd name="connsiteX7549" fmla="*/ 1539738 w 43671952"/>
              <a:gd name="connsiteY7549" fmla="*/ 9150090 h 23902640"/>
              <a:gd name="connsiteX7550" fmla="*/ 1589223 w 43671952"/>
              <a:gd name="connsiteY7550" fmla="*/ 8935079 h 23902640"/>
              <a:gd name="connsiteX7551" fmla="*/ 1784313 w 43671952"/>
              <a:gd name="connsiteY7551" fmla="*/ 8786107 h 23902640"/>
              <a:gd name="connsiteX7552" fmla="*/ 1952334 w 43671952"/>
              <a:gd name="connsiteY7552" fmla="*/ 8503318 h 23902640"/>
              <a:gd name="connsiteX7553" fmla="*/ 2074995 w 43671952"/>
              <a:gd name="connsiteY7553" fmla="*/ 8402956 h 23902640"/>
              <a:gd name="connsiteX7554" fmla="*/ 2309174 w 43671952"/>
              <a:gd name="connsiteY7554" fmla="*/ 8213386 h 23902640"/>
              <a:gd name="connsiteX7555" fmla="*/ 2409536 w 43671952"/>
              <a:gd name="connsiteY7555" fmla="*/ 8023815 h 23902640"/>
              <a:gd name="connsiteX7556" fmla="*/ 2666010 w 43671952"/>
              <a:gd name="connsiteY7556" fmla="*/ 7979211 h 23902640"/>
              <a:gd name="connsiteX7557" fmla="*/ 2795817 w 43671952"/>
              <a:gd name="connsiteY7557" fmla="*/ 7834245 h 23902640"/>
              <a:gd name="connsiteX7558" fmla="*/ 2912968 w 43671952"/>
              <a:gd name="connsiteY7558" fmla="*/ 7802258 h 23902640"/>
              <a:gd name="connsiteX7559" fmla="*/ 2978246 w 43671952"/>
              <a:gd name="connsiteY7559" fmla="*/ 7700271 h 23902640"/>
              <a:gd name="connsiteX7560" fmla="*/ 3067450 w 43671952"/>
              <a:gd name="connsiteY7560" fmla="*/ 7432646 h 23902640"/>
              <a:gd name="connsiteX7561" fmla="*/ 3279326 w 43671952"/>
              <a:gd name="connsiteY7561" fmla="*/ 7187316 h 23902640"/>
              <a:gd name="connsiteX7562" fmla="*/ 3667883 w 43671952"/>
              <a:gd name="connsiteY7562" fmla="*/ 7011392 h 23902640"/>
              <a:gd name="connsiteX7563" fmla="*/ 3914077 w 43671952"/>
              <a:gd name="connsiteY7563" fmla="*/ 6716582 h 23902640"/>
              <a:gd name="connsiteX7564" fmla="*/ 4048242 w 43671952"/>
              <a:gd name="connsiteY7564" fmla="*/ 6864802 h 23902640"/>
              <a:gd name="connsiteX7565" fmla="*/ 4294082 w 43671952"/>
              <a:gd name="connsiteY7565" fmla="*/ 6886232 h 23902640"/>
              <a:gd name="connsiteX7566" fmla="*/ 4620722 w 43671952"/>
              <a:gd name="connsiteY7566" fmla="*/ 6722100 h 23902640"/>
              <a:gd name="connsiteX7567" fmla="*/ 4747119 w 43671952"/>
              <a:gd name="connsiteY7567" fmla="*/ 6704242 h 23902640"/>
              <a:gd name="connsiteX7568" fmla="*/ 4862796 w 43671952"/>
              <a:gd name="connsiteY7568" fmla="*/ 6707813 h 23902640"/>
              <a:gd name="connsiteX7569" fmla="*/ 5062765 w 43671952"/>
              <a:gd name="connsiteY7569" fmla="*/ 6726981 h 23902640"/>
              <a:gd name="connsiteX7570" fmla="*/ 5184560 w 43671952"/>
              <a:gd name="connsiteY7570" fmla="*/ 6785116 h 23902640"/>
              <a:gd name="connsiteX7571" fmla="*/ 5274520 w 43671952"/>
              <a:gd name="connsiteY7571" fmla="*/ 6730117 h 23902640"/>
              <a:gd name="connsiteX7572" fmla="*/ 5333416 w 43671952"/>
              <a:gd name="connsiteY7572" fmla="*/ 6793014 h 23902640"/>
              <a:gd name="connsiteX7573" fmla="*/ 5409966 w 43671952"/>
              <a:gd name="connsiteY7573" fmla="*/ 6743648 h 23902640"/>
              <a:gd name="connsiteX7574" fmla="*/ 5468856 w 43671952"/>
              <a:gd name="connsiteY7574" fmla="*/ 6792261 h 23902640"/>
              <a:gd name="connsiteX7575" fmla="*/ 5633745 w 43671952"/>
              <a:gd name="connsiteY7575" fmla="*/ 6746030 h 23902640"/>
              <a:gd name="connsiteX7576" fmla="*/ 5654531 w 43671952"/>
              <a:gd name="connsiteY7576" fmla="*/ 6852779 h 23902640"/>
              <a:gd name="connsiteX7577" fmla="*/ 5839347 w 43671952"/>
              <a:gd name="connsiteY7577" fmla="*/ 6804924 h 23902640"/>
              <a:gd name="connsiteX7578" fmla="*/ 5810649 w 43671952"/>
              <a:gd name="connsiteY7578" fmla="*/ 6886232 h 23902640"/>
              <a:gd name="connsiteX7579" fmla="*/ 5654531 w 43671952"/>
              <a:gd name="connsiteY7579" fmla="*/ 7008898 h 23902640"/>
              <a:gd name="connsiteX7580" fmla="*/ 5665689 w 43671952"/>
              <a:gd name="connsiteY7580" fmla="*/ 7142711 h 23902640"/>
              <a:gd name="connsiteX7581" fmla="*/ 5559804 w 43671952"/>
              <a:gd name="connsiteY7581" fmla="*/ 7211129 h 23902640"/>
              <a:gd name="connsiteX7582" fmla="*/ 5549412 w 43671952"/>
              <a:gd name="connsiteY7582" fmla="*/ 7306728 h 23902640"/>
              <a:gd name="connsiteX7583" fmla="*/ 5487270 w 43671952"/>
              <a:gd name="connsiteY7583" fmla="*/ 7298829 h 23902640"/>
              <a:gd name="connsiteX7584" fmla="*/ 5411590 w 43671952"/>
              <a:gd name="connsiteY7584" fmla="*/ 7337914 h 23902640"/>
              <a:gd name="connsiteX7585" fmla="*/ 5523852 w 43671952"/>
              <a:gd name="connsiteY7585" fmla="*/ 7440544 h 23902640"/>
              <a:gd name="connsiteX7586" fmla="*/ 5475363 w 43671952"/>
              <a:gd name="connsiteY7586" fmla="*/ 7538637 h 23902640"/>
              <a:gd name="connsiteX7587" fmla="*/ 5554171 w 43671952"/>
              <a:gd name="connsiteY7587" fmla="*/ 7533005 h 23902640"/>
              <a:gd name="connsiteX7588" fmla="*/ 5821799 w 43671952"/>
              <a:gd name="connsiteY7588" fmla="*/ 7732099 h 23902640"/>
              <a:gd name="connsiteX7589" fmla="*/ 5820175 w 43671952"/>
              <a:gd name="connsiteY7589" fmla="*/ 7935477 h 23902640"/>
              <a:gd name="connsiteX7590" fmla="*/ 5926169 w 43671952"/>
              <a:gd name="connsiteY7590" fmla="*/ 7918577 h 23902640"/>
              <a:gd name="connsiteX7591" fmla="*/ 5977917 w 43671952"/>
              <a:gd name="connsiteY7591" fmla="*/ 8023815 h 23902640"/>
              <a:gd name="connsiteX7592" fmla="*/ 6100586 w 43671952"/>
              <a:gd name="connsiteY7592" fmla="*/ 8146478 h 23902640"/>
              <a:gd name="connsiteX7593" fmla="*/ 6286261 w 43671952"/>
              <a:gd name="connsiteY7593" fmla="*/ 8030960 h 23902640"/>
              <a:gd name="connsiteX7594" fmla="*/ 6312454 w 43671952"/>
              <a:gd name="connsiteY7594" fmla="*/ 7890002 h 23902640"/>
              <a:gd name="connsiteX7595" fmla="*/ 6423965 w 43671952"/>
              <a:gd name="connsiteY7595" fmla="*/ 7767177 h 23902640"/>
              <a:gd name="connsiteX7596" fmla="*/ 6689093 w 43671952"/>
              <a:gd name="connsiteY7596" fmla="*/ 7736864 h 23902640"/>
              <a:gd name="connsiteX7597" fmla="*/ 6726560 w 43671952"/>
              <a:gd name="connsiteY7597" fmla="*/ 7874088 h 23902640"/>
              <a:gd name="connsiteX7598" fmla="*/ 6957867 w 43671952"/>
              <a:gd name="connsiteY7598" fmla="*/ 8049369 h 23902640"/>
              <a:gd name="connsiteX7599" fmla="*/ 7182520 w 43671952"/>
              <a:gd name="connsiteY7599" fmla="*/ 8168779 h 23902640"/>
              <a:gd name="connsiteX7600" fmla="*/ 7484470 w 43671952"/>
              <a:gd name="connsiteY7600" fmla="*/ 8096357 h 23902640"/>
              <a:gd name="connsiteX7601" fmla="*/ 7598885 w 43671952"/>
              <a:gd name="connsiteY7601" fmla="*/ 8127368 h 23902640"/>
              <a:gd name="connsiteX7602" fmla="*/ 7709442 w 43671952"/>
              <a:gd name="connsiteY7602" fmla="*/ 8195490 h 23902640"/>
              <a:gd name="connsiteX7603" fmla="*/ 7714624 w 43671952"/>
              <a:gd name="connsiteY7603" fmla="*/ 8213561 h 23902640"/>
              <a:gd name="connsiteX7604" fmla="*/ 7897488 w 43671952"/>
              <a:gd name="connsiteY7604" fmla="*/ 8144987 h 23902640"/>
              <a:gd name="connsiteX7605" fmla="*/ 8118469 w 43671952"/>
              <a:gd name="connsiteY7605" fmla="*/ 7779073 h 23902640"/>
              <a:gd name="connsiteX7606" fmla="*/ 8347073 w 43671952"/>
              <a:gd name="connsiteY7606" fmla="*/ 7443794 h 23902640"/>
              <a:gd name="connsiteX7607" fmla="*/ 8423273 w 43671952"/>
              <a:gd name="connsiteY7607" fmla="*/ 7306632 h 23902640"/>
              <a:gd name="connsiteX7608" fmla="*/ 8324213 w 43671952"/>
              <a:gd name="connsiteY7608" fmla="*/ 7314252 h 23902640"/>
              <a:gd name="connsiteX7609" fmla="*/ 8263249 w 43671952"/>
              <a:gd name="connsiteY7609" fmla="*/ 7283773 h 23902640"/>
              <a:gd name="connsiteX7610" fmla="*/ 8110847 w 43671952"/>
              <a:gd name="connsiteY7610" fmla="*/ 7359972 h 23902640"/>
              <a:gd name="connsiteX7611" fmla="*/ 7950828 w 43671952"/>
              <a:gd name="connsiteY7611" fmla="*/ 7321870 h 23902640"/>
              <a:gd name="connsiteX7612" fmla="*/ 7905233 w 43671952"/>
              <a:gd name="connsiteY7612" fmla="*/ 7237195 h 23902640"/>
              <a:gd name="connsiteX7613" fmla="*/ 7858436 w 43671952"/>
              <a:gd name="connsiteY7613" fmla="*/ 7219956 h 23902640"/>
              <a:gd name="connsiteX7614" fmla="*/ 7720322 w 43671952"/>
              <a:gd name="connsiteY7614" fmla="*/ 7315203 h 23902640"/>
              <a:gd name="connsiteX7615" fmla="*/ 7696510 w 43671952"/>
              <a:gd name="connsiteY7615" fmla="*/ 7272342 h 23902640"/>
              <a:gd name="connsiteX7616" fmla="*/ 7663176 w 43671952"/>
              <a:gd name="connsiteY7616" fmla="*/ 7177094 h 23902640"/>
              <a:gd name="connsiteX7617" fmla="*/ 7534588 w 43671952"/>
              <a:gd name="connsiteY7617" fmla="*/ 7215193 h 23902640"/>
              <a:gd name="connsiteX7618" fmla="*/ 7477439 w 43671952"/>
              <a:gd name="connsiteY7618" fmla="*/ 7181856 h 23902640"/>
              <a:gd name="connsiteX7619" fmla="*/ 7544109 w 43671952"/>
              <a:gd name="connsiteY7619" fmla="*/ 7053266 h 23902640"/>
              <a:gd name="connsiteX7620" fmla="*/ 7548876 w 43671952"/>
              <a:gd name="connsiteY7620" fmla="*/ 6981829 h 23902640"/>
              <a:gd name="connsiteX7621" fmla="*/ 7510774 w 43671952"/>
              <a:gd name="connsiteY7621" fmla="*/ 6886580 h 23902640"/>
              <a:gd name="connsiteX7622" fmla="*/ 7558396 w 43671952"/>
              <a:gd name="connsiteY7622" fmla="*/ 6877055 h 23902640"/>
              <a:gd name="connsiteX7623" fmla="*/ 7610786 w 43671952"/>
              <a:gd name="connsiteY7623" fmla="*/ 6791328 h 23902640"/>
              <a:gd name="connsiteX7624" fmla="*/ 7644121 w 43671952"/>
              <a:gd name="connsiteY7624" fmla="*/ 6629404 h 23902640"/>
              <a:gd name="connsiteX7625" fmla="*/ 7696510 w 43671952"/>
              <a:gd name="connsiteY7625" fmla="*/ 6581778 h 23902640"/>
              <a:gd name="connsiteX7626" fmla="*/ 7796524 w 43671952"/>
              <a:gd name="connsiteY7626" fmla="*/ 6596066 h 23902640"/>
              <a:gd name="connsiteX7627" fmla="*/ 7882249 w 43671952"/>
              <a:gd name="connsiteY7627" fmla="*/ 6610356 h 23902640"/>
              <a:gd name="connsiteX7628" fmla="*/ 8072748 w 43671952"/>
              <a:gd name="connsiteY7628" fmla="*/ 6486528 h 23902640"/>
              <a:gd name="connsiteX7629" fmla="*/ 8215623 w 43671952"/>
              <a:gd name="connsiteY7629" fmla="*/ 6500816 h 23902640"/>
              <a:gd name="connsiteX7630" fmla="*/ 8387075 w 43671952"/>
              <a:gd name="connsiteY7630" fmla="*/ 6391279 h 23902640"/>
              <a:gd name="connsiteX7631" fmla="*/ 8725209 w 43671952"/>
              <a:gd name="connsiteY7631" fmla="*/ 6381755 h 23902640"/>
              <a:gd name="connsiteX7632" fmla="*/ 8734735 w 43671952"/>
              <a:gd name="connsiteY7632" fmla="*/ 6443667 h 23902640"/>
              <a:gd name="connsiteX7633" fmla="*/ 8787123 w 43671952"/>
              <a:gd name="connsiteY7633" fmla="*/ 6543678 h 23902640"/>
              <a:gd name="connsiteX7634" fmla="*/ 8987147 w 43671952"/>
              <a:gd name="connsiteY7634" fmla="*/ 6657980 h 23902640"/>
              <a:gd name="connsiteX7635" fmla="*/ 9282425 w 43671952"/>
              <a:gd name="connsiteY7635" fmla="*/ 6672268 h 23902640"/>
              <a:gd name="connsiteX7636" fmla="*/ 9425297 w 43671952"/>
              <a:gd name="connsiteY7636" fmla="*/ 6510342 h 23902640"/>
              <a:gd name="connsiteX7637" fmla="*/ 9391962 w 43671952"/>
              <a:gd name="connsiteY7637" fmla="*/ 6296030 h 23902640"/>
              <a:gd name="connsiteX7638" fmla="*/ 9249085 w 43671952"/>
              <a:gd name="connsiteY7638" fmla="*/ 6115056 h 23902640"/>
              <a:gd name="connsiteX7639" fmla="*/ 9187174 w 43671952"/>
              <a:gd name="connsiteY7639" fmla="*/ 5943602 h 23902640"/>
              <a:gd name="connsiteX7640" fmla="*/ 9244324 w 43671952"/>
              <a:gd name="connsiteY7640" fmla="*/ 5881691 h 23902640"/>
              <a:gd name="connsiteX7641" fmla="*/ 9310998 w 43671952"/>
              <a:gd name="connsiteY7641" fmla="*/ 5938841 h 23902640"/>
              <a:gd name="connsiteX7642" fmla="*/ 9387197 w 43671952"/>
              <a:gd name="connsiteY7642" fmla="*/ 5810253 h 23902640"/>
              <a:gd name="connsiteX7643" fmla="*/ 9430063 w 43671952"/>
              <a:gd name="connsiteY7643" fmla="*/ 5781679 h 23902640"/>
              <a:gd name="connsiteX7644" fmla="*/ 9391962 w 43671952"/>
              <a:gd name="connsiteY7644" fmla="*/ 5729292 h 23902640"/>
              <a:gd name="connsiteX7645" fmla="*/ 9591987 w 43671952"/>
              <a:gd name="connsiteY7645" fmla="*/ 5710242 h 23902640"/>
              <a:gd name="connsiteX7646" fmla="*/ 9477689 w 43671952"/>
              <a:gd name="connsiteY7646" fmla="*/ 5681667 h 23902640"/>
              <a:gd name="connsiteX7647" fmla="*/ 9339575 w 43671952"/>
              <a:gd name="connsiteY7647" fmla="*/ 5672141 h 23902640"/>
              <a:gd name="connsiteX7648" fmla="*/ 9282425 w 43671952"/>
              <a:gd name="connsiteY7648" fmla="*/ 5729292 h 23902640"/>
              <a:gd name="connsiteX7649" fmla="*/ 9234801 w 43671952"/>
              <a:gd name="connsiteY7649" fmla="*/ 5691191 h 23902640"/>
              <a:gd name="connsiteX7650" fmla="*/ 9139548 w 43671952"/>
              <a:gd name="connsiteY7650" fmla="*/ 5743578 h 23902640"/>
              <a:gd name="connsiteX7651" fmla="*/ 8963335 w 43671952"/>
              <a:gd name="connsiteY7651" fmla="*/ 5729292 h 23902640"/>
              <a:gd name="connsiteX7652" fmla="*/ 8982385 w 43671952"/>
              <a:gd name="connsiteY7652" fmla="*/ 5776919 h 23902640"/>
              <a:gd name="connsiteX7653" fmla="*/ 8958575 w 43671952"/>
              <a:gd name="connsiteY7653" fmla="*/ 5838830 h 23902640"/>
              <a:gd name="connsiteX7654" fmla="*/ 9196698 w 43671952"/>
              <a:gd name="connsiteY7654" fmla="*/ 5848352 h 23902640"/>
              <a:gd name="connsiteX7655" fmla="*/ 9191935 w 43671952"/>
              <a:gd name="connsiteY7655" fmla="*/ 5857879 h 23902640"/>
              <a:gd name="connsiteX7656" fmla="*/ 8944287 w 43671952"/>
              <a:gd name="connsiteY7656" fmla="*/ 5972179 h 23902640"/>
              <a:gd name="connsiteX7657" fmla="*/ 8777603 w 43671952"/>
              <a:gd name="connsiteY7657" fmla="*/ 6005516 h 23902640"/>
              <a:gd name="connsiteX7658" fmla="*/ 8749023 w 43671952"/>
              <a:gd name="connsiteY7658" fmla="*/ 5957892 h 23902640"/>
              <a:gd name="connsiteX7659" fmla="*/ 8768073 w 43671952"/>
              <a:gd name="connsiteY7659" fmla="*/ 5853118 h 23902640"/>
              <a:gd name="connsiteX7660" fmla="*/ 8753785 w 43671952"/>
              <a:gd name="connsiteY7660" fmla="*/ 5819779 h 23902640"/>
              <a:gd name="connsiteX7661" fmla="*/ 8806173 w 43671952"/>
              <a:gd name="connsiteY7661" fmla="*/ 5795969 h 23902640"/>
              <a:gd name="connsiteX7662" fmla="*/ 8887134 w 43671952"/>
              <a:gd name="connsiteY7662" fmla="*/ 5729292 h 23902640"/>
              <a:gd name="connsiteX7663" fmla="*/ 8820461 w 43671952"/>
              <a:gd name="connsiteY7663" fmla="*/ 5700718 h 23902640"/>
              <a:gd name="connsiteX7664" fmla="*/ 8753785 w 43671952"/>
              <a:gd name="connsiteY7664" fmla="*/ 5619752 h 23902640"/>
              <a:gd name="connsiteX7665" fmla="*/ 8606149 w 43671952"/>
              <a:gd name="connsiteY7665" fmla="*/ 5610230 h 23902640"/>
              <a:gd name="connsiteX7666" fmla="*/ 8477561 w 43671952"/>
              <a:gd name="connsiteY7666" fmla="*/ 5724531 h 23902640"/>
              <a:gd name="connsiteX7667" fmla="*/ 8382310 w 43671952"/>
              <a:gd name="connsiteY7667" fmla="*/ 5872168 h 23902640"/>
              <a:gd name="connsiteX7668" fmla="*/ 8291824 w 43671952"/>
              <a:gd name="connsiteY7668" fmla="*/ 5862640 h 23902640"/>
              <a:gd name="connsiteX7669" fmla="*/ 8220386 w 43671952"/>
              <a:gd name="connsiteY7669" fmla="*/ 6000753 h 23902640"/>
              <a:gd name="connsiteX7670" fmla="*/ 8077509 w 43671952"/>
              <a:gd name="connsiteY7670" fmla="*/ 6076954 h 23902640"/>
              <a:gd name="connsiteX7671" fmla="*/ 7982260 w 43671952"/>
              <a:gd name="connsiteY7671" fmla="*/ 6143627 h 23902640"/>
              <a:gd name="connsiteX7672" fmla="*/ 7977499 w 43671952"/>
              <a:gd name="connsiteY7672" fmla="*/ 6453194 h 23902640"/>
              <a:gd name="connsiteX7673" fmla="*/ 7887009 w 43671952"/>
              <a:gd name="connsiteY7673" fmla="*/ 6477003 h 23902640"/>
              <a:gd name="connsiteX7674" fmla="*/ 7815573 w 43671952"/>
              <a:gd name="connsiteY7674" fmla="*/ 6457955 h 23902640"/>
              <a:gd name="connsiteX7675" fmla="*/ 7658409 w 43671952"/>
              <a:gd name="connsiteY7675" fmla="*/ 6553202 h 23902640"/>
              <a:gd name="connsiteX7676" fmla="*/ 7653648 w 43671952"/>
              <a:gd name="connsiteY7676" fmla="*/ 6462718 h 23902640"/>
              <a:gd name="connsiteX7677" fmla="*/ 7591738 w 43671952"/>
              <a:gd name="connsiteY7677" fmla="*/ 6419857 h 23902640"/>
              <a:gd name="connsiteX7678" fmla="*/ 7425049 w 43671952"/>
              <a:gd name="connsiteY7678" fmla="*/ 6410328 h 23902640"/>
              <a:gd name="connsiteX7679" fmla="*/ 7415529 w 43671952"/>
              <a:gd name="connsiteY7679" fmla="*/ 6567493 h 23902640"/>
              <a:gd name="connsiteX7680" fmla="*/ 7353617 w 43671952"/>
              <a:gd name="connsiteY7680" fmla="*/ 6543678 h 23902640"/>
              <a:gd name="connsiteX7681" fmla="*/ 7348851 w 43671952"/>
              <a:gd name="connsiteY7681" fmla="*/ 6457955 h 23902640"/>
              <a:gd name="connsiteX7682" fmla="*/ 7286940 w 43671952"/>
              <a:gd name="connsiteY7682" fmla="*/ 6457955 h 23902640"/>
              <a:gd name="connsiteX7683" fmla="*/ 7277413 w 43671952"/>
              <a:gd name="connsiteY7683" fmla="*/ 6529393 h 23902640"/>
              <a:gd name="connsiteX7684" fmla="*/ 7244078 w 43671952"/>
              <a:gd name="connsiteY7684" fmla="*/ 6557965 h 23902640"/>
              <a:gd name="connsiteX7685" fmla="*/ 7248838 w 43671952"/>
              <a:gd name="connsiteY7685" fmla="*/ 6677028 h 23902640"/>
              <a:gd name="connsiteX7686" fmla="*/ 7182164 w 43671952"/>
              <a:gd name="connsiteY7686" fmla="*/ 6686553 h 23902640"/>
              <a:gd name="connsiteX7687" fmla="*/ 7163113 w 43671952"/>
              <a:gd name="connsiteY7687" fmla="*/ 6738940 h 23902640"/>
              <a:gd name="connsiteX7688" fmla="*/ 7215502 w 43671952"/>
              <a:gd name="connsiteY7688" fmla="*/ 6800856 h 23902640"/>
              <a:gd name="connsiteX7689" fmla="*/ 7234551 w 43671952"/>
              <a:gd name="connsiteY7689" fmla="*/ 6896106 h 23902640"/>
              <a:gd name="connsiteX7690" fmla="*/ 7186925 w 43671952"/>
              <a:gd name="connsiteY7690" fmla="*/ 6943732 h 23902640"/>
              <a:gd name="connsiteX7691" fmla="*/ 7053574 w 43671952"/>
              <a:gd name="connsiteY7691" fmla="*/ 6953255 h 23902640"/>
              <a:gd name="connsiteX7692" fmla="*/ 7005949 w 43671952"/>
              <a:gd name="connsiteY7692" fmla="*/ 7153278 h 23902640"/>
              <a:gd name="connsiteX7693" fmla="*/ 6915194 w 43671952"/>
              <a:gd name="connsiteY7693" fmla="*/ 7110418 h 23902640"/>
              <a:gd name="connsiteX7694" fmla="*/ 6877091 w 43671952"/>
              <a:gd name="connsiteY7694" fmla="*/ 6991354 h 23902640"/>
              <a:gd name="connsiteX7695" fmla="*/ 6924986 w 43671952"/>
              <a:gd name="connsiteY7695" fmla="*/ 6958019 h 23902640"/>
              <a:gd name="connsiteX7696" fmla="*/ 6939274 w 43671952"/>
              <a:gd name="connsiteY7696" fmla="*/ 6881816 h 23902640"/>
              <a:gd name="connsiteX7697" fmla="*/ 6977374 w 43671952"/>
              <a:gd name="connsiteY7697" fmla="*/ 6891342 h 23902640"/>
              <a:gd name="connsiteX7698" fmla="*/ 7010710 w 43671952"/>
              <a:gd name="connsiteY7698" fmla="*/ 6853241 h 23902640"/>
              <a:gd name="connsiteX7699" fmla="*/ 7091676 w 43671952"/>
              <a:gd name="connsiteY7699" fmla="*/ 6896106 h 23902640"/>
              <a:gd name="connsiteX7700" fmla="*/ 7139300 w 43671952"/>
              <a:gd name="connsiteY7700" fmla="*/ 6872294 h 23902640"/>
              <a:gd name="connsiteX7701" fmla="*/ 6986898 w 43671952"/>
              <a:gd name="connsiteY7701" fmla="*/ 6805617 h 23902640"/>
              <a:gd name="connsiteX7702" fmla="*/ 6963086 w 43671952"/>
              <a:gd name="connsiteY7702" fmla="*/ 6743704 h 23902640"/>
              <a:gd name="connsiteX7703" fmla="*/ 6982136 w 43671952"/>
              <a:gd name="connsiteY7703" fmla="*/ 6657980 h 23902640"/>
              <a:gd name="connsiteX7704" fmla="*/ 6924986 w 43671952"/>
              <a:gd name="connsiteY7704" fmla="*/ 6586542 h 23902640"/>
              <a:gd name="connsiteX7705" fmla="*/ 6982136 w 43671952"/>
              <a:gd name="connsiteY7705" fmla="*/ 6515104 h 23902640"/>
              <a:gd name="connsiteX7706" fmla="*/ 6963086 w 43671952"/>
              <a:gd name="connsiteY7706" fmla="*/ 6448430 h 23902640"/>
              <a:gd name="connsiteX7707" fmla="*/ 6939274 w 43671952"/>
              <a:gd name="connsiteY7707" fmla="*/ 6348420 h 23902640"/>
              <a:gd name="connsiteX7708" fmla="*/ 7029760 w 43671952"/>
              <a:gd name="connsiteY7708" fmla="*/ 6281741 h 23902640"/>
              <a:gd name="connsiteX7709" fmla="*/ 7047317 w 43671952"/>
              <a:gd name="connsiteY7709" fmla="*/ 6197480 h 23902640"/>
              <a:gd name="connsiteX7710" fmla="*/ 7044050 w 43671952"/>
              <a:gd name="connsiteY7710" fmla="*/ 6034093 h 23902640"/>
              <a:gd name="connsiteX7711" fmla="*/ 6986898 w 43671952"/>
              <a:gd name="connsiteY7711" fmla="*/ 5981705 h 23902640"/>
              <a:gd name="connsiteX7712" fmla="*/ 7010710 w 43671952"/>
              <a:gd name="connsiteY7712" fmla="*/ 5929317 h 23902640"/>
              <a:gd name="connsiteX7713" fmla="*/ 6896146 w 43671952"/>
              <a:gd name="connsiteY7713" fmla="*/ 5819779 h 23902640"/>
              <a:gd name="connsiteX7714" fmla="*/ 6867566 w 43671952"/>
              <a:gd name="connsiteY7714" fmla="*/ 5600701 h 23902640"/>
              <a:gd name="connsiteX7715" fmla="*/ 6915194 w 43671952"/>
              <a:gd name="connsiteY7715" fmla="*/ 5500690 h 23902640"/>
              <a:gd name="connsiteX7716" fmla="*/ 6824710 w 43671952"/>
              <a:gd name="connsiteY7716" fmla="*/ 5557843 h 23902640"/>
              <a:gd name="connsiteX7717" fmla="*/ 6767560 w 43671952"/>
              <a:gd name="connsiteY7717" fmla="*/ 5553081 h 23902640"/>
              <a:gd name="connsiteX7718" fmla="*/ 6853285 w 43671952"/>
              <a:gd name="connsiteY7718" fmla="*/ 5414966 h 23902640"/>
              <a:gd name="connsiteX7719" fmla="*/ 6786615 w 43671952"/>
              <a:gd name="connsiteY7719" fmla="*/ 5410206 h 23902640"/>
              <a:gd name="connsiteX7720" fmla="*/ 6734218 w 43671952"/>
              <a:gd name="connsiteY7720" fmla="*/ 5443543 h 23902640"/>
              <a:gd name="connsiteX7721" fmla="*/ 6691355 w 43671952"/>
              <a:gd name="connsiteY7721" fmla="*/ 5519741 h 23902640"/>
              <a:gd name="connsiteX7722" fmla="*/ 6619918 w 43671952"/>
              <a:gd name="connsiteY7722" fmla="*/ 5586419 h 23902640"/>
              <a:gd name="connsiteX7723" fmla="*/ 6610396 w 43671952"/>
              <a:gd name="connsiteY7723" fmla="*/ 5938841 h 23902640"/>
              <a:gd name="connsiteX7724" fmla="*/ 6638966 w 43671952"/>
              <a:gd name="connsiteY7724" fmla="*/ 6010277 h 23902640"/>
              <a:gd name="connsiteX7725" fmla="*/ 6738985 w 43671952"/>
              <a:gd name="connsiteY7725" fmla="*/ 6067430 h 23902640"/>
              <a:gd name="connsiteX7726" fmla="*/ 6724691 w 43671952"/>
              <a:gd name="connsiteY7726" fmla="*/ 6229357 h 23902640"/>
              <a:gd name="connsiteX7727" fmla="*/ 6838994 w 43671952"/>
              <a:gd name="connsiteY7727" fmla="*/ 6396041 h 23902640"/>
              <a:gd name="connsiteX7728" fmla="*/ 6800896 w 43671952"/>
              <a:gd name="connsiteY7728" fmla="*/ 6419857 h 23902640"/>
              <a:gd name="connsiteX7729" fmla="*/ 6691355 w 43671952"/>
              <a:gd name="connsiteY7729" fmla="*/ 6376994 h 23902640"/>
              <a:gd name="connsiteX7730" fmla="*/ 6629446 w 43671952"/>
              <a:gd name="connsiteY7730" fmla="*/ 6424616 h 23902640"/>
              <a:gd name="connsiteX7731" fmla="*/ 6643740 w 43671952"/>
              <a:gd name="connsiteY7731" fmla="*/ 6496054 h 23902640"/>
              <a:gd name="connsiteX7732" fmla="*/ 6572296 w 43671952"/>
              <a:gd name="connsiteY7732" fmla="*/ 6629404 h 23902640"/>
              <a:gd name="connsiteX7733" fmla="*/ 6372273 w 43671952"/>
              <a:gd name="connsiteY7733" fmla="*/ 6719894 h 23902640"/>
              <a:gd name="connsiteX7734" fmla="*/ 6500857 w 43671952"/>
              <a:gd name="connsiteY7734" fmla="*/ 6553202 h 23902640"/>
              <a:gd name="connsiteX7735" fmla="*/ 6505618 w 43671952"/>
              <a:gd name="connsiteY7735" fmla="*/ 6391279 h 23902640"/>
              <a:gd name="connsiteX7736" fmla="*/ 6481812 w 43671952"/>
              <a:gd name="connsiteY7736" fmla="*/ 6376994 h 23902640"/>
              <a:gd name="connsiteX7737" fmla="*/ 6457996 w 43671952"/>
              <a:gd name="connsiteY7737" fmla="*/ 6215065 h 23902640"/>
              <a:gd name="connsiteX7738" fmla="*/ 6338937 w 43671952"/>
              <a:gd name="connsiteY7738" fmla="*/ 6110294 h 23902640"/>
              <a:gd name="connsiteX7739" fmla="*/ 6338937 w 43671952"/>
              <a:gd name="connsiteY7739" fmla="*/ 5938841 h 23902640"/>
              <a:gd name="connsiteX7740" fmla="*/ 6281787 w 43671952"/>
              <a:gd name="connsiteY7740" fmla="*/ 5872168 h 23902640"/>
              <a:gd name="connsiteX7741" fmla="*/ 6343698 w 43671952"/>
              <a:gd name="connsiteY7741" fmla="*/ 5662616 h 23902640"/>
              <a:gd name="connsiteX7742" fmla="*/ 6210348 w 43671952"/>
              <a:gd name="connsiteY7742" fmla="*/ 5553081 h 23902640"/>
              <a:gd name="connsiteX7743" fmla="*/ 6105569 w 43671952"/>
              <a:gd name="connsiteY7743" fmla="*/ 5595943 h 23902640"/>
              <a:gd name="connsiteX7744" fmla="*/ 5919834 w 43671952"/>
              <a:gd name="connsiteY7744" fmla="*/ 5686429 h 23902640"/>
              <a:gd name="connsiteX7745" fmla="*/ 5729337 w 43671952"/>
              <a:gd name="connsiteY7745" fmla="*/ 5629280 h 23902640"/>
              <a:gd name="connsiteX7746" fmla="*/ 5619798 w 43671952"/>
              <a:gd name="connsiteY7746" fmla="*/ 5634043 h 23902640"/>
              <a:gd name="connsiteX7747" fmla="*/ 5519786 w 43671952"/>
              <a:gd name="connsiteY7747" fmla="*/ 5662616 h 23902640"/>
              <a:gd name="connsiteX7748" fmla="*/ 5462636 w 43671952"/>
              <a:gd name="connsiteY7748" fmla="*/ 5810253 h 23902640"/>
              <a:gd name="connsiteX7749" fmla="*/ 5300708 w 43671952"/>
              <a:gd name="connsiteY7749" fmla="*/ 5900745 h 23902640"/>
              <a:gd name="connsiteX7750" fmla="*/ 5195943 w 43671952"/>
              <a:gd name="connsiteY7750" fmla="*/ 5886454 h 23902640"/>
              <a:gd name="connsiteX7751" fmla="*/ 5091163 w 43671952"/>
              <a:gd name="connsiteY7751" fmla="*/ 5943602 h 23902640"/>
              <a:gd name="connsiteX7752" fmla="*/ 5038774 w 43671952"/>
              <a:gd name="connsiteY7752" fmla="*/ 6072191 h 23902640"/>
              <a:gd name="connsiteX7753" fmla="*/ 4829222 w 43671952"/>
              <a:gd name="connsiteY7753" fmla="*/ 6091243 h 23902640"/>
              <a:gd name="connsiteX7754" fmla="*/ 4795882 w 43671952"/>
              <a:gd name="connsiteY7754" fmla="*/ 6119818 h 23902640"/>
              <a:gd name="connsiteX7755" fmla="*/ 4800654 w 43671952"/>
              <a:gd name="connsiteY7755" fmla="*/ 6305556 h 23902640"/>
              <a:gd name="connsiteX7756" fmla="*/ 4738734 w 43671952"/>
              <a:gd name="connsiteY7756" fmla="*/ 6386517 h 23902640"/>
              <a:gd name="connsiteX7757" fmla="*/ 4533946 w 43671952"/>
              <a:gd name="connsiteY7757" fmla="*/ 6500816 h 23902640"/>
              <a:gd name="connsiteX7758" fmla="*/ 4414887 w 43671952"/>
              <a:gd name="connsiteY7758" fmla="*/ 6624641 h 23902640"/>
              <a:gd name="connsiteX7759" fmla="*/ 4272012 w 43671952"/>
              <a:gd name="connsiteY7759" fmla="*/ 6629404 h 23902640"/>
              <a:gd name="connsiteX7760" fmla="*/ 4167236 w 43671952"/>
              <a:gd name="connsiteY7760" fmla="*/ 6581778 h 23902640"/>
              <a:gd name="connsiteX7761" fmla="*/ 3914824 w 43671952"/>
              <a:gd name="connsiteY7761" fmla="*/ 6681795 h 23902640"/>
              <a:gd name="connsiteX7762" fmla="*/ 3910059 w 43671952"/>
              <a:gd name="connsiteY7762" fmla="*/ 6462718 h 23902640"/>
              <a:gd name="connsiteX7763" fmla="*/ 3710038 w 43671952"/>
              <a:gd name="connsiteY7763" fmla="*/ 6400802 h 23902640"/>
              <a:gd name="connsiteX7764" fmla="*/ 3824336 w 43671952"/>
              <a:gd name="connsiteY7764" fmla="*/ 6262694 h 23902640"/>
              <a:gd name="connsiteX7765" fmla="*/ 3919583 w 43671952"/>
              <a:gd name="connsiteY7765" fmla="*/ 6124579 h 23902640"/>
              <a:gd name="connsiteX7766" fmla="*/ 3895773 w 43671952"/>
              <a:gd name="connsiteY7766" fmla="*/ 6067430 h 23902640"/>
              <a:gd name="connsiteX7767" fmla="*/ 4014839 w 43671952"/>
              <a:gd name="connsiteY7767" fmla="*/ 5976941 h 23902640"/>
              <a:gd name="connsiteX7768" fmla="*/ 4162473 w 43671952"/>
              <a:gd name="connsiteY7768" fmla="*/ 5786441 h 23902640"/>
              <a:gd name="connsiteX7769" fmla="*/ 4210103 w 43671952"/>
              <a:gd name="connsiteY7769" fmla="*/ 5629280 h 23902640"/>
              <a:gd name="connsiteX7770" fmla="*/ 4272012 w 43671952"/>
              <a:gd name="connsiteY7770" fmla="*/ 5405442 h 23902640"/>
              <a:gd name="connsiteX7771" fmla="*/ 4329162 w 43671952"/>
              <a:gd name="connsiteY7771" fmla="*/ 5362581 h 23902640"/>
              <a:gd name="connsiteX7772" fmla="*/ 4462517 w 43671952"/>
              <a:gd name="connsiteY7772" fmla="*/ 5319718 h 23902640"/>
              <a:gd name="connsiteX7773" fmla="*/ 4986385 w 43671952"/>
              <a:gd name="connsiteY7773" fmla="*/ 5453068 h 23902640"/>
              <a:gd name="connsiteX7774" fmla="*/ 5129262 w 43671952"/>
              <a:gd name="connsiteY7774" fmla="*/ 5429253 h 23902640"/>
              <a:gd name="connsiteX7775" fmla="*/ 5415008 w 43671952"/>
              <a:gd name="connsiteY7775" fmla="*/ 5053020 h 23902640"/>
              <a:gd name="connsiteX7776" fmla="*/ 5467397 w 43671952"/>
              <a:gd name="connsiteY7776" fmla="*/ 4833941 h 23902640"/>
              <a:gd name="connsiteX7777" fmla="*/ 5324522 w 43671952"/>
              <a:gd name="connsiteY7777" fmla="*/ 4748216 h 23902640"/>
              <a:gd name="connsiteX7778" fmla="*/ 5295947 w 43671952"/>
              <a:gd name="connsiteY7778" fmla="*/ 4686303 h 23902640"/>
              <a:gd name="connsiteX7779" fmla="*/ 5400727 w 43671952"/>
              <a:gd name="connsiteY7779" fmla="*/ 4576768 h 23902640"/>
              <a:gd name="connsiteX7780" fmla="*/ 5515019 w 43671952"/>
              <a:gd name="connsiteY7780" fmla="*/ 4567245 h 23902640"/>
              <a:gd name="connsiteX7781" fmla="*/ 5567407 w 43671952"/>
              <a:gd name="connsiteY7781" fmla="*/ 4572004 h 23902640"/>
              <a:gd name="connsiteX7782" fmla="*/ 5615031 w 43671952"/>
              <a:gd name="connsiteY7782" fmla="*/ 4686303 h 23902640"/>
              <a:gd name="connsiteX7783" fmla="*/ 5686475 w 43671952"/>
              <a:gd name="connsiteY7783" fmla="*/ 4643441 h 23902640"/>
              <a:gd name="connsiteX7784" fmla="*/ 5691236 w 43671952"/>
              <a:gd name="connsiteY7784" fmla="*/ 4557717 h 23902640"/>
              <a:gd name="connsiteX7785" fmla="*/ 5786481 w 43671952"/>
              <a:gd name="connsiteY7785" fmla="*/ 4452942 h 23902640"/>
              <a:gd name="connsiteX7786" fmla="*/ 5938889 w 43671952"/>
              <a:gd name="connsiteY7786" fmla="*/ 4510093 h 23902640"/>
              <a:gd name="connsiteX7787" fmla="*/ 6219878 w 43671952"/>
              <a:gd name="connsiteY7787" fmla="*/ 4414842 h 23902640"/>
              <a:gd name="connsiteX7788" fmla="*/ 6467518 w 43671952"/>
              <a:gd name="connsiteY7788" fmla="*/ 4291018 h 23902640"/>
              <a:gd name="connsiteX7789" fmla="*/ 6624685 w 43671952"/>
              <a:gd name="connsiteY7789" fmla="*/ 4219578 h 23902640"/>
              <a:gd name="connsiteX7790" fmla="*/ 6738985 w 43671952"/>
              <a:gd name="connsiteY7790" fmla="*/ 4090993 h 23902640"/>
              <a:gd name="connsiteX7791" fmla="*/ 6810429 w 43671952"/>
              <a:gd name="connsiteY7791" fmla="*/ 4071942 h 23902640"/>
              <a:gd name="connsiteX7792" fmla="*/ 6786615 w 43671952"/>
              <a:gd name="connsiteY7792" fmla="*/ 4219578 h 23902640"/>
              <a:gd name="connsiteX7793" fmla="*/ 6929748 w 43671952"/>
              <a:gd name="connsiteY7793" fmla="*/ 3976692 h 23902640"/>
              <a:gd name="connsiteX7794" fmla="*/ 7213551 w 43671952"/>
              <a:gd name="connsiteY7794" fmla="*/ 3999577 h 23902640"/>
              <a:gd name="connsiteX7795" fmla="*/ 7333614 w 43671952"/>
              <a:gd name="connsiteY7795" fmla="*/ 3930974 h 23902640"/>
              <a:gd name="connsiteX7796" fmla="*/ 7440291 w 43671952"/>
              <a:gd name="connsiteY7796" fmla="*/ 3770951 h 23902640"/>
              <a:gd name="connsiteX7797" fmla="*/ 7493629 w 43671952"/>
              <a:gd name="connsiteY7797" fmla="*/ 3671891 h 23902640"/>
              <a:gd name="connsiteX7798" fmla="*/ 7531731 w 43671952"/>
              <a:gd name="connsiteY7798" fmla="*/ 3595687 h 23902640"/>
              <a:gd name="connsiteX7799" fmla="*/ 7592686 w 43671952"/>
              <a:gd name="connsiteY7799" fmla="*/ 3633789 h 23902640"/>
              <a:gd name="connsiteX7800" fmla="*/ 7646026 w 43671952"/>
              <a:gd name="connsiteY7800" fmla="*/ 3534728 h 23902640"/>
              <a:gd name="connsiteX7801" fmla="*/ 7806046 w 43671952"/>
              <a:gd name="connsiteY7801" fmla="*/ 3458527 h 23902640"/>
              <a:gd name="connsiteX7802" fmla="*/ 7874628 w 43671952"/>
              <a:gd name="connsiteY7802" fmla="*/ 3511867 h 23902640"/>
              <a:gd name="connsiteX7803" fmla="*/ 7760326 w 43671952"/>
              <a:gd name="connsiteY7803" fmla="*/ 3549967 h 23902640"/>
              <a:gd name="connsiteX7804" fmla="*/ 7790809 w 43671952"/>
              <a:gd name="connsiteY7804" fmla="*/ 3656653 h 23902640"/>
              <a:gd name="connsiteX7805" fmla="*/ 7600311 w 43671952"/>
              <a:gd name="connsiteY7805" fmla="*/ 3770951 h 23902640"/>
              <a:gd name="connsiteX7806" fmla="*/ 7470769 w 43671952"/>
              <a:gd name="connsiteY7806" fmla="*/ 3831914 h 23902640"/>
              <a:gd name="connsiteX7807" fmla="*/ 7463151 w 43671952"/>
              <a:gd name="connsiteY7807" fmla="*/ 3938594 h 23902640"/>
              <a:gd name="connsiteX7808" fmla="*/ 7508871 w 43671952"/>
              <a:gd name="connsiteY7808" fmla="*/ 3976692 h 23902640"/>
              <a:gd name="connsiteX7809" fmla="*/ 7676508 w 43671952"/>
              <a:gd name="connsiteY7809" fmla="*/ 3991931 h 23902640"/>
              <a:gd name="connsiteX7810" fmla="*/ 7775568 w 43671952"/>
              <a:gd name="connsiteY7810" fmla="*/ 3984313 h 23902640"/>
              <a:gd name="connsiteX7811" fmla="*/ 7775568 w 43671952"/>
              <a:gd name="connsiteY7811" fmla="*/ 4121473 h 23902640"/>
              <a:gd name="connsiteX7812" fmla="*/ 7958449 w 43671952"/>
              <a:gd name="connsiteY7812" fmla="*/ 4098615 h 23902640"/>
              <a:gd name="connsiteX7813" fmla="*/ 8164188 w 43671952"/>
              <a:gd name="connsiteY7813" fmla="*/ 4014793 h 23902640"/>
              <a:gd name="connsiteX7814" fmla="*/ 8255631 w 43671952"/>
              <a:gd name="connsiteY7814" fmla="*/ 4037653 h 23902640"/>
              <a:gd name="connsiteX7815" fmla="*/ 8369932 w 43671952"/>
              <a:gd name="connsiteY7815" fmla="*/ 4182431 h 23902640"/>
              <a:gd name="connsiteX7816" fmla="*/ 8430890 w 43671952"/>
              <a:gd name="connsiteY7816" fmla="*/ 4075751 h 23902640"/>
              <a:gd name="connsiteX7817" fmla="*/ 8499472 w 43671952"/>
              <a:gd name="connsiteY7817" fmla="*/ 4098615 h 23902640"/>
              <a:gd name="connsiteX7818" fmla="*/ 8781407 w 43671952"/>
              <a:gd name="connsiteY7818" fmla="*/ 3885250 h 23902640"/>
              <a:gd name="connsiteX7819" fmla="*/ 8964291 w 43671952"/>
              <a:gd name="connsiteY7819" fmla="*/ 3679512 h 23902640"/>
              <a:gd name="connsiteX7820" fmla="*/ 9040493 w 43671952"/>
              <a:gd name="connsiteY7820" fmla="*/ 3877630 h 23902640"/>
              <a:gd name="connsiteX7821" fmla="*/ 9185269 w 43671952"/>
              <a:gd name="connsiteY7821" fmla="*/ 3732851 h 23902640"/>
              <a:gd name="connsiteX7822" fmla="*/ 9093829 w 43671952"/>
              <a:gd name="connsiteY7822" fmla="*/ 3694751 h 23902640"/>
              <a:gd name="connsiteX7823" fmla="*/ 9238607 w 43671952"/>
              <a:gd name="connsiteY7823" fmla="*/ 3626167 h 23902640"/>
              <a:gd name="connsiteX7824" fmla="*/ 9276706 w 43671952"/>
              <a:gd name="connsiteY7824" fmla="*/ 3504248 h 23902640"/>
              <a:gd name="connsiteX7825" fmla="*/ 9589132 w 43671952"/>
              <a:gd name="connsiteY7825" fmla="*/ 3519488 h 23902640"/>
              <a:gd name="connsiteX7826" fmla="*/ 9726290 w 43671952"/>
              <a:gd name="connsiteY7826" fmla="*/ 3549967 h 23902640"/>
              <a:gd name="connsiteX7827" fmla="*/ 9863450 w 43671952"/>
              <a:gd name="connsiteY7827" fmla="*/ 3511867 h 23902640"/>
              <a:gd name="connsiteX7828" fmla="*/ 9947273 w 43671952"/>
              <a:gd name="connsiteY7828" fmla="*/ 3534728 h 23902640"/>
              <a:gd name="connsiteX7829" fmla="*/ 9962507 w 43671952"/>
              <a:gd name="connsiteY7829" fmla="*/ 3466148 h 23902640"/>
              <a:gd name="connsiteX7830" fmla="*/ 9787251 w 43671952"/>
              <a:gd name="connsiteY7830" fmla="*/ 3359467 h 23902640"/>
              <a:gd name="connsiteX7831" fmla="*/ 9718673 w 43671952"/>
              <a:gd name="connsiteY7831" fmla="*/ 3336607 h 23902640"/>
              <a:gd name="connsiteX7832" fmla="*/ 9444347 w 43671952"/>
              <a:gd name="connsiteY7832" fmla="*/ 3405187 h 23902640"/>
              <a:gd name="connsiteX7833" fmla="*/ 9299568 w 43671952"/>
              <a:gd name="connsiteY7833" fmla="*/ 3290888 h 23902640"/>
              <a:gd name="connsiteX7834" fmla="*/ 9345289 w 43671952"/>
              <a:gd name="connsiteY7834" fmla="*/ 3108008 h 23902640"/>
              <a:gd name="connsiteX7835" fmla="*/ 9558653 w 43671952"/>
              <a:gd name="connsiteY7835" fmla="*/ 2879409 h 23902640"/>
              <a:gd name="connsiteX7836" fmla="*/ 9970133 w 43671952"/>
              <a:gd name="connsiteY7836" fmla="*/ 2696527 h 23902640"/>
              <a:gd name="connsiteX7837" fmla="*/ 10213969 w 43671952"/>
              <a:gd name="connsiteY7837" fmla="*/ 2605087 h 23902640"/>
              <a:gd name="connsiteX7838" fmla="*/ 10008229 w 43671952"/>
              <a:gd name="connsiteY7838" fmla="*/ 2460308 h 23902640"/>
              <a:gd name="connsiteX7839" fmla="*/ 9825349 w 43671952"/>
              <a:gd name="connsiteY7839" fmla="*/ 2574607 h 23902640"/>
              <a:gd name="connsiteX7840" fmla="*/ 9688189 w 43671952"/>
              <a:gd name="connsiteY7840" fmla="*/ 2711767 h 23902640"/>
              <a:gd name="connsiteX7841" fmla="*/ 9413867 w 43671952"/>
              <a:gd name="connsiteY7841" fmla="*/ 2719388 h 23902640"/>
              <a:gd name="connsiteX7842" fmla="*/ 9429109 w 43671952"/>
              <a:gd name="connsiteY7842" fmla="*/ 2795587 h 23902640"/>
              <a:gd name="connsiteX7843" fmla="*/ 9253848 w 43671952"/>
              <a:gd name="connsiteY7843" fmla="*/ 2780347 h 23902640"/>
              <a:gd name="connsiteX7844" fmla="*/ 9131932 w 43671952"/>
              <a:gd name="connsiteY7844" fmla="*/ 2902267 h 23902640"/>
              <a:gd name="connsiteX7845" fmla="*/ 8941429 w 43671952"/>
              <a:gd name="connsiteY7845" fmla="*/ 3024188 h 23902640"/>
              <a:gd name="connsiteX7846" fmla="*/ 8926191 w 43671952"/>
              <a:gd name="connsiteY7846" fmla="*/ 3298508 h 23902640"/>
              <a:gd name="connsiteX7847" fmla="*/ 8728070 w 43671952"/>
              <a:gd name="connsiteY7847" fmla="*/ 3428050 h 23902640"/>
              <a:gd name="connsiteX7848" fmla="*/ 8529945 w 43671952"/>
              <a:gd name="connsiteY7848" fmla="*/ 3458527 h 23902640"/>
              <a:gd name="connsiteX7849" fmla="*/ 8286111 w 43671952"/>
              <a:gd name="connsiteY7849" fmla="*/ 3755712 h 23902640"/>
              <a:gd name="connsiteX7850" fmla="*/ 8087987 w 43671952"/>
              <a:gd name="connsiteY7850" fmla="*/ 3770951 h 23902640"/>
              <a:gd name="connsiteX7851" fmla="*/ 7958449 w 43671952"/>
              <a:gd name="connsiteY7851" fmla="*/ 3877630 h 23902640"/>
              <a:gd name="connsiteX7852" fmla="*/ 7813669 w 43671952"/>
              <a:gd name="connsiteY7852" fmla="*/ 3854775 h 23902640"/>
              <a:gd name="connsiteX7853" fmla="*/ 7981309 w 43671952"/>
              <a:gd name="connsiteY7853" fmla="*/ 3717611 h 23902640"/>
              <a:gd name="connsiteX7854" fmla="*/ 7973688 w 43671952"/>
              <a:gd name="connsiteY7854" fmla="*/ 3534728 h 23902640"/>
              <a:gd name="connsiteX7855" fmla="*/ 8080369 w 43671952"/>
              <a:gd name="connsiteY7855" fmla="*/ 3435668 h 23902640"/>
              <a:gd name="connsiteX7856" fmla="*/ 8095609 w 43671952"/>
              <a:gd name="connsiteY7856" fmla="*/ 3313748 h 23902640"/>
              <a:gd name="connsiteX7857" fmla="*/ 8179430 w 43671952"/>
              <a:gd name="connsiteY7857" fmla="*/ 3184209 h 23902640"/>
              <a:gd name="connsiteX7858" fmla="*/ 7943211 w 43671952"/>
              <a:gd name="connsiteY7858" fmla="*/ 3290888 h 23902640"/>
              <a:gd name="connsiteX7859" fmla="*/ 7851768 w 43671952"/>
              <a:gd name="connsiteY7859" fmla="*/ 3313748 h 23902640"/>
              <a:gd name="connsiteX7860" fmla="*/ 7729846 w 43671952"/>
              <a:gd name="connsiteY7860" fmla="*/ 3367087 h 23902640"/>
              <a:gd name="connsiteX7861" fmla="*/ 7623166 w 43671952"/>
              <a:gd name="connsiteY7861" fmla="*/ 3252787 h 23902640"/>
              <a:gd name="connsiteX7862" fmla="*/ 7668884 w 43671952"/>
              <a:gd name="connsiteY7862" fmla="*/ 3191827 h 23902640"/>
              <a:gd name="connsiteX7863" fmla="*/ 7767949 w 43671952"/>
              <a:gd name="connsiteY7863" fmla="*/ 3176587 h 23902640"/>
              <a:gd name="connsiteX7864" fmla="*/ 7767949 w 43671952"/>
              <a:gd name="connsiteY7864" fmla="*/ 3100387 h 23902640"/>
              <a:gd name="connsiteX7865" fmla="*/ 7958449 w 43671952"/>
              <a:gd name="connsiteY7865" fmla="*/ 2970847 h 23902640"/>
              <a:gd name="connsiteX7866" fmla="*/ 7806046 w 43671952"/>
              <a:gd name="connsiteY7866" fmla="*/ 2932747 h 23902640"/>
              <a:gd name="connsiteX7867" fmla="*/ 7927968 w 43671952"/>
              <a:gd name="connsiteY7867" fmla="*/ 2871787 h 23902640"/>
              <a:gd name="connsiteX7868" fmla="*/ 8080369 w 43671952"/>
              <a:gd name="connsiteY7868" fmla="*/ 2909887 h 23902640"/>
              <a:gd name="connsiteX7869" fmla="*/ 8148948 w 43671952"/>
              <a:gd name="connsiteY7869" fmla="*/ 2841307 h 23902640"/>
              <a:gd name="connsiteX7870" fmla="*/ 8011786 w 43671952"/>
              <a:gd name="connsiteY7870" fmla="*/ 2864169 h 23902640"/>
              <a:gd name="connsiteX7871" fmla="*/ 7973688 w 43671952"/>
              <a:gd name="connsiteY7871" fmla="*/ 2711767 h 23902640"/>
              <a:gd name="connsiteX7872" fmla="*/ 8072748 w 43671952"/>
              <a:gd name="connsiteY7872" fmla="*/ 2787967 h 23902640"/>
              <a:gd name="connsiteX7873" fmla="*/ 8065129 w 43671952"/>
              <a:gd name="connsiteY7873" fmla="*/ 2681287 h 23902640"/>
              <a:gd name="connsiteX7874" fmla="*/ 8217531 w 43671952"/>
              <a:gd name="connsiteY7874" fmla="*/ 2742247 h 23902640"/>
              <a:gd name="connsiteX7875" fmla="*/ 8324212 w 43671952"/>
              <a:gd name="connsiteY7875" fmla="*/ 2597468 h 23902640"/>
              <a:gd name="connsiteX7876" fmla="*/ 8408030 w 43671952"/>
              <a:gd name="connsiteY7876" fmla="*/ 2643188 h 23902640"/>
              <a:gd name="connsiteX7877" fmla="*/ 8522330 w 43671952"/>
              <a:gd name="connsiteY7877" fmla="*/ 2544130 h 23902640"/>
              <a:gd name="connsiteX7878" fmla="*/ 9116691 w 43671952"/>
              <a:gd name="connsiteY7878" fmla="*/ 2376489 h 23902640"/>
              <a:gd name="connsiteX7879" fmla="*/ 9139548 w 43671952"/>
              <a:gd name="connsiteY7879" fmla="*/ 2300288 h 23902640"/>
              <a:gd name="connsiteX7880" fmla="*/ 9330047 w 43671952"/>
              <a:gd name="connsiteY7880" fmla="*/ 2315527 h 23902640"/>
              <a:gd name="connsiteX7881" fmla="*/ 9391007 w 43671952"/>
              <a:gd name="connsiteY7881" fmla="*/ 2216467 h 23902640"/>
              <a:gd name="connsiteX7882" fmla="*/ 9482449 w 43671952"/>
              <a:gd name="connsiteY7882" fmla="*/ 2216467 h 23902640"/>
              <a:gd name="connsiteX7883" fmla="*/ 9398629 w 43671952"/>
              <a:gd name="connsiteY7883" fmla="*/ 2170747 h 23902640"/>
              <a:gd name="connsiteX7884" fmla="*/ 9604371 w 43671952"/>
              <a:gd name="connsiteY7884" fmla="*/ 2147889 h 23902640"/>
              <a:gd name="connsiteX7885" fmla="*/ 9817730 w 43671952"/>
              <a:gd name="connsiteY7885" fmla="*/ 2025968 h 23902640"/>
              <a:gd name="connsiteX7886" fmla="*/ 9942825 w 43671952"/>
              <a:gd name="connsiteY7886" fmla="*/ 2011362 h 23902640"/>
              <a:gd name="connsiteX7887" fmla="*/ 10092048 w 43671952"/>
              <a:gd name="connsiteY7887" fmla="*/ 1912937 h 23902640"/>
              <a:gd name="connsiteX7888" fmla="*/ 10415901 w 43671952"/>
              <a:gd name="connsiteY7888" fmla="*/ 1935162 h 23902640"/>
              <a:gd name="connsiteX7889" fmla="*/ 10606399 w 43671952"/>
              <a:gd name="connsiteY7889" fmla="*/ 1843088 h 23902640"/>
              <a:gd name="connsiteX7890" fmla="*/ 10660375 w 43671952"/>
              <a:gd name="connsiteY7890" fmla="*/ 1935162 h 23902640"/>
              <a:gd name="connsiteX7891" fmla="*/ 10885799 w 43671952"/>
              <a:gd name="connsiteY7891" fmla="*/ 1824038 h 23902640"/>
              <a:gd name="connsiteX7892" fmla="*/ 10892149 w 43671952"/>
              <a:gd name="connsiteY7892" fmla="*/ 1922464 h 23902640"/>
              <a:gd name="connsiteX7893" fmla="*/ 11168376 w 43671952"/>
              <a:gd name="connsiteY7893" fmla="*/ 1811339 h 23902640"/>
              <a:gd name="connsiteX7894" fmla="*/ 11104873 w 43671952"/>
              <a:gd name="connsiteY7894" fmla="*/ 1947862 h 23902640"/>
              <a:gd name="connsiteX7895" fmla="*/ 11352526 w 43671952"/>
              <a:gd name="connsiteY7895" fmla="*/ 1954213 h 23902640"/>
              <a:gd name="connsiteX7896" fmla="*/ 11318871 w 43671952"/>
              <a:gd name="connsiteY7896" fmla="*/ 2048827 h 23902640"/>
              <a:gd name="connsiteX7897" fmla="*/ 11387451 w 43671952"/>
              <a:gd name="connsiteY7897" fmla="*/ 2117408 h 23902640"/>
              <a:gd name="connsiteX7898" fmla="*/ 11356971 w 43671952"/>
              <a:gd name="connsiteY7898" fmla="*/ 2170747 h 23902640"/>
              <a:gd name="connsiteX7899" fmla="*/ 11570330 w 43671952"/>
              <a:gd name="connsiteY7899" fmla="*/ 2208848 h 23902640"/>
              <a:gd name="connsiteX7900" fmla="*/ 11760829 w 43671952"/>
              <a:gd name="connsiteY7900" fmla="*/ 2429827 h 23902640"/>
              <a:gd name="connsiteX7901" fmla="*/ 11791311 w 43671952"/>
              <a:gd name="connsiteY7901" fmla="*/ 2566988 h 23902640"/>
              <a:gd name="connsiteX7902" fmla="*/ 11623669 w 43671952"/>
              <a:gd name="connsiteY7902" fmla="*/ 2734628 h 23902640"/>
              <a:gd name="connsiteX7903" fmla="*/ 11303629 w 43671952"/>
              <a:gd name="connsiteY7903" fmla="*/ 2742247 h 23902640"/>
              <a:gd name="connsiteX7904" fmla="*/ 11120751 w 43671952"/>
              <a:gd name="connsiteY7904" fmla="*/ 2544130 h 23902640"/>
              <a:gd name="connsiteX7905" fmla="*/ 11067412 w 43671952"/>
              <a:gd name="connsiteY7905" fmla="*/ 2551747 h 23902640"/>
              <a:gd name="connsiteX7906" fmla="*/ 11052169 w 43671952"/>
              <a:gd name="connsiteY7906" fmla="*/ 2780347 h 23902640"/>
              <a:gd name="connsiteX7907" fmla="*/ 10922633 w 43671952"/>
              <a:gd name="connsiteY7907" fmla="*/ 2932747 h 23902640"/>
              <a:gd name="connsiteX7908" fmla="*/ 11135993 w 43671952"/>
              <a:gd name="connsiteY7908" fmla="*/ 3077528 h 23902640"/>
              <a:gd name="connsiteX7909" fmla="*/ 11128371 w 43671952"/>
              <a:gd name="connsiteY7909" fmla="*/ 2856547 h 23902640"/>
              <a:gd name="connsiteX7910" fmla="*/ 11433171 w 43671952"/>
              <a:gd name="connsiteY7910" fmla="*/ 3008948 h 23902640"/>
              <a:gd name="connsiteX7911" fmla="*/ 11532227 w 43671952"/>
              <a:gd name="connsiteY7911" fmla="*/ 2803208 h 23902640"/>
              <a:gd name="connsiteX7912" fmla="*/ 11806551 w 43671952"/>
              <a:gd name="connsiteY7912" fmla="*/ 2772729 h 23902640"/>
              <a:gd name="connsiteX7913" fmla="*/ 11890370 w 43671952"/>
              <a:gd name="connsiteY7913" fmla="*/ 2826069 h 23902640"/>
              <a:gd name="connsiteX7914" fmla="*/ 12012287 w 43671952"/>
              <a:gd name="connsiteY7914" fmla="*/ 2627948 h 23902640"/>
              <a:gd name="connsiteX7915" fmla="*/ 12157070 w 43671952"/>
              <a:gd name="connsiteY7915" fmla="*/ 2566988 h 23902640"/>
              <a:gd name="connsiteX7916" fmla="*/ 12233270 w 43671952"/>
              <a:gd name="connsiteY7916" fmla="*/ 2422207 h 23902640"/>
              <a:gd name="connsiteX7917" fmla="*/ 12339952 w 43671952"/>
              <a:gd name="connsiteY7917" fmla="*/ 2536507 h 23902640"/>
              <a:gd name="connsiteX7918" fmla="*/ 12179931 w 43671952"/>
              <a:gd name="connsiteY7918" fmla="*/ 2643188 h 23902640"/>
              <a:gd name="connsiteX7919" fmla="*/ 12179931 w 43671952"/>
              <a:gd name="connsiteY7919" fmla="*/ 2749867 h 23902640"/>
              <a:gd name="connsiteX7920" fmla="*/ 12408531 w 43671952"/>
              <a:gd name="connsiteY7920" fmla="*/ 2696527 h 23902640"/>
              <a:gd name="connsiteX7921" fmla="*/ 12669484 w 43671952"/>
              <a:gd name="connsiteY7921" fmla="*/ 2611717 h 23902640"/>
              <a:gd name="connsiteX7922" fmla="*/ 12667609 w 43671952"/>
              <a:gd name="connsiteY7922" fmla="*/ 2589848 h 23902640"/>
              <a:gd name="connsiteX7923" fmla="*/ 13033369 w 43671952"/>
              <a:gd name="connsiteY7923" fmla="*/ 2551747 h 23902640"/>
              <a:gd name="connsiteX7924" fmla="*/ 13094330 w 43671952"/>
              <a:gd name="connsiteY7924" fmla="*/ 2620327 h 23902640"/>
              <a:gd name="connsiteX7925" fmla="*/ 13475332 w 43671952"/>
              <a:gd name="connsiteY7925" fmla="*/ 2605087 h 23902640"/>
              <a:gd name="connsiteX7926" fmla="*/ 13521051 w 43671952"/>
              <a:gd name="connsiteY7926" fmla="*/ 2681287 h 23902640"/>
              <a:gd name="connsiteX7927" fmla="*/ 13597250 w 43671952"/>
              <a:gd name="connsiteY7927" fmla="*/ 2635567 h 23902640"/>
              <a:gd name="connsiteX7928" fmla="*/ 13688686 w 43671952"/>
              <a:gd name="connsiteY7928" fmla="*/ 2650808 h 23902640"/>
              <a:gd name="connsiteX7929" fmla="*/ 13703932 w 43671952"/>
              <a:gd name="connsiteY7929" fmla="*/ 2612708 h 23902640"/>
              <a:gd name="connsiteX7930" fmla="*/ 13650587 w 43671952"/>
              <a:gd name="connsiteY7930" fmla="*/ 2490787 h 23902640"/>
              <a:gd name="connsiteX7931" fmla="*/ 14183990 w 43671952"/>
              <a:gd name="connsiteY7931" fmla="*/ 2704148 h 23902640"/>
              <a:gd name="connsiteX7932" fmla="*/ 14229712 w 43671952"/>
              <a:gd name="connsiteY7932" fmla="*/ 2879409 h 23902640"/>
              <a:gd name="connsiteX7933" fmla="*/ 14366872 w 43671952"/>
              <a:gd name="connsiteY7933" fmla="*/ 2711767 h 23902640"/>
              <a:gd name="connsiteX7934" fmla="*/ 14313533 w 43671952"/>
              <a:gd name="connsiteY7934" fmla="*/ 2620327 h 23902640"/>
              <a:gd name="connsiteX7935" fmla="*/ 14222091 w 43671952"/>
              <a:gd name="connsiteY7935" fmla="*/ 2589848 h 23902640"/>
              <a:gd name="connsiteX7936" fmla="*/ 14351630 w 43671952"/>
              <a:gd name="connsiteY7936" fmla="*/ 2414587 h 23902640"/>
              <a:gd name="connsiteX7937" fmla="*/ 14344012 w 43671952"/>
              <a:gd name="connsiteY7937" fmla="*/ 2384108 h 23902640"/>
              <a:gd name="connsiteX7938" fmla="*/ 14404973 w 43671952"/>
              <a:gd name="connsiteY7938" fmla="*/ 2323148 h 23902640"/>
              <a:gd name="connsiteX7939" fmla="*/ 14572608 w 43671952"/>
              <a:gd name="connsiteY7939" fmla="*/ 2315527 h 23902640"/>
              <a:gd name="connsiteX7940" fmla="*/ 14641194 w 43671952"/>
              <a:gd name="connsiteY7940" fmla="*/ 2246947 h 23902640"/>
              <a:gd name="connsiteX7941" fmla="*/ 14641194 w 43671952"/>
              <a:gd name="connsiteY7941" fmla="*/ 2208848 h 23902640"/>
              <a:gd name="connsiteX7942" fmla="*/ 14679285 w 43671952"/>
              <a:gd name="connsiteY7942" fmla="*/ 2185990 h 23902640"/>
              <a:gd name="connsiteX7943" fmla="*/ 14953609 w 43671952"/>
              <a:gd name="connsiteY7943" fmla="*/ 2178368 h 23902640"/>
              <a:gd name="connsiteX7944" fmla="*/ 15014567 w 43671952"/>
              <a:gd name="connsiteY7944" fmla="*/ 2208848 h 23902640"/>
              <a:gd name="connsiteX7945" fmla="*/ 14854547 w 43671952"/>
              <a:gd name="connsiteY7945" fmla="*/ 2399348 h 23902640"/>
              <a:gd name="connsiteX7946" fmla="*/ 14846926 w 43671952"/>
              <a:gd name="connsiteY7946" fmla="*/ 2521267 h 23902640"/>
              <a:gd name="connsiteX7947" fmla="*/ 14679285 w 43671952"/>
              <a:gd name="connsiteY7947" fmla="*/ 2749867 h 23902640"/>
              <a:gd name="connsiteX7948" fmla="*/ 14763107 w 43671952"/>
              <a:gd name="connsiteY7948" fmla="*/ 2841307 h 23902640"/>
              <a:gd name="connsiteX7949" fmla="*/ 14679285 w 43671952"/>
              <a:gd name="connsiteY7949" fmla="*/ 2932747 h 23902640"/>
              <a:gd name="connsiteX7950" fmla="*/ 14359247 w 43671952"/>
              <a:gd name="connsiteY7950" fmla="*/ 3100387 h 23902640"/>
              <a:gd name="connsiteX7951" fmla="*/ 14153514 w 43671952"/>
              <a:gd name="connsiteY7951" fmla="*/ 3092767 h 23902640"/>
              <a:gd name="connsiteX7952" fmla="*/ 14275430 w 43671952"/>
              <a:gd name="connsiteY7952" fmla="*/ 3191827 h 23902640"/>
              <a:gd name="connsiteX7953" fmla="*/ 14458314 w 43671952"/>
              <a:gd name="connsiteY7953" fmla="*/ 3184209 h 23902640"/>
              <a:gd name="connsiteX7954" fmla="*/ 14610709 w 43671952"/>
              <a:gd name="connsiteY7954" fmla="*/ 3069907 h 23902640"/>
              <a:gd name="connsiteX7955" fmla="*/ 14770729 w 43671952"/>
              <a:gd name="connsiteY7955" fmla="*/ 3031808 h 23902640"/>
              <a:gd name="connsiteX7956" fmla="*/ 14831687 w 43671952"/>
              <a:gd name="connsiteY7956" fmla="*/ 2902267 h 23902640"/>
              <a:gd name="connsiteX7957" fmla="*/ 14877407 w 43671952"/>
              <a:gd name="connsiteY7957" fmla="*/ 2841307 h 23902640"/>
              <a:gd name="connsiteX7958" fmla="*/ 14984086 w 43671952"/>
              <a:gd name="connsiteY7958" fmla="*/ 2856547 h 23902640"/>
              <a:gd name="connsiteX7959" fmla="*/ 15060287 w 43671952"/>
              <a:gd name="connsiteY7959" fmla="*/ 2970847 h 23902640"/>
              <a:gd name="connsiteX7960" fmla="*/ 15060287 w 43671952"/>
              <a:gd name="connsiteY7960" fmla="*/ 2803208 h 23902640"/>
              <a:gd name="connsiteX7961" fmla="*/ 14953609 w 43671952"/>
              <a:gd name="connsiteY7961" fmla="*/ 2734628 h 23902640"/>
              <a:gd name="connsiteX7962" fmla="*/ 14801208 w 43671952"/>
              <a:gd name="connsiteY7962" fmla="*/ 2711767 h 23902640"/>
              <a:gd name="connsiteX7963" fmla="*/ 14945987 w 43671952"/>
              <a:gd name="connsiteY7963" fmla="*/ 2582228 h 23902640"/>
              <a:gd name="connsiteX7964" fmla="*/ 14938368 w 43671952"/>
              <a:gd name="connsiteY7964" fmla="*/ 2483167 h 23902640"/>
              <a:gd name="connsiteX7965" fmla="*/ 14930749 w 43671952"/>
              <a:gd name="connsiteY7965" fmla="*/ 2399348 h 23902640"/>
              <a:gd name="connsiteX7966" fmla="*/ 15052666 w 43671952"/>
              <a:gd name="connsiteY7966" fmla="*/ 2353628 h 23902640"/>
              <a:gd name="connsiteX7967" fmla="*/ 15189826 w 43671952"/>
              <a:gd name="connsiteY7967" fmla="*/ 2208848 h 23902640"/>
              <a:gd name="connsiteX7968" fmla="*/ 15121246 w 43671952"/>
              <a:gd name="connsiteY7968" fmla="*/ 2368867 h 23902640"/>
              <a:gd name="connsiteX7969" fmla="*/ 15197447 w 43671952"/>
              <a:gd name="connsiteY7969" fmla="*/ 2506027 h 23902640"/>
              <a:gd name="connsiteX7970" fmla="*/ 15304126 w 43671952"/>
              <a:gd name="connsiteY7970" fmla="*/ 2490787 h 23902640"/>
              <a:gd name="connsiteX7971" fmla="*/ 15235546 w 43671952"/>
              <a:gd name="connsiteY7971" fmla="*/ 2399348 h 23902640"/>
              <a:gd name="connsiteX7972" fmla="*/ 15349846 w 43671952"/>
              <a:gd name="connsiteY7972" fmla="*/ 2315527 h 23902640"/>
              <a:gd name="connsiteX7973" fmla="*/ 15426047 w 43671952"/>
              <a:gd name="connsiteY7973" fmla="*/ 2285047 h 23902640"/>
              <a:gd name="connsiteX7974" fmla="*/ 15555589 w 43671952"/>
              <a:gd name="connsiteY7974" fmla="*/ 2338389 h 23902640"/>
              <a:gd name="connsiteX7975" fmla="*/ 15639408 w 43671952"/>
              <a:gd name="connsiteY7975" fmla="*/ 2429827 h 23902640"/>
              <a:gd name="connsiteX7976" fmla="*/ 15700367 w 43671952"/>
              <a:gd name="connsiteY7976" fmla="*/ 2452687 h 23902640"/>
              <a:gd name="connsiteX7977" fmla="*/ 15586067 w 43671952"/>
              <a:gd name="connsiteY7977" fmla="*/ 2536507 h 23902640"/>
              <a:gd name="connsiteX7978" fmla="*/ 15707988 w 43671952"/>
              <a:gd name="connsiteY7978" fmla="*/ 2688907 h 23902640"/>
              <a:gd name="connsiteX7979" fmla="*/ 15723227 w 43671952"/>
              <a:gd name="connsiteY7979" fmla="*/ 2566988 h 23902640"/>
              <a:gd name="connsiteX7980" fmla="*/ 15799428 w 43671952"/>
              <a:gd name="connsiteY7980" fmla="*/ 2460308 h 23902640"/>
              <a:gd name="connsiteX7981" fmla="*/ 15685128 w 43671952"/>
              <a:gd name="connsiteY7981" fmla="*/ 2330768 h 23902640"/>
              <a:gd name="connsiteX7982" fmla="*/ 15677507 w 43671952"/>
              <a:gd name="connsiteY7982" fmla="*/ 2239328 h 23902640"/>
              <a:gd name="connsiteX7983" fmla="*/ 15822288 w 43671952"/>
              <a:gd name="connsiteY7983" fmla="*/ 2155507 h 23902640"/>
              <a:gd name="connsiteX7984" fmla="*/ 16256626 w 43671952"/>
              <a:gd name="connsiteY7984" fmla="*/ 2163128 h 23902640"/>
              <a:gd name="connsiteX7985" fmla="*/ 16271866 w 43671952"/>
              <a:gd name="connsiteY7985" fmla="*/ 2048827 h 23902640"/>
              <a:gd name="connsiteX7986" fmla="*/ 16393786 w 43671952"/>
              <a:gd name="connsiteY7986" fmla="*/ 1957389 h 23902640"/>
              <a:gd name="connsiteX7987" fmla="*/ 16927183 w 43671952"/>
              <a:gd name="connsiteY7987" fmla="*/ 1949767 h 23902640"/>
              <a:gd name="connsiteX7988" fmla="*/ 16911943 w 43671952"/>
              <a:gd name="connsiteY7988" fmla="*/ 1881188 h 23902640"/>
              <a:gd name="connsiteX7989" fmla="*/ 17369143 w 43671952"/>
              <a:gd name="connsiteY7989" fmla="*/ 1873567 h 23902640"/>
              <a:gd name="connsiteX7990" fmla="*/ 17468203 w 43671952"/>
              <a:gd name="connsiteY7990" fmla="*/ 1942147 h 23902640"/>
              <a:gd name="connsiteX7991" fmla="*/ 17475823 w 43671952"/>
              <a:gd name="connsiteY7991" fmla="*/ 1835468 h 23902640"/>
              <a:gd name="connsiteX7992" fmla="*/ 17605363 w 43671952"/>
              <a:gd name="connsiteY7992" fmla="*/ 1881188 h 23902640"/>
              <a:gd name="connsiteX7993" fmla="*/ 17635843 w 43671952"/>
              <a:gd name="connsiteY7993" fmla="*/ 1766888 h 23902640"/>
              <a:gd name="connsiteX7994" fmla="*/ 30825783 w 43671952"/>
              <a:gd name="connsiteY7994" fmla="*/ 1622108 h 23902640"/>
              <a:gd name="connsiteX7995" fmla="*/ 31062003 w 43671952"/>
              <a:gd name="connsiteY7995" fmla="*/ 1629727 h 23902640"/>
              <a:gd name="connsiteX7996" fmla="*/ 31084863 w 43671952"/>
              <a:gd name="connsiteY7996" fmla="*/ 1644968 h 23902640"/>
              <a:gd name="connsiteX7997" fmla="*/ 31100103 w 43671952"/>
              <a:gd name="connsiteY7997" fmla="*/ 1667827 h 23902640"/>
              <a:gd name="connsiteX7998" fmla="*/ 31122963 w 43671952"/>
              <a:gd name="connsiteY7998" fmla="*/ 1690687 h 23902640"/>
              <a:gd name="connsiteX7999" fmla="*/ 31115343 w 43671952"/>
              <a:gd name="connsiteY7999" fmla="*/ 1713548 h 23902640"/>
              <a:gd name="connsiteX8000" fmla="*/ 31199163 w 43671952"/>
              <a:gd name="connsiteY8000" fmla="*/ 1751647 h 23902640"/>
              <a:gd name="connsiteX8001" fmla="*/ 31244883 w 43671952"/>
              <a:gd name="connsiteY8001" fmla="*/ 1766888 h 23902640"/>
              <a:gd name="connsiteX8002" fmla="*/ 31282983 w 43671952"/>
              <a:gd name="connsiteY8002" fmla="*/ 1774508 h 23902640"/>
              <a:gd name="connsiteX8003" fmla="*/ 31328703 w 43671952"/>
              <a:gd name="connsiteY8003" fmla="*/ 1789748 h 23902640"/>
              <a:gd name="connsiteX8004" fmla="*/ 31351563 w 43671952"/>
              <a:gd name="connsiteY8004" fmla="*/ 1797367 h 23902640"/>
              <a:gd name="connsiteX8005" fmla="*/ 31382043 w 43671952"/>
              <a:gd name="connsiteY8005" fmla="*/ 1843088 h 23902640"/>
              <a:gd name="connsiteX8006" fmla="*/ 31374423 w 43671952"/>
              <a:gd name="connsiteY8006" fmla="*/ 1881188 h 23902640"/>
              <a:gd name="connsiteX8007" fmla="*/ 31298223 w 43671952"/>
              <a:gd name="connsiteY8007" fmla="*/ 1957389 h 23902640"/>
              <a:gd name="connsiteX8008" fmla="*/ 31275363 w 43671952"/>
              <a:gd name="connsiteY8008" fmla="*/ 1965007 h 23902640"/>
              <a:gd name="connsiteX8009" fmla="*/ 31191543 w 43671952"/>
              <a:gd name="connsiteY8009" fmla="*/ 1934529 h 23902640"/>
              <a:gd name="connsiteX8010" fmla="*/ 31183923 w 43671952"/>
              <a:gd name="connsiteY8010" fmla="*/ 1911669 h 23902640"/>
              <a:gd name="connsiteX8011" fmla="*/ 31138203 w 43671952"/>
              <a:gd name="connsiteY8011" fmla="*/ 1896427 h 23902640"/>
              <a:gd name="connsiteX8012" fmla="*/ 31115343 w 43671952"/>
              <a:gd name="connsiteY8012" fmla="*/ 1888807 h 23902640"/>
              <a:gd name="connsiteX8013" fmla="*/ 30901983 w 43671952"/>
              <a:gd name="connsiteY8013" fmla="*/ 1873567 h 23902640"/>
              <a:gd name="connsiteX8014" fmla="*/ 30875475 w 43671952"/>
              <a:gd name="connsiteY8014" fmla="*/ 1866971 h 23902640"/>
              <a:gd name="connsiteX8015" fmla="*/ 30868375 w 43671952"/>
              <a:gd name="connsiteY8015" fmla="*/ 1865232 h 23902640"/>
              <a:gd name="connsiteX8016" fmla="*/ 30875863 w 43671952"/>
              <a:gd name="connsiteY8016" fmla="*/ 1866583 h 23902640"/>
              <a:gd name="connsiteX8017" fmla="*/ 30848643 w 43671952"/>
              <a:gd name="connsiteY8017" fmla="*/ 1858328 h 23902640"/>
              <a:gd name="connsiteX8018" fmla="*/ 30795303 w 43671952"/>
              <a:gd name="connsiteY8018" fmla="*/ 1843088 h 23902640"/>
              <a:gd name="connsiteX8019" fmla="*/ 30795303 w 43671952"/>
              <a:gd name="connsiteY8019" fmla="*/ 1789748 h 23902640"/>
              <a:gd name="connsiteX8020" fmla="*/ 30848643 w 43671952"/>
              <a:gd name="connsiteY8020" fmla="*/ 1782127 h 23902640"/>
              <a:gd name="connsiteX8021" fmla="*/ 30909603 w 43671952"/>
              <a:gd name="connsiteY8021" fmla="*/ 1774508 h 23902640"/>
              <a:gd name="connsiteX8022" fmla="*/ 30962943 w 43671952"/>
              <a:gd name="connsiteY8022" fmla="*/ 1736407 h 23902640"/>
              <a:gd name="connsiteX8023" fmla="*/ 30940083 w 43671952"/>
              <a:gd name="connsiteY8023" fmla="*/ 1728788 h 23902640"/>
              <a:gd name="connsiteX8024" fmla="*/ 30924843 w 43671952"/>
              <a:gd name="connsiteY8024" fmla="*/ 1705928 h 23902640"/>
              <a:gd name="connsiteX8025" fmla="*/ 30894363 w 43671952"/>
              <a:gd name="connsiteY8025" fmla="*/ 1698307 h 23902640"/>
              <a:gd name="connsiteX8026" fmla="*/ 30818163 w 43671952"/>
              <a:gd name="connsiteY8026" fmla="*/ 1652587 h 23902640"/>
              <a:gd name="connsiteX8027" fmla="*/ 30825783 w 43671952"/>
              <a:gd name="connsiteY8027" fmla="*/ 1622108 h 23902640"/>
              <a:gd name="connsiteX8028" fmla="*/ 31580467 w 43671952"/>
              <a:gd name="connsiteY8028" fmla="*/ 1489453 h 23902640"/>
              <a:gd name="connsiteX8029" fmla="*/ 31595615 w 43671952"/>
              <a:gd name="connsiteY8029" fmla="*/ 1490217 h 23902640"/>
              <a:gd name="connsiteX8030" fmla="*/ 31627791 w 43671952"/>
              <a:gd name="connsiteY8030" fmla="*/ 1509712 h 23902640"/>
              <a:gd name="connsiteX8031" fmla="*/ 31634935 w 43671952"/>
              <a:gd name="connsiteY8031" fmla="*/ 1523999 h 23902640"/>
              <a:gd name="connsiteX8032" fmla="*/ 31642079 w 43671952"/>
              <a:gd name="connsiteY8032" fmla="*/ 1538287 h 23902640"/>
              <a:gd name="connsiteX8033" fmla="*/ 31653983 w 43671952"/>
              <a:gd name="connsiteY8033" fmla="*/ 1559719 h 23902640"/>
              <a:gd name="connsiteX8034" fmla="*/ 31656363 w 43671952"/>
              <a:gd name="connsiteY8034" fmla="*/ 1566863 h 23902640"/>
              <a:gd name="connsiteX8035" fmla="*/ 31658747 w 43671952"/>
              <a:gd name="connsiteY8035" fmla="*/ 1576388 h 23902640"/>
              <a:gd name="connsiteX8036" fmla="*/ 31663507 w 43671952"/>
              <a:gd name="connsiteY8036" fmla="*/ 1590675 h 23902640"/>
              <a:gd name="connsiteX8037" fmla="*/ 31658747 w 43671952"/>
              <a:gd name="connsiteY8037" fmla="*/ 1640681 h 23902640"/>
              <a:gd name="connsiteX8038" fmla="*/ 31653983 w 43671952"/>
              <a:gd name="connsiteY8038" fmla="*/ 1654969 h 23902640"/>
              <a:gd name="connsiteX8039" fmla="*/ 31646839 w 43671952"/>
              <a:gd name="connsiteY8039" fmla="*/ 1659732 h 23902640"/>
              <a:gd name="connsiteX8040" fmla="*/ 31637315 w 43671952"/>
              <a:gd name="connsiteY8040" fmla="*/ 1669257 h 23902640"/>
              <a:gd name="connsiteX8041" fmla="*/ 31630171 w 43671952"/>
              <a:gd name="connsiteY8041" fmla="*/ 1676400 h 23902640"/>
              <a:gd name="connsiteX8042" fmla="*/ 31623027 w 43671952"/>
              <a:gd name="connsiteY8042" fmla="*/ 1678782 h 23902640"/>
              <a:gd name="connsiteX8043" fmla="*/ 31553971 w 43671952"/>
              <a:gd name="connsiteY8043" fmla="*/ 1685924 h 23902640"/>
              <a:gd name="connsiteX8044" fmla="*/ 31539683 w 43671952"/>
              <a:gd name="connsiteY8044" fmla="*/ 1688307 h 23902640"/>
              <a:gd name="connsiteX8045" fmla="*/ 31532539 w 43671952"/>
              <a:gd name="connsiteY8045" fmla="*/ 1690687 h 23902640"/>
              <a:gd name="connsiteX8046" fmla="*/ 31523015 w 43671952"/>
              <a:gd name="connsiteY8046" fmla="*/ 1704975 h 23902640"/>
              <a:gd name="connsiteX8047" fmla="*/ 31525395 w 43671952"/>
              <a:gd name="connsiteY8047" fmla="*/ 1719262 h 23902640"/>
              <a:gd name="connsiteX8048" fmla="*/ 31527779 w 43671952"/>
              <a:gd name="connsiteY8048" fmla="*/ 1738312 h 23902640"/>
              <a:gd name="connsiteX8049" fmla="*/ 31532539 w 43671952"/>
              <a:gd name="connsiteY8049" fmla="*/ 1745456 h 23902640"/>
              <a:gd name="connsiteX8050" fmla="*/ 31537303 w 43671952"/>
              <a:gd name="connsiteY8050" fmla="*/ 1759743 h 23902640"/>
              <a:gd name="connsiteX8051" fmla="*/ 31542063 w 43671952"/>
              <a:gd name="connsiteY8051" fmla="*/ 1778794 h 23902640"/>
              <a:gd name="connsiteX8052" fmla="*/ 31539683 w 43671952"/>
              <a:gd name="connsiteY8052" fmla="*/ 1826420 h 23902640"/>
              <a:gd name="connsiteX8053" fmla="*/ 31537303 w 43671952"/>
              <a:gd name="connsiteY8053" fmla="*/ 1833563 h 23902640"/>
              <a:gd name="connsiteX8054" fmla="*/ 31530159 w 43671952"/>
              <a:gd name="connsiteY8054" fmla="*/ 1838324 h 23902640"/>
              <a:gd name="connsiteX8055" fmla="*/ 31523015 w 43671952"/>
              <a:gd name="connsiteY8055" fmla="*/ 1831181 h 23902640"/>
              <a:gd name="connsiteX8056" fmla="*/ 31501583 w 43671952"/>
              <a:gd name="connsiteY8056" fmla="*/ 1826420 h 23902640"/>
              <a:gd name="connsiteX8057" fmla="*/ 31489679 w 43671952"/>
              <a:gd name="connsiteY8057" fmla="*/ 1814512 h 23902640"/>
              <a:gd name="connsiteX8058" fmla="*/ 31475391 w 43671952"/>
              <a:gd name="connsiteY8058" fmla="*/ 1802607 h 23902640"/>
              <a:gd name="connsiteX8059" fmla="*/ 31465863 w 43671952"/>
              <a:gd name="connsiteY8059" fmla="*/ 1788318 h 23902640"/>
              <a:gd name="connsiteX8060" fmla="*/ 31461103 w 43671952"/>
              <a:gd name="connsiteY8060" fmla="*/ 1781176 h 23902640"/>
              <a:gd name="connsiteX8061" fmla="*/ 31458719 w 43671952"/>
              <a:gd name="connsiteY8061" fmla="*/ 1774031 h 23902640"/>
              <a:gd name="connsiteX8062" fmla="*/ 31451579 w 43671952"/>
              <a:gd name="connsiteY8062" fmla="*/ 1766888 h 23902640"/>
              <a:gd name="connsiteX8063" fmla="*/ 31442051 w 43671952"/>
              <a:gd name="connsiteY8063" fmla="*/ 1754983 h 23902640"/>
              <a:gd name="connsiteX8064" fmla="*/ 31425383 w 43671952"/>
              <a:gd name="connsiteY8064" fmla="*/ 1738312 h 23902640"/>
              <a:gd name="connsiteX8065" fmla="*/ 31413479 w 43671952"/>
              <a:gd name="connsiteY8065" fmla="*/ 1726409 h 23902640"/>
              <a:gd name="connsiteX8066" fmla="*/ 31396807 w 43671952"/>
              <a:gd name="connsiteY8066" fmla="*/ 1716881 h 23902640"/>
              <a:gd name="connsiteX8067" fmla="*/ 31382519 w 43671952"/>
              <a:gd name="connsiteY8067" fmla="*/ 1707358 h 23902640"/>
              <a:gd name="connsiteX8068" fmla="*/ 31375379 w 43671952"/>
              <a:gd name="connsiteY8068" fmla="*/ 1702593 h 23902640"/>
              <a:gd name="connsiteX8069" fmla="*/ 31365851 w 43671952"/>
              <a:gd name="connsiteY8069" fmla="*/ 1700213 h 23902640"/>
              <a:gd name="connsiteX8070" fmla="*/ 31363471 w 43671952"/>
              <a:gd name="connsiteY8070" fmla="*/ 1693069 h 23902640"/>
              <a:gd name="connsiteX8071" fmla="*/ 31349183 w 43671952"/>
              <a:gd name="connsiteY8071" fmla="*/ 1688307 h 23902640"/>
              <a:gd name="connsiteX8072" fmla="*/ 31342039 w 43671952"/>
              <a:gd name="connsiteY8072" fmla="*/ 1681162 h 23902640"/>
              <a:gd name="connsiteX8073" fmla="*/ 31334895 w 43671952"/>
              <a:gd name="connsiteY8073" fmla="*/ 1678782 h 23902640"/>
              <a:gd name="connsiteX8074" fmla="*/ 31322991 w 43671952"/>
              <a:gd name="connsiteY8074" fmla="*/ 1669257 h 23902640"/>
              <a:gd name="connsiteX8075" fmla="*/ 31306319 w 43671952"/>
              <a:gd name="connsiteY8075" fmla="*/ 1657350 h 23902640"/>
              <a:gd name="connsiteX8076" fmla="*/ 31299179 w 43671952"/>
              <a:gd name="connsiteY8076" fmla="*/ 1654969 h 23902640"/>
              <a:gd name="connsiteX8077" fmla="*/ 31292035 w 43671952"/>
              <a:gd name="connsiteY8077" fmla="*/ 1647825 h 23902640"/>
              <a:gd name="connsiteX8078" fmla="*/ 31270603 w 43671952"/>
              <a:gd name="connsiteY8078" fmla="*/ 1631156 h 23902640"/>
              <a:gd name="connsiteX8079" fmla="*/ 31261079 w 43671952"/>
              <a:gd name="connsiteY8079" fmla="*/ 1616869 h 23902640"/>
              <a:gd name="connsiteX8080" fmla="*/ 31256315 w 43671952"/>
              <a:gd name="connsiteY8080" fmla="*/ 1609724 h 23902640"/>
              <a:gd name="connsiteX8081" fmla="*/ 31251551 w 43671952"/>
              <a:gd name="connsiteY8081" fmla="*/ 1595438 h 23902640"/>
              <a:gd name="connsiteX8082" fmla="*/ 31249171 w 43671952"/>
              <a:gd name="connsiteY8082" fmla="*/ 1588293 h 23902640"/>
              <a:gd name="connsiteX8083" fmla="*/ 31256315 w 43671952"/>
              <a:gd name="connsiteY8083" fmla="*/ 1552574 h 23902640"/>
              <a:gd name="connsiteX8084" fmla="*/ 31270603 w 43671952"/>
              <a:gd name="connsiteY8084" fmla="*/ 1543049 h 23902640"/>
              <a:gd name="connsiteX8085" fmla="*/ 31284891 w 43671952"/>
              <a:gd name="connsiteY8085" fmla="*/ 1538287 h 23902640"/>
              <a:gd name="connsiteX8086" fmla="*/ 31306319 w 43671952"/>
              <a:gd name="connsiteY8086" fmla="*/ 1528762 h 23902640"/>
              <a:gd name="connsiteX8087" fmla="*/ 31320607 w 43671952"/>
              <a:gd name="connsiteY8087" fmla="*/ 1523999 h 23902640"/>
              <a:gd name="connsiteX8088" fmla="*/ 31334895 w 43671952"/>
              <a:gd name="connsiteY8088" fmla="*/ 1514474 h 23902640"/>
              <a:gd name="connsiteX8089" fmla="*/ 31349183 w 43671952"/>
              <a:gd name="connsiteY8089" fmla="*/ 1504949 h 23902640"/>
              <a:gd name="connsiteX8090" fmla="*/ 31356327 w 43671952"/>
              <a:gd name="connsiteY8090" fmla="*/ 1500188 h 23902640"/>
              <a:gd name="connsiteX8091" fmla="*/ 31403951 w 43671952"/>
              <a:gd name="connsiteY8091" fmla="*/ 1502569 h 23902640"/>
              <a:gd name="connsiteX8092" fmla="*/ 31580467 w 43671952"/>
              <a:gd name="connsiteY8092" fmla="*/ 1489453 h 23902640"/>
              <a:gd name="connsiteX8093" fmla="*/ 6474725 w 43671952"/>
              <a:gd name="connsiteY8093" fmla="*/ 1445323 h 23902640"/>
              <a:gd name="connsiteX8094" fmla="*/ 6482043 w 43671952"/>
              <a:gd name="connsiteY8094" fmla="*/ 1518475 h 23902640"/>
              <a:gd name="connsiteX8095" fmla="*/ 6445461 w 43671952"/>
              <a:gd name="connsiteY8095" fmla="*/ 1620889 h 23902640"/>
              <a:gd name="connsiteX8096" fmla="*/ 6569827 w 43671952"/>
              <a:gd name="connsiteY8096" fmla="*/ 1635518 h 23902640"/>
              <a:gd name="connsiteX8097" fmla="*/ 6621031 w 43671952"/>
              <a:gd name="connsiteY8097" fmla="*/ 1584313 h 23902640"/>
              <a:gd name="connsiteX8098" fmla="*/ 6745382 w 43671952"/>
              <a:gd name="connsiteY8098" fmla="*/ 1657465 h 23902640"/>
              <a:gd name="connsiteX8099" fmla="*/ 6877058 w 43671952"/>
              <a:gd name="connsiteY8099" fmla="*/ 1620889 h 23902640"/>
              <a:gd name="connsiteX8100" fmla="*/ 7045575 w 43671952"/>
              <a:gd name="connsiteY8100" fmla="*/ 1657465 h 23902640"/>
              <a:gd name="connsiteX8101" fmla="*/ 7060204 w 43671952"/>
              <a:gd name="connsiteY8101" fmla="*/ 1679410 h 23902640"/>
              <a:gd name="connsiteX8102" fmla="*/ 6987053 w 43671952"/>
              <a:gd name="connsiteY8102" fmla="*/ 1759877 h 23902640"/>
              <a:gd name="connsiteX8103" fmla="*/ 7009000 w 43671952"/>
              <a:gd name="connsiteY8103" fmla="*/ 1781823 h 23902640"/>
              <a:gd name="connsiteX8104" fmla="*/ 6899005 w 43671952"/>
              <a:gd name="connsiteY8104" fmla="*/ 1935441 h 23902640"/>
              <a:gd name="connsiteX8105" fmla="*/ 6745382 w 43671952"/>
              <a:gd name="connsiteY8105" fmla="*/ 1942758 h 23902640"/>
              <a:gd name="connsiteX8106" fmla="*/ 6430831 w 43671952"/>
              <a:gd name="connsiteY8106" fmla="*/ 1942758 h 23902640"/>
              <a:gd name="connsiteX8107" fmla="*/ 6269895 w 43671952"/>
              <a:gd name="connsiteY8107" fmla="*/ 1993965 h 23902640"/>
              <a:gd name="connsiteX8108" fmla="*/ 6167487 w 43671952"/>
              <a:gd name="connsiteY8108" fmla="*/ 1920811 h 23902640"/>
              <a:gd name="connsiteX8109" fmla="*/ 6028501 w 43671952"/>
              <a:gd name="connsiteY8109" fmla="*/ 1803768 h 23902640"/>
              <a:gd name="connsiteX8110" fmla="*/ 6123595 w 43671952"/>
              <a:gd name="connsiteY8110" fmla="*/ 1737931 h 23902640"/>
              <a:gd name="connsiteX8111" fmla="*/ 6130907 w 43671952"/>
              <a:gd name="connsiteY8111" fmla="*/ 1657465 h 23902640"/>
              <a:gd name="connsiteX8112" fmla="*/ 6306477 w 43671952"/>
              <a:gd name="connsiteY8112" fmla="*/ 1672098 h 23902640"/>
              <a:gd name="connsiteX8113" fmla="*/ 6328420 w 43671952"/>
              <a:gd name="connsiteY8113" fmla="*/ 1635518 h 23902640"/>
              <a:gd name="connsiteX8114" fmla="*/ 6174799 w 43671952"/>
              <a:gd name="connsiteY8114" fmla="*/ 1555051 h 23902640"/>
              <a:gd name="connsiteX8115" fmla="*/ 6291840 w 43671952"/>
              <a:gd name="connsiteY8115" fmla="*/ 1518475 h 23902640"/>
              <a:gd name="connsiteX8116" fmla="*/ 6394259 w 43671952"/>
              <a:gd name="connsiteY8116" fmla="*/ 1533106 h 23902640"/>
              <a:gd name="connsiteX8117" fmla="*/ 17852531 w 43671952"/>
              <a:gd name="connsiteY8117" fmla="*/ 1426369 h 23902640"/>
              <a:gd name="connsiteX8118" fmla="*/ 17873963 w 43671952"/>
              <a:gd name="connsiteY8118" fmla="*/ 1431132 h 23902640"/>
              <a:gd name="connsiteX8119" fmla="*/ 17885867 w 43671952"/>
              <a:gd name="connsiteY8119" fmla="*/ 1440656 h 23902640"/>
              <a:gd name="connsiteX8120" fmla="*/ 17907299 w 43671952"/>
              <a:gd name="connsiteY8120" fmla="*/ 1457325 h 23902640"/>
              <a:gd name="connsiteX8121" fmla="*/ 17914443 w 43671952"/>
              <a:gd name="connsiteY8121" fmla="*/ 1464469 h 23902640"/>
              <a:gd name="connsiteX8122" fmla="*/ 17973975 w 43671952"/>
              <a:gd name="connsiteY8122" fmla="*/ 1466850 h 23902640"/>
              <a:gd name="connsiteX8123" fmla="*/ 17983499 w 43671952"/>
              <a:gd name="connsiteY8123" fmla="*/ 1469232 h 23902640"/>
              <a:gd name="connsiteX8124" fmla="*/ 17988263 w 43671952"/>
              <a:gd name="connsiteY8124" fmla="*/ 1476374 h 23902640"/>
              <a:gd name="connsiteX8125" fmla="*/ 17995407 w 43671952"/>
              <a:gd name="connsiteY8125" fmla="*/ 1478758 h 23902640"/>
              <a:gd name="connsiteX8126" fmla="*/ 18002551 w 43671952"/>
              <a:gd name="connsiteY8126" fmla="*/ 1483518 h 23902640"/>
              <a:gd name="connsiteX8127" fmla="*/ 18009693 w 43671952"/>
              <a:gd name="connsiteY8127" fmla="*/ 1497808 h 23902640"/>
              <a:gd name="connsiteX8128" fmla="*/ 18014455 w 43671952"/>
              <a:gd name="connsiteY8128" fmla="*/ 1504949 h 23902640"/>
              <a:gd name="connsiteX8129" fmla="*/ 18021599 w 43671952"/>
              <a:gd name="connsiteY8129" fmla="*/ 1557338 h 23902640"/>
              <a:gd name="connsiteX8130" fmla="*/ 18016837 w 43671952"/>
              <a:gd name="connsiteY8130" fmla="*/ 1614488 h 23902640"/>
              <a:gd name="connsiteX8131" fmla="*/ 18012075 w 43671952"/>
              <a:gd name="connsiteY8131" fmla="*/ 1631156 h 23902640"/>
              <a:gd name="connsiteX8132" fmla="*/ 18004931 w 43671952"/>
              <a:gd name="connsiteY8132" fmla="*/ 1635919 h 23902640"/>
              <a:gd name="connsiteX8133" fmla="*/ 18000167 w 43671952"/>
              <a:gd name="connsiteY8133" fmla="*/ 1643064 h 23902640"/>
              <a:gd name="connsiteX8134" fmla="*/ 17993025 w 43671952"/>
              <a:gd name="connsiteY8134" fmla="*/ 1645443 h 23902640"/>
              <a:gd name="connsiteX8135" fmla="*/ 17940639 w 43671952"/>
              <a:gd name="connsiteY8135" fmla="*/ 1643064 h 23902640"/>
              <a:gd name="connsiteX8136" fmla="*/ 17926351 w 43671952"/>
              <a:gd name="connsiteY8136" fmla="*/ 1638302 h 23902640"/>
              <a:gd name="connsiteX8137" fmla="*/ 17919207 w 43671952"/>
              <a:gd name="connsiteY8137" fmla="*/ 1635919 h 23902640"/>
              <a:gd name="connsiteX8138" fmla="*/ 17900155 w 43671952"/>
              <a:gd name="connsiteY8138" fmla="*/ 1624012 h 23902640"/>
              <a:gd name="connsiteX8139" fmla="*/ 17885867 w 43671952"/>
              <a:gd name="connsiteY8139" fmla="*/ 1619251 h 23902640"/>
              <a:gd name="connsiteX8140" fmla="*/ 17878725 w 43671952"/>
              <a:gd name="connsiteY8140" fmla="*/ 1616869 h 23902640"/>
              <a:gd name="connsiteX8141" fmla="*/ 17871581 w 43671952"/>
              <a:gd name="connsiteY8141" fmla="*/ 1612106 h 23902640"/>
              <a:gd name="connsiteX8142" fmla="*/ 17859675 w 43671952"/>
              <a:gd name="connsiteY8142" fmla="*/ 1609724 h 23902640"/>
              <a:gd name="connsiteX8143" fmla="*/ 17850151 w 43671952"/>
              <a:gd name="connsiteY8143" fmla="*/ 1607343 h 23902640"/>
              <a:gd name="connsiteX8144" fmla="*/ 17828719 w 43671952"/>
              <a:gd name="connsiteY8144" fmla="*/ 1600200 h 23902640"/>
              <a:gd name="connsiteX8145" fmla="*/ 17821575 w 43671952"/>
              <a:gd name="connsiteY8145" fmla="*/ 1597819 h 23902640"/>
              <a:gd name="connsiteX8146" fmla="*/ 17814431 w 43671952"/>
              <a:gd name="connsiteY8146" fmla="*/ 1595438 h 23902640"/>
              <a:gd name="connsiteX8147" fmla="*/ 17757281 w 43671952"/>
              <a:gd name="connsiteY8147" fmla="*/ 1602583 h 23902640"/>
              <a:gd name="connsiteX8148" fmla="*/ 17750135 w 43671952"/>
              <a:gd name="connsiteY8148" fmla="*/ 1604963 h 23902640"/>
              <a:gd name="connsiteX8149" fmla="*/ 17742991 w 43671952"/>
              <a:gd name="connsiteY8149" fmla="*/ 1609724 h 23902640"/>
              <a:gd name="connsiteX8150" fmla="*/ 17728707 w 43671952"/>
              <a:gd name="connsiteY8150" fmla="*/ 1614488 h 23902640"/>
              <a:gd name="connsiteX8151" fmla="*/ 17721563 w 43671952"/>
              <a:gd name="connsiteY8151" fmla="*/ 1619251 h 23902640"/>
              <a:gd name="connsiteX8152" fmla="*/ 17704895 w 43671952"/>
              <a:gd name="connsiteY8152" fmla="*/ 1624012 h 23902640"/>
              <a:gd name="connsiteX8153" fmla="*/ 17650125 w 43671952"/>
              <a:gd name="connsiteY8153" fmla="*/ 1631156 h 23902640"/>
              <a:gd name="connsiteX8154" fmla="*/ 17631075 w 43671952"/>
              <a:gd name="connsiteY8154" fmla="*/ 1621631 h 23902640"/>
              <a:gd name="connsiteX8155" fmla="*/ 17623931 w 43671952"/>
              <a:gd name="connsiteY8155" fmla="*/ 1616869 h 23902640"/>
              <a:gd name="connsiteX8156" fmla="*/ 17621551 w 43671952"/>
              <a:gd name="connsiteY8156" fmla="*/ 1609724 h 23902640"/>
              <a:gd name="connsiteX8157" fmla="*/ 17616787 w 43671952"/>
              <a:gd name="connsiteY8157" fmla="*/ 1602583 h 23902640"/>
              <a:gd name="connsiteX8158" fmla="*/ 17614407 w 43671952"/>
              <a:gd name="connsiteY8158" fmla="*/ 1593056 h 23902640"/>
              <a:gd name="connsiteX8159" fmla="*/ 17616787 w 43671952"/>
              <a:gd name="connsiteY8159" fmla="*/ 1557338 h 23902640"/>
              <a:gd name="connsiteX8160" fmla="*/ 17619167 w 43671952"/>
              <a:gd name="connsiteY8160" fmla="*/ 1550193 h 23902640"/>
              <a:gd name="connsiteX8161" fmla="*/ 17635837 w 43671952"/>
              <a:gd name="connsiteY8161" fmla="*/ 1528762 h 23902640"/>
              <a:gd name="connsiteX8162" fmla="*/ 17642981 w 43671952"/>
              <a:gd name="connsiteY8162" fmla="*/ 1523999 h 23902640"/>
              <a:gd name="connsiteX8163" fmla="*/ 17652507 w 43671952"/>
              <a:gd name="connsiteY8163" fmla="*/ 1509712 h 23902640"/>
              <a:gd name="connsiteX8164" fmla="*/ 17657267 w 43671952"/>
              <a:gd name="connsiteY8164" fmla="*/ 1502569 h 23902640"/>
              <a:gd name="connsiteX8165" fmla="*/ 17664411 w 43671952"/>
              <a:gd name="connsiteY8165" fmla="*/ 1500188 h 23902640"/>
              <a:gd name="connsiteX8166" fmla="*/ 17671555 w 43671952"/>
              <a:gd name="connsiteY8166" fmla="*/ 1495425 h 23902640"/>
              <a:gd name="connsiteX8167" fmla="*/ 17695367 w 43671952"/>
              <a:gd name="connsiteY8167" fmla="*/ 1488281 h 23902640"/>
              <a:gd name="connsiteX8168" fmla="*/ 17702511 w 43671952"/>
              <a:gd name="connsiteY8168" fmla="*/ 1485900 h 23902640"/>
              <a:gd name="connsiteX8169" fmla="*/ 17726325 w 43671952"/>
              <a:gd name="connsiteY8169" fmla="*/ 1481137 h 23902640"/>
              <a:gd name="connsiteX8170" fmla="*/ 17738231 w 43671952"/>
              <a:gd name="connsiteY8170" fmla="*/ 1478758 h 23902640"/>
              <a:gd name="connsiteX8171" fmla="*/ 17766807 w 43671952"/>
              <a:gd name="connsiteY8171" fmla="*/ 1469232 h 23902640"/>
              <a:gd name="connsiteX8172" fmla="*/ 17773951 w 43671952"/>
              <a:gd name="connsiteY8172" fmla="*/ 1466850 h 23902640"/>
              <a:gd name="connsiteX8173" fmla="*/ 17788239 w 43671952"/>
              <a:gd name="connsiteY8173" fmla="*/ 1459707 h 23902640"/>
              <a:gd name="connsiteX8174" fmla="*/ 17802523 w 43671952"/>
              <a:gd name="connsiteY8174" fmla="*/ 1450183 h 23902640"/>
              <a:gd name="connsiteX8175" fmla="*/ 17809667 w 43671952"/>
              <a:gd name="connsiteY8175" fmla="*/ 1447799 h 23902640"/>
              <a:gd name="connsiteX8176" fmla="*/ 17831099 w 43671952"/>
              <a:gd name="connsiteY8176" fmla="*/ 1435893 h 23902640"/>
              <a:gd name="connsiteX8177" fmla="*/ 17838243 w 43671952"/>
              <a:gd name="connsiteY8177" fmla="*/ 1431132 h 23902640"/>
              <a:gd name="connsiteX8178" fmla="*/ 17852531 w 43671952"/>
              <a:gd name="connsiteY8178" fmla="*/ 1426369 h 23902640"/>
              <a:gd name="connsiteX8179" fmla="*/ 32328223 w 43671952"/>
              <a:gd name="connsiteY8179" fmla="*/ 1388676 h 23902640"/>
              <a:gd name="connsiteX8180" fmla="*/ 32395131 w 43671952"/>
              <a:gd name="connsiteY8180" fmla="*/ 1399827 h 23902640"/>
              <a:gd name="connsiteX8181" fmla="*/ 32428587 w 43671952"/>
              <a:gd name="connsiteY8181" fmla="*/ 1410978 h 23902640"/>
              <a:gd name="connsiteX8182" fmla="*/ 32439735 w 43671952"/>
              <a:gd name="connsiteY8182" fmla="*/ 1444431 h 23902640"/>
              <a:gd name="connsiteX8183" fmla="*/ 32517795 w 43671952"/>
              <a:gd name="connsiteY8183" fmla="*/ 1522489 h 23902640"/>
              <a:gd name="connsiteX8184" fmla="*/ 32595855 w 43671952"/>
              <a:gd name="connsiteY8184" fmla="*/ 1578246 h 23902640"/>
              <a:gd name="connsiteX8185" fmla="*/ 32651611 w 43671952"/>
              <a:gd name="connsiteY8185" fmla="*/ 1567094 h 23902640"/>
              <a:gd name="connsiteX8186" fmla="*/ 32673911 w 43671952"/>
              <a:gd name="connsiteY8186" fmla="*/ 1544792 h 23902640"/>
              <a:gd name="connsiteX8187" fmla="*/ 32740819 w 43671952"/>
              <a:gd name="connsiteY8187" fmla="*/ 1522489 h 23902640"/>
              <a:gd name="connsiteX8188" fmla="*/ 32774275 w 43671952"/>
              <a:gd name="connsiteY8188" fmla="*/ 1544792 h 23902640"/>
              <a:gd name="connsiteX8189" fmla="*/ 32830031 w 43671952"/>
              <a:gd name="connsiteY8189" fmla="*/ 1466734 h 23902640"/>
              <a:gd name="connsiteX8190" fmla="*/ 32841179 w 43671952"/>
              <a:gd name="connsiteY8190" fmla="*/ 1433280 h 23902640"/>
              <a:gd name="connsiteX8191" fmla="*/ 32863483 w 43671952"/>
              <a:gd name="connsiteY8191" fmla="*/ 1422128 h 23902640"/>
              <a:gd name="connsiteX8192" fmla="*/ 32863483 w 43671952"/>
              <a:gd name="connsiteY8192" fmla="*/ 1388676 h 23902640"/>
              <a:gd name="connsiteX8193" fmla="*/ 32963843 w 43671952"/>
              <a:gd name="connsiteY8193" fmla="*/ 1399827 h 23902640"/>
              <a:gd name="connsiteX8194" fmla="*/ 32997299 w 43671952"/>
              <a:gd name="connsiteY8194" fmla="*/ 1410978 h 23902640"/>
              <a:gd name="connsiteX8195" fmla="*/ 33041903 w 43671952"/>
              <a:gd name="connsiteY8195" fmla="*/ 1422128 h 23902640"/>
              <a:gd name="connsiteX8196" fmla="*/ 33108811 w 43671952"/>
              <a:gd name="connsiteY8196" fmla="*/ 1444431 h 23902640"/>
              <a:gd name="connsiteX8197" fmla="*/ 33142263 w 43671952"/>
              <a:gd name="connsiteY8197" fmla="*/ 1455583 h 23902640"/>
              <a:gd name="connsiteX8198" fmla="*/ 33153415 w 43671952"/>
              <a:gd name="connsiteY8198" fmla="*/ 1489036 h 23902640"/>
              <a:gd name="connsiteX8199" fmla="*/ 33164567 w 43671952"/>
              <a:gd name="connsiteY8199" fmla="*/ 1600550 h 23902640"/>
              <a:gd name="connsiteX8200" fmla="*/ 33198019 w 43671952"/>
              <a:gd name="connsiteY8200" fmla="*/ 1611700 h 23902640"/>
              <a:gd name="connsiteX8201" fmla="*/ 33220323 w 43671952"/>
              <a:gd name="connsiteY8201" fmla="*/ 1544792 h 23902640"/>
              <a:gd name="connsiteX8202" fmla="*/ 33231475 w 43671952"/>
              <a:gd name="connsiteY8202" fmla="*/ 1511340 h 23902640"/>
              <a:gd name="connsiteX8203" fmla="*/ 33287231 w 43671952"/>
              <a:gd name="connsiteY8203" fmla="*/ 1522489 h 23902640"/>
              <a:gd name="connsiteX8204" fmla="*/ 33354135 w 43671952"/>
              <a:gd name="connsiteY8204" fmla="*/ 1567094 h 23902640"/>
              <a:gd name="connsiteX8205" fmla="*/ 33387591 w 43671952"/>
              <a:gd name="connsiteY8205" fmla="*/ 1555943 h 23902640"/>
              <a:gd name="connsiteX8206" fmla="*/ 33398743 w 43671952"/>
              <a:gd name="connsiteY8206" fmla="*/ 1522489 h 23902640"/>
              <a:gd name="connsiteX8207" fmla="*/ 33443347 w 43671952"/>
              <a:gd name="connsiteY8207" fmla="*/ 1466734 h 23902640"/>
              <a:gd name="connsiteX8208" fmla="*/ 33499103 w 43671952"/>
              <a:gd name="connsiteY8208" fmla="*/ 1477886 h 23902640"/>
              <a:gd name="connsiteX8209" fmla="*/ 33532555 w 43671952"/>
              <a:gd name="connsiteY8209" fmla="*/ 1578246 h 23902640"/>
              <a:gd name="connsiteX8210" fmla="*/ 33510255 w 43671952"/>
              <a:gd name="connsiteY8210" fmla="*/ 1600550 h 23902640"/>
              <a:gd name="connsiteX8211" fmla="*/ 33588311 w 43671952"/>
              <a:gd name="connsiteY8211" fmla="*/ 1589398 h 23902640"/>
              <a:gd name="connsiteX8212" fmla="*/ 33655219 w 43671952"/>
              <a:gd name="connsiteY8212" fmla="*/ 1567094 h 23902640"/>
              <a:gd name="connsiteX8213" fmla="*/ 33822487 w 43671952"/>
              <a:gd name="connsiteY8213" fmla="*/ 1589398 h 23902640"/>
              <a:gd name="connsiteX8214" fmla="*/ 33889395 w 43671952"/>
              <a:gd name="connsiteY8214" fmla="*/ 1611700 h 23902640"/>
              <a:gd name="connsiteX8215" fmla="*/ 33889395 w 43671952"/>
              <a:gd name="connsiteY8215" fmla="*/ 1678607 h 23902640"/>
              <a:gd name="connsiteX8216" fmla="*/ 33855943 w 43671952"/>
              <a:gd name="connsiteY8216" fmla="*/ 1689758 h 23902640"/>
              <a:gd name="connsiteX8217" fmla="*/ 33844791 w 43671952"/>
              <a:gd name="connsiteY8217" fmla="*/ 1723211 h 23902640"/>
              <a:gd name="connsiteX8218" fmla="*/ 33922847 w 43671952"/>
              <a:gd name="connsiteY8218" fmla="*/ 1756666 h 23902640"/>
              <a:gd name="connsiteX8219" fmla="*/ 34012059 w 43671952"/>
              <a:gd name="connsiteY8219" fmla="*/ 1734364 h 23902640"/>
              <a:gd name="connsiteX8220" fmla="*/ 34034363 w 43671952"/>
              <a:gd name="connsiteY8220" fmla="*/ 1712061 h 23902640"/>
              <a:gd name="connsiteX8221" fmla="*/ 34078967 w 43671952"/>
              <a:gd name="connsiteY8221" fmla="*/ 1723211 h 23902640"/>
              <a:gd name="connsiteX8222" fmla="*/ 34078967 w 43671952"/>
              <a:gd name="connsiteY8222" fmla="*/ 1790120 h 23902640"/>
              <a:gd name="connsiteX8223" fmla="*/ 34223931 w 43671952"/>
              <a:gd name="connsiteY8223" fmla="*/ 1845876 h 23902640"/>
              <a:gd name="connsiteX8224" fmla="*/ 34257387 w 43671952"/>
              <a:gd name="connsiteY8224" fmla="*/ 1868177 h 23902640"/>
              <a:gd name="connsiteX8225" fmla="*/ 34324291 w 43671952"/>
              <a:gd name="connsiteY8225" fmla="*/ 1890481 h 23902640"/>
              <a:gd name="connsiteX8226" fmla="*/ 34424655 w 43671952"/>
              <a:gd name="connsiteY8226" fmla="*/ 1901632 h 23902640"/>
              <a:gd name="connsiteX8227" fmla="*/ 34491563 w 43671952"/>
              <a:gd name="connsiteY8227" fmla="*/ 1879329 h 23902640"/>
              <a:gd name="connsiteX8228" fmla="*/ 34580771 w 43671952"/>
              <a:gd name="connsiteY8228" fmla="*/ 1901632 h 23902640"/>
              <a:gd name="connsiteX8229" fmla="*/ 34625375 w 43671952"/>
              <a:gd name="connsiteY8229" fmla="*/ 1946236 h 23902640"/>
              <a:gd name="connsiteX8230" fmla="*/ 34647679 w 43671952"/>
              <a:gd name="connsiteY8230" fmla="*/ 1968539 h 23902640"/>
              <a:gd name="connsiteX8231" fmla="*/ 34681131 w 43671952"/>
              <a:gd name="connsiteY8231" fmla="*/ 1979690 h 23902640"/>
              <a:gd name="connsiteX8232" fmla="*/ 34848399 w 43671952"/>
              <a:gd name="connsiteY8232" fmla="*/ 1968539 h 23902640"/>
              <a:gd name="connsiteX8233" fmla="*/ 34866723 w 43671952"/>
              <a:gd name="connsiteY8233" fmla="*/ 1938805 h 23902640"/>
              <a:gd name="connsiteX8234" fmla="*/ 34854283 w 43671952"/>
              <a:gd name="connsiteY8234" fmla="*/ 1933040 h 23902640"/>
              <a:gd name="connsiteX8235" fmla="*/ 34857007 w 43671952"/>
              <a:gd name="connsiteY8235" fmla="*/ 1933875 h 23902640"/>
              <a:gd name="connsiteX8236" fmla="*/ 34904155 w 43671952"/>
              <a:gd name="connsiteY8236" fmla="*/ 1946236 h 23902640"/>
              <a:gd name="connsiteX8237" fmla="*/ 34948763 w 43671952"/>
              <a:gd name="connsiteY8237" fmla="*/ 2001992 h 23902640"/>
              <a:gd name="connsiteX8238" fmla="*/ 34982215 w 43671952"/>
              <a:gd name="connsiteY8238" fmla="*/ 2013143 h 23902640"/>
              <a:gd name="connsiteX8239" fmla="*/ 34971063 w 43671952"/>
              <a:gd name="connsiteY8239" fmla="*/ 2080051 h 23902640"/>
              <a:gd name="connsiteX8240" fmla="*/ 34937611 w 43671952"/>
              <a:gd name="connsiteY8240" fmla="*/ 2102355 h 23902640"/>
              <a:gd name="connsiteX8241" fmla="*/ 34915307 w 43671952"/>
              <a:gd name="connsiteY8241" fmla="*/ 2135807 h 23902640"/>
              <a:gd name="connsiteX8242" fmla="*/ 34971063 w 43671952"/>
              <a:gd name="connsiteY8242" fmla="*/ 2191564 h 23902640"/>
              <a:gd name="connsiteX8243" fmla="*/ 34948763 w 43671952"/>
              <a:gd name="connsiteY8243" fmla="*/ 2225016 h 23902640"/>
              <a:gd name="connsiteX8244" fmla="*/ 34803795 w 43671952"/>
              <a:gd name="connsiteY8244" fmla="*/ 2202714 h 23902640"/>
              <a:gd name="connsiteX8245" fmla="*/ 34781491 w 43671952"/>
              <a:gd name="connsiteY8245" fmla="*/ 2180412 h 23902640"/>
              <a:gd name="connsiteX8246" fmla="*/ 34759191 w 43671952"/>
              <a:gd name="connsiteY8246" fmla="*/ 2146959 h 23902640"/>
              <a:gd name="connsiteX8247" fmla="*/ 34748039 w 43671952"/>
              <a:gd name="connsiteY8247" fmla="*/ 2113504 h 23902640"/>
              <a:gd name="connsiteX8248" fmla="*/ 34714587 w 43671952"/>
              <a:gd name="connsiteY8248" fmla="*/ 2091202 h 23902640"/>
              <a:gd name="connsiteX8249" fmla="*/ 34681131 w 43671952"/>
              <a:gd name="connsiteY8249" fmla="*/ 2113504 h 23902640"/>
              <a:gd name="connsiteX8250" fmla="*/ 34636527 w 43671952"/>
              <a:gd name="connsiteY8250" fmla="*/ 2158110 h 23902640"/>
              <a:gd name="connsiteX8251" fmla="*/ 34614223 w 43671952"/>
              <a:gd name="connsiteY8251" fmla="*/ 2124655 h 23902640"/>
              <a:gd name="connsiteX8252" fmla="*/ 34547319 w 43671952"/>
              <a:gd name="connsiteY8252" fmla="*/ 2102355 h 23902640"/>
              <a:gd name="connsiteX8253" fmla="*/ 34491563 w 43671952"/>
              <a:gd name="connsiteY8253" fmla="*/ 2113504 h 23902640"/>
              <a:gd name="connsiteX8254" fmla="*/ 34480411 w 43671952"/>
              <a:gd name="connsiteY8254" fmla="*/ 2146959 h 23902640"/>
              <a:gd name="connsiteX8255" fmla="*/ 34513863 w 43671952"/>
              <a:gd name="connsiteY8255" fmla="*/ 2202714 h 23902640"/>
              <a:gd name="connsiteX8256" fmla="*/ 34547319 w 43671952"/>
              <a:gd name="connsiteY8256" fmla="*/ 2225016 h 23902640"/>
              <a:gd name="connsiteX8257" fmla="*/ 34580771 w 43671952"/>
              <a:gd name="connsiteY8257" fmla="*/ 2236167 h 23902640"/>
              <a:gd name="connsiteX8258" fmla="*/ 34614223 w 43671952"/>
              <a:gd name="connsiteY8258" fmla="*/ 2258470 h 23902640"/>
              <a:gd name="connsiteX8259" fmla="*/ 34647679 w 43671952"/>
              <a:gd name="connsiteY8259" fmla="*/ 2269622 h 23902640"/>
              <a:gd name="connsiteX8260" fmla="*/ 34703435 w 43671952"/>
              <a:gd name="connsiteY8260" fmla="*/ 2347680 h 23902640"/>
              <a:gd name="connsiteX8261" fmla="*/ 34759191 w 43671952"/>
              <a:gd name="connsiteY8261" fmla="*/ 2336530 h 23902640"/>
              <a:gd name="connsiteX8262" fmla="*/ 34803795 w 43671952"/>
              <a:gd name="connsiteY8262" fmla="*/ 2325378 h 23902640"/>
              <a:gd name="connsiteX8263" fmla="*/ 34915307 w 43671952"/>
              <a:gd name="connsiteY8263" fmla="*/ 2347680 h 23902640"/>
              <a:gd name="connsiteX8264" fmla="*/ 35004519 w 43671952"/>
              <a:gd name="connsiteY8264" fmla="*/ 2369982 h 23902640"/>
              <a:gd name="connsiteX8265" fmla="*/ 35060275 w 43671952"/>
              <a:gd name="connsiteY8265" fmla="*/ 2403437 h 23902640"/>
              <a:gd name="connsiteX8266" fmla="*/ 35093727 w 43671952"/>
              <a:gd name="connsiteY8266" fmla="*/ 2425739 h 23902640"/>
              <a:gd name="connsiteX8267" fmla="*/ 35116031 w 43671952"/>
              <a:gd name="connsiteY8267" fmla="*/ 2448041 h 23902640"/>
              <a:gd name="connsiteX8268" fmla="*/ 35149483 w 43671952"/>
              <a:gd name="connsiteY8268" fmla="*/ 2459193 h 23902640"/>
              <a:gd name="connsiteX8269" fmla="*/ 35182935 w 43671952"/>
              <a:gd name="connsiteY8269" fmla="*/ 2481494 h 23902640"/>
              <a:gd name="connsiteX8270" fmla="*/ 35216391 w 43671952"/>
              <a:gd name="connsiteY8270" fmla="*/ 2548403 h 23902640"/>
              <a:gd name="connsiteX8271" fmla="*/ 35082575 w 43671952"/>
              <a:gd name="connsiteY8271" fmla="*/ 2559553 h 23902640"/>
              <a:gd name="connsiteX8272" fmla="*/ 34926459 w 43671952"/>
              <a:gd name="connsiteY8272" fmla="*/ 2537251 h 23902640"/>
              <a:gd name="connsiteX8273" fmla="*/ 34803795 w 43671952"/>
              <a:gd name="connsiteY8273" fmla="*/ 2548403 h 23902640"/>
              <a:gd name="connsiteX8274" fmla="*/ 34814947 w 43671952"/>
              <a:gd name="connsiteY8274" fmla="*/ 2581857 h 23902640"/>
              <a:gd name="connsiteX8275" fmla="*/ 34926459 w 43671952"/>
              <a:gd name="connsiteY8275" fmla="*/ 2593007 h 23902640"/>
              <a:gd name="connsiteX8276" fmla="*/ 35026819 w 43671952"/>
              <a:gd name="connsiteY8276" fmla="*/ 2626460 h 23902640"/>
              <a:gd name="connsiteX8277" fmla="*/ 35060275 w 43671952"/>
              <a:gd name="connsiteY8277" fmla="*/ 2637612 h 23902640"/>
              <a:gd name="connsiteX8278" fmla="*/ 35093727 w 43671952"/>
              <a:gd name="connsiteY8278" fmla="*/ 2648764 h 23902640"/>
              <a:gd name="connsiteX8279" fmla="*/ 35160635 w 43671952"/>
              <a:gd name="connsiteY8279" fmla="*/ 2659915 h 23902640"/>
              <a:gd name="connsiteX8280" fmla="*/ 35194087 w 43671952"/>
              <a:gd name="connsiteY8280" fmla="*/ 2682216 h 23902640"/>
              <a:gd name="connsiteX8281" fmla="*/ 35149483 w 43671952"/>
              <a:gd name="connsiteY8281" fmla="*/ 2726821 h 23902640"/>
              <a:gd name="connsiteX8282" fmla="*/ 34759191 w 43671952"/>
              <a:gd name="connsiteY8282" fmla="*/ 2704519 h 23902640"/>
              <a:gd name="connsiteX8283" fmla="*/ 34681131 w 43671952"/>
              <a:gd name="connsiteY8283" fmla="*/ 2671065 h 23902640"/>
              <a:gd name="connsiteX8284" fmla="*/ 34614223 w 43671952"/>
              <a:gd name="connsiteY8284" fmla="*/ 2648764 h 23902640"/>
              <a:gd name="connsiteX8285" fmla="*/ 34580771 w 43671952"/>
              <a:gd name="connsiteY8285" fmla="*/ 2637612 h 23902640"/>
              <a:gd name="connsiteX8286" fmla="*/ 34547319 w 43671952"/>
              <a:gd name="connsiteY8286" fmla="*/ 2615309 h 23902640"/>
              <a:gd name="connsiteX8287" fmla="*/ 34480411 w 43671952"/>
              <a:gd name="connsiteY8287" fmla="*/ 2593007 h 23902640"/>
              <a:gd name="connsiteX8288" fmla="*/ 34446955 w 43671952"/>
              <a:gd name="connsiteY8288" fmla="*/ 2581857 h 23902640"/>
              <a:gd name="connsiteX8289" fmla="*/ 34346595 w 43671952"/>
              <a:gd name="connsiteY8289" fmla="*/ 2548403 h 23902640"/>
              <a:gd name="connsiteX8290" fmla="*/ 34313143 w 43671952"/>
              <a:gd name="connsiteY8290" fmla="*/ 2537251 h 23902640"/>
              <a:gd name="connsiteX8291" fmla="*/ 34257387 w 43671952"/>
              <a:gd name="connsiteY8291" fmla="*/ 2526099 h 23902640"/>
              <a:gd name="connsiteX8292" fmla="*/ 34190479 w 43671952"/>
              <a:gd name="connsiteY8292" fmla="*/ 2503797 h 23902640"/>
              <a:gd name="connsiteX8293" fmla="*/ 34145875 w 43671952"/>
              <a:gd name="connsiteY8293" fmla="*/ 2492646 h 23902640"/>
              <a:gd name="connsiteX8294" fmla="*/ 34123571 w 43671952"/>
              <a:gd name="connsiteY8294" fmla="*/ 2514948 h 23902640"/>
              <a:gd name="connsiteX8295" fmla="*/ 34134723 w 43671952"/>
              <a:gd name="connsiteY8295" fmla="*/ 2548403 h 23902640"/>
              <a:gd name="connsiteX8296" fmla="*/ 34000907 w 43671952"/>
              <a:gd name="connsiteY8296" fmla="*/ 2559553 h 23902640"/>
              <a:gd name="connsiteX8297" fmla="*/ 33922847 w 43671952"/>
              <a:gd name="connsiteY8297" fmla="*/ 2615309 h 23902640"/>
              <a:gd name="connsiteX8298" fmla="*/ 33889395 w 43671952"/>
              <a:gd name="connsiteY8298" fmla="*/ 2626460 h 23902640"/>
              <a:gd name="connsiteX8299" fmla="*/ 33844791 w 43671952"/>
              <a:gd name="connsiteY8299" fmla="*/ 2615309 h 23902640"/>
              <a:gd name="connsiteX8300" fmla="*/ 33800187 w 43671952"/>
              <a:gd name="connsiteY8300" fmla="*/ 2526099 h 23902640"/>
              <a:gd name="connsiteX8301" fmla="*/ 33777883 w 43671952"/>
              <a:gd name="connsiteY8301" fmla="*/ 2492646 h 23902640"/>
              <a:gd name="connsiteX8302" fmla="*/ 33789035 w 43671952"/>
              <a:gd name="connsiteY8302" fmla="*/ 2436890 h 23902640"/>
              <a:gd name="connsiteX8303" fmla="*/ 34000907 w 43671952"/>
              <a:gd name="connsiteY8303" fmla="*/ 2425739 h 23902640"/>
              <a:gd name="connsiteX8304" fmla="*/ 34034363 w 43671952"/>
              <a:gd name="connsiteY8304" fmla="*/ 2414587 h 23902640"/>
              <a:gd name="connsiteX8305" fmla="*/ 34045511 w 43671952"/>
              <a:gd name="connsiteY8305" fmla="*/ 2369982 h 23902640"/>
              <a:gd name="connsiteX8306" fmla="*/ 34012059 w 43671952"/>
              <a:gd name="connsiteY8306" fmla="*/ 2303075 h 23902640"/>
              <a:gd name="connsiteX8307" fmla="*/ 34012059 w 43671952"/>
              <a:gd name="connsiteY8307" fmla="*/ 2213866 h 23902640"/>
              <a:gd name="connsiteX8308" fmla="*/ 34056663 w 43671952"/>
              <a:gd name="connsiteY8308" fmla="*/ 2225016 h 23902640"/>
              <a:gd name="connsiteX8309" fmla="*/ 34123571 w 43671952"/>
              <a:gd name="connsiteY8309" fmla="*/ 2247319 h 23902640"/>
              <a:gd name="connsiteX8310" fmla="*/ 34157023 w 43671952"/>
              <a:gd name="connsiteY8310" fmla="*/ 2258470 h 23902640"/>
              <a:gd name="connsiteX8311" fmla="*/ 34195815 w 43671952"/>
              <a:gd name="connsiteY8311" fmla="*/ 2248819 h 23902640"/>
              <a:gd name="connsiteX8312" fmla="*/ 34206211 w 43671952"/>
              <a:gd name="connsiteY8312" fmla="*/ 2246270 h 23902640"/>
              <a:gd name="connsiteX8313" fmla="*/ 34206351 w 43671952"/>
              <a:gd name="connsiteY8313" fmla="*/ 2246246 h 23902640"/>
              <a:gd name="connsiteX8314" fmla="*/ 34212295 w 43671952"/>
              <a:gd name="connsiteY8314" fmla="*/ 2244781 h 23902640"/>
              <a:gd name="connsiteX8315" fmla="*/ 34206211 w 43671952"/>
              <a:gd name="connsiteY8315" fmla="*/ 2246270 h 23902640"/>
              <a:gd name="connsiteX8316" fmla="*/ 34195255 w 43671952"/>
              <a:gd name="connsiteY8316" fmla="*/ 2248249 h 23902640"/>
              <a:gd name="connsiteX8317" fmla="*/ 34235083 w 43671952"/>
              <a:gd name="connsiteY8317" fmla="*/ 2236167 h 23902640"/>
              <a:gd name="connsiteX8318" fmla="*/ 34313143 w 43671952"/>
              <a:gd name="connsiteY8318" fmla="*/ 2213866 h 23902640"/>
              <a:gd name="connsiteX8319" fmla="*/ 34290839 w 43671952"/>
              <a:gd name="connsiteY8319" fmla="*/ 2180412 h 23902640"/>
              <a:gd name="connsiteX8320" fmla="*/ 34223931 w 43671952"/>
              <a:gd name="connsiteY8320" fmla="*/ 2146959 h 23902640"/>
              <a:gd name="connsiteX8321" fmla="*/ 34145875 w 43671952"/>
              <a:gd name="connsiteY8321" fmla="*/ 2113504 h 23902640"/>
              <a:gd name="connsiteX8322" fmla="*/ 34045511 w 43671952"/>
              <a:gd name="connsiteY8322" fmla="*/ 2124655 h 23902640"/>
              <a:gd name="connsiteX8323" fmla="*/ 33978603 w 43671952"/>
              <a:gd name="connsiteY8323" fmla="*/ 2124655 h 23902640"/>
              <a:gd name="connsiteX8324" fmla="*/ 33945151 w 43671952"/>
              <a:gd name="connsiteY8324" fmla="*/ 2102355 h 23902640"/>
              <a:gd name="connsiteX8325" fmla="*/ 33922847 w 43671952"/>
              <a:gd name="connsiteY8325" fmla="*/ 2080051 h 23902640"/>
              <a:gd name="connsiteX8326" fmla="*/ 33855943 w 43671952"/>
              <a:gd name="connsiteY8326" fmla="*/ 2057748 h 23902640"/>
              <a:gd name="connsiteX8327" fmla="*/ 33822487 w 43671952"/>
              <a:gd name="connsiteY8327" fmla="*/ 2046598 h 23902640"/>
              <a:gd name="connsiteX8328" fmla="*/ 33800187 w 43671952"/>
              <a:gd name="connsiteY8328" fmla="*/ 2024294 h 23902640"/>
              <a:gd name="connsiteX8329" fmla="*/ 33766731 w 43671952"/>
              <a:gd name="connsiteY8329" fmla="*/ 2001992 h 23902640"/>
              <a:gd name="connsiteX8330" fmla="*/ 33722127 w 43671952"/>
              <a:gd name="connsiteY8330" fmla="*/ 1935085 h 23902640"/>
              <a:gd name="connsiteX8331" fmla="*/ 33699823 w 43671952"/>
              <a:gd name="connsiteY8331" fmla="*/ 1912783 h 23902640"/>
              <a:gd name="connsiteX8332" fmla="*/ 33655219 w 43671952"/>
              <a:gd name="connsiteY8332" fmla="*/ 1901632 h 23902640"/>
              <a:gd name="connsiteX8333" fmla="*/ 33566011 w 43671952"/>
              <a:gd name="connsiteY8333" fmla="*/ 1879329 h 23902640"/>
              <a:gd name="connsiteX8334" fmla="*/ 33510255 w 43671952"/>
              <a:gd name="connsiteY8334" fmla="*/ 1890481 h 23902640"/>
              <a:gd name="connsiteX8335" fmla="*/ 33487951 w 43671952"/>
              <a:gd name="connsiteY8335" fmla="*/ 1923933 h 23902640"/>
              <a:gd name="connsiteX8336" fmla="*/ 33454499 w 43671952"/>
              <a:gd name="connsiteY8336" fmla="*/ 1935085 h 23902640"/>
              <a:gd name="connsiteX8337" fmla="*/ 33409891 w 43671952"/>
              <a:gd name="connsiteY8337" fmla="*/ 1890481 h 23902640"/>
              <a:gd name="connsiteX8338" fmla="*/ 33365287 w 43671952"/>
              <a:gd name="connsiteY8338" fmla="*/ 1845876 h 23902640"/>
              <a:gd name="connsiteX8339" fmla="*/ 33342987 w 43671952"/>
              <a:gd name="connsiteY8339" fmla="*/ 1812421 h 23902640"/>
              <a:gd name="connsiteX8340" fmla="*/ 33309531 w 43671952"/>
              <a:gd name="connsiteY8340" fmla="*/ 1801270 h 23902640"/>
              <a:gd name="connsiteX8341" fmla="*/ 33175719 w 43671952"/>
              <a:gd name="connsiteY8341" fmla="*/ 1812421 h 23902640"/>
              <a:gd name="connsiteX8342" fmla="*/ 33119963 w 43671952"/>
              <a:gd name="connsiteY8342" fmla="*/ 1778968 h 23902640"/>
              <a:gd name="connsiteX8343" fmla="*/ 33086507 w 43671952"/>
              <a:gd name="connsiteY8343" fmla="*/ 1756666 h 23902640"/>
              <a:gd name="connsiteX8344" fmla="*/ 32974995 w 43671952"/>
              <a:gd name="connsiteY8344" fmla="*/ 1734364 h 23902640"/>
              <a:gd name="connsiteX8345" fmla="*/ 32919239 w 43671952"/>
              <a:gd name="connsiteY8345" fmla="*/ 1723211 h 23902640"/>
              <a:gd name="connsiteX8346" fmla="*/ 32830031 w 43671952"/>
              <a:gd name="connsiteY8346" fmla="*/ 1734364 h 23902640"/>
              <a:gd name="connsiteX8347" fmla="*/ 32863483 w 43671952"/>
              <a:gd name="connsiteY8347" fmla="*/ 1745515 h 23902640"/>
              <a:gd name="connsiteX8348" fmla="*/ 32908087 w 43671952"/>
              <a:gd name="connsiteY8348" fmla="*/ 1801270 h 23902640"/>
              <a:gd name="connsiteX8349" fmla="*/ 32997299 w 43671952"/>
              <a:gd name="connsiteY8349" fmla="*/ 1823572 h 23902640"/>
              <a:gd name="connsiteX8350" fmla="*/ 32796575 w 43671952"/>
              <a:gd name="connsiteY8350" fmla="*/ 1834725 h 23902640"/>
              <a:gd name="connsiteX8351" fmla="*/ 32707367 w 43671952"/>
              <a:gd name="connsiteY8351" fmla="*/ 1845876 h 23902640"/>
              <a:gd name="connsiteX8352" fmla="*/ 32707367 w 43671952"/>
              <a:gd name="connsiteY8352" fmla="*/ 1890481 h 23902640"/>
              <a:gd name="connsiteX8353" fmla="*/ 32696215 w 43671952"/>
              <a:gd name="connsiteY8353" fmla="*/ 1923933 h 23902640"/>
              <a:gd name="connsiteX8354" fmla="*/ 32573551 w 43671952"/>
              <a:gd name="connsiteY8354" fmla="*/ 1912783 h 23902640"/>
              <a:gd name="connsiteX8355" fmla="*/ 32283619 w 43671952"/>
              <a:gd name="connsiteY8355" fmla="*/ 1890481 h 23902640"/>
              <a:gd name="connsiteX8356" fmla="*/ 32227863 w 43671952"/>
              <a:gd name="connsiteY8356" fmla="*/ 1901632 h 23902640"/>
              <a:gd name="connsiteX8357" fmla="*/ 32160955 w 43671952"/>
              <a:gd name="connsiteY8357" fmla="*/ 1923933 h 23902640"/>
              <a:gd name="connsiteX8358" fmla="*/ 32116351 w 43671952"/>
              <a:gd name="connsiteY8358" fmla="*/ 1912783 h 23902640"/>
              <a:gd name="connsiteX8359" fmla="*/ 32127503 w 43671952"/>
              <a:gd name="connsiteY8359" fmla="*/ 1879329 h 23902640"/>
              <a:gd name="connsiteX8360" fmla="*/ 32194411 w 43671952"/>
              <a:gd name="connsiteY8360" fmla="*/ 1834725 h 23902640"/>
              <a:gd name="connsiteX8361" fmla="*/ 32205563 w 43671952"/>
              <a:gd name="connsiteY8361" fmla="*/ 1801270 h 23902640"/>
              <a:gd name="connsiteX8362" fmla="*/ 32149803 w 43671952"/>
              <a:gd name="connsiteY8362" fmla="*/ 1756666 h 23902640"/>
              <a:gd name="connsiteX8363" fmla="*/ 32116351 w 43671952"/>
              <a:gd name="connsiteY8363" fmla="*/ 1767817 h 23902640"/>
              <a:gd name="connsiteX8364" fmla="*/ 32094047 w 43671952"/>
              <a:gd name="connsiteY8364" fmla="*/ 1790120 h 23902640"/>
              <a:gd name="connsiteX8365" fmla="*/ 32027143 w 43671952"/>
              <a:gd name="connsiteY8365" fmla="*/ 1812421 h 23902640"/>
              <a:gd name="connsiteX8366" fmla="*/ 31993687 w 43671952"/>
              <a:gd name="connsiteY8366" fmla="*/ 1823572 h 23902640"/>
              <a:gd name="connsiteX8367" fmla="*/ 31937931 w 43671952"/>
              <a:gd name="connsiteY8367" fmla="*/ 1812421 h 23902640"/>
              <a:gd name="connsiteX8368" fmla="*/ 31875035 w 43671952"/>
              <a:gd name="connsiteY8368" fmla="*/ 1772580 h 23902640"/>
              <a:gd name="connsiteX8369" fmla="*/ 31859875 w 43671952"/>
              <a:gd name="connsiteY8369" fmla="*/ 1700909 h 23902640"/>
              <a:gd name="connsiteX8370" fmla="*/ 31848723 w 43671952"/>
              <a:gd name="connsiteY8370" fmla="*/ 1667455 h 23902640"/>
              <a:gd name="connsiteX8371" fmla="*/ 31871027 w 43671952"/>
              <a:gd name="connsiteY8371" fmla="*/ 1544792 h 23902640"/>
              <a:gd name="connsiteX8372" fmla="*/ 31882175 w 43671952"/>
              <a:gd name="connsiteY8372" fmla="*/ 1511340 h 23902640"/>
              <a:gd name="connsiteX8373" fmla="*/ 31906107 w 43671952"/>
              <a:gd name="connsiteY8373" fmla="*/ 1485900 h 23902640"/>
              <a:gd name="connsiteX8374" fmla="*/ 31926783 w 43671952"/>
              <a:gd name="connsiteY8374" fmla="*/ 1466734 h 23902640"/>
              <a:gd name="connsiteX8375" fmla="*/ 31993687 w 43671952"/>
              <a:gd name="connsiteY8375" fmla="*/ 1433280 h 23902640"/>
              <a:gd name="connsiteX8376" fmla="*/ 32082899 w 43671952"/>
              <a:gd name="connsiteY8376" fmla="*/ 1444431 h 23902640"/>
              <a:gd name="connsiteX8377" fmla="*/ 32094047 w 43671952"/>
              <a:gd name="connsiteY8377" fmla="*/ 1611700 h 23902640"/>
              <a:gd name="connsiteX8378" fmla="*/ 32105199 w 43671952"/>
              <a:gd name="connsiteY8378" fmla="*/ 1645154 h 23902640"/>
              <a:gd name="connsiteX8379" fmla="*/ 32160955 w 43671952"/>
              <a:gd name="connsiteY8379" fmla="*/ 1700909 h 23902640"/>
              <a:gd name="connsiteX8380" fmla="*/ 32227863 w 43671952"/>
              <a:gd name="connsiteY8380" fmla="*/ 1723211 h 23902640"/>
              <a:gd name="connsiteX8381" fmla="*/ 32317075 w 43671952"/>
              <a:gd name="connsiteY8381" fmla="*/ 1767817 h 23902640"/>
              <a:gd name="connsiteX8382" fmla="*/ 32350527 w 43671952"/>
              <a:gd name="connsiteY8382" fmla="*/ 1778968 h 23902640"/>
              <a:gd name="connsiteX8383" fmla="*/ 32383979 w 43671952"/>
              <a:gd name="connsiteY8383" fmla="*/ 1790120 h 23902640"/>
              <a:gd name="connsiteX8384" fmla="*/ 32428587 w 43671952"/>
              <a:gd name="connsiteY8384" fmla="*/ 1734364 h 23902640"/>
              <a:gd name="connsiteX8385" fmla="*/ 32361679 w 43671952"/>
              <a:gd name="connsiteY8385" fmla="*/ 1712061 h 23902640"/>
              <a:gd name="connsiteX8386" fmla="*/ 32328223 w 43671952"/>
              <a:gd name="connsiteY8386" fmla="*/ 1656305 h 23902640"/>
              <a:gd name="connsiteX8387" fmla="*/ 32294771 w 43671952"/>
              <a:gd name="connsiteY8387" fmla="*/ 1645154 h 23902640"/>
              <a:gd name="connsiteX8388" fmla="*/ 32239015 w 43671952"/>
              <a:gd name="connsiteY8388" fmla="*/ 1600550 h 23902640"/>
              <a:gd name="connsiteX8389" fmla="*/ 32205563 w 43671952"/>
              <a:gd name="connsiteY8389" fmla="*/ 1589398 h 23902640"/>
              <a:gd name="connsiteX8390" fmla="*/ 32194411 w 43671952"/>
              <a:gd name="connsiteY8390" fmla="*/ 1477886 h 23902640"/>
              <a:gd name="connsiteX8391" fmla="*/ 32216711 w 43671952"/>
              <a:gd name="connsiteY8391" fmla="*/ 1455583 h 23902640"/>
              <a:gd name="connsiteX8392" fmla="*/ 32294771 w 43671952"/>
              <a:gd name="connsiteY8392" fmla="*/ 1399827 h 23902640"/>
              <a:gd name="connsiteX8393" fmla="*/ 15051395 w 43671952"/>
              <a:gd name="connsiteY8393" fmla="*/ 1341437 h 23902640"/>
              <a:gd name="connsiteX8394" fmla="*/ 15083147 w 43671952"/>
              <a:gd name="connsiteY8394" fmla="*/ 1385888 h 23902640"/>
              <a:gd name="connsiteX8395" fmla="*/ 15089498 w 43671952"/>
              <a:gd name="connsiteY8395" fmla="*/ 1404937 h 23902640"/>
              <a:gd name="connsiteX8396" fmla="*/ 15070448 w 43671952"/>
              <a:gd name="connsiteY8396" fmla="*/ 1487487 h 23902640"/>
              <a:gd name="connsiteX8397" fmla="*/ 15064096 w 43671952"/>
              <a:gd name="connsiteY8397" fmla="*/ 1506537 h 23902640"/>
              <a:gd name="connsiteX8398" fmla="*/ 15025997 w 43671952"/>
              <a:gd name="connsiteY8398" fmla="*/ 1563689 h 23902640"/>
              <a:gd name="connsiteX8399" fmla="*/ 15013298 w 43671952"/>
              <a:gd name="connsiteY8399" fmla="*/ 1582737 h 23902640"/>
              <a:gd name="connsiteX8400" fmla="*/ 14975198 w 43671952"/>
              <a:gd name="connsiteY8400" fmla="*/ 1608137 h 23902640"/>
              <a:gd name="connsiteX8401" fmla="*/ 14949796 w 43671952"/>
              <a:gd name="connsiteY8401" fmla="*/ 1633538 h 23902640"/>
              <a:gd name="connsiteX8402" fmla="*/ 14930747 w 43671952"/>
              <a:gd name="connsiteY8402" fmla="*/ 1652587 h 23902640"/>
              <a:gd name="connsiteX8403" fmla="*/ 14911697 w 43671952"/>
              <a:gd name="connsiteY8403" fmla="*/ 1658937 h 23902640"/>
              <a:gd name="connsiteX8404" fmla="*/ 14816445 w 43671952"/>
              <a:gd name="connsiteY8404" fmla="*/ 1677989 h 23902640"/>
              <a:gd name="connsiteX8405" fmla="*/ 14416395 w 43671952"/>
              <a:gd name="connsiteY8405" fmla="*/ 1684337 h 23902640"/>
              <a:gd name="connsiteX8406" fmla="*/ 14378298 w 43671952"/>
              <a:gd name="connsiteY8406" fmla="*/ 1697037 h 23902640"/>
              <a:gd name="connsiteX8407" fmla="*/ 14314796 w 43671952"/>
              <a:gd name="connsiteY8407" fmla="*/ 1709737 h 23902640"/>
              <a:gd name="connsiteX8408" fmla="*/ 14295749 w 43671952"/>
              <a:gd name="connsiteY8408" fmla="*/ 1722438 h 23902640"/>
              <a:gd name="connsiteX8409" fmla="*/ 14232247 w 43671952"/>
              <a:gd name="connsiteY8409" fmla="*/ 1741489 h 23902640"/>
              <a:gd name="connsiteX8410" fmla="*/ 14194146 w 43671952"/>
              <a:gd name="connsiteY8410" fmla="*/ 1754189 h 23902640"/>
              <a:gd name="connsiteX8411" fmla="*/ 14175097 w 43671952"/>
              <a:gd name="connsiteY8411" fmla="*/ 1760538 h 23902640"/>
              <a:gd name="connsiteX8412" fmla="*/ 14156049 w 43671952"/>
              <a:gd name="connsiteY8412" fmla="*/ 1773237 h 23902640"/>
              <a:gd name="connsiteX8413" fmla="*/ 14041749 w 43671952"/>
              <a:gd name="connsiteY8413" fmla="*/ 1779588 h 23902640"/>
              <a:gd name="connsiteX8414" fmla="*/ 14009999 w 43671952"/>
              <a:gd name="connsiteY8414" fmla="*/ 1804989 h 23902640"/>
              <a:gd name="connsiteX8415" fmla="*/ 13971896 w 43671952"/>
              <a:gd name="connsiteY8415" fmla="*/ 1824038 h 23902640"/>
              <a:gd name="connsiteX8416" fmla="*/ 13933795 w 43671952"/>
              <a:gd name="connsiteY8416" fmla="*/ 1849437 h 23902640"/>
              <a:gd name="connsiteX8417" fmla="*/ 13889349 w 43671952"/>
              <a:gd name="connsiteY8417" fmla="*/ 1862138 h 23902640"/>
              <a:gd name="connsiteX8418" fmla="*/ 13857596 w 43671952"/>
              <a:gd name="connsiteY8418" fmla="*/ 1868488 h 23902640"/>
              <a:gd name="connsiteX8419" fmla="*/ 13705197 w 43671952"/>
              <a:gd name="connsiteY8419" fmla="*/ 1874838 h 23902640"/>
              <a:gd name="connsiteX8420" fmla="*/ 13603599 w 43671952"/>
              <a:gd name="connsiteY8420" fmla="*/ 1874838 h 23902640"/>
              <a:gd name="connsiteX8421" fmla="*/ 13590898 w 43671952"/>
              <a:gd name="connsiteY8421" fmla="*/ 1836737 h 23902640"/>
              <a:gd name="connsiteX8422" fmla="*/ 13641697 w 43671952"/>
              <a:gd name="connsiteY8422" fmla="*/ 1804989 h 23902640"/>
              <a:gd name="connsiteX8423" fmla="*/ 13660749 w 43671952"/>
              <a:gd name="connsiteY8423" fmla="*/ 1798637 h 23902640"/>
              <a:gd name="connsiteX8424" fmla="*/ 13692499 w 43671952"/>
              <a:gd name="connsiteY8424" fmla="*/ 1766888 h 23902640"/>
              <a:gd name="connsiteX8425" fmla="*/ 13711546 w 43671952"/>
              <a:gd name="connsiteY8425" fmla="*/ 1760538 h 23902640"/>
              <a:gd name="connsiteX8426" fmla="*/ 13730595 w 43671952"/>
              <a:gd name="connsiteY8426" fmla="*/ 1747837 h 23902640"/>
              <a:gd name="connsiteX8427" fmla="*/ 13768696 w 43671952"/>
              <a:gd name="connsiteY8427" fmla="*/ 1735138 h 23902640"/>
              <a:gd name="connsiteX8428" fmla="*/ 13787747 w 43671952"/>
              <a:gd name="connsiteY8428" fmla="*/ 1722438 h 23902640"/>
              <a:gd name="connsiteX8429" fmla="*/ 13806799 w 43671952"/>
              <a:gd name="connsiteY8429" fmla="*/ 1716088 h 23902640"/>
              <a:gd name="connsiteX8430" fmla="*/ 13844895 w 43671952"/>
              <a:gd name="connsiteY8430" fmla="*/ 1690687 h 23902640"/>
              <a:gd name="connsiteX8431" fmla="*/ 13863949 w 43671952"/>
              <a:gd name="connsiteY8431" fmla="*/ 1677989 h 23902640"/>
              <a:gd name="connsiteX8432" fmla="*/ 13882996 w 43671952"/>
              <a:gd name="connsiteY8432" fmla="*/ 1665288 h 23902640"/>
              <a:gd name="connsiteX8433" fmla="*/ 13997298 w 43671952"/>
              <a:gd name="connsiteY8433" fmla="*/ 1671637 h 23902640"/>
              <a:gd name="connsiteX8434" fmla="*/ 14022698 w 43671952"/>
              <a:gd name="connsiteY8434" fmla="*/ 1677989 h 23902640"/>
              <a:gd name="connsiteX8435" fmla="*/ 14067148 w 43671952"/>
              <a:gd name="connsiteY8435" fmla="*/ 1671637 h 23902640"/>
              <a:gd name="connsiteX8436" fmla="*/ 14162395 w 43671952"/>
              <a:gd name="connsiteY8436" fmla="*/ 1639887 h 23902640"/>
              <a:gd name="connsiteX8437" fmla="*/ 14181448 w 43671952"/>
              <a:gd name="connsiteY8437" fmla="*/ 1633538 h 23902640"/>
              <a:gd name="connsiteX8438" fmla="*/ 14200496 w 43671952"/>
              <a:gd name="connsiteY8438" fmla="*/ 1627187 h 23902640"/>
              <a:gd name="connsiteX8439" fmla="*/ 14244947 w 43671952"/>
              <a:gd name="connsiteY8439" fmla="*/ 1614488 h 23902640"/>
              <a:gd name="connsiteX8440" fmla="*/ 14263998 w 43671952"/>
              <a:gd name="connsiteY8440" fmla="*/ 1601787 h 23902640"/>
              <a:gd name="connsiteX8441" fmla="*/ 14302095 w 43671952"/>
              <a:gd name="connsiteY8441" fmla="*/ 1589088 h 23902640"/>
              <a:gd name="connsiteX8442" fmla="*/ 14321148 w 43671952"/>
              <a:gd name="connsiteY8442" fmla="*/ 1582737 h 23902640"/>
              <a:gd name="connsiteX8443" fmla="*/ 14365597 w 43671952"/>
              <a:gd name="connsiteY8443" fmla="*/ 1570038 h 23902640"/>
              <a:gd name="connsiteX8444" fmla="*/ 14390997 w 43671952"/>
              <a:gd name="connsiteY8444" fmla="*/ 1576388 h 23902640"/>
              <a:gd name="connsiteX8445" fmla="*/ 14410049 w 43671952"/>
              <a:gd name="connsiteY8445" fmla="*/ 1589088 h 23902640"/>
              <a:gd name="connsiteX8446" fmla="*/ 14575146 w 43671952"/>
              <a:gd name="connsiteY8446" fmla="*/ 1582737 h 23902640"/>
              <a:gd name="connsiteX8447" fmla="*/ 14606896 w 43671952"/>
              <a:gd name="connsiteY8447" fmla="*/ 1576388 h 23902640"/>
              <a:gd name="connsiteX8448" fmla="*/ 14651345 w 43671952"/>
              <a:gd name="connsiteY8448" fmla="*/ 1570038 h 23902640"/>
              <a:gd name="connsiteX8449" fmla="*/ 14708495 w 43671952"/>
              <a:gd name="connsiteY8449" fmla="*/ 1550987 h 23902640"/>
              <a:gd name="connsiteX8450" fmla="*/ 14727548 w 43671952"/>
              <a:gd name="connsiteY8450" fmla="*/ 1544638 h 23902640"/>
              <a:gd name="connsiteX8451" fmla="*/ 14746596 w 43671952"/>
              <a:gd name="connsiteY8451" fmla="*/ 1531938 h 23902640"/>
              <a:gd name="connsiteX8452" fmla="*/ 14765645 w 43671952"/>
              <a:gd name="connsiteY8452" fmla="*/ 1525588 h 23902640"/>
              <a:gd name="connsiteX8453" fmla="*/ 14803746 w 43671952"/>
              <a:gd name="connsiteY8453" fmla="*/ 1500188 h 23902640"/>
              <a:gd name="connsiteX8454" fmla="*/ 14841848 w 43671952"/>
              <a:gd name="connsiteY8454" fmla="*/ 1474787 h 23902640"/>
              <a:gd name="connsiteX8455" fmla="*/ 14860896 w 43671952"/>
              <a:gd name="connsiteY8455" fmla="*/ 1462087 h 23902640"/>
              <a:gd name="connsiteX8456" fmla="*/ 14879945 w 43671952"/>
              <a:gd name="connsiteY8456" fmla="*/ 1449387 h 23902640"/>
              <a:gd name="connsiteX8457" fmla="*/ 14911697 w 43671952"/>
              <a:gd name="connsiteY8457" fmla="*/ 1423987 h 23902640"/>
              <a:gd name="connsiteX8458" fmla="*/ 14943448 w 43671952"/>
              <a:gd name="connsiteY8458" fmla="*/ 1398587 h 23902640"/>
              <a:gd name="connsiteX8459" fmla="*/ 14994245 w 43671952"/>
              <a:gd name="connsiteY8459" fmla="*/ 1366838 h 23902640"/>
              <a:gd name="connsiteX8460" fmla="*/ 15013298 w 43671952"/>
              <a:gd name="connsiteY8460" fmla="*/ 1354137 h 23902640"/>
              <a:gd name="connsiteX8461" fmla="*/ 15051395 w 43671952"/>
              <a:gd name="connsiteY8461" fmla="*/ 1341437 h 23902640"/>
              <a:gd name="connsiteX8462" fmla="*/ 29851379 w 43671952"/>
              <a:gd name="connsiteY8462" fmla="*/ 1338263 h 23902640"/>
              <a:gd name="connsiteX8463" fmla="*/ 29879951 w 43671952"/>
              <a:gd name="connsiteY8463" fmla="*/ 1343024 h 23902640"/>
              <a:gd name="connsiteX8464" fmla="*/ 29894239 w 43671952"/>
              <a:gd name="connsiteY8464" fmla="*/ 1347787 h 23902640"/>
              <a:gd name="connsiteX8465" fmla="*/ 29901383 w 43671952"/>
              <a:gd name="connsiteY8465" fmla="*/ 1350168 h 23902640"/>
              <a:gd name="connsiteX8466" fmla="*/ 29908527 w 43671952"/>
              <a:gd name="connsiteY8466" fmla="*/ 1352549 h 23902640"/>
              <a:gd name="connsiteX8467" fmla="*/ 29922815 w 43671952"/>
              <a:gd name="connsiteY8467" fmla="*/ 1362075 h 23902640"/>
              <a:gd name="connsiteX8468" fmla="*/ 29937103 w 43671952"/>
              <a:gd name="connsiteY8468" fmla="*/ 1371599 h 23902640"/>
              <a:gd name="connsiteX8469" fmla="*/ 29941863 w 43671952"/>
              <a:gd name="connsiteY8469" fmla="*/ 1378743 h 23902640"/>
              <a:gd name="connsiteX8470" fmla="*/ 29958535 w 43671952"/>
              <a:gd name="connsiteY8470" fmla="*/ 1385888 h 23902640"/>
              <a:gd name="connsiteX8471" fmla="*/ 29963295 w 43671952"/>
              <a:gd name="connsiteY8471" fmla="*/ 1393033 h 23902640"/>
              <a:gd name="connsiteX8472" fmla="*/ 29970439 w 43671952"/>
              <a:gd name="connsiteY8472" fmla="*/ 1397794 h 23902640"/>
              <a:gd name="connsiteX8473" fmla="*/ 29987107 w 43671952"/>
              <a:gd name="connsiteY8473" fmla="*/ 1416843 h 23902640"/>
              <a:gd name="connsiteX8474" fmla="*/ 30003779 w 43671952"/>
              <a:gd name="connsiteY8474" fmla="*/ 1433514 h 23902640"/>
              <a:gd name="connsiteX8475" fmla="*/ 30010919 w 43671952"/>
              <a:gd name="connsiteY8475" fmla="*/ 1438274 h 23902640"/>
              <a:gd name="connsiteX8476" fmla="*/ 30075215 w 43671952"/>
              <a:gd name="connsiteY8476" fmla="*/ 1438274 h 23902640"/>
              <a:gd name="connsiteX8477" fmla="*/ 30082359 w 43671952"/>
              <a:gd name="connsiteY8477" fmla="*/ 1435893 h 23902640"/>
              <a:gd name="connsiteX8478" fmla="*/ 30120459 w 43671952"/>
              <a:gd name="connsiteY8478" fmla="*/ 1433514 h 23902640"/>
              <a:gd name="connsiteX8479" fmla="*/ 30146651 w 43671952"/>
              <a:gd name="connsiteY8479" fmla="*/ 1438274 h 23902640"/>
              <a:gd name="connsiteX8480" fmla="*/ 30170463 w 43671952"/>
              <a:gd name="connsiteY8480" fmla="*/ 1452562 h 23902640"/>
              <a:gd name="connsiteX8481" fmla="*/ 30177607 w 43671952"/>
              <a:gd name="connsiteY8481" fmla="*/ 1454943 h 23902640"/>
              <a:gd name="connsiteX8482" fmla="*/ 30191895 w 43671952"/>
              <a:gd name="connsiteY8482" fmla="*/ 1464469 h 23902640"/>
              <a:gd name="connsiteX8483" fmla="*/ 30199039 w 43671952"/>
              <a:gd name="connsiteY8483" fmla="*/ 1469232 h 23902640"/>
              <a:gd name="connsiteX8484" fmla="*/ 30206183 w 43671952"/>
              <a:gd name="connsiteY8484" fmla="*/ 1471613 h 23902640"/>
              <a:gd name="connsiteX8485" fmla="*/ 30213327 w 43671952"/>
              <a:gd name="connsiteY8485" fmla="*/ 1476374 h 23902640"/>
              <a:gd name="connsiteX8486" fmla="*/ 30227615 w 43671952"/>
              <a:gd name="connsiteY8486" fmla="*/ 1481137 h 23902640"/>
              <a:gd name="connsiteX8487" fmla="*/ 30234759 w 43671952"/>
              <a:gd name="connsiteY8487" fmla="*/ 1483518 h 23902640"/>
              <a:gd name="connsiteX8488" fmla="*/ 30249047 w 43671952"/>
              <a:gd name="connsiteY8488" fmla="*/ 1493043 h 23902640"/>
              <a:gd name="connsiteX8489" fmla="*/ 30256191 w 43671952"/>
              <a:gd name="connsiteY8489" fmla="*/ 1497808 h 23902640"/>
              <a:gd name="connsiteX8490" fmla="*/ 30258571 w 43671952"/>
              <a:gd name="connsiteY8490" fmla="*/ 1504949 h 23902640"/>
              <a:gd name="connsiteX8491" fmla="*/ 30265715 w 43671952"/>
              <a:gd name="connsiteY8491" fmla="*/ 1507331 h 23902640"/>
              <a:gd name="connsiteX8492" fmla="*/ 30268095 w 43671952"/>
              <a:gd name="connsiteY8492" fmla="*/ 1538287 h 23902640"/>
              <a:gd name="connsiteX8493" fmla="*/ 30260951 w 43671952"/>
              <a:gd name="connsiteY8493" fmla="*/ 1557338 h 23902640"/>
              <a:gd name="connsiteX8494" fmla="*/ 30251427 w 43671952"/>
              <a:gd name="connsiteY8494" fmla="*/ 1559719 h 23902640"/>
              <a:gd name="connsiteX8495" fmla="*/ 30244283 w 43671952"/>
              <a:gd name="connsiteY8495" fmla="*/ 1564481 h 23902640"/>
              <a:gd name="connsiteX8496" fmla="*/ 30201419 w 43671952"/>
              <a:gd name="connsiteY8496" fmla="*/ 1562102 h 23902640"/>
              <a:gd name="connsiteX8497" fmla="*/ 30182371 w 43671952"/>
              <a:gd name="connsiteY8497" fmla="*/ 1557338 h 23902640"/>
              <a:gd name="connsiteX8498" fmla="*/ 30170463 w 43671952"/>
              <a:gd name="connsiteY8498" fmla="*/ 1554957 h 23902640"/>
              <a:gd name="connsiteX8499" fmla="*/ 30127603 w 43671952"/>
              <a:gd name="connsiteY8499" fmla="*/ 1557338 h 23902640"/>
              <a:gd name="connsiteX8500" fmla="*/ 30113315 w 43671952"/>
              <a:gd name="connsiteY8500" fmla="*/ 1562102 h 23902640"/>
              <a:gd name="connsiteX8501" fmla="*/ 30106171 w 43671952"/>
              <a:gd name="connsiteY8501" fmla="*/ 1564481 h 23902640"/>
              <a:gd name="connsiteX8502" fmla="*/ 30091883 w 43671952"/>
              <a:gd name="connsiteY8502" fmla="*/ 1571625 h 23902640"/>
              <a:gd name="connsiteX8503" fmla="*/ 30077595 w 43671952"/>
              <a:gd name="connsiteY8503" fmla="*/ 1581150 h 23902640"/>
              <a:gd name="connsiteX8504" fmla="*/ 30070451 w 43671952"/>
              <a:gd name="connsiteY8504" fmla="*/ 1585913 h 23902640"/>
              <a:gd name="connsiteX8505" fmla="*/ 30063307 w 43671952"/>
              <a:gd name="connsiteY8505" fmla="*/ 1588293 h 23902640"/>
              <a:gd name="connsiteX8506" fmla="*/ 30056163 w 43671952"/>
              <a:gd name="connsiteY8506" fmla="*/ 1593056 h 23902640"/>
              <a:gd name="connsiteX8507" fmla="*/ 30051403 w 43671952"/>
              <a:gd name="connsiteY8507" fmla="*/ 1600200 h 23902640"/>
              <a:gd name="connsiteX8508" fmla="*/ 30044259 w 43671952"/>
              <a:gd name="connsiteY8508" fmla="*/ 1602583 h 23902640"/>
              <a:gd name="connsiteX8509" fmla="*/ 30029971 w 43671952"/>
              <a:gd name="connsiteY8509" fmla="*/ 1616869 h 23902640"/>
              <a:gd name="connsiteX8510" fmla="*/ 30022827 w 43671952"/>
              <a:gd name="connsiteY8510" fmla="*/ 1624012 h 23902640"/>
              <a:gd name="connsiteX8511" fmla="*/ 30003779 w 43671952"/>
              <a:gd name="connsiteY8511" fmla="*/ 1652587 h 23902640"/>
              <a:gd name="connsiteX8512" fmla="*/ 29999015 w 43671952"/>
              <a:gd name="connsiteY8512" fmla="*/ 1659732 h 23902640"/>
              <a:gd name="connsiteX8513" fmla="*/ 29984727 w 43671952"/>
              <a:gd name="connsiteY8513" fmla="*/ 1669257 h 23902640"/>
              <a:gd name="connsiteX8514" fmla="*/ 29979963 w 43671952"/>
              <a:gd name="connsiteY8514" fmla="*/ 1676400 h 23902640"/>
              <a:gd name="connsiteX8515" fmla="*/ 29965679 w 43671952"/>
              <a:gd name="connsiteY8515" fmla="*/ 1683543 h 23902640"/>
              <a:gd name="connsiteX8516" fmla="*/ 29944247 w 43671952"/>
              <a:gd name="connsiteY8516" fmla="*/ 1697832 h 23902640"/>
              <a:gd name="connsiteX8517" fmla="*/ 29937103 w 43671952"/>
              <a:gd name="connsiteY8517" fmla="*/ 1702593 h 23902640"/>
              <a:gd name="connsiteX8518" fmla="*/ 29915671 w 43671952"/>
              <a:gd name="connsiteY8518" fmla="*/ 1709737 h 23902640"/>
              <a:gd name="connsiteX8519" fmla="*/ 29901383 w 43671952"/>
              <a:gd name="connsiteY8519" fmla="*/ 1714499 h 23902640"/>
              <a:gd name="connsiteX8520" fmla="*/ 29891859 w 43671952"/>
              <a:gd name="connsiteY8520" fmla="*/ 1716881 h 23902640"/>
              <a:gd name="connsiteX8521" fmla="*/ 29848995 w 43671952"/>
              <a:gd name="connsiteY8521" fmla="*/ 1719262 h 23902640"/>
              <a:gd name="connsiteX8522" fmla="*/ 29798991 w 43671952"/>
              <a:gd name="connsiteY8522" fmla="*/ 1719262 h 23902640"/>
              <a:gd name="connsiteX8523" fmla="*/ 29791847 w 43671952"/>
              <a:gd name="connsiteY8523" fmla="*/ 1714499 h 23902640"/>
              <a:gd name="connsiteX8524" fmla="*/ 29784703 w 43671952"/>
              <a:gd name="connsiteY8524" fmla="*/ 1712118 h 23902640"/>
              <a:gd name="connsiteX8525" fmla="*/ 29791847 w 43671952"/>
              <a:gd name="connsiteY8525" fmla="*/ 1688307 h 23902640"/>
              <a:gd name="connsiteX8526" fmla="*/ 29801371 w 43671952"/>
              <a:gd name="connsiteY8526" fmla="*/ 1671637 h 23902640"/>
              <a:gd name="connsiteX8527" fmla="*/ 29808515 w 43671952"/>
              <a:gd name="connsiteY8527" fmla="*/ 1666875 h 23902640"/>
              <a:gd name="connsiteX8528" fmla="*/ 29813279 w 43671952"/>
              <a:gd name="connsiteY8528" fmla="*/ 1659732 h 23902640"/>
              <a:gd name="connsiteX8529" fmla="*/ 29818039 w 43671952"/>
              <a:gd name="connsiteY8529" fmla="*/ 1650207 h 23902640"/>
              <a:gd name="connsiteX8530" fmla="*/ 29825183 w 43671952"/>
              <a:gd name="connsiteY8530" fmla="*/ 1645443 h 23902640"/>
              <a:gd name="connsiteX8531" fmla="*/ 29829947 w 43671952"/>
              <a:gd name="connsiteY8531" fmla="*/ 1638302 h 23902640"/>
              <a:gd name="connsiteX8532" fmla="*/ 29829947 w 43671952"/>
              <a:gd name="connsiteY8532" fmla="*/ 1604963 h 23902640"/>
              <a:gd name="connsiteX8533" fmla="*/ 29827563 w 43671952"/>
              <a:gd name="connsiteY8533" fmla="*/ 1597819 h 23902640"/>
              <a:gd name="connsiteX8534" fmla="*/ 29820419 w 43671952"/>
              <a:gd name="connsiteY8534" fmla="*/ 1593056 h 23902640"/>
              <a:gd name="connsiteX8535" fmla="*/ 29806135 w 43671952"/>
              <a:gd name="connsiteY8535" fmla="*/ 1588293 h 23902640"/>
              <a:gd name="connsiteX8536" fmla="*/ 29787083 w 43671952"/>
              <a:gd name="connsiteY8536" fmla="*/ 1590675 h 23902640"/>
              <a:gd name="connsiteX8537" fmla="*/ 29779939 w 43671952"/>
              <a:gd name="connsiteY8537" fmla="*/ 1593056 h 23902640"/>
              <a:gd name="connsiteX8538" fmla="*/ 29768035 w 43671952"/>
              <a:gd name="connsiteY8538" fmla="*/ 1595438 h 23902640"/>
              <a:gd name="connsiteX8539" fmla="*/ 29613251 w 43671952"/>
              <a:gd name="connsiteY8539" fmla="*/ 1593056 h 23902640"/>
              <a:gd name="connsiteX8540" fmla="*/ 29546579 w 43671952"/>
              <a:gd name="connsiteY8540" fmla="*/ 1597819 h 23902640"/>
              <a:gd name="connsiteX8541" fmla="*/ 29532291 w 43671952"/>
              <a:gd name="connsiteY8541" fmla="*/ 1609724 h 23902640"/>
              <a:gd name="connsiteX8542" fmla="*/ 29527527 w 43671952"/>
              <a:gd name="connsiteY8542" fmla="*/ 1616869 h 23902640"/>
              <a:gd name="connsiteX8543" fmla="*/ 29520383 w 43671952"/>
              <a:gd name="connsiteY8543" fmla="*/ 1619251 h 23902640"/>
              <a:gd name="connsiteX8544" fmla="*/ 29515619 w 43671952"/>
              <a:gd name="connsiteY8544" fmla="*/ 1626393 h 23902640"/>
              <a:gd name="connsiteX8545" fmla="*/ 29501335 w 43671952"/>
              <a:gd name="connsiteY8545" fmla="*/ 1631156 h 23902640"/>
              <a:gd name="connsiteX8546" fmla="*/ 29487047 w 43671952"/>
              <a:gd name="connsiteY8546" fmla="*/ 1635919 h 23902640"/>
              <a:gd name="connsiteX8547" fmla="*/ 29479903 w 43671952"/>
              <a:gd name="connsiteY8547" fmla="*/ 1638302 h 23902640"/>
              <a:gd name="connsiteX8548" fmla="*/ 29472759 w 43671952"/>
              <a:gd name="connsiteY8548" fmla="*/ 1640681 h 23902640"/>
              <a:gd name="connsiteX8549" fmla="*/ 29451327 w 43671952"/>
              <a:gd name="connsiteY8549" fmla="*/ 1635919 h 23902640"/>
              <a:gd name="connsiteX8550" fmla="*/ 29446563 w 43671952"/>
              <a:gd name="connsiteY8550" fmla="*/ 1628775 h 23902640"/>
              <a:gd name="connsiteX8551" fmla="*/ 29441803 w 43671952"/>
              <a:gd name="connsiteY8551" fmla="*/ 1614488 h 23902640"/>
              <a:gd name="connsiteX8552" fmla="*/ 29446563 w 43671952"/>
              <a:gd name="connsiteY8552" fmla="*/ 1566863 h 23902640"/>
              <a:gd name="connsiteX8553" fmla="*/ 29427515 w 43671952"/>
              <a:gd name="connsiteY8553" fmla="*/ 1559719 h 23902640"/>
              <a:gd name="connsiteX8554" fmla="*/ 29420371 w 43671952"/>
              <a:gd name="connsiteY8554" fmla="*/ 1557338 h 23902640"/>
              <a:gd name="connsiteX8555" fmla="*/ 29406083 w 43671952"/>
              <a:gd name="connsiteY8555" fmla="*/ 1547812 h 23902640"/>
              <a:gd name="connsiteX8556" fmla="*/ 29394179 w 43671952"/>
              <a:gd name="connsiteY8556" fmla="*/ 1533524 h 23902640"/>
              <a:gd name="connsiteX8557" fmla="*/ 29391795 w 43671952"/>
              <a:gd name="connsiteY8557" fmla="*/ 1526381 h 23902640"/>
              <a:gd name="connsiteX8558" fmla="*/ 29394179 w 43671952"/>
              <a:gd name="connsiteY8558" fmla="*/ 1509712 h 23902640"/>
              <a:gd name="connsiteX8559" fmla="*/ 29408463 w 43671952"/>
              <a:gd name="connsiteY8559" fmla="*/ 1502569 h 23902640"/>
              <a:gd name="connsiteX8560" fmla="*/ 29415607 w 43671952"/>
              <a:gd name="connsiteY8560" fmla="*/ 1497808 h 23902640"/>
              <a:gd name="connsiteX8561" fmla="*/ 29429895 w 43671952"/>
              <a:gd name="connsiteY8561" fmla="*/ 1493043 h 23902640"/>
              <a:gd name="connsiteX8562" fmla="*/ 29437039 w 43671952"/>
              <a:gd name="connsiteY8562" fmla="*/ 1490663 h 23902640"/>
              <a:gd name="connsiteX8563" fmla="*/ 29487047 w 43671952"/>
              <a:gd name="connsiteY8563" fmla="*/ 1485900 h 23902640"/>
              <a:gd name="connsiteX8564" fmla="*/ 29565627 w 43671952"/>
              <a:gd name="connsiteY8564" fmla="*/ 1483518 h 23902640"/>
              <a:gd name="connsiteX8565" fmla="*/ 29582295 w 43671952"/>
              <a:gd name="connsiteY8565" fmla="*/ 1481137 h 23902640"/>
              <a:gd name="connsiteX8566" fmla="*/ 29637063 w 43671952"/>
              <a:gd name="connsiteY8566" fmla="*/ 1485900 h 23902640"/>
              <a:gd name="connsiteX8567" fmla="*/ 29651351 w 43671952"/>
              <a:gd name="connsiteY8567" fmla="*/ 1490663 h 23902640"/>
              <a:gd name="connsiteX8568" fmla="*/ 29665639 w 43671952"/>
              <a:gd name="connsiteY8568" fmla="*/ 1495425 h 23902640"/>
              <a:gd name="connsiteX8569" fmla="*/ 29672783 w 43671952"/>
              <a:gd name="connsiteY8569" fmla="*/ 1497808 h 23902640"/>
              <a:gd name="connsiteX8570" fmla="*/ 29679927 w 43671952"/>
              <a:gd name="connsiteY8570" fmla="*/ 1500188 h 23902640"/>
              <a:gd name="connsiteX8571" fmla="*/ 29687071 w 43671952"/>
              <a:gd name="connsiteY8571" fmla="*/ 1504949 h 23902640"/>
              <a:gd name="connsiteX8572" fmla="*/ 29701359 w 43671952"/>
              <a:gd name="connsiteY8572" fmla="*/ 1509712 h 23902640"/>
              <a:gd name="connsiteX8573" fmla="*/ 29722791 w 43671952"/>
              <a:gd name="connsiteY8573" fmla="*/ 1516856 h 23902640"/>
              <a:gd name="connsiteX8574" fmla="*/ 29737079 w 43671952"/>
              <a:gd name="connsiteY8574" fmla="*/ 1523999 h 23902640"/>
              <a:gd name="connsiteX8575" fmla="*/ 29751363 w 43671952"/>
              <a:gd name="connsiteY8575" fmla="*/ 1528762 h 23902640"/>
              <a:gd name="connsiteX8576" fmla="*/ 29758507 w 43671952"/>
              <a:gd name="connsiteY8576" fmla="*/ 1531144 h 23902640"/>
              <a:gd name="connsiteX8577" fmla="*/ 29768035 w 43671952"/>
              <a:gd name="connsiteY8577" fmla="*/ 1533524 h 23902640"/>
              <a:gd name="connsiteX8578" fmla="*/ 29794227 w 43671952"/>
              <a:gd name="connsiteY8578" fmla="*/ 1538287 h 23902640"/>
              <a:gd name="connsiteX8579" fmla="*/ 29858519 w 43671952"/>
              <a:gd name="connsiteY8579" fmla="*/ 1535908 h 23902640"/>
              <a:gd name="connsiteX8580" fmla="*/ 29868047 w 43671952"/>
              <a:gd name="connsiteY8580" fmla="*/ 1533524 h 23902640"/>
              <a:gd name="connsiteX8581" fmla="*/ 29882335 w 43671952"/>
              <a:gd name="connsiteY8581" fmla="*/ 1528762 h 23902640"/>
              <a:gd name="connsiteX8582" fmla="*/ 29889479 w 43671952"/>
              <a:gd name="connsiteY8582" fmla="*/ 1523999 h 23902640"/>
              <a:gd name="connsiteX8583" fmla="*/ 29894239 w 43671952"/>
              <a:gd name="connsiteY8583" fmla="*/ 1509712 h 23902640"/>
              <a:gd name="connsiteX8584" fmla="*/ 29899003 w 43671952"/>
              <a:gd name="connsiteY8584" fmla="*/ 1502569 h 23902640"/>
              <a:gd name="connsiteX8585" fmla="*/ 29901383 w 43671952"/>
              <a:gd name="connsiteY8585" fmla="*/ 1473995 h 23902640"/>
              <a:gd name="connsiteX8586" fmla="*/ 29894239 w 43671952"/>
              <a:gd name="connsiteY8586" fmla="*/ 1469232 h 23902640"/>
              <a:gd name="connsiteX8587" fmla="*/ 29879951 w 43671952"/>
              <a:gd name="connsiteY8587" fmla="*/ 1464469 h 23902640"/>
              <a:gd name="connsiteX8588" fmla="*/ 29872807 w 43671952"/>
              <a:gd name="connsiteY8588" fmla="*/ 1459707 h 23902640"/>
              <a:gd name="connsiteX8589" fmla="*/ 29865663 w 43671952"/>
              <a:gd name="connsiteY8589" fmla="*/ 1457325 h 23902640"/>
              <a:gd name="connsiteX8590" fmla="*/ 29851379 w 43671952"/>
              <a:gd name="connsiteY8590" fmla="*/ 1447799 h 23902640"/>
              <a:gd name="connsiteX8591" fmla="*/ 29837091 w 43671952"/>
              <a:gd name="connsiteY8591" fmla="*/ 1440656 h 23902640"/>
              <a:gd name="connsiteX8592" fmla="*/ 29822803 w 43671952"/>
              <a:gd name="connsiteY8592" fmla="*/ 1435893 h 23902640"/>
              <a:gd name="connsiteX8593" fmla="*/ 29815659 w 43671952"/>
              <a:gd name="connsiteY8593" fmla="*/ 1433514 h 23902640"/>
              <a:gd name="connsiteX8594" fmla="*/ 29794227 w 43671952"/>
              <a:gd name="connsiteY8594" fmla="*/ 1419225 h 23902640"/>
              <a:gd name="connsiteX8595" fmla="*/ 29787083 w 43671952"/>
              <a:gd name="connsiteY8595" fmla="*/ 1414462 h 23902640"/>
              <a:gd name="connsiteX8596" fmla="*/ 29782319 w 43671952"/>
              <a:gd name="connsiteY8596" fmla="*/ 1407318 h 23902640"/>
              <a:gd name="connsiteX8597" fmla="*/ 29775179 w 43671952"/>
              <a:gd name="connsiteY8597" fmla="*/ 1402557 h 23902640"/>
              <a:gd name="connsiteX8598" fmla="*/ 29772795 w 43671952"/>
              <a:gd name="connsiteY8598" fmla="*/ 1390650 h 23902640"/>
              <a:gd name="connsiteX8599" fmla="*/ 29775179 w 43671952"/>
              <a:gd name="connsiteY8599" fmla="*/ 1369218 h 23902640"/>
              <a:gd name="connsiteX8600" fmla="*/ 29794227 w 43671952"/>
              <a:gd name="connsiteY8600" fmla="*/ 1352549 h 23902640"/>
              <a:gd name="connsiteX8601" fmla="*/ 29803751 w 43671952"/>
              <a:gd name="connsiteY8601" fmla="*/ 1347787 h 23902640"/>
              <a:gd name="connsiteX8602" fmla="*/ 29844235 w 43671952"/>
              <a:gd name="connsiteY8602" fmla="*/ 1340645 h 23902640"/>
              <a:gd name="connsiteX8603" fmla="*/ 29851379 w 43671952"/>
              <a:gd name="connsiteY8603" fmla="*/ 1338263 h 23902640"/>
              <a:gd name="connsiteX8604" fmla="*/ 35004403 w 43671952"/>
              <a:gd name="connsiteY8604" fmla="*/ 1333499 h 23902640"/>
              <a:gd name="connsiteX8605" fmla="*/ 35109175 w 43671952"/>
              <a:gd name="connsiteY8605" fmla="*/ 1343024 h 23902640"/>
              <a:gd name="connsiteX8606" fmla="*/ 35123463 w 43671952"/>
              <a:gd name="connsiteY8606" fmla="*/ 1347787 h 23902640"/>
              <a:gd name="connsiteX8607" fmla="*/ 35156803 w 43671952"/>
              <a:gd name="connsiteY8607" fmla="*/ 1357313 h 23902640"/>
              <a:gd name="connsiteX8608" fmla="*/ 35161563 w 43671952"/>
              <a:gd name="connsiteY8608" fmla="*/ 1371599 h 23902640"/>
              <a:gd name="connsiteX8609" fmla="*/ 35171087 w 43671952"/>
              <a:gd name="connsiteY8609" fmla="*/ 1385888 h 23902640"/>
              <a:gd name="connsiteX8610" fmla="*/ 35152039 w 43671952"/>
              <a:gd name="connsiteY8610" fmla="*/ 1414462 h 23902640"/>
              <a:gd name="connsiteX8611" fmla="*/ 35132987 w 43671952"/>
              <a:gd name="connsiteY8611" fmla="*/ 1419224 h 23902640"/>
              <a:gd name="connsiteX8612" fmla="*/ 35004403 w 43671952"/>
              <a:gd name="connsiteY8612" fmla="*/ 1409699 h 23902640"/>
              <a:gd name="connsiteX8613" fmla="*/ 34932963 w 43671952"/>
              <a:gd name="connsiteY8613" fmla="*/ 1409699 h 23902640"/>
              <a:gd name="connsiteX8614" fmla="*/ 34904387 w 43671952"/>
              <a:gd name="connsiteY8614" fmla="*/ 1390650 h 23902640"/>
              <a:gd name="connsiteX8615" fmla="*/ 34890103 w 43671952"/>
              <a:gd name="connsiteY8615" fmla="*/ 1385888 h 23902640"/>
              <a:gd name="connsiteX8616" fmla="*/ 34880575 w 43671952"/>
              <a:gd name="connsiteY8616" fmla="*/ 1357313 h 23902640"/>
              <a:gd name="connsiteX8617" fmla="*/ 34885339 w 43671952"/>
              <a:gd name="connsiteY8617" fmla="*/ 1343024 h 23902640"/>
              <a:gd name="connsiteX8618" fmla="*/ 34985351 w 43671952"/>
              <a:gd name="connsiteY8618" fmla="*/ 1338262 h 23902640"/>
              <a:gd name="connsiteX8619" fmla="*/ 35004403 w 43671952"/>
              <a:gd name="connsiteY8619" fmla="*/ 1333499 h 23902640"/>
              <a:gd name="connsiteX8620" fmla="*/ 31094391 w 43671952"/>
              <a:gd name="connsiteY8620" fmla="*/ 1331118 h 23902640"/>
              <a:gd name="connsiteX8621" fmla="*/ 31189639 w 43671952"/>
              <a:gd name="connsiteY8621" fmla="*/ 1333499 h 23902640"/>
              <a:gd name="connsiteX8622" fmla="*/ 31215835 w 43671952"/>
              <a:gd name="connsiteY8622" fmla="*/ 1338263 h 23902640"/>
              <a:gd name="connsiteX8623" fmla="*/ 31230119 w 43671952"/>
              <a:gd name="connsiteY8623" fmla="*/ 1343024 h 23902640"/>
              <a:gd name="connsiteX8624" fmla="*/ 31237263 w 43671952"/>
              <a:gd name="connsiteY8624" fmla="*/ 1345407 h 23902640"/>
              <a:gd name="connsiteX8625" fmla="*/ 31244407 w 43671952"/>
              <a:gd name="connsiteY8625" fmla="*/ 1366838 h 23902640"/>
              <a:gd name="connsiteX8626" fmla="*/ 31246791 w 43671952"/>
              <a:gd name="connsiteY8626" fmla="*/ 1373981 h 23902640"/>
              <a:gd name="connsiteX8627" fmla="*/ 31249171 w 43671952"/>
              <a:gd name="connsiteY8627" fmla="*/ 1381124 h 23902640"/>
              <a:gd name="connsiteX8628" fmla="*/ 31244407 w 43671952"/>
              <a:gd name="connsiteY8628" fmla="*/ 1421607 h 23902640"/>
              <a:gd name="connsiteX8629" fmla="*/ 31239647 w 43671952"/>
              <a:gd name="connsiteY8629" fmla="*/ 1428750 h 23902640"/>
              <a:gd name="connsiteX8630" fmla="*/ 31232503 w 43671952"/>
              <a:gd name="connsiteY8630" fmla="*/ 1431132 h 23902640"/>
              <a:gd name="connsiteX8631" fmla="*/ 31227739 w 43671952"/>
              <a:gd name="connsiteY8631" fmla="*/ 1431132 h 23902640"/>
              <a:gd name="connsiteX8632" fmla="*/ 31146779 w 43671952"/>
              <a:gd name="connsiteY8632" fmla="*/ 1428750 h 23902640"/>
              <a:gd name="connsiteX8633" fmla="*/ 31137251 w 43671952"/>
              <a:gd name="connsiteY8633" fmla="*/ 1426369 h 23902640"/>
              <a:gd name="connsiteX8634" fmla="*/ 31111059 w 43671952"/>
              <a:gd name="connsiteY8634" fmla="*/ 1423987 h 23902640"/>
              <a:gd name="connsiteX8635" fmla="*/ 31101535 w 43671952"/>
              <a:gd name="connsiteY8635" fmla="*/ 1421607 h 23902640"/>
              <a:gd name="connsiteX8636" fmla="*/ 31072959 w 43671952"/>
              <a:gd name="connsiteY8636" fmla="*/ 1416843 h 23902640"/>
              <a:gd name="connsiteX8637" fmla="*/ 31058671 w 43671952"/>
              <a:gd name="connsiteY8637" fmla="*/ 1412081 h 23902640"/>
              <a:gd name="connsiteX8638" fmla="*/ 31037239 w 43671952"/>
              <a:gd name="connsiteY8638" fmla="*/ 1404937 h 23902640"/>
              <a:gd name="connsiteX8639" fmla="*/ 31030095 w 43671952"/>
              <a:gd name="connsiteY8639" fmla="*/ 1402557 h 23902640"/>
              <a:gd name="connsiteX8640" fmla="*/ 31025335 w 43671952"/>
              <a:gd name="connsiteY8640" fmla="*/ 1395412 h 23902640"/>
              <a:gd name="connsiteX8641" fmla="*/ 31018191 w 43671952"/>
              <a:gd name="connsiteY8641" fmla="*/ 1388268 h 23902640"/>
              <a:gd name="connsiteX8642" fmla="*/ 31015807 w 43671952"/>
              <a:gd name="connsiteY8642" fmla="*/ 1381124 h 23902640"/>
              <a:gd name="connsiteX8643" fmla="*/ 31018191 w 43671952"/>
              <a:gd name="connsiteY8643" fmla="*/ 1359693 h 23902640"/>
              <a:gd name="connsiteX8644" fmla="*/ 31025335 w 43671952"/>
              <a:gd name="connsiteY8644" fmla="*/ 1354931 h 23902640"/>
              <a:gd name="connsiteX8645" fmla="*/ 31039619 w 43671952"/>
              <a:gd name="connsiteY8645" fmla="*/ 1350168 h 23902640"/>
              <a:gd name="connsiteX8646" fmla="*/ 31061051 w 43671952"/>
              <a:gd name="connsiteY8646" fmla="*/ 1340645 h 23902640"/>
              <a:gd name="connsiteX8647" fmla="*/ 31075339 w 43671952"/>
              <a:gd name="connsiteY8647" fmla="*/ 1335882 h 23902640"/>
              <a:gd name="connsiteX8648" fmla="*/ 31082483 w 43671952"/>
              <a:gd name="connsiteY8648" fmla="*/ 1333499 h 23902640"/>
              <a:gd name="connsiteX8649" fmla="*/ 17433431 w 43671952"/>
              <a:gd name="connsiteY8649" fmla="*/ 1295400 h 23902640"/>
              <a:gd name="connsiteX8650" fmla="*/ 17500107 w 43671952"/>
              <a:gd name="connsiteY8650" fmla="*/ 1297781 h 23902640"/>
              <a:gd name="connsiteX8651" fmla="*/ 17507251 w 43671952"/>
              <a:gd name="connsiteY8651" fmla="*/ 1300162 h 23902640"/>
              <a:gd name="connsiteX8652" fmla="*/ 17523919 w 43671952"/>
              <a:gd name="connsiteY8652" fmla="*/ 1304924 h 23902640"/>
              <a:gd name="connsiteX8653" fmla="*/ 17531063 w 43671952"/>
              <a:gd name="connsiteY8653" fmla="*/ 1312069 h 23902640"/>
              <a:gd name="connsiteX8654" fmla="*/ 17538207 w 43671952"/>
              <a:gd name="connsiteY8654" fmla="*/ 1314449 h 23902640"/>
              <a:gd name="connsiteX8655" fmla="*/ 17547731 w 43671952"/>
              <a:gd name="connsiteY8655" fmla="*/ 1328739 h 23902640"/>
              <a:gd name="connsiteX8656" fmla="*/ 17550111 w 43671952"/>
              <a:gd name="connsiteY8656" fmla="*/ 1335882 h 23902640"/>
              <a:gd name="connsiteX8657" fmla="*/ 17559639 w 43671952"/>
              <a:gd name="connsiteY8657" fmla="*/ 1357313 h 23902640"/>
              <a:gd name="connsiteX8658" fmla="*/ 17562019 w 43671952"/>
              <a:gd name="connsiteY8658" fmla="*/ 1369218 h 23902640"/>
              <a:gd name="connsiteX8659" fmla="*/ 17578687 w 43671952"/>
              <a:gd name="connsiteY8659" fmla="*/ 1376362 h 23902640"/>
              <a:gd name="connsiteX8660" fmla="*/ 17600119 w 43671952"/>
              <a:gd name="connsiteY8660" fmla="*/ 1373981 h 23902640"/>
              <a:gd name="connsiteX8661" fmla="*/ 17607263 w 43671952"/>
              <a:gd name="connsiteY8661" fmla="*/ 1371599 h 23902640"/>
              <a:gd name="connsiteX8662" fmla="*/ 17614407 w 43671952"/>
              <a:gd name="connsiteY8662" fmla="*/ 1364456 h 23902640"/>
              <a:gd name="connsiteX8663" fmla="*/ 17628695 w 43671952"/>
              <a:gd name="connsiteY8663" fmla="*/ 1354931 h 23902640"/>
              <a:gd name="connsiteX8664" fmla="*/ 17633455 w 43671952"/>
              <a:gd name="connsiteY8664" fmla="*/ 1347787 h 23902640"/>
              <a:gd name="connsiteX8665" fmla="*/ 17647743 w 43671952"/>
              <a:gd name="connsiteY8665" fmla="*/ 1335882 h 23902640"/>
              <a:gd name="connsiteX8666" fmla="*/ 17654887 w 43671952"/>
              <a:gd name="connsiteY8666" fmla="*/ 1333499 h 23902640"/>
              <a:gd name="connsiteX8667" fmla="*/ 17676319 w 43671952"/>
              <a:gd name="connsiteY8667" fmla="*/ 1338263 h 23902640"/>
              <a:gd name="connsiteX8668" fmla="*/ 17683463 w 43671952"/>
              <a:gd name="connsiteY8668" fmla="*/ 1343024 h 23902640"/>
              <a:gd name="connsiteX8669" fmla="*/ 17690607 w 43671952"/>
              <a:gd name="connsiteY8669" fmla="*/ 1359693 h 23902640"/>
              <a:gd name="connsiteX8670" fmla="*/ 17695367 w 43671952"/>
              <a:gd name="connsiteY8670" fmla="*/ 1373981 h 23902640"/>
              <a:gd name="connsiteX8671" fmla="*/ 17692987 w 43671952"/>
              <a:gd name="connsiteY8671" fmla="*/ 1414462 h 23902640"/>
              <a:gd name="connsiteX8672" fmla="*/ 17690607 w 43671952"/>
              <a:gd name="connsiteY8672" fmla="*/ 1431132 h 23902640"/>
              <a:gd name="connsiteX8673" fmla="*/ 17685843 w 43671952"/>
              <a:gd name="connsiteY8673" fmla="*/ 1438274 h 23902640"/>
              <a:gd name="connsiteX8674" fmla="*/ 17676319 w 43671952"/>
              <a:gd name="connsiteY8674" fmla="*/ 1450183 h 23902640"/>
              <a:gd name="connsiteX8675" fmla="*/ 17664413 w 43671952"/>
              <a:gd name="connsiteY8675" fmla="*/ 1471613 h 23902640"/>
              <a:gd name="connsiteX8676" fmla="*/ 17650127 w 43671952"/>
              <a:gd name="connsiteY8676" fmla="*/ 1481137 h 23902640"/>
              <a:gd name="connsiteX8677" fmla="*/ 17642981 w 43671952"/>
              <a:gd name="connsiteY8677" fmla="*/ 1488281 h 23902640"/>
              <a:gd name="connsiteX8678" fmla="*/ 17628695 w 43671952"/>
              <a:gd name="connsiteY8678" fmla="*/ 1497808 h 23902640"/>
              <a:gd name="connsiteX8679" fmla="*/ 17621551 w 43671952"/>
              <a:gd name="connsiteY8679" fmla="*/ 1502569 h 23902640"/>
              <a:gd name="connsiteX8680" fmla="*/ 17614407 w 43671952"/>
              <a:gd name="connsiteY8680" fmla="*/ 1507331 h 23902640"/>
              <a:gd name="connsiteX8681" fmla="*/ 17581067 w 43671952"/>
              <a:gd name="connsiteY8681" fmla="*/ 1504949 h 23902640"/>
              <a:gd name="connsiteX8682" fmla="*/ 17569163 w 43671952"/>
              <a:gd name="connsiteY8682" fmla="*/ 1502569 h 23902640"/>
              <a:gd name="connsiteX8683" fmla="*/ 17554875 w 43671952"/>
              <a:gd name="connsiteY8683" fmla="*/ 1497808 h 23902640"/>
              <a:gd name="connsiteX8684" fmla="*/ 17535827 w 43671952"/>
              <a:gd name="connsiteY8684" fmla="*/ 1495425 h 23902640"/>
              <a:gd name="connsiteX8685" fmla="*/ 17521539 w 43671952"/>
              <a:gd name="connsiteY8685" fmla="*/ 1485900 h 23902640"/>
              <a:gd name="connsiteX8686" fmla="*/ 17514395 w 43671952"/>
              <a:gd name="connsiteY8686" fmla="*/ 1481137 h 23902640"/>
              <a:gd name="connsiteX8687" fmla="*/ 17507251 w 43671952"/>
              <a:gd name="connsiteY8687" fmla="*/ 1473995 h 23902640"/>
              <a:gd name="connsiteX8688" fmla="*/ 17500107 w 43671952"/>
              <a:gd name="connsiteY8688" fmla="*/ 1471613 h 23902640"/>
              <a:gd name="connsiteX8689" fmla="*/ 17488201 w 43671952"/>
              <a:gd name="connsiteY8689" fmla="*/ 1462087 h 23902640"/>
              <a:gd name="connsiteX8690" fmla="*/ 17466767 w 43671952"/>
              <a:gd name="connsiteY8690" fmla="*/ 1450183 h 23902640"/>
              <a:gd name="connsiteX8691" fmla="*/ 17459627 w 43671952"/>
              <a:gd name="connsiteY8691" fmla="*/ 1445418 h 23902640"/>
              <a:gd name="connsiteX8692" fmla="*/ 17445339 w 43671952"/>
              <a:gd name="connsiteY8692" fmla="*/ 1440656 h 23902640"/>
              <a:gd name="connsiteX8693" fmla="*/ 17338183 w 43671952"/>
              <a:gd name="connsiteY8693" fmla="*/ 1443037 h 23902640"/>
              <a:gd name="connsiteX8694" fmla="*/ 17321511 w 43671952"/>
              <a:gd name="connsiteY8694" fmla="*/ 1445418 h 23902640"/>
              <a:gd name="connsiteX8695" fmla="*/ 17292937 w 43671952"/>
              <a:gd name="connsiteY8695" fmla="*/ 1450183 h 23902640"/>
              <a:gd name="connsiteX8696" fmla="*/ 17259601 w 43671952"/>
              <a:gd name="connsiteY8696" fmla="*/ 1447799 h 23902640"/>
              <a:gd name="connsiteX8697" fmla="*/ 17252457 w 43671952"/>
              <a:gd name="connsiteY8697" fmla="*/ 1445418 h 23902640"/>
              <a:gd name="connsiteX8698" fmla="*/ 17261983 w 43671952"/>
              <a:gd name="connsiteY8698" fmla="*/ 1447799 h 23902640"/>
              <a:gd name="connsiteX8699" fmla="*/ 17254839 w 43671952"/>
              <a:gd name="connsiteY8699" fmla="*/ 1428750 h 23902640"/>
              <a:gd name="connsiteX8700" fmla="*/ 17250075 w 43671952"/>
              <a:gd name="connsiteY8700" fmla="*/ 1421607 h 23902640"/>
              <a:gd name="connsiteX8701" fmla="*/ 17247695 w 43671952"/>
              <a:gd name="connsiteY8701" fmla="*/ 1414462 h 23902640"/>
              <a:gd name="connsiteX8702" fmla="*/ 17233407 w 43671952"/>
              <a:gd name="connsiteY8702" fmla="*/ 1390650 h 23902640"/>
              <a:gd name="connsiteX8703" fmla="*/ 17228643 w 43671952"/>
              <a:gd name="connsiteY8703" fmla="*/ 1383506 h 23902640"/>
              <a:gd name="connsiteX8704" fmla="*/ 17223883 w 43671952"/>
              <a:gd name="connsiteY8704" fmla="*/ 1376362 h 23902640"/>
              <a:gd name="connsiteX8705" fmla="*/ 17216739 w 43671952"/>
              <a:gd name="connsiteY8705" fmla="*/ 1371599 h 23902640"/>
              <a:gd name="connsiteX8706" fmla="*/ 17207213 w 43671952"/>
              <a:gd name="connsiteY8706" fmla="*/ 1357313 h 23902640"/>
              <a:gd name="connsiteX8707" fmla="*/ 17204831 w 43671952"/>
              <a:gd name="connsiteY8707" fmla="*/ 1350168 h 23902640"/>
              <a:gd name="connsiteX8708" fmla="*/ 17207213 w 43671952"/>
              <a:gd name="connsiteY8708" fmla="*/ 1333499 h 23902640"/>
              <a:gd name="connsiteX8709" fmla="*/ 17226263 w 43671952"/>
              <a:gd name="connsiteY8709" fmla="*/ 1316831 h 23902640"/>
              <a:gd name="connsiteX8710" fmla="*/ 17240551 w 43671952"/>
              <a:gd name="connsiteY8710" fmla="*/ 1312069 h 23902640"/>
              <a:gd name="connsiteX8711" fmla="*/ 17297701 w 43671952"/>
              <a:gd name="connsiteY8711" fmla="*/ 1314449 h 23902640"/>
              <a:gd name="connsiteX8712" fmla="*/ 17373901 w 43671952"/>
              <a:gd name="connsiteY8712" fmla="*/ 1309689 h 23902640"/>
              <a:gd name="connsiteX8713" fmla="*/ 17395331 w 43671952"/>
              <a:gd name="connsiteY8713" fmla="*/ 1302543 h 23902640"/>
              <a:gd name="connsiteX8714" fmla="*/ 17402475 w 43671952"/>
              <a:gd name="connsiteY8714" fmla="*/ 1300162 h 23902640"/>
              <a:gd name="connsiteX8715" fmla="*/ 17409619 w 43671952"/>
              <a:gd name="connsiteY8715" fmla="*/ 1297781 h 23902640"/>
              <a:gd name="connsiteX8716" fmla="*/ 32617931 w 43671952"/>
              <a:gd name="connsiteY8716" fmla="*/ 1285129 h 23902640"/>
              <a:gd name="connsiteX8717" fmla="*/ 32682683 w 43671952"/>
              <a:gd name="connsiteY8717" fmla="*/ 1290637 h 23902640"/>
              <a:gd name="connsiteX8718" fmla="*/ 32696971 w 43671952"/>
              <a:gd name="connsiteY8718" fmla="*/ 1295400 h 23902640"/>
              <a:gd name="connsiteX8719" fmla="*/ 32711259 w 43671952"/>
              <a:gd name="connsiteY8719" fmla="*/ 1302543 h 23902640"/>
              <a:gd name="connsiteX8720" fmla="*/ 32718403 w 43671952"/>
              <a:gd name="connsiteY8720" fmla="*/ 1307307 h 23902640"/>
              <a:gd name="connsiteX8721" fmla="*/ 32737451 w 43671952"/>
              <a:gd name="connsiteY8721" fmla="*/ 1312069 h 23902640"/>
              <a:gd name="connsiteX8722" fmla="*/ 32751739 w 43671952"/>
              <a:gd name="connsiteY8722" fmla="*/ 1321594 h 23902640"/>
              <a:gd name="connsiteX8723" fmla="*/ 32758883 w 43671952"/>
              <a:gd name="connsiteY8723" fmla="*/ 1326356 h 23902640"/>
              <a:gd name="connsiteX8724" fmla="*/ 32763643 w 43671952"/>
              <a:gd name="connsiteY8724" fmla="*/ 1333499 h 23902640"/>
              <a:gd name="connsiteX8725" fmla="*/ 32770787 w 43671952"/>
              <a:gd name="connsiteY8725" fmla="*/ 1338263 h 23902640"/>
              <a:gd name="connsiteX8726" fmla="*/ 32773171 w 43671952"/>
              <a:gd name="connsiteY8726" fmla="*/ 1345407 h 23902640"/>
              <a:gd name="connsiteX8727" fmla="*/ 32770787 w 43671952"/>
              <a:gd name="connsiteY8727" fmla="*/ 1378743 h 23902640"/>
              <a:gd name="connsiteX8728" fmla="*/ 32766027 w 43671952"/>
              <a:gd name="connsiteY8728" fmla="*/ 1393033 h 23902640"/>
              <a:gd name="connsiteX8729" fmla="*/ 32751739 w 43671952"/>
              <a:gd name="connsiteY8729" fmla="*/ 1404937 h 23902640"/>
              <a:gd name="connsiteX8730" fmla="*/ 32737451 w 43671952"/>
              <a:gd name="connsiteY8730" fmla="*/ 1414462 h 23902640"/>
              <a:gd name="connsiteX8731" fmla="*/ 32730307 w 43671952"/>
              <a:gd name="connsiteY8731" fmla="*/ 1419225 h 23902640"/>
              <a:gd name="connsiteX8732" fmla="*/ 32723163 w 43671952"/>
              <a:gd name="connsiteY8732" fmla="*/ 1426369 h 23902640"/>
              <a:gd name="connsiteX8733" fmla="*/ 32718403 w 43671952"/>
              <a:gd name="connsiteY8733" fmla="*/ 1433514 h 23902640"/>
              <a:gd name="connsiteX8734" fmla="*/ 32711259 w 43671952"/>
              <a:gd name="connsiteY8734" fmla="*/ 1435893 h 23902640"/>
              <a:gd name="connsiteX8735" fmla="*/ 32699351 w 43671952"/>
              <a:gd name="connsiteY8735" fmla="*/ 1445418 h 23902640"/>
              <a:gd name="connsiteX8736" fmla="*/ 32692207 w 43671952"/>
              <a:gd name="connsiteY8736" fmla="*/ 1450183 h 23902640"/>
              <a:gd name="connsiteX8737" fmla="*/ 32677919 w 43671952"/>
              <a:gd name="connsiteY8737" fmla="*/ 1454943 h 23902640"/>
              <a:gd name="connsiteX8738" fmla="*/ 32663631 w 43671952"/>
              <a:gd name="connsiteY8738" fmla="*/ 1462087 h 23902640"/>
              <a:gd name="connsiteX8739" fmla="*/ 32656487 w 43671952"/>
              <a:gd name="connsiteY8739" fmla="*/ 1466850 h 23902640"/>
              <a:gd name="connsiteX8740" fmla="*/ 32639819 w 43671952"/>
              <a:gd name="connsiteY8740" fmla="*/ 1471613 h 23902640"/>
              <a:gd name="connsiteX8741" fmla="*/ 32604103 w 43671952"/>
              <a:gd name="connsiteY8741" fmla="*/ 1471613 h 23902640"/>
              <a:gd name="connsiteX8742" fmla="*/ 32580287 w 43671952"/>
              <a:gd name="connsiteY8742" fmla="*/ 1464469 h 23902640"/>
              <a:gd name="connsiteX8743" fmla="*/ 32566003 w 43671952"/>
              <a:gd name="connsiteY8743" fmla="*/ 1459707 h 23902640"/>
              <a:gd name="connsiteX8744" fmla="*/ 32558859 w 43671952"/>
              <a:gd name="connsiteY8744" fmla="*/ 1454943 h 23902640"/>
              <a:gd name="connsiteX8745" fmla="*/ 32551715 w 43671952"/>
              <a:gd name="connsiteY8745" fmla="*/ 1452562 h 23902640"/>
              <a:gd name="connsiteX8746" fmla="*/ 32539807 w 43671952"/>
              <a:gd name="connsiteY8746" fmla="*/ 1443037 h 23902640"/>
              <a:gd name="connsiteX8747" fmla="*/ 32525519 w 43671952"/>
              <a:gd name="connsiteY8747" fmla="*/ 1433514 h 23902640"/>
              <a:gd name="connsiteX8748" fmla="*/ 32515995 w 43671952"/>
              <a:gd name="connsiteY8748" fmla="*/ 1423987 h 23902640"/>
              <a:gd name="connsiteX8749" fmla="*/ 32501707 w 43671952"/>
              <a:gd name="connsiteY8749" fmla="*/ 1412081 h 23902640"/>
              <a:gd name="connsiteX8750" fmla="*/ 32485039 w 43671952"/>
              <a:gd name="connsiteY8750" fmla="*/ 1402557 h 23902640"/>
              <a:gd name="connsiteX8751" fmla="*/ 32480275 w 43671952"/>
              <a:gd name="connsiteY8751" fmla="*/ 1395412 h 23902640"/>
              <a:gd name="connsiteX8752" fmla="*/ 32477895 w 43671952"/>
              <a:gd name="connsiteY8752" fmla="*/ 1388268 h 23902640"/>
              <a:gd name="connsiteX8753" fmla="*/ 32470751 w 43671952"/>
              <a:gd name="connsiteY8753" fmla="*/ 1381124 h 23902640"/>
              <a:gd name="connsiteX8754" fmla="*/ 32463607 w 43671952"/>
              <a:gd name="connsiteY8754" fmla="*/ 1352549 h 23902640"/>
              <a:gd name="connsiteX8755" fmla="*/ 32465987 w 43671952"/>
              <a:gd name="connsiteY8755" fmla="*/ 1331118 h 23902640"/>
              <a:gd name="connsiteX8756" fmla="*/ 32468371 w 43671952"/>
              <a:gd name="connsiteY8756" fmla="*/ 1323974 h 23902640"/>
              <a:gd name="connsiteX8757" fmla="*/ 32475515 w 43671952"/>
              <a:gd name="connsiteY8757" fmla="*/ 1319212 h 23902640"/>
              <a:gd name="connsiteX8758" fmla="*/ 32485039 w 43671952"/>
              <a:gd name="connsiteY8758" fmla="*/ 1304924 h 23902640"/>
              <a:gd name="connsiteX8759" fmla="*/ 32506471 w 43671952"/>
              <a:gd name="connsiteY8759" fmla="*/ 1297781 h 23902640"/>
              <a:gd name="connsiteX8760" fmla="*/ 32513615 w 43671952"/>
              <a:gd name="connsiteY8760" fmla="*/ 1295400 h 23902640"/>
              <a:gd name="connsiteX8761" fmla="*/ 32585051 w 43671952"/>
              <a:gd name="connsiteY8761" fmla="*/ 1290637 h 23902640"/>
              <a:gd name="connsiteX8762" fmla="*/ 32617931 w 43671952"/>
              <a:gd name="connsiteY8762" fmla="*/ 1285129 h 23902640"/>
              <a:gd name="connsiteX8763" fmla="*/ 29233203 w 43671952"/>
              <a:gd name="connsiteY8763" fmla="*/ 1279208 h 23902640"/>
              <a:gd name="connsiteX8764" fmla="*/ 29278923 w 43671952"/>
              <a:gd name="connsiteY8764" fmla="*/ 1302067 h 23902640"/>
              <a:gd name="connsiteX8765" fmla="*/ 29309403 w 43671952"/>
              <a:gd name="connsiteY8765" fmla="*/ 1347787 h 23902640"/>
              <a:gd name="connsiteX8766" fmla="*/ 29324643 w 43671952"/>
              <a:gd name="connsiteY8766" fmla="*/ 1370648 h 23902640"/>
              <a:gd name="connsiteX8767" fmla="*/ 29332263 w 43671952"/>
              <a:gd name="connsiteY8767" fmla="*/ 1393507 h 23902640"/>
              <a:gd name="connsiteX8768" fmla="*/ 29355123 w 43671952"/>
              <a:gd name="connsiteY8768" fmla="*/ 1439229 h 23902640"/>
              <a:gd name="connsiteX8769" fmla="*/ 29332263 w 43671952"/>
              <a:gd name="connsiteY8769" fmla="*/ 1454469 h 23902640"/>
              <a:gd name="connsiteX8770" fmla="*/ 29317023 w 43671952"/>
              <a:gd name="connsiteY8770" fmla="*/ 1477327 h 23902640"/>
              <a:gd name="connsiteX8771" fmla="*/ 29271303 w 43671952"/>
              <a:gd name="connsiteY8771" fmla="*/ 1492567 h 23902640"/>
              <a:gd name="connsiteX8772" fmla="*/ 29248443 w 43671952"/>
              <a:gd name="connsiteY8772" fmla="*/ 1500188 h 23902640"/>
              <a:gd name="connsiteX8773" fmla="*/ 29195103 w 43671952"/>
              <a:gd name="connsiteY8773" fmla="*/ 1515427 h 23902640"/>
              <a:gd name="connsiteX8774" fmla="*/ 29172243 w 43671952"/>
              <a:gd name="connsiteY8774" fmla="*/ 1530667 h 23902640"/>
              <a:gd name="connsiteX8775" fmla="*/ 29134143 w 43671952"/>
              <a:gd name="connsiteY8775" fmla="*/ 1591628 h 23902640"/>
              <a:gd name="connsiteX8776" fmla="*/ 29088423 w 43671952"/>
              <a:gd name="connsiteY8776" fmla="*/ 1606867 h 23902640"/>
              <a:gd name="connsiteX8777" fmla="*/ 28958883 w 43671952"/>
              <a:gd name="connsiteY8777" fmla="*/ 1599249 h 23902640"/>
              <a:gd name="connsiteX8778" fmla="*/ 28875063 w 43671952"/>
              <a:gd name="connsiteY8778" fmla="*/ 1584007 h 23902640"/>
              <a:gd name="connsiteX8779" fmla="*/ 28829343 w 43671952"/>
              <a:gd name="connsiteY8779" fmla="*/ 1530667 h 23902640"/>
              <a:gd name="connsiteX8780" fmla="*/ 28852203 w 43671952"/>
              <a:gd name="connsiteY8780" fmla="*/ 1507807 h 23902640"/>
              <a:gd name="connsiteX8781" fmla="*/ 28897923 w 43671952"/>
              <a:gd name="connsiteY8781" fmla="*/ 1477327 h 23902640"/>
              <a:gd name="connsiteX8782" fmla="*/ 28920783 w 43671952"/>
              <a:gd name="connsiteY8782" fmla="*/ 1462087 h 23902640"/>
              <a:gd name="connsiteX8783" fmla="*/ 28958883 w 43671952"/>
              <a:gd name="connsiteY8783" fmla="*/ 1431607 h 23902640"/>
              <a:gd name="connsiteX8784" fmla="*/ 29004603 w 43671952"/>
              <a:gd name="connsiteY8784" fmla="*/ 1401128 h 23902640"/>
              <a:gd name="connsiteX8785" fmla="*/ 29103663 w 43671952"/>
              <a:gd name="connsiteY8785" fmla="*/ 1378267 h 23902640"/>
              <a:gd name="connsiteX8786" fmla="*/ 29141763 w 43671952"/>
              <a:gd name="connsiteY8786" fmla="*/ 1347787 h 23902640"/>
              <a:gd name="connsiteX8787" fmla="*/ 29149383 w 43671952"/>
              <a:gd name="connsiteY8787" fmla="*/ 1324928 h 23902640"/>
              <a:gd name="connsiteX8788" fmla="*/ 29172243 w 43671952"/>
              <a:gd name="connsiteY8788" fmla="*/ 1317307 h 23902640"/>
              <a:gd name="connsiteX8789" fmla="*/ 29187483 w 43671952"/>
              <a:gd name="connsiteY8789" fmla="*/ 1294448 h 23902640"/>
              <a:gd name="connsiteX8790" fmla="*/ 29233203 w 43671952"/>
              <a:gd name="connsiteY8790" fmla="*/ 1279208 h 23902640"/>
              <a:gd name="connsiteX8791" fmla="*/ 17035055 w 43671952"/>
              <a:gd name="connsiteY8791" fmla="*/ 1251476 h 23902640"/>
              <a:gd name="connsiteX8792" fmla="*/ 17057989 w 43671952"/>
              <a:gd name="connsiteY8792" fmla="*/ 1258887 h 23902640"/>
              <a:gd name="connsiteX8793" fmla="*/ 17096089 w 43671952"/>
              <a:gd name="connsiteY8793" fmla="*/ 1271587 h 23902640"/>
              <a:gd name="connsiteX8794" fmla="*/ 17089739 w 43671952"/>
              <a:gd name="connsiteY8794" fmla="*/ 1322388 h 23902640"/>
              <a:gd name="connsiteX8795" fmla="*/ 17077039 w 43671952"/>
              <a:gd name="connsiteY8795" fmla="*/ 1347787 h 23902640"/>
              <a:gd name="connsiteX8796" fmla="*/ 17019889 w 43671952"/>
              <a:gd name="connsiteY8796" fmla="*/ 1328739 h 23902640"/>
              <a:gd name="connsiteX8797" fmla="*/ 17007189 w 43671952"/>
              <a:gd name="connsiteY8797" fmla="*/ 1290637 h 23902640"/>
              <a:gd name="connsiteX8798" fmla="*/ 17013539 w 43671952"/>
              <a:gd name="connsiteY8798" fmla="*/ 1252537 h 23902640"/>
              <a:gd name="connsiteX8799" fmla="*/ 17035055 w 43671952"/>
              <a:gd name="connsiteY8799" fmla="*/ 1251476 h 23902640"/>
              <a:gd name="connsiteX8800" fmla="*/ 29544195 w 43671952"/>
              <a:gd name="connsiteY8800" fmla="*/ 1235869 h 23902640"/>
              <a:gd name="connsiteX8801" fmla="*/ 29653735 w 43671952"/>
              <a:gd name="connsiteY8801" fmla="*/ 1238249 h 23902640"/>
              <a:gd name="connsiteX8802" fmla="*/ 29684691 w 43671952"/>
              <a:gd name="connsiteY8802" fmla="*/ 1245393 h 23902640"/>
              <a:gd name="connsiteX8803" fmla="*/ 29687071 w 43671952"/>
              <a:gd name="connsiteY8803" fmla="*/ 1252537 h 23902640"/>
              <a:gd name="connsiteX8804" fmla="*/ 29694215 w 43671952"/>
              <a:gd name="connsiteY8804" fmla="*/ 1266825 h 23902640"/>
              <a:gd name="connsiteX8805" fmla="*/ 29689451 w 43671952"/>
              <a:gd name="connsiteY8805" fmla="*/ 1273968 h 23902640"/>
              <a:gd name="connsiteX8806" fmla="*/ 29665639 w 43671952"/>
              <a:gd name="connsiteY8806" fmla="*/ 1283494 h 23902640"/>
              <a:gd name="connsiteX8807" fmla="*/ 29641827 w 43671952"/>
              <a:gd name="connsiteY8807" fmla="*/ 1290637 h 23902640"/>
              <a:gd name="connsiteX8808" fmla="*/ 29582295 w 43671952"/>
              <a:gd name="connsiteY8808" fmla="*/ 1293018 h 23902640"/>
              <a:gd name="connsiteX8809" fmla="*/ 29556103 w 43671952"/>
              <a:gd name="connsiteY8809" fmla="*/ 1297781 h 23902640"/>
              <a:gd name="connsiteX8810" fmla="*/ 29520383 w 43671952"/>
              <a:gd name="connsiteY8810" fmla="*/ 1295400 h 23902640"/>
              <a:gd name="connsiteX8811" fmla="*/ 29494191 w 43671952"/>
              <a:gd name="connsiteY8811" fmla="*/ 1295400 h 23902640"/>
              <a:gd name="connsiteX8812" fmla="*/ 29437039 w 43671952"/>
              <a:gd name="connsiteY8812" fmla="*/ 1288256 h 23902640"/>
              <a:gd name="connsiteX8813" fmla="*/ 29429895 w 43671952"/>
              <a:gd name="connsiteY8813" fmla="*/ 1285875 h 23902640"/>
              <a:gd name="connsiteX8814" fmla="*/ 29422751 w 43671952"/>
              <a:gd name="connsiteY8814" fmla="*/ 1281113 h 23902640"/>
              <a:gd name="connsiteX8815" fmla="*/ 29425135 w 43671952"/>
              <a:gd name="connsiteY8815" fmla="*/ 1269207 h 23902640"/>
              <a:gd name="connsiteX8816" fmla="*/ 29446563 w 43671952"/>
              <a:gd name="connsiteY8816" fmla="*/ 1262063 h 23902640"/>
              <a:gd name="connsiteX8817" fmla="*/ 29463235 w 43671952"/>
              <a:gd name="connsiteY8817" fmla="*/ 1257300 h 23902640"/>
              <a:gd name="connsiteX8818" fmla="*/ 29470379 w 43671952"/>
              <a:gd name="connsiteY8818" fmla="*/ 1254919 h 23902640"/>
              <a:gd name="connsiteX8819" fmla="*/ 29482283 w 43671952"/>
              <a:gd name="connsiteY8819" fmla="*/ 1252537 h 23902640"/>
              <a:gd name="connsiteX8820" fmla="*/ 29496571 w 43671952"/>
              <a:gd name="connsiteY8820" fmla="*/ 1247774 h 23902640"/>
              <a:gd name="connsiteX8821" fmla="*/ 29508479 w 43671952"/>
              <a:gd name="connsiteY8821" fmla="*/ 1245393 h 23902640"/>
              <a:gd name="connsiteX8822" fmla="*/ 29525147 w 43671952"/>
              <a:gd name="connsiteY8822" fmla="*/ 1240632 h 23902640"/>
              <a:gd name="connsiteX8823" fmla="*/ 29544195 w 43671952"/>
              <a:gd name="connsiteY8823" fmla="*/ 1235869 h 23902640"/>
              <a:gd name="connsiteX8824" fmla="*/ 30582419 w 43671952"/>
              <a:gd name="connsiteY8824" fmla="*/ 1216819 h 23902640"/>
              <a:gd name="connsiteX8825" fmla="*/ 30651479 w 43671952"/>
              <a:gd name="connsiteY8825" fmla="*/ 1221581 h 23902640"/>
              <a:gd name="connsiteX8826" fmla="*/ 30682435 w 43671952"/>
              <a:gd name="connsiteY8826" fmla="*/ 1223962 h 23902640"/>
              <a:gd name="connsiteX8827" fmla="*/ 30701483 w 43671952"/>
              <a:gd name="connsiteY8827" fmla="*/ 1226344 h 23902640"/>
              <a:gd name="connsiteX8828" fmla="*/ 30722915 w 43671952"/>
              <a:gd name="connsiteY8828" fmla="*/ 1228724 h 23902640"/>
              <a:gd name="connsiteX8829" fmla="*/ 30734819 w 43671952"/>
              <a:gd name="connsiteY8829" fmla="*/ 1231106 h 23902640"/>
              <a:gd name="connsiteX8830" fmla="*/ 30758635 w 43671952"/>
              <a:gd name="connsiteY8830" fmla="*/ 1235869 h 23902640"/>
              <a:gd name="connsiteX8831" fmla="*/ 30846739 w 43671952"/>
              <a:gd name="connsiteY8831" fmla="*/ 1343024 h 23902640"/>
              <a:gd name="connsiteX8832" fmla="*/ 30851503 w 43671952"/>
              <a:gd name="connsiteY8832" fmla="*/ 1357313 h 23902640"/>
              <a:gd name="connsiteX8833" fmla="*/ 30868171 w 43671952"/>
              <a:gd name="connsiteY8833" fmla="*/ 1376362 h 23902640"/>
              <a:gd name="connsiteX8834" fmla="*/ 30880079 w 43671952"/>
              <a:gd name="connsiteY8834" fmla="*/ 1390650 h 23902640"/>
              <a:gd name="connsiteX8835" fmla="*/ 30891983 w 43671952"/>
              <a:gd name="connsiteY8835" fmla="*/ 1402557 h 23902640"/>
              <a:gd name="connsiteX8836" fmla="*/ 30906271 w 43671952"/>
              <a:gd name="connsiteY8836" fmla="*/ 1423987 h 23902640"/>
              <a:gd name="connsiteX8837" fmla="*/ 30911035 w 43671952"/>
              <a:gd name="connsiteY8837" fmla="*/ 1431132 h 23902640"/>
              <a:gd name="connsiteX8838" fmla="*/ 30913415 w 43671952"/>
              <a:gd name="connsiteY8838" fmla="*/ 1438274 h 23902640"/>
              <a:gd name="connsiteX8839" fmla="*/ 30911035 w 43671952"/>
              <a:gd name="connsiteY8839" fmla="*/ 1476374 h 23902640"/>
              <a:gd name="connsiteX8840" fmla="*/ 30896747 w 43671952"/>
              <a:gd name="connsiteY8840" fmla="*/ 1483518 h 23902640"/>
              <a:gd name="connsiteX8841" fmla="*/ 30870551 w 43671952"/>
              <a:gd name="connsiteY8841" fmla="*/ 1485900 h 23902640"/>
              <a:gd name="connsiteX8842" fmla="*/ 30846739 w 43671952"/>
              <a:gd name="connsiteY8842" fmla="*/ 1488281 h 23902640"/>
              <a:gd name="connsiteX8843" fmla="*/ 30834835 w 43671952"/>
              <a:gd name="connsiteY8843" fmla="*/ 1490663 h 23902640"/>
              <a:gd name="connsiteX8844" fmla="*/ 30801495 w 43671952"/>
              <a:gd name="connsiteY8844" fmla="*/ 1485900 h 23902640"/>
              <a:gd name="connsiteX8845" fmla="*/ 30794351 w 43671952"/>
              <a:gd name="connsiteY8845" fmla="*/ 1481137 h 23902640"/>
              <a:gd name="connsiteX8846" fmla="*/ 30780063 w 43671952"/>
              <a:gd name="connsiteY8846" fmla="*/ 1476374 h 23902640"/>
              <a:gd name="connsiteX8847" fmla="*/ 30772919 w 43671952"/>
              <a:gd name="connsiteY8847" fmla="*/ 1473995 h 23902640"/>
              <a:gd name="connsiteX8848" fmla="*/ 30765779 w 43671952"/>
              <a:gd name="connsiteY8848" fmla="*/ 1471613 h 23902640"/>
              <a:gd name="connsiteX8849" fmla="*/ 30730059 w 43671952"/>
              <a:gd name="connsiteY8849" fmla="*/ 1466850 h 23902640"/>
              <a:gd name="connsiteX8850" fmla="*/ 30722915 w 43671952"/>
              <a:gd name="connsiteY8850" fmla="*/ 1459707 h 23902640"/>
              <a:gd name="connsiteX8851" fmla="*/ 30718151 w 43671952"/>
              <a:gd name="connsiteY8851" fmla="*/ 1445418 h 23902640"/>
              <a:gd name="connsiteX8852" fmla="*/ 30706247 w 43671952"/>
              <a:gd name="connsiteY8852" fmla="*/ 1407318 h 23902640"/>
              <a:gd name="connsiteX8853" fmla="*/ 30677671 w 43671952"/>
              <a:gd name="connsiteY8853" fmla="*/ 1393033 h 23902640"/>
              <a:gd name="connsiteX8854" fmla="*/ 30670527 w 43671952"/>
              <a:gd name="connsiteY8854" fmla="*/ 1390650 h 23902640"/>
              <a:gd name="connsiteX8855" fmla="*/ 30639571 w 43671952"/>
              <a:gd name="connsiteY8855" fmla="*/ 1393033 h 23902640"/>
              <a:gd name="connsiteX8856" fmla="*/ 30625283 w 43671952"/>
              <a:gd name="connsiteY8856" fmla="*/ 1402557 h 23902640"/>
              <a:gd name="connsiteX8857" fmla="*/ 30615759 w 43671952"/>
              <a:gd name="connsiteY8857" fmla="*/ 1407318 h 23902640"/>
              <a:gd name="connsiteX8858" fmla="*/ 30599091 w 43671952"/>
              <a:gd name="connsiteY8858" fmla="*/ 1416843 h 23902640"/>
              <a:gd name="connsiteX8859" fmla="*/ 30591947 w 43671952"/>
              <a:gd name="connsiteY8859" fmla="*/ 1419225 h 23902640"/>
              <a:gd name="connsiteX8860" fmla="*/ 30544319 w 43671952"/>
              <a:gd name="connsiteY8860" fmla="*/ 1414462 h 23902640"/>
              <a:gd name="connsiteX8861" fmla="*/ 30537179 w 43671952"/>
              <a:gd name="connsiteY8861" fmla="*/ 1412081 h 23902640"/>
              <a:gd name="connsiteX8862" fmla="*/ 30494315 w 43671952"/>
              <a:gd name="connsiteY8862" fmla="*/ 1409699 h 23902640"/>
              <a:gd name="connsiteX8863" fmla="*/ 30453835 w 43671952"/>
              <a:gd name="connsiteY8863" fmla="*/ 1407318 h 23902640"/>
              <a:gd name="connsiteX8864" fmla="*/ 30434783 w 43671952"/>
              <a:gd name="connsiteY8864" fmla="*/ 1402557 h 23902640"/>
              <a:gd name="connsiteX8865" fmla="*/ 30425259 w 43671952"/>
              <a:gd name="connsiteY8865" fmla="*/ 1400175 h 23902640"/>
              <a:gd name="connsiteX8866" fmla="*/ 30410971 w 43671952"/>
              <a:gd name="connsiteY8866" fmla="*/ 1390650 h 23902640"/>
              <a:gd name="connsiteX8867" fmla="*/ 30403827 w 43671952"/>
              <a:gd name="connsiteY8867" fmla="*/ 1385888 h 23902640"/>
              <a:gd name="connsiteX8868" fmla="*/ 30401447 w 43671952"/>
              <a:gd name="connsiteY8868" fmla="*/ 1378743 h 23902640"/>
              <a:gd name="connsiteX8869" fmla="*/ 30396683 w 43671952"/>
              <a:gd name="connsiteY8869" fmla="*/ 1371599 h 23902640"/>
              <a:gd name="connsiteX8870" fmla="*/ 30399063 w 43671952"/>
              <a:gd name="connsiteY8870" fmla="*/ 1340645 h 23902640"/>
              <a:gd name="connsiteX8871" fmla="*/ 30401447 w 43671952"/>
              <a:gd name="connsiteY8871" fmla="*/ 1333499 h 23902640"/>
              <a:gd name="connsiteX8872" fmla="*/ 30408591 w 43671952"/>
              <a:gd name="connsiteY8872" fmla="*/ 1331118 h 23902640"/>
              <a:gd name="connsiteX8873" fmla="*/ 30425259 w 43671952"/>
              <a:gd name="connsiteY8873" fmla="*/ 1326356 h 23902640"/>
              <a:gd name="connsiteX8874" fmla="*/ 30458595 w 43671952"/>
              <a:gd name="connsiteY8874" fmla="*/ 1328739 h 23902640"/>
              <a:gd name="connsiteX8875" fmla="*/ 30470503 w 43671952"/>
              <a:gd name="connsiteY8875" fmla="*/ 1331118 h 23902640"/>
              <a:gd name="connsiteX8876" fmla="*/ 30532415 w 43671952"/>
              <a:gd name="connsiteY8876" fmla="*/ 1335882 h 23902640"/>
              <a:gd name="connsiteX8877" fmla="*/ 30615759 w 43671952"/>
              <a:gd name="connsiteY8877" fmla="*/ 1333499 h 23902640"/>
              <a:gd name="connsiteX8878" fmla="*/ 30613379 w 43671952"/>
              <a:gd name="connsiteY8878" fmla="*/ 1321594 h 23902640"/>
              <a:gd name="connsiteX8879" fmla="*/ 30601471 w 43671952"/>
              <a:gd name="connsiteY8879" fmla="*/ 1312069 h 23902640"/>
              <a:gd name="connsiteX8880" fmla="*/ 30580039 w 43671952"/>
              <a:gd name="connsiteY8880" fmla="*/ 1300162 h 23902640"/>
              <a:gd name="connsiteX8881" fmla="*/ 30558607 w 43671952"/>
              <a:gd name="connsiteY8881" fmla="*/ 1288256 h 23902640"/>
              <a:gd name="connsiteX8882" fmla="*/ 30546703 w 43671952"/>
              <a:gd name="connsiteY8882" fmla="*/ 1273968 h 23902640"/>
              <a:gd name="connsiteX8883" fmla="*/ 30541939 w 43671952"/>
              <a:gd name="connsiteY8883" fmla="*/ 1259681 h 23902640"/>
              <a:gd name="connsiteX8884" fmla="*/ 30553847 w 43671952"/>
              <a:gd name="connsiteY8884" fmla="*/ 1226344 h 23902640"/>
              <a:gd name="connsiteX8885" fmla="*/ 30575279 w 43671952"/>
              <a:gd name="connsiteY8885" fmla="*/ 1219199 h 23902640"/>
              <a:gd name="connsiteX8886" fmla="*/ 29532291 w 43671952"/>
              <a:gd name="connsiteY8886" fmla="*/ 1100137 h 23902640"/>
              <a:gd name="connsiteX8887" fmla="*/ 29620395 w 43671952"/>
              <a:gd name="connsiteY8887" fmla="*/ 1104900 h 23902640"/>
              <a:gd name="connsiteX8888" fmla="*/ 29627539 w 43671952"/>
              <a:gd name="connsiteY8888" fmla="*/ 1107282 h 23902640"/>
              <a:gd name="connsiteX8889" fmla="*/ 29641827 w 43671952"/>
              <a:gd name="connsiteY8889" fmla="*/ 1114425 h 23902640"/>
              <a:gd name="connsiteX8890" fmla="*/ 29648971 w 43671952"/>
              <a:gd name="connsiteY8890" fmla="*/ 1121568 h 23902640"/>
              <a:gd name="connsiteX8891" fmla="*/ 29637063 w 43671952"/>
              <a:gd name="connsiteY8891" fmla="*/ 1154906 h 23902640"/>
              <a:gd name="connsiteX8892" fmla="*/ 29629919 w 43671952"/>
              <a:gd name="connsiteY8892" fmla="*/ 1157287 h 23902640"/>
              <a:gd name="connsiteX8893" fmla="*/ 29615635 w 43671952"/>
              <a:gd name="connsiteY8893" fmla="*/ 1166812 h 23902640"/>
              <a:gd name="connsiteX8894" fmla="*/ 29572771 w 43671952"/>
              <a:gd name="connsiteY8894" fmla="*/ 1181100 h 23902640"/>
              <a:gd name="connsiteX8895" fmla="*/ 29551339 w 43671952"/>
              <a:gd name="connsiteY8895" fmla="*/ 1188243 h 23902640"/>
              <a:gd name="connsiteX8896" fmla="*/ 29544195 w 43671952"/>
              <a:gd name="connsiteY8896" fmla="*/ 1190625 h 23902640"/>
              <a:gd name="connsiteX8897" fmla="*/ 29503715 w 43671952"/>
              <a:gd name="connsiteY8897" fmla="*/ 1193006 h 23902640"/>
              <a:gd name="connsiteX8898" fmla="*/ 29487047 w 43671952"/>
              <a:gd name="connsiteY8898" fmla="*/ 1197769 h 23902640"/>
              <a:gd name="connsiteX8899" fmla="*/ 29470379 w 43671952"/>
              <a:gd name="connsiteY8899" fmla="*/ 1212057 h 23902640"/>
              <a:gd name="connsiteX8900" fmla="*/ 29427515 w 43671952"/>
              <a:gd name="connsiteY8900" fmla="*/ 1212057 h 23902640"/>
              <a:gd name="connsiteX8901" fmla="*/ 29417991 w 43671952"/>
              <a:gd name="connsiteY8901" fmla="*/ 1197769 h 23902640"/>
              <a:gd name="connsiteX8902" fmla="*/ 29425135 w 43671952"/>
              <a:gd name="connsiteY8902" fmla="*/ 1171574 h 23902640"/>
              <a:gd name="connsiteX8903" fmla="*/ 29429895 w 43671952"/>
              <a:gd name="connsiteY8903" fmla="*/ 1164431 h 23902640"/>
              <a:gd name="connsiteX8904" fmla="*/ 29437039 w 43671952"/>
              <a:gd name="connsiteY8904" fmla="*/ 1159668 h 23902640"/>
              <a:gd name="connsiteX8905" fmla="*/ 29448947 w 43671952"/>
              <a:gd name="connsiteY8905" fmla="*/ 1147762 h 23902640"/>
              <a:gd name="connsiteX8906" fmla="*/ 29453707 w 43671952"/>
              <a:gd name="connsiteY8906" fmla="*/ 1140618 h 23902640"/>
              <a:gd name="connsiteX8907" fmla="*/ 29467995 w 43671952"/>
              <a:gd name="connsiteY8907" fmla="*/ 1131094 h 23902640"/>
              <a:gd name="connsiteX8908" fmla="*/ 29489427 w 43671952"/>
              <a:gd name="connsiteY8908" fmla="*/ 1114425 h 23902640"/>
              <a:gd name="connsiteX8909" fmla="*/ 29510859 w 43671952"/>
              <a:gd name="connsiteY8909" fmla="*/ 1102519 h 23902640"/>
              <a:gd name="connsiteX8910" fmla="*/ 29532291 w 43671952"/>
              <a:gd name="connsiteY8910" fmla="*/ 1100137 h 23902640"/>
              <a:gd name="connsiteX8911" fmla="*/ 17423907 w 43671952"/>
              <a:gd name="connsiteY8911" fmla="*/ 1071563 h 23902640"/>
              <a:gd name="connsiteX8912" fmla="*/ 17433431 w 43671952"/>
              <a:gd name="connsiteY8912" fmla="*/ 1073943 h 23902640"/>
              <a:gd name="connsiteX8913" fmla="*/ 17447719 w 43671952"/>
              <a:gd name="connsiteY8913" fmla="*/ 1083468 h 23902640"/>
              <a:gd name="connsiteX8914" fmla="*/ 17454863 w 43671952"/>
              <a:gd name="connsiteY8914" fmla="*/ 1088231 h 23902640"/>
              <a:gd name="connsiteX8915" fmla="*/ 17476295 w 43671952"/>
              <a:gd name="connsiteY8915" fmla="*/ 1100137 h 23902640"/>
              <a:gd name="connsiteX8916" fmla="*/ 17483439 w 43671952"/>
              <a:gd name="connsiteY8916" fmla="*/ 1104900 h 23902640"/>
              <a:gd name="connsiteX8917" fmla="*/ 17490583 w 43671952"/>
              <a:gd name="connsiteY8917" fmla="*/ 1112044 h 23902640"/>
              <a:gd name="connsiteX8918" fmla="*/ 17497727 w 43671952"/>
              <a:gd name="connsiteY8918" fmla="*/ 1116807 h 23902640"/>
              <a:gd name="connsiteX8919" fmla="*/ 17504869 w 43671952"/>
              <a:gd name="connsiteY8919" fmla="*/ 1123949 h 23902640"/>
              <a:gd name="connsiteX8920" fmla="*/ 17512015 w 43671952"/>
              <a:gd name="connsiteY8920" fmla="*/ 1126331 h 23902640"/>
              <a:gd name="connsiteX8921" fmla="*/ 17519159 w 43671952"/>
              <a:gd name="connsiteY8921" fmla="*/ 1131094 h 23902640"/>
              <a:gd name="connsiteX8922" fmla="*/ 17526303 w 43671952"/>
              <a:gd name="connsiteY8922" fmla="*/ 1145385 h 23902640"/>
              <a:gd name="connsiteX8923" fmla="*/ 17533443 w 43671952"/>
              <a:gd name="connsiteY8923" fmla="*/ 1152525 h 23902640"/>
              <a:gd name="connsiteX8924" fmla="*/ 17545351 w 43671952"/>
              <a:gd name="connsiteY8924" fmla="*/ 1164431 h 23902640"/>
              <a:gd name="connsiteX8925" fmla="*/ 17557259 w 43671952"/>
              <a:gd name="connsiteY8925" fmla="*/ 1173957 h 23902640"/>
              <a:gd name="connsiteX8926" fmla="*/ 17562019 w 43671952"/>
              <a:gd name="connsiteY8926" fmla="*/ 1181100 h 23902640"/>
              <a:gd name="connsiteX8927" fmla="*/ 17573927 w 43671952"/>
              <a:gd name="connsiteY8927" fmla="*/ 1195387 h 23902640"/>
              <a:gd name="connsiteX8928" fmla="*/ 17576307 w 43671952"/>
              <a:gd name="connsiteY8928" fmla="*/ 1202532 h 23902640"/>
              <a:gd name="connsiteX8929" fmla="*/ 17581071 w 43671952"/>
              <a:gd name="connsiteY8929" fmla="*/ 1209675 h 23902640"/>
              <a:gd name="connsiteX8930" fmla="*/ 17578687 w 43671952"/>
              <a:gd name="connsiteY8930" fmla="*/ 1233487 h 23902640"/>
              <a:gd name="connsiteX8931" fmla="*/ 17573927 w 43671952"/>
              <a:gd name="connsiteY8931" fmla="*/ 1240632 h 23902640"/>
              <a:gd name="connsiteX8932" fmla="*/ 17559639 w 43671952"/>
              <a:gd name="connsiteY8932" fmla="*/ 1245393 h 23902640"/>
              <a:gd name="connsiteX8933" fmla="*/ 17535827 w 43671952"/>
              <a:gd name="connsiteY8933" fmla="*/ 1252537 h 23902640"/>
              <a:gd name="connsiteX8934" fmla="*/ 17350089 w 43671952"/>
              <a:gd name="connsiteY8934" fmla="*/ 1254919 h 23902640"/>
              <a:gd name="connsiteX8935" fmla="*/ 17314369 w 43671952"/>
              <a:gd name="connsiteY8935" fmla="*/ 1266825 h 23902640"/>
              <a:gd name="connsiteX8936" fmla="*/ 17307227 w 43671952"/>
              <a:gd name="connsiteY8936" fmla="*/ 1269207 h 23902640"/>
              <a:gd name="connsiteX8937" fmla="*/ 17300083 w 43671952"/>
              <a:gd name="connsiteY8937" fmla="*/ 1271587 h 23902640"/>
              <a:gd name="connsiteX8938" fmla="*/ 17233407 w 43671952"/>
              <a:gd name="connsiteY8938" fmla="*/ 1269207 h 23902640"/>
              <a:gd name="connsiteX8939" fmla="*/ 17188163 w 43671952"/>
              <a:gd name="connsiteY8939" fmla="*/ 1273968 h 23902640"/>
              <a:gd name="connsiteX8940" fmla="*/ 17154827 w 43671952"/>
              <a:gd name="connsiteY8940" fmla="*/ 1273968 h 23902640"/>
              <a:gd name="connsiteX8941" fmla="*/ 17138157 w 43671952"/>
              <a:gd name="connsiteY8941" fmla="*/ 1262063 h 23902640"/>
              <a:gd name="connsiteX8942" fmla="*/ 17131013 w 43671952"/>
              <a:gd name="connsiteY8942" fmla="*/ 1254919 h 23902640"/>
              <a:gd name="connsiteX8943" fmla="*/ 17116727 w 43671952"/>
              <a:gd name="connsiteY8943" fmla="*/ 1243012 h 23902640"/>
              <a:gd name="connsiteX8944" fmla="*/ 17107203 w 43671952"/>
              <a:gd name="connsiteY8944" fmla="*/ 1228724 h 23902640"/>
              <a:gd name="connsiteX8945" fmla="*/ 17102439 w 43671952"/>
              <a:gd name="connsiteY8945" fmla="*/ 1214437 h 23902640"/>
              <a:gd name="connsiteX8946" fmla="*/ 17104819 w 43671952"/>
              <a:gd name="connsiteY8946" fmla="*/ 1173957 h 23902640"/>
              <a:gd name="connsiteX8947" fmla="*/ 17107203 w 43671952"/>
              <a:gd name="connsiteY8947" fmla="*/ 1166812 h 23902640"/>
              <a:gd name="connsiteX8948" fmla="*/ 17114343 w 43671952"/>
              <a:gd name="connsiteY8948" fmla="*/ 1164431 h 23902640"/>
              <a:gd name="connsiteX8949" fmla="*/ 17135775 w 43671952"/>
              <a:gd name="connsiteY8949" fmla="*/ 1152525 h 23902640"/>
              <a:gd name="connsiteX8950" fmla="*/ 17142919 w 43671952"/>
              <a:gd name="connsiteY8950" fmla="*/ 1150143 h 23902640"/>
              <a:gd name="connsiteX8951" fmla="*/ 17150063 w 43671952"/>
              <a:gd name="connsiteY8951" fmla="*/ 1147762 h 23902640"/>
              <a:gd name="connsiteX8952" fmla="*/ 17157207 w 43671952"/>
              <a:gd name="connsiteY8952" fmla="*/ 1143002 h 23902640"/>
              <a:gd name="connsiteX8953" fmla="*/ 17178639 w 43671952"/>
              <a:gd name="connsiteY8953" fmla="*/ 1140618 h 23902640"/>
              <a:gd name="connsiteX8954" fmla="*/ 17228643 w 43671952"/>
              <a:gd name="connsiteY8954" fmla="*/ 1138238 h 23902640"/>
              <a:gd name="connsiteX8955" fmla="*/ 17247695 w 43671952"/>
              <a:gd name="connsiteY8955" fmla="*/ 1133475 h 23902640"/>
              <a:gd name="connsiteX8956" fmla="*/ 17266743 w 43671952"/>
              <a:gd name="connsiteY8956" fmla="*/ 1128712 h 23902640"/>
              <a:gd name="connsiteX8957" fmla="*/ 17281031 w 43671952"/>
              <a:gd name="connsiteY8957" fmla="*/ 1123949 h 23902640"/>
              <a:gd name="connsiteX8958" fmla="*/ 17288175 w 43671952"/>
              <a:gd name="connsiteY8958" fmla="*/ 1119187 h 23902640"/>
              <a:gd name="connsiteX8959" fmla="*/ 17302463 w 43671952"/>
              <a:gd name="connsiteY8959" fmla="*/ 1114425 h 23902640"/>
              <a:gd name="connsiteX8960" fmla="*/ 17309607 w 43671952"/>
              <a:gd name="connsiteY8960" fmla="*/ 1112044 h 23902640"/>
              <a:gd name="connsiteX8961" fmla="*/ 17326275 w 43671952"/>
              <a:gd name="connsiteY8961" fmla="*/ 1104900 h 23902640"/>
              <a:gd name="connsiteX8962" fmla="*/ 17359615 w 43671952"/>
              <a:gd name="connsiteY8962" fmla="*/ 1097756 h 23902640"/>
              <a:gd name="connsiteX8963" fmla="*/ 17373903 w 43671952"/>
              <a:gd name="connsiteY8963" fmla="*/ 1092993 h 23902640"/>
              <a:gd name="connsiteX8964" fmla="*/ 17388187 w 43671952"/>
              <a:gd name="connsiteY8964" fmla="*/ 1085850 h 23902640"/>
              <a:gd name="connsiteX8965" fmla="*/ 17395331 w 43671952"/>
              <a:gd name="connsiteY8965" fmla="*/ 1081088 h 23902640"/>
              <a:gd name="connsiteX8966" fmla="*/ 17409619 w 43671952"/>
              <a:gd name="connsiteY8966" fmla="*/ 1076325 h 23902640"/>
              <a:gd name="connsiteX8967" fmla="*/ 17416763 w 43671952"/>
              <a:gd name="connsiteY8967" fmla="*/ 1073943 h 23902640"/>
              <a:gd name="connsiteX8968" fmla="*/ 8472533 w 43671952"/>
              <a:gd name="connsiteY8968" fmla="*/ 925512 h 23902640"/>
              <a:gd name="connsiteX8969" fmla="*/ 8494755 w 43671952"/>
              <a:gd name="connsiteY8969" fmla="*/ 941387 h 23902640"/>
              <a:gd name="connsiteX8970" fmla="*/ 8488407 w 43671952"/>
              <a:gd name="connsiteY8970" fmla="*/ 963613 h 23902640"/>
              <a:gd name="connsiteX8971" fmla="*/ 8466183 w 43671952"/>
              <a:gd name="connsiteY8971" fmla="*/ 976312 h 23902640"/>
              <a:gd name="connsiteX8972" fmla="*/ 8450309 w 43671952"/>
              <a:gd name="connsiteY8972" fmla="*/ 954087 h 23902640"/>
              <a:gd name="connsiteX8973" fmla="*/ 8463007 w 43671952"/>
              <a:gd name="connsiteY8973" fmla="*/ 928687 h 23902640"/>
              <a:gd name="connsiteX8974" fmla="*/ 8472533 w 43671952"/>
              <a:gd name="connsiteY8974" fmla="*/ 925512 h 23902640"/>
              <a:gd name="connsiteX8975" fmla="*/ 30191895 w 43671952"/>
              <a:gd name="connsiteY8975" fmla="*/ 923924 h 23902640"/>
              <a:gd name="connsiteX8976" fmla="*/ 30208563 w 43671952"/>
              <a:gd name="connsiteY8976" fmla="*/ 928687 h 23902640"/>
              <a:gd name="connsiteX8977" fmla="*/ 30215707 w 43671952"/>
              <a:gd name="connsiteY8977" fmla="*/ 935832 h 23902640"/>
              <a:gd name="connsiteX8978" fmla="*/ 30222851 w 43671952"/>
              <a:gd name="connsiteY8978" fmla="*/ 940594 h 23902640"/>
              <a:gd name="connsiteX8979" fmla="*/ 30232379 w 43671952"/>
              <a:gd name="connsiteY8979" fmla="*/ 950120 h 23902640"/>
              <a:gd name="connsiteX8980" fmla="*/ 30239519 w 43671952"/>
              <a:gd name="connsiteY8980" fmla="*/ 957262 h 23902640"/>
              <a:gd name="connsiteX8981" fmla="*/ 30253807 w 43671952"/>
              <a:gd name="connsiteY8981" fmla="*/ 962025 h 23902640"/>
              <a:gd name="connsiteX8982" fmla="*/ 30287147 w 43671952"/>
              <a:gd name="connsiteY8982" fmla="*/ 966789 h 23902640"/>
              <a:gd name="connsiteX8983" fmla="*/ 30306195 w 43671952"/>
              <a:gd name="connsiteY8983" fmla="*/ 971550 h 23902640"/>
              <a:gd name="connsiteX8984" fmla="*/ 30320483 w 43671952"/>
              <a:gd name="connsiteY8984" fmla="*/ 973933 h 23902640"/>
              <a:gd name="connsiteX8985" fmla="*/ 30334771 w 43671952"/>
              <a:gd name="connsiteY8985" fmla="*/ 978695 h 23902640"/>
              <a:gd name="connsiteX8986" fmla="*/ 30356203 w 43671952"/>
              <a:gd name="connsiteY8986" fmla="*/ 985837 h 23902640"/>
              <a:gd name="connsiteX8987" fmla="*/ 30363347 w 43671952"/>
              <a:gd name="connsiteY8987" fmla="*/ 988218 h 23902640"/>
              <a:gd name="connsiteX8988" fmla="*/ 30377635 w 43671952"/>
              <a:gd name="connsiteY8988" fmla="*/ 997743 h 23902640"/>
              <a:gd name="connsiteX8989" fmla="*/ 30391919 w 43671952"/>
              <a:gd name="connsiteY8989" fmla="*/ 1012033 h 23902640"/>
              <a:gd name="connsiteX8990" fmla="*/ 30420495 w 43671952"/>
              <a:gd name="connsiteY8990" fmla="*/ 1031082 h 23902640"/>
              <a:gd name="connsiteX8991" fmla="*/ 30434783 w 43671952"/>
              <a:gd name="connsiteY8991" fmla="*/ 1040608 h 23902640"/>
              <a:gd name="connsiteX8992" fmla="*/ 30444307 w 43671952"/>
              <a:gd name="connsiteY8992" fmla="*/ 1047750 h 23902640"/>
              <a:gd name="connsiteX8993" fmla="*/ 30449071 w 43671952"/>
              <a:gd name="connsiteY8993" fmla="*/ 1054893 h 23902640"/>
              <a:gd name="connsiteX8994" fmla="*/ 30456215 w 43671952"/>
              <a:gd name="connsiteY8994" fmla="*/ 1062038 h 23902640"/>
              <a:gd name="connsiteX8995" fmla="*/ 30465739 w 43671952"/>
              <a:gd name="connsiteY8995" fmla="*/ 1071563 h 23902640"/>
              <a:gd name="connsiteX8996" fmla="*/ 30470503 w 43671952"/>
              <a:gd name="connsiteY8996" fmla="*/ 1090613 h 23902640"/>
              <a:gd name="connsiteX8997" fmla="*/ 30468119 w 43671952"/>
              <a:gd name="connsiteY8997" fmla="*/ 1107282 h 23902640"/>
              <a:gd name="connsiteX8998" fmla="*/ 30441927 w 43671952"/>
              <a:gd name="connsiteY8998" fmla="*/ 1119187 h 23902640"/>
              <a:gd name="connsiteX8999" fmla="*/ 30410971 w 43671952"/>
              <a:gd name="connsiteY8999" fmla="*/ 1116807 h 23902640"/>
              <a:gd name="connsiteX9000" fmla="*/ 30396683 w 43671952"/>
              <a:gd name="connsiteY9000" fmla="*/ 1112044 h 23902640"/>
              <a:gd name="connsiteX9001" fmla="*/ 30389539 w 43671952"/>
              <a:gd name="connsiteY9001" fmla="*/ 1109663 h 23902640"/>
              <a:gd name="connsiteX9002" fmla="*/ 30382395 w 43671952"/>
              <a:gd name="connsiteY9002" fmla="*/ 1102519 h 23902640"/>
              <a:gd name="connsiteX9003" fmla="*/ 30377635 w 43671952"/>
              <a:gd name="connsiteY9003" fmla="*/ 1095374 h 23902640"/>
              <a:gd name="connsiteX9004" fmla="*/ 30370491 w 43671952"/>
              <a:gd name="connsiteY9004" fmla="*/ 1092993 h 23902640"/>
              <a:gd name="connsiteX9005" fmla="*/ 30360963 w 43671952"/>
              <a:gd name="connsiteY9005" fmla="*/ 1081088 h 23902640"/>
              <a:gd name="connsiteX9006" fmla="*/ 30353819 w 43671952"/>
              <a:gd name="connsiteY9006" fmla="*/ 1073943 h 23902640"/>
              <a:gd name="connsiteX9007" fmla="*/ 30346679 w 43671952"/>
              <a:gd name="connsiteY9007" fmla="*/ 1069181 h 23902640"/>
              <a:gd name="connsiteX9008" fmla="*/ 30315719 w 43671952"/>
              <a:gd name="connsiteY9008" fmla="*/ 1064419 h 23902640"/>
              <a:gd name="connsiteX9009" fmla="*/ 30215707 w 43671952"/>
              <a:gd name="connsiteY9009" fmla="*/ 1066801 h 23902640"/>
              <a:gd name="connsiteX9010" fmla="*/ 30177607 w 43671952"/>
              <a:gd name="connsiteY9010" fmla="*/ 1071563 h 23902640"/>
              <a:gd name="connsiteX9011" fmla="*/ 30056163 w 43671952"/>
              <a:gd name="connsiteY9011" fmla="*/ 1069181 h 23902640"/>
              <a:gd name="connsiteX9012" fmla="*/ 30049019 w 43671952"/>
              <a:gd name="connsiteY9012" fmla="*/ 1062038 h 23902640"/>
              <a:gd name="connsiteX9013" fmla="*/ 30039495 w 43671952"/>
              <a:gd name="connsiteY9013" fmla="*/ 1047750 h 23902640"/>
              <a:gd name="connsiteX9014" fmla="*/ 30037115 w 43671952"/>
              <a:gd name="connsiteY9014" fmla="*/ 1040608 h 23902640"/>
              <a:gd name="connsiteX9015" fmla="*/ 30034735 w 43671952"/>
              <a:gd name="connsiteY9015" fmla="*/ 1009649 h 23902640"/>
              <a:gd name="connsiteX9016" fmla="*/ 30020447 w 43671952"/>
              <a:gd name="connsiteY9016" fmla="*/ 997743 h 23902640"/>
              <a:gd name="connsiteX9017" fmla="*/ 30006159 w 43671952"/>
              <a:gd name="connsiteY9017" fmla="*/ 1000125 h 23902640"/>
              <a:gd name="connsiteX9018" fmla="*/ 29987107 w 43671952"/>
              <a:gd name="connsiteY9018" fmla="*/ 1004888 h 23902640"/>
              <a:gd name="connsiteX9019" fmla="*/ 29920435 w 43671952"/>
              <a:gd name="connsiteY9019" fmla="*/ 1007269 h 23902640"/>
              <a:gd name="connsiteX9020" fmla="*/ 29903763 w 43671952"/>
              <a:gd name="connsiteY9020" fmla="*/ 1012033 h 23902640"/>
              <a:gd name="connsiteX9021" fmla="*/ 29891859 w 43671952"/>
              <a:gd name="connsiteY9021" fmla="*/ 1014412 h 23902640"/>
              <a:gd name="connsiteX9022" fmla="*/ 29884715 w 43671952"/>
              <a:gd name="connsiteY9022" fmla="*/ 1016793 h 23902640"/>
              <a:gd name="connsiteX9023" fmla="*/ 29860903 w 43671952"/>
              <a:gd name="connsiteY9023" fmla="*/ 1014412 h 23902640"/>
              <a:gd name="connsiteX9024" fmla="*/ 29813279 w 43671952"/>
              <a:gd name="connsiteY9024" fmla="*/ 1014412 h 23902640"/>
              <a:gd name="connsiteX9025" fmla="*/ 29798991 w 43671952"/>
              <a:gd name="connsiteY9025" fmla="*/ 1002506 h 23902640"/>
              <a:gd name="connsiteX9026" fmla="*/ 29791847 w 43671952"/>
              <a:gd name="connsiteY9026" fmla="*/ 997743 h 23902640"/>
              <a:gd name="connsiteX9027" fmla="*/ 29794227 w 43671952"/>
              <a:gd name="connsiteY9027" fmla="*/ 962025 h 23902640"/>
              <a:gd name="connsiteX9028" fmla="*/ 29808515 w 43671952"/>
              <a:gd name="connsiteY9028" fmla="*/ 952499 h 23902640"/>
              <a:gd name="connsiteX9029" fmla="*/ 29906147 w 43671952"/>
              <a:gd name="connsiteY9029" fmla="*/ 957262 h 23902640"/>
              <a:gd name="connsiteX9030" fmla="*/ 29922815 w 43671952"/>
              <a:gd name="connsiteY9030" fmla="*/ 959643 h 23902640"/>
              <a:gd name="connsiteX9031" fmla="*/ 29991871 w 43671952"/>
              <a:gd name="connsiteY9031" fmla="*/ 957262 h 23902640"/>
              <a:gd name="connsiteX9032" fmla="*/ 30006159 w 43671952"/>
              <a:gd name="connsiteY9032" fmla="*/ 954881 h 23902640"/>
              <a:gd name="connsiteX9033" fmla="*/ 30025207 w 43671952"/>
              <a:gd name="connsiteY9033" fmla="*/ 952499 h 23902640"/>
              <a:gd name="connsiteX9034" fmla="*/ 30110935 w 43671952"/>
              <a:gd name="connsiteY9034" fmla="*/ 950120 h 23902640"/>
              <a:gd name="connsiteX9035" fmla="*/ 30139507 w 43671952"/>
              <a:gd name="connsiteY9035" fmla="*/ 945356 h 23902640"/>
              <a:gd name="connsiteX9036" fmla="*/ 30146651 w 43671952"/>
              <a:gd name="connsiteY9036" fmla="*/ 942975 h 23902640"/>
              <a:gd name="connsiteX9037" fmla="*/ 30163319 w 43671952"/>
              <a:gd name="connsiteY9037" fmla="*/ 938214 h 23902640"/>
              <a:gd name="connsiteX9038" fmla="*/ 30177607 w 43671952"/>
              <a:gd name="connsiteY9038" fmla="*/ 928687 h 23902640"/>
              <a:gd name="connsiteX9039" fmla="*/ 30494315 w 43671952"/>
              <a:gd name="connsiteY9039" fmla="*/ 909637 h 23902640"/>
              <a:gd name="connsiteX9040" fmla="*/ 30560991 w 43671952"/>
              <a:gd name="connsiteY9040" fmla="*/ 912018 h 23902640"/>
              <a:gd name="connsiteX9041" fmla="*/ 30575279 w 43671952"/>
              <a:gd name="connsiteY9041" fmla="*/ 916781 h 23902640"/>
              <a:gd name="connsiteX9042" fmla="*/ 30584803 w 43671952"/>
              <a:gd name="connsiteY9042" fmla="*/ 919162 h 23902640"/>
              <a:gd name="connsiteX9043" fmla="*/ 30599091 w 43671952"/>
              <a:gd name="connsiteY9043" fmla="*/ 926307 h 23902640"/>
              <a:gd name="connsiteX9044" fmla="*/ 30606235 w 43671952"/>
              <a:gd name="connsiteY9044" fmla="*/ 931068 h 23902640"/>
              <a:gd name="connsiteX9045" fmla="*/ 30620519 w 43671952"/>
              <a:gd name="connsiteY9045" fmla="*/ 935832 h 23902640"/>
              <a:gd name="connsiteX9046" fmla="*/ 30634807 w 43671952"/>
              <a:gd name="connsiteY9046" fmla="*/ 945356 h 23902640"/>
              <a:gd name="connsiteX9047" fmla="*/ 30649095 w 43671952"/>
              <a:gd name="connsiteY9047" fmla="*/ 950120 h 23902640"/>
              <a:gd name="connsiteX9048" fmla="*/ 30663383 w 43671952"/>
              <a:gd name="connsiteY9048" fmla="*/ 957262 h 23902640"/>
              <a:gd name="connsiteX9049" fmla="*/ 30677671 w 43671952"/>
              <a:gd name="connsiteY9049" fmla="*/ 964407 h 23902640"/>
              <a:gd name="connsiteX9050" fmla="*/ 30713391 w 43671952"/>
              <a:gd name="connsiteY9050" fmla="*/ 962025 h 23902640"/>
              <a:gd name="connsiteX9051" fmla="*/ 30730059 w 43671952"/>
              <a:gd name="connsiteY9051" fmla="*/ 959643 h 23902640"/>
              <a:gd name="connsiteX9052" fmla="*/ 30741963 w 43671952"/>
              <a:gd name="connsiteY9052" fmla="*/ 978695 h 23902640"/>
              <a:gd name="connsiteX9053" fmla="*/ 30744347 w 43671952"/>
              <a:gd name="connsiteY9053" fmla="*/ 985837 h 23902640"/>
              <a:gd name="connsiteX9054" fmla="*/ 30741963 w 43671952"/>
              <a:gd name="connsiteY9054" fmla="*/ 1021556 h 23902640"/>
              <a:gd name="connsiteX9055" fmla="*/ 30730059 w 43671952"/>
              <a:gd name="connsiteY9055" fmla="*/ 1045370 h 23902640"/>
              <a:gd name="connsiteX9056" fmla="*/ 30722915 w 43671952"/>
              <a:gd name="connsiteY9056" fmla="*/ 1050131 h 23902640"/>
              <a:gd name="connsiteX9057" fmla="*/ 30715771 w 43671952"/>
              <a:gd name="connsiteY9057" fmla="*/ 1057274 h 23902640"/>
              <a:gd name="connsiteX9058" fmla="*/ 30708627 w 43671952"/>
              <a:gd name="connsiteY9058" fmla="*/ 1059656 h 23902640"/>
              <a:gd name="connsiteX9059" fmla="*/ 30691959 w 43671952"/>
              <a:gd name="connsiteY9059" fmla="*/ 1066801 h 23902640"/>
              <a:gd name="connsiteX9060" fmla="*/ 30663383 w 43671952"/>
              <a:gd name="connsiteY9060" fmla="*/ 1064419 h 23902640"/>
              <a:gd name="connsiteX9061" fmla="*/ 30641951 w 43671952"/>
              <a:gd name="connsiteY9061" fmla="*/ 1059656 h 23902640"/>
              <a:gd name="connsiteX9062" fmla="*/ 30627663 w 43671952"/>
              <a:gd name="connsiteY9062" fmla="*/ 1050131 h 23902640"/>
              <a:gd name="connsiteX9063" fmla="*/ 30613379 w 43671952"/>
              <a:gd name="connsiteY9063" fmla="*/ 1038224 h 23902640"/>
              <a:gd name="connsiteX9064" fmla="*/ 30601471 w 43671952"/>
              <a:gd name="connsiteY9064" fmla="*/ 1026318 h 23902640"/>
              <a:gd name="connsiteX9065" fmla="*/ 30594327 w 43671952"/>
              <a:gd name="connsiteY9065" fmla="*/ 1019174 h 23902640"/>
              <a:gd name="connsiteX9066" fmla="*/ 30570515 w 43671952"/>
              <a:gd name="connsiteY9066" fmla="*/ 1012033 h 23902640"/>
              <a:gd name="connsiteX9067" fmla="*/ 30558607 w 43671952"/>
              <a:gd name="connsiteY9067" fmla="*/ 1000125 h 23902640"/>
              <a:gd name="connsiteX9068" fmla="*/ 30539559 w 43671952"/>
              <a:gd name="connsiteY9068" fmla="*/ 990601 h 23902640"/>
              <a:gd name="connsiteX9069" fmla="*/ 30491935 w 43671952"/>
              <a:gd name="connsiteY9069" fmla="*/ 985837 h 23902640"/>
              <a:gd name="connsiteX9070" fmla="*/ 30484791 w 43671952"/>
              <a:gd name="connsiteY9070" fmla="*/ 971550 h 23902640"/>
              <a:gd name="connsiteX9071" fmla="*/ 30480027 w 43671952"/>
              <a:gd name="connsiteY9071" fmla="*/ 964407 h 23902640"/>
              <a:gd name="connsiteX9072" fmla="*/ 30475263 w 43671952"/>
              <a:gd name="connsiteY9072" fmla="*/ 950120 h 23902640"/>
              <a:gd name="connsiteX9073" fmla="*/ 30477647 w 43671952"/>
              <a:gd name="connsiteY9073" fmla="*/ 919162 h 23902640"/>
              <a:gd name="connsiteX9074" fmla="*/ 30482407 w 43671952"/>
              <a:gd name="connsiteY9074" fmla="*/ 912018 h 23902640"/>
              <a:gd name="connsiteX9075" fmla="*/ 30494315 w 43671952"/>
              <a:gd name="connsiteY9075" fmla="*/ 909637 h 23902640"/>
              <a:gd name="connsiteX9076" fmla="*/ 15064092 w 43671952"/>
              <a:gd name="connsiteY9076" fmla="*/ 877887 h 23902640"/>
              <a:gd name="connsiteX9077" fmla="*/ 15070444 w 43671952"/>
              <a:gd name="connsiteY9077" fmla="*/ 979489 h 23902640"/>
              <a:gd name="connsiteX9078" fmla="*/ 15000592 w 43671952"/>
              <a:gd name="connsiteY9078" fmla="*/ 960438 h 23902640"/>
              <a:gd name="connsiteX9079" fmla="*/ 14981544 w 43671952"/>
              <a:gd name="connsiteY9079" fmla="*/ 954087 h 23902640"/>
              <a:gd name="connsiteX9080" fmla="*/ 14898995 w 43671952"/>
              <a:gd name="connsiteY9080" fmla="*/ 935038 h 23902640"/>
              <a:gd name="connsiteX9081" fmla="*/ 14949794 w 43671952"/>
              <a:gd name="connsiteY9081" fmla="*/ 915988 h 23902640"/>
              <a:gd name="connsiteX9082" fmla="*/ 14968844 w 43671952"/>
              <a:gd name="connsiteY9082" fmla="*/ 909637 h 23902640"/>
              <a:gd name="connsiteX9083" fmla="*/ 14987891 w 43671952"/>
              <a:gd name="connsiteY9083" fmla="*/ 915988 h 23902640"/>
              <a:gd name="connsiteX9084" fmla="*/ 15006944 w 43671952"/>
              <a:gd name="connsiteY9084" fmla="*/ 909637 h 23902640"/>
              <a:gd name="connsiteX9085" fmla="*/ 15064092 w 43671952"/>
              <a:gd name="connsiteY9085" fmla="*/ 877887 h 23902640"/>
              <a:gd name="connsiteX9086" fmla="*/ 13841759 w 43671952"/>
              <a:gd name="connsiteY9086" fmla="*/ 831323 h 23902640"/>
              <a:gd name="connsiteX9087" fmla="*/ 13856653 w 43671952"/>
              <a:gd name="connsiteY9087" fmla="*/ 831652 h 23902640"/>
              <a:gd name="connsiteX9088" fmla="*/ 13860436 w 43671952"/>
              <a:gd name="connsiteY9088" fmla="*/ 831908 h 23902640"/>
              <a:gd name="connsiteX9089" fmla="*/ 13851246 w 43671952"/>
              <a:gd name="connsiteY9089" fmla="*/ 839787 h 23902640"/>
              <a:gd name="connsiteX9090" fmla="*/ 13841759 w 43671952"/>
              <a:gd name="connsiteY9090" fmla="*/ 831323 h 23902640"/>
              <a:gd name="connsiteX9091" fmla="*/ 11704949 w 43671952"/>
              <a:gd name="connsiteY9091" fmla="*/ 782638 h 23902640"/>
              <a:gd name="connsiteX9092" fmla="*/ 11755748 w 43671952"/>
              <a:gd name="connsiteY9092" fmla="*/ 801687 h 23902640"/>
              <a:gd name="connsiteX9093" fmla="*/ 11743047 w 43671952"/>
              <a:gd name="connsiteY9093" fmla="*/ 808037 h 23902640"/>
              <a:gd name="connsiteX9094" fmla="*/ 11736699 w 43671952"/>
              <a:gd name="connsiteY9094" fmla="*/ 846137 h 23902640"/>
              <a:gd name="connsiteX9095" fmla="*/ 11717645 w 43671952"/>
              <a:gd name="connsiteY9095" fmla="*/ 852487 h 23902640"/>
              <a:gd name="connsiteX9096" fmla="*/ 11698597 w 43671952"/>
              <a:gd name="connsiteY9096" fmla="*/ 858840 h 23902640"/>
              <a:gd name="connsiteX9097" fmla="*/ 11635096 w 43671952"/>
              <a:gd name="connsiteY9097" fmla="*/ 877887 h 23902640"/>
              <a:gd name="connsiteX9098" fmla="*/ 11596999 w 43671952"/>
              <a:gd name="connsiteY9098" fmla="*/ 884237 h 23902640"/>
              <a:gd name="connsiteX9099" fmla="*/ 11558898 w 43671952"/>
              <a:gd name="connsiteY9099" fmla="*/ 871538 h 23902640"/>
              <a:gd name="connsiteX9100" fmla="*/ 11539849 w 43671952"/>
              <a:gd name="connsiteY9100" fmla="*/ 858840 h 23902640"/>
              <a:gd name="connsiteX9101" fmla="*/ 11552548 w 43671952"/>
              <a:gd name="connsiteY9101" fmla="*/ 820737 h 23902640"/>
              <a:gd name="connsiteX9102" fmla="*/ 11571597 w 43671952"/>
              <a:gd name="connsiteY9102" fmla="*/ 814389 h 23902640"/>
              <a:gd name="connsiteX9103" fmla="*/ 11609698 w 43671952"/>
              <a:gd name="connsiteY9103" fmla="*/ 801687 h 23902640"/>
              <a:gd name="connsiteX9104" fmla="*/ 11647799 w 43671952"/>
              <a:gd name="connsiteY9104" fmla="*/ 795337 h 23902640"/>
              <a:gd name="connsiteX9105" fmla="*/ 11679549 w 43671952"/>
              <a:gd name="connsiteY9105" fmla="*/ 788988 h 23902640"/>
              <a:gd name="connsiteX9106" fmla="*/ 11704949 w 43671952"/>
              <a:gd name="connsiteY9106" fmla="*/ 782638 h 23902640"/>
              <a:gd name="connsiteX9107" fmla="*/ 14022696 w 43671952"/>
              <a:gd name="connsiteY9107" fmla="*/ 750887 h 23902640"/>
              <a:gd name="connsiteX9108" fmla="*/ 14060795 w 43671952"/>
              <a:gd name="connsiteY9108" fmla="*/ 763587 h 23902640"/>
              <a:gd name="connsiteX9109" fmla="*/ 14079845 w 43671952"/>
              <a:gd name="connsiteY9109" fmla="*/ 769937 h 23902640"/>
              <a:gd name="connsiteX9110" fmla="*/ 14098893 w 43671952"/>
              <a:gd name="connsiteY9110" fmla="*/ 808037 h 23902640"/>
              <a:gd name="connsiteX9111" fmla="*/ 14079845 w 43671952"/>
              <a:gd name="connsiteY9111" fmla="*/ 814389 h 23902640"/>
              <a:gd name="connsiteX9112" fmla="*/ 14060795 w 43671952"/>
              <a:gd name="connsiteY9112" fmla="*/ 827088 h 23902640"/>
              <a:gd name="connsiteX9113" fmla="*/ 14022696 w 43671952"/>
              <a:gd name="connsiteY9113" fmla="*/ 839787 h 23902640"/>
              <a:gd name="connsiteX9114" fmla="*/ 13882993 w 43671952"/>
              <a:gd name="connsiteY9114" fmla="*/ 833437 h 23902640"/>
              <a:gd name="connsiteX9115" fmla="*/ 13860436 w 43671952"/>
              <a:gd name="connsiteY9115" fmla="*/ 831908 h 23902640"/>
              <a:gd name="connsiteX9116" fmla="*/ 13895693 w 43671952"/>
              <a:gd name="connsiteY9116" fmla="*/ 801687 h 23902640"/>
              <a:gd name="connsiteX9117" fmla="*/ 13908396 w 43671952"/>
              <a:gd name="connsiteY9117" fmla="*/ 782638 h 23902640"/>
              <a:gd name="connsiteX9118" fmla="*/ 13978245 w 43671952"/>
              <a:gd name="connsiteY9118" fmla="*/ 763587 h 23902640"/>
              <a:gd name="connsiteX9119" fmla="*/ 14022696 w 43671952"/>
              <a:gd name="connsiteY9119" fmla="*/ 750887 h 23902640"/>
              <a:gd name="connsiteX9120" fmla="*/ 13802392 w 43671952"/>
              <a:gd name="connsiteY9120" fmla="*/ 717839 h 23902640"/>
              <a:gd name="connsiteX9121" fmla="*/ 13870293 w 43671952"/>
              <a:gd name="connsiteY9121" fmla="*/ 750887 h 23902640"/>
              <a:gd name="connsiteX9122" fmla="*/ 13844893 w 43671952"/>
              <a:gd name="connsiteY9122" fmla="*/ 776288 h 23902640"/>
              <a:gd name="connsiteX9123" fmla="*/ 13628996 w 43671952"/>
              <a:gd name="connsiteY9123" fmla="*/ 769937 h 23902640"/>
              <a:gd name="connsiteX9124" fmla="*/ 13673444 w 43671952"/>
              <a:gd name="connsiteY9124" fmla="*/ 731837 h 23902640"/>
              <a:gd name="connsiteX9125" fmla="*/ 13802392 w 43671952"/>
              <a:gd name="connsiteY9125" fmla="*/ 717839 h 23902640"/>
              <a:gd name="connsiteX9126" fmla="*/ 30408591 w 43671952"/>
              <a:gd name="connsiteY9126" fmla="*/ 509588 h 23902640"/>
              <a:gd name="connsiteX9127" fmla="*/ 30458595 w 43671952"/>
              <a:gd name="connsiteY9127" fmla="*/ 511969 h 23902640"/>
              <a:gd name="connsiteX9128" fmla="*/ 30480027 w 43671952"/>
              <a:gd name="connsiteY9128" fmla="*/ 514352 h 23902640"/>
              <a:gd name="connsiteX9129" fmla="*/ 30494315 w 43671952"/>
              <a:gd name="connsiteY9129" fmla="*/ 516733 h 23902640"/>
              <a:gd name="connsiteX9130" fmla="*/ 30718151 w 43671952"/>
              <a:gd name="connsiteY9130" fmla="*/ 519115 h 23902640"/>
              <a:gd name="connsiteX9131" fmla="*/ 30722915 w 43671952"/>
              <a:gd name="connsiteY9131" fmla="*/ 526258 h 23902640"/>
              <a:gd name="connsiteX9132" fmla="*/ 30725295 w 43671952"/>
              <a:gd name="connsiteY9132" fmla="*/ 533400 h 23902640"/>
              <a:gd name="connsiteX9133" fmla="*/ 30727679 w 43671952"/>
              <a:gd name="connsiteY9133" fmla="*/ 578643 h 23902640"/>
              <a:gd name="connsiteX9134" fmla="*/ 30751491 w 43671952"/>
              <a:gd name="connsiteY9134" fmla="*/ 602456 h 23902640"/>
              <a:gd name="connsiteX9135" fmla="*/ 30758635 w 43671952"/>
              <a:gd name="connsiteY9135" fmla="*/ 607218 h 23902640"/>
              <a:gd name="connsiteX9136" fmla="*/ 30765779 w 43671952"/>
              <a:gd name="connsiteY9136" fmla="*/ 611982 h 23902640"/>
              <a:gd name="connsiteX9137" fmla="*/ 30789591 w 43671952"/>
              <a:gd name="connsiteY9137" fmla="*/ 619125 h 23902640"/>
              <a:gd name="connsiteX9138" fmla="*/ 30796735 w 43671952"/>
              <a:gd name="connsiteY9138" fmla="*/ 621507 h 23902640"/>
              <a:gd name="connsiteX9139" fmla="*/ 30818163 w 43671952"/>
              <a:gd name="connsiteY9139" fmla="*/ 626268 h 23902640"/>
              <a:gd name="connsiteX9140" fmla="*/ 30877695 w 43671952"/>
              <a:gd name="connsiteY9140" fmla="*/ 623887 h 23902640"/>
              <a:gd name="connsiteX9141" fmla="*/ 30896747 w 43671952"/>
              <a:gd name="connsiteY9141" fmla="*/ 619125 h 23902640"/>
              <a:gd name="connsiteX9142" fmla="*/ 30911035 w 43671952"/>
              <a:gd name="connsiteY9142" fmla="*/ 616743 h 23902640"/>
              <a:gd name="connsiteX9143" fmla="*/ 30918179 w 43671952"/>
              <a:gd name="connsiteY9143" fmla="*/ 614363 h 23902640"/>
              <a:gd name="connsiteX9144" fmla="*/ 30927703 w 43671952"/>
              <a:gd name="connsiteY9144" fmla="*/ 611982 h 23902640"/>
              <a:gd name="connsiteX9145" fmla="*/ 30941991 w 43671952"/>
              <a:gd name="connsiteY9145" fmla="*/ 607218 h 23902640"/>
              <a:gd name="connsiteX9146" fmla="*/ 30999139 w 43671952"/>
              <a:gd name="connsiteY9146" fmla="*/ 604838 h 23902640"/>
              <a:gd name="connsiteX9147" fmla="*/ 31013427 w 43671952"/>
              <a:gd name="connsiteY9147" fmla="*/ 602456 h 23902640"/>
              <a:gd name="connsiteX9148" fmla="*/ 31025335 w 43671952"/>
              <a:gd name="connsiteY9148" fmla="*/ 600074 h 23902640"/>
              <a:gd name="connsiteX9149" fmla="*/ 31080103 w 43671952"/>
              <a:gd name="connsiteY9149" fmla="*/ 602456 h 23902640"/>
              <a:gd name="connsiteX9150" fmla="*/ 31094391 w 43671952"/>
              <a:gd name="connsiteY9150" fmla="*/ 607218 h 23902640"/>
              <a:gd name="connsiteX9151" fmla="*/ 31101535 w 43671952"/>
              <a:gd name="connsiteY9151" fmla="*/ 609599 h 23902640"/>
              <a:gd name="connsiteX9152" fmla="*/ 31108679 w 43671952"/>
              <a:gd name="connsiteY9152" fmla="*/ 614363 h 23902640"/>
              <a:gd name="connsiteX9153" fmla="*/ 31113439 w 43671952"/>
              <a:gd name="connsiteY9153" fmla="*/ 621507 h 23902640"/>
              <a:gd name="connsiteX9154" fmla="*/ 31120583 w 43671952"/>
              <a:gd name="connsiteY9154" fmla="*/ 623887 h 23902640"/>
              <a:gd name="connsiteX9155" fmla="*/ 31142015 w 43671952"/>
              <a:gd name="connsiteY9155" fmla="*/ 640557 h 23902640"/>
              <a:gd name="connsiteX9156" fmla="*/ 31146779 w 43671952"/>
              <a:gd name="connsiteY9156" fmla="*/ 647699 h 23902640"/>
              <a:gd name="connsiteX9157" fmla="*/ 31156303 w 43671952"/>
              <a:gd name="connsiteY9157" fmla="*/ 661987 h 23902640"/>
              <a:gd name="connsiteX9158" fmla="*/ 31158683 w 43671952"/>
              <a:gd name="connsiteY9158" fmla="*/ 669133 h 23902640"/>
              <a:gd name="connsiteX9159" fmla="*/ 31180115 w 43671952"/>
              <a:gd name="connsiteY9159" fmla="*/ 685800 h 23902640"/>
              <a:gd name="connsiteX9160" fmla="*/ 31225359 w 43671952"/>
              <a:gd name="connsiteY9160" fmla="*/ 683418 h 23902640"/>
              <a:gd name="connsiteX9161" fmla="*/ 31242027 w 43671952"/>
              <a:gd name="connsiteY9161" fmla="*/ 676274 h 23902640"/>
              <a:gd name="connsiteX9162" fmla="*/ 31272983 w 43671952"/>
              <a:gd name="connsiteY9162" fmla="*/ 669133 h 23902640"/>
              <a:gd name="connsiteX9163" fmla="*/ 31287271 w 43671952"/>
              <a:gd name="connsiteY9163" fmla="*/ 671513 h 23902640"/>
              <a:gd name="connsiteX9164" fmla="*/ 31294415 w 43671952"/>
              <a:gd name="connsiteY9164" fmla="*/ 678656 h 23902640"/>
              <a:gd name="connsiteX9165" fmla="*/ 31301559 w 43671952"/>
              <a:gd name="connsiteY9165" fmla="*/ 683418 h 23902640"/>
              <a:gd name="connsiteX9166" fmla="*/ 31306319 w 43671952"/>
              <a:gd name="connsiteY9166" fmla="*/ 690564 h 23902640"/>
              <a:gd name="connsiteX9167" fmla="*/ 31308703 w 43671952"/>
              <a:gd name="connsiteY9167" fmla="*/ 697706 h 23902640"/>
              <a:gd name="connsiteX9168" fmla="*/ 31315847 w 43671952"/>
              <a:gd name="connsiteY9168" fmla="*/ 704850 h 23902640"/>
              <a:gd name="connsiteX9169" fmla="*/ 31318227 w 43671952"/>
              <a:gd name="connsiteY9169" fmla="*/ 711993 h 23902640"/>
              <a:gd name="connsiteX9170" fmla="*/ 31322991 w 43671952"/>
              <a:gd name="connsiteY9170" fmla="*/ 719137 h 23902640"/>
              <a:gd name="connsiteX9171" fmla="*/ 31325371 w 43671952"/>
              <a:gd name="connsiteY9171" fmla="*/ 731043 h 23902640"/>
              <a:gd name="connsiteX9172" fmla="*/ 31318227 w 43671952"/>
              <a:gd name="connsiteY9172" fmla="*/ 766762 h 23902640"/>
              <a:gd name="connsiteX9173" fmla="*/ 31303939 w 43671952"/>
              <a:gd name="connsiteY9173" fmla="*/ 781049 h 23902640"/>
              <a:gd name="connsiteX9174" fmla="*/ 31292035 w 43671952"/>
              <a:gd name="connsiteY9174" fmla="*/ 790574 h 23902640"/>
              <a:gd name="connsiteX9175" fmla="*/ 31277747 w 43671952"/>
              <a:gd name="connsiteY9175" fmla="*/ 800100 h 23902640"/>
              <a:gd name="connsiteX9176" fmla="*/ 31263459 w 43671952"/>
              <a:gd name="connsiteY9176" fmla="*/ 809626 h 23902640"/>
              <a:gd name="connsiteX9177" fmla="*/ 31249171 w 43671952"/>
              <a:gd name="connsiteY9177" fmla="*/ 819149 h 23902640"/>
              <a:gd name="connsiteX9178" fmla="*/ 31242027 w 43671952"/>
              <a:gd name="connsiteY9178" fmla="*/ 823912 h 23902640"/>
              <a:gd name="connsiteX9179" fmla="*/ 31234883 w 43671952"/>
              <a:gd name="connsiteY9179" fmla="*/ 826293 h 23902640"/>
              <a:gd name="connsiteX9180" fmla="*/ 31211071 w 43671952"/>
              <a:gd name="connsiteY9180" fmla="*/ 842962 h 23902640"/>
              <a:gd name="connsiteX9181" fmla="*/ 31203927 w 43671952"/>
              <a:gd name="connsiteY9181" fmla="*/ 850106 h 23902640"/>
              <a:gd name="connsiteX9182" fmla="*/ 31199163 w 43671952"/>
              <a:gd name="connsiteY9182" fmla="*/ 857249 h 23902640"/>
              <a:gd name="connsiteX9183" fmla="*/ 31184879 w 43671952"/>
              <a:gd name="connsiteY9183" fmla="*/ 866775 h 23902640"/>
              <a:gd name="connsiteX9184" fmla="*/ 31177735 w 43671952"/>
              <a:gd name="connsiteY9184" fmla="*/ 871538 h 23902640"/>
              <a:gd name="connsiteX9185" fmla="*/ 31170591 w 43671952"/>
              <a:gd name="connsiteY9185" fmla="*/ 878681 h 23902640"/>
              <a:gd name="connsiteX9186" fmla="*/ 31163447 w 43671952"/>
              <a:gd name="connsiteY9186" fmla="*/ 881064 h 23902640"/>
              <a:gd name="connsiteX9187" fmla="*/ 31156303 w 43671952"/>
              <a:gd name="connsiteY9187" fmla="*/ 888206 h 23902640"/>
              <a:gd name="connsiteX9188" fmla="*/ 31149159 w 43671952"/>
              <a:gd name="connsiteY9188" fmla="*/ 892968 h 23902640"/>
              <a:gd name="connsiteX9189" fmla="*/ 31137251 w 43671952"/>
              <a:gd name="connsiteY9189" fmla="*/ 904874 h 23902640"/>
              <a:gd name="connsiteX9190" fmla="*/ 31134871 w 43671952"/>
              <a:gd name="connsiteY9190" fmla="*/ 912018 h 23902640"/>
              <a:gd name="connsiteX9191" fmla="*/ 31120583 w 43671952"/>
              <a:gd name="connsiteY9191" fmla="*/ 933450 h 23902640"/>
              <a:gd name="connsiteX9192" fmla="*/ 31108679 w 43671952"/>
              <a:gd name="connsiteY9192" fmla="*/ 947737 h 23902640"/>
              <a:gd name="connsiteX9193" fmla="*/ 31094391 w 43671952"/>
              <a:gd name="connsiteY9193" fmla="*/ 952499 h 23902640"/>
              <a:gd name="connsiteX9194" fmla="*/ 31087247 w 43671952"/>
              <a:gd name="connsiteY9194" fmla="*/ 954881 h 23902640"/>
              <a:gd name="connsiteX9195" fmla="*/ 31080103 w 43671952"/>
              <a:gd name="connsiteY9195" fmla="*/ 957262 h 23902640"/>
              <a:gd name="connsiteX9196" fmla="*/ 31051527 w 43671952"/>
              <a:gd name="connsiteY9196" fmla="*/ 954881 h 23902640"/>
              <a:gd name="connsiteX9197" fmla="*/ 31037239 w 43671952"/>
              <a:gd name="connsiteY9197" fmla="*/ 950120 h 23902640"/>
              <a:gd name="connsiteX9198" fmla="*/ 31030095 w 43671952"/>
              <a:gd name="connsiteY9198" fmla="*/ 947737 h 23902640"/>
              <a:gd name="connsiteX9199" fmla="*/ 31008663 w 43671952"/>
              <a:gd name="connsiteY9199" fmla="*/ 938214 h 23902640"/>
              <a:gd name="connsiteX9200" fmla="*/ 30982471 w 43671952"/>
              <a:gd name="connsiteY9200" fmla="*/ 931068 h 23902640"/>
              <a:gd name="connsiteX9201" fmla="*/ 30968183 w 43671952"/>
              <a:gd name="connsiteY9201" fmla="*/ 928687 h 23902640"/>
              <a:gd name="connsiteX9202" fmla="*/ 30958659 w 43671952"/>
              <a:gd name="connsiteY9202" fmla="*/ 926307 h 23902640"/>
              <a:gd name="connsiteX9203" fmla="*/ 30930083 w 43671952"/>
              <a:gd name="connsiteY9203" fmla="*/ 923924 h 23902640"/>
              <a:gd name="connsiteX9204" fmla="*/ 30920559 w 43671952"/>
              <a:gd name="connsiteY9204" fmla="*/ 921544 h 23902640"/>
              <a:gd name="connsiteX9205" fmla="*/ 30913415 w 43671952"/>
              <a:gd name="connsiteY9205" fmla="*/ 919162 h 23902640"/>
              <a:gd name="connsiteX9206" fmla="*/ 30894363 w 43671952"/>
              <a:gd name="connsiteY9206" fmla="*/ 914400 h 23902640"/>
              <a:gd name="connsiteX9207" fmla="*/ 30877695 w 43671952"/>
              <a:gd name="connsiteY9207" fmla="*/ 909637 h 23902640"/>
              <a:gd name="connsiteX9208" fmla="*/ 30870551 w 43671952"/>
              <a:gd name="connsiteY9208" fmla="*/ 907257 h 23902640"/>
              <a:gd name="connsiteX9209" fmla="*/ 30851503 w 43671952"/>
              <a:gd name="connsiteY9209" fmla="*/ 902494 h 23902640"/>
              <a:gd name="connsiteX9210" fmla="*/ 30837215 w 43671952"/>
              <a:gd name="connsiteY9210" fmla="*/ 897732 h 23902640"/>
              <a:gd name="connsiteX9211" fmla="*/ 30830071 w 43671952"/>
              <a:gd name="connsiteY9211" fmla="*/ 892968 h 23902640"/>
              <a:gd name="connsiteX9212" fmla="*/ 30827691 w 43671952"/>
              <a:gd name="connsiteY9212" fmla="*/ 885824 h 23902640"/>
              <a:gd name="connsiteX9213" fmla="*/ 30820547 w 43671952"/>
              <a:gd name="connsiteY9213" fmla="*/ 871538 h 23902640"/>
              <a:gd name="connsiteX9214" fmla="*/ 30820547 w 43671952"/>
              <a:gd name="connsiteY9214" fmla="*/ 842962 h 23902640"/>
              <a:gd name="connsiteX9215" fmla="*/ 30834835 w 43671952"/>
              <a:gd name="connsiteY9215" fmla="*/ 835819 h 23902640"/>
              <a:gd name="connsiteX9216" fmla="*/ 30844359 w 43671952"/>
              <a:gd name="connsiteY9216" fmla="*/ 833437 h 23902640"/>
              <a:gd name="connsiteX9217" fmla="*/ 30858647 w 43671952"/>
              <a:gd name="connsiteY9217" fmla="*/ 828674 h 23902640"/>
              <a:gd name="connsiteX9218" fmla="*/ 30868171 w 43671952"/>
              <a:gd name="connsiteY9218" fmla="*/ 826293 h 23902640"/>
              <a:gd name="connsiteX9219" fmla="*/ 30882459 w 43671952"/>
              <a:gd name="connsiteY9219" fmla="*/ 821533 h 23902640"/>
              <a:gd name="connsiteX9220" fmla="*/ 30925319 w 43671952"/>
              <a:gd name="connsiteY9220" fmla="*/ 816769 h 23902640"/>
              <a:gd name="connsiteX9221" fmla="*/ 30941991 w 43671952"/>
              <a:gd name="connsiteY9221" fmla="*/ 812006 h 23902640"/>
              <a:gd name="connsiteX9222" fmla="*/ 30949135 w 43671952"/>
              <a:gd name="connsiteY9222" fmla="*/ 807243 h 23902640"/>
              <a:gd name="connsiteX9223" fmla="*/ 30956279 w 43671952"/>
              <a:gd name="connsiteY9223" fmla="*/ 792956 h 23902640"/>
              <a:gd name="connsiteX9224" fmla="*/ 30949135 w 43671952"/>
              <a:gd name="connsiteY9224" fmla="*/ 771524 h 23902640"/>
              <a:gd name="connsiteX9225" fmla="*/ 30941991 w 43671952"/>
              <a:gd name="connsiteY9225" fmla="*/ 764381 h 23902640"/>
              <a:gd name="connsiteX9226" fmla="*/ 30934847 w 43671952"/>
              <a:gd name="connsiteY9226" fmla="*/ 762000 h 23902640"/>
              <a:gd name="connsiteX9227" fmla="*/ 30918179 w 43671952"/>
              <a:gd name="connsiteY9227" fmla="*/ 754856 h 23902640"/>
              <a:gd name="connsiteX9228" fmla="*/ 30887219 w 43671952"/>
              <a:gd name="connsiteY9228" fmla="*/ 757238 h 23902640"/>
              <a:gd name="connsiteX9229" fmla="*/ 30880079 w 43671952"/>
              <a:gd name="connsiteY9229" fmla="*/ 759619 h 23902640"/>
              <a:gd name="connsiteX9230" fmla="*/ 30870551 w 43671952"/>
              <a:gd name="connsiteY9230" fmla="*/ 762000 h 23902640"/>
              <a:gd name="connsiteX9231" fmla="*/ 30861027 w 43671952"/>
              <a:gd name="connsiteY9231" fmla="*/ 766762 h 23902640"/>
              <a:gd name="connsiteX9232" fmla="*/ 30853883 w 43671952"/>
              <a:gd name="connsiteY9232" fmla="*/ 769144 h 23902640"/>
              <a:gd name="connsiteX9233" fmla="*/ 30846739 w 43671952"/>
              <a:gd name="connsiteY9233" fmla="*/ 773907 h 23902640"/>
              <a:gd name="connsiteX9234" fmla="*/ 30832451 w 43671952"/>
              <a:gd name="connsiteY9234" fmla="*/ 778668 h 23902640"/>
              <a:gd name="connsiteX9235" fmla="*/ 30813403 w 43671952"/>
              <a:gd name="connsiteY9235" fmla="*/ 783434 h 23902640"/>
              <a:gd name="connsiteX9236" fmla="*/ 30777683 w 43671952"/>
              <a:gd name="connsiteY9236" fmla="*/ 785813 h 23902640"/>
              <a:gd name="connsiteX9237" fmla="*/ 30675291 w 43671952"/>
              <a:gd name="connsiteY9237" fmla="*/ 783434 h 23902640"/>
              <a:gd name="connsiteX9238" fmla="*/ 30656239 w 43671952"/>
              <a:gd name="connsiteY9238" fmla="*/ 778668 h 23902640"/>
              <a:gd name="connsiteX9239" fmla="*/ 30632427 w 43671952"/>
              <a:gd name="connsiteY9239" fmla="*/ 771524 h 23902640"/>
              <a:gd name="connsiteX9240" fmla="*/ 30618139 w 43671952"/>
              <a:gd name="connsiteY9240" fmla="*/ 766762 h 23902640"/>
              <a:gd name="connsiteX9241" fmla="*/ 30610995 w 43671952"/>
              <a:gd name="connsiteY9241" fmla="*/ 764381 h 23902640"/>
              <a:gd name="connsiteX9242" fmla="*/ 30601471 w 43671952"/>
              <a:gd name="connsiteY9242" fmla="*/ 757238 h 23902640"/>
              <a:gd name="connsiteX9243" fmla="*/ 30594327 w 43671952"/>
              <a:gd name="connsiteY9243" fmla="*/ 750094 h 23902640"/>
              <a:gd name="connsiteX9244" fmla="*/ 30587183 w 43671952"/>
              <a:gd name="connsiteY9244" fmla="*/ 745332 h 23902640"/>
              <a:gd name="connsiteX9245" fmla="*/ 30580039 w 43671952"/>
              <a:gd name="connsiteY9245" fmla="*/ 738188 h 23902640"/>
              <a:gd name="connsiteX9246" fmla="*/ 30570515 w 43671952"/>
              <a:gd name="connsiteY9246" fmla="*/ 733425 h 23902640"/>
              <a:gd name="connsiteX9247" fmla="*/ 30556227 w 43671952"/>
              <a:gd name="connsiteY9247" fmla="*/ 723899 h 23902640"/>
              <a:gd name="connsiteX9248" fmla="*/ 30549083 w 43671952"/>
              <a:gd name="connsiteY9248" fmla="*/ 709614 h 23902640"/>
              <a:gd name="connsiteX9249" fmla="*/ 30541939 w 43671952"/>
              <a:gd name="connsiteY9249" fmla="*/ 683418 h 23902640"/>
              <a:gd name="connsiteX9250" fmla="*/ 30544319 w 43671952"/>
              <a:gd name="connsiteY9250" fmla="*/ 654843 h 23902640"/>
              <a:gd name="connsiteX9251" fmla="*/ 30553847 w 43671952"/>
              <a:gd name="connsiteY9251" fmla="*/ 642938 h 23902640"/>
              <a:gd name="connsiteX9252" fmla="*/ 30560991 w 43671952"/>
              <a:gd name="connsiteY9252" fmla="*/ 640557 h 23902640"/>
              <a:gd name="connsiteX9253" fmla="*/ 30658619 w 43671952"/>
              <a:gd name="connsiteY9253" fmla="*/ 638174 h 23902640"/>
              <a:gd name="connsiteX9254" fmla="*/ 30661003 w 43671952"/>
              <a:gd name="connsiteY9254" fmla="*/ 631033 h 23902640"/>
              <a:gd name="connsiteX9255" fmla="*/ 30663383 w 43671952"/>
              <a:gd name="connsiteY9255" fmla="*/ 609599 h 23902640"/>
              <a:gd name="connsiteX9256" fmla="*/ 30510983 w 43671952"/>
              <a:gd name="connsiteY9256" fmla="*/ 607218 h 23902640"/>
              <a:gd name="connsiteX9257" fmla="*/ 30427639 w 43671952"/>
              <a:gd name="connsiteY9257" fmla="*/ 604838 h 23902640"/>
              <a:gd name="connsiteX9258" fmla="*/ 30403827 w 43671952"/>
              <a:gd name="connsiteY9258" fmla="*/ 597695 h 23902640"/>
              <a:gd name="connsiteX9259" fmla="*/ 30396683 w 43671952"/>
              <a:gd name="connsiteY9259" fmla="*/ 592932 h 23902640"/>
              <a:gd name="connsiteX9260" fmla="*/ 30391919 w 43671952"/>
              <a:gd name="connsiteY9260" fmla="*/ 585788 h 23902640"/>
              <a:gd name="connsiteX9261" fmla="*/ 30377635 w 43671952"/>
              <a:gd name="connsiteY9261" fmla="*/ 581024 h 23902640"/>
              <a:gd name="connsiteX9262" fmla="*/ 30370491 w 43671952"/>
              <a:gd name="connsiteY9262" fmla="*/ 576262 h 23902640"/>
              <a:gd name="connsiteX9263" fmla="*/ 30365727 w 43671952"/>
              <a:gd name="connsiteY9263" fmla="*/ 569119 h 23902640"/>
              <a:gd name="connsiteX9264" fmla="*/ 30372871 w 43671952"/>
              <a:gd name="connsiteY9264" fmla="*/ 523875 h 23902640"/>
              <a:gd name="connsiteX9265" fmla="*/ 30394303 w 43671952"/>
              <a:gd name="connsiteY9265" fmla="*/ 514352 h 23902640"/>
              <a:gd name="connsiteX9266" fmla="*/ 30401447 w 43671952"/>
              <a:gd name="connsiteY9266" fmla="*/ 511969 h 23902640"/>
              <a:gd name="connsiteX9267" fmla="*/ 11743045 w 43671952"/>
              <a:gd name="connsiteY9267" fmla="*/ 484187 h 23902640"/>
              <a:gd name="connsiteX9268" fmla="*/ 11812897 w 43671952"/>
              <a:gd name="connsiteY9268" fmla="*/ 496888 h 23902640"/>
              <a:gd name="connsiteX9269" fmla="*/ 11977995 w 43671952"/>
              <a:gd name="connsiteY9269" fmla="*/ 509588 h 23902640"/>
              <a:gd name="connsiteX9270" fmla="*/ 12149445 w 43671952"/>
              <a:gd name="connsiteY9270" fmla="*/ 522287 h 23902640"/>
              <a:gd name="connsiteX9271" fmla="*/ 12187547 w 43671952"/>
              <a:gd name="connsiteY9271" fmla="*/ 534987 h 23902640"/>
              <a:gd name="connsiteX9272" fmla="*/ 12225647 w 43671952"/>
              <a:gd name="connsiteY9272" fmla="*/ 560387 h 23902640"/>
              <a:gd name="connsiteX9273" fmla="*/ 12244697 w 43671952"/>
              <a:gd name="connsiteY9273" fmla="*/ 573087 h 23902640"/>
              <a:gd name="connsiteX9274" fmla="*/ 12263745 w 43671952"/>
              <a:gd name="connsiteY9274" fmla="*/ 592139 h 23902640"/>
              <a:gd name="connsiteX9275" fmla="*/ 12251048 w 43671952"/>
              <a:gd name="connsiteY9275" fmla="*/ 617538 h 23902640"/>
              <a:gd name="connsiteX9276" fmla="*/ 11768447 w 43671952"/>
              <a:gd name="connsiteY9276" fmla="*/ 611188 h 23902640"/>
              <a:gd name="connsiteX9277" fmla="*/ 11806545 w 43671952"/>
              <a:gd name="connsiteY9277" fmla="*/ 585788 h 23902640"/>
              <a:gd name="connsiteX9278" fmla="*/ 11844648 w 43671952"/>
              <a:gd name="connsiteY9278" fmla="*/ 560387 h 23902640"/>
              <a:gd name="connsiteX9279" fmla="*/ 11850998 w 43671952"/>
              <a:gd name="connsiteY9279" fmla="*/ 541338 h 23902640"/>
              <a:gd name="connsiteX9280" fmla="*/ 11781146 w 43671952"/>
              <a:gd name="connsiteY9280" fmla="*/ 528637 h 23902640"/>
              <a:gd name="connsiteX9281" fmla="*/ 11666846 w 43671952"/>
              <a:gd name="connsiteY9281" fmla="*/ 515937 h 23902640"/>
              <a:gd name="connsiteX9282" fmla="*/ 11743045 w 43671952"/>
              <a:gd name="connsiteY9282" fmla="*/ 484187 h 23902640"/>
              <a:gd name="connsiteX9283" fmla="*/ 11101699 w 43671952"/>
              <a:gd name="connsiteY9283" fmla="*/ 427037 h 23902640"/>
              <a:gd name="connsiteX9284" fmla="*/ 11146147 w 43671952"/>
              <a:gd name="connsiteY9284" fmla="*/ 433387 h 23902640"/>
              <a:gd name="connsiteX9285" fmla="*/ 11184249 w 43671952"/>
              <a:gd name="connsiteY9285" fmla="*/ 446087 h 23902640"/>
              <a:gd name="connsiteX9286" fmla="*/ 11222349 w 43671952"/>
              <a:gd name="connsiteY9286" fmla="*/ 452437 h 23902640"/>
              <a:gd name="connsiteX9287" fmla="*/ 11216000 w 43671952"/>
              <a:gd name="connsiteY9287" fmla="*/ 484187 h 23902640"/>
              <a:gd name="connsiteX9288" fmla="*/ 11203297 w 43671952"/>
              <a:gd name="connsiteY9288" fmla="*/ 503237 h 23902640"/>
              <a:gd name="connsiteX9289" fmla="*/ 11241399 w 43671952"/>
              <a:gd name="connsiteY9289" fmla="*/ 515937 h 23902640"/>
              <a:gd name="connsiteX9290" fmla="*/ 11336649 w 43671952"/>
              <a:gd name="connsiteY9290" fmla="*/ 515937 h 23902640"/>
              <a:gd name="connsiteX9291" fmla="*/ 11355699 w 43671952"/>
              <a:gd name="connsiteY9291" fmla="*/ 528637 h 23902640"/>
              <a:gd name="connsiteX9292" fmla="*/ 11374747 w 43671952"/>
              <a:gd name="connsiteY9292" fmla="*/ 566737 h 23902640"/>
              <a:gd name="connsiteX9293" fmla="*/ 11419199 w 43671952"/>
              <a:gd name="connsiteY9293" fmla="*/ 560387 h 23902640"/>
              <a:gd name="connsiteX9294" fmla="*/ 11425549 w 43671952"/>
              <a:gd name="connsiteY9294" fmla="*/ 541338 h 23902640"/>
              <a:gd name="connsiteX9295" fmla="*/ 11444599 w 43671952"/>
              <a:gd name="connsiteY9295" fmla="*/ 534987 h 23902640"/>
              <a:gd name="connsiteX9296" fmla="*/ 11463647 w 43671952"/>
              <a:gd name="connsiteY9296" fmla="*/ 522287 h 23902640"/>
              <a:gd name="connsiteX9297" fmla="*/ 11533499 w 43671952"/>
              <a:gd name="connsiteY9297" fmla="*/ 528637 h 23902640"/>
              <a:gd name="connsiteX9298" fmla="*/ 11565249 w 43671952"/>
              <a:gd name="connsiteY9298" fmla="*/ 560387 h 23902640"/>
              <a:gd name="connsiteX9299" fmla="*/ 11584297 w 43671952"/>
              <a:gd name="connsiteY9299" fmla="*/ 566737 h 23902640"/>
              <a:gd name="connsiteX9300" fmla="*/ 11603347 w 43671952"/>
              <a:gd name="connsiteY9300" fmla="*/ 579438 h 23902640"/>
              <a:gd name="connsiteX9301" fmla="*/ 11628747 w 43671952"/>
              <a:gd name="connsiteY9301" fmla="*/ 611188 h 23902640"/>
              <a:gd name="connsiteX9302" fmla="*/ 11635097 w 43671952"/>
              <a:gd name="connsiteY9302" fmla="*/ 630237 h 23902640"/>
              <a:gd name="connsiteX9303" fmla="*/ 11647799 w 43671952"/>
              <a:gd name="connsiteY9303" fmla="*/ 649288 h 23902640"/>
              <a:gd name="connsiteX9304" fmla="*/ 11660497 w 43671952"/>
              <a:gd name="connsiteY9304" fmla="*/ 687388 h 23902640"/>
              <a:gd name="connsiteX9305" fmla="*/ 11654149 w 43671952"/>
              <a:gd name="connsiteY9305" fmla="*/ 706437 h 23902640"/>
              <a:gd name="connsiteX9306" fmla="*/ 11596999 w 43671952"/>
              <a:gd name="connsiteY9306" fmla="*/ 738188 h 23902640"/>
              <a:gd name="connsiteX9307" fmla="*/ 11520797 w 43671952"/>
              <a:gd name="connsiteY9307" fmla="*/ 731837 h 23902640"/>
              <a:gd name="connsiteX9308" fmla="*/ 11501750 w 43671952"/>
              <a:gd name="connsiteY9308" fmla="*/ 744538 h 23902640"/>
              <a:gd name="connsiteX9309" fmla="*/ 11463647 w 43671952"/>
              <a:gd name="connsiteY9309" fmla="*/ 757238 h 23902640"/>
              <a:gd name="connsiteX9310" fmla="*/ 11444599 w 43671952"/>
              <a:gd name="connsiteY9310" fmla="*/ 769937 h 23902640"/>
              <a:gd name="connsiteX9311" fmla="*/ 11406498 w 43671952"/>
              <a:gd name="connsiteY9311" fmla="*/ 801687 h 23902640"/>
              <a:gd name="connsiteX9312" fmla="*/ 11362049 w 43671952"/>
              <a:gd name="connsiteY9312" fmla="*/ 814389 h 23902640"/>
              <a:gd name="connsiteX9313" fmla="*/ 11342997 w 43671952"/>
              <a:gd name="connsiteY9313" fmla="*/ 808037 h 23902640"/>
              <a:gd name="connsiteX9314" fmla="*/ 11317597 w 43671952"/>
              <a:gd name="connsiteY9314" fmla="*/ 782638 h 23902640"/>
              <a:gd name="connsiteX9315" fmla="*/ 11298549 w 43671952"/>
              <a:gd name="connsiteY9315" fmla="*/ 795337 h 23902640"/>
              <a:gd name="connsiteX9316" fmla="*/ 11254097 w 43671952"/>
              <a:gd name="connsiteY9316" fmla="*/ 846137 h 23902640"/>
              <a:gd name="connsiteX9317" fmla="*/ 11241399 w 43671952"/>
              <a:gd name="connsiteY9317" fmla="*/ 865187 h 23902640"/>
              <a:gd name="connsiteX9318" fmla="*/ 11196947 w 43671952"/>
              <a:gd name="connsiteY9318" fmla="*/ 884237 h 23902640"/>
              <a:gd name="connsiteX9319" fmla="*/ 11152500 w 43671952"/>
              <a:gd name="connsiteY9319" fmla="*/ 903287 h 23902640"/>
              <a:gd name="connsiteX9320" fmla="*/ 11133450 w 43671952"/>
              <a:gd name="connsiteY9320" fmla="*/ 915988 h 23902640"/>
              <a:gd name="connsiteX9321" fmla="*/ 11114397 w 43671952"/>
              <a:gd name="connsiteY9321" fmla="*/ 922337 h 23902640"/>
              <a:gd name="connsiteX9322" fmla="*/ 11076299 w 43671952"/>
              <a:gd name="connsiteY9322" fmla="*/ 909637 h 23902640"/>
              <a:gd name="connsiteX9323" fmla="*/ 11057247 w 43671952"/>
              <a:gd name="connsiteY9323" fmla="*/ 871538 h 23902640"/>
              <a:gd name="connsiteX9324" fmla="*/ 11000097 w 43671952"/>
              <a:gd name="connsiteY9324" fmla="*/ 839787 h 23902640"/>
              <a:gd name="connsiteX9325" fmla="*/ 10993749 w 43671952"/>
              <a:gd name="connsiteY9325" fmla="*/ 763587 h 23902640"/>
              <a:gd name="connsiteX9326" fmla="*/ 11012798 w 43671952"/>
              <a:gd name="connsiteY9326" fmla="*/ 757238 h 23902640"/>
              <a:gd name="connsiteX9327" fmla="*/ 11057247 w 43671952"/>
              <a:gd name="connsiteY9327" fmla="*/ 763587 h 23902640"/>
              <a:gd name="connsiteX9328" fmla="*/ 11095348 w 43671952"/>
              <a:gd name="connsiteY9328" fmla="*/ 776288 h 23902640"/>
              <a:gd name="connsiteX9329" fmla="*/ 11152500 w 43671952"/>
              <a:gd name="connsiteY9329" fmla="*/ 757238 h 23902640"/>
              <a:gd name="connsiteX9330" fmla="*/ 11146147 w 43671952"/>
              <a:gd name="connsiteY9330" fmla="*/ 731837 h 23902640"/>
              <a:gd name="connsiteX9331" fmla="*/ 11127099 w 43671952"/>
              <a:gd name="connsiteY9331" fmla="*/ 725487 h 23902640"/>
              <a:gd name="connsiteX9332" fmla="*/ 11146147 w 43671952"/>
              <a:gd name="connsiteY9332" fmla="*/ 712788 h 23902640"/>
              <a:gd name="connsiteX9333" fmla="*/ 11165199 w 43671952"/>
              <a:gd name="connsiteY9333" fmla="*/ 706437 h 23902640"/>
              <a:gd name="connsiteX9334" fmla="*/ 11298549 w 43671952"/>
              <a:gd name="connsiteY9334" fmla="*/ 700087 h 23902640"/>
              <a:gd name="connsiteX9335" fmla="*/ 11336649 w 43671952"/>
              <a:gd name="connsiteY9335" fmla="*/ 668337 h 23902640"/>
              <a:gd name="connsiteX9336" fmla="*/ 11330299 w 43671952"/>
              <a:gd name="connsiteY9336" fmla="*/ 649288 h 23902640"/>
              <a:gd name="connsiteX9337" fmla="*/ 11279499 w 43671952"/>
              <a:gd name="connsiteY9337" fmla="*/ 642938 h 23902640"/>
              <a:gd name="connsiteX9338" fmla="*/ 11260447 w 43671952"/>
              <a:gd name="connsiteY9338" fmla="*/ 636587 h 23902640"/>
              <a:gd name="connsiteX9339" fmla="*/ 11095348 w 43671952"/>
              <a:gd name="connsiteY9339" fmla="*/ 636587 h 23902640"/>
              <a:gd name="connsiteX9340" fmla="*/ 10993749 w 43671952"/>
              <a:gd name="connsiteY9340" fmla="*/ 636587 h 23902640"/>
              <a:gd name="connsiteX9341" fmla="*/ 10955648 w 43671952"/>
              <a:gd name="connsiteY9341" fmla="*/ 611188 h 23902640"/>
              <a:gd name="connsiteX9342" fmla="*/ 10955648 w 43671952"/>
              <a:gd name="connsiteY9342" fmla="*/ 573087 h 23902640"/>
              <a:gd name="connsiteX9343" fmla="*/ 10993749 w 43671952"/>
              <a:gd name="connsiteY9343" fmla="*/ 579438 h 23902640"/>
              <a:gd name="connsiteX9344" fmla="*/ 11031847 w 43671952"/>
              <a:gd name="connsiteY9344" fmla="*/ 592139 h 23902640"/>
              <a:gd name="connsiteX9345" fmla="*/ 11063597 w 43671952"/>
              <a:gd name="connsiteY9345" fmla="*/ 528637 h 23902640"/>
              <a:gd name="connsiteX9346" fmla="*/ 11044549 w 43671952"/>
              <a:gd name="connsiteY9346" fmla="*/ 452437 h 23902640"/>
              <a:gd name="connsiteX9347" fmla="*/ 11063597 w 43671952"/>
              <a:gd name="connsiteY9347" fmla="*/ 439738 h 23902640"/>
              <a:gd name="connsiteX9348" fmla="*/ 11101699 w 43671952"/>
              <a:gd name="connsiteY9348" fmla="*/ 427037 h 23902640"/>
              <a:gd name="connsiteX9349" fmla="*/ 32675423 w 43671952"/>
              <a:gd name="connsiteY9349" fmla="*/ 0 h 23902640"/>
              <a:gd name="connsiteX9350" fmla="*/ 35413911 w 43671952"/>
              <a:gd name="connsiteY9350" fmla="*/ 0 h 23902640"/>
              <a:gd name="connsiteX9351" fmla="*/ 35476111 w 43671952"/>
              <a:gd name="connsiteY9351" fmla="*/ 36445 h 23902640"/>
              <a:gd name="connsiteX9352" fmla="*/ 36131135 w 43671952"/>
              <a:gd name="connsiteY9352" fmla="*/ 425779 h 23902640"/>
              <a:gd name="connsiteX9353" fmla="*/ 37069727 w 43671952"/>
              <a:gd name="connsiteY9353" fmla="*/ 1068725 h 23902640"/>
              <a:gd name="connsiteX9354" fmla="*/ 37066563 w 43671952"/>
              <a:gd name="connsiteY9354" fmla="*/ 1073467 h 23902640"/>
              <a:gd name="connsiteX9355" fmla="*/ 37058943 w 43671952"/>
              <a:gd name="connsiteY9355" fmla="*/ 1096327 h 23902640"/>
              <a:gd name="connsiteX9356" fmla="*/ 37028463 w 43671952"/>
              <a:gd name="connsiteY9356" fmla="*/ 1103949 h 23902640"/>
              <a:gd name="connsiteX9357" fmla="*/ 37005603 w 43671952"/>
              <a:gd name="connsiteY9357" fmla="*/ 1096327 h 23902640"/>
              <a:gd name="connsiteX9358" fmla="*/ 36898923 w 43671952"/>
              <a:gd name="connsiteY9358" fmla="*/ 1073467 h 23902640"/>
              <a:gd name="connsiteX9359" fmla="*/ 36853203 w 43671952"/>
              <a:gd name="connsiteY9359" fmla="*/ 1088708 h 23902640"/>
              <a:gd name="connsiteX9360" fmla="*/ 36845583 w 43671952"/>
              <a:gd name="connsiteY9360" fmla="*/ 1119187 h 23902640"/>
              <a:gd name="connsiteX9361" fmla="*/ 36860823 w 43671952"/>
              <a:gd name="connsiteY9361" fmla="*/ 1142048 h 23902640"/>
              <a:gd name="connsiteX9362" fmla="*/ 36914163 w 43671952"/>
              <a:gd name="connsiteY9362" fmla="*/ 1210628 h 23902640"/>
              <a:gd name="connsiteX9363" fmla="*/ 36959883 w 43671952"/>
              <a:gd name="connsiteY9363" fmla="*/ 1248727 h 23902640"/>
              <a:gd name="connsiteX9364" fmla="*/ 36975123 w 43671952"/>
              <a:gd name="connsiteY9364" fmla="*/ 1271587 h 23902640"/>
              <a:gd name="connsiteX9365" fmla="*/ 37005603 w 43671952"/>
              <a:gd name="connsiteY9365" fmla="*/ 1317307 h 23902640"/>
              <a:gd name="connsiteX9366" fmla="*/ 37028463 w 43671952"/>
              <a:gd name="connsiteY9366" fmla="*/ 1378267 h 23902640"/>
              <a:gd name="connsiteX9367" fmla="*/ 37051323 w 43671952"/>
              <a:gd name="connsiteY9367" fmla="*/ 1462087 h 23902640"/>
              <a:gd name="connsiteX9368" fmla="*/ 37020843 w 43671952"/>
              <a:gd name="connsiteY9368" fmla="*/ 1507807 h 23902640"/>
              <a:gd name="connsiteX9369" fmla="*/ 36997983 w 43671952"/>
              <a:gd name="connsiteY9369" fmla="*/ 1515427 h 23902640"/>
              <a:gd name="connsiteX9370" fmla="*/ 36868443 w 43671952"/>
              <a:gd name="connsiteY9370" fmla="*/ 1523049 h 23902640"/>
              <a:gd name="connsiteX9371" fmla="*/ 36845583 w 43671952"/>
              <a:gd name="connsiteY9371" fmla="*/ 1538287 h 23902640"/>
              <a:gd name="connsiteX9372" fmla="*/ 36845583 w 43671952"/>
              <a:gd name="connsiteY9372" fmla="*/ 1622108 h 23902640"/>
              <a:gd name="connsiteX9373" fmla="*/ 36853203 w 43671952"/>
              <a:gd name="connsiteY9373" fmla="*/ 1728787 h 23902640"/>
              <a:gd name="connsiteX9374" fmla="*/ 36876063 w 43671952"/>
              <a:gd name="connsiteY9374" fmla="*/ 1774508 h 23902640"/>
              <a:gd name="connsiteX9375" fmla="*/ 36883683 w 43671952"/>
              <a:gd name="connsiteY9375" fmla="*/ 1797367 h 23902640"/>
              <a:gd name="connsiteX9376" fmla="*/ 36929403 w 43671952"/>
              <a:gd name="connsiteY9376" fmla="*/ 1820228 h 23902640"/>
              <a:gd name="connsiteX9377" fmla="*/ 36952263 w 43671952"/>
              <a:gd name="connsiteY9377" fmla="*/ 1827847 h 23902640"/>
              <a:gd name="connsiteX9378" fmla="*/ 37028463 w 43671952"/>
              <a:gd name="connsiteY9378" fmla="*/ 1850708 h 23902640"/>
              <a:gd name="connsiteX9379" fmla="*/ 37043703 w 43671952"/>
              <a:gd name="connsiteY9379" fmla="*/ 1873567 h 23902640"/>
              <a:gd name="connsiteX9380" fmla="*/ 37066563 w 43671952"/>
              <a:gd name="connsiteY9380" fmla="*/ 1888807 h 23902640"/>
              <a:gd name="connsiteX9381" fmla="*/ 37089423 w 43671952"/>
              <a:gd name="connsiteY9381" fmla="*/ 1934527 h 23902640"/>
              <a:gd name="connsiteX9382" fmla="*/ 37097043 w 43671952"/>
              <a:gd name="connsiteY9382" fmla="*/ 1957389 h 23902640"/>
              <a:gd name="connsiteX9383" fmla="*/ 37119903 w 43671952"/>
              <a:gd name="connsiteY9383" fmla="*/ 2033587 h 23902640"/>
              <a:gd name="connsiteX9384" fmla="*/ 37127523 w 43671952"/>
              <a:gd name="connsiteY9384" fmla="*/ 2086927 h 23902640"/>
              <a:gd name="connsiteX9385" fmla="*/ 37142763 w 43671952"/>
              <a:gd name="connsiteY9385" fmla="*/ 2132647 h 23902640"/>
              <a:gd name="connsiteX9386" fmla="*/ 37165623 w 43671952"/>
              <a:gd name="connsiteY9386" fmla="*/ 2155507 h 23902640"/>
              <a:gd name="connsiteX9387" fmla="*/ 37211343 w 43671952"/>
              <a:gd name="connsiteY9387" fmla="*/ 2170747 h 23902640"/>
              <a:gd name="connsiteX9388" fmla="*/ 37226583 w 43671952"/>
              <a:gd name="connsiteY9388" fmla="*/ 2193608 h 23902640"/>
              <a:gd name="connsiteX9389" fmla="*/ 37264683 w 43671952"/>
              <a:gd name="connsiteY9389" fmla="*/ 2231707 h 23902640"/>
              <a:gd name="connsiteX9390" fmla="*/ 37287543 w 43671952"/>
              <a:gd name="connsiteY9390" fmla="*/ 2246947 h 23902640"/>
              <a:gd name="connsiteX9391" fmla="*/ 37295163 w 43671952"/>
              <a:gd name="connsiteY9391" fmla="*/ 2269808 h 23902640"/>
              <a:gd name="connsiteX9392" fmla="*/ 37325643 w 43671952"/>
              <a:gd name="connsiteY9392" fmla="*/ 2315527 h 23902640"/>
              <a:gd name="connsiteX9393" fmla="*/ 37409463 w 43671952"/>
              <a:gd name="connsiteY9393" fmla="*/ 2338389 h 23902640"/>
              <a:gd name="connsiteX9394" fmla="*/ 37417083 w 43671952"/>
              <a:gd name="connsiteY9394" fmla="*/ 2361247 h 23902640"/>
              <a:gd name="connsiteX9395" fmla="*/ 37409463 w 43671952"/>
              <a:gd name="connsiteY9395" fmla="*/ 2384108 h 23902640"/>
              <a:gd name="connsiteX9396" fmla="*/ 37386603 w 43671952"/>
              <a:gd name="connsiteY9396" fmla="*/ 2452687 h 23902640"/>
              <a:gd name="connsiteX9397" fmla="*/ 37401843 w 43671952"/>
              <a:gd name="connsiteY9397" fmla="*/ 2475547 h 23902640"/>
              <a:gd name="connsiteX9398" fmla="*/ 37424703 w 43671952"/>
              <a:gd name="connsiteY9398" fmla="*/ 2490787 h 23902640"/>
              <a:gd name="connsiteX9399" fmla="*/ 37470423 w 43671952"/>
              <a:gd name="connsiteY9399" fmla="*/ 2528888 h 23902640"/>
              <a:gd name="connsiteX9400" fmla="*/ 37386603 w 43671952"/>
              <a:gd name="connsiteY9400" fmla="*/ 2536507 h 23902640"/>
              <a:gd name="connsiteX9401" fmla="*/ 37325643 w 43671952"/>
              <a:gd name="connsiteY9401" fmla="*/ 2521267 h 23902640"/>
              <a:gd name="connsiteX9402" fmla="*/ 37188483 w 43671952"/>
              <a:gd name="connsiteY9402" fmla="*/ 2513647 h 23902640"/>
              <a:gd name="connsiteX9403" fmla="*/ 37165623 w 43671952"/>
              <a:gd name="connsiteY9403" fmla="*/ 2506027 h 23902640"/>
              <a:gd name="connsiteX9404" fmla="*/ 37158003 w 43671952"/>
              <a:gd name="connsiteY9404" fmla="*/ 2452687 h 23902640"/>
              <a:gd name="connsiteX9405" fmla="*/ 37135143 w 43671952"/>
              <a:gd name="connsiteY9405" fmla="*/ 2406969 h 23902640"/>
              <a:gd name="connsiteX9406" fmla="*/ 37066563 w 43671952"/>
              <a:gd name="connsiteY9406" fmla="*/ 2445067 h 23902640"/>
              <a:gd name="connsiteX9407" fmla="*/ 37028463 w 43671952"/>
              <a:gd name="connsiteY9407" fmla="*/ 2483167 h 23902640"/>
              <a:gd name="connsiteX9408" fmla="*/ 36959883 w 43671952"/>
              <a:gd name="connsiteY9408" fmla="*/ 2490787 h 23902640"/>
              <a:gd name="connsiteX9409" fmla="*/ 36906543 w 43671952"/>
              <a:gd name="connsiteY9409" fmla="*/ 2467928 h 23902640"/>
              <a:gd name="connsiteX9410" fmla="*/ 36845583 w 43671952"/>
              <a:gd name="connsiteY9410" fmla="*/ 2452687 h 23902640"/>
              <a:gd name="connsiteX9411" fmla="*/ 36799863 w 43671952"/>
              <a:gd name="connsiteY9411" fmla="*/ 2422207 h 23902640"/>
              <a:gd name="connsiteX9412" fmla="*/ 36769383 w 43671952"/>
              <a:gd name="connsiteY9412" fmla="*/ 2391729 h 23902640"/>
              <a:gd name="connsiteX9413" fmla="*/ 36746523 w 43671952"/>
              <a:gd name="connsiteY9413" fmla="*/ 2376489 h 23902640"/>
              <a:gd name="connsiteX9414" fmla="*/ 36647463 w 43671952"/>
              <a:gd name="connsiteY9414" fmla="*/ 2376489 h 23902640"/>
              <a:gd name="connsiteX9415" fmla="*/ 36601743 w 43671952"/>
              <a:gd name="connsiteY9415" fmla="*/ 2353628 h 23902640"/>
              <a:gd name="connsiteX9416" fmla="*/ 36571263 w 43671952"/>
              <a:gd name="connsiteY9416" fmla="*/ 2315527 h 23902640"/>
              <a:gd name="connsiteX9417" fmla="*/ 36510303 w 43671952"/>
              <a:gd name="connsiteY9417" fmla="*/ 2300287 h 23902640"/>
              <a:gd name="connsiteX9418" fmla="*/ 36487443 w 43671952"/>
              <a:gd name="connsiteY9418" fmla="*/ 2285047 h 23902640"/>
              <a:gd name="connsiteX9419" fmla="*/ 36418863 w 43671952"/>
              <a:gd name="connsiteY9419" fmla="*/ 2246947 h 23902640"/>
              <a:gd name="connsiteX9420" fmla="*/ 36396003 w 43671952"/>
              <a:gd name="connsiteY9420" fmla="*/ 2231707 h 23902640"/>
              <a:gd name="connsiteX9421" fmla="*/ 36350283 w 43671952"/>
              <a:gd name="connsiteY9421" fmla="*/ 2201228 h 23902640"/>
              <a:gd name="connsiteX9422" fmla="*/ 36304563 w 43671952"/>
              <a:gd name="connsiteY9422" fmla="*/ 2185987 h 23902640"/>
              <a:gd name="connsiteX9423" fmla="*/ 36243603 w 43671952"/>
              <a:gd name="connsiteY9423" fmla="*/ 2170747 h 23902640"/>
              <a:gd name="connsiteX9424" fmla="*/ 36197883 w 43671952"/>
              <a:gd name="connsiteY9424" fmla="*/ 2155507 h 23902640"/>
              <a:gd name="connsiteX9425" fmla="*/ 36190263 w 43671952"/>
              <a:gd name="connsiteY9425" fmla="*/ 2094548 h 23902640"/>
              <a:gd name="connsiteX9426" fmla="*/ 36182643 w 43671952"/>
              <a:gd name="connsiteY9426" fmla="*/ 2025968 h 23902640"/>
              <a:gd name="connsiteX9427" fmla="*/ 36144543 w 43671952"/>
              <a:gd name="connsiteY9427" fmla="*/ 1957389 h 23902640"/>
              <a:gd name="connsiteX9428" fmla="*/ 36121683 w 43671952"/>
              <a:gd name="connsiteY9428" fmla="*/ 1949767 h 23902640"/>
              <a:gd name="connsiteX9429" fmla="*/ 36068343 w 43671952"/>
              <a:gd name="connsiteY9429" fmla="*/ 1942147 h 23902640"/>
              <a:gd name="connsiteX9430" fmla="*/ 36068343 w 43671952"/>
              <a:gd name="connsiteY9430" fmla="*/ 2025968 h 23902640"/>
              <a:gd name="connsiteX9431" fmla="*/ 36091203 w 43671952"/>
              <a:gd name="connsiteY9431" fmla="*/ 2033587 h 23902640"/>
              <a:gd name="connsiteX9432" fmla="*/ 36121683 w 43671952"/>
              <a:gd name="connsiteY9432" fmla="*/ 2117408 h 23902640"/>
              <a:gd name="connsiteX9433" fmla="*/ 36114063 w 43671952"/>
              <a:gd name="connsiteY9433" fmla="*/ 2140267 h 23902640"/>
              <a:gd name="connsiteX9434" fmla="*/ 36091203 w 43671952"/>
              <a:gd name="connsiteY9434" fmla="*/ 2132647 h 23902640"/>
              <a:gd name="connsiteX9435" fmla="*/ 36068343 w 43671952"/>
              <a:gd name="connsiteY9435" fmla="*/ 2086927 h 23902640"/>
              <a:gd name="connsiteX9436" fmla="*/ 36022623 w 43671952"/>
              <a:gd name="connsiteY9436" fmla="*/ 2064067 h 23902640"/>
              <a:gd name="connsiteX9437" fmla="*/ 35976903 w 43671952"/>
              <a:gd name="connsiteY9437" fmla="*/ 2033587 h 23902640"/>
              <a:gd name="connsiteX9438" fmla="*/ 35954043 w 43671952"/>
              <a:gd name="connsiteY9438" fmla="*/ 2025968 h 23902640"/>
              <a:gd name="connsiteX9439" fmla="*/ 35908323 w 43671952"/>
              <a:gd name="connsiteY9439" fmla="*/ 2010727 h 23902640"/>
              <a:gd name="connsiteX9440" fmla="*/ 35900703 w 43671952"/>
              <a:gd name="connsiteY9440" fmla="*/ 1934527 h 23902640"/>
              <a:gd name="connsiteX9441" fmla="*/ 35893083 w 43671952"/>
              <a:gd name="connsiteY9441" fmla="*/ 1911669 h 23902640"/>
              <a:gd name="connsiteX9442" fmla="*/ 35854983 w 43671952"/>
              <a:gd name="connsiteY9442" fmla="*/ 1904047 h 23902640"/>
              <a:gd name="connsiteX9443" fmla="*/ 35832123 w 43671952"/>
              <a:gd name="connsiteY9443" fmla="*/ 1911669 h 23902640"/>
              <a:gd name="connsiteX9444" fmla="*/ 35740683 w 43671952"/>
              <a:gd name="connsiteY9444" fmla="*/ 1789748 h 23902640"/>
              <a:gd name="connsiteX9445" fmla="*/ 35725443 w 43671952"/>
              <a:gd name="connsiteY9445" fmla="*/ 1744028 h 23902640"/>
              <a:gd name="connsiteX9446" fmla="*/ 35679723 w 43671952"/>
              <a:gd name="connsiteY9446" fmla="*/ 1736407 h 23902640"/>
              <a:gd name="connsiteX9447" fmla="*/ 35641623 w 43671952"/>
              <a:gd name="connsiteY9447" fmla="*/ 1774508 h 23902640"/>
              <a:gd name="connsiteX9448" fmla="*/ 35634003 w 43671952"/>
              <a:gd name="connsiteY9448" fmla="*/ 1812608 h 23902640"/>
              <a:gd name="connsiteX9449" fmla="*/ 35611143 w 43671952"/>
              <a:gd name="connsiteY9449" fmla="*/ 1835468 h 23902640"/>
              <a:gd name="connsiteX9450" fmla="*/ 35588283 w 43671952"/>
              <a:gd name="connsiteY9450" fmla="*/ 1827847 h 23902640"/>
              <a:gd name="connsiteX9451" fmla="*/ 35534943 w 43671952"/>
              <a:gd name="connsiteY9451" fmla="*/ 1766888 h 23902640"/>
              <a:gd name="connsiteX9452" fmla="*/ 35458743 w 43671952"/>
              <a:gd name="connsiteY9452" fmla="*/ 1705928 h 23902640"/>
              <a:gd name="connsiteX9453" fmla="*/ 35451123 w 43671952"/>
              <a:gd name="connsiteY9453" fmla="*/ 1728787 h 23902640"/>
              <a:gd name="connsiteX9454" fmla="*/ 35374923 w 43671952"/>
              <a:gd name="connsiteY9454" fmla="*/ 1690687 h 23902640"/>
              <a:gd name="connsiteX9455" fmla="*/ 35382543 w 43671952"/>
              <a:gd name="connsiteY9455" fmla="*/ 1652587 h 23902640"/>
              <a:gd name="connsiteX9456" fmla="*/ 35405403 w 43671952"/>
              <a:gd name="connsiteY9456" fmla="*/ 1644968 h 23902640"/>
              <a:gd name="connsiteX9457" fmla="*/ 35481603 w 43671952"/>
              <a:gd name="connsiteY9457" fmla="*/ 1622108 h 23902640"/>
              <a:gd name="connsiteX9458" fmla="*/ 35504463 w 43671952"/>
              <a:gd name="connsiteY9458" fmla="*/ 1614487 h 23902640"/>
              <a:gd name="connsiteX9459" fmla="*/ 35504463 w 43671952"/>
              <a:gd name="connsiteY9459" fmla="*/ 1568767 h 23902640"/>
              <a:gd name="connsiteX9460" fmla="*/ 35481603 w 43671952"/>
              <a:gd name="connsiteY9460" fmla="*/ 1561148 h 23902640"/>
              <a:gd name="connsiteX9461" fmla="*/ 35352063 w 43671952"/>
              <a:gd name="connsiteY9461" fmla="*/ 1545907 h 23902640"/>
              <a:gd name="connsiteX9462" fmla="*/ 35321583 w 43671952"/>
              <a:gd name="connsiteY9462" fmla="*/ 1500188 h 23902640"/>
              <a:gd name="connsiteX9463" fmla="*/ 35313963 w 43671952"/>
              <a:gd name="connsiteY9463" fmla="*/ 1477327 h 23902640"/>
              <a:gd name="connsiteX9464" fmla="*/ 35306343 w 43671952"/>
              <a:gd name="connsiteY9464" fmla="*/ 1416369 h 23902640"/>
              <a:gd name="connsiteX9465" fmla="*/ 35291103 w 43671952"/>
              <a:gd name="connsiteY9465" fmla="*/ 1370648 h 23902640"/>
              <a:gd name="connsiteX9466" fmla="*/ 35275863 w 43671952"/>
              <a:gd name="connsiteY9466" fmla="*/ 1347787 h 23902640"/>
              <a:gd name="connsiteX9467" fmla="*/ 35245383 w 43671952"/>
              <a:gd name="connsiteY9467" fmla="*/ 1302067 h 23902640"/>
              <a:gd name="connsiteX9468" fmla="*/ 34955823 w 43671952"/>
              <a:gd name="connsiteY9468" fmla="*/ 1294448 h 23902640"/>
              <a:gd name="connsiteX9469" fmla="*/ 34925343 w 43671952"/>
              <a:gd name="connsiteY9469" fmla="*/ 1286827 h 23902640"/>
              <a:gd name="connsiteX9470" fmla="*/ 34917723 w 43671952"/>
              <a:gd name="connsiteY9470" fmla="*/ 1256347 h 23902640"/>
              <a:gd name="connsiteX9471" fmla="*/ 35062503 w 43671952"/>
              <a:gd name="connsiteY9471" fmla="*/ 1248727 h 23902640"/>
              <a:gd name="connsiteX9472" fmla="*/ 35085363 w 43671952"/>
              <a:gd name="connsiteY9472" fmla="*/ 1233487 h 23902640"/>
              <a:gd name="connsiteX9473" fmla="*/ 35077743 w 43671952"/>
              <a:gd name="connsiteY9473" fmla="*/ 1210628 h 23902640"/>
              <a:gd name="connsiteX9474" fmla="*/ 35032023 w 43671952"/>
              <a:gd name="connsiteY9474" fmla="*/ 1180147 h 23902640"/>
              <a:gd name="connsiteX9475" fmla="*/ 34971063 w 43671952"/>
              <a:gd name="connsiteY9475" fmla="*/ 1164907 h 23902640"/>
              <a:gd name="connsiteX9476" fmla="*/ 34948203 w 43671952"/>
              <a:gd name="connsiteY9476" fmla="*/ 1149669 h 23902640"/>
              <a:gd name="connsiteX9477" fmla="*/ 34925343 w 43671952"/>
              <a:gd name="connsiteY9477" fmla="*/ 1142048 h 23902640"/>
              <a:gd name="connsiteX9478" fmla="*/ 34902483 w 43671952"/>
              <a:gd name="connsiteY9478" fmla="*/ 1134427 h 23902640"/>
              <a:gd name="connsiteX9479" fmla="*/ 34734843 w 43671952"/>
              <a:gd name="connsiteY9479" fmla="*/ 1111567 h 23902640"/>
              <a:gd name="connsiteX9480" fmla="*/ 34711983 w 43671952"/>
              <a:gd name="connsiteY9480" fmla="*/ 1119187 h 23902640"/>
              <a:gd name="connsiteX9481" fmla="*/ 34727223 w 43671952"/>
              <a:gd name="connsiteY9481" fmla="*/ 1164907 h 23902640"/>
              <a:gd name="connsiteX9482" fmla="*/ 34750083 w 43671952"/>
              <a:gd name="connsiteY9482" fmla="*/ 1210628 h 23902640"/>
              <a:gd name="connsiteX9483" fmla="*/ 34711983 w 43671952"/>
              <a:gd name="connsiteY9483" fmla="*/ 1218247 h 23902640"/>
              <a:gd name="connsiteX9484" fmla="*/ 34666263 w 43671952"/>
              <a:gd name="connsiteY9484" fmla="*/ 1195387 h 23902640"/>
              <a:gd name="connsiteX9485" fmla="*/ 34643403 w 43671952"/>
              <a:gd name="connsiteY9485" fmla="*/ 1187767 h 23902640"/>
              <a:gd name="connsiteX9486" fmla="*/ 34628163 w 43671952"/>
              <a:gd name="connsiteY9486" fmla="*/ 1164907 h 23902640"/>
              <a:gd name="connsiteX9487" fmla="*/ 34605303 w 43671952"/>
              <a:gd name="connsiteY9487" fmla="*/ 1149669 h 23902640"/>
              <a:gd name="connsiteX9488" fmla="*/ 34582443 w 43671952"/>
              <a:gd name="connsiteY9488" fmla="*/ 1103949 h 23902640"/>
              <a:gd name="connsiteX9489" fmla="*/ 34559583 w 43671952"/>
              <a:gd name="connsiteY9489" fmla="*/ 1081088 h 23902640"/>
              <a:gd name="connsiteX9490" fmla="*/ 34544343 w 43671952"/>
              <a:gd name="connsiteY9490" fmla="*/ 1058227 h 23902640"/>
              <a:gd name="connsiteX9491" fmla="*/ 34513863 w 43671952"/>
              <a:gd name="connsiteY9491" fmla="*/ 1012507 h 23902640"/>
              <a:gd name="connsiteX9492" fmla="*/ 34506243 w 43671952"/>
              <a:gd name="connsiteY9492" fmla="*/ 989647 h 23902640"/>
              <a:gd name="connsiteX9493" fmla="*/ 34483383 w 43671952"/>
              <a:gd name="connsiteY9493" fmla="*/ 974407 h 23902640"/>
              <a:gd name="connsiteX9494" fmla="*/ 34460523 w 43671952"/>
              <a:gd name="connsiteY9494" fmla="*/ 951548 h 23902640"/>
              <a:gd name="connsiteX9495" fmla="*/ 34437663 w 43671952"/>
              <a:gd name="connsiteY9495" fmla="*/ 943930 h 23902640"/>
              <a:gd name="connsiteX9496" fmla="*/ 34231923 w 43671952"/>
              <a:gd name="connsiteY9496" fmla="*/ 928687 h 23902640"/>
              <a:gd name="connsiteX9497" fmla="*/ 34186203 w 43671952"/>
              <a:gd name="connsiteY9497" fmla="*/ 905828 h 23902640"/>
              <a:gd name="connsiteX9498" fmla="*/ 34163343 w 43671952"/>
              <a:gd name="connsiteY9498" fmla="*/ 898210 h 23902640"/>
              <a:gd name="connsiteX9499" fmla="*/ 34148103 w 43671952"/>
              <a:gd name="connsiteY9499" fmla="*/ 875347 h 23902640"/>
              <a:gd name="connsiteX9500" fmla="*/ 34125243 w 43671952"/>
              <a:gd name="connsiteY9500" fmla="*/ 867728 h 23902640"/>
              <a:gd name="connsiteX9501" fmla="*/ 34102383 w 43671952"/>
              <a:gd name="connsiteY9501" fmla="*/ 844868 h 23902640"/>
              <a:gd name="connsiteX9502" fmla="*/ 34056663 w 43671952"/>
              <a:gd name="connsiteY9502" fmla="*/ 829627 h 23902640"/>
              <a:gd name="connsiteX9503" fmla="*/ 34041423 w 43671952"/>
              <a:gd name="connsiteY9503" fmla="*/ 806767 h 23902640"/>
              <a:gd name="connsiteX9504" fmla="*/ 33873783 w 43671952"/>
              <a:gd name="connsiteY9504" fmla="*/ 791527 h 23902640"/>
              <a:gd name="connsiteX9505" fmla="*/ 33828063 w 43671952"/>
              <a:gd name="connsiteY9505" fmla="*/ 776288 h 23902640"/>
              <a:gd name="connsiteX9506" fmla="*/ 33782343 w 43671952"/>
              <a:gd name="connsiteY9506" fmla="*/ 745807 h 23902640"/>
              <a:gd name="connsiteX9507" fmla="*/ 33721383 w 43671952"/>
              <a:gd name="connsiteY9507" fmla="*/ 730567 h 23902640"/>
              <a:gd name="connsiteX9508" fmla="*/ 33675663 w 43671952"/>
              <a:gd name="connsiteY9508" fmla="*/ 715327 h 23902640"/>
              <a:gd name="connsiteX9509" fmla="*/ 33477543 w 43671952"/>
              <a:gd name="connsiteY9509" fmla="*/ 700087 h 23902640"/>
              <a:gd name="connsiteX9510" fmla="*/ 33454683 w 43671952"/>
              <a:gd name="connsiteY9510" fmla="*/ 707709 h 23902640"/>
              <a:gd name="connsiteX9511" fmla="*/ 33408963 w 43671952"/>
              <a:gd name="connsiteY9511" fmla="*/ 722947 h 23902640"/>
              <a:gd name="connsiteX9512" fmla="*/ 33363243 w 43671952"/>
              <a:gd name="connsiteY9512" fmla="*/ 753427 h 23902640"/>
              <a:gd name="connsiteX9513" fmla="*/ 33340383 w 43671952"/>
              <a:gd name="connsiteY9513" fmla="*/ 761047 h 23902640"/>
              <a:gd name="connsiteX9514" fmla="*/ 33332763 w 43671952"/>
              <a:gd name="connsiteY9514" fmla="*/ 783907 h 23902640"/>
              <a:gd name="connsiteX9515" fmla="*/ 33287043 w 43671952"/>
              <a:gd name="connsiteY9515" fmla="*/ 799148 h 23902640"/>
              <a:gd name="connsiteX9516" fmla="*/ 33226083 w 43671952"/>
              <a:gd name="connsiteY9516" fmla="*/ 806767 h 23902640"/>
              <a:gd name="connsiteX9517" fmla="*/ 33203223 w 43671952"/>
              <a:gd name="connsiteY9517" fmla="*/ 799148 h 23902640"/>
              <a:gd name="connsiteX9518" fmla="*/ 33180363 w 43671952"/>
              <a:gd name="connsiteY9518" fmla="*/ 783907 h 23902640"/>
              <a:gd name="connsiteX9519" fmla="*/ 33134643 w 43671952"/>
              <a:gd name="connsiteY9519" fmla="*/ 776288 h 23902640"/>
              <a:gd name="connsiteX9520" fmla="*/ 33096543 w 43671952"/>
              <a:gd name="connsiteY9520" fmla="*/ 783907 h 23902640"/>
              <a:gd name="connsiteX9521" fmla="*/ 33088923 w 43671952"/>
              <a:gd name="connsiteY9521" fmla="*/ 844868 h 23902640"/>
              <a:gd name="connsiteX9522" fmla="*/ 33073683 w 43671952"/>
              <a:gd name="connsiteY9522" fmla="*/ 890588 h 23902640"/>
              <a:gd name="connsiteX9523" fmla="*/ 33050823 w 43671952"/>
              <a:gd name="connsiteY9523" fmla="*/ 882968 h 23902640"/>
              <a:gd name="connsiteX9524" fmla="*/ 32982243 w 43671952"/>
              <a:gd name="connsiteY9524" fmla="*/ 860108 h 23902640"/>
              <a:gd name="connsiteX9525" fmla="*/ 32928903 w 43671952"/>
              <a:gd name="connsiteY9525" fmla="*/ 852487 h 23902640"/>
              <a:gd name="connsiteX9526" fmla="*/ 32875563 w 43671952"/>
              <a:gd name="connsiteY9526" fmla="*/ 837247 h 23902640"/>
              <a:gd name="connsiteX9527" fmla="*/ 32829843 w 43671952"/>
              <a:gd name="connsiteY9527" fmla="*/ 822007 h 23902640"/>
              <a:gd name="connsiteX9528" fmla="*/ 32761263 w 43671952"/>
              <a:gd name="connsiteY9528" fmla="*/ 791527 h 23902640"/>
              <a:gd name="connsiteX9529" fmla="*/ 32746023 w 43671952"/>
              <a:gd name="connsiteY9529" fmla="*/ 768667 h 23902640"/>
              <a:gd name="connsiteX9530" fmla="*/ 32753643 w 43671952"/>
              <a:gd name="connsiteY9530" fmla="*/ 745807 h 23902640"/>
              <a:gd name="connsiteX9531" fmla="*/ 32806983 w 43671952"/>
              <a:gd name="connsiteY9531" fmla="*/ 730567 h 23902640"/>
              <a:gd name="connsiteX9532" fmla="*/ 32906043 w 43671952"/>
              <a:gd name="connsiteY9532" fmla="*/ 722947 h 23902640"/>
              <a:gd name="connsiteX9533" fmla="*/ 32944143 w 43671952"/>
              <a:gd name="connsiteY9533" fmla="*/ 715327 h 23902640"/>
              <a:gd name="connsiteX9534" fmla="*/ 32951763 w 43671952"/>
              <a:gd name="connsiteY9534" fmla="*/ 684847 h 23902640"/>
              <a:gd name="connsiteX9535" fmla="*/ 32913663 w 43671952"/>
              <a:gd name="connsiteY9535" fmla="*/ 677227 h 23902640"/>
              <a:gd name="connsiteX9536" fmla="*/ 32471703 w 43671952"/>
              <a:gd name="connsiteY9536" fmla="*/ 677227 h 23902640"/>
              <a:gd name="connsiteX9537" fmla="*/ 32387883 w 43671952"/>
              <a:gd name="connsiteY9537" fmla="*/ 661987 h 23902640"/>
              <a:gd name="connsiteX9538" fmla="*/ 32365023 w 43671952"/>
              <a:gd name="connsiteY9538" fmla="*/ 646747 h 23902640"/>
              <a:gd name="connsiteX9539" fmla="*/ 32357403 w 43671952"/>
              <a:gd name="connsiteY9539" fmla="*/ 601027 h 23902640"/>
              <a:gd name="connsiteX9540" fmla="*/ 32380263 w 43671952"/>
              <a:gd name="connsiteY9540" fmla="*/ 593408 h 23902640"/>
              <a:gd name="connsiteX9541" fmla="*/ 32433603 w 43671952"/>
              <a:gd name="connsiteY9541" fmla="*/ 555307 h 23902640"/>
              <a:gd name="connsiteX9542" fmla="*/ 32479323 w 43671952"/>
              <a:gd name="connsiteY9542" fmla="*/ 540067 h 23902640"/>
              <a:gd name="connsiteX9543" fmla="*/ 32540283 w 43671952"/>
              <a:gd name="connsiteY9543" fmla="*/ 524827 h 23902640"/>
              <a:gd name="connsiteX9544" fmla="*/ 32563143 w 43671952"/>
              <a:gd name="connsiteY9544" fmla="*/ 517208 h 23902640"/>
              <a:gd name="connsiteX9545" fmla="*/ 32608863 w 43671952"/>
              <a:gd name="connsiteY9545" fmla="*/ 501968 h 23902640"/>
              <a:gd name="connsiteX9546" fmla="*/ 32631723 w 43671952"/>
              <a:gd name="connsiteY9546" fmla="*/ 387668 h 23902640"/>
              <a:gd name="connsiteX9547" fmla="*/ 32486943 w 43671952"/>
              <a:gd name="connsiteY9547" fmla="*/ 372428 h 23902640"/>
              <a:gd name="connsiteX9548" fmla="*/ 32464083 w 43671952"/>
              <a:gd name="connsiteY9548" fmla="*/ 364807 h 23902640"/>
              <a:gd name="connsiteX9549" fmla="*/ 32456463 w 43671952"/>
              <a:gd name="connsiteY9549" fmla="*/ 341949 h 23902640"/>
              <a:gd name="connsiteX9550" fmla="*/ 32448843 w 43671952"/>
              <a:gd name="connsiteY9550" fmla="*/ 303848 h 23902640"/>
              <a:gd name="connsiteX9551" fmla="*/ 32464083 w 43671952"/>
              <a:gd name="connsiteY9551" fmla="*/ 258127 h 23902640"/>
              <a:gd name="connsiteX9552" fmla="*/ 32479323 w 43671952"/>
              <a:gd name="connsiteY9552" fmla="*/ 235267 h 23902640"/>
              <a:gd name="connsiteX9553" fmla="*/ 32525043 w 43671952"/>
              <a:gd name="connsiteY9553" fmla="*/ 212407 h 23902640"/>
              <a:gd name="connsiteX9554" fmla="*/ 32547903 w 43671952"/>
              <a:gd name="connsiteY9554" fmla="*/ 197167 h 23902640"/>
              <a:gd name="connsiteX9555" fmla="*/ 32593623 w 43671952"/>
              <a:gd name="connsiteY9555" fmla="*/ 181928 h 23902640"/>
              <a:gd name="connsiteX9556" fmla="*/ 32692683 w 43671952"/>
              <a:gd name="connsiteY9556" fmla="*/ 159068 h 23902640"/>
              <a:gd name="connsiteX9557" fmla="*/ 32707923 w 43671952"/>
              <a:gd name="connsiteY9557" fmla="*/ 136208 h 23902640"/>
              <a:gd name="connsiteX9558" fmla="*/ 32692683 w 43671952"/>
              <a:gd name="connsiteY9558" fmla="*/ 113348 h 23902640"/>
              <a:gd name="connsiteX9559" fmla="*/ 32669823 w 43671952"/>
              <a:gd name="connsiteY9559" fmla="*/ 98108 h 23902640"/>
              <a:gd name="connsiteX9560" fmla="*/ 32664541 w 43671952"/>
              <a:gd name="connsiteY9560" fmla="*/ 16235 h 23902640"/>
              <a:gd name="connsiteX9561" fmla="*/ 31779779 w 43671952"/>
              <a:gd name="connsiteY9561" fmla="*/ 0 h 23902640"/>
              <a:gd name="connsiteX9562" fmla="*/ 31967975 w 43671952"/>
              <a:gd name="connsiteY9562" fmla="*/ 0 h 23902640"/>
              <a:gd name="connsiteX9563" fmla="*/ 31968783 w 43671952"/>
              <a:gd name="connsiteY9563" fmla="*/ 21907 h 23902640"/>
              <a:gd name="connsiteX9564" fmla="*/ 31999263 w 43671952"/>
              <a:gd name="connsiteY9564" fmla="*/ 67627 h 23902640"/>
              <a:gd name="connsiteX9565" fmla="*/ 32022123 w 43671952"/>
              <a:gd name="connsiteY9565" fmla="*/ 52387 h 23902640"/>
              <a:gd name="connsiteX9566" fmla="*/ 32090703 w 43671952"/>
              <a:gd name="connsiteY9566" fmla="*/ 21907 h 23902640"/>
              <a:gd name="connsiteX9567" fmla="*/ 32098005 w 43671952"/>
              <a:gd name="connsiteY9567" fmla="*/ 0 h 23902640"/>
              <a:gd name="connsiteX9568" fmla="*/ 32506031 w 43671952"/>
              <a:gd name="connsiteY9568" fmla="*/ 0 h 23902640"/>
              <a:gd name="connsiteX9569" fmla="*/ 32525043 w 43671952"/>
              <a:gd name="connsiteY9569" fmla="*/ 14287 h 23902640"/>
              <a:gd name="connsiteX9570" fmla="*/ 32502183 w 43671952"/>
              <a:gd name="connsiteY9570" fmla="*/ 60007 h 23902640"/>
              <a:gd name="connsiteX9571" fmla="*/ 32349783 w 43671952"/>
              <a:gd name="connsiteY9571" fmla="*/ 75247 h 23902640"/>
              <a:gd name="connsiteX9572" fmla="*/ 32304063 w 43671952"/>
              <a:gd name="connsiteY9572" fmla="*/ 90487 h 23902640"/>
              <a:gd name="connsiteX9573" fmla="*/ 32258343 w 43671952"/>
              <a:gd name="connsiteY9573" fmla="*/ 120968 h 23902640"/>
              <a:gd name="connsiteX9574" fmla="*/ 32189763 w 43671952"/>
              <a:gd name="connsiteY9574" fmla="*/ 159068 h 23902640"/>
              <a:gd name="connsiteX9575" fmla="*/ 32182143 w 43671952"/>
              <a:gd name="connsiteY9575" fmla="*/ 189549 h 23902640"/>
              <a:gd name="connsiteX9576" fmla="*/ 32205003 w 43671952"/>
              <a:gd name="connsiteY9576" fmla="*/ 197167 h 23902640"/>
              <a:gd name="connsiteX9577" fmla="*/ 32227863 w 43671952"/>
              <a:gd name="connsiteY9577" fmla="*/ 181928 h 23902640"/>
              <a:gd name="connsiteX9578" fmla="*/ 32265963 w 43671952"/>
              <a:gd name="connsiteY9578" fmla="*/ 174307 h 23902640"/>
              <a:gd name="connsiteX9579" fmla="*/ 32311683 w 43671952"/>
              <a:gd name="connsiteY9579" fmla="*/ 181928 h 23902640"/>
              <a:gd name="connsiteX9580" fmla="*/ 32365023 w 43671952"/>
              <a:gd name="connsiteY9580" fmla="*/ 189549 h 23902640"/>
              <a:gd name="connsiteX9581" fmla="*/ 32372643 w 43671952"/>
              <a:gd name="connsiteY9581" fmla="*/ 250507 h 23902640"/>
              <a:gd name="connsiteX9582" fmla="*/ 32357403 w 43671952"/>
              <a:gd name="connsiteY9582" fmla="*/ 273368 h 23902640"/>
              <a:gd name="connsiteX9583" fmla="*/ 32334543 w 43671952"/>
              <a:gd name="connsiteY9583" fmla="*/ 288607 h 23902640"/>
              <a:gd name="connsiteX9584" fmla="*/ 32288823 w 43671952"/>
              <a:gd name="connsiteY9584" fmla="*/ 319087 h 23902640"/>
              <a:gd name="connsiteX9585" fmla="*/ 32273583 w 43671952"/>
              <a:gd name="connsiteY9585" fmla="*/ 341949 h 23902640"/>
              <a:gd name="connsiteX9586" fmla="*/ 32250723 w 43671952"/>
              <a:gd name="connsiteY9586" fmla="*/ 364808 h 23902640"/>
              <a:gd name="connsiteX9587" fmla="*/ 32205003 w 43671952"/>
              <a:gd name="connsiteY9587" fmla="*/ 380047 h 23902640"/>
              <a:gd name="connsiteX9588" fmla="*/ 32220243 w 43671952"/>
              <a:gd name="connsiteY9588" fmla="*/ 433387 h 23902640"/>
              <a:gd name="connsiteX9589" fmla="*/ 32227863 w 43671952"/>
              <a:gd name="connsiteY9589" fmla="*/ 479107 h 23902640"/>
              <a:gd name="connsiteX9590" fmla="*/ 32220243 w 43671952"/>
              <a:gd name="connsiteY9590" fmla="*/ 501968 h 23902640"/>
              <a:gd name="connsiteX9591" fmla="*/ 32113563 w 43671952"/>
              <a:gd name="connsiteY9591" fmla="*/ 501968 h 23902640"/>
              <a:gd name="connsiteX9592" fmla="*/ 32060223 w 43671952"/>
              <a:gd name="connsiteY9592" fmla="*/ 509588 h 23902640"/>
              <a:gd name="connsiteX9593" fmla="*/ 32037363 w 43671952"/>
              <a:gd name="connsiteY9593" fmla="*/ 517208 h 23902640"/>
              <a:gd name="connsiteX9594" fmla="*/ 31968783 w 43671952"/>
              <a:gd name="connsiteY9594" fmla="*/ 540067 h 23902640"/>
              <a:gd name="connsiteX9595" fmla="*/ 31900203 w 43671952"/>
              <a:gd name="connsiteY9595" fmla="*/ 562928 h 23902640"/>
              <a:gd name="connsiteX9596" fmla="*/ 31900203 w 43671952"/>
              <a:gd name="connsiteY9596" fmla="*/ 616267 h 23902640"/>
              <a:gd name="connsiteX9597" fmla="*/ 31923063 w 43671952"/>
              <a:gd name="connsiteY9597" fmla="*/ 623887 h 23902640"/>
              <a:gd name="connsiteX9598" fmla="*/ 31991643 w 43671952"/>
              <a:gd name="connsiteY9598" fmla="*/ 646747 h 23902640"/>
              <a:gd name="connsiteX9599" fmla="*/ 32014503 w 43671952"/>
              <a:gd name="connsiteY9599" fmla="*/ 654368 h 23902640"/>
              <a:gd name="connsiteX9600" fmla="*/ 32105943 w 43671952"/>
              <a:gd name="connsiteY9600" fmla="*/ 715327 h 23902640"/>
              <a:gd name="connsiteX9601" fmla="*/ 32121183 w 43671952"/>
              <a:gd name="connsiteY9601" fmla="*/ 745807 h 23902640"/>
              <a:gd name="connsiteX9602" fmla="*/ 32113563 w 43671952"/>
              <a:gd name="connsiteY9602" fmla="*/ 776288 h 23902640"/>
              <a:gd name="connsiteX9603" fmla="*/ 32090431 w 43671952"/>
              <a:gd name="connsiteY9603" fmla="*/ 793163 h 23902640"/>
              <a:gd name="connsiteX9604" fmla="*/ 32091515 w 43671952"/>
              <a:gd name="connsiteY9604" fmla="*/ 787872 h 23902640"/>
              <a:gd name="connsiteX9605" fmla="*/ 32091895 w 43671952"/>
              <a:gd name="connsiteY9605" fmla="*/ 786600 h 23902640"/>
              <a:gd name="connsiteX9606" fmla="*/ 32091559 w 43671952"/>
              <a:gd name="connsiteY9606" fmla="*/ 787669 h 23902640"/>
              <a:gd name="connsiteX9607" fmla="*/ 32091515 w 43671952"/>
              <a:gd name="connsiteY9607" fmla="*/ 787872 h 23902640"/>
              <a:gd name="connsiteX9608" fmla="*/ 32089659 w 43671952"/>
              <a:gd name="connsiteY9608" fmla="*/ 794122 h 23902640"/>
              <a:gd name="connsiteX9609" fmla="*/ 32083083 w 43671952"/>
              <a:gd name="connsiteY9609" fmla="*/ 814389 h 23902640"/>
              <a:gd name="connsiteX9610" fmla="*/ 32037363 w 43671952"/>
              <a:gd name="connsiteY9610" fmla="*/ 829628 h 23902640"/>
              <a:gd name="connsiteX9611" fmla="*/ 31991643 w 43671952"/>
              <a:gd name="connsiteY9611" fmla="*/ 837247 h 23902640"/>
              <a:gd name="connsiteX9612" fmla="*/ 31869723 w 43671952"/>
              <a:gd name="connsiteY9612" fmla="*/ 860108 h 23902640"/>
              <a:gd name="connsiteX9613" fmla="*/ 31862103 w 43671952"/>
              <a:gd name="connsiteY9613" fmla="*/ 882968 h 23902640"/>
              <a:gd name="connsiteX9614" fmla="*/ 31907823 w 43671952"/>
              <a:gd name="connsiteY9614" fmla="*/ 898210 h 23902640"/>
              <a:gd name="connsiteX9615" fmla="*/ 31945923 w 43671952"/>
              <a:gd name="connsiteY9615" fmla="*/ 905828 h 23902640"/>
              <a:gd name="connsiteX9616" fmla="*/ 32144043 w 43671952"/>
              <a:gd name="connsiteY9616" fmla="*/ 913448 h 23902640"/>
              <a:gd name="connsiteX9617" fmla="*/ 32166903 w 43671952"/>
              <a:gd name="connsiteY9617" fmla="*/ 921068 h 23902640"/>
              <a:gd name="connsiteX9618" fmla="*/ 32197383 w 43671952"/>
              <a:gd name="connsiteY9618" fmla="*/ 974408 h 23902640"/>
              <a:gd name="connsiteX9619" fmla="*/ 32182143 w 43671952"/>
              <a:gd name="connsiteY9619" fmla="*/ 997268 h 23902640"/>
              <a:gd name="connsiteX9620" fmla="*/ 32159283 w 43671952"/>
              <a:gd name="connsiteY9620" fmla="*/ 1004888 h 23902640"/>
              <a:gd name="connsiteX9621" fmla="*/ 32052603 w 43671952"/>
              <a:gd name="connsiteY9621" fmla="*/ 1012507 h 23902640"/>
              <a:gd name="connsiteX9622" fmla="*/ 32029743 w 43671952"/>
              <a:gd name="connsiteY9622" fmla="*/ 1004888 h 23902640"/>
              <a:gd name="connsiteX9623" fmla="*/ 31930683 w 43671952"/>
              <a:gd name="connsiteY9623" fmla="*/ 997268 h 23902640"/>
              <a:gd name="connsiteX9624" fmla="*/ 31907823 w 43671952"/>
              <a:gd name="connsiteY9624" fmla="*/ 1004888 h 23902640"/>
              <a:gd name="connsiteX9625" fmla="*/ 31839243 w 43671952"/>
              <a:gd name="connsiteY9625" fmla="*/ 1035367 h 23902640"/>
              <a:gd name="connsiteX9626" fmla="*/ 31763043 w 43671952"/>
              <a:gd name="connsiteY9626" fmla="*/ 1050607 h 23902640"/>
              <a:gd name="connsiteX9627" fmla="*/ 31717323 w 43671952"/>
              <a:gd name="connsiteY9627" fmla="*/ 1065848 h 23902640"/>
              <a:gd name="connsiteX9628" fmla="*/ 31686843 w 43671952"/>
              <a:gd name="connsiteY9628" fmla="*/ 1073467 h 23902640"/>
              <a:gd name="connsiteX9629" fmla="*/ 31663983 w 43671952"/>
              <a:gd name="connsiteY9629" fmla="*/ 1081088 h 23902640"/>
              <a:gd name="connsiteX9630" fmla="*/ 31534443 w 43671952"/>
              <a:gd name="connsiteY9630" fmla="*/ 1096327 h 23902640"/>
              <a:gd name="connsiteX9631" fmla="*/ 31458243 w 43671952"/>
              <a:gd name="connsiteY9631" fmla="*/ 1103949 h 23902640"/>
              <a:gd name="connsiteX9632" fmla="*/ 31389663 w 43671952"/>
              <a:gd name="connsiteY9632" fmla="*/ 1142048 h 23902640"/>
              <a:gd name="connsiteX9633" fmla="*/ 31343943 w 43671952"/>
              <a:gd name="connsiteY9633" fmla="*/ 1164907 h 23902640"/>
              <a:gd name="connsiteX9634" fmla="*/ 31351563 w 43671952"/>
              <a:gd name="connsiteY9634" fmla="*/ 1187767 h 23902640"/>
              <a:gd name="connsiteX9635" fmla="*/ 31580163 w 43671952"/>
              <a:gd name="connsiteY9635" fmla="*/ 1195387 h 23902640"/>
              <a:gd name="connsiteX9636" fmla="*/ 31740183 w 43671952"/>
              <a:gd name="connsiteY9636" fmla="*/ 1210628 h 23902640"/>
              <a:gd name="connsiteX9637" fmla="*/ 31763043 w 43671952"/>
              <a:gd name="connsiteY9637" fmla="*/ 1203007 h 23902640"/>
              <a:gd name="connsiteX9638" fmla="*/ 31801143 w 43671952"/>
              <a:gd name="connsiteY9638" fmla="*/ 1142048 h 23902640"/>
              <a:gd name="connsiteX9639" fmla="*/ 31846863 w 43671952"/>
              <a:gd name="connsiteY9639" fmla="*/ 1111567 h 23902640"/>
              <a:gd name="connsiteX9640" fmla="*/ 31869723 w 43671952"/>
              <a:gd name="connsiteY9640" fmla="*/ 1103949 h 23902640"/>
              <a:gd name="connsiteX9641" fmla="*/ 31999263 w 43671952"/>
              <a:gd name="connsiteY9641" fmla="*/ 1081088 h 23902640"/>
              <a:gd name="connsiteX9642" fmla="*/ 32022123 w 43671952"/>
              <a:gd name="connsiteY9642" fmla="*/ 1088708 h 23902640"/>
              <a:gd name="connsiteX9643" fmla="*/ 32197383 w 43671952"/>
              <a:gd name="connsiteY9643" fmla="*/ 1103949 h 23902640"/>
              <a:gd name="connsiteX9644" fmla="*/ 32243103 w 43671952"/>
              <a:gd name="connsiteY9644" fmla="*/ 1119187 h 23902640"/>
              <a:gd name="connsiteX9645" fmla="*/ 32288823 w 43671952"/>
              <a:gd name="connsiteY9645" fmla="*/ 1157287 h 23902640"/>
              <a:gd name="connsiteX9646" fmla="*/ 32304063 w 43671952"/>
              <a:gd name="connsiteY9646" fmla="*/ 1203007 h 23902640"/>
              <a:gd name="connsiteX9647" fmla="*/ 32311683 w 43671952"/>
              <a:gd name="connsiteY9647" fmla="*/ 1241107 h 23902640"/>
              <a:gd name="connsiteX9648" fmla="*/ 32288823 w 43671952"/>
              <a:gd name="connsiteY9648" fmla="*/ 1286827 h 23902640"/>
              <a:gd name="connsiteX9649" fmla="*/ 32265963 w 43671952"/>
              <a:gd name="connsiteY9649" fmla="*/ 1294448 h 23902640"/>
              <a:gd name="connsiteX9650" fmla="*/ 31831623 w 43671952"/>
              <a:gd name="connsiteY9650" fmla="*/ 1294448 h 23902640"/>
              <a:gd name="connsiteX9651" fmla="*/ 31785903 w 43671952"/>
              <a:gd name="connsiteY9651" fmla="*/ 1309689 h 23902640"/>
              <a:gd name="connsiteX9652" fmla="*/ 31671603 w 43671952"/>
              <a:gd name="connsiteY9652" fmla="*/ 1324928 h 23902640"/>
              <a:gd name="connsiteX9653" fmla="*/ 31648743 w 43671952"/>
              <a:gd name="connsiteY9653" fmla="*/ 1332548 h 23902640"/>
              <a:gd name="connsiteX9654" fmla="*/ 31625883 w 43671952"/>
              <a:gd name="connsiteY9654" fmla="*/ 1340168 h 23902640"/>
              <a:gd name="connsiteX9655" fmla="*/ 31557303 w 43671952"/>
              <a:gd name="connsiteY9655" fmla="*/ 1363028 h 23902640"/>
              <a:gd name="connsiteX9656" fmla="*/ 31511583 w 43671952"/>
              <a:gd name="connsiteY9656" fmla="*/ 1393507 h 23902640"/>
              <a:gd name="connsiteX9657" fmla="*/ 31420143 w 43671952"/>
              <a:gd name="connsiteY9657" fmla="*/ 1401128 h 23902640"/>
              <a:gd name="connsiteX9658" fmla="*/ 31351563 w 43671952"/>
              <a:gd name="connsiteY9658" fmla="*/ 1363028 h 23902640"/>
              <a:gd name="connsiteX9659" fmla="*/ 31343943 w 43671952"/>
              <a:gd name="connsiteY9659" fmla="*/ 1340168 h 23902640"/>
              <a:gd name="connsiteX9660" fmla="*/ 31313463 w 43671952"/>
              <a:gd name="connsiteY9660" fmla="*/ 1294448 h 23902640"/>
              <a:gd name="connsiteX9661" fmla="*/ 31290603 w 43671952"/>
              <a:gd name="connsiteY9661" fmla="*/ 1279208 h 23902640"/>
              <a:gd name="connsiteX9662" fmla="*/ 31267743 w 43671952"/>
              <a:gd name="connsiteY9662" fmla="*/ 1271587 h 23902640"/>
              <a:gd name="connsiteX9663" fmla="*/ 31252503 w 43671952"/>
              <a:gd name="connsiteY9663" fmla="*/ 1248727 h 23902640"/>
              <a:gd name="connsiteX9664" fmla="*/ 31206783 w 43671952"/>
              <a:gd name="connsiteY9664" fmla="*/ 1233487 h 23902640"/>
              <a:gd name="connsiteX9665" fmla="*/ 31130583 w 43671952"/>
              <a:gd name="connsiteY9665" fmla="*/ 1218247 h 23902640"/>
              <a:gd name="connsiteX9666" fmla="*/ 31100103 w 43671952"/>
              <a:gd name="connsiteY9666" fmla="*/ 1210628 h 23902640"/>
              <a:gd name="connsiteX9667" fmla="*/ 31001043 w 43671952"/>
              <a:gd name="connsiteY9667" fmla="*/ 1203007 h 23902640"/>
              <a:gd name="connsiteX9668" fmla="*/ 30955323 w 43671952"/>
              <a:gd name="connsiteY9668" fmla="*/ 1210628 h 23902640"/>
              <a:gd name="connsiteX9669" fmla="*/ 30879123 w 43671952"/>
              <a:gd name="connsiteY9669" fmla="*/ 1218247 h 23902640"/>
              <a:gd name="connsiteX9670" fmla="*/ 30825783 w 43671952"/>
              <a:gd name="connsiteY9670" fmla="*/ 1164907 h 23902640"/>
              <a:gd name="connsiteX9671" fmla="*/ 30818163 w 43671952"/>
              <a:gd name="connsiteY9671" fmla="*/ 1142048 h 23902640"/>
              <a:gd name="connsiteX9672" fmla="*/ 30886743 w 43671952"/>
              <a:gd name="connsiteY9672" fmla="*/ 1134429 h 23902640"/>
              <a:gd name="connsiteX9673" fmla="*/ 30955323 w 43671952"/>
              <a:gd name="connsiteY9673" fmla="*/ 1149669 h 23902640"/>
              <a:gd name="connsiteX9674" fmla="*/ 30993423 w 43671952"/>
              <a:gd name="connsiteY9674" fmla="*/ 1157287 h 23902640"/>
              <a:gd name="connsiteX9675" fmla="*/ 31054383 w 43671952"/>
              <a:gd name="connsiteY9675" fmla="*/ 1180147 h 23902640"/>
              <a:gd name="connsiteX9676" fmla="*/ 31115343 w 43671952"/>
              <a:gd name="connsiteY9676" fmla="*/ 1157287 h 23902640"/>
              <a:gd name="connsiteX9677" fmla="*/ 31161063 w 43671952"/>
              <a:gd name="connsiteY9677" fmla="*/ 1126808 h 23902640"/>
              <a:gd name="connsiteX9678" fmla="*/ 31222023 w 43671952"/>
              <a:gd name="connsiteY9678" fmla="*/ 1119187 h 23902640"/>
              <a:gd name="connsiteX9679" fmla="*/ 31282983 w 43671952"/>
              <a:gd name="connsiteY9679" fmla="*/ 1134429 h 23902640"/>
              <a:gd name="connsiteX9680" fmla="*/ 31336323 w 43671952"/>
              <a:gd name="connsiteY9680" fmla="*/ 1119187 h 23902640"/>
              <a:gd name="connsiteX9681" fmla="*/ 31359183 w 43671952"/>
              <a:gd name="connsiteY9681" fmla="*/ 1103949 h 23902640"/>
              <a:gd name="connsiteX9682" fmla="*/ 31382043 w 43671952"/>
              <a:gd name="connsiteY9682" fmla="*/ 1096327 h 23902640"/>
              <a:gd name="connsiteX9683" fmla="*/ 31389663 w 43671952"/>
              <a:gd name="connsiteY9683" fmla="*/ 1073467 h 23902640"/>
              <a:gd name="connsiteX9684" fmla="*/ 31412523 w 43671952"/>
              <a:gd name="connsiteY9684" fmla="*/ 959167 h 23902640"/>
              <a:gd name="connsiteX9685" fmla="*/ 31481103 w 43671952"/>
              <a:gd name="connsiteY9685" fmla="*/ 966789 h 23902640"/>
              <a:gd name="connsiteX9686" fmla="*/ 31557303 w 43671952"/>
              <a:gd name="connsiteY9686" fmla="*/ 974408 h 23902640"/>
              <a:gd name="connsiteX9687" fmla="*/ 31595403 w 43671952"/>
              <a:gd name="connsiteY9687" fmla="*/ 982028 h 23902640"/>
              <a:gd name="connsiteX9688" fmla="*/ 31641123 w 43671952"/>
              <a:gd name="connsiteY9688" fmla="*/ 989649 h 23902640"/>
              <a:gd name="connsiteX9689" fmla="*/ 31686843 w 43671952"/>
              <a:gd name="connsiteY9689" fmla="*/ 974408 h 23902640"/>
              <a:gd name="connsiteX9690" fmla="*/ 31702083 w 43671952"/>
              <a:gd name="connsiteY9690" fmla="*/ 951548 h 23902640"/>
              <a:gd name="connsiteX9691" fmla="*/ 31724943 w 43671952"/>
              <a:gd name="connsiteY9691" fmla="*/ 928687 h 23902640"/>
              <a:gd name="connsiteX9692" fmla="*/ 31747803 w 43671952"/>
              <a:gd name="connsiteY9692" fmla="*/ 806767 h 23902640"/>
              <a:gd name="connsiteX9693" fmla="*/ 31724943 w 43671952"/>
              <a:gd name="connsiteY9693" fmla="*/ 799148 h 23902640"/>
              <a:gd name="connsiteX9694" fmla="*/ 31679223 w 43671952"/>
              <a:gd name="connsiteY9694" fmla="*/ 822007 h 23902640"/>
              <a:gd name="connsiteX9695" fmla="*/ 31671603 w 43671952"/>
              <a:gd name="connsiteY9695" fmla="*/ 844868 h 23902640"/>
              <a:gd name="connsiteX9696" fmla="*/ 31663983 w 43671952"/>
              <a:gd name="connsiteY9696" fmla="*/ 867728 h 23902640"/>
              <a:gd name="connsiteX9697" fmla="*/ 31648743 w 43671952"/>
              <a:gd name="connsiteY9697" fmla="*/ 913448 h 23902640"/>
              <a:gd name="connsiteX9698" fmla="*/ 31587783 w 43671952"/>
              <a:gd name="connsiteY9698" fmla="*/ 921068 h 23902640"/>
              <a:gd name="connsiteX9699" fmla="*/ 31542063 w 43671952"/>
              <a:gd name="connsiteY9699" fmla="*/ 905828 h 23902640"/>
              <a:gd name="connsiteX9700" fmla="*/ 31519203 w 43671952"/>
              <a:gd name="connsiteY9700" fmla="*/ 890588 h 23902640"/>
              <a:gd name="connsiteX9701" fmla="*/ 31412523 w 43671952"/>
              <a:gd name="connsiteY9701" fmla="*/ 890588 h 23902640"/>
              <a:gd name="connsiteX9702" fmla="*/ 31366803 w 43671952"/>
              <a:gd name="connsiteY9702" fmla="*/ 875347 h 23902640"/>
              <a:gd name="connsiteX9703" fmla="*/ 31351563 w 43671952"/>
              <a:gd name="connsiteY9703" fmla="*/ 837247 h 23902640"/>
              <a:gd name="connsiteX9704" fmla="*/ 31382043 w 43671952"/>
              <a:gd name="connsiteY9704" fmla="*/ 829628 h 23902640"/>
              <a:gd name="connsiteX9705" fmla="*/ 31404903 w 43671952"/>
              <a:gd name="connsiteY9705" fmla="*/ 822007 h 23902640"/>
              <a:gd name="connsiteX9706" fmla="*/ 31450623 w 43671952"/>
              <a:gd name="connsiteY9706" fmla="*/ 814389 h 23902640"/>
              <a:gd name="connsiteX9707" fmla="*/ 31496343 w 43671952"/>
              <a:gd name="connsiteY9707" fmla="*/ 799148 h 23902640"/>
              <a:gd name="connsiteX9708" fmla="*/ 31549683 w 43671952"/>
              <a:gd name="connsiteY9708" fmla="*/ 768667 h 23902640"/>
              <a:gd name="connsiteX9709" fmla="*/ 31603023 w 43671952"/>
              <a:gd name="connsiteY9709" fmla="*/ 715327 h 23902640"/>
              <a:gd name="connsiteX9710" fmla="*/ 31473483 w 43671952"/>
              <a:gd name="connsiteY9710" fmla="*/ 700087 h 23902640"/>
              <a:gd name="connsiteX9711" fmla="*/ 31450623 w 43671952"/>
              <a:gd name="connsiteY9711" fmla="*/ 692467 h 23902640"/>
              <a:gd name="connsiteX9712" fmla="*/ 31427763 w 43671952"/>
              <a:gd name="connsiteY9712" fmla="*/ 684847 h 23902640"/>
              <a:gd name="connsiteX9713" fmla="*/ 31336323 w 43671952"/>
              <a:gd name="connsiteY9713" fmla="*/ 654368 h 23902640"/>
              <a:gd name="connsiteX9714" fmla="*/ 31290603 w 43671952"/>
              <a:gd name="connsiteY9714" fmla="*/ 623887 h 23902640"/>
              <a:gd name="connsiteX9715" fmla="*/ 31267743 w 43671952"/>
              <a:gd name="connsiteY9715" fmla="*/ 616267 h 23902640"/>
              <a:gd name="connsiteX9716" fmla="*/ 31244883 w 43671952"/>
              <a:gd name="connsiteY9716" fmla="*/ 601027 h 23902640"/>
              <a:gd name="connsiteX9717" fmla="*/ 31176303 w 43671952"/>
              <a:gd name="connsiteY9717" fmla="*/ 562928 h 23902640"/>
              <a:gd name="connsiteX9718" fmla="*/ 31168683 w 43671952"/>
              <a:gd name="connsiteY9718" fmla="*/ 540067 h 23902640"/>
              <a:gd name="connsiteX9719" fmla="*/ 31282983 w 43671952"/>
              <a:gd name="connsiteY9719" fmla="*/ 532448 h 23902640"/>
              <a:gd name="connsiteX9720" fmla="*/ 31351563 w 43671952"/>
              <a:gd name="connsiteY9720" fmla="*/ 540067 h 23902640"/>
              <a:gd name="connsiteX9721" fmla="*/ 31374423 w 43671952"/>
              <a:gd name="connsiteY9721" fmla="*/ 547688 h 23902640"/>
              <a:gd name="connsiteX9722" fmla="*/ 31435383 w 43671952"/>
              <a:gd name="connsiteY9722" fmla="*/ 562928 h 23902640"/>
              <a:gd name="connsiteX9723" fmla="*/ 31458243 w 43671952"/>
              <a:gd name="connsiteY9723" fmla="*/ 578168 h 23902640"/>
              <a:gd name="connsiteX9724" fmla="*/ 31488723 w 43671952"/>
              <a:gd name="connsiteY9724" fmla="*/ 623887 h 23902640"/>
              <a:gd name="connsiteX9725" fmla="*/ 31511583 w 43671952"/>
              <a:gd name="connsiteY9725" fmla="*/ 639127 h 23902640"/>
              <a:gd name="connsiteX9726" fmla="*/ 31557303 w 43671952"/>
              <a:gd name="connsiteY9726" fmla="*/ 646747 h 23902640"/>
              <a:gd name="connsiteX9727" fmla="*/ 31557303 w 43671952"/>
              <a:gd name="connsiteY9727" fmla="*/ 555307 h 23902640"/>
              <a:gd name="connsiteX9728" fmla="*/ 31534443 w 43671952"/>
              <a:gd name="connsiteY9728" fmla="*/ 540067 h 23902640"/>
              <a:gd name="connsiteX9729" fmla="*/ 31511583 w 43671952"/>
              <a:gd name="connsiteY9729" fmla="*/ 479107 h 23902640"/>
              <a:gd name="connsiteX9730" fmla="*/ 31534443 w 43671952"/>
              <a:gd name="connsiteY9730" fmla="*/ 471487 h 23902640"/>
              <a:gd name="connsiteX9731" fmla="*/ 31580163 w 43671952"/>
              <a:gd name="connsiteY9731" fmla="*/ 463870 h 23902640"/>
              <a:gd name="connsiteX9732" fmla="*/ 31702083 w 43671952"/>
              <a:gd name="connsiteY9732" fmla="*/ 387668 h 23902640"/>
              <a:gd name="connsiteX9733" fmla="*/ 31671603 w 43671952"/>
              <a:gd name="connsiteY9733" fmla="*/ 326709 h 23902640"/>
              <a:gd name="connsiteX9734" fmla="*/ 31793523 w 43671952"/>
              <a:gd name="connsiteY9734" fmla="*/ 319087 h 23902640"/>
              <a:gd name="connsiteX9735" fmla="*/ 31824003 w 43671952"/>
              <a:gd name="connsiteY9735" fmla="*/ 303848 h 23902640"/>
              <a:gd name="connsiteX9736" fmla="*/ 31801143 w 43671952"/>
              <a:gd name="connsiteY9736" fmla="*/ 288607 h 23902640"/>
              <a:gd name="connsiteX9737" fmla="*/ 31778283 w 43671952"/>
              <a:gd name="connsiteY9737" fmla="*/ 280987 h 23902640"/>
              <a:gd name="connsiteX9738" fmla="*/ 31648743 w 43671952"/>
              <a:gd name="connsiteY9738" fmla="*/ 258127 h 23902640"/>
              <a:gd name="connsiteX9739" fmla="*/ 31618263 w 43671952"/>
              <a:gd name="connsiteY9739" fmla="*/ 265747 h 23902640"/>
              <a:gd name="connsiteX9740" fmla="*/ 31595403 w 43671952"/>
              <a:gd name="connsiteY9740" fmla="*/ 273368 h 23902640"/>
              <a:gd name="connsiteX9741" fmla="*/ 31549683 w 43671952"/>
              <a:gd name="connsiteY9741" fmla="*/ 288607 h 23902640"/>
              <a:gd name="connsiteX9742" fmla="*/ 31526823 w 43671952"/>
              <a:gd name="connsiteY9742" fmla="*/ 303848 h 23902640"/>
              <a:gd name="connsiteX9743" fmla="*/ 31481103 w 43671952"/>
              <a:gd name="connsiteY9743" fmla="*/ 334327 h 23902640"/>
              <a:gd name="connsiteX9744" fmla="*/ 31435383 w 43671952"/>
              <a:gd name="connsiteY9744" fmla="*/ 364808 h 23902640"/>
              <a:gd name="connsiteX9745" fmla="*/ 31366803 w 43671952"/>
              <a:gd name="connsiteY9745" fmla="*/ 380047 h 23902640"/>
              <a:gd name="connsiteX9746" fmla="*/ 31321083 w 43671952"/>
              <a:gd name="connsiteY9746" fmla="*/ 410527 h 23902640"/>
              <a:gd name="connsiteX9747" fmla="*/ 31282983 w 43671952"/>
              <a:gd name="connsiteY9747" fmla="*/ 456247 h 23902640"/>
              <a:gd name="connsiteX9748" fmla="*/ 31260123 w 43671952"/>
              <a:gd name="connsiteY9748" fmla="*/ 463870 h 23902640"/>
              <a:gd name="connsiteX9749" fmla="*/ 31214403 w 43671952"/>
              <a:gd name="connsiteY9749" fmla="*/ 479107 h 23902640"/>
              <a:gd name="connsiteX9750" fmla="*/ 31145823 w 43671952"/>
              <a:gd name="connsiteY9750" fmla="*/ 486727 h 23902640"/>
              <a:gd name="connsiteX9751" fmla="*/ 31122963 w 43671952"/>
              <a:gd name="connsiteY9751" fmla="*/ 471487 h 23902640"/>
              <a:gd name="connsiteX9752" fmla="*/ 31031523 w 43671952"/>
              <a:gd name="connsiteY9752" fmla="*/ 456247 h 23902640"/>
              <a:gd name="connsiteX9753" fmla="*/ 31001043 w 43671952"/>
              <a:gd name="connsiteY9753" fmla="*/ 486727 h 23902640"/>
              <a:gd name="connsiteX9754" fmla="*/ 30978183 w 43671952"/>
              <a:gd name="connsiteY9754" fmla="*/ 494350 h 23902640"/>
              <a:gd name="connsiteX9755" fmla="*/ 30962943 w 43671952"/>
              <a:gd name="connsiteY9755" fmla="*/ 517208 h 23902640"/>
              <a:gd name="connsiteX9756" fmla="*/ 30940083 w 43671952"/>
              <a:gd name="connsiteY9756" fmla="*/ 524828 h 23902640"/>
              <a:gd name="connsiteX9757" fmla="*/ 30894363 w 43671952"/>
              <a:gd name="connsiteY9757" fmla="*/ 501968 h 23902640"/>
              <a:gd name="connsiteX9758" fmla="*/ 30719103 w 43671952"/>
              <a:gd name="connsiteY9758" fmla="*/ 494350 h 23902640"/>
              <a:gd name="connsiteX9759" fmla="*/ 30688623 w 43671952"/>
              <a:gd name="connsiteY9759" fmla="*/ 456247 h 23902640"/>
              <a:gd name="connsiteX9760" fmla="*/ 30696243 w 43671952"/>
              <a:gd name="connsiteY9760" fmla="*/ 433387 h 23902640"/>
              <a:gd name="connsiteX9761" fmla="*/ 30726723 w 43671952"/>
              <a:gd name="connsiteY9761" fmla="*/ 395288 h 23902640"/>
              <a:gd name="connsiteX9762" fmla="*/ 30787683 w 43671952"/>
              <a:gd name="connsiteY9762" fmla="*/ 372428 h 23902640"/>
              <a:gd name="connsiteX9763" fmla="*/ 30947703 w 43671952"/>
              <a:gd name="connsiteY9763" fmla="*/ 387668 h 23902640"/>
              <a:gd name="connsiteX9764" fmla="*/ 30932463 w 43671952"/>
              <a:gd name="connsiteY9764" fmla="*/ 341949 h 23902640"/>
              <a:gd name="connsiteX9765" fmla="*/ 30909603 w 43671952"/>
              <a:gd name="connsiteY9765" fmla="*/ 326709 h 23902640"/>
              <a:gd name="connsiteX9766" fmla="*/ 30901983 w 43671952"/>
              <a:gd name="connsiteY9766" fmla="*/ 303848 h 23902640"/>
              <a:gd name="connsiteX9767" fmla="*/ 30894363 w 43671952"/>
              <a:gd name="connsiteY9767" fmla="*/ 250507 h 23902640"/>
              <a:gd name="connsiteX9768" fmla="*/ 30947703 w 43671952"/>
              <a:gd name="connsiteY9768" fmla="*/ 242888 h 23902640"/>
              <a:gd name="connsiteX9769" fmla="*/ 30993423 w 43671952"/>
              <a:gd name="connsiteY9769" fmla="*/ 265747 h 23902640"/>
              <a:gd name="connsiteX9770" fmla="*/ 31016283 w 43671952"/>
              <a:gd name="connsiteY9770" fmla="*/ 273368 h 23902640"/>
              <a:gd name="connsiteX9771" fmla="*/ 31107723 w 43671952"/>
              <a:gd name="connsiteY9771" fmla="*/ 280987 h 23902640"/>
              <a:gd name="connsiteX9772" fmla="*/ 31130583 w 43671952"/>
              <a:gd name="connsiteY9772" fmla="*/ 288607 h 23902640"/>
              <a:gd name="connsiteX9773" fmla="*/ 31206783 w 43671952"/>
              <a:gd name="connsiteY9773" fmla="*/ 303848 h 23902640"/>
              <a:gd name="connsiteX9774" fmla="*/ 31237263 w 43671952"/>
              <a:gd name="connsiteY9774" fmla="*/ 288607 h 23902640"/>
              <a:gd name="connsiteX9775" fmla="*/ 31244883 w 43671952"/>
              <a:gd name="connsiteY9775" fmla="*/ 227647 h 23902640"/>
              <a:gd name="connsiteX9776" fmla="*/ 31237263 w 43671952"/>
              <a:gd name="connsiteY9776" fmla="*/ 204788 h 23902640"/>
              <a:gd name="connsiteX9777" fmla="*/ 31336323 w 43671952"/>
              <a:gd name="connsiteY9777" fmla="*/ 159068 h 23902640"/>
              <a:gd name="connsiteX9778" fmla="*/ 31382043 w 43671952"/>
              <a:gd name="connsiteY9778" fmla="*/ 174307 h 23902640"/>
              <a:gd name="connsiteX9779" fmla="*/ 31397283 w 43671952"/>
              <a:gd name="connsiteY9779" fmla="*/ 197167 h 23902640"/>
              <a:gd name="connsiteX9780" fmla="*/ 31481103 w 43671952"/>
              <a:gd name="connsiteY9780" fmla="*/ 204788 h 23902640"/>
              <a:gd name="connsiteX9781" fmla="*/ 31511583 w 43671952"/>
              <a:gd name="connsiteY9781" fmla="*/ 136208 h 23902640"/>
              <a:gd name="connsiteX9782" fmla="*/ 31542063 w 43671952"/>
              <a:gd name="connsiteY9782" fmla="*/ 90487 h 23902640"/>
              <a:gd name="connsiteX9783" fmla="*/ 31587783 w 43671952"/>
              <a:gd name="connsiteY9783" fmla="*/ 75247 h 23902640"/>
              <a:gd name="connsiteX9784" fmla="*/ 31618263 w 43671952"/>
              <a:gd name="connsiteY9784" fmla="*/ 67627 h 23902640"/>
              <a:gd name="connsiteX9785" fmla="*/ 31702083 w 43671952"/>
              <a:gd name="connsiteY9785" fmla="*/ 60007 h 23902640"/>
              <a:gd name="connsiteX9786" fmla="*/ 31732563 w 43671952"/>
              <a:gd name="connsiteY9786" fmla="*/ 52387 h 23902640"/>
              <a:gd name="connsiteX9787" fmla="*/ 31785903 w 43671952"/>
              <a:gd name="connsiteY9787" fmla="*/ 14287 h 23902640"/>
              <a:gd name="connsiteX9788" fmla="*/ 7930556 w 43671952"/>
              <a:gd name="connsiteY9788" fmla="*/ 0 h 23902640"/>
              <a:gd name="connsiteX9789" fmla="*/ 8940335 w 43671952"/>
              <a:gd name="connsiteY9789" fmla="*/ 0 h 23902640"/>
              <a:gd name="connsiteX9790" fmla="*/ 8938470 w 43671952"/>
              <a:gd name="connsiteY9790" fmla="*/ 658 h 23902640"/>
              <a:gd name="connsiteX9791" fmla="*/ 8925244 w 43671952"/>
              <a:gd name="connsiteY9791" fmla="*/ 14288 h 23902640"/>
              <a:gd name="connsiteX9792" fmla="*/ 8896673 w 43671952"/>
              <a:gd name="connsiteY9792" fmla="*/ 33337 h 23902640"/>
              <a:gd name="connsiteX9793" fmla="*/ 8882384 w 43671952"/>
              <a:gd name="connsiteY9793" fmla="*/ 47626 h 23902640"/>
              <a:gd name="connsiteX9794" fmla="*/ 8853809 w 43671952"/>
              <a:gd name="connsiteY9794" fmla="*/ 66677 h 23902640"/>
              <a:gd name="connsiteX9795" fmla="*/ 8834760 w 43671952"/>
              <a:gd name="connsiteY9795" fmla="*/ 80963 h 23902640"/>
              <a:gd name="connsiteX9796" fmla="*/ 8815714 w 43671952"/>
              <a:gd name="connsiteY9796" fmla="*/ 90487 h 23902640"/>
              <a:gd name="connsiteX9797" fmla="*/ 8801424 w 43671952"/>
              <a:gd name="connsiteY9797" fmla="*/ 100014 h 23902640"/>
              <a:gd name="connsiteX9798" fmla="*/ 8791896 w 43671952"/>
              <a:gd name="connsiteY9798" fmla="*/ 114301 h 23902640"/>
              <a:gd name="connsiteX9799" fmla="*/ 8753797 w 43671952"/>
              <a:gd name="connsiteY9799" fmla="*/ 171450 h 23902640"/>
              <a:gd name="connsiteX9800" fmla="*/ 8739515 w 43671952"/>
              <a:gd name="connsiteY9800" fmla="*/ 180977 h 23902640"/>
              <a:gd name="connsiteX9801" fmla="*/ 8725227 w 43671952"/>
              <a:gd name="connsiteY9801" fmla="*/ 185739 h 23902640"/>
              <a:gd name="connsiteX9802" fmla="*/ 8715697 w 43671952"/>
              <a:gd name="connsiteY9802" fmla="*/ 200025 h 23902640"/>
              <a:gd name="connsiteX9803" fmla="*/ 8701413 w 43671952"/>
              <a:gd name="connsiteY9803" fmla="*/ 214313 h 23902640"/>
              <a:gd name="connsiteX9804" fmla="*/ 8682357 w 43671952"/>
              <a:gd name="connsiteY9804" fmla="*/ 233363 h 23902640"/>
              <a:gd name="connsiteX9805" fmla="*/ 8663310 w 43671952"/>
              <a:gd name="connsiteY9805" fmla="*/ 252414 h 23902640"/>
              <a:gd name="connsiteX9806" fmla="*/ 8649021 w 43671952"/>
              <a:gd name="connsiteY9806" fmla="*/ 261938 h 23902640"/>
              <a:gd name="connsiteX9807" fmla="*/ 8639497 w 43671952"/>
              <a:gd name="connsiteY9807" fmla="*/ 276224 h 23902640"/>
              <a:gd name="connsiteX9808" fmla="*/ 8610925 w 43671952"/>
              <a:gd name="connsiteY9808" fmla="*/ 285750 h 23902640"/>
              <a:gd name="connsiteX9809" fmla="*/ 8534723 w 43671952"/>
              <a:gd name="connsiteY9809" fmla="*/ 290513 h 23902640"/>
              <a:gd name="connsiteX9810" fmla="*/ 8520437 w 43671952"/>
              <a:gd name="connsiteY9810" fmla="*/ 285750 h 23902640"/>
              <a:gd name="connsiteX9811" fmla="*/ 8477573 w 43671952"/>
              <a:gd name="connsiteY9811" fmla="*/ 271462 h 23902640"/>
              <a:gd name="connsiteX9812" fmla="*/ 8377564 w 43671952"/>
              <a:gd name="connsiteY9812" fmla="*/ 271462 h 23902640"/>
              <a:gd name="connsiteX9813" fmla="*/ 8358511 w 43671952"/>
              <a:gd name="connsiteY9813" fmla="*/ 280989 h 23902640"/>
              <a:gd name="connsiteX9814" fmla="*/ 8306124 w 43671952"/>
              <a:gd name="connsiteY9814" fmla="*/ 295276 h 23902640"/>
              <a:gd name="connsiteX9815" fmla="*/ 8268023 w 43671952"/>
              <a:gd name="connsiteY9815" fmla="*/ 309563 h 23902640"/>
              <a:gd name="connsiteX9816" fmla="*/ 8239448 w 43671952"/>
              <a:gd name="connsiteY9816" fmla="*/ 323853 h 23902640"/>
              <a:gd name="connsiteX9817" fmla="*/ 8234687 w 43671952"/>
              <a:gd name="connsiteY9817" fmla="*/ 347662 h 23902640"/>
              <a:gd name="connsiteX9818" fmla="*/ 8244211 w 43671952"/>
              <a:gd name="connsiteY9818" fmla="*/ 361949 h 23902640"/>
              <a:gd name="connsiteX9819" fmla="*/ 8248975 w 43671952"/>
              <a:gd name="connsiteY9819" fmla="*/ 428628 h 23902640"/>
              <a:gd name="connsiteX9820" fmla="*/ 8244211 w 43671952"/>
              <a:gd name="connsiteY9820" fmla="*/ 442914 h 23902640"/>
              <a:gd name="connsiteX9821" fmla="*/ 8182298 w 43671952"/>
              <a:gd name="connsiteY9821" fmla="*/ 447675 h 23902640"/>
              <a:gd name="connsiteX9822" fmla="*/ 8139436 w 43671952"/>
              <a:gd name="connsiteY9822" fmla="*/ 423863 h 23902640"/>
              <a:gd name="connsiteX9823" fmla="*/ 8096573 w 43671952"/>
              <a:gd name="connsiteY9823" fmla="*/ 414337 h 23902640"/>
              <a:gd name="connsiteX9824" fmla="*/ 8077522 w 43671952"/>
              <a:gd name="connsiteY9824" fmla="*/ 438150 h 23902640"/>
              <a:gd name="connsiteX9825" fmla="*/ 8087048 w 43671952"/>
              <a:gd name="connsiteY9825" fmla="*/ 452437 h 23902640"/>
              <a:gd name="connsiteX9826" fmla="*/ 8101336 w 43671952"/>
              <a:gd name="connsiteY9826" fmla="*/ 457199 h 23902640"/>
              <a:gd name="connsiteX9827" fmla="*/ 8106097 w 43671952"/>
              <a:gd name="connsiteY9827" fmla="*/ 471487 h 23902640"/>
              <a:gd name="connsiteX9828" fmla="*/ 8106097 w 43671952"/>
              <a:gd name="connsiteY9828" fmla="*/ 519115 h 23902640"/>
              <a:gd name="connsiteX9829" fmla="*/ 8044184 w 43671952"/>
              <a:gd name="connsiteY9829" fmla="*/ 509588 h 23902640"/>
              <a:gd name="connsiteX9830" fmla="*/ 8029898 w 43671952"/>
              <a:gd name="connsiteY9830" fmla="*/ 504825 h 23902640"/>
              <a:gd name="connsiteX9831" fmla="*/ 8015611 w 43671952"/>
              <a:gd name="connsiteY9831" fmla="*/ 500064 h 23902640"/>
              <a:gd name="connsiteX9832" fmla="*/ 7987034 w 43671952"/>
              <a:gd name="connsiteY9832" fmla="*/ 490539 h 23902640"/>
              <a:gd name="connsiteX9833" fmla="*/ 7972747 w 43671952"/>
              <a:gd name="connsiteY9833" fmla="*/ 481014 h 23902640"/>
              <a:gd name="connsiteX9834" fmla="*/ 7944171 w 43671952"/>
              <a:gd name="connsiteY9834" fmla="*/ 466726 h 23902640"/>
              <a:gd name="connsiteX9835" fmla="*/ 7929886 w 43671952"/>
              <a:gd name="connsiteY9835" fmla="*/ 461962 h 23902640"/>
              <a:gd name="connsiteX9836" fmla="*/ 7901311 w 43671952"/>
              <a:gd name="connsiteY9836" fmla="*/ 447675 h 23902640"/>
              <a:gd name="connsiteX9837" fmla="*/ 7887024 w 43671952"/>
              <a:gd name="connsiteY9837" fmla="*/ 452437 h 23902640"/>
              <a:gd name="connsiteX9838" fmla="*/ 7887024 w 43671952"/>
              <a:gd name="connsiteY9838" fmla="*/ 509588 h 23902640"/>
              <a:gd name="connsiteX9839" fmla="*/ 7896550 w 43671952"/>
              <a:gd name="connsiteY9839" fmla="*/ 576262 h 23902640"/>
              <a:gd name="connsiteX9840" fmla="*/ 7848922 w 43671952"/>
              <a:gd name="connsiteY9840" fmla="*/ 600074 h 23902640"/>
              <a:gd name="connsiteX9841" fmla="*/ 7758436 w 43671952"/>
              <a:gd name="connsiteY9841" fmla="*/ 604838 h 23902640"/>
              <a:gd name="connsiteX9842" fmla="*/ 7744148 w 43671952"/>
              <a:gd name="connsiteY9842" fmla="*/ 595314 h 23902640"/>
              <a:gd name="connsiteX9843" fmla="*/ 7715573 w 43671952"/>
              <a:gd name="connsiteY9843" fmla="*/ 581024 h 23902640"/>
              <a:gd name="connsiteX9844" fmla="*/ 7701284 w 43671952"/>
              <a:gd name="connsiteY9844" fmla="*/ 576262 h 23902640"/>
              <a:gd name="connsiteX9845" fmla="*/ 7677470 w 43671952"/>
              <a:gd name="connsiteY9845" fmla="*/ 547688 h 23902640"/>
              <a:gd name="connsiteX9846" fmla="*/ 7667945 w 43671952"/>
              <a:gd name="connsiteY9846" fmla="*/ 519115 h 23902640"/>
              <a:gd name="connsiteX9847" fmla="*/ 7639370 w 43671952"/>
              <a:gd name="connsiteY9847" fmla="*/ 514352 h 23902640"/>
              <a:gd name="connsiteX9848" fmla="*/ 7429823 w 43671952"/>
              <a:gd name="connsiteY9848" fmla="*/ 509588 h 23902640"/>
              <a:gd name="connsiteX9849" fmla="*/ 7382200 w 43671952"/>
              <a:gd name="connsiteY9849" fmla="*/ 523875 h 23902640"/>
              <a:gd name="connsiteX9850" fmla="*/ 7396488 w 43671952"/>
              <a:gd name="connsiteY9850" fmla="*/ 552450 h 23902640"/>
              <a:gd name="connsiteX9851" fmla="*/ 7425063 w 43671952"/>
              <a:gd name="connsiteY9851" fmla="*/ 571499 h 23902640"/>
              <a:gd name="connsiteX9852" fmla="*/ 7425063 w 43671952"/>
              <a:gd name="connsiteY9852" fmla="*/ 600074 h 23902640"/>
              <a:gd name="connsiteX9853" fmla="*/ 7410775 w 43671952"/>
              <a:gd name="connsiteY9853" fmla="*/ 604838 h 23902640"/>
              <a:gd name="connsiteX9854" fmla="*/ 7382200 w 43671952"/>
              <a:gd name="connsiteY9854" fmla="*/ 614363 h 23902640"/>
              <a:gd name="connsiteX9855" fmla="*/ 7386961 w 43671952"/>
              <a:gd name="connsiteY9855" fmla="*/ 657225 h 23902640"/>
              <a:gd name="connsiteX9856" fmla="*/ 7410775 w 43671952"/>
              <a:gd name="connsiteY9856" fmla="*/ 681037 h 23902640"/>
              <a:gd name="connsiteX9857" fmla="*/ 7429823 w 43671952"/>
              <a:gd name="connsiteY9857" fmla="*/ 704851 h 23902640"/>
              <a:gd name="connsiteX9858" fmla="*/ 7444110 w 43671952"/>
              <a:gd name="connsiteY9858" fmla="*/ 709614 h 23902640"/>
              <a:gd name="connsiteX9859" fmla="*/ 7453637 w 43671952"/>
              <a:gd name="connsiteY9859" fmla="*/ 723899 h 23902640"/>
              <a:gd name="connsiteX9860" fmla="*/ 7458398 w 43671952"/>
              <a:gd name="connsiteY9860" fmla="*/ 738188 h 23902640"/>
              <a:gd name="connsiteX9861" fmla="*/ 7467925 w 43671952"/>
              <a:gd name="connsiteY9861" fmla="*/ 776288 h 23902640"/>
              <a:gd name="connsiteX9862" fmla="*/ 7458398 w 43671952"/>
              <a:gd name="connsiteY9862" fmla="*/ 804864 h 23902640"/>
              <a:gd name="connsiteX9863" fmla="*/ 7448877 w 43671952"/>
              <a:gd name="connsiteY9863" fmla="*/ 819152 h 23902640"/>
              <a:gd name="connsiteX9864" fmla="*/ 7420303 w 43671952"/>
              <a:gd name="connsiteY9864" fmla="*/ 862013 h 23902640"/>
              <a:gd name="connsiteX9865" fmla="*/ 7406015 w 43671952"/>
              <a:gd name="connsiteY9865" fmla="*/ 871538 h 23902640"/>
              <a:gd name="connsiteX9866" fmla="*/ 7377440 w 43671952"/>
              <a:gd name="connsiteY9866" fmla="*/ 890588 h 23902640"/>
              <a:gd name="connsiteX9867" fmla="*/ 7363151 w 43671952"/>
              <a:gd name="connsiteY9867" fmla="*/ 895350 h 23902640"/>
              <a:gd name="connsiteX9868" fmla="*/ 7334578 w 43671952"/>
              <a:gd name="connsiteY9868" fmla="*/ 904874 h 23902640"/>
              <a:gd name="connsiteX9869" fmla="*/ 7320290 w 43671952"/>
              <a:gd name="connsiteY9869" fmla="*/ 914400 h 23902640"/>
              <a:gd name="connsiteX9870" fmla="*/ 7306002 w 43671952"/>
              <a:gd name="connsiteY9870" fmla="*/ 919162 h 23902640"/>
              <a:gd name="connsiteX9871" fmla="*/ 7248851 w 43671952"/>
              <a:gd name="connsiteY9871" fmla="*/ 928687 h 23902640"/>
              <a:gd name="connsiteX9872" fmla="*/ 7234564 w 43671952"/>
              <a:gd name="connsiteY9872" fmla="*/ 919162 h 23902640"/>
              <a:gd name="connsiteX9873" fmla="*/ 7220276 w 43671952"/>
              <a:gd name="connsiteY9873" fmla="*/ 914400 h 23902640"/>
              <a:gd name="connsiteX9874" fmla="*/ 7215513 w 43671952"/>
              <a:gd name="connsiteY9874" fmla="*/ 900114 h 23902640"/>
              <a:gd name="connsiteX9875" fmla="*/ 7201226 w 43671952"/>
              <a:gd name="connsiteY9875" fmla="*/ 890588 h 23902640"/>
              <a:gd name="connsiteX9876" fmla="*/ 7196462 w 43671952"/>
              <a:gd name="connsiteY9876" fmla="*/ 876299 h 23902640"/>
              <a:gd name="connsiteX9877" fmla="*/ 7196462 w 43671952"/>
              <a:gd name="connsiteY9877" fmla="*/ 785813 h 23902640"/>
              <a:gd name="connsiteX9878" fmla="*/ 7191699 w 43671952"/>
              <a:gd name="connsiteY9878" fmla="*/ 762000 h 23902640"/>
              <a:gd name="connsiteX9879" fmla="*/ 7186938 w 43671952"/>
              <a:gd name="connsiteY9879" fmla="*/ 747712 h 23902640"/>
              <a:gd name="connsiteX9880" fmla="*/ 7172649 w 43671952"/>
              <a:gd name="connsiteY9880" fmla="*/ 704851 h 23902640"/>
              <a:gd name="connsiteX9881" fmla="*/ 7144073 w 43671952"/>
              <a:gd name="connsiteY9881" fmla="*/ 685800 h 23902640"/>
              <a:gd name="connsiteX9882" fmla="*/ 7134552 w 43671952"/>
              <a:gd name="connsiteY9882" fmla="*/ 671513 h 23902640"/>
              <a:gd name="connsiteX9883" fmla="*/ 7091689 w 43671952"/>
              <a:gd name="connsiteY9883" fmla="*/ 652463 h 23902640"/>
              <a:gd name="connsiteX9884" fmla="*/ 7053587 w 43671952"/>
              <a:gd name="connsiteY9884" fmla="*/ 642938 h 23902640"/>
              <a:gd name="connsiteX9885" fmla="*/ 7048826 w 43671952"/>
              <a:gd name="connsiteY9885" fmla="*/ 681037 h 23902640"/>
              <a:gd name="connsiteX9886" fmla="*/ 7058348 w 43671952"/>
              <a:gd name="connsiteY9886" fmla="*/ 695324 h 23902640"/>
              <a:gd name="connsiteX9887" fmla="*/ 7082163 w 43671952"/>
              <a:gd name="connsiteY9887" fmla="*/ 742950 h 23902640"/>
              <a:gd name="connsiteX9888" fmla="*/ 7077397 w 43671952"/>
              <a:gd name="connsiteY9888" fmla="*/ 757238 h 23902640"/>
              <a:gd name="connsiteX9889" fmla="*/ 7063112 w 43671952"/>
              <a:gd name="connsiteY9889" fmla="*/ 762000 h 23902640"/>
              <a:gd name="connsiteX9890" fmla="*/ 7020249 w 43671952"/>
              <a:gd name="connsiteY9890" fmla="*/ 766762 h 23902640"/>
              <a:gd name="connsiteX9891" fmla="*/ 7001198 w 43671952"/>
              <a:gd name="connsiteY9891" fmla="*/ 762000 h 23902640"/>
              <a:gd name="connsiteX9892" fmla="*/ 6934522 w 43671952"/>
              <a:gd name="connsiteY9892" fmla="*/ 742950 h 23902640"/>
              <a:gd name="connsiteX9893" fmla="*/ 6867579 w 43671952"/>
              <a:gd name="connsiteY9893" fmla="*/ 738188 h 23902640"/>
              <a:gd name="connsiteX9894" fmla="*/ 6819951 w 43671952"/>
              <a:gd name="connsiteY9894" fmla="*/ 742950 h 23902640"/>
              <a:gd name="connsiteX9895" fmla="*/ 6762801 w 43671952"/>
              <a:gd name="connsiteY9895" fmla="*/ 757238 h 23902640"/>
              <a:gd name="connsiteX9896" fmla="*/ 6743749 w 43671952"/>
              <a:gd name="connsiteY9896" fmla="*/ 781049 h 23902640"/>
              <a:gd name="connsiteX9897" fmla="*/ 6758040 w 43671952"/>
              <a:gd name="connsiteY9897" fmla="*/ 809626 h 23902640"/>
              <a:gd name="connsiteX9898" fmla="*/ 6791374 w 43671952"/>
              <a:gd name="connsiteY9898" fmla="*/ 823912 h 23902640"/>
              <a:gd name="connsiteX9899" fmla="*/ 6819951 w 43671952"/>
              <a:gd name="connsiteY9899" fmla="*/ 833437 h 23902640"/>
              <a:gd name="connsiteX9900" fmla="*/ 6862810 w 43671952"/>
              <a:gd name="connsiteY9900" fmla="*/ 842962 h 23902640"/>
              <a:gd name="connsiteX9901" fmla="*/ 6881863 w 43671952"/>
              <a:gd name="connsiteY9901" fmla="*/ 847724 h 23902640"/>
              <a:gd name="connsiteX9902" fmla="*/ 6896146 w 43671952"/>
              <a:gd name="connsiteY9902" fmla="*/ 852487 h 23902640"/>
              <a:gd name="connsiteX9903" fmla="*/ 6910438 w 43671952"/>
              <a:gd name="connsiteY9903" fmla="*/ 857249 h 23902640"/>
              <a:gd name="connsiteX9904" fmla="*/ 6967860 w 43671952"/>
              <a:gd name="connsiteY9904" fmla="*/ 876299 h 23902640"/>
              <a:gd name="connsiteX9905" fmla="*/ 6996437 w 43671952"/>
              <a:gd name="connsiteY9905" fmla="*/ 885824 h 23902640"/>
              <a:gd name="connsiteX9906" fmla="*/ 7010725 w 43671952"/>
              <a:gd name="connsiteY9906" fmla="*/ 895350 h 23902640"/>
              <a:gd name="connsiteX9907" fmla="*/ 7039300 w 43671952"/>
              <a:gd name="connsiteY9907" fmla="*/ 904874 h 23902640"/>
              <a:gd name="connsiteX9908" fmla="*/ 7058348 w 43671952"/>
              <a:gd name="connsiteY9908" fmla="*/ 909639 h 23902640"/>
              <a:gd name="connsiteX9909" fmla="*/ 7072636 w 43671952"/>
              <a:gd name="connsiteY9909" fmla="*/ 914400 h 23902640"/>
              <a:gd name="connsiteX9910" fmla="*/ 7096445 w 43671952"/>
              <a:gd name="connsiteY9910" fmla="*/ 919162 h 23902640"/>
              <a:gd name="connsiteX9911" fmla="*/ 7115500 w 43671952"/>
              <a:gd name="connsiteY9911" fmla="*/ 923924 h 23902640"/>
              <a:gd name="connsiteX9912" fmla="*/ 7167889 w 43671952"/>
              <a:gd name="connsiteY9912" fmla="*/ 938214 h 23902640"/>
              <a:gd name="connsiteX9913" fmla="*/ 7177412 w 43671952"/>
              <a:gd name="connsiteY9913" fmla="*/ 952499 h 23902640"/>
              <a:gd name="connsiteX9914" fmla="*/ 7158361 w 43671952"/>
              <a:gd name="connsiteY9914" fmla="*/ 971550 h 23902640"/>
              <a:gd name="connsiteX9915" fmla="*/ 7148835 w 43671952"/>
              <a:gd name="connsiteY9915" fmla="*/ 985837 h 23902640"/>
              <a:gd name="connsiteX9916" fmla="*/ 7134552 w 43671952"/>
              <a:gd name="connsiteY9916" fmla="*/ 990601 h 23902640"/>
              <a:gd name="connsiteX9917" fmla="*/ 7105971 w 43671952"/>
              <a:gd name="connsiteY9917" fmla="*/ 1000125 h 23902640"/>
              <a:gd name="connsiteX9918" fmla="*/ 7091689 w 43671952"/>
              <a:gd name="connsiteY9918" fmla="*/ 1009649 h 23902640"/>
              <a:gd name="connsiteX9919" fmla="*/ 7063112 w 43671952"/>
              <a:gd name="connsiteY9919" fmla="*/ 1019176 h 23902640"/>
              <a:gd name="connsiteX9920" fmla="*/ 7029773 w 43671952"/>
              <a:gd name="connsiteY9920" fmla="*/ 1028700 h 23902640"/>
              <a:gd name="connsiteX9921" fmla="*/ 6939288 w 43671952"/>
              <a:gd name="connsiteY9921" fmla="*/ 1033463 h 23902640"/>
              <a:gd name="connsiteX9922" fmla="*/ 6910438 w 43671952"/>
              <a:gd name="connsiteY9922" fmla="*/ 1028700 h 23902640"/>
              <a:gd name="connsiteX9923" fmla="*/ 6829471 w 43671952"/>
              <a:gd name="connsiteY9923" fmla="*/ 1023937 h 23902640"/>
              <a:gd name="connsiteX9924" fmla="*/ 6777095 w 43671952"/>
              <a:gd name="connsiteY9924" fmla="*/ 1033463 h 23902640"/>
              <a:gd name="connsiteX9925" fmla="*/ 6753279 w 43671952"/>
              <a:gd name="connsiteY9925" fmla="*/ 1038224 h 23902640"/>
              <a:gd name="connsiteX9926" fmla="*/ 6719945 w 43671952"/>
              <a:gd name="connsiteY9926" fmla="*/ 1042987 h 23902640"/>
              <a:gd name="connsiteX9927" fmla="*/ 6705651 w 43671952"/>
              <a:gd name="connsiteY9927" fmla="*/ 1047750 h 23902640"/>
              <a:gd name="connsiteX9928" fmla="*/ 6677076 w 43671952"/>
              <a:gd name="connsiteY9928" fmla="*/ 1052513 h 23902640"/>
              <a:gd name="connsiteX9929" fmla="*/ 6610406 w 43671952"/>
              <a:gd name="connsiteY9929" fmla="*/ 1071563 h 23902640"/>
              <a:gd name="connsiteX9930" fmla="*/ 6581823 w 43671952"/>
              <a:gd name="connsiteY9930" fmla="*/ 1081088 h 23902640"/>
              <a:gd name="connsiteX9931" fmla="*/ 6472292 w 43671952"/>
              <a:gd name="connsiteY9931" fmla="*/ 1085850 h 23902640"/>
              <a:gd name="connsiteX9932" fmla="*/ 6457996 w 43671952"/>
              <a:gd name="connsiteY9932" fmla="*/ 1081088 h 23902640"/>
              <a:gd name="connsiteX9933" fmla="*/ 6391326 w 43671952"/>
              <a:gd name="connsiteY9933" fmla="*/ 1066801 h 23902640"/>
              <a:gd name="connsiteX9934" fmla="*/ 6328152 w 43671952"/>
              <a:gd name="connsiteY9934" fmla="*/ 1003623 h 23902640"/>
              <a:gd name="connsiteX9935" fmla="*/ 7113617 w 43671952"/>
              <a:gd name="connsiteY9935" fmla="*/ 490537 h 23902640"/>
              <a:gd name="connsiteX9936" fmla="*/ 7759233 w 43671952"/>
              <a:gd name="connsiteY9936" fmla="*/ 101203 h 2390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Lst>
            <a:rect l="l" t="t" r="r" b="b"/>
            <a:pathLst>
              <a:path w="43671952" h="23902640">
                <a:moveTo>
                  <a:pt x="35914551" y="23775244"/>
                </a:moveTo>
                <a:cubicBezTo>
                  <a:pt x="35934691" y="23775640"/>
                  <a:pt x="35956915" y="23779608"/>
                  <a:pt x="35976759" y="23783576"/>
                </a:cubicBezTo>
                <a:cubicBezTo>
                  <a:pt x="35993427" y="23795484"/>
                  <a:pt x="35995807" y="23807392"/>
                  <a:pt x="36005335" y="23819296"/>
                </a:cubicBezTo>
                <a:cubicBezTo>
                  <a:pt x="36003747" y="23834376"/>
                  <a:pt x="36009303" y="23849460"/>
                  <a:pt x="36000571" y="23864540"/>
                </a:cubicBezTo>
                <a:cubicBezTo>
                  <a:pt x="35985491" y="23891528"/>
                  <a:pt x="35968027" y="23901848"/>
                  <a:pt x="35948183" y="23902640"/>
                </a:cubicBezTo>
                <a:cubicBezTo>
                  <a:pt x="35931515" y="23882796"/>
                  <a:pt x="35938659" y="23862952"/>
                  <a:pt x="35933895" y="23843108"/>
                </a:cubicBezTo>
                <a:cubicBezTo>
                  <a:pt x="35915639" y="23817708"/>
                  <a:pt x="35866427" y="23818504"/>
                  <a:pt x="35864839" y="23788340"/>
                </a:cubicBezTo>
                <a:cubicBezTo>
                  <a:pt x="35876351" y="23778020"/>
                  <a:pt x="35894407" y="23774848"/>
                  <a:pt x="35914551" y="23775244"/>
                </a:cubicBezTo>
                <a:close/>
                <a:moveTo>
                  <a:pt x="35705295" y="23452584"/>
                </a:moveTo>
                <a:lnTo>
                  <a:pt x="35733871" y="23469252"/>
                </a:lnTo>
                <a:cubicBezTo>
                  <a:pt x="35741015" y="23496240"/>
                  <a:pt x="35745779" y="23532752"/>
                  <a:pt x="35733871" y="23562124"/>
                </a:cubicBezTo>
                <a:cubicBezTo>
                  <a:pt x="35708471" y="23576412"/>
                  <a:pt x="35683071" y="23569264"/>
                  <a:pt x="35657671" y="23554980"/>
                </a:cubicBezTo>
                <a:cubicBezTo>
                  <a:pt x="35643383" y="23536724"/>
                  <a:pt x="35636239" y="23523228"/>
                  <a:pt x="35643383" y="23500208"/>
                </a:cubicBezTo>
                <a:cubicBezTo>
                  <a:pt x="35661639" y="23470048"/>
                  <a:pt x="35677515" y="23456552"/>
                  <a:pt x="35705295" y="23452584"/>
                </a:cubicBezTo>
                <a:close/>
                <a:moveTo>
                  <a:pt x="37335819" y="23431004"/>
                </a:moveTo>
                <a:cubicBezTo>
                  <a:pt x="37340123" y="23431452"/>
                  <a:pt x="37344987" y="23432940"/>
                  <a:pt x="37350739" y="23435916"/>
                </a:cubicBezTo>
                <a:cubicBezTo>
                  <a:pt x="37360263" y="23452584"/>
                  <a:pt x="37362647" y="23462112"/>
                  <a:pt x="37357883" y="23478780"/>
                </a:cubicBezTo>
                <a:cubicBezTo>
                  <a:pt x="37344387" y="23504972"/>
                  <a:pt x="37342803" y="23516880"/>
                  <a:pt x="37317403" y="23521640"/>
                </a:cubicBezTo>
                <a:cubicBezTo>
                  <a:pt x="37292795" y="23531960"/>
                  <a:pt x="37265807" y="23535136"/>
                  <a:pt x="37250727" y="23516880"/>
                </a:cubicBezTo>
                <a:cubicBezTo>
                  <a:pt x="37251519" y="23480368"/>
                  <a:pt x="37268983" y="23465284"/>
                  <a:pt x="37303115" y="23443060"/>
                </a:cubicBezTo>
                <a:cubicBezTo>
                  <a:pt x="37315023" y="23437700"/>
                  <a:pt x="37322907" y="23429664"/>
                  <a:pt x="37335819" y="23431004"/>
                </a:cubicBezTo>
                <a:close/>
                <a:moveTo>
                  <a:pt x="36191071" y="23426392"/>
                </a:moveTo>
                <a:cubicBezTo>
                  <a:pt x="36246631" y="23437504"/>
                  <a:pt x="36247427" y="23453380"/>
                  <a:pt x="36252983" y="23493068"/>
                </a:cubicBezTo>
                <a:cubicBezTo>
                  <a:pt x="36244251" y="23556568"/>
                  <a:pt x="36245043" y="23608164"/>
                  <a:pt x="36248219" y="23666900"/>
                </a:cubicBezTo>
                <a:cubicBezTo>
                  <a:pt x="36248219" y="23717700"/>
                  <a:pt x="36298227" y="23723256"/>
                  <a:pt x="36312515" y="23797868"/>
                </a:cubicBezTo>
                <a:cubicBezTo>
                  <a:pt x="36304579" y="23825648"/>
                  <a:pt x="36301403" y="23836760"/>
                  <a:pt x="36274415" y="23845492"/>
                </a:cubicBezTo>
                <a:cubicBezTo>
                  <a:pt x="36242663" y="23855016"/>
                  <a:pt x="36215675" y="23852636"/>
                  <a:pt x="36186307" y="23838348"/>
                </a:cubicBezTo>
                <a:cubicBezTo>
                  <a:pt x="36052959" y="23789136"/>
                  <a:pt x="35755303" y="23685152"/>
                  <a:pt x="35750539" y="23640704"/>
                </a:cubicBezTo>
                <a:cubicBezTo>
                  <a:pt x="35792607" y="23614512"/>
                  <a:pt x="35944215" y="23683568"/>
                  <a:pt x="36041051" y="23705000"/>
                </a:cubicBezTo>
                <a:cubicBezTo>
                  <a:pt x="36052959" y="23689916"/>
                  <a:pt x="36060103" y="23674836"/>
                  <a:pt x="36048195" y="23657372"/>
                </a:cubicBezTo>
                <a:cubicBezTo>
                  <a:pt x="36037875" y="23643880"/>
                  <a:pt x="36022795" y="23632768"/>
                  <a:pt x="36017239" y="23616892"/>
                </a:cubicBezTo>
                <a:cubicBezTo>
                  <a:pt x="36014063" y="23599428"/>
                  <a:pt x="36015651" y="23586728"/>
                  <a:pt x="36029147" y="23571648"/>
                </a:cubicBezTo>
                <a:cubicBezTo>
                  <a:pt x="36048195" y="23557360"/>
                  <a:pt x="36107727" y="23574032"/>
                  <a:pt x="36138683" y="23550216"/>
                </a:cubicBezTo>
                <a:cubicBezTo>
                  <a:pt x="36129159" y="23535928"/>
                  <a:pt x="36093439" y="23516880"/>
                  <a:pt x="36100583" y="23497828"/>
                </a:cubicBezTo>
                <a:cubicBezTo>
                  <a:pt x="36109315" y="23465288"/>
                  <a:pt x="36141855" y="23430360"/>
                  <a:pt x="36191071" y="23426392"/>
                </a:cubicBezTo>
                <a:close/>
                <a:moveTo>
                  <a:pt x="37186655" y="23391716"/>
                </a:moveTo>
                <a:cubicBezTo>
                  <a:pt x="37196207" y="23391616"/>
                  <a:pt x="37205679" y="23393452"/>
                  <a:pt x="37215007" y="23397816"/>
                </a:cubicBezTo>
                <a:cubicBezTo>
                  <a:pt x="37233263" y="23419248"/>
                  <a:pt x="37230087" y="23450204"/>
                  <a:pt x="37212627" y="23476400"/>
                </a:cubicBezTo>
                <a:cubicBezTo>
                  <a:pt x="37195955" y="23516880"/>
                  <a:pt x="37157859" y="23516880"/>
                  <a:pt x="37131663" y="23521644"/>
                </a:cubicBezTo>
                <a:cubicBezTo>
                  <a:pt x="37099119" y="23538312"/>
                  <a:pt x="37071339" y="23550216"/>
                  <a:pt x="37043555" y="23533548"/>
                </a:cubicBezTo>
                <a:cubicBezTo>
                  <a:pt x="37032443" y="23470844"/>
                  <a:pt x="37066575" y="23453380"/>
                  <a:pt x="37100707" y="23428772"/>
                </a:cubicBezTo>
                <a:cubicBezTo>
                  <a:pt x="37128687" y="23409724"/>
                  <a:pt x="37158007" y="23392012"/>
                  <a:pt x="37186655" y="23391716"/>
                </a:cubicBezTo>
                <a:close/>
                <a:moveTo>
                  <a:pt x="35876747" y="23376384"/>
                </a:moveTo>
                <a:cubicBezTo>
                  <a:pt x="35906115" y="23387496"/>
                  <a:pt x="35921195" y="23398612"/>
                  <a:pt x="35929131" y="23431152"/>
                </a:cubicBezTo>
                <a:cubicBezTo>
                  <a:pt x="35914051" y="23443060"/>
                  <a:pt x="35879919" y="23447824"/>
                  <a:pt x="35855315" y="23445440"/>
                </a:cubicBezTo>
                <a:cubicBezTo>
                  <a:pt x="35827531" y="23431152"/>
                  <a:pt x="35802135" y="23433536"/>
                  <a:pt x="35807691" y="23395436"/>
                </a:cubicBezTo>
                <a:cubicBezTo>
                  <a:pt x="35825947" y="23374796"/>
                  <a:pt x="35851343" y="23373208"/>
                  <a:pt x="35876747" y="23376384"/>
                </a:cubicBezTo>
                <a:close/>
                <a:moveTo>
                  <a:pt x="22687623" y="22135148"/>
                </a:moveTo>
                <a:cubicBezTo>
                  <a:pt x="22695243" y="22140228"/>
                  <a:pt x="22704763" y="22143236"/>
                  <a:pt x="22710483" y="22150388"/>
                </a:cubicBezTo>
                <a:cubicBezTo>
                  <a:pt x="22724079" y="22167380"/>
                  <a:pt x="22719047" y="22183160"/>
                  <a:pt x="22702863" y="22196108"/>
                </a:cubicBezTo>
                <a:cubicBezTo>
                  <a:pt x="22677595" y="22216324"/>
                  <a:pt x="22690163" y="22208808"/>
                  <a:pt x="22687623" y="22211348"/>
                </a:cubicBezTo>
                <a:cubicBezTo>
                  <a:pt x="22646771" y="22163688"/>
                  <a:pt x="22618185" y="22166060"/>
                  <a:pt x="22664763" y="22142768"/>
                </a:cubicBezTo>
                <a:cubicBezTo>
                  <a:pt x="22671947" y="22139176"/>
                  <a:pt x="22680003" y="22137688"/>
                  <a:pt x="22687623" y="22135148"/>
                </a:cubicBezTo>
                <a:close/>
                <a:moveTo>
                  <a:pt x="36722091" y="21976208"/>
                </a:moveTo>
                <a:lnTo>
                  <a:pt x="36724471" y="22026216"/>
                </a:lnTo>
                <a:lnTo>
                  <a:pt x="36676847" y="22007168"/>
                </a:lnTo>
                <a:close/>
                <a:moveTo>
                  <a:pt x="23850547" y="21828368"/>
                </a:moveTo>
                <a:cubicBezTo>
                  <a:pt x="23856275" y="21829860"/>
                  <a:pt x="23864435" y="21840224"/>
                  <a:pt x="23868723" y="21845588"/>
                </a:cubicBezTo>
                <a:cubicBezTo>
                  <a:pt x="23873743" y="21851860"/>
                  <a:pt x="23873803" y="21860828"/>
                  <a:pt x="23876343" y="21868448"/>
                </a:cubicBezTo>
                <a:cubicBezTo>
                  <a:pt x="23866315" y="21898536"/>
                  <a:pt x="23844595" y="21893848"/>
                  <a:pt x="23838243" y="21898928"/>
                </a:cubicBezTo>
                <a:cubicBezTo>
                  <a:pt x="23840783" y="21876068"/>
                  <a:pt x="23834451" y="21850320"/>
                  <a:pt x="23845863" y="21830348"/>
                </a:cubicBezTo>
                <a:cubicBezTo>
                  <a:pt x="23846999" y="21828360"/>
                  <a:pt x="23848639" y="21827872"/>
                  <a:pt x="23850547" y="21828368"/>
                </a:cubicBezTo>
                <a:close/>
                <a:moveTo>
                  <a:pt x="12789754" y="21747956"/>
                </a:moveTo>
                <a:cubicBezTo>
                  <a:pt x="12796146" y="21749236"/>
                  <a:pt x="12810765" y="21751648"/>
                  <a:pt x="12815947" y="21755100"/>
                </a:cubicBezTo>
                <a:cubicBezTo>
                  <a:pt x="12825177" y="21761256"/>
                  <a:pt x="12820375" y="21758960"/>
                  <a:pt x="12830235" y="21762244"/>
                </a:cubicBezTo>
                <a:cubicBezTo>
                  <a:pt x="12837243" y="21767500"/>
                  <a:pt x="12841374" y="21769900"/>
                  <a:pt x="12846904" y="21776532"/>
                </a:cubicBezTo>
                <a:cubicBezTo>
                  <a:pt x="12851246" y="21781744"/>
                  <a:pt x="12852335" y="21787224"/>
                  <a:pt x="12858807" y="21790820"/>
                </a:cubicBezTo>
                <a:cubicBezTo>
                  <a:pt x="12863198" y="21793256"/>
                  <a:pt x="12868333" y="21793996"/>
                  <a:pt x="12873097" y="21795584"/>
                </a:cubicBezTo>
                <a:cubicBezTo>
                  <a:pt x="12897571" y="21803740"/>
                  <a:pt x="12877762" y="21797856"/>
                  <a:pt x="12935007" y="21800344"/>
                </a:cubicBezTo>
                <a:cubicBezTo>
                  <a:pt x="12955435" y="21807156"/>
                  <a:pt x="12922937" y="21796732"/>
                  <a:pt x="12956439" y="21805108"/>
                </a:cubicBezTo>
                <a:cubicBezTo>
                  <a:pt x="12961312" y="21806324"/>
                  <a:pt x="12970728" y="21809868"/>
                  <a:pt x="12970728" y="21809868"/>
                </a:cubicBezTo>
                <a:cubicBezTo>
                  <a:pt x="12972315" y="21812252"/>
                  <a:pt x="12974330" y="21814400"/>
                  <a:pt x="12975489" y="21817012"/>
                </a:cubicBezTo>
                <a:cubicBezTo>
                  <a:pt x="12977529" y="21821600"/>
                  <a:pt x="12980252" y="21831300"/>
                  <a:pt x="12980252" y="21831300"/>
                </a:cubicBezTo>
                <a:cubicBezTo>
                  <a:pt x="12979459" y="21844796"/>
                  <a:pt x="12980744" y="21858576"/>
                  <a:pt x="12977873" y="21871784"/>
                </a:cubicBezTo>
                <a:cubicBezTo>
                  <a:pt x="12976655" y="21877376"/>
                  <a:pt x="12970905" y="21880952"/>
                  <a:pt x="12968347" y="21886068"/>
                </a:cubicBezTo>
                <a:cubicBezTo>
                  <a:pt x="12966757" y="21889244"/>
                  <a:pt x="12965801" y="21892824"/>
                  <a:pt x="12963584" y="21895596"/>
                </a:cubicBezTo>
                <a:cubicBezTo>
                  <a:pt x="12960608" y="21899316"/>
                  <a:pt x="12949236" y="21911496"/>
                  <a:pt x="12942151" y="21914644"/>
                </a:cubicBezTo>
                <a:cubicBezTo>
                  <a:pt x="12937565" y="21916684"/>
                  <a:pt x="12932044" y="21916624"/>
                  <a:pt x="12927867" y="21919408"/>
                </a:cubicBezTo>
                <a:cubicBezTo>
                  <a:pt x="12918486" y="21925660"/>
                  <a:pt x="12920035" y="21925532"/>
                  <a:pt x="12906433" y="21928932"/>
                </a:cubicBezTo>
                <a:cubicBezTo>
                  <a:pt x="12903259" y="21929728"/>
                  <a:pt x="12900163" y="21930988"/>
                  <a:pt x="12896910" y="21931312"/>
                </a:cubicBezTo>
                <a:cubicBezTo>
                  <a:pt x="12892169" y="21931788"/>
                  <a:pt x="12894924" y="21931312"/>
                  <a:pt x="12894529" y="21931312"/>
                </a:cubicBezTo>
                <a:cubicBezTo>
                  <a:pt x="12888179" y="21928140"/>
                  <a:pt x="12881940" y="21924728"/>
                  <a:pt x="12875477" y="21921788"/>
                </a:cubicBezTo>
                <a:cubicBezTo>
                  <a:pt x="12863587" y="21916384"/>
                  <a:pt x="12872525" y="21923216"/>
                  <a:pt x="12858807" y="21914644"/>
                </a:cubicBezTo>
                <a:cubicBezTo>
                  <a:pt x="12855445" y="21912540"/>
                  <a:pt x="12852729" y="21909472"/>
                  <a:pt x="12849283" y="21907500"/>
                </a:cubicBezTo>
                <a:cubicBezTo>
                  <a:pt x="12847104" y="21906256"/>
                  <a:pt x="12844449" y="21906108"/>
                  <a:pt x="12842140" y="21905120"/>
                </a:cubicBezTo>
                <a:cubicBezTo>
                  <a:pt x="12838879" y="21903720"/>
                  <a:pt x="12835697" y="21902120"/>
                  <a:pt x="12832615" y="21900356"/>
                </a:cubicBezTo>
                <a:cubicBezTo>
                  <a:pt x="12827013" y="21897156"/>
                  <a:pt x="12821049" y="21892096"/>
                  <a:pt x="12815947" y="21888452"/>
                </a:cubicBezTo>
                <a:cubicBezTo>
                  <a:pt x="12813619" y="21886788"/>
                  <a:pt x="12811183" y="21885276"/>
                  <a:pt x="12808804" y="21883688"/>
                </a:cubicBezTo>
                <a:cubicBezTo>
                  <a:pt x="12805629" y="21878928"/>
                  <a:pt x="12801085" y="21874832"/>
                  <a:pt x="12799278" y="21869400"/>
                </a:cubicBezTo>
                <a:cubicBezTo>
                  <a:pt x="12793610" y="21852400"/>
                  <a:pt x="12797299" y="21859292"/>
                  <a:pt x="12789754" y="21847968"/>
                </a:cubicBezTo>
                <a:cubicBezTo>
                  <a:pt x="12787099" y="21840012"/>
                  <a:pt x="12786983" y="21840276"/>
                  <a:pt x="12784990" y="21831300"/>
                </a:cubicBezTo>
                <a:cubicBezTo>
                  <a:pt x="12781161" y="21814064"/>
                  <a:pt x="12784481" y="21825012"/>
                  <a:pt x="12780229" y="21812252"/>
                </a:cubicBezTo>
                <a:cubicBezTo>
                  <a:pt x="12776042" y="21787128"/>
                  <a:pt x="12776397" y="21795788"/>
                  <a:pt x="12780229" y="21757484"/>
                </a:cubicBezTo>
                <a:cubicBezTo>
                  <a:pt x="12780479" y="21754984"/>
                  <a:pt x="12780835" y="21752112"/>
                  <a:pt x="12782610" y="21750340"/>
                </a:cubicBezTo>
                <a:cubicBezTo>
                  <a:pt x="12784385" y="21748564"/>
                  <a:pt x="12787371" y="21748752"/>
                  <a:pt x="12789754" y="21747956"/>
                </a:cubicBezTo>
                <a:close/>
                <a:moveTo>
                  <a:pt x="23502963" y="21578888"/>
                </a:moveTo>
                <a:cubicBezTo>
                  <a:pt x="23518867" y="21576616"/>
                  <a:pt x="23548683" y="21594128"/>
                  <a:pt x="23548683" y="21594128"/>
                </a:cubicBezTo>
                <a:cubicBezTo>
                  <a:pt x="23538791" y="21623804"/>
                  <a:pt x="23542335" y="21644928"/>
                  <a:pt x="23541063" y="21655088"/>
                </a:cubicBezTo>
                <a:cubicBezTo>
                  <a:pt x="23525823" y="21637308"/>
                  <a:pt x="23505819" y="21622692"/>
                  <a:pt x="23495343" y="21601748"/>
                </a:cubicBezTo>
                <a:cubicBezTo>
                  <a:pt x="23491751" y="21594564"/>
                  <a:pt x="23495015" y="21580024"/>
                  <a:pt x="23502963" y="21578888"/>
                </a:cubicBezTo>
                <a:close/>
                <a:moveTo>
                  <a:pt x="36876871" y="21571396"/>
                </a:moveTo>
                <a:lnTo>
                  <a:pt x="36826863" y="21719036"/>
                </a:lnTo>
                <a:lnTo>
                  <a:pt x="36745903" y="21783328"/>
                </a:lnTo>
                <a:lnTo>
                  <a:pt x="36757807" y="21692840"/>
                </a:lnTo>
                <a:close/>
                <a:moveTo>
                  <a:pt x="23777283" y="20946428"/>
                </a:moveTo>
                <a:cubicBezTo>
                  <a:pt x="23784991" y="20957988"/>
                  <a:pt x="23800143" y="20976376"/>
                  <a:pt x="23800143" y="20992148"/>
                </a:cubicBezTo>
                <a:cubicBezTo>
                  <a:pt x="23800143" y="21000180"/>
                  <a:pt x="23799059" y="21010340"/>
                  <a:pt x="23792523" y="21015008"/>
                </a:cubicBezTo>
                <a:cubicBezTo>
                  <a:pt x="23754315" y="21042300"/>
                  <a:pt x="23760775" y="21053108"/>
                  <a:pt x="23754423" y="21060728"/>
                </a:cubicBezTo>
                <a:cubicBezTo>
                  <a:pt x="23711879" y="21030340"/>
                  <a:pt x="23680971" y="21032380"/>
                  <a:pt x="23708703" y="20976908"/>
                </a:cubicBezTo>
                <a:cubicBezTo>
                  <a:pt x="23712799" y="20968716"/>
                  <a:pt x="23723195" y="20965388"/>
                  <a:pt x="23731563" y="20961668"/>
                </a:cubicBezTo>
                <a:cubicBezTo>
                  <a:pt x="23746243" y="20955144"/>
                  <a:pt x="23777283" y="20946428"/>
                  <a:pt x="23777283" y="20946428"/>
                </a:cubicBezTo>
                <a:close/>
                <a:moveTo>
                  <a:pt x="25998611" y="20467320"/>
                </a:moveTo>
                <a:cubicBezTo>
                  <a:pt x="26011235" y="20467320"/>
                  <a:pt x="26021471" y="20477556"/>
                  <a:pt x="26021471" y="20490180"/>
                </a:cubicBezTo>
                <a:cubicBezTo>
                  <a:pt x="26021471" y="20502808"/>
                  <a:pt x="26011235" y="20513040"/>
                  <a:pt x="25998611" y="20513040"/>
                </a:cubicBezTo>
                <a:cubicBezTo>
                  <a:pt x="25985987" y="20513040"/>
                  <a:pt x="25975751" y="20502808"/>
                  <a:pt x="25975751" y="20490180"/>
                </a:cubicBezTo>
                <a:cubicBezTo>
                  <a:pt x="25975751" y="20477556"/>
                  <a:pt x="25985987" y="20467320"/>
                  <a:pt x="25998611" y="20467320"/>
                </a:cubicBezTo>
                <a:close/>
                <a:moveTo>
                  <a:pt x="24425315" y="20014852"/>
                </a:moveTo>
                <a:cubicBezTo>
                  <a:pt x="24463947" y="20023584"/>
                  <a:pt x="24440659" y="20113280"/>
                  <a:pt x="24455479" y="20157728"/>
                </a:cubicBezTo>
                <a:cubicBezTo>
                  <a:pt x="24493579" y="20145028"/>
                  <a:pt x="24531679" y="20106136"/>
                  <a:pt x="24569779" y="20119628"/>
                </a:cubicBezTo>
                <a:cubicBezTo>
                  <a:pt x="24590679" y="20156140"/>
                  <a:pt x="24528239" y="20183128"/>
                  <a:pt x="24525327" y="20214880"/>
                </a:cubicBezTo>
                <a:cubicBezTo>
                  <a:pt x="24518183" y="20249008"/>
                  <a:pt x="24534851" y="20280760"/>
                  <a:pt x="24525327" y="20310128"/>
                </a:cubicBezTo>
                <a:cubicBezTo>
                  <a:pt x="24499135" y="20347436"/>
                  <a:pt x="24453891" y="20365692"/>
                  <a:pt x="24432459" y="20400616"/>
                </a:cubicBezTo>
                <a:cubicBezTo>
                  <a:pt x="24415259" y="20441628"/>
                  <a:pt x="24414731" y="20511212"/>
                  <a:pt x="24378483" y="20545080"/>
                </a:cubicBezTo>
                <a:cubicBezTo>
                  <a:pt x="24307575" y="20581060"/>
                  <a:pt x="24203331" y="20550372"/>
                  <a:pt x="24163379" y="20576828"/>
                </a:cubicBezTo>
                <a:cubicBezTo>
                  <a:pt x="24124747" y="20668108"/>
                  <a:pt x="24164703" y="20780824"/>
                  <a:pt x="24118927" y="20843528"/>
                </a:cubicBezTo>
                <a:cubicBezTo>
                  <a:pt x="24051195" y="20905968"/>
                  <a:pt x="23964411" y="20954124"/>
                  <a:pt x="23880011" y="20952272"/>
                </a:cubicBezTo>
                <a:cubicBezTo>
                  <a:pt x="23822859" y="20937456"/>
                  <a:pt x="23810951" y="20882156"/>
                  <a:pt x="23763327" y="20862580"/>
                </a:cubicBezTo>
                <a:cubicBezTo>
                  <a:pt x="23712527" y="20844588"/>
                  <a:pt x="23623631" y="20867076"/>
                  <a:pt x="23610931" y="20837180"/>
                </a:cubicBezTo>
                <a:cubicBezTo>
                  <a:pt x="23598231" y="20813632"/>
                  <a:pt x="23654191" y="20777648"/>
                  <a:pt x="23699039" y="20728436"/>
                </a:cubicBezTo>
                <a:cubicBezTo>
                  <a:pt x="23743879" y="20679224"/>
                  <a:pt x="23828151" y="20577624"/>
                  <a:pt x="23880007" y="20541904"/>
                </a:cubicBezTo>
                <a:cubicBezTo>
                  <a:pt x="23926575" y="20515180"/>
                  <a:pt x="23946947" y="20528940"/>
                  <a:pt x="23998279" y="20506980"/>
                </a:cubicBezTo>
                <a:cubicBezTo>
                  <a:pt x="24056487" y="20477080"/>
                  <a:pt x="24117075" y="20442420"/>
                  <a:pt x="24158615" y="20360136"/>
                </a:cubicBezTo>
                <a:cubicBezTo>
                  <a:pt x="24176607" y="20330768"/>
                  <a:pt x="24170787" y="20284728"/>
                  <a:pt x="24188779" y="20252980"/>
                </a:cubicBezTo>
                <a:cubicBezTo>
                  <a:pt x="24210207" y="20218320"/>
                  <a:pt x="24264447" y="20199004"/>
                  <a:pt x="24303871" y="20159316"/>
                </a:cubicBezTo>
                <a:cubicBezTo>
                  <a:pt x="24345675" y="20124392"/>
                  <a:pt x="24376631" y="20007180"/>
                  <a:pt x="24425315" y="20014852"/>
                </a:cubicBezTo>
                <a:close/>
                <a:moveTo>
                  <a:pt x="21073579" y="19990916"/>
                </a:moveTo>
                <a:cubicBezTo>
                  <a:pt x="21115511" y="19997392"/>
                  <a:pt x="21159119" y="20047396"/>
                  <a:pt x="21201387" y="20054540"/>
                </a:cubicBezTo>
                <a:cubicBezTo>
                  <a:pt x="21250599" y="20049780"/>
                  <a:pt x="21285523" y="20028348"/>
                  <a:pt x="21341879" y="20016440"/>
                </a:cubicBezTo>
                <a:cubicBezTo>
                  <a:pt x="21399027" y="20006916"/>
                  <a:pt x="21432367" y="20009296"/>
                  <a:pt x="21470467" y="20030728"/>
                </a:cubicBezTo>
                <a:cubicBezTo>
                  <a:pt x="21485551" y="20056128"/>
                  <a:pt x="21481579" y="20079148"/>
                  <a:pt x="21477611" y="20106928"/>
                </a:cubicBezTo>
                <a:cubicBezTo>
                  <a:pt x="21460943" y="20137884"/>
                  <a:pt x="21427603" y="20161696"/>
                  <a:pt x="21427603" y="20199796"/>
                </a:cubicBezTo>
                <a:cubicBezTo>
                  <a:pt x="21416491" y="20243452"/>
                  <a:pt x="21436335" y="20299016"/>
                  <a:pt x="21418077" y="20337912"/>
                </a:cubicBezTo>
                <a:cubicBezTo>
                  <a:pt x="21391091" y="20348228"/>
                  <a:pt x="21364103" y="20329972"/>
                  <a:pt x="21337115" y="20340292"/>
                </a:cubicBezTo>
                <a:cubicBezTo>
                  <a:pt x="21303779" y="20361724"/>
                  <a:pt x="21277583" y="20423636"/>
                  <a:pt x="21213291" y="20416492"/>
                </a:cubicBezTo>
                <a:cubicBezTo>
                  <a:pt x="21154555" y="20402204"/>
                  <a:pt x="21191067" y="20359340"/>
                  <a:pt x="21156143" y="20330768"/>
                </a:cubicBezTo>
                <a:cubicBezTo>
                  <a:pt x="21132331" y="20305368"/>
                  <a:pt x="21087087" y="20299016"/>
                  <a:pt x="21072799" y="20259328"/>
                </a:cubicBezTo>
                <a:cubicBezTo>
                  <a:pt x="21056131" y="20208528"/>
                  <a:pt x="21082323" y="20195828"/>
                  <a:pt x="21087087" y="20164080"/>
                </a:cubicBezTo>
                <a:cubicBezTo>
                  <a:pt x="21092643" y="20117248"/>
                  <a:pt x="21000567" y="20068036"/>
                  <a:pt x="21032315" y="20002152"/>
                </a:cubicBezTo>
                <a:cubicBezTo>
                  <a:pt x="21045811" y="19991436"/>
                  <a:pt x="21059601" y="19988760"/>
                  <a:pt x="21073579" y="19990916"/>
                </a:cubicBezTo>
                <a:close/>
                <a:moveTo>
                  <a:pt x="28818011" y="19695796"/>
                </a:moveTo>
                <a:cubicBezTo>
                  <a:pt x="28830635" y="19695796"/>
                  <a:pt x="28840871" y="19706032"/>
                  <a:pt x="28840871" y="19718656"/>
                </a:cubicBezTo>
                <a:cubicBezTo>
                  <a:pt x="28840871" y="19731280"/>
                  <a:pt x="28830635" y="19741516"/>
                  <a:pt x="28818011" y="19741516"/>
                </a:cubicBezTo>
                <a:cubicBezTo>
                  <a:pt x="28805387" y="19741516"/>
                  <a:pt x="28795151" y="19731280"/>
                  <a:pt x="28795151" y="19718656"/>
                </a:cubicBezTo>
                <a:cubicBezTo>
                  <a:pt x="28795151" y="19706032"/>
                  <a:pt x="28805387" y="19695796"/>
                  <a:pt x="28818011" y="19695796"/>
                </a:cubicBezTo>
                <a:close/>
                <a:moveTo>
                  <a:pt x="16059208" y="19464340"/>
                </a:moveTo>
                <a:cubicBezTo>
                  <a:pt x="16061590" y="19465132"/>
                  <a:pt x="16064155" y="19465500"/>
                  <a:pt x="16066353" y="19466720"/>
                </a:cubicBezTo>
                <a:cubicBezTo>
                  <a:pt x="16071357" y="19469500"/>
                  <a:pt x="16080640" y="19476244"/>
                  <a:pt x="16080640" y="19476244"/>
                </a:cubicBezTo>
                <a:cubicBezTo>
                  <a:pt x="16081763" y="19479612"/>
                  <a:pt x="16085402" y="19489924"/>
                  <a:pt x="16085402" y="19492912"/>
                </a:cubicBezTo>
                <a:cubicBezTo>
                  <a:pt x="16085402" y="19496960"/>
                  <a:pt x="16084002" y="19500892"/>
                  <a:pt x="16083020" y="19504820"/>
                </a:cubicBezTo>
                <a:cubicBezTo>
                  <a:pt x="16082411" y="19507256"/>
                  <a:pt x="16082415" y="19510188"/>
                  <a:pt x="16080640" y="19511964"/>
                </a:cubicBezTo>
                <a:cubicBezTo>
                  <a:pt x="16078129" y="19514472"/>
                  <a:pt x="16074195" y="19514964"/>
                  <a:pt x="16071113" y="19516728"/>
                </a:cubicBezTo>
                <a:cubicBezTo>
                  <a:pt x="16060470" y="19522808"/>
                  <a:pt x="16063175" y="19524664"/>
                  <a:pt x="16061590" y="19526252"/>
                </a:cubicBezTo>
                <a:cubicBezTo>
                  <a:pt x="16055239" y="19523076"/>
                  <a:pt x="16049003" y="19519664"/>
                  <a:pt x="16042540" y="19516728"/>
                </a:cubicBezTo>
                <a:cubicBezTo>
                  <a:pt x="16040256" y="19515688"/>
                  <a:pt x="16037171" y="19516120"/>
                  <a:pt x="16035394" y="19514344"/>
                </a:cubicBezTo>
                <a:cubicBezTo>
                  <a:pt x="16033620" y="19512568"/>
                  <a:pt x="16034136" y="19509448"/>
                  <a:pt x="16033016" y="19507200"/>
                </a:cubicBezTo>
                <a:cubicBezTo>
                  <a:pt x="16031735" y="19504640"/>
                  <a:pt x="16029839" y="19502440"/>
                  <a:pt x="16028251" y="19500056"/>
                </a:cubicBezTo>
                <a:cubicBezTo>
                  <a:pt x="16029167" y="19494572"/>
                  <a:pt x="16030083" y="19484488"/>
                  <a:pt x="16033016" y="19478628"/>
                </a:cubicBezTo>
                <a:cubicBezTo>
                  <a:pt x="16034295" y="19476068"/>
                  <a:pt x="16035349" y="19473000"/>
                  <a:pt x="16037777" y="19471484"/>
                </a:cubicBezTo>
                <a:cubicBezTo>
                  <a:pt x="16042033" y="19468820"/>
                  <a:pt x="16047301" y="19468308"/>
                  <a:pt x="16052065" y="19466720"/>
                </a:cubicBezTo>
                <a:close/>
                <a:moveTo>
                  <a:pt x="27155899" y="19443384"/>
                </a:moveTo>
                <a:cubicBezTo>
                  <a:pt x="27168523" y="19443384"/>
                  <a:pt x="27178759" y="19453620"/>
                  <a:pt x="27178759" y="19466244"/>
                </a:cubicBezTo>
                <a:cubicBezTo>
                  <a:pt x="27178759" y="19478868"/>
                  <a:pt x="27168523" y="19489104"/>
                  <a:pt x="27155899" y="19489104"/>
                </a:cubicBezTo>
                <a:cubicBezTo>
                  <a:pt x="27143275" y="19489104"/>
                  <a:pt x="27133039" y="19478868"/>
                  <a:pt x="27133039" y="19466244"/>
                </a:cubicBezTo>
                <a:cubicBezTo>
                  <a:pt x="27133039" y="19453620"/>
                  <a:pt x="27143275" y="19443384"/>
                  <a:pt x="27155899" y="19443384"/>
                </a:cubicBezTo>
                <a:close/>
                <a:moveTo>
                  <a:pt x="28898975" y="19438620"/>
                </a:moveTo>
                <a:cubicBezTo>
                  <a:pt x="28911599" y="19438620"/>
                  <a:pt x="28921835" y="19448856"/>
                  <a:pt x="28921835" y="19461480"/>
                </a:cubicBezTo>
                <a:cubicBezTo>
                  <a:pt x="28921835" y="19474108"/>
                  <a:pt x="28911599" y="19484340"/>
                  <a:pt x="28898975" y="19484340"/>
                </a:cubicBezTo>
                <a:cubicBezTo>
                  <a:pt x="28886351" y="19484340"/>
                  <a:pt x="28876115" y="19474108"/>
                  <a:pt x="28876115" y="19461480"/>
                </a:cubicBezTo>
                <a:cubicBezTo>
                  <a:pt x="28876115" y="19448856"/>
                  <a:pt x="28886351" y="19438620"/>
                  <a:pt x="28898975" y="19438620"/>
                </a:cubicBezTo>
                <a:close/>
                <a:moveTo>
                  <a:pt x="31830851" y="19407532"/>
                </a:moveTo>
                <a:cubicBezTo>
                  <a:pt x="31837995" y="19408328"/>
                  <a:pt x="31845231" y="19408504"/>
                  <a:pt x="31852279" y="19409916"/>
                </a:cubicBezTo>
                <a:cubicBezTo>
                  <a:pt x="31857203" y="19410900"/>
                  <a:pt x="31861807" y="19413088"/>
                  <a:pt x="31866567" y="19414676"/>
                </a:cubicBezTo>
                <a:lnTo>
                  <a:pt x="31873711" y="19417056"/>
                </a:lnTo>
                <a:cubicBezTo>
                  <a:pt x="31876091" y="19418644"/>
                  <a:pt x="31879067" y="19419584"/>
                  <a:pt x="31880855" y="19421820"/>
                </a:cubicBezTo>
                <a:cubicBezTo>
                  <a:pt x="31882423" y="19423780"/>
                  <a:pt x="31883235" y="19426456"/>
                  <a:pt x="31883235" y="19428964"/>
                </a:cubicBezTo>
                <a:cubicBezTo>
                  <a:pt x="31883235" y="19435568"/>
                  <a:pt x="31884323" y="19453336"/>
                  <a:pt x="31876091" y="19459920"/>
                </a:cubicBezTo>
                <a:cubicBezTo>
                  <a:pt x="31874131" y="19461488"/>
                  <a:pt x="31871331" y="19461508"/>
                  <a:pt x="31868951" y="19462300"/>
                </a:cubicBezTo>
                <a:cubicBezTo>
                  <a:pt x="31863463" y="19465960"/>
                  <a:pt x="31861235" y="19468352"/>
                  <a:pt x="31854663" y="19469444"/>
                </a:cubicBezTo>
                <a:cubicBezTo>
                  <a:pt x="31852311" y="19469836"/>
                  <a:pt x="31844739" y="19469444"/>
                  <a:pt x="31842755" y="19469444"/>
                </a:cubicBezTo>
                <a:cubicBezTo>
                  <a:pt x="31836407" y="19467064"/>
                  <a:pt x="31829519" y="19465792"/>
                  <a:pt x="31823707" y="19462300"/>
                </a:cubicBezTo>
                <a:cubicBezTo>
                  <a:pt x="31821251" y="19460828"/>
                  <a:pt x="31820223" y="19457716"/>
                  <a:pt x="31818943" y="19455156"/>
                </a:cubicBezTo>
                <a:cubicBezTo>
                  <a:pt x="31816503" y="19450276"/>
                  <a:pt x="31815087" y="19440636"/>
                  <a:pt x="31814179" y="19436108"/>
                </a:cubicBezTo>
                <a:cubicBezTo>
                  <a:pt x="31814975" y="19428172"/>
                  <a:pt x="31812543" y="19419184"/>
                  <a:pt x="31816563" y="19412296"/>
                </a:cubicBezTo>
                <a:cubicBezTo>
                  <a:pt x="31819091" y="19407960"/>
                  <a:pt x="31830851" y="19407532"/>
                  <a:pt x="31830851" y="19407532"/>
                </a:cubicBezTo>
                <a:close/>
                <a:moveTo>
                  <a:pt x="20113451" y="19230404"/>
                </a:moveTo>
                <a:cubicBezTo>
                  <a:pt x="20124863" y="19230776"/>
                  <a:pt x="20135379" y="19231224"/>
                  <a:pt x="20144111" y="19230628"/>
                </a:cubicBezTo>
                <a:cubicBezTo>
                  <a:pt x="20182739" y="19228512"/>
                  <a:pt x="20216607" y="19226396"/>
                  <a:pt x="20245711" y="19252852"/>
                </a:cubicBezTo>
                <a:cubicBezTo>
                  <a:pt x="20235655" y="19289368"/>
                  <a:pt x="20177975" y="19306828"/>
                  <a:pt x="20129823" y="19312384"/>
                </a:cubicBezTo>
                <a:cubicBezTo>
                  <a:pt x="20086167" y="19308944"/>
                  <a:pt x="20009175" y="19300744"/>
                  <a:pt x="20010759" y="19259204"/>
                </a:cubicBezTo>
                <a:cubicBezTo>
                  <a:pt x="20036955" y="19228840"/>
                  <a:pt x="20079221" y="19229288"/>
                  <a:pt x="20113451" y="19230404"/>
                </a:cubicBezTo>
                <a:close/>
                <a:moveTo>
                  <a:pt x="24551523" y="19054416"/>
                </a:moveTo>
                <a:cubicBezTo>
                  <a:pt x="24572951" y="19054416"/>
                  <a:pt x="24584859" y="19068704"/>
                  <a:pt x="24594383" y="19090136"/>
                </a:cubicBezTo>
                <a:cubicBezTo>
                  <a:pt x="24599943" y="19116328"/>
                  <a:pt x="24584067" y="19137760"/>
                  <a:pt x="24589623" y="19161572"/>
                </a:cubicBezTo>
                <a:cubicBezTo>
                  <a:pt x="24606291" y="19187764"/>
                  <a:pt x="24672967" y="19187768"/>
                  <a:pt x="24711067" y="19225868"/>
                </a:cubicBezTo>
                <a:cubicBezTo>
                  <a:pt x="24715827" y="19253648"/>
                  <a:pt x="24682491" y="19274284"/>
                  <a:pt x="24682491" y="19302068"/>
                </a:cubicBezTo>
                <a:cubicBezTo>
                  <a:pt x="24688843" y="19329848"/>
                  <a:pt x="24702335" y="19352868"/>
                  <a:pt x="24730115" y="19371124"/>
                </a:cubicBezTo>
                <a:cubicBezTo>
                  <a:pt x="24753135" y="19382236"/>
                  <a:pt x="24771391" y="19369536"/>
                  <a:pt x="24792027" y="19368740"/>
                </a:cubicBezTo>
                <a:cubicBezTo>
                  <a:pt x="24825367" y="19372708"/>
                  <a:pt x="24842035" y="19393348"/>
                  <a:pt x="24863467" y="19430652"/>
                </a:cubicBezTo>
                <a:cubicBezTo>
                  <a:pt x="24865055" y="19455260"/>
                  <a:pt x="24849971" y="19475104"/>
                  <a:pt x="24853943" y="19497328"/>
                </a:cubicBezTo>
                <a:cubicBezTo>
                  <a:pt x="24865055" y="19544952"/>
                  <a:pt x="24919027" y="19606868"/>
                  <a:pt x="24958715" y="19647348"/>
                </a:cubicBezTo>
                <a:cubicBezTo>
                  <a:pt x="24976179" y="19656872"/>
                  <a:pt x="24986499" y="19656872"/>
                  <a:pt x="25011103" y="19654492"/>
                </a:cubicBezTo>
                <a:cubicBezTo>
                  <a:pt x="25049999" y="19637028"/>
                  <a:pt x="25081747" y="19569560"/>
                  <a:pt x="25134927" y="19537808"/>
                </a:cubicBezTo>
                <a:cubicBezTo>
                  <a:pt x="25150803" y="19544160"/>
                  <a:pt x="25166679" y="19529080"/>
                  <a:pt x="25182555" y="19556860"/>
                </a:cubicBezTo>
                <a:cubicBezTo>
                  <a:pt x="25196839" y="19609248"/>
                  <a:pt x="25192079" y="19656872"/>
                  <a:pt x="25182555" y="19706880"/>
                </a:cubicBezTo>
                <a:cubicBezTo>
                  <a:pt x="25145247" y="19738628"/>
                  <a:pt x="25103179" y="19741804"/>
                  <a:pt x="25077779" y="19773552"/>
                </a:cubicBezTo>
                <a:cubicBezTo>
                  <a:pt x="25054759" y="19800540"/>
                  <a:pt x="25081747" y="19825148"/>
                  <a:pt x="25061111" y="19852136"/>
                </a:cubicBezTo>
                <a:cubicBezTo>
                  <a:pt x="25014279" y="19873568"/>
                  <a:pt x="24974591" y="19816416"/>
                  <a:pt x="24942047" y="19837848"/>
                </a:cubicBezTo>
                <a:cubicBezTo>
                  <a:pt x="24920615" y="19890236"/>
                  <a:pt x="24968243" y="19923572"/>
                  <a:pt x="24949191" y="19966436"/>
                </a:cubicBezTo>
                <a:cubicBezTo>
                  <a:pt x="24911887" y="20007708"/>
                  <a:pt x="24762659" y="20132328"/>
                  <a:pt x="24708683" y="20125980"/>
                </a:cubicBezTo>
                <a:cubicBezTo>
                  <a:pt x="24683287" y="20083908"/>
                  <a:pt x="24703127" y="20041840"/>
                  <a:pt x="24703923" y="19999772"/>
                </a:cubicBezTo>
                <a:cubicBezTo>
                  <a:pt x="24711067" y="19970404"/>
                  <a:pt x="24730115" y="19948180"/>
                  <a:pt x="24725355" y="19911668"/>
                </a:cubicBezTo>
                <a:cubicBezTo>
                  <a:pt x="24661059" y="19867216"/>
                  <a:pt x="24546759" y="19901348"/>
                  <a:pt x="24539615" y="19849752"/>
                </a:cubicBezTo>
                <a:cubicBezTo>
                  <a:pt x="24539615" y="19798160"/>
                  <a:pt x="24615815" y="19756092"/>
                  <a:pt x="24653915" y="19709260"/>
                </a:cubicBezTo>
                <a:cubicBezTo>
                  <a:pt x="24676143" y="19679892"/>
                  <a:pt x="24710271" y="19662428"/>
                  <a:pt x="24720591" y="19621152"/>
                </a:cubicBezTo>
                <a:cubicBezTo>
                  <a:pt x="24715827" y="19596548"/>
                  <a:pt x="24687255" y="19571940"/>
                  <a:pt x="24677727" y="19540192"/>
                </a:cubicBezTo>
                <a:cubicBezTo>
                  <a:pt x="24665031" y="19508440"/>
                  <a:pt x="24690427" y="19479072"/>
                  <a:pt x="24682491" y="19437796"/>
                </a:cubicBezTo>
                <a:cubicBezTo>
                  <a:pt x="24665823" y="19376680"/>
                  <a:pt x="24592003" y="19315560"/>
                  <a:pt x="24568191" y="19247296"/>
                </a:cubicBezTo>
                <a:cubicBezTo>
                  <a:pt x="24554699" y="19219516"/>
                  <a:pt x="24555491" y="19191736"/>
                  <a:pt x="24549139" y="19163952"/>
                </a:cubicBezTo>
                <a:cubicBezTo>
                  <a:pt x="24547555" y="19127440"/>
                  <a:pt x="24507867" y="19095692"/>
                  <a:pt x="24551523" y="19054416"/>
                </a:cubicBezTo>
                <a:close/>
                <a:moveTo>
                  <a:pt x="24473023" y="18986184"/>
                </a:moveTo>
                <a:cubicBezTo>
                  <a:pt x="24485647" y="18986184"/>
                  <a:pt x="24495883" y="18996420"/>
                  <a:pt x="24495883" y="19009044"/>
                </a:cubicBezTo>
                <a:cubicBezTo>
                  <a:pt x="24495883" y="19021668"/>
                  <a:pt x="24485647" y="19031904"/>
                  <a:pt x="24473023" y="19031904"/>
                </a:cubicBezTo>
                <a:cubicBezTo>
                  <a:pt x="24460399" y="19031904"/>
                  <a:pt x="24450163" y="19021668"/>
                  <a:pt x="24450163" y="19009044"/>
                </a:cubicBezTo>
                <a:cubicBezTo>
                  <a:pt x="24450163" y="18996420"/>
                  <a:pt x="24460399" y="18986184"/>
                  <a:pt x="24473023" y="18986184"/>
                </a:cubicBezTo>
                <a:close/>
                <a:moveTo>
                  <a:pt x="26171647" y="18833784"/>
                </a:moveTo>
                <a:cubicBezTo>
                  <a:pt x="26184275" y="18833784"/>
                  <a:pt x="26194507" y="18844020"/>
                  <a:pt x="26194507" y="18856644"/>
                </a:cubicBezTo>
                <a:cubicBezTo>
                  <a:pt x="26194507" y="18869268"/>
                  <a:pt x="26184275" y="18879504"/>
                  <a:pt x="26171647" y="18879504"/>
                </a:cubicBezTo>
                <a:cubicBezTo>
                  <a:pt x="26159023" y="18879504"/>
                  <a:pt x="26148787" y="18869268"/>
                  <a:pt x="26148787" y="18856644"/>
                </a:cubicBezTo>
                <a:cubicBezTo>
                  <a:pt x="26148787" y="18844020"/>
                  <a:pt x="26159023" y="18833784"/>
                  <a:pt x="26171647" y="18833784"/>
                </a:cubicBezTo>
                <a:close/>
                <a:moveTo>
                  <a:pt x="25609675" y="18652808"/>
                </a:moveTo>
                <a:cubicBezTo>
                  <a:pt x="25622299" y="18652808"/>
                  <a:pt x="25632535" y="18663044"/>
                  <a:pt x="25632535" y="18675668"/>
                </a:cubicBezTo>
                <a:cubicBezTo>
                  <a:pt x="25632535" y="18688296"/>
                  <a:pt x="25622299" y="18698528"/>
                  <a:pt x="25609675" y="18698528"/>
                </a:cubicBezTo>
                <a:cubicBezTo>
                  <a:pt x="25597047" y="18698528"/>
                  <a:pt x="25586815" y="18688296"/>
                  <a:pt x="25586815" y="18675668"/>
                </a:cubicBezTo>
                <a:cubicBezTo>
                  <a:pt x="25586815" y="18663044"/>
                  <a:pt x="25597047" y="18652808"/>
                  <a:pt x="25609675" y="18652808"/>
                </a:cubicBezTo>
                <a:close/>
                <a:moveTo>
                  <a:pt x="24876247" y="18624236"/>
                </a:moveTo>
                <a:cubicBezTo>
                  <a:pt x="24888875" y="18624236"/>
                  <a:pt x="24899107" y="18634468"/>
                  <a:pt x="24899107" y="18647096"/>
                </a:cubicBezTo>
                <a:cubicBezTo>
                  <a:pt x="24899107" y="18659720"/>
                  <a:pt x="24888875" y="18669956"/>
                  <a:pt x="24876247" y="18669956"/>
                </a:cubicBezTo>
                <a:cubicBezTo>
                  <a:pt x="24863623" y="18669956"/>
                  <a:pt x="24853387" y="18659720"/>
                  <a:pt x="24853387" y="18647096"/>
                </a:cubicBezTo>
                <a:cubicBezTo>
                  <a:pt x="24853387" y="18634468"/>
                  <a:pt x="24863623" y="18624236"/>
                  <a:pt x="24876247" y="18624236"/>
                </a:cubicBezTo>
                <a:close/>
                <a:moveTo>
                  <a:pt x="25673175" y="18500408"/>
                </a:moveTo>
                <a:cubicBezTo>
                  <a:pt x="25685799" y="18500408"/>
                  <a:pt x="25696035" y="18510644"/>
                  <a:pt x="25696035" y="18523268"/>
                </a:cubicBezTo>
                <a:cubicBezTo>
                  <a:pt x="25696035" y="18535896"/>
                  <a:pt x="25685799" y="18546128"/>
                  <a:pt x="25673175" y="18546128"/>
                </a:cubicBezTo>
                <a:cubicBezTo>
                  <a:pt x="25660547" y="18546128"/>
                  <a:pt x="25650315" y="18535896"/>
                  <a:pt x="25650315" y="18523268"/>
                </a:cubicBezTo>
                <a:cubicBezTo>
                  <a:pt x="25650315" y="18510644"/>
                  <a:pt x="25660547" y="18500408"/>
                  <a:pt x="25673175" y="18500408"/>
                </a:cubicBezTo>
                <a:close/>
                <a:moveTo>
                  <a:pt x="29336079" y="18495920"/>
                </a:moveTo>
                <a:cubicBezTo>
                  <a:pt x="29343223" y="18496716"/>
                  <a:pt x="29350459" y="18496892"/>
                  <a:pt x="29357507" y="18498304"/>
                </a:cubicBezTo>
                <a:cubicBezTo>
                  <a:pt x="29362431" y="18499288"/>
                  <a:pt x="29367035" y="18501476"/>
                  <a:pt x="29371795" y="18503064"/>
                </a:cubicBezTo>
                <a:lnTo>
                  <a:pt x="29378939" y="18505444"/>
                </a:lnTo>
                <a:cubicBezTo>
                  <a:pt x="29381319" y="18507032"/>
                  <a:pt x="29384295" y="18507972"/>
                  <a:pt x="29386083" y="18510208"/>
                </a:cubicBezTo>
                <a:cubicBezTo>
                  <a:pt x="29387651" y="18512168"/>
                  <a:pt x="29388463" y="18514844"/>
                  <a:pt x="29388463" y="18517352"/>
                </a:cubicBezTo>
                <a:cubicBezTo>
                  <a:pt x="29388463" y="18523956"/>
                  <a:pt x="29389551" y="18541724"/>
                  <a:pt x="29381319" y="18548308"/>
                </a:cubicBezTo>
                <a:cubicBezTo>
                  <a:pt x="29379359" y="18549876"/>
                  <a:pt x="29376559" y="18549896"/>
                  <a:pt x="29374179" y="18550688"/>
                </a:cubicBezTo>
                <a:cubicBezTo>
                  <a:pt x="29368691" y="18554348"/>
                  <a:pt x="29366463" y="18556740"/>
                  <a:pt x="29359891" y="18557832"/>
                </a:cubicBezTo>
                <a:cubicBezTo>
                  <a:pt x="29357539" y="18558224"/>
                  <a:pt x="29349967" y="18557832"/>
                  <a:pt x="29347983" y="18557832"/>
                </a:cubicBezTo>
                <a:cubicBezTo>
                  <a:pt x="29341635" y="18555452"/>
                  <a:pt x="29334747" y="18554180"/>
                  <a:pt x="29328935" y="18550688"/>
                </a:cubicBezTo>
                <a:cubicBezTo>
                  <a:pt x="29326479" y="18549216"/>
                  <a:pt x="29325451" y="18546104"/>
                  <a:pt x="29324171" y="18543544"/>
                </a:cubicBezTo>
                <a:cubicBezTo>
                  <a:pt x="29321731" y="18538664"/>
                  <a:pt x="29320315" y="18529024"/>
                  <a:pt x="29319407" y="18524496"/>
                </a:cubicBezTo>
                <a:cubicBezTo>
                  <a:pt x="29320203" y="18516560"/>
                  <a:pt x="29317771" y="18507572"/>
                  <a:pt x="29321791" y="18500684"/>
                </a:cubicBezTo>
                <a:cubicBezTo>
                  <a:pt x="29324319" y="18496348"/>
                  <a:pt x="29336079" y="18495920"/>
                  <a:pt x="29336079" y="18495920"/>
                </a:cubicBezTo>
                <a:close/>
                <a:moveTo>
                  <a:pt x="33883835" y="18404808"/>
                </a:moveTo>
                <a:cubicBezTo>
                  <a:pt x="33890979" y="18405600"/>
                  <a:pt x="33898219" y="18405780"/>
                  <a:pt x="33905267" y="18407188"/>
                </a:cubicBezTo>
                <a:cubicBezTo>
                  <a:pt x="33910191" y="18408176"/>
                  <a:pt x="33914791" y="18410364"/>
                  <a:pt x="33919555" y="18411952"/>
                </a:cubicBezTo>
                <a:lnTo>
                  <a:pt x="33926699" y="18414332"/>
                </a:lnTo>
                <a:cubicBezTo>
                  <a:pt x="33929079" y="18415920"/>
                  <a:pt x="33932055" y="18416860"/>
                  <a:pt x="33933843" y="18419096"/>
                </a:cubicBezTo>
                <a:cubicBezTo>
                  <a:pt x="33935411" y="18421056"/>
                  <a:pt x="33936223" y="18423728"/>
                  <a:pt x="33936223" y="18426240"/>
                </a:cubicBezTo>
                <a:cubicBezTo>
                  <a:pt x="33936223" y="18432844"/>
                  <a:pt x="33937311" y="18450612"/>
                  <a:pt x="33929079" y="18457196"/>
                </a:cubicBezTo>
                <a:cubicBezTo>
                  <a:pt x="33927119" y="18458764"/>
                  <a:pt x="33924319" y="18458784"/>
                  <a:pt x="33921935" y="18459576"/>
                </a:cubicBezTo>
                <a:cubicBezTo>
                  <a:pt x="33916451" y="18463236"/>
                  <a:pt x="33914223" y="18465624"/>
                  <a:pt x="33907647" y="18466720"/>
                </a:cubicBezTo>
                <a:cubicBezTo>
                  <a:pt x="33905299" y="18467112"/>
                  <a:pt x="33897727" y="18466720"/>
                  <a:pt x="33895743" y="18466720"/>
                </a:cubicBezTo>
                <a:cubicBezTo>
                  <a:pt x="33889391" y="18464340"/>
                  <a:pt x="33882507" y="18463064"/>
                  <a:pt x="33876691" y="18459576"/>
                </a:cubicBezTo>
                <a:cubicBezTo>
                  <a:pt x="33874239" y="18458104"/>
                  <a:pt x="33873211" y="18454992"/>
                  <a:pt x="33871931" y="18452432"/>
                </a:cubicBezTo>
                <a:cubicBezTo>
                  <a:pt x="33869487" y="18447552"/>
                  <a:pt x="33868071" y="18437912"/>
                  <a:pt x="33867167" y="18433384"/>
                </a:cubicBezTo>
                <a:cubicBezTo>
                  <a:pt x="33867963" y="18425444"/>
                  <a:pt x="33865531" y="18416460"/>
                  <a:pt x="33869547" y="18409572"/>
                </a:cubicBezTo>
                <a:cubicBezTo>
                  <a:pt x="33872079" y="18405236"/>
                  <a:pt x="33883835" y="18404808"/>
                  <a:pt x="33883835" y="18404808"/>
                </a:cubicBezTo>
                <a:close/>
                <a:moveTo>
                  <a:pt x="30120939" y="18297800"/>
                </a:moveTo>
                <a:cubicBezTo>
                  <a:pt x="30128083" y="18298596"/>
                  <a:pt x="30135319" y="18298772"/>
                  <a:pt x="30142367" y="18300184"/>
                </a:cubicBezTo>
                <a:cubicBezTo>
                  <a:pt x="30147291" y="18301168"/>
                  <a:pt x="30151895" y="18303356"/>
                  <a:pt x="30156655" y="18304944"/>
                </a:cubicBezTo>
                <a:lnTo>
                  <a:pt x="30163799" y="18307324"/>
                </a:lnTo>
                <a:cubicBezTo>
                  <a:pt x="30166179" y="18308912"/>
                  <a:pt x="30169155" y="18309852"/>
                  <a:pt x="30170943" y="18312088"/>
                </a:cubicBezTo>
                <a:cubicBezTo>
                  <a:pt x="30172511" y="18314048"/>
                  <a:pt x="30173323" y="18316724"/>
                  <a:pt x="30173323" y="18319232"/>
                </a:cubicBezTo>
                <a:cubicBezTo>
                  <a:pt x="30173323" y="18325836"/>
                  <a:pt x="30174411" y="18343604"/>
                  <a:pt x="30166179" y="18350188"/>
                </a:cubicBezTo>
                <a:cubicBezTo>
                  <a:pt x="30164219" y="18351756"/>
                  <a:pt x="30161419" y="18351776"/>
                  <a:pt x="30159039" y="18352568"/>
                </a:cubicBezTo>
                <a:cubicBezTo>
                  <a:pt x="30153551" y="18356228"/>
                  <a:pt x="30151323" y="18358620"/>
                  <a:pt x="30144751" y="18359712"/>
                </a:cubicBezTo>
                <a:cubicBezTo>
                  <a:pt x="30142399" y="18360104"/>
                  <a:pt x="30134827" y="18359712"/>
                  <a:pt x="30132843" y="18359712"/>
                </a:cubicBezTo>
                <a:cubicBezTo>
                  <a:pt x="30126495" y="18357332"/>
                  <a:pt x="30119607" y="18356060"/>
                  <a:pt x="30113795" y="18352568"/>
                </a:cubicBezTo>
                <a:cubicBezTo>
                  <a:pt x="30111339" y="18351096"/>
                  <a:pt x="30110311" y="18347984"/>
                  <a:pt x="30109031" y="18345424"/>
                </a:cubicBezTo>
                <a:cubicBezTo>
                  <a:pt x="30106591" y="18340544"/>
                  <a:pt x="30105175" y="18330904"/>
                  <a:pt x="30104267" y="18326376"/>
                </a:cubicBezTo>
                <a:cubicBezTo>
                  <a:pt x="30105063" y="18318440"/>
                  <a:pt x="30102631" y="18309452"/>
                  <a:pt x="30106651" y="18302564"/>
                </a:cubicBezTo>
                <a:cubicBezTo>
                  <a:pt x="30109179" y="18298228"/>
                  <a:pt x="30120939" y="18297800"/>
                  <a:pt x="30120939" y="18297800"/>
                </a:cubicBezTo>
                <a:close/>
                <a:moveTo>
                  <a:pt x="25755723" y="18297208"/>
                </a:moveTo>
                <a:cubicBezTo>
                  <a:pt x="25768347" y="18297208"/>
                  <a:pt x="25778583" y="18307444"/>
                  <a:pt x="25778583" y="18320068"/>
                </a:cubicBezTo>
                <a:cubicBezTo>
                  <a:pt x="25778583" y="18332696"/>
                  <a:pt x="25768347" y="18342928"/>
                  <a:pt x="25755723" y="18342928"/>
                </a:cubicBezTo>
                <a:cubicBezTo>
                  <a:pt x="25743099" y="18342928"/>
                  <a:pt x="25732863" y="18332696"/>
                  <a:pt x="25732863" y="18320068"/>
                </a:cubicBezTo>
                <a:cubicBezTo>
                  <a:pt x="25732863" y="18307444"/>
                  <a:pt x="25743099" y="18297208"/>
                  <a:pt x="25755723" y="18297208"/>
                </a:cubicBezTo>
                <a:close/>
                <a:moveTo>
                  <a:pt x="23971375" y="18271808"/>
                </a:moveTo>
                <a:cubicBezTo>
                  <a:pt x="23983999" y="18271808"/>
                  <a:pt x="23994235" y="18282044"/>
                  <a:pt x="23994235" y="18294668"/>
                </a:cubicBezTo>
                <a:cubicBezTo>
                  <a:pt x="23994235" y="18307296"/>
                  <a:pt x="23983999" y="18317528"/>
                  <a:pt x="23971375" y="18317528"/>
                </a:cubicBezTo>
                <a:cubicBezTo>
                  <a:pt x="23958747" y="18317528"/>
                  <a:pt x="23948515" y="18307296"/>
                  <a:pt x="23948515" y="18294668"/>
                </a:cubicBezTo>
                <a:cubicBezTo>
                  <a:pt x="23948515" y="18282044"/>
                  <a:pt x="23958747" y="18271808"/>
                  <a:pt x="23971375" y="18271808"/>
                </a:cubicBezTo>
                <a:close/>
                <a:moveTo>
                  <a:pt x="31725439" y="17959732"/>
                </a:moveTo>
                <a:cubicBezTo>
                  <a:pt x="31732583" y="17960528"/>
                  <a:pt x="31739823" y="17960704"/>
                  <a:pt x="31746871" y="17962116"/>
                </a:cubicBezTo>
                <a:cubicBezTo>
                  <a:pt x="31751791" y="17963100"/>
                  <a:pt x="31756395" y="17965288"/>
                  <a:pt x="31761155" y="17966876"/>
                </a:cubicBezTo>
                <a:lnTo>
                  <a:pt x="31768299" y="17969256"/>
                </a:lnTo>
                <a:cubicBezTo>
                  <a:pt x="31770683" y="17970844"/>
                  <a:pt x="31773655" y="17971784"/>
                  <a:pt x="31775443" y="17974020"/>
                </a:cubicBezTo>
                <a:cubicBezTo>
                  <a:pt x="31777011" y="17975980"/>
                  <a:pt x="31777827" y="17978656"/>
                  <a:pt x="31777827" y="17981164"/>
                </a:cubicBezTo>
                <a:cubicBezTo>
                  <a:pt x="31777827" y="17987768"/>
                  <a:pt x="31778915" y="18005536"/>
                  <a:pt x="31770683" y="18012120"/>
                </a:cubicBezTo>
                <a:cubicBezTo>
                  <a:pt x="31768723" y="18013688"/>
                  <a:pt x="31765919" y="18013708"/>
                  <a:pt x="31763539" y="18014500"/>
                </a:cubicBezTo>
                <a:cubicBezTo>
                  <a:pt x="31758051" y="18018160"/>
                  <a:pt x="31755823" y="18020552"/>
                  <a:pt x="31749251" y="18021644"/>
                </a:cubicBezTo>
                <a:cubicBezTo>
                  <a:pt x="31746903" y="18022036"/>
                  <a:pt x="31739327" y="18021644"/>
                  <a:pt x="31737343" y="18021644"/>
                </a:cubicBezTo>
                <a:cubicBezTo>
                  <a:pt x="31730995" y="18019264"/>
                  <a:pt x="31724111" y="18017992"/>
                  <a:pt x="31718295" y="18014500"/>
                </a:cubicBezTo>
                <a:cubicBezTo>
                  <a:pt x="31715839" y="18013028"/>
                  <a:pt x="31714811" y="18009916"/>
                  <a:pt x="31713531" y="18007356"/>
                </a:cubicBezTo>
                <a:cubicBezTo>
                  <a:pt x="31711091" y="18002476"/>
                  <a:pt x="31709675" y="17992836"/>
                  <a:pt x="31708771" y="17988308"/>
                </a:cubicBezTo>
                <a:cubicBezTo>
                  <a:pt x="31709563" y="17980372"/>
                  <a:pt x="31707131" y="17971384"/>
                  <a:pt x="31711151" y="17964496"/>
                </a:cubicBezTo>
                <a:cubicBezTo>
                  <a:pt x="31713679" y="17960160"/>
                  <a:pt x="31725439" y="17959732"/>
                  <a:pt x="31725439" y="17959732"/>
                </a:cubicBezTo>
                <a:close/>
                <a:moveTo>
                  <a:pt x="32390587" y="17907084"/>
                </a:moveTo>
                <a:cubicBezTo>
                  <a:pt x="32397731" y="17907876"/>
                  <a:pt x="32404971" y="17908056"/>
                  <a:pt x="32412019" y="17909464"/>
                </a:cubicBezTo>
                <a:cubicBezTo>
                  <a:pt x="32416939" y="17910452"/>
                  <a:pt x="32421543" y="17912640"/>
                  <a:pt x="32426303" y="17914228"/>
                </a:cubicBezTo>
                <a:lnTo>
                  <a:pt x="32433447" y="17916608"/>
                </a:lnTo>
                <a:cubicBezTo>
                  <a:pt x="32435831" y="17918196"/>
                  <a:pt x="32438803" y="17919136"/>
                  <a:pt x="32440591" y="17921372"/>
                </a:cubicBezTo>
                <a:cubicBezTo>
                  <a:pt x="32442159" y="17923332"/>
                  <a:pt x="32442975" y="17926004"/>
                  <a:pt x="32442975" y="17928516"/>
                </a:cubicBezTo>
                <a:cubicBezTo>
                  <a:pt x="32442975" y="17935120"/>
                  <a:pt x="32444063" y="17952888"/>
                  <a:pt x="32435831" y="17959472"/>
                </a:cubicBezTo>
                <a:cubicBezTo>
                  <a:pt x="32433871" y="17961040"/>
                  <a:pt x="32431067" y="17961060"/>
                  <a:pt x="32428687" y="17961852"/>
                </a:cubicBezTo>
                <a:cubicBezTo>
                  <a:pt x="32423199" y="17965512"/>
                  <a:pt x="32420971" y="17967900"/>
                  <a:pt x="32414399" y="17968996"/>
                </a:cubicBezTo>
                <a:cubicBezTo>
                  <a:pt x="32412051" y="17969388"/>
                  <a:pt x="32404475" y="17968996"/>
                  <a:pt x="32402491" y="17968996"/>
                </a:cubicBezTo>
                <a:cubicBezTo>
                  <a:pt x="32396143" y="17966616"/>
                  <a:pt x="32389259" y="17965340"/>
                  <a:pt x="32383443" y="17961852"/>
                </a:cubicBezTo>
                <a:cubicBezTo>
                  <a:pt x="32380987" y="17960380"/>
                  <a:pt x="32379959" y="17957268"/>
                  <a:pt x="32378679" y="17954708"/>
                </a:cubicBezTo>
                <a:cubicBezTo>
                  <a:pt x="32376239" y="17949828"/>
                  <a:pt x="32374823" y="17940188"/>
                  <a:pt x="32373919" y="17935660"/>
                </a:cubicBezTo>
                <a:cubicBezTo>
                  <a:pt x="32374711" y="17927720"/>
                  <a:pt x="32372279" y="17918736"/>
                  <a:pt x="32376299" y="17911848"/>
                </a:cubicBezTo>
                <a:cubicBezTo>
                  <a:pt x="32378827" y="17907512"/>
                  <a:pt x="32390587" y="17907084"/>
                  <a:pt x="32390587" y="17907084"/>
                </a:cubicBezTo>
                <a:close/>
                <a:moveTo>
                  <a:pt x="29762799" y="17688200"/>
                </a:moveTo>
                <a:cubicBezTo>
                  <a:pt x="29769943" y="17688996"/>
                  <a:pt x="29777179" y="17689172"/>
                  <a:pt x="29784227" y="17690584"/>
                </a:cubicBezTo>
                <a:cubicBezTo>
                  <a:pt x="29789151" y="17691568"/>
                  <a:pt x="29793755" y="17693756"/>
                  <a:pt x="29798515" y="17695344"/>
                </a:cubicBezTo>
                <a:lnTo>
                  <a:pt x="29805659" y="17697724"/>
                </a:lnTo>
                <a:cubicBezTo>
                  <a:pt x="29808039" y="17699312"/>
                  <a:pt x="29811015" y="17700252"/>
                  <a:pt x="29812803" y="17702488"/>
                </a:cubicBezTo>
                <a:cubicBezTo>
                  <a:pt x="29814371" y="17704448"/>
                  <a:pt x="29815183" y="17707124"/>
                  <a:pt x="29815183" y="17709632"/>
                </a:cubicBezTo>
                <a:cubicBezTo>
                  <a:pt x="29815183" y="17716236"/>
                  <a:pt x="29816271" y="17734004"/>
                  <a:pt x="29808039" y="17740588"/>
                </a:cubicBezTo>
                <a:cubicBezTo>
                  <a:pt x="29806079" y="17742156"/>
                  <a:pt x="29803279" y="17742176"/>
                  <a:pt x="29800899" y="17742968"/>
                </a:cubicBezTo>
                <a:cubicBezTo>
                  <a:pt x="29795411" y="17746628"/>
                  <a:pt x="29793183" y="17749020"/>
                  <a:pt x="29786611" y="17750112"/>
                </a:cubicBezTo>
                <a:cubicBezTo>
                  <a:pt x="29784259" y="17750504"/>
                  <a:pt x="29776687" y="17750112"/>
                  <a:pt x="29774703" y="17750112"/>
                </a:cubicBezTo>
                <a:cubicBezTo>
                  <a:pt x="29768355" y="17747732"/>
                  <a:pt x="29761467" y="17746460"/>
                  <a:pt x="29755655" y="17742968"/>
                </a:cubicBezTo>
                <a:cubicBezTo>
                  <a:pt x="29753199" y="17741496"/>
                  <a:pt x="29752171" y="17738384"/>
                  <a:pt x="29750891" y="17735824"/>
                </a:cubicBezTo>
                <a:cubicBezTo>
                  <a:pt x="29748451" y="17730944"/>
                  <a:pt x="29747035" y="17721304"/>
                  <a:pt x="29746127" y="17716776"/>
                </a:cubicBezTo>
                <a:cubicBezTo>
                  <a:pt x="29746923" y="17708840"/>
                  <a:pt x="29744491" y="17699852"/>
                  <a:pt x="29748511" y="17692964"/>
                </a:cubicBezTo>
                <a:cubicBezTo>
                  <a:pt x="29751039" y="17688628"/>
                  <a:pt x="29762799" y="17688200"/>
                  <a:pt x="29762799" y="17688200"/>
                </a:cubicBezTo>
                <a:close/>
                <a:moveTo>
                  <a:pt x="30940867" y="17562820"/>
                </a:moveTo>
                <a:cubicBezTo>
                  <a:pt x="30948011" y="17563612"/>
                  <a:pt x="30955247" y="17563792"/>
                  <a:pt x="30962295" y="17565200"/>
                </a:cubicBezTo>
                <a:cubicBezTo>
                  <a:pt x="30967219" y="17566188"/>
                  <a:pt x="30971823" y="17568376"/>
                  <a:pt x="30976583" y="17569964"/>
                </a:cubicBezTo>
                <a:lnTo>
                  <a:pt x="30983727" y="17572344"/>
                </a:lnTo>
                <a:cubicBezTo>
                  <a:pt x="30986107" y="17573932"/>
                  <a:pt x="30989083" y="17574872"/>
                  <a:pt x="30990871" y="17577108"/>
                </a:cubicBezTo>
                <a:cubicBezTo>
                  <a:pt x="30992439" y="17579068"/>
                  <a:pt x="30993251" y="17581740"/>
                  <a:pt x="30993251" y="17584252"/>
                </a:cubicBezTo>
                <a:cubicBezTo>
                  <a:pt x="30993251" y="17590856"/>
                  <a:pt x="30994339" y="17608624"/>
                  <a:pt x="30986107" y="17615208"/>
                </a:cubicBezTo>
                <a:cubicBezTo>
                  <a:pt x="30984147" y="17616776"/>
                  <a:pt x="30981347" y="17616796"/>
                  <a:pt x="30978967" y="17617588"/>
                </a:cubicBezTo>
                <a:cubicBezTo>
                  <a:pt x="30973479" y="17621248"/>
                  <a:pt x="30971251" y="17623636"/>
                  <a:pt x="30964679" y="17624732"/>
                </a:cubicBezTo>
                <a:cubicBezTo>
                  <a:pt x="30962327" y="17625124"/>
                  <a:pt x="30954755" y="17624732"/>
                  <a:pt x="30952771" y="17624732"/>
                </a:cubicBezTo>
                <a:cubicBezTo>
                  <a:pt x="30946423" y="17622352"/>
                  <a:pt x="30939535" y="17621076"/>
                  <a:pt x="30933723" y="17617588"/>
                </a:cubicBezTo>
                <a:cubicBezTo>
                  <a:pt x="30931267" y="17616116"/>
                  <a:pt x="30930239" y="17613004"/>
                  <a:pt x="30928959" y="17610444"/>
                </a:cubicBezTo>
                <a:cubicBezTo>
                  <a:pt x="30926519" y="17605564"/>
                  <a:pt x="30925103" y="17595924"/>
                  <a:pt x="30924195" y="17591396"/>
                </a:cubicBezTo>
                <a:cubicBezTo>
                  <a:pt x="30924991" y="17583456"/>
                  <a:pt x="30922559" y="17574472"/>
                  <a:pt x="30926579" y="17567584"/>
                </a:cubicBezTo>
                <a:cubicBezTo>
                  <a:pt x="30929107" y="17563248"/>
                  <a:pt x="30940867" y="17562820"/>
                  <a:pt x="30940867" y="17562820"/>
                </a:cubicBezTo>
                <a:close/>
                <a:moveTo>
                  <a:pt x="29549439" y="17528180"/>
                </a:moveTo>
                <a:cubicBezTo>
                  <a:pt x="29556583" y="17528976"/>
                  <a:pt x="29563819" y="17529152"/>
                  <a:pt x="29570867" y="17530564"/>
                </a:cubicBezTo>
                <a:cubicBezTo>
                  <a:pt x="29575791" y="17531548"/>
                  <a:pt x="29580395" y="17533736"/>
                  <a:pt x="29585155" y="17535324"/>
                </a:cubicBezTo>
                <a:lnTo>
                  <a:pt x="29592299" y="17537704"/>
                </a:lnTo>
                <a:cubicBezTo>
                  <a:pt x="29594679" y="17539292"/>
                  <a:pt x="29597655" y="17540232"/>
                  <a:pt x="29599443" y="17542468"/>
                </a:cubicBezTo>
                <a:cubicBezTo>
                  <a:pt x="29601011" y="17544428"/>
                  <a:pt x="29601823" y="17547104"/>
                  <a:pt x="29601823" y="17549612"/>
                </a:cubicBezTo>
                <a:cubicBezTo>
                  <a:pt x="29601823" y="17552916"/>
                  <a:pt x="29602095" y="17559008"/>
                  <a:pt x="29601339" y="17565096"/>
                </a:cubicBezTo>
                <a:lnTo>
                  <a:pt x="29599503" y="17569364"/>
                </a:lnTo>
                <a:lnTo>
                  <a:pt x="29604203" y="17567036"/>
                </a:lnTo>
                <a:cubicBezTo>
                  <a:pt x="29607459" y="17566388"/>
                  <a:pt x="29610399" y="17566280"/>
                  <a:pt x="29610399" y="17566280"/>
                </a:cubicBezTo>
                <a:cubicBezTo>
                  <a:pt x="29617543" y="17567076"/>
                  <a:pt x="29624779" y="17567252"/>
                  <a:pt x="29631827" y="17568664"/>
                </a:cubicBezTo>
                <a:cubicBezTo>
                  <a:pt x="29636751" y="17569648"/>
                  <a:pt x="29641355" y="17571836"/>
                  <a:pt x="29646115" y="17573424"/>
                </a:cubicBezTo>
                <a:lnTo>
                  <a:pt x="29653259" y="17575804"/>
                </a:lnTo>
                <a:cubicBezTo>
                  <a:pt x="29655639" y="17577392"/>
                  <a:pt x="29658615" y="17578332"/>
                  <a:pt x="29660403" y="17580568"/>
                </a:cubicBezTo>
                <a:cubicBezTo>
                  <a:pt x="29661971" y="17582528"/>
                  <a:pt x="29662783" y="17585204"/>
                  <a:pt x="29662783" y="17587712"/>
                </a:cubicBezTo>
                <a:cubicBezTo>
                  <a:pt x="29662783" y="17594316"/>
                  <a:pt x="29663871" y="17612084"/>
                  <a:pt x="29655639" y="17618668"/>
                </a:cubicBezTo>
                <a:cubicBezTo>
                  <a:pt x="29653679" y="17620236"/>
                  <a:pt x="29650879" y="17620256"/>
                  <a:pt x="29648499" y="17621048"/>
                </a:cubicBezTo>
                <a:cubicBezTo>
                  <a:pt x="29643011" y="17624708"/>
                  <a:pt x="29640783" y="17627100"/>
                  <a:pt x="29634211" y="17628192"/>
                </a:cubicBezTo>
                <a:cubicBezTo>
                  <a:pt x="29631859" y="17628584"/>
                  <a:pt x="29624287" y="17628192"/>
                  <a:pt x="29622303" y="17628192"/>
                </a:cubicBezTo>
                <a:cubicBezTo>
                  <a:pt x="29615955" y="17625812"/>
                  <a:pt x="29609067" y="17624540"/>
                  <a:pt x="29603255" y="17621048"/>
                </a:cubicBezTo>
                <a:cubicBezTo>
                  <a:pt x="29600799" y="17619576"/>
                  <a:pt x="29599771" y="17616464"/>
                  <a:pt x="29598491" y="17613904"/>
                </a:cubicBezTo>
                <a:cubicBezTo>
                  <a:pt x="29596051" y="17609024"/>
                  <a:pt x="29594635" y="17599384"/>
                  <a:pt x="29593727" y="17594856"/>
                </a:cubicBezTo>
                <a:lnTo>
                  <a:pt x="29595303" y="17579124"/>
                </a:lnTo>
                <a:lnTo>
                  <a:pt x="29594679" y="17580568"/>
                </a:lnTo>
                <a:cubicBezTo>
                  <a:pt x="29592719" y="17582136"/>
                  <a:pt x="29589919" y="17582156"/>
                  <a:pt x="29587539" y="17582948"/>
                </a:cubicBezTo>
                <a:cubicBezTo>
                  <a:pt x="29582051" y="17586608"/>
                  <a:pt x="29579823" y="17589000"/>
                  <a:pt x="29573251" y="17590092"/>
                </a:cubicBezTo>
                <a:cubicBezTo>
                  <a:pt x="29570899" y="17590484"/>
                  <a:pt x="29563327" y="17590092"/>
                  <a:pt x="29561343" y="17590092"/>
                </a:cubicBezTo>
                <a:cubicBezTo>
                  <a:pt x="29554995" y="17587712"/>
                  <a:pt x="29548107" y="17586440"/>
                  <a:pt x="29542295" y="17582948"/>
                </a:cubicBezTo>
                <a:cubicBezTo>
                  <a:pt x="29539839" y="17581476"/>
                  <a:pt x="29538811" y="17578364"/>
                  <a:pt x="29537531" y="17575804"/>
                </a:cubicBezTo>
                <a:cubicBezTo>
                  <a:pt x="29535091" y="17570924"/>
                  <a:pt x="29533675" y="17561284"/>
                  <a:pt x="29532767" y="17556756"/>
                </a:cubicBezTo>
                <a:cubicBezTo>
                  <a:pt x="29533563" y="17548820"/>
                  <a:pt x="29531131" y="17539832"/>
                  <a:pt x="29535151" y="17532944"/>
                </a:cubicBezTo>
                <a:cubicBezTo>
                  <a:pt x="29537679" y="17528608"/>
                  <a:pt x="29549439" y="17528180"/>
                  <a:pt x="29549439" y="17528180"/>
                </a:cubicBezTo>
                <a:close/>
                <a:moveTo>
                  <a:pt x="29686599" y="17429120"/>
                </a:moveTo>
                <a:cubicBezTo>
                  <a:pt x="29693743" y="17429916"/>
                  <a:pt x="29700979" y="17430092"/>
                  <a:pt x="29708027" y="17431504"/>
                </a:cubicBezTo>
                <a:cubicBezTo>
                  <a:pt x="29712951" y="17432488"/>
                  <a:pt x="29717555" y="17434676"/>
                  <a:pt x="29722315" y="17436264"/>
                </a:cubicBezTo>
                <a:lnTo>
                  <a:pt x="29729459" y="17438644"/>
                </a:lnTo>
                <a:cubicBezTo>
                  <a:pt x="29731839" y="17440232"/>
                  <a:pt x="29734815" y="17441172"/>
                  <a:pt x="29736603" y="17443408"/>
                </a:cubicBezTo>
                <a:cubicBezTo>
                  <a:pt x="29738171" y="17445368"/>
                  <a:pt x="29738983" y="17448044"/>
                  <a:pt x="29738983" y="17450552"/>
                </a:cubicBezTo>
                <a:cubicBezTo>
                  <a:pt x="29738983" y="17457156"/>
                  <a:pt x="29740071" y="17474924"/>
                  <a:pt x="29731839" y="17481508"/>
                </a:cubicBezTo>
                <a:cubicBezTo>
                  <a:pt x="29729879" y="17483076"/>
                  <a:pt x="29727079" y="17483096"/>
                  <a:pt x="29724699" y="17483888"/>
                </a:cubicBezTo>
                <a:cubicBezTo>
                  <a:pt x="29719211" y="17487548"/>
                  <a:pt x="29716983" y="17489940"/>
                  <a:pt x="29710411" y="17491032"/>
                </a:cubicBezTo>
                <a:cubicBezTo>
                  <a:pt x="29708059" y="17491424"/>
                  <a:pt x="29700487" y="17491032"/>
                  <a:pt x="29698503" y="17491032"/>
                </a:cubicBezTo>
                <a:cubicBezTo>
                  <a:pt x="29692155" y="17488652"/>
                  <a:pt x="29685267" y="17487380"/>
                  <a:pt x="29679455" y="17483888"/>
                </a:cubicBezTo>
                <a:cubicBezTo>
                  <a:pt x="29676999" y="17482416"/>
                  <a:pt x="29675971" y="17479304"/>
                  <a:pt x="29674691" y="17476744"/>
                </a:cubicBezTo>
                <a:cubicBezTo>
                  <a:pt x="29672251" y="17471864"/>
                  <a:pt x="29670835" y="17462224"/>
                  <a:pt x="29669927" y="17457696"/>
                </a:cubicBezTo>
                <a:cubicBezTo>
                  <a:pt x="29670723" y="17449760"/>
                  <a:pt x="29668291" y="17440772"/>
                  <a:pt x="29672311" y="17433884"/>
                </a:cubicBezTo>
                <a:cubicBezTo>
                  <a:pt x="29674839" y="17429548"/>
                  <a:pt x="29686599" y="17429120"/>
                  <a:pt x="29686599" y="17429120"/>
                </a:cubicBezTo>
                <a:close/>
                <a:moveTo>
                  <a:pt x="29473239" y="17413880"/>
                </a:moveTo>
                <a:cubicBezTo>
                  <a:pt x="29480383" y="17414676"/>
                  <a:pt x="29487619" y="17414852"/>
                  <a:pt x="29494667" y="17416264"/>
                </a:cubicBezTo>
                <a:cubicBezTo>
                  <a:pt x="29499591" y="17417248"/>
                  <a:pt x="29504195" y="17419436"/>
                  <a:pt x="29508955" y="17421024"/>
                </a:cubicBezTo>
                <a:lnTo>
                  <a:pt x="29516099" y="17423404"/>
                </a:lnTo>
                <a:cubicBezTo>
                  <a:pt x="29518479" y="17424992"/>
                  <a:pt x="29521455" y="17425932"/>
                  <a:pt x="29523243" y="17428168"/>
                </a:cubicBezTo>
                <a:cubicBezTo>
                  <a:pt x="29524811" y="17430128"/>
                  <a:pt x="29525623" y="17432804"/>
                  <a:pt x="29525623" y="17435312"/>
                </a:cubicBezTo>
                <a:cubicBezTo>
                  <a:pt x="29525623" y="17441916"/>
                  <a:pt x="29526711" y="17459684"/>
                  <a:pt x="29518479" y="17466268"/>
                </a:cubicBezTo>
                <a:cubicBezTo>
                  <a:pt x="29516519" y="17467836"/>
                  <a:pt x="29513719" y="17467856"/>
                  <a:pt x="29511339" y="17468648"/>
                </a:cubicBezTo>
                <a:cubicBezTo>
                  <a:pt x="29505851" y="17472308"/>
                  <a:pt x="29503623" y="17474700"/>
                  <a:pt x="29497051" y="17475792"/>
                </a:cubicBezTo>
                <a:cubicBezTo>
                  <a:pt x="29494699" y="17476184"/>
                  <a:pt x="29487127" y="17475792"/>
                  <a:pt x="29485143" y="17475792"/>
                </a:cubicBezTo>
                <a:cubicBezTo>
                  <a:pt x="29478795" y="17473412"/>
                  <a:pt x="29471907" y="17472140"/>
                  <a:pt x="29466095" y="17468648"/>
                </a:cubicBezTo>
                <a:cubicBezTo>
                  <a:pt x="29463639" y="17467176"/>
                  <a:pt x="29462611" y="17464064"/>
                  <a:pt x="29461331" y="17461504"/>
                </a:cubicBezTo>
                <a:cubicBezTo>
                  <a:pt x="29458891" y="17456624"/>
                  <a:pt x="29457475" y="17446984"/>
                  <a:pt x="29456567" y="17442456"/>
                </a:cubicBezTo>
                <a:cubicBezTo>
                  <a:pt x="29457363" y="17434520"/>
                  <a:pt x="29454931" y="17425532"/>
                  <a:pt x="29458951" y="17418644"/>
                </a:cubicBezTo>
                <a:cubicBezTo>
                  <a:pt x="29461479" y="17414308"/>
                  <a:pt x="29473239" y="17413880"/>
                  <a:pt x="29473239" y="17413880"/>
                </a:cubicBezTo>
                <a:close/>
                <a:moveTo>
                  <a:pt x="9746527" y="17383128"/>
                </a:moveTo>
                <a:cubicBezTo>
                  <a:pt x="9751285" y="17383920"/>
                  <a:pt x="9756099" y="17384460"/>
                  <a:pt x="9760811" y="17385508"/>
                </a:cubicBezTo>
                <a:cubicBezTo>
                  <a:pt x="9763259" y="17386052"/>
                  <a:pt x="9765520" y="17387280"/>
                  <a:pt x="9767955" y="17387888"/>
                </a:cubicBezTo>
                <a:cubicBezTo>
                  <a:pt x="9794875" y="17394616"/>
                  <a:pt x="9763502" y="17384816"/>
                  <a:pt x="9794147" y="17395032"/>
                </a:cubicBezTo>
                <a:lnTo>
                  <a:pt x="9808435" y="17399796"/>
                </a:lnTo>
                <a:lnTo>
                  <a:pt x="9815578" y="17402176"/>
                </a:lnTo>
                <a:cubicBezTo>
                  <a:pt x="9823127" y="17413496"/>
                  <a:pt x="9819439" y="17406604"/>
                  <a:pt x="9825105" y="17423608"/>
                </a:cubicBezTo>
                <a:lnTo>
                  <a:pt x="9827487" y="17430752"/>
                </a:lnTo>
                <a:lnTo>
                  <a:pt x="9829868" y="17437896"/>
                </a:lnTo>
                <a:cubicBezTo>
                  <a:pt x="9830445" y="17446576"/>
                  <a:pt x="9834942" y="17482360"/>
                  <a:pt x="9829868" y="17495044"/>
                </a:cubicBezTo>
                <a:cubicBezTo>
                  <a:pt x="9828935" y="17497376"/>
                  <a:pt x="9824967" y="17496304"/>
                  <a:pt x="9822724" y="17497428"/>
                </a:cubicBezTo>
                <a:cubicBezTo>
                  <a:pt x="9820163" y="17498708"/>
                  <a:pt x="9818140" y="17500908"/>
                  <a:pt x="9815578" y="17502188"/>
                </a:cubicBezTo>
                <a:cubicBezTo>
                  <a:pt x="9809229" y="17499808"/>
                  <a:pt x="9802965" y="17497188"/>
                  <a:pt x="9796532" y="17495044"/>
                </a:cubicBezTo>
                <a:cubicBezTo>
                  <a:pt x="9793424" y="17494008"/>
                  <a:pt x="9790152" y="17493564"/>
                  <a:pt x="9787005" y="17492664"/>
                </a:cubicBezTo>
                <a:cubicBezTo>
                  <a:pt x="9784589" y="17491972"/>
                  <a:pt x="9782242" y="17491076"/>
                  <a:pt x="9779862" y="17490284"/>
                </a:cubicBezTo>
                <a:cubicBezTo>
                  <a:pt x="9777479" y="17487900"/>
                  <a:pt x="9775519" y="17485008"/>
                  <a:pt x="9772718" y="17483140"/>
                </a:cubicBezTo>
                <a:cubicBezTo>
                  <a:pt x="9770627" y="17481748"/>
                  <a:pt x="9767535" y="17482324"/>
                  <a:pt x="9765574" y="17480756"/>
                </a:cubicBezTo>
                <a:cubicBezTo>
                  <a:pt x="9763338" y="17478968"/>
                  <a:pt x="9762399" y="17475996"/>
                  <a:pt x="9760811" y="17473612"/>
                </a:cubicBezTo>
                <a:cubicBezTo>
                  <a:pt x="9756621" y="17461040"/>
                  <a:pt x="9759821" y="17468556"/>
                  <a:pt x="9748904" y="17452184"/>
                </a:cubicBezTo>
                <a:lnTo>
                  <a:pt x="9744141" y="17445040"/>
                </a:lnTo>
                <a:cubicBezTo>
                  <a:pt x="9743349" y="17442656"/>
                  <a:pt x="9742881" y="17440140"/>
                  <a:pt x="9741760" y="17437896"/>
                </a:cubicBezTo>
                <a:cubicBezTo>
                  <a:pt x="9740481" y="17435336"/>
                  <a:pt x="9738160" y="17433368"/>
                  <a:pt x="9736997" y="17430752"/>
                </a:cubicBezTo>
                <a:cubicBezTo>
                  <a:pt x="9734961" y="17426164"/>
                  <a:pt x="9732236" y="17416464"/>
                  <a:pt x="9732236" y="17416464"/>
                </a:cubicBezTo>
                <a:cubicBezTo>
                  <a:pt x="9732951" y="17409288"/>
                  <a:pt x="9730893" y="17392300"/>
                  <a:pt x="9739381" y="17385508"/>
                </a:cubicBezTo>
                <a:cubicBezTo>
                  <a:pt x="9741341" y="17383940"/>
                  <a:pt x="9744141" y="17383920"/>
                  <a:pt x="9746527" y="17383128"/>
                </a:cubicBezTo>
                <a:close/>
                <a:moveTo>
                  <a:pt x="29221779" y="17352920"/>
                </a:moveTo>
                <a:cubicBezTo>
                  <a:pt x="29228923" y="17353716"/>
                  <a:pt x="29236159" y="17353892"/>
                  <a:pt x="29243207" y="17355304"/>
                </a:cubicBezTo>
                <a:cubicBezTo>
                  <a:pt x="29248131" y="17356288"/>
                  <a:pt x="29252735" y="17358476"/>
                  <a:pt x="29257495" y="17360064"/>
                </a:cubicBezTo>
                <a:lnTo>
                  <a:pt x="29264639" y="17362444"/>
                </a:lnTo>
                <a:cubicBezTo>
                  <a:pt x="29267019" y="17364032"/>
                  <a:pt x="29269995" y="17364972"/>
                  <a:pt x="29271783" y="17367208"/>
                </a:cubicBezTo>
                <a:cubicBezTo>
                  <a:pt x="29273351" y="17369168"/>
                  <a:pt x="29274163" y="17371844"/>
                  <a:pt x="29274163" y="17374352"/>
                </a:cubicBezTo>
                <a:cubicBezTo>
                  <a:pt x="29274163" y="17380956"/>
                  <a:pt x="29275251" y="17398724"/>
                  <a:pt x="29267019" y="17405308"/>
                </a:cubicBezTo>
                <a:cubicBezTo>
                  <a:pt x="29265059" y="17406876"/>
                  <a:pt x="29262259" y="17406896"/>
                  <a:pt x="29259879" y="17407688"/>
                </a:cubicBezTo>
                <a:cubicBezTo>
                  <a:pt x="29254391" y="17411348"/>
                  <a:pt x="29252163" y="17413740"/>
                  <a:pt x="29245591" y="17414832"/>
                </a:cubicBezTo>
                <a:cubicBezTo>
                  <a:pt x="29243239" y="17415224"/>
                  <a:pt x="29235667" y="17414832"/>
                  <a:pt x="29233683" y="17414832"/>
                </a:cubicBezTo>
                <a:cubicBezTo>
                  <a:pt x="29227335" y="17412452"/>
                  <a:pt x="29220447" y="17411180"/>
                  <a:pt x="29214635" y="17407688"/>
                </a:cubicBezTo>
                <a:cubicBezTo>
                  <a:pt x="29212179" y="17406216"/>
                  <a:pt x="29211151" y="17403104"/>
                  <a:pt x="29209871" y="17400544"/>
                </a:cubicBezTo>
                <a:cubicBezTo>
                  <a:pt x="29207431" y="17395664"/>
                  <a:pt x="29206015" y="17386024"/>
                  <a:pt x="29205107" y="17381496"/>
                </a:cubicBezTo>
                <a:cubicBezTo>
                  <a:pt x="29205903" y="17373560"/>
                  <a:pt x="29203471" y="17364572"/>
                  <a:pt x="29207491" y="17357684"/>
                </a:cubicBezTo>
                <a:cubicBezTo>
                  <a:pt x="29210019" y="17353348"/>
                  <a:pt x="29221779" y="17352920"/>
                  <a:pt x="29221779" y="17352920"/>
                </a:cubicBezTo>
                <a:close/>
                <a:moveTo>
                  <a:pt x="31192531" y="17326600"/>
                </a:moveTo>
                <a:cubicBezTo>
                  <a:pt x="31199675" y="17327392"/>
                  <a:pt x="31206915" y="17327572"/>
                  <a:pt x="31213963" y="17328980"/>
                </a:cubicBezTo>
                <a:cubicBezTo>
                  <a:pt x="31218883" y="17329968"/>
                  <a:pt x="31223487" y="17332156"/>
                  <a:pt x="31228247" y="17333744"/>
                </a:cubicBezTo>
                <a:lnTo>
                  <a:pt x="31235391" y="17336124"/>
                </a:lnTo>
                <a:cubicBezTo>
                  <a:pt x="31237775" y="17337712"/>
                  <a:pt x="31240747" y="17338652"/>
                  <a:pt x="31242535" y="17340888"/>
                </a:cubicBezTo>
                <a:cubicBezTo>
                  <a:pt x="31244103" y="17342848"/>
                  <a:pt x="31244919" y="17345520"/>
                  <a:pt x="31244919" y="17348032"/>
                </a:cubicBezTo>
                <a:cubicBezTo>
                  <a:pt x="31244919" y="17354636"/>
                  <a:pt x="31246007" y="17372404"/>
                  <a:pt x="31237775" y="17378988"/>
                </a:cubicBezTo>
                <a:cubicBezTo>
                  <a:pt x="31235815" y="17380556"/>
                  <a:pt x="31233011" y="17380576"/>
                  <a:pt x="31230631" y="17381368"/>
                </a:cubicBezTo>
                <a:cubicBezTo>
                  <a:pt x="31225143" y="17385028"/>
                  <a:pt x="31222915" y="17387416"/>
                  <a:pt x="31216343" y="17388512"/>
                </a:cubicBezTo>
                <a:cubicBezTo>
                  <a:pt x="31213995" y="17388904"/>
                  <a:pt x="31206419" y="17388512"/>
                  <a:pt x="31204435" y="17388512"/>
                </a:cubicBezTo>
                <a:cubicBezTo>
                  <a:pt x="31198087" y="17386132"/>
                  <a:pt x="31191203" y="17384856"/>
                  <a:pt x="31185387" y="17381368"/>
                </a:cubicBezTo>
                <a:cubicBezTo>
                  <a:pt x="31182931" y="17379896"/>
                  <a:pt x="31181903" y="17376784"/>
                  <a:pt x="31180623" y="17374224"/>
                </a:cubicBezTo>
                <a:cubicBezTo>
                  <a:pt x="31178183" y="17369344"/>
                  <a:pt x="31176767" y="17359704"/>
                  <a:pt x="31175863" y="17355176"/>
                </a:cubicBezTo>
                <a:cubicBezTo>
                  <a:pt x="31176655" y="17347236"/>
                  <a:pt x="31174223" y="17338252"/>
                  <a:pt x="31178243" y="17331364"/>
                </a:cubicBezTo>
                <a:cubicBezTo>
                  <a:pt x="31180771" y="17327028"/>
                  <a:pt x="31192531" y="17326600"/>
                  <a:pt x="31192531" y="17326600"/>
                </a:cubicBezTo>
                <a:close/>
                <a:moveTo>
                  <a:pt x="30413231" y="17219684"/>
                </a:moveTo>
                <a:cubicBezTo>
                  <a:pt x="30420375" y="17220480"/>
                  <a:pt x="30427615" y="17220656"/>
                  <a:pt x="30434663" y="17222068"/>
                </a:cubicBezTo>
                <a:cubicBezTo>
                  <a:pt x="30439587" y="17223052"/>
                  <a:pt x="30444187" y="17225244"/>
                  <a:pt x="30448951" y="17226828"/>
                </a:cubicBezTo>
                <a:lnTo>
                  <a:pt x="30456095" y="17229212"/>
                </a:lnTo>
                <a:cubicBezTo>
                  <a:pt x="30458475" y="17230800"/>
                  <a:pt x="30461451" y="17231740"/>
                  <a:pt x="30463239" y="17233972"/>
                </a:cubicBezTo>
                <a:cubicBezTo>
                  <a:pt x="30464807" y="17235932"/>
                  <a:pt x="30465619" y="17238608"/>
                  <a:pt x="30465619" y="17241116"/>
                </a:cubicBezTo>
                <a:cubicBezTo>
                  <a:pt x="30465619" y="17247724"/>
                  <a:pt x="30466707" y="17265488"/>
                  <a:pt x="30458475" y="17272072"/>
                </a:cubicBezTo>
                <a:cubicBezTo>
                  <a:pt x="30456515" y="17273640"/>
                  <a:pt x="30453715" y="17273660"/>
                  <a:pt x="30451331" y="17274456"/>
                </a:cubicBezTo>
                <a:cubicBezTo>
                  <a:pt x="30445847" y="17278112"/>
                  <a:pt x="30443619" y="17280504"/>
                  <a:pt x="30437043" y="17281600"/>
                </a:cubicBezTo>
                <a:cubicBezTo>
                  <a:pt x="30434695" y="17281988"/>
                  <a:pt x="30427123" y="17281600"/>
                  <a:pt x="30425139" y="17281600"/>
                </a:cubicBezTo>
                <a:cubicBezTo>
                  <a:pt x="30418787" y="17279216"/>
                  <a:pt x="30411903" y="17277944"/>
                  <a:pt x="30406087" y="17274456"/>
                </a:cubicBezTo>
                <a:cubicBezTo>
                  <a:pt x="30403635" y="17272980"/>
                  <a:pt x="30402607" y="17269872"/>
                  <a:pt x="30401327" y="17267312"/>
                </a:cubicBezTo>
                <a:cubicBezTo>
                  <a:pt x="30398883" y="17262428"/>
                  <a:pt x="30397467" y="17252788"/>
                  <a:pt x="30396563" y="17248260"/>
                </a:cubicBezTo>
                <a:cubicBezTo>
                  <a:pt x="30397359" y="17240324"/>
                  <a:pt x="30394927" y="17231340"/>
                  <a:pt x="30398943" y="17224448"/>
                </a:cubicBezTo>
                <a:cubicBezTo>
                  <a:pt x="30401475" y="17220112"/>
                  <a:pt x="30413231" y="17219684"/>
                  <a:pt x="30413231" y="17219684"/>
                </a:cubicBezTo>
                <a:close/>
                <a:moveTo>
                  <a:pt x="9979885" y="17218820"/>
                </a:moveTo>
                <a:cubicBezTo>
                  <a:pt x="9983856" y="17219612"/>
                  <a:pt x="9988003" y="17219780"/>
                  <a:pt x="9991793" y="17221200"/>
                </a:cubicBezTo>
                <a:cubicBezTo>
                  <a:pt x="10001674" y="17224908"/>
                  <a:pt x="9997459" y="17225396"/>
                  <a:pt x="10001317" y="17233108"/>
                </a:cubicBezTo>
                <a:cubicBezTo>
                  <a:pt x="10002598" y="17235668"/>
                  <a:pt x="10004489" y="17237872"/>
                  <a:pt x="10006077" y="17240252"/>
                </a:cubicBezTo>
                <a:lnTo>
                  <a:pt x="10010840" y="17254540"/>
                </a:lnTo>
                <a:cubicBezTo>
                  <a:pt x="10011633" y="17256920"/>
                  <a:pt x="10012614" y="17259248"/>
                  <a:pt x="10013223" y="17261684"/>
                </a:cubicBezTo>
                <a:lnTo>
                  <a:pt x="10015605" y="17271208"/>
                </a:lnTo>
                <a:cubicBezTo>
                  <a:pt x="10017194" y="17285500"/>
                  <a:pt x="10020058" y="17293568"/>
                  <a:pt x="10015605" y="17306928"/>
                </a:cubicBezTo>
                <a:cubicBezTo>
                  <a:pt x="10014697" y="17309640"/>
                  <a:pt x="10013076" y="17312280"/>
                  <a:pt x="10010840" y="17314068"/>
                </a:cubicBezTo>
                <a:cubicBezTo>
                  <a:pt x="10005183" y="17318596"/>
                  <a:pt x="10008857" y="17318040"/>
                  <a:pt x="10008462" y="17318832"/>
                </a:cubicBezTo>
                <a:cubicBezTo>
                  <a:pt x="10002110" y="17316452"/>
                  <a:pt x="9995227" y="17315176"/>
                  <a:pt x="9989409" y="17311688"/>
                </a:cubicBezTo>
                <a:cubicBezTo>
                  <a:pt x="9986955" y="17310216"/>
                  <a:pt x="9986672" y="17306568"/>
                  <a:pt x="9984649" y="17304544"/>
                </a:cubicBezTo>
                <a:cubicBezTo>
                  <a:pt x="9982625" y="17302520"/>
                  <a:pt x="9979885" y="17301368"/>
                  <a:pt x="9977504" y="17299784"/>
                </a:cubicBezTo>
                <a:cubicBezTo>
                  <a:pt x="9976711" y="17297400"/>
                  <a:pt x="9976248" y="17294884"/>
                  <a:pt x="9975125" y="17292640"/>
                </a:cubicBezTo>
                <a:cubicBezTo>
                  <a:pt x="9973845" y="17290080"/>
                  <a:pt x="9971523" y="17288108"/>
                  <a:pt x="9970360" y="17285496"/>
                </a:cubicBezTo>
                <a:cubicBezTo>
                  <a:pt x="9968319" y="17280908"/>
                  <a:pt x="9965597" y="17271208"/>
                  <a:pt x="9965597" y="17271208"/>
                </a:cubicBezTo>
                <a:cubicBezTo>
                  <a:pt x="9966393" y="17256920"/>
                  <a:pt x="9965957" y="17242512"/>
                  <a:pt x="9967980" y="17228344"/>
                </a:cubicBezTo>
                <a:cubicBezTo>
                  <a:pt x="9968385" y="17225512"/>
                  <a:pt x="9970505" y="17222988"/>
                  <a:pt x="9972741" y="17221200"/>
                </a:cubicBezTo>
                <a:cubicBezTo>
                  <a:pt x="9974701" y="17219632"/>
                  <a:pt x="9977504" y="17219612"/>
                  <a:pt x="9979885" y="17218820"/>
                </a:cubicBezTo>
                <a:close/>
                <a:moveTo>
                  <a:pt x="28909359" y="17192900"/>
                </a:moveTo>
                <a:cubicBezTo>
                  <a:pt x="28916503" y="17193696"/>
                  <a:pt x="28923739" y="17193872"/>
                  <a:pt x="28930787" y="17195284"/>
                </a:cubicBezTo>
                <a:cubicBezTo>
                  <a:pt x="28935711" y="17196268"/>
                  <a:pt x="28940315" y="17198456"/>
                  <a:pt x="28945075" y="17200044"/>
                </a:cubicBezTo>
                <a:lnTo>
                  <a:pt x="28952219" y="17202424"/>
                </a:lnTo>
                <a:cubicBezTo>
                  <a:pt x="28954599" y="17204012"/>
                  <a:pt x="28957575" y="17204952"/>
                  <a:pt x="28959363" y="17207188"/>
                </a:cubicBezTo>
                <a:cubicBezTo>
                  <a:pt x="28960931" y="17209148"/>
                  <a:pt x="28961743" y="17211824"/>
                  <a:pt x="28961743" y="17214332"/>
                </a:cubicBezTo>
                <a:cubicBezTo>
                  <a:pt x="28961743" y="17220936"/>
                  <a:pt x="28962831" y="17238704"/>
                  <a:pt x="28954599" y="17245288"/>
                </a:cubicBezTo>
                <a:cubicBezTo>
                  <a:pt x="28952639" y="17246856"/>
                  <a:pt x="28949839" y="17246876"/>
                  <a:pt x="28947459" y="17247668"/>
                </a:cubicBezTo>
                <a:cubicBezTo>
                  <a:pt x="28941971" y="17251328"/>
                  <a:pt x="28939743" y="17253720"/>
                  <a:pt x="28933171" y="17254812"/>
                </a:cubicBezTo>
                <a:cubicBezTo>
                  <a:pt x="28930819" y="17255204"/>
                  <a:pt x="28923247" y="17254812"/>
                  <a:pt x="28921263" y="17254812"/>
                </a:cubicBezTo>
                <a:cubicBezTo>
                  <a:pt x="28914915" y="17252432"/>
                  <a:pt x="28908027" y="17251160"/>
                  <a:pt x="28902215" y="17247668"/>
                </a:cubicBezTo>
                <a:cubicBezTo>
                  <a:pt x="28899759" y="17246196"/>
                  <a:pt x="28898731" y="17243084"/>
                  <a:pt x="28897451" y="17240524"/>
                </a:cubicBezTo>
                <a:cubicBezTo>
                  <a:pt x="28895011" y="17235644"/>
                  <a:pt x="28893595" y="17226004"/>
                  <a:pt x="28892687" y="17221476"/>
                </a:cubicBezTo>
                <a:cubicBezTo>
                  <a:pt x="28893483" y="17213540"/>
                  <a:pt x="28891051" y="17204552"/>
                  <a:pt x="28895071" y="17197664"/>
                </a:cubicBezTo>
                <a:cubicBezTo>
                  <a:pt x="28897599" y="17193328"/>
                  <a:pt x="28909359" y="17192900"/>
                  <a:pt x="28909359" y="17192900"/>
                </a:cubicBezTo>
                <a:close/>
                <a:moveTo>
                  <a:pt x="24523823" y="17128808"/>
                </a:moveTo>
                <a:cubicBezTo>
                  <a:pt x="24536447" y="17128808"/>
                  <a:pt x="24546683" y="17139044"/>
                  <a:pt x="24546683" y="17151668"/>
                </a:cubicBezTo>
                <a:cubicBezTo>
                  <a:pt x="24546683" y="17164296"/>
                  <a:pt x="24536447" y="17174528"/>
                  <a:pt x="24523823" y="17174528"/>
                </a:cubicBezTo>
                <a:cubicBezTo>
                  <a:pt x="24511199" y="17174528"/>
                  <a:pt x="24500963" y="17164296"/>
                  <a:pt x="24500963" y="17151668"/>
                </a:cubicBezTo>
                <a:cubicBezTo>
                  <a:pt x="24500963" y="17139044"/>
                  <a:pt x="24511199" y="17128808"/>
                  <a:pt x="24523823" y="17128808"/>
                </a:cubicBezTo>
                <a:close/>
                <a:moveTo>
                  <a:pt x="24059479" y="17090708"/>
                </a:moveTo>
                <a:cubicBezTo>
                  <a:pt x="24072103" y="17090708"/>
                  <a:pt x="24082339" y="17100944"/>
                  <a:pt x="24082339" y="17113568"/>
                </a:cubicBezTo>
                <a:cubicBezTo>
                  <a:pt x="24082339" y="17126192"/>
                  <a:pt x="24072103" y="17136428"/>
                  <a:pt x="24059479" y="17136428"/>
                </a:cubicBezTo>
                <a:cubicBezTo>
                  <a:pt x="24046855" y="17136428"/>
                  <a:pt x="24036619" y="17126192"/>
                  <a:pt x="24036619" y="17113568"/>
                </a:cubicBezTo>
                <a:cubicBezTo>
                  <a:pt x="24036619" y="17100944"/>
                  <a:pt x="24046855" y="17090708"/>
                  <a:pt x="24059479" y="17090708"/>
                </a:cubicBezTo>
                <a:close/>
                <a:moveTo>
                  <a:pt x="2751974" y="17085436"/>
                </a:moveTo>
                <a:cubicBezTo>
                  <a:pt x="2764596" y="17085436"/>
                  <a:pt x="2774828" y="17095668"/>
                  <a:pt x="2774828" y="17108296"/>
                </a:cubicBezTo>
                <a:cubicBezTo>
                  <a:pt x="2774828" y="17120920"/>
                  <a:pt x="2764596" y="17131156"/>
                  <a:pt x="2751974" y="17131156"/>
                </a:cubicBezTo>
                <a:cubicBezTo>
                  <a:pt x="2739349" y="17131156"/>
                  <a:pt x="2729108" y="17120920"/>
                  <a:pt x="2729108" y="17108296"/>
                </a:cubicBezTo>
                <a:cubicBezTo>
                  <a:pt x="2729108" y="17095668"/>
                  <a:pt x="2739349" y="17085436"/>
                  <a:pt x="2751974" y="17085436"/>
                </a:cubicBezTo>
                <a:close/>
                <a:moveTo>
                  <a:pt x="26231975" y="17066896"/>
                </a:moveTo>
                <a:cubicBezTo>
                  <a:pt x="26244599" y="17066896"/>
                  <a:pt x="26254835" y="17077132"/>
                  <a:pt x="26254835" y="17089756"/>
                </a:cubicBezTo>
                <a:cubicBezTo>
                  <a:pt x="26254835" y="17102380"/>
                  <a:pt x="26244599" y="17112616"/>
                  <a:pt x="26231975" y="17112616"/>
                </a:cubicBezTo>
                <a:cubicBezTo>
                  <a:pt x="26219351" y="17112616"/>
                  <a:pt x="26209115" y="17102380"/>
                  <a:pt x="26209115" y="17089756"/>
                </a:cubicBezTo>
                <a:cubicBezTo>
                  <a:pt x="26209115" y="17077132"/>
                  <a:pt x="26219351" y="17066896"/>
                  <a:pt x="26231975" y="17066896"/>
                </a:cubicBezTo>
                <a:close/>
                <a:moveTo>
                  <a:pt x="28284519" y="17032880"/>
                </a:moveTo>
                <a:cubicBezTo>
                  <a:pt x="28291663" y="17033676"/>
                  <a:pt x="28298899" y="17033852"/>
                  <a:pt x="28305947" y="17035264"/>
                </a:cubicBezTo>
                <a:cubicBezTo>
                  <a:pt x="28310871" y="17036248"/>
                  <a:pt x="28315475" y="17038436"/>
                  <a:pt x="28320235" y="17040024"/>
                </a:cubicBezTo>
                <a:lnTo>
                  <a:pt x="28327379" y="17042404"/>
                </a:lnTo>
                <a:cubicBezTo>
                  <a:pt x="28329759" y="17043992"/>
                  <a:pt x="28332735" y="17044932"/>
                  <a:pt x="28334523" y="17047168"/>
                </a:cubicBezTo>
                <a:cubicBezTo>
                  <a:pt x="28336091" y="17049128"/>
                  <a:pt x="28336903" y="17051804"/>
                  <a:pt x="28336903" y="17054312"/>
                </a:cubicBezTo>
                <a:cubicBezTo>
                  <a:pt x="28336903" y="17060916"/>
                  <a:pt x="28337991" y="17078684"/>
                  <a:pt x="28329759" y="17085268"/>
                </a:cubicBezTo>
                <a:cubicBezTo>
                  <a:pt x="28327799" y="17086836"/>
                  <a:pt x="28324999" y="17086856"/>
                  <a:pt x="28322619" y="17087648"/>
                </a:cubicBezTo>
                <a:cubicBezTo>
                  <a:pt x="28317131" y="17091308"/>
                  <a:pt x="28314903" y="17093700"/>
                  <a:pt x="28308331" y="17094792"/>
                </a:cubicBezTo>
                <a:cubicBezTo>
                  <a:pt x="28305979" y="17095184"/>
                  <a:pt x="28298407" y="17094792"/>
                  <a:pt x="28296423" y="17094792"/>
                </a:cubicBezTo>
                <a:cubicBezTo>
                  <a:pt x="28290075" y="17092412"/>
                  <a:pt x="28283187" y="17091140"/>
                  <a:pt x="28277375" y="17087648"/>
                </a:cubicBezTo>
                <a:cubicBezTo>
                  <a:pt x="28274919" y="17086176"/>
                  <a:pt x="28273891" y="17083064"/>
                  <a:pt x="28272611" y="17080504"/>
                </a:cubicBezTo>
                <a:cubicBezTo>
                  <a:pt x="28270171" y="17075624"/>
                  <a:pt x="28268755" y="17065984"/>
                  <a:pt x="28267847" y="17061456"/>
                </a:cubicBezTo>
                <a:cubicBezTo>
                  <a:pt x="28268643" y="17053520"/>
                  <a:pt x="28266211" y="17044532"/>
                  <a:pt x="28270231" y="17037644"/>
                </a:cubicBezTo>
                <a:cubicBezTo>
                  <a:pt x="28272759" y="17033308"/>
                  <a:pt x="28284519" y="17032880"/>
                  <a:pt x="28284519" y="17032880"/>
                </a:cubicBezTo>
                <a:close/>
                <a:moveTo>
                  <a:pt x="34823427" y="17018796"/>
                </a:moveTo>
                <a:cubicBezTo>
                  <a:pt x="34830571" y="17019588"/>
                  <a:pt x="34837811" y="17019768"/>
                  <a:pt x="34844859" y="17021176"/>
                </a:cubicBezTo>
                <a:cubicBezTo>
                  <a:pt x="34849779" y="17022160"/>
                  <a:pt x="34854383" y="17024352"/>
                  <a:pt x="34859143" y="17025940"/>
                </a:cubicBezTo>
                <a:lnTo>
                  <a:pt x="34866287" y="17028320"/>
                </a:lnTo>
                <a:cubicBezTo>
                  <a:pt x="34868671" y="17029908"/>
                  <a:pt x="34871643" y="17030848"/>
                  <a:pt x="34873431" y="17033084"/>
                </a:cubicBezTo>
                <a:cubicBezTo>
                  <a:pt x="34874999" y="17035044"/>
                  <a:pt x="34875815" y="17037716"/>
                  <a:pt x="34875815" y="17040228"/>
                </a:cubicBezTo>
                <a:cubicBezTo>
                  <a:pt x="34875815" y="17046832"/>
                  <a:pt x="34876903" y="17064596"/>
                  <a:pt x="34868671" y="17071184"/>
                </a:cubicBezTo>
                <a:cubicBezTo>
                  <a:pt x="34866711" y="17072752"/>
                  <a:pt x="34863907" y="17072768"/>
                  <a:pt x="34861527" y="17073564"/>
                </a:cubicBezTo>
                <a:cubicBezTo>
                  <a:pt x="34856039" y="17077220"/>
                  <a:pt x="34853811" y="17079612"/>
                  <a:pt x="34847239" y="17080708"/>
                </a:cubicBezTo>
                <a:cubicBezTo>
                  <a:pt x="34844891" y="17081100"/>
                  <a:pt x="34837315" y="17080708"/>
                  <a:pt x="34835331" y="17080708"/>
                </a:cubicBezTo>
                <a:cubicBezTo>
                  <a:pt x="34828983" y="17078328"/>
                  <a:pt x="34822099" y="17077052"/>
                  <a:pt x="34816283" y="17073564"/>
                </a:cubicBezTo>
                <a:cubicBezTo>
                  <a:pt x="34813827" y="17072092"/>
                  <a:pt x="34812799" y="17068980"/>
                  <a:pt x="34811519" y="17066420"/>
                </a:cubicBezTo>
                <a:cubicBezTo>
                  <a:pt x="34809079" y="17061540"/>
                  <a:pt x="34807663" y="17051896"/>
                  <a:pt x="34806759" y="17047368"/>
                </a:cubicBezTo>
                <a:cubicBezTo>
                  <a:pt x="34807551" y="17039432"/>
                  <a:pt x="34805119" y="17030448"/>
                  <a:pt x="34809139" y="17023556"/>
                </a:cubicBezTo>
                <a:cubicBezTo>
                  <a:pt x="34811667" y="17019220"/>
                  <a:pt x="34823427" y="17018796"/>
                  <a:pt x="34823427" y="17018796"/>
                </a:cubicBezTo>
                <a:close/>
                <a:moveTo>
                  <a:pt x="23995187" y="16957360"/>
                </a:moveTo>
                <a:cubicBezTo>
                  <a:pt x="24007811" y="16957360"/>
                  <a:pt x="24018047" y="16967592"/>
                  <a:pt x="24018047" y="16980220"/>
                </a:cubicBezTo>
                <a:cubicBezTo>
                  <a:pt x="24018047" y="16992844"/>
                  <a:pt x="24007811" y="17003080"/>
                  <a:pt x="23995187" y="17003080"/>
                </a:cubicBezTo>
                <a:cubicBezTo>
                  <a:pt x="23982559" y="17003080"/>
                  <a:pt x="23972327" y="16992844"/>
                  <a:pt x="23972327" y="16980220"/>
                </a:cubicBezTo>
                <a:cubicBezTo>
                  <a:pt x="23972327" y="16967592"/>
                  <a:pt x="23982559" y="16957360"/>
                  <a:pt x="23995187" y="16957360"/>
                </a:cubicBezTo>
                <a:close/>
                <a:moveTo>
                  <a:pt x="26298651" y="16952596"/>
                </a:moveTo>
                <a:cubicBezTo>
                  <a:pt x="26311275" y="16952596"/>
                  <a:pt x="26321511" y="16962832"/>
                  <a:pt x="26321511" y="16975456"/>
                </a:cubicBezTo>
                <a:cubicBezTo>
                  <a:pt x="26321511" y="16988080"/>
                  <a:pt x="26311275" y="16998316"/>
                  <a:pt x="26298651" y="16998316"/>
                </a:cubicBezTo>
                <a:cubicBezTo>
                  <a:pt x="26286027" y="16998316"/>
                  <a:pt x="26275791" y="16988080"/>
                  <a:pt x="26275791" y="16975456"/>
                </a:cubicBezTo>
                <a:cubicBezTo>
                  <a:pt x="26275791" y="16962832"/>
                  <a:pt x="26286027" y="16952596"/>
                  <a:pt x="26298651" y="16952596"/>
                </a:cubicBezTo>
                <a:close/>
                <a:moveTo>
                  <a:pt x="23606263" y="16926224"/>
                </a:moveTo>
                <a:cubicBezTo>
                  <a:pt x="23610855" y="16927568"/>
                  <a:pt x="23616863" y="16931288"/>
                  <a:pt x="23624887" y="16938308"/>
                </a:cubicBezTo>
                <a:cubicBezTo>
                  <a:pt x="23638671" y="16950368"/>
                  <a:pt x="23640127" y="16973868"/>
                  <a:pt x="23655367" y="16984028"/>
                </a:cubicBezTo>
                <a:cubicBezTo>
                  <a:pt x="23670607" y="16994188"/>
                  <a:pt x="23683711" y="17008716"/>
                  <a:pt x="23701083" y="17014508"/>
                </a:cubicBezTo>
                <a:cubicBezTo>
                  <a:pt x="23708703" y="17017048"/>
                  <a:pt x="23716759" y="17018536"/>
                  <a:pt x="23723943" y="17022128"/>
                </a:cubicBezTo>
                <a:cubicBezTo>
                  <a:pt x="23783031" y="17051672"/>
                  <a:pt x="23712207" y="17025836"/>
                  <a:pt x="23769663" y="17044988"/>
                </a:cubicBezTo>
                <a:cubicBezTo>
                  <a:pt x="23798583" y="17088368"/>
                  <a:pt x="23768127" y="17052820"/>
                  <a:pt x="23807763" y="17075468"/>
                </a:cubicBezTo>
                <a:cubicBezTo>
                  <a:pt x="23818791" y="17081768"/>
                  <a:pt x="23827911" y="17090948"/>
                  <a:pt x="23838243" y="17098328"/>
                </a:cubicBezTo>
                <a:cubicBezTo>
                  <a:pt x="23845695" y="17103652"/>
                  <a:pt x="23853483" y="17108488"/>
                  <a:pt x="23861103" y="17113568"/>
                </a:cubicBezTo>
                <a:cubicBezTo>
                  <a:pt x="23866183" y="17121188"/>
                  <a:pt x="23872247" y="17128236"/>
                  <a:pt x="23876343" y="17136428"/>
                </a:cubicBezTo>
                <a:cubicBezTo>
                  <a:pt x="23879935" y="17143612"/>
                  <a:pt x="23878947" y="17153016"/>
                  <a:pt x="23883963" y="17159288"/>
                </a:cubicBezTo>
                <a:cubicBezTo>
                  <a:pt x="23889687" y="17166440"/>
                  <a:pt x="23899203" y="17169448"/>
                  <a:pt x="23906823" y="17174528"/>
                </a:cubicBezTo>
                <a:cubicBezTo>
                  <a:pt x="23911903" y="17189768"/>
                  <a:pt x="23913155" y="17206884"/>
                  <a:pt x="23922063" y="17220248"/>
                </a:cubicBezTo>
                <a:cubicBezTo>
                  <a:pt x="23927143" y="17227868"/>
                  <a:pt x="23935083" y="17234224"/>
                  <a:pt x="23937303" y="17243108"/>
                </a:cubicBezTo>
                <a:cubicBezTo>
                  <a:pt x="23938175" y="17246592"/>
                  <a:pt x="23930955" y="17249460"/>
                  <a:pt x="23929683" y="17250728"/>
                </a:cubicBezTo>
                <a:cubicBezTo>
                  <a:pt x="23906823" y="17245648"/>
                  <a:pt x="23883731" y="17241524"/>
                  <a:pt x="23861103" y="17235488"/>
                </a:cubicBezTo>
                <a:cubicBezTo>
                  <a:pt x="23845583" y="17231348"/>
                  <a:pt x="23815383" y="17220248"/>
                  <a:pt x="23815383" y="17220248"/>
                </a:cubicBezTo>
                <a:cubicBezTo>
                  <a:pt x="23774743" y="17159288"/>
                  <a:pt x="23828083" y="17232948"/>
                  <a:pt x="23777283" y="17182148"/>
                </a:cubicBezTo>
                <a:cubicBezTo>
                  <a:pt x="23726483" y="17131348"/>
                  <a:pt x="23800143" y="17184688"/>
                  <a:pt x="23739183" y="17144048"/>
                </a:cubicBezTo>
                <a:cubicBezTo>
                  <a:pt x="23734103" y="17136428"/>
                  <a:pt x="23730419" y="17127664"/>
                  <a:pt x="23723943" y="17121188"/>
                </a:cubicBezTo>
                <a:cubicBezTo>
                  <a:pt x="23717467" y="17114712"/>
                  <a:pt x="23706807" y="17113100"/>
                  <a:pt x="23701083" y="17105948"/>
                </a:cubicBezTo>
                <a:cubicBezTo>
                  <a:pt x="23671531" y="17069004"/>
                  <a:pt x="23720479" y="17092092"/>
                  <a:pt x="23670607" y="17075468"/>
                </a:cubicBezTo>
                <a:cubicBezTo>
                  <a:pt x="23668067" y="17067848"/>
                  <a:pt x="23668667" y="17058288"/>
                  <a:pt x="23662987" y="17052608"/>
                </a:cubicBezTo>
                <a:cubicBezTo>
                  <a:pt x="23650035" y="17039656"/>
                  <a:pt x="23617267" y="17022128"/>
                  <a:pt x="23617267" y="17022128"/>
                </a:cubicBezTo>
                <a:cubicBezTo>
                  <a:pt x="23614727" y="17014508"/>
                  <a:pt x="23613239" y="17006452"/>
                  <a:pt x="23609647" y="16999268"/>
                </a:cubicBezTo>
                <a:cubicBezTo>
                  <a:pt x="23580103" y="16940184"/>
                  <a:pt x="23605943" y="17011008"/>
                  <a:pt x="23586787" y="16953548"/>
                </a:cubicBezTo>
                <a:cubicBezTo>
                  <a:pt x="23591435" y="16939604"/>
                  <a:pt x="23592487" y="16922204"/>
                  <a:pt x="23606263" y="16926224"/>
                </a:cubicBezTo>
                <a:close/>
                <a:moveTo>
                  <a:pt x="23930891" y="16914496"/>
                </a:moveTo>
                <a:cubicBezTo>
                  <a:pt x="23943519" y="16914496"/>
                  <a:pt x="23953751" y="16924732"/>
                  <a:pt x="23953751" y="16937356"/>
                </a:cubicBezTo>
                <a:cubicBezTo>
                  <a:pt x="23953751" y="16949980"/>
                  <a:pt x="23943519" y="16960216"/>
                  <a:pt x="23930891" y="16960216"/>
                </a:cubicBezTo>
                <a:cubicBezTo>
                  <a:pt x="23918267" y="16960216"/>
                  <a:pt x="23908031" y="16949980"/>
                  <a:pt x="23908031" y="16937356"/>
                </a:cubicBezTo>
                <a:cubicBezTo>
                  <a:pt x="23908031" y="16924732"/>
                  <a:pt x="23918267" y="16914496"/>
                  <a:pt x="23930891" y="16914496"/>
                </a:cubicBezTo>
                <a:close/>
                <a:moveTo>
                  <a:pt x="30862679" y="16894596"/>
                </a:moveTo>
                <a:cubicBezTo>
                  <a:pt x="30869823" y="16895388"/>
                  <a:pt x="30877063" y="16895568"/>
                  <a:pt x="30884111" y="16896976"/>
                </a:cubicBezTo>
                <a:cubicBezTo>
                  <a:pt x="30889031" y="16897960"/>
                  <a:pt x="30893635" y="16900152"/>
                  <a:pt x="30898395" y="16901740"/>
                </a:cubicBezTo>
                <a:lnTo>
                  <a:pt x="30905539" y="16904120"/>
                </a:lnTo>
                <a:cubicBezTo>
                  <a:pt x="30907923" y="16905708"/>
                  <a:pt x="30910895" y="16906648"/>
                  <a:pt x="30912683" y="16908884"/>
                </a:cubicBezTo>
                <a:cubicBezTo>
                  <a:pt x="30914251" y="16910844"/>
                  <a:pt x="30915067" y="16913516"/>
                  <a:pt x="30915067" y="16916028"/>
                </a:cubicBezTo>
                <a:cubicBezTo>
                  <a:pt x="30915067" y="16922632"/>
                  <a:pt x="30916155" y="16940396"/>
                  <a:pt x="30907923" y="16946984"/>
                </a:cubicBezTo>
                <a:cubicBezTo>
                  <a:pt x="30905963" y="16948552"/>
                  <a:pt x="30903159" y="16948568"/>
                  <a:pt x="30900779" y="16949364"/>
                </a:cubicBezTo>
                <a:cubicBezTo>
                  <a:pt x="30895291" y="16953020"/>
                  <a:pt x="30893063" y="16955412"/>
                  <a:pt x="30886491" y="16956508"/>
                </a:cubicBezTo>
                <a:cubicBezTo>
                  <a:pt x="30884143" y="16956900"/>
                  <a:pt x="30876567" y="16956508"/>
                  <a:pt x="30874583" y="16956508"/>
                </a:cubicBezTo>
                <a:cubicBezTo>
                  <a:pt x="30868235" y="16954128"/>
                  <a:pt x="30861351" y="16952852"/>
                  <a:pt x="30855535" y="16949364"/>
                </a:cubicBezTo>
                <a:cubicBezTo>
                  <a:pt x="30853079" y="16947892"/>
                  <a:pt x="30852051" y="16944780"/>
                  <a:pt x="30850771" y="16942220"/>
                </a:cubicBezTo>
                <a:cubicBezTo>
                  <a:pt x="30848331" y="16937340"/>
                  <a:pt x="30846915" y="16927696"/>
                  <a:pt x="30846011" y="16923168"/>
                </a:cubicBezTo>
                <a:cubicBezTo>
                  <a:pt x="30846803" y="16915232"/>
                  <a:pt x="30844371" y="16906248"/>
                  <a:pt x="30848391" y="16899356"/>
                </a:cubicBezTo>
                <a:cubicBezTo>
                  <a:pt x="30850919" y="16895020"/>
                  <a:pt x="30862679" y="16894596"/>
                  <a:pt x="30862679" y="16894596"/>
                </a:cubicBezTo>
                <a:close/>
                <a:moveTo>
                  <a:pt x="24323799" y="16854964"/>
                </a:moveTo>
                <a:cubicBezTo>
                  <a:pt x="24336423" y="16854964"/>
                  <a:pt x="24346659" y="16865200"/>
                  <a:pt x="24346659" y="16877824"/>
                </a:cubicBezTo>
                <a:cubicBezTo>
                  <a:pt x="24346659" y="16890452"/>
                  <a:pt x="24336423" y="16900684"/>
                  <a:pt x="24323799" y="16900684"/>
                </a:cubicBezTo>
                <a:cubicBezTo>
                  <a:pt x="24311175" y="16900684"/>
                  <a:pt x="24300939" y="16890452"/>
                  <a:pt x="24300939" y="16877824"/>
                </a:cubicBezTo>
                <a:cubicBezTo>
                  <a:pt x="24300939" y="16865200"/>
                  <a:pt x="24311175" y="16854964"/>
                  <a:pt x="24323799" y="16854964"/>
                </a:cubicBezTo>
                <a:close/>
                <a:moveTo>
                  <a:pt x="28505499" y="16834760"/>
                </a:moveTo>
                <a:cubicBezTo>
                  <a:pt x="28512643" y="16835556"/>
                  <a:pt x="28519879" y="16835732"/>
                  <a:pt x="28526927" y="16837144"/>
                </a:cubicBezTo>
                <a:cubicBezTo>
                  <a:pt x="28531851" y="16838128"/>
                  <a:pt x="28536455" y="16840316"/>
                  <a:pt x="28541215" y="16841904"/>
                </a:cubicBezTo>
                <a:lnTo>
                  <a:pt x="28548359" y="16844284"/>
                </a:lnTo>
                <a:cubicBezTo>
                  <a:pt x="28550739" y="16845872"/>
                  <a:pt x="28553715" y="16846812"/>
                  <a:pt x="28555503" y="16849048"/>
                </a:cubicBezTo>
                <a:cubicBezTo>
                  <a:pt x="28557071" y="16851008"/>
                  <a:pt x="28557883" y="16853684"/>
                  <a:pt x="28557883" y="16856192"/>
                </a:cubicBezTo>
                <a:cubicBezTo>
                  <a:pt x="28557883" y="16862796"/>
                  <a:pt x="28558971" y="16880564"/>
                  <a:pt x="28550739" y="16887148"/>
                </a:cubicBezTo>
                <a:cubicBezTo>
                  <a:pt x="28548779" y="16888716"/>
                  <a:pt x="28545979" y="16888736"/>
                  <a:pt x="28543599" y="16889528"/>
                </a:cubicBezTo>
                <a:cubicBezTo>
                  <a:pt x="28538111" y="16893188"/>
                  <a:pt x="28535883" y="16895580"/>
                  <a:pt x="28529311" y="16896672"/>
                </a:cubicBezTo>
                <a:cubicBezTo>
                  <a:pt x="28526959" y="16897064"/>
                  <a:pt x="28519387" y="16896672"/>
                  <a:pt x="28517403" y="16896672"/>
                </a:cubicBezTo>
                <a:cubicBezTo>
                  <a:pt x="28511055" y="16894292"/>
                  <a:pt x="28504167" y="16893020"/>
                  <a:pt x="28498355" y="16889528"/>
                </a:cubicBezTo>
                <a:cubicBezTo>
                  <a:pt x="28495899" y="16888056"/>
                  <a:pt x="28494871" y="16884944"/>
                  <a:pt x="28493591" y="16882384"/>
                </a:cubicBezTo>
                <a:cubicBezTo>
                  <a:pt x="28491151" y="16877504"/>
                  <a:pt x="28489735" y="16867864"/>
                  <a:pt x="28488827" y="16863336"/>
                </a:cubicBezTo>
                <a:cubicBezTo>
                  <a:pt x="28489623" y="16855400"/>
                  <a:pt x="28487191" y="16846412"/>
                  <a:pt x="28491211" y="16839524"/>
                </a:cubicBezTo>
                <a:cubicBezTo>
                  <a:pt x="28493739" y="16835188"/>
                  <a:pt x="28505499" y="16834760"/>
                  <a:pt x="28505499" y="16834760"/>
                </a:cubicBezTo>
                <a:close/>
                <a:moveTo>
                  <a:pt x="30479079" y="16827140"/>
                </a:moveTo>
                <a:cubicBezTo>
                  <a:pt x="30486223" y="16827936"/>
                  <a:pt x="30493459" y="16828112"/>
                  <a:pt x="30500507" y="16829524"/>
                </a:cubicBezTo>
                <a:cubicBezTo>
                  <a:pt x="30505431" y="16830508"/>
                  <a:pt x="30510035" y="16832696"/>
                  <a:pt x="30514795" y="16834284"/>
                </a:cubicBezTo>
                <a:lnTo>
                  <a:pt x="30521939" y="16836664"/>
                </a:lnTo>
                <a:cubicBezTo>
                  <a:pt x="30524319" y="16838252"/>
                  <a:pt x="30527295" y="16839192"/>
                  <a:pt x="30529083" y="16841428"/>
                </a:cubicBezTo>
                <a:cubicBezTo>
                  <a:pt x="30530651" y="16843388"/>
                  <a:pt x="30531463" y="16846064"/>
                  <a:pt x="30531463" y="16848572"/>
                </a:cubicBezTo>
                <a:cubicBezTo>
                  <a:pt x="30531463" y="16855176"/>
                  <a:pt x="30532551" y="16872944"/>
                  <a:pt x="30524319" y="16879528"/>
                </a:cubicBezTo>
                <a:cubicBezTo>
                  <a:pt x="30522359" y="16881096"/>
                  <a:pt x="30519559" y="16881116"/>
                  <a:pt x="30517179" y="16881908"/>
                </a:cubicBezTo>
                <a:cubicBezTo>
                  <a:pt x="30511691" y="16885568"/>
                  <a:pt x="30509463" y="16887960"/>
                  <a:pt x="30502891" y="16889052"/>
                </a:cubicBezTo>
                <a:cubicBezTo>
                  <a:pt x="30500539" y="16889444"/>
                  <a:pt x="30492967" y="16889052"/>
                  <a:pt x="30490983" y="16889052"/>
                </a:cubicBezTo>
                <a:cubicBezTo>
                  <a:pt x="30484635" y="16886672"/>
                  <a:pt x="30477747" y="16885400"/>
                  <a:pt x="30471935" y="16881908"/>
                </a:cubicBezTo>
                <a:cubicBezTo>
                  <a:pt x="30469479" y="16880436"/>
                  <a:pt x="30468451" y="16877324"/>
                  <a:pt x="30467171" y="16874764"/>
                </a:cubicBezTo>
                <a:cubicBezTo>
                  <a:pt x="30464731" y="16869884"/>
                  <a:pt x="30463315" y="16860244"/>
                  <a:pt x="30462407" y="16855716"/>
                </a:cubicBezTo>
                <a:cubicBezTo>
                  <a:pt x="30463203" y="16847780"/>
                  <a:pt x="30460771" y="16838792"/>
                  <a:pt x="30464791" y="16831904"/>
                </a:cubicBezTo>
                <a:cubicBezTo>
                  <a:pt x="30467319" y="16827568"/>
                  <a:pt x="30479079" y="16827140"/>
                  <a:pt x="30479079" y="16827140"/>
                </a:cubicBezTo>
                <a:close/>
                <a:moveTo>
                  <a:pt x="31191327" y="16800196"/>
                </a:moveTo>
                <a:cubicBezTo>
                  <a:pt x="31203951" y="16800196"/>
                  <a:pt x="31214187" y="16810432"/>
                  <a:pt x="31214187" y="16823056"/>
                </a:cubicBezTo>
                <a:cubicBezTo>
                  <a:pt x="31214187" y="16835680"/>
                  <a:pt x="31203951" y="16845916"/>
                  <a:pt x="31191327" y="16845916"/>
                </a:cubicBezTo>
                <a:cubicBezTo>
                  <a:pt x="31178699" y="16845916"/>
                  <a:pt x="31168467" y="16835680"/>
                  <a:pt x="31168467" y="16823056"/>
                </a:cubicBezTo>
                <a:cubicBezTo>
                  <a:pt x="31168467" y="16810432"/>
                  <a:pt x="31178699" y="16800196"/>
                  <a:pt x="31191327" y="16800196"/>
                </a:cubicBezTo>
                <a:close/>
                <a:moveTo>
                  <a:pt x="23547511" y="16788288"/>
                </a:moveTo>
                <a:cubicBezTo>
                  <a:pt x="23560139" y="16788288"/>
                  <a:pt x="23570375" y="16798524"/>
                  <a:pt x="23570375" y="16811148"/>
                </a:cubicBezTo>
                <a:cubicBezTo>
                  <a:pt x="23570375" y="16823776"/>
                  <a:pt x="23560139" y="16834008"/>
                  <a:pt x="23547511" y="16834008"/>
                </a:cubicBezTo>
                <a:cubicBezTo>
                  <a:pt x="23534887" y="16834008"/>
                  <a:pt x="23524651" y="16823776"/>
                  <a:pt x="23524651" y="16811148"/>
                </a:cubicBezTo>
                <a:cubicBezTo>
                  <a:pt x="23524651" y="16798524"/>
                  <a:pt x="23534887" y="16788288"/>
                  <a:pt x="23547511" y="16788288"/>
                </a:cubicBezTo>
                <a:close/>
                <a:moveTo>
                  <a:pt x="24285699" y="16774003"/>
                </a:moveTo>
                <a:cubicBezTo>
                  <a:pt x="24298323" y="16774003"/>
                  <a:pt x="24308559" y="16784236"/>
                  <a:pt x="24308559" y="16796864"/>
                </a:cubicBezTo>
                <a:cubicBezTo>
                  <a:pt x="24308559" y="16809488"/>
                  <a:pt x="24298323" y="16819724"/>
                  <a:pt x="24285699" y="16819724"/>
                </a:cubicBezTo>
                <a:cubicBezTo>
                  <a:pt x="24273075" y="16819724"/>
                  <a:pt x="24262839" y="16809488"/>
                  <a:pt x="24262839" y="16796864"/>
                </a:cubicBezTo>
                <a:cubicBezTo>
                  <a:pt x="24262839" y="16784236"/>
                  <a:pt x="24273075" y="16774003"/>
                  <a:pt x="24285699" y="16774003"/>
                </a:cubicBezTo>
                <a:close/>
                <a:moveTo>
                  <a:pt x="30700959" y="16765055"/>
                </a:moveTo>
                <a:cubicBezTo>
                  <a:pt x="30708103" y="16765847"/>
                  <a:pt x="30715343" y="16766027"/>
                  <a:pt x="30722391" y="16767435"/>
                </a:cubicBezTo>
                <a:cubicBezTo>
                  <a:pt x="30727311" y="16768419"/>
                  <a:pt x="30731915" y="16770611"/>
                  <a:pt x="30736675" y="16772199"/>
                </a:cubicBezTo>
                <a:lnTo>
                  <a:pt x="30743819" y="16774579"/>
                </a:lnTo>
                <a:cubicBezTo>
                  <a:pt x="30746203" y="16776167"/>
                  <a:pt x="30749175" y="16777107"/>
                  <a:pt x="30750963" y="16779344"/>
                </a:cubicBezTo>
                <a:cubicBezTo>
                  <a:pt x="30752531" y="16781304"/>
                  <a:pt x="30753347" y="16783976"/>
                  <a:pt x="30753347" y="16786488"/>
                </a:cubicBezTo>
                <a:cubicBezTo>
                  <a:pt x="30753347" y="16793092"/>
                  <a:pt x="30754435" y="16810856"/>
                  <a:pt x="30746203" y="16817444"/>
                </a:cubicBezTo>
                <a:cubicBezTo>
                  <a:pt x="30744243" y="16819012"/>
                  <a:pt x="30741439" y="16819028"/>
                  <a:pt x="30739059" y="16819824"/>
                </a:cubicBezTo>
                <a:cubicBezTo>
                  <a:pt x="30733571" y="16823480"/>
                  <a:pt x="30731343" y="16825872"/>
                  <a:pt x="30724771" y="16826968"/>
                </a:cubicBezTo>
                <a:cubicBezTo>
                  <a:pt x="30722423" y="16827360"/>
                  <a:pt x="30714847" y="16826968"/>
                  <a:pt x="30712863" y="16826968"/>
                </a:cubicBezTo>
                <a:cubicBezTo>
                  <a:pt x="30706515" y="16824588"/>
                  <a:pt x="30699631" y="16823312"/>
                  <a:pt x="30693815" y="16819824"/>
                </a:cubicBezTo>
                <a:cubicBezTo>
                  <a:pt x="30691359" y="16818352"/>
                  <a:pt x="30690331" y="16815240"/>
                  <a:pt x="30689051" y="16812680"/>
                </a:cubicBezTo>
                <a:cubicBezTo>
                  <a:pt x="30686611" y="16807800"/>
                  <a:pt x="30685195" y="16798156"/>
                  <a:pt x="30684291" y="16793628"/>
                </a:cubicBezTo>
                <a:cubicBezTo>
                  <a:pt x="30685083" y="16785692"/>
                  <a:pt x="30682651" y="16776707"/>
                  <a:pt x="30686671" y="16769815"/>
                </a:cubicBezTo>
                <a:cubicBezTo>
                  <a:pt x="30689199" y="16765479"/>
                  <a:pt x="30700959" y="16765055"/>
                  <a:pt x="30700959" y="16765055"/>
                </a:cubicBezTo>
                <a:close/>
                <a:moveTo>
                  <a:pt x="27035251" y="16755747"/>
                </a:moveTo>
                <a:cubicBezTo>
                  <a:pt x="27047875" y="16755747"/>
                  <a:pt x="27058111" y="16765979"/>
                  <a:pt x="27058111" y="16778608"/>
                </a:cubicBezTo>
                <a:cubicBezTo>
                  <a:pt x="27058111" y="16791232"/>
                  <a:pt x="27047875" y="16801468"/>
                  <a:pt x="27035251" y="16801468"/>
                </a:cubicBezTo>
                <a:cubicBezTo>
                  <a:pt x="27022627" y="16801468"/>
                  <a:pt x="27012391" y="16791232"/>
                  <a:pt x="27012391" y="16778608"/>
                </a:cubicBezTo>
                <a:cubicBezTo>
                  <a:pt x="27012391" y="16765979"/>
                  <a:pt x="27022627" y="16755747"/>
                  <a:pt x="27035251" y="16755747"/>
                </a:cubicBezTo>
                <a:close/>
                <a:moveTo>
                  <a:pt x="28269279" y="16697599"/>
                </a:moveTo>
                <a:cubicBezTo>
                  <a:pt x="28276423" y="16698395"/>
                  <a:pt x="28283659" y="16698571"/>
                  <a:pt x="28290707" y="16699983"/>
                </a:cubicBezTo>
                <a:cubicBezTo>
                  <a:pt x="28295631" y="16700967"/>
                  <a:pt x="28300235" y="16703155"/>
                  <a:pt x="28304995" y="16704743"/>
                </a:cubicBezTo>
                <a:lnTo>
                  <a:pt x="28312139" y="16707123"/>
                </a:lnTo>
                <a:cubicBezTo>
                  <a:pt x="28314519" y="16708711"/>
                  <a:pt x="28317495" y="16709651"/>
                  <a:pt x="28319283" y="16711887"/>
                </a:cubicBezTo>
                <a:cubicBezTo>
                  <a:pt x="28320851" y="16713847"/>
                  <a:pt x="28321663" y="16716523"/>
                  <a:pt x="28321663" y="16719031"/>
                </a:cubicBezTo>
                <a:cubicBezTo>
                  <a:pt x="28321663" y="16725635"/>
                  <a:pt x="28322751" y="16743403"/>
                  <a:pt x="28314519" y="16749987"/>
                </a:cubicBezTo>
                <a:cubicBezTo>
                  <a:pt x="28312559" y="16751555"/>
                  <a:pt x="28309759" y="16751575"/>
                  <a:pt x="28307379" y="16752367"/>
                </a:cubicBezTo>
                <a:cubicBezTo>
                  <a:pt x="28301891" y="16756027"/>
                  <a:pt x="28299663" y="16758419"/>
                  <a:pt x="28293091" y="16759511"/>
                </a:cubicBezTo>
                <a:cubicBezTo>
                  <a:pt x="28290739" y="16759903"/>
                  <a:pt x="28283167" y="16759511"/>
                  <a:pt x="28281183" y="16759511"/>
                </a:cubicBezTo>
                <a:cubicBezTo>
                  <a:pt x="28274835" y="16757131"/>
                  <a:pt x="28267947" y="16755859"/>
                  <a:pt x="28262135" y="16752367"/>
                </a:cubicBezTo>
                <a:cubicBezTo>
                  <a:pt x="28259679" y="16750895"/>
                  <a:pt x="28258651" y="16747783"/>
                  <a:pt x="28257371" y="16745223"/>
                </a:cubicBezTo>
                <a:cubicBezTo>
                  <a:pt x="28254931" y="16740343"/>
                  <a:pt x="28253515" y="16730703"/>
                  <a:pt x="28252607" y="16726175"/>
                </a:cubicBezTo>
                <a:cubicBezTo>
                  <a:pt x="28253403" y="16718239"/>
                  <a:pt x="28250971" y="16709251"/>
                  <a:pt x="28254991" y="16702363"/>
                </a:cubicBezTo>
                <a:cubicBezTo>
                  <a:pt x="28257519" y="16698027"/>
                  <a:pt x="28269279" y="16697599"/>
                  <a:pt x="28269279" y="16697599"/>
                </a:cubicBezTo>
                <a:close/>
                <a:moveTo>
                  <a:pt x="22887905" y="16690657"/>
                </a:moveTo>
                <a:cubicBezTo>
                  <a:pt x="22900531" y="16690657"/>
                  <a:pt x="22910765" y="16700891"/>
                  <a:pt x="22910765" y="16713519"/>
                </a:cubicBezTo>
                <a:cubicBezTo>
                  <a:pt x="22910765" y="16726143"/>
                  <a:pt x="22900531" y="16736379"/>
                  <a:pt x="22887905" y="16736379"/>
                </a:cubicBezTo>
                <a:cubicBezTo>
                  <a:pt x="22875279" y="16736379"/>
                  <a:pt x="22865043" y="16726143"/>
                  <a:pt x="22865043" y="16713519"/>
                </a:cubicBezTo>
                <a:cubicBezTo>
                  <a:pt x="22865043" y="16700891"/>
                  <a:pt x="22875279" y="16690657"/>
                  <a:pt x="22887905" y="16690657"/>
                </a:cubicBezTo>
                <a:close/>
                <a:moveTo>
                  <a:pt x="26451051" y="16603345"/>
                </a:moveTo>
                <a:cubicBezTo>
                  <a:pt x="26463675" y="16603345"/>
                  <a:pt x="26473911" y="16613580"/>
                  <a:pt x="26473911" y="16626205"/>
                </a:cubicBezTo>
                <a:cubicBezTo>
                  <a:pt x="26473911" y="16638830"/>
                  <a:pt x="26463675" y="16649065"/>
                  <a:pt x="26451051" y="16649065"/>
                </a:cubicBezTo>
                <a:cubicBezTo>
                  <a:pt x="26438427" y="16649065"/>
                  <a:pt x="26428191" y="16638830"/>
                  <a:pt x="26428191" y="16626205"/>
                </a:cubicBezTo>
                <a:cubicBezTo>
                  <a:pt x="26428191" y="16613580"/>
                  <a:pt x="26438427" y="16603345"/>
                  <a:pt x="26451051" y="16603345"/>
                </a:cubicBezTo>
                <a:close/>
                <a:moveTo>
                  <a:pt x="23445119" y="16495394"/>
                </a:moveTo>
                <a:cubicBezTo>
                  <a:pt x="23457743" y="16495394"/>
                  <a:pt x="23467979" y="16505629"/>
                  <a:pt x="23467979" y="16518254"/>
                </a:cubicBezTo>
                <a:cubicBezTo>
                  <a:pt x="23467979" y="16530879"/>
                  <a:pt x="23457743" y="16541114"/>
                  <a:pt x="23445119" y="16541114"/>
                </a:cubicBezTo>
                <a:cubicBezTo>
                  <a:pt x="23432491" y="16541114"/>
                  <a:pt x="23422259" y="16530879"/>
                  <a:pt x="23422259" y="16518254"/>
                </a:cubicBezTo>
                <a:cubicBezTo>
                  <a:pt x="23422259" y="16505629"/>
                  <a:pt x="23432491" y="16495394"/>
                  <a:pt x="23445119" y="16495394"/>
                </a:cubicBezTo>
                <a:close/>
                <a:moveTo>
                  <a:pt x="30562899" y="16491859"/>
                </a:moveTo>
                <a:cubicBezTo>
                  <a:pt x="30570043" y="16492653"/>
                  <a:pt x="30577279" y="16492831"/>
                  <a:pt x="30584327" y="16494241"/>
                </a:cubicBezTo>
                <a:cubicBezTo>
                  <a:pt x="30589251" y="16495226"/>
                  <a:pt x="30593855" y="16497416"/>
                  <a:pt x="30598615" y="16499003"/>
                </a:cubicBezTo>
                <a:lnTo>
                  <a:pt x="30605759" y="16501384"/>
                </a:lnTo>
                <a:cubicBezTo>
                  <a:pt x="30608139" y="16502972"/>
                  <a:pt x="30611115" y="16503912"/>
                  <a:pt x="30612903" y="16506147"/>
                </a:cubicBezTo>
                <a:cubicBezTo>
                  <a:pt x="30614471" y="16508107"/>
                  <a:pt x="30615283" y="16510781"/>
                  <a:pt x="30615283" y="16513291"/>
                </a:cubicBezTo>
                <a:cubicBezTo>
                  <a:pt x="30615283" y="16519896"/>
                  <a:pt x="30616371" y="16537662"/>
                  <a:pt x="30608139" y="16544247"/>
                </a:cubicBezTo>
                <a:cubicBezTo>
                  <a:pt x="30606179" y="16545815"/>
                  <a:pt x="30603379" y="16545834"/>
                  <a:pt x="30600999" y="16546628"/>
                </a:cubicBezTo>
                <a:cubicBezTo>
                  <a:pt x="30595511" y="16550286"/>
                  <a:pt x="30593283" y="16552677"/>
                  <a:pt x="30586711" y="16553772"/>
                </a:cubicBezTo>
                <a:cubicBezTo>
                  <a:pt x="30584359" y="16554163"/>
                  <a:pt x="30576787" y="16553772"/>
                  <a:pt x="30574803" y="16553772"/>
                </a:cubicBezTo>
                <a:cubicBezTo>
                  <a:pt x="30568455" y="16551391"/>
                  <a:pt x="30561567" y="16550117"/>
                  <a:pt x="30555755" y="16546628"/>
                </a:cubicBezTo>
                <a:cubicBezTo>
                  <a:pt x="30553299" y="16545155"/>
                  <a:pt x="30552271" y="16542044"/>
                  <a:pt x="30550991" y="16539484"/>
                </a:cubicBezTo>
                <a:cubicBezTo>
                  <a:pt x="30548551" y="16534603"/>
                  <a:pt x="30547135" y="16524962"/>
                  <a:pt x="30546227" y="16520434"/>
                </a:cubicBezTo>
                <a:cubicBezTo>
                  <a:pt x="30547023" y="16512497"/>
                  <a:pt x="30544591" y="16503512"/>
                  <a:pt x="30548611" y="16496622"/>
                </a:cubicBezTo>
                <a:cubicBezTo>
                  <a:pt x="30551139" y="16492286"/>
                  <a:pt x="30562899" y="16491859"/>
                  <a:pt x="30562899" y="16491859"/>
                </a:cubicBezTo>
                <a:close/>
                <a:moveTo>
                  <a:pt x="24145203" y="16481106"/>
                </a:moveTo>
                <a:cubicBezTo>
                  <a:pt x="24157831" y="16481106"/>
                  <a:pt x="24168063" y="16491341"/>
                  <a:pt x="24168063" y="16503966"/>
                </a:cubicBezTo>
                <a:cubicBezTo>
                  <a:pt x="24168063" y="16516591"/>
                  <a:pt x="24157831" y="16526826"/>
                  <a:pt x="24145203" y="16526826"/>
                </a:cubicBezTo>
                <a:cubicBezTo>
                  <a:pt x="24132579" y="16526826"/>
                  <a:pt x="24122343" y="16516591"/>
                  <a:pt x="24122343" y="16503966"/>
                </a:cubicBezTo>
                <a:cubicBezTo>
                  <a:pt x="24122343" y="16491341"/>
                  <a:pt x="24132579" y="16481106"/>
                  <a:pt x="24145203" y="16481106"/>
                </a:cubicBezTo>
                <a:close/>
                <a:moveTo>
                  <a:pt x="30212379" y="16468999"/>
                </a:moveTo>
                <a:cubicBezTo>
                  <a:pt x="30219523" y="16469793"/>
                  <a:pt x="30226759" y="16469971"/>
                  <a:pt x="30233807" y="16471381"/>
                </a:cubicBezTo>
                <a:cubicBezTo>
                  <a:pt x="30238731" y="16472366"/>
                  <a:pt x="30243335" y="16474556"/>
                  <a:pt x="30248095" y="16476143"/>
                </a:cubicBezTo>
                <a:lnTo>
                  <a:pt x="30255239" y="16478524"/>
                </a:lnTo>
                <a:cubicBezTo>
                  <a:pt x="30257619" y="16480112"/>
                  <a:pt x="30260595" y="16481052"/>
                  <a:pt x="30262383" y="16483287"/>
                </a:cubicBezTo>
                <a:cubicBezTo>
                  <a:pt x="30263951" y="16485247"/>
                  <a:pt x="30264763" y="16487921"/>
                  <a:pt x="30264763" y="16490431"/>
                </a:cubicBezTo>
                <a:cubicBezTo>
                  <a:pt x="30264763" y="16497036"/>
                  <a:pt x="30265851" y="16514802"/>
                  <a:pt x="30257619" y="16521387"/>
                </a:cubicBezTo>
                <a:cubicBezTo>
                  <a:pt x="30255659" y="16522955"/>
                  <a:pt x="30252859" y="16522974"/>
                  <a:pt x="30250479" y="16523768"/>
                </a:cubicBezTo>
                <a:cubicBezTo>
                  <a:pt x="30244991" y="16527426"/>
                  <a:pt x="30242763" y="16529817"/>
                  <a:pt x="30236191" y="16530912"/>
                </a:cubicBezTo>
                <a:cubicBezTo>
                  <a:pt x="30233839" y="16531303"/>
                  <a:pt x="30226267" y="16530912"/>
                  <a:pt x="30224283" y="16530912"/>
                </a:cubicBezTo>
                <a:cubicBezTo>
                  <a:pt x="30217935" y="16528531"/>
                  <a:pt x="30211047" y="16527257"/>
                  <a:pt x="30205235" y="16523768"/>
                </a:cubicBezTo>
                <a:cubicBezTo>
                  <a:pt x="30202779" y="16522295"/>
                  <a:pt x="30201751" y="16519184"/>
                  <a:pt x="30200471" y="16516624"/>
                </a:cubicBezTo>
                <a:cubicBezTo>
                  <a:pt x="30198031" y="16511743"/>
                  <a:pt x="30196615" y="16502102"/>
                  <a:pt x="30195707" y="16497574"/>
                </a:cubicBezTo>
                <a:cubicBezTo>
                  <a:pt x="30196503" y="16489637"/>
                  <a:pt x="30194071" y="16480652"/>
                  <a:pt x="30198091" y="16473762"/>
                </a:cubicBezTo>
                <a:cubicBezTo>
                  <a:pt x="30200619" y="16469426"/>
                  <a:pt x="30212379" y="16468999"/>
                  <a:pt x="30212379" y="16468999"/>
                </a:cubicBezTo>
                <a:close/>
                <a:moveTo>
                  <a:pt x="30341919" y="16438519"/>
                </a:moveTo>
                <a:cubicBezTo>
                  <a:pt x="30349063" y="16439313"/>
                  <a:pt x="30356299" y="16439491"/>
                  <a:pt x="30363347" y="16440901"/>
                </a:cubicBezTo>
                <a:cubicBezTo>
                  <a:pt x="30368271" y="16441886"/>
                  <a:pt x="30372875" y="16444076"/>
                  <a:pt x="30377635" y="16445663"/>
                </a:cubicBezTo>
                <a:lnTo>
                  <a:pt x="30384779" y="16448044"/>
                </a:lnTo>
                <a:cubicBezTo>
                  <a:pt x="30387159" y="16449632"/>
                  <a:pt x="30390135" y="16450572"/>
                  <a:pt x="30391923" y="16452807"/>
                </a:cubicBezTo>
                <a:cubicBezTo>
                  <a:pt x="30393491" y="16454767"/>
                  <a:pt x="30394303" y="16457441"/>
                  <a:pt x="30394303" y="16459951"/>
                </a:cubicBezTo>
                <a:cubicBezTo>
                  <a:pt x="30394303" y="16466556"/>
                  <a:pt x="30395391" y="16484322"/>
                  <a:pt x="30387159" y="16490907"/>
                </a:cubicBezTo>
                <a:cubicBezTo>
                  <a:pt x="30385199" y="16492475"/>
                  <a:pt x="30382399" y="16492494"/>
                  <a:pt x="30380019" y="16493288"/>
                </a:cubicBezTo>
                <a:cubicBezTo>
                  <a:pt x="30374531" y="16496946"/>
                  <a:pt x="30372303" y="16499337"/>
                  <a:pt x="30365731" y="16500432"/>
                </a:cubicBezTo>
                <a:cubicBezTo>
                  <a:pt x="30363379" y="16500823"/>
                  <a:pt x="30355807" y="16500432"/>
                  <a:pt x="30353823" y="16500432"/>
                </a:cubicBezTo>
                <a:cubicBezTo>
                  <a:pt x="30347475" y="16498051"/>
                  <a:pt x="30340587" y="16496777"/>
                  <a:pt x="30334775" y="16493288"/>
                </a:cubicBezTo>
                <a:cubicBezTo>
                  <a:pt x="30332319" y="16491815"/>
                  <a:pt x="30331291" y="16488704"/>
                  <a:pt x="30330011" y="16486144"/>
                </a:cubicBezTo>
                <a:cubicBezTo>
                  <a:pt x="30327571" y="16481263"/>
                  <a:pt x="30326155" y="16471622"/>
                  <a:pt x="30325247" y="16467094"/>
                </a:cubicBezTo>
                <a:cubicBezTo>
                  <a:pt x="30326043" y="16459157"/>
                  <a:pt x="30323611" y="16450172"/>
                  <a:pt x="30327631" y="16443282"/>
                </a:cubicBezTo>
                <a:cubicBezTo>
                  <a:pt x="30330159" y="16438946"/>
                  <a:pt x="30341919" y="16438519"/>
                  <a:pt x="30341919" y="16438519"/>
                </a:cubicBezTo>
                <a:close/>
                <a:moveTo>
                  <a:pt x="25386535" y="16375856"/>
                </a:moveTo>
                <a:cubicBezTo>
                  <a:pt x="25411583" y="16377645"/>
                  <a:pt x="25412455" y="16375778"/>
                  <a:pt x="25429395" y="16380618"/>
                </a:cubicBezTo>
                <a:cubicBezTo>
                  <a:pt x="25431811" y="16381308"/>
                  <a:pt x="25434347" y="16381781"/>
                  <a:pt x="25436539" y="16383000"/>
                </a:cubicBezTo>
                <a:cubicBezTo>
                  <a:pt x="25441543" y="16385780"/>
                  <a:pt x="25446063" y="16389350"/>
                  <a:pt x="25450827" y="16392525"/>
                </a:cubicBezTo>
                <a:lnTo>
                  <a:pt x="25457971" y="16397287"/>
                </a:lnTo>
                <a:lnTo>
                  <a:pt x="25462735" y="16411575"/>
                </a:lnTo>
                <a:lnTo>
                  <a:pt x="25465115" y="16418718"/>
                </a:lnTo>
                <a:cubicBezTo>
                  <a:pt x="25463063" y="16437178"/>
                  <a:pt x="25468459" y="16438479"/>
                  <a:pt x="25455591" y="16444912"/>
                </a:cubicBezTo>
                <a:cubicBezTo>
                  <a:pt x="25453343" y="16446034"/>
                  <a:pt x="25450827" y="16446499"/>
                  <a:pt x="25448447" y="16447293"/>
                </a:cubicBezTo>
                <a:cubicBezTo>
                  <a:pt x="25441971" y="16451611"/>
                  <a:pt x="25435519" y="16456818"/>
                  <a:pt x="25427015" y="16456818"/>
                </a:cubicBezTo>
                <a:lnTo>
                  <a:pt x="25422251" y="16459200"/>
                </a:lnTo>
                <a:cubicBezTo>
                  <a:pt x="25395931" y="16453350"/>
                  <a:pt x="25407755" y="16456749"/>
                  <a:pt x="25386535" y="16449675"/>
                </a:cubicBezTo>
                <a:lnTo>
                  <a:pt x="25372247" y="16444912"/>
                </a:lnTo>
                <a:lnTo>
                  <a:pt x="25365103" y="16442531"/>
                </a:lnTo>
                <a:cubicBezTo>
                  <a:pt x="25363515" y="16440150"/>
                  <a:pt x="25362575" y="16437175"/>
                  <a:pt x="25360339" y="16435387"/>
                </a:cubicBezTo>
                <a:cubicBezTo>
                  <a:pt x="25358379" y="16433819"/>
                  <a:pt x="25355439" y="16434129"/>
                  <a:pt x="25353195" y="16433006"/>
                </a:cubicBezTo>
                <a:cubicBezTo>
                  <a:pt x="25350635" y="16431726"/>
                  <a:pt x="25348435" y="16429831"/>
                  <a:pt x="25346051" y="16428243"/>
                </a:cubicBezTo>
                <a:cubicBezTo>
                  <a:pt x="25340383" y="16411241"/>
                  <a:pt x="25344075" y="16418133"/>
                  <a:pt x="25336527" y="16406812"/>
                </a:cubicBezTo>
                <a:cubicBezTo>
                  <a:pt x="25338095" y="16402106"/>
                  <a:pt x="25339475" y="16395882"/>
                  <a:pt x="25343671" y="16392525"/>
                </a:cubicBezTo>
                <a:cubicBezTo>
                  <a:pt x="25345631" y="16390957"/>
                  <a:pt x="25348571" y="16391266"/>
                  <a:pt x="25350815" y="16390143"/>
                </a:cubicBezTo>
                <a:cubicBezTo>
                  <a:pt x="25353375" y="16388863"/>
                  <a:pt x="25355343" y="16386543"/>
                  <a:pt x="25357959" y="16385381"/>
                </a:cubicBezTo>
                <a:cubicBezTo>
                  <a:pt x="25362547" y="16383342"/>
                  <a:pt x="25367483" y="16382206"/>
                  <a:pt x="25372247" y="16380618"/>
                </a:cubicBezTo>
                <a:lnTo>
                  <a:pt x="25379391" y="16378237"/>
                </a:lnTo>
                <a:close/>
                <a:moveTo>
                  <a:pt x="30600775" y="16323945"/>
                </a:moveTo>
                <a:cubicBezTo>
                  <a:pt x="30613399" y="16323945"/>
                  <a:pt x="30623635" y="16334180"/>
                  <a:pt x="30623635" y="16346805"/>
                </a:cubicBezTo>
                <a:cubicBezTo>
                  <a:pt x="30623635" y="16359430"/>
                  <a:pt x="30613399" y="16369665"/>
                  <a:pt x="30600775" y="16369665"/>
                </a:cubicBezTo>
                <a:cubicBezTo>
                  <a:pt x="30588151" y="16369665"/>
                  <a:pt x="30577915" y="16359430"/>
                  <a:pt x="30577915" y="16346805"/>
                </a:cubicBezTo>
                <a:cubicBezTo>
                  <a:pt x="30577915" y="16334180"/>
                  <a:pt x="30588151" y="16323945"/>
                  <a:pt x="30600775" y="16323945"/>
                </a:cubicBezTo>
                <a:close/>
                <a:moveTo>
                  <a:pt x="24169019" y="16314419"/>
                </a:moveTo>
                <a:cubicBezTo>
                  <a:pt x="24181643" y="16314419"/>
                  <a:pt x="24191879" y="16324654"/>
                  <a:pt x="24191879" y="16337279"/>
                </a:cubicBezTo>
                <a:cubicBezTo>
                  <a:pt x="24191879" y="16349904"/>
                  <a:pt x="24181643" y="16360139"/>
                  <a:pt x="24169019" y="16360139"/>
                </a:cubicBezTo>
                <a:cubicBezTo>
                  <a:pt x="24156391" y="16360139"/>
                  <a:pt x="24146159" y="16349904"/>
                  <a:pt x="24146159" y="16337279"/>
                </a:cubicBezTo>
                <a:cubicBezTo>
                  <a:pt x="24146159" y="16324654"/>
                  <a:pt x="24156391" y="16314419"/>
                  <a:pt x="24169019" y="16314419"/>
                </a:cubicBezTo>
                <a:close/>
                <a:moveTo>
                  <a:pt x="30918275" y="16311245"/>
                </a:moveTo>
                <a:cubicBezTo>
                  <a:pt x="30930899" y="16311245"/>
                  <a:pt x="30941135" y="16321480"/>
                  <a:pt x="30941135" y="16334105"/>
                </a:cubicBezTo>
                <a:cubicBezTo>
                  <a:pt x="30941135" y="16346730"/>
                  <a:pt x="30930899" y="16356965"/>
                  <a:pt x="30918275" y="16356965"/>
                </a:cubicBezTo>
                <a:cubicBezTo>
                  <a:pt x="30905651" y="16356965"/>
                  <a:pt x="30895415" y="16346730"/>
                  <a:pt x="30895415" y="16334105"/>
                </a:cubicBezTo>
                <a:cubicBezTo>
                  <a:pt x="30895415" y="16321480"/>
                  <a:pt x="30905651" y="16311245"/>
                  <a:pt x="30918275" y="16311245"/>
                </a:cubicBezTo>
                <a:close/>
                <a:moveTo>
                  <a:pt x="30098079" y="16278499"/>
                </a:moveTo>
                <a:cubicBezTo>
                  <a:pt x="30105223" y="16279293"/>
                  <a:pt x="30112459" y="16279471"/>
                  <a:pt x="30119507" y="16280881"/>
                </a:cubicBezTo>
                <a:cubicBezTo>
                  <a:pt x="30124431" y="16281866"/>
                  <a:pt x="30129035" y="16284056"/>
                  <a:pt x="30133795" y="16285643"/>
                </a:cubicBezTo>
                <a:lnTo>
                  <a:pt x="30140939" y="16288024"/>
                </a:lnTo>
                <a:cubicBezTo>
                  <a:pt x="30143319" y="16289612"/>
                  <a:pt x="30146295" y="16290552"/>
                  <a:pt x="30148083" y="16292787"/>
                </a:cubicBezTo>
                <a:cubicBezTo>
                  <a:pt x="30149651" y="16294747"/>
                  <a:pt x="30150463" y="16297421"/>
                  <a:pt x="30150463" y="16299931"/>
                </a:cubicBezTo>
                <a:cubicBezTo>
                  <a:pt x="30150463" y="16306536"/>
                  <a:pt x="30151551" y="16324302"/>
                  <a:pt x="30143319" y="16330887"/>
                </a:cubicBezTo>
                <a:cubicBezTo>
                  <a:pt x="30141359" y="16332455"/>
                  <a:pt x="30138559" y="16332474"/>
                  <a:pt x="30136179" y="16333268"/>
                </a:cubicBezTo>
                <a:cubicBezTo>
                  <a:pt x="30130691" y="16336926"/>
                  <a:pt x="30128463" y="16339317"/>
                  <a:pt x="30121891" y="16340412"/>
                </a:cubicBezTo>
                <a:cubicBezTo>
                  <a:pt x="30119539" y="16340803"/>
                  <a:pt x="30111967" y="16340412"/>
                  <a:pt x="30109983" y="16340412"/>
                </a:cubicBezTo>
                <a:cubicBezTo>
                  <a:pt x="30103635" y="16338031"/>
                  <a:pt x="30096747" y="16336757"/>
                  <a:pt x="30090935" y="16333268"/>
                </a:cubicBezTo>
                <a:cubicBezTo>
                  <a:pt x="30088479" y="16331795"/>
                  <a:pt x="30087451" y="16328684"/>
                  <a:pt x="30086171" y="16326124"/>
                </a:cubicBezTo>
                <a:cubicBezTo>
                  <a:pt x="30083731" y="16321243"/>
                  <a:pt x="30082315" y="16311602"/>
                  <a:pt x="30081407" y="16307074"/>
                </a:cubicBezTo>
                <a:cubicBezTo>
                  <a:pt x="30082203" y="16299137"/>
                  <a:pt x="30079771" y="16290152"/>
                  <a:pt x="30083791" y="16283262"/>
                </a:cubicBezTo>
                <a:cubicBezTo>
                  <a:pt x="30086319" y="16278926"/>
                  <a:pt x="30098079" y="16278499"/>
                  <a:pt x="30098079" y="16278499"/>
                </a:cubicBezTo>
                <a:close/>
                <a:moveTo>
                  <a:pt x="29960919" y="16278499"/>
                </a:moveTo>
                <a:cubicBezTo>
                  <a:pt x="29968063" y="16279293"/>
                  <a:pt x="29975299" y="16279471"/>
                  <a:pt x="29982347" y="16280881"/>
                </a:cubicBezTo>
                <a:cubicBezTo>
                  <a:pt x="29987271" y="16281866"/>
                  <a:pt x="29991875" y="16284056"/>
                  <a:pt x="29996635" y="16285643"/>
                </a:cubicBezTo>
                <a:lnTo>
                  <a:pt x="30003779" y="16288024"/>
                </a:lnTo>
                <a:cubicBezTo>
                  <a:pt x="30006159" y="16289612"/>
                  <a:pt x="30009135" y="16290552"/>
                  <a:pt x="30010923" y="16292787"/>
                </a:cubicBezTo>
                <a:cubicBezTo>
                  <a:pt x="30012491" y="16294747"/>
                  <a:pt x="30013303" y="16297421"/>
                  <a:pt x="30013303" y="16299931"/>
                </a:cubicBezTo>
                <a:cubicBezTo>
                  <a:pt x="30013303" y="16306536"/>
                  <a:pt x="30014391" y="16324302"/>
                  <a:pt x="30006159" y="16330887"/>
                </a:cubicBezTo>
                <a:cubicBezTo>
                  <a:pt x="30004199" y="16332455"/>
                  <a:pt x="30001399" y="16332474"/>
                  <a:pt x="29999019" y="16333268"/>
                </a:cubicBezTo>
                <a:cubicBezTo>
                  <a:pt x="29993531" y="16336926"/>
                  <a:pt x="29991303" y="16339317"/>
                  <a:pt x="29984731" y="16340412"/>
                </a:cubicBezTo>
                <a:cubicBezTo>
                  <a:pt x="29982379" y="16340803"/>
                  <a:pt x="29974807" y="16340412"/>
                  <a:pt x="29972823" y="16340412"/>
                </a:cubicBezTo>
                <a:cubicBezTo>
                  <a:pt x="29966475" y="16338031"/>
                  <a:pt x="29959587" y="16336757"/>
                  <a:pt x="29953775" y="16333268"/>
                </a:cubicBezTo>
                <a:cubicBezTo>
                  <a:pt x="29951319" y="16331795"/>
                  <a:pt x="29950291" y="16328684"/>
                  <a:pt x="29949011" y="16326124"/>
                </a:cubicBezTo>
                <a:cubicBezTo>
                  <a:pt x="29946571" y="16321243"/>
                  <a:pt x="29945155" y="16311602"/>
                  <a:pt x="29944247" y="16307074"/>
                </a:cubicBezTo>
                <a:cubicBezTo>
                  <a:pt x="29945043" y="16299137"/>
                  <a:pt x="29942611" y="16290152"/>
                  <a:pt x="29946631" y="16283262"/>
                </a:cubicBezTo>
                <a:cubicBezTo>
                  <a:pt x="29949159" y="16278926"/>
                  <a:pt x="29960919" y="16278499"/>
                  <a:pt x="29960919" y="16278499"/>
                </a:cubicBezTo>
                <a:close/>
                <a:moveTo>
                  <a:pt x="24073767" y="16266794"/>
                </a:moveTo>
                <a:cubicBezTo>
                  <a:pt x="24086391" y="16266794"/>
                  <a:pt x="24096627" y="16277029"/>
                  <a:pt x="24096627" y="16289654"/>
                </a:cubicBezTo>
                <a:cubicBezTo>
                  <a:pt x="24096627" y="16302279"/>
                  <a:pt x="24086391" y="16312514"/>
                  <a:pt x="24073767" y="16312514"/>
                </a:cubicBezTo>
                <a:cubicBezTo>
                  <a:pt x="24061143" y="16312514"/>
                  <a:pt x="24050907" y="16302279"/>
                  <a:pt x="24050907" y="16289654"/>
                </a:cubicBezTo>
                <a:cubicBezTo>
                  <a:pt x="24050907" y="16277029"/>
                  <a:pt x="24061143" y="16266794"/>
                  <a:pt x="24073767" y="16266794"/>
                </a:cubicBezTo>
                <a:close/>
                <a:moveTo>
                  <a:pt x="25588939" y="16256793"/>
                </a:moveTo>
                <a:cubicBezTo>
                  <a:pt x="25603227" y="16257587"/>
                  <a:pt x="25617559" y="16257818"/>
                  <a:pt x="25631803" y="16259175"/>
                </a:cubicBezTo>
                <a:cubicBezTo>
                  <a:pt x="25634299" y="16259413"/>
                  <a:pt x="25636987" y="16259988"/>
                  <a:pt x="25638947" y="16261556"/>
                </a:cubicBezTo>
                <a:cubicBezTo>
                  <a:pt x="25641179" y="16263344"/>
                  <a:pt x="25641683" y="16266676"/>
                  <a:pt x="25643707" y="16268700"/>
                </a:cubicBezTo>
                <a:cubicBezTo>
                  <a:pt x="25645731" y="16270724"/>
                  <a:pt x="25648471" y="16271875"/>
                  <a:pt x="25650851" y="16273462"/>
                </a:cubicBezTo>
                <a:cubicBezTo>
                  <a:pt x="25651647" y="16275843"/>
                  <a:pt x="25652111" y="16278361"/>
                  <a:pt x="25653235" y="16280606"/>
                </a:cubicBezTo>
                <a:cubicBezTo>
                  <a:pt x="25654515" y="16283166"/>
                  <a:pt x="25657791" y="16284895"/>
                  <a:pt x="25657995" y="16287750"/>
                </a:cubicBezTo>
                <a:cubicBezTo>
                  <a:pt x="25658619" y="16296495"/>
                  <a:pt x="25658087" y="16305532"/>
                  <a:pt x="25655615" y="16313943"/>
                </a:cubicBezTo>
                <a:cubicBezTo>
                  <a:pt x="25653435" y="16321352"/>
                  <a:pt x="25646387" y="16329686"/>
                  <a:pt x="25638947" y="16332993"/>
                </a:cubicBezTo>
                <a:cubicBezTo>
                  <a:pt x="25634359" y="16335032"/>
                  <a:pt x="25629419" y="16336168"/>
                  <a:pt x="25624659" y="16337756"/>
                </a:cubicBezTo>
                <a:cubicBezTo>
                  <a:pt x="25613679" y="16341416"/>
                  <a:pt x="25619967" y="16339646"/>
                  <a:pt x="25605607" y="16342518"/>
                </a:cubicBezTo>
                <a:cubicBezTo>
                  <a:pt x="25583407" y="16339743"/>
                  <a:pt x="25577827" y="16340534"/>
                  <a:pt x="25572271" y="16340137"/>
                </a:cubicBezTo>
                <a:cubicBezTo>
                  <a:pt x="25562747" y="16339343"/>
                  <a:pt x="25553171" y="16339019"/>
                  <a:pt x="25543695" y="16337756"/>
                </a:cubicBezTo>
                <a:cubicBezTo>
                  <a:pt x="25535535" y="16336668"/>
                  <a:pt x="25536707" y="16334261"/>
                  <a:pt x="25529407" y="16330612"/>
                </a:cubicBezTo>
                <a:cubicBezTo>
                  <a:pt x="25527163" y="16329489"/>
                  <a:pt x="25524647" y="16329025"/>
                  <a:pt x="25522263" y="16328231"/>
                </a:cubicBezTo>
                <a:cubicBezTo>
                  <a:pt x="25509955" y="16309764"/>
                  <a:pt x="25514551" y="16319376"/>
                  <a:pt x="25507979" y="16299656"/>
                </a:cubicBezTo>
                <a:lnTo>
                  <a:pt x="25505595" y="16292512"/>
                </a:lnTo>
                <a:cubicBezTo>
                  <a:pt x="25506555" y="16287712"/>
                  <a:pt x="25507135" y="16276965"/>
                  <a:pt x="25512739" y="16273462"/>
                </a:cubicBezTo>
                <a:cubicBezTo>
                  <a:pt x="25516995" y="16270801"/>
                  <a:pt x="25522263" y="16270288"/>
                  <a:pt x="25527027" y="16268700"/>
                </a:cubicBezTo>
                <a:cubicBezTo>
                  <a:pt x="25544171" y="16262985"/>
                  <a:pt x="25522743" y="16269923"/>
                  <a:pt x="25543695" y="16263937"/>
                </a:cubicBezTo>
                <a:cubicBezTo>
                  <a:pt x="25546111" y="16263247"/>
                  <a:pt x="25548359" y="16261938"/>
                  <a:pt x="25550839" y="16261556"/>
                </a:cubicBezTo>
                <a:cubicBezTo>
                  <a:pt x="25558723" y="16260343"/>
                  <a:pt x="25566735" y="16260165"/>
                  <a:pt x="25574651" y="16259175"/>
                </a:cubicBezTo>
                <a:cubicBezTo>
                  <a:pt x="25579443" y="16258576"/>
                  <a:pt x="25584179" y="16257587"/>
                  <a:pt x="25588939" y="16256793"/>
                </a:cubicBezTo>
                <a:close/>
                <a:moveTo>
                  <a:pt x="29709459" y="16164199"/>
                </a:moveTo>
                <a:cubicBezTo>
                  <a:pt x="29716603" y="16164993"/>
                  <a:pt x="29723839" y="16165171"/>
                  <a:pt x="29730887" y="16166581"/>
                </a:cubicBezTo>
                <a:cubicBezTo>
                  <a:pt x="29735811" y="16167566"/>
                  <a:pt x="29740415" y="16169756"/>
                  <a:pt x="29745175" y="16171343"/>
                </a:cubicBezTo>
                <a:lnTo>
                  <a:pt x="29752319" y="16173724"/>
                </a:lnTo>
                <a:cubicBezTo>
                  <a:pt x="29754699" y="16175312"/>
                  <a:pt x="29757675" y="16176252"/>
                  <a:pt x="29759463" y="16178487"/>
                </a:cubicBezTo>
                <a:cubicBezTo>
                  <a:pt x="29761031" y="16180447"/>
                  <a:pt x="29761843" y="16183121"/>
                  <a:pt x="29761843" y="16185631"/>
                </a:cubicBezTo>
                <a:cubicBezTo>
                  <a:pt x="29761843" y="16192236"/>
                  <a:pt x="29762931" y="16210002"/>
                  <a:pt x="29754699" y="16216587"/>
                </a:cubicBezTo>
                <a:cubicBezTo>
                  <a:pt x="29752739" y="16218155"/>
                  <a:pt x="29749939" y="16218174"/>
                  <a:pt x="29747559" y="16218968"/>
                </a:cubicBezTo>
                <a:cubicBezTo>
                  <a:pt x="29742071" y="16222626"/>
                  <a:pt x="29739843" y="16225017"/>
                  <a:pt x="29733271" y="16226112"/>
                </a:cubicBezTo>
                <a:cubicBezTo>
                  <a:pt x="29730919" y="16226503"/>
                  <a:pt x="29723347" y="16226112"/>
                  <a:pt x="29721363" y="16226112"/>
                </a:cubicBezTo>
                <a:cubicBezTo>
                  <a:pt x="29715015" y="16223731"/>
                  <a:pt x="29708127" y="16222457"/>
                  <a:pt x="29702315" y="16218968"/>
                </a:cubicBezTo>
                <a:cubicBezTo>
                  <a:pt x="29699859" y="16217495"/>
                  <a:pt x="29698831" y="16214384"/>
                  <a:pt x="29697551" y="16211824"/>
                </a:cubicBezTo>
                <a:cubicBezTo>
                  <a:pt x="29695111" y="16206943"/>
                  <a:pt x="29693695" y="16197302"/>
                  <a:pt x="29692787" y="16192774"/>
                </a:cubicBezTo>
                <a:cubicBezTo>
                  <a:pt x="29693583" y="16184837"/>
                  <a:pt x="29691151" y="16175852"/>
                  <a:pt x="29695171" y="16168962"/>
                </a:cubicBezTo>
                <a:cubicBezTo>
                  <a:pt x="29697699" y="16164626"/>
                  <a:pt x="29709459" y="16164199"/>
                  <a:pt x="29709459" y="16164199"/>
                </a:cubicBezTo>
                <a:close/>
                <a:moveTo>
                  <a:pt x="24140443" y="16142969"/>
                </a:moveTo>
                <a:cubicBezTo>
                  <a:pt x="24153067" y="16142969"/>
                  <a:pt x="24163303" y="16153204"/>
                  <a:pt x="24163303" y="16165829"/>
                </a:cubicBezTo>
                <a:cubicBezTo>
                  <a:pt x="24163303" y="16178454"/>
                  <a:pt x="24153067" y="16188689"/>
                  <a:pt x="24140443" y="16188689"/>
                </a:cubicBezTo>
                <a:cubicBezTo>
                  <a:pt x="24127819" y="16188689"/>
                  <a:pt x="24117583" y="16178454"/>
                  <a:pt x="24117583" y="16165829"/>
                </a:cubicBezTo>
                <a:cubicBezTo>
                  <a:pt x="24117583" y="16153204"/>
                  <a:pt x="24127819" y="16142969"/>
                  <a:pt x="24140443" y="16142969"/>
                </a:cubicBezTo>
                <a:close/>
                <a:moveTo>
                  <a:pt x="30302327" y="16123920"/>
                </a:moveTo>
                <a:cubicBezTo>
                  <a:pt x="30314951" y="16123920"/>
                  <a:pt x="30325187" y="16134155"/>
                  <a:pt x="30325187" y="16146780"/>
                </a:cubicBezTo>
                <a:cubicBezTo>
                  <a:pt x="30325187" y="16159405"/>
                  <a:pt x="30314951" y="16169640"/>
                  <a:pt x="30302327" y="16169640"/>
                </a:cubicBezTo>
                <a:cubicBezTo>
                  <a:pt x="30289699" y="16169640"/>
                  <a:pt x="30279467" y="16159405"/>
                  <a:pt x="30279467" y="16146780"/>
                </a:cubicBezTo>
                <a:cubicBezTo>
                  <a:pt x="30279467" y="16134155"/>
                  <a:pt x="30289699" y="16123920"/>
                  <a:pt x="30302327" y="16123920"/>
                </a:cubicBezTo>
                <a:close/>
                <a:moveTo>
                  <a:pt x="24159491" y="16071532"/>
                </a:moveTo>
                <a:cubicBezTo>
                  <a:pt x="24172119" y="16071532"/>
                  <a:pt x="24182351" y="16081767"/>
                  <a:pt x="24182351" y="16094392"/>
                </a:cubicBezTo>
                <a:cubicBezTo>
                  <a:pt x="24182351" y="16107017"/>
                  <a:pt x="24172119" y="16117252"/>
                  <a:pt x="24159491" y="16117252"/>
                </a:cubicBezTo>
                <a:cubicBezTo>
                  <a:pt x="24146867" y="16117252"/>
                  <a:pt x="24136631" y="16107017"/>
                  <a:pt x="24136631" y="16094392"/>
                </a:cubicBezTo>
                <a:cubicBezTo>
                  <a:pt x="24136631" y="16081767"/>
                  <a:pt x="24146867" y="16071532"/>
                  <a:pt x="24159491" y="16071532"/>
                </a:cubicBezTo>
                <a:close/>
                <a:moveTo>
                  <a:pt x="26927299" y="16044545"/>
                </a:moveTo>
                <a:cubicBezTo>
                  <a:pt x="26939927" y="16044545"/>
                  <a:pt x="26950159" y="16054780"/>
                  <a:pt x="26950159" y="16067405"/>
                </a:cubicBezTo>
                <a:cubicBezTo>
                  <a:pt x="26950159" y="16080030"/>
                  <a:pt x="26939927" y="16090265"/>
                  <a:pt x="26927299" y="16090265"/>
                </a:cubicBezTo>
                <a:cubicBezTo>
                  <a:pt x="26914675" y="16090265"/>
                  <a:pt x="26904439" y="16080030"/>
                  <a:pt x="26904439" y="16067405"/>
                </a:cubicBezTo>
                <a:cubicBezTo>
                  <a:pt x="26904439" y="16054780"/>
                  <a:pt x="26914675" y="16044545"/>
                  <a:pt x="26927299" y="16044545"/>
                </a:cubicBezTo>
                <a:close/>
                <a:moveTo>
                  <a:pt x="26765159" y="15945564"/>
                </a:moveTo>
                <a:cubicBezTo>
                  <a:pt x="26777787" y="15945564"/>
                  <a:pt x="26788019" y="15955799"/>
                  <a:pt x="26788019" y="15968424"/>
                </a:cubicBezTo>
                <a:cubicBezTo>
                  <a:pt x="26788019" y="15981049"/>
                  <a:pt x="26777787" y="15991284"/>
                  <a:pt x="26765159" y="15991284"/>
                </a:cubicBezTo>
                <a:cubicBezTo>
                  <a:pt x="26752535" y="15991284"/>
                  <a:pt x="26742299" y="15981049"/>
                  <a:pt x="26742299" y="15968424"/>
                </a:cubicBezTo>
                <a:cubicBezTo>
                  <a:pt x="26742299" y="15955799"/>
                  <a:pt x="26752535" y="15945564"/>
                  <a:pt x="26765159" y="15945564"/>
                </a:cubicBezTo>
                <a:close/>
                <a:moveTo>
                  <a:pt x="8660925" y="15914490"/>
                </a:moveTo>
                <a:cubicBezTo>
                  <a:pt x="8668067" y="15916672"/>
                  <a:pt x="8675211" y="15921831"/>
                  <a:pt x="8682357" y="15930562"/>
                </a:cubicBezTo>
                <a:cubicBezTo>
                  <a:pt x="8742681" y="16043275"/>
                  <a:pt x="8812529" y="16153606"/>
                  <a:pt x="8863329" y="16268700"/>
                </a:cubicBezTo>
                <a:cubicBezTo>
                  <a:pt x="8895873" y="16359187"/>
                  <a:pt x="8949850" y="16533019"/>
                  <a:pt x="8910953" y="16568737"/>
                </a:cubicBezTo>
                <a:cubicBezTo>
                  <a:pt x="8893492" y="16572706"/>
                  <a:pt x="8885555" y="16562386"/>
                  <a:pt x="8872857" y="16559211"/>
                </a:cubicBezTo>
                <a:cubicBezTo>
                  <a:pt x="8860948" y="16515555"/>
                  <a:pt x="8846661" y="16479043"/>
                  <a:pt x="8822849" y="16475869"/>
                </a:cubicBezTo>
                <a:cubicBezTo>
                  <a:pt x="8816499" y="16486981"/>
                  <a:pt x="8810148" y="16495713"/>
                  <a:pt x="8810944" y="16511587"/>
                </a:cubicBezTo>
                <a:cubicBezTo>
                  <a:pt x="8806177" y="16586993"/>
                  <a:pt x="8820464" y="16657637"/>
                  <a:pt x="8825233" y="16730663"/>
                </a:cubicBezTo>
                <a:cubicBezTo>
                  <a:pt x="8837135" y="16815596"/>
                  <a:pt x="8872857" y="16886240"/>
                  <a:pt x="8891906" y="16964028"/>
                </a:cubicBezTo>
                <a:cubicBezTo>
                  <a:pt x="8903017" y="17013240"/>
                  <a:pt x="8906987" y="17055308"/>
                  <a:pt x="8896667" y="17097376"/>
                </a:cubicBezTo>
                <a:cubicBezTo>
                  <a:pt x="8887933" y="17127540"/>
                  <a:pt x="8864921" y="17152940"/>
                  <a:pt x="8856189" y="17180720"/>
                </a:cubicBezTo>
                <a:cubicBezTo>
                  <a:pt x="8849041" y="17218820"/>
                  <a:pt x="8837135" y="17259300"/>
                  <a:pt x="8844281" y="17297400"/>
                </a:cubicBezTo>
                <a:cubicBezTo>
                  <a:pt x="8854597" y="17344232"/>
                  <a:pt x="8893492" y="17350584"/>
                  <a:pt x="8910953" y="17423608"/>
                </a:cubicBezTo>
                <a:cubicBezTo>
                  <a:pt x="8918891" y="17581564"/>
                  <a:pt x="8907781" y="17749044"/>
                  <a:pt x="8906193" y="17911764"/>
                </a:cubicBezTo>
                <a:lnTo>
                  <a:pt x="8915717" y="18064164"/>
                </a:lnTo>
                <a:cubicBezTo>
                  <a:pt x="8926036" y="18107024"/>
                  <a:pt x="8964930" y="18109408"/>
                  <a:pt x="8953819" y="18149888"/>
                </a:cubicBezTo>
                <a:cubicBezTo>
                  <a:pt x="8912541" y="18207832"/>
                  <a:pt x="8837929" y="18265776"/>
                  <a:pt x="8787128" y="18302288"/>
                </a:cubicBezTo>
                <a:cubicBezTo>
                  <a:pt x="8750615" y="18311020"/>
                  <a:pt x="8718869" y="18319752"/>
                  <a:pt x="8677593" y="18307052"/>
                </a:cubicBezTo>
                <a:cubicBezTo>
                  <a:pt x="8598218" y="18237996"/>
                  <a:pt x="8533130" y="18159416"/>
                  <a:pt x="8482331" y="18078452"/>
                </a:cubicBezTo>
                <a:cubicBezTo>
                  <a:pt x="8452960" y="18022096"/>
                  <a:pt x="8442644" y="17960976"/>
                  <a:pt x="8422797" y="17902240"/>
                </a:cubicBezTo>
                <a:cubicBezTo>
                  <a:pt x="8397399" y="17853024"/>
                  <a:pt x="8376764" y="17820484"/>
                  <a:pt x="8358506" y="17773652"/>
                </a:cubicBezTo>
                <a:cubicBezTo>
                  <a:pt x="8343423" y="17729996"/>
                  <a:pt x="8345012" y="17683956"/>
                  <a:pt x="8348982" y="17635540"/>
                </a:cubicBezTo>
                <a:cubicBezTo>
                  <a:pt x="8353744" y="17553784"/>
                  <a:pt x="8394224" y="17474408"/>
                  <a:pt x="8406129" y="17390272"/>
                </a:cubicBezTo>
                <a:cubicBezTo>
                  <a:pt x="8410100" y="17335500"/>
                  <a:pt x="8416451" y="17271208"/>
                  <a:pt x="8387082" y="17211676"/>
                </a:cubicBezTo>
                <a:cubicBezTo>
                  <a:pt x="8347395" y="17147384"/>
                  <a:pt x="8283894" y="17128332"/>
                  <a:pt x="8253731" y="17083088"/>
                </a:cubicBezTo>
                <a:cubicBezTo>
                  <a:pt x="8243411" y="17070388"/>
                  <a:pt x="8247381" y="17057688"/>
                  <a:pt x="8244207" y="17044988"/>
                </a:cubicBezTo>
                <a:cubicBezTo>
                  <a:pt x="8238651" y="16982284"/>
                  <a:pt x="8221187" y="16824328"/>
                  <a:pt x="8234681" y="16735427"/>
                </a:cubicBezTo>
                <a:cubicBezTo>
                  <a:pt x="8239443" y="16710819"/>
                  <a:pt x="8246588" y="16707643"/>
                  <a:pt x="8263257" y="16697327"/>
                </a:cubicBezTo>
                <a:cubicBezTo>
                  <a:pt x="8279132" y="16687799"/>
                  <a:pt x="8295006" y="16697327"/>
                  <a:pt x="8310881" y="16697327"/>
                </a:cubicBezTo>
                <a:cubicBezTo>
                  <a:pt x="8344219" y="16678275"/>
                  <a:pt x="8358506" y="16630650"/>
                  <a:pt x="8396605" y="16611600"/>
                </a:cubicBezTo>
                <a:cubicBezTo>
                  <a:pt x="8425976" y="16613981"/>
                  <a:pt x="8460106" y="16668751"/>
                  <a:pt x="8491857" y="16668751"/>
                </a:cubicBezTo>
                <a:cubicBezTo>
                  <a:pt x="8502965" y="16635412"/>
                  <a:pt x="8475980" y="16590169"/>
                  <a:pt x="8482331" y="16554450"/>
                </a:cubicBezTo>
                <a:cubicBezTo>
                  <a:pt x="8498997" y="16522700"/>
                  <a:pt x="8520427" y="16529050"/>
                  <a:pt x="8539481" y="16516350"/>
                </a:cubicBezTo>
                <a:lnTo>
                  <a:pt x="8529957" y="16502062"/>
                </a:lnTo>
                <a:cubicBezTo>
                  <a:pt x="8528367" y="16463962"/>
                  <a:pt x="8514875" y="16430625"/>
                  <a:pt x="8525192" y="16387762"/>
                </a:cubicBezTo>
                <a:cubicBezTo>
                  <a:pt x="8535511" y="16356013"/>
                  <a:pt x="8557735" y="16338550"/>
                  <a:pt x="8563295" y="16306800"/>
                </a:cubicBezTo>
                <a:cubicBezTo>
                  <a:pt x="8571231" y="16275843"/>
                  <a:pt x="8552973" y="16252032"/>
                  <a:pt x="8558530" y="16221075"/>
                </a:cubicBezTo>
                <a:cubicBezTo>
                  <a:pt x="8569641" y="16196468"/>
                  <a:pt x="8597426" y="16193294"/>
                  <a:pt x="8606156" y="16168687"/>
                </a:cubicBezTo>
                <a:cubicBezTo>
                  <a:pt x="8622032" y="16134556"/>
                  <a:pt x="8597427" y="16069468"/>
                  <a:pt x="8596634" y="16018668"/>
                </a:cubicBezTo>
                <a:cubicBezTo>
                  <a:pt x="8597427" y="15983744"/>
                  <a:pt x="8617267" y="15944056"/>
                  <a:pt x="8639492" y="15916275"/>
                </a:cubicBezTo>
                <a:cubicBezTo>
                  <a:pt x="8646638" y="15913100"/>
                  <a:pt x="8653783" y="15912306"/>
                  <a:pt x="8660925" y="15914490"/>
                </a:cubicBezTo>
                <a:close/>
                <a:moveTo>
                  <a:pt x="26688959" y="15888414"/>
                </a:moveTo>
                <a:cubicBezTo>
                  <a:pt x="26701587" y="15888414"/>
                  <a:pt x="26711819" y="15898649"/>
                  <a:pt x="26711819" y="15911274"/>
                </a:cubicBezTo>
                <a:cubicBezTo>
                  <a:pt x="26711819" y="15923899"/>
                  <a:pt x="26701587" y="15934134"/>
                  <a:pt x="26688959" y="15934134"/>
                </a:cubicBezTo>
                <a:cubicBezTo>
                  <a:pt x="26676335" y="15934134"/>
                  <a:pt x="26666099" y="15923899"/>
                  <a:pt x="26666099" y="15911274"/>
                </a:cubicBezTo>
                <a:cubicBezTo>
                  <a:pt x="26666099" y="15898649"/>
                  <a:pt x="26676335" y="15888414"/>
                  <a:pt x="26688959" y="15888414"/>
                </a:cubicBezTo>
                <a:close/>
                <a:moveTo>
                  <a:pt x="24126155" y="15790545"/>
                </a:moveTo>
                <a:cubicBezTo>
                  <a:pt x="24138779" y="15790545"/>
                  <a:pt x="24149015" y="15800780"/>
                  <a:pt x="24149015" y="15813405"/>
                </a:cubicBezTo>
                <a:cubicBezTo>
                  <a:pt x="24149015" y="15826030"/>
                  <a:pt x="24138779" y="15836265"/>
                  <a:pt x="24126155" y="15836265"/>
                </a:cubicBezTo>
                <a:cubicBezTo>
                  <a:pt x="24113531" y="15836265"/>
                  <a:pt x="24103295" y="15826030"/>
                  <a:pt x="24103295" y="15813405"/>
                </a:cubicBezTo>
                <a:cubicBezTo>
                  <a:pt x="24103295" y="15800780"/>
                  <a:pt x="24113531" y="15790545"/>
                  <a:pt x="24126155" y="15790545"/>
                </a:cubicBezTo>
                <a:close/>
                <a:moveTo>
                  <a:pt x="8355974" y="15773875"/>
                </a:moveTo>
                <a:cubicBezTo>
                  <a:pt x="8368599" y="15773875"/>
                  <a:pt x="8378834" y="15784110"/>
                  <a:pt x="8378834" y="15796735"/>
                </a:cubicBezTo>
                <a:cubicBezTo>
                  <a:pt x="8378834" y="15809360"/>
                  <a:pt x="8368599" y="15819595"/>
                  <a:pt x="8355974" y="15819595"/>
                </a:cubicBezTo>
                <a:cubicBezTo>
                  <a:pt x="8343349" y="15819595"/>
                  <a:pt x="8333114" y="15809360"/>
                  <a:pt x="8333114" y="15796735"/>
                </a:cubicBezTo>
                <a:cubicBezTo>
                  <a:pt x="8333114" y="15784110"/>
                  <a:pt x="8343349" y="15773875"/>
                  <a:pt x="8355974" y="15773875"/>
                </a:cubicBezTo>
                <a:close/>
                <a:moveTo>
                  <a:pt x="25288787" y="15745539"/>
                </a:moveTo>
                <a:cubicBezTo>
                  <a:pt x="25301411" y="15745539"/>
                  <a:pt x="25311647" y="15755774"/>
                  <a:pt x="25311647" y="15768399"/>
                </a:cubicBezTo>
                <a:cubicBezTo>
                  <a:pt x="25311647" y="15781024"/>
                  <a:pt x="25301411" y="15791259"/>
                  <a:pt x="25288787" y="15791259"/>
                </a:cubicBezTo>
                <a:cubicBezTo>
                  <a:pt x="25276163" y="15791259"/>
                  <a:pt x="25265927" y="15781024"/>
                  <a:pt x="25265927" y="15768399"/>
                </a:cubicBezTo>
                <a:cubicBezTo>
                  <a:pt x="25265927" y="15755774"/>
                  <a:pt x="25276163" y="15745539"/>
                  <a:pt x="25288787" y="15745539"/>
                </a:cubicBezTo>
                <a:close/>
                <a:moveTo>
                  <a:pt x="8174997" y="15704818"/>
                </a:moveTo>
                <a:cubicBezTo>
                  <a:pt x="8187622" y="15704818"/>
                  <a:pt x="8197857" y="15715053"/>
                  <a:pt x="8197857" y="15727678"/>
                </a:cubicBezTo>
                <a:cubicBezTo>
                  <a:pt x="8197857" y="15740303"/>
                  <a:pt x="8187622" y="15750538"/>
                  <a:pt x="8174997" y="15750538"/>
                </a:cubicBezTo>
                <a:cubicBezTo>
                  <a:pt x="8162371" y="15750538"/>
                  <a:pt x="8152136" y="15740303"/>
                  <a:pt x="8152136" y="15727678"/>
                </a:cubicBezTo>
                <a:cubicBezTo>
                  <a:pt x="8152136" y="15715053"/>
                  <a:pt x="8162371" y="15704818"/>
                  <a:pt x="8174997" y="15704818"/>
                </a:cubicBezTo>
                <a:close/>
                <a:moveTo>
                  <a:pt x="8022595" y="15638143"/>
                </a:moveTo>
                <a:cubicBezTo>
                  <a:pt x="8035221" y="15638143"/>
                  <a:pt x="8045455" y="15648378"/>
                  <a:pt x="8045455" y="15661003"/>
                </a:cubicBezTo>
                <a:cubicBezTo>
                  <a:pt x="8045455" y="15673628"/>
                  <a:pt x="8035221" y="15683863"/>
                  <a:pt x="8022595" y="15683863"/>
                </a:cubicBezTo>
                <a:cubicBezTo>
                  <a:pt x="8009970" y="15683863"/>
                  <a:pt x="7999735" y="15673628"/>
                  <a:pt x="7999735" y="15661003"/>
                </a:cubicBezTo>
                <a:cubicBezTo>
                  <a:pt x="7999735" y="15648378"/>
                  <a:pt x="8009970" y="15638143"/>
                  <a:pt x="8022595" y="15638143"/>
                </a:cubicBezTo>
                <a:close/>
                <a:moveTo>
                  <a:pt x="25662643" y="15569326"/>
                </a:moveTo>
                <a:cubicBezTo>
                  <a:pt x="25675267" y="15569326"/>
                  <a:pt x="25685503" y="15579561"/>
                  <a:pt x="25685503" y="15592186"/>
                </a:cubicBezTo>
                <a:cubicBezTo>
                  <a:pt x="25685503" y="15604811"/>
                  <a:pt x="25675267" y="15615046"/>
                  <a:pt x="25662643" y="15615046"/>
                </a:cubicBezTo>
                <a:cubicBezTo>
                  <a:pt x="25650019" y="15615046"/>
                  <a:pt x="25639783" y="15604811"/>
                  <a:pt x="25639783" y="15592186"/>
                </a:cubicBezTo>
                <a:cubicBezTo>
                  <a:pt x="25639783" y="15579561"/>
                  <a:pt x="25650019" y="15569326"/>
                  <a:pt x="25662643" y="15569326"/>
                </a:cubicBezTo>
                <a:close/>
                <a:moveTo>
                  <a:pt x="29381799" y="15539359"/>
                </a:moveTo>
                <a:cubicBezTo>
                  <a:pt x="29388943" y="15540153"/>
                  <a:pt x="29396179" y="15540331"/>
                  <a:pt x="29403227" y="15541741"/>
                </a:cubicBezTo>
                <a:cubicBezTo>
                  <a:pt x="29408151" y="15542726"/>
                  <a:pt x="29412755" y="15544916"/>
                  <a:pt x="29417515" y="15546503"/>
                </a:cubicBezTo>
                <a:lnTo>
                  <a:pt x="29424659" y="15548884"/>
                </a:lnTo>
                <a:cubicBezTo>
                  <a:pt x="29427039" y="15550472"/>
                  <a:pt x="29430015" y="15551412"/>
                  <a:pt x="29431803" y="15553647"/>
                </a:cubicBezTo>
                <a:cubicBezTo>
                  <a:pt x="29433371" y="15555607"/>
                  <a:pt x="29434183" y="15558281"/>
                  <a:pt x="29434183" y="15560791"/>
                </a:cubicBezTo>
                <a:cubicBezTo>
                  <a:pt x="29434183" y="15567396"/>
                  <a:pt x="29435271" y="15585162"/>
                  <a:pt x="29427039" y="15591747"/>
                </a:cubicBezTo>
                <a:cubicBezTo>
                  <a:pt x="29425079" y="15593315"/>
                  <a:pt x="29422279" y="15593334"/>
                  <a:pt x="29419899" y="15594128"/>
                </a:cubicBezTo>
                <a:cubicBezTo>
                  <a:pt x="29414411" y="15597786"/>
                  <a:pt x="29412183" y="15600177"/>
                  <a:pt x="29405611" y="15601272"/>
                </a:cubicBezTo>
                <a:cubicBezTo>
                  <a:pt x="29403259" y="15601663"/>
                  <a:pt x="29395687" y="15601272"/>
                  <a:pt x="29393703" y="15601272"/>
                </a:cubicBezTo>
                <a:cubicBezTo>
                  <a:pt x="29387355" y="15598891"/>
                  <a:pt x="29380467" y="15597617"/>
                  <a:pt x="29374655" y="15594128"/>
                </a:cubicBezTo>
                <a:cubicBezTo>
                  <a:pt x="29372199" y="15592655"/>
                  <a:pt x="29371171" y="15589544"/>
                  <a:pt x="29369891" y="15586984"/>
                </a:cubicBezTo>
                <a:cubicBezTo>
                  <a:pt x="29367451" y="15582103"/>
                  <a:pt x="29366035" y="15572462"/>
                  <a:pt x="29365127" y="15567934"/>
                </a:cubicBezTo>
                <a:cubicBezTo>
                  <a:pt x="29365923" y="15559997"/>
                  <a:pt x="29363491" y="15551012"/>
                  <a:pt x="29367511" y="15544122"/>
                </a:cubicBezTo>
                <a:cubicBezTo>
                  <a:pt x="29370039" y="15539786"/>
                  <a:pt x="29381799" y="15539359"/>
                  <a:pt x="29381799" y="15539359"/>
                </a:cubicBezTo>
                <a:close/>
                <a:moveTo>
                  <a:pt x="26955659" y="15519320"/>
                </a:moveTo>
                <a:cubicBezTo>
                  <a:pt x="26968287" y="15519320"/>
                  <a:pt x="26978519" y="15529555"/>
                  <a:pt x="26978519" y="15542180"/>
                </a:cubicBezTo>
                <a:cubicBezTo>
                  <a:pt x="26978519" y="15554805"/>
                  <a:pt x="26968287" y="15565040"/>
                  <a:pt x="26955659" y="15565040"/>
                </a:cubicBezTo>
                <a:cubicBezTo>
                  <a:pt x="26943035" y="15565040"/>
                  <a:pt x="26932799" y="15554805"/>
                  <a:pt x="26932799" y="15542180"/>
                </a:cubicBezTo>
                <a:cubicBezTo>
                  <a:pt x="26932799" y="15529555"/>
                  <a:pt x="26943035" y="15519320"/>
                  <a:pt x="26955659" y="15519320"/>
                </a:cubicBezTo>
                <a:close/>
                <a:moveTo>
                  <a:pt x="8844131" y="15492887"/>
                </a:moveTo>
                <a:cubicBezTo>
                  <a:pt x="8856753" y="15492887"/>
                  <a:pt x="8866991" y="15503122"/>
                  <a:pt x="8866991" y="15515747"/>
                </a:cubicBezTo>
                <a:cubicBezTo>
                  <a:pt x="8866991" y="15528372"/>
                  <a:pt x="8856753" y="15538607"/>
                  <a:pt x="8844131" y="15538607"/>
                </a:cubicBezTo>
                <a:cubicBezTo>
                  <a:pt x="8831507" y="15538607"/>
                  <a:pt x="8821271" y="15528372"/>
                  <a:pt x="8821271" y="15515747"/>
                </a:cubicBezTo>
                <a:cubicBezTo>
                  <a:pt x="8821271" y="15503122"/>
                  <a:pt x="8831507" y="15492887"/>
                  <a:pt x="8844131" y="15492887"/>
                </a:cubicBezTo>
                <a:close/>
                <a:moveTo>
                  <a:pt x="27549599" y="15485745"/>
                </a:moveTo>
                <a:cubicBezTo>
                  <a:pt x="27562227" y="15485745"/>
                  <a:pt x="27572459" y="15495980"/>
                  <a:pt x="27572459" y="15508605"/>
                </a:cubicBezTo>
                <a:cubicBezTo>
                  <a:pt x="27572459" y="15521230"/>
                  <a:pt x="27562227" y="15531465"/>
                  <a:pt x="27549599" y="15531465"/>
                </a:cubicBezTo>
                <a:cubicBezTo>
                  <a:pt x="27536975" y="15531465"/>
                  <a:pt x="27526739" y="15521230"/>
                  <a:pt x="27526739" y="15508605"/>
                </a:cubicBezTo>
                <a:cubicBezTo>
                  <a:pt x="27526739" y="15495980"/>
                  <a:pt x="27536975" y="15485745"/>
                  <a:pt x="27549599" y="15485745"/>
                </a:cubicBezTo>
                <a:close/>
                <a:moveTo>
                  <a:pt x="23860035" y="15471696"/>
                </a:moveTo>
                <a:cubicBezTo>
                  <a:pt x="23872663" y="15471696"/>
                  <a:pt x="23882895" y="15481931"/>
                  <a:pt x="23882895" y="15494556"/>
                </a:cubicBezTo>
                <a:cubicBezTo>
                  <a:pt x="23882895" y="15507181"/>
                  <a:pt x="23872663" y="15517416"/>
                  <a:pt x="23860035" y="15517416"/>
                </a:cubicBezTo>
                <a:cubicBezTo>
                  <a:pt x="23847411" y="15517416"/>
                  <a:pt x="23837175" y="15507181"/>
                  <a:pt x="23837175" y="15494556"/>
                </a:cubicBezTo>
                <a:cubicBezTo>
                  <a:pt x="23837175" y="15481931"/>
                  <a:pt x="23847411" y="15471696"/>
                  <a:pt x="23860035" y="15471696"/>
                </a:cubicBezTo>
                <a:close/>
                <a:moveTo>
                  <a:pt x="28231179" y="15440299"/>
                </a:moveTo>
                <a:cubicBezTo>
                  <a:pt x="28238323" y="15441093"/>
                  <a:pt x="28245559" y="15441271"/>
                  <a:pt x="28252607" y="15442681"/>
                </a:cubicBezTo>
                <a:cubicBezTo>
                  <a:pt x="28257531" y="15443666"/>
                  <a:pt x="28262135" y="15445856"/>
                  <a:pt x="28266895" y="15447443"/>
                </a:cubicBezTo>
                <a:lnTo>
                  <a:pt x="28274039" y="15449824"/>
                </a:lnTo>
                <a:cubicBezTo>
                  <a:pt x="28276419" y="15451412"/>
                  <a:pt x="28279395" y="15452352"/>
                  <a:pt x="28281183" y="15454587"/>
                </a:cubicBezTo>
                <a:cubicBezTo>
                  <a:pt x="28282751" y="15456547"/>
                  <a:pt x="28283563" y="15459221"/>
                  <a:pt x="28283563" y="15461731"/>
                </a:cubicBezTo>
                <a:cubicBezTo>
                  <a:pt x="28283563" y="15468336"/>
                  <a:pt x="28284651" y="15486102"/>
                  <a:pt x="28276419" y="15492687"/>
                </a:cubicBezTo>
                <a:cubicBezTo>
                  <a:pt x="28274459" y="15494255"/>
                  <a:pt x="28271659" y="15494274"/>
                  <a:pt x="28269279" y="15495068"/>
                </a:cubicBezTo>
                <a:cubicBezTo>
                  <a:pt x="28263791" y="15498726"/>
                  <a:pt x="28261563" y="15501117"/>
                  <a:pt x="28254991" y="15502212"/>
                </a:cubicBezTo>
                <a:cubicBezTo>
                  <a:pt x="28252639" y="15502603"/>
                  <a:pt x="28245067" y="15502212"/>
                  <a:pt x="28243083" y="15502212"/>
                </a:cubicBezTo>
                <a:cubicBezTo>
                  <a:pt x="28236735" y="15499831"/>
                  <a:pt x="28229847" y="15498557"/>
                  <a:pt x="28224035" y="15495068"/>
                </a:cubicBezTo>
                <a:cubicBezTo>
                  <a:pt x="28221579" y="15493595"/>
                  <a:pt x="28220551" y="15490484"/>
                  <a:pt x="28219271" y="15487924"/>
                </a:cubicBezTo>
                <a:cubicBezTo>
                  <a:pt x="28216831" y="15483043"/>
                  <a:pt x="28215415" y="15473402"/>
                  <a:pt x="28214507" y="15468874"/>
                </a:cubicBezTo>
                <a:cubicBezTo>
                  <a:pt x="28215303" y="15460937"/>
                  <a:pt x="28212871" y="15451952"/>
                  <a:pt x="28216891" y="15445062"/>
                </a:cubicBezTo>
                <a:cubicBezTo>
                  <a:pt x="28219419" y="15440726"/>
                  <a:pt x="28231179" y="15440299"/>
                  <a:pt x="28231179" y="15440299"/>
                </a:cubicBezTo>
                <a:close/>
                <a:moveTo>
                  <a:pt x="20708465" y="15420627"/>
                </a:moveTo>
                <a:cubicBezTo>
                  <a:pt x="20741803" y="15426183"/>
                  <a:pt x="20758475" y="15534133"/>
                  <a:pt x="20763235" y="15577788"/>
                </a:cubicBezTo>
                <a:cubicBezTo>
                  <a:pt x="20766411" y="15630177"/>
                  <a:pt x="20760059" y="15689708"/>
                  <a:pt x="20772761" y="15734952"/>
                </a:cubicBezTo>
                <a:cubicBezTo>
                  <a:pt x="20789429" y="15776227"/>
                  <a:pt x="20837055" y="15774640"/>
                  <a:pt x="20858487" y="15830202"/>
                </a:cubicBezTo>
                <a:cubicBezTo>
                  <a:pt x="20877535" y="15884971"/>
                  <a:pt x="20846575" y="15954026"/>
                  <a:pt x="20875155" y="15984983"/>
                </a:cubicBezTo>
                <a:cubicBezTo>
                  <a:pt x="20900555" y="15997683"/>
                  <a:pt x="20937859" y="15960378"/>
                  <a:pt x="20972787" y="15973077"/>
                </a:cubicBezTo>
                <a:cubicBezTo>
                  <a:pt x="21026761" y="16003240"/>
                  <a:pt x="21085499" y="16092933"/>
                  <a:pt x="21106135" y="16163577"/>
                </a:cubicBezTo>
                <a:cubicBezTo>
                  <a:pt x="21106135" y="16215965"/>
                  <a:pt x="21058511" y="16206440"/>
                  <a:pt x="21070415" y="16275496"/>
                </a:cubicBezTo>
                <a:cubicBezTo>
                  <a:pt x="21077559" y="16301690"/>
                  <a:pt x="21098991" y="16325502"/>
                  <a:pt x="21110895" y="16354077"/>
                </a:cubicBezTo>
                <a:cubicBezTo>
                  <a:pt x="21132327" y="16417577"/>
                  <a:pt x="21098991" y="16500127"/>
                  <a:pt x="21115659" y="16563627"/>
                </a:cubicBezTo>
                <a:cubicBezTo>
                  <a:pt x="21133915" y="16611252"/>
                  <a:pt x="21190271" y="16606490"/>
                  <a:pt x="21210907" y="16649352"/>
                </a:cubicBezTo>
                <a:cubicBezTo>
                  <a:pt x="21223611" y="16668403"/>
                  <a:pt x="21207735" y="16680307"/>
                  <a:pt x="21227575" y="16699359"/>
                </a:cubicBezTo>
                <a:cubicBezTo>
                  <a:pt x="21265679" y="16723963"/>
                  <a:pt x="21299015" y="16686659"/>
                  <a:pt x="21356163" y="16708883"/>
                </a:cubicBezTo>
                <a:cubicBezTo>
                  <a:pt x="21417283" y="16739839"/>
                  <a:pt x="21485547" y="16813660"/>
                  <a:pt x="21513327" y="16889860"/>
                </a:cubicBezTo>
                <a:cubicBezTo>
                  <a:pt x="21549843" y="16984316"/>
                  <a:pt x="21519679" y="16990668"/>
                  <a:pt x="21549047" y="17085124"/>
                </a:cubicBezTo>
                <a:cubicBezTo>
                  <a:pt x="21576035" y="17143068"/>
                  <a:pt x="21603019" y="17189104"/>
                  <a:pt x="21646675" y="17218472"/>
                </a:cubicBezTo>
                <a:cubicBezTo>
                  <a:pt x="21686363" y="17227204"/>
                  <a:pt x="21726051" y="17176404"/>
                  <a:pt x="21772883" y="17201804"/>
                </a:cubicBezTo>
                <a:cubicBezTo>
                  <a:pt x="21834791" y="17240696"/>
                  <a:pt x="21799075" y="17341504"/>
                  <a:pt x="21830031" y="17411352"/>
                </a:cubicBezTo>
                <a:cubicBezTo>
                  <a:pt x="21865731" y="17462152"/>
                  <a:pt x="21960983" y="17465328"/>
                  <a:pt x="22006225" y="17568516"/>
                </a:cubicBezTo>
                <a:cubicBezTo>
                  <a:pt x="22066547" y="17678052"/>
                  <a:pt x="22072105" y="17801880"/>
                  <a:pt x="22060995" y="17861408"/>
                </a:cubicBezTo>
                <a:cubicBezTo>
                  <a:pt x="22056227" y="17886016"/>
                  <a:pt x="22037179" y="17910624"/>
                  <a:pt x="22046707" y="17935228"/>
                </a:cubicBezTo>
                <a:cubicBezTo>
                  <a:pt x="22052259" y="17978092"/>
                  <a:pt x="22110207" y="18009048"/>
                  <a:pt x="22127663" y="18078104"/>
                </a:cubicBezTo>
                <a:cubicBezTo>
                  <a:pt x="22139571" y="18145572"/>
                  <a:pt x="22046707" y="18277336"/>
                  <a:pt x="22037179" y="18375760"/>
                </a:cubicBezTo>
                <a:cubicBezTo>
                  <a:pt x="22031623" y="18444020"/>
                  <a:pt x="22076075" y="18488472"/>
                  <a:pt x="22065755" y="18590072"/>
                </a:cubicBezTo>
                <a:cubicBezTo>
                  <a:pt x="22036387" y="18753584"/>
                  <a:pt x="21830823" y="18898048"/>
                  <a:pt x="21706211" y="19230628"/>
                </a:cubicBezTo>
                <a:cubicBezTo>
                  <a:pt x="21691919" y="19299684"/>
                  <a:pt x="21710971" y="19352072"/>
                  <a:pt x="21691919" y="19418748"/>
                </a:cubicBezTo>
                <a:cubicBezTo>
                  <a:pt x="21670487" y="19480660"/>
                  <a:pt x="21627627" y="19542572"/>
                  <a:pt x="21577623" y="19571148"/>
                </a:cubicBezTo>
                <a:cubicBezTo>
                  <a:pt x="21529995" y="19573528"/>
                  <a:pt x="21491897" y="19504472"/>
                  <a:pt x="21449035" y="19506852"/>
                </a:cubicBezTo>
                <a:cubicBezTo>
                  <a:pt x="21367279" y="19527492"/>
                  <a:pt x="21299811" y="19688620"/>
                  <a:pt x="21199003" y="19709260"/>
                </a:cubicBezTo>
                <a:cubicBezTo>
                  <a:pt x="21146615" y="19714816"/>
                  <a:pt x="21120423" y="19696560"/>
                  <a:pt x="21096611" y="19652108"/>
                </a:cubicBezTo>
                <a:cubicBezTo>
                  <a:pt x="21080735" y="19617976"/>
                  <a:pt x="21102959" y="19586228"/>
                  <a:pt x="21077559" y="19564004"/>
                </a:cubicBezTo>
                <a:cubicBezTo>
                  <a:pt x="21055335" y="19545748"/>
                  <a:pt x="20995007" y="19689416"/>
                  <a:pt x="20898967" y="19697352"/>
                </a:cubicBezTo>
                <a:cubicBezTo>
                  <a:pt x="20729899" y="19701324"/>
                  <a:pt x="20532255" y="19595756"/>
                  <a:pt x="20451295" y="19511616"/>
                </a:cubicBezTo>
                <a:cubicBezTo>
                  <a:pt x="20392555" y="19413984"/>
                  <a:pt x="20429067" y="19316356"/>
                  <a:pt x="20401287" y="19271112"/>
                </a:cubicBezTo>
                <a:cubicBezTo>
                  <a:pt x="20386207" y="19252852"/>
                  <a:pt x="20352075" y="19256028"/>
                  <a:pt x="20334611" y="19230628"/>
                </a:cubicBezTo>
                <a:cubicBezTo>
                  <a:pt x="20322703" y="19204436"/>
                  <a:pt x="20345723" y="19179432"/>
                  <a:pt x="20334611" y="19173480"/>
                </a:cubicBezTo>
                <a:cubicBezTo>
                  <a:pt x="20323499" y="19167524"/>
                  <a:pt x="20298099" y="19225864"/>
                  <a:pt x="20267937" y="19194908"/>
                </a:cubicBezTo>
                <a:cubicBezTo>
                  <a:pt x="20245711" y="19151252"/>
                  <a:pt x="20273491" y="19062352"/>
                  <a:pt x="20248883" y="19049652"/>
                </a:cubicBezTo>
                <a:cubicBezTo>
                  <a:pt x="20198087" y="19040924"/>
                  <a:pt x="20159191" y="19167924"/>
                  <a:pt x="20096483" y="19173480"/>
                </a:cubicBezTo>
                <a:cubicBezTo>
                  <a:pt x="20075847" y="19155224"/>
                  <a:pt x="20095691" y="19134584"/>
                  <a:pt x="20115535" y="19106804"/>
                </a:cubicBezTo>
                <a:lnTo>
                  <a:pt x="20160779" y="19047272"/>
                </a:lnTo>
                <a:cubicBezTo>
                  <a:pt x="20172683" y="19023856"/>
                  <a:pt x="20157209" y="19013536"/>
                  <a:pt x="20160783" y="18973452"/>
                </a:cubicBezTo>
                <a:cubicBezTo>
                  <a:pt x="20164355" y="18933368"/>
                  <a:pt x="20221107" y="18876220"/>
                  <a:pt x="20184591" y="18804384"/>
                </a:cubicBezTo>
                <a:cubicBezTo>
                  <a:pt x="20151255" y="18787716"/>
                  <a:pt x="20170305" y="18868676"/>
                  <a:pt x="20153637" y="18899636"/>
                </a:cubicBezTo>
                <a:cubicBezTo>
                  <a:pt x="20102039" y="18955196"/>
                  <a:pt x="20017111" y="18982184"/>
                  <a:pt x="19984567" y="19025840"/>
                </a:cubicBezTo>
                <a:cubicBezTo>
                  <a:pt x="19946467" y="19071880"/>
                  <a:pt x="19948847" y="19132204"/>
                  <a:pt x="19905987" y="19163952"/>
                </a:cubicBezTo>
                <a:cubicBezTo>
                  <a:pt x="19870267" y="19156016"/>
                  <a:pt x="19863123" y="19131408"/>
                  <a:pt x="19865503" y="19099660"/>
                </a:cubicBezTo>
                <a:cubicBezTo>
                  <a:pt x="19863123" y="19060764"/>
                  <a:pt x="19863123" y="19009968"/>
                  <a:pt x="19846455" y="18975836"/>
                </a:cubicBezTo>
                <a:cubicBezTo>
                  <a:pt x="19825023" y="18948848"/>
                  <a:pt x="19810735" y="18981392"/>
                  <a:pt x="19789303" y="18956784"/>
                </a:cubicBezTo>
                <a:cubicBezTo>
                  <a:pt x="19734535" y="18905984"/>
                  <a:pt x="19758347" y="18836136"/>
                  <a:pt x="19698819" y="18747236"/>
                </a:cubicBezTo>
                <a:cubicBezTo>
                  <a:pt x="19660715" y="18712308"/>
                  <a:pt x="19579755" y="18729772"/>
                  <a:pt x="19529747" y="18709136"/>
                </a:cubicBezTo>
                <a:cubicBezTo>
                  <a:pt x="19470217" y="18682940"/>
                  <a:pt x="19439259" y="18632936"/>
                  <a:pt x="19372583" y="18601980"/>
                </a:cubicBezTo>
                <a:cubicBezTo>
                  <a:pt x="19289241" y="18594836"/>
                  <a:pt x="19201135" y="18609124"/>
                  <a:pt x="19132079" y="18644840"/>
                </a:cubicBezTo>
                <a:cubicBezTo>
                  <a:pt x="19063031" y="18680560"/>
                  <a:pt x="19034455" y="18706752"/>
                  <a:pt x="18963015" y="18723420"/>
                </a:cubicBezTo>
                <a:cubicBezTo>
                  <a:pt x="18860623" y="18755964"/>
                  <a:pt x="18720131" y="18750412"/>
                  <a:pt x="18622497" y="18799624"/>
                </a:cubicBezTo>
                <a:cubicBezTo>
                  <a:pt x="18535979" y="18857568"/>
                  <a:pt x="18547091" y="18936940"/>
                  <a:pt x="18486767" y="18987740"/>
                </a:cubicBezTo>
                <a:cubicBezTo>
                  <a:pt x="18346275" y="19036160"/>
                  <a:pt x="18186727" y="18953608"/>
                  <a:pt x="18084335" y="18971072"/>
                </a:cubicBezTo>
                <a:cubicBezTo>
                  <a:pt x="17977975" y="18984564"/>
                  <a:pt x="17826367" y="19159984"/>
                  <a:pt x="17715243" y="19211580"/>
                </a:cubicBezTo>
                <a:cubicBezTo>
                  <a:pt x="17623961" y="19228248"/>
                  <a:pt x="17587447" y="19161572"/>
                  <a:pt x="17517599" y="19132996"/>
                </a:cubicBezTo>
                <a:cubicBezTo>
                  <a:pt x="17478703" y="19119504"/>
                  <a:pt x="17413619" y="19125060"/>
                  <a:pt x="17393775" y="19078228"/>
                </a:cubicBezTo>
                <a:cubicBezTo>
                  <a:pt x="17371551" y="19021872"/>
                  <a:pt x="17435047" y="19010760"/>
                  <a:pt x="17453303" y="18909160"/>
                </a:cubicBezTo>
                <a:cubicBezTo>
                  <a:pt x="17460449" y="18722628"/>
                  <a:pt x="17222323" y="18369412"/>
                  <a:pt x="17210417" y="18278128"/>
                </a:cubicBezTo>
                <a:cubicBezTo>
                  <a:pt x="17201685" y="18250348"/>
                  <a:pt x="17212003" y="18189228"/>
                  <a:pt x="17203273" y="18159064"/>
                </a:cubicBezTo>
                <a:cubicBezTo>
                  <a:pt x="17181047" y="18082864"/>
                  <a:pt x="16954035" y="17768540"/>
                  <a:pt x="16958005" y="17723296"/>
                </a:cubicBezTo>
                <a:cubicBezTo>
                  <a:pt x="16957213" y="17693928"/>
                  <a:pt x="17011187" y="17716948"/>
                  <a:pt x="17027059" y="17739968"/>
                </a:cubicBezTo>
                <a:cubicBezTo>
                  <a:pt x="17071511" y="17771716"/>
                  <a:pt x="17075479" y="17836804"/>
                  <a:pt x="17124691" y="17820928"/>
                </a:cubicBezTo>
                <a:cubicBezTo>
                  <a:pt x="17157235" y="17757428"/>
                  <a:pt x="17037379" y="17689168"/>
                  <a:pt x="17029443" y="17625668"/>
                </a:cubicBezTo>
                <a:cubicBezTo>
                  <a:pt x="17005631" y="17526448"/>
                  <a:pt x="17041347" y="17365316"/>
                  <a:pt x="17029443" y="17306580"/>
                </a:cubicBezTo>
                <a:cubicBezTo>
                  <a:pt x="17016743" y="17271652"/>
                  <a:pt x="16987375" y="17239112"/>
                  <a:pt x="16991343" y="17201804"/>
                </a:cubicBezTo>
                <a:cubicBezTo>
                  <a:pt x="17023093" y="17161324"/>
                  <a:pt x="17054843" y="17256572"/>
                  <a:pt x="17086593" y="17258952"/>
                </a:cubicBezTo>
                <a:cubicBezTo>
                  <a:pt x="17110407" y="17255780"/>
                  <a:pt x="17105643" y="17214504"/>
                  <a:pt x="17115167" y="17192280"/>
                </a:cubicBezTo>
                <a:cubicBezTo>
                  <a:pt x="17146123" y="17093852"/>
                  <a:pt x="17286617" y="17021624"/>
                  <a:pt x="17372343" y="16982728"/>
                </a:cubicBezTo>
                <a:cubicBezTo>
                  <a:pt x="17467591" y="16954152"/>
                  <a:pt x="17584275" y="16977964"/>
                  <a:pt x="17667617" y="16956536"/>
                </a:cubicBezTo>
                <a:cubicBezTo>
                  <a:pt x="17718417" y="16923992"/>
                  <a:pt x="17731117" y="16862872"/>
                  <a:pt x="17791443" y="16830328"/>
                </a:cubicBezTo>
                <a:cubicBezTo>
                  <a:pt x="17831127" y="16821596"/>
                  <a:pt x="17851767" y="16848584"/>
                  <a:pt x="17896215" y="16839852"/>
                </a:cubicBezTo>
                <a:cubicBezTo>
                  <a:pt x="17949399" y="16785880"/>
                  <a:pt x="17969241" y="16727139"/>
                  <a:pt x="18010515" y="16654114"/>
                </a:cubicBezTo>
                <a:cubicBezTo>
                  <a:pt x="18026391" y="16637446"/>
                  <a:pt x="18042267" y="16644589"/>
                  <a:pt x="18058141" y="16639827"/>
                </a:cubicBezTo>
                <a:cubicBezTo>
                  <a:pt x="18081955" y="16629508"/>
                  <a:pt x="18027185" y="16407258"/>
                  <a:pt x="18086719" y="16373127"/>
                </a:cubicBezTo>
                <a:cubicBezTo>
                  <a:pt x="18133547" y="16329471"/>
                  <a:pt x="18185143" y="16438214"/>
                  <a:pt x="18241499" y="16442183"/>
                </a:cubicBezTo>
                <a:cubicBezTo>
                  <a:pt x="18254199" y="16394558"/>
                  <a:pt x="18193079" y="16311215"/>
                  <a:pt x="18224831" y="16275496"/>
                </a:cubicBezTo>
                <a:cubicBezTo>
                  <a:pt x="18266103" y="16261209"/>
                  <a:pt x="18309763" y="16351696"/>
                  <a:pt x="18346271" y="16346934"/>
                </a:cubicBezTo>
                <a:cubicBezTo>
                  <a:pt x="18380403" y="16312009"/>
                  <a:pt x="18345479" y="16255652"/>
                  <a:pt x="18362943" y="16192151"/>
                </a:cubicBezTo>
                <a:cubicBezTo>
                  <a:pt x="18374055" y="16157227"/>
                  <a:pt x="18406599" y="16148496"/>
                  <a:pt x="18429615" y="16142146"/>
                </a:cubicBezTo>
                <a:cubicBezTo>
                  <a:pt x="18456605" y="16115159"/>
                  <a:pt x="18414535" y="16061977"/>
                  <a:pt x="18439143" y="16011178"/>
                </a:cubicBezTo>
                <a:cubicBezTo>
                  <a:pt x="18512167" y="15955615"/>
                  <a:pt x="18644723" y="15957202"/>
                  <a:pt x="18734415" y="15994508"/>
                </a:cubicBezTo>
                <a:cubicBezTo>
                  <a:pt x="18784423" y="16013557"/>
                  <a:pt x="18791567" y="16123096"/>
                  <a:pt x="18829667" y="16135002"/>
                </a:cubicBezTo>
                <a:cubicBezTo>
                  <a:pt x="18866179" y="16127065"/>
                  <a:pt x="18869355" y="16059595"/>
                  <a:pt x="18924915" y="16039752"/>
                </a:cubicBezTo>
                <a:cubicBezTo>
                  <a:pt x="18956667" y="16038958"/>
                  <a:pt x="18969367" y="16085789"/>
                  <a:pt x="18998735" y="16087377"/>
                </a:cubicBezTo>
                <a:cubicBezTo>
                  <a:pt x="19015403" y="16055627"/>
                  <a:pt x="18991591" y="16023878"/>
                  <a:pt x="19005879" y="15987365"/>
                </a:cubicBezTo>
                <a:cubicBezTo>
                  <a:pt x="19026515" y="15884177"/>
                  <a:pt x="19087635" y="15742889"/>
                  <a:pt x="19155891" y="15701615"/>
                </a:cubicBezTo>
                <a:cubicBezTo>
                  <a:pt x="19241615" y="15661927"/>
                  <a:pt x="19286859" y="15703202"/>
                  <a:pt x="19353535" y="15715902"/>
                </a:cubicBezTo>
                <a:cubicBezTo>
                  <a:pt x="19397191" y="15704789"/>
                  <a:pt x="19421797" y="15684152"/>
                  <a:pt x="19420209" y="15639702"/>
                </a:cubicBezTo>
                <a:cubicBezTo>
                  <a:pt x="19401159" y="15601602"/>
                  <a:pt x="19351151" y="15558740"/>
                  <a:pt x="19363059" y="15525402"/>
                </a:cubicBezTo>
                <a:cubicBezTo>
                  <a:pt x="19424179" y="15482540"/>
                  <a:pt x="19575787" y="15663515"/>
                  <a:pt x="19667861" y="15696851"/>
                </a:cubicBezTo>
                <a:cubicBezTo>
                  <a:pt x="19859951" y="15736539"/>
                  <a:pt x="19892491" y="15595250"/>
                  <a:pt x="19944087" y="15673039"/>
                </a:cubicBezTo>
                <a:cubicBezTo>
                  <a:pt x="19983775" y="15757177"/>
                  <a:pt x="19847251" y="15812739"/>
                  <a:pt x="19829787" y="15865922"/>
                </a:cubicBezTo>
                <a:cubicBezTo>
                  <a:pt x="19818671" y="15908782"/>
                  <a:pt x="19855187" y="15923072"/>
                  <a:pt x="19839311" y="15973077"/>
                </a:cubicBezTo>
                <a:cubicBezTo>
                  <a:pt x="19823435" y="16015940"/>
                  <a:pt x="19771839" y="16025464"/>
                  <a:pt x="19772635" y="16077851"/>
                </a:cubicBezTo>
                <a:cubicBezTo>
                  <a:pt x="19924239" y="16274702"/>
                  <a:pt x="20037747" y="16207234"/>
                  <a:pt x="20144111" y="16268352"/>
                </a:cubicBezTo>
                <a:cubicBezTo>
                  <a:pt x="20240155" y="16329471"/>
                  <a:pt x="20252855" y="16440596"/>
                  <a:pt x="20422719" y="16473140"/>
                </a:cubicBezTo>
                <a:cubicBezTo>
                  <a:pt x="20484627" y="16470758"/>
                  <a:pt x="20503679" y="16437421"/>
                  <a:pt x="20515583" y="16401702"/>
                </a:cubicBezTo>
                <a:cubicBezTo>
                  <a:pt x="20557655" y="16297721"/>
                  <a:pt x="20549715" y="15943708"/>
                  <a:pt x="20563207" y="15839727"/>
                </a:cubicBezTo>
                <a:cubicBezTo>
                  <a:pt x="20560035" y="15820677"/>
                  <a:pt x="20575911" y="15801627"/>
                  <a:pt x="20582259" y="15782577"/>
                </a:cubicBezTo>
                <a:cubicBezTo>
                  <a:pt x="20591787" y="15753209"/>
                  <a:pt x="20575119" y="15726221"/>
                  <a:pt x="20582259" y="15687327"/>
                </a:cubicBezTo>
                <a:cubicBezTo>
                  <a:pt x="20606867" y="15599220"/>
                  <a:pt x="20636235" y="15413482"/>
                  <a:pt x="20708465" y="15420627"/>
                </a:cubicBezTo>
                <a:close/>
                <a:moveTo>
                  <a:pt x="23219411" y="15396300"/>
                </a:moveTo>
                <a:cubicBezTo>
                  <a:pt x="23226515" y="15396560"/>
                  <a:pt x="23236363" y="15404430"/>
                  <a:pt x="23243887" y="15406687"/>
                </a:cubicBezTo>
                <a:cubicBezTo>
                  <a:pt x="23259271" y="15411303"/>
                  <a:pt x="23274367" y="15416847"/>
                  <a:pt x="23289607" y="15421927"/>
                </a:cubicBezTo>
                <a:lnTo>
                  <a:pt x="23312467" y="15429547"/>
                </a:lnTo>
                <a:cubicBezTo>
                  <a:pt x="23309927" y="15439707"/>
                  <a:pt x="23310655" y="15451313"/>
                  <a:pt x="23304843" y="15460027"/>
                </a:cubicBezTo>
                <a:cubicBezTo>
                  <a:pt x="23299767" y="15467647"/>
                  <a:pt x="23289139" y="15469546"/>
                  <a:pt x="23281987" y="15475267"/>
                </a:cubicBezTo>
                <a:cubicBezTo>
                  <a:pt x="23276375" y="15479755"/>
                  <a:pt x="23294683" y="15487967"/>
                  <a:pt x="23297227" y="15490507"/>
                </a:cubicBezTo>
                <a:cubicBezTo>
                  <a:pt x="23265267" y="15474526"/>
                  <a:pt x="23233875" y="15471434"/>
                  <a:pt x="23221027" y="15437167"/>
                </a:cubicBezTo>
                <a:cubicBezTo>
                  <a:pt x="23216479" y="15425040"/>
                  <a:pt x="23205635" y="15409428"/>
                  <a:pt x="23213407" y="15399067"/>
                </a:cubicBezTo>
                <a:cubicBezTo>
                  <a:pt x="23214975" y="15396972"/>
                  <a:pt x="23217039" y="15396213"/>
                  <a:pt x="23219411" y="15396300"/>
                </a:cubicBezTo>
                <a:close/>
                <a:moveTo>
                  <a:pt x="22073619" y="15390495"/>
                </a:moveTo>
                <a:cubicBezTo>
                  <a:pt x="22086243" y="15390495"/>
                  <a:pt x="22096479" y="15400730"/>
                  <a:pt x="22096479" y="15413355"/>
                </a:cubicBezTo>
                <a:cubicBezTo>
                  <a:pt x="22096479" y="15425980"/>
                  <a:pt x="22086243" y="15436215"/>
                  <a:pt x="22073619" y="15436215"/>
                </a:cubicBezTo>
                <a:cubicBezTo>
                  <a:pt x="22060995" y="15436215"/>
                  <a:pt x="22050763" y="15425980"/>
                  <a:pt x="22050763" y="15413355"/>
                </a:cubicBezTo>
                <a:cubicBezTo>
                  <a:pt x="22050763" y="15400730"/>
                  <a:pt x="22060995" y="15390495"/>
                  <a:pt x="22073619" y="15390495"/>
                </a:cubicBezTo>
                <a:close/>
                <a:moveTo>
                  <a:pt x="29252259" y="15348859"/>
                </a:moveTo>
                <a:cubicBezTo>
                  <a:pt x="29259403" y="15349653"/>
                  <a:pt x="29266639" y="15349831"/>
                  <a:pt x="29273687" y="15351241"/>
                </a:cubicBezTo>
                <a:cubicBezTo>
                  <a:pt x="29278611" y="15352226"/>
                  <a:pt x="29283215" y="15354416"/>
                  <a:pt x="29287975" y="15356003"/>
                </a:cubicBezTo>
                <a:lnTo>
                  <a:pt x="29295119" y="15358384"/>
                </a:lnTo>
                <a:cubicBezTo>
                  <a:pt x="29297499" y="15359972"/>
                  <a:pt x="29300475" y="15360912"/>
                  <a:pt x="29302263" y="15363147"/>
                </a:cubicBezTo>
                <a:cubicBezTo>
                  <a:pt x="29303831" y="15365107"/>
                  <a:pt x="29304643" y="15367781"/>
                  <a:pt x="29304643" y="15370291"/>
                </a:cubicBezTo>
                <a:cubicBezTo>
                  <a:pt x="29304643" y="15376896"/>
                  <a:pt x="29305731" y="15394662"/>
                  <a:pt x="29297499" y="15401247"/>
                </a:cubicBezTo>
                <a:cubicBezTo>
                  <a:pt x="29295539" y="15402815"/>
                  <a:pt x="29292739" y="15402834"/>
                  <a:pt x="29290359" y="15403628"/>
                </a:cubicBezTo>
                <a:cubicBezTo>
                  <a:pt x="29284871" y="15407286"/>
                  <a:pt x="29282643" y="15409677"/>
                  <a:pt x="29276071" y="15410772"/>
                </a:cubicBezTo>
                <a:cubicBezTo>
                  <a:pt x="29273719" y="15411163"/>
                  <a:pt x="29266147" y="15410772"/>
                  <a:pt x="29264163" y="15410772"/>
                </a:cubicBezTo>
                <a:cubicBezTo>
                  <a:pt x="29257815" y="15408391"/>
                  <a:pt x="29250927" y="15407117"/>
                  <a:pt x="29245115" y="15403628"/>
                </a:cubicBezTo>
                <a:cubicBezTo>
                  <a:pt x="29242659" y="15402155"/>
                  <a:pt x="29241631" y="15399044"/>
                  <a:pt x="29240351" y="15396484"/>
                </a:cubicBezTo>
                <a:cubicBezTo>
                  <a:pt x="29237911" y="15391603"/>
                  <a:pt x="29236495" y="15381962"/>
                  <a:pt x="29235587" y="15377434"/>
                </a:cubicBezTo>
                <a:cubicBezTo>
                  <a:pt x="29236383" y="15369497"/>
                  <a:pt x="29233951" y="15360512"/>
                  <a:pt x="29237971" y="15353622"/>
                </a:cubicBezTo>
                <a:cubicBezTo>
                  <a:pt x="29240499" y="15349286"/>
                  <a:pt x="29252259" y="15348859"/>
                  <a:pt x="29252259" y="15348859"/>
                </a:cubicBezTo>
                <a:close/>
                <a:moveTo>
                  <a:pt x="21878359" y="15338107"/>
                </a:moveTo>
                <a:cubicBezTo>
                  <a:pt x="21890983" y="15338107"/>
                  <a:pt x="21901219" y="15348342"/>
                  <a:pt x="21901219" y="15360967"/>
                </a:cubicBezTo>
                <a:cubicBezTo>
                  <a:pt x="21901219" y="15373592"/>
                  <a:pt x="21890983" y="15383827"/>
                  <a:pt x="21878359" y="15383827"/>
                </a:cubicBezTo>
                <a:cubicBezTo>
                  <a:pt x="21865737" y="15383827"/>
                  <a:pt x="21855499" y="15373592"/>
                  <a:pt x="21855499" y="15360967"/>
                </a:cubicBezTo>
                <a:cubicBezTo>
                  <a:pt x="21855499" y="15348342"/>
                  <a:pt x="21865737" y="15338107"/>
                  <a:pt x="21878359" y="15338107"/>
                </a:cubicBezTo>
                <a:close/>
                <a:moveTo>
                  <a:pt x="29648499" y="15333619"/>
                </a:moveTo>
                <a:cubicBezTo>
                  <a:pt x="29655643" y="15334413"/>
                  <a:pt x="29662879" y="15334591"/>
                  <a:pt x="29669927" y="15336001"/>
                </a:cubicBezTo>
                <a:cubicBezTo>
                  <a:pt x="29674851" y="15336986"/>
                  <a:pt x="29679455" y="15339176"/>
                  <a:pt x="29684215" y="15340763"/>
                </a:cubicBezTo>
                <a:lnTo>
                  <a:pt x="29691359" y="15343144"/>
                </a:lnTo>
                <a:cubicBezTo>
                  <a:pt x="29693739" y="15344732"/>
                  <a:pt x="29696715" y="15345672"/>
                  <a:pt x="29698503" y="15347907"/>
                </a:cubicBezTo>
                <a:cubicBezTo>
                  <a:pt x="29700071" y="15349867"/>
                  <a:pt x="29700883" y="15352541"/>
                  <a:pt x="29700883" y="15355051"/>
                </a:cubicBezTo>
                <a:cubicBezTo>
                  <a:pt x="29700883" y="15361656"/>
                  <a:pt x="29701971" y="15379422"/>
                  <a:pt x="29693739" y="15386007"/>
                </a:cubicBezTo>
                <a:cubicBezTo>
                  <a:pt x="29691779" y="15387575"/>
                  <a:pt x="29688979" y="15387594"/>
                  <a:pt x="29686599" y="15388388"/>
                </a:cubicBezTo>
                <a:cubicBezTo>
                  <a:pt x="29681111" y="15392046"/>
                  <a:pt x="29678883" y="15394437"/>
                  <a:pt x="29672311" y="15395532"/>
                </a:cubicBezTo>
                <a:cubicBezTo>
                  <a:pt x="29669959" y="15395923"/>
                  <a:pt x="29662387" y="15395532"/>
                  <a:pt x="29660403" y="15395532"/>
                </a:cubicBezTo>
                <a:cubicBezTo>
                  <a:pt x="29654055" y="15393151"/>
                  <a:pt x="29647167" y="15391877"/>
                  <a:pt x="29641355" y="15388388"/>
                </a:cubicBezTo>
                <a:cubicBezTo>
                  <a:pt x="29638899" y="15386915"/>
                  <a:pt x="29637871" y="15383804"/>
                  <a:pt x="29636591" y="15381244"/>
                </a:cubicBezTo>
                <a:cubicBezTo>
                  <a:pt x="29634151" y="15376363"/>
                  <a:pt x="29632735" y="15366722"/>
                  <a:pt x="29631827" y="15362194"/>
                </a:cubicBezTo>
                <a:cubicBezTo>
                  <a:pt x="29632623" y="15354257"/>
                  <a:pt x="29630191" y="15345272"/>
                  <a:pt x="29634211" y="15338382"/>
                </a:cubicBezTo>
                <a:cubicBezTo>
                  <a:pt x="29636739" y="15334046"/>
                  <a:pt x="29648499" y="15333619"/>
                  <a:pt x="29648499" y="15333619"/>
                </a:cubicBezTo>
                <a:close/>
                <a:moveTo>
                  <a:pt x="25672167" y="15293101"/>
                </a:moveTo>
                <a:cubicBezTo>
                  <a:pt x="25684791" y="15293101"/>
                  <a:pt x="25695027" y="15303336"/>
                  <a:pt x="25695027" y="15315961"/>
                </a:cubicBezTo>
                <a:cubicBezTo>
                  <a:pt x="25695027" y="15328586"/>
                  <a:pt x="25684791" y="15338821"/>
                  <a:pt x="25672167" y="15338821"/>
                </a:cubicBezTo>
                <a:cubicBezTo>
                  <a:pt x="25659543" y="15338821"/>
                  <a:pt x="25649307" y="15328586"/>
                  <a:pt x="25649307" y="15315961"/>
                </a:cubicBezTo>
                <a:cubicBezTo>
                  <a:pt x="25649307" y="15303336"/>
                  <a:pt x="25659543" y="15293101"/>
                  <a:pt x="25672167" y="15293101"/>
                </a:cubicBezTo>
                <a:close/>
                <a:moveTo>
                  <a:pt x="26922323" y="15271670"/>
                </a:moveTo>
                <a:cubicBezTo>
                  <a:pt x="26934947" y="15271670"/>
                  <a:pt x="26945183" y="15281905"/>
                  <a:pt x="26945183" y="15294530"/>
                </a:cubicBezTo>
                <a:cubicBezTo>
                  <a:pt x="26945183" y="15307155"/>
                  <a:pt x="26934947" y="15317390"/>
                  <a:pt x="26922323" y="15317390"/>
                </a:cubicBezTo>
                <a:cubicBezTo>
                  <a:pt x="26909699" y="15317390"/>
                  <a:pt x="26899463" y="15307155"/>
                  <a:pt x="26899463" y="15294530"/>
                </a:cubicBezTo>
                <a:cubicBezTo>
                  <a:pt x="26899463" y="15281905"/>
                  <a:pt x="26909699" y="15271670"/>
                  <a:pt x="26922323" y="15271670"/>
                </a:cubicBezTo>
                <a:close/>
                <a:moveTo>
                  <a:pt x="21840259" y="15252382"/>
                </a:moveTo>
                <a:cubicBezTo>
                  <a:pt x="21852887" y="15252382"/>
                  <a:pt x="21863119" y="15262617"/>
                  <a:pt x="21863119" y="15275242"/>
                </a:cubicBezTo>
                <a:cubicBezTo>
                  <a:pt x="21863119" y="15287867"/>
                  <a:pt x="21852887" y="15298102"/>
                  <a:pt x="21840259" y="15298102"/>
                </a:cubicBezTo>
                <a:cubicBezTo>
                  <a:pt x="21827651" y="15298102"/>
                  <a:pt x="21817415" y="15287867"/>
                  <a:pt x="21817415" y="15275242"/>
                </a:cubicBezTo>
                <a:cubicBezTo>
                  <a:pt x="21817415" y="15262617"/>
                  <a:pt x="21827651" y="15252382"/>
                  <a:pt x="21840259" y="15252382"/>
                </a:cubicBezTo>
                <a:close/>
                <a:moveTo>
                  <a:pt x="23045767" y="15246667"/>
                </a:moveTo>
                <a:cubicBezTo>
                  <a:pt x="23061003" y="15251747"/>
                  <a:pt x="23086407" y="15246667"/>
                  <a:pt x="23091487" y="15261907"/>
                </a:cubicBezTo>
                <a:lnTo>
                  <a:pt x="23106727" y="15307627"/>
                </a:lnTo>
                <a:cubicBezTo>
                  <a:pt x="23104187" y="15315247"/>
                  <a:pt x="23106291" y="15326895"/>
                  <a:pt x="23099107" y="15330487"/>
                </a:cubicBezTo>
                <a:lnTo>
                  <a:pt x="23053387" y="15307627"/>
                </a:lnTo>
                <a:cubicBezTo>
                  <a:pt x="22977235" y="15253233"/>
                  <a:pt x="22985299" y="15280710"/>
                  <a:pt x="23022907" y="15261907"/>
                </a:cubicBezTo>
                <a:cubicBezTo>
                  <a:pt x="23031099" y="15257811"/>
                  <a:pt x="23038147" y="15251747"/>
                  <a:pt x="23045767" y="15246667"/>
                </a:cubicBezTo>
                <a:close/>
                <a:moveTo>
                  <a:pt x="17682571" y="15243276"/>
                </a:moveTo>
                <a:cubicBezTo>
                  <a:pt x="17687127" y="15243418"/>
                  <a:pt x="17693549" y="15244849"/>
                  <a:pt x="17709603" y="15247143"/>
                </a:cubicBezTo>
                <a:cubicBezTo>
                  <a:pt x="17714571" y="15247853"/>
                  <a:pt x="17719127" y="15250318"/>
                  <a:pt x="17723889" y="15251906"/>
                </a:cubicBezTo>
                <a:lnTo>
                  <a:pt x="17731031" y="15254287"/>
                </a:lnTo>
                <a:cubicBezTo>
                  <a:pt x="17735795" y="15257462"/>
                  <a:pt x="17742145" y="15259049"/>
                  <a:pt x="17745323" y="15263812"/>
                </a:cubicBezTo>
                <a:lnTo>
                  <a:pt x="17754847" y="15278100"/>
                </a:lnTo>
                <a:cubicBezTo>
                  <a:pt x="17759035" y="15290674"/>
                  <a:pt x="17755835" y="15283154"/>
                  <a:pt x="17766751" y="15299531"/>
                </a:cubicBezTo>
                <a:cubicBezTo>
                  <a:pt x="17768339" y="15301912"/>
                  <a:pt x="17770611" y="15303960"/>
                  <a:pt x="17771515" y="15306675"/>
                </a:cubicBezTo>
                <a:cubicBezTo>
                  <a:pt x="17772307" y="15309056"/>
                  <a:pt x="17772327" y="15311858"/>
                  <a:pt x="17773895" y="15313818"/>
                </a:cubicBezTo>
                <a:cubicBezTo>
                  <a:pt x="17775683" y="15316053"/>
                  <a:pt x="17778659" y="15316993"/>
                  <a:pt x="17781039" y="15318581"/>
                </a:cubicBezTo>
                <a:cubicBezTo>
                  <a:pt x="17780521" y="15324794"/>
                  <a:pt x="17783331" y="15346752"/>
                  <a:pt x="17773895" y="15354300"/>
                </a:cubicBezTo>
                <a:cubicBezTo>
                  <a:pt x="17771935" y="15355868"/>
                  <a:pt x="17769131" y="15355887"/>
                  <a:pt x="17766751" y="15356681"/>
                </a:cubicBezTo>
                <a:cubicBezTo>
                  <a:pt x="17754051" y="15355887"/>
                  <a:pt x="17741259" y="15356019"/>
                  <a:pt x="17728651" y="15354300"/>
                </a:cubicBezTo>
                <a:cubicBezTo>
                  <a:pt x="17723677" y="15353622"/>
                  <a:pt x="17719235" y="15350754"/>
                  <a:pt x="17714363" y="15349537"/>
                </a:cubicBezTo>
                <a:cubicBezTo>
                  <a:pt x="17684639" y="15342106"/>
                  <a:pt x="17721569" y="15351597"/>
                  <a:pt x="17697695" y="15344775"/>
                </a:cubicBezTo>
                <a:cubicBezTo>
                  <a:pt x="17694547" y="15343876"/>
                  <a:pt x="17690979" y="15344077"/>
                  <a:pt x="17688171" y="15342393"/>
                </a:cubicBezTo>
                <a:lnTo>
                  <a:pt x="17700077" y="15335250"/>
                </a:lnTo>
                <a:cubicBezTo>
                  <a:pt x="17692931" y="15333662"/>
                  <a:pt x="17685747" y="15332262"/>
                  <a:pt x="17678647" y="15330487"/>
                </a:cubicBezTo>
                <a:cubicBezTo>
                  <a:pt x="17676211" y="15329878"/>
                  <a:pt x="17673923" y="15328766"/>
                  <a:pt x="17671503" y="15328106"/>
                </a:cubicBezTo>
                <a:cubicBezTo>
                  <a:pt x="17665187" y="15326384"/>
                  <a:pt x="17658803" y="15324931"/>
                  <a:pt x="17652451" y="15323343"/>
                </a:cubicBezTo>
                <a:cubicBezTo>
                  <a:pt x="17649277" y="15322549"/>
                  <a:pt x="17646031" y="15321997"/>
                  <a:pt x="17642927" y="15320962"/>
                </a:cubicBezTo>
                <a:lnTo>
                  <a:pt x="17628639" y="15316200"/>
                </a:lnTo>
                <a:lnTo>
                  <a:pt x="17614351" y="15306675"/>
                </a:lnTo>
                <a:lnTo>
                  <a:pt x="17607207" y="15301912"/>
                </a:lnTo>
                <a:cubicBezTo>
                  <a:pt x="17605623" y="15298737"/>
                  <a:pt x="17604207" y="15295469"/>
                  <a:pt x="17602445" y="15292387"/>
                </a:cubicBezTo>
                <a:cubicBezTo>
                  <a:pt x="17601025" y="15289902"/>
                  <a:pt x="17597903" y="15288097"/>
                  <a:pt x="17597683" y="15285243"/>
                </a:cubicBezTo>
                <a:cubicBezTo>
                  <a:pt x="17597071" y="15277290"/>
                  <a:pt x="17597539" y="15268999"/>
                  <a:pt x="17600063" y="15261431"/>
                </a:cubicBezTo>
                <a:cubicBezTo>
                  <a:pt x="17600969" y="15258716"/>
                  <a:pt x="17604593" y="15257830"/>
                  <a:pt x="17607207" y="15256668"/>
                </a:cubicBezTo>
                <a:cubicBezTo>
                  <a:pt x="17613567" y="15253842"/>
                  <a:pt x="17626063" y="15250298"/>
                  <a:pt x="17633403" y="15249525"/>
                </a:cubicBezTo>
                <a:cubicBezTo>
                  <a:pt x="17644481" y="15248359"/>
                  <a:pt x="17655627" y="15247937"/>
                  <a:pt x="17666739" y="15247143"/>
                </a:cubicBezTo>
                <a:cubicBezTo>
                  <a:pt x="17675327" y="15244280"/>
                  <a:pt x="17678015" y="15243134"/>
                  <a:pt x="17682571" y="15243276"/>
                </a:cubicBezTo>
                <a:close/>
                <a:moveTo>
                  <a:pt x="18259667" y="15180468"/>
                </a:moveTo>
                <a:cubicBezTo>
                  <a:pt x="18263639" y="15181262"/>
                  <a:pt x="18268207" y="15180605"/>
                  <a:pt x="18271575" y="15182850"/>
                </a:cubicBezTo>
                <a:cubicBezTo>
                  <a:pt x="18273663" y="15184242"/>
                  <a:pt x="18272833" y="15187748"/>
                  <a:pt x="18273955" y="15189993"/>
                </a:cubicBezTo>
                <a:cubicBezTo>
                  <a:pt x="18275235" y="15192553"/>
                  <a:pt x="18277131" y="15194756"/>
                  <a:pt x="18278719" y="15197137"/>
                </a:cubicBezTo>
                <a:cubicBezTo>
                  <a:pt x="18279513" y="15199518"/>
                  <a:pt x="18279977" y="15202036"/>
                  <a:pt x="18281099" y="15204281"/>
                </a:cubicBezTo>
                <a:cubicBezTo>
                  <a:pt x="18282379" y="15206841"/>
                  <a:pt x="18285507" y="15208585"/>
                  <a:pt x="18285863" y="15211425"/>
                </a:cubicBezTo>
                <a:cubicBezTo>
                  <a:pt x="18286479" y="15216353"/>
                  <a:pt x="18283211" y="15226882"/>
                  <a:pt x="18278719" y="15230475"/>
                </a:cubicBezTo>
                <a:cubicBezTo>
                  <a:pt x="18275427" y="15233107"/>
                  <a:pt x="18260859" y="15234443"/>
                  <a:pt x="18257287" y="15235237"/>
                </a:cubicBezTo>
                <a:cubicBezTo>
                  <a:pt x="18230759" y="15221973"/>
                  <a:pt x="18233831" y="15230843"/>
                  <a:pt x="18240619" y="15192375"/>
                </a:cubicBezTo>
                <a:cubicBezTo>
                  <a:pt x="18241115" y="15189557"/>
                  <a:pt x="18242955" y="15186748"/>
                  <a:pt x="18245381" y="15185231"/>
                </a:cubicBezTo>
                <a:cubicBezTo>
                  <a:pt x="18249639" y="15182570"/>
                  <a:pt x="18259667" y="15180468"/>
                  <a:pt x="18259667" y="15180468"/>
                </a:cubicBezTo>
                <a:close/>
                <a:moveTo>
                  <a:pt x="22073619" y="15171420"/>
                </a:moveTo>
                <a:cubicBezTo>
                  <a:pt x="22086247" y="15171420"/>
                  <a:pt x="22096479" y="15181655"/>
                  <a:pt x="22096479" y="15194280"/>
                </a:cubicBezTo>
                <a:cubicBezTo>
                  <a:pt x="22096479" y="15206905"/>
                  <a:pt x="22086247" y="15217140"/>
                  <a:pt x="22073619" y="15217140"/>
                </a:cubicBezTo>
                <a:cubicBezTo>
                  <a:pt x="22060995" y="15217140"/>
                  <a:pt x="22050763" y="15206905"/>
                  <a:pt x="22050763" y="15194280"/>
                </a:cubicBezTo>
                <a:cubicBezTo>
                  <a:pt x="22050763" y="15181655"/>
                  <a:pt x="22060995" y="15171420"/>
                  <a:pt x="22073619" y="15171420"/>
                </a:cubicBezTo>
                <a:close/>
                <a:moveTo>
                  <a:pt x="24064823" y="15147846"/>
                </a:moveTo>
                <a:cubicBezTo>
                  <a:pt x="24077447" y="15147846"/>
                  <a:pt x="24087683" y="15158081"/>
                  <a:pt x="24087683" y="15170706"/>
                </a:cubicBezTo>
                <a:cubicBezTo>
                  <a:pt x="24087683" y="15183331"/>
                  <a:pt x="24077447" y="15193566"/>
                  <a:pt x="24064823" y="15193566"/>
                </a:cubicBezTo>
                <a:cubicBezTo>
                  <a:pt x="24052199" y="15193566"/>
                  <a:pt x="24041963" y="15183331"/>
                  <a:pt x="24041963" y="15170706"/>
                </a:cubicBezTo>
                <a:cubicBezTo>
                  <a:pt x="24041963" y="15158081"/>
                  <a:pt x="24052199" y="15147846"/>
                  <a:pt x="24064823" y="15147846"/>
                </a:cubicBezTo>
                <a:close/>
                <a:moveTo>
                  <a:pt x="17678691" y="15132089"/>
                </a:moveTo>
                <a:cubicBezTo>
                  <a:pt x="17686707" y="15132875"/>
                  <a:pt x="17700263" y="15135500"/>
                  <a:pt x="17738175" y="15137606"/>
                </a:cubicBezTo>
                <a:cubicBezTo>
                  <a:pt x="17740683" y="15137745"/>
                  <a:pt x="17742839" y="15139605"/>
                  <a:pt x="17745319" y="15139987"/>
                </a:cubicBezTo>
                <a:cubicBezTo>
                  <a:pt x="17753203" y="15141200"/>
                  <a:pt x="17761195" y="15141574"/>
                  <a:pt x="17769131" y="15142368"/>
                </a:cubicBezTo>
                <a:cubicBezTo>
                  <a:pt x="17777863" y="15141574"/>
                  <a:pt x="17786691" y="15141510"/>
                  <a:pt x="17795327" y="15139987"/>
                </a:cubicBezTo>
                <a:cubicBezTo>
                  <a:pt x="17800271" y="15139115"/>
                  <a:pt x="17809615" y="15135225"/>
                  <a:pt x="17809615" y="15135225"/>
                </a:cubicBezTo>
                <a:cubicBezTo>
                  <a:pt x="17813583" y="15136019"/>
                  <a:pt x="17817899" y="15135796"/>
                  <a:pt x="17821519" y="15137606"/>
                </a:cubicBezTo>
                <a:cubicBezTo>
                  <a:pt x="17827479" y="15140585"/>
                  <a:pt x="17829521" y="15147207"/>
                  <a:pt x="17833427" y="15151893"/>
                </a:cubicBezTo>
                <a:cubicBezTo>
                  <a:pt x="17835583" y="15154480"/>
                  <a:pt x="17838415" y="15156450"/>
                  <a:pt x="17840571" y="15159037"/>
                </a:cubicBezTo>
                <a:cubicBezTo>
                  <a:pt x="17842403" y="15161236"/>
                  <a:pt x="17843499" y="15163982"/>
                  <a:pt x="17845331" y="15166181"/>
                </a:cubicBezTo>
                <a:cubicBezTo>
                  <a:pt x="17850075" y="15171870"/>
                  <a:pt x="17860637" y="15180808"/>
                  <a:pt x="17866763" y="15182850"/>
                </a:cubicBezTo>
                <a:lnTo>
                  <a:pt x="17902483" y="15194756"/>
                </a:lnTo>
                <a:lnTo>
                  <a:pt x="17909627" y="15197137"/>
                </a:lnTo>
                <a:lnTo>
                  <a:pt x="17916771" y="15199518"/>
                </a:lnTo>
                <a:cubicBezTo>
                  <a:pt x="17924707" y="15198724"/>
                  <a:pt x="17932967" y="15199516"/>
                  <a:pt x="17940583" y="15197137"/>
                </a:cubicBezTo>
                <a:cubicBezTo>
                  <a:pt x="17946045" y="15195430"/>
                  <a:pt x="17950107" y="15190787"/>
                  <a:pt x="17954871" y="15187612"/>
                </a:cubicBezTo>
                <a:cubicBezTo>
                  <a:pt x="17957251" y="15186025"/>
                  <a:pt x="17959299" y="15183755"/>
                  <a:pt x="17962013" y="15182850"/>
                </a:cubicBezTo>
                <a:cubicBezTo>
                  <a:pt x="17992145" y="15172803"/>
                  <a:pt x="17943955" y="15189567"/>
                  <a:pt x="17976301" y="15175706"/>
                </a:cubicBezTo>
                <a:cubicBezTo>
                  <a:pt x="17979309" y="15174417"/>
                  <a:pt x="17982651" y="15174119"/>
                  <a:pt x="17985827" y="15173325"/>
                </a:cubicBezTo>
                <a:cubicBezTo>
                  <a:pt x="17988207" y="15171737"/>
                  <a:pt x="17990411" y="15169842"/>
                  <a:pt x="17992971" y="15168562"/>
                </a:cubicBezTo>
                <a:cubicBezTo>
                  <a:pt x="17995215" y="15167440"/>
                  <a:pt x="17997919" y="15167400"/>
                  <a:pt x="18000113" y="15166181"/>
                </a:cubicBezTo>
                <a:cubicBezTo>
                  <a:pt x="18012931" y="15159060"/>
                  <a:pt x="18012867" y="15158190"/>
                  <a:pt x="18021547" y="15149512"/>
                </a:cubicBezTo>
                <a:cubicBezTo>
                  <a:pt x="18031071" y="15150306"/>
                  <a:pt x="18040647" y="15150630"/>
                  <a:pt x="18050119" y="15151893"/>
                </a:cubicBezTo>
                <a:cubicBezTo>
                  <a:pt x="18052607" y="15152225"/>
                  <a:pt x="18055303" y="15152707"/>
                  <a:pt x="18057263" y="15154275"/>
                </a:cubicBezTo>
                <a:cubicBezTo>
                  <a:pt x="18059499" y="15156063"/>
                  <a:pt x="18060439" y="15159037"/>
                  <a:pt x="18062027" y="15161418"/>
                </a:cubicBezTo>
                <a:cubicBezTo>
                  <a:pt x="18062819" y="15163799"/>
                  <a:pt x="18064407" y="15166052"/>
                  <a:pt x="18064407" y="15168562"/>
                </a:cubicBezTo>
                <a:cubicBezTo>
                  <a:pt x="18064407" y="15177703"/>
                  <a:pt x="18060767" y="15191626"/>
                  <a:pt x="18052499" y="15197137"/>
                </a:cubicBezTo>
                <a:cubicBezTo>
                  <a:pt x="18050119" y="15198725"/>
                  <a:pt x="18047495" y="15199999"/>
                  <a:pt x="18045355" y="15201900"/>
                </a:cubicBezTo>
                <a:cubicBezTo>
                  <a:pt x="18040323" y="15206374"/>
                  <a:pt x="18034807" y="15210583"/>
                  <a:pt x="18031071" y="15216187"/>
                </a:cubicBezTo>
                <a:cubicBezTo>
                  <a:pt x="18029483" y="15218568"/>
                  <a:pt x="18028331" y="15221307"/>
                  <a:pt x="18026307" y="15223331"/>
                </a:cubicBezTo>
                <a:cubicBezTo>
                  <a:pt x="18024283" y="15225355"/>
                  <a:pt x="18021363" y="15226261"/>
                  <a:pt x="18019163" y="15228093"/>
                </a:cubicBezTo>
                <a:cubicBezTo>
                  <a:pt x="18016575" y="15230249"/>
                  <a:pt x="18014823" y="15233369"/>
                  <a:pt x="18012019" y="15235237"/>
                </a:cubicBezTo>
                <a:cubicBezTo>
                  <a:pt x="18009931" y="15236629"/>
                  <a:pt x="18007183" y="15236629"/>
                  <a:pt x="18004875" y="15237618"/>
                </a:cubicBezTo>
                <a:cubicBezTo>
                  <a:pt x="18001613" y="15239016"/>
                  <a:pt x="17998527" y="15240793"/>
                  <a:pt x="17995351" y="15242381"/>
                </a:cubicBezTo>
                <a:cubicBezTo>
                  <a:pt x="17949335" y="15239314"/>
                  <a:pt x="17923915" y="15232459"/>
                  <a:pt x="17909627" y="15230475"/>
                </a:cubicBezTo>
                <a:cubicBezTo>
                  <a:pt x="17895295" y="15229041"/>
                  <a:pt x="17884271" y="15229704"/>
                  <a:pt x="17871527" y="15223331"/>
                </a:cubicBezTo>
                <a:cubicBezTo>
                  <a:pt x="17868351" y="15221743"/>
                  <a:pt x="17865325" y="15219814"/>
                  <a:pt x="17862001" y="15218568"/>
                </a:cubicBezTo>
                <a:cubicBezTo>
                  <a:pt x="17858935" y="15217419"/>
                  <a:pt x="17855611" y="15217127"/>
                  <a:pt x="17852475" y="15216187"/>
                </a:cubicBezTo>
                <a:cubicBezTo>
                  <a:pt x="17847667" y="15214745"/>
                  <a:pt x="17842951" y="15213013"/>
                  <a:pt x="17838187" y="15211425"/>
                </a:cubicBezTo>
                <a:cubicBezTo>
                  <a:pt x="17838179" y="15211422"/>
                  <a:pt x="17823911" y="15206663"/>
                  <a:pt x="17823901" y="15206662"/>
                </a:cubicBezTo>
                <a:lnTo>
                  <a:pt x="17802471" y="15204281"/>
                </a:lnTo>
                <a:cubicBezTo>
                  <a:pt x="17780371" y="15202071"/>
                  <a:pt x="17768019" y="15201265"/>
                  <a:pt x="17745319" y="15199518"/>
                </a:cubicBezTo>
                <a:lnTo>
                  <a:pt x="17733413" y="15197137"/>
                </a:lnTo>
                <a:cubicBezTo>
                  <a:pt x="17728663" y="15196273"/>
                  <a:pt x="17723839" y="15195803"/>
                  <a:pt x="17719127" y="15194756"/>
                </a:cubicBezTo>
                <a:cubicBezTo>
                  <a:pt x="17716675" y="15194212"/>
                  <a:pt x="17714395" y="15193065"/>
                  <a:pt x="17711983" y="15192375"/>
                </a:cubicBezTo>
                <a:cubicBezTo>
                  <a:pt x="17708835" y="15191476"/>
                  <a:pt x="17705603" y="15190892"/>
                  <a:pt x="17702457" y="15189993"/>
                </a:cubicBezTo>
                <a:cubicBezTo>
                  <a:pt x="17700043" y="15189303"/>
                  <a:pt x="17697747" y="15188221"/>
                  <a:pt x="17695313" y="15187612"/>
                </a:cubicBezTo>
                <a:cubicBezTo>
                  <a:pt x="17691387" y="15186630"/>
                  <a:pt x="17687311" y="15186296"/>
                  <a:pt x="17683407" y="15185231"/>
                </a:cubicBezTo>
                <a:cubicBezTo>
                  <a:pt x="17678563" y="15183910"/>
                  <a:pt x="17669119" y="15180468"/>
                  <a:pt x="17669119" y="15180468"/>
                </a:cubicBezTo>
                <a:cubicBezTo>
                  <a:pt x="17667531" y="15178087"/>
                  <a:pt x="17665519" y="15175940"/>
                  <a:pt x="17664359" y="15173325"/>
                </a:cubicBezTo>
                <a:cubicBezTo>
                  <a:pt x="17662319" y="15168737"/>
                  <a:pt x="17661183" y="15163800"/>
                  <a:pt x="17659595" y="15159037"/>
                </a:cubicBezTo>
                <a:lnTo>
                  <a:pt x="17657215" y="15151893"/>
                </a:lnTo>
                <a:lnTo>
                  <a:pt x="17654831" y="15144750"/>
                </a:lnTo>
                <a:lnTo>
                  <a:pt x="17652451" y="15137606"/>
                </a:lnTo>
                <a:cubicBezTo>
                  <a:pt x="17668203" y="15132356"/>
                  <a:pt x="17670677" y="15131304"/>
                  <a:pt x="17678691" y="15132089"/>
                </a:cubicBezTo>
                <a:close/>
                <a:moveTo>
                  <a:pt x="25643591" y="15124032"/>
                </a:moveTo>
                <a:cubicBezTo>
                  <a:pt x="25656219" y="15124032"/>
                  <a:pt x="25666451" y="15134267"/>
                  <a:pt x="25666451" y="15146892"/>
                </a:cubicBezTo>
                <a:cubicBezTo>
                  <a:pt x="25666451" y="15159517"/>
                  <a:pt x="25656219" y="15169752"/>
                  <a:pt x="25643591" y="15169752"/>
                </a:cubicBezTo>
                <a:cubicBezTo>
                  <a:pt x="25630967" y="15169752"/>
                  <a:pt x="25620731" y="15159517"/>
                  <a:pt x="25620731" y="15146892"/>
                </a:cubicBezTo>
                <a:cubicBezTo>
                  <a:pt x="25620731" y="15134267"/>
                  <a:pt x="25630967" y="15124032"/>
                  <a:pt x="25643591" y="15124032"/>
                </a:cubicBezTo>
                <a:close/>
                <a:moveTo>
                  <a:pt x="18604951" y="15120937"/>
                </a:moveTo>
                <a:cubicBezTo>
                  <a:pt x="18620825" y="15121731"/>
                  <a:pt x="18636739" y="15121941"/>
                  <a:pt x="18652575" y="15123318"/>
                </a:cubicBezTo>
                <a:cubicBezTo>
                  <a:pt x="18655075" y="15123535"/>
                  <a:pt x="18657475" y="15124577"/>
                  <a:pt x="18659719" y="15125700"/>
                </a:cubicBezTo>
                <a:cubicBezTo>
                  <a:pt x="18662279" y="15126980"/>
                  <a:pt x="18664479" y="15128875"/>
                  <a:pt x="18666863" y="15130462"/>
                </a:cubicBezTo>
                <a:cubicBezTo>
                  <a:pt x="18667655" y="15133637"/>
                  <a:pt x="18667955" y="15136979"/>
                  <a:pt x="18669243" y="15139987"/>
                </a:cubicBezTo>
                <a:cubicBezTo>
                  <a:pt x="18670371" y="15142617"/>
                  <a:pt x="18672727" y="15144571"/>
                  <a:pt x="18674007" y="15147131"/>
                </a:cubicBezTo>
                <a:cubicBezTo>
                  <a:pt x="18675127" y="15149376"/>
                  <a:pt x="18675595" y="15151894"/>
                  <a:pt x="18676387" y="15154275"/>
                </a:cubicBezTo>
                <a:cubicBezTo>
                  <a:pt x="18675595" y="15158244"/>
                  <a:pt x="18675427" y="15162391"/>
                  <a:pt x="18674007" y="15166181"/>
                </a:cubicBezTo>
                <a:cubicBezTo>
                  <a:pt x="18672579" y="15169983"/>
                  <a:pt x="18665143" y="15178531"/>
                  <a:pt x="18662099" y="15180468"/>
                </a:cubicBezTo>
                <a:cubicBezTo>
                  <a:pt x="18656111" y="15184279"/>
                  <a:pt x="18648955" y="15186055"/>
                  <a:pt x="18643051" y="15189993"/>
                </a:cubicBezTo>
                <a:cubicBezTo>
                  <a:pt x="18631715" y="15197550"/>
                  <a:pt x="18640361" y="15192943"/>
                  <a:pt x="18626383" y="15197137"/>
                </a:cubicBezTo>
                <a:cubicBezTo>
                  <a:pt x="18619167" y="15199301"/>
                  <a:pt x="18612095" y="15201900"/>
                  <a:pt x="18604951" y="15204281"/>
                </a:cubicBezTo>
                <a:lnTo>
                  <a:pt x="18597807" y="15206662"/>
                </a:lnTo>
                <a:cubicBezTo>
                  <a:pt x="18579873" y="15218618"/>
                  <a:pt x="18602663" y="15204582"/>
                  <a:pt x="18581137" y="15213806"/>
                </a:cubicBezTo>
                <a:cubicBezTo>
                  <a:pt x="18578507" y="15214933"/>
                  <a:pt x="18576609" y="15217406"/>
                  <a:pt x="18573995" y="15218568"/>
                </a:cubicBezTo>
                <a:cubicBezTo>
                  <a:pt x="18569407" y="15220607"/>
                  <a:pt x="18564535" y="15221952"/>
                  <a:pt x="18559707" y="15223331"/>
                </a:cubicBezTo>
                <a:cubicBezTo>
                  <a:pt x="18553411" y="15225129"/>
                  <a:pt x="18547007" y="15226505"/>
                  <a:pt x="18540655" y="15228093"/>
                </a:cubicBezTo>
                <a:lnTo>
                  <a:pt x="18531131" y="15230475"/>
                </a:lnTo>
                <a:cubicBezTo>
                  <a:pt x="18528751" y="15232062"/>
                  <a:pt x="18526679" y="15234259"/>
                  <a:pt x="18523987" y="15235237"/>
                </a:cubicBezTo>
                <a:cubicBezTo>
                  <a:pt x="18512095" y="15239561"/>
                  <a:pt x="18500609" y="15240618"/>
                  <a:pt x="18488269" y="15242381"/>
                </a:cubicBezTo>
                <a:cubicBezTo>
                  <a:pt x="18473595" y="15247272"/>
                  <a:pt x="18488543" y="15242763"/>
                  <a:pt x="18464455" y="15247143"/>
                </a:cubicBezTo>
                <a:cubicBezTo>
                  <a:pt x="18461235" y="15247729"/>
                  <a:pt x="18458107" y="15248731"/>
                  <a:pt x="18454931" y="15249525"/>
                </a:cubicBezTo>
                <a:cubicBezTo>
                  <a:pt x="18452551" y="15251112"/>
                  <a:pt x="18450403" y="15253125"/>
                  <a:pt x="18447787" y="15254287"/>
                </a:cubicBezTo>
                <a:cubicBezTo>
                  <a:pt x="18440327" y="15257602"/>
                  <a:pt x="18431895" y="15259451"/>
                  <a:pt x="18423975" y="15261431"/>
                </a:cubicBezTo>
                <a:lnTo>
                  <a:pt x="18409687" y="15270956"/>
                </a:lnTo>
                <a:cubicBezTo>
                  <a:pt x="18407307" y="15272543"/>
                  <a:pt x="18404567" y="15273695"/>
                  <a:pt x="18402543" y="15275718"/>
                </a:cubicBezTo>
                <a:cubicBezTo>
                  <a:pt x="18393623" y="15284637"/>
                  <a:pt x="18398595" y="15281797"/>
                  <a:pt x="18388255" y="15285243"/>
                </a:cubicBezTo>
                <a:cubicBezTo>
                  <a:pt x="18385875" y="15286831"/>
                  <a:pt x="18383311" y="15288174"/>
                  <a:pt x="18381111" y="15290006"/>
                </a:cubicBezTo>
                <a:cubicBezTo>
                  <a:pt x="18374239" y="15295734"/>
                  <a:pt x="18373887" y="15297272"/>
                  <a:pt x="18369205" y="15304293"/>
                </a:cubicBezTo>
                <a:cubicBezTo>
                  <a:pt x="18377415" y="15307030"/>
                  <a:pt x="18371191" y="15320168"/>
                  <a:pt x="18371587" y="15323343"/>
                </a:cubicBezTo>
                <a:cubicBezTo>
                  <a:pt x="18364443" y="15325724"/>
                  <a:pt x="18356615" y="15326613"/>
                  <a:pt x="18350155" y="15330487"/>
                </a:cubicBezTo>
                <a:cubicBezTo>
                  <a:pt x="18348003" y="15331778"/>
                  <a:pt x="18349167" y="15335542"/>
                  <a:pt x="18347775" y="15337631"/>
                </a:cubicBezTo>
                <a:cubicBezTo>
                  <a:pt x="18345907" y="15340433"/>
                  <a:pt x="18342787" y="15342188"/>
                  <a:pt x="18340631" y="15344775"/>
                </a:cubicBezTo>
                <a:cubicBezTo>
                  <a:pt x="18338799" y="15346973"/>
                  <a:pt x="18337891" y="15349895"/>
                  <a:pt x="18335871" y="15351918"/>
                </a:cubicBezTo>
                <a:cubicBezTo>
                  <a:pt x="18333845" y="15353942"/>
                  <a:pt x="18330923" y="15354849"/>
                  <a:pt x="18328725" y="15356681"/>
                </a:cubicBezTo>
                <a:cubicBezTo>
                  <a:pt x="18326139" y="15358837"/>
                  <a:pt x="18323737" y="15361238"/>
                  <a:pt x="18321579" y="15363825"/>
                </a:cubicBezTo>
                <a:cubicBezTo>
                  <a:pt x="18319749" y="15366023"/>
                  <a:pt x="18318975" y="15369084"/>
                  <a:pt x="18316819" y="15370968"/>
                </a:cubicBezTo>
                <a:cubicBezTo>
                  <a:pt x="18312511" y="15374737"/>
                  <a:pt x="18307295" y="15377318"/>
                  <a:pt x="18302531" y="15380493"/>
                </a:cubicBezTo>
                <a:lnTo>
                  <a:pt x="18288243" y="15390018"/>
                </a:lnTo>
                <a:cubicBezTo>
                  <a:pt x="18285863" y="15390812"/>
                  <a:pt x="18283551" y="15391855"/>
                  <a:pt x="18281099" y="15392400"/>
                </a:cubicBezTo>
                <a:cubicBezTo>
                  <a:pt x="18260807" y="15396910"/>
                  <a:pt x="18239793" y="15396132"/>
                  <a:pt x="18219187" y="15397162"/>
                </a:cubicBezTo>
                <a:lnTo>
                  <a:pt x="18195375" y="15394781"/>
                </a:lnTo>
                <a:cubicBezTo>
                  <a:pt x="18193679" y="15393791"/>
                  <a:pt x="18189159" y="15374671"/>
                  <a:pt x="18188231" y="15370968"/>
                </a:cubicBezTo>
                <a:cubicBezTo>
                  <a:pt x="18188611" y="15366400"/>
                  <a:pt x="18186793" y="15332554"/>
                  <a:pt x="18200137" y="15328106"/>
                </a:cubicBezTo>
                <a:lnTo>
                  <a:pt x="18207281" y="15325725"/>
                </a:lnTo>
                <a:cubicBezTo>
                  <a:pt x="18213595" y="15319413"/>
                  <a:pt x="18220213" y="15310925"/>
                  <a:pt x="18228711" y="15306675"/>
                </a:cubicBezTo>
                <a:cubicBezTo>
                  <a:pt x="18232131" y="15304965"/>
                  <a:pt x="18242323" y="15302676"/>
                  <a:pt x="18245383" y="15301912"/>
                </a:cubicBezTo>
                <a:cubicBezTo>
                  <a:pt x="18261237" y="15286056"/>
                  <a:pt x="18244159" y="15301003"/>
                  <a:pt x="18259671" y="15292387"/>
                </a:cubicBezTo>
                <a:cubicBezTo>
                  <a:pt x="18284233" y="15278741"/>
                  <a:pt x="18264935" y="15285869"/>
                  <a:pt x="18281099" y="15280481"/>
                </a:cubicBezTo>
                <a:cubicBezTo>
                  <a:pt x="18283483" y="15278893"/>
                  <a:pt x="18285683" y="15276998"/>
                  <a:pt x="18288243" y="15275718"/>
                </a:cubicBezTo>
                <a:cubicBezTo>
                  <a:pt x="18290491" y="15274596"/>
                  <a:pt x="18293195" y="15274556"/>
                  <a:pt x="18295387" y="15273337"/>
                </a:cubicBezTo>
                <a:cubicBezTo>
                  <a:pt x="18300391" y="15270557"/>
                  <a:pt x="18304555" y="15266372"/>
                  <a:pt x="18309675" y="15263812"/>
                </a:cubicBezTo>
                <a:cubicBezTo>
                  <a:pt x="18316027" y="15260637"/>
                  <a:pt x="18322819" y="15258225"/>
                  <a:pt x="18328725" y="15254287"/>
                </a:cubicBezTo>
                <a:cubicBezTo>
                  <a:pt x="18331107" y="15252700"/>
                  <a:pt x="18333309" y="15250805"/>
                  <a:pt x="18335871" y="15249525"/>
                </a:cubicBezTo>
                <a:cubicBezTo>
                  <a:pt x="18338115" y="15248402"/>
                  <a:pt x="18340767" y="15248266"/>
                  <a:pt x="18343011" y="15247143"/>
                </a:cubicBezTo>
                <a:cubicBezTo>
                  <a:pt x="18345571" y="15245863"/>
                  <a:pt x="18347595" y="15243661"/>
                  <a:pt x="18350155" y="15242381"/>
                </a:cubicBezTo>
                <a:cubicBezTo>
                  <a:pt x="18352401" y="15241259"/>
                  <a:pt x="18355015" y="15241039"/>
                  <a:pt x="18357299" y="15240000"/>
                </a:cubicBezTo>
                <a:cubicBezTo>
                  <a:pt x="18376289" y="15231369"/>
                  <a:pt x="18374619" y="15231629"/>
                  <a:pt x="18390637" y="15220950"/>
                </a:cubicBezTo>
                <a:lnTo>
                  <a:pt x="18397783" y="15216187"/>
                </a:lnTo>
                <a:cubicBezTo>
                  <a:pt x="18406643" y="15202893"/>
                  <a:pt x="18398313" y="15213405"/>
                  <a:pt x="18416831" y="15199518"/>
                </a:cubicBezTo>
                <a:cubicBezTo>
                  <a:pt x="18418983" y="15197904"/>
                  <a:pt x="18430023" y="15189351"/>
                  <a:pt x="18433499" y="15187612"/>
                </a:cubicBezTo>
                <a:cubicBezTo>
                  <a:pt x="18435745" y="15186489"/>
                  <a:pt x="18438263" y="15186025"/>
                  <a:pt x="18440643" y="15185231"/>
                </a:cubicBezTo>
                <a:cubicBezTo>
                  <a:pt x="18457195" y="15174196"/>
                  <a:pt x="18436393" y="15187357"/>
                  <a:pt x="18459695" y="15175706"/>
                </a:cubicBezTo>
                <a:cubicBezTo>
                  <a:pt x="18462255" y="15174426"/>
                  <a:pt x="18464275" y="15172223"/>
                  <a:pt x="18466837" y="15170943"/>
                </a:cubicBezTo>
                <a:cubicBezTo>
                  <a:pt x="18469083" y="15169820"/>
                  <a:pt x="18471735" y="15169684"/>
                  <a:pt x="18473981" y="15168562"/>
                </a:cubicBezTo>
                <a:cubicBezTo>
                  <a:pt x="18476541" y="15167282"/>
                  <a:pt x="18478565" y="15165080"/>
                  <a:pt x="18481125" y="15163800"/>
                </a:cubicBezTo>
                <a:cubicBezTo>
                  <a:pt x="18483371" y="15162677"/>
                  <a:pt x="18486023" y="15162541"/>
                  <a:pt x="18488269" y="15161418"/>
                </a:cubicBezTo>
                <a:cubicBezTo>
                  <a:pt x="18490827" y="15160138"/>
                  <a:pt x="18492795" y="15157818"/>
                  <a:pt x="18495411" y="15156656"/>
                </a:cubicBezTo>
                <a:cubicBezTo>
                  <a:pt x="18499999" y="15154617"/>
                  <a:pt x="18505523" y="15154678"/>
                  <a:pt x="18509699" y="15151893"/>
                </a:cubicBezTo>
                <a:cubicBezTo>
                  <a:pt x="18518931" y="15145739"/>
                  <a:pt x="18514131" y="15148036"/>
                  <a:pt x="18523987" y="15144750"/>
                </a:cubicBezTo>
                <a:cubicBezTo>
                  <a:pt x="18528751" y="15141575"/>
                  <a:pt x="18532845" y="15137035"/>
                  <a:pt x="18538275" y="15135225"/>
                </a:cubicBezTo>
                <a:cubicBezTo>
                  <a:pt x="18543039" y="15133637"/>
                  <a:pt x="18548383" y="15133246"/>
                  <a:pt x="18552563" y="15130462"/>
                </a:cubicBezTo>
                <a:cubicBezTo>
                  <a:pt x="18554943" y="15128875"/>
                  <a:pt x="18556899" y="15126261"/>
                  <a:pt x="18559707" y="15125700"/>
                </a:cubicBezTo>
                <a:cubicBezTo>
                  <a:pt x="18569079" y="15123825"/>
                  <a:pt x="18578775" y="15124319"/>
                  <a:pt x="18588281" y="15123318"/>
                </a:cubicBezTo>
                <a:cubicBezTo>
                  <a:pt x="18593863" y="15122730"/>
                  <a:pt x="18599395" y="15121731"/>
                  <a:pt x="18604951" y="15120937"/>
                </a:cubicBezTo>
                <a:close/>
                <a:moveTo>
                  <a:pt x="26743731" y="15119270"/>
                </a:moveTo>
                <a:cubicBezTo>
                  <a:pt x="26756355" y="15119270"/>
                  <a:pt x="26766591" y="15129505"/>
                  <a:pt x="26766591" y="15142130"/>
                </a:cubicBezTo>
                <a:cubicBezTo>
                  <a:pt x="26766591" y="15154755"/>
                  <a:pt x="26756355" y="15164990"/>
                  <a:pt x="26743731" y="15164990"/>
                </a:cubicBezTo>
                <a:cubicBezTo>
                  <a:pt x="26731103" y="15164990"/>
                  <a:pt x="26720871" y="15154755"/>
                  <a:pt x="26720871" y="15142130"/>
                </a:cubicBezTo>
                <a:cubicBezTo>
                  <a:pt x="26720871" y="15129505"/>
                  <a:pt x="26731103" y="15119270"/>
                  <a:pt x="26743731" y="15119270"/>
                </a:cubicBezTo>
                <a:close/>
                <a:moveTo>
                  <a:pt x="17221447" y="15082837"/>
                </a:moveTo>
                <a:cubicBezTo>
                  <a:pt x="17235931" y="15085251"/>
                  <a:pt x="17239515" y="15082277"/>
                  <a:pt x="17245259" y="15099506"/>
                </a:cubicBezTo>
                <a:lnTo>
                  <a:pt x="17250023" y="15113793"/>
                </a:lnTo>
                <a:cubicBezTo>
                  <a:pt x="17249227" y="15124112"/>
                  <a:pt x="17249255" y="15134527"/>
                  <a:pt x="17247639" y="15144750"/>
                </a:cubicBezTo>
                <a:cubicBezTo>
                  <a:pt x="17246859" y="15149708"/>
                  <a:pt x="17244465" y="15154275"/>
                  <a:pt x="17242879" y="15159037"/>
                </a:cubicBezTo>
                <a:cubicBezTo>
                  <a:pt x="17242083" y="15161418"/>
                  <a:pt x="17240911" y="15163705"/>
                  <a:pt x="17240499" y="15166181"/>
                </a:cubicBezTo>
                <a:cubicBezTo>
                  <a:pt x="17239703" y="15170943"/>
                  <a:pt x="17239643" y="15175888"/>
                  <a:pt x="17238115" y="15180468"/>
                </a:cubicBezTo>
                <a:cubicBezTo>
                  <a:pt x="17237211" y="15183183"/>
                  <a:pt x="17234633" y="15185052"/>
                  <a:pt x="17233355" y="15187612"/>
                </a:cubicBezTo>
                <a:cubicBezTo>
                  <a:pt x="17232231" y="15189857"/>
                  <a:pt x="17232539" y="15192796"/>
                  <a:pt x="17230971" y="15194756"/>
                </a:cubicBezTo>
                <a:cubicBezTo>
                  <a:pt x="17229183" y="15196991"/>
                  <a:pt x="17223035" y="15202694"/>
                  <a:pt x="17221447" y="15204281"/>
                </a:cubicBezTo>
                <a:cubicBezTo>
                  <a:pt x="17215097" y="15201900"/>
                  <a:pt x="17208211" y="15200626"/>
                  <a:pt x="17202397" y="15197137"/>
                </a:cubicBezTo>
                <a:cubicBezTo>
                  <a:pt x="17199943" y="15195664"/>
                  <a:pt x="17199659" y="15192017"/>
                  <a:pt x="17197635" y="15189993"/>
                </a:cubicBezTo>
                <a:cubicBezTo>
                  <a:pt x="17195611" y="15187969"/>
                  <a:pt x="17192871" y="15186818"/>
                  <a:pt x="17190491" y="15185231"/>
                </a:cubicBezTo>
                <a:cubicBezTo>
                  <a:pt x="17189695" y="15182850"/>
                  <a:pt x="17189231" y="15180332"/>
                  <a:pt x="17188111" y="15178087"/>
                </a:cubicBezTo>
                <a:cubicBezTo>
                  <a:pt x="17186829" y="15175527"/>
                  <a:pt x="17183507" y="15173800"/>
                  <a:pt x="17183347" y="15170943"/>
                </a:cubicBezTo>
                <a:cubicBezTo>
                  <a:pt x="17182687" y="15159029"/>
                  <a:pt x="17184041" y="15147038"/>
                  <a:pt x="17185727" y="15135225"/>
                </a:cubicBezTo>
                <a:cubicBezTo>
                  <a:pt x="17186439" y="15130255"/>
                  <a:pt x="17186939" y="15124487"/>
                  <a:pt x="17190491" y="15120937"/>
                </a:cubicBezTo>
                <a:lnTo>
                  <a:pt x="17197635" y="15113793"/>
                </a:lnTo>
                <a:cubicBezTo>
                  <a:pt x="17203619" y="15095838"/>
                  <a:pt x="17194849" y="15117275"/>
                  <a:pt x="17207159" y="15101887"/>
                </a:cubicBezTo>
                <a:cubicBezTo>
                  <a:pt x="17208727" y="15099927"/>
                  <a:pt x="17208419" y="15096988"/>
                  <a:pt x="17209539" y="15094743"/>
                </a:cubicBezTo>
                <a:cubicBezTo>
                  <a:pt x="17213507" y="15086807"/>
                  <a:pt x="17214307" y="15087599"/>
                  <a:pt x="17221447" y="15082837"/>
                </a:cubicBezTo>
                <a:close/>
                <a:moveTo>
                  <a:pt x="18443023" y="15073312"/>
                </a:moveTo>
                <a:cubicBezTo>
                  <a:pt x="18451755" y="15074106"/>
                  <a:pt x="18460899" y="15072921"/>
                  <a:pt x="18469219" y="15075693"/>
                </a:cubicBezTo>
                <a:cubicBezTo>
                  <a:pt x="18471599" y="15076487"/>
                  <a:pt x="18471599" y="15080327"/>
                  <a:pt x="18471599" y="15082837"/>
                </a:cubicBezTo>
                <a:cubicBezTo>
                  <a:pt x="18471599" y="15088450"/>
                  <a:pt x="18472231" y="15094771"/>
                  <a:pt x="18469219" y="15099506"/>
                </a:cubicBezTo>
                <a:cubicBezTo>
                  <a:pt x="18466143" y="15104335"/>
                  <a:pt x="18459693" y="15105856"/>
                  <a:pt x="18454931" y="15109031"/>
                </a:cubicBezTo>
                <a:cubicBezTo>
                  <a:pt x="18452547" y="15110618"/>
                  <a:pt x="18450591" y="15113232"/>
                  <a:pt x="18447787" y="15113793"/>
                </a:cubicBezTo>
                <a:cubicBezTo>
                  <a:pt x="18433419" y="15116667"/>
                  <a:pt x="18439719" y="15114895"/>
                  <a:pt x="18428735" y="15118556"/>
                </a:cubicBezTo>
                <a:cubicBezTo>
                  <a:pt x="18412359" y="15129473"/>
                  <a:pt x="18419879" y="15126271"/>
                  <a:pt x="18407305" y="15130462"/>
                </a:cubicBezTo>
                <a:cubicBezTo>
                  <a:pt x="18402543" y="15133637"/>
                  <a:pt x="18396191" y="15135225"/>
                  <a:pt x="18393019" y="15139987"/>
                </a:cubicBezTo>
                <a:cubicBezTo>
                  <a:pt x="18386667" y="15149512"/>
                  <a:pt x="18390635" y="15145544"/>
                  <a:pt x="18381111" y="15151893"/>
                </a:cubicBezTo>
                <a:cubicBezTo>
                  <a:pt x="18379523" y="15154274"/>
                  <a:pt x="18378775" y="15157520"/>
                  <a:pt x="18376349" y="15159037"/>
                </a:cubicBezTo>
                <a:cubicBezTo>
                  <a:pt x="18361307" y="15168438"/>
                  <a:pt x="18364443" y="15166975"/>
                  <a:pt x="18362061" y="15168562"/>
                </a:cubicBezTo>
                <a:cubicBezTo>
                  <a:pt x="18359679" y="15162212"/>
                  <a:pt x="18355711" y="15156247"/>
                  <a:pt x="18354919" y="15149512"/>
                </a:cubicBezTo>
                <a:cubicBezTo>
                  <a:pt x="18354079" y="15142374"/>
                  <a:pt x="18356115" y="15135171"/>
                  <a:pt x="18357299" y="15128081"/>
                </a:cubicBezTo>
                <a:cubicBezTo>
                  <a:pt x="18358195" y="15122710"/>
                  <a:pt x="18361015" y="15117908"/>
                  <a:pt x="18364443" y="15113793"/>
                </a:cubicBezTo>
                <a:cubicBezTo>
                  <a:pt x="18371439" y="15105399"/>
                  <a:pt x="18375917" y="15103763"/>
                  <a:pt x="18385873" y="15097125"/>
                </a:cubicBezTo>
                <a:cubicBezTo>
                  <a:pt x="18388255" y="15095537"/>
                  <a:pt x="18390303" y="15093267"/>
                  <a:pt x="18393019" y="15092362"/>
                </a:cubicBezTo>
                <a:lnTo>
                  <a:pt x="18407305" y="15087600"/>
                </a:lnTo>
                <a:cubicBezTo>
                  <a:pt x="18418627" y="15080052"/>
                  <a:pt x="18411731" y="15083743"/>
                  <a:pt x="18428735" y="15078075"/>
                </a:cubicBezTo>
                <a:lnTo>
                  <a:pt x="18435879" y="15075693"/>
                </a:lnTo>
                <a:close/>
                <a:moveTo>
                  <a:pt x="17488147" y="15068550"/>
                </a:moveTo>
                <a:cubicBezTo>
                  <a:pt x="17496879" y="15069344"/>
                  <a:pt x="17505661" y="15069691"/>
                  <a:pt x="17514339" y="15070931"/>
                </a:cubicBezTo>
                <a:cubicBezTo>
                  <a:pt x="17516823" y="15071286"/>
                  <a:pt x="17519707" y="15071537"/>
                  <a:pt x="17521483" y="15073312"/>
                </a:cubicBezTo>
                <a:cubicBezTo>
                  <a:pt x="17523259" y="15075087"/>
                  <a:pt x="17522295" y="15078496"/>
                  <a:pt x="17523863" y="15080456"/>
                </a:cubicBezTo>
                <a:cubicBezTo>
                  <a:pt x="17525651" y="15082691"/>
                  <a:pt x="17528627" y="15083631"/>
                  <a:pt x="17531007" y="15085218"/>
                </a:cubicBezTo>
                <a:cubicBezTo>
                  <a:pt x="17536677" y="15102221"/>
                  <a:pt x="17531595" y="15096721"/>
                  <a:pt x="17542915" y="15104268"/>
                </a:cubicBezTo>
                <a:cubicBezTo>
                  <a:pt x="17543709" y="15106649"/>
                  <a:pt x="17543905" y="15109323"/>
                  <a:pt x="17545297" y="15111412"/>
                </a:cubicBezTo>
                <a:cubicBezTo>
                  <a:pt x="17547163" y="15114214"/>
                  <a:pt x="17550283" y="15115969"/>
                  <a:pt x="17552439" y="15118556"/>
                </a:cubicBezTo>
                <a:cubicBezTo>
                  <a:pt x="17554271" y="15120755"/>
                  <a:pt x="17555615" y="15123319"/>
                  <a:pt x="17557203" y="15125700"/>
                </a:cubicBezTo>
                <a:cubicBezTo>
                  <a:pt x="17557995" y="15129669"/>
                  <a:pt x="17558603" y="15133680"/>
                  <a:pt x="17559583" y="15137606"/>
                </a:cubicBezTo>
                <a:cubicBezTo>
                  <a:pt x="17560191" y="15140041"/>
                  <a:pt x="17561965" y="15142240"/>
                  <a:pt x="17561965" y="15144750"/>
                </a:cubicBezTo>
                <a:cubicBezTo>
                  <a:pt x="17561965" y="15150407"/>
                  <a:pt x="17562543" y="15185554"/>
                  <a:pt x="17554823" y="15197137"/>
                </a:cubicBezTo>
                <a:lnTo>
                  <a:pt x="17550059" y="15204281"/>
                </a:lnTo>
                <a:cubicBezTo>
                  <a:pt x="17547963" y="15210571"/>
                  <a:pt x="17544295" y="15223665"/>
                  <a:pt x="17538151" y="15225712"/>
                </a:cubicBezTo>
                <a:lnTo>
                  <a:pt x="17531007" y="15228093"/>
                </a:lnTo>
                <a:cubicBezTo>
                  <a:pt x="17529421" y="15230474"/>
                  <a:pt x="17528675" y="15233720"/>
                  <a:pt x="17526247" y="15235237"/>
                </a:cubicBezTo>
                <a:cubicBezTo>
                  <a:pt x="17521991" y="15237898"/>
                  <a:pt x="17511959" y="15240000"/>
                  <a:pt x="17511959" y="15240000"/>
                </a:cubicBezTo>
                <a:cubicBezTo>
                  <a:pt x="17488147" y="15239206"/>
                  <a:pt x="17464305" y="15239017"/>
                  <a:pt x="17440521" y="15237618"/>
                </a:cubicBezTo>
                <a:cubicBezTo>
                  <a:pt x="17436151" y="15237361"/>
                  <a:pt x="17418723" y="15231146"/>
                  <a:pt x="17416707" y="15230475"/>
                </a:cubicBezTo>
                <a:lnTo>
                  <a:pt x="17380989" y="15218568"/>
                </a:lnTo>
                <a:lnTo>
                  <a:pt x="17338127" y="15204281"/>
                </a:lnTo>
                <a:lnTo>
                  <a:pt x="17323839" y="15199518"/>
                </a:lnTo>
                <a:lnTo>
                  <a:pt x="17316697" y="15197137"/>
                </a:lnTo>
                <a:cubicBezTo>
                  <a:pt x="17313521" y="15192375"/>
                  <a:pt x="17311933" y="15186025"/>
                  <a:pt x="17307171" y="15182850"/>
                </a:cubicBezTo>
                <a:cubicBezTo>
                  <a:pt x="17304791" y="15181262"/>
                  <a:pt x="17301499" y="15180541"/>
                  <a:pt x="17300027" y="15178087"/>
                </a:cubicBezTo>
                <a:cubicBezTo>
                  <a:pt x="17298803" y="15176045"/>
                  <a:pt x="17305979" y="15180071"/>
                  <a:pt x="17307171" y="15180468"/>
                </a:cubicBezTo>
                <a:cubicBezTo>
                  <a:pt x="17298079" y="15162286"/>
                  <a:pt x="17294315" y="15163792"/>
                  <a:pt x="17300027" y="15144750"/>
                </a:cubicBezTo>
                <a:cubicBezTo>
                  <a:pt x="17300851" y="15142009"/>
                  <a:pt x="17302363" y="15139123"/>
                  <a:pt x="17304791" y="15137606"/>
                </a:cubicBezTo>
                <a:cubicBezTo>
                  <a:pt x="17309047" y="15134945"/>
                  <a:pt x="17319077" y="15132843"/>
                  <a:pt x="17319077" y="15132843"/>
                </a:cubicBezTo>
                <a:cubicBezTo>
                  <a:pt x="17333365" y="15133637"/>
                  <a:pt x="17347679" y="15134037"/>
                  <a:pt x="17361939" y="15135225"/>
                </a:cubicBezTo>
                <a:cubicBezTo>
                  <a:pt x="17366751" y="15135626"/>
                  <a:pt x="17371443" y="15136968"/>
                  <a:pt x="17376227" y="15137606"/>
                </a:cubicBezTo>
                <a:cubicBezTo>
                  <a:pt x="17395451" y="15140169"/>
                  <a:pt x="17408483" y="15140819"/>
                  <a:pt x="17428615" y="15142368"/>
                </a:cubicBezTo>
                <a:cubicBezTo>
                  <a:pt x="17439727" y="15141574"/>
                  <a:pt x="17451747" y="15144452"/>
                  <a:pt x="17461951" y="15139987"/>
                </a:cubicBezTo>
                <a:cubicBezTo>
                  <a:pt x="17466551" y="15137975"/>
                  <a:pt x="17465127" y="15130462"/>
                  <a:pt x="17466715" y="15125700"/>
                </a:cubicBezTo>
                <a:lnTo>
                  <a:pt x="17469095" y="15118556"/>
                </a:lnTo>
                <a:cubicBezTo>
                  <a:pt x="17469891" y="15107443"/>
                  <a:pt x="17470175" y="15096283"/>
                  <a:pt x="17471477" y="15085218"/>
                </a:cubicBezTo>
                <a:cubicBezTo>
                  <a:pt x="17471771" y="15082725"/>
                  <a:pt x="17472083" y="15079850"/>
                  <a:pt x="17473859" y="15078075"/>
                </a:cubicBezTo>
                <a:cubicBezTo>
                  <a:pt x="17477907" y="15074028"/>
                  <a:pt x="17488147" y="15068550"/>
                  <a:pt x="17488147" y="15068550"/>
                </a:cubicBezTo>
                <a:close/>
                <a:moveTo>
                  <a:pt x="17064285" y="15063787"/>
                </a:moveTo>
                <a:cubicBezTo>
                  <a:pt x="17064437" y="15063812"/>
                  <a:pt x="17082627" y="15066080"/>
                  <a:pt x="17085715" y="15068550"/>
                </a:cubicBezTo>
                <a:cubicBezTo>
                  <a:pt x="17087951" y="15070338"/>
                  <a:pt x="17088891" y="15073312"/>
                  <a:pt x="17090479" y="15075693"/>
                </a:cubicBezTo>
                <a:cubicBezTo>
                  <a:pt x="17091271" y="15078074"/>
                  <a:pt x="17091739" y="15080592"/>
                  <a:pt x="17092859" y="15082837"/>
                </a:cubicBezTo>
                <a:cubicBezTo>
                  <a:pt x="17094139" y="15085397"/>
                  <a:pt x="17096461" y="15087366"/>
                  <a:pt x="17097623" y="15089981"/>
                </a:cubicBezTo>
                <a:cubicBezTo>
                  <a:pt x="17099663" y="15094568"/>
                  <a:pt x="17100799" y="15099506"/>
                  <a:pt x="17102385" y="15104268"/>
                </a:cubicBezTo>
                <a:lnTo>
                  <a:pt x="17104767" y="15111412"/>
                </a:lnTo>
                <a:cubicBezTo>
                  <a:pt x="17103971" y="15121731"/>
                  <a:pt x="17103671" y="15132099"/>
                  <a:pt x="17102385" y="15142368"/>
                </a:cubicBezTo>
                <a:cubicBezTo>
                  <a:pt x="17102075" y="15144859"/>
                  <a:pt x="17101779" y="15147737"/>
                  <a:pt x="17100003" y="15149512"/>
                </a:cubicBezTo>
                <a:cubicBezTo>
                  <a:pt x="17095957" y="15153559"/>
                  <a:pt x="17091147" y="15157227"/>
                  <a:pt x="17085715" y="15159037"/>
                </a:cubicBezTo>
                <a:cubicBezTo>
                  <a:pt x="17077819" y="15161669"/>
                  <a:pt x="17071827" y="15163006"/>
                  <a:pt x="17069047" y="15163800"/>
                </a:cubicBezTo>
                <a:cubicBezTo>
                  <a:pt x="17039035" y="15148793"/>
                  <a:pt x="17055327" y="15162551"/>
                  <a:pt x="17047615" y="15147131"/>
                </a:cubicBezTo>
                <a:cubicBezTo>
                  <a:pt x="17046335" y="15144571"/>
                  <a:pt x="17044015" y="15142602"/>
                  <a:pt x="17042855" y="15139987"/>
                </a:cubicBezTo>
                <a:cubicBezTo>
                  <a:pt x="17042847" y="15139973"/>
                  <a:pt x="17036903" y="15122135"/>
                  <a:pt x="17035711" y="15118556"/>
                </a:cubicBezTo>
                <a:lnTo>
                  <a:pt x="17033327" y="15111412"/>
                </a:lnTo>
                <a:cubicBezTo>
                  <a:pt x="17034123" y="15104268"/>
                  <a:pt x="17033967" y="15096954"/>
                  <a:pt x="17035711" y="15089981"/>
                </a:cubicBezTo>
                <a:cubicBezTo>
                  <a:pt x="17036403" y="15087204"/>
                  <a:pt x="17039193" y="15085397"/>
                  <a:pt x="17040473" y="15082837"/>
                </a:cubicBezTo>
                <a:cubicBezTo>
                  <a:pt x="17041595" y="15080592"/>
                  <a:pt x="17041079" y="15077468"/>
                  <a:pt x="17042855" y="15075693"/>
                </a:cubicBezTo>
                <a:cubicBezTo>
                  <a:pt x="17051043" y="15067504"/>
                  <a:pt x="17055303" y="15066781"/>
                  <a:pt x="17064285" y="15063787"/>
                </a:cubicBezTo>
                <a:close/>
                <a:moveTo>
                  <a:pt x="8844133" y="15026162"/>
                </a:moveTo>
                <a:cubicBezTo>
                  <a:pt x="8856753" y="15026162"/>
                  <a:pt x="8866991" y="15036397"/>
                  <a:pt x="8866991" y="15049022"/>
                </a:cubicBezTo>
                <a:cubicBezTo>
                  <a:pt x="8866991" y="15061647"/>
                  <a:pt x="8856753" y="15071882"/>
                  <a:pt x="8844133" y="15071882"/>
                </a:cubicBezTo>
                <a:cubicBezTo>
                  <a:pt x="8831507" y="15071882"/>
                  <a:pt x="8821273" y="15061647"/>
                  <a:pt x="8821273" y="15049022"/>
                </a:cubicBezTo>
                <a:cubicBezTo>
                  <a:pt x="8821273" y="15036397"/>
                  <a:pt x="8831507" y="15026162"/>
                  <a:pt x="8844133" y="15026162"/>
                </a:cubicBezTo>
                <a:close/>
                <a:moveTo>
                  <a:pt x="20157975" y="15002827"/>
                </a:moveTo>
                <a:lnTo>
                  <a:pt x="20165595" y="15025687"/>
                </a:lnTo>
                <a:cubicBezTo>
                  <a:pt x="20165595" y="15025687"/>
                  <a:pt x="20144011" y="15055396"/>
                  <a:pt x="20135115" y="15071407"/>
                </a:cubicBezTo>
                <a:cubicBezTo>
                  <a:pt x="20131213" y="15078428"/>
                  <a:pt x="20130035" y="15086647"/>
                  <a:pt x="20127495" y="15094267"/>
                </a:cubicBezTo>
                <a:cubicBezTo>
                  <a:pt x="20109559" y="15100246"/>
                  <a:pt x="20063475" y="15117121"/>
                  <a:pt x="20051295" y="15109507"/>
                </a:cubicBezTo>
                <a:cubicBezTo>
                  <a:pt x="20038193" y="15101318"/>
                  <a:pt x="20046215" y="15079027"/>
                  <a:pt x="20043675" y="15063787"/>
                </a:cubicBezTo>
                <a:cubicBezTo>
                  <a:pt x="20046215" y="15056167"/>
                  <a:pt x="20047703" y="15048111"/>
                  <a:pt x="20051295" y="15040927"/>
                </a:cubicBezTo>
                <a:cubicBezTo>
                  <a:pt x="20055391" y="15032736"/>
                  <a:pt x="20059383" y="15023788"/>
                  <a:pt x="20066535" y="15018067"/>
                </a:cubicBezTo>
                <a:cubicBezTo>
                  <a:pt x="20072807" y="15013049"/>
                  <a:pt x="20081471" y="15011767"/>
                  <a:pt x="20089395" y="15010447"/>
                </a:cubicBezTo>
                <a:cubicBezTo>
                  <a:pt x="20112083" y="15006666"/>
                  <a:pt x="20135115" y="15005367"/>
                  <a:pt x="20157975" y="15002827"/>
                </a:cubicBezTo>
                <a:close/>
                <a:moveTo>
                  <a:pt x="22877045" y="15000528"/>
                </a:moveTo>
                <a:cubicBezTo>
                  <a:pt x="22900131" y="15001546"/>
                  <a:pt x="22926211" y="15011236"/>
                  <a:pt x="22946707" y="15018067"/>
                </a:cubicBezTo>
                <a:cubicBezTo>
                  <a:pt x="22951785" y="15033307"/>
                  <a:pt x="22975311" y="15054876"/>
                  <a:pt x="22961943" y="15063787"/>
                </a:cubicBezTo>
                <a:lnTo>
                  <a:pt x="22946707" y="15094267"/>
                </a:lnTo>
                <a:cubicBezTo>
                  <a:pt x="22928883" y="15087583"/>
                  <a:pt x="22881979" y="15075262"/>
                  <a:pt x="22862883" y="15056167"/>
                </a:cubicBezTo>
                <a:cubicBezTo>
                  <a:pt x="22856407" y="15049691"/>
                  <a:pt x="22852725" y="15040927"/>
                  <a:pt x="22847647" y="15033307"/>
                </a:cubicBezTo>
                <a:cubicBezTo>
                  <a:pt x="22850183" y="15023147"/>
                  <a:pt x="22845231" y="15005836"/>
                  <a:pt x="22855263" y="15002827"/>
                </a:cubicBezTo>
                <a:cubicBezTo>
                  <a:pt x="22861979" y="15000812"/>
                  <a:pt x="22869347" y="15000188"/>
                  <a:pt x="22877045" y="15000528"/>
                </a:cubicBezTo>
                <a:close/>
                <a:moveTo>
                  <a:pt x="31597727" y="14990445"/>
                </a:moveTo>
                <a:cubicBezTo>
                  <a:pt x="31610351" y="14990445"/>
                  <a:pt x="31620587" y="15000680"/>
                  <a:pt x="31620587" y="15013305"/>
                </a:cubicBezTo>
                <a:cubicBezTo>
                  <a:pt x="31620587" y="15025930"/>
                  <a:pt x="31610351" y="15036165"/>
                  <a:pt x="31597727" y="15036165"/>
                </a:cubicBezTo>
                <a:cubicBezTo>
                  <a:pt x="31585099" y="15036165"/>
                  <a:pt x="31574867" y="15025930"/>
                  <a:pt x="31574867" y="15013305"/>
                </a:cubicBezTo>
                <a:cubicBezTo>
                  <a:pt x="31574867" y="15000680"/>
                  <a:pt x="31585099" y="14990445"/>
                  <a:pt x="31597727" y="14990445"/>
                </a:cubicBezTo>
                <a:close/>
                <a:moveTo>
                  <a:pt x="31394527" y="14958695"/>
                </a:moveTo>
                <a:cubicBezTo>
                  <a:pt x="31407151" y="14958695"/>
                  <a:pt x="31417387" y="14968930"/>
                  <a:pt x="31417387" y="14981555"/>
                </a:cubicBezTo>
                <a:cubicBezTo>
                  <a:pt x="31417387" y="14994180"/>
                  <a:pt x="31407151" y="15004415"/>
                  <a:pt x="31394527" y="15004415"/>
                </a:cubicBezTo>
                <a:cubicBezTo>
                  <a:pt x="31381899" y="15004415"/>
                  <a:pt x="31371667" y="14994180"/>
                  <a:pt x="31371667" y="14981555"/>
                </a:cubicBezTo>
                <a:cubicBezTo>
                  <a:pt x="31371667" y="14968930"/>
                  <a:pt x="31381899" y="14958695"/>
                  <a:pt x="31394527" y="14958695"/>
                </a:cubicBezTo>
                <a:close/>
                <a:moveTo>
                  <a:pt x="25405467" y="14921627"/>
                </a:moveTo>
                <a:cubicBezTo>
                  <a:pt x="25418091" y="14921627"/>
                  <a:pt x="25428327" y="14931862"/>
                  <a:pt x="25428327" y="14944487"/>
                </a:cubicBezTo>
                <a:cubicBezTo>
                  <a:pt x="25428327" y="14957112"/>
                  <a:pt x="25418091" y="14967347"/>
                  <a:pt x="25405467" y="14967347"/>
                </a:cubicBezTo>
                <a:cubicBezTo>
                  <a:pt x="25392843" y="14967347"/>
                  <a:pt x="25382607" y="14957112"/>
                  <a:pt x="25382607" y="14944487"/>
                </a:cubicBezTo>
                <a:cubicBezTo>
                  <a:pt x="25382607" y="14931862"/>
                  <a:pt x="25392843" y="14921627"/>
                  <a:pt x="25405467" y="14921627"/>
                </a:cubicBezTo>
                <a:close/>
                <a:moveTo>
                  <a:pt x="1364511" y="14911387"/>
                </a:moveTo>
                <a:cubicBezTo>
                  <a:pt x="1364811" y="14910494"/>
                  <a:pt x="1361906" y="14917182"/>
                  <a:pt x="1363502" y="14912887"/>
                </a:cubicBezTo>
                <a:lnTo>
                  <a:pt x="1364021" y="14911550"/>
                </a:lnTo>
                <a:close/>
                <a:moveTo>
                  <a:pt x="19608839" y="14902339"/>
                </a:moveTo>
                <a:cubicBezTo>
                  <a:pt x="19621467" y="14902339"/>
                  <a:pt x="19631703" y="14912574"/>
                  <a:pt x="19631703" y="14925199"/>
                </a:cubicBezTo>
                <a:cubicBezTo>
                  <a:pt x="19631703" y="14937824"/>
                  <a:pt x="19621467" y="14948059"/>
                  <a:pt x="19608839" y="14948059"/>
                </a:cubicBezTo>
                <a:cubicBezTo>
                  <a:pt x="19596215" y="14948059"/>
                  <a:pt x="19585979" y="14937824"/>
                  <a:pt x="19585979" y="14925199"/>
                </a:cubicBezTo>
                <a:cubicBezTo>
                  <a:pt x="19585979" y="14912574"/>
                  <a:pt x="19596215" y="14902339"/>
                  <a:pt x="19608839" y="14902339"/>
                </a:cubicBezTo>
                <a:close/>
                <a:moveTo>
                  <a:pt x="19423103" y="14869001"/>
                </a:moveTo>
                <a:cubicBezTo>
                  <a:pt x="19435727" y="14869001"/>
                  <a:pt x="19445963" y="14879236"/>
                  <a:pt x="19445963" y="14891861"/>
                </a:cubicBezTo>
                <a:cubicBezTo>
                  <a:pt x="19445963" y="14904486"/>
                  <a:pt x="19435727" y="14914721"/>
                  <a:pt x="19423103" y="14914721"/>
                </a:cubicBezTo>
                <a:cubicBezTo>
                  <a:pt x="19410477" y="14914721"/>
                  <a:pt x="19400243" y="14904486"/>
                  <a:pt x="19400243" y="14891861"/>
                </a:cubicBezTo>
                <a:cubicBezTo>
                  <a:pt x="19400243" y="14879236"/>
                  <a:pt x="19410477" y="14869001"/>
                  <a:pt x="19423103" y="14869001"/>
                </a:cubicBezTo>
                <a:close/>
                <a:moveTo>
                  <a:pt x="19763623" y="14852333"/>
                </a:moveTo>
                <a:cubicBezTo>
                  <a:pt x="19776247" y="14852333"/>
                  <a:pt x="19786483" y="14862568"/>
                  <a:pt x="19786483" y="14875193"/>
                </a:cubicBezTo>
                <a:cubicBezTo>
                  <a:pt x="19786483" y="14887818"/>
                  <a:pt x="19776247" y="14898053"/>
                  <a:pt x="19763623" y="14898053"/>
                </a:cubicBezTo>
                <a:cubicBezTo>
                  <a:pt x="19750997" y="14898053"/>
                  <a:pt x="19740763" y="14887818"/>
                  <a:pt x="19740763" y="14875193"/>
                </a:cubicBezTo>
                <a:cubicBezTo>
                  <a:pt x="19740763" y="14862568"/>
                  <a:pt x="19750997" y="14852333"/>
                  <a:pt x="19763623" y="14852333"/>
                </a:cubicBezTo>
                <a:close/>
                <a:moveTo>
                  <a:pt x="16838067" y="14847093"/>
                </a:moveTo>
                <a:cubicBezTo>
                  <a:pt x="16846005" y="14847887"/>
                  <a:pt x="16854039" y="14848005"/>
                  <a:pt x="16861879" y="14849475"/>
                </a:cubicBezTo>
                <a:cubicBezTo>
                  <a:pt x="16866815" y="14850400"/>
                  <a:pt x="16871403" y="14852650"/>
                  <a:pt x="16876167" y="14854237"/>
                </a:cubicBezTo>
                <a:lnTo>
                  <a:pt x="16883311" y="14856618"/>
                </a:lnTo>
                <a:cubicBezTo>
                  <a:pt x="16884899" y="14858999"/>
                  <a:pt x="16885839" y="14861974"/>
                  <a:pt x="16888075" y="14863762"/>
                </a:cubicBezTo>
                <a:cubicBezTo>
                  <a:pt x="16890035" y="14865330"/>
                  <a:pt x="16893441" y="14864368"/>
                  <a:pt x="16895217" y="14866143"/>
                </a:cubicBezTo>
                <a:cubicBezTo>
                  <a:pt x="16899263" y="14870191"/>
                  <a:pt x="16901567" y="14875668"/>
                  <a:pt x="16904743" y="14880431"/>
                </a:cubicBezTo>
                <a:lnTo>
                  <a:pt x="16909505" y="14887575"/>
                </a:lnTo>
                <a:cubicBezTo>
                  <a:pt x="16911227" y="14896187"/>
                  <a:pt x="16914899" y="14907675"/>
                  <a:pt x="16909505" y="14916150"/>
                </a:cubicBezTo>
                <a:cubicBezTo>
                  <a:pt x="16904535" y="14923962"/>
                  <a:pt x="16888813" y="14927809"/>
                  <a:pt x="16880931" y="14930437"/>
                </a:cubicBezTo>
                <a:cubicBezTo>
                  <a:pt x="16878547" y="14931231"/>
                  <a:pt x="16876247" y="14932326"/>
                  <a:pt x="16873787" y="14932818"/>
                </a:cubicBezTo>
                <a:cubicBezTo>
                  <a:pt x="16869815" y="14933612"/>
                  <a:pt x="16865783" y="14934135"/>
                  <a:pt x="16861879" y="14935200"/>
                </a:cubicBezTo>
                <a:cubicBezTo>
                  <a:pt x="16846839" y="14939302"/>
                  <a:pt x="16855927" y="14935200"/>
                  <a:pt x="16854735" y="14935200"/>
                </a:cubicBezTo>
                <a:cubicBezTo>
                  <a:pt x="16838469" y="14936679"/>
                  <a:pt x="16830695" y="14936447"/>
                  <a:pt x="16816635" y="14939962"/>
                </a:cubicBezTo>
                <a:cubicBezTo>
                  <a:pt x="16814199" y="14940571"/>
                  <a:pt x="16811873" y="14941549"/>
                  <a:pt x="16809491" y="14942343"/>
                </a:cubicBezTo>
                <a:cubicBezTo>
                  <a:pt x="16802347" y="14941549"/>
                  <a:pt x="16795151" y="14941144"/>
                  <a:pt x="16788059" y="14939962"/>
                </a:cubicBezTo>
                <a:cubicBezTo>
                  <a:pt x="16785587" y="14939549"/>
                  <a:pt x="16782375" y="14939624"/>
                  <a:pt x="16780917" y="14937581"/>
                </a:cubicBezTo>
                <a:cubicBezTo>
                  <a:pt x="16777999" y="14933496"/>
                  <a:pt x="16777741" y="14928056"/>
                  <a:pt x="16776156" y="14923293"/>
                </a:cubicBezTo>
                <a:lnTo>
                  <a:pt x="16773777" y="14916150"/>
                </a:lnTo>
                <a:cubicBezTo>
                  <a:pt x="16774571" y="14909006"/>
                  <a:pt x="16774747" y="14901766"/>
                  <a:pt x="16776156" y="14894718"/>
                </a:cubicBezTo>
                <a:cubicBezTo>
                  <a:pt x="16777140" y="14889796"/>
                  <a:pt x="16776156" y="14882018"/>
                  <a:pt x="16780917" y="14880431"/>
                </a:cubicBezTo>
                <a:lnTo>
                  <a:pt x="16788059" y="14878050"/>
                </a:lnTo>
                <a:lnTo>
                  <a:pt x="16816635" y="14859000"/>
                </a:lnTo>
                <a:lnTo>
                  <a:pt x="16830923" y="14849475"/>
                </a:lnTo>
                <a:close/>
                <a:moveTo>
                  <a:pt x="11727722" y="14847093"/>
                </a:moveTo>
                <a:cubicBezTo>
                  <a:pt x="11730103" y="14847887"/>
                  <a:pt x="11732905" y="14847907"/>
                  <a:pt x="11734863" y="14849475"/>
                </a:cubicBezTo>
                <a:cubicBezTo>
                  <a:pt x="11739061" y="14852834"/>
                  <a:pt x="11740440" y="14859054"/>
                  <a:pt x="11742007" y="14863762"/>
                </a:cubicBezTo>
                <a:cubicBezTo>
                  <a:pt x="11741213" y="14870906"/>
                  <a:pt x="11741899" y="14878374"/>
                  <a:pt x="11739626" y="14885193"/>
                </a:cubicBezTo>
                <a:cubicBezTo>
                  <a:pt x="11735914" y="14896332"/>
                  <a:pt x="11729124" y="14900520"/>
                  <a:pt x="11720578" y="14906625"/>
                </a:cubicBezTo>
                <a:cubicBezTo>
                  <a:pt x="11713295" y="14911827"/>
                  <a:pt x="11712641" y="14910593"/>
                  <a:pt x="11711053" y="14911387"/>
                </a:cubicBezTo>
                <a:cubicBezTo>
                  <a:pt x="11688295" y="14913915"/>
                  <a:pt x="11691749" y="14920318"/>
                  <a:pt x="11684857" y="14904243"/>
                </a:cubicBezTo>
                <a:cubicBezTo>
                  <a:pt x="11683868" y="14901936"/>
                  <a:pt x="11683270" y="14899481"/>
                  <a:pt x="11682478" y="14897100"/>
                </a:cubicBezTo>
                <a:cubicBezTo>
                  <a:pt x="11683353" y="14890960"/>
                  <a:pt x="11683916" y="14879936"/>
                  <a:pt x="11687240" y="14873287"/>
                </a:cubicBezTo>
                <a:cubicBezTo>
                  <a:pt x="11688517" y="14870727"/>
                  <a:pt x="11689765" y="14867931"/>
                  <a:pt x="11692001" y="14866143"/>
                </a:cubicBezTo>
                <a:cubicBezTo>
                  <a:pt x="11693962" y="14864575"/>
                  <a:pt x="11696766" y="14864556"/>
                  <a:pt x="11699146" y="14863762"/>
                </a:cubicBezTo>
                <a:cubicBezTo>
                  <a:pt x="11703635" y="14859273"/>
                  <a:pt x="11707463" y="14854509"/>
                  <a:pt x="11713434" y="14851856"/>
                </a:cubicBezTo>
                <a:cubicBezTo>
                  <a:pt x="11718022" y="14849817"/>
                  <a:pt x="11727722" y="14847093"/>
                  <a:pt x="11727722" y="14847093"/>
                </a:cubicBezTo>
                <a:close/>
                <a:moveTo>
                  <a:pt x="1300217" y="14847093"/>
                </a:moveTo>
                <a:cubicBezTo>
                  <a:pt x="1302956" y="14844605"/>
                  <a:pt x="1326279" y="14849672"/>
                  <a:pt x="1333563" y="14851856"/>
                </a:cubicBezTo>
                <a:cubicBezTo>
                  <a:pt x="1338364" y="14853298"/>
                  <a:pt x="1347844" y="14856618"/>
                  <a:pt x="1347844" y="14856618"/>
                </a:cubicBezTo>
                <a:cubicBezTo>
                  <a:pt x="1366312" y="14868927"/>
                  <a:pt x="1360324" y="14860713"/>
                  <a:pt x="1366898" y="14880431"/>
                </a:cubicBezTo>
                <a:lnTo>
                  <a:pt x="1369272" y="14887575"/>
                </a:lnTo>
                <a:lnTo>
                  <a:pt x="1371658" y="14894718"/>
                </a:lnTo>
                <a:cubicBezTo>
                  <a:pt x="1370064" y="14897893"/>
                  <a:pt x="1368208" y="14900947"/>
                  <a:pt x="1366898" y="14904243"/>
                </a:cubicBezTo>
                <a:lnTo>
                  <a:pt x="1364021" y="14911550"/>
                </a:lnTo>
                <a:lnTo>
                  <a:pt x="1343083" y="14918531"/>
                </a:lnTo>
                <a:cubicBezTo>
                  <a:pt x="1335145" y="14919366"/>
                  <a:pt x="1326402" y="14919717"/>
                  <a:pt x="1319269" y="14916150"/>
                </a:cubicBezTo>
                <a:cubicBezTo>
                  <a:pt x="1314144" y="14913590"/>
                  <a:pt x="1311550" y="14907292"/>
                  <a:pt x="1309748" y="14901862"/>
                </a:cubicBezTo>
                <a:lnTo>
                  <a:pt x="1304976" y="14887575"/>
                </a:lnTo>
                <a:cubicBezTo>
                  <a:pt x="1304184" y="14885194"/>
                  <a:pt x="1303992" y="14882520"/>
                  <a:pt x="1302601" y="14880431"/>
                </a:cubicBezTo>
                <a:lnTo>
                  <a:pt x="1297841" y="14873287"/>
                </a:lnTo>
                <a:cubicBezTo>
                  <a:pt x="1298632" y="14864556"/>
                  <a:pt x="1293735" y="14852991"/>
                  <a:pt x="1300217" y="14847093"/>
                </a:cubicBezTo>
                <a:close/>
                <a:moveTo>
                  <a:pt x="31347759" y="14823079"/>
                </a:moveTo>
                <a:cubicBezTo>
                  <a:pt x="31354903" y="14823873"/>
                  <a:pt x="31362139" y="14824051"/>
                  <a:pt x="31369187" y="14825461"/>
                </a:cubicBezTo>
                <a:cubicBezTo>
                  <a:pt x="31374111" y="14826446"/>
                  <a:pt x="31378715" y="14828636"/>
                  <a:pt x="31383475" y="14830223"/>
                </a:cubicBezTo>
                <a:lnTo>
                  <a:pt x="31390619" y="14832604"/>
                </a:lnTo>
                <a:cubicBezTo>
                  <a:pt x="31392999" y="14834192"/>
                  <a:pt x="31395975" y="14835132"/>
                  <a:pt x="31397763" y="14837367"/>
                </a:cubicBezTo>
                <a:cubicBezTo>
                  <a:pt x="31399331" y="14839327"/>
                  <a:pt x="31400143" y="14842001"/>
                  <a:pt x="31400143" y="14844511"/>
                </a:cubicBezTo>
                <a:cubicBezTo>
                  <a:pt x="31400143" y="14851116"/>
                  <a:pt x="31401231" y="14868882"/>
                  <a:pt x="31392999" y="14875467"/>
                </a:cubicBezTo>
                <a:cubicBezTo>
                  <a:pt x="31391039" y="14877035"/>
                  <a:pt x="31388239" y="14877054"/>
                  <a:pt x="31385859" y="14877848"/>
                </a:cubicBezTo>
                <a:cubicBezTo>
                  <a:pt x="31380371" y="14881506"/>
                  <a:pt x="31378143" y="14883897"/>
                  <a:pt x="31371571" y="14884992"/>
                </a:cubicBezTo>
                <a:cubicBezTo>
                  <a:pt x="31369219" y="14885383"/>
                  <a:pt x="31361647" y="14884992"/>
                  <a:pt x="31359663" y="14884992"/>
                </a:cubicBezTo>
                <a:cubicBezTo>
                  <a:pt x="31353315" y="14882611"/>
                  <a:pt x="31346427" y="14881337"/>
                  <a:pt x="31340615" y="14877848"/>
                </a:cubicBezTo>
                <a:cubicBezTo>
                  <a:pt x="31338159" y="14876375"/>
                  <a:pt x="31337131" y="14873264"/>
                  <a:pt x="31335851" y="14870704"/>
                </a:cubicBezTo>
                <a:cubicBezTo>
                  <a:pt x="31333411" y="14865823"/>
                  <a:pt x="31331995" y="14856182"/>
                  <a:pt x="31331087" y="14851654"/>
                </a:cubicBezTo>
                <a:cubicBezTo>
                  <a:pt x="31331883" y="14843717"/>
                  <a:pt x="31329451" y="14834732"/>
                  <a:pt x="31333471" y="14827842"/>
                </a:cubicBezTo>
                <a:cubicBezTo>
                  <a:pt x="31335999" y="14823506"/>
                  <a:pt x="31347759" y="14823079"/>
                  <a:pt x="31347759" y="14823079"/>
                </a:cubicBezTo>
                <a:close/>
                <a:moveTo>
                  <a:pt x="25384035" y="14793039"/>
                </a:moveTo>
                <a:cubicBezTo>
                  <a:pt x="25396663" y="14793039"/>
                  <a:pt x="25406895" y="14803274"/>
                  <a:pt x="25406895" y="14815899"/>
                </a:cubicBezTo>
                <a:cubicBezTo>
                  <a:pt x="25406895" y="14828524"/>
                  <a:pt x="25396663" y="14838759"/>
                  <a:pt x="25384035" y="14838759"/>
                </a:cubicBezTo>
                <a:cubicBezTo>
                  <a:pt x="25371411" y="14838759"/>
                  <a:pt x="25361175" y="14828524"/>
                  <a:pt x="25361175" y="14815899"/>
                </a:cubicBezTo>
                <a:cubicBezTo>
                  <a:pt x="25361175" y="14803274"/>
                  <a:pt x="25371411" y="14793039"/>
                  <a:pt x="25384035" y="14793039"/>
                </a:cubicBezTo>
                <a:close/>
                <a:moveTo>
                  <a:pt x="19668371" y="14790420"/>
                </a:moveTo>
                <a:cubicBezTo>
                  <a:pt x="19680999" y="14790420"/>
                  <a:pt x="19691235" y="14800655"/>
                  <a:pt x="19691235" y="14813280"/>
                </a:cubicBezTo>
                <a:cubicBezTo>
                  <a:pt x="19691235" y="14825905"/>
                  <a:pt x="19680999" y="14836140"/>
                  <a:pt x="19668371" y="14836140"/>
                </a:cubicBezTo>
                <a:cubicBezTo>
                  <a:pt x="19655747" y="14836140"/>
                  <a:pt x="19645511" y="14825905"/>
                  <a:pt x="19645511" y="14813280"/>
                </a:cubicBezTo>
                <a:cubicBezTo>
                  <a:pt x="19645511" y="14800655"/>
                  <a:pt x="19655747" y="14790420"/>
                  <a:pt x="19668371" y="14790420"/>
                </a:cubicBezTo>
                <a:close/>
                <a:moveTo>
                  <a:pt x="9277519" y="14754700"/>
                </a:moveTo>
                <a:cubicBezTo>
                  <a:pt x="9290145" y="14754700"/>
                  <a:pt x="9300379" y="14764935"/>
                  <a:pt x="9300379" y="14777560"/>
                </a:cubicBezTo>
                <a:cubicBezTo>
                  <a:pt x="9300379" y="14790185"/>
                  <a:pt x="9290145" y="14800420"/>
                  <a:pt x="9277519" y="14800420"/>
                </a:cubicBezTo>
                <a:cubicBezTo>
                  <a:pt x="9264892" y="14800420"/>
                  <a:pt x="9254659" y="14790185"/>
                  <a:pt x="9254659" y="14777560"/>
                </a:cubicBezTo>
                <a:cubicBezTo>
                  <a:pt x="9254659" y="14764935"/>
                  <a:pt x="9264892" y="14754700"/>
                  <a:pt x="9277519" y="14754700"/>
                </a:cubicBezTo>
                <a:close/>
                <a:moveTo>
                  <a:pt x="15838447" y="14722411"/>
                </a:moveTo>
                <a:lnTo>
                  <a:pt x="15933543" y="14773617"/>
                </a:lnTo>
                <a:lnTo>
                  <a:pt x="16087165" y="14751672"/>
                </a:lnTo>
                <a:lnTo>
                  <a:pt x="16138370" y="14846769"/>
                </a:lnTo>
                <a:lnTo>
                  <a:pt x="16379771" y="14868716"/>
                </a:lnTo>
                <a:lnTo>
                  <a:pt x="16467553" y="14788248"/>
                </a:lnTo>
                <a:lnTo>
                  <a:pt x="16584598" y="14810193"/>
                </a:lnTo>
                <a:lnTo>
                  <a:pt x="16752843" y="14956497"/>
                </a:lnTo>
                <a:lnTo>
                  <a:pt x="16825995" y="15022334"/>
                </a:lnTo>
                <a:lnTo>
                  <a:pt x="16884517" y="15029648"/>
                </a:lnTo>
                <a:lnTo>
                  <a:pt x="16972299" y="15088171"/>
                </a:lnTo>
                <a:lnTo>
                  <a:pt x="16957671" y="15161323"/>
                </a:lnTo>
                <a:lnTo>
                  <a:pt x="16738215" y="15095486"/>
                </a:lnTo>
                <a:lnTo>
                  <a:pt x="16643116" y="15132062"/>
                </a:lnTo>
                <a:lnTo>
                  <a:pt x="16540707" y="15066225"/>
                </a:lnTo>
                <a:lnTo>
                  <a:pt x="16409033" y="15088171"/>
                </a:lnTo>
                <a:lnTo>
                  <a:pt x="16277358" y="15000389"/>
                </a:lnTo>
                <a:lnTo>
                  <a:pt x="16057900" y="15029648"/>
                </a:lnTo>
                <a:lnTo>
                  <a:pt x="15896967" y="14956497"/>
                </a:lnTo>
                <a:lnTo>
                  <a:pt x="15860393" y="14876030"/>
                </a:lnTo>
                <a:lnTo>
                  <a:pt x="15787238" y="14883345"/>
                </a:lnTo>
                <a:lnTo>
                  <a:pt x="15728719" y="14846769"/>
                </a:lnTo>
                <a:close/>
                <a:moveTo>
                  <a:pt x="9396581" y="14707075"/>
                </a:moveTo>
                <a:cubicBezTo>
                  <a:pt x="9409205" y="14707075"/>
                  <a:pt x="9419441" y="14717310"/>
                  <a:pt x="9419441" y="14729935"/>
                </a:cubicBezTo>
                <a:cubicBezTo>
                  <a:pt x="9419441" y="14742560"/>
                  <a:pt x="9409205" y="14752795"/>
                  <a:pt x="9396581" y="14752795"/>
                </a:cubicBezTo>
                <a:cubicBezTo>
                  <a:pt x="9383959" y="14752795"/>
                  <a:pt x="9373721" y="14742560"/>
                  <a:pt x="9373721" y="14729935"/>
                </a:cubicBezTo>
                <a:cubicBezTo>
                  <a:pt x="9373721" y="14717310"/>
                  <a:pt x="9383959" y="14707075"/>
                  <a:pt x="9396581" y="14707075"/>
                </a:cubicBezTo>
                <a:close/>
                <a:moveTo>
                  <a:pt x="22334215" y="14651281"/>
                </a:moveTo>
                <a:cubicBezTo>
                  <a:pt x="22346499" y="14648602"/>
                  <a:pt x="22358331" y="14661377"/>
                  <a:pt x="22367587" y="14667547"/>
                </a:cubicBezTo>
                <a:cubicBezTo>
                  <a:pt x="22372667" y="14675167"/>
                  <a:pt x="22376349" y="14683931"/>
                  <a:pt x="22382827" y="14690407"/>
                </a:cubicBezTo>
                <a:cubicBezTo>
                  <a:pt x="22413907" y="14721491"/>
                  <a:pt x="22401439" y="14686970"/>
                  <a:pt x="22413307" y="14728507"/>
                </a:cubicBezTo>
                <a:cubicBezTo>
                  <a:pt x="22422715" y="14761451"/>
                  <a:pt x="22419655" y="14760257"/>
                  <a:pt x="22420923" y="14766607"/>
                </a:cubicBezTo>
                <a:cubicBezTo>
                  <a:pt x="22416755" y="14765680"/>
                  <a:pt x="22343143" y="14757982"/>
                  <a:pt x="22329483" y="14736127"/>
                </a:cubicBezTo>
                <a:cubicBezTo>
                  <a:pt x="22320971" y="14722504"/>
                  <a:pt x="22314247" y="14690407"/>
                  <a:pt x="22314247" y="14690407"/>
                </a:cubicBezTo>
                <a:cubicBezTo>
                  <a:pt x="22316785" y="14680247"/>
                  <a:pt x="22315325" y="14668105"/>
                  <a:pt x="22321867" y="14659927"/>
                </a:cubicBezTo>
                <a:cubicBezTo>
                  <a:pt x="22325979" y="14654784"/>
                  <a:pt x="22330123" y="14652174"/>
                  <a:pt x="22334215" y="14651281"/>
                </a:cubicBezTo>
                <a:close/>
                <a:moveTo>
                  <a:pt x="23686211" y="14609684"/>
                </a:moveTo>
                <a:cubicBezTo>
                  <a:pt x="23698835" y="14609684"/>
                  <a:pt x="23709067" y="14619919"/>
                  <a:pt x="23709067" y="14632544"/>
                </a:cubicBezTo>
                <a:cubicBezTo>
                  <a:pt x="23709067" y="14645169"/>
                  <a:pt x="23698835" y="14655404"/>
                  <a:pt x="23686211" y="14655404"/>
                </a:cubicBezTo>
                <a:cubicBezTo>
                  <a:pt x="23673587" y="14655404"/>
                  <a:pt x="23663347" y="14645169"/>
                  <a:pt x="23663347" y="14632544"/>
                </a:cubicBezTo>
                <a:cubicBezTo>
                  <a:pt x="23663347" y="14619919"/>
                  <a:pt x="23673587" y="14609684"/>
                  <a:pt x="23686211" y="14609684"/>
                </a:cubicBezTo>
                <a:close/>
                <a:moveTo>
                  <a:pt x="11489595" y="14604206"/>
                </a:moveTo>
                <a:cubicBezTo>
                  <a:pt x="11503992" y="14607805"/>
                  <a:pt x="11498088" y="14603482"/>
                  <a:pt x="11503884" y="14620875"/>
                </a:cubicBezTo>
                <a:lnTo>
                  <a:pt x="11506263" y="14628018"/>
                </a:lnTo>
                <a:cubicBezTo>
                  <a:pt x="11503615" y="14641257"/>
                  <a:pt x="11507510" y="14654374"/>
                  <a:pt x="11491979" y="14656593"/>
                </a:cubicBezTo>
                <a:cubicBezTo>
                  <a:pt x="11489493" y="14656948"/>
                  <a:pt x="11487268" y="14654821"/>
                  <a:pt x="11484835" y="14654212"/>
                </a:cubicBezTo>
                <a:cubicBezTo>
                  <a:pt x="11484065" y="14654020"/>
                  <a:pt x="11482850" y="14656196"/>
                  <a:pt x="11482451" y="14656593"/>
                </a:cubicBezTo>
                <a:cubicBezTo>
                  <a:pt x="11480069" y="14650243"/>
                  <a:pt x="11477628" y="14643917"/>
                  <a:pt x="11475310" y="14637543"/>
                </a:cubicBezTo>
                <a:cubicBezTo>
                  <a:pt x="11474450" y="14635184"/>
                  <a:pt x="11472649" y="14632894"/>
                  <a:pt x="11472927" y="14630400"/>
                </a:cubicBezTo>
                <a:cubicBezTo>
                  <a:pt x="11473517" y="14625093"/>
                  <a:pt x="11477799" y="14613621"/>
                  <a:pt x="11482451" y="14608968"/>
                </a:cubicBezTo>
                <a:cubicBezTo>
                  <a:pt x="11484478" y="14606944"/>
                  <a:pt x="11487214" y="14605793"/>
                  <a:pt x="11489595" y="14604206"/>
                </a:cubicBezTo>
                <a:close/>
                <a:moveTo>
                  <a:pt x="9415633" y="14573725"/>
                </a:moveTo>
                <a:cubicBezTo>
                  <a:pt x="9428259" y="14573725"/>
                  <a:pt x="9438493" y="14583960"/>
                  <a:pt x="9438493" y="14596585"/>
                </a:cubicBezTo>
                <a:cubicBezTo>
                  <a:pt x="9438493" y="14609210"/>
                  <a:pt x="9428259" y="14619445"/>
                  <a:pt x="9415633" y="14619445"/>
                </a:cubicBezTo>
                <a:cubicBezTo>
                  <a:pt x="9403008" y="14619445"/>
                  <a:pt x="9392773" y="14609210"/>
                  <a:pt x="9392773" y="14596585"/>
                </a:cubicBezTo>
                <a:cubicBezTo>
                  <a:pt x="9392773" y="14583960"/>
                  <a:pt x="9403008" y="14573725"/>
                  <a:pt x="9415633" y="14573725"/>
                </a:cubicBezTo>
                <a:close/>
                <a:moveTo>
                  <a:pt x="11632472" y="14528006"/>
                </a:moveTo>
                <a:cubicBezTo>
                  <a:pt x="11641996" y="14528800"/>
                  <a:pt x="11651572" y="14529124"/>
                  <a:pt x="11661047" y="14530387"/>
                </a:cubicBezTo>
                <a:cubicBezTo>
                  <a:pt x="11663536" y="14530719"/>
                  <a:pt x="11666229" y="14531200"/>
                  <a:pt x="11668189" y="14532768"/>
                </a:cubicBezTo>
                <a:cubicBezTo>
                  <a:pt x="11670423" y="14534556"/>
                  <a:pt x="11671367" y="14537531"/>
                  <a:pt x="11672954" y="14539912"/>
                </a:cubicBezTo>
                <a:cubicBezTo>
                  <a:pt x="11672160" y="14554993"/>
                  <a:pt x="11673275" y="14570297"/>
                  <a:pt x="11670574" y="14585156"/>
                </a:cubicBezTo>
                <a:cubicBezTo>
                  <a:pt x="11669971" y="14588469"/>
                  <a:pt x="11666678" y="14591414"/>
                  <a:pt x="11663429" y="14592300"/>
                </a:cubicBezTo>
                <a:cubicBezTo>
                  <a:pt x="11657301" y="14593971"/>
                  <a:pt x="11650727" y="14592300"/>
                  <a:pt x="11646761" y="14587537"/>
                </a:cubicBezTo>
                <a:lnTo>
                  <a:pt x="11627709" y="14580393"/>
                </a:lnTo>
                <a:cubicBezTo>
                  <a:pt x="11625351" y="14579535"/>
                  <a:pt x="11622523" y="14579580"/>
                  <a:pt x="11620567" y="14578012"/>
                </a:cubicBezTo>
                <a:cubicBezTo>
                  <a:pt x="11616371" y="14574656"/>
                  <a:pt x="11614990" y="14568430"/>
                  <a:pt x="11613423" y="14563725"/>
                </a:cubicBezTo>
                <a:cubicBezTo>
                  <a:pt x="11614217" y="14557375"/>
                  <a:pt x="11614659" y="14550971"/>
                  <a:pt x="11615804" y="14544675"/>
                </a:cubicBezTo>
                <a:cubicBezTo>
                  <a:pt x="11616251" y="14542205"/>
                  <a:pt x="11616408" y="14539306"/>
                  <a:pt x="11618183" y="14537531"/>
                </a:cubicBezTo>
                <a:cubicBezTo>
                  <a:pt x="11622233" y="14533484"/>
                  <a:pt x="11632472" y="14528006"/>
                  <a:pt x="11632472" y="14528006"/>
                </a:cubicBezTo>
                <a:close/>
                <a:moveTo>
                  <a:pt x="21986763" y="14484667"/>
                </a:moveTo>
                <a:cubicBezTo>
                  <a:pt x="21989299" y="14492287"/>
                  <a:pt x="21995267" y="14499544"/>
                  <a:pt x="21994379" y="14507527"/>
                </a:cubicBezTo>
                <a:cubicBezTo>
                  <a:pt x="21992607" y="14523493"/>
                  <a:pt x="21984219" y="14538007"/>
                  <a:pt x="21979143" y="14553247"/>
                </a:cubicBezTo>
                <a:lnTo>
                  <a:pt x="21971519" y="14576107"/>
                </a:lnTo>
                <a:lnTo>
                  <a:pt x="21963903" y="14598967"/>
                </a:lnTo>
                <a:cubicBezTo>
                  <a:pt x="21961363" y="14606587"/>
                  <a:pt x="21957859" y="14613951"/>
                  <a:pt x="21956283" y="14621827"/>
                </a:cubicBezTo>
                <a:cubicBezTo>
                  <a:pt x="21953739" y="14634527"/>
                  <a:pt x="21951803" y="14647362"/>
                  <a:pt x="21948659" y="14659927"/>
                </a:cubicBezTo>
                <a:cubicBezTo>
                  <a:pt x="21946715" y="14667719"/>
                  <a:pt x="21946723" y="14677107"/>
                  <a:pt x="21941043" y="14682787"/>
                </a:cubicBezTo>
                <a:cubicBezTo>
                  <a:pt x="21928091" y="14695739"/>
                  <a:pt x="21910563" y="14703107"/>
                  <a:pt x="21895323" y="14713267"/>
                </a:cubicBezTo>
                <a:cubicBezTo>
                  <a:pt x="21859095" y="14737418"/>
                  <a:pt x="21881151" y="14725611"/>
                  <a:pt x="21826755" y="14743747"/>
                </a:cubicBezTo>
                <a:cubicBezTo>
                  <a:pt x="21819135" y="14746287"/>
                  <a:pt x="21811927" y="14751367"/>
                  <a:pt x="21803895" y="14751367"/>
                </a:cubicBezTo>
                <a:lnTo>
                  <a:pt x="21781039" y="14751367"/>
                </a:lnTo>
                <a:cubicBezTo>
                  <a:pt x="21755635" y="14748827"/>
                  <a:pt x="21729927" y="14748451"/>
                  <a:pt x="21704837" y="14743747"/>
                </a:cubicBezTo>
                <a:lnTo>
                  <a:pt x="21636257" y="14720887"/>
                </a:lnTo>
                <a:cubicBezTo>
                  <a:pt x="21628635" y="14718347"/>
                  <a:pt x="21621319" y="14714587"/>
                  <a:pt x="21613397" y="14713267"/>
                </a:cubicBezTo>
                <a:lnTo>
                  <a:pt x="21567677" y="14705647"/>
                </a:lnTo>
                <a:cubicBezTo>
                  <a:pt x="21560059" y="14700567"/>
                  <a:pt x="21549671" y="14698173"/>
                  <a:pt x="21544817" y="14690407"/>
                </a:cubicBezTo>
                <a:cubicBezTo>
                  <a:pt x="21536303" y="14676784"/>
                  <a:pt x="21529579" y="14644687"/>
                  <a:pt x="21529579" y="14644687"/>
                </a:cubicBezTo>
                <a:cubicBezTo>
                  <a:pt x="21537199" y="14639607"/>
                  <a:pt x="21544067" y="14633166"/>
                  <a:pt x="21552439" y="14629447"/>
                </a:cubicBezTo>
                <a:cubicBezTo>
                  <a:pt x="21567119" y="14622923"/>
                  <a:pt x="21598159" y="14614207"/>
                  <a:pt x="21598159" y="14614207"/>
                </a:cubicBezTo>
                <a:cubicBezTo>
                  <a:pt x="21608315" y="14616747"/>
                  <a:pt x="21618607" y="14618818"/>
                  <a:pt x="21628635" y="14621827"/>
                </a:cubicBezTo>
                <a:lnTo>
                  <a:pt x="21697219" y="14644687"/>
                </a:lnTo>
                <a:lnTo>
                  <a:pt x="21720079" y="14652307"/>
                </a:lnTo>
                <a:lnTo>
                  <a:pt x="21742939" y="14659927"/>
                </a:lnTo>
                <a:cubicBezTo>
                  <a:pt x="21773415" y="14657387"/>
                  <a:pt x="21804967" y="14660710"/>
                  <a:pt x="21834379" y="14652307"/>
                </a:cubicBezTo>
                <a:cubicBezTo>
                  <a:pt x="21843171" y="14649791"/>
                  <a:pt x="21843735" y="14636482"/>
                  <a:pt x="21849599" y="14629447"/>
                </a:cubicBezTo>
                <a:cubicBezTo>
                  <a:pt x="21856503" y="14621168"/>
                  <a:pt x="21864843" y="14614207"/>
                  <a:pt x="21872463" y="14606587"/>
                </a:cubicBezTo>
                <a:cubicBezTo>
                  <a:pt x="21891617" y="14549128"/>
                  <a:pt x="21863555" y="14617726"/>
                  <a:pt x="21902939" y="14568487"/>
                </a:cubicBezTo>
                <a:cubicBezTo>
                  <a:pt x="21932495" y="14531542"/>
                  <a:pt x="21883543" y="14554632"/>
                  <a:pt x="21933423" y="14538007"/>
                </a:cubicBezTo>
                <a:cubicBezTo>
                  <a:pt x="21935963" y="14530387"/>
                  <a:pt x="21935363" y="14520827"/>
                  <a:pt x="21941043" y="14515147"/>
                </a:cubicBezTo>
                <a:cubicBezTo>
                  <a:pt x="21953991" y="14502195"/>
                  <a:pt x="21986763" y="14484667"/>
                  <a:pt x="21986763" y="14484667"/>
                </a:cubicBezTo>
                <a:close/>
                <a:moveTo>
                  <a:pt x="26514551" y="14461807"/>
                </a:moveTo>
                <a:cubicBezTo>
                  <a:pt x="26527175" y="14461807"/>
                  <a:pt x="26537411" y="14472042"/>
                  <a:pt x="26537411" y="14484667"/>
                </a:cubicBezTo>
                <a:cubicBezTo>
                  <a:pt x="26537411" y="14497292"/>
                  <a:pt x="26527175" y="14507527"/>
                  <a:pt x="26514551" y="14507527"/>
                </a:cubicBezTo>
                <a:cubicBezTo>
                  <a:pt x="26501927" y="14507527"/>
                  <a:pt x="26491691" y="14497292"/>
                  <a:pt x="26491691" y="14484667"/>
                </a:cubicBezTo>
                <a:cubicBezTo>
                  <a:pt x="26491691" y="14472042"/>
                  <a:pt x="26501927" y="14461807"/>
                  <a:pt x="26514551" y="14461807"/>
                </a:cubicBezTo>
                <a:close/>
                <a:moveTo>
                  <a:pt x="24335327" y="14406562"/>
                </a:moveTo>
                <a:cubicBezTo>
                  <a:pt x="24347955" y="14406562"/>
                  <a:pt x="24358187" y="14416797"/>
                  <a:pt x="24358187" y="14429422"/>
                </a:cubicBezTo>
                <a:cubicBezTo>
                  <a:pt x="24358187" y="14442047"/>
                  <a:pt x="24347955" y="14452282"/>
                  <a:pt x="24335327" y="14452282"/>
                </a:cubicBezTo>
                <a:cubicBezTo>
                  <a:pt x="24322703" y="14452282"/>
                  <a:pt x="24312467" y="14442047"/>
                  <a:pt x="24312467" y="14429422"/>
                </a:cubicBezTo>
                <a:cubicBezTo>
                  <a:pt x="24312467" y="14416797"/>
                  <a:pt x="24322703" y="14406562"/>
                  <a:pt x="24335327" y="14406562"/>
                </a:cubicBezTo>
                <a:close/>
                <a:moveTo>
                  <a:pt x="18598763" y="14403704"/>
                </a:moveTo>
                <a:lnTo>
                  <a:pt x="18607335" y="14406562"/>
                </a:lnTo>
                <a:cubicBezTo>
                  <a:pt x="18605749" y="14406165"/>
                  <a:pt x="18596689" y="14404181"/>
                  <a:pt x="18597811" y="14404181"/>
                </a:cubicBezTo>
                <a:close/>
                <a:moveTo>
                  <a:pt x="26124027" y="14311788"/>
                </a:moveTo>
                <a:cubicBezTo>
                  <a:pt x="26136651" y="14311788"/>
                  <a:pt x="26146887" y="14322023"/>
                  <a:pt x="26146887" y="14334648"/>
                </a:cubicBezTo>
                <a:cubicBezTo>
                  <a:pt x="26146887" y="14347273"/>
                  <a:pt x="26136651" y="14357508"/>
                  <a:pt x="26124027" y="14357508"/>
                </a:cubicBezTo>
                <a:cubicBezTo>
                  <a:pt x="26111403" y="14357508"/>
                  <a:pt x="26101167" y="14347273"/>
                  <a:pt x="26101167" y="14334648"/>
                </a:cubicBezTo>
                <a:cubicBezTo>
                  <a:pt x="26101167" y="14322023"/>
                  <a:pt x="26111403" y="14311788"/>
                  <a:pt x="26124027" y="14311788"/>
                </a:cubicBezTo>
                <a:close/>
                <a:moveTo>
                  <a:pt x="18554949" y="14306550"/>
                </a:moveTo>
                <a:cubicBezTo>
                  <a:pt x="18563681" y="14307344"/>
                  <a:pt x="18572507" y="14307408"/>
                  <a:pt x="18581143" y="14308931"/>
                </a:cubicBezTo>
                <a:cubicBezTo>
                  <a:pt x="18586087" y="14309803"/>
                  <a:pt x="18590667" y="14312105"/>
                  <a:pt x="18595431" y="14313693"/>
                </a:cubicBezTo>
                <a:cubicBezTo>
                  <a:pt x="18597811" y="14314487"/>
                  <a:pt x="18600485" y="14314683"/>
                  <a:pt x="18602575" y="14316075"/>
                </a:cubicBezTo>
                <a:cubicBezTo>
                  <a:pt x="18611807" y="14322229"/>
                  <a:pt x="18607003" y="14319932"/>
                  <a:pt x="18616863" y="14323218"/>
                </a:cubicBezTo>
                <a:cubicBezTo>
                  <a:pt x="18619243" y="14325599"/>
                  <a:pt x="18621203" y="14328494"/>
                  <a:pt x="18624007" y="14330362"/>
                </a:cubicBezTo>
                <a:cubicBezTo>
                  <a:pt x="18626095" y="14331754"/>
                  <a:pt x="18629691" y="14330700"/>
                  <a:pt x="18631151" y="14332743"/>
                </a:cubicBezTo>
                <a:cubicBezTo>
                  <a:pt x="18634067" y="14336828"/>
                  <a:pt x="18634325" y="14342268"/>
                  <a:pt x="18635911" y="14347031"/>
                </a:cubicBezTo>
                <a:lnTo>
                  <a:pt x="18638291" y="14354175"/>
                </a:lnTo>
                <a:cubicBezTo>
                  <a:pt x="18636971" y="14366086"/>
                  <a:pt x="18639351" y="14374548"/>
                  <a:pt x="18631151" y="14382750"/>
                </a:cubicBezTo>
                <a:cubicBezTo>
                  <a:pt x="18629125" y="14384774"/>
                  <a:pt x="18626387" y="14385925"/>
                  <a:pt x="18624007" y="14387512"/>
                </a:cubicBezTo>
                <a:cubicBezTo>
                  <a:pt x="18622419" y="14389893"/>
                  <a:pt x="18621479" y="14392868"/>
                  <a:pt x="18619243" y="14394656"/>
                </a:cubicBezTo>
                <a:cubicBezTo>
                  <a:pt x="18617283" y="14396224"/>
                  <a:pt x="18614343" y="14395915"/>
                  <a:pt x="18612099" y="14397037"/>
                </a:cubicBezTo>
                <a:lnTo>
                  <a:pt x="18598763" y="14403704"/>
                </a:lnTo>
                <a:lnTo>
                  <a:pt x="18585907" y="14399418"/>
                </a:lnTo>
                <a:cubicBezTo>
                  <a:pt x="18570959" y="14395432"/>
                  <a:pt x="18536559" y="14395089"/>
                  <a:pt x="18528755" y="14394656"/>
                </a:cubicBezTo>
                <a:cubicBezTo>
                  <a:pt x="18526375" y="14393068"/>
                  <a:pt x="18523127" y="14392320"/>
                  <a:pt x="18521611" y="14389893"/>
                </a:cubicBezTo>
                <a:cubicBezTo>
                  <a:pt x="18518951" y="14385636"/>
                  <a:pt x="18516851" y="14375606"/>
                  <a:pt x="18516851" y="14375606"/>
                </a:cubicBezTo>
                <a:cubicBezTo>
                  <a:pt x="18517643" y="14361318"/>
                  <a:pt x="18517207" y="14346909"/>
                  <a:pt x="18519231" y="14332743"/>
                </a:cubicBezTo>
                <a:cubicBezTo>
                  <a:pt x="18519635" y="14329910"/>
                  <a:pt x="18522711" y="14328159"/>
                  <a:pt x="18523993" y="14325600"/>
                </a:cubicBezTo>
                <a:cubicBezTo>
                  <a:pt x="18525115" y="14323355"/>
                  <a:pt x="18524599" y="14320231"/>
                  <a:pt x="18526375" y="14318456"/>
                </a:cubicBezTo>
                <a:cubicBezTo>
                  <a:pt x="18528151" y="14316681"/>
                  <a:pt x="18531135" y="14316869"/>
                  <a:pt x="18533519" y="14316075"/>
                </a:cubicBezTo>
                <a:cubicBezTo>
                  <a:pt x="18535899" y="14314487"/>
                  <a:pt x="18538047" y="14312474"/>
                  <a:pt x="18540663" y="14311312"/>
                </a:cubicBezTo>
                <a:cubicBezTo>
                  <a:pt x="18545251" y="14309273"/>
                  <a:pt x="18554949" y="14306550"/>
                  <a:pt x="18554949" y="14306550"/>
                </a:cubicBezTo>
                <a:close/>
                <a:moveTo>
                  <a:pt x="14111456" y="14292737"/>
                </a:moveTo>
                <a:cubicBezTo>
                  <a:pt x="14124084" y="14292737"/>
                  <a:pt x="14134316" y="14302972"/>
                  <a:pt x="14134316" y="14315597"/>
                </a:cubicBezTo>
                <a:cubicBezTo>
                  <a:pt x="14134316" y="14328222"/>
                  <a:pt x="14124084" y="14338457"/>
                  <a:pt x="14111456" y="14338457"/>
                </a:cubicBezTo>
                <a:cubicBezTo>
                  <a:pt x="14098834" y="14338457"/>
                  <a:pt x="14088598" y="14328222"/>
                  <a:pt x="14088598" y="14315597"/>
                </a:cubicBezTo>
                <a:cubicBezTo>
                  <a:pt x="14088598" y="14302972"/>
                  <a:pt x="14098834" y="14292737"/>
                  <a:pt x="14111456" y="14292737"/>
                </a:cubicBezTo>
                <a:close/>
                <a:moveTo>
                  <a:pt x="26552651" y="14283213"/>
                </a:moveTo>
                <a:cubicBezTo>
                  <a:pt x="26565275" y="14283213"/>
                  <a:pt x="26575511" y="14293448"/>
                  <a:pt x="26575511" y="14306073"/>
                </a:cubicBezTo>
                <a:cubicBezTo>
                  <a:pt x="26575511" y="14318698"/>
                  <a:pt x="26565275" y="14328933"/>
                  <a:pt x="26552651" y="14328933"/>
                </a:cubicBezTo>
                <a:cubicBezTo>
                  <a:pt x="26540027" y="14328933"/>
                  <a:pt x="26529791" y="14318698"/>
                  <a:pt x="26529791" y="14306073"/>
                </a:cubicBezTo>
                <a:cubicBezTo>
                  <a:pt x="26529791" y="14293448"/>
                  <a:pt x="26540027" y="14283213"/>
                  <a:pt x="26552651" y="14283213"/>
                </a:cubicBezTo>
                <a:close/>
                <a:moveTo>
                  <a:pt x="18845459" y="14249400"/>
                </a:moveTo>
                <a:cubicBezTo>
                  <a:pt x="18862923" y="14250194"/>
                  <a:pt x="18880407" y="14250618"/>
                  <a:pt x="18897847" y="14251781"/>
                </a:cubicBezTo>
                <a:cubicBezTo>
                  <a:pt x="18904233" y="14252207"/>
                  <a:pt x="18910503" y="14253906"/>
                  <a:pt x="18916899" y="14254162"/>
                </a:cubicBezTo>
                <a:cubicBezTo>
                  <a:pt x="18950219" y="14255495"/>
                  <a:pt x="18983575" y="14255749"/>
                  <a:pt x="19016911" y="14256543"/>
                </a:cubicBezTo>
                <a:cubicBezTo>
                  <a:pt x="19036631" y="14263117"/>
                  <a:pt x="19027019" y="14258520"/>
                  <a:pt x="19045485" y="14270831"/>
                </a:cubicBezTo>
                <a:lnTo>
                  <a:pt x="19052629" y="14275593"/>
                </a:lnTo>
                <a:cubicBezTo>
                  <a:pt x="19061779" y="14289320"/>
                  <a:pt x="19053859" y="14276080"/>
                  <a:pt x="19059775" y="14289881"/>
                </a:cubicBezTo>
                <a:cubicBezTo>
                  <a:pt x="19063399" y="14298344"/>
                  <a:pt x="19064513" y="14299373"/>
                  <a:pt x="19069299" y="14306550"/>
                </a:cubicBezTo>
                <a:lnTo>
                  <a:pt x="19076441" y="14327981"/>
                </a:lnTo>
                <a:lnTo>
                  <a:pt x="19078823" y="14335125"/>
                </a:lnTo>
                <a:cubicBezTo>
                  <a:pt x="19078029" y="14346237"/>
                  <a:pt x="19080479" y="14358079"/>
                  <a:pt x="19076441" y="14368462"/>
                </a:cubicBezTo>
                <a:cubicBezTo>
                  <a:pt x="19074307" y="14373946"/>
                  <a:pt x="19061339" y="14378560"/>
                  <a:pt x="19055011" y="14380368"/>
                </a:cubicBezTo>
                <a:cubicBezTo>
                  <a:pt x="19051863" y="14381267"/>
                  <a:pt x="19048659" y="14381956"/>
                  <a:pt x="19045485" y="14382750"/>
                </a:cubicBezTo>
                <a:cubicBezTo>
                  <a:pt x="19042439" y="14381988"/>
                  <a:pt x="19032229" y="14379693"/>
                  <a:pt x="19028815" y="14377987"/>
                </a:cubicBezTo>
                <a:cubicBezTo>
                  <a:pt x="19019951" y="14373554"/>
                  <a:pt x="19022427" y="14372662"/>
                  <a:pt x="19014531" y="14366081"/>
                </a:cubicBezTo>
                <a:cubicBezTo>
                  <a:pt x="19008373" y="14360951"/>
                  <a:pt x="19007403" y="14361324"/>
                  <a:pt x="19000243" y="14358937"/>
                </a:cubicBezTo>
                <a:cubicBezTo>
                  <a:pt x="18983865" y="14348020"/>
                  <a:pt x="18991383" y="14351222"/>
                  <a:pt x="18978811" y="14347031"/>
                </a:cubicBezTo>
                <a:cubicBezTo>
                  <a:pt x="18974047" y="14343856"/>
                  <a:pt x="18967699" y="14342268"/>
                  <a:pt x="18964523" y="14337506"/>
                </a:cubicBezTo>
                <a:cubicBezTo>
                  <a:pt x="18962935" y="14335125"/>
                  <a:pt x="18961995" y="14332150"/>
                  <a:pt x="18959759" y="14330362"/>
                </a:cubicBezTo>
                <a:cubicBezTo>
                  <a:pt x="18951863" y="14324045"/>
                  <a:pt x="18943887" y="14314487"/>
                  <a:pt x="18940711" y="14311312"/>
                </a:cubicBezTo>
                <a:cubicBezTo>
                  <a:pt x="18933567" y="14312900"/>
                  <a:pt x="18926379" y="14314300"/>
                  <a:pt x="18919279" y="14316075"/>
                </a:cubicBezTo>
                <a:cubicBezTo>
                  <a:pt x="18916843" y="14316684"/>
                  <a:pt x="18914623" y="14318131"/>
                  <a:pt x="18912135" y="14318456"/>
                </a:cubicBezTo>
                <a:cubicBezTo>
                  <a:pt x="18896315" y="14320519"/>
                  <a:pt x="18880367" y="14321456"/>
                  <a:pt x="18864511" y="14323218"/>
                </a:cubicBezTo>
                <a:lnTo>
                  <a:pt x="18843079" y="14325600"/>
                </a:lnTo>
                <a:lnTo>
                  <a:pt x="18816885" y="14323218"/>
                </a:lnTo>
                <a:cubicBezTo>
                  <a:pt x="18812465" y="14320838"/>
                  <a:pt x="18813711" y="14313693"/>
                  <a:pt x="18812123" y="14308931"/>
                </a:cubicBezTo>
                <a:lnTo>
                  <a:pt x="18809739" y="14301787"/>
                </a:lnTo>
                <a:cubicBezTo>
                  <a:pt x="18810535" y="14292262"/>
                  <a:pt x="18809567" y="14282421"/>
                  <a:pt x="18812123" y="14273212"/>
                </a:cubicBezTo>
                <a:cubicBezTo>
                  <a:pt x="18814427" y="14264920"/>
                  <a:pt x="18821291" y="14257913"/>
                  <a:pt x="18828791" y="14254162"/>
                </a:cubicBezTo>
                <a:cubicBezTo>
                  <a:pt x="18832207" y="14252455"/>
                  <a:pt x="18842411" y="14250162"/>
                  <a:pt x="18845459" y="14249400"/>
                </a:cubicBezTo>
                <a:close/>
                <a:moveTo>
                  <a:pt x="16044922" y="14247018"/>
                </a:moveTo>
                <a:cubicBezTo>
                  <a:pt x="16057623" y="14247812"/>
                  <a:pt x="16070364" y="14248068"/>
                  <a:pt x="16083022" y="14249400"/>
                </a:cubicBezTo>
                <a:cubicBezTo>
                  <a:pt x="16085515" y="14249663"/>
                  <a:pt x="16088204" y="14250213"/>
                  <a:pt x="16090166" y="14251781"/>
                </a:cubicBezTo>
                <a:cubicBezTo>
                  <a:pt x="16094027" y="14254871"/>
                  <a:pt x="16096032" y="14261597"/>
                  <a:pt x="16097308" y="14266068"/>
                </a:cubicBezTo>
                <a:cubicBezTo>
                  <a:pt x="16098208" y="14269215"/>
                  <a:pt x="16098897" y="14272418"/>
                  <a:pt x="16099690" y="14275593"/>
                </a:cubicBezTo>
                <a:cubicBezTo>
                  <a:pt x="16098897" y="14279562"/>
                  <a:pt x="16099118" y="14283880"/>
                  <a:pt x="16097308" y="14287500"/>
                </a:cubicBezTo>
                <a:cubicBezTo>
                  <a:pt x="16095801" y="14290512"/>
                  <a:pt x="16092752" y="14292487"/>
                  <a:pt x="16090166" y="14294643"/>
                </a:cubicBezTo>
                <a:cubicBezTo>
                  <a:pt x="16084716" y="14299182"/>
                  <a:pt x="16082417" y="14299919"/>
                  <a:pt x="16075876" y="14301787"/>
                </a:cubicBezTo>
                <a:cubicBezTo>
                  <a:pt x="16066194" y="14304553"/>
                  <a:pt x="16065955" y="14299803"/>
                  <a:pt x="16063969" y="14299406"/>
                </a:cubicBezTo>
                <a:cubicBezTo>
                  <a:pt x="16056033" y="14298612"/>
                  <a:pt x="16047655" y="14299751"/>
                  <a:pt x="16040161" y="14297025"/>
                </a:cubicBezTo>
                <a:cubicBezTo>
                  <a:pt x="16037801" y="14296167"/>
                  <a:pt x="16038899" y="14292126"/>
                  <a:pt x="16037777" y="14289881"/>
                </a:cubicBezTo>
                <a:cubicBezTo>
                  <a:pt x="16036495" y="14287321"/>
                  <a:pt x="16034296" y="14285297"/>
                  <a:pt x="16033017" y="14282737"/>
                </a:cubicBezTo>
                <a:cubicBezTo>
                  <a:pt x="16031310" y="14279324"/>
                  <a:pt x="16029012" y="14269115"/>
                  <a:pt x="16028251" y="14266068"/>
                </a:cubicBezTo>
                <a:cubicBezTo>
                  <a:pt x="16029047" y="14262099"/>
                  <a:pt x="16028626" y="14257676"/>
                  <a:pt x="16030633" y="14254162"/>
                </a:cubicBezTo>
                <a:cubicBezTo>
                  <a:pt x="16032804" y="14250362"/>
                  <a:pt x="16041256" y="14248240"/>
                  <a:pt x="16044922" y="14247018"/>
                </a:cubicBezTo>
                <a:close/>
                <a:moveTo>
                  <a:pt x="21864843" y="14240827"/>
                </a:moveTo>
                <a:cubicBezTo>
                  <a:pt x="21880079" y="14245907"/>
                  <a:pt x="21897199" y="14247156"/>
                  <a:pt x="21910563" y="14256067"/>
                </a:cubicBezTo>
                <a:cubicBezTo>
                  <a:pt x="21925799" y="14266227"/>
                  <a:pt x="21938907" y="14280755"/>
                  <a:pt x="21956283" y="14286547"/>
                </a:cubicBezTo>
                <a:cubicBezTo>
                  <a:pt x="21963903" y="14289087"/>
                  <a:pt x="21971955" y="14290575"/>
                  <a:pt x="21979143" y="14294167"/>
                </a:cubicBezTo>
                <a:cubicBezTo>
                  <a:pt x="22038223" y="14323710"/>
                  <a:pt x="21967399" y="14297874"/>
                  <a:pt x="22024857" y="14317027"/>
                </a:cubicBezTo>
                <a:cubicBezTo>
                  <a:pt x="22029939" y="14324647"/>
                  <a:pt x="22032331" y="14335033"/>
                  <a:pt x="22040099" y="14339887"/>
                </a:cubicBezTo>
                <a:cubicBezTo>
                  <a:pt x="22053719" y="14348401"/>
                  <a:pt x="22085819" y="14355127"/>
                  <a:pt x="22085819" y="14355127"/>
                </a:cubicBezTo>
                <a:cubicBezTo>
                  <a:pt x="22104967" y="14412586"/>
                  <a:pt x="22079135" y="14341761"/>
                  <a:pt x="22108679" y="14400847"/>
                </a:cubicBezTo>
                <a:cubicBezTo>
                  <a:pt x="22112273" y="14408031"/>
                  <a:pt x="22113759" y="14416087"/>
                  <a:pt x="22116297" y="14423707"/>
                </a:cubicBezTo>
                <a:cubicBezTo>
                  <a:pt x="22110043" y="14461245"/>
                  <a:pt x="22119831" y="14471061"/>
                  <a:pt x="22085819" y="14484667"/>
                </a:cubicBezTo>
                <a:cubicBezTo>
                  <a:pt x="22073119" y="14466887"/>
                  <a:pt x="22058963" y="14450063"/>
                  <a:pt x="22047717" y="14431327"/>
                </a:cubicBezTo>
                <a:cubicBezTo>
                  <a:pt x="22043583" y="14424439"/>
                  <a:pt x="22045119" y="14414739"/>
                  <a:pt x="22040099" y="14408467"/>
                </a:cubicBezTo>
                <a:cubicBezTo>
                  <a:pt x="22023863" y="14388170"/>
                  <a:pt x="22014259" y="14396650"/>
                  <a:pt x="21994379" y="14385607"/>
                </a:cubicBezTo>
                <a:cubicBezTo>
                  <a:pt x="21978367" y="14376712"/>
                  <a:pt x="21966035" y="14360919"/>
                  <a:pt x="21948659" y="14355127"/>
                </a:cubicBezTo>
                <a:lnTo>
                  <a:pt x="21902939" y="14339887"/>
                </a:lnTo>
                <a:cubicBezTo>
                  <a:pt x="21895323" y="14332267"/>
                  <a:pt x="21889047" y="14323005"/>
                  <a:pt x="21880079" y="14317027"/>
                </a:cubicBezTo>
                <a:cubicBezTo>
                  <a:pt x="21873395" y="14312572"/>
                  <a:pt x="21864407" y="14312999"/>
                  <a:pt x="21857219" y="14309407"/>
                </a:cubicBezTo>
                <a:cubicBezTo>
                  <a:pt x="21849027" y="14305311"/>
                  <a:pt x="21841983" y="14299247"/>
                  <a:pt x="21834375" y="14294167"/>
                </a:cubicBezTo>
                <a:cubicBezTo>
                  <a:pt x="21831835" y="14286547"/>
                  <a:pt x="21825435" y="14279230"/>
                  <a:pt x="21826755" y="14271307"/>
                </a:cubicBezTo>
                <a:cubicBezTo>
                  <a:pt x="21830811" y="14246977"/>
                  <a:pt x="21847011" y="14246771"/>
                  <a:pt x="21864843" y="14240827"/>
                </a:cubicBezTo>
                <a:close/>
                <a:moveTo>
                  <a:pt x="25336411" y="14226301"/>
                </a:moveTo>
                <a:cubicBezTo>
                  <a:pt x="25349035" y="14226301"/>
                  <a:pt x="25359271" y="14236536"/>
                  <a:pt x="25359271" y="14249161"/>
                </a:cubicBezTo>
                <a:cubicBezTo>
                  <a:pt x="25359271" y="14261786"/>
                  <a:pt x="25349035" y="14272021"/>
                  <a:pt x="25336411" y="14272021"/>
                </a:cubicBezTo>
                <a:cubicBezTo>
                  <a:pt x="25323787" y="14272021"/>
                  <a:pt x="25313551" y="14261786"/>
                  <a:pt x="25313551" y="14249161"/>
                </a:cubicBezTo>
                <a:cubicBezTo>
                  <a:pt x="25313551" y="14236536"/>
                  <a:pt x="25323787" y="14226301"/>
                  <a:pt x="25336411" y="14226301"/>
                </a:cubicBezTo>
                <a:close/>
                <a:moveTo>
                  <a:pt x="21240207" y="14157007"/>
                </a:moveTo>
                <a:cubicBezTo>
                  <a:pt x="21252831" y="14157007"/>
                  <a:pt x="21263067" y="14167242"/>
                  <a:pt x="21263067" y="14179867"/>
                </a:cubicBezTo>
                <a:cubicBezTo>
                  <a:pt x="21263067" y="14192492"/>
                  <a:pt x="21252831" y="14202727"/>
                  <a:pt x="21240207" y="14202727"/>
                </a:cubicBezTo>
                <a:cubicBezTo>
                  <a:pt x="21227583" y="14202727"/>
                  <a:pt x="21217347" y="14192492"/>
                  <a:pt x="21217347" y="14179867"/>
                </a:cubicBezTo>
                <a:cubicBezTo>
                  <a:pt x="21217347" y="14167242"/>
                  <a:pt x="21227583" y="14157007"/>
                  <a:pt x="21240207" y="14157007"/>
                </a:cubicBezTo>
                <a:close/>
                <a:moveTo>
                  <a:pt x="21411655" y="14152244"/>
                </a:moveTo>
                <a:cubicBezTo>
                  <a:pt x="21424279" y="14152244"/>
                  <a:pt x="21434515" y="14162479"/>
                  <a:pt x="21434515" y="14175104"/>
                </a:cubicBezTo>
                <a:cubicBezTo>
                  <a:pt x="21434515" y="14187729"/>
                  <a:pt x="21424279" y="14197964"/>
                  <a:pt x="21411655" y="14197964"/>
                </a:cubicBezTo>
                <a:cubicBezTo>
                  <a:pt x="21399031" y="14197964"/>
                  <a:pt x="21388795" y="14187729"/>
                  <a:pt x="21388795" y="14175104"/>
                </a:cubicBezTo>
                <a:cubicBezTo>
                  <a:pt x="21388795" y="14162479"/>
                  <a:pt x="21399031" y="14152244"/>
                  <a:pt x="21411655" y="14152244"/>
                </a:cubicBezTo>
                <a:close/>
                <a:moveTo>
                  <a:pt x="14989357" y="14110174"/>
                </a:moveTo>
                <a:cubicBezTo>
                  <a:pt x="15001980" y="14110174"/>
                  <a:pt x="15012217" y="14120409"/>
                  <a:pt x="15012217" y="14133034"/>
                </a:cubicBezTo>
                <a:cubicBezTo>
                  <a:pt x="15012217" y="14145659"/>
                  <a:pt x="15001980" y="14155894"/>
                  <a:pt x="14989357" y="14155894"/>
                </a:cubicBezTo>
                <a:cubicBezTo>
                  <a:pt x="14976731" y="14155894"/>
                  <a:pt x="14966497" y="14145659"/>
                  <a:pt x="14966497" y="14133034"/>
                </a:cubicBezTo>
                <a:cubicBezTo>
                  <a:pt x="14966497" y="14120409"/>
                  <a:pt x="14976731" y="14110174"/>
                  <a:pt x="14989357" y="14110174"/>
                </a:cubicBezTo>
                <a:close/>
                <a:moveTo>
                  <a:pt x="25181631" y="14097715"/>
                </a:moveTo>
                <a:cubicBezTo>
                  <a:pt x="25194255" y="14097715"/>
                  <a:pt x="25204491" y="14107950"/>
                  <a:pt x="25204491" y="14120575"/>
                </a:cubicBezTo>
                <a:cubicBezTo>
                  <a:pt x="25204491" y="14133200"/>
                  <a:pt x="25194255" y="14143435"/>
                  <a:pt x="25181631" y="14143435"/>
                </a:cubicBezTo>
                <a:cubicBezTo>
                  <a:pt x="25169007" y="14143435"/>
                  <a:pt x="25158771" y="14133200"/>
                  <a:pt x="25158771" y="14120575"/>
                </a:cubicBezTo>
                <a:cubicBezTo>
                  <a:pt x="25158771" y="14107950"/>
                  <a:pt x="25169007" y="14097715"/>
                  <a:pt x="25181631" y="14097715"/>
                </a:cubicBezTo>
                <a:close/>
                <a:moveTo>
                  <a:pt x="15749646" y="14094618"/>
                </a:moveTo>
                <a:cubicBezTo>
                  <a:pt x="15751435" y="14094916"/>
                  <a:pt x="15769911" y="14097606"/>
                  <a:pt x="15773458" y="14099381"/>
                </a:cubicBezTo>
                <a:cubicBezTo>
                  <a:pt x="15806207" y="14115755"/>
                  <a:pt x="15775135" y="14104703"/>
                  <a:pt x="15794889" y="14111287"/>
                </a:cubicBezTo>
                <a:cubicBezTo>
                  <a:pt x="15797272" y="14112875"/>
                  <a:pt x="15799473" y="14114770"/>
                  <a:pt x="15802033" y="14116050"/>
                </a:cubicBezTo>
                <a:cubicBezTo>
                  <a:pt x="15804281" y="14117172"/>
                  <a:pt x="15806984" y="14117212"/>
                  <a:pt x="15809179" y="14118431"/>
                </a:cubicBezTo>
                <a:cubicBezTo>
                  <a:pt x="15814183" y="14121211"/>
                  <a:pt x="15818701" y="14124781"/>
                  <a:pt x="15823464" y="14127956"/>
                </a:cubicBezTo>
                <a:cubicBezTo>
                  <a:pt x="15826419" y="14129925"/>
                  <a:pt x="15829816" y="14131131"/>
                  <a:pt x="15832992" y="14132718"/>
                </a:cubicBezTo>
                <a:cubicBezTo>
                  <a:pt x="15838449" y="14149098"/>
                  <a:pt x="15830982" y="14129204"/>
                  <a:pt x="15842515" y="14149387"/>
                </a:cubicBezTo>
                <a:cubicBezTo>
                  <a:pt x="15849594" y="14161774"/>
                  <a:pt x="15838484" y="14152257"/>
                  <a:pt x="15852039" y="14161293"/>
                </a:cubicBezTo>
                <a:cubicBezTo>
                  <a:pt x="15853629" y="14163674"/>
                  <a:pt x="15855524" y="14165877"/>
                  <a:pt x="15856804" y="14168437"/>
                </a:cubicBezTo>
                <a:cubicBezTo>
                  <a:pt x="15857925" y="14170682"/>
                  <a:pt x="15857642" y="14173600"/>
                  <a:pt x="15859183" y="14175581"/>
                </a:cubicBezTo>
                <a:cubicBezTo>
                  <a:pt x="15866920" y="14185528"/>
                  <a:pt x="15878741" y="14191393"/>
                  <a:pt x="15882995" y="14204156"/>
                </a:cubicBezTo>
                <a:cubicBezTo>
                  <a:pt x="15886284" y="14214015"/>
                  <a:pt x="15883983" y="14209212"/>
                  <a:pt x="15890141" y="14218443"/>
                </a:cubicBezTo>
                <a:lnTo>
                  <a:pt x="15894904" y="14232731"/>
                </a:lnTo>
                <a:lnTo>
                  <a:pt x="15897286" y="14239875"/>
                </a:lnTo>
                <a:cubicBezTo>
                  <a:pt x="15895808" y="14251675"/>
                  <a:pt x="15898732" y="14259973"/>
                  <a:pt x="15887758" y="14266068"/>
                </a:cubicBezTo>
                <a:cubicBezTo>
                  <a:pt x="15883370" y="14268506"/>
                  <a:pt x="15873473" y="14270831"/>
                  <a:pt x="15873473" y="14270831"/>
                </a:cubicBezTo>
                <a:cubicBezTo>
                  <a:pt x="15867915" y="14270037"/>
                  <a:pt x="15862273" y="14269712"/>
                  <a:pt x="15856804" y="14268450"/>
                </a:cubicBezTo>
                <a:cubicBezTo>
                  <a:pt x="15851912" y="14267321"/>
                  <a:pt x="15842515" y="14263687"/>
                  <a:pt x="15842515" y="14263687"/>
                </a:cubicBezTo>
                <a:cubicBezTo>
                  <a:pt x="15840929" y="14261306"/>
                  <a:pt x="15839989" y="14258331"/>
                  <a:pt x="15837754" y="14256543"/>
                </a:cubicBezTo>
                <a:cubicBezTo>
                  <a:pt x="15835792" y="14254975"/>
                  <a:pt x="15832384" y="14255937"/>
                  <a:pt x="15830608" y="14254162"/>
                </a:cubicBezTo>
                <a:cubicBezTo>
                  <a:pt x="15828098" y="14251652"/>
                  <a:pt x="15827606" y="14247719"/>
                  <a:pt x="15825847" y="14244637"/>
                </a:cubicBezTo>
                <a:cubicBezTo>
                  <a:pt x="15819396" y="14233346"/>
                  <a:pt x="15822899" y="14241099"/>
                  <a:pt x="15813940" y="14230350"/>
                </a:cubicBezTo>
                <a:cubicBezTo>
                  <a:pt x="15812110" y="14228151"/>
                  <a:pt x="15810765" y="14225587"/>
                  <a:pt x="15809179" y="14223206"/>
                </a:cubicBezTo>
                <a:cubicBezTo>
                  <a:pt x="15808385" y="14220825"/>
                  <a:pt x="15807920" y="14218307"/>
                  <a:pt x="15806796" y="14216062"/>
                </a:cubicBezTo>
                <a:cubicBezTo>
                  <a:pt x="15804599" y="14211667"/>
                  <a:pt x="15798841" y="14204410"/>
                  <a:pt x="15794889" y="14201775"/>
                </a:cubicBezTo>
                <a:cubicBezTo>
                  <a:pt x="15792800" y="14200383"/>
                  <a:pt x="15789990" y="14200516"/>
                  <a:pt x="15787748" y="14199393"/>
                </a:cubicBezTo>
                <a:cubicBezTo>
                  <a:pt x="15769286" y="14190163"/>
                  <a:pt x="15791408" y="14198233"/>
                  <a:pt x="15773458" y="14192250"/>
                </a:cubicBezTo>
                <a:cubicBezTo>
                  <a:pt x="15768697" y="14189075"/>
                  <a:pt x="15764603" y="14184535"/>
                  <a:pt x="15759173" y="14182725"/>
                </a:cubicBezTo>
                <a:cubicBezTo>
                  <a:pt x="15742168" y="14177057"/>
                  <a:pt x="15749061" y="14180746"/>
                  <a:pt x="15737739" y="14173200"/>
                </a:cubicBezTo>
                <a:lnTo>
                  <a:pt x="15728215" y="14151768"/>
                </a:lnTo>
                <a:cubicBezTo>
                  <a:pt x="15725835" y="14144624"/>
                  <a:pt x="15723288" y="14137534"/>
                  <a:pt x="15721071" y="14130337"/>
                </a:cubicBezTo>
                <a:cubicBezTo>
                  <a:pt x="15718518" y="14122044"/>
                  <a:pt x="15716677" y="14115313"/>
                  <a:pt x="15721071" y="14106525"/>
                </a:cubicBezTo>
                <a:cubicBezTo>
                  <a:pt x="15723335" y="14101996"/>
                  <a:pt x="15741386" y="14097373"/>
                  <a:pt x="15742504" y="14097000"/>
                </a:cubicBezTo>
                <a:close/>
                <a:moveTo>
                  <a:pt x="18731163" y="14049375"/>
                </a:moveTo>
                <a:cubicBezTo>
                  <a:pt x="18741479" y="14050169"/>
                  <a:pt x="18751847" y="14050472"/>
                  <a:pt x="18762119" y="14051756"/>
                </a:cubicBezTo>
                <a:cubicBezTo>
                  <a:pt x="18771283" y="14052902"/>
                  <a:pt x="18775643" y="14058993"/>
                  <a:pt x="18778787" y="14068425"/>
                </a:cubicBezTo>
                <a:cubicBezTo>
                  <a:pt x="18779579" y="14070806"/>
                  <a:pt x="18780047" y="14073323"/>
                  <a:pt x="18781167" y="14075568"/>
                </a:cubicBezTo>
                <a:cubicBezTo>
                  <a:pt x="18782447" y="14078128"/>
                  <a:pt x="18784343" y="14080331"/>
                  <a:pt x="18785931" y="14082712"/>
                </a:cubicBezTo>
                <a:cubicBezTo>
                  <a:pt x="18785001" y="14090147"/>
                  <a:pt x="18786291" y="14102902"/>
                  <a:pt x="18778787" y="14108906"/>
                </a:cubicBezTo>
                <a:cubicBezTo>
                  <a:pt x="18776827" y="14110474"/>
                  <a:pt x="18774127" y="14110932"/>
                  <a:pt x="18771643" y="14111287"/>
                </a:cubicBezTo>
                <a:cubicBezTo>
                  <a:pt x="18768499" y="14111736"/>
                  <a:pt x="18759735" y="14111287"/>
                  <a:pt x="18757355" y="14111287"/>
                </a:cubicBezTo>
                <a:cubicBezTo>
                  <a:pt x="18750211" y="14112081"/>
                  <a:pt x="18743087" y="14114265"/>
                  <a:pt x="18735923" y="14113668"/>
                </a:cubicBezTo>
                <a:cubicBezTo>
                  <a:pt x="18733071" y="14113430"/>
                  <a:pt x="18730663" y="14111060"/>
                  <a:pt x="18728779" y="14108906"/>
                </a:cubicBezTo>
                <a:cubicBezTo>
                  <a:pt x="18711259" y="14088882"/>
                  <a:pt x="18723961" y="14101648"/>
                  <a:pt x="18716875" y="14087475"/>
                </a:cubicBezTo>
                <a:cubicBezTo>
                  <a:pt x="18715595" y="14084915"/>
                  <a:pt x="18713699" y="14082712"/>
                  <a:pt x="18712111" y="14080331"/>
                </a:cubicBezTo>
                <a:cubicBezTo>
                  <a:pt x="18712903" y="14074775"/>
                  <a:pt x="18713391" y="14069166"/>
                  <a:pt x="18714491" y="14063662"/>
                </a:cubicBezTo>
                <a:cubicBezTo>
                  <a:pt x="18714983" y="14061201"/>
                  <a:pt x="18715307" y="14058478"/>
                  <a:pt x="18716875" y="14056518"/>
                </a:cubicBezTo>
                <a:cubicBezTo>
                  <a:pt x="18718663" y="14054283"/>
                  <a:pt x="18721457" y="14053036"/>
                  <a:pt x="18724017" y="14051756"/>
                </a:cubicBezTo>
                <a:cubicBezTo>
                  <a:pt x="18726263" y="14050634"/>
                  <a:pt x="18728779" y="14050169"/>
                  <a:pt x="18731163" y="14049375"/>
                </a:cubicBezTo>
                <a:close/>
                <a:moveTo>
                  <a:pt x="21473567" y="14009369"/>
                </a:moveTo>
                <a:cubicBezTo>
                  <a:pt x="21486193" y="14009369"/>
                  <a:pt x="21496427" y="14019604"/>
                  <a:pt x="21496427" y="14032229"/>
                </a:cubicBezTo>
                <a:cubicBezTo>
                  <a:pt x="21496427" y="14044854"/>
                  <a:pt x="21486193" y="14055089"/>
                  <a:pt x="21473567" y="14055089"/>
                </a:cubicBezTo>
                <a:cubicBezTo>
                  <a:pt x="21460943" y="14055089"/>
                  <a:pt x="21450707" y="14044854"/>
                  <a:pt x="21450707" y="14032229"/>
                </a:cubicBezTo>
                <a:cubicBezTo>
                  <a:pt x="21450707" y="14019604"/>
                  <a:pt x="21460943" y="14009369"/>
                  <a:pt x="21473567" y="14009369"/>
                </a:cubicBezTo>
                <a:close/>
                <a:moveTo>
                  <a:pt x="25312019" y="14004607"/>
                </a:moveTo>
                <a:cubicBezTo>
                  <a:pt x="25324647" y="14004607"/>
                  <a:pt x="25334879" y="14014842"/>
                  <a:pt x="25334879" y="14027467"/>
                </a:cubicBezTo>
                <a:cubicBezTo>
                  <a:pt x="25334879" y="14040092"/>
                  <a:pt x="25324647" y="14050327"/>
                  <a:pt x="25312019" y="14050327"/>
                </a:cubicBezTo>
                <a:cubicBezTo>
                  <a:pt x="25299395" y="14050327"/>
                  <a:pt x="25289159" y="14040092"/>
                  <a:pt x="25289159" y="14027467"/>
                </a:cubicBezTo>
                <a:cubicBezTo>
                  <a:pt x="25289159" y="14014842"/>
                  <a:pt x="25299395" y="14004607"/>
                  <a:pt x="25312019" y="14004607"/>
                </a:cubicBezTo>
                <a:close/>
                <a:moveTo>
                  <a:pt x="25124479" y="13997703"/>
                </a:moveTo>
                <a:cubicBezTo>
                  <a:pt x="25137107" y="13997703"/>
                  <a:pt x="25147339" y="14007938"/>
                  <a:pt x="25147339" y="14020563"/>
                </a:cubicBezTo>
                <a:cubicBezTo>
                  <a:pt x="25147339" y="14033188"/>
                  <a:pt x="25137107" y="14043423"/>
                  <a:pt x="25124479" y="14043423"/>
                </a:cubicBezTo>
                <a:cubicBezTo>
                  <a:pt x="25111855" y="14043423"/>
                  <a:pt x="25101619" y="14033188"/>
                  <a:pt x="25101619" y="14020563"/>
                </a:cubicBezTo>
                <a:cubicBezTo>
                  <a:pt x="25101619" y="14007938"/>
                  <a:pt x="25111855" y="13997703"/>
                  <a:pt x="25124479" y="13997703"/>
                </a:cubicBezTo>
                <a:close/>
                <a:moveTo>
                  <a:pt x="21364035" y="13956982"/>
                </a:moveTo>
                <a:cubicBezTo>
                  <a:pt x="21376659" y="13956982"/>
                  <a:pt x="21386895" y="13967217"/>
                  <a:pt x="21386895" y="13979842"/>
                </a:cubicBezTo>
                <a:cubicBezTo>
                  <a:pt x="21386895" y="13992467"/>
                  <a:pt x="21376659" y="14002702"/>
                  <a:pt x="21364035" y="14002702"/>
                </a:cubicBezTo>
                <a:cubicBezTo>
                  <a:pt x="21351407" y="14002702"/>
                  <a:pt x="21341175" y="13992467"/>
                  <a:pt x="21341175" y="13979842"/>
                </a:cubicBezTo>
                <a:cubicBezTo>
                  <a:pt x="21341175" y="13967217"/>
                  <a:pt x="21351407" y="13956982"/>
                  <a:pt x="21364035" y="13956982"/>
                </a:cubicBezTo>
                <a:close/>
                <a:moveTo>
                  <a:pt x="21187819" y="13956982"/>
                </a:moveTo>
                <a:cubicBezTo>
                  <a:pt x="21200443" y="13956982"/>
                  <a:pt x="21210679" y="13967217"/>
                  <a:pt x="21210679" y="13979842"/>
                </a:cubicBezTo>
                <a:cubicBezTo>
                  <a:pt x="21210679" y="13992467"/>
                  <a:pt x="21200443" y="14002702"/>
                  <a:pt x="21187819" y="14002702"/>
                </a:cubicBezTo>
                <a:cubicBezTo>
                  <a:pt x="21175195" y="14002702"/>
                  <a:pt x="21164959" y="13992467"/>
                  <a:pt x="21164959" y="13979842"/>
                </a:cubicBezTo>
                <a:cubicBezTo>
                  <a:pt x="21164959" y="13967217"/>
                  <a:pt x="21175195" y="13956982"/>
                  <a:pt x="21187819" y="13956982"/>
                </a:cubicBezTo>
                <a:close/>
                <a:moveTo>
                  <a:pt x="14820958" y="13956506"/>
                </a:moveTo>
                <a:cubicBezTo>
                  <a:pt x="14829481" y="13958210"/>
                  <a:pt x="14833875" y="13957517"/>
                  <a:pt x="14840009" y="13963650"/>
                </a:cubicBezTo>
                <a:cubicBezTo>
                  <a:pt x="14842033" y="13965674"/>
                  <a:pt x="14842618" y="13968909"/>
                  <a:pt x="14844772" y="13970793"/>
                </a:cubicBezTo>
                <a:cubicBezTo>
                  <a:pt x="14849080" y="13974562"/>
                  <a:pt x="14859061" y="13980318"/>
                  <a:pt x="14859061" y="13980318"/>
                </a:cubicBezTo>
                <a:cubicBezTo>
                  <a:pt x="14872713" y="14000795"/>
                  <a:pt x="14854534" y="13976695"/>
                  <a:pt x="14870968" y="13989843"/>
                </a:cubicBezTo>
                <a:cubicBezTo>
                  <a:pt x="14873203" y="13991631"/>
                  <a:pt x="14873576" y="13995102"/>
                  <a:pt x="14875730" y="13996987"/>
                </a:cubicBezTo>
                <a:cubicBezTo>
                  <a:pt x="14880038" y="14000756"/>
                  <a:pt x="14890015" y="14006512"/>
                  <a:pt x="14890015" y="14006512"/>
                </a:cubicBezTo>
                <a:cubicBezTo>
                  <a:pt x="14903674" y="14027000"/>
                  <a:pt x="14887295" y="14001069"/>
                  <a:pt x="14897159" y="14020800"/>
                </a:cubicBezTo>
                <a:cubicBezTo>
                  <a:pt x="14898439" y="14023360"/>
                  <a:pt x="14900336" y="14025562"/>
                  <a:pt x="14901922" y="14027943"/>
                </a:cubicBezTo>
                <a:cubicBezTo>
                  <a:pt x="14902718" y="14031118"/>
                  <a:pt x="14903404" y="14034321"/>
                  <a:pt x="14904305" y="14037468"/>
                </a:cubicBezTo>
                <a:cubicBezTo>
                  <a:pt x="14904993" y="14039882"/>
                  <a:pt x="14906687" y="14042102"/>
                  <a:pt x="14906687" y="14044612"/>
                </a:cubicBezTo>
                <a:cubicBezTo>
                  <a:pt x="14906687" y="14045908"/>
                  <a:pt x="14904378" y="14062359"/>
                  <a:pt x="14901922" y="14066043"/>
                </a:cubicBezTo>
                <a:cubicBezTo>
                  <a:pt x="14900053" y="14068845"/>
                  <a:pt x="14897582" y="14071319"/>
                  <a:pt x="14894780" y="14073187"/>
                </a:cubicBezTo>
                <a:cubicBezTo>
                  <a:pt x="14892689" y="14074579"/>
                  <a:pt x="14890015" y="14074774"/>
                  <a:pt x="14887636" y="14075568"/>
                </a:cubicBezTo>
                <a:cubicBezTo>
                  <a:pt x="14877124" y="14086080"/>
                  <a:pt x="14877711" y="14087475"/>
                  <a:pt x="14875730" y="14089856"/>
                </a:cubicBezTo>
                <a:cubicBezTo>
                  <a:pt x="14870174" y="14084300"/>
                  <a:pt x="14863970" y="14079323"/>
                  <a:pt x="14859061" y="14073187"/>
                </a:cubicBezTo>
                <a:cubicBezTo>
                  <a:pt x="14856582" y="14070091"/>
                  <a:pt x="14854341" y="14051923"/>
                  <a:pt x="14854299" y="14051756"/>
                </a:cubicBezTo>
                <a:cubicBezTo>
                  <a:pt x="14850414" y="14036216"/>
                  <a:pt x="14851780" y="14039715"/>
                  <a:pt x="14842393" y="14030325"/>
                </a:cubicBezTo>
                <a:cubicBezTo>
                  <a:pt x="14833704" y="14004264"/>
                  <a:pt x="14847562" y="14043742"/>
                  <a:pt x="14835248" y="14016037"/>
                </a:cubicBezTo>
                <a:cubicBezTo>
                  <a:pt x="14833208" y="14011450"/>
                  <a:pt x="14832071" y="14006512"/>
                  <a:pt x="14830486" y="14001750"/>
                </a:cubicBezTo>
                <a:cubicBezTo>
                  <a:pt x="14829692" y="13999369"/>
                  <a:pt x="14829494" y="13996695"/>
                  <a:pt x="14828102" y="13994606"/>
                </a:cubicBezTo>
                <a:lnTo>
                  <a:pt x="14823341" y="13987462"/>
                </a:lnTo>
                <a:cubicBezTo>
                  <a:pt x="14822549" y="13984287"/>
                  <a:pt x="14821858" y="13981084"/>
                  <a:pt x="14820958" y="13977937"/>
                </a:cubicBezTo>
                <a:cubicBezTo>
                  <a:pt x="14820271" y="13975523"/>
                  <a:pt x="14818581" y="13973303"/>
                  <a:pt x="14818581" y="13970793"/>
                </a:cubicBezTo>
                <a:cubicBezTo>
                  <a:pt x="14818581" y="13965965"/>
                  <a:pt x="14820164" y="13961268"/>
                  <a:pt x="14820958" y="13956506"/>
                </a:cubicBezTo>
                <a:close/>
                <a:moveTo>
                  <a:pt x="24067207" y="13931028"/>
                </a:moveTo>
                <a:cubicBezTo>
                  <a:pt x="24079831" y="13931028"/>
                  <a:pt x="24090067" y="13941263"/>
                  <a:pt x="24090067" y="13953888"/>
                </a:cubicBezTo>
                <a:cubicBezTo>
                  <a:pt x="24090067" y="13966513"/>
                  <a:pt x="24079831" y="13976748"/>
                  <a:pt x="24067207" y="13976748"/>
                </a:cubicBezTo>
                <a:cubicBezTo>
                  <a:pt x="24054579" y="13976748"/>
                  <a:pt x="24044347" y="13966513"/>
                  <a:pt x="24044347" y="13953888"/>
                </a:cubicBezTo>
                <a:cubicBezTo>
                  <a:pt x="24044347" y="13941263"/>
                  <a:pt x="24054579" y="13931028"/>
                  <a:pt x="24067207" y="13931028"/>
                </a:cubicBezTo>
                <a:close/>
                <a:moveTo>
                  <a:pt x="37388031" y="13925550"/>
                </a:moveTo>
                <a:cubicBezTo>
                  <a:pt x="37392739" y="13927118"/>
                  <a:pt x="37398963" y="13928496"/>
                  <a:pt x="37402319" y="13932693"/>
                </a:cubicBezTo>
                <a:cubicBezTo>
                  <a:pt x="37403887" y="13934653"/>
                  <a:pt x="37403907" y="13937456"/>
                  <a:pt x="37404703" y="13939837"/>
                </a:cubicBezTo>
                <a:cubicBezTo>
                  <a:pt x="37402423" y="13960333"/>
                  <a:pt x="37409003" y="13960192"/>
                  <a:pt x="37395175" y="13963650"/>
                </a:cubicBezTo>
                <a:cubicBezTo>
                  <a:pt x="37394407" y="13963843"/>
                  <a:pt x="37393191" y="13967618"/>
                  <a:pt x="37392795" y="13968412"/>
                </a:cubicBezTo>
                <a:cubicBezTo>
                  <a:pt x="37378595" y="13951847"/>
                  <a:pt x="37372023" y="13952309"/>
                  <a:pt x="37380887" y="13927931"/>
                </a:cubicBezTo>
                <a:cubicBezTo>
                  <a:pt x="37381747" y="13925572"/>
                  <a:pt x="37385651" y="13926344"/>
                  <a:pt x="37388031" y="13925550"/>
                </a:cubicBezTo>
                <a:close/>
                <a:moveTo>
                  <a:pt x="24498211" y="13916740"/>
                </a:moveTo>
                <a:cubicBezTo>
                  <a:pt x="24510839" y="13916740"/>
                  <a:pt x="24521071" y="13926975"/>
                  <a:pt x="24521071" y="13939600"/>
                </a:cubicBezTo>
                <a:cubicBezTo>
                  <a:pt x="24521071" y="13952225"/>
                  <a:pt x="24510839" y="13962460"/>
                  <a:pt x="24498211" y="13962460"/>
                </a:cubicBezTo>
                <a:cubicBezTo>
                  <a:pt x="24485587" y="13962460"/>
                  <a:pt x="24475351" y="13952225"/>
                  <a:pt x="24475351" y="13939600"/>
                </a:cubicBezTo>
                <a:cubicBezTo>
                  <a:pt x="24475351" y="13926975"/>
                  <a:pt x="24485587" y="13916740"/>
                  <a:pt x="24498211" y="13916740"/>
                </a:cubicBezTo>
                <a:close/>
                <a:moveTo>
                  <a:pt x="19283899" y="13910424"/>
                </a:moveTo>
                <a:lnTo>
                  <a:pt x="19474093" y="13910424"/>
                </a:lnTo>
                <a:lnTo>
                  <a:pt x="19583823" y="13976261"/>
                </a:lnTo>
                <a:lnTo>
                  <a:pt x="19583823" y="14173771"/>
                </a:lnTo>
                <a:lnTo>
                  <a:pt x="19620399" y="14217662"/>
                </a:lnTo>
                <a:lnTo>
                  <a:pt x="19642343" y="14283499"/>
                </a:lnTo>
                <a:lnTo>
                  <a:pt x="19730127" y="14349336"/>
                </a:lnTo>
                <a:lnTo>
                  <a:pt x="19876431" y="14173771"/>
                </a:lnTo>
                <a:lnTo>
                  <a:pt x="19949583" y="14181086"/>
                </a:lnTo>
                <a:lnTo>
                  <a:pt x="20022735" y="14115249"/>
                </a:lnTo>
                <a:lnTo>
                  <a:pt x="20066623" y="14056728"/>
                </a:lnTo>
                <a:lnTo>
                  <a:pt x="20278767" y="14188402"/>
                </a:lnTo>
                <a:lnTo>
                  <a:pt x="20417755" y="14188402"/>
                </a:lnTo>
                <a:lnTo>
                  <a:pt x="20761567" y="14363966"/>
                </a:lnTo>
                <a:lnTo>
                  <a:pt x="20893243" y="14334705"/>
                </a:lnTo>
                <a:lnTo>
                  <a:pt x="21024915" y="14415173"/>
                </a:lnTo>
                <a:lnTo>
                  <a:pt x="21068807" y="14532216"/>
                </a:lnTo>
                <a:lnTo>
                  <a:pt x="21368729" y="14810193"/>
                </a:lnTo>
                <a:lnTo>
                  <a:pt x="21332155" y="14832139"/>
                </a:lnTo>
                <a:lnTo>
                  <a:pt x="21251687" y="14861400"/>
                </a:lnTo>
                <a:lnTo>
                  <a:pt x="21273631" y="14912606"/>
                </a:lnTo>
                <a:lnTo>
                  <a:pt x="21610131" y="15190585"/>
                </a:lnTo>
                <a:lnTo>
                  <a:pt x="21610131" y="15300312"/>
                </a:lnTo>
                <a:lnTo>
                  <a:pt x="21727171" y="15292997"/>
                </a:lnTo>
                <a:lnTo>
                  <a:pt x="21793011" y="15373464"/>
                </a:lnTo>
                <a:lnTo>
                  <a:pt x="21734489" y="15431985"/>
                </a:lnTo>
                <a:lnTo>
                  <a:pt x="21441879" y="15388093"/>
                </a:lnTo>
                <a:lnTo>
                  <a:pt x="21324839" y="15336888"/>
                </a:lnTo>
                <a:lnTo>
                  <a:pt x="21171219" y="15095486"/>
                </a:lnTo>
                <a:lnTo>
                  <a:pt x="21010287" y="14971128"/>
                </a:lnTo>
                <a:lnTo>
                  <a:pt x="20827405" y="14949182"/>
                </a:lnTo>
                <a:lnTo>
                  <a:pt x="20820091" y="15066225"/>
                </a:lnTo>
                <a:lnTo>
                  <a:pt x="20695731" y="15073541"/>
                </a:lnTo>
                <a:lnTo>
                  <a:pt x="20790831" y="15154008"/>
                </a:lnTo>
                <a:lnTo>
                  <a:pt x="20637211" y="15241790"/>
                </a:lnTo>
                <a:lnTo>
                  <a:pt x="20410439" y="15139377"/>
                </a:lnTo>
                <a:lnTo>
                  <a:pt x="20329971" y="15044280"/>
                </a:lnTo>
                <a:lnTo>
                  <a:pt x="20205615" y="15073541"/>
                </a:lnTo>
                <a:lnTo>
                  <a:pt x="20220243" y="14978443"/>
                </a:lnTo>
                <a:lnTo>
                  <a:pt x="20176355" y="14949182"/>
                </a:lnTo>
                <a:lnTo>
                  <a:pt x="20198299" y="14839454"/>
                </a:lnTo>
                <a:lnTo>
                  <a:pt x="20132463" y="14802878"/>
                </a:lnTo>
                <a:lnTo>
                  <a:pt x="20139777" y="14737041"/>
                </a:lnTo>
                <a:lnTo>
                  <a:pt x="19832539" y="14488325"/>
                </a:lnTo>
                <a:lnTo>
                  <a:pt x="19708179" y="14437118"/>
                </a:lnTo>
                <a:lnTo>
                  <a:pt x="19561875" y="14429803"/>
                </a:lnTo>
                <a:lnTo>
                  <a:pt x="19525299" y="14290814"/>
                </a:lnTo>
                <a:lnTo>
                  <a:pt x="19437519" y="14422488"/>
                </a:lnTo>
                <a:lnTo>
                  <a:pt x="19335103" y="14246922"/>
                </a:lnTo>
                <a:lnTo>
                  <a:pt x="19400943" y="14224977"/>
                </a:lnTo>
                <a:lnTo>
                  <a:pt x="19474093" y="14246922"/>
                </a:lnTo>
                <a:lnTo>
                  <a:pt x="19525299" y="14188402"/>
                </a:lnTo>
                <a:lnTo>
                  <a:pt x="19488723" y="14151825"/>
                </a:lnTo>
                <a:lnTo>
                  <a:pt x="19349735" y="14151825"/>
                </a:lnTo>
                <a:lnTo>
                  <a:pt x="19247323" y="14049413"/>
                </a:lnTo>
                <a:lnTo>
                  <a:pt x="19159539" y="14012837"/>
                </a:lnTo>
                <a:close/>
                <a:moveTo>
                  <a:pt x="28444539" y="13885819"/>
                </a:moveTo>
                <a:cubicBezTo>
                  <a:pt x="28451683" y="13886613"/>
                  <a:pt x="28458919" y="13886791"/>
                  <a:pt x="28465967" y="13888201"/>
                </a:cubicBezTo>
                <a:cubicBezTo>
                  <a:pt x="28470891" y="13889186"/>
                  <a:pt x="28475495" y="13891376"/>
                  <a:pt x="28480255" y="13892963"/>
                </a:cubicBezTo>
                <a:lnTo>
                  <a:pt x="28487399" y="13895344"/>
                </a:lnTo>
                <a:cubicBezTo>
                  <a:pt x="28489779" y="13896932"/>
                  <a:pt x="28492755" y="13897872"/>
                  <a:pt x="28494543" y="13900107"/>
                </a:cubicBezTo>
                <a:cubicBezTo>
                  <a:pt x="28496111" y="13902067"/>
                  <a:pt x="28496923" y="13904741"/>
                  <a:pt x="28496923" y="13907251"/>
                </a:cubicBezTo>
                <a:cubicBezTo>
                  <a:pt x="28496923" y="13913856"/>
                  <a:pt x="28498011" y="13931622"/>
                  <a:pt x="28489779" y="13938207"/>
                </a:cubicBezTo>
                <a:cubicBezTo>
                  <a:pt x="28487819" y="13939775"/>
                  <a:pt x="28485019" y="13939794"/>
                  <a:pt x="28482639" y="13940588"/>
                </a:cubicBezTo>
                <a:cubicBezTo>
                  <a:pt x="28477151" y="13944246"/>
                  <a:pt x="28474923" y="13946637"/>
                  <a:pt x="28468351" y="13947732"/>
                </a:cubicBezTo>
                <a:cubicBezTo>
                  <a:pt x="28465999" y="13948123"/>
                  <a:pt x="28458427" y="13947732"/>
                  <a:pt x="28456443" y="13947732"/>
                </a:cubicBezTo>
                <a:cubicBezTo>
                  <a:pt x="28450095" y="13945351"/>
                  <a:pt x="28443207" y="13944077"/>
                  <a:pt x="28437395" y="13940588"/>
                </a:cubicBezTo>
                <a:cubicBezTo>
                  <a:pt x="28434939" y="13939115"/>
                  <a:pt x="28433911" y="13936004"/>
                  <a:pt x="28432631" y="13933444"/>
                </a:cubicBezTo>
                <a:cubicBezTo>
                  <a:pt x="28430191" y="13928563"/>
                  <a:pt x="28428775" y="13918922"/>
                  <a:pt x="28427867" y="13914394"/>
                </a:cubicBezTo>
                <a:cubicBezTo>
                  <a:pt x="28428663" y="13906457"/>
                  <a:pt x="28426231" y="13897472"/>
                  <a:pt x="28430251" y="13890582"/>
                </a:cubicBezTo>
                <a:cubicBezTo>
                  <a:pt x="28432779" y="13886246"/>
                  <a:pt x="28444539" y="13885819"/>
                  <a:pt x="28444539" y="13885819"/>
                </a:cubicBezTo>
                <a:close/>
                <a:moveTo>
                  <a:pt x="37161815" y="13823156"/>
                </a:moveTo>
                <a:cubicBezTo>
                  <a:pt x="37164987" y="13823950"/>
                  <a:pt x="37168875" y="13823382"/>
                  <a:pt x="37171339" y="13825537"/>
                </a:cubicBezTo>
                <a:cubicBezTo>
                  <a:pt x="37175647" y="13829306"/>
                  <a:pt x="37180863" y="13839825"/>
                  <a:pt x="37180863" y="13839825"/>
                </a:cubicBezTo>
                <a:cubicBezTo>
                  <a:pt x="37181659" y="13845381"/>
                  <a:pt x="37183243" y="13850881"/>
                  <a:pt x="37183243" y="13856493"/>
                </a:cubicBezTo>
                <a:cubicBezTo>
                  <a:pt x="37183243" y="13890634"/>
                  <a:pt x="37182315" y="13924777"/>
                  <a:pt x="37180863" y="13958887"/>
                </a:cubicBezTo>
                <a:cubicBezTo>
                  <a:pt x="37180723" y="13962157"/>
                  <a:pt x="37180299" y="13965689"/>
                  <a:pt x="37178483" y="13968412"/>
                </a:cubicBezTo>
                <a:cubicBezTo>
                  <a:pt x="37175247" y="13973265"/>
                  <a:pt x="37159871" y="13976997"/>
                  <a:pt x="37157051" y="13977937"/>
                </a:cubicBezTo>
                <a:cubicBezTo>
                  <a:pt x="37150863" y="13979999"/>
                  <a:pt x="37143703" y="13982230"/>
                  <a:pt x="37138003" y="13985081"/>
                </a:cubicBezTo>
                <a:cubicBezTo>
                  <a:pt x="37119535" y="13994314"/>
                  <a:pt x="37141671" y="13986238"/>
                  <a:pt x="37123715" y="13992225"/>
                </a:cubicBezTo>
                <a:cubicBezTo>
                  <a:pt x="37118951" y="13991431"/>
                  <a:pt x="37112655" y="13993432"/>
                  <a:pt x="37109427" y="13989843"/>
                </a:cubicBezTo>
                <a:cubicBezTo>
                  <a:pt x="37104391" y="13984246"/>
                  <a:pt x="37099503" y="13962062"/>
                  <a:pt x="37097519" y="13956506"/>
                </a:cubicBezTo>
                <a:cubicBezTo>
                  <a:pt x="37093551" y="13950950"/>
                  <a:pt x="37087623" y="13946363"/>
                  <a:pt x="37085615" y="13939837"/>
                </a:cubicBezTo>
                <a:cubicBezTo>
                  <a:pt x="37084195" y="13935222"/>
                  <a:pt x="37086467" y="13930130"/>
                  <a:pt x="37087995" y="13925550"/>
                </a:cubicBezTo>
                <a:cubicBezTo>
                  <a:pt x="37088899" y="13922835"/>
                  <a:pt x="37090331" y="13919923"/>
                  <a:pt x="37092759" y="13918406"/>
                </a:cubicBezTo>
                <a:cubicBezTo>
                  <a:pt x="37101887" y="13912700"/>
                  <a:pt x="37119207" y="13912292"/>
                  <a:pt x="37128475" y="13911262"/>
                </a:cubicBezTo>
                <a:cubicBezTo>
                  <a:pt x="37132371" y="13909964"/>
                  <a:pt x="37140335" y="13908006"/>
                  <a:pt x="37142763" y="13904118"/>
                </a:cubicBezTo>
                <a:cubicBezTo>
                  <a:pt x="37145423" y="13899861"/>
                  <a:pt x="37147527" y="13889831"/>
                  <a:pt x="37147527" y="13889831"/>
                </a:cubicBezTo>
                <a:cubicBezTo>
                  <a:pt x="37148319" y="13873956"/>
                  <a:pt x="37148087" y="13857996"/>
                  <a:pt x="37149907" y="13842206"/>
                </a:cubicBezTo>
                <a:cubicBezTo>
                  <a:pt x="37150483" y="13837219"/>
                  <a:pt x="37150491" y="13830702"/>
                  <a:pt x="37154671" y="13827918"/>
                </a:cubicBezTo>
                <a:close/>
                <a:moveTo>
                  <a:pt x="11689624" y="13751718"/>
                </a:moveTo>
                <a:cubicBezTo>
                  <a:pt x="11695180" y="13752512"/>
                  <a:pt x="11701271" y="13751590"/>
                  <a:pt x="11706292" y="13754100"/>
                </a:cubicBezTo>
                <a:cubicBezTo>
                  <a:pt x="11708535" y="13755222"/>
                  <a:pt x="11708671" y="13758733"/>
                  <a:pt x="11708671" y="13761243"/>
                </a:cubicBezTo>
                <a:cubicBezTo>
                  <a:pt x="11708671" y="13768431"/>
                  <a:pt x="11708034" y="13775702"/>
                  <a:pt x="11706292" y="13782675"/>
                </a:cubicBezTo>
                <a:cubicBezTo>
                  <a:pt x="11705597" y="13785451"/>
                  <a:pt x="11703553" y="13787795"/>
                  <a:pt x="11701527" y="13789818"/>
                </a:cubicBezTo>
                <a:cubicBezTo>
                  <a:pt x="11699503" y="13791842"/>
                  <a:pt x="11696999" y="13793419"/>
                  <a:pt x="11694385" y="13794581"/>
                </a:cubicBezTo>
                <a:cubicBezTo>
                  <a:pt x="11683106" y="13799594"/>
                  <a:pt x="11686447" y="13796565"/>
                  <a:pt x="11684859" y="13796962"/>
                </a:cubicBezTo>
                <a:cubicBezTo>
                  <a:pt x="11678511" y="13794581"/>
                  <a:pt x="11669026" y="13795789"/>
                  <a:pt x="11665810" y="13789818"/>
                </a:cubicBezTo>
                <a:cubicBezTo>
                  <a:pt x="11661891" y="13782544"/>
                  <a:pt x="11666129" y="13765688"/>
                  <a:pt x="11672954" y="13758862"/>
                </a:cubicBezTo>
                <a:cubicBezTo>
                  <a:pt x="11674978" y="13756838"/>
                  <a:pt x="11677467" y="13755227"/>
                  <a:pt x="11680099" y="13754100"/>
                </a:cubicBezTo>
                <a:cubicBezTo>
                  <a:pt x="11683106" y="13752811"/>
                  <a:pt x="11686449" y="13752512"/>
                  <a:pt x="11689624" y="13751718"/>
                </a:cubicBezTo>
                <a:close/>
                <a:moveTo>
                  <a:pt x="24972079" y="13750053"/>
                </a:moveTo>
                <a:cubicBezTo>
                  <a:pt x="24984707" y="13750053"/>
                  <a:pt x="24994939" y="13760288"/>
                  <a:pt x="24994939" y="13772913"/>
                </a:cubicBezTo>
                <a:cubicBezTo>
                  <a:pt x="24994939" y="13785538"/>
                  <a:pt x="24984707" y="13795773"/>
                  <a:pt x="24972079" y="13795773"/>
                </a:cubicBezTo>
                <a:cubicBezTo>
                  <a:pt x="24959455" y="13795773"/>
                  <a:pt x="24949219" y="13785538"/>
                  <a:pt x="24949219" y="13772913"/>
                </a:cubicBezTo>
                <a:cubicBezTo>
                  <a:pt x="24949219" y="13760288"/>
                  <a:pt x="24959455" y="13750053"/>
                  <a:pt x="24972079" y="13750053"/>
                </a:cubicBezTo>
                <a:close/>
                <a:moveTo>
                  <a:pt x="37223727" y="13742193"/>
                </a:moveTo>
                <a:cubicBezTo>
                  <a:pt x="37227695" y="13742987"/>
                  <a:pt x="37231707" y="13743593"/>
                  <a:pt x="37235631" y="13744575"/>
                </a:cubicBezTo>
                <a:cubicBezTo>
                  <a:pt x="37238067" y="13745184"/>
                  <a:pt x="37241003" y="13745181"/>
                  <a:pt x="37242775" y="13746956"/>
                </a:cubicBezTo>
                <a:cubicBezTo>
                  <a:pt x="37244551" y="13748731"/>
                  <a:pt x="37244035" y="13751855"/>
                  <a:pt x="37245159" y="13754100"/>
                </a:cubicBezTo>
                <a:cubicBezTo>
                  <a:pt x="37246439" y="13756660"/>
                  <a:pt x="37248331" y="13758862"/>
                  <a:pt x="37249919" y="13761243"/>
                </a:cubicBezTo>
                <a:cubicBezTo>
                  <a:pt x="37246627" y="13781012"/>
                  <a:pt x="37228091" y="13771166"/>
                  <a:pt x="37223727" y="13773150"/>
                </a:cubicBezTo>
                <a:cubicBezTo>
                  <a:pt x="37218171" y="13768387"/>
                  <a:pt x="37210823" y="13765137"/>
                  <a:pt x="37207059" y="13758862"/>
                </a:cubicBezTo>
                <a:cubicBezTo>
                  <a:pt x="37205375" y="13756056"/>
                  <a:pt x="37207623" y="13752060"/>
                  <a:pt x="37209439" y="13749337"/>
                </a:cubicBezTo>
                <a:cubicBezTo>
                  <a:pt x="37212075" y="13745382"/>
                  <a:pt x="37219651" y="13743551"/>
                  <a:pt x="37223727" y="13742193"/>
                </a:cubicBezTo>
                <a:close/>
                <a:moveTo>
                  <a:pt x="3367472" y="13700443"/>
                </a:moveTo>
                <a:cubicBezTo>
                  <a:pt x="3380098" y="13700443"/>
                  <a:pt x="3390339" y="13710678"/>
                  <a:pt x="3390339" y="13723303"/>
                </a:cubicBezTo>
                <a:cubicBezTo>
                  <a:pt x="3390339" y="13735928"/>
                  <a:pt x="3380098" y="13746163"/>
                  <a:pt x="3367472" y="13746163"/>
                </a:cubicBezTo>
                <a:cubicBezTo>
                  <a:pt x="3354849" y="13746163"/>
                  <a:pt x="3344612" y="13735928"/>
                  <a:pt x="3344612" y="13723303"/>
                </a:cubicBezTo>
                <a:cubicBezTo>
                  <a:pt x="3344612" y="13710678"/>
                  <a:pt x="3354849" y="13700443"/>
                  <a:pt x="3367472" y="13700443"/>
                </a:cubicBezTo>
                <a:close/>
                <a:moveTo>
                  <a:pt x="22268779" y="13656945"/>
                </a:moveTo>
                <a:cubicBezTo>
                  <a:pt x="22281411" y="13656945"/>
                  <a:pt x="22291639" y="13667180"/>
                  <a:pt x="22291639" y="13679805"/>
                </a:cubicBezTo>
                <a:cubicBezTo>
                  <a:pt x="22291639" y="13692430"/>
                  <a:pt x="22281411" y="13702665"/>
                  <a:pt x="22268779" y="13702665"/>
                </a:cubicBezTo>
                <a:cubicBezTo>
                  <a:pt x="22256259" y="13702665"/>
                  <a:pt x="22246031" y="13692430"/>
                  <a:pt x="22246031" y="13679805"/>
                </a:cubicBezTo>
                <a:cubicBezTo>
                  <a:pt x="22246031" y="13667180"/>
                  <a:pt x="22256259" y="13656945"/>
                  <a:pt x="22268779" y="13656945"/>
                </a:cubicBezTo>
                <a:close/>
                <a:moveTo>
                  <a:pt x="11661049" y="13651706"/>
                </a:moveTo>
                <a:cubicBezTo>
                  <a:pt x="11665289" y="13652236"/>
                  <a:pt x="11668939" y="13655007"/>
                  <a:pt x="11672955" y="13656468"/>
                </a:cubicBezTo>
                <a:cubicBezTo>
                  <a:pt x="11691657" y="13663268"/>
                  <a:pt x="11682096" y="13657801"/>
                  <a:pt x="11694387" y="13665993"/>
                </a:cubicBezTo>
                <a:cubicBezTo>
                  <a:pt x="11695974" y="13668374"/>
                  <a:pt x="11696913" y="13671349"/>
                  <a:pt x="11699147" y="13673137"/>
                </a:cubicBezTo>
                <a:cubicBezTo>
                  <a:pt x="11710693" y="13682374"/>
                  <a:pt x="11703478" y="13667074"/>
                  <a:pt x="11708673" y="13682662"/>
                </a:cubicBezTo>
                <a:cubicBezTo>
                  <a:pt x="11707877" y="13689806"/>
                  <a:pt x="11708746" y="13697338"/>
                  <a:pt x="11706292" y="13704093"/>
                </a:cubicBezTo>
                <a:cubicBezTo>
                  <a:pt x="11705312" y="13706782"/>
                  <a:pt x="11701764" y="13707694"/>
                  <a:pt x="11699147" y="13708856"/>
                </a:cubicBezTo>
                <a:cubicBezTo>
                  <a:pt x="11687871" y="13713869"/>
                  <a:pt x="11687243" y="13716794"/>
                  <a:pt x="11684859" y="13718381"/>
                </a:cubicBezTo>
                <a:cubicBezTo>
                  <a:pt x="11678512" y="13714412"/>
                  <a:pt x="11671329" y="13711535"/>
                  <a:pt x="11665810" y="13706475"/>
                </a:cubicBezTo>
                <a:cubicBezTo>
                  <a:pt x="11661591" y="13702607"/>
                  <a:pt x="11659459" y="13696950"/>
                  <a:pt x="11656286" y="13692187"/>
                </a:cubicBezTo>
                <a:lnTo>
                  <a:pt x="11651521" y="13685043"/>
                </a:lnTo>
                <a:cubicBezTo>
                  <a:pt x="11652317" y="13674724"/>
                  <a:pt x="11651059" y="13664038"/>
                  <a:pt x="11653906" y="13654087"/>
                </a:cubicBezTo>
                <a:cubicBezTo>
                  <a:pt x="11654595" y="13651673"/>
                  <a:pt x="11658557" y="13651395"/>
                  <a:pt x="11661049" y="13651706"/>
                </a:cubicBezTo>
                <a:close/>
                <a:moveTo>
                  <a:pt x="36449819" y="13632656"/>
                </a:moveTo>
                <a:cubicBezTo>
                  <a:pt x="36456335" y="13637000"/>
                  <a:pt x="36458383" y="13637042"/>
                  <a:pt x="36461727" y="13644562"/>
                </a:cubicBezTo>
                <a:cubicBezTo>
                  <a:pt x="36463767" y="13649150"/>
                  <a:pt x="36466487" y="13658850"/>
                  <a:pt x="36466487" y="13658850"/>
                </a:cubicBezTo>
                <a:cubicBezTo>
                  <a:pt x="36465695" y="13661231"/>
                  <a:pt x="36465883" y="13664218"/>
                  <a:pt x="36464107" y="13665993"/>
                </a:cubicBezTo>
                <a:cubicBezTo>
                  <a:pt x="36460971" y="13669128"/>
                  <a:pt x="36444263" y="13665993"/>
                  <a:pt x="36440295" y="13665993"/>
                </a:cubicBezTo>
                <a:cubicBezTo>
                  <a:pt x="36437915" y="13659643"/>
                  <a:pt x="36434363" y="13653615"/>
                  <a:pt x="36433151" y="13646943"/>
                </a:cubicBezTo>
                <a:cubicBezTo>
                  <a:pt x="36432703" y="13644474"/>
                  <a:pt x="36433963" y="13641760"/>
                  <a:pt x="36435531" y="13639800"/>
                </a:cubicBezTo>
                <a:cubicBezTo>
                  <a:pt x="36438891" y="13635603"/>
                  <a:pt x="36445111" y="13634225"/>
                  <a:pt x="36449819" y="13632656"/>
                </a:cubicBezTo>
                <a:close/>
                <a:moveTo>
                  <a:pt x="14663800" y="13587412"/>
                </a:moveTo>
                <a:cubicBezTo>
                  <a:pt x="14668768" y="13590252"/>
                  <a:pt x="14670147" y="13596937"/>
                  <a:pt x="14673322" y="13601700"/>
                </a:cubicBezTo>
                <a:cubicBezTo>
                  <a:pt x="14679674" y="13611224"/>
                  <a:pt x="14675705" y="13607256"/>
                  <a:pt x="14685229" y="13613606"/>
                </a:cubicBezTo>
                <a:cubicBezTo>
                  <a:pt x="14686930" y="13618704"/>
                  <a:pt x="14688026" y="13624090"/>
                  <a:pt x="14692373" y="13627893"/>
                </a:cubicBezTo>
                <a:cubicBezTo>
                  <a:pt x="14696682" y="13631662"/>
                  <a:pt x="14706660" y="13637418"/>
                  <a:pt x="14706660" y="13637418"/>
                </a:cubicBezTo>
                <a:cubicBezTo>
                  <a:pt x="14709835" y="13642181"/>
                  <a:pt x="14714376" y="13646276"/>
                  <a:pt x="14716187" y="13651706"/>
                </a:cubicBezTo>
                <a:cubicBezTo>
                  <a:pt x="14718574" y="13658865"/>
                  <a:pt x="14718203" y="13659839"/>
                  <a:pt x="14723331" y="13665993"/>
                </a:cubicBezTo>
                <a:cubicBezTo>
                  <a:pt x="14725487" y="13668580"/>
                  <a:pt x="14728316" y="13670550"/>
                  <a:pt x="14730472" y="13673137"/>
                </a:cubicBezTo>
                <a:cubicBezTo>
                  <a:pt x="14735600" y="13679290"/>
                  <a:pt x="14735229" y="13680267"/>
                  <a:pt x="14737618" y="13687425"/>
                </a:cubicBezTo>
                <a:cubicBezTo>
                  <a:pt x="14736375" y="13698587"/>
                  <a:pt x="14737151" y="13714086"/>
                  <a:pt x="14728094" y="13723143"/>
                </a:cubicBezTo>
                <a:cubicBezTo>
                  <a:pt x="14726067" y="13725167"/>
                  <a:pt x="14723607" y="13726843"/>
                  <a:pt x="14720950" y="13727906"/>
                </a:cubicBezTo>
                <a:cubicBezTo>
                  <a:pt x="14719476" y="13728496"/>
                  <a:pt x="14718966" y="13727906"/>
                  <a:pt x="14718567" y="13727906"/>
                </a:cubicBezTo>
                <a:cubicBezTo>
                  <a:pt x="14713012" y="13723937"/>
                  <a:pt x="14706725" y="13720828"/>
                  <a:pt x="14701897" y="13716000"/>
                </a:cubicBezTo>
                <a:cubicBezTo>
                  <a:pt x="14679421" y="13693524"/>
                  <a:pt x="14703099" y="13710660"/>
                  <a:pt x="14687612" y="13687425"/>
                </a:cubicBezTo>
                <a:lnTo>
                  <a:pt x="14678085" y="13673137"/>
                </a:lnTo>
                <a:cubicBezTo>
                  <a:pt x="14676497" y="13670756"/>
                  <a:pt x="14674230" y="13668708"/>
                  <a:pt x="14673322" y="13665993"/>
                </a:cubicBezTo>
                <a:cubicBezTo>
                  <a:pt x="14671737" y="13661231"/>
                  <a:pt x="14671343" y="13655883"/>
                  <a:pt x="14668559" y="13651706"/>
                </a:cubicBezTo>
                <a:cubicBezTo>
                  <a:pt x="14661016" y="13640386"/>
                  <a:pt x="14664702" y="13647275"/>
                  <a:pt x="14659037" y="13630275"/>
                </a:cubicBezTo>
                <a:lnTo>
                  <a:pt x="14656654" y="13623131"/>
                </a:lnTo>
                <a:lnTo>
                  <a:pt x="14654275" y="13615987"/>
                </a:lnTo>
                <a:cubicBezTo>
                  <a:pt x="14655069" y="13608050"/>
                  <a:pt x="14654131" y="13599743"/>
                  <a:pt x="14656654" y="13592175"/>
                </a:cubicBezTo>
                <a:cubicBezTo>
                  <a:pt x="14657558" y="13589460"/>
                  <a:pt x="14661315" y="13585992"/>
                  <a:pt x="14663800" y="13587412"/>
                </a:cubicBezTo>
                <a:close/>
                <a:moveTo>
                  <a:pt x="18352543" y="13582650"/>
                </a:moveTo>
                <a:cubicBezTo>
                  <a:pt x="18352543" y="13582650"/>
                  <a:pt x="18362747" y="13584494"/>
                  <a:pt x="18366831" y="13587412"/>
                </a:cubicBezTo>
                <a:cubicBezTo>
                  <a:pt x="18368875" y="13588871"/>
                  <a:pt x="18368719" y="13592095"/>
                  <a:pt x="18369211" y="13594556"/>
                </a:cubicBezTo>
                <a:cubicBezTo>
                  <a:pt x="18373075" y="13613876"/>
                  <a:pt x="18372679" y="13607974"/>
                  <a:pt x="18366831" y="13625512"/>
                </a:cubicBezTo>
                <a:lnTo>
                  <a:pt x="18362067" y="13632656"/>
                </a:lnTo>
                <a:cubicBezTo>
                  <a:pt x="18358893" y="13637418"/>
                  <a:pt x="18356057" y="13642425"/>
                  <a:pt x="18352543" y="13646943"/>
                </a:cubicBezTo>
                <a:cubicBezTo>
                  <a:pt x="18347259" y="13653736"/>
                  <a:pt x="18338163" y="13659696"/>
                  <a:pt x="18331111" y="13663612"/>
                </a:cubicBezTo>
                <a:cubicBezTo>
                  <a:pt x="18301539" y="13680042"/>
                  <a:pt x="18348535" y="13649615"/>
                  <a:pt x="18316827" y="13670756"/>
                </a:cubicBezTo>
                <a:cubicBezTo>
                  <a:pt x="18312063" y="13673931"/>
                  <a:pt x="18306845" y="13676512"/>
                  <a:pt x="18302537" y="13680281"/>
                </a:cubicBezTo>
                <a:cubicBezTo>
                  <a:pt x="18300383" y="13682166"/>
                  <a:pt x="18299363" y="13685044"/>
                  <a:pt x="18297775" y="13687425"/>
                </a:cubicBezTo>
                <a:cubicBezTo>
                  <a:pt x="18294039" y="13693029"/>
                  <a:pt x="18288251" y="13696950"/>
                  <a:pt x="18283487" y="13701712"/>
                </a:cubicBezTo>
                <a:cubicBezTo>
                  <a:pt x="18279439" y="13705759"/>
                  <a:pt x="18273963" y="13708062"/>
                  <a:pt x="18269201" y="13711237"/>
                </a:cubicBezTo>
                <a:cubicBezTo>
                  <a:pt x="18266399" y="13713105"/>
                  <a:pt x="18264439" y="13716000"/>
                  <a:pt x="18262055" y="13718381"/>
                </a:cubicBezTo>
                <a:cubicBezTo>
                  <a:pt x="18257295" y="13723143"/>
                  <a:pt x="18252803" y="13728193"/>
                  <a:pt x="18247767" y="13732668"/>
                </a:cubicBezTo>
                <a:cubicBezTo>
                  <a:pt x="18245631" y="13734569"/>
                  <a:pt x="18243007" y="13735843"/>
                  <a:pt x="18240627" y="13737431"/>
                </a:cubicBezTo>
                <a:cubicBezTo>
                  <a:pt x="18237823" y="13739299"/>
                  <a:pt x="18235863" y="13742194"/>
                  <a:pt x="18233483" y="13744575"/>
                </a:cubicBezTo>
                <a:cubicBezTo>
                  <a:pt x="18217171" y="13760885"/>
                  <a:pt x="18224795" y="13755126"/>
                  <a:pt x="18212051" y="13763625"/>
                </a:cubicBezTo>
                <a:cubicBezTo>
                  <a:pt x="18198955" y="13767989"/>
                  <a:pt x="18210685" y="13763384"/>
                  <a:pt x="18197763" y="13770768"/>
                </a:cubicBezTo>
                <a:cubicBezTo>
                  <a:pt x="18191407" y="13774399"/>
                  <a:pt x="18187775" y="13776003"/>
                  <a:pt x="18181093" y="13777912"/>
                </a:cubicBezTo>
                <a:cubicBezTo>
                  <a:pt x="18177947" y="13778811"/>
                  <a:pt x="18174823" y="13779967"/>
                  <a:pt x="18171569" y="13780293"/>
                </a:cubicBezTo>
                <a:cubicBezTo>
                  <a:pt x="18158907" y="13781559"/>
                  <a:pt x="18146169" y="13781881"/>
                  <a:pt x="18133467" y="13782675"/>
                </a:cubicBezTo>
                <a:lnTo>
                  <a:pt x="18107275" y="13780293"/>
                </a:lnTo>
                <a:cubicBezTo>
                  <a:pt x="18100759" y="13779700"/>
                  <a:pt x="18094575" y="13777118"/>
                  <a:pt x="18088227" y="13775531"/>
                </a:cubicBezTo>
                <a:lnTo>
                  <a:pt x="18073937" y="13770768"/>
                </a:lnTo>
                <a:cubicBezTo>
                  <a:pt x="18069175" y="13769181"/>
                  <a:pt x="18064459" y="13767448"/>
                  <a:pt x="18059651" y="13766006"/>
                </a:cubicBezTo>
                <a:cubicBezTo>
                  <a:pt x="18056515" y="13765066"/>
                  <a:pt x="18053191" y="13764774"/>
                  <a:pt x="18050125" y="13763625"/>
                </a:cubicBezTo>
                <a:cubicBezTo>
                  <a:pt x="18043223" y="13761037"/>
                  <a:pt x="18039375" y="13758046"/>
                  <a:pt x="18033457" y="13754100"/>
                </a:cubicBezTo>
                <a:cubicBezTo>
                  <a:pt x="18029279" y="13751315"/>
                  <a:pt x="18023759" y="13751376"/>
                  <a:pt x="18019167" y="13749337"/>
                </a:cubicBezTo>
                <a:cubicBezTo>
                  <a:pt x="18016555" y="13748175"/>
                  <a:pt x="18014407" y="13746162"/>
                  <a:pt x="18012027" y="13744575"/>
                </a:cubicBezTo>
                <a:cubicBezTo>
                  <a:pt x="18008851" y="13743781"/>
                  <a:pt x="18005647" y="13743092"/>
                  <a:pt x="18002501" y="13742193"/>
                </a:cubicBezTo>
                <a:cubicBezTo>
                  <a:pt x="18000087" y="13741503"/>
                  <a:pt x="17997791" y="13740421"/>
                  <a:pt x="17995359" y="13739812"/>
                </a:cubicBezTo>
                <a:cubicBezTo>
                  <a:pt x="17984447" y="13737085"/>
                  <a:pt x="17975969" y="13736496"/>
                  <a:pt x="17964399" y="13735050"/>
                </a:cubicBezTo>
                <a:cubicBezTo>
                  <a:pt x="17949319" y="13734256"/>
                  <a:pt x="17934259" y="13732668"/>
                  <a:pt x="17919157" y="13732668"/>
                </a:cubicBezTo>
                <a:cubicBezTo>
                  <a:pt x="17916099" y="13732668"/>
                  <a:pt x="17892205" y="13736764"/>
                  <a:pt x="17888199" y="13737431"/>
                </a:cubicBezTo>
                <a:lnTo>
                  <a:pt x="17819143" y="13742193"/>
                </a:lnTo>
                <a:cubicBezTo>
                  <a:pt x="17816639" y="13742366"/>
                  <a:pt x="17814383" y="13743781"/>
                  <a:pt x="17812001" y="13744575"/>
                </a:cubicBezTo>
                <a:cubicBezTo>
                  <a:pt x="17789797" y="13751977"/>
                  <a:pt x="17805267" y="13745670"/>
                  <a:pt x="17785807" y="13756481"/>
                </a:cubicBezTo>
                <a:cubicBezTo>
                  <a:pt x="17756603" y="13772705"/>
                  <a:pt x="17806675" y="13742245"/>
                  <a:pt x="17757231" y="13773150"/>
                </a:cubicBezTo>
                <a:lnTo>
                  <a:pt x="17745327" y="13773150"/>
                </a:lnTo>
                <a:cubicBezTo>
                  <a:pt x="17745327" y="13773150"/>
                  <a:pt x="17739083" y="13782748"/>
                  <a:pt x="17735803" y="13787437"/>
                </a:cubicBezTo>
                <a:cubicBezTo>
                  <a:pt x="17733523" y="13790688"/>
                  <a:pt x="17730627" y="13793516"/>
                  <a:pt x="17728657" y="13796962"/>
                </a:cubicBezTo>
                <a:cubicBezTo>
                  <a:pt x="17727141" y="13799616"/>
                  <a:pt x="17724409" y="13811574"/>
                  <a:pt x="17723893" y="13813631"/>
                </a:cubicBezTo>
                <a:lnTo>
                  <a:pt x="17719131" y="13820775"/>
                </a:lnTo>
                <a:cubicBezTo>
                  <a:pt x="17717739" y="13822863"/>
                  <a:pt x="17717543" y="13825537"/>
                  <a:pt x="17716751" y="13827918"/>
                </a:cubicBezTo>
                <a:lnTo>
                  <a:pt x="17711987" y="13842206"/>
                </a:lnTo>
                <a:cubicBezTo>
                  <a:pt x="17710399" y="13846968"/>
                  <a:pt x="17708151" y="13851559"/>
                  <a:pt x="17707227" y="13856493"/>
                </a:cubicBezTo>
                <a:cubicBezTo>
                  <a:pt x="17703683" y="13875396"/>
                  <a:pt x="17702527" y="13942902"/>
                  <a:pt x="17702463" y="13944600"/>
                </a:cubicBezTo>
                <a:lnTo>
                  <a:pt x="17704843" y="13951743"/>
                </a:lnTo>
                <a:cubicBezTo>
                  <a:pt x="17717127" y="13988588"/>
                  <a:pt x="17703051" y="13950543"/>
                  <a:pt x="17714369" y="13973175"/>
                </a:cubicBezTo>
                <a:cubicBezTo>
                  <a:pt x="17715491" y="13975420"/>
                  <a:pt x="17715627" y="13978073"/>
                  <a:pt x="17716751" y="13980318"/>
                </a:cubicBezTo>
                <a:cubicBezTo>
                  <a:pt x="17718031" y="13982878"/>
                  <a:pt x="17719927" y="13985081"/>
                  <a:pt x="17721513" y="13987462"/>
                </a:cubicBezTo>
                <a:cubicBezTo>
                  <a:pt x="17722905" y="13989551"/>
                  <a:pt x="17723099" y="13992225"/>
                  <a:pt x="17723893" y="13994606"/>
                </a:cubicBezTo>
                <a:cubicBezTo>
                  <a:pt x="17725481" y="13999368"/>
                  <a:pt x="17727603" y="14003984"/>
                  <a:pt x="17728657" y="14008893"/>
                </a:cubicBezTo>
                <a:cubicBezTo>
                  <a:pt x="17729921" y="14014790"/>
                  <a:pt x="17733027" y="14047838"/>
                  <a:pt x="17733419" y="14051756"/>
                </a:cubicBezTo>
                <a:cubicBezTo>
                  <a:pt x="17734211" y="14054137"/>
                  <a:pt x="17735111" y="14056486"/>
                  <a:pt x="17735803" y="14058900"/>
                </a:cubicBezTo>
                <a:cubicBezTo>
                  <a:pt x="17741787" y="14079848"/>
                  <a:pt x="17734851" y="14058428"/>
                  <a:pt x="17740563" y="14075568"/>
                </a:cubicBezTo>
                <a:cubicBezTo>
                  <a:pt x="17742943" y="14077156"/>
                  <a:pt x="17745075" y="14079204"/>
                  <a:pt x="17747707" y="14080331"/>
                </a:cubicBezTo>
                <a:cubicBezTo>
                  <a:pt x="17757871" y="14084688"/>
                  <a:pt x="17788583" y="14084951"/>
                  <a:pt x="17790569" y="14085093"/>
                </a:cubicBezTo>
                <a:lnTo>
                  <a:pt x="17804857" y="14080331"/>
                </a:lnTo>
                <a:cubicBezTo>
                  <a:pt x="17807571" y="14079426"/>
                  <a:pt x="17808031" y="14075568"/>
                  <a:pt x="17809619" y="14073187"/>
                </a:cubicBezTo>
                <a:cubicBezTo>
                  <a:pt x="17812793" y="14068425"/>
                  <a:pt x="17815863" y="14063589"/>
                  <a:pt x="17819143" y="14058900"/>
                </a:cubicBezTo>
                <a:cubicBezTo>
                  <a:pt x="17821419" y="14055649"/>
                  <a:pt x="17824319" y="14052821"/>
                  <a:pt x="17826287" y="14049375"/>
                </a:cubicBezTo>
                <a:cubicBezTo>
                  <a:pt x="17827531" y="14047196"/>
                  <a:pt x="17827547" y="14044476"/>
                  <a:pt x="17828669" y="14042231"/>
                </a:cubicBezTo>
                <a:cubicBezTo>
                  <a:pt x="17837903" y="14023766"/>
                  <a:pt x="17829827" y="14045899"/>
                  <a:pt x="17835813" y="14027943"/>
                </a:cubicBezTo>
                <a:cubicBezTo>
                  <a:pt x="17843359" y="14016623"/>
                  <a:pt x="17839671" y="14023515"/>
                  <a:pt x="17845337" y="14006512"/>
                </a:cubicBezTo>
                <a:cubicBezTo>
                  <a:pt x="17845337" y="14006512"/>
                  <a:pt x="17853975" y="13997898"/>
                  <a:pt x="17859627" y="13996987"/>
                </a:cubicBezTo>
                <a:cubicBezTo>
                  <a:pt x="17891935" y="13991776"/>
                  <a:pt x="17931499" y="13995256"/>
                  <a:pt x="17964399" y="13996987"/>
                </a:cubicBezTo>
                <a:cubicBezTo>
                  <a:pt x="17964399" y="13996987"/>
                  <a:pt x="17974099" y="13994264"/>
                  <a:pt x="17978687" y="13992225"/>
                </a:cubicBezTo>
                <a:cubicBezTo>
                  <a:pt x="17981303" y="13991063"/>
                  <a:pt x="17983271" y="13988742"/>
                  <a:pt x="17985831" y="13987462"/>
                </a:cubicBezTo>
                <a:cubicBezTo>
                  <a:pt x="17999615" y="13980570"/>
                  <a:pt x="17986579" y="13991480"/>
                  <a:pt x="18000119" y="13977937"/>
                </a:cubicBezTo>
                <a:cubicBezTo>
                  <a:pt x="18002499" y="13977143"/>
                  <a:pt x="18005303" y="13977124"/>
                  <a:pt x="18007263" y="13975556"/>
                </a:cubicBezTo>
                <a:cubicBezTo>
                  <a:pt x="18009499" y="13973768"/>
                  <a:pt x="18010363" y="13970741"/>
                  <a:pt x="18012027" y="13968412"/>
                </a:cubicBezTo>
                <a:cubicBezTo>
                  <a:pt x="18014333" y="13965183"/>
                  <a:pt x="18016787" y="13962062"/>
                  <a:pt x="18019167" y="13958887"/>
                </a:cubicBezTo>
                <a:cubicBezTo>
                  <a:pt x="18019167" y="13958887"/>
                  <a:pt x="18028471" y="13954723"/>
                  <a:pt x="18033457" y="13954125"/>
                </a:cubicBezTo>
                <a:cubicBezTo>
                  <a:pt x="18048451" y="13952326"/>
                  <a:pt x="18063619" y="13952537"/>
                  <a:pt x="18078699" y="13951743"/>
                </a:cubicBezTo>
                <a:lnTo>
                  <a:pt x="18085843" y="13954125"/>
                </a:lnTo>
                <a:cubicBezTo>
                  <a:pt x="18092051" y="13956196"/>
                  <a:pt x="18098743" y="13956650"/>
                  <a:pt x="18104895" y="13958887"/>
                </a:cubicBezTo>
                <a:cubicBezTo>
                  <a:pt x="18107583" y="13959865"/>
                  <a:pt x="18110249" y="13961415"/>
                  <a:pt x="18112039" y="13963650"/>
                </a:cubicBezTo>
                <a:cubicBezTo>
                  <a:pt x="18113605" y="13965610"/>
                  <a:pt x="18113811" y="13968358"/>
                  <a:pt x="18114419" y="13970793"/>
                </a:cubicBezTo>
                <a:cubicBezTo>
                  <a:pt x="18115401" y="13974720"/>
                  <a:pt x="18117913" y="13978808"/>
                  <a:pt x="18116799" y="13982700"/>
                </a:cubicBezTo>
                <a:cubicBezTo>
                  <a:pt x="18116015" y="13985452"/>
                  <a:pt x="18111987" y="13985799"/>
                  <a:pt x="18109659" y="13987462"/>
                </a:cubicBezTo>
                <a:cubicBezTo>
                  <a:pt x="18106427" y="13989769"/>
                  <a:pt x="18103307" y="13992225"/>
                  <a:pt x="18100131" y="13994606"/>
                </a:cubicBezTo>
                <a:cubicBezTo>
                  <a:pt x="18100131" y="13994606"/>
                  <a:pt x="18090431" y="13997329"/>
                  <a:pt x="18085843" y="13999368"/>
                </a:cubicBezTo>
                <a:cubicBezTo>
                  <a:pt x="18083229" y="14000530"/>
                  <a:pt x="18081083" y="14002543"/>
                  <a:pt x="18078699" y="14004131"/>
                </a:cubicBezTo>
                <a:cubicBezTo>
                  <a:pt x="18068843" y="14007417"/>
                  <a:pt x="18073643" y="14005120"/>
                  <a:pt x="18064411" y="14011275"/>
                </a:cubicBezTo>
                <a:cubicBezTo>
                  <a:pt x="18060235" y="14014060"/>
                  <a:pt x="18054887" y="14014450"/>
                  <a:pt x="18050125" y="14016037"/>
                </a:cubicBezTo>
                <a:cubicBezTo>
                  <a:pt x="18027295" y="14017559"/>
                  <a:pt x="18018197" y="14015146"/>
                  <a:pt x="18000119" y="14023181"/>
                </a:cubicBezTo>
                <a:cubicBezTo>
                  <a:pt x="17997503" y="14024343"/>
                  <a:pt x="17995535" y="14026663"/>
                  <a:pt x="17992975" y="14027943"/>
                </a:cubicBezTo>
                <a:cubicBezTo>
                  <a:pt x="17988277" y="14030293"/>
                  <a:pt x="17980041" y="14030022"/>
                  <a:pt x="17978687" y="14037468"/>
                </a:cubicBezTo>
                <a:cubicBezTo>
                  <a:pt x="17975987" y="14052327"/>
                  <a:pt x="17977099" y="14067631"/>
                  <a:pt x="17976307" y="14082712"/>
                </a:cubicBezTo>
                <a:cubicBezTo>
                  <a:pt x="17976307" y="14082712"/>
                  <a:pt x="17973583" y="14092412"/>
                  <a:pt x="17971543" y="14097000"/>
                </a:cubicBezTo>
                <a:cubicBezTo>
                  <a:pt x="17970383" y="14099615"/>
                  <a:pt x="17968063" y="14101583"/>
                  <a:pt x="17966783" y="14104143"/>
                </a:cubicBezTo>
                <a:cubicBezTo>
                  <a:pt x="17965659" y="14106388"/>
                  <a:pt x="17965195" y="14108906"/>
                  <a:pt x="17964399" y="14111287"/>
                </a:cubicBezTo>
                <a:cubicBezTo>
                  <a:pt x="17956851" y="14122608"/>
                  <a:pt x="17962351" y="14117526"/>
                  <a:pt x="17945351" y="14123193"/>
                </a:cubicBezTo>
                <a:cubicBezTo>
                  <a:pt x="17935031" y="14123987"/>
                  <a:pt x="17924663" y="14124291"/>
                  <a:pt x="17914395" y="14125575"/>
                </a:cubicBezTo>
                <a:cubicBezTo>
                  <a:pt x="17907295" y="14126462"/>
                  <a:pt x="17904679" y="14129614"/>
                  <a:pt x="17900107" y="14135100"/>
                </a:cubicBezTo>
                <a:cubicBezTo>
                  <a:pt x="17898275" y="14137298"/>
                  <a:pt x="17896471" y="14139613"/>
                  <a:pt x="17895343" y="14142243"/>
                </a:cubicBezTo>
                <a:cubicBezTo>
                  <a:pt x="17890987" y="14152407"/>
                  <a:pt x="17890723" y="14183121"/>
                  <a:pt x="17890583" y="14185106"/>
                </a:cubicBezTo>
                <a:lnTo>
                  <a:pt x="17892963" y="14192250"/>
                </a:lnTo>
                <a:lnTo>
                  <a:pt x="17900107" y="14213681"/>
                </a:lnTo>
                <a:cubicBezTo>
                  <a:pt x="17906853" y="14233921"/>
                  <a:pt x="17907053" y="14223007"/>
                  <a:pt x="17916775" y="14232731"/>
                </a:cubicBezTo>
                <a:cubicBezTo>
                  <a:pt x="17918799" y="14234755"/>
                  <a:pt x="17919951" y="14237494"/>
                  <a:pt x="17921537" y="14239875"/>
                </a:cubicBezTo>
                <a:cubicBezTo>
                  <a:pt x="17921537" y="14239875"/>
                  <a:pt x="17931307" y="14245886"/>
                  <a:pt x="17935825" y="14249400"/>
                </a:cubicBezTo>
                <a:cubicBezTo>
                  <a:pt x="17938483" y="14251467"/>
                  <a:pt x="17940383" y="14254387"/>
                  <a:pt x="17942969" y="14256543"/>
                </a:cubicBezTo>
                <a:cubicBezTo>
                  <a:pt x="17945167" y="14258375"/>
                  <a:pt x="17948089" y="14259282"/>
                  <a:pt x="17950113" y="14261306"/>
                </a:cubicBezTo>
                <a:cubicBezTo>
                  <a:pt x="17952137" y="14263330"/>
                  <a:pt x="17953043" y="14266251"/>
                  <a:pt x="17954875" y="14268450"/>
                </a:cubicBezTo>
                <a:cubicBezTo>
                  <a:pt x="17957031" y="14271037"/>
                  <a:pt x="17960151" y="14272791"/>
                  <a:pt x="17962019" y="14275593"/>
                </a:cubicBezTo>
                <a:cubicBezTo>
                  <a:pt x="17963179" y="14277331"/>
                  <a:pt x="17966735" y="14291397"/>
                  <a:pt x="17966783" y="14292262"/>
                </a:cubicBezTo>
                <a:cubicBezTo>
                  <a:pt x="17968201" y="14319224"/>
                  <a:pt x="17968369" y="14346237"/>
                  <a:pt x="17969163" y="14373225"/>
                </a:cubicBezTo>
                <a:lnTo>
                  <a:pt x="17971543" y="14380368"/>
                </a:lnTo>
                <a:lnTo>
                  <a:pt x="17976307" y="14394656"/>
                </a:lnTo>
                <a:cubicBezTo>
                  <a:pt x="17980843" y="14408262"/>
                  <a:pt x="17989235" y="14411211"/>
                  <a:pt x="18000119" y="14418468"/>
                </a:cubicBezTo>
                <a:cubicBezTo>
                  <a:pt x="18003295" y="14419262"/>
                  <a:pt x="18006495" y="14419951"/>
                  <a:pt x="18009643" y="14420850"/>
                </a:cubicBezTo>
                <a:cubicBezTo>
                  <a:pt x="18020647" y="14423994"/>
                  <a:pt x="18018279" y="14424225"/>
                  <a:pt x="18031075" y="14432756"/>
                </a:cubicBezTo>
                <a:lnTo>
                  <a:pt x="18038219" y="14435137"/>
                </a:lnTo>
                <a:cubicBezTo>
                  <a:pt x="18040933" y="14436042"/>
                  <a:pt x="18042983" y="14438312"/>
                  <a:pt x="18045363" y="14439900"/>
                </a:cubicBezTo>
                <a:lnTo>
                  <a:pt x="18059651" y="14449425"/>
                </a:lnTo>
                <a:cubicBezTo>
                  <a:pt x="18077599" y="14455408"/>
                  <a:pt x="18055479" y="14447338"/>
                  <a:pt x="18073937" y="14456568"/>
                </a:cubicBezTo>
                <a:cubicBezTo>
                  <a:pt x="18079963" y="14459580"/>
                  <a:pt x="18084059" y="14457175"/>
                  <a:pt x="18085843" y="14466093"/>
                </a:cubicBezTo>
                <a:cubicBezTo>
                  <a:pt x="18087719" y="14475465"/>
                  <a:pt x="18087431" y="14485143"/>
                  <a:pt x="18088227" y="14494668"/>
                </a:cubicBezTo>
                <a:lnTo>
                  <a:pt x="18085843" y="14501812"/>
                </a:lnTo>
                <a:lnTo>
                  <a:pt x="18083463" y="14508956"/>
                </a:lnTo>
                <a:cubicBezTo>
                  <a:pt x="18077795" y="14525958"/>
                  <a:pt x="18082879" y="14520458"/>
                  <a:pt x="18071555" y="14528006"/>
                </a:cubicBezTo>
                <a:lnTo>
                  <a:pt x="18033457" y="14530387"/>
                </a:lnTo>
                <a:cubicBezTo>
                  <a:pt x="18030951" y="14530544"/>
                  <a:pt x="18028695" y="14531974"/>
                  <a:pt x="18026311" y="14532768"/>
                </a:cubicBezTo>
                <a:cubicBezTo>
                  <a:pt x="18012827" y="14537264"/>
                  <a:pt x="18009097" y="14537115"/>
                  <a:pt x="17997739" y="14547056"/>
                </a:cubicBezTo>
                <a:cubicBezTo>
                  <a:pt x="17995583" y="14548941"/>
                  <a:pt x="17994563" y="14551819"/>
                  <a:pt x="17992975" y="14554200"/>
                </a:cubicBezTo>
                <a:cubicBezTo>
                  <a:pt x="17990595" y="14554994"/>
                  <a:pt x="17987921" y="14555189"/>
                  <a:pt x="17985831" y="14556581"/>
                </a:cubicBezTo>
                <a:cubicBezTo>
                  <a:pt x="17970027" y="14567116"/>
                  <a:pt x="17987131" y="14560695"/>
                  <a:pt x="17971543" y="14568487"/>
                </a:cubicBezTo>
                <a:cubicBezTo>
                  <a:pt x="17969299" y="14569609"/>
                  <a:pt x="17966783" y="14570074"/>
                  <a:pt x="17964399" y="14570868"/>
                </a:cubicBezTo>
                <a:cubicBezTo>
                  <a:pt x="17961685" y="14571773"/>
                  <a:pt x="17959639" y="14574043"/>
                  <a:pt x="17957257" y="14575631"/>
                </a:cubicBezTo>
                <a:lnTo>
                  <a:pt x="17950113" y="14580393"/>
                </a:lnTo>
                <a:cubicBezTo>
                  <a:pt x="17933445" y="14591504"/>
                  <a:pt x="17938999" y="14585156"/>
                  <a:pt x="17931063" y="14597062"/>
                </a:cubicBezTo>
                <a:cubicBezTo>
                  <a:pt x="17928681" y="14598650"/>
                  <a:pt x="17926479" y="14600545"/>
                  <a:pt x="17923919" y="14601825"/>
                </a:cubicBezTo>
                <a:cubicBezTo>
                  <a:pt x="17917271" y="14605150"/>
                  <a:pt x="17906247" y="14605710"/>
                  <a:pt x="17900107" y="14606587"/>
                </a:cubicBezTo>
                <a:cubicBezTo>
                  <a:pt x="17897727" y="14605793"/>
                  <a:pt x="17894923" y="14605774"/>
                  <a:pt x="17892963" y="14604206"/>
                </a:cubicBezTo>
                <a:cubicBezTo>
                  <a:pt x="17890727" y="14602418"/>
                  <a:pt x="17889479" y="14599622"/>
                  <a:pt x="17888199" y="14597062"/>
                </a:cubicBezTo>
                <a:cubicBezTo>
                  <a:pt x="17886295" y="14593250"/>
                  <a:pt x="17884457" y="14583961"/>
                  <a:pt x="17883439" y="14580393"/>
                </a:cubicBezTo>
                <a:cubicBezTo>
                  <a:pt x="17882747" y="14577980"/>
                  <a:pt x="17881851" y="14575631"/>
                  <a:pt x="17881055" y="14573250"/>
                </a:cubicBezTo>
                <a:lnTo>
                  <a:pt x="17876295" y="14566106"/>
                </a:lnTo>
                <a:cubicBezTo>
                  <a:pt x="17869949" y="14556590"/>
                  <a:pt x="17869909" y="14533959"/>
                  <a:pt x="17869151" y="14525625"/>
                </a:cubicBezTo>
                <a:cubicBezTo>
                  <a:pt x="17865489" y="14514642"/>
                  <a:pt x="17867259" y="14520942"/>
                  <a:pt x="17864387" y="14506575"/>
                </a:cubicBezTo>
                <a:cubicBezTo>
                  <a:pt x="17863403" y="14501652"/>
                  <a:pt x="17861213" y="14497050"/>
                  <a:pt x="17859627" y="14492287"/>
                </a:cubicBezTo>
                <a:cubicBezTo>
                  <a:pt x="17845975" y="14471811"/>
                  <a:pt x="17862343" y="14497718"/>
                  <a:pt x="17852483" y="14478000"/>
                </a:cubicBezTo>
                <a:cubicBezTo>
                  <a:pt x="17851203" y="14475440"/>
                  <a:pt x="17849307" y="14473237"/>
                  <a:pt x="17847719" y="14470856"/>
                </a:cubicBezTo>
                <a:cubicBezTo>
                  <a:pt x="17845337" y="14470062"/>
                  <a:pt x="17842663" y="14469867"/>
                  <a:pt x="17840575" y="14468475"/>
                </a:cubicBezTo>
                <a:cubicBezTo>
                  <a:pt x="17837775" y="14466607"/>
                  <a:pt x="17835587" y="14463918"/>
                  <a:pt x="17833431" y="14461331"/>
                </a:cubicBezTo>
                <a:cubicBezTo>
                  <a:pt x="17831599" y="14459132"/>
                  <a:pt x="17830089" y="14456672"/>
                  <a:pt x="17828669" y="14454187"/>
                </a:cubicBezTo>
                <a:cubicBezTo>
                  <a:pt x="17815531" y="14431194"/>
                  <a:pt x="17823251" y="14428947"/>
                  <a:pt x="17821527" y="14387512"/>
                </a:cubicBezTo>
                <a:cubicBezTo>
                  <a:pt x="17825895" y="14361294"/>
                  <a:pt x="17825523" y="14365452"/>
                  <a:pt x="17828669" y="14325600"/>
                </a:cubicBezTo>
                <a:cubicBezTo>
                  <a:pt x="17832091" y="14282240"/>
                  <a:pt x="17832789" y="14294900"/>
                  <a:pt x="17828669" y="14266068"/>
                </a:cubicBezTo>
                <a:cubicBezTo>
                  <a:pt x="17827875" y="14263687"/>
                  <a:pt x="17827411" y="14261170"/>
                  <a:pt x="17826287" y="14258925"/>
                </a:cubicBezTo>
                <a:cubicBezTo>
                  <a:pt x="17820539" y="14247429"/>
                  <a:pt x="17816831" y="14248005"/>
                  <a:pt x="17800095" y="14249400"/>
                </a:cubicBezTo>
                <a:cubicBezTo>
                  <a:pt x="17797243" y="14249638"/>
                  <a:pt x="17795331" y="14252575"/>
                  <a:pt x="17792951" y="14254162"/>
                </a:cubicBezTo>
                <a:cubicBezTo>
                  <a:pt x="17790569" y="14254956"/>
                  <a:pt x="17787895" y="14255151"/>
                  <a:pt x="17785807" y="14256543"/>
                </a:cubicBezTo>
                <a:cubicBezTo>
                  <a:pt x="17777979" y="14261762"/>
                  <a:pt x="17779395" y="14264241"/>
                  <a:pt x="17773899" y="14270831"/>
                </a:cubicBezTo>
                <a:cubicBezTo>
                  <a:pt x="17771745" y="14273418"/>
                  <a:pt x="17769139" y="14275594"/>
                  <a:pt x="17766755" y="14277975"/>
                </a:cubicBezTo>
                <a:cubicBezTo>
                  <a:pt x="17764733" y="14279999"/>
                  <a:pt x="17763581" y="14282737"/>
                  <a:pt x="17761995" y="14285118"/>
                </a:cubicBezTo>
                <a:cubicBezTo>
                  <a:pt x="17751079" y="14301492"/>
                  <a:pt x="17754279" y="14293977"/>
                  <a:pt x="17750087" y="14306550"/>
                </a:cubicBezTo>
                <a:lnTo>
                  <a:pt x="17742943" y="14313693"/>
                </a:lnTo>
                <a:cubicBezTo>
                  <a:pt x="17738315" y="14318321"/>
                  <a:pt x="17739903" y="14326428"/>
                  <a:pt x="17738183" y="14332743"/>
                </a:cubicBezTo>
                <a:cubicBezTo>
                  <a:pt x="17730901" y="14359444"/>
                  <a:pt x="17733419" y="14312614"/>
                  <a:pt x="17733419" y="14389893"/>
                </a:cubicBezTo>
                <a:cubicBezTo>
                  <a:pt x="17733419" y="14438850"/>
                  <a:pt x="17736361" y="14515659"/>
                  <a:pt x="17738183" y="14568487"/>
                </a:cubicBezTo>
                <a:cubicBezTo>
                  <a:pt x="17738975" y="14575631"/>
                  <a:pt x="17739379" y="14582828"/>
                  <a:pt x="17740563" y="14589918"/>
                </a:cubicBezTo>
                <a:cubicBezTo>
                  <a:pt x="17740975" y="14592394"/>
                  <a:pt x="17742765" y="14594558"/>
                  <a:pt x="17742943" y="14597062"/>
                </a:cubicBezTo>
                <a:cubicBezTo>
                  <a:pt x="17744359" y="14616871"/>
                  <a:pt x="17744531" y="14636749"/>
                  <a:pt x="17745327" y="14656593"/>
                </a:cubicBezTo>
                <a:cubicBezTo>
                  <a:pt x="17745327" y="14656593"/>
                  <a:pt x="17742603" y="14666293"/>
                  <a:pt x="17740563" y="14670881"/>
                </a:cubicBezTo>
                <a:cubicBezTo>
                  <a:pt x="17739403" y="14673496"/>
                  <a:pt x="17737387" y="14675644"/>
                  <a:pt x="17735803" y="14678025"/>
                </a:cubicBezTo>
                <a:lnTo>
                  <a:pt x="17728657" y="14682787"/>
                </a:lnTo>
                <a:cubicBezTo>
                  <a:pt x="17724255" y="14685720"/>
                  <a:pt x="17720539" y="14700768"/>
                  <a:pt x="17711987" y="14701837"/>
                </a:cubicBezTo>
                <a:cubicBezTo>
                  <a:pt x="17695427" y="14703907"/>
                  <a:pt x="17678651" y="14703424"/>
                  <a:pt x="17661983" y="14704218"/>
                </a:cubicBezTo>
                <a:cubicBezTo>
                  <a:pt x="17658013" y="14703424"/>
                  <a:pt x="17653867" y="14703258"/>
                  <a:pt x="17650075" y="14701837"/>
                </a:cubicBezTo>
                <a:cubicBezTo>
                  <a:pt x="17647395" y="14700832"/>
                  <a:pt x="17645417" y="14698495"/>
                  <a:pt x="17642931" y="14697075"/>
                </a:cubicBezTo>
                <a:cubicBezTo>
                  <a:pt x="17639851" y="14695314"/>
                  <a:pt x="17636671" y="14693710"/>
                  <a:pt x="17633407" y="14692312"/>
                </a:cubicBezTo>
                <a:cubicBezTo>
                  <a:pt x="17631099" y="14691323"/>
                  <a:pt x="17628223" y="14691499"/>
                  <a:pt x="17626263" y="14689931"/>
                </a:cubicBezTo>
                <a:cubicBezTo>
                  <a:pt x="17624027" y="14688143"/>
                  <a:pt x="17623087" y="14685168"/>
                  <a:pt x="17621499" y="14682787"/>
                </a:cubicBezTo>
                <a:cubicBezTo>
                  <a:pt x="17621499" y="14682787"/>
                  <a:pt x="17611521" y="14677031"/>
                  <a:pt x="17607213" y="14673262"/>
                </a:cubicBezTo>
                <a:cubicBezTo>
                  <a:pt x="17605059" y="14671377"/>
                  <a:pt x="17603731" y="14668678"/>
                  <a:pt x="17602451" y="14666118"/>
                </a:cubicBezTo>
                <a:cubicBezTo>
                  <a:pt x="17601327" y="14663873"/>
                  <a:pt x="17600295" y="14661475"/>
                  <a:pt x="17600069" y="14658975"/>
                </a:cubicBezTo>
                <a:cubicBezTo>
                  <a:pt x="17598703" y="14643935"/>
                  <a:pt x="17598483" y="14628812"/>
                  <a:pt x="17597687" y="14613731"/>
                </a:cubicBezTo>
                <a:cubicBezTo>
                  <a:pt x="17598483" y="14608175"/>
                  <a:pt x="17598967" y="14602566"/>
                  <a:pt x="17600069" y="14597062"/>
                </a:cubicBezTo>
                <a:cubicBezTo>
                  <a:pt x="17600563" y="14594601"/>
                  <a:pt x="17602351" y="14592426"/>
                  <a:pt x="17602451" y="14589918"/>
                </a:cubicBezTo>
                <a:cubicBezTo>
                  <a:pt x="17603943" y="14552633"/>
                  <a:pt x="17604039" y="14515306"/>
                  <a:pt x="17604831" y="14478000"/>
                </a:cubicBezTo>
                <a:cubicBezTo>
                  <a:pt x="17608871" y="14457804"/>
                  <a:pt x="17609593" y="14456963"/>
                  <a:pt x="17609593" y="14427993"/>
                </a:cubicBezTo>
                <a:cubicBezTo>
                  <a:pt x="17609593" y="14413684"/>
                  <a:pt x="17608007" y="14399418"/>
                  <a:pt x="17607213" y="14385131"/>
                </a:cubicBezTo>
                <a:lnTo>
                  <a:pt x="17602451" y="14377987"/>
                </a:lnTo>
                <a:lnTo>
                  <a:pt x="17592927" y="14363700"/>
                </a:lnTo>
                <a:cubicBezTo>
                  <a:pt x="17581605" y="14356152"/>
                  <a:pt x="17588497" y="14359842"/>
                  <a:pt x="17571495" y="14354175"/>
                </a:cubicBezTo>
                <a:cubicBezTo>
                  <a:pt x="17556411" y="14353381"/>
                  <a:pt x="17541291" y="14353160"/>
                  <a:pt x="17526251" y="14351793"/>
                </a:cubicBezTo>
                <a:cubicBezTo>
                  <a:pt x="17520287" y="14351251"/>
                  <a:pt x="17506117" y="14342484"/>
                  <a:pt x="17504819" y="14339887"/>
                </a:cubicBezTo>
                <a:cubicBezTo>
                  <a:pt x="17501251" y="14332752"/>
                  <a:pt x="17501827" y="14324028"/>
                  <a:pt x="17502439" y="14316075"/>
                </a:cubicBezTo>
                <a:cubicBezTo>
                  <a:pt x="17502657" y="14313221"/>
                  <a:pt x="17505611" y="14311312"/>
                  <a:pt x="17507199" y="14308931"/>
                </a:cubicBezTo>
                <a:cubicBezTo>
                  <a:pt x="17509583" y="14307343"/>
                  <a:pt x="17512555" y="14306403"/>
                  <a:pt x="17514343" y="14304168"/>
                </a:cubicBezTo>
                <a:cubicBezTo>
                  <a:pt x="17515911" y="14302208"/>
                  <a:pt x="17515931" y="14299406"/>
                  <a:pt x="17516727" y="14297025"/>
                </a:cubicBezTo>
                <a:cubicBezTo>
                  <a:pt x="17518535" y="14291595"/>
                  <a:pt x="17522737" y="14287255"/>
                  <a:pt x="17526251" y="14282737"/>
                </a:cubicBezTo>
                <a:cubicBezTo>
                  <a:pt x="17528319" y="14280079"/>
                  <a:pt x="17531015" y="14277974"/>
                  <a:pt x="17533395" y="14275593"/>
                </a:cubicBezTo>
                <a:cubicBezTo>
                  <a:pt x="17537441" y="14271545"/>
                  <a:pt x="17539743" y="14266068"/>
                  <a:pt x="17542919" y="14261306"/>
                </a:cubicBezTo>
                <a:cubicBezTo>
                  <a:pt x="17561967" y="14248607"/>
                  <a:pt x="17538955" y="14265272"/>
                  <a:pt x="17554827" y="14249400"/>
                </a:cubicBezTo>
                <a:cubicBezTo>
                  <a:pt x="17570699" y="14233528"/>
                  <a:pt x="17554033" y="14256541"/>
                  <a:pt x="17566731" y="14237493"/>
                </a:cubicBezTo>
                <a:cubicBezTo>
                  <a:pt x="17578935" y="14229359"/>
                  <a:pt x="17571425" y="14236477"/>
                  <a:pt x="17578639" y="14218443"/>
                </a:cubicBezTo>
                <a:cubicBezTo>
                  <a:pt x="17579955" y="14215147"/>
                  <a:pt x="17582003" y="14212181"/>
                  <a:pt x="17583401" y="14208918"/>
                </a:cubicBezTo>
                <a:cubicBezTo>
                  <a:pt x="17584391" y="14206611"/>
                  <a:pt x="17585173" y="14204210"/>
                  <a:pt x="17585783" y="14201775"/>
                </a:cubicBezTo>
                <a:cubicBezTo>
                  <a:pt x="17594625" y="14166401"/>
                  <a:pt x="17590031" y="14109480"/>
                  <a:pt x="17590543" y="14087475"/>
                </a:cubicBezTo>
                <a:cubicBezTo>
                  <a:pt x="17586007" y="14037548"/>
                  <a:pt x="17585783" y="14041441"/>
                  <a:pt x="17585783" y="13966031"/>
                </a:cubicBezTo>
                <a:cubicBezTo>
                  <a:pt x="17585783" y="13961203"/>
                  <a:pt x="17587369" y="13956506"/>
                  <a:pt x="17588163" y="13951743"/>
                </a:cubicBezTo>
                <a:cubicBezTo>
                  <a:pt x="17588163" y="13951743"/>
                  <a:pt x="17591483" y="13942264"/>
                  <a:pt x="17592927" y="13937456"/>
                </a:cubicBezTo>
                <a:cubicBezTo>
                  <a:pt x="17593867" y="13934321"/>
                  <a:pt x="17594407" y="13931078"/>
                  <a:pt x="17595307" y="13927931"/>
                </a:cubicBezTo>
                <a:cubicBezTo>
                  <a:pt x="17595997" y="13925517"/>
                  <a:pt x="17597307" y="13923268"/>
                  <a:pt x="17597687" y="13920787"/>
                </a:cubicBezTo>
                <a:cubicBezTo>
                  <a:pt x="17598901" y="13912903"/>
                  <a:pt x="17599275" y="13904912"/>
                  <a:pt x="17600069" y="13896975"/>
                </a:cubicBezTo>
                <a:lnTo>
                  <a:pt x="17597687" y="13875543"/>
                </a:lnTo>
                <a:cubicBezTo>
                  <a:pt x="17592531" y="13867209"/>
                  <a:pt x="17599171" y="13869165"/>
                  <a:pt x="17600069" y="13866018"/>
                </a:cubicBezTo>
                <a:cubicBezTo>
                  <a:pt x="17600759" y="13863605"/>
                  <a:pt x="17601907" y="13861325"/>
                  <a:pt x="17602451" y="13858875"/>
                </a:cubicBezTo>
                <a:cubicBezTo>
                  <a:pt x="17608043" y="13833716"/>
                  <a:pt x="17601851" y="13853532"/>
                  <a:pt x="17607213" y="13837443"/>
                </a:cubicBezTo>
                <a:cubicBezTo>
                  <a:pt x="17613371" y="13828212"/>
                  <a:pt x="17611071" y="13833015"/>
                  <a:pt x="17614355" y="13823156"/>
                </a:cubicBezTo>
                <a:cubicBezTo>
                  <a:pt x="17615263" y="13820441"/>
                  <a:pt x="17617531" y="13818393"/>
                  <a:pt x="17619119" y="13816012"/>
                </a:cubicBezTo>
                <a:cubicBezTo>
                  <a:pt x="17622295" y="13811250"/>
                  <a:pt x="17625863" y="13806728"/>
                  <a:pt x="17628643" y="13801725"/>
                </a:cubicBezTo>
                <a:cubicBezTo>
                  <a:pt x="17629863" y="13799531"/>
                  <a:pt x="17629903" y="13796826"/>
                  <a:pt x="17631027" y="13794581"/>
                </a:cubicBezTo>
                <a:cubicBezTo>
                  <a:pt x="17638819" y="13778996"/>
                  <a:pt x="17632395" y="13796096"/>
                  <a:pt x="17642931" y="13780293"/>
                </a:cubicBezTo>
                <a:cubicBezTo>
                  <a:pt x="17644323" y="13778205"/>
                  <a:pt x="17644519" y="13775531"/>
                  <a:pt x="17645315" y="13773150"/>
                </a:cubicBezTo>
                <a:cubicBezTo>
                  <a:pt x="17655651" y="13769703"/>
                  <a:pt x="17650683" y="13772543"/>
                  <a:pt x="17659599" y="13763625"/>
                </a:cubicBezTo>
                <a:cubicBezTo>
                  <a:pt x="17663651" y="13759578"/>
                  <a:pt x="17669127" y="13757275"/>
                  <a:pt x="17673887" y="13754100"/>
                </a:cubicBezTo>
                <a:cubicBezTo>
                  <a:pt x="17676267" y="13752512"/>
                  <a:pt x="17677063" y="13749337"/>
                  <a:pt x="17678651" y="13746956"/>
                </a:cubicBezTo>
                <a:cubicBezTo>
                  <a:pt x="17690959" y="13728492"/>
                  <a:pt x="17686367" y="13738097"/>
                  <a:pt x="17692939" y="13718381"/>
                </a:cubicBezTo>
                <a:lnTo>
                  <a:pt x="17697701" y="13711237"/>
                </a:lnTo>
                <a:cubicBezTo>
                  <a:pt x="17700875" y="13706475"/>
                  <a:pt x="17703943" y="13701639"/>
                  <a:pt x="17707227" y="13696950"/>
                </a:cubicBezTo>
                <a:cubicBezTo>
                  <a:pt x="17709503" y="13693699"/>
                  <a:pt x="17712063" y="13690654"/>
                  <a:pt x="17714369" y="13687425"/>
                </a:cubicBezTo>
                <a:cubicBezTo>
                  <a:pt x="17719877" y="13679713"/>
                  <a:pt x="17718431" y="13679676"/>
                  <a:pt x="17726275" y="13673137"/>
                </a:cubicBezTo>
                <a:cubicBezTo>
                  <a:pt x="17728475" y="13671305"/>
                  <a:pt x="17730935" y="13669795"/>
                  <a:pt x="17733419" y="13668375"/>
                </a:cubicBezTo>
                <a:cubicBezTo>
                  <a:pt x="17736499" y="13666614"/>
                  <a:pt x="17740219" y="13665885"/>
                  <a:pt x="17742943" y="13663612"/>
                </a:cubicBezTo>
                <a:cubicBezTo>
                  <a:pt x="17745143" y="13661780"/>
                  <a:pt x="17746119" y="13658849"/>
                  <a:pt x="17747707" y="13656468"/>
                </a:cubicBezTo>
                <a:lnTo>
                  <a:pt x="17754851" y="13654087"/>
                </a:lnTo>
                <a:cubicBezTo>
                  <a:pt x="17757567" y="13653182"/>
                  <a:pt x="17759611" y="13650912"/>
                  <a:pt x="17761995" y="13649325"/>
                </a:cubicBezTo>
                <a:lnTo>
                  <a:pt x="17783427" y="13635037"/>
                </a:lnTo>
                <a:cubicBezTo>
                  <a:pt x="17783427" y="13635037"/>
                  <a:pt x="17792721" y="13630810"/>
                  <a:pt x="17797713" y="13630275"/>
                </a:cubicBezTo>
                <a:cubicBezTo>
                  <a:pt x="17815095" y="13628413"/>
                  <a:pt x="17832639" y="13628687"/>
                  <a:pt x="17850103" y="13627893"/>
                </a:cubicBezTo>
                <a:cubicBezTo>
                  <a:pt x="17862037" y="13633862"/>
                  <a:pt x="17859197" y="13633003"/>
                  <a:pt x="17873911" y="13637418"/>
                </a:cubicBezTo>
                <a:cubicBezTo>
                  <a:pt x="17877723" y="13638561"/>
                  <a:pt x="17886585" y="13640183"/>
                  <a:pt x="17890583" y="13642181"/>
                </a:cubicBezTo>
                <a:cubicBezTo>
                  <a:pt x="17893143" y="13643461"/>
                  <a:pt x="17895167" y="13645663"/>
                  <a:pt x="17897727" y="13646943"/>
                </a:cubicBezTo>
                <a:cubicBezTo>
                  <a:pt x="17899971" y="13648066"/>
                  <a:pt x="17902623" y="13648202"/>
                  <a:pt x="17904867" y="13649325"/>
                </a:cubicBezTo>
                <a:cubicBezTo>
                  <a:pt x="17907427" y="13650605"/>
                  <a:pt x="17909631" y="13652500"/>
                  <a:pt x="17912011" y="13654087"/>
                </a:cubicBezTo>
                <a:cubicBezTo>
                  <a:pt x="17918617" y="13658490"/>
                  <a:pt x="17924643" y="13663706"/>
                  <a:pt x="17931063" y="13668375"/>
                </a:cubicBezTo>
                <a:cubicBezTo>
                  <a:pt x="17933379" y="13670058"/>
                  <a:pt x="17935647" y="13671857"/>
                  <a:pt x="17938207" y="13673137"/>
                </a:cubicBezTo>
                <a:cubicBezTo>
                  <a:pt x="17944067" y="13676067"/>
                  <a:pt x="17954155" y="13676986"/>
                  <a:pt x="17959639" y="13677900"/>
                </a:cubicBezTo>
                <a:cubicBezTo>
                  <a:pt x="17990695" y="13683076"/>
                  <a:pt x="17979051" y="13679608"/>
                  <a:pt x="17995359" y="13685043"/>
                </a:cubicBezTo>
                <a:cubicBezTo>
                  <a:pt x="18002775" y="13685868"/>
                  <a:pt x="18024971" y="13688109"/>
                  <a:pt x="18033457" y="13689806"/>
                </a:cubicBezTo>
                <a:cubicBezTo>
                  <a:pt x="18035919" y="13690298"/>
                  <a:pt x="18038219" y="13691393"/>
                  <a:pt x="18040601" y="13692187"/>
                </a:cubicBezTo>
                <a:cubicBezTo>
                  <a:pt x="18046951" y="13692981"/>
                  <a:pt x="18053283" y="13693931"/>
                  <a:pt x="18059651" y="13694568"/>
                </a:cubicBezTo>
                <a:cubicBezTo>
                  <a:pt x="18069163" y="13695519"/>
                  <a:pt x="18078743" y="13695764"/>
                  <a:pt x="18088227" y="13696950"/>
                </a:cubicBezTo>
                <a:cubicBezTo>
                  <a:pt x="18091473" y="13697356"/>
                  <a:pt x="18094487" y="13699098"/>
                  <a:pt x="18097751" y="13699331"/>
                </a:cubicBezTo>
                <a:cubicBezTo>
                  <a:pt x="18116767" y="13700689"/>
                  <a:pt x="18135851" y="13700918"/>
                  <a:pt x="18154901" y="13701712"/>
                </a:cubicBezTo>
                <a:lnTo>
                  <a:pt x="18169187" y="13699331"/>
                </a:lnTo>
                <a:cubicBezTo>
                  <a:pt x="18171663" y="13698918"/>
                  <a:pt x="18173951" y="13697744"/>
                  <a:pt x="18176331" y="13696950"/>
                </a:cubicBezTo>
                <a:lnTo>
                  <a:pt x="18190619" y="13692187"/>
                </a:lnTo>
                <a:cubicBezTo>
                  <a:pt x="18207623" y="13686520"/>
                  <a:pt x="18200729" y="13690210"/>
                  <a:pt x="18212051" y="13682662"/>
                </a:cubicBezTo>
                <a:cubicBezTo>
                  <a:pt x="18216759" y="13681093"/>
                  <a:pt x="18222979" y="13679715"/>
                  <a:pt x="18226337" y="13675518"/>
                </a:cubicBezTo>
                <a:cubicBezTo>
                  <a:pt x="18227905" y="13673558"/>
                  <a:pt x="18227925" y="13670756"/>
                  <a:pt x="18228719" y="13668375"/>
                </a:cubicBezTo>
                <a:cubicBezTo>
                  <a:pt x="18240623" y="13660437"/>
                  <a:pt x="18234275" y="13665993"/>
                  <a:pt x="18245387" y="13649325"/>
                </a:cubicBezTo>
                <a:cubicBezTo>
                  <a:pt x="18263347" y="13643337"/>
                  <a:pt x="18241907" y="13652110"/>
                  <a:pt x="18257295" y="13639800"/>
                </a:cubicBezTo>
                <a:cubicBezTo>
                  <a:pt x="18268839" y="13630564"/>
                  <a:pt x="18261623" y="13645859"/>
                  <a:pt x="18266819" y="13630275"/>
                </a:cubicBezTo>
                <a:cubicBezTo>
                  <a:pt x="18269199" y="13627894"/>
                  <a:pt x="18272095" y="13625933"/>
                  <a:pt x="18273963" y="13623131"/>
                </a:cubicBezTo>
                <a:cubicBezTo>
                  <a:pt x="18275355" y="13621042"/>
                  <a:pt x="18274775" y="13617947"/>
                  <a:pt x="18276343" y="13615987"/>
                </a:cubicBezTo>
                <a:cubicBezTo>
                  <a:pt x="18288653" y="13600600"/>
                  <a:pt x="18279883" y="13622038"/>
                  <a:pt x="18285869" y="13604081"/>
                </a:cubicBezTo>
                <a:cubicBezTo>
                  <a:pt x="18289711" y="13602159"/>
                  <a:pt x="18297631" y="13597638"/>
                  <a:pt x="18302537" y="13596937"/>
                </a:cubicBezTo>
                <a:cubicBezTo>
                  <a:pt x="18329703" y="13593057"/>
                  <a:pt x="18327763" y="13594468"/>
                  <a:pt x="18354927" y="13596937"/>
                </a:cubicBezTo>
                <a:cubicBezTo>
                  <a:pt x="18354527" y="13594556"/>
                  <a:pt x="18336779" y="13593159"/>
                  <a:pt x="18352543" y="13582650"/>
                </a:cubicBezTo>
                <a:close/>
                <a:moveTo>
                  <a:pt x="18757357" y="13530262"/>
                </a:moveTo>
                <a:cubicBezTo>
                  <a:pt x="18775315" y="13536247"/>
                  <a:pt x="18753179" y="13528173"/>
                  <a:pt x="18771643" y="13537406"/>
                </a:cubicBezTo>
                <a:cubicBezTo>
                  <a:pt x="18773889" y="13538529"/>
                  <a:pt x="18776407" y="13538993"/>
                  <a:pt x="18778787" y="13539787"/>
                </a:cubicBezTo>
                <a:lnTo>
                  <a:pt x="18783551" y="13554075"/>
                </a:lnTo>
                <a:lnTo>
                  <a:pt x="18785931" y="13561218"/>
                </a:lnTo>
                <a:cubicBezTo>
                  <a:pt x="18791631" y="13601117"/>
                  <a:pt x="18785931" y="13553827"/>
                  <a:pt x="18785931" y="13630275"/>
                </a:cubicBezTo>
                <a:cubicBezTo>
                  <a:pt x="18785931" y="13644355"/>
                  <a:pt x="18784211" y="13649268"/>
                  <a:pt x="18795455" y="13654087"/>
                </a:cubicBezTo>
                <a:cubicBezTo>
                  <a:pt x="18798465" y="13655376"/>
                  <a:pt x="18801807" y="13655674"/>
                  <a:pt x="18804983" y="13656468"/>
                </a:cubicBezTo>
                <a:cubicBezTo>
                  <a:pt x="18810539" y="13655674"/>
                  <a:pt x="18816915" y="13657100"/>
                  <a:pt x="18821651" y="13654087"/>
                </a:cubicBezTo>
                <a:cubicBezTo>
                  <a:pt x="18826479" y="13651014"/>
                  <a:pt x="18826415" y="13642975"/>
                  <a:pt x="18831175" y="13639800"/>
                </a:cubicBezTo>
                <a:cubicBezTo>
                  <a:pt x="18840407" y="13633644"/>
                  <a:pt x="18835603" y="13635942"/>
                  <a:pt x="18845463" y="13632656"/>
                </a:cubicBezTo>
                <a:cubicBezTo>
                  <a:pt x="18857369" y="13636625"/>
                  <a:pt x="18851811" y="13632655"/>
                  <a:pt x="18857367" y="13649325"/>
                </a:cubicBezTo>
                <a:lnTo>
                  <a:pt x="18859751" y="13656468"/>
                </a:lnTo>
                <a:cubicBezTo>
                  <a:pt x="18859549" y="13657876"/>
                  <a:pt x="18858011" y="13675748"/>
                  <a:pt x="18854987" y="13680281"/>
                </a:cubicBezTo>
                <a:cubicBezTo>
                  <a:pt x="18853119" y="13683083"/>
                  <a:pt x="18850223" y="13685044"/>
                  <a:pt x="18847843" y="13687425"/>
                </a:cubicBezTo>
                <a:cubicBezTo>
                  <a:pt x="18847051" y="13689806"/>
                  <a:pt x="18846683" y="13692374"/>
                  <a:pt x="18845463" y="13694568"/>
                </a:cubicBezTo>
                <a:cubicBezTo>
                  <a:pt x="18842683" y="13699572"/>
                  <a:pt x="18835939" y="13708856"/>
                  <a:pt x="18835939" y="13708856"/>
                </a:cubicBezTo>
                <a:cubicBezTo>
                  <a:pt x="18831339" y="13722653"/>
                  <a:pt x="18832339" y="13716410"/>
                  <a:pt x="18835939" y="13739812"/>
                </a:cubicBezTo>
                <a:cubicBezTo>
                  <a:pt x="18836319" y="13742293"/>
                  <a:pt x="18836543" y="13745181"/>
                  <a:pt x="18838319" y="13746956"/>
                </a:cubicBezTo>
                <a:cubicBezTo>
                  <a:pt x="18840095" y="13748731"/>
                  <a:pt x="18843083" y="13748543"/>
                  <a:pt x="18845463" y="13749337"/>
                </a:cubicBezTo>
                <a:cubicBezTo>
                  <a:pt x="18847843" y="13750925"/>
                  <a:pt x="18850047" y="13752820"/>
                  <a:pt x="18852607" y="13754100"/>
                </a:cubicBezTo>
                <a:cubicBezTo>
                  <a:pt x="18854851" y="13755223"/>
                  <a:pt x="18857823" y="13754874"/>
                  <a:pt x="18859751" y="13756481"/>
                </a:cubicBezTo>
                <a:cubicBezTo>
                  <a:pt x="18862799" y="13759022"/>
                  <a:pt x="18864513" y="13762831"/>
                  <a:pt x="18866895" y="13766006"/>
                </a:cubicBezTo>
                <a:cubicBezTo>
                  <a:pt x="18862563" y="13796317"/>
                  <a:pt x="18868413" y="13772494"/>
                  <a:pt x="18859751" y="13789818"/>
                </a:cubicBezTo>
                <a:cubicBezTo>
                  <a:pt x="18858627" y="13792063"/>
                  <a:pt x="18859143" y="13795187"/>
                  <a:pt x="18857367" y="13796962"/>
                </a:cubicBezTo>
                <a:cubicBezTo>
                  <a:pt x="18848137" y="13806194"/>
                  <a:pt x="18840415" y="13807376"/>
                  <a:pt x="18828795" y="13811250"/>
                </a:cubicBezTo>
                <a:cubicBezTo>
                  <a:pt x="18817811" y="13814911"/>
                  <a:pt x="18824111" y="13813139"/>
                  <a:pt x="18809743" y="13816012"/>
                </a:cubicBezTo>
                <a:cubicBezTo>
                  <a:pt x="18804681" y="13831204"/>
                  <a:pt x="18806823" y="13821597"/>
                  <a:pt x="18809743" y="13849350"/>
                </a:cubicBezTo>
                <a:cubicBezTo>
                  <a:pt x="18810415" y="13855714"/>
                  <a:pt x="18811379" y="13862044"/>
                  <a:pt x="18812127" y="13868400"/>
                </a:cubicBezTo>
                <a:cubicBezTo>
                  <a:pt x="18812967" y="13875538"/>
                  <a:pt x="18813099" y="13882783"/>
                  <a:pt x="18814507" y="13889831"/>
                </a:cubicBezTo>
                <a:cubicBezTo>
                  <a:pt x="18816935" y="13901976"/>
                  <a:pt x="18818331" y="13902710"/>
                  <a:pt x="18824031" y="13911262"/>
                </a:cubicBezTo>
                <a:cubicBezTo>
                  <a:pt x="18824827" y="13913643"/>
                  <a:pt x="18826411" y="13915896"/>
                  <a:pt x="18826411" y="13918406"/>
                </a:cubicBezTo>
                <a:cubicBezTo>
                  <a:pt x="18826411" y="13922453"/>
                  <a:pt x="18826275" y="13926945"/>
                  <a:pt x="18824031" y="13930312"/>
                </a:cubicBezTo>
                <a:cubicBezTo>
                  <a:pt x="18822639" y="13932401"/>
                  <a:pt x="18819389" y="13932485"/>
                  <a:pt x="18816887" y="13932693"/>
                </a:cubicBezTo>
                <a:cubicBezTo>
                  <a:pt x="18809767" y="13933286"/>
                  <a:pt x="18804983" y="13932693"/>
                  <a:pt x="18802599" y="13932693"/>
                </a:cubicBezTo>
                <a:cubicBezTo>
                  <a:pt x="18797045" y="13927931"/>
                  <a:pt x="18791731" y="13922868"/>
                  <a:pt x="18785931" y="13918406"/>
                </a:cubicBezTo>
                <a:cubicBezTo>
                  <a:pt x="18781395" y="13914916"/>
                  <a:pt x="18775691" y="13912929"/>
                  <a:pt x="18771643" y="13908881"/>
                </a:cubicBezTo>
                <a:cubicBezTo>
                  <a:pt x="18760455" y="13897689"/>
                  <a:pt x="18766369" y="13904539"/>
                  <a:pt x="18754975" y="13887450"/>
                </a:cubicBezTo>
                <a:cubicBezTo>
                  <a:pt x="18753387" y="13885069"/>
                  <a:pt x="18751493" y="13882866"/>
                  <a:pt x="18750213" y="13880306"/>
                </a:cubicBezTo>
                <a:cubicBezTo>
                  <a:pt x="18742893" y="13865665"/>
                  <a:pt x="18747415" y="13873729"/>
                  <a:pt x="18735927" y="13856493"/>
                </a:cubicBezTo>
                <a:lnTo>
                  <a:pt x="18731163" y="13849350"/>
                </a:lnTo>
                <a:cubicBezTo>
                  <a:pt x="18730367" y="13846969"/>
                  <a:pt x="18730001" y="13844400"/>
                  <a:pt x="18728783" y="13842206"/>
                </a:cubicBezTo>
                <a:cubicBezTo>
                  <a:pt x="18726003" y="13837202"/>
                  <a:pt x="18721067" y="13833348"/>
                  <a:pt x="18719257" y="13827918"/>
                </a:cubicBezTo>
                <a:cubicBezTo>
                  <a:pt x="18716583" y="13819902"/>
                  <a:pt x="18716823" y="13819492"/>
                  <a:pt x="18712115" y="13811250"/>
                </a:cubicBezTo>
                <a:cubicBezTo>
                  <a:pt x="18710693" y="13808765"/>
                  <a:pt x="18708515" y="13806721"/>
                  <a:pt x="18707351" y="13804106"/>
                </a:cubicBezTo>
                <a:cubicBezTo>
                  <a:pt x="18705311" y="13799518"/>
                  <a:pt x="18704175" y="13794581"/>
                  <a:pt x="18702587" y="13789818"/>
                </a:cubicBezTo>
                <a:lnTo>
                  <a:pt x="18695443" y="13768387"/>
                </a:lnTo>
                <a:lnTo>
                  <a:pt x="18685919" y="13739812"/>
                </a:lnTo>
                <a:lnTo>
                  <a:pt x="18683539" y="13732668"/>
                </a:lnTo>
                <a:lnTo>
                  <a:pt x="18681159" y="13725525"/>
                </a:lnTo>
                <a:cubicBezTo>
                  <a:pt x="18681951" y="13705681"/>
                  <a:pt x="18681423" y="13685740"/>
                  <a:pt x="18683539" y="13665993"/>
                </a:cubicBezTo>
                <a:cubicBezTo>
                  <a:pt x="18683843" y="13663147"/>
                  <a:pt x="18687139" y="13661465"/>
                  <a:pt x="18688299" y="13658850"/>
                </a:cubicBezTo>
                <a:cubicBezTo>
                  <a:pt x="18690339" y="13654262"/>
                  <a:pt x="18690279" y="13648739"/>
                  <a:pt x="18693063" y="13644562"/>
                </a:cubicBezTo>
                <a:lnTo>
                  <a:pt x="18702587" y="13630275"/>
                </a:lnTo>
                <a:cubicBezTo>
                  <a:pt x="18703383" y="13627894"/>
                  <a:pt x="18704279" y="13625545"/>
                  <a:pt x="18704971" y="13623131"/>
                </a:cubicBezTo>
                <a:cubicBezTo>
                  <a:pt x="18705867" y="13619984"/>
                  <a:pt x="18706203" y="13616670"/>
                  <a:pt x="18707351" y="13613606"/>
                </a:cubicBezTo>
                <a:cubicBezTo>
                  <a:pt x="18708595" y="13610282"/>
                  <a:pt x="18710795" y="13607377"/>
                  <a:pt x="18712115" y="13604081"/>
                </a:cubicBezTo>
                <a:cubicBezTo>
                  <a:pt x="18713975" y="13599420"/>
                  <a:pt x="18715287" y="13594556"/>
                  <a:pt x="18716875" y="13589793"/>
                </a:cubicBezTo>
                <a:cubicBezTo>
                  <a:pt x="18717669" y="13587412"/>
                  <a:pt x="18717865" y="13584738"/>
                  <a:pt x="18719257" y="13582650"/>
                </a:cubicBezTo>
                <a:lnTo>
                  <a:pt x="18728783" y="13568362"/>
                </a:lnTo>
                <a:cubicBezTo>
                  <a:pt x="18730367" y="13565981"/>
                  <a:pt x="18732639" y="13563933"/>
                  <a:pt x="18733543" y="13561218"/>
                </a:cubicBezTo>
                <a:cubicBezTo>
                  <a:pt x="18737737" y="13548645"/>
                  <a:pt x="18734531" y="13556165"/>
                  <a:pt x="18745451" y="13539787"/>
                </a:cubicBezTo>
                <a:cubicBezTo>
                  <a:pt x="18747039" y="13537406"/>
                  <a:pt x="18747499" y="13533548"/>
                  <a:pt x="18750213" y="13532643"/>
                </a:cubicBezTo>
                <a:close/>
                <a:moveTo>
                  <a:pt x="24814339" y="13511688"/>
                </a:moveTo>
                <a:cubicBezTo>
                  <a:pt x="24826963" y="13511688"/>
                  <a:pt x="24837199" y="13521923"/>
                  <a:pt x="24837199" y="13534548"/>
                </a:cubicBezTo>
                <a:cubicBezTo>
                  <a:pt x="24837199" y="13547173"/>
                  <a:pt x="24826963" y="13557408"/>
                  <a:pt x="24814339" y="13557408"/>
                </a:cubicBezTo>
                <a:cubicBezTo>
                  <a:pt x="24801715" y="13557408"/>
                  <a:pt x="24791479" y="13547173"/>
                  <a:pt x="24791479" y="13534548"/>
                </a:cubicBezTo>
                <a:cubicBezTo>
                  <a:pt x="24791479" y="13521923"/>
                  <a:pt x="24801715" y="13511688"/>
                  <a:pt x="24814339" y="13511688"/>
                </a:cubicBezTo>
                <a:close/>
                <a:moveTo>
                  <a:pt x="11797529" y="13486492"/>
                </a:moveTo>
                <a:cubicBezTo>
                  <a:pt x="11803303" y="13486544"/>
                  <a:pt x="11806845" y="13488487"/>
                  <a:pt x="11811068" y="13496925"/>
                </a:cubicBezTo>
                <a:cubicBezTo>
                  <a:pt x="11812190" y="13499170"/>
                  <a:pt x="11812654" y="13501687"/>
                  <a:pt x="11813447" y="13504068"/>
                </a:cubicBezTo>
                <a:cubicBezTo>
                  <a:pt x="11810255" y="13526403"/>
                  <a:pt x="11814180" y="13516067"/>
                  <a:pt x="11801543" y="13535025"/>
                </a:cubicBezTo>
                <a:cubicBezTo>
                  <a:pt x="11799955" y="13537406"/>
                  <a:pt x="11799159" y="13540581"/>
                  <a:pt x="11796779" y="13542168"/>
                </a:cubicBezTo>
                <a:lnTo>
                  <a:pt x="11782491" y="13551693"/>
                </a:lnTo>
                <a:cubicBezTo>
                  <a:pt x="11776340" y="13544515"/>
                  <a:pt x="11766597" y="13532285"/>
                  <a:pt x="11758681" y="13525500"/>
                </a:cubicBezTo>
                <a:cubicBezTo>
                  <a:pt x="11756508" y="13523637"/>
                  <a:pt x="11753918" y="13522325"/>
                  <a:pt x="11751537" y="13520737"/>
                </a:cubicBezTo>
                <a:cubicBezTo>
                  <a:pt x="11748807" y="13512546"/>
                  <a:pt x="11743556" y="13505322"/>
                  <a:pt x="11749153" y="13496925"/>
                </a:cubicBezTo>
                <a:cubicBezTo>
                  <a:pt x="11750743" y="13494544"/>
                  <a:pt x="11753683" y="13493324"/>
                  <a:pt x="11756297" y="13492162"/>
                </a:cubicBezTo>
                <a:cubicBezTo>
                  <a:pt x="11760885" y="13490123"/>
                  <a:pt x="11770586" y="13487400"/>
                  <a:pt x="11770586" y="13487400"/>
                </a:cubicBezTo>
                <a:cubicBezTo>
                  <a:pt x="11783740" y="13488277"/>
                  <a:pt x="11791752" y="13486439"/>
                  <a:pt x="11797529" y="13486492"/>
                </a:cubicBezTo>
                <a:close/>
                <a:moveTo>
                  <a:pt x="15903759" y="13441043"/>
                </a:moveTo>
                <a:cubicBezTo>
                  <a:pt x="15916385" y="13441043"/>
                  <a:pt x="15926619" y="13451278"/>
                  <a:pt x="15926619" y="13463903"/>
                </a:cubicBezTo>
                <a:cubicBezTo>
                  <a:pt x="15926619" y="13476528"/>
                  <a:pt x="15916385" y="13486763"/>
                  <a:pt x="15903759" y="13486763"/>
                </a:cubicBezTo>
                <a:cubicBezTo>
                  <a:pt x="15891137" y="13486763"/>
                  <a:pt x="15880899" y="13476528"/>
                  <a:pt x="15880899" y="13463903"/>
                </a:cubicBezTo>
                <a:cubicBezTo>
                  <a:pt x="15880899" y="13451278"/>
                  <a:pt x="15891137" y="13441043"/>
                  <a:pt x="15903759" y="13441043"/>
                </a:cubicBezTo>
                <a:close/>
                <a:moveTo>
                  <a:pt x="15815656" y="13426755"/>
                </a:moveTo>
                <a:cubicBezTo>
                  <a:pt x="15828279" y="13426755"/>
                  <a:pt x="15838517" y="13436990"/>
                  <a:pt x="15838517" y="13449615"/>
                </a:cubicBezTo>
                <a:cubicBezTo>
                  <a:pt x="15838517" y="13462240"/>
                  <a:pt x="15828279" y="13472475"/>
                  <a:pt x="15815656" y="13472475"/>
                </a:cubicBezTo>
                <a:cubicBezTo>
                  <a:pt x="15803028" y="13472475"/>
                  <a:pt x="15792796" y="13462240"/>
                  <a:pt x="15792796" y="13449615"/>
                </a:cubicBezTo>
                <a:cubicBezTo>
                  <a:pt x="15792796" y="13436990"/>
                  <a:pt x="15803028" y="13426755"/>
                  <a:pt x="15815656" y="13426755"/>
                </a:cubicBezTo>
                <a:close/>
                <a:moveTo>
                  <a:pt x="11639725" y="13421200"/>
                </a:moveTo>
                <a:cubicBezTo>
                  <a:pt x="11652349" y="13421200"/>
                  <a:pt x="11662584" y="13431435"/>
                  <a:pt x="11662584" y="13444060"/>
                </a:cubicBezTo>
                <a:cubicBezTo>
                  <a:pt x="11662584" y="13456685"/>
                  <a:pt x="11652349" y="13466920"/>
                  <a:pt x="11639725" y="13466920"/>
                </a:cubicBezTo>
                <a:cubicBezTo>
                  <a:pt x="11627099" y="13466920"/>
                  <a:pt x="11616865" y="13456685"/>
                  <a:pt x="11616865" y="13444060"/>
                </a:cubicBezTo>
                <a:cubicBezTo>
                  <a:pt x="11616865" y="13431435"/>
                  <a:pt x="11627099" y="13421200"/>
                  <a:pt x="11639725" y="13421200"/>
                </a:cubicBezTo>
                <a:close/>
                <a:moveTo>
                  <a:pt x="14451870" y="13420725"/>
                </a:moveTo>
                <a:cubicBezTo>
                  <a:pt x="14472505" y="13421519"/>
                  <a:pt x="14493220" y="13421178"/>
                  <a:pt x="14513779" y="13423106"/>
                </a:cubicBezTo>
                <a:cubicBezTo>
                  <a:pt x="14518779" y="13423575"/>
                  <a:pt x="14528070" y="13427868"/>
                  <a:pt x="14528070" y="13427868"/>
                </a:cubicBezTo>
                <a:cubicBezTo>
                  <a:pt x="14530449" y="13429456"/>
                  <a:pt x="14533421" y="13430396"/>
                  <a:pt x="14535210" y="13432631"/>
                </a:cubicBezTo>
                <a:cubicBezTo>
                  <a:pt x="14536779" y="13434591"/>
                  <a:pt x="14536201" y="13437686"/>
                  <a:pt x="14537593" y="13439775"/>
                </a:cubicBezTo>
                <a:cubicBezTo>
                  <a:pt x="14539462" y="13442577"/>
                  <a:pt x="14542354" y="13444537"/>
                  <a:pt x="14544738" y="13446918"/>
                </a:cubicBezTo>
                <a:cubicBezTo>
                  <a:pt x="14545529" y="13449299"/>
                  <a:pt x="14545550" y="13452102"/>
                  <a:pt x="14547117" y="13454062"/>
                </a:cubicBezTo>
                <a:cubicBezTo>
                  <a:pt x="14559429" y="13469451"/>
                  <a:pt x="14550657" y="13448012"/>
                  <a:pt x="14556645" y="13465968"/>
                </a:cubicBezTo>
                <a:cubicBezTo>
                  <a:pt x="14555905" y="13469668"/>
                  <a:pt x="14554951" y="13482293"/>
                  <a:pt x="14549501" y="13485018"/>
                </a:cubicBezTo>
                <a:cubicBezTo>
                  <a:pt x="14544476" y="13487531"/>
                  <a:pt x="14531642" y="13485018"/>
                  <a:pt x="14528070" y="13485018"/>
                </a:cubicBezTo>
                <a:cubicBezTo>
                  <a:pt x="14519339" y="13484224"/>
                  <a:pt x="14510507" y="13484160"/>
                  <a:pt x="14501874" y="13482637"/>
                </a:cubicBezTo>
                <a:cubicBezTo>
                  <a:pt x="14496932" y="13481765"/>
                  <a:pt x="14492351" y="13479463"/>
                  <a:pt x="14487588" y="13477875"/>
                </a:cubicBezTo>
                <a:lnTo>
                  <a:pt x="14480441" y="13475493"/>
                </a:lnTo>
                <a:cubicBezTo>
                  <a:pt x="14474838" y="13469888"/>
                  <a:pt x="14466608" y="13460724"/>
                  <a:pt x="14459013" y="13458825"/>
                </a:cubicBezTo>
                <a:cubicBezTo>
                  <a:pt x="14447052" y="13455834"/>
                  <a:pt x="14452590" y="13457478"/>
                  <a:pt x="14442345" y="13454062"/>
                </a:cubicBezTo>
                <a:cubicBezTo>
                  <a:pt x="14440755" y="13451681"/>
                  <a:pt x="14438860" y="13449478"/>
                  <a:pt x="14437582" y="13446918"/>
                </a:cubicBezTo>
                <a:cubicBezTo>
                  <a:pt x="14434673" y="13441105"/>
                  <a:pt x="14432860" y="13430880"/>
                  <a:pt x="14437582" y="13425487"/>
                </a:cubicBezTo>
                <a:cubicBezTo>
                  <a:pt x="14440887" y="13421709"/>
                  <a:pt x="14451870" y="13420725"/>
                  <a:pt x="14451870" y="13420725"/>
                </a:cubicBezTo>
                <a:close/>
                <a:moveTo>
                  <a:pt x="15863283" y="13383893"/>
                </a:moveTo>
                <a:cubicBezTo>
                  <a:pt x="15875905" y="13383893"/>
                  <a:pt x="15886143" y="13394128"/>
                  <a:pt x="15886143" y="13406753"/>
                </a:cubicBezTo>
                <a:cubicBezTo>
                  <a:pt x="15886143" y="13419378"/>
                  <a:pt x="15875905" y="13429613"/>
                  <a:pt x="15863283" y="13429613"/>
                </a:cubicBezTo>
                <a:cubicBezTo>
                  <a:pt x="15850658" y="13429613"/>
                  <a:pt x="15840423" y="13419378"/>
                  <a:pt x="15840423" y="13406753"/>
                </a:cubicBezTo>
                <a:cubicBezTo>
                  <a:pt x="15840423" y="13394128"/>
                  <a:pt x="15850658" y="13383893"/>
                  <a:pt x="15863283" y="13383893"/>
                </a:cubicBezTo>
                <a:close/>
                <a:moveTo>
                  <a:pt x="24816719" y="13349763"/>
                </a:moveTo>
                <a:cubicBezTo>
                  <a:pt x="24829347" y="13349763"/>
                  <a:pt x="24839579" y="13359998"/>
                  <a:pt x="24839579" y="13372623"/>
                </a:cubicBezTo>
                <a:cubicBezTo>
                  <a:pt x="24839579" y="13385248"/>
                  <a:pt x="24829347" y="13395483"/>
                  <a:pt x="24816719" y="13395483"/>
                </a:cubicBezTo>
                <a:cubicBezTo>
                  <a:pt x="24804095" y="13395483"/>
                  <a:pt x="24793859" y="13385248"/>
                  <a:pt x="24793859" y="13372623"/>
                </a:cubicBezTo>
                <a:cubicBezTo>
                  <a:pt x="24793859" y="13359998"/>
                  <a:pt x="24804095" y="13349763"/>
                  <a:pt x="24816719" y="13349763"/>
                </a:cubicBezTo>
                <a:close/>
                <a:moveTo>
                  <a:pt x="15779935" y="13348174"/>
                </a:moveTo>
                <a:cubicBezTo>
                  <a:pt x="15792562" y="13348174"/>
                  <a:pt x="15802795" y="13358409"/>
                  <a:pt x="15802795" y="13371034"/>
                </a:cubicBezTo>
                <a:cubicBezTo>
                  <a:pt x="15802795" y="13383659"/>
                  <a:pt x="15792562" y="13393894"/>
                  <a:pt x="15779935" y="13393894"/>
                </a:cubicBezTo>
                <a:cubicBezTo>
                  <a:pt x="15767311" y="13393894"/>
                  <a:pt x="15757075" y="13383659"/>
                  <a:pt x="15757075" y="13371034"/>
                </a:cubicBezTo>
                <a:cubicBezTo>
                  <a:pt x="15757075" y="13358409"/>
                  <a:pt x="15767311" y="13348174"/>
                  <a:pt x="15779935" y="13348174"/>
                </a:cubicBezTo>
                <a:close/>
                <a:moveTo>
                  <a:pt x="22399747" y="13285469"/>
                </a:moveTo>
                <a:cubicBezTo>
                  <a:pt x="22412371" y="13285469"/>
                  <a:pt x="22422607" y="13295704"/>
                  <a:pt x="22422607" y="13308329"/>
                </a:cubicBezTo>
                <a:cubicBezTo>
                  <a:pt x="22422607" y="13320954"/>
                  <a:pt x="22412371" y="13331189"/>
                  <a:pt x="22399747" y="13331189"/>
                </a:cubicBezTo>
                <a:cubicBezTo>
                  <a:pt x="22387123" y="13331189"/>
                  <a:pt x="22376887" y="13320954"/>
                  <a:pt x="22376887" y="13308329"/>
                </a:cubicBezTo>
                <a:cubicBezTo>
                  <a:pt x="22376887" y="13295704"/>
                  <a:pt x="22387123" y="13285469"/>
                  <a:pt x="22399747" y="13285469"/>
                </a:cubicBezTo>
                <a:close/>
                <a:moveTo>
                  <a:pt x="16508602" y="13224349"/>
                </a:moveTo>
                <a:cubicBezTo>
                  <a:pt x="16521228" y="13224349"/>
                  <a:pt x="16531462" y="13234584"/>
                  <a:pt x="16531462" y="13247209"/>
                </a:cubicBezTo>
                <a:cubicBezTo>
                  <a:pt x="16531462" y="13259834"/>
                  <a:pt x="16521228" y="13270069"/>
                  <a:pt x="16508602" y="13270069"/>
                </a:cubicBezTo>
                <a:cubicBezTo>
                  <a:pt x="16495977" y="13270069"/>
                  <a:pt x="16485742" y="13259834"/>
                  <a:pt x="16485742" y="13247209"/>
                </a:cubicBezTo>
                <a:cubicBezTo>
                  <a:pt x="16485742" y="13234584"/>
                  <a:pt x="16495977" y="13224349"/>
                  <a:pt x="16508602" y="13224349"/>
                </a:cubicBezTo>
                <a:close/>
                <a:moveTo>
                  <a:pt x="20387719" y="13223557"/>
                </a:moveTo>
                <a:cubicBezTo>
                  <a:pt x="20400343" y="13223557"/>
                  <a:pt x="20410579" y="13233792"/>
                  <a:pt x="20410579" y="13246417"/>
                </a:cubicBezTo>
                <a:cubicBezTo>
                  <a:pt x="20410579" y="13259042"/>
                  <a:pt x="20400343" y="13269277"/>
                  <a:pt x="20387719" y="13269277"/>
                </a:cubicBezTo>
                <a:cubicBezTo>
                  <a:pt x="20375095" y="13269277"/>
                  <a:pt x="20364859" y="13259042"/>
                  <a:pt x="20364859" y="13246417"/>
                </a:cubicBezTo>
                <a:cubicBezTo>
                  <a:pt x="20364859" y="13233792"/>
                  <a:pt x="20375095" y="13223557"/>
                  <a:pt x="20387719" y="13223557"/>
                </a:cubicBezTo>
                <a:close/>
                <a:moveTo>
                  <a:pt x="24266651" y="13168789"/>
                </a:moveTo>
                <a:cubicBezTo>
                  <a:pt x="24279279" y="13168789"/>
                  <a:pt x="24289511" y="13179024"/>
                  <a:pt x="24289511" y="13191649"/>
                </a:cubicBezTo>
                <a:cubicBezTo>
                  <a:pt x="24289511" y="13204274"/>
                  <a:pt x="24279279" y="13214509"/>
                  <a:pt x="24266651" y="13214509"/>
                </a:cubicBezTo>
                <a:cubicBezTo>
                  <a:pt x="24254027" y="13214509"/>
                  <a:pt x="24243791" y="13204274"/>
                  <a:pt x="24243791" y="13191649"/>
                </a:cubicBezTo>
                <a:cubicBezTo>
                  <a:pt x="24243791" y="13179024"/>
                  <a:pt x="24254027" y="13168789"/>
                  <a:pt x="24266651" y="13168789"/>
                </a:cubicBezTo>
                <a:close/>
                <a:moveTo>
                  <a:pt x="18446931" y="13155293"/>
                </a:moveTo>
                <a:cubicBezTo>
                  <a:pt x="18459557" y="13155293"/>
                  <a:pt x="18469791" y="13165528"/>
                  <a:pt x="18469791" y="13178153"/>
                </a:cubicBezTo>
                <a:cubicBezTo>
                  <a:pt x="18469791" y="13190778"/>
                  <a:pt x="18459557" y="13201013"/>
                  <a:pt x="18446931" y="13201013"/>
                </a:cubicBezTo>
                <a:cubicBezTo>
                  <a:pt x="18434307" y="13201013"/>
                  <a:pt x="18424071" y="13190778"/>
                  <a:pt x="18424071" y="13178153"/>
                </a:cubicBezTo>
                <a:cubicBezTo>
                  <a:pt x="18424071" y="13165528"/>
                  <a:pt x="18434307" y="13155293"/>
                  <a:pt x="18446931" y="13155293"/>
                </a:cubicBezTo>
                <a:close/>
                <a:moveTo>
                  <a:pt x="16143476" y="13144974"/>
                </a:moveTo>
                <a:cubicBezTo>
                  <a:pt x="16156102" y="13144974"/>
                  <a:pt x="16166337" y="13155209"/>
                  <a:pt x="16166337" y="13167834"/>
                </a:cubicBezTo>
                <a:cubicBezTo>
                  <a:pt x="16166337" y="13180459"/>
                  <a:pt x="16156102" y="13190694"/>
                  <a:pt x="16143476" y="13190694"/>
                </a:cubicBezTo>
                <a:cubicBezTo>
                  <a:pt x="16130853" y="13190694"/>
                  <a:pt x="16120616" y="13180459"/>
                  <a:pt x="16120616" y="13167834"/>
                </a:cubicBezTo>
                <a:cubicBezTo>
                  <a:pt x="16120616" y="13155209"/>
                  <a:pt x="16130853" y="13144974"/>
                  <a:pt x="16143476" y="13144974"/>
                </a:cubicBezTo>
                <a:close/>
                <a:moveTo>
                  <a:pt x="16003776" y="13138624"/>
                </a:moveTo>
                <a:cubicBezTo>
                  <a:pt x="16016402" y="13138624"/>
                  <a:pt x="16026636" y="13148859"/>
                  <a:pt x="16026636" y="13161484"/>
                </a:cubicBezTo>
                <a:cubicBezTo>
                  <a:pt x="16026636" y="13174109"/>
                  <a:pt x="16016402" y="13184344"/>
                  <a:pt x="16003776" y="13184344"/>
                </a:cubicBezTo>
                <a:cubicBezTo>
                  <a:pt x="15991151" y="13184344"/>
                  <a:pt x="15980916" y="13174109"/>
                  <a:pt x="15980916" y="13161484"/>
                </a:cubicBezTo>
                <a:cubicBezTo>
                  <a:pt x="15980916" y="13148859"/>
                  <a:pt x="15991151" y="13138624"/>
                  <a:pt x="16003776" y="13138624"/>
                </a:cubicBezTo>
                <a:close/>
                <a:moveTo>
                  <a:pt x="22171259" y="13080682"/>
                </a:moveTo>
                <a:cubicBezTo>
                  <a:pt x="22183879" y="13080682"/>
                  <a:pt x="22194115" y="13090917"/>
                  <a:pt x="22194115" y="13103542"/>
                </a:cubicBezTo>
                <a:cubicBezTo>
                  <a:pt x="22194115" y="13116167"/>
                  <a:pt x="22183879" y="13126402"/>
                  <a:pt x="22171259" y="13126402"/>
                </a:cubicBezTo>
                <a:cubicBezTo>
                  <a:pt x="22158635" y="13126402"/>
                  <a:pt x="22148399" y="13116167"/>
                  <a:pt x="22148399" y="13103542"/>
                </a:cubicBezTo>
                <a:cubicBezTo>
                  <a:pt x="22148399" y="13090917"/>
                  <a:pt x="22158635" y="13080682"/>
                  <a:pt x="22171259" y="13080682"/>
                </a:cubicBezTo>
                <a:close/>
                <a:moveTo>
                  <a:pt x="23504655" y="13066396"/>
                </a:moveTo>
                <a:cubicBezTo>
                  <a:pt x="23517279" y="13066396"/>
                  <a:pt x="23527515" y="13076631"/>
                  <a:pt x="23527515" y="13089256"/>
                </a:cubicBezTo>
                <a:cubicBezTo>
                  <a:pt x="23527515" y="13101881"/>
                  <a:pt x="23517279" y="13112116"/>
                  <a:pt x="23504655" y="13112116"/>
                </a:cubicBezTo>
                <a:cubicBezTo>
                  <a:pt x="23492027" y="13112116"/>
                  <a:pt x="23481791" y="13101881"/>
                  <a:pt x="23481791" y="13089256"/>
                </a:cubicBezTo>
                <a:cubicBezTo>
                  <a:pt x="23481791" y="13076631"/>
                  <a:pt x="23492027" y="13066396"/>
                  <a:pt x="23504655" y="13066396"/>
                </a:cubicBezTo>
                <a:close/>
                <a:moveTo>
                  <a:pt x="18592049" y="13066395"/>
                </a:moveTo>
                <a:cubicBezTo>
                  <a:pt x="18604675" y="13066395"/>
                  <a:pt x="18614909" y="13076630"/>
                  <a:pt x="18614909" y="13089255"/>
                </a:cubicBezTo>
                <a:cubicBezTo>
                  <a:pt x="18614909" y="13101880"/>
                  <a:pt x="18604675" y="13112115"/>
                  <a:pt x="18592049" y="13112115"/>
                </a:cubicBezTo>
                <a:cubicBezTo>
                  <a:pt x="18579423" y="13112115"/>
                  <a:pt x="18569189" y="13101880"/>
                  <a:pt x="18569189" y="13089255"/>
                </a:cubicBezTo>
                <a:cubicBezTo>
                  <a:pt x="18569189" y="13076630"/>
                  <a:pt x="18579423" y="13066395"/>
                  <a:pt x="18592049" y="13066395"/>
                </a:cubicBezTo>
                <a:close/>
                <a:moveTo>
                  <a:pt x="3577022" y="13008293"/>
                </a:moveTo>
                <a:cubicBezTo>
                  <a:pt x="3589647" y="13008293"/>
                  <a:pt x="3599882" y="13018528"/>
                  <a:pt x="3599882" y="13031153"/>
                </a:cubicBezTo>
                <a:cubicBezTo>
                  <a:pt x="3599882" y="13043778"/>
                  <a:pt x="3589647" y="13054013"/>
                  <a:pt x="3577022" y="13054013"/>
                </a:cubicBezTo>
                <a:cubicBezTo>
                  <a:pt x="3564400" y="13054013"/>
                  <a:pt x="3554162" y="13043778"/>
                  <a:pt x="3554162" y="13031153"/>
                </a:cubicBezTo>
                <a:cubicBezTo>
                  <a:pt x="3554162" y="13018528"/>
                  <a:pt x="3564400" y="13008293"/>
                  <a:pt x="3577022" y="13008293"/>
                </a:cubicBezTo>
                <a:close/>
                <a:moveTo>
                  <a:pt x="21044943" y="13004482"/>
                </a:moveTo>
                <a:cubicBezTo>
                  <a:pt x="21057567" y="13004482"/>
                  <a:pt x="21067803" y="13014717"/>
                  <a:pt x="21067803" y="13027342"/>
                </a:cubicBezTo>
                <a:cubicBezTo>
                  <a:pt x="21067803" y="13039967"/>
                  <a:pt x="21057567" y="13050202"/>
                  <a:pt x="21044943" y="13050202"/>
                </a:cubicBezTo>
                <a:cubicBezTo>
                  <a:pt x="21032315" y="13050202"/>
                  <a:pt x="21022083" y="13039967"/>
                  <a:pt x="21022083" y="13027342"/>
                </a:cubicBezTo>
                <a:cubicBezTo>
                  <a:pt x="21022083" y="13014717"/>
                  <a:pt x="21032315" y="13004482"/>
                  <a:pt x="21044943" y="13004482"/>
                </a:cubicBezTo>
                <a:close/>
                <a:moveTo>
                  <a:pt x="22728363" y="12959239"/>
                </a:moveTo>
                <a:cubicBezTo>
                  <a:pt x="22740989" y="12959239"/>
                  <a:pt x="22751223" y="12969474"/>
                  <a:pt x="22751223" y="12982099"/>
                </a:cubicBezTo>
                <a:cubicBezTo>
                  <a:pt x="22751223" y="12994724"/>
                  <a:pt x="22740989" y="13004959"/>
                  <a:pt x="22728363" y="13004959"/>
                </a:cubicBezTo>
                <a:cubicBezTo>
                  <a:pt x="22715737" y="13004959"/>
                  <a:pt x="22705503" y="12994724"/>
                  <a:pt x="22705503" y="12982099"/>
                </a:cubicBezTo>
                <a:cubicBezTo>
                  <a:pt x="22705503" y="12969474"/>
                  <a:pt x="22715737" y="12959239"/>
                  <a:pt x="22728363" y="12959239"/>
                </a:cubicBezTo>
                <a:close/>
                <a:moveTo>
                  <a:pt x="20468681" y="12952094"/>
                </a:moveTo>
                <a:cubicBezTo>
                  <a:pt x="20481307" y="12952094"/>
                  <a:pt x="20491541" y="12962329"/>
                  <a:pt x="20491541" y="12974954"/>
                </a:cubicBezTo>
                <a:cubicBezTo>
                  <a:pt x="20491541" y="12987579"/>
                  <a:pt x="20481307" y="12997814"/>
                  <a:pt x="20468681" y="12997814"/>
                </a:cubicBezTo>
                <a:cubicBezTo>
                  <a:pt x="20456055" y="12997814"/>
                  <a:pt x="20445821" y="12987579"/>
                  <a:pt x="20445821" y="12974954"/>
                </a:cubicBezTo>
                <a:cubicBezTo>
                  <a:pt x="20445821" y="12962329"/>
                  <a:pt x="20456055" y="12952094"/>
                  <a:pt x="20468681" y="12952094"/>
                </a:cubicBezTo>
                <a:close/>
                <a:moveTo>
                  <a:pt x="24666703" y="12949713"/>
                </a:moveTo>
                <a:cubicBezTo>
                  <a:pt x="24679327" y="12949713"/>
                  <a:pt x="24689563" y="12959948"/>
                  <a:pt x="24689563" y="12972573"/>
                </a:cubicBezTo>
                <a:cubicBezTo>
                  <a:pt x="24689563" y="12985198"/>
                  <a:pt x="24679327" y="12995433"/>
                  <a:pt x="24666703" y="12995433"/>
                </a:cubicBezTo>
                <a:cubicBezTo>
                  <a:pt x="24654075" y="12995433"/>
                  <a:pt x="24643843" y="12985198"/>
                  <a:pt x="24643843" y="12972573"/>
                </a:cubicBezTo>
                <a:cubicBezTo>
                  <a:pt x="24643843" y="12959948"/>
                  <a:pt x="24654075" y="12949713"/>
                  <a:pt x="24666703" y="12949713"/>
                </a:cubicBezTo>
                <a:close/>
                <a:moveTo>
                  <a:pt x="24359519" y="12925901"/>
                </a:moveTo>
                <a:cubicBezTo>
                  <a:pt x="24372147" y="12925901"/>
                  <a:pt x="24382379" y="12936136"/>
                  <a:pt x="24382379" y="12948761"/>
                </a:cubicBezTo>
                <a:cubicBezTo>
                  <a:pt x="24382379" y="12961386"/>
                  <a:pt x="24372147" y="12971621"/>
                  <a:pt x="24359519" y="12971621"/>
                </a:cubicBezTo>
                <a:cubicBezTo>
                  <a:pt x="24346895" y="12971621"/>
                  <a:pt x="24336659" y="12961386"/>
                  <a:pt x="24336659" y="12948761"/>
                </a:cubicBezTo>
                <a:cubicBezTo>
                  <a:pt x="24336659" y="12936136"/>
                  <a:pt x="24346895" y="12925901"/>
                  <a:pt x="24359519" y="12925901"/>
                </a:cubicBezTo>
                <a:close/>
                <a:moveTo>
                  <a:pt x="14448557" y="12922872"/>
                </a:moveTo>
                <a:lnTo>
                  <a:pt x="14594865" y="13039915"/>
                </a:lnTo>
                <a:lnTo>
                  <a:pt x="14733853" y="13025285"/>
                </a:lnTo>
                <a:lnTo>
                  <a:pt x="14763111" y="13076491"/>
                </a:lnTo>
                <a:lnTo>
                  <a:pt x="14763111" y="13156958"/>
                </a:lnTo>
                <a:lnTo>
                  <a:pt x="14953309" y="13317893"/>
                </a:lnTo>
                <a:lnTo>
                  <a:pt x="15070352" y="13486142"/>
                </a:lnTo>
                <a:lnTo>
                  <a:pt x="15099610" y="13508088"/>
                </a:lnTo>
                <a:lnTo>
                  <a:pt x="15128871" y="13449566"/>
                </a:lnTo>
                <a:lnTo>
                  <a:pt x="15172763" y="13530033"/>
                </a:lnTo>
                <a:lnTo>
                  <a:pt x="15180080" y="13573925"/>
                </a:lnTo>
                <a:lnTo>
                  <a:pt x="15333700" y="13727544"/>
                </a:lnTo>
                <a:lnTo>
                  <a:pt x="15355643" y="13815326"/>
                </a:lnTo>
                <a:lnTo>
                  <a:pt x="15458056" y="13764120"/>
                </a:lnTo>
                <a:lnTo>
                  <a:pt x="15443425" y="13961630"/>
                </a:lnTo>
                <a:lnTo>
                  <a:pt x="15487317" y="14005521"/>
                </a:lnTo>
                <a:lnTo>
                  <a:pt x="15575099" y="14027467"/>
                </a:lnTo>
                <a:lnTo>
                  <a:pt x="15575099" y="14137195"/>
                </a:lnTo>
                <a:lnTo>
                  <a:pt x="15750665" y="14217662"/>
                </a:lnTo>
                <a:lnTo>
                  <a:pt x="15743350" y="14363966"/>
                </a:lnTo>
                <a:lnTo>
                  <a:pt x="15801869" y="14532216"/>
                </a:lnTo>
                <a:lnTo>
                  <a:pt x="15823816" y="14634629"/>
                </a:lnTo>
                <a:lnTo>
                  <a:pt x="15743350" y="14722411"/>
                </a:lnTo>
                <a:lnTo>
                  <a:pt x="15706773" y="14678520"/>
                </a:lnTo>
                <a:lnTo>
                  <a:pt x="15633623" y="14678520"/>
                </a:lnTo>
                <a:lnTo>
                  <a:pt x="15553154" y="14707781"/>
                </a:lnTo>
                <a:lnTo>
                  <a:pt x="15516580" y="14605368"/>
                </a:lnTo>
                <a:lnTo>
                  <a:pt x="15267863" y="14422488"/>
                </a:lnTo>
                <a:lnTo>
                  <a:pt x="15172763" y="14224977"/>
                </a:lnTo>
                <a:lnTo>
                  <a:pt x="15084983" y="14122566"/>
                </a:lnTo>
                <a:lnTo>
                  <a:pt x="15048407" y="13888478"/>
                </a:lnTo>
                <a:lnTo>
                  <a:pt x="14931364" y="13764120"/>
                </a:lnTo>
                <a:lnTo>
                  <a:pt x="14807003" y="13669022"/>
                </a:lnTo>
                <a:lnTo>
                  <a:pt x="14887472" y="13551979"/>
                </a:lnTo>
                <a:lnTo>
                  <a:pt x="14828948" y="13486142"/>
                </a:lnTo>
                <a:lnTo>
                  <a:pt x="14748484" y="13500773"/>
                </a:lnTo>
                <a:lnTo>
                  <a:pt x="14719221" y="13456881"/>
                </a:lnTo>
                <a:lnTo>
                  <a:pt x="14719221" y="13369099"/>
                </a:lnTo>
                <a:lnTo>
                  <a:pt x="14404667" y="13025285"/>
                </a:lnTo>
                <a:close/>
                <a:moveTo>
                  <a:pt x="11694491" y="12918756"/>
                </a:moveTo>
                <a:cubicBezTo>
                  <a:pt x="11707117" y="12918756"/>
                  <a:pt x="11717355" y="12928991"/>
                  <a:pt x="11717355" y="12941616"/>
                </a:cubicBezTo>
                <a:cubicBezTo>
                  <a:pt x="11717355" y="12954241"/>
                  <a:pt x="11707117" y="12964476"/>
                  <a:pt x="11694491" y="12964476"/>
                </a:cubicBezTo>
                <a:cubicBezTo>
                  <a:pt x="11681869" y="12964476"/>
                  <a:pt x="11671633" y="12954241"/>
                  <a:pt x="11671633" y="12941616"/>
                </a:cubicBezTo>
                <a:cubicBezTo>
                  <a:pt x="11671633" y="12928991"/>
                  <a:pt x="11681869" y="12918756"/>
                  <a:pt x="11694491" y="12918756"/>
                </a:cubicBezTo>
                <a:close/>
                <a:moveTo>
                  <a:pt x="19357223" y="12910820"/>
                </a:moveTo>
                <a:cubicBezTo>
                  <a:pt x="19369847" y="12910820"/>
                  <a:pt x="19380083" y="12921055"/>
                  <a:pt x="19380083" y="12933680"/>
                </a:cubicBezTo>
                <a:cubicBezTo>
                  <a:pt x="19380083" y="12946305"/>
                  <a:pt x="19369847" y="12956540"/>
                  <a:pt x="19357223" y="12956540"/>
                </a:cubicBezTo>
                <a:cubicBezTo>
                  <a:pt x="19344597" y="12956540"/>
                  <a:pt x="19334363" y="12946305"/>
                  <a:pt x="19334363" y="12933680"/>
                </a:cubicBezTo>
                <a:cubicBezTo>
                  <a:pt x="19334363" y="12921055"/>
                  <a:pt x="19344597" y="12910820"/>
                  <a:pt x="19357223" y="12910820"/>
                </a:cubicBezTo>
                <a:close/>
                <a:moveTo>
                  <a:pt x="23083171" y="12833033"/>
                </a:moveTo>
                <a:cubicBezTo>
                  <a:pt x="23095799" y="12833033"/>
                  <a:pt x="23106031" y="12843268"/>
                  <a:pt x="23106031" y="12855893"/>
                </a:cubicBezTo>
                <a:cubicBezTo>
                  <a:pt x="23106031" y="12868518"/>
                  <a:pt x="23095799" y="12878753"/>
                  <a:pt x="23083171" y="12878753"/>
                </a:cubicBezTo>
                <a:cubicBezTo>
                  <a:pt x="23070547" y="12878753"/>
                  <a:pt x="23060311" y="12868518"/>
                  <a:pt x="23060311" y="12855893"/>
                </a:cubicBezTo>
                <a:cubicBezTo>
                  <a:pt x="23060311" y="12843268"/>
                  <a:pt x="23070547" y="12833033"/>
                  <a:pt x="23083171" y="12833033"/>
                </a:cubicBezTo>
                <a:close/>
                <a:moveTo>
                  <a:pt x="22116487" y="12821126"/>
                </a:moveTo>
                <a:cubicBezTo>
                  <a:pt x="22129117" y="12821126"/>
                  <a:pt x="22139347" y="12831361"/>
                  <a:pt x="22139347" y="12843986"/>
                </a:cubicBezTo>
                <a:cubicBezTo>
                  <a:pt x="22139347" y="12856611"/>
                  <a:pt x="22129117" y="12866846"/>
                  <a:pt x="22116487" y="12866846"/>
                </a:cubicBezTo>
                <a:cubicBezTo>
                  <a:pt x="22103863" y="12866846"/>
                  <a:pt x="22093627" y="12856611"/>
                  <a:pt x="22093627" y="12843986"/>
                </a:cubicBezTo>
                <a:cubicBezTo>
                  <a:pt x="22093627" y="12831361"/>
                  <a:pt x="22103863" y="12821126"/>
                  <a:pt x="22116487" y="12821126"/>
                </a:cubicBezTo>
                <a:close/>
                <a:moveTo>
                  <a:pt x="16651477" y="12811599"/>
                </a:moveTo>
                <a:cubicBezTo>
                  <a:pt x="16664103" y="12811599"/>
                  <a:pt x="16674337" y="12821834"/>
                  <a:pt x="16674337" y="12834459"/>
                </a:cubicBezTo>
                <a:cubicBezTo>
                  <a:pt x="16674337" y="12847084"/>
                  <a:pt x="16664103" y="12857319"/>
                  <a:pt x="16651477" y="12857319"/>
                </a:cubicBezTo>
                <a:cubicBezTo>
                  <a:pt x="16638855" y="12857319"/>
                  <a:pt x="16628617" y="12847084"/>
                  <a:pt x="16628617" y="12834459"/>
                </a:cubicBezTo>
                <a:cubicBezTo>
                  <a:pt x="16628617" y="12821834"/>
                  <a:pt x="16638855" y="12811599"/>
                  <a:pt x="16651477" y="12811599"/>
                </a:cubicBezTo>
                <a:close/>
                <a:moveTo>
                  <a:pt x="22766463" y="12794933"/>
                </a:moveTo>
                <a:cubicBezTo>
                  <a:pt x="22779087" y="12794933"/>
                  <a:pt x="22789323" y="12805168"/>
                  <a:pt x="22789323" y="12817793"/>
                </a:cubicBezTo>
                <a:cubicBezTo>
                  <a:pt x="22789323" y="12830418"/>
                  <a:pt x="22779087" y="12840653"/>
                  <a:pt x="22766463" y="12840653"/>
                </a:cubicBezTo>
                <a:cubicBezTo>
                  <a:pt x="22753837" y="12840653"/>
                  <a:pt x="22743603" y="12830418"/>
                  <a:pt x="22743603" y="12817793"/>
                </a:cubicBezTo>
                <a:cubicBezTo>
                  <a:pt x="22743603" y="12805168"/>
                  <a:pt x="22753837" y="12794933"/>
                  <a:pt x="22766463" y="12794933"/>
                </a:cubicBezTo>
                <a:close/>
                <a:moveTo>
                  <a:pt x="17301483" y="12783883"/>
                </a:moveTo>
                <a:lnTo>
                  <a:pt x="17440475" y="12981393"/>
                </a:lnTo>
                <a:lnTo>
                  <a:pt x="17528255" y="12966763"/>
                </a:lnTo>
                <a:lnTo>
                  <a:pt x="17623355" y="13069176"/>
                </a:lnTo>
                <a:lnTo>
                  <a:pt x="17528255" y="13061861"/>
                </a:lnTo>
                <a:lnTo>
                  <a:pt x="17433159" y="13047230"/>
                </a:lnTo>
                <a:lnTo>
                  <a:pt x="17513625" y="13142328"/>
                </a:lnTo>
                <a:lnTo>
                  <a:pt x="17316115" y="13288632"/>
                </a:lnTo>
                <a:lnTo>
                  <a:pt x="17374635" y="13486142"/>
                </a:lnTo>
                <a:lnTo>
                  <a:pt x="17308799" y="13508088"/>
                </a:lnTo>
                <a:lnTo>
                  <a:pt x="17411211" y="13551979"/>
                </a:lnTo>
                <a:lnTo>
                  <a:pt x="17550203" y="13690968"/>
                </a:lnTo>
                <a:lnTo>
                  <a:pt x="17433159" y="13647077"/>
                </a:lnTo>
                <a:lnTo>
                  <a:pt x="17308799" y="13778750"/>
                </a:lnTo>
                <a:lnTo>
                  <a:pt x="17301483" y="13910424"/>
                </a:lnTo>
                <a:lnTo>
                  <a:pt x="17199073" y="14064043"/>
                </a:lnTo>
                <a:lnTo>
                  <a:pt x="17206387" y="14276184"/>
                </a:lnTo>
                <a:lnTo>
                  <a:pt x="17001563" y="14444433"/>
                </a:lnTo>
                <a:lnTo>
                  <a:pt x="16877203" y="14342021"/>
                </a:lnTo>
                <a:lnTo>
                  <a:pt x="16760162" y="14342021"/>
                </a:lnTo>
                <a:lnTo>
                  <a:pt x="16738218" y="14261553"/>
                </a:lnTo>
                <a:lnTo>
                  <a:pt x="16606543" y="14349336"/>
                </a:lnTo>
                <a:lnTo>
                  <a:pt x="16548022" y="14246922"/>
                </a:lnTo>
                <a:lnTo>
                  <a:pt x="16401719" y="14283499"/>
                </a:lnTo>
                <a:lnTo>
                  <a:pt x="16335881" y="14232293"/>
                </a:lnTo>
                <a:lnTo>
                  <a:pt x="16335881" y="14042097"/>
                </a:lnTo>
                <a:lnTo>
                  <a:pt x="16174948" y="13786065"/>
                </a:lnTo>
                <a:lnTo>
                  <a:pt x="16160315" y="13669022"/>
                </a:lnTo>
                <a:lnTo>
                  <a:pt x="16284676" y="13573925"/>
                </a:lnTo>
                <a:lnTo>
                  <a:pt x="16379771" y="13551979"/>
                </a:lnTo>
                <a:lnTo>
                  <a:pt x="16533389" y="13434936"/>
                </a:lnTo>
                <a:lnTo>
                  <a:pt x="16657749" y="13405675"/>
                </a:lnTo>
                <a:lnTo>
                  <a:pt x="16760162" y="13332523"/>
                </a:lnTo>
                <a:lnTo>
                  <a:pt x="16789421" y="13237425"/>
                </a:lnTo>
                <a:lnTo>
                  <a:pt x="16935723" y="13083806"/>
                </a:lnTo>
                <a:lnTo>
                  <a:pt x="17067399" y="13039915"/>
                </a:lnTo>
                <a:lnTo>
                  <a:pt x="17140551" y="12908241"/>
                </a:lnTo>
                <a:close/>
                <a:moveTo>
                  <a:pt x="11694495" y="12756831"/>
                </a:moveTo>
                <a:cubicBezTo>
                  <a:pt x="11707117" y="12756831"/>
                  <a:pt x="11717355" y="12767066"/>
                  <a:pt x="11717355" y="12779691"/>
                </a:cubicBezTo>
                <a:cubicBezTo>
                  <a:pt x="11717355" y="12792316"/>
                  <a:pt x="11707117" y="12802551"/>
                  <a:pt x="11694495" y="12802551"/>
                </a:cubicBezTo>
                <a:cubicBezTo>
                  <a:pt x="11681869" y="12802551"/>
                  <a:pt x="11671635" y="12792316"/>
                  <a:pt x="11671635" y="12779691"/>
                </a:cubicBezTo>
                <a:cubicBezTo>
                  <a:pt x="11671635" y="12767066"/>
                  <a:pt x="11681869" y="12756831"/>
                  <a:pt x="11694495" y="12756831"/>
                </a:cubicBezTo>
                <a:close/>
                <a:moveTo>
                  <a:pt x="24249983" y="12749689"/>
                </a:moveTo>
                <a:cubicBezTo>
                  <a:pt x="24262607" y="12749689"/>
                  <a:pt x="24272843" y="12759924"/>
                  <a:pt x="24272843" y="12772549"/>
                </a:cubicBezTo>
                <a:cubicBezTo>
                  <a:pt x="24272843" y="12785174"/>
                  <a:pt x="24262607" y="12795409"/>
                  <a:pt x="24249983" y="12795409"/>
                </a:cubicBezTo>
                <a:cubicBezTo>
                  <a:pt x="24237359" y="12795409"/>
                  <a:pt x="24227123" y="12785174"/>
                  <a:pt x="24227123" y="12772549"/>
                </a:cubicBezTo>
                <a:cubicBezTo>
                  <a:pt x="24227123" y="12759924"/>
                  <a:pt x="24237359" y="12749689"/>
                  <a:pt x="24249983" y="12749689"/>
                </a:cubicBezTo>
                <a:close/>
                <a:moveTo>
                  <a:pt x="24573835" y="12740164"/>
                </a:moveTo>
                <a:cubicBezTo>
                  <a:pt x="24586459" y="12740164"/>
                  <a:pt x="24596695" y="12750399"/>
                  <a:pt x="24596695" y="12763024"/>
                </a:cubicBezTo>
                <a:cubicBezTo>
                  <a:pt x="24596695" y="12775649"/>
                  <a:pt x="24586459" y="12785884"/>
                  <a:pt x="24573835" y="12785884"/>
                </a:cubicBezTo>
                <a:cubicBezTo>
                  <a:pt x="24561207" y="12785884"/>
                  <a:pt x="24550975" y="12775649"/>
                  <a:pt x="24550975" y="12763024"/>
                </a:cubicBezTo>
                <a:cubicBezTo>
                  <a:pt x="24550975" y="12750399"/>
                  <a:pt x="24561207" y="12740164"/>
                  <a:pt x="24573835" y="12740164"/>
                </a:cubicBezTo>
                <a:close/>
                <a:moveTo>
                  <a:pt x="22449757" y="12737782"/>
                </a:moveTo>
                <a:cubicBezTo>
                  <a:pt x="22462379" y="12737782"/>
                  <a:pt x="22472617" y="12748017"/>
                  <a:pt x="22472617" y="12760642"/>
                </a:cubicBezTo>
                <a:cubicBezTo>
                  <a:pt x="22472617" y="12773267"/>
                  <a:pt x="22462379" y="12783502"/>
                  <a:pt x="22449757" y="12783502"/>
                </a:cubicBezTo>
                <a:cubicBezTo>
                  <a:pt x="22437135" y="12783502"/>
                  <a:pt x="22426897" y="12773267"/>
                  <a:pt x="22426897" y="12760642"/>
                </a:cubicBezTo>
                <a:cubicBezTo>
                  <a:pt x="22426897" y="12748017"/>
                  <a:pt x="22437135" y="12737782"/>
                  <a:pt x="22449757" y="12737782"/>
                </a:cubicBezTo>
                <a:close/>
                <a:moveTo>
                  <a:pt x="16951515" y="12683012"/>
                </a:moveTo>
                <a:cubicBezTo>
                  <a:pt x="16964139" y="12683012"/>
                  <a:pt x="16974375" y="12693247"/>
                  <a:pt x="16974375" y="12705872"/>
                </a:cubicBezTo>
                <a:cubicBezTo>
                  <a:pt x="16974375" y="12718497"/>
                  <a:pt x="16964139" y="12728732"/>
                  <a:pt x="16951515" y="12728732"/>
                </a:cubicBezTo>
                <a:cubicBezTo>
                  <a:pt x="16938889" y="12728732"/>
                  <a:pt x="16928655" y="12718497"/>
                  <a:pt x="16928655" y="12705872"/>
                </a:cubicBezTo>
                <a:cubicBezTo>
                  <a:pt x="16928655" y="12693247"/>
                  <a:pt x="16938889" y="12683012"/>
                  <a:pt x="16951515" y="12683012"/>
                </a:cubicBezTo>
                <a:close/>
                <a:moveTo>
                  <a:pt x="24211883" y="12661583"/>
                </a:moveTo>
                <a:cubicBezTo>
                  <a:pt x="24224507" y="12661583"/>
                  <a:pt x="24234743" y="12671818"/>
                  <a:pt x="24234743" y="12684443"/>
                </a:cubicBezTo>
                <a:cubicBezTo>
                  <a:pt x="24234743" y="12697068"/>
                  <a:pt x="24224507" y="12707303"/>
                  <a:pt x="24211883" y="12707303"/>
                </a:cubicBezTo>
                <a:cubicBezTo>
                  <a:pt x="24199259" y="12707303"/>
                  <a:pt x="24189023" y="12697068"/>
                  <a:pt x="24189023" y="12684443"/>
                </a:cubicBezTo>
                <a:cubicBezTo>
                  <a:pt x="24189023" y="12671818"/>
                  <a:pt x="24199259" y="12661583"/>
                  <a:pt x="24211883" y="12661583"/>
                </a:cubicBezTo>
                <a:close/>
                <a:moveTo>
                  <a:pt x="16246667" y="12623481"/>
                </a:moveTo>
                <a:cubicBezTo>
                  <a:pt x="16259289" y="12623481"/>
                  <a:pt x="16269527" y="12633716"/>
                  <a:pt x="16269527" y="12646341"/>
                </a:cubicBezTo>
                <a:cubicBezTo>
                  <a:pt x="16269527" y="12658966"/>
                  <a:pt x="16259289" y="12669201"/>
                  <a:pt x="16246667" y="12669201"/>
                </a:cubicBezTo>
                <a:cubicBezTo>
                  <a:pt x="16234040" y="12669201"/>
                  <a:pt x="16223808" y="12658966"/>
                  <a:pt x="16223808" y="12646341"/>
                </a:cubicBezTo>
                <a:cubicBezTo>
                  <a:pt x="16223808" y="12633716"/>
                  <a:pt x="16234040" y="12623481"/>
                  <a:pt x="16246667" y="12623481"/>
                </a:cubicBezTo>
                <a:close/>
                <a:moveTo>
                  <a:pt x="16270479" y="12554424"/>
                </a:moveTo>
                <a:cubicBezTo>
                  <a:pt x="16283101" y="12554424"/>
                  <a:pt x="16293339" y="12564659"/>
                  <a:pt x="16293339" y="12577284"/>
                </a:cubicBezTo>
                <a:cubicBezTo>
                  <a:pt x="16293339" y="12589909"/>
                  <a:pt x="16283101" y="12600144"/>
                  <a:pt x="16270479" y="12600144"/>
                </a:cubicBezTo>
                <a:cubicBezTo>
                  <a:pt x="16257854" y="12600144"/>
                  <a:pt x="16247619" y="12589909"/>
                  <a:pt x="16247619" y="12577284"/>
                </a:cubicBezTo>
                <a:cubicBezTo>
                  <a:pt x="16247619" y="12564659"/>
                  <a:pt x="16257854" y="12554424"/>
                  <a:pt x="16270479" y="12554424"/>
                </a:cubicBezTo>
                <a:close/>
                <a:moveTo>
                  <a:pt x="11544475" y="12537756"/>
                </a:moveTo>
                <a:cubicBezTo>
                  <a:pt x="11557101" y="12537756"/>
                  <a:pt x="11567334" y="12547991"/>
                  <a:pt x="11567334" y="12560616"/>
                </a:cubicBezTo>
                <a:cubicBezTo>
                  <a:pt x="11567334" y="12573241"/>
                  <a:pt x="11557101" y="12583476"/>
                  <a:pt x="11544475" y="12583476"/>
                </a:cubicBezTo>
                <a:cubicBezTo>
                  <a:pt x="11531849" y="12583476"/>
                  <a:pt x="11521614" y="12573241"/>
                  <a:pt x="11521614" y="12560616"/>
                </a:cubicBezTo>
                <a:cubicBezTo>
                  <a:pt x="11521614" y="12547991"/>
                  <a:pt x="11531849" y="12537756"/>
                  <a:pt x="11544475" y="12537756"/>
                </a:cubicBezTo>
                <a:close/>
                <a:moveTo>
                  <a:pt x="17153923" y="12532994"/>
                </a:moveTo>
                <a:cubicBezTo>
                  <a:pt x="17166547" y="12532994"/>
                  <a:pt x="17176783" y="12543229"/>
                  <a:pt x="17176783" y="12555854"/>
                </a:cubicBezTo>
                <a:cubicBezTo>
                  <a:pt x="17176783" y="12568479"/>
                  <a:pt x="17166547" y="12578714"/>
                  <a:pt x="17153923" y="12578714"/>
                </a:cubicBezTo>
                <a:cubicBezTo>
                  <a:pt x="17141297" y="12578714"/>
                  <a:pt x="17131063" y="12568479"/>
                  <a:pt x="17131063" y="12555854"/>
                </a:cubicBezTo>
                <a:cubicBezTo>
                  <a:pt x="17131063" y="12543229"/>
                  <a:pt x="17141297" y="12532994"/>
                  <a:pt x="17153923" y="12532994"/>
                </a:cubicBezTo>
                <a:close/>
                <a:moveTo>
                  <a:pt x="24061863" y="12521090"/>
                </a:moveTo>
                <a:cubicBezTo>
                  <a:pt x="24074487" y="12521090"/>
                  <a:pt x="24084723" y="12531325"/>
                  <a:pt x="24084723" y="12543950"/>
                </a:cubicBezTo>
                <a:cubicBezTo>
                  <a:pt x="24084723" y="12556575"/>
                  <a:pt x="24074487" y="12566810"/>
                  <a:pt x="24061863" y="12566810"/>
                </a:cubicBezTo>
                <a:cubicBezTo>
                  <a:pt x="24049239" y="12566810"/>
                  <a:pt x="24039003" y="12556575"/>
                  <a:pt x="24039003" y="12543950"/>
                </a:cubicBezTo>
                <a:cubicBezTo>
                  <a:pt x="24039003" y="12531325"/>
                  <a:pt x="24049239" y="12521090"/>
                  <a:pt x="24061863" y="12521090"/>
                </a:cubicBezTo>
                <a:close/>
                <a:moveTo>
                  <a:pt x="24595263" y="12513946"/>
                </a:moveTo>
                <a:cubicBezTo>
                  <a:pt x="24607891" y="12513946"/>
                  <a:pt x="24618123" y="12524181"/>
                  <a:pt x="24618123" y="12536806"/>
                </a:cubicBezTo>
                <a:cubicBezTo>
                  <a:pt x="24618123" y="12549431"/>
                  <a:pt x="24607891" y="12559666"/>
                  <a:pt x="24595263" y="12559666"/>
                </a:cubicBezTo>
                <a:cubicBezTo>
                  <a:pt x="24582639" y="12559666"/>
                  <a:pt x="24572403" y="12549431"/>
                  <a:pt x="24572403" y="12536806"/>
                </a:cubicBezTo>
                <a:cubicBezTo>
                  <a:pt x="24572403" y="12524181"/>
                  <a:pt x="24582639" y="12513946"/>
                  <a:pt x="24595263" y="12513946"/>
                </a:cubicBezTo>
                <a:close/>
                <a:moveTo>
                  <a:pt x="23835643" y="12468702"/>
                </a:moveTo>
                <a:cubicBezTo>
                  <a:pt x="23848271" y="12468702"/>
                  <a:pt x="23858503" y="12478937"/>
                  <a:pt x="23858503" y="12491562"/>
                </a:cubicBezTo>
                <a:cubicBezTo>
                  <a:pt x="23858503" y="12504187"/>
                  <a:pt x="23848271" y="12514422"/>
                  <a:pt x="23835643" y="12514422"/>
                </a:cubicBezTo>
                <a:cubicBezTo>
                  <a:pt x="23823019" y="12514422"/>
                  <a:pt x="23812783" y="12504187"/>
                  <a:pt x="23812783" y="12491562"/>
                </a:cubicBezTo>
                <a:cubicBezTo>
                  <a:pt x="23812783" y="12478937"/>
                  <a:pt x="23823019" y="12468702"/>
                  <a:pt x="23835643" y="12468702"/>
                </a:cubicBezTo>
                <a:close/>
                <a:moveTo>
                  <a:pt x="14240057" y="12449649"/>
                </a:moveTo>
                <a:cubicBezTo>
                  <a:pt x="14252680" y="12449649"/>
                  <a:pt x="14262917" y="12459884"/>
                  <a:pt x="14262917" y="12472509"/>
                </a:cubicBezTo>
                <a:cubicBezTo>
                  <a:pt x="14262917" y="12485134"/>
                  <a:pt x="14252680" y="12495369"/>
                  <a:pt x="14240057" y="12495369"/>
                </a:cubicBezTo>
                <a:cubicBezTo>
                  <a:pt x="14227429" y="12495369"/>
                  <a:pt x="14217197" y="12485134"/>
                  <a:pt x="14217197" y="12472509"/>
                </a:cubicBezTo>
                <a:cubicBezTo>
                  <a:pt x="14217197" y="12459884"/>
                  <a:pt x="14227429" y="12449649"/>
                  <a:pt x="14240057" y="12449649"/>
                </a:cubicBezTo>
                <a:close/>
                <a:moveTo>
                  <a:pt x="18457283" y="12388861"/>
                </a:moveTo>
                <a:cubicBezTo>
                  <a:pt x="18484163" y="12382118"/>
                  <a:pt x="18522947" y="12415856"/>
                  <a:pt x="18537923" y="12442450"/>
                </a:cubicBezTo>
                <a:cubicBezTo>
                  <a:pt x="18547391" y="12478118"/>
                  <a:pt x="18537807" y="12504260"/>
                  <a:pt x="18537751" y="12535165"/>
                </a:cubicBezTo>
                <a:lnTo>
                  <a:pt x="18559695" y="12549796"/>
                </a:lnTo>
                <a:lnTo>
                  <a:pt x="18581643" y="12688784"/>
                </a:lnTo>
                <a:cubicBezTo>
                  <a:pt x="18587255" y="12733412"/>
                  <a:pt x="18604775" y="12778039"/>
                  <a:pt x="18577051" y="12801236"/>
                </a:cubicBezTo>
                <a:cubicBezTo>
                  <a:pt x="18532023" y="12823913"/>
                  <a:pt x="18467947" y="12779913"/>
                  <a:pt x="18413391" y="12769252"/>
                </a:cubicBezTo>
                <a:lnTo>
                  <a:pt x="18413391" y="12835088"/>
                </a:lnTo>
                <a:cubicBezTo>
                  <a:pt x="18429723" y="12853745"/>
                  <a:pt x="18446057" y="12865257"/>
                  <a:pt x="18462391" y="12891058"/>
                </a:cubicBezTo>
                <a:cubicBezTo>
                  <a:pt x="18468511" y="12935064"/>
                  <a:pt x="18467489" y="12974306"/>
                  <a:pt x="18447415" y="13004024"/>
                </a:cubicBezTo>
                <a:cubicBezTo>
                  <a:pt x="18396547" y="13007078"/>
                  <a:pt x="18248047" y="12938695"/>
                  <a:pt x="18232895" y="12884600"/>
                </a:cubicBezTo>
                <a:cubicBezTo>
                  <a:pt x="18222691" y="12824148"/>
                  <a:pt x="18241059" y="12758933"/>
                  <a:pt x="18245143" y="12696100"/>
                </a:cubicBezTo>
                <a:lnTo>
                  <a:pt x="18179307" y="12652208"/>
                </a:lnTo>
                <a:lnTo>
                  <a:pt x="18054947" y="12696100"/>
                </a:lnTo>
                <a:cubicBezTo>
                  <a:pt x="18008619" y="12727799"/>
                  <a:pt x="17962287" y="12780929"/>
                  <a:pt x="17915959" y="12791197"/>
                </a:cubicBezTo>
                <a:cubicBezTo>
                  <a:pt x="17908873" y="12771690"/>
                  <a:pt x="17908931" y="12754564"/>
                  <a:pt x="17923275" y="12732676"/>
                </a:cubicBezTo>
                <a:cubicBezTo>
                  <a:pt x="17969891" y="12664572"/>
                  <a:pt x="18026029" y="12608374"/>
                  <a:pt x="18098839" y="12549796"/>
                </a:cubicBezTo>
                <a:cubicBezTo>
                  <a:pt x="18140235" y="12521107"/>
                  <a:pt x="18181631" y="12518610"/>
                  <a:pt x="18215883" y="12535165"/>
                </a:cubicBezTo>
                <a:cubicBezTo>
                  <a:pt x="18235047" y="12564540"/>
                  <a:pt x="18201823" y="12603440"/>
                  <a:pt x="18230513" y="12637578"/>
                </a:cubicBezTo>
                <a:cubicBezTo>
                  <a:pt x="18254897" y="12622490"/>
                  <a:pt x="18274519" y="12564540"/>
                  <a:pt x="18298903" y="12530402"/>
                </a:cubicBezTo>
                <a:cubicBezTo>
                  <a:pt x="18317559" y="12512483"/>
                  <a:pt x="18319547" y="12492182"/>
                  <a:pt x="18354871" y="12476644"/>
                </a:cubicBezTo>
                <a:cubicBezTo>
                  <a:pt x="18408287" y="12479197"/>
                  <a:pt x="18437891" y="12488893"/>
                  <a:pt x="18477019" y="12477158"/>
                </a:cubicBezTo>
                <a:cubicBezTo>
                  <a:pt x="18484727" y="12452488"/>
                  <a:pt x="18444811" y="12420674"/>
                  <a:pt x="18457283" y="12388861"/>
                </a:cubicBezTo>
                <a:close/>
                <a:moveTo>
                  <a:pt x="11689734" y="12380593"/>
                </a:moveTo>
                <a:cubicBezTo>
                  <a:pt x="11702358" y="12380593"/>
                  <a:pt x="11712594" y="12390828"/>
                  <a:pt x="11712594" y="12403453"/>
                </a:cubicBezTo>
                <a:cubicBezTo>
                  <a:pt x="11712594" y="12416078"/>
                  <a:pt x="11702358" y="12426313"/>
                  <a:pt x="11689734" y="12426313"/>
                </a:cubicBezTo>
                <a:cubicBezTo>
                  <a:pt x="11677107" y="12426313"/>
                  <a:pt x="11666874" y="12416078"/>
                  <a:pt x="11666874" y="12403453"/>
                </a:cubicBezTo>
                <a:cubicBezTo>
                  <a:pt x="11666874" y="12390828"/>
                  <a:pt x="11677107" y="12380593"/>
                  <a:pt x="11689734" y="12380593"/>
                </a:cubicBezTo>
                <a:close/>
                <a:moveTo>
                  <a:pt x="23190327" y="12363927"/>
                </a:moveTo>
                <a:cubicBezTo>
                  <a:pt x="23202951" y="12363927"/>
                  <a:pt x="23213187" y="12374162"/>
                  <a:pt x="23213187" y="12386787"/>
                </a:cubicBezTo>
                <a:cubicBezTo>
                  <a:pt x="23213187" y="12399412"/>
                  <a:pt x="23202951" y="12409647"/>
                  <a:pt x="23190327" y="12409647"/>
                </a:cubicBezTo>
                <a:cubicBezTo>
                  <a:pt x="23177703" y="12409647"/>
                  <a:pt x="23167467" y="12399412"/>
                  <a:pt x="23167467" y="12386787"/>
                </a:cubicBezTo>
                <a:cubicBezTo>
                  <a:pt x="23167467" y="12374162"/>
                  <a:pt x="23177703" y="12363927"/>
                  <a:pt x="23190327" y="12363927"/>
                </a:cubicBezTo>
                <a:close/>
                <a:moveTo>
                  <a:pt x="17025335" y="12344875"/>
                </a:moveTo>
                <a:cubicBezTo>
                  <a:pt x="17037961" y="12344875"/>
                  <a:pt x="17048195" y="12355110"/>
                  <a:pt x="17048195" y="12367735"/>
                </a:cubicBezTo>
                <a:cubicBezTo>
                  <a:pt x="17048195" y="12380360"/>
                  <a:pt x="17037961" y="12390595"/>
                  <a:pt x="17025335" y="12390595"/>
                </a:cubicBezTo>
                <a:cubicBezTo>
                  <a:pt x="17012711" y="12390595"/>
                  <a:pt x="17002475" y="12380360"/>
                  <a:pt x="17002475" y="12367735"/>
                </a:cubicBezTo>
                <a:cubicBezTo>
                  <a:pt x="17002475" y="12355110"/>
                  <a:pt x="17012711" y="12344875"/>
                  <a:pt x="17025335" y="12344875"/>
                </a:cubicBezTo>
                <a:close/>
                <a:moveTo>
                  <a:pt x="12531976" y="12279134"/>
                </a:moveTo>
                <a:lnTo>
                  <a:pt x="12612445" y="12352286"/>
                </a:lnTo>
                <a:lnTo>
                  <a:pt x="12627073" y="12432753"/>
                </a:lnTo>
                <a:lnTo>
                  <a:pt x="12670964" y="12476645"/>
                </a:lnTo>
                <a:lnTo>
                  <a:pt x="12678279" y="12739992"/>
                </a:lnTo>
                <a:lnTo>
                  <a:pt x="12590497" y="12798513"/>
                </a:lnTo>
                <a:lnTo>
                  <a:pt x="12451509" y="12798513"/>
                </a:lnTo>
                <a:lnTo>
                  <a:pt x="12385674" y="12681470"/>
                </a:lnTo>
                <a:lnTo>
                  <a:pt x="12378359" y="12483960"/>
                </a:lnTo>
                <a:lnTo>
                  <a:pt x="12444193" y="12440069"/>
                </a:lnTo>
                <a:lnTo>
                  <a:pt x="12436880" y="12330341"/>
                </a:lnTo>
                <a:lnTo>
                  <a:pt x="12495399" y="12330341"/>
                </a:lnTo>
                <a:close/>
                <a:moveTo>
                  <a:pt x="23899939" y="12275821"/>
                </a:moveTo>
                <a:cubicBezTo>
                  <a:pt x="23912563" y="12275821"/>
                  <a:pt x="23922799" y="12286056"/>
                  <a:pt x="23922799" y="12298681"/>
                </a:cubicBezTo>
                <a:cubicBezTo>
                  <a:pt x="23922799" y="12311306"/>
                  <a:pt x="23912563" y="12321541"/>
                  <a:pt x="23899939" y="12321541"/>
                </a:cubicBezTo>
                <a:cubicBezTo>
                  <a:pt x="23887315" y="12321541"/>
                  <a:pt x="23877079" y="12311306"/>
                  <a:pt x="23877079" y="12298681"/>
                </a:cubicBezTo>
                <a:cubicBezTo>
                  <a:pt x="23877079" y="12286056"/>
                  <a:pt x="23887315" y="12275821"/>
                  <a:pt x="23899939" y="12275821"/>
                </a:cubicBezTo>
                <a:close/>
                <a:moveTo>
                  <a:pt x="18115219" y="12253912"/>
                </a:moveTo>
                <a:cubicBezTo>
                  <a:pt x="18121567" y="12254970"/>
                  <a:pt x="18129423" y="12252848"/>
                  <a:pt x="18134267" y="12257087"/>
                </a:cubicBezTo>
                <a:cubicBezTo>
                  <a:pt x="18139305" y="12261495"/>
                  <a:pt x="18136905" y="12270568"/>
                  <a:pt x="18140619" y="12276137"/>
                </a:cubicBezTo>
                <a:cubicBezTo>
                  <a:pt x="18142735" y="12279312"/>
                  <a:pt x="18145263" y="12282249"/>
                  <a:pt x="18146967" y="12285662"/>
                </a:cubicBezTo>
                <a:cubicBezTo>
                  <a:pt x="18148465" y="12288655"/>
                  <a:pt x="18149087" y="12292012"/>
                  <a:pt x="18150143" y="12295187"/>
                </a:cubicBezTo>
                <a:cubicBezTo>
                  <a:pt x="18151203" y="12330112"/>
                  <a:pt x="18153319" y="12365021"/>
                  <a:pt x="18153319" y="12399962"/>
                </a:cubicBezTo>
                <a:cubicBezTo>
                  <a:pt x="18153319" y="12408495"/>
                  <a:pt x="18153311" y="12417440"/>
                  <a:pt x="18150143" y="12425362"/>
                </a:cubicBezTo>
                <a:cubicBezTo>
                  <a:pt x="18148727" y="12428905"/>
                  <a:pt x="18144031" y="12430005"/>
                  <a:pt x="18140619" y="12431712"/>
                </a:cubicBezTo>
                <a:cubicBezTo>
                  <a:pt x="18137625" y="12433209"/>
                  <a:pt x="18135327" y="12439649"/>
                  <a:pt x="18134267" y="12441237"/>
                </a:cubicBezTo>
                <a:cubicBezTo>
                  <a:pt x="18125801" y="12435945"/>
                  <a:pt x="18116331" y="12431995"/>
                  <a:pt x="18108867" y="12425362"/>
                </a:cubicBezTo>
                <a:cubicBezTo>
                  <a:pt x="18106367" y="12423139"/>
                  <a:pt x="18107319" y="12418763"/>
                  <a:pt x="18105693" y="12415837"/>
                </a:cubicBezTo>
                <a:lnTo>
                  <a:pt x="18086643" y="12387262"/>
                </a:lnTo>
                <a:cubicBezTo>
                  <a:pt x="18084527" y="12384087"/>
                  <a:pt x="18081499" y="12381357"/>
                  <a:pt x="18080293" y="12377737"/>
                </a:cubicBezTo>
                <a:lnTo>
                  <a:pt x="18077119" y="12368212"/>
                </a:lnTo>
                <a:cubicBezTo>
                  <a:pt x="18075875" y="12353307"/>
                  <a:pt x="18070641" y="12324728"/>
                  <a:pt x="18077119" y="12307887"/>
                </a:cubicBezTo>
                <a:cubicBezTo>
                  <a:pt x="18079859" y="12300764"/>
                  <a:pt x="18085585" y="12295187"/>
                  <a:pt x="18089819" y="12288837"/>
                </a:cubicBezTo>
                <a:cubicBezTo>
                  <a:pt x="18091935" y="12285662"/>
                  <a:pt x="18094961" y="12282932"/>
                  <a:pt x="18096167" y="12279312"/>
                </a:cubicBezTo>
                <a:cubicBezTo>
                  <a:pt x="18098751" y="12271565"/>
                  <a:pt x="18099539" y="12266417"/>
                  <a:pt x="18105693" y="12260262"/>
                </a:cubicBezTo>
                <a:cubicBezTo>
                  <a:pt x="18108391" y="12257564"/>
                  <a:pt x="18112043" y="12256029"/>
                  <a:pt x="18115219" y="12253912"/>
                </a:cubicBezTo>
                <a:close/>
                <a:moveTo>
                  <a:pt x="16982475" y="12213906"/>
                </a:moveTo>
                <a:cubicBezTo>
                  <a:pt x="16995099" y="12213906"/>
                  <a:pt x="17005335" y="12224141"/>
                  <a:pt x="17005335" y="12236766"/>
                </a:cubicBezTo>
                <a:cubicBezTo>
                  <a:pt x="17005335" y="12249391"/>
                  <a:pt x="16995099" y="12259626"/>
                  <a:pt x="16982475" y="12259626"/>
                </a:cubicBezTo>
                <a:cubicBezTo>
                  <a:pt x="16969849" y="12259626"/>
                  <a:pt x="16959615" y="12249391"/>
                  <a:pt x="16959615" y="12236766"/>
                </a:cubicBezTo>
                <a:cubicBezTo>
                  <a:pt x="16959615" y="12224141"/>
                  <a:pt x="16969849" y="12213906"/>
                  <a:pt x="16982475" y="12213906"/>
                </a:cubicBezTo>
                <a:close/>
                <a:moveTo>
                  <a:pt x="31029399" y="12183745"/>
                </a:moveTo>
                <a:cubicBezTo>
                  <a:pt x="31042027" y="12183745"/>
                  <a:pt x="31052259" y="12193980"/>
                  <a:pt x="31052259" y="12206605"/>
                </a:cubicBezTo>
                <a:cubicBezTo>
                  <a:pt x="31052259" y="12219230"/>
                  <a:pt x="31042027" y="12229465"/>
                  <a:pt x="31029399" y="12229465"/>
                </a:cubicBezTo>
                <a:cubicBezTo>
                  <a:pt x="31016775" y="12229465"/>
                  <a:pt x="31006539" y="12219230"/>
                  <a:pt x="31006539" y="12206605"/>
                </a:cubicBezTo>
                <a:cubicBezTo>
                  <a:pt x="31006539" y="12193980"/>
                  <a:pt x="31016775" y="12183745"/>
                  <a:pt x="31029399" y="12183745"/>
                </a:cubicBezTo>
                <a:close/>
                <a:moveTo>
                  <a:pt x="18366041" y="12171362"/>
                </a:moveTo>
                <a:cubicBezTo>
                  <a:pt x="18371333" y="12172420"/>
                  <a:pt x="18377003" y="12172304"/>
                  <a:pt x="18381915" y="12174537"/>
                </a:cubicBezTo>
                <a:cubicBezTo>
                  <a:pt x="18388863" y="12177695"/>
                  <a:pt x="18400965" y="12187237"/>
                  <a:pt x="18400965" y="12187237"/>
                </a:cubicBezTo>
                <a:cubicBezTo>
                  <a:pt x="18403083" y="12190412"/>
                  <a:pt x="18404871" y="12193831"/>
                  <a:pt x="18407315" y="12196762"/>
                </a:cubicBezTo>
                <a:cubicBezTo>
                  <a:pt x="18410191" y="12200211"/>
                  <a:pt x="18414351" y="12202551"/>
                  <a:pt x="18416839" y="12206287"/>
                </a:cubicBezTo>
                <a:cubicBezTo>
                  <a:pt x="18418695" y="12209072"/>
                  <a:pt x="18418959" y="12212637"/>
                  <a:pt x="18420015" y="12215812"/>
                </a:cubicBezTo>
                <a:cubicBezTo>
                  <a:pt x="18416015" y="12287815"/>
                  <a:pt x="18432839" y="12260170"/>
                  <a:pt x="18407315" y="12279312"/>
                </a:cubicBezTo>
                <a:cubicBezTo>
                  <a:pt x="18406119" y="12280210"/>
                  <a:pt x="18404669" y="12284604"/>
                  <a:pt x="18404141" y="12285662"/>
                </a:cubicBezTo>
                <a:cubicBezTo>
                  <a:pt x="18385275" y="12276229"/>
                  <a:pt x="18373219" y="12275453"/>
                  <a:pt x="18366041" y="12253912"/>
                </a:cubicBezTo>
                <a:cubicBezTo>
                  <a:pt x="18364983" y="12250737"/>
                  <a:pt x="18364491" y="12247313"/>
                  <a:pt x="18362867" y="12244387"/>
                </a:cubicBezTo>
                <a:cubicBezTo>
                  <a:pt x="18359159" y="12237716"/>
                  <a:pt x="18350165" y="12225337"/>
                  <a:pt x="18350165" y="12225337"/>
                </a:cubicBezTo>
                <a:cubicBezTo>
                  <a:pt x="18351223" y="12212637"/>
                  <a:pt x="18351655" y="12199869"/>
                  <a:pt x="18353339" y="12187237"/>
                </a:cubicBezTo>
                <a:cubicBezTo>
                  <a:pt x="18353783" y="12183920"/>
                  <a:pt x="18354423" y="12180325"/>
                  <a:pt x="18356515" y="12177712"/>
                </a:cubicBezTo>
                <a:cubicBezTo>
                  <a:pt x="18358899" y="12174732"/>
                  <a:pt x="18362867" y="12173479"/>
                  <a:pt x="18366041" y="12171362"/>
                </a:cubicBezTo>
                <a:close/>
                <a:moveTo>
                  <a:pt x="17681875" y="12162091"/>
                </a:moveTo>
                <a:cubicBezTo>
                  <a:pt x="17705515" y="12189085"/>
                  <a:pt x="17686291" y="12232747"/>
                  <a:pt x="17659927" y="12264504"/>
                </a:cubicBezTo>
                <a:lnTo>
                  <a:pt x="17513623" y="12418123"/>
                </a:lnTo>
                <a:cubicBezTo>
                  <a:pt x="17462359" y="12468872"/>
                  <a:pt x="17406335" y="12514860"/>
                  <a:pt x="17352691" y="12513221"/>
                </a:cubicBezTo>
                <a:cubicBezTo>
                  <a:pt x="17351223" y="12466776"/>
                  <a:pt x="17421195" y="12410808"/>
                  <a:pt x="17469733" y="12359601"/>
                </a:cubicBezTo>
                <a:cubicBezTo>
                  <a:pt x="17540447" y="12293764"/>
                  <a:pt x="17627827" y="12182684"/>
                  <a:pt x="17681875" y="12162091"/>
                </a:cubicBezTo>
                <a:close/>
                <a:moveTo>
                  <a:pt x="23895179" y="12147234"/>
                </a:moveTo>
                <a:cubicBezTo>
                  <a:pt x="23907803" y="12147234"/>
                  <a:pt x="23918039" y="12157469"/>
                  <a:pt x="23918039" y="12170094"/>
                </a:cubicBezTo>
                <a:cubicBezTo>
                  <a:pt x="23918039" y="12182719"/>
                  <a:pt x="23907803" y="12192954"/>
                  <a:pt x="23895179" y="12192954"/>
                </a:cubicBezTo>
                <a:cubicBezTo>
                  <a:pt x="23882551" y="12192954"/>
                  <a:pt x="23872319" y="12182719"/>
                  <a:pt x="23872319" y="12170094"/>
                </a:cubicBezTo>
                <a:cubicBezTo>
                  <a:pt x="23872319" y="12157469"/>
                  <a:pt x="23882551" y="12147234"/>
                  <a:pt x="23895179" y="12147234"/>
                </a:cubicBezTo>
                <a:close/>
                <a:moveTo>
                  <a:pt x="18266989" y="12144021"/>
                </a:moveTo>
                <a:cubicBezTo>
                  <a:pt x="18268979" y="12144465"/>
                  <a:pt x="18271275" y="12145997"/>
                  <a:pt x="18273967" y="12149137"/>
                </a:cubicBezTo>
                <a:cubicBezTo>
                  <a:pt x="18278323" y="12154219"/>
                  <a:pt x="18278199" y="12161837"/>
                  <a:pt x="18280315" y="12168187"/>
                </a:cubicBezTo>
                <a:lnTo>
                  <a:pt x="18283491" y="12177712"/>
                </a:lnTo>
                <a:cubicBezTo>
                  <a:pt x="18283411" y="12179145"/>
                  <a:pt x="18285775" y="12227121"/>
                  <a:pt x="18277141" y="12244387"/>
                </a:cubicBezTo>
                <a:cubicBezTo>
                  <a:pt x="18275435" y="12247800"/>
                  <a:pt x="18272499" y="12250499"/>
                  <a:pt x="18270791" y="12253912"/>
                </a:cubicBezTo>
                <a:cubicBezTo>
                  <a:pt x="18265627" y="12264241"/>
                  <a:pt x="18270365" y="12263863"/>
                  <a:pt x="18261267" y="12272962"/>
                </a:cubicBezTo>
                <a:cubicBezTo>
                  <a:pt x="18258567" y="12275660"/>
                  <a:pt x="18255247" y="12277809"/>
                  <a:pt x="18251741" y="12279312"/>
                </a:cubicBezTo>
                <a:cubicBezTo>
                  <a:pt x="18233167" y="12287273"/>
                  <a:pt x="18233219" y="12281958"/>
                  <a:pt x="18229515" y="12282487"/>
                </a:cubicBezTo>
                <a:cubicBezTo>
                  <a:pt x="18222107" y="12277195"/>
                  <a:pt x="18209687" y="12275395"/>
                  <a:pt x="18207291" y="12266612"/>
                </a:cubicBezTo>
                <a:cubicBezTo>
                  <a:pt x="18202549" y="12249224"/>
                  <a:pt x="18208673" y="12230570"/>
                  <a:pt x="18210467" y="12212637"/>
                </a:cubicBezTo>
                <a:cubicBezTo>
                  <a:pt x="18210799" y="12209307"/>
                  <a:pt x="18212015" y="12206038"/>
                  <a:pt x="18213641" y="12203112"/>
                </a:cubicBezTo>
                <a:cubicBezTo>
                  <a:pt x="18217347" y="12196441"/>
                  <a:pt x="18219103" y="12186475"/>
                  <a:pt x="18226341" y="12184062"/>
                </a:cubicBezTo>
                <a:lnTo>
                  <a:pt x="18235867" y="12180887"/>
                </a:lnTo>
                <a:cubicBezTo>
                  <a:pt x="18238447" y="12173140"/>
                  <a:pt x="18239235" y="12167992"/>
                  <a:pt x="18245391" y="12161837"/>
                </a:cubicBezTo>
                <a:cubicBezTo>
                  <a:pt x="18248089" y="12159139"/>
                  <a:pt x="18251741" y="12157604"/>
                  <a:pt x="18254915" y="12155487"/>
                </a:cubicBezTo>
                <a:cubicBezTo>
                  <a:pt x="18257795" y="12151167"/>
                  <a:pt x="18261017" y="12142691"/>
                  <a:pt x="18266989" y="12144021"/>
                </a:cubicBezTo>
                <a:close/>
                <a:moveTo>
                  <a:pt x="23399879" y="12042459"/>
                </a:moveTo>
                <a:cubicBezTo>
                  <a:pt x="23412503" y="12042459"/>
                  <a:pt x="23422739" y="12052694"/>
                  <a:pt x="23422739" y="12065319"/>
                </a:cubicBezTo>
                <a:cubicBezTo>
                  <a:pt x="23422739" y="12077944"/>
                  <a:pt x="23412503" y="12088179"/>
                  <a:pt x="23399879" y="12088179"/>
                </a:cubicBezTo>
                <a:cubicBezTo>
                  <a:pt x="23387255" y="12088179"/>
                  <a:pt x="23377019" y="12077944"/>
                  <a:pt x="23377019" y="12065319"/>
                </a:cubicBezTo>
                <a:cubicBezTo>
                  <a:pt x="23377019" y="12052694"/>
                  <a:pt x="23387255" y="12042459"/>
                  <a:pt x="23399879" y="12042459"/>
                </a:cubicBezTo>
                <a:close/>
                <a:moveTo>
                  <a:pt x="18016791" y="12034837"/>
                </a:moveTo>
                <a:cubicBezTo>
                  <a:pt x="18024983" y="12036007"/>
                  <a:pt x="18039675" y="12036754"/>
                  <a:pt x="18048543" y="12041187"/>
                </a:cubicBezTo>
                <a:cubicBezTo>
                  <a:pt x="18051955" y="12042894"/>
                  <a:pt x="18054655" y="12045830"/>
                  <a:pt x="18058067" y="12047537"/>
                </a:cubicBezTo>
                <a:cubicBezTo>
                  <a:pt x="18061451" y="12049229"/>
                  <a:pt x="18077749" y="12053633"/>
                  <a:pt x="18080291" y="12053887"/>
                </a:cubicBezTo>
                <a:cubicBezTo>
                  <a:pt x="18097175" y="12055575"/>
                  <a:pt x="18114159" y="12056004"/>
                  <a:pt x="18131091" y="12057062"/>
                </a:cubicBezTo>
                <a:cubicBezTo>
                  <a:pt x="18134267" y="12058120"/>
                  <a:pt x="18138003" y="12058146"/>
                  <a:pt x="18140619" y="12060237"/>
                </a:cubicBezTo>
                <a:cubicBezTo>
                  <a:pt x="18143599" y="12062621"/>
                  <a:pt x="18144267" y="12067064"/>
                  <a:pt x="18146967" y="12069762"/>
                </a:cubicBezTo>
                <a:cubicBezTo>
                  <a:pt x="18149665" y="12072460"/>
                  <a:pt x="18153319" y="12073995"/>
                  <a:pt x="18156491" y="12076112"/>
                </a:cubicBezTo>
                <a:cubicBezTo>
                  <a:pt x="18157551" y="12079287"/>
                  <a:pt x="18159667" y="12082290"/>
                  <a:pt x="18159667" y="12085637"/>
                </a:cubicBezTo>
                <a:cubicBezTo>
                  <a:pt x="18159667" y="12089260"/>
                  <a:pt x="18155823" y="12106026"/>
                  <a:pt x="18153319" y="12111037"/>
                </a:cubicBezTo>
                <a:cubicBezTo>
                  <a:pt x="18151611" y="12114450"/>
                  <a:pt x="18148517" y="12117075"/>
                  <a:pt x="18146967" y="12120562"/>
                </a:cubicBezTo>
                <a:cubicBezTo>
                  <a:pt x="18144251" y="12126679"/>
                  <a:pt x="18142735" y="12133262"/>
                  <a:pt x="18140619" y="12139612"/>
                </a:cubicBezTo>
                <a:lnTo>
                  <a:pt x="18134267" y="12158662"/>
                </a:lnTo>
                <a:cubicBezTo>
                  <a:pt x="18133209" y="12161837"/>
                  <a:pt x="18133875" y="12166331"/>
                  <a:pt x="18131091" y="12168187"/>
                </a:cubicBezTo>
                <a:lnTo>
                  <a:pt x="18121567" y="12174537"/>
                </a:lnTo>
                <a:cubicBezTo>
                  <a:pt x="18119451" y="12178770"/>
                  <a:pt x="18118247" y="12183601"/>
                  <a:pt x="18115215" y="12187237"/>
                </a:cubicBezTo>
                <a:cubicBezTo>
                  <a:pt x="18112775" y="12190168"/>
                  <a:pt x="18108623" y="12191144"/>
                  <a:pt x="18105691" y="12193587"/>
                </a:cubicBezTo>
                <a:cubicBezTo>
                  <a:pt x="18094735" y="12202719"/>
                  <a:pt x="18093167" y="12210462"/>
                  <a:pt x="18077119" y="12215812"/>
                </a:cubicBezTo>
                <a:cubicBezTo>
                  <a:pt x="18073943" y="12216870"/>
                  <a:pt x="18070519" y="12217362"/>
                  <a:pt x="18067591" y="12218987"/>
                </a:cubicBezTo>
                <a:cubicBezTo>
                  <a:pt x="18060923" y="12222693"/>
                  <a:pt x="18055783" y="12229274"/>
                  <a:pt x="18048543" y="12231687"/>
                </a:cubicBezTo>
                <a:lnTo>
                  <a:pt x="18019967" y="12241212"/>
                </a:lnTo>
                <a:lnTo>
                  <a:pt x="18010443" y="12244387"/>
                </a:lnTo>
                <a:lnTo>
                  <a:pt x="17985043" y="12244387"/>
                </a:lnTo>
                <a:cubicBezTo>
                  <a:pt x="17976063" y="12220440"/>
                  <a:pt x="17969583" y="12214562"/>
                  <a:pt x="17978691" y="12187237"/>
                </a:cubicBezTo>
                <a:cubicBezTo>
                  <a:pt x="17979899" y="12183617"/>
                  <a:pt x="17985043" y="12183004"/>
                  <a:pt x="17988217" y="12180887"/>
                </a:cubicBezTo>
                <a:cubicBezTo>
                  <a:pt x="18002773" y="12159052"/>
                  <a:pt x="17998503" y="12169077"/>
                  <a:pt x="18004091" y="12152312"/>
                </a:cubicBezTo>
                <a:cubicBezTo>
                  <a:pt x="18003035" y="12134320"/>
                  <a:pt x="18002907" y="12116250"/>
                  <a:pt x="18000917" y="12098337"/>
                </a:cubicBezTo>
                <a:cubicBezTo>
                  <a:pt x="17999727" y="12087610"/>
                  <a:pt x="17994567" y="12066587"/>
                  <a:pt x="17994567" y="12066587"/>
                </a:cubicBezTo>
                <a:cubicBezTo>
                  <a:pt x="17995625" y="12059179"/>
                  <a:pt x="17994703" y="12051201"/>
                  <a:pt x="17997743" y="12044362"/>
                </a:cubicBezTo>
                <a:cubicBezTo>
                  <a:pt x="17999883" y="12039545"/>
                  <a:pt x="18012567" y="12036246"/>
                  <a:pt x="18016791" y="12034837"/>
                </a:cubicBezTo>
                <a:close/>
                <a:moveTo>
                  <a:pt x="23795163" y="12028171"/>
                </a:moveTo>
                <a:cubicBezTo>
                  <a:pt x="23807791" y="12028171"/>
                  <a:pt x="23818023" y="12038406"/>
                  <a:pt x="23818023" y="12051031"/>
                </a:cubicBezTo>
                <a:cubicBezTo>
                  <a:pt x="23818023" y="12063656"/>
                  <a:pt x="23807791" y="12073891"/>
                  <a:pt x="23795163" y="12073891"/>
                </a:cubicBezTo>
                <a:cubicBezTo>
                  <a:pt x="23782539" y="12073891"/>
                  <a:pt x="23772303" y="12063656"/>
                  <a:pt x="23772303" y="12051031"/>
                </a:cubicBezTo>
                <a:cubicBezTo>
                  <a:pt x="23772303" y="12038406"/>
                  <a:pt x="23782539" y="12028171"/>
                  <a:pt x="23795163" y="12028171"/>
                </a:cubicBezTo>
                <a:close/>
                <a:moveTo>
                  <a:pt x="14137659" y="11971018"/>
                </a:moveTo>
                <a:cubicBezTo>
                  <a:pt x="14150285" y="11971018"/>
                  <a:pt x="14160519" y="11981253"/>
                  <a:pt x="14160519" y="11993878"/>
                </a:cubicBezTo>
                <a:cubicBezTo>
                  <a:pt x="14160519" y="12006503"/>
                  <a:pt x="14150285" y="12016738"/>
                  <a:pt x="14137659" y="12016738"/>
                </a:cubicBezTo>
                <a:cubicBezTo>
                  <a:pt x="14125037" y="12016738"/>
                  <a:pt x="14114799" y="12006503"/>
                  <a:pt x="14114799" y="11993878"/>
                </a:cubicBezTo>
                <a:cubicBezTo>
                  <a:pt x="14114799" y="11981253"/>
                  <a:pt x="14125037" y="11971018"/>
                  <a:pt x="14137659" y="11971018"/>
                </a:cubicBezTo>
                <a:close/>
                <a:moveTo>
                  <a:pt x="18213639" y="11968162"/>
                </a:moveTo>
                <a:cubicBezTo>
                  <a:pt x="18223163" y="11969220"/>
                  <a:pt x="18232919" y="11969013"/>
                  <a:pt x="18242215" y="11971337"/>
                </a:cubicBezTo>
                <a:cubicBezTo>
                  <a:pt x="18247471" y="11972651"/>
                  <a:pt x="18258459" y="11983845"/>
                  <a:pt x="18261265" y="11987212"/>
                </a:cubicBezTo>
                <a:cubicBezTo>
                  <a:pt x="18263707" y="11990143"/>
                  <a:pt x="18264915" y="11994039"/>
                  <a:pt x="18267615" y="11996737"/>
                </a:cubicBezTo>
                <a:cubicBezTo>
                  <a:pt x="18270311" y="11999435"/>
                  <a:pt x="18273963" y="12000970"/>
                  <a:pt x="18277139" y="12003087"/>
                </a:cubicBezTo>
                <a:cubicBezTo>
                  <a:pt x="18276183" y="12012654"/>
                  <a:pt x="18278931" y="12035308"/>
                  <a:pt x="18267615" y="12044362"/>
                </a:cubicBezTo>
                <a:cubicBezTo>
                  <a:pt x="18265003" y="12046453"/>
                  <a:pt x="18261195" y="12046294"/>
                  <a:pt x="18258089" y="12047537"/>
                </a:cubicBezTo>
                <a:cubicBezTo>
                  <a:pt x="18255891" y="12048416"/>
                  <a:pt x="18239567" y="12052829"/>
                  <a:pt x="18235865" y="12053887"/>
                </a:cubicBezTo>
                <a:cubicBezTo>
                  <a:pt x="18227399" y="12050712"/>
                  <a:pt x="18217989" y="12049378"/>
                  <a:pt x="18210465" y="12044362"/>
                </a:cubicBezTo>
                <a:cubicBezTo>
                  <a:pt x="18207679" y="12042506"/>
                  <a:pt x="18208915" y="12037763"/>
                  <a:pt x="18207291" y="12034837"/>
                </a:cubicBezTo>
                <a:cubicBezTo>
                  <a:pt x="18203583" y="12028166"/>
                  <a:pt x="18194591" y="12015787"/>
                  <a:pt x="18194591" y="12015787"/>
                </a:cubicBezTo>
                <a:cubicBezTo>
                  <a:pt x="18191311" y="12002670"/>
                  <a:pt x="18186055" y="11987921"/>
                  <a:pt x="18194591" y="11974512"/>
                </a:cubicBezTo>
                <a:cubicBezTo>
                  <a:pt x="18198183" y="11968865"/>
                  <a:pt x="18213639" y="11968162"/>
                  <a:pt x="18213639" y="11968162"/>
                </a:cubicBezTo>
                <a:close/>
                <a:moveTo>
                  <a:pt x="24409527" y="11956733"/>
                </a:moveTo>
                <a:cubicBezTo>
                  <a:pt x="24422151" y="11956733"/>
                  <a:pt x="24432387" y="11966968"/>
                  <a:pt x="24432387" y="11979593"/>
                </a:cubicBezTo>
                <a:cubicBezTo>
                  <a:pt x="24432387" y="11992218"/>
                  <a:pt x="24422151" y="12002453"/>
                  <a:pt x="24409527" y="12002453"/>
                </a:cubicBezTo>
                <a:cubicBezTo>
                  <a:pt x="24396903" y="12002453"/>
                  <a:pt x="24386667" y="11992218"/>
                  <a:pt x="24386667" y="11979593"/>
                </a:cubicBezTo>
                <a:cubicBezTo>
                  <a:pt x="24386667" y="11966968"/>
                  <a:pt x="24396903" y="11956733"/>
                  <a:pt x="24409527" y="11956733"/>
                </a:cubicBezTo>
                <a:close/>
                <a:moveTo>
                  <a:pt x="18388265" y="11952287"/>
                </a:moveTo>
                <a:cubicBezTo>
                  <a:pt x="18395363" y="11954062"/>
                  <a:pt x="18415379" y="11958720"/>
                  <a:pt x="18420015" y="11961812"/>
                </a:cubicBezTo>
                <a:lnTo>
                  <a:pt x="18429539" y="11968162"/>
                </a:lnTo>
                <a:cubicBezTo>
                  <a:pt x="18430599" y="11971337"/>
                  <a:pt x="18431219" y="11974694"/>
                  <a:pt x="18432715" y="11977687"/>
                </a:cubicBezTo>
                <a:cubicBezTo>
                  <a:pt x="18435035" y="11982330"/>
                  <a:pt x="18446433" y="11997036"/>
                  <a:pt x="18448591" y="11999912"/>
                </a:cubicBezTo>
                <a:cubicBezTo>
                  <a:pt x="18449647" y="12004145"/>
                  <a:pt x="18450511" y="12008432"/>
                  <a:pt x="18451763" y="12012612"/>
                </a:cubicBezTo>
                <a:cubicBezTo>
                  <a:pt x="18453687" y="12019023"/>
                  <a:pt x="18456491" y="12025168"/>
                  <a:pt x="18458115" y="12031662"/>
                </a:cubicBezTo>
                <a:cubicBezTo>
                  <a:pt x="18459173" y="12035895"/>
                  <a:pt x="18460035" y="12040182"/>
                  <a:pt x="18461291" y="12044362"/>
                </a:cubicBezTo>
                <a:cubicBezTo>
                  <a:pt x="18463213" y="12050773"/>
                  <a:pt x="18466539" y="12056810"/>
                  <a:pt x="18467639" y="12063412"/>
                </a:cubicBezTo>
                <a:lnTo>
                  <a:pt x="18470815" y="12082462"/>
                </a:lnTo>
                <a:cubicBezTo>
                  <a:pt x="18464291" y="12137923"/>
                  <a:pt x="18477275" y="12123627"/>
                  <a:pt x="18464465" y="12142787"/>
                </a:cubicBezTo>
                <a:lnTo>
                  <a:pt x="18432715" y="12120562"/>
                </a:lnTo>
                <a:cubicBezTo>
                  <a:pt x="18429579" y="12118390"/>
                  <a:pt x="18423191" y="12114212"/>
                  <a:pt x="18423191" y="12114212"/>
                </a:cubicBezTo>
                <a:cubicBezTo>
                  <a:pt x="18415211" y="12090271"/>
                  <a:pt x="18426903" y="12118853"/>
                  <a:pt x="18410491" y="12098337"/>
                </a:cubicBezTo>
                <a:cubicBezTo>
                  <a:pt x="18408399" y="12095724"/>
                  <a:pt x="18408939" y="12091738"/>
                  <a:pt x="18407315" y="12088812"/>
                </a:cubicBezTo>
                <a:cubicBezTo>
                  <a:pt x="18403609" y="12082141"/>
                  <a:pt x="18397027" y="12077002"/>
                  <a:pt x="18394615" y="12069762"/>
                </a:cubicBezTo>
                <a:lnTo>
                  <a:pt x="18388265" y="12050712"/>
                </a:lnTo>
                <a:cubicBezTo>
                  <a:pt x="18387207" y="12047537"/>
                  <a:pt x="18386947" y="12043972"/>
                  <a:pt x="18385091" y="12041187"/>
                </a:cubicBezTo>
                <a:lnTo>
                  <a:pt x="18378739" y="12031662"/>
                </a:lnTo>
                <a:cubicBezTo>
                  <a:pt x="18373897" y="12002606"/>
                  <a:pt x="18370855" y="11992919"/>
                  <a:pt x="18378739" y="11955462"/>
                </a:cubicBezTo>
                <a:cubicBezTo>
                  <a:pt x="18379429" y="11952187"/>
                  <a:pt x="18385091" y="11953345"/>
                  <a:pt x="18388265" y="11952287"/>
                </a:cubicBezTo>
                <a:close/>
                <a:moveTo>
                  <a:pt x="14144803" y="11894818"/>
                </a:moveTo>
                <a:cubicBezTo>
                  <a:pt x="14157429" y="11894818"/>
                  <a:pt x="14167663" y="11905053"/>
                  <a:pt x="14167663" y="11917678"/>
                </a:cubicBezTo>
                <a:cubicBezTo>
                  <a:pt x="14167663" y="11930303"/>
                  <a:pt x="14157429" y="11940538"/>
                  <a:pt x="14144803" y="11940538"/>
                </a:cubicBezTo>
                <a:cubicBezTo>
                  <a:pt x="14132181" y="11940538"/>
                  <a:pt x="14121943" y="11930303"/>
                  <a:pt x="14121943" y="11917678"/>
                </a:cubicBezTo>
                <a:cubicBezTo>
                  <a:pt x="14121943" y="11905053"/>
                  <a:pt x="14132181" y="11894818"/>
                  <a:pt x="14144803" y="11894818"/>
                </a:cubicBezTo>
                <a:close/>
                <a:moveTo>
                  <a:pt x="17817707" y="11822671"/>
                </a:moveTo>
                <a:cubicBezTo>
                  <a:pt x="17823579" y="11823545"/>
                  <a:pt x="17829133" y="11825332"/>
                  <a:pt x="17829467" y="11825416"/>
                </a:cubicBezTo>
                <a:cubicBezTo>
                  <a:pt x="17845429" y="11829406"/>
                  <a:pt x="17832999" y="11827181"/>
                  <a:pt x="17848519" y="11834941"/>
                </a:cubicBezTo>
                <a:cubicBezTo>
                  <a:pt x="17874807" y="11848086"/>
                  <a:pt x="17840271" y="11826268"/>
                  <a:pt x="17867567" y="11844466"/>
                </a:cubicBezTo>
                <a:cubicBezTo>
                  <a:pt x="17880943" y="11841122"/>
                  <a:pt x="17890803" y="11838116"/>
                  <a:pt x="17905667" y="11838116"/>
                </a:cubicBezTo>
                <a:cubicBezTo>
                  <a:pt x="17917359" y="11838116"/>
                  <a:pt x="17928951" y="11840233"/>
                  <a:pt x="17940595" y="11841291"/>
                </a:cubicBezTo>
                <a:cubicBezTo>
                  <a:pt x="17949283" y="11847084"/>
                  <a:pt x="17952011" y="11847140"/>
                  <a:pt x="17956467" y="11857166"/>
                </a:cubicBezTo>
                <a:cubicBezTo>
                  <a:pt x="17959187" y="11863283"/>
                  <a:pt x="17962819" y="11876216"/>
                  <a:pt x="17962819" y="11876216"/>
                </a:cubicBezTo>
                <a:cubicBezTo>
                  <a:pt x="17960701" y="11887858"/>
                  <a:pt x="17958947" y="11899442"/>
                  <a:pt x="17956467" y="11911012"/>
                </a:cubicBezTo>
                <a:cubicBezTo>
                  <a:pt x="17955767" y="11914284"/>
                  <a:pt x="17955347" y="11917895"/>
                  <a:pt x="17953291" y="11920537"/>
                </a:cubicBezTo>
                <a:cubicBezTo>
                  <a:pt x="17947779" y="11927626"/>
                  <a:pt x="17934243" y="11939587"/>
                  <a:pt x="17934243" y="11939587"/>
                </a:cubicBezTo>
                <a:cubicBezTo>
                  <a:pt x="17933185" y="11942762"/>
                  <a:pt x="17933159" y="11946499"/>
                  <a:pt x="17931067" y="11949112"/>
                </a:cubicBezTo>
                <a:cubicBezTo>
                  <a:pt x="17910635" y="11974654"/>
                  <a:pt x="17912547" y="11964987"/>
                  <a:pt x="17908843" y="11968162"/>
                </a:cubicBezTo>
                <a:cubicBezTo>
                  <a:pt x="17900375" y="11964987"/>
                  <a:pt x="17891675" y="11962379"/>
                  <a:pt x="17883443" y="11958637"/>
                </a:cubicBezTo>
                <a:cubicBezTo>
                  <a:pt x="17849591" y="11943250"/>
                  <a:pt x="17896431" y="11959792"/>
                  <a:pt x="17864391" y="11949112"/>
                </a:cubicBezTo>
                <a:cubicBezTo>
                  <a:pt x="17848627" y="11925463"/>
                  <a:pt x="17868891" y="11954508"/>
                  <a:pt x="17848519" y="11930062"/>
                </a:cubicBezTo>
                <a:cubicBezTo>
                  <a:pt x="17846075" y="11927131"/>
                  <a:pt x="17843875" y="11923950"/>
                  <a:pt x="17842167" y="11920537"/>
                </a:cubicBezTo>
                <a:cubicBezTo>
                  <a:pt x="17840671" y="11917544"/>
                  <a:pt x="17841083" y="11913625"/>
                  <a:pt x="17838995" y="11911012"/>
                </a:cubicBezTo>
                <a:cubicBezTo>
                  <a:pt x="17836609" y="11908032"/>
                  <a:pt x="17832643" y="11906779"/>
                  <a:pt x="17829467" y="11904662"/>
                </a:cubicBezTo>
                <a:cubicBezTo>
                  <a:pt x="17828411" y="11901487"/>
                  <a:pt x="17828383" y="11897750"/>
                  <a:pt x="17826293" y="11895137"/>
                </a:cubicBezTo>
                <a:cubicBezTo>
                  <a:pt x="17812535" y="11878068"/>
                  <a:pt x="17819943" y="11900693"/>
                  <a:pt x="17810419" y="11879391"/>
                </a:cubicBezTo>
                <a:cubicBezTo>
                  <a:pt x="17807699" y="11873274"/>
                  <a:pt x="17806185" y="11866691"/>
                  <a:pt x="17804067" y="11860341"/>
                </a:cubicBezTo>
                <a:lnTo>
                  <a:pt x="17800893" y="11850816"/>
                </a:lnTo>
                <a:cubicBezTo>
                  <a:pt x="17801951" y="11842349"/>
                  <a:pt x="17800603" y="11833213"/>
                  <a:pt x="17804067" y="11825416"/>
                </a:cubicBezTo>
                <a:cubicBezTo>
                  <a:pt x="17805659" y="11821839"/>
                  <a:pt x="17811839" y="11821797"/>
                  <a:pt x="17817707" y="11822671"/>
                </a:cubicBezTo>
                <a:close/>
                <a:moveTo>
                  <a:pt x="14190046" y="11813884"/>
                </a:moveTo>
                <a:cubicBezTo>
                  <a:pt x="14202673" y="11813884"/>
                  <a:pt x="14212906" y="11824119"/>
                  <a:pt x="14212906" y="11836744"/>
                </a:cubicBezTo>
                <a:cubicBezTo>
                  <a:pt x="14212906" y="11849369"/>
                  <a:pt x="14202673" y="11859604"/>
                  <a:pt x="14190046" y="11859604"/>
                </a:cubicBezTo>
                <a:cubicBezTo>
                  <a:pt x="14177422" y="11859604"/>
                  <a:pt x="14167186" y="11849369"/>
                  <a:pt x="14167186" y="11836744"/>
                </a:cubicBezTo>
                <a:cubicBezTo>
                  <a:pt x="14167186" y="11824119"/>
                  <a:pt x="14177422" y="11813884"/>
                  <a:pt x="14190046" y="11813884"/>
                </a:cubicBezTo>
                <a:close/>
                <a:moveTo>
                  <a:pt x="11642107" y="11749589"/>
                </a:moveTo>
                <a:cubicBezTo>
                  <a:pt x="11654733" y="11749589"/>
                  <a:pt x="11664967" y="11759824"/>
                  <a:pt x="11664967" y="11772449"/>
                </a:cubicBezTo>
                <a:cubicBezTo>
                  <a:pt x="11664967" y="11785074"/>
                  <a:pt x="11654733" y="11795310"/>
                  <a:pt x="11642107" y="11795310"/>
                </a:cubicBezTo>
                <a:cubicBezTo>
                  <a:pt x="11629483" y="11795310"/>
                  <a:pt x="11619247" y="11785074"/>
                  <a:pt x="11619247" y="11772449"/>
                </a:cubicBezTo>
                <a:cubicBezTo>
                  <a:pt x="11619247" y="11759824"/>
                  <a:pt x="11629483" y="11749589"/>
                  <a:pt x="11642107" y="11749589"/>
                </a:cubicBezTo>
                <a:close/>
                <a:moveTo>
                  <a:pt x="40474135" y="11627778"/>
                </a:moveTo>
                <a:cubicBezTo>
                  <a:pt x="40484455" y="11628572"/>
                  <a:pt x="40494871" y="11628545"/>
                  <a:pt x="40505087" y="11630159"/>
                </a:cubicBezTo>
                <a:cubicBezTo>
                  <a:pt x="40510047" y="11630942"/>
                  <a:pt x="40519375" y="11634923"/>
                  <a:pt x="40519375" y="11634923"/>
                </a:cubicBezTo>
                <a:cubicBezTo>
                  <a:pt x="40535751" y="11645839"/>
                  <a:pt x="40528235" y="11642637"/>
                  <a:pt x="40540807" y="11646828"/>
                </a:cubicBezTo>
                <a:lnTo>
                  <a:pt x="40555095" y="11656353"/>
                </a:lnTo>
                <a:lnTo>
                  <a:pt x="40562239" y="11661117"/>
                </a:lnTo>
                <a:cubicBezTo>
                  <a:pt x="40569791" y="11672435"/>
                  <a:pt x="40566095" y="11665544"/>
                  <a:pt x="40571767" y="11682547"/>
                </a:cubicBezTo>
                <a:lnTo>
                  <a:pt x="40574143" y="11689691"/>
                </a:lnTo>
                <a:lnTo>
                  <a:pt x="40576527" y="11696834"/>
                </a:lnTo>
                <a:cubicBezTo>
                  <a:pt x="40575919" y="11704704"/>
                  <a:pt x="40576367" y="11731598"/>
                  <a:pt x="40569383" y="11742079"/>
                </a:cubicBezTo>
                <a:lnTo>
                  <a:pt x="40555095" y="11763510"/>
                </a:lnTo>
                <a:cubicBezTo>
                  <a:pt x="40553511" y="11765890"/>
                  <a:pt x="40551239" y="11767938"/>
                  <a:pt x="40550335" y="11770652"/>
                </a:cubicBezTo>
                <a:cubicBezTo>
                  <a:pt x="40546423" y="11782381"/>
                  <a:pt x="40550751" y="11774275"/>
                  <a:pt x="40540807" y="11782560"/>
                </a:cubicBezTo>
                <a:cubicBezTo>
                  <a:pt x="40538223" y="11784715"/>
                  <a:pt x="40536959" y="11788996"/>
                  <a:pt x="40533663" y="11789703"/>
                </a:cubicBezTo>
                <a:cubicBezTo>
                  <a:pt x="40525127" y="11791533"/>
                  <a:pt x="40505887" y="11789703"/>
                  <a:pt x="40500327" y="11789703"/>
                </a:cubicBezTo>
                <a:cubicBezTo>
                  <a:pt x="40497947" y="11782560"/>
                  <a:pt x="40495399" y="11775469"/>
                  <a:pt x="40493183" y="11768272"/>
                </a:cubicBezTo>
                <a:cubicBezTo>
                  <a:pt x="40492223" y="11765144"/>
                  <a:pt x="40491743" y="11761882"/>
                  <a:pt x="40490803" y="11758747"/>
                </a:cubicBezTo>
                <a:cubicBezTo>
                  <a:pt x="40489359" y="11753938"/>
                  <a:pt x="40487023" y="11749382"/>
                  <a:pt x="40486039" y="11744458"/>
                </a:cubicBezTo>
                <a:cubicBezTo>
                  <a:pt x="40482671" y="11727627"/>
                  <a:pt x="40484943" y="11736396"/>
                  <a:pt x="40478895" y="11718266"/>
                </a:cubicBezTo>
                <a:cubicBezTo>
                  <a:pt x="40476959" y="11712456"/>
                  <a:pt x="40476367" y="11708594"/>
                  <a:pt x="40471751" y="11703978"/>
                </a:cubicBezTo>
                <a:cubicBezTo>
                  <a:pt x="40469727" y="11701955"/>
                  <a:pt x="40466991" y="11700803"/>
                  <a:pt x="40464607" y="11699216"/>
                </a:cubicBezTo>
                <a:cubicBezTo>
                  <a:pt x="40463023" y="11694453"/>
                  <a:pt x="40461063" y="11689798"/>
                  <a:pt x="40459847" y="11684927"/>
                </a:cubicBezTo>
                <a:cubicBezTo>
                  <a:pt x="40459055" y="11681753"/>
                  <a:pt x="40458407" y="11678538"/>
                  <a:pt x="40457463" y="11675403"/>
                </a:cubicBezTo>
                <a:cubicBezTo>
                  <a:pt x="40456023" y="11670595"/>
                  <a:pt x="40454287" y="11665877"/>
                  <a:pt x="40452703" y="11661117"/>
                </a:cubicBezTo>
                <a:lnTo>
                  <a:pt x="40450319" y="11653973"/>
                </a:lnTo>
                <a:cubicBezTo>
                  <a:pt x="40452023" y="11643778"/>
                  <a:pt x="40450151" y="11637927"/>
                  <a:pt x="40459847" y="11632542"/>
                </a:cubicBezTo>
                <a:cubicBezTo>
                  <a:pt x="40464235" y="11630104"/>
                  <a:pt x="40474135" y="11627778"/>
                  <a:pt x="40474135" y="11627778"/>
                </a:cubicBezTo>
                <a:close/>
                <a:moveTo>
                  <a:pt x="17434911" y="11623393"/>
                </a:moveTo>
                <a:cubicBezTo>
                  <a:pt x="17447535" y="11623393"/>
                  <a:pt x="17457771" y="11633628"/>
                  <a:pt x="17457771" y="11646253"/>
                </a:cubicBezTo>
                <a:cubicBezTo>
                  <a:pt x="17457771" y="11658878"/>
                  <a:pt x="17447535" y="11669114"/>
                  <a:pt x="17434911" y="11669114"/>
                </a:cubicBezTo>
                <a:cubicBezTo>
                  <a:pt x="17422287" y="11669114"/>
                  <a:pt x="17412051" y="11658878"/>
                  <a:pt x="17412051" y="11646253"/>
                </a:cubicBezTo>
                <a:cubicBezTo>
                  <a:pt x="17412051" y="11633628"/>
                  <a:pt x="17422287" y="11623393"/>
                  <a:pt x="17434911" y="11623393"/>
                </a:cubicBezTo>
                <a:close/>
                <a:moveTo>
                  <a:pt x="24285703" y="11613888"/>
                </a:moveTo>
                <a:cubicBezTo>
                  <a:pt x="24298327" y="11613888"/>
                  <a:pt x="24308563" y="11624122"/>
                  <a:pt x="24308563" y="11636746"/>
                </a:cubicBezTo>
                <a:cubicBezTo>
                  <a:pt x="24308563" y="11649371"/>
                  <a:pt x="24298327" y="11659606"/>
                  <a:pt x="24285703" y="11659606"/>
                </a:cubicBezTo>
                <a:cubicBezTo>
                  <a:pt x="24273079" y="11659606"/>
                  <a:pt x="24262843" y="11649371"/>
                  <a:pt x="24262843" y="11636746"/>
                </a:cubicBezTo>
                <a:cubicBezTo>
                  <a:pt x="24262843" y="11624122"/>
                  <a:pt x="24273079" y="11613888"/>
                  <a:pt x="24285703" y="11613888"/>
                </a:cubicBezTo>
                <a:close/>
                <a:moveTo>
                  <a:pt x="11584959" y="11613859"/>
                </a:moveTo>
                <a:cubicBezTo>
                  <a:pt x="11597584" y="11613859"/>
                  <a:pt x="11607817" y="11624094"/>
                  <a:pt x="11607817" y="11636719"/>
                </a:cubicBezTo>
                <a:cubicBezTo>
                  <a:pt x="11607817" y="11649344"/>
                  <a:pt x="11597584" y="11659579"/>
                  <a:pt x="11584959" y="11659579"/>
                </a:cubicBezTo>
                <a:cubicBezTo>
                  <a:pt x="11572333" y="11659579"/>
                  <a:pt x="11562097" y="11649344"/>
                  <a:pt x="11562097" y="11636719"/>
                </a:cubicBezTo>
                <a:cubicBezTo>
                  <a:pt x="11562097" y="11624094"/>
                  <a:pt x="11572333" y="11613859"/>
                  <a:pt x="11584959" y="11613859"/>
                </a:cubicBezTo>
                <a:close/>
                <a:moveTo>
                  <a:pt x="21206831" y="11604356"/>
                </a:moveTo>
                <a:cubicBezTo>
                  <a:pt x="21219455" y="11604356"/>
                  <a:pt x="21229691" y="11614591"/>
                  <a:pt x="21229691" y="11627216"/>
                </a:cubicBezTo>
                <a:cubicBezTo>
                  <a:pt x="21229691" y="11639841"/>
                  <a:pt x="21219455" y="11650076"/>
                  <a:pt x="21206831" y="11650076"/>
                </a:cubicBezTo>
                <a:cubicBezTo>
                  <a:pt x="21194207" y="11650076"/>
                  <a:pt x="21183971" y="11639841"/>
                  <a:pt x="21183971" y="11627216"/>
                </a:cubicBezTo>
                <a:cubicBezTo>
                  <a:pt x="21183971" y="11614591"/>
                  <a:pt x="21194207" y="11604356"/>
                  <a:pt x="21206831" y="11604356"/>
                </a:cubicBezTo>
                <a:close/>
                <a:moveTo>
                  <a:pt x="21330655" y="11590068"/>
                </a:moveTo>
                <a:cubicBezTo>
                  <a:pt x="21343279" y="11590068"/>
                  <a:pt x="21353515" y="11600304"/>
                  <a:pt x="21353515" y="11612928"/>
                </a:cubicBezTo>
                <a:cubicBezTo>
                  <a:pt x="21353515" y="11625553"/>
                  <a:pt x="21343279" y="11635788"/>
                  <a:pt x="21330655" y="11635788"/>
                </a:cubicBezTo>
                <a:cubicBezTo>
                  <a:pt x="21318031" y="11635788"/>
                  <a:pt x="21307795" y="11625553"/>
                  <a:pt x="21307795" y="11612928"/>
                </a:cubicBezTo>
                <a:cubicBezTo>
                  <a:pt x="21307795" y="11600304"/>
                  <a:pt x="21318031" y="11590068"/>
                  <a:pt x="21330655" y="11590068"/>
                </a:cubicBezTo>
                <a:close/>
                <a:moveTo>
                  <a:pt x="14304344" y="11518610"/>
                </a:moveTo>
                <a:cubicBezTo>
                  <a:pt x="14316973" y="11518610"/>
                  <a:pt x="14327206" y="11528845"/>
                  <a:pt x="14327206" y="11541469"/>
                </a:cubicBezTo>
                <a:cubicBezTo>
                  <a:pt x="14327206" y="11554094"/>
                  <a:pt x="14316973" y="11564330"/>
                  <a:pt x="14304344" y="11564330"/>
                </a:cubicBezTo>
                <a:cubicBezTo>
                  <a:pt x="14291722" y="11564330"/>
                  <a:pt x="14281484" y="11554094"/>
                  <a:pt x="14281484" y="11541469"/>
                </a:cubicBezTo>
                <a:cubicBezTo>
                  <a:pt x="14281484" y="11528845"/>
                  <a:pt x="14291722" y="11518610"/>
                  <a:pt x="14304344" y="11518610"/>
                </a:cubicBezTo>
                <a:close/>
                <a:moveTo>
                  <a:pt x="16996767" y="11458296"/>
                </a:moveTo>
                <a:cubicBezTo>
                  <a:pt x="17009391" y="11458296"/>
                  <a:pt x="17019625" y="11468531"/>
                  <a:pt x="17019625" y="11481155"/>
                </a:cubicBezTo>
                <a:cubicBezTo>
                  <a:pt x="17019625" y="11493780"/>
                  <a:pt x="17009391" y="11504017"/>
                  <a:pt x="16996767" y="11504017"/>
                </a:cubicBezTo>
                <a:cubicBezTo>
                  <a:pt x="16984141" y="11504017"/>
                  <a:pt x="16973907" y="11493780"/>
                  <a:pt x="16973907" y="11481155"/>
                </a:cubicBezTo>
                <a:cubicBezTo>
                  <a:pt x="16973907" y="11468531"/>
                  <a:pt x="16984141" y="11458296"/>
                  <a:pt x="16996767" y="11458296"/>
                </a:cubicBezTo>
                <a:close/>
                <a:moveTo>
                  <a:pt x="17130115" y="11455121"/>
                </a:moveTo>
                <a:cubicBezTo>
                  <a:pt x="17142741" y="11455121"/>
                  <a:pt x="17152975" y="11465356"/>
                  <a:pt x="17152975" y="11477981"/>
                </a:cubicBezTo>
                <a:cubicBezTo>
                  <a:pt x="17152975" y="11490607"/>
                  <a:pt x="17142741" y="11500841"/>
                  <a:pt x="17130115" y="11500841"/>
                </a:cubicBezTo>
                <a:cubicBezTo>
                  <a:pt x="17117491" y="11500841"/>
                  <a:pt x="17107255" y="11490607"/>
                  <a:pt x="17107255" y="11477981"/>
                </a:cubicBezTo>
                <a:cubicBezTo>
                  <a:pt x="17107255" y="11465356"/>
                  <a:pt x="17117491" y="11455121"/>
                  <a:pt x="17130115" y="11455121"/>
                </a:cubicBezTo>
                <a:close/>
                <a:moveTo>
                  <a:pt x="40414603" y="11368222"/>
                </a:moveTo>
                <a:cubicBezTo>
                  <a:pt x="40418575" y="11369016"/>
                  <a:pt x="40422583" y="11369621"/>
                  <a:pt x="40426511" y="11370603"/>
                </a:cubicBezTo>
                <a:cubicBezTo>
                  <a:pt x="40428943" y="11371213"/>
                  <a:pt x="40431239" y="11372294"/>
                  <a:pt x="40433655" y="11372984"/>
                </a:cubicBezTo>
                <a:cubicBezTo>
                  <a:pt x="40436799" y="11373883"/>
                  <a:pt x="40440003" y="11374572"/>
                  <a:pt x="40443175" y="11375366"/>
                </a:cubicBezTo>
                <a:cubicBezTo>
                  <a:pt x="40445559" y="11376953"/>
                  <a:pt x="40448807" y="11377701"/>
                  <a:pt x="40450319" y="11380128"/>
                </a:cubicBezTo>
                <a:cubicBezTo>
                  <a:pt x="40452983" y="11384385"/>
                  <a:pt x="40455087" y="11394417"/>
                  <a:pt x="40455087" y="11394417"/>
                </a:cubicBezTo>
                <a:cubicBezTo>
                  <a:pt x="40437855" y="11405904"/>
                  <a:pt x="40445535" y="11403604"/>
                  <a:pt x="40426511" y="11406322"/>
                </a:cubicBezTo>
                <a:cubicBezTo>
                  <a:pt x="40425723" y="11406435"/>
                  <a:pt x="40434447" y="11412275"/>
                  <a:pt x="40436031" y="11413466"/>
                </a:cubicBezTo>
                <a:cubicBezTo>
                  <a:pt x="40431839" y="11413047"/>
                  <a:pt x="40410575" y="11412081"/>
                  <a:pt x="40402695" y="11408703"/>
                </a:cubicBezTo>
                <a:cubicBezTo>
                  <a:pt x="40400063" y="11407576"/>
                  <a:pt x="40397935" y="11405528"/>
                  <a:pt x="40395551" y="11403941"/>
                </a:cubicBezTo>
                <a:cubicBezTo>
                  <a:pt x="40393967" y="11401560"/>
                  <a:pt x="40391951" y="11399412"/>
                  <a:pt x="40390791" y="11396797"/>
                </a:cubicBezTo>
                <a:cubicBezTo>
                  <a:pt x="40388751" y="11392209"/>
                  <a:pt x="40386031" y="11382510"/>
                  <a:pt x="40386031" y="11382510"/>
                </a:cubicBezTo>
                <a:cubicBezTo>
                  <a:pt x="40387615" y="11380128"/>
                  <a:pt x="40388555" y="11377156"/>
                  <a:pt x="40390791" y="11375366"/>
                </a:cubicBezTo>
                <a:cubicBezTo>
                  <a:pt x="40392751" y="11373798"/>
                  <a:pt x="40395519" y="11373674"/>
                  <a:pt x="40397935" y="11372984"/>
                </a:cubicBezTo>
                <a:cubicBezTo>
                  <a:pt x="40418891" y="11366996"/>
                  <a:pt x="40397455" y="11373939"/>
                  <a:pt x="40414603" y="11368222"/>
                </a:cubicBezTo>
                <a:close/>
                <a:moveTo>
                  <a:pt x="17130117" y="11353521"/>
                </a:moveTo>
                <a:cubicBezTo>
                  <a:pt x="17142743" y="11353521"/>
                  <a:pt x="17152977" y="11363756"/>
                  <a:pt x="17152977" y="11376381"/>
                </a:cubicBezTo>
                <a:cubicBezTo>
                  <a:pt x="17152977" y="11389006"/>
                  <a:pt x="17142743" y="11399242"/>
                  <a:pt x="17130117" y="11399242"/>
                </a:cubicBezTo>
                <a:cubicBezTo>
                  <a:pt x="17117491" y="11399242"/>
                  <a:pt x="17107257" y="11389006"/>
                  <a:pt x="17107257" y="11376381"/>
                </a:cubicBezTo>
                <a:cubicBezTo>
                  <a:pt x="17107257" y="11363756"/>
                  <a:pt x="17117491" y="11353521"/>
                  <a:pt x="17130117" y="11353521"/>
                </a:cubicBezTo>
                <a:close/>
                <a:moveTo>
                  <a:pt x="17022165" y="11353520"/>
                </a:moveTo>
                <a:cubicBezTo>
                  <a:pt x="17034791" y="11353520"/>
                  <a:pt x="17045025" y="11363755"/>
                  <a:pt x="17045025" y="11376380"/>
                </a:cubicBezTo>
                <a:cubicBezTo>
                  <a:pt x="17045025" y="11389005"/>
                  <a:pt x="17034791" y="11399240"/>
                  <a:pt x="17022165" y="11399240"/>
                </a:cubicBezTo>
                <a:cubicBezTo>
                  <a:pt x="17009539" y="11399240"/>
                  <a:pt x="16999305" y="11389005"/>
                  <a:pt x="16999305" y="11376380"/>
                </a:cubicBezTo>
                <a:cubicBezTo>
                  <a:pt x="16999305" y="11363755"/>
                  <a:pt x="17009539" y="11353520"/>
                  <a:pt x="17022165" y="11353520"/>
                </a:cubicBezTo>
                <a:close/>
                <a:moveTo>
                  <a:pt x="21144919" y="11332893"/>
                </a:moveTo>
                <a:cubicBezTo>
                  <a:pt x="21157543" y="11332893"/>
                  <a:pt x="21167779" y="11343128"/>
                  <a:pt x="21167779" y="11355753"/>
                </a:cubicBezTo>
                <a:cubicBezTo>
                  <a:pt x="21167779" y="11368378"/>
                  <a:pt x="21157543" y="11378613"/>
                  <a:pt x="21144919" y="11378613"/>
                </a:cubicBezTo>
                <a:cubicBezTo>
                  <a:pt x="21132295" y="11378613"/>
                  <a:pt x="21122059" y="11368378"/>
                  <a:pt x="21122059" y="11355753"/>
                </a:cubicBezTo>
                <a:cubicBezTo>
                  <a:pt x="21122059" y="11343128"/>
                  <a:pt x="21132295" y="11332893"/>
                  <a:pt x="21144919" y="11332893"/>
                </a:cubicBezTo>
                <a:close/>
                <a:moveTo>
                  <a:pt x="16577663" y="11255095"/>
                </a:moveTo>
                <a:cubicBezTo>
                  <a:pt x="16590289" y="11255095"/>
                  <a:pt x="16600524" y="11265330"/>
                  <a:pt x="16600524" y="11277955"/>
                </a:cubicBezTo>
                <a:cubicBezTo>
                  <a:pt x="16600524" y="11290580"/>
                  <a:pt x="16590289" y="11300815"/>
                  <a:pt x="16577663" y="11300815"/>
                </a:cubicBezTo>
                <a:cubicBezTo>
                  <a:pt x="16565041" y="11300815"/>
                  <a:pt x="16554803" y="11290580"/>
                  <a:pt x="16554803" y="11277955"/>
                </a:cubicBezTo>
                <a:cubicBezTo>
                  <a:pt x="16554803" y="11265330"/>
                  <a:pt x="16565041" y="11255095"/>
                  <a:pt x="16577663" y="11255095"/>
                </a:cubicBezTo>
                <a:close/>
                <a:moveTo>
                  <a:pt x="21161587" y="11254311"/>
                </a:moveTo>
                <a:cubicBezTo>
                  <a:pt x="21174211" y="11254311"/>
                  <a:pt x="21184447" y="11264546"/>
                  <a:pt x="21184447" y="11277171"/>
                </a:cubicBezTo>
                <a:cubicBezTo>
                  <a:pt x="21184447" y="11289796"/>
                  <a:pt x="21174211" y="11300032"/>
                  <a:pt x="21161587" y="11300032"/>
                </a:cubicBezTo>
                <a:cubicBezTo>
                  <a:pt x="21148963" y="11300032"/>
                  <a:pt x="21138727" y="11289796"/>
                  <a:pt x="21138727" y="11277171"/>
                </a:cubicBezTo>
                <a:cubicBezTo>
                  <a:pt x="21138727" y="11264546"/>
                  <a:pt x="21148963" y="11254311"/>
                  <a:pt x="21161587" y="11254311"/>
                </a:cubicBezTo>
                <a:close/>
                <a:moveTo>
                  <a:pt x="16672915" y="11226520"/>
                </a:moveTo>
                <a:cubicBezTo>
                  <a:pt x="16685543" y="11226520"/>
                  <a:pt x="16695775" y="11236755"/>
                  <a:pt x="16695775" y="11249380"/>
                </a:cubicBezTo>
                <a:cubicBezTo>
                  <a:pt x="16695775" y="11262005"/>
                  <a:pt x="16685543" y="11272240"/>
                  <a:pt x="16672915" y="11272240"/>
                </a:cubicBezTo>
                <a:cubicBezTo>
                  <a:pt x="16660291" y="11272240"/>
                  <a:pt x="16650055" y="11262005"/>
                  <a:pt x="16650055" y="11249380"/>
                </a:cubicBezTo>
                <a:cubicBezTo>
                  <a:pt x="16650055" y="11236755"/>
                  <a:pt x="16660291" y="11226520"/>
                  <a:pt x="16672915" y="11226520"/>
                </a:cubicBezTo>
                <a:close/>
                <a:moveTo>
                  <a:pt x="21142535" y="11161442"/>
                </a:moveTo>
                <a:cubicBezTo>
                  <a:pt x="21155159" y="11161442"/>
                  <a:pt x="21165395" y="11171680"/>
                  <a:pt x="21165395" y="11184302"/>
                </a:cubicBezTo>
                <a:cubicBezTo>
                  <a:pt x="21165395" y="11196927"/>
                  <a:pt x="21155159" y="11207162"/>
                  <a:pt x="21142535" y="11207162"/>
                </a:cubicBezTo>
                <a:cubicBezTo>
                  <a:pt x="21129911" y="11207162"/>
                  <a:pt x="21119675" y="11196927"/>
                  <a:pt x="21119675" y="11184302"/>
                </a:cubicBezTo>
                <a:cubicBezTo>
                  <a:pt x="21119675" y="11171680"/>
                  <a:pt x="21129911" y="11161442"/>
                  <a:pt x="21142535" y="11161442"/>
                </a:cubicBezTo>
                <a:close/>
                <a:moveTo>
                  <a:pt x="16571316" y="11153495"/>
                </a:moveTo>
                <a:cubicBezTo>
                  <a:pt x="16583941" y="11153495"/>
                  <a:pt x="16594176" y="11163729"/>
                  <a:pt x="16594176" y="11176355"/>
                </a:cubicBezTo>
                <a:cubicBezTo>
                  <a:pt x="16594176" y="11188979"/>
                  <a:pt x="16583941" y="11199215"/>
                  <a:pt x="16571316" y="11199215"/>
                </a:cubicBezTo>
                <a:cubicBezTo>
                  <a:pt x="16558688" y="11199215"/>
                  <a:pt x="16548457" y="11188979"/>
                  <a:pt x="16548457" y="11176355"/>
                </a:cubicBezTo>
                <a:cubicBezTo>
                  <a:pt x="16548457" y="11163729"/>
                  <a:pt x="16558688" y="11153495"/>
                  <a:pt x="16571316" y="11153495"/>
                </a:cubicBezTo>
                <a:close/>
                <a:moveTo>
                  <a:pt x="21404471" y="11147154"/>
                </a:moveTo>
                <a:cubicBezTo>
                  <a:pt x="21417097" y="11147154"/>
                  <a:pt x="21427331" y="11157389"/>
                  <a:pt x="21427331" y="11170014"/>
                </a:cubicBezTo>
                <a:cubicBezTo>
                  <a:pt x="21427331" y="11182639"/>
                  <a:pt x="21417097" y="11192874"/>
                  <a:pt x="21404471" y="11192874"/>
                </a:cubicBezTo>
                <a:cubicBezTo>
                  <a:pt x="21391847" y="11192874"/>
                  <a:pt x="21381615" y="11182639"/>
                  <a:pt x="21381615" y="11170014"/>
                </a:cubicBezTo>
                <a:cubicBezTo>
                  <a:pt x="21381615" y="11157389"/>
                  <a:pt x="21391847" y="11147154"/>
                  <a:pt x="21404471" y="11147154"/>
                </a:cubicBezTo>
                <a:close/>
                <a:moveTo>
                  <a:pt x="16669742" y="11137620"/>
                </a:moveTo>
                <a:cubicBezTo>
                  <a:pt x="16682367" y="11137620"/>
                  <a:pt x="16692600" y="11147855"/>
                  <a:pt x="16692600" y="11160479"/>
                </a:cubicBezTo>
                <a:cubicBezTo>
                  <a:pt x="16692600" y="11173105"/>
                  <a:pt x="16682367" y="11183339"/>
                  <a:pt x="16669742" y="11183339"/>
                </a:cubicBezTo>
                <a:cubicBezTo>
                  <a:pt x="16657115" y="11183339"/>
                  <a:pt x="16646882" y="11173105"/>
                  <a:pt x="16646882" y="11160479"/>
                </a:cubicBezTo>
                <a:cubicBezTo>
                  <a:pt x="16646882" y="11147855"/>
                  <a:pt x="16657115" y="11137620"/>
                  <a:pt x="16669742" y="11137620"/>
                </a:cubicBezTo>
                <a:close/>
                <a:moveTo>
                  <a:pt x="40424127" y="11113429"/>
                </a:moveTo>
                <a:cubicBezTo>
                  <a:pt x="40428887" y="11114223"/>
                  <a:pt x="40434095" y="11113652"/>
                  <a:pt x="40438415" y="11115810"/>
                </a:cubicBezTo>
                <a:cubicBezTo>
                  <a:pt x="40442111" y="11117657"/>
                  <a:pt x="40444431" y="11126716"/>
                  <a:pt x="40445559" y="11130099"/>
                </a:cubicBezTo>
                <a:cubicBezTo>
                  <a:pt x="40444631" y="11137533"/>
                  <a:pt x="40445919" y="11150288"/>
                  <a:pt x="40438415" y="11156292"/>
                </a:cubicBezTo>
                <a:cubicBezTo>
                  <a:pt x="40436455" y="11157860"/>
                  <a:pt x="40433599" y="11157741"/>
                  <a:pt x="40431271" y="11158673"/>
                </a:cubicBezTo>
                <a:cubicBezTo>
                  <a:pt x="40429623" y="11159332"/>
                  <a:pt x="40425319" y="11166611"/>
                  <a:pt x="40424127" y="11168199"/>
                </a:cubicBezTo>
                <a:cubicBezTo>
                  <a:pt x="40406663" y="11167404"/>
                  <a:pt x="40388959" y="11168812"/>
                  <a:pt x="40371743" y="11165817"/>
                </a:cubicBezTo>
                <a:cubicBezTo>
                  <a:pt x="40369267" y="11165388"/>
                  <a:pt x="40369359" y="11161184"/>
                  <a:pt x="40369359" y="11158673"/>
                </a:cubicBezTo>
                <a:cubicBezTo>
                  <a:pt x="40369359" y="11153062"/>
                  <a:pt x="40370127" y="11147380"/>
                  <a:pt x="40371743" y="11142005"/>
                </a:cubicBezTo>
                <a:cubicBezTo>
                  <a:pt x="40373903" y="11134803"/>
                  <a:pt x="40385679" y="11127040"/>
                  <a:pt x="40390791" y="11125336"/>
                </a:cubicBezTo>
                <a:cubicBezTo>
                  <a:pt x="40393171" y="11124541"/>
                  <a:pt x="40395687" y="11124076"/>
                  <a:pt x="40397935" y="11122954"/>
                </a:cubicBezTo>
                <a:cubicBezTo>
                  <a:pt x="40400495" y="11121676"/>
                  <a:pt x="40402391" y="11119170"/>
                  <a:pt x="40405079" y="11118192"/>
                </a:cubicBezTo>
                <a:cubicBezTo>
                  <a:pt x="40411231" y="11115955"/>
                  <a:pt x="40424127" y="11113429"/>
                  <a:pt x="40424127" y="11113429"/>
                </a:cubicBezTo>
                <a:close/>
                <a:moveTo>
                  <a:pt x="25404891" y="11090010"/>
                </a:moveTo>
                <a:cubicBezTo>
                  <a:pt x="25417515" y="11090010"/>
                  <a:pt x="25427751" y="11100247"/>
                  <a:pt x="25427751" y="11112871"/>
                </a:cubicBezTo>
                <a:cubicBezTo>
                  <a:pt x="25427751" y="11125497"/>
                  <a:pt x="25417515" y="11135732"/>
                  <a:pt x="25404891" y="11135732"/>
                </a:cubicBezTo>
                <a:cubicBezTo>
                  <a:pt x="25392267" y="11135732"/>
                  <a:pt x="25382031" y="11125497"/>
                  <a:pt x="25382031" y="11112871"/>
                </a:cubicBezTo>
                <a:cubicBezTo>
                  <a:pt x="25382031" y="11100247"/>
                  <a:pt x="25392267" y="11090010"/>
                  <a:pt x="25404891" y="11090010"/>
                </a:cubicBezTo>
                <a:close/>
                <a:moveTo>
                  <a:pt x="40643203" y="11077709"/>
                </a:moveTo>
                <a:cubicBezTo>
                  <a:pt x="40651143" y="11078504"/>
                  <a:pt x="40659519" y="11077366"/>
                  <a:pt x="40667015" y="11080092"/>
                </a:cubicBezTo>
                <a:cubicBezTo>
                  <a:pt x="40669375" y="11080949"/>
                  <a:pt x="40668271" y="11084989"/>
                  <a:pt x="40669399" y="11087235"/>
                </a:cubicBezTo>
                <a:cubicBezTo>
                  <a:pt x="40670679" y="11089795"/>
                  <a:pt x="40672571" y="11091997"/>
                  <a:pt x="40674159" y="11094379"/>
                </a:cubicBezTo>
                <a:cubicBezTo>
                  <a:pt x="40675743" y="11099141"/>
                  <a:pt x="40679631" y="11103696"/>
                  <a:pt x="40678919" y="11108666"/>
                </a:cubicBezTo>
                <a:cubicBezTo>
                  <a:pt x="40678127" y="11114223"/>
                  <a:pt x="40678555" y="11120096"/>
                  <a:pt x="40676543" y="11125334"/>
                </a:cubicBezTo>
                <a:cubicBezTo>
                  <a:pt x="40672331" y="11136278"/>
                  <a:pt x="40664199" y="11144471"/>
                  <a:pt x="40652727" y="11146766"/>
                </a:cubicBezTo>
                <a:cubicBezTo>
                  <a:pt x="40651171" y="11147077"/>
                  <a:pt x="40644791" y="11140813"/>
                  <a:pt x="40643203" y="11139623"/>
                </a:cubicBezTo>
                <a:cubicBezTo>
                  <a:pt x="40642187" y="11138201"/>
                  <a:pt x="40628915" y="11123075"/>
                  <a:pt x="40628915" y="11115809"/>
                </a:cubicBezTo>
                <a:cubicBezTo>
                  <a:pt x="40628915" y="11111880"/>
                  <a:pt x="40632287" y="11088627"/>
                  <a:pt x="40636059" y="11084854"/>
                </a:cubicBezTo>
                <a:close/>
                <a:moveTo>
                  <a:pt x="40576527" y="11037229"/>
                </a:moveTo>
                <a:cubicBezTo>
                  <a:pt x="40580495" y="11038023"/>
                  <a:pt x="40585239" y="11037126"/>
                  <a:pt x="40588431" y="11039611"/>
                </a:cubicBezTo>
                <a:cubicBezTo>
                  <a:pt x="40592951" y="11043124"/>
                  <a:pt x="40597959" y="11053899"/>
                  <a:pt x="40597959" y="11053899"/>
                </a:cubicBezTo>
                <a:cubicBezTo>
                  <a:pt x="40601007" y="11063045"/>
                  <a:pt x="40603167" y="11065986"/>
                  <a:pt x="40597959" y="11077710"/>
                </a:cubicBezTo>
                <a:cubicBezTo>
                  <a:pt x="40597135" y="11079558"/>
                  <a:pt x="40588039" y="11085647"/>
                  <a:pt x="40586055" y="11087235"/>
                </a:cubicBezTo>
                <a:cubicBezTo>
                  <a:pt x="40584743" y="11086945"/>
                  <a:pt x="40561751" y="11084542"/>
                  <a:pt x="40557479" y="11077710"/>
                </a:cubicBezTo>
                <a:cubicBezTo>
                  <a:pt x="40554815" y="11073453"/>
                  <a:pt x="40552715" y="11063424"/>
                  <a:pt x="40552715" y="11063424"/>
                </a:cubicBezTo>
                <a:cubicBezTo>
                  <a:pt x="40554415" y="11053226"/>
                  <a:pt x="40552543" y="11047378"/>
                  <a:pt x="40562239" y="11041993"/>
                </a:cubicBezTo>
                <a:cubicBezTo>
                  <a:pt x="40566631" y="11039554"/>
                  <a:pt x="40576527" y="11037229"/>
                  <a:pt x="40576527" y="11037229"/>
                </a:cubicBezTo>
                <a:close/>
                <a:moveTo>
                  <a:pt x="40383999" y="10996275"/>
                </a:moveTo>
                <a:cubicBezTo>
                  <a:pt x="40389503" y="10996777"/>
                  <a:pt x="40395287" y="10998626"/>
                  <a:pt x="40400315" y="10999130"/>
                </a:cubicBezTo>
                <a:cubicBezTo>
                  <a:pt x="40400943" y="10999287"/>
                  <a:pt x="40415431" y="11002649"/>
                  <a:pt x="40416983" y="11003893"/>
                </a:cubicBezTo>
                <a:cubicBezTo>
                  <a:pt x="40419219" y="11005680"/>
                  <a:pt x="40420159" y="11008655"/>
                  <a:pt x="40421743" y="11011035"/>
                </a:cubicBezTo>
                <a:cubicBezTo>
                  <a:pt x="40420951" y="11017385"/>
                  <a:pt x="40421967" y="11024237"/>
                  <a:pt x="40419367" y="11030085"/>
                </a:cubicBezTo>
                <a:cubicBezTo>
                  <a:pt x="40418343" y="11032379"/>
                  <a:pt x="40414463" y="11031344"/>
                  <a:pt x="40412223" y="11032468"/>
                </a:cubicBezTo>
                <a:cubicBezTo>
                  <a:pt x="40409663" y="11033747"/>
                  <a:pt x="40407639" y="11035949"/>
                  <a:pt x="40405079" y="11037229"/>
                </a:cubicBezTo>
                <a:lnTo>
                  <a:pt x="40400315" y="11039611"/>
                </a:lnTo>
                <a:cubicBezTo>
                  <a:pt x="40393967" y="11036436"/>
                  <a:pt x="40387255" y="11033897"/>
                  <a:pt x="40381263" y="11030085"/>
                </a:cubicBezTo>
                <a:cubicBezTo>
                  <a:pt x="40377399" y="11027627"/>
                  <a:pt x="40371479" y="11020044"/>
                  <a:pt x="40369359" y="11015798"/>
                </a:cubicBezTo>
                <a:cubicBezTo>
                  <a:pt x="40368239" y="11013554"/>
                  <a:pt x="40367775" y="11011035"/>
                  <a:pt x="40366975" y="11008655"/>
                </a:cubicBezTo>
                <a:cubicBezTo>
                  <a:pt x="40367775" y="11006273"/>
                  <a:pt x="40367791" y="11003470"/>
                  <a:pt x="40369359" y="11001510"/>
                </a:cubicBezTo>
                <a:cubicBezTo>
                  <a:pt x="40373271" y="10996619"/>
                  <a:pt x="40378495" y="10995774"/>
                  <a:pt x="40383999" y="10996275"/>
                </a:cubicBezTo>
                <a:close/>
                <a:moveTo>
                  <a:pt x="17910951" y="10992298"/>
                </a:moveTo>
                <a:cubicBezTo>
                  <a:pt x="17913967" y="10990817"/>
                  <a:pt x="17911219" y="10996739"/>
                  <a:pt x="17912015" y="10996739"/>
                </a:cubicBezTo>
                <a:cubicBezTo>
                  <a:pt x="17933181" y="10997797"/>
                  <a:pt x="17954459" y="10997485"/>
                  <a:pt x="17975515" y="10999914"/>
                </a:cubicBezTo>
                <a:cubicBezTo>
                  <a:pt x="17982163" y="11000681"/>
                  <a:pt x="17988215" y="11004147"/>
                  <a:pt x="17994563" y="11006264"/>
                </a:cubicBezTo>
                <a:lnTo>
                  <a:pt x="18004087" y="11009440"/>
                </a:lnTo>
                <a:cubicBezTo>
                  <a:pt x="18016067" y="11013432"/>
                  <a:pt x="18021747" y="11014397"/>
                  <a:pt x="18032663" y="11025315"/>
                </a:cubicBezTo>
                <a:cubicBezTo>
                  <a:pt x="18035839" y="11028490"/>
                  <a:pt x="18039315" y="11031390"/>
                  <a:pt x="18042189" y="11034839"/>
                </a:cubicBezTo>
                <a:cubicBezTo>
                  <a:pt x="18044631" y="11037771"/>
                  <a:pt x="18045841" y="11041666"/>
                  <a:pt x="18048539" y="11044364"/>
                </a:cubicBezTo>
                <a:cubicBezTo>
                  <a:pt x="18051237" y="11047062"/>
                  <a:pt x="18054889" y="11048597"/>
                  <a:pt x="18058063" y="11050714"/>
                </a:cubicBezTo>
                <a:lnTo>
                  <a:pt x="18077115" y="11079289"/>
                </a:lnTo>
                <a:cubicBezTo>
                  <a:pt x="18079231" y="11082464"/>
                  <a:pt x="18082257" y="11085194"/>
                  <a:pt x="18083463" y="11088814"/>
                </a:cubicBezTo>
                <a:cubicBezTo>
                  <a:pt x="18084523" y="11091990"/>
                  <a:pt x="18085143" y="11095347"/>
                  <a:pt x="18086639" y="11098340"/>
                </a:cubicBezTo>
                <a:cubicBezTo>
                  <a:pt x="18088347" y="11101752"/>
                  <a:pt x="18091439" y="11104378"/>
                  <a:pt x="18092991" y="11107864"/>
                </a:cubicBezTo>
                <a:cubicBezTo>
                  <a:pt x="18095707" y="11113982"/>
                  <a:pt x="18097223" y="11120565"/>
                  <a:pt x="18099339" y="11126914"/>
                </a:cubicBezTo>
                <a:lnTo>
                  <a:pt x="18112039" y="11165015"/>
                </a:lnTo>
                <a:cubicBezTo>
                  <a:pt x="18120019" y="11188955"/>
                  <a:pt x="18109255" y="11159445"/>
                  <a:pt x="18121563" y="11184064"/>
                </a:cubicBezTo>
                <a:cubicBezTo>
                  <a:pt x="18124817" y="11190573"/>
                  <a:pt x="18126707" y="11203426"/>
                  <a:pt x="18127915" y="11209466"/>
                </a:cubicBezTo>
                <a:cubicBezTo>
                  <a:pt x="18126855" y="11221106"/>
                  <a:pt x="18126283" y="11232803"/>
                  <a:pt x="18124739" y="11244389"/>
                </a:cubicBezTo>
                <a:cubicBezTo>
                  <a:pt x="18124451" y="11246552"/>
                  <a:pt x="18120107" y="11263522"/>
                  <a:pt x="18118391" y="11266614"/>
                </a:cubicBezTo>
                <a:cubicBezTo>
                  <a:pt x="18114683" y="11273285"/>
                  <a:pt x="18108103" y="11278424"/>
                  <a:pt x="18105689" y="11285664"/>
                </a:cubicBezTo>
                <a:cubicBezTo>
                  <a:pt x="18104631" y="11288839"/>
                  <a:pt x="18104139" y="11292263"/>
                  <a:pt x="18102515" y="11295189"/>
                </a:cubicBezTo>
                <a:cubicBezTo>
                  <a:pt x="18098807" y="11301860"/>
                  <a:pt x="18094047" y="11307890"/>
                  <a:pt x="18089815" y="11314239"/>
                </a:cubicBezTo>
                <a:cubicBezTo>
                  <a:pt x="18087699" y="11317415"/>
                  <a:pt x="18087083" y="11322557"/>
                  <a:pt x="18083463" y="11323764"/>
                </a:cubicBezTo>
                <a:cubicBezTo>
                  <a:pt x="18077115" y="11325881"/>
                  <a:pt x="18069983" y="11326402"/>
                  <a:pt x="18064415" y="11330114"/>
                </a:cubicBezTo>
                <a:cubicBezTo>
                  <a:pt x="18061239" y="11332231"/>
                  <a:pt x="18058375" y="11334916"/>
                  <a:pt x="18054889" y="11336464"/>
                </a:cubicBezTo>
                <a:cubicBezTo>
                  <a:pt x="18048771" y="11339182"/>
                  <a:pt x="18035839" y="11342815"/>
                  <a:pt x="18035839" y="11342815"/>
                </a:cubicBezTo>
                <a:cubicBezTo>
                  <a:pt x="18031597" y="11355541"/>
                  <a:pt x="18030251" y="11354628"/>
                  <a:pt x="18035839" y="11371390"/>
                </a:cubicBezTo>
                <a:cubicBezTo>
                  <a:pt x="18037047" y="11375009"/>
                  <a:pt x="18040483" y="11377501"/>
                  <a:pt x="18042189" y="11380914"/>
                </a:cubicBezTo>
                <a:cubicBezTo>
                  <a:pt x="18049857" y="11396250"/>
                  <a:pt x="18038831" y="11386086"/>
                  <a:pt x="18054889" y="11396789"/>
                </a:cubicBezTo>
                <a:cubicBezTo>
                  <a:pt x="18059209" y="11409748"/>
                  <a:pt x="18059181" y="11403987"/>
                  <a:pt x="18054889" y="11419016"/>
                </a:cubicBezTo>
                <a:cubicBezTo>
                  <a:pt x="18053971" y="11422232"/>
                  <a:pt x="18054081" y="11426172"/>
                  <a:pt x="18051715" y="11428539"/>
                </a:cubicBezTo>
                <a:cubicBezTo>
                  <a:pt x="18046319" y="11433935"/>
                  <a:pt x="18039015" y="11437007"/>
                  <a:pt x="18032663" y="11441240"/>
                </a:cubicBezTo>
                <a:cubicBezTo>
                  <a:pt x="18005367" y="11459437"/>
                  <a:pt x="18039903" y="11437619"/>
                  <a:pt x="18013615" y="11450764"/>
                </a:cubicBezTo>
                <a:cubicBezTo>
                  <a:pt x="18010203" y="11452471"/>
                  <a:pt x="18007503" y="11455407"/>
                  <a:pt x="18004087" y="11457114"/>
                </a:cubicBezTo>
                <a:cubicBezTo>
                  <a:pt x="17977799" y="11470259"/>
                  <a:pt x="18012335" y="11448441"/>
                  <a:pt x="17985039" y="11466639"/>
                </a:cubicBezTo>
                <a:cubicBezTo>
                  <a:pt x="17966841" y="11493937"/>
                  <a:pt x="17988659" y="11459399"/>
                  <a:pt x="17975515" y="11485689"/>
                </a:cubicBezTo>
                <a:cubicBezTo>
                  <a:pt x="17973807" y="11489103"/>
                  <a:pt x="17970713" y="11491727"/>
                  <a:pt x="17969163" y="11495214"/>
                </a:cubicBezTo>
                <a:cubicBezTo>
                  <a:pt x="17966447" y="11501332"/>
                  <a:pt x="17962815" y="11514264"/>
                  <a:pt x="17962815" y="11514264"/>
                </a:cubicBezTo>
                <a:cubicBezTo>
                  <a:pt x="17963871" y="11532257"/>
                  <a:pt x="17964279" y="11550297"/>
                  <a:pt x="17965989" y="11568239"/>
                </a:cubicBezTo>
                <a:cubicBezTo>
                  <a:pt x="17966179" y="11570224"/>
                  <a:pt x="17970699" y="11587509"/>
                  <a:pt x="17972339" y="11590464"/>
                </a:cubicBezTo>
                <a:cubicBezTo>
                  <a:pt x="17976043" y="11597135"/>
                  <a:pt x="17982627" y="11602274"/>
                  <a:pt x="17985039" y="11609515"/>
                </a:cubicBezTo>
                <a:cubicBezTo>
                  <a:pt x="17986097" y="11612689"/>
                  <a:pt x="17986589" y="11616113"/>
                  <a:pt x="17988215" y="11619039"/>
                </a:cubicBezTo>
                <a:cubicBezTo>
                  <a:pt x="17991919" y="11625710"/>
                  <a:pt x="17993675" y="11635677"/>
                  <a:pt x="18000915" y="11638090"/>
                </a:cubicBezTo>
                <a:lnTo>
                  <a:pt x="18019963" y="11644439"/>
                </a:lnTo>
                <a:cubicBezTo>
                  <a:pt x="18023139" y="11647614"/>
                  <a:pt x="18025753" y="11651473"/>
                  <a:pt x="18029489" y="11653965"/>
                </a:cubicBezTo>
                <a:cubicBezTo>
                  <a:pt x="18032275" y="11655821"/>
                  <a:pt x="18036021" y="11655642"/>
                  <a:pt x="18039015" y="11657139"/>
                </a:cubicBezTo>
                <a:cubicBezTo>
                  <a:pt x="18042427" y="11658846"/>
                  <a:pt x="18044967" y="11662149"/>
                  <a:pt x="18048539" y="11663489"/>
                </a:cubicBezTo>
                <a:cubicBezTo>
                  <a:pt x="18057865" y="11666986"/>
                  <a:pt x="18092507" y="11669603"/>
                  <a:pt x="18096163" y="11669839"/>
                </a:cubicBezTo>
                <a:cubicBezTo>
                  <a:pt x="18118367" y="11671272"/>
                  <a:pt x="18140615" y="11671956"/>
                  <a:pt x="18162839" y="11673014"/>
                </a:cubicBezTo>
                <a:cubicBezTo>
                  <a:pt x="18166015" y="11674072"/>
                  <a:pt x="18169115" y="11675377"/>
                  <a:pt x="18172363" y="11676189"/>
                </a:cubicBezTo>
                <a:cubicBezTo>
                  <a:pt x="18177599" y="11677499"/>
                  <a:pt x="18182971" y="11678193"/>
                  <a:pt x="18188239" y="11679364"/>
                </a:cubicBezTo>
                <a:cubicBezTo>
                  <a:pt x="18192499" y="11680311"/>
                  <a:pt x="18196707" y="11681481"/>
                  <a:pt x="18200939" y="11682539"/>
                </a:cubicBezTo>
                <a:cubicBezTo>
                  <a:pt x="18207287" y="11686773"/>
                  <a:pt x="18217575" y="11688000"/>
                  <a:pt x="18219989" y="11695239"/>
                </a:cubicBezTo>
                <a:cubicBezTo>
                  <a:pt x="18227545" y="11717909"/>
                  <a:pt x="18222627" y="11708720"/>
                  <a:pt x="18232691" y="11723814"/>
                </a:cubicBezTo>
                <a:cubicBezTo>
                  <a:pt x="18233747" y="11732281"/>
                  <a:pt x="18234971" y="11740728"/>
                  <a:pt x="18235863" y="11749214"/>
                </a:cubicBezTo>
                <a:cubicBezTo>
                  <a:pt x="18238563" y="11774844"/>
                  <a:pt x="18236527" y="11777890"/>
                  <a:pt x="18242215" y="11796839"/>
                </a:cubicBezTo>
                <a:cubicBezTo>
                  <a:pt x="18245375" y="11807378"/>
                  <a:pt x="18245499" y="11819092"/>
                  <a:pt x="18258087" y="11822239"/>
                </a:cubicBezTo>
                <a:cubicBezTo>
                  <a:pt x="18267387" y="11824563"/>
                  <a:pt x="18277175" y="11824059"/>
                  <a:pt x="18286663" y="11825414"/>
                </a:cubicBezTo>
                <a:cubicBezTo>
                  <a:pt x="18292005" y="11826177"/>
                  <a:pt x="18297169" y="11828052"/>
                  <a:pt x="18302539" y="11828589"/>
                </a:cubicBezTo>
                <a:cubicBezTo>
                  <a:pt x="18318371" y="11830172"/>
                  <a:pt x="18334289" y="11830706"/>
                  <a:pt x="18350163" y="11831764"/>
                </a:cubicBezTo>
                <a:cubicBezTo>
                  <a:pt x="18357267" y="11853073"/>
                  <a:pt x="18361327" y="11856599"/>
                  <a:pt x="18353339" y="11882564"/>
                </a:cubicBezTo>
                <a:cubicBezTo>
                  <a:pt x="18352019" y="11886856"/>
                  <a:pt x="18347263" y="11889214"/>
                  <a:pt x="18343815" y="11891962"/>
                </a:cubicBezTo>
                <a:cubicBezTo>
                  <a:pt x="18333751" y="11900348"/>
                  <a:pt x="18329083" y="11900047"/>
                  <a:pt x="18315239" y="11904662"/>
                </a:cubicBezTo>
                <a:lnTo>
                  <a:pt x="18305715" y="11907837"/>
                </a:lnTo>
                <a:cubicBezTo>
                  <a:pt x="18299979" y="11907200"/>
                  <a:pt x="18274063" y="11905612"/>
                  <a:pt x="18264439" y="11901487"/>
                </a:cubicBezTo>
                <a:cubicBezTo>
                  <a:pt x="18260931" y="11899984"/>
                  <a:pt x="18258399" y="11896687"/>
                  <a:pt x="18254915" y="11895137"/>
                </a:cubicBezTo>
                <a:cubicBezTo>
                  <a:pt x="18248797" y="11892419"/>
                  <a:pt x="18241433" y="11892500"/>
                  <a:pt x="18235863" y="11888914"/>
                </a:cubicBezTo>
                <a:cubicBezTo>
                  <a:pt x="18225939" y="11882297"/>
                  <a:pt x="18220891" y="11877725"/>
                  <a:pt x="18207287" y="11876214"/>
                </a:cubicBezTo>
                <a:lnTo>
                  <a:pt x="18178715" y="11873039"/>
                </a:lnTo>
                <a:cubicBezTo>
                  <a:pt x="18164369" y="11868258"/>
                  <a:pt x="18170887" y="11873406"/>
                  <a:pt x="18166015" y="11857164"/>
                </a:cubicBezTo>
                <a:cubicBezTo>
                  <a:pt x="18164091" y="11850753"/>
                  <a:pt x="18159663" y="11838114"/>
                  <a:pt x="18159663" y="11838114"/>
                </a:cubicBezTo>
                <a:cubicBezTo>
                  <a:pt x="18158535" y="11827968"/>
                  <a:pt x="18157727" y="11820674"/>
                  <a:pt x="18157159" y="11815534"/>
                </a:cubicBezTo>
                <a:lnTo>
                  <a:pt x="18156125" y="11806147"/>
                </a:lnTo>
                <a:lnTo>
                  <a:pt x="18156095" y="11805870"/>
                </a:lnTo>
                <a:cubicBezTo>
                  <a:pt x="18155927" y="11804336"/>
                  <a:pt x="18155919" y="11804254"/>
                  <a:pt x="18155993" y="11804927"/>
                </a:cubicBezTo>
                <a:lnTo>
                  <a:pt x="18156125" y="11806147"/>
                </a:lnTo>
                <a:lnTo>
                  <a:pt x="18156379" y="11808508"/>
                </a:lnTo>
                <a:cubicBezTo>
                  <a:pt x="18157011" y="11814433"/>
                  <a:pt x="18157677" y="11821230"/>
                  <a:pt x="18153315" y="11784140"/>
                </a:cubicBezTo>
                <a:cubicBezTo>
                  <a:pt x="18152195" y="11774621"/>
                  <a:pt x="18153171" y="11764656"/>
                  <a:pt x="18150139" y="11755565"/>
                </a:cubicBezTo>
                <a:cubicBezTo>
                  <a:pt x="18145907" y="11742864"/>
                  <a:pt x="18131089" y="11728048"/>
                  <a:pt x="18118391" y="11723814"/>
                </a:cubicBezTo>
                <a:lnTo>
                  <a:pt x="18108863" y="11720640"/>
                </a:lnTo>
                <a:cubicBezTo>
                  <a:pt x="18105689" y="11721698"/>
                  <a:pt x="18101951" y="11721723"/>
                  <a:pt x="18099339" y="11723814"/>
                </a:cubicBezTo>
                <a:cubicBezTo>
                  <a:pt x="18091755" y="11729880"/>
                  <a:pt x="18093651" y="11735195"/>
                  <a:pt x="18089815" y="11742864"/>
                </a:cubicBezTo>
                <a:cubicBezTo>
                  <a:pt x="18082055" y="11758384"/>
                  <a:pt x="18084279" y="11745953"/>
                  <a:pt x="18080289" y="11761914"/>
                </a:cubicBezTo>
                <a:cubicBezTo>
                  <a:pt x="18078979" y="11767150"/>
                  <a:pt x="18078423" y="11772554"/>
                  <a:pt x="18077115" y="11777789"/>
                </a:cubicBezTo>
                <a:cubicBezTo>
                  <a:pt x="18076303" y="11781036"/>
                  <a:pt x="18076307" y="11784948"/>
                  <a:pt x="18073939" y="11787314"/>
                </a:cubicBezTo>
                <a:cubicBezTo>
                  <a:pt x="18068543" y="11792710"/>
                  <a:pt x="18062129" y="11797601"/>
                  <a:pt x="18054889" y="11800014"/>
                </a:cubicBezTo>
                <a:lnTo>
                  <a:pt x="18035839" y="11806364"/>
                </a:lnTo>
                <a:cubicBezTo>
                  <a:pt x="18032663" y="11805306"/>
                  <a:pt x="18028259" y="11805912"/>
                  <a:pt x="18026315" y="11803189"/>
                </a:cubicBezTo>
                <a:cubicBezTo>
                  <a:pt x="18022423" y="11797742"/>
                  <a:pt x="18022081" y="11790490"/>
                  <a:pt x="18019963" y="11784140"/>
                </a:cubicBezTo>
                <a:lnTo>
                  <a:pt x="18007263" y="11746039"/>
                </a:lnTo>
                <a:cubicBezTo>
                  <a:pt x="18006207" y="11742864"/>
                  <a:pt x="18007263" y="11737572"/>
                  <a:pt x="18004087" y="11736514"/>
                </a:cubicBezTo>
                <a:lnTo>
                  <a:pt x="17985039" y="11730164"/>
                </a:lnTo>
                <a:cubicBezTo>
                  <a:pt x="17974455" y="11731222"/>
                  <a:pt x="17963807" y="11731761"/>
                  <a:pt x="17953287" y="11733339"/>
                </a:cubicBezTo>
                <a:cubicBezTo>
                  <a:pt x="17942615" y="11734940"/>
                  <a:pt x="17931779" y="11736276"/>
                  <a:pt x="17921539" y="11739690"/>
                </a:cubicBezTo>
                <a:cubicBezTo>
                  <a:pt x="17918363" y="11740747"/>
                  <a:pt x="17915281" y="11742138"/>
                  <a:pt x="17912015" y="11742864"/>
                </a:cubicBezTo>
                <a:cubicBezTo>
                  <a:pt x="17905731" y="11744261"/>
                  <a:pt x="17899209" y="11744478"/>
                  <a:pt x="17892963" y="11746039"/>
                </a:cubicBezTo>
                <a:cubicBezTo>
                  <a:pt x="17886471" y="11747662"/>
                  <a:pt x="17873915" y="11752389"/>
                  <a:pt x="17873915" y="11752389"/>
                </a:cubicBezTo>
                <a:cubicBezTo>
                  <a:pt x="17862741" y="11751272"/>
                  <a:pt x="17835113" y="11750863"/>
                  <a:pt x="17823115" y="11742864"/>
                </a:cubicBezTo>
                <a:lnTo>
                  <a:pt x="17813589" y="11736514"/>
                </a:lnTo>
                <a:cubicBezTo>
                  <a:pt x="17812531" y="11733339"/>
                  <a:pt x="17811911" y="11729982"/>
                  <a:pt x="17810415" y="11726989"/>
                </a:cubicBezTo>
                <a:cubicBezTo>
                  <a:pt x="17808707" y="11723576"/>
                  <a:pt x="17805567" y="11720971"/>
                  <a:pt x="17804063" y="11717464"/>
                </a:cubicBezTo>
                <a:cubicBezTo>
                  <a:pt x="17797959" y="11703222"/>
                  <a:pt x="17803893" y="11707596"/>
                  <a:pt x="17797715" y="11695239"/>
                </a:cubicBezTo>
                <a:cubicBezTo>
                  <a:pt x="17796007" y="11691826"/>
                  <a:pt x="17793071" y="11689127"/>
                  <a:pt x="17791363" y="11685714"/>
                </a:cubicBezTo>
                <a:cubicBezTo>
                  <a:pt x="17789867" y="11682721"/>
                  <a:pt x="17789687" y="11679182"/>
                  <a:pt x="17788189" y="11676189"/>
                </a:cubicBezTo>
                <a:cubicBezTo>
                  <a:pt x="17786483" y="11672778"/>
                  <a:pt x="17783547" y="11670078"/>
                  <a:pt x="17781839" y="11666665"/>
                </a:cubicBezTo>
                <a:cubicBezTo>
                  <a:pt x="17780343" y="11663671"/>
                  <a:pt x="17780161" y="11660133"/>
                  <a:pt x="17778663" y="11657139"/>
                </a:cubicBezTo>
                <a:cubicBezTo>
                  <a:pt x="17776957" y="11653726"/>
                  <a:pt x="17773863" y="11651103"/>
                  <a:pt x="17772315" y="11647614"/>
                </a:cubicBezTo>
                <a:cubicBezTo>
                  <a:pt x="17769595" y="11641497"/>
                  <a:pt x="17768081" y="11634914"/>
                  <a:pt x="17765963" y="11628564"/>
                </a:cubicBezTo>
                <a:lnTo>
                  <a:pt x="17762789" y="11619039"/>
                </a:lnTo>
                <a:lnTo>
                  <a:pt x="17759615" y="11609515"/>
                </a:lnTo>
                <a:cubicBezTo>
                  <a:pt x="17760671" y="11587289"/>
                  <a:pt x="17761015" y="11565019"/>
                  <a:pt x="17762789" y="11542839"/>
                </a:cubicBezTo>
                <a:cubicBezTo>
                  <a:pt x="17763339" y="11535946"/>
                  <a:pt x="17767219" y="11527335"/>
                  <a:pt x="17769139" y="11520615"/>
                </a:cubicBezTo>
                <a:cubicBezTo>
                  <a:pt x="17770495" y="11515869"/>
                  <a:pt x="17772951" y="11503465"/>
                  <a:pt x="17775491" y="11498389"/>
                </a:cubicBezTo>
                <a:cubicBezTo>
                  <a:pt x="17777195" y="11494976"/>
                  <a:pt x="17779723" y="11492040"/>
                  <a:pt x="17781839" y="11488864"/>
                </a:cubicBezTo>
                <a:cubicBezTo>
                  <a:pt x="17783615" y="11481766"/>
                  <a:pt x="17788271" y="11461752"/>
                  <a:pt x="17791363" y="11457114"/>
                </a:cubicBezTo>
                <a:cubicBezTo>
                  <a:pt x="17793481" y="11453939"/>
                  <a:pt x="17796163" y="11451077"/>
                  <a:pt x="17797715" y="11447590"/>
                </a:cubicBezTo>
                <a:cubicBezTo>
                  <a:pt x="17800431" y="11441473"/>
                  <a:pt x="17801947" y="11434889"/>
                  <a:pt x="17804063" y="11428539"/>
                </a:cubicBezTo>
                <a:cubicBezTo>
                  <a:pt x="17805123" y="11425364"/>
                  <a:pt x="17805743" y="11422007"/>
                  <a:pt x="17807239" y="11419016"/>
                </a:cubicBezTo>
                <a:cubicBezTo>
                  <a:pt x="17809355" y="11414781"/>
                  <a:pt x="17811725" y="11410666"/>
                  <a:pt x="17813589" y="11406315"/>
                </a:cubicBezTo>
                <a:cubicBezTo>
                  <a:pt x="17814907" y="11403238"/>
                  <a:pt x="17815139" y="11399715"/>
                  <a:pt x="17816763" y="11396789"/>
                </a:cubicBezTo>
                <a:cubicBezTo>
                  <a:pt x="17820471" y="11390118"/>
                  <a:pt x="17829463" y="11377740"/>
                  <a:pt x="17829463" y="11377740"/>
                </a:cubicBezTo>
                <a:cubicBezTo>
                  <a:pt x="17830523" y="11373507"/>
                  <a:pt x="17831439" y="11369235"/>
                  <a:pt x="17832639" y="11365039"/>
                </a:cubicBezTo>
                <a:cubicBezTo>
                  <a:pt x="17833559" y="11361822"/>
                  <a:pt x="17835815" y="11358861"/>
                  <a:pt x="17835815" y="11355514"/>
                </a:cubicBezTo>
                <a:cubicBezTo>
                  <a:pt x="17835815" y="11345930"/>
                  <a:pt x="17833697" y="11336464"/>
                  <a:pt x="17832639" y="11326939"/>
                </a:cubicBezTo>
                <a:cubicBezTo>
                  <a:pt x="17839527" y="11271829"/>
                  <a:pt x="17830855" y="11327731"/>
                  <a:pt x="17842163" y="11282489"/>
                </a:cubicBezTo>
                <a:cubicBezTo>
                  <a:pt x="17843223" y="11278256"/>
                  <a:pt x="17843619" y="11273800"/>
                  <a:pt x="17845339" y="11269789"/>
                </a:cubicBezTo>
                <a:cubicBezTo>
                  <a:pt x="17846843" y="11266282"/>
                  <a:pt x="17850139" y="11263751"/>
                  <a:pt x="17851689" y="11260265"/>
                </a:cubicBezTo>
                <a:cubicBezTo>
                  <a:pt x="17854407" y="11254147"/>
                  <a:pt x="17855921" y="11247564"/>
                  <a:pt x="17858039" y="11241214"/>
                </a:cubicBezTo>
                <a:lnTo>
                  <a:pt x="17867563" y="11212639"/>
                </a:lnTo>
                <a:lnTo>
                  <a:pt x="17870739" y="11203115"/>
                </a:lnTo>
                <a:lnTo>
                  <a:pt x="17873915" y="11193589"/>
                </a:lnTo>
                <a:cubicBezTo>
                  <a:pt x="17871495" y="11157303"/>
                  <a:pt x="17867867" y="11134625"/>
                  <a:pt x="17873915" y="11098340"/>
                </a:cubicBezTo>
                <a:cubicBezTo>
                  <a:pt x="17874543" y="11094575"/>
                  <a:pt x="17878557" y="11092227"/>
                  <a:pt x="17880263" y="11088814"/>
                </a:cubicBezTo>
                <a:cubicBezTo>
                  <a:pt x="17881761" y="11085821"/>
                  <a:pt x="17881943" y="11082282"/>
                  <a:pt x="17883439" y="11079289"/>
                </a:cubicBezTo>
                <a:cubicBezTo>
                  <a:pt x="17885147" y="11075877"/>
                  <a:pt x="17888239" y="11073251"/>
                  <a:pt x="17889791" y="11069766"/>
                </a:cubicBezTo>
                <a:cubicBezTo>
                  <a:pt x="17892507" y="11063647"/>
                  <a:pt x="17896139" y="11050714"/>
                  <a:pt x="17896139" y="11050714"/>
                </a:cubicBezTo>
                <a:cubicBezTo>
                  <a:pt x="17898115" y="11032933"/>
                  <a:pt x="17898445" y="11022439"/>
                  <a:pt x="17902489" y="11006264"/>
                </a:cubicBezTo>
                <a:cubicBezTo>
                  <a:pt x="17903301" y="11003017"/>
                  <a:pt x="17903297" y="10999108"/>
                  <a:pt x="17905663" y="10996739"/>
                </a:cubicBezTo>
                <a:cubicBezTo>
                  <a:pt x="17908295" y="10994106"/>
                  <a:pt x="17909943" y="10992790"/>
                  <a:pt x="17910951" y="10992298"/>
                </a:cubicBezTo>
                <a:close/>
                <a:moveTo>
                  <a:pt x="21016327" y="10873310"/>
                </a:moveTo>
                <a:cubicBezTo>
                  <a:pt x="21028955" y="10873310"/>
                  <a:pt x="21039187" y="10883546"/>
                  <a:pt x="21039187" y="10896170"/>
                </a:cubicBezTo>
                <a:cubicBezTo>
                  <a:pt x="21039187" y="10908796"/>
                  <a:pt x="21028955" y="10919031"/>
                  <a:pt x="21016327" y="10919031"/>
                </a:cubicBezTo>
                <a:cubicBezTo>
                  <a:pt x="21003703" y="10919031"/>
                  <a:pt x="20993467" y="10908796"/>
                  <a:pt x="20993467" y="10896170"/>
                </a:cubicBezTo>
                <a:cubicBezTo>
                  <a:pt x="20993467" y="10883546"/>
                  <a:pt x="21003703" y="10873310"/>
                  <a:pt x="21016327" y="10873310"/>
                </a:cubicBezTo>
                <a:close/>
                <a:moveTo>
                  <a:pt x="40364599" y="10841969"/>
                </a:moveTo>
                <a:cubicBezTo>
                  <a:pt x="40371415" y="10842650"/>
                  <a:pt x="40386975" y="10842440"/>
                  <a:pt x="40395551" y="10846731"/>
                </a:cubicBezTo>
                <a:cubicBezTo>
                  <a:pt x="40398111" y="10848010"/>
                  <a:pt x="40400315" y="10849905"/>
                  <a:pt x="40402695" y="10851493"/>
                </a:cubicBezTo>
                <a:lnTo>
                  <a:pt x="40407459" y="10865780"/>
                </a:lnTo>
                <a:lnTo>
                  <a:pt x="40409839" y="10872925"/>
                </a:lnTo>
                <a:cubicBezTo>
                  <a:pt x="40409079" y="10875974"/>
                  <a:pt x="40406783" y="10886180"/>
                  <a:pt x="40405079" y="10889594"/>
                </a:cubicBezTo>
                <a:cubicBezTo>
                  <a:pt x="40403799" y="10892153"/>
                  <a:pt x="40402695" y="10895150"/>
                  <a:pt x="40400315" y="10896738"/>
                </a:cubicBezTo>
                <a:cubicBezTo>
                  <a:pt x="40396455" y="10899311"/>
                  <a:pt x="40388407" y="10902689"/>
                  <a:pt x="40386031" y="10903881"/>
                </a:cubicBezTo>
                <a:cubicBezTo>
                  <a:pt x="40377687" y="10903122"/>
                  <a:pt x="40355063" y="10903082"/>
                  <a:pt x="40345543" y="10896738"/>
                </a:cubicBezTo>
                <a:lnTo>
                  <a:pt x="40338403" y="10891974"/>
                </a:lnTo>
                <a:cubicBezTo>
                  <a:pt x="40332783" y="10875108"/>
                  <a:pt x="40332175" y="10880713"/>
                  <a:pt x="40336023" y="10863399"/>
                </a:cubicBezTo>
                <a:cubicBezTo>
                  <a:pt x="40336815" y="10859822"/>
                  <a:pt x="40339855" y="10851181"/>
                  <a:pt x="40343167" y="10849112"/>
                </a:cubicBezTo>
                <a:cubicBezTo>
                  <a:pt x="40347423" y="10846450"/>
                  <a:pt x="40352687" y="10845936"/>
                  <a:pt x="40357455" y="10844349"/>
                </a:cubicBezTo>
                <a:close/>
                <a:moveTo>
                  <a:pt x="16559454" y="10725270"/>
                </a:moveTo>
                <a:cubicBezTo>
                  <a:pt x="16574817" y="10726295"/>
                  <a:pt x="16595573" y="10726779"/>
                  <a:pt x="16611843" y="10730034"/>
                </a:cubicBezTo>
                <a:cubicBezTo>
                  <a:pt x="16614307" y="10730526"/>
                  <a:pt x="16616608" y="10731621"/>
                  <a:pt x="16618985" y="10732415"/>
                </a:cubicBezTo>
                <a:cubicBezTo>
                  <a:pt x="16621369" y="10734796"/>
                  <a:pt x="16623392" y="10737601"/>
                  <a:pt x="16626131" y="10739559"/>
                </a:cubicBezTo>
                <a:cubicBezTo>
                  <a:pt x="16629021" y="10741621"/>
                  <a:pt x="16633145" y="10741812"/>
                  <a:pt x="16635655" y="10744321"/>
                </a:cubicBezTo>
                <a:cubicBezTo>
                  <a:pt x="16637429" y="10746096"/>
                  <a:pt x="16636816" y="10749270"/>
                  <a:pt x="16638039" y="10751464"/>
                </a:cubicBezTo>
                <a:cubicBezTo>
                  <a:pt x="16640816" y="10756468"/>
                  <a:pt x="16647562" y="10765752"/>
                  <a:pt x="16647562" y="10765752"/>
                </a:cubicBezTo>
                <a:cubicBezTo>
                  <a:pt x="16644627" y="10792168"/>
                  <a:pt x="16647454" y="10780369"/>
                  <a:pt x="16640418" y="10801471"/>
                </a:cubicBezTo>
                <a:cubicBezTo>
                  <a:pt x="16639626" y="10803852"/>
                  <a:pt x="16640125" y="10807221"/>
                  <a:pt x="16638039" y="10808615"/>
                </a:cubicBezTo>
                <a:lnTo>
                  <a:pt x="16630896" y="10813377"/>
                </a:lnTo>
                <a:cubicBezTo>
                  <a:pt x="16628958" y="10819186"/>
                  <a:pt x="16628365" y="10823050"/>
                  <a:pt x="16623750" y="10827664"/>
                </a:cubicBezTo>
                <a:cubicBezTo>
                  <a:pt x="16621727" y="10829689"/>
                  <a:pt x="16618985" y="10830839"/>
                  <a:pt x="16616608" y="10832427"/>
                </a:cubicBezTo>
                <a:cubicBezTo>
                  <a:pt x="16611218" y="10848593"/>
                  <a:pt x="16619043" y="10829985"/>
                  <a:pt x="16599936" y="10849095"/>
                </a:cubicBezTo>
                <a:cubicBezTo>
                  <a:pt x="16597558" y="10851476"/>
                  <a:pt x="16595717" y="10854570"/>
                  <a:pt x="16592795" y="10856239"/>
                </a:cubicBezTo>
                <a:cubicBezTo>
                  <a:pt x="16589952" y="10857864"/>
                  <a:pt x="16586404" y="10857680"/>
                  <a:pt x="16583268" y="10858620"/>
                </a:cubicBezTo>
                <a:cubicBezTo>
                  <a:pt x="16576057" y="10860785"/>
                  <a:pt x="16568981" y="10863384"/>
                  <a:pt x="16561835" y="10865764"/>
                </a:cubicBezTo>
                <a:cubicBezTo>
                  <a:pt x="16561833" y="10865765"/>
                  <a:pt x="16547555" y="10870525"/>
                  <a:pt x="16547551" y="10870527"/>
                </a:cubicBezTo>
                <a:lnTo>
                  <a:pt x="16533262" y="10880053"/>
                </a:lnTo>
                <a:cubicBezTo>
                  <a:pt x="16531677" y="10882433"/>
                  <a:pt x="16530523" y="10885173"/>
                  <a:pt x="16528499" y="10887195"/>
                </a:cubicBezTo>
                <a:cubicBezTo>
                  <a:pt x="16526475" y="10889219"/>
                  <a:pt x="16523144" y="10889723"/>
                  <a:pt x="16521355" y="10891959"/>
                </a:cubicBezTo>
                <a:cubicBezTo>
                  <a:pt x="16519788" y="10893919"/>
                  <a:pt x="16520097" y="10896857"/>
                  <a:pt x="16518976" y="10899102"/>
                </a:cubicBezTo>
                <a:cubicBezTo>
                  <a:pt x="16517695" y="10901663"/>
                  <a:pt x="16515801" y="10903865"/>
                  <a:pt x="16514211" y="10906245"/>
                </a:cubicBezTo>
                <a:cubicBezTo>
                  <a:pt x="16513417" y="10908626"/>
                  <a:pt x="16513050" y="10911195"/>
                  <a:pt x="16511831" y="10913389"/>
                </a:cubicBezTo>
                <a:cubicBezTo>
                  <a:pt x="16509049" y="10918393"/>
                  <a:pt x="16502308" y="10927678"/>
                  <a:pt x="16502308" y="10927678"/>
                </a:cubicBezTo>
                <a:lnTo>
                  <a:pt x="16495163" y="10949109"/>
                </a:lnTo>
                <a:lnTo>
                  <a:pt x="16492782" y="10956252"/>
                </a:lnTo>
                <a:lnTo>
                  <a:pt x="16490402" y="10963395"/>
                </a:lnTo>
                <a:cubicBezTo>
                  <a:pt x="16489605" y="10968951"/>
                  <a:pt x="16491033" y="10975329"/>
                  <a:pt x="16488019" y="10980064"/>
                </a:cubicBezTo>
                <a:cubicBezTo>
                  <a:pt x="16484227" y="10986022"/>
                  <a:pt x="16473641" y="10989954"/>
                  <a:pt x="16466589" y="10991972"/>
                </a:cubicBezTo>
                <a:cubicBezTo>
                  <a:pt x="16457577" y="10994545"/>
                  <a:pt x="16460633" y="10991972"/>
                  <a:pt x="16459445" y="10991972"/>
                </a:cubicBezTo>
                <a:cubicBezTo>
                  <a:pt x="16448329" y="10989589"/>
                  <a:pt x="16436888" y="10988421"/>
                  <a:pt x="16426107" y="10984827"/>
                </a:cubicBezTo>
                <a:cubicBezTo>
                  <a:pt x="16403807" y="10977393"/>
                  <a:pt x="16420107" y="10982172"/>
                  <a:pt x="16399911" y="10977683"/>
                </a:cubicBezTo>
                <a:cubicBezTo>
                  <a:pt x="16396715" y="10976973"/>
                  <a:pt x="16393628" y="10975765"/>
                  <a:pt x="16390385" y="10975304"/>
                </a:cubicBezTo>
                <a:cubicBezTo>
                  <a:pt x="16382491" y="10974175"/>
                  <a:pt x="16374511" y="10973714"/>
                  <a:pt x="16366575" y="10972920"/>
                </a:cubicBezTo>
                <a:cubicBezTo>
                  <a:pt x="16361813" y="10971333"/>
                  <a:pt x="16356465" y="10970944"/>
                  <a:pt x="16352289" y="10968158"/>
                </a:cubicBezTo>
                <a:cubicBezTo>
                  <a:pt x="16343057" y="10962002"/>
                  <a:pt x="16347857" y="10964301"/>
                  <a:pt x="16338000" y="10961014"/>
                </a:cubicBezTo>
                <a:cubicBezTo>
                  <a:pt x="16327306" y="10950320"/>
                  <a:pt x="16331924" y="10957067"/>
                  <a:pt x="16326093" y="10939584"/>
                </a:cubicBezTo>
                <a:lnTo>
                  <a:pt x="16323714" y="10932440"/>
                </a:lnTo>
                <a:lnTo>
                  <a:pt x="16321332" y="10925295"/>
                </a:lnTo>
                <a:cubicBezTo>
                  <a:pt x="16322124" y="10899101"/>
                  <a:pt x="16322258" y="10872879"/>
                  <a:pt x="16323714" y="10846716"/>
                </a:cubicBezTo>
                <a:cubicBezTo>
                  <a:pt x="16323853" y="10844209"/>
                  <a:pt x="16324850" y="10841749"/>
                  <a:pt x="16326093" y="10839571"/>
                </a:cubicBezTo>
                <a:cubicBezTo>
                  <a:pt x="16328065" y="10836126"/>
                  <a:pt x="16330932" y="10833274"/>
                  <a:pt x="16333237" y="10830045"/>
                </a:cubicBezTo>
                <a:cubicBezTo>
                  <a:pt x="16334901" y="10827716"/>
                  <a:pt x="16335977" y="10824926"/>
                  <a:pt x="16338000" y="10822902"/>
                </a:cubicBezTo>
                <a:cubicBezTo>
                  <a:pt x="16340026" y="10820879"/>
                  <a:pt x="16342763" y="10819727"/>
                  <a:pt x="16345146" y="10818139"/>
                </a:cubicBezTo>
                <a:cubicBezTo>
                  <a:pt x="16346730" y="10815758"/>
                  <a:pt x="16347884" y="10813019"/>
                  <a:pt x="16349905" y="10810996"/>
                </a:cubicBezTo>
                <a:cubicBezTo>
                  <a:pt x="16354522" y="10806380"/>
                  <a:pt x="16358386" y="10805788"/>
                  <a:pt x="16364195" y="10803853"/>
                </a:cubicBezTo>
                <a:lnTo>
                  <a:pt x="16385627" y="10789565"/>
                </a:lnTo>
                <a:lnTo>
                  <a:pt x="16392771" y="10784802"/>
                </a:lnTo>
                <a:cubicBezTo>
                  <a:pt x="16395150" y="10783216"/>
                  <a:pt x="16397255" y="10781103"/>
                  <a:pt x="16399911" y="10780039"/>
                </a:cubicBezTo>
                <a:cubicBezTo>
                  <a:pt x="16403880" y="10778452"/>
                  <a:pt x="16407998" y="10777189"/>
                  <a:pt x="16411818" y="10775277"/>
                </a:cubicBezTo>
                <a:cubicBezTo>
                  <a:pt x="16428266" y="10767053"/>
                  <a:pt x="16408660" y="10773090"/>
                  <a:pt x="16428486" y="10768133"/>
                </a:cubicBezTo>
                <a:cubicBezTo>
                  <a:pt x="16430867" y="10766545"/>
                  <a:pt x="16433017" y="10764533"/>
                  <a:pt x="16435632" y="10763370"/>
                </a:cubicBezTo>
                <a:cubicBezTo>
                  <a:pt x="16440219" y="10761331"/>
                  <a:pt x="16449921" y="10758609"/>
                  <a:pt x="16449921" y="10758609"/>
                </a:cubicBezTo>
                <a:cubicBezTo>
                  <a:pt x="16452300" y="10757021"/>
                  <a:pt x="16454503" y="10755125"/>
                  <a:pt x="16457061" y="10753845"/>
                </a:cubicBezTo>
                <a:cubicBezTo>
                  <a:pt x="16459309" y="10752723"/>
                  <a:pt x="16462118" y="10752857"/>
                  <a:pt x="16464205" y="10751464"/>
                </a:cubicBezTo>
                <a:cubicBezTo>
                  <a:pt x="16467010" y="10749597"/>
                  <a:pt x="16468405" y="10745955"/>
                  <a:pt x="16471349" y="10744321"/>
                </a:cubicBezTo>
                <a:cubicBezTo>
                  <a:pt x="16471353" y="10744318"/>
                  <a:pt x="16489208" y="10738368"/>
                  <a:pt x="16492782" y="10737177"/>
                </a:cubicBezTo>
                <a:cubicBezTo>
                  <a:pt x="16499599" y="10734905"/>
                  <a:pt x="16501967" y="10733912"/>
                  <a:pt x="16509450" y="10732415"/>
                </a:cubicBezTo>
                <a:cubicBezTo>
                  <a:pt x="16514183" y="10731467"/>
                  <a:pt x="16519024" y="10731081"/>
                  <a:pt x="16523739" y="10730034"/>
                </a:cubicBezTo>
                <a:cubicBezTo>
                  <a:pt x="16526185" y="10729490"/>
                  <a:pt x="16528391" y="10727984"/>
                  <a:pt x="16530883" y="10727652"/>
                </a:cubicBezTo>
                <a:cubicBezTo>
                  <a:pt x="16540356" y="10726389"/>
                  <a:pt x="16549932" y="10726065"/>
                  <a:pt x="16559454" y="10725270"/>
                </a:cubicBezTo>
                <a:close/>
                <a:moveTo>
                  <a:pt x="40300303" y="10677661"/>
                </a:moveTo>
                <a:cubicBezTo>
                  <a:pt x="40306419" y="10678885"/>
                  <a:pt x="40316039" y="10677892"/>
                  <a:pt x="40316971" y="10687186"/>
                </a:cubicBezTo>
                <a:cubicBezTo>
                  <a:pt x="40317527" y="10692771"/>
                  <a:pt x="40315691" y="10698351"/>
                  <a:pt x="40314591" y="10703856"/>
                </a:cubicBezTo>
                <a:cubicBezTo>
                  <a:pt x="40314095" y="10706316"/>
                  <a:pt x="40313983" y="10709225"/>
                  <a:pt x="40312207" y="10710999"/>
                </a:cubicBezTo>
                <a:cubicBezTo>
                  <a:pt x="40309575" y="10713631"/>
                  <a:pt x="40308239" y="10709015"/>
                  <a:pt x="40307447" y="10708619"/>
                </a:cubicBezTo>
                <a:cubicBezTo>
                  <a:pt x="40300303" y="10707031"/>
                  <a:pt x="40292559" y="10707128"/>
                  <a:pt x="40286015" y="10703856"/>
                </a:cubicBezTo>
                <a:cubicBezTo>
                  <a:pt x="40283767" y="10702733"/>
                  <a:pt x="40283631" y="10699221"/>
                  <a:pt x="40283631" y="10696712"/>
                </a:cubicBezTo>
                <a:cubicBezTo>
                  <a:pt x="40283631" y="10692665"/>
                  <a:pt x="40284007" y="10688319"/>
                  <a:pt x="40286015" y="10684805"/>
                </a:cubicBezTo>
                <a:cubicBezTo>
                  <a:pt x="40288183" y="10681005"/>
                  <a:pt x="40296639" y="10678883"/>
                  <a:pt x="40300303" y="10677661"/>
                </a:cubicBezTo>
                <a:close/>
                <a:moveTo>
                  <a:pt x="21023471" y="10675667"/>
                </a:moveTo>
                <a:cubicBezTo>
                  <a:pt x="21036099" y="10675667"/>
                  <a:pt x="21046331" y="10685901"/>
                  <a:pt x="21046331" y="10698528"/>
                </a:cubicBezTo>
                <a:cubicBezTo>
                  <a:pt x="21046331" y="10711151"/>
                  <a:pt x="21036099" y="10721387"/>
                  <a:pt x="21023471" y="10721387"/>
                </a:cubicBezTo>
                <a:cubicBezTo>
                  <a:pt x="21010847" y="10721387"/>
                  <a:pt x="21000611" y="10711151"/>
                  <a:pt x="21000611" y="10698528"/>
                </a:cubicBezTo>
                <a:cubicBezTo>
                  <a:pt x="21000611" y="10685901"/>
                  <a:pt x="21010847" y="10675667"/>
                  <a:pt x="21023471" y="10675667"/>
                </a:cubicBezTo>
                <a:close/>
                <a:moveTo>
                  <a:pt x="28736951" y="10639528"/>
                </a:moveTo>
                <a:cubicBezTo>
                  <a:pt x="28748063" y="10641116"/>
                  <a:pt x="28759283" y="10642089"/>
                  <a:pt x="28770291" y="10644291"/>
                </a:cubicBezTo>
                <a:cubicBezTo>
                  <a:pt x="28775211" y="10645275"/>
                  <a:pt x="28780659" y="10645916"/>
                  <a:pt x="28784579" y="10649054"/>
                </a:cubicBezTo>
                <a:cubicBezTo>
                  <a:pt x="28789047" y="10652629"/>
                  <a:pt x="28790055" y="10659293"/>
                  <a:pt x="28794103" y="10663340"/>
                </a:cubicBezTo>
                <a:cubicBezTo>
                  <a:pt x="28798151" y="10667387"/>
                  <a:pt x="28803627" y="10669691"/>
                  <a:pt x="28808391" y="10672866"/>
                </a:cubicBezTo>
                <a:cubicBezTo>
                  <a:pt x="28811563" y="10677629"/>
                  <a:pt x="28813867" y="10683105"/>
                  <a:pt x="28817915" y="10687153"/>
                </a:cubicBezTo>
                <a:cubicBezTo>
                  <a:pt x="28827147" y="10696386"/>
                  <a:pt x="28834871" y="10697568"/>
                  <a:pt x="28846491" y="10701440"/>
                </a:cubicBezTo>
                <a:cubicBezTo>
                  <a:pt x="28851251" y="10706204"/>
                  <a:pt x="28855175" y="10711993"/>
                  <a:pt x="28860779" y="10715727"/>
                </a:cubicBezTo>
                <a:cubicBezTo>
                  <a:pt x="28864955" y="10718513"/>
                  <a:pt x="28872147" y="10716406"/>
                  <a:pt x="28875063" y="10720491"/>
                </a:cubicBezTo>
                <a:cubicBezTo>
                  <a:pt x="28880899" y="10728660"/>
                  <a:pt x="28884591" y="10749068"/>
                  <a:pt x="28884591" y="10749068"/>
                </a:cubicBezTo>
                <a:cubicBezTo>
                  <a:pt x="28881995" y="10756850"/>
                  <a:pt x="28878079" y="10772782"/>
                  <a:pt x="28870303" y="10777642"/>
                </a:cubicBezTo>
                <a:cubicBezTo>
                  <a:pt x="28861787" y="10782962"/>
                  <a:pt x="28851251" y="10783991"/>
                  <a:pt x="28841727" y="10787166"/>
                </a:cubicBezTo>
                <a:cubicBezTo>
                  <a:pt x="28793715" y="10803169"/>
                  <a:pt x="28868183" y="10778752"/>
                  <a:pt x="28808391" y="10796690"/>
                </a:cubicBezTo>
                <a:cubicBezTo>
                  <a:pt x="28798771" y="10799576"/>
                  <a:pt x="28779815" y="10806215"/>
                  <a:pt x="28779815" y="10806215"/>
                </a:cubicBezTo>
                <a:cubicBezTo>
                  <a:pt x="28767647" y="10787965"/>
                  <a:pt x="28775847" y="10802246"/>
                  <a:pt x="28775051" y="10801452"/>
                </a:cubicBezTo>
                <a:cubicBezTo>
                  <a:pt x="28765527" y="10790341"/>
                  <a:pt x="28756827" y="10778464"/>
                  <a:pt x="28746479" y="10768115"/>
                </a:cubicBezTo>
                <a:cubicBezTo>
                  <a:pt x="28742431" y="10764069"/>
                  <a:pt x="28736235" y="10762639"/>
                  <a:pt x="28732191" y="10758591"/>
                </a:cubicBezTo>
                <a:cubicBezTo>
                  <a:pt x="28700435" y="10726839"/>
                  <a:pt x="28746479" y="10760180"/>
                  <a:pt x="28708379" y="10734778"/>
                </a:cubicBezTo>
                <a:cubicBezTo>
                  <a:pt x="28696783" y="10699993"/>
                  <a:pt x="28701287" y="10715943"/>
                  <a:pt x="28694091" y="10687153"/>
                </a:cubicBezTo>
                <a:cubicBezTo>
                  <a:pt x="28695679" y="10674453"/>
                  <a:pt x="28693655" y="10660749"/>
                  <a:pt x="28698851" y="10649054"/>
                </a:cubicBezTo>
                <a:cubicBezTo>
                  <a:pt x="28700891" y="10644466"/>
                  <a:pt x="28708271" y="10645509"/>
                  <a:pt x="28713139" y="10644291"/>
                </a:cubicBezTo>
                <a:cubicBezTo>
                  <a:pt x="28720991" y="10642329"/>
                  <a:pt x="28729015" y="10641116"/>
                  <a:pt x="28736951" y="10639528"/>
                </a:cubicBezTo>
                <a:close/>
                <a:moveTo>
                  <a:pt x="17438091" y="10562947"/>
                </a:moveTo>
                <a:cubicBezTo>
                  <a:pt x="17450717" y="10562947"/>
                  <a:pt x="17460951" y="10573182"/>
                  <a:pt x="17460951" y="10585807"/>
                </a:cubicBezTo>
                <a:cubicBezTo>
                  <a:pt x="17460951" y="10598431"/>
                  <a:pt x="17450717" y="10608667"/>
                  <a:pt x="17438091" y="10608667"/>
                </a:cubicBezTo>
                <a:cubicBezTo>
                  <a:pt x="17425467" y="10608667"/>
                  <a:pt x="17415231" y="10598431"/>
                  <a:pt x="17415231" y="10585807"/>
                </a:cubicBezTo>
                <a:cubicBezTo>
                  <a:pt x="17415231" y="10573182"/>
                  <a:pt x="17425467" y="10562947"/>
                  <a:pt x="17438091" y="10562947"/>
                </a:cubicBezTo>
                <a:close/>
                <a:moveTo>
                  <a:pt x="169128" y="10541809"/>
                </a:moveTo>
                <a:cubicBezTo>
                  <a:pt x="178648" y="10542603"/>
                  <a:pt x="188223" y="10542926"/>
                  <a:pt x="197703" y="10544190"/>
                </a:cubicBezTo>
                <a:cubicBezTo>
                  <a:pt x="200185" y="10544523"/>
                  <a:pt x="202885" y="10545003"/>
                  <a:pt x="204849" y="10546573"/>
                </a:cubicBezTo>
                <a:cubicBezTo>
                  <a:pt x="207075" y="10548359"/>
                  <a:pt x="208016" y="10551333"/>
                  <a:pt x="209610" y="10553715"/>
                </a:cubicBezTo>
                <a:cubicBezTo>
                  <a:pt x="209323" y="10555442"/>
                  <a:pt x="207454" y="10571239"/>
                  <a:pt x="204849" y="10575148"/>
                </a:cubicBezTo>
                <a:cubicBezTo>
                  <a:pt x="202971" y="10577948"/>
                  <a:pt x="200499" y="10580423"/>
                  <a:pt x="197703" y="10582291"/>
                </a:cubicBezTo>
                <a:cubicBezTo>
                  <a:pt x="195616" y="10583683"/>
                  <a:pt x="192942" y="10583877"/>
                  <a:pt x="190555" y="10584671"/>
                </a:cubicBezTo>
                <a:cubicBezTo>
                  <a:pt x="178471" y="10596761"/>
                  <a:pt x="189233" y="10588442"/>
                  <a:pt x="173887" y="10594196"/>
                </a:cubicBezTo>
                <a:cubicBezTo>
                  <a:pt x="170560" y="10595442"/>
                  <a:pt x="167887" y="10598489"/>
                  <a:pt x="164367" y="10598959"/>
                </a:cubicBezTo>
                <a:cubicBezTo>
                  <a:pt x="155706" y="10600113"/>
                  <a:pt x="146500" y="10600942"/>
                  <a:pt x="142928" y="10601341"/>
                </a:cubicBezTo>
                <a:cubicBezTo>
                  <a:pt x="139761" y="10594990"/>
                  <a:pt x="134674" y="10589275"/>
                  <a:pt x="133405" y="10582291"/>
                </a:cubicBezTo>
                <a:cubicBezTo>
                  <a:pt x="132889" y="10579475"/>
                  <a:pt x="137007" y="10577763"/>
                  <a:pt x="138166" y="10575148"/>
                </a:cubicBezTo>
                <a:cubicBezTo>
                  <a:pt x="140212" y="10570560"/>
                  <a:pt x="140143" y="10565036"/>
                  <a:pt x="142928" y="10560858"/>
                </a:cubicBezTo>
                <a:cubicBezTo>
                  <a:pt x="144522" y="10558477"/>
                  <a:pt x="145545" y="10555599"/>
                  <a:pt x="147690" y="10553715"/>
                </a:cubicBezTo>
                <a:cubicBezTo>
                  <a:pt x="157768" y="10544896"/>
                  <a:pt x="159309" y="10545079"/>
                  <a:pt x="169128" y="10541809"/>
                </a:cubicBezTo>
                <a:close/>
                <a:moveTo>
                  <a:pt x="16722" y="10534665"/>
                </a:moveTo>
                <a:cubicBezTo>
                  <a:pt x="21248" y="10535570"/>
                  <a:pt x="30892" y="10536989"/>
                  <a:pt x="35773" y="10539428"/>
                </a:cubicBezTo>
                <a:cubicBezTo>
                  <a:pt x="38337" y="10540710"/>
                  <a:pt x="40302" y="10543028"/>
                  <a:pt x="42921" y="10544191"/>
                </a:cubicBezTo>
                <a:cubicBezTo>
                  <a:pt x="47504" y="10546230"/>
                  <a:pt x="57204" y="10548953"/>
                  <a:pt x="57204" y="10548953"/>
                </a:cubicBezTo>
                <a:cubicBezTo>
                  <a:pt x="53082" y="10606691"/>
                  <a:pt x="65753" y="10573832"/>
                  <a:pt x="47680" y="10584673"/>
                </a:cubicBezTo>
                <a:cubicBezTo>
                  <a:pt x="45757" y="10585827"/>
                  <a:pt x="45703" y="10590624"/>
                  <a:pt x="45297" y="10591816"/>
                </a:cubicBezTo>
                <a:cubicBezTo>
                  <a:pt x="37370" y="10591022"/>
                  <a:pt x="28793" y="10592631"/>
                  <a:pt x="21492" y="10589435"/>
                </a:cubicBezTo>
                <a:cubicBezTo>
                  <a:pt x="15315" y="10586735"/>
                  <a:pt x="7198" y="10575148"/>
                  <a:pt x="7198" y="10575148"/>
                </a:cubicBezTo>
                <a:cubicBezTo>
                  <a:pt x="6408" y="10572766"/>
                  <a:pt x="5944" y="10570248"/>
                  <a:pt x="4826" y="10568003"/>
                </a:cubicBezTo>
                <a:cubicBezTo>
                  <a:pt x="3544" y="10565443"/>
                  <a:pt x="529" y="10563682"/>
                  <a:pt x="53" y="10560859"/>
                </a:cubicBezTo>
                <a:cubicBezTo>
                  <a:pt x="-358" y="10558383"/>
                  <a:pt x="1746" y="10556129"/>
                  <a:pt x="2439" y="10553715"/>
                </a:cubicBezTo>
                <a:cubicBezTo>
                  <a:pt x="4130" y="10547783"/>
                  <a:pt x="4211" y="10541344"/>
                  <a:pt x="9585" y="10537047"/>
                </a:cubicBezTo>
                <a:cubicBezTo>
                  <a:pt x="11539" y="10535479"/>
                  <a:pt x="14346" y="10535459"/>
                  <a:pt x="16722" y="10534665"/>
                </a:cubicBezTo>
                <a:close/>
                <a:moveTo>
                  <a:pt x="28546451" y="10501416"/>
                </a:moveTo>
                <a:cubicBezTo>
                  <a:pt x="28557563" y="10503002"/>
                  <a:pt x="28568783" y="10503976"/>
                  <a:pt x="28579791" y="10506177"/>
                </a:cubicBezTo>
                <a:cubicBezTo>
                  <a:pt x="28584711" y="10507163"/>
                  <a:pt x="28591159" y="10506856"/>
                  <a:pt x="28594079" y="10510940"/>
                </a:cubicBezTo>
                <a:cubicBezTo>
                  <a:pt x="28599915" y="10519111"/>
                  <a:pt x="28603603" y="10539515"/>
                  <a:pt x="28603603" y="10539515"/>
                </a:cubicBezTo>
                <a:cubicBezTo>
                  <a:pt x="28598839" y="10542691"/>
                  <a:pt x="28592891" y="10544571"/>
                  <a:pt x="28589315" y="10549040"/>
                </a:cubicBezTo>
                <a:cubicBezTo>
                  <a:pt x="28586179" y="10552961"/>
                  <a:pt x="28584551" y="10563327"/>
                  <a:pt x="28589315" y="10568090"/>
                </a:cubicBezTo>
                <a:lnTo>
                  <a:pt x="28551215" y="10553803"/>
                </a:lnTo>
                <a:cubicBezTo>
                  <a:pt x="28546495" y="10552087"/>
                  <a:pt x="28540847" y="10552178"/>
                  <a:pt x="28536927" y="10549040"/>
                </a:cubicBezTo>
                <a:cubicBezTo>
                  <a:pt x="28532459" y="10545466"/>
                  <a:pt x="28531451" y="10538799"/>
                  <a:pt x="28527403" y="10534752"/>
                </a:cubicBezTo>
                <a:cubicBezTo>
                  <a:pt x="28523355" y="10530705"/>
                  <a:pt x="28517879" y="10528403"/>
                  <a:pt x="28513115" y="10525228"/>
                </a:cubicBezTo>
                <a:cubicBezTo>
                  <a:pt x="28514703" y="10520466"/>
                  <a:pt x="28513791" y="10513858"/>
                  <a:pt x="28517879" y="10510940"/>
                </a:cubicBezTo>
                <a:cubicBezTo>
                  <a:pt x="28526047" y="10505106"/>
                  <a:pt x="28546451" y="10501416"/>
                  <a:pt x="28546451" y="10501416"/>
                </a:cubicBezTo>
                <a:close/>
                <a:moveTo>
                  <a:pt x="40250295" y="10494307"/>
                </a:moveTo>
                <a:cubicBezTo>
                  <a:pt x="40267759" y="10495101"/>
                  <a:pt x="40285327" y="10494603"/>
                  <a:pt x="40302687" y="10496687"/>
                </a:cubicBezTo>
                <a:cubicBezTo>
                  <a:pt x="40305527" y="10497028"/>
                  <a:pt x="40308239" y="10499068"/>
                  <a:pt x="40309831" y="10501450"/>
                </a:cubicBezTo>
                <a:cubicBezTo>
                  <a:pt x="40311643" y="10504173"/>
                  <a:pt x="40311567" y="10507767"/>
                  <a:pt x="40312207" y="10510975"/>
                </a:cubicBezTo>
                <a:cubicBezTo>
                  <a:pt x="40313159" y="10515710"/>
                  <a:pt x="40313799" y="10520502"/>
                  <a:pt x="40314591" y="10525261"/>
                </a:cubicBezTo>
                <a:cubicBezTo>
                  <a:pt x="40314135" y="10531165"/>
                  <a:pt x="40314967" y="10553084"/>
                  <a:pt x="40309831" y="10563362"/>
                </a:cubicBezTo>
                <a:cubicBezTo>
                  <a:pt x="40308551" y="10565922"/>
                  <a:pt x="40307087" y="10568482"/>
                  <a:pt x="40305063" y="10570505"/>
                </a:cubicBezTo>
                <a:cubicBezTo>
                  <a:pt x="40303039" y="10572531"/>
                  <a:pt x="40300119" y="10573436"/>
                  <a:pt x="40297919" y="10575268"/>
                </a:cubicBezTo>
                <a:cubicBezTo>
                  <a:pt x="40285759" y="10585401"/>
                  <a:pt x="40296671" y="10580937"/>
                  <a:pt x="40281255" y="10584794"/>
                </a:cubicBezTo>
                <a:cubicBezTo>
                  <a:pt x="40278871" y="10586381"/>
                  <a:pt x="40276727" y="10588394"/>
                  <a:pt x="40274111" y="10589555"/>
                </a:cubicBezTo>
                <a:cubicBezTo>
                  <a:pt x="40269519" y="10591594"/>
                  <a:pt x="40263999" y="10591533"/>
                  <a:pt x="40259823" y="10594320"/>
                </a:cubicBezTo>
                <a:lnTo>
                  <a:pt x="40245535" y="10603844"/>
                </a:lnTo>
                <a:cubicBezTo>
                  <a:pt x="40243151" y="10605432"/>
                  <a:pt x="40241103" y="10607701"/>
                  <a:pt x="40238391" y="10608605"/>
                </a:cubicBezTo>
                <a:lnTo>
                  <a:pt x="40224103" y="10613369"/>
                </a:lnTo>
                <a:lnTo>
                  <a:pt x="40209815" y="10618130"/>
                </a:lnTo>
                <a:lnTo>
                  <a:pt x="40202671" y="10620513"/>
                </a:lnTo>
                <a:lnTo>
                  <a:pt x="40200287" y="10630036"/>
                </a:lnTo>
                <a:lnTo>
                  <a:pt x="40171715" y="10620513"/>
                </a:lnTo>
                <a:lnTo>
                  <a:pt x="40164571" y="10618130"/>
                </a:lnTo>
                <a:lnTo>
                  <a:pt x="40157431" y="10615750"/>
                </a:lnTo>
                <a:cubicBezTo>
                  <a:pt x="40155839" y="10613369"/>
                  <a:pt x="40154687" y="10610631"/>
                  <a:pt x="40152663" y="10608605"/>
                </a:cubicBezTo>
                <a:cubicBezTo>
                  <a:pt x="40150639" y="10606582"/>
                  <a:pt x="40146799" y="10606405"/>
                  <a:pt x="40145519" y="10603844"/>
                </a:cubicBezTo>
                <a:cubicBezTo>
                  <a:pt x="40143359" y="10599524"/>
                  <a:pt x="40143935" y="10594320"/>
                  <a:pt x="40143143" y="10589555"/>
                </a:cubicBezTo>
                <a:cubicBezTo>
                  <a:pt x="40145015" y="10568947"/>
                  <a:pt x="40143695" y="10568566"/>
                  <a:pt x="40147903" y="10553836"/>
                </a:cubicBezTo>
                <a:cubicBezTo>
                  <a:pt x="40149279" y="10549025"/>
                  <a:pt x="40151071" y="10543028"/>
                  <a:pt x="40155047" y="10539550"/>
                </a:cubicBezTo>
                <a:cubicBezTo>
                  <a:pt x="40165123" y="10530731"/>
                  <a:pt x="40166663" y="10530915"/>
                  <a:pt x="40176479" y="10527645"/>
                </a:cubicBezTo>
                <a:cubicBezTo>
                  <a:pt x="40180967" y="10523158"/>
                  <a:pt x="40184799" y="10518388"/>
                  <a:pt x="40190767" y="10515737"/>
                </a:cubicBezTo>
                <a:cubicBezTo>
                  <a:pt x="40195351" y="10513697"/>
                  <a:pt x="40205055" y="10510975"/>
                  <a:pt x="40205055" y="10510975"/>
                </a:cubicBezTo>
                <a:cubicBezTo>
                  <a:pt x="40207431" y="10509387"/>
                  <a:pt x="40209567" y="10507339"/>
                  <a:pt x="40212199" y="10506211"/>
                </a:cubicBezTo>
                <a:cubicBezTo>
                  <a:pt x="40215207" y="10504923"/>
                  <a:pt x="40218583" y="10504770"/>
                  <a:pt x="40221719" y="10503831"/>
                </a:cubicBezTo>
                <a:cubicBezTo>
                  <a:pt x="40226527" y="10502389"/>
                  <a:pt x="40231247" y="10500657"/>
                  <a:pt x="40236007" y="10499068"/>
                </a:cubicBezTo>
                <a:lnTo>
                  <a:pt x="40243151" y="10496687"/>
                </a:lnTo>
                <a:close/>
                <a:moveTo>
                  <a:pt x="40107423" y="10418107"/>
                </a:moveTo>
                <a:cubicBezTo>
                  <a:pt x="40113771" y="10420223"/>
                  <a:pt x="40118143" y="10420498"/>
                  <a:pt x="40121711" y="10427631"/>
                </a:cubicBezTo>
                <a:cubicBezTo>
                  <a:pt x="40123519" y="10431251"/>
                  <a:pt x="40123295" y="10435569"/>
                  <a:pt x="40124087" y="10439537"/>
                </a:cubicBezTo>
                <a:cubicBezTo>
                  <a:pt x="40123295" y="10451443"/>
                  <a:pt x="40123027" y="10463398"/>
                  <a:pt x="40121711" y="10475256"/>
                </a:cubicBezTo>
                <a:cubicBezTo>
                  <a:pt x="40121431" y="10477751"/>
                  <a:pt x="40121103" y="10480625"/>
                  <a:pt x="40119327" y="10482400"/>
                </a:cubicBezTo>
                <a:cubicBezTo>
                  <a:pt x="40117551" y="10484176"/>
                  <a:pt x="40114567" y="10483988"/>
                  <a:pt x="40112183" y="10484781"/>
                </a:cubicBezTo>
                <a:lnTo>
                  <a:pt x="40085991" y="10482400"/>
                </a:lnTo>
                <a:cubicBezTo>
                  <a:pt x="40083607" y="10476051"/>
                  <a:pt x="40080991" y="10469784"/>
                  <a:pt x="40078847" y="10463351"/>
                </a:cubicBezTo>
                <a:cubicBezTo>
                  <a:pt x="40077811" y="10460245"/>
                  <a:pt x="40076463" y="10457098"/>
                  <a:pt x="40076463" y="10453825"/>
                </a:cubicBezTo>
                <a:cubicBezTo>
                  <a:pt x="40076463" y="10447426"/>
                  <a:pt x="40075623" y="10440303"/>
                  <a:pt x="40078847" y="10434775"/>
                </a:cubicBezTo>
                <a:cubicBezTo>
                  <a:pt x="40081727" y="10429831"/>
                  <a:pt x="40088371" y="10428425"/>
                  <a:pt x="40093135" y="10425251"/>
                </a:cubicBezTo>
                <a:cubicBezTo>
                  <a:pt x="40102367" y="10419094"/>
                  <a:pt x="40097559" y="10421393"/>
                  <a:pt x="40107423" y="10418107"/>
                </a:cubicBezTo>
                <a:close/>
                <a:moveTo>
                  <a:pt x="28317851" y="10415690"/>
                </a:moveTo>
                <a:cubicBezTo>
                  <a:pt x="28330551" y="10417277"/>
                  <a:pt x="28345467" y="10413113"/>
                  <a:pt x="28355951" y="10420453"/>
                </a:cubicBezTo>
                <a:cubicBezTo>
                  <a:pt x="28364179" y="10426211"/>
                  <a:pt x="28365479" y="10449028"/>
                  <a:pt x="28365479" y="10449028"/>
                </a:cubicBezTo>
                <a:cubicBezTo>
                  <a:pt x="28348179" y="10454794"/>
                  <a:pt x="28349603" y="10460935"/>
                  <a:pt x="28346427" y="10463315"/>
                </a:cubicBezTo>
                <a:cubicBezTo>
                  <a:pt x="28332139" y="10460140"/>
                  <a:pt x="28316655" y="10460336"/>
                  <a:pt x="28303563" y="10453791"/>
                </a:cubicBezTo>
                <a:cubicBezTo>
                  <a:pt x="28299075" y="10451545"/>
                  <a:pt x="28298803" y="10444523"/>
                  <a:pt x="28298803" y="10439504"/>
                </a:cubicBezTo>
                <a:cubicBezTo>
                  <a:pt x="28298803" y="10424167"/>
                  <a:pt x="28306883" y="10423004"/>
                  <a:pt x="28317851" y="10415690"/>
                </a:cubicBezTo>
                <a:close/>
                <a:moveTo>
                  <a:pt x="28146403" y="10358542"/>
                </a:moveTo>
                <a:cubicBezTo>
                  <a:pt x="28155927" y="10360127"/>
                  <a:pt x="28165551" y="10361206"/>
                  <a:pt x="28174979" y="10363301"/>
                </a:cubicBezTo>
                <a:cubicBezTo>
                  <a:pt x="28179879" y="10364391"/>
                  <a:pt x="28185715" y="10364515"/>
                  <a:pt x="28189263" y="10368064"/>
                </a:cubicBezTo>
                <a:cubicBezTo>
                  <a:pt x="28197359" y="10376159"/>
                  <a:pt x="28208315" y="10396641"/>
                  <a:pt x="28208315" y="10396641"/>
                </a:cubicBezTo>
                <a:cubicBezTo>
                  <a:pt x="28201627" y="10423391"/>
                  <a:pt x="28172595" y="10412514"/>
                  <a:pt x="28165451" y="10415690"/>
                </a:cubicBezTo>
                <a:cubicBezTo>
                  <a:pt x="28152751" y="10409341"/>
                  <a:pt x="28134975" y="10408618"/>
                  <a:pt x="28127351" y="10396641"/>
                </a:cubicBezTo>
                <a:cubicBezTo>
                  <a:pt x="28108199" y="10366540"/>
                  <a:pt x="28132479" y="10363180"/>
                  <a:pt x="28146403" y="10358542"/>
                </a:cubicBezTo>
                <a:close/>
                <a:moveTo>
                  <a:pt x="40021695" y="10320476"/>
                </a:moveTo>
                <a:cubicBezTo>
                  <a:pt x="40031223" y="10321271"/>
                  <a:pt x="40040899" y="10320982"/>
                  <a:pt x="40050271" y="10322857"/>
                </a:cubicBezTo>
                <a:cubicBezTo>
                  <a:pt x="40053079" y="10323418"/>
                  <a:pt x="40055995" y="10325135"/>
                  <a:pt x="40057415" y="10327620"/>
                </a:cubicBezTo>
                <a:cubicBezTo>
                  <a:pt x="40059423" y="10331135"/>
                  <a:pt x="40058999" y="10335556"/>
                  <a:pt x="40059799" y="10339525"/>
                </a:cubicBezTo>
                <a:cubicBezTo>
                  <a:pt x="40059447" y="10343027"/>
                  <a:pt x="40059223" y="10362948"/>
                  <a:pt x="40055031" y="10370482"/>
                </a:cubicBezTo>
                <a:cubicBezTo>
                  <a:pt x="40047771" y="10383556"/>
                  <a:pt x="40049335" y="10384408"/>
                  <a:pt x="40038367" y="10387151"/>
                </a:cubicBezTo>
                <a:cubicBezTo>
                  <a:pt x="40037595" y="10387344"/>
                  <a:pt x="40034399" y="10387151"/>
                  <a:pt x="40033603" y="10387151"/>
                </a:cubicBezTo>
                <a:cubicBezTo>
                  <a:pt x="40024567" y="10380700"/>
                  <a:pt x="40016543" y="10377942"/>
                  <a:pt x="40012171" y="10368100"/>
                </a:cubicBezTo>
                <a:cubicBezTo>
                  <a:pt x="40010135" y="10363514"/>
                  <a:pt x="40007407" y="10353813"/>
                  <a:pt x="40007407" y="10353813"/>
                </a:cubicBezTo>
                <a:cubicBezTo>
                  <a:pt x="40008203" y="10347463"/>
                  <a:pt x="40007603" y="10340777"/>
                  <a:pt x="40009791" y="10334762"/>
                </a:cubicBezTo>
                <a:cubicBezTo>
                  <a:pt x="40010943" y="10331598"/>
                  <a:pt x="40014775" y="10330206"/>
                  <a:pt x="40016935" y="10327620"/>
                </a:cubicBezTo>
                <a:cubicBezTo>
                  <a:pt x="40018767" y="10325421"/>
                  <a:pt x="40020111" y="10322857"/>
                  <a:pt x="40021695" y="10320476"/>
                </a:cubicBezTo>
                <a:close/>
                <a:moveTo>
                  <a:pt x="38173843" y="10318097"/>
                </a:moveTo>
                <a:cubicBezTo>
                  <a:pt x="38188131" y="10318890"/>
                  <a:pt x="38202463" y="10319121"/>
                  <a:pt x="38216707" y="10320478"/>
                </a:cubicBezTo>
                <a:cubicBezTo>
                  <a:pt x="38219207" y="10320717"/>
                  <a:pt x="38221439" y="10322169"/>
                  <a:pt x="38223851" y="10322859"/>
                </a:cubicBezTo>
                <a:cubicBezTo>
                  <a:pt x="38226999" y="10323760"/>
                  <a:pt x="38230231" y="10324341"/>
                  <a:pt x="38233375" y="10325242"/>
                </a:cubicBezTo>
                <a:cubicBezTo>
                  <a:pt x="38235791" y="10325930"/>
                  <a:pt x="38238099" y="10326964"/>
                  <a:pt x="38240519" y="10327623"/>
                </a:cubicBezTo>
                <a:cubicBezTo>
                  <a:pt x="38246835" y="10329345"/>
                  <a:pt x="38253219" y="10330798"/>
                  <a:pt x="38259571" y="10332384"/>
                </a:cubicBezTo>
                <a:lnTo>
                  <a:pt x="38269095" y="10334765"/>
                </a:lnTo>
                <a:cubicBezTo>
                  <a:pt x="38272271" y="10335560"/>
                  <a:pt x="38275355" y="10336898"/>
                  <a:pt x="38278619" y="10337148"/>
                </a:cubicBezTo>
                <a:cubicBezTo>
                  <a:pt x="38322263" y="10340504"/>
                  <a:pt x="38299247" y="10338882"/>
                  <a:pt x="38347675" y="10341910"/>
                </a:cubicBezTo>
                <a:cubicBezTo>
                  <a:pt x="38350059" y="10342704"/>
                  <a:pt x="38353043" y="10342515"/>
                  <a:pt x="38354819" y="10344291"/>
                </a:cubicBezTo>
                <a:cubicBezTo>
                  <a:pt x="38356595" y="10346065"/>
                  <a:pt x="38357203" y="10348925"/>
                  <a:pt x="38357203" y="10351434"/>
                </a:cubicBezTo>
                <a:cubicBezTo>
                  <a:pt x="38357203" y="10360202"/>
                  <a:pt x="38356059" y="10368950"/>
                  <a:pt x="38354819" y="10377629"/>
                </a:cubicBezTo>
                <a:cubicBezTo>
                  <a:pt x="38354463" y="10380113"/>
                  <a:pt x="38354483" y="10383313"/>
                  <a:pt x="38352439" y="10384774"/>
                </a:cubicBezTo>
                <a:cubicBezTo>
                  <a:pt x="38348355" y="10387691"/>
                  <a:pt x="38338151" y="10389534"/>
                  <a:pt x="38338151" y="10389534"/>
                </a:cubicBezTo>
                <a:cubicBezTo>
                  <a:pt x="38335771" y="10391124"/>
                  <a:pt x="38333623" y="10393135"/>
                  <a:pt x="38331007" y="10394298"/>
                </a:cubicBezTo>
                <a:cubicBezTo>
                  <a:pt x="38326419" y="10396336"/>
                  <a:pt x="38321483" y="10397472"/>
                  <a:pt x="38316719" y="10399059"/>
                </a:cubicBezTo>
                <a:cubicBezTo>
                  <a:pt x="38306807" y="10402363"/>
                  <a:pt x="38310315" y="10401523"/>
                  <a:pt x="38297671" y="10403823"/>
                </a:cubicBezTo>
                <a:cubicBezTo>
                  <a:pt x="38292919" y="10404687"/>
                  <a:pt x="38288131" y="10405339"/>
                  <a:pt x="38283383" y="10406204"/>
                </a:cubicBezTo>
                <a:cubicBezTo>
                  <a:pt x="38279399" y="10406927"/>
                  <a:pt x="38271475" y="10404218"/>
                  <a:pt x="38269095" y="10403823"/>
                </a:cubicBezTo>
                <a:cubicBezTo>
                  <a:pt x="38237903" y="10400985"/>
                  <a:pt x="38251219" y="10404214"/>
                  <a:pt x="38228615" y="10396678"/>
                </a:cubicBezTo>
                <a:cubicBezTo>
                  <a:pt x="38228607" y="10396677"/>
                  <a:pt x="38214331" y="10391919"/>
                  <a:pt x="38214327" y="10391915"/>
                </a:cubicBezTo>
                <a:cubicBezTo>
                  <a:pt x="38206531" y="10386720"/>
                  <a:pt x="38203711" y="10383935"/>
                  <a:pt x="38192895" y="10382390"/>
                </a:cubicBezTo>
                <a:cubicBezTo>
                  <a:pt x="38187339" y="10381597"/>
                  <a:pt x="38181747" y="10381013"/>
                  <a:pt x="38176227" y="10380009"/>
                </a:cubicBezTo>
                <a:cubicBezTo>
                  <a:pt x="38169647" y="10378813"/>
                  <a:pt x="38165679" y="10377287"/>
                  <a:pt x="38159559" y="10375247"/>
                </a:cubicBezTo>
                <a:lnTo>
                  <a:pt x="38154795" y="10360959"/>
                </a:lnTo>
                <a:lnTo>
                  <a:pt x="38152415" y="10353816"/>
                </a:lnTo>
                <a:cubicBezTo>
                  <a:pt x="38152691" y="10351052"/>
                  <a:pt x="38151227" y="10328067"/>
                  <a:pt x="38159559" y="10322859"/>
                </a:cubicBezTo>
                <a:cubicBezTo>
                  <a:pt x="38163815" y="10320199"/>
                  <a:pt x="38173843" y="10318097"/>
                  <a:pt x="38173843" y="10318097"/>
                </a:cubicBezTo>
                <a:close/>
                <a:moveTo>
                  <a:pt x="27903515" y="10301389"/>
                </a:moveTo>
                <a:cubicBezTo>
                  <a:pt x="27909863" y="10302976"/>
                  <a:pt x="27916271" y="10304353"/>
                  <a:pt x="27922563" y="10306151"/>
                </a:cubicBezTo>
                <a:cubicBezTo>
                  <a:pt x="27927391" y="10307530"/>
                  <a:pt x="27933715" y="10306994"/>
                  <a:pt x="27936851" y="10310914"/>
                </a:cubicBezTo>
                <a:cubicBezTo>
                  <a:pt x="27940943" y="10316026"/>
                  <a:pt x="27940027" y="10323615"/>
                  <a:pt x="27941615" y="10329964"/>
                </a:cubicBezTo>
                <a:cubicBezTo>
                  <a:pt x="27940027" y="10336315"/>
                  <a:pt x="27940943" y="10343903"/>
                  <a:pt x="27936851" y="10349015"/>
                </a:cubicBezTo>
                <a:lnTo>
                  <a:pt x="27917803" y="10372826"/>
                </a:lnTo>
                <a:cubicBezTo>
                  <a:pt x="27905103" y="10366477"/>
                  <a:pt x="27889743" y="10363817"/>
                  <a:pt x="27879703" y="10353776"/>
                </a:cubicBezTo>
                <a:cubicBezTo>
                  <a:pt x="27872603" y="10346677"/>
                  <a:pt x="27870179" y="10325202"/>
                  <a:pt x="27870179" y="10325202"/>
                </a:cubicBezTo>
                <a:cubicBezTo>
                  <a:pt x="27871763" y="10320440"/>
                  <a:pt x="27870855" y="10313833"/>
                  <a:pt x="27874939" y="10310914"/>
                </a:cubicBezTo>
                <a:cubicBezTo>
                  <a:pt x="27883111" y="10305078"/>
                  <a:pt x="27903515" y="10301389"/>
                  <a:pt x="27903515" y="10301389"/>
                </a:cubicBezTo>
                <a:close/>
                <a:moveTo>
                  <a:pt x="40162191" y="10282375"/>
                </a:moveTo>
                <a:cubicBezTo>
                  <a:pt x="40170127" y="10283169"/>
                  <a:pt x="40178435" y="10282233"/>
                  <a:pt x="40186003" y="10284757"/>
                </a:cubicBezTo>
                <a:cubicBezTo>
                  <a:pt x="40188719" y="10285662"/>
                  <a:pt x="40189603" y="10289286"/>
                  <a:pt x="40190767" y="10291901"/>
                </a:cubicBezTo>
                <a:cubicBezTo>
                  <a:pt x="40192807" y="10296487"/>
                  <a:pt x="40193943" y="10301425"/>
                  <a:pt x="40195527" y="10306187"/>
                </a:cubicBezTo>
                <a:lnTo>
                  <a:pt x="40197911" y="10313331"/>
                </a:lnTo>
                <a:cubicBezTo>
                  <a:pt x="40196471" y="10320538"/>
                  <a:pt x="40196711" y="10327179"/>
                  <a:pt x="40190767" y="10332382"/>
                </a:cubicBezTo>
                <a:cubicBezTo>
                  <a:pt x="40186455" y="10336151"/>
                  <a:pt x="40174887" y="10340319"/>
                  <a:pt x="40171715" y="10341906"/>
                </a:cubicBezTo>
                <a:cubicBezTo>
                  <a:pt x="40164571" y="10340319"/>
                  <a:pt x="40157383" y="10338920"/>
                  <a:pt x="40150287" y="10337144"/>
                </a:cubicBezTo>
                <a:cubicBezTo>
                  <a:pt x="40147847" y="10336535"/>
                  <a:pt x="40144599" y="10336805"/>
                  <a:pt x="40143143" y="10334762"/>
                </a:cubicBezTo>
                <a:cubicBezTo>
                  <a:pt x="40140223" y="10330678"/>
                  <a:pt x="40138375" y="10320476"/>
                  <a:pt x="40138375" y="10320476"/>
                </a:cubicBezTo>
                <a:cubicBezTo>
                  <a:pt x="40139175" y="10313331"/>
                  <a:pt x="40138303" y="10305799"/>
                  <a:pt x="40140759" y="10299044"/>
                </a:cubicBezTo>
                <a:cubicBezTo>
                  <a:pt x="40141735" y="10296355"/>
                  <a:pt x="40145703" y="10296114"/>
                  <a:pt x="40147903" y="10294281"/>
                </a:cubicBezTo>
                <a:cubicBezTo>
                  <a:pt x="40166231" y="10279008"/>
                  <a:pt x="40144459" y="10294194"/>
                  <a:pt x="40162191" y="10282375"/>
                </a:cubicBezTo>
                <a:close/>
                <a:moveTo>
                  <a:pt x="39931207" y="10270471"/>
                </a:moveTo>
                <a:cubicBezTo>
                  <a:pt x="39942263" y="10269089"/>
                  <a:pt x="39953431" y="10272057"/>
                  <a:pt x="39964543" y="10272851"/>
                </a:cubicBezTo>
                <a:cubicBezTo>
                  <a:pt x="39966135" y="10275232"/>
                  <a:pt x="39968183" y="10277366"/>
                  <a:pt x="39969311" y="10279995"/>
                </a:cubicBezTo>
                <a:cubicBezTo>
                  <a:pt x="39973447" y="10289657"/>
                  <a:pt x="39971471" y="10295384"/>
                  <a:pt x="39969311" y="10306189"/>
                </a:cubicBezTo>
                <a:cubicBezTo>
                  <a:pt x="39968815" y="10308650"/>
                  <a:pt x="39968703" y="10311557"/>
                  <a:pt x="39966927" y="10313332"/>
                </a:cubicBezTo>
                <a:cubicBezTo>
                  <a:pt x="39965151" y="10315107"/>
                  <a:pt x="39962167" y="10314920"/>
                  <a:pt x="39959783" y="10315714"/>
                </a:cubicBezTo>
                <a:cubicBezTo>
                  <a:pt x="39951319" y="10321357"/>
                  <a:pt x="39951847" y="10321667"/>
                  <a:pt x="39950259" y="10322857"/>
                </a:cubicBezTo>
                <a:cubicBezTo>
                  <a:pt x="39943911" y="10319683"/>
                  <a:pt x="39936815" y="10317691"/>
                  <a:pt x="39931207" y="10313332"/>
                </a:cubicBezTo>
                <a:cubicBezTo>
                  <a:pt x="39929231" y="10311791"/>
                  <a:pt x="39929951" y="10308433"/>
                  <a:pt x="39928831" y="10306189"/>
                </a:cubicBezTo>
                <a:cubicBezTo>
                  <a:pt x="39927551" y="10303629"/>
                  <a:pt x="39925655" y="10301427"/>
                  <a:pt x="39924063" y="10299046"/>
                </a:cubicBezTo>
                <a:cubicBezTo>
                  <a:pt x="39924859" y="10291901"/>
                  <a:pt x="39924703" y="10284586"/>
                  <a:pt x="39926447" y="10277613"/>
                </a:cubicBezTo>
                <a:cubicBezTo>
                  <a:pt x="39927143" y="10274837"/>
                  <a:pt x="39928367" y="10270825"/>
                  <a:pt x="39931207" y="10270471"/>
                </a:cubicBezTo>
                <a:close/>
                <a:moveTo>
                  <a:pt x="39684175" y="10240397"/>
                </a:moveTo>
                <a:lnTo>
                  <a:pt x="39688755" y="10241167"/>
                </a:lnTo>
                <a:lnTo>
                  <a:pt x="39686479" y="10241729"/>
                </a:lnTo>
                <a:cubicBezTo>
                  <a:pt x="39682327" y="10242776"/>
                  <a:pt x="39678003" y="10243879"/>
                  <a:pt x="39676415" y="10244276"/>
                </a:cubicBezTo>
                <a:close/>
                <a:moveTo>
                  <a:pt x="39694743" y="10239692"/>
                </a:moveTo>
                <a:lnTo>
                  <a:pt x="39693083" y="10241895"/>
                </a:lnTo>
                <a:lnTo>
                  <a:pt x="39688755" y="10241167"/>
                </a:lnTo>
                <a:close/>
                <a:moveTo>
                  <a:pt x="27359899" y="10192277"/>
                </a:moveTo>
                <a:cubicBezTo>
                  <a:pt x="27372523" y="10192277"/>
                  <a:pt x="27382759" y="10202512"/>
                  <a:pt x="27382759" y="10215138"/>
                </a:cubicBezTo>
                <a:cubicBezTo>
                  <a:pt x="27382759" y="10227763"/>
                  <a:pt x="27372523" y="10237999"/>
                  <a:pt x="27359899" y="10237999"/>
                </a:cubicBezTo>
                <a:cubicBezTo>
                  <a:pt x="27347275" y="10237999"/>
                  <a:pt x="27337039" y="10227763"/>
                  <a:pt x="27337039" y="10215138"/>
                </a:cubicBezTo>
                <a:cubicBezTo>
                  <a:pt x="27337039" y="10202512"/>
                  <a:pt x="27347275" y="10192277"/>
                  <a:pt x="27359899" y="10192277"/>
                </a:cubicBezTo>
                <a:close/>
                <a:moveTo>
                  <a:pt x="39676415" y="10191889"/>
                </a:moveTo>
                <a:lnTo>
                  <a:pt x="39700227" y="10194270"/>
                </a:lnTo>
                <a:cubicBezTo>
                  <a:pt x="39704563" y="10196799"/>
                  <a:pt x="39704987" y="10208557"/>
                  <a:pt x="39704987" y="10208557"/>
                </a:cubicBezTo>
                <a:cubicBezTo>
                  <a:pt x="39704259" y="10216581"/>
                  <a:pt x="39709279" y="10236751"/>
                  <a:pt x="39695463" y="10239514"/>
                </a:cubicBezTo>
                <a:lnTo>
                  <a:pt x="39694743" y="10239692"/>
                </a:lnTo>
                <a:lnTo>
                  <a:pt x="39696099" y="10237892"/>
                </a:lnTo>
                <a:cubicBezTo>
                  <a:pt x="39696707" y="10236162"/>
                  <a:pt x="39696707" y="10234574"/>
                  <a:pt x="39695463" y="10234752"/>
                </a:cubicBezTo>
                <a:lnTo>
                  <a:pt x="39684175" y="10240397"/>
                </a:lnTo>
                <a:lnTo>
                  <a:pt x="39683927" y="10240354"/>
                </a:lnTo>
                <a:cubicBezTo>
                  <a:pt x="39680003" y="10239204"/>
                  <a:pt x="39675959" y="10237774"/>
                  <a:pt x="39674031" y="10237132"/>
                </a:cubicBezTo>
                <a:cubicBezTo>
                  <a:pt x="39672443" y="10234752"/>
                  <a:pt x="39670551" y="10232548"/>
                  <a:pt x="39669271" y="10229990"/>
                </a:cubicBezTo>
                <a:cubicBezTo>
                  <a:pt x="39663971" y="10219390"/>
                  <a:pt x="39666283" y="10203973"/>
                  <a:pt x="39669271" y="10194270"/>
                </a:cubicBezTo>
                <a:cubicBezTo>
                  <a:pt x="39670007" y="10191871"/>
                  <a:pt x="39674031" y="10192682"/>
                  <a:pt x="39676415" y="10191889"/>
                </a:cubicBezTo>
                <a:close/>
                <a:moveTo>
                  <a:pt x="18397739" y="10136704"/>
                </a:moveTo>
                <a:cubicBezTo>
                  <a:pt x="18410363" y="10136704"/>
                  <a:pt x="18420599" y="10146940"/>
                  <a:pt x="18420599" y="10159564"/>
                </a:cubicBezTo>
                <a:cubicBezTo>
                  <a:pt x="18420599" y="10172190"/>
                  <a:pt x="18410363" y="10182425"/>
                  <a:pt x="18397739" y="10182425"/>
                </a:cubicBezTo>
                <a:cubicBezTo>
                  <a:pt x="18385111" y="10182425"/>
                  <a:pt x="18374879" y="10172190"/>
                  <a:pt x="18374879" y="10159564"/>
                </a:cubicBezTo>
                <a:cubicBezTo>
                  <a:pt x="18374879" y="10146940"/>
                  <a:pt x="18385111" y="10136704"/>
                  <a:pt x="18397739" y="10136704"/>
                </a:cubicBezTo>
                <a:close/>
                <a:moveTo>
                  <a:pt x="39476387" y="10129977"/>
                </a:moveTo>
                <a:cubicBezTo>
                  <a:pt x="39495439" y="10130771"/>
                  <a:pt x="39514523" y="10130950"/>
                  <a:pt x="39533539" y="10132358"/>
                </a:cubicBezTo>
                <a:cubicBezTo>
                  <a:pt x="39536043" y="10132543"/>
                  <a:pt x="39538259" y="10134079"/>
                  <a:pt x="39540683" y="10134739"/>
                </a:cubicBezTo>
                <a:cubicBezTo>
                  <a:pt x="39570223" y="10142798"/>
                  <a:pt x="39550431" y="10136403"/>
                  <a:pt x="39566875" y="10141884"/>
                </a:cubicBezTo>
                <a:cubicBezTo>
                  <a:pt x="39568463" y="10144264"/>
                  <a:pt x="39569403" y="10147239"/>
                  <a:pt x="39571639" y="10149028"/>
                </a:cubicBezTo>
                <a:cubicBezTo>
                  <a:pt x="39573599" y="10150595"/>
                  <a:pt x="39577007" y="10149633"/>
                  <a:pt x="39578783" y="10151409"/>
                </a:cubicBezTo>
                <a:cubicBezTo>
                  <a:pt x="39580559" y="10153183"/>
                  <a:pt x="39580039" y="10156307"/>
                  <a:pt x="39581163" y="10158552"/>
                </a:cubicBezTo>
                <a:cubicBezTo>
                  <a:pt x="39582443" y="10161113"/>
                  <a:pt x="39584339" y="10163315"/>
                  <a:pt x="39585927" y="10165697"/>
                </a:cubicBezTo>
                <a:cubicBezTo>
                  <a:pt x="39588671" y="10173934"/>
                  <a:pt x="39590955" y="10177069"/>
                  <a:pt x="39585927" y="10187127"/>
                </a:cubicBezTo>
                <a:cubicBezTo>
                  <a:pt x="39584647" y="10189688"/>
                  <a:pt x="39581399" y="10190728"/>
                  <a:pt x="39578783" y="10191889"/>
                </a:cubicBezTo>
                <a:cubicBezTo>
                  <a:pt x="39574195" y="10193929"/>
                  <a:pt x="39564495" y="10196652"/>
                  <a:pt x="39564495" y="10196652"/>
                </a:cubicBezTo>
                <a:cubicBezTo>
                  <a:pt x="39562115" y="10198239"/>
                  <a:pt x="39559967" y="10200252"/>
                  <a:pt x="39557351" y="10201416"/>
                </a:cubicBezTo>
                <a:cubicBezTo>
                  <a:pt x="39552763" y="10203453"/>
                  <a:pt x="39545443" y="10207367"/>
                  <a:pt x="39543063" y="10208560"/>
                </a:cubicBezTo>
                <a:cubicBezTo>
                  <a:pt x="39535919" y="10207766"/>
                  <a:pt x="39528803" y="10206671"/>
                  <a:pt x="39521631" y="10206177"/>
                </a:cubicBezTo>
                <a:cubicBezTo>
                  <a:pt x="39505775" y="10205085"/>
                  <a:pt x="39489843" y="10205173"/>
                  <a:pt x="39474007" y="10203796"/>
                </a:cubicBezTo>
                <a:cubicBezTo>
                  <a:pt x="39471507" y="10203580"/>
                  <a:pt x="39469279" y="10202104"/>
                  <a:pt x="39466863" y="10201416"/>
                </a:cubicBezTo>
                <a:cubicBezTo>
                  <a:pt x="39463715" y="10200515"/>
                  <a:pt x="39460515" y="10199827"/>
                  <a:pt x="39457339" y="10199033"/>
                </a:cubicBezTo>
                <a:cubicBezTo>
                  <a:pt x="39452071" y="10193767"/>
                  <a:pt x="39448747" y="10191377"/>
                  <a:pt x="39445431" y="10184746"/>
                </a:cubicBezTo>
                <a:cubicBezTo>
                  <a:pt x="39435575" y="10165032"/>
                  <a:pt x="39451935" y="10190928"/>
                  <a:pt x="39438287" y="10170459"/>
                </a:cubicBezTo>
                <a:cubicBezTo>
                  <a:pt x="39439083" y="10162521"/>
                  <a:pt x="39437103" y="10153781"/>
                  <a:pt x="39440671" y="10146647"/>
                </a:cubicBezTo>
                <a:cubicBezTo>
                  <a:pt x="39444363" y="10139262"/>
                  <a:pt x="39462483" y="10134612"/>
                  <a:pt x="39469243" y="10132358"/>
                </a:cubicBezTo>
                <a:close/>
                <a:moveTo>
                  <a:pt x="289060" y="10094400"/>
                </a:moveTo>
                <a:cubicBezTo>
                  <a:pt x="295785" y="10094959"/>
                  <a:pt x="302223" y="10096222"/>
                  <a:pt x="304855" y="10096514"/>
                </a:cubicBezTo>
                <a:cubicBezTo>
                  <a:pt x="321236" y="10107432"/>
                  <a:pt x="313709" y="10104228"/>
                  <a:pt x="326283" y="10108422"/>
                </a:cubicBezTo>
                <a:cubicBezTo>
                  <a:pt x="327879" y="10110803"/>
                  <a:pt x="329023" y="10113541"/>
                  <a:pt x="331045" y="10115564"/>
                </a:cubicBezTo>
                <a:cubicBezTo>
                  <a:pt x="333074" y="10117588"/>
                  <a:pt x="336402" y="10118093"/>
                  <a:pt x="338190" y="10120328"/>
                </a:cubicBezTo>
                <a:cubicBezTo>
                  <a:pt x="339758" y="10122288"/>
                  <a:pt x="339447" y="10125226"/>
                  <a:pt x="340576" y="10127471"/>
                </a:cubicBezTo>
                <a:cubicBezTo>
                  <a:pt x="341849" y="10130031"/>
                  <a:pt x="343744" y="10132233"/>
                  <a:pt x="345337" y="10134615"/>
                </a:cubicBezTo>
                <a:cubicBezTo>
                  <a:pt x="344545" y="10139377"/>
                  <a:pt x="345119" y="10144583"/>
                  <a:pt x="342951" y="10148903"/>
                </a:cubicBezTo>
                <a:cubicBezTo>
                  <a:pt x="341995" y="10150816"/>
                  <a:pt x="333620" y="10154761"/>
                  <a:pt x="326283" y="10158427"/>
                </a:cubicBezTo>
                <a:lnTo>
                  <a:pt x="309615" y="10134615"/>
                </a:lnTo>
                <a:cubicBezTo>
                  <a:pt x="304572" y="10127333"/>
                  <a:pt x="305921" y="10126815"/>
                  <a:pt x="297708" y="10122708"/>
                </a:cubicBezTo>
                <a:cubicBezTo>
                  <a:pt x="295471" y="10121585"/>
                  <a:pt x="292948" y="10121121"/>
                  <a:pt x="290563" y="10120328"/>
                </a:cubicBezTo>
                <a:cubicBezTo>
                  <a:pt x="273474" y="10108935"/>
                  <a:pt x="280331" y="10114850"/>
                  <a:pt x="269133" y="10103660"/>
                </a:cubicBezTo>
                <a:cubicBezTo>
                  <a:pt x="269926" y="10101278"/>
                  <a:pt x="269432" y="10097908"/>
                  <a:pt x="271519" y="10096514"/>
                </a:cubicBezTo>
                <a:cubicBezTo>
                  <a:pt x="275311" y="10093987"/>
                  <a:pt x="282324" y="10093842"/>
                  <a:pt x="289060" y="10094400"/>
                </a:cubicBezTo>
                <a:close/>
                <a:moveTo>
                  <a:pt x="18571571" y="10067649"/>
                </a:moveTo>
                <a:cubicBezTo>
                  <a:pt x="18584195" y="10067649"/>
                  <a:pt x="18594431" y="10077885"/>
                  <a:pt x="18594431" y="10090509"/>
                </a:cubicBezTo>
                <a:cubicBezTo>
                  <a:pt x="18594431" y="10103134"/>
                  <a:pt x="18584195" y="10113369"/>
                  <a:pt x="18571571" y="10113369"/>
                </a:cubicBezTo>
                <a:cubicBezTo>
                  <a:pt x="18558943" y="10113369"/>
                  <a:pt x="18548709" y="10103134"/>
                  <a:pt x="18548709" y="10090509"/>
                </a:cubicBezTo>
                <a:cubicBezTo>
                  <a:pt x="18548709" y="10077885"/>
                  <a:pt x="18558943" y="10067649"/>
                  <a:pt x="18571571" y="10067649"/>
                </a:cubicBezTo>
                <a:close/>
                <a:moveTo>
                  <a:pt x="20542459" y="10018440"/>
                </a:moveTo>
                <a:cubicBezTo>
                  <a:pt x="20555083" y="10018440"/>
                  <a:pt x="20565319" y="10028675"/>
                  <a:pt x="20565319" y="10041300"/>
                </a:cubicBezTo>
                <a:cubicBezTo>
                  <a:pt x="20565319" y="10053925"/>
                  <a:pt x="20555083" y="10064160"/>
                  <a:pt x="20542459" y="10064160"/>
                </a:cubicBezTo>
                <a:cubicBezTo>
                  <a:pt x="20529835" y="10064160"/>
                  <a:pt x="20519599" y="10053925"/>
                  <a:pt x="20519599" y="10041300"/>
                </a:cubicBezTo>
                <a:cubicBezTo>
                  <a:pt x="20519599" y="10028675"/>
                  <a:pt x="20529835" y="10018440"/>
                  <a:pt x="20542459" y="10018440"/>
                </a:cubicBezTo>
                <a:close/>
                <a:moveTo>
                  <a:pt x="18059643" y="10018039"/>
                </a:moveTo>
                <a:cubicBezTo>
                  <a:pt x="18076643" y="10023709"/>
                  <a:pt x="18069751" y="10020019"/>
                  <a:pt x="18081075" y="10027564"/>
                </a:cubicBezTo>
                <a:lnTo>
                  <a:pt x="18085835" y="10041852"/>
                </a:lnTo>
                <a:lnTo>
                  <a:pt x="18088219" y="10048997"/>
                </a:lnTo>
                <a:cubicBezTo>
                  <a:pt x="18089011" y="10054551"/>
                  <a:pt x="18089499" y="10060160"/>
                  <a:pt x="18090599" y="10065664"/>
                </a:cubicBezTo>
                <a:cubicBezTo>
                  <a:pt x="18091091" y="10068125"/>
                  <a:pt x="18092291" y="10070396"/>
                  <a:pt x="18092979" y="10072808"/>
                </a:cubicBezTo>
                <a:cubicBezTo>
                  <a:pt x="18093879" y="10075956"/>
                  <a:pt x="18094567" y="10079158"/>
                  <a:pt x="18095359" y="10082334"/>
                </a:cubicBezTo>
                <a:cubicBezTo>
                  <a:pt x="18094567" y="10091859"/>
                  <a:pt x="18094271" y="10101438"/>
                  <a:pt x="18092979" y="10110909"/>
                </a:cubicBezTo>
                <a:cubicBezTo>
                  <a:pt x="18088843" y="10141250"/>
                  <a:pt x="18090431" y="10125780"/>
                  <a:pt x="18085835" y="10141866"/>
                </a:cubicBezTo>
                <a:cubicBezTo>
                  <a:pt x="18084935" y="10145012"/>
                  <a:pt x="18084355" y="10148243"/>
                  <a:pt x="18083455" y="10151389"/>
                </a:cubicBezTo>
                <a:cubicBezTo>
                  <a:pt x="18082763" y="10153803"/>
                  <a:pt x="18081683" y="10156099"/>
                  <a:pt x="18081075" y="10158534"/>
                </a:cubicBezTo>
                <a:cubicBezTo>
                  <a:pt x="18080091" y="10162459"/>
                  <a:pt x="18079759" y="10166534"/>
                  <a:pt x="18078691" y="10170440"/>
                </a:cubicBezTo>
                <a:cubicBezTo>
                  <a:pt x="18076711" y="10177706"/>
                  <a:pt x="18073929" y="10184726"/>
                  <a:pt x="18071547" y="10191871"/>
                </a:cubicBezTo>
                <a:lnTo>
                  <a:pt x="18066785" y="10206160"/>
                </a:lnTo>
                <a:cubicBezTo>
                  <a:pt x="18059779" y="10220172"/>
                  <a:pt x="18063143" y="10212319"/>
                  <a:pt x="18057259" y="10229970"/>
                </a:cubicBezTo>
                <a:lnTo>
                  <a:pt x="18054879" y="10237115"/>
                </a:lnTo>
                <a:lnTo>
                  <a:pt x="18052499" y="10244259"/>
                </a:lnTo>
                <a:cubicBezTo>
                  <a:pt x="18051705" y="10257753"/>
                  <a:pt x="18051867" y="10271337"/>
                  <a:pt x="18050119" y="10284739"/>
                </a:cubicBezTo>
                <a:cubicBezTo>
                  <a:pt x="18049467" y="10289719"/>
                  <a:pt x="18049531" y="10296242"/>
                  <a:pt x="18045355" y="10299029"/>
                </a:cubicBezTo>
                <a:lnTo>
                  <a:pt x="18038211" y="10303790"/>
                </a:lnTo>
                <a:cubicBezTo>
                  <a:pt x="18035035" y="10308553"/>
                  <a:pt x="18030495" y="10312648"/>
                  <a:pt x="18028685" y="10318079"/>
                </a:cubicBezTo>
                <a:cubicBezTo>
                  <a:pt x="18027891" y="10320458"/>
                  <a:pt x="18027695" y="10323132"/>
                  <a:pt x="18026303" y="10325220"/>
                </a:cubicBezTo>
                <a:cubicBezTo>
                  <a:pt x="18024435" y="10328022"/>
                  <a:pt x="18021541" y="10329983"/>
                  <a:pt x="18019159" y="10332364"/>
                </a:cubicBezTo>
                <a:cubicBezTo>
                  <a:pt x="18013175" y="10350323"/>
                  <a:pt x="18021945" y="10328884"/>
                  <a:pt x="18009635" y="10344271"/>
                </a:cubicBezTo>
                <a:cubicBezTo>
                  <a:pt x="17996487" y="10360704"/>
                  <a:pt x="18020587" y="10342526"/>
                  <a:pt x="18000111" y="10356177"/>
                </a:cubicBezTo>
                <a:cubicBezTo>
                  <a:pt x="17996935" y="10360939"/>
                  <a:pt x="17992395" y="10365036"/>
                  <a:pt x="17990587" y="10370464"/>
                </a:cubicBezTo>
                <a:cubicBezTo>
                  <a:pt x="17989791" y="10372845"/>
                  <a:pt x="17989327" y="10375363"/>
                  <a:pt x="17988203" y="10377609"/>
                </a:cubicBezTo>
                <a:cubicBezTo>
                  <a:pt x="17986923" y="10380168"/>
                  <a:pt x="17984723" y="10382192"/>
                  <a:pt x="17983443" y="10384752"/>
                </a:cubicBezTo>
                <a:cubicBezTo>
                  <a:pt x="17982319" y="10386997"/>
                  <a:pt x="17982183" y="10389652"/>
                  <a:pt x="17981059" y="10391896"/>
                </a:cubicBezTo>
                <a:cubicBezTo>
                  <a:pt x="17979779" y="10394455"/>
                  <a:pt x="17977459" y="10396424"/>
                  <a:pt x="17976299" y="10399039"/>
                </a:cubicBezTo>
                <a:cubicBezTo>
                  <a:pt x="17974259" y="10403629"/>
                  <a:pt x="17971535" y="10413327"/>
                  <a:pt x="17971535" y="10413327"/>
                </a:cubicBezTo>
                <a:cubicBezTo>
                  <a:pt x="17970741" y="10426822"/>
                  <a:pt x="17973827" y="10441124"/>
                  <a:pt x="17969155" y="10453809"/>
                </a:cubicBezTo>
                <a:cubicBezTo>
                  <a:pt x="17963643" y="10468763"/>
                  <a:pt x="17959231" y="10457776"/>
                  <a:pt x="17957247" y="10458570"/>
                </a:cubicBezTo>
                <a:cubicBezTo>
                  <a:pt x="17951693" y="10454602"/>
                  <a:pt x="17944903" y="10451949"/>
                  <a:pt x="17940579" y="10446665"/>
                </a:cubicBezTo>
                <a:cubicBezTo>
                  <a:pt x="17937401" y="10442780"/>
                  <a:pt x="17938603" y="10436554"/>
                  <a:pt x="17935817" y="10432378"/>
                </a:cubicBezTo>
                <a:lnTo>
                  <a:pt x="17931055" y="10425233"/>
                </a:lnTo>
                <a:lnTo>
                  <a:pt x="17923911" y="10403802"/>
                </a:lnTo>
                <a:cubicBezTo>
                  <a:pt x="17923115" y="10401421"/>
                  <a:pt x="17922139" y="10399093"/>
                  <a:pt x="17921529" y="10396659"/>
                </a:cubicBezTo>
                <a:lnTo>
                  <a:pt x="17919147" y="10387133"/>
                </a:lnTo>
                <a:cubicBezTo>
                  <a:pt x="17919943" y="10376814"/>
                  <a:pt x="17920549" y="10366482"/>
                  <a:pt x="17921529" y="10356177"/>
                </a:cubicBezTo>
                <a:cubicBezTo>
                  <a:pt x="17922847" y="10342350"/>
                  <a:pt x="17926155" y="10337559"/>
                  <a:pt x="17921529" y="10325220"/>
                </a:cubicBezTo>
                <a:cubicBezTo>
                  <a:pt x="17920523" y="10322542"/>
                  <a:pt x="17919003" y="10319865"/>
                  <a:pt x="17916767" y="10318079"/>
                </a:cubicBezTo>
                <a:cubicBezTo>
                  <a:pt x="17914807" y="10316509"/>
                  <a:pt x="17911867" y="10316818"/>
                  <a:pt x="17909623" y="10315696"/>
                </a:cubicBezTo>
                <a:cubicBezTo>
                  <a:pt x="17907063" y="10314416"/>
                  <a:pt x="17904859" y="10312520"/>
                  <a:pt x="17902479" y="10310935"/>
                </a:cubicBezTo>
                <a:cubicBezTo>
                  <a:pt x="17888829" y="10290455"/>
                  <a:pt x="17905199" y="10316367"/>
                  <a:pt x="17895335" y="10296645"/>
                </a:cubicBezTo>
                <a:cubicBezTo>
                  <a:pt x="17894055" y="10294088"/>
                  <a:pt x="17892159" y="10291884"/>
                  <a:pt x="17890573" y="10289502"/>
                </a:cubicBezTo>
                <a:cubicBezTo>
                  <a:pt x="17889779" y="10286327"/>
                  <a:pt x="17888193" y="10283252"/>
                  <a:pt x="17888193" y="10279977"/>
                </a:cubicBezTo>
                <a:cubicBezTo>
                  <a:pt x="17888193" y="10271212"/>
                  <a:pt x="17889051" y="10262417"/>
                  <a:pt x="17890573" y="10253783"/>
                </a:cubicBezTo>
                <a:cubicBezTo>
                  <a:pt x="17893067" y="10239645"/>
                  <a:pt x="17895487" y="10241500"/>
                  <a:pt x="17900099" y="10229970"/>
                </a:cubicBezTo>
                <a:cubicBezTo>
                  <a:pt x="17908599" y="10208716"/>
                  <a:pt x="17900459" y="10222285"/>
                  <a:pt x="17909623" y="10208539"/>
                </a:cubicBezTo>
                <a:lnTo>
                  <a:pt x="17916767" y="10187108"/>
                </a:lnTo>
                <a:cubicBezTo>
                  <a:pt x="17917563" y="10184727"/>
                  <a:pt x="17917755" y="10182053"/>
                  <a:pt x="17919147" y="10179965"/>
                </a:cubicBezTo>
                <a:lnTo>
                  <a:pt x="17928675" y="10165678"/>
                </a:lnTo>
                <a:cubicBezTo>
                  <a:pt x="17930259" y="10163297"/>
                  <a:pt x="17932531" y="10161248"/>
                  <a:pt x="17933435" y="10158534"/>
                </a:cubicBezTo>
                <a:cubicBezTo>
                  <a:pt x="17942123" y="10132473"/>
                  <a:pt x="17928267" y="10171951"/>
                  <a:pt x="17940579" y="10144245"/>
                </a:cubicBezTo>
                <a:cubicBezTo>
                  <a:pt x="17942619" y="10139659"/>
                  <a:pt x="17942559" y="10134137"/>
                  <a:pt x="17945343" y="10129958"/>
                </a:cubicBezTo>
                <a:lnTo>
                  <a:pt x="17959631" y="10108529"/>
                </a:lnTo>
                <a:lnTo>
                  <a:pt x="17964391" y="10101384"/>
                </a:lnTo>
                <a:cubicBezTo>
                  <a:pt x="17970375" y="10083436"/>
                  <a:pt x="17962307" y="10105549"/>
                  <a:pt x="17971535" y="10087095"/>
                </a:cubicBezTo>
                <a:cubicBezTo>
                  <a:pt x="17972659" y="10084850"/>
                  <a:pt x="17972699" y="10082147"/>
                  <a:pt x="17973919" y="10079953"/>
                </a:cubicBezTo>
                <a:cubicBezTo>
                  <a:pt x="17976699" y="10074948"/>
                  <a:pt x="17980267" y="10070427"/>
                  <a:pt x="17983443" y="10065664"/>
                </a:cubicBezTo>
                <a:cubicBezTo>
                  <a:pt x="17985029" y="10063286"/>
                  <a:pt x="17985489" y="10059426"/>
                  <a:pt x="17988203" y="10058521"/>
                </a:cubicBezTo>
                <a:lnTo>
                  <a:pt x="17995347" y="10056142"/>
                </a:lnTo>
                <a:cubicBezTo>
                  <a:pt x="17997731" y="10053758"/>
                  <a:pt x="17999547" y="10050631"/>
                  <a:pt x="18002491" y="10048997"/>
                </a:cubicBezTo>
                <a:cubicBezTo>
                  <a:pt x="18006879" y="10046557"/>
                  <a:pt x="18016779" y="10044233"/>
                  <a:pt x="18016779" y="10044233"/>
                </a:cubicBezTo>
                <a:cubicBezTo>
                  <a:pt x="18019159" y="10042647"/>
                  <a:pt x="18021307" y="10040634"/>
                  <a:pt x="18023923" y="10039471"/>
                </a:cubicBezTo>
                <a:cubicBezTo>
                  <a:pt x="18028511" y="10037431"/>
                  <a:pt x="18038211" y="10034708"/>
                  <a:pt x="18038211" y="10034708"/>
                </a:cubicBezTo>
                <a:cubicBezTo>
                  <a:pt x="18055299" y="10023317"/>
                  <a:pt x="18048451" y="10029230"/>
                  <a:pt x="18059643" y="10018039"/>
                </a:cubicBezTo>
                <a:close/>
                <a:moveTo>
                  <a:pt x="39733563" y="10010914"/>
                </a:moveTo>
                <a:lnTo>
                  <a:pt x="39754995" y="10018059"/>
                </a:lnTo>
                <a:cubicBezTo>
                  <a:pt x="39757375" y="10018853"/>
                  <a:pt x="39759895" y="10019316"/>
                  <a:pt x="39762139" y="10020440"/>
                </a:cubicBezTo>
                <a:cubicBezTo>
                  <a:pt x="39774223" y="10026483"/>
                  <a:pt x="39768711" y="10023232"/>
                  <a:pt x="39778807" y="10029964"/>
                </a:cubicBezTo>
                <a:cubicBezTo>
                  <a:pt x="39780395" y="10032344"/>
                  <a:pt x="39782407" y="10034493"/>
                  <a:pt x="39783571" y="10037109"/>
                </a:cubicBezTo>
                <a:cubicBezTo>
                  <a:pt x="39785607" y="10041696"/>
                  <a:pt x="39785547" y="10047219"/>
                  <a:pt x="39788331" y="10051396"/>
                </a:cubicBezTo>
                <a:lnTo>
                  <a:pt x="39793095" y="10058539"/>
                </a:lnTo>
                <a:cubicBezTo>
                  <a:pt x="39792299" y="10065683"/>
                  <a:pt x="39791895" y="10072881"/>
                  <a:pt x="39790715" y="10079972"/>
                </a:cubicBezTo>
                <a:cubicBezTo>
                  <a:pt x="39790299" y="10082447"/>
                  <a:pt x="39789723" y="10085027"/>
                  <a:pt x="39788331" y="10087114"/>
                </a:cubicBezTo>
                <a:cubicBezTo>
                  <a:pt x="39786463" y="10089916"/>
                  <a:pt x="39783775" y="10092103"/>
                  <a:pt x="39781187" y="10094258"/>
                </a:cubicBezTo>
                <a:cubicBezTo>
                  <a:pt x="39774943" y="10099461"/>
                  <a:pt x="39773251" y="10102197"/>
                  <a:pt x="39771663" y="10103783"/>
                </a:cubicBezTo>
                <a:cubicBezTo>
                  <a:pt x="39764519" y="10102989"/>
                  <a:pt x="39757323" y="10102585"/>
                  <a:pt x="39750231" y="10101402"/>
                </a:cubicBezTo>
                <a:cubicBezTo>
                  <a:pt x="39747755" y="10100989"/>
                  <a:pt x="39745283" y="10100240"/>
                  <a:pt x="39743087" y="10099021"/>
                </a:cubicBezTo>
                <a:cubicBezTo>
                  <a:pt x="39730271" y="10091901"/>
                  <a:pt x="39730335" y="10091029"/>
                  <a:pt x="39721659" y="10082352"/>
                </a:cubicBezTo>
                <a:cubicBezTo>
                  <a:pt x="39720863" y="10079972"/>
                  <a:pt x="39720399" y="10077453"/>
                  <a:pt x="39719275" y="10075209"/>
                </a:cubicBezTo>
                <a:cubicBezTo>
                  <a:pt x="39717995" y="10072648"/>
                  <a:pt x="39715675" y="10070678"/>
                  <a:pt x="39714515" y="10068066"/>
                </a:cubicBezTo>
                <a:cubicBezTo>
                  <a:pt x="39712475" y="10063476"/>
                  <a:pt x="39711339" y="10058539"/>
                  <a:pt x="39709751" y="10053777"/>
                </a:cubicBezTo>
                <a:lnTo>
                  <a:pt x="39707371" y="10046633"/>
                </a:lnTo>
                <a:cubicBezTo>
                  <a:pt x="39708163" y="10040283"/>
                  <a:pt x="39708607" y="10033879"/>
                  <a:pt x="39709751" y="10027583"/>
                </a:cubicBezTo>
                <a:cubicBezTo>
                  <a:pt x="39710199" y="10025113"/>
                  <a:pt x="39710563" y="10022399"/>
                  <a:pt x="39712131" y="10020440"/>
                </a:cubicBezTo>
                <a:cubicBezTo>
                  <a:pt x="39713919" y="10018205"/>
                  <a:pt x="39716663" y="10016839"/>
                  <a:pt x="39719275" y="10015678"/>
                </a:cubicBezTo>
                <a:cubicBezTo>
                  <a:pt x="39723863" y="10013638"/>
                  <a:pt x="39733563" y="10010914"/>
                  <a:pt x="39733563" y="10010914"/>
                </a:cubicBezTo>
                <a:close/>
                <a:moveTo>
                  <a:pt x="223891" y="10010789"/>
                </a:moveTo>
                <a:cubicBezTo>
                  <a:pt x="231829" y="10011582"/>
                  <a:pt x="239862" y="10011702"/>
                  <a:pt x="247705" y="10013171"/>
                </a:cubicBezTo>
                <a:cubicBezTo>
                  <a:pt x="252643" y="10014096"/>
                  <a:pt x="261988" y="10017932"/>
                  <a:pt x="261988" y="10017932"/>
                </a:cubicBezTo>
                <a:cubicBezTo>
                  <a:pt x="264373" y="10019521"/>
                  <a:pt x="266572" y="10021418"/>
                  <a:pt x="269133" y="10022696"/>
                </a:cubicBezTo>
                <a:cubicBezTo>
                  <a:pt x="271383" y="10023818"/>
                  <a:pt x="274506" y="10023303"/>
                  <a:pt x="276280" y="10025077"/>
                </a:cubicBezTo>
                <a:cubicBezTo>
                  <a:pt x="278052" y="10026853"/>
                  <a:pt x="277863" y="10029840"/>
                  <a:pt x="278656" y="10032222"/>
                </a:cubicBezTo>
                <a:cubicBezTo>
                  <a:pt x="278080" y="10035714"/>
                  <a:pt x="276651" y="10048828"/>
                  <a:pt x="273894" y="10053652"/>
                </a:cubicBezTo>
                <a:cubicBezTo>
                  <a:pt x="271929" y="10057099"/>
                  <a:pt x="269337" y="10060164"/>
                  <a:pt x="266749" y="10063177"/>
                </a:cubicBezTo>
                <a:cubicBezTo>
                  <a:pt x="264563" y="10065734"/>
                  <a:pt x="252861" y="10067145"/>
                  <a:pt x="250081" y="10067939"/>
                </a:cubicBezTo>
                <a:cubicBezTo>
                  <a:pt x="243736" y="10064764"/>
                  <a:pt x="237503" y="10061352"/>
                  <a:pt x="231037" y="10058415"/>
                </a:cubicBezTo>
                <a:cubicBezTo>
                  <a:pt x="228748" y="10057375"/>
                  <a:pt x="226196" y="10057023"/>
                  <a:pt x="223891" y="10056034"/>
                </a:cubicBezTo>
                <a:cubicBezTo>
                  <a:pt x="215433" y="10052406"/>
                  <a:pt x="214397" y="10051292"/>
                  <a:pt x="207223" y="10046509"/>
                </a:cubicBezTo>
                <a:cubicBezTo>
                  <a:pt x="204442" y="10032616"/>
                  <a:pt x="203662" y="10037539"/>
                  <a:pt x="207223" y="10025077"/>
                </a:cubicBezTo>
                <a:cubicBezTo>
                  <a:pt x="207918" y="10022663"/>
                  <a:pt x="208041" y="10019893"/>
                  <a:pt x="209599" y="10017932"/>
                </a:cubicBezTo>
                <a:cubicBezTo>
                  <a:pt x="212955" y="10013738"/>
                  <a:pt x="219185" y="10012358"/>
                  <a:pt x="223891" y="10010789"/>
                </a:cubicBezTo>
                <a:close/>
                <a:moveTo>
                  <a:pt x="38892983" y="9951385"/>
                </a:moveTo>
                <a:cubicBezTo>
                  <a:pt x="38925527" y="9952177"/>
                  <a:pt x="38958095" y="9952286"/>
                  <a:pt x="38990615" y="9953764"/>
                </a:cubicBezTo>
                <a:cubicBezTo>
                  <a:pt x="38993123" y="9953879"/>
                  <a:pt x="38995343" y="9955457"/>
                  <a:pt x="38997759" y="9956146"/>
                </a:cubicBezTo>
                <a:cubicBezTo>
                  <a:pt x="39000903" y="9957045"/>
                  <a:pt x="39004147" y="9957588"/>
                  <a:pt x="39007283" y="9958527"/>
                </a:cubicBezTo>
                <a:cubicBezTo>
                  <a:pt x="39012091" y="9959969"/>
                  <a:pt x="39016807" y="9961703"/>
                  <a:pt x="39021571" y="9963289"/>
                </a:cubicBezTo>
                <a:cubicBezTo>
                  <a:pt x="39023951" y="9964086"/>
                  <a:pt x="39026623" y="9964279"/>
                  <a:pt x="39028715" y="9965671"/>
                </a:cubicBezTo>
                <a:lnTo>
                  <a:pt x="39035859" y="9970434"/>
                </a:lnTo>
                <a:cubicBezTo>
                  <a:pt x="39037443" y="9972815"/>
                  <a:pt x="39038595" y="9975554"/>
                  <a:pt x="39040619" y="9977580"/>
                </a:cubicBezTo>
                <a:cubicBezTo>
                  <a:pt x="39042643" y="9979602"/>
                  <a:pt x="39046247" y="9979914"/>
                  <a:pt x="39047763" y="9982339"/>
                </a:cubicBezTo>
                <a:cubicBezTo>
                  <a:pt x="39050423" y="9986596"/>
                  <a:pt x="39050939" y="9991864"/>
                  <a:pt x="39052527" y="9996628"/>
                </a:cubicBezTo>
                <a:cubicBezTo>
                  <a:pt x="39054335" y="10002058"/>
                  <a:pt x="39058875" y="10006153"/>
                  <a:pt x="39062051" y="10010914"/>
                </a:cubicBezTo>
                <a:cubicBezTo>
                  <a:pt x="39063639" y="10013296"/>
                  <a:pt x="39064431" y="10016472"/>
                  <a:pt x="39066815" y="10018059"/>
                </a:cubicBezTo>
                <a:lnTo>
                  <a:pt x="39088243" y="10032346"/>
                </a:lnTo>
                <a:lnTo>
                  <a:pt x="39095387" y="10037109"/>
                </a:lnTo>
                <a:cubicBezTo>
                  <a:pt x="39106503" y="10036314"/>
                  <a:pt x="39117587" y="10034727"/>
                  <a:pt x="39128727" y="10034727"/>
                </a:cubicBezTo>
                <a:cubicBezTo>
                  <a:pt x="39144307" y="10034727"/>
                  <a:pt x="39166631" y="10036515"/>
                  <a:pt x="39183495" y="10039489"/>
                </a:cubicBezTo>
                <a:cubicBezTo>
                  <a:pt x="39190639" y="10040751"/>
                  <a:pt x="39207491" y="10043965"/>
                  <a:pt x="39216831" y="10046633"/>
                </a:cubicBezTo>
                <a:cubicBezTo>
                  <a:pt x="39219247" y="10047324"/>
                  <a:pt x="39221595" y="10048221"/>
                  <a:pt x="39223975" y="10049014"/>
                </a:cubicBezTo>
                <a:cubicBezTo>
                  <a:pt x="39230999" y="10053698"/>
                  <a:pt x="39232535" y="10054047"/>
                  <a:pt x="39238263" y="10060921"/>
                </a:cubicBezTo>
                <a:cubicBezTo>
                  <a:pt x="39254847" y="10080820"/>
                  <a:pt x="39229291" y="10054327"/>
                  <a:pt x="39250171" y="10075209"/>
                </a:cubicBezTo>
                <a:cubicBezTo>
                  <a:pt x="39250963" y="10077590"/>
                  <a:pt x="39251331" y="10080158"/>
                  <a:pt x="39252551" y="10082352"/>
                </a:cubicBezTo>
                <a:cubicBezTo>
                  <a:pt x="39255331" y="10087355"/>
                  <a:pt x="39262075" y="10096640"/>
                  <a:pt x="39262075" y="10096640"/>
                </a:cubicBezTo>
                <a:cubicBezTo>
                  <a:pt x="39262871" y="10099021"/>
                  <a:pt x="39263767" y="10101371"/>
                  <a:pt x="39264459" y="10103783"/>
                </a:cubicBezTo>
                <a:cubicBezTo>
                  <a:pt x="39265355" y="10106930"/>
                  <a:pt x="39265551" y="10110301"/>
                  <a:pt x="39266839" y="10113308"/>
                </a:cubicBezTo>
                <a:cubicBezTo>
                  <a:pt x="39267967" y="10115939"/>
                  <a:pt x="39270015" y="10118071"/>
                  <a:pt x="39271603" y="10120454"/>
                </a:cubicBezTo>
                <a:cubicBezTo>
                  <a:pt x="39272395" y="10123627"/>
                  <a:pt x="39273043" y="10126844"/>
                  <a:pt x="39273983" y="10129977"/>
                </a:cubicBezTo>
                <a:cubicBezTo>
                  <a:pt x="39275423" y="10134785"/>
                  <a:pt x="39277527" y="10139394"/>
                  <a:pt x="39278743" y="10144264"/>
                </a:cubicBezTo>
                <a:cubicBezTo>
                  <a:pt x="39282343" y="10158659"/>
                  <a:pt x="39280091" y="10150685"/>
                  <a:pt x="39285887" y="10168079"/>
                </a:cubicBezTo>
                <a:lnTo>
                  <a:pt x="39288271" y="10175221"/>
                </a:lnTo>
                <a:lnTo>
                  <a:pt x="39290651" y="10182364"/>
                </a:lnTo>
                <a:cubicBezTo>
                  <a:pt x="39289859" y="10191889"/>
                  <a:pt x="39289531" y="10201465"/>
                  <a:pt x="39288271" y="10210939"/>
                </a:cubicBezTo>
                <a:cubicBezTo>
                  <a:pt x="39287939" y="10213429"/>
                  <a:pt x="39288379" y="10217773"/>
                  <a:pt x="39285887" y="10218084"/>
                </a:cubicBezTo>
                <a:cubicBezTo>
                  <a:pt x="39274047" y="10219563"/>
                  <a:pt x="39262075" y="10216496"/>
                  <a:pt x="39250171" y="10215702"/>
                </a:cubicBezTo>
                <a:cubicBezTo>
                  <a:pt x="39245899" y="10214280"/>
                  <a:pt x="39236443" y="10211501"/>
                  <a:pt x="39233503" y="10208560"/>
                </a:cubicBezTo>
                <a:cubicBezTo>
                  <a:pt x="39229455" y="10204511"/>
                  <a:pt x="39223975" y="10194272"/>
                  <a:pt x="39223975" y="10194272"/>
                </a:cubicBezTo>
                <a:cubicBezTo>
                  <a:pt x="39201751" y="10195065"/>
                  <a:pt x="39179359" y="10193806"/>
                  <a:pt x="39157303" y="10196652"/>
                </a:cubicBezTo>
                <a:cubicBezTo>
                  <a:pt x="39152823" y="10197231"/>
                  <a:pt x="39148039" y="10208294"/>
                  <a:pt x="39145395" y="10210939"/>
                </a:cubicBezTo>
                <a:cubicBezTo>
                  <a:pt x="39143371" y="10212964"/>
                  <a:pt x="39140631" y="10214114"/>
                  <a:pt x="39138251" y="10215702"/>
                </a:cubicBezTo>
                <a:cubicBezTo>
                  <a:pt x="39136663" y="10218878"/>
                  <a:pt x="39135763" y="10222502"/>
                  <a:pt x="39133487" y="10225228"/>
                </a:cubicBezTo>
                <a:cubicBezTo>
                  <a:pt x="39131655" y="10227425"/>
                  <a:pt x="39128131" y="10227754"/>
                  <a:pt x="39126343" y="10229990"/>
                </a:cubicBezTo>
                <a:cubicBezTo>
                  <a:pt x="39124775" y="10231949"/>
                  <a:pt x="39125183" y="10234939"/>
                  <a:pt x="39123963" y="10237133"/>
                </a:cubicBezTo>
                <a:cubicBezTo>
                  <a:pt x="39121183" y="10242138"/>
                  <a:pt x="39114439" y="10251421"/>
                  <a:pt x="39114439" y="10251421"/>
                </a:cubicBezTo>
                <a:cubicBezTo>
                  <a:pt x="39108455" y="10269378"/>
                  <a:pt x="39116527" y="10247241"/>
                  <a:pt x="39107295" y="10265710"/>
                </a:cubicBezTo>
                <a:cubicBezTo>
                  <a:pt x="39102923" y="10274448"/>
                  <a:pt x="39107927" y="10273225"/>
                  <a:pt x="39097771" y="10279997"/>
                </a:cubicBezTo>
                <a:cubicBezTo>
                  <a:pt x="39095719" y="10281363"/>
                  <a:pt x="39082371" y="10284440"/>
                  <a:pt x="39081103" y="10284758"/>
                </a:cubicBezTo>
                <a:cubicBezTo>
                  <a:pt x="39070783" y="10283966"/>
                  <a:pt x="39060367" y="10283991"/>
                  <a:pt x="39050143" y="10282378"/>
                </a:cubicBezTo>
                <a:cubicBezTo>
                  <a:pt x="39028159" y="10278907"/>
                  <a:pt x="39042875" y="10279147"/>
                  <a:pt x="39028715" y="10272854"/>
                </a:cubicBezTo>
                <a:cubicBezTo>
                  <a:pt x="39024127" y="10270813"/>
                  <a:pt x="39019187" y="10269677"/>
                  <a:pt x="39014427" y="10268089"/>
                </a:cubicBezTo>
                <a:cubicBezTo>
                  <a:pt x="39012047" y="10267298"/>
                  <a:pt x="39009767" y="10266063"/>
                  <a:pt x="39007283" y="10265710"/>
                </a:cubicBezTo>
                <a:lnTo>
                  <a:pt x="38990615" y="10263327"/>
                </a:lnTo>
                <a:cubicBezTo>
                  <a:pt x="38984263" y="10264121"/>
                  <a:pt x="38977411" y="10263109"/>
                  <a:pt x="38971563" y="10265710"/>
                </a:cubicBezTo>
                <a:cubicBezTo>
                  <a:pt x="38969271" y="10266727"/>
                  <a:pt x="38969183" y="10270343"/>
                  <a:pt x="38969183" y="10272854"/>
                </a:cubicBezTo>
                <a:cubicBezTo>
                  <a:pt x="38969183" y="10294299"/>
                  <a:pt x="38970303" y="10315737"/>
                  <a:pt x="38971563" y="10337148"/>
                </a:cubicBezTo>
                <a:cubicBezTo>
                  <a:pt x="38971843" y="10341892"/>
                  <a:pt x="38975419" y="10362652"/>
                  <a:pt x="38976327" y="10368103"/>
                </a:cubicBezTo>
                <a:cubicBezTo>
                  <a:pt x="38973855" y="10390323"/>
                  <a:pt x="38978311" y="10391915"/>
                  <a:pt x="38978707" y="10396678"/>
                </a:cubicBezTo>
                <a:cubicBezTo>
                  <a:pt x="38970771" y="10395089"/>
                  <a:pt x="38962631" y="10394295"/>
                  <a:pt x="38954895" y="10391914"/>
                </a:cubicBezTo>
                <a:cubicBezTo>
                  <a:pt x="38952159" y="10391073"/>
                  <a:pt x="38950311" y="10388434"/>
                  <a:pt x="38947751" y="10387152"/>
                </a:cubicBezTo>
                <a:cubicBezTo>
                  <a:pt x="38945507" y="10386032"/>
                  <a:pt x="38942915" y="10385760"/>
                  <a:pt x="38940607" y="10384771"/>
                </a:cubicBezTo>
                <a:cubicBezTo>
                  <a:pt x="38930227" y="10380323"/>
                  <a:pt x="38923783" y="10376207"/>
                  <a:pt x="38916795" y="10365721"/>
                </a:cubicBezTo>
                <a:cubicBezTo>
                  <a:pt x="38913619" y="10360958"/>
                  <a:pt x="38912031" y="10354609"/>
                  <a:pt x="38907271" y="10351434"/>
                </a:cubicBezTo>
                <a:lnTo>
                  <a:pt x="38892983" y="10341910"/>
                </a:lnTo>
                <a:cubicBezTo>
                  <a:pt x="38892187" y="10339527"/>
                  <a:pt x="38892171" y="10336724"/>
                  <a:pt x="38890603" y="10334765"/>
                </a:cubicBezTo>
                <a:cubicBezTo>
                  <a:pt x="38888815" y="10332530"/>
                  <a:pt x="38885655" y="10331835"/>
                  <a:pt x="38883459" y="10330002"/>
                </a:cubicBezTo>
                <a:cubicBezTo>
                  <a:pt x="38880871" y="10327848"/>
                  <a:pt x="38878471" y="10325445"/>
                  <a:pt x="38876315" y="10322859"/>
                </a:cubicBezTo>
                <a:cubicBezTo>
                  <a:pt x="38874483" y="10320661"/>
                  <a:pt x="38873707" y="10317599"/>
                  <a:pt x="38871551" y="10315714"/>
                </a:cubicBezTo>
                <a:cubicBezTo>
                  <a:pt x="38840311" y="10288380"/>
                  <a:pt x="38805347" y="10304923"/>
                  <a:pt x="38759631" y="10303809"/>
                </a:cubicBezTo>
                <a:cubicBezTo>
                  <a:pt x="38750107" y="10304602"/>
                  <a:pt x="38740267" y="10303634"/>
                  <a:pt x="38731059" y="10306191"/>
                </a:cubicBezTo>
                <a:cubicBezTo>
                  <a:pt x="38714747" y="10310720"/>
                  <a:pt x="38720359" y="10315705"/>
                  <a:pt x="38709627" y="10322859"/>
                </a:cubicBezTo>
                <a:cubicBezTo>
                  <a:pt x="38707539" y="10324250"/>
                  <a:pt x="38704863" y="10324445"/>
                  <a:pt x="38702483" y="10325242"/>
                </a:cubicBezTo>
                <a:cubicBezTo>
                  <a:pt x="38685019" y="10324445"/>
                  <a:pt x="38667519" y="10324253"/>
                  <a:pt x="38650095" y="10322859"/>
                </a:cubicBezTo>
                <a:cubicBezTo>
                  <a:pt x="38647591" y="10322658"/>
                  <a:pt x="38645195" y="10321600"/>
                  <a:pt x="38642951" y="10320477"/>
                </a:cubicBezTo>
                <a:cubicBezTo>
                  <a:pt x="38640391" y="10319197"/>
                  <a:pt x="38638007" y="10317546"/>
                  <a:pt x="38635807" y="10315714"/>
                </a:cubicBezTo>
                <a:cubicBezTo>
                  <a:pt x="38633219" y="10313558"/>
                  <a:pt x="38630819" y="10311158"/>
                  <a:pt x="38628663" y="10308571"/>
                </a:cubicBezTo>
                <a:cubicBezTo>
                  <a:pt x="38626831" y="10306372"/>
                  <a:pt x="38625487" y="10303809"/>
                  <a:pt x="38623903" y="10301427"/>
                </a:cubicBezTo>
                <a:cubicBezTo>
                  <a:pt x="38624695" y="10296664"/>
                  <a:pt x="38624123" y="10291459"/>
                  <a:pt x="38626283" y="10287140"/>
                </a:cubicBezTo>
                <a:cubicBezTo>
                  <a:pt x="38628547" y="10282612"/>
                  <a:pt x="38646599" y="10277986"/>
                  <a:pt x="38647715" y="10277614"/>
                </a:cubicBezTo>
                <a:lnTo>
                  <a:pt x="38654859" y="10275233"/>
                </a:lnTo>
                <a:lnTo>
                  <a:pt x="38662003" y="10272854"/>
                </a:lnTo>
                <a:cubicBezTo>
                  <a:pt x="38673335" y="10265297"/>
                  <a:pt x="38664691" y="10269901"/>
                  <a:pt x="38678671" y="10265710"/>
                </a:cubicBezTo>
                <a:cubicBezTo>
                  <a:pt x="38683479" y="10264268"/>
                  <a:pt x="38692959" y="10260946"/>
                  <a:pt x="38692959" y="10260946"/>
                </a:cubicBezTo>
                <a:lnTo>
                  <a:pt x="38714387" y="10246658"/>
                </a:lnTo>
                <a:cubicBezTo>
                  <a:pt x="38716771" y="10245071"/>
                  <a:pt x="38718819" y="10242802"/>
                  <a:pt x="38721531" y="10241897"/>
                </a:cubicBezTo>
                <a:lnTo>
                  <a:pt x="38750107" y="10232372"/>
                </a:lnTo>
                <a:cubicBezTo>
                  <a:pt x="38752487" y="10231577"/>
                  <a:pt x="38755163" y="10231382"/>
                  <a:pt x="38757251" y="10229990"/>
                </a:cubicBezTo>
                <a:lnTo>
                  <a:pt x="38764395" y="10225228"/>
                </a:lnTo>
                <a:cubicBezTo>
                  <a:pt x="38767571" y="10220465"/>
                  <a:pt x="38772531" y="10216492"/>
                  <a:pt x="38773919" y="10210939"/>
                </a:cubicBezTo>
                <a:cubicBezTo>
                  <a:pt x="38777663" y="10195969"/>
                  <a:pt x="38775839" y="10204654"/>
                  <a:pt x="38778683" y="10184746"/>
                </a:cubicBezTo>
                <a:cubicBezTo>
                  <a:pt x="38777095" y="10158552"/>
                  <a:pt x="38776099" y="10132316"/>
                  <a:pt x="38773919" y="10106165"/>
                </a:cubicBezTo>
                <a:cubicBezTo>
                  <a:pt x="38773711" y="10103663"/>
                  <a:pt x="38773315" y="10100797"/>
                  <a:pt x="38771539" y="10099021"/>
                </a:cubicBezTo>
                <a:cubicBezTo>
                  <a:pt x="38769763" y="10097248"/>
                  <a:pt x="38766639" y="10097763"/>
                  <a:pt x="38764395" y="10096640"/>
                </a:cubicBezTo>
                <a:cubicBezTo>
                  <a:pt x="38745939" y="10087412"/>
                  <a:pt x="38768059" y="10095480"/>
                  <a:pt x="38750107" y="10089496"/>
                </a:cubicBezTo>
                <a:cubicBezTo>
                  <a:pt x="38733507" y="10072894"/>
                  <a:pt x="38742355" y="10076841"/>
                  <a:pt x="38726295" y="10072828"/>
                </a:cubicBezTo>
                <a:cubicBezTo>
                  <a:pt x="38724707" y="10070446"/>
                  <a:pt x="38723767" y="10067473"/>
                  <a:pt x="38721531" y="10065683"/>
                </a:cubicBezTo>
                <a:cubicBezTo>
                  <a:pt x="38719571" y="10064116"/>
                  <a:pt x="38716863" y="10063715"/>
                  <a:pt x="38714387" y="10063304"/>
                </a:cubicBezTo>
                <a:cubicBezTo>
                  <a:pt x="38707299" y="10062122"/>
                  <a:pt x="38700103" y="10061716"/>
                  <a:pt x="38692959" y="10060921"/>
                </a:cubicBezTo>
                <a:cubicBezTo>
                  <a:pt x="38688195" y="10059333"/>
                  <a:pt x="38682219" y="10059708"/>
                  <a:pt x="38678671" y="10056158"/>
                </a:cubicBezTo>
                <a:cubicBezTo>
                  <a:pt x="38668719" y="10046209"/>
                  <a:pt x="38674219" y="10051034"/>
                  <a:pt x="38662003" y="10041871"/>
                </a:cubicBezTo>
                <a:cubicBezTo>
                  <a:pt x="38658827" y="10037109"/>
                  <a:pt x="38651959" y="10033284"/>
                  <a:pt x="38652475" y="10027583"/>
                </a:cubicBezTo>
                <a:cubicBezTo>
                  <a:pt x="38653271" y="10018853"/>
                  <a:pt x="38653619" y="10010068"/>
                  <a:pt x="38654859" y="10001389"/>
                </a:cubicBezTo>
                <a:cubicBezTo>
                  <a:pt x="38655771" y="9994991"/>
                  <a:pt x="38663319" y="9982253"/>
                  <a:pt x="38666763" y="9979958"/>
                </a:cubicBezTo>
                <a:cubicBezTo>
                  <a:pt x="38669143" y="9978371"/>
                  <a:pt x="38671707" y="9977029"/>
                  <a:pt x="38673907" y="9975198"/>
                </a:cubicBezTo>
                <a:cubicBezTo>
                  <a:pt x="38685799" y="9965287"/>
                  <a:pt x="38675639" y="9969856"/>
                  <a:pt x="38688195" y="9965671"/>
                </a:cubicBezTo>
                <a:cubicBezTo>
                  <a:pt x="38699519" y="9958123"/>
                  <a:pt x="38692619" y="9961816"/>
                  <a:pt x="38709627" y="9956146"/>
                </a:cubicBezTo>
                <a:lnTo>
                  <a:pt x="38716771" y="9953764"/>
                </a:lnTo>
                <a:cubicBezTo>
                  <a:pt x="38727087" y="9954558"/>
                  <a:pt x="38737503" y="9954532"/>
                  <a:pt x="38747727" y="9956146"/>
                </a:cubicBezTo>
                <a:cubicBezTo>
                  <a:pt x="38752683" y="9956929"/>
                  <a:pt x="38757091" y="9959924"/>
                  <a:pt x="38762015" y="9960909"/>
                </a:cubicBezTo>
                <a:cubicBezTo>
                  <a:pt x="38781743" y="9964853"/>
                  <a:pt x="38769891" y="9962886"/>
                  <a:pt x="38797731" y="9965671"/>
                </a:cubicBezTo>
                <a:cubicBezTo>
                  <a:pt x="38806463" y="9964880"/>
                  <a:pt x="38815247" y="9964529"/>
                  <a:pt x="38823927" y="9963289"/>
                </a:cubicBezTo>
                <a:cubicBezTo>
                  <a:pt x="38826411" y="9962934"/>
                  <a:pt x="38828655" y="9961598"/>
                  <a:pt x="38831071" y="9960909"/>
                </a:cubicBezTo>
                <a:cubicBezTo>
                  <a:pt x="38839079" y="9958619"/>
                  <a:pt x="38860555" y="9954085"/>
                  <a:pt x="38864407" y="9953764"/>
                </a:cubicBezTo>
                <a:close/>
                <a:moveTo>
                  <a:pt x="18238191" y="9939061"/>
                </a:moveTo>
                <a:cubicBezTo>
                  <a:pt x="18250817" y="9939061"/>
                  <a:pt x="18261051" y="9949296"/>
                  <a:pt x="18261051" y="9961920"/>
                </a:cubicBezTo>
                <a:cubicBezTo>
                  <a:pt x="18261051" y="9974546"/>
                  <a:pt x="18250817" y="9984780"/>
                  <a:pt x="18238191" y="9984780"/>
                </a:cubicBezTo>
                <a:cubicBezTo>
                  <a:pt x="18225567" y="9984780"/>
                  <a:pt x="18215331" y="9974546"/>
                  <a:pt x="18215331" y="9961920"/>
                </a:cubicBezTo>
                <a:cubicBezTo>
                  <a:pt x="18215331" y="9949296"/>
                  <a:pt x="18225567" y="9939061"/>
                  <a:pt x="18238191" y="9939061"/>
                </a:cubicBezTo>
                <a:close/>
                <a:moveTo>
                  <a:pt x="18362019" y="9889849"/>
                </a:moveTo>
                <a:cubicBezTo>
                  <a:pt x="18374647" y="9889849"/>
                  <a:pt x="18384879" y="9900086"/>
                  <a:pt x="18384879" y="9912710"/>
                </a:cubicBezTo>
                <a:cubicBezTo>
                  <a:pt x="18384879" y="9925334"/>
                  <a:pt x="18374647" y="9935569"/>
                  <a:pt x="18362019" y="9935569"/>
                </a:cubicBezTo>
                <a:cubicBezTo>
                  <a:pt x="18349395" y="9935569"/>
                  <a:pt x="18339159" y="9925334"/>
                  <a:pt x="18339159" y="9912710"/>
                </a:cubicBezTo>
                <a:cubicBezTo>
                  <a:pt x="18339159" y="9900086"/>
                  <a:pt x="18349395" y="9889849"/>
                  <a:pt x="18362019" y="9889849"/>
                </a:cubicBezTo>
                <a:close/>
                <a:moveTo>
                  <a:pt x="26612187" y="9851761"/>
                </a:moveTo>
                <a:cubicBezTo>
                  <a:pt x="26624811" y="9851761"/>
                  <a:pt x="26635047" y="9861996"/>
                  <a:pt x="26635047" y="9874622"/>
                </a:cubicBezTo>
                <a:cubicBezTo>
                  <a:pt x="26635047" y="9887246"/>
                  <a:pt x="26624811" y="9897481"/>
                  <a:pt x="26612187" y="9897481"/>
                </a:cubicBezTo>
                <a:cubicBezTo>
                  <a:pt x="26599559" y="9897481"/>
                  <a:pt x="26589327" y="9887246"/>
                  <a:pt x="26589327" y="9874622"/>
                </a:cubicBezTo>
                <a:cubicBezTo>
                  <a:pt x="26589327" y="9861996"/>
                  <a:pt x="26599559" y="9851761"/>
                  <a:pt x="26612187" y="9851761"/>
                </a:cubicBezTo>
                <a:close/>
                <a:moveTo>
                  <a:pt x="26314527" y="9823185"/>
                </a:moveTo>
                <a:cubicBezTo>
                  <a:pt x="26327155" y="9823185"/>
                  <a:pt x="26337387" y="9833422"/>
                  <a:pt x="26337387" y="9846046"/>
                </a:cubicBezTo>
                <a:cubicBezTo>
                  <a:pt x="26337387" y="9858672"/>
                  <a:pt x="26327155" y="9868905"/>
                  <a:pt x="26314527" y="9868905"/>
                </a:cubicBezTo>
                <a:cubicBezTo>
                  <a:pt x="26301903" y="9868905"/>
                  <a:pt x="26291667" y="9858672"/>
                  <a:pt x="26291667" y="9846046"/>
                </a:cubicBezTo>
                <a:cubicBezTo>
                  <a:pt x="26291667" y="9833422"/>
                  <a:pt x="26301903" y="9823185"/>
                  <a:pt x="26314527" y="9823185"/>
                </a:cubicBezTo>
                <a:close/>
                <a:moveTo>
                  <a:pt x="18809695" y="9800949"/>
                </a:moveTo>
                <a:cubicBezTo>
                  <a:pt x="18822319" y="9800949"/>
                  <a:pt x="18832555" y="9811185"/>
                  <a:pt x="18832555" y="9823810"/>
                </a:cubicBezTo>
                <a:cubicBezTo>
                  <a:pt x="18832555" y="9836435"/>
                  <a:pt x="18822319" y="9846669"/>
                  <a:pt x="18809695" y="9846669"/>
                </a:cubicBezTo>
                <a:cubicBezTo>
                  <a:pt x="18797071" y="9846669"/>
                  <a:pt x="18786835" y="9836435"/>
                  <a:pt x="18786835" y="9823810"/>
                </a:cubicBezTo>
                <a:cubicBezTo>
                  <a:pt x="18786835" y="9811185"/>
                  <a:pt x="18797071" y="9800949"/>
                  <a:pt x="18809695" y="9800949"/>
                </a:cubicBezTo>
                <a:close/>
                <a:moveTo>
                  <a:pt x="37421371" y="9720396"/>
                </a:moveTo>
                <a:cubicBezTo>
                  <a:pt x="37480691" y="9724957"/>
                  <a:pt x="37434347" y="9719655"/>
                  <a:pt x="37461851" y="9725155"/>
                </a:cubicBezTo>
                <a:cubicBezTo>
                  <a:pt x="37466587" y="9726104"/>
                  <a:pt x="37471455" y="9726366"/>
                  <a:pt x="37476139" y="9727538"/>
                </a:cubicBezTo>
                <a:cubicBezTo>
                  <a:pt x="37481007" y="9728756"/>
                  <a:pt x="37490427" y="9732302"/>
                  <a:pt x="37490427" y="9732302"/>
                </a:cubicBezTo>
                <a:cubicBezTo>
                  <a:pt x="37492807" y="9733890"/>
                  <a:pt x="37497215" y="9734223"/>
                  <a:pt x="37497571" y="9737064"/>
                </a:cubicBezTo>
                <a:cubicBezTo>
                  <a:pt x="37498951" y="9748118"/>
                  <a:pt x="37497891" y="9759593"/>
                  <a:pt x="37495187" y="9770400"/>
                </a:cubicBezTo>
                <a:cubicBezTo>
                  <a:pt x="37493147" y="9778567"/>
                  <a:pt x="37485891" y="9785764"/>
                  <a:pt x="37478519" y="9789449"/>
                </a:cubicBezTo>
                <a:cubicBezTo>
                  <a:pt x="37476275" y="9790572"/>
                  <a:pt x="37473759" y="9791036"/>
                  <a:pt x="37471375" y="9791831"/>
                </a:cubicBezTo>
                <a:cubicBezTo>
                  <a:pt x="37462755" y="9797579"/>
                  <a:pt x="37465423" y="9797783"/>
                  <a:pt x="37464231" y="9798975"/>
                </a:cubicBezTo>
                <a:cubicBezTo>
                  <a:pt x="37455943" y="9798053"/>
                  <a:pt x="37436955" y="9797459"/>
                  <a:pt x="37428515" y="9791831"/>
                </a:cubicBezTo>
                <a:lnTo>
                  <a:pt x="37414227" y="9782306"/>
                </a:lnTo>
                <a:cubicBezTo>
                  <a:pt x="37411051" y="9777544"/>
                  <a:pt x="37406511" y="9773448"/>
                  <a:pt x="37404703" y="9768019"/>
                </a:cubicBezTo>
                <a:cubicBezTo>
                  <a:pt x="37401415" y="9758161"/>
                  <a:pt x="37403711" y="9762966"/>
                  <a:pt x="37397559" y="9753730"/>
                </a:cubicBezTo>
                <a:cubicBezTo>
                  <a:pt x="37398351" y="9745795"/>
                  <a:pt x="37397415" y="9737486"/>
                  <a:pt x="37399939" y="9729919"/>
                </a:cubicBezTo>
                <a:cubicBezTo>
                  <a:pt x="37400843" y="9727206"/>
                  <a:pt x="37404467" y="9726319"/>
                  <a:pt x="37407083" y="9725155"/>
                </a:cubicBezTo>
                <a:cubicBezTo>
                  <a:pt x="37411671" y="9723116"/>
                  <a:pt x="37421371" y="9720396"/>
                  <a:pt x="37421371" y="9720396"/>
                </a:cubicBezTo>
                <a:close/>
                <a:moveTo>
                  <a:pt x="38588183" y="9710869"/>
                </a:moveTo>
                <a:cubicBezTo>
                  <a:pt x="38609503" y="9712808"/>
                  <a:pt x="38612035" y="9706186"/>
                  <a:pt x="38619139" y="9720396"/>
                </a:cubicBezTo>
                <a:cubicBezTo>
                  <a:pt x="38620259" y="9722640"/>
                  <a:pt x="38620727" y="9725158"/>
                  <a:pt x="38621519" y="9727538"/>
                </a:cubicBezTo>
                <a:cubicBezTo>
                  <a:pt x="38620727" y="9736270"/>
                  <a:pt x="38620975" y="9745159"/>
                  <a:pt x="38619139" y="9753732"/>
                </a:cubicBezTo>
                <a:cubicBezTo>
                  <a:pt x="38617643" y="9760713"/>
                  <a:pt x="38603875" y="9769137"/>
                  <a:pt x="38600087" y="9770401"/>
                </a:cubicBezTo>
                <a:cubicBezTo>
                  <a:pt x="38595327" y="9771988"/>
                  <a:pt x="38589979" y="9772379"/>
                  <a:pt x="38585803" y="9775163"/>
                </a:cubicBezTo>
                <a:cubicBezTo>
                  <a:pt x="38583419" y="9776751"/>
                  <a:pt x="38581271" y="9778763"/>
                  <a:pt x="38578659" y="9779925"/>
                </a:cubicBezTo>
                <a:cubicBezTo>
                  <a:pt x="38574071" y="9781964"/>
                  <a:pt x="38564371" y="9784690"/>
                  <a:pt x="38564371" y="9784690"/>
                </a:cubicBezTo>
                <a:cubicBezTo>
                  <a:pt x="38562783" y="9787069"/>
                  <a:pt x="38561843" y="9790044"/>
                  <a:pt x="38559607" y="9791831"/>
                </a:cubicBezTo>
                <a:cubicBezTo>
                  <a:pt x="38557647" y="9793400"/>
                  <a:pt x="38543731" y="9795800"/>
                  <a:pt x="38540559" y="9796594"/>
                </a:cubicBezTo>
                <a:cubicBezTo>
                  <a:pt x="38536587" y="9790246"/>
                  <a:pt x="38530195" y="9784873"/>
                  <a:pt x="38528651" y="9777545"/>
                </a:cubicBezTo>
                <a:cubicBezTo>
                  <a:pt x="38526847" y="9768965"/>
                  <a:pt x="38529791" y="9760029"/>
                  <a:pt x="38531031" y="9751350"/>
                </a:cubicBezTo>
                <a:cubicBezTo>
                  <a:pt x="38531387" y="9748865"/>
                  <a:pt x="38531847" y="9746166"/>
                  <a:pt x="38533415" y="9744208"/>
                </a:cubicBezTo>
                <a:cubicBezTo>
                  <a:pt x="38535203" y="9741972"/>
                  <a:pt x="38538175" y="9741031"/>
                  <a:pt x="38540559" y="9739446"/>
                </a:cubicBezTo>
                <a:cubicBezTo>
                  <a:pt x="38542143" y="9737064"/>
                  <a:pt x="38542891" y="9733817"/>
                  <a:pt x="38545319" y="9732302"/>
                </a:cubicBezTo>
                <a:cubicBezTo>
                  <a:pt x="38549575" y="9729639"/>
                  <a:pt x="38559607" y="9727538"/>
                  <a:pt x="38559607" y="9727538"/>
                </a:cubicBezTo>
                <a:cubicBezTo>
                  <a:pt x="38573151" y="9713996"/>
                  <a:pt x="38560111" y="9724906"/>
                  <a:pt x="38573895" y="9718013"/>
                </a:cubicBezTo>
                <a:cubicBezTo>
                  <a:pt x="38592355" y="9708784"/>
                  <a:pt x="38570231" y="9716852"/>
                  <a:pt x="38588183" y="9710869"/>
                </a:cubicBezTo>
                <a:close/>
                <a:moveTo>
                  <a:pt x="18943047" y="9673952"/>
                </a:moveTo>
                <a:cubicBezTo>
                  <a:pt x="18955671" y="9673952"/>
                  <a:pt x="18965907" y="9684186"/>
                  <a:pt x="18965907" y="9696811"/>
                </a:cubicBezTo>
                <a:cubicBezTo>
                  <a:pt x="18965907" y="9709436"/>
                  <a:pt x="18955671" y="9719672"/>
                  <a:pt x="18943047" y="9719672"/>
                </a:cubicBezTo>
                <a:cubicBezTo>
                  <a:pt x="18930421" y="9719672"/>
                  <a:pt x="18920187" y="9709436"/>
                  <a:pt x="18920187" y="9696811"/>
                </a:cubicBezTo>
                <a:cubicBezTo>
                  <a:pt x="18920187" y="9684186"/>
                  <a:pt x="18930421" y="9673952"/>
                  <a:pt x="18943047" y="9673952"/>
                </a:cubicBezTo>
                <a:close/>
                <a:moveTo>
                  <a:pt x="20680571" y="9604103"/>
                </a:moveTo>
                <a:cubicBezTo>
                  <a:pt x="20693195" y="9604103"/>
                  <a:pt x="20703431" y="9614340"/>
                  <a:pt x="20703431" y="9626964"/>
                </a:cubicBezTo>
                <a:cubicBezTo>
                  <a:pt x="20703431" y="9639590"/>
                  <a:pt x="20693195" y="9649823"/>
                  <a:pt x="20680571" y="9649823"/>
                </a:cubicBezTo>
                <a:cubicBezTo>
                  <a:pt x="20667947" y="9649823"/>
                  <a:pt x="20657711" y="9639590"/>
                  <a:pt x="20657711" y="9626964"/>
                </a:cubicBezTo>
                <a:cubicBezTo>
                  <a:pt x="20657711" y="9614340"/>
                  <a:pt x="20667947" y="9604103"/>
                  <a:pt x="20680571" y="9604103"/>
                </a:cubicBezTo>
                <a:close/>
                <a:moveTo>
                  <a:pt x="26050211" y="9539816"/>
                </a:moveTo>
                <a:cubicBezTo>
                  <a:pt x="26062835" y="9539816"/>
                  <a:pt x="26073071" y="9550051"/>
                  <a:pt x="26073071" y="9562676"/>
                </a:cubicBezTo>
                <a:cubicBezTo>
                  <a:pt x="26073071" y="9575301"/>
                  <a:pt x="26062835" y="9585538"/>
                  <a:pt x="26050211" y="9585538"/>
                </a:cubicBezTo>
                <a:cubicBezTo>
                  <a:pt x="26037587" y="9585538"/>
                  <a:pt x="26027351" y="9575301"/>
                  <a:pt x="26027351" y="9562676"/>
                </a:cubicBezTo>
                <a:cubicBezTo>
                  <a:pt x="26027351" y="9550051"/>
                  <a:pt x="26037587" y="9539816"/>
                  <a:pt x="26050211" y="9539816"/>
                </a:cubicBezTo>
                <a:close/>
                <a:moveTo>
                  <a:pt x="38740583" y="9525131"/>
                </a:moveTo>
                <a:cubicBezTo>
                  <a:pt x="38757515" y="9527250"/>
                  <a:pt x="38758299" y="9522466"/>
                  <a:pt x="38764395" y="9534658"/>
                </a:cubicBezTo>
                <a:cubicBezTo>
                  <a:pt x="38765519" y="9536901"/>
                  <a:pt x="38765983" y="9539420"/>
                  <a:pt x="38766775" y="9541801"/>
                </a:cubicBezTo>
                <a:cubicBezTo>
                  <a:pt x="38765983" y="9548151"/>
                  <a:pt x="38766995" y="9555004"/>
                  <a:pt x="38764395" y="9560850"/>
                </a:cubicBezTo>
                <a:cubicBezTo>
                  <a:pt x="38763375" y="9563144"/>
                  <a:pt x="38759495" y="9562109"/>
                  <a:pt x="38757251" y="9563232"/>
                </a:cubicBezTo>
                <a:lnTo>
                  <a:pt x="38742963" y="9570375"/>
                </a:lnTo>
                <a:cubicBezTo>
                  <a:pt x="38736615" y="9567200"/>
                  <a:pt x="38728935" y="9565871"/>
                  <a:pt x="38723915" y="9560850"/>
                </a:cubicBezTo>
                <a:cubicBezTo>
                  <a:pt x="38720363" y="9557302"/>
                  <a:pt x="38719151" y="9546564"/>
                  <a:pt x="38719151" y="9546564"/>
                </a:cubicBezTo>
                <a:cubicBezTo>
                  <a:pt x="38720275" y="9542063"/>
                  <a:pt x="38721423" y="9532940"/>
                  <a:pt x="38726295" y="9529896"/>
                </a:cubicBezTo>
                <a:cubicBezTo>
                  <a:pt x="38730551" y="9527233"/>
                  <a:pt x="38740583" y="9525131"/>
                  <a:pt x="38740583" y="9525131"/>
                </a:cubicBezTo>
                <a:close/>
                <a:moveTo>
                  <a:pt x="20671047" y="9518378"/>
                </a:moveTo>
                <a:cubicBezTo>
                  <a:pt x="20683671" y="9518378"/>
                  <a:pt x="20693907" y="9528613"/>
                  <a:pt x="20693907" y="9541238"/>
                </a:cubicBezTo>
                <a:cubicBezTo>
                  <a:pt x="20693907" y="9553863"/>
                  <a:pt x="20683671" y="9564098"/>
                  <a:pt x="20671047" y="9564098"/>
                </a:cubicBezTo>
                <a:cubicBezTo>
                  <a:pt x="20658419" y="9564098"/>
                  <a:pt x="20648187" y="9553863"/>
                  <a:pt x="20648187" y="9541238"/>
                </a:cubicBezTo>
                <a:cubicBezTo>
                  <a:pt x="20648187" y="9528613"/>
                  <a:pt x="20658419" y="9518378"/>
                  <a:pt x="20671047" y="9518378"/>
                </a:cubicBezTo>
                <a:close/>
                <a:moveTo>
                  <a:pt x="37447563" y="9470850"/>
                </a:moveTo>
                <a:cubicBezTo>
                  <a:pt x="37465343" y="9473388"/>
                  <a:pt x="37483403" y="9474430"/>
                  <a:pt x="37500903" y="9478469"/>
                </a:cubicBezTo>
                <a:cubicBezTo>
                  <a:pt x="37516555" y="9482080"/>
                  <a:pt x="37546623" y="9493709"/>
                  <a:pt x="37546623" y="9493709"/>
                </a:cubicBezTo>
                <a:cubicBezTo>
                  <a:pt x="37559323" y="9491170"/>
                  <a:pt x="37572159" y="9489229"/>
                  <a:pt x="37584723" y="9486090"/>
                </a:cubicBezTo>
                <a:cubicBezTo>
                  <a:pt x="37592515" y="9484140"/>
                  <a:pt x="37599551" y="9478469"/>
                  <a:pt x="37607583" y="9478469"/>
                </a:cubicBezTo>
                <a:cubicBezTo>
                  <a:pt x="37650839" y="9478469"/>
                  <a:pt x="37693943" y="9483548"/>
                  <a:pt x="37737123" y="9486090"/>
                </a:cubicBezTo>
                <a:cubicBezTo>
                  <a:pt x="37753431" y="9491523"/>
                  <a:pt x="37770679" y="9495045"/>
                  <a:pt x="37782843" y="9508949"/>
                </a:cubicBezTo>
                <a:cubicBezTo>
                  <a:pt x="37794903" y="9522734"/>
                  <a:pt x="37795947" y="9548877"/>
                  <a:pt x="37813323" y="9554668"/>
                </a:cubicBezTo>
                <a:cubicBezTo>
                  <a:pt x="37820943" y="9557209"/>
                  <a:pt x="37828999" y="9558698"/>
                  <a:pt x="37836183" y="9562288"/>
                </a:cubicBezTo>
                <a:cubicBezTo>
                  <a:pt x="37857419" y="9572905"/>
                  <a:pt x="37857643" y="9582596"/>
                  <a:pt x="37881903" y="9585148"/>
                </a:cubicBezTo>
                <a:cubicBezTo>
                  <a:pt x="37922399" y="9589412"/>
                  <a:pt x="37963183" y="9590228"/>
                  <a:pt x="38003823" y="9592769"/>
                </a:cubicBezTo>
                <a:cubicBezTo>
                  <a:pt x="38017235" y="9633005"/>
                  <a:pt x="38006987" y="9608945"/>
                  <a:pt x="38041923" y="9661350"/>
                </a:cubicBezTo>
                <a:cubicBezTo>
                  <a:pt x="38047003" y="9668969"/>
                  <a:pt x="38049543" y="9679128"/>
                  <a:pt x="38057163" y="9684209"/>
                </a:cubicBezTo>
                <a:cubicBezTo>
                  <a:pt x="38079487" y="9699090"/>
                  <a:pt x="38095727" y="9712814"/>
                  <a:pt x="38125743" y="9714689"/>
                </a:cubicBezTo>
                <a:lnTo>
                  <a:pt x="38247663" y="9722308"/>
                </a:lnTo>
                <a:cubicBezTo>
                  <a:pt x="38255283" y="9724850"/>
                  <a:pt x="38264843" y="9724248"/>
                  <a:pt x="38270523" y="9729929"/>
                </a:cubicBezTo>
                <a:cubicBezTo>
                  <a:pt x="38283475" y="9742882"/>
                  <a:pt x="38295211" y="9758274"/>
                  <a:pt x="38301003" y="9775649"/>
                </a:cubicBezTo>
                <a:cubicBezTo>
                  <a:pt x="38306439" y="9791955"/>
                  <a:pt x="38309959" y="9809203"/>
                  <a:pt x="38323863" y="9821369"/>
                </a:cubicBezTo>
                <a:cubicBezTo>
                  <a:pt x="38344683" y="9839585"/>
                  <a:pt x="38385771" y="9864627"/>
                  <a:pt x="38415303" y="9867088"/>
                </a:cubicBezTo>
                <a:lnTo>
                  <a:pt x="38506743" y="9874710"/>
                </a:lnTo>
                <a:cubicBezTo>
                  <a:pt x="38559147" y="9909644"/>
                  <a:pt x="38546671" y="9887814"/>
                  <a:pt x="38560083" y="9928048"/>
                </a:cubicBezTo>
                <a:cubicBezTo>
                  <a:pt x="38549923" y="9935668"/>
                  <a:pt x="38539939" y="9943526"/>
                  <a:pt x="38529603" y="9950908"/>
                </a:cubicBezTo>
                <a:cubicBezTo>
                  <a:pt x="38522151" y="9956231"/>
                  <a:pt x="38514935" y="9962052"/>
                  <a:pt x="38506743" y="9966149"/>
                </a:cubicBezTo>
                <a:cubicBezTo>
                  <a:pt x="38465307" y="9986868"/>
                  <a:pt x="38350163" y="9981197"/>
                  <a:pt x="38346723" y="9981389"/>
                </a:cubicBezTo>
                <a:cubicBezTo>
                  <a:pt x="38336563" y="9986468"/>
                  <a:pt x="38326683" y="9992153"/>
                  <a:pt x="38316243" y="9996628"/>
                </a:cubicBezTo>
                <a:cubicBezTo>
                  <a:pt x="38308859" y="9999792"/>
                  <a:pt x="38299655" y="9999231"/>
                  <a:pt x="38293383" y="10004250"/>
                </a:cubicBezTo>
                <a:cubicBezTo>
                  <a:pt x="38286231" y="10009969"/>
                  <a:pt x="38285911" y="10022256"/>
                  <a:pt x="38278143" y="10027109"/>
                </a:cubicBezTo>
                <a:cubicBezTo>
                  <a:pt x="38264519" y="10035622"/>
                  <a:pt x="38247663" y="10037269"/>
                  <a:pt x="38232423" y="10042348"/>
                </a:cubicBezTo>
                <a:lnTo>
                  <a:pt x="38209563" y="10049968"/>
                </a:lnTo>
                <a:cubicBezTo>
                  <a:pt x="38201943" y="10047428"/>
                  <a:pt x="38192383" y="10048029"/>
                  <a:pt x="38186703" y="10042348"/>
                </a:cubicBezTo>
                <a:cubicBezTo>
                  <a:pt x="38181023" y="10036668"/>
                  <a:pt x="38179971" y="10027471"/>
                  <a:pt x="38179083" y="10019488"/>
                </a:cubicBezTo>
                <a:cubicBezTo>
                  <a:pt x="38174867" y="9981537"/>
                  <a:pt x="38175679" y="9943139"/>
                  <a:pt x="38171463" y="9905188"/>
                </a:cubicBezTo>
                <a:cubicBezTo>
                  <a:pt x="38170575" y="9897205"/>
                  <a:pt x="38169523" y="9888010"/>
                  <a:pt x="38163843" y="9882329"/>
                </a:cubicBezTo>
                <a:cubicBezTo>
                  <a:pt x="38148567" y="9867053"/>
                  <a:pt x="38119219" y="9849020"/>
                  <a:pt x="38095263" y="9844228"/>
                </a:cubicBezTo>
                <a:cubicBezTo>
                  <a:pt x="38077651" y="9840707"/>
                  <a:pt x="38059703" y="9839149"/>
                  <a:pt x="38041923" y="9836609"/>
                </a:cubicBezTo>
                <a:cubicBezTo>
                  <a:pt x="38034303" y="9834068"/>
                  <a:pt x="38023731" y="9835525"/>
                  <a:pt x="38019063" y="9828990"/>
                </a:cubicBezTo>
                <a:cubicBezTo>
                  <a:pt x="38009727" y="9815916"/>
                  <a:pt x="38012735" y="9796634"/>
                  <a:pt x="38003823" y="9783270"/>
                </a:cubicBezTo>
                <a:cubicBezTo>
                  <a:pt x="37998743" y="9775649"/>
                  <a:pt x="37992679" y="9768599"/>
                  <a:pt x="37988583" y="9760409"/>
                </a:cubicBezTo>
                <a:cubicBezTo>
                  <a:pt x="37984991" y="9753225"/>
                  <a:pt x="37986643" y="9743230"/>
                  <a:pt x="37980963" y="9737550"/>
                </a:cubicBezTo>
                <a:cubicBezTo>
                  <a:pt x="37954763" y="9711347"/>
                  <a:pt x="37941131" y="9709031"/>
                  <a:pt x="37912383" y="9699448"/>
                </a:cubicBezTo>
                <a:cubicBezTo>
                  <a:pt x="37900475" y="9702426"/>
                  <a:pt x="37891903" y="9704558"/>
                  <a:pt x="37885875" y="9706046"/>
                </a:cubicBezTo>
                <a:lnTo>
                  <a:pt x="37878775" y="9707785"/>
                </a:lnTo>
                <a:lnTo>
                  <a:pt x="37878679" y="9707803"/>
                </a:lnTo>
                <a:cubicBezTo>
                  <a:pt x="37874607" y="9708753"/>
                  <a:pt x="37871123" y="9709644"/>
                  <a:pt x="37874611" y="9708806"/>
                </a:cubicBezTo>
                <a:lnTo>
                  <a:pt x="37878775" y="9707785"/>
                </a:lnTo>
                <a:lnTo>
                  <a:pt x="37886263" y="9706432"/>
                </a:lnTo>
                <a:cubicBezTo>
                  <a:pt x="37885119" y="9707026"/>
                  <a:pt x="37878175" y="9709222"/>
                  <a:pt x="37859043" y="9714689"/>
                </a:cubicBezTo>
                <a:cubicBezTo>
                  <a:pt x="37848975" y="9717566"/>
                  <a:pt x="37838723" y="9719770"/>
                  <a:pt x="37828563" y="9722308"/>
                </a:cubicBezTo>
                <a:cubicBezTo>
                  <a:pt x="37818403" y="9719770"/>
                  <a:pt x="37807451" y="9719374"/>
                  <a:pt x="37798083" y="9714689"/>
                </a:cubicBezTo>
                <a:cubicBezTo>
                  <a:pt x="37781699" y="9706498"/>
                  <a:pt x="37752363" y="9684209"/>
                  <a:pt x="37752363" y="9684209"/>
                </a:cubicBezTo>
                <a:cubicBezTo>
                  <a:pt x="37747343" y="9669150"/>
                  <a:pt x="37742931" y="9649231"/>
                  <a:pt x="37729503" y="9638489"/>
                </a:cubicBezTo>
                <a:cubicBezTo>
                  <a:pt x="37723231" y="9633472"/>
                  <a:pt x="37714651" y="9631509"/>
                  <a:pt x="37706643" y="9630870"/>
                </a:cubicBezTo>
                <a:cubicBezTo>
                  <a:pt x="37650883" y="9626407"/>
                  <a:pt x="37594883" y="9625790"/>
                  <a:pt x="37539003" y="9623248"/>
                </a:cubicBezTo>
                <a:cubicBezTo>
                  <a:pt x="37533923" y="9615630"/>
                  <a:pt x="37527483" y="9608757"/>
                  <a:pt x="37523763" y="9600388"/>
                </a:cubicBezTo>
                <a:cubicBezTo>
                  <a:pt x="37511691" y="9573225"/>
                  <a:pt x="37513979" y="9552502"/>
                  <a:pt x="37493283" y="9531809"/>
                </a:cubicBezTo>
                <a:cubicBezTo>
                  <a:pt x="37486807" y="9525333"/>
                  <a:pt x="37478043" y="9521648"/>
                  <a:pt x="37470423" y="9516569"/>
                </a:cubicBezTo>
                <a:cubicBezTo>
                  <a:pt x="37455363" y="9521589"/>
                  <a:pt x="37435447" y="9526000"/>
                  <a:pt x="37424703" y="9539429"/>
                </a:cubicBezTo>
                <a:cubicBezTo>
                  <a:pt x="37419687" y="9545701"/>
                  <a:pt x="37421539" y="9555606"/>
                  <a:pt x="37417083" y="9562288"/>
                </a:cubicBezTo>
                <a:cubicBezTo>
                  <a:pt x="37411107" y="9571254"/>
                  <a:pt x="37401843" y="9577528"/>
                  <a:pt x="37394223" y="9585148"/>
                </a:cubicBezTo>
                <a:cubicBezTo>
                  <a:pt x="37391247" y="9594075"/>
                  <a:pt x="37374955" y="9650137"/>
                  <a:pt x="37363743" y="9661350"/>
                </a:cubicBezTo>
                <a:cubicBezTo>
                  <a:pt x="37350791" y="9674301"/>
                  <a:pt x="37333263" y="9681669"/>
                  <a:pt x="37318023" y="9691830"/>
                </a:cubicBezTo>
                <a:lnTo>
                  <a:pt x="37295163" y="9707070"/>
                </a:lnTo>
                <a:cubicBezTo>
                  <a:pt x="37287543" y="9712148"/>
                  <a:pt x="37280991" y="9719414"/>
                  <a:pt x="37272303" y="9722308"/>
                </a:cubicBezTo>
                <a:lnTo>
                  <a:pt x="37226583" y="9737550"/>
                </a:lnTo>
                <a:cubicBezTo>
                  <a:pt x="37218963" y="9740090"/>
                  <a:pt x="37207315" y="9752352"/>
                  <a:pt x="37203723" y="9745168"/>
                </a:cubicBezTo>
                <a:lnTo>
                  <a:pt x="37188483" y="9737550"/>
                </a:lnTo>
                <a:lnTo>
                  <a:pt x="37241823" y="9661350"/>
                </a:lnTo>
                <a:cubicBezTo>
                  <a:pt x="37258171" y="9637735"/>
                  <a:pt x="37256319" y="9635300"/>
                  <a:pt x="37279923" y="9615630"/>
                </a:cubicBezTo>
                <a:cubicBezTo>
                  <a:pt x="37286959" y="9609766"/>
                  <a:pt x="37295163" y="9605469"/>
                  <a:pt x="37302783" y="9600388"/>
                </a:cubicBezTo>
                <a:cubicBezTo>
                  <a:pt x="37307863" y="9592769"/>
                  <a:pt x="37311547" y="9584004"/>
                  <a:pt x="37318023" y="9577528"/>
                </a:cubicBezTo>
                <a:cubicBezTo>
                  <a:pt x="37324499" y="9571053"/>
                  <a:pt x="37335163" y="9569440"/>
                  <a:pt x="37340883" y="9562288"/>
                </a:cubicBezTo>
                <a:cubicBezTo>
                  <a:pt x="37382947" y="9509709"/>
                  <a:pt x="37305851" y="9567866"/>
                  <a:pt x="37371363" y="9524189"/>
                </a:cubicBezTo>
                <a:cubicBezTo>
                  <a:pt x="37379627" y="9499399"/>
                  <a:pt x="37374871" y="9498078"/>
                  <a:pt x="37401843" y="9486090"/>
                </a:cubicBezTo>
                <a:cubicBezTo>
                  <a:pt x="37416523" y="9479566"/>
                  <a:pt x="37447563" y="9470850"/>
                  <a:pt x="37447563" y="9470850"/>
                </a:cubicBezTo>
                <a:close/>
                <a:moveTo>
                  <a:pt x="25847803" y="9470759"/>
                </a:moveTo>
                <a:cubicBezTo>
                  <a:pt x="25860431" y="9470759"/>
                  <a:pt x="25870663" y="9480995"/>
                  <a:pt x="25870663" y="9493620"/>
                </a:cubicBezTo>
                <a:cubicBezTo>
                  <a:pt x="25870663" y="9506244"/>
                  <a:pt x="25860431" y="9516479"/>
                  <a:pt x="25847803" y="9516479"/>
                </a:cubicBezTo>
                <a:cubicBezTo>
                  <a:pt x="25835179" y="9516479"/>
                  <a:pt x="25824943" y="9506244"/>
                  <a:pt x="25824943" y="9493620"/>
                </a:cubicBezTo>
                <a:cubicBezTo>
                  <a:pt x="25824943" y="9480995"/>
                  <a:pt x="25835179" y="9470759"/>
                  <a:pt x="25847803" y="9470759"/>
                </a:cubicBezTo>
                <a:close/>
                <a:moveTo>
                  <a:pt x="19079571" y="9470752"/>
                </a:moveTo>
                <a:cubicBezTo>
                  <a:pt x="19092199" y="9470752"/>
                  <a:pt x="19102431" y="9480986"/>
                  <a:pt x="19102431" y="9493611"/>
                </a:cubicBezTo>
                <a:cubicBezTo>
                  <a:pt x="19102431" y="9506236"/>
                  <a:pt x="19092199" y="9516472"/>
                  <a:pt x="19079571" y="9516472"/>
                </a:cubicBezTo>
                <a:cubicBezTo>
                  <a:pt x="19066947" y="9516472"/>
                  <a:pt x="19056711" y="9506236"/>
                  <a:pt x="19056711" y="9493611"/>
                </a:cubicBezTo>
                <a:cubicBezTo>
                  <a:pt x="19056711" y="9480986"/>
                  <a:pt x="19066947" y="9470752"/>
                  <a:pt x="19079571" y="9470752"/>
                </a:cubicBezTo>
                <a:close/>
                <a:moveTo>
                  <a:pt x="25673975" y="9444566"/>
                </a:moveTo>
                <a:cubicBezTo>
                  <a:pt x="25686599" y="9444566"/>
                  <a:pt x="25696835" y="9454802"/>
                  <a:pt x="25696835" y="9467425"/>
                </a:cubicBezTo>
                <a:cubicBezTo>
                  <a:pt x="25696835" y="9480050"/>
                  <a:pt x="25686599" y="9490286"/>
                  <a:pt x="25673975" y="9490286"/>
                </a:cubicBezTo>
                <a:cubicBezTo>
                  <a:pt x="25661347" y="9490286"/>
                  <a:pt x="25651115" y="9480050"/>
                  <a:pt x="25651115" y="9467425"/>
                </a:cubicBezTo>
                <a:cubicBezTo>
                  <a:pt x="25651115" y="9454802"/>
                  <a:pt x="25661347" y="9444566"/>
                  <a:pt x="25673975" y="9444566"/>
                </a:cubicBezTo>
                <a:close/>
                <a:moveTo>
                  <a:pt x="19149423" y="9350101"/>
                </a:moveTo>
                <a:cubicBezTo>
                  <a:pt x="19162047" y="9350101"/>
                  <a:pt x="19172283" y="9360336"/>
                  <a:pt x="19172283" y="9372962"/>
                </a:cubicBezTo>
                <a:cubicBezTo>
                  <a:pt x="19172283" y="9385587"/>
                  <a:pt x="19162047" y="9395820"/>
                  <a:pt x="19149423" y="9395820"/>
                </a:cubicBezTo>
                <a:cubicBezTo>
                  <a:pt x="19136799" y="9395820"/>
                  <a:pt x="19126563" y="9385587"/>
                  <a:pt x="19126563" y="9372962"/>
                </a:cubicBezTo>
                <a:cubicBezTo>
                  <a:pt x="19126563" y="9360336"/>
                  <a:pt x="19136799" y="9350101"/>
                  <a:pt x="19149423" y="9350101"/>
                </a:cubicBezTo>
                <a:close/>
                <a:moveTo>
                  <a:pt x="37935719" y="9220334"/>
                </a:moveTo>
                <a:cubicBezTo>
                  <a:pt x="37942863" y="9221126"/>
                  <a:pt x="37950063" y="9221534"/>
                  <a:pt x="37957151" y="9222716"/>
                </a:cubicBezTo>
                <a:cubicBezTo>
                  <a:pt x="37959627" y="9223128"/>
                  <a:pt x="37962835" y="9223053"/>
                  <a:pt x="37964295" y="9225096"/>
                </a:cubicBezTo>
                <a:cubicBezTo>
                  <a:pt x="37967211" y="9229182"/>
                  <a:pt x="37969059" y="9239384"/>
                  <a:pt x="37969059" y="9239384"/>
                </a:cubicBezTo>
                <a:cubicBezTo>
                  <a:pt x="37968263" y="9252083"/>
                  <a:pt x="37968007" y="9264827"/>
                  <a:pt x="37966675" y="9277483"/>
                </a:cubicBezTo>
                <a:cubicBezTo>
                  <a:pt x="37964043" y="9302493"/>
                  <a:pt x="37966675" y="9293357"/>
                  <a:pt x="37966675" y="9296534"/>
                </a:cubicBezTo>
                <a:cubicBezTo>
                  <a:pt x="37953975" y="9295740"/>
                  <a:pt x="37941239" y="9295418"/>
                  <a:pt x="37928575" y="9294151"/>
                </a:cubicBezTo>
                <a:cubicBezTo>
                  <a:pt x="37925319" y="9293825"/>
                  <a:pt x="37921775" y="9293585"/>
                  <a:pt x="37919051" y="9291772"/>
                </a:cubicBezTo>
                <a:cubicBezTo>
                  <a:pt x="37916671" y="9290182"/>
                  <a:pt x="37916119" y="9286825"/>
                  <a:pt x="37914287" y="9284628"/>
                </a:cubicBezTo>
                <a:cubicBezTo>
                  <a:pt x="37899011" y="9266295"/>
                  <a:pt x="37914203" y="9288073"/>
                  <a:pt x="37902383" y="9270339"/>
                </a:cubicBezTo>
                <a:cubicBezTo>
                  <a:pt x="37903175" y="9260815"/>
                  <a:pt x="37903499" y="9251239"/>
                  <a:pt x="37904763" y="9241765"/>
                </a:cubicBezTo>
                <a:cubicBezTo>
                  <a:pt x="37905095" y="9239278"/>
                  <a:pt x="37905371" y="9236395"/>
                  <a:pt x="37907143" y="9234620"/>
                </a:cubicBezTo>
                <a:cubicBezTo>
                  <a:pt x="37911191" y="9230573"/>
                  <a:pt x="37916003" y="9226906"/>
                  <a:pt x="37921431" y="9225096"/>
                </a:cubicBezTo>
                <a:close/>
                <a:moveTo>
                  <a:pt x="20547219" y="9196909"/>
                </a:moveTo>
                <a:cubicBezTo>
                  <a:pt x="20559847" y="9196909"/>
                  <a:pt x="20570079" y="9207143"/>
                  <a:pt x="20570079" y="9219769"/>
                </a:cubicBezTo>
                <a:cubicBezTo>
                  <a:pt x="20570079" y="9232393"/>
                  <a:pt x="20559847" y="9242629"/>
                  <a:pt x="20547219" y="9242629"/>
                </a:cubicBezTo>
                <a:cubicBezTo>
                  <a:pt x="20534595" y="9242629"/>
                  <a:pt x="20524359" y="9232393"/>
                  <a:pt x="20524359" y="9219769"/>
                </a:cubicBezTo>
                <a:cubicBezTo>
                  <a:pt x="20524359" y="9207143"/>
                  <a:pt x="20534595" y="9196909"/>
                  <a:pt x="20547219" y="9196909"/>
                </a:cubicBezTo>
                <a:close/>
                <a:moveTo>
                  <a:pt x="38123839" y="9134607"/>
                </a:moveTo>
                <a:cubicBezTo>
                  <a:pt x="38131775" y="9135401"/>
                  <a:pt x="38139767" y="9135775"/>
                  <a:pt x="38147651" y="9136989"/>
                </a:cubicBezTo>
                <a:cubicBezTo>
                  <a:pt x="38150131" y="9137372"/>
                  <a:pt x="38153019" y="9137596"/>
                  <a:pt x="38154795" y="9139369"/>
                </a:cubicBezTo>
                <a:cubicBezTo>
                  <a:pt x="38156571" y="9141144"/>
                  <a:pt x="38156055" y="9144269"/>
                  <a:pt x="38157175" y="9146514"/>
                </a:cubicBezTo>
                <a:cubicBezTo>
                  <a:pt x="38158455" y="9149072"/>
                  <a:pt x="38160351" y="9151278"/>
                  <a:pt x="38161939" y="9153656"/>
                </a:cubicBezTo>
                <a:cubicBezTo>
                  <a:pt x="38163527" y="9158419"/>
                  <a:pt x="38165803" y="9163007"/>
                  <a:pt x="38166703" y="9167944"/>
                </a:cubicBezTo>
                <a:lnTo>
                  <a:pt x="38171463" y="9201282"/>
                </a:lnTo>
                <a:cubicBezTo>
                  <a:pt x="38145603" y="9200108"/>
                  <a:pt x="38125679" y="9211000"/>
                  <a:pt x="38111931" y="9191758"/>
                </a:cubicBezTo>
                <a:cubicBezTo>
                  <a:pt x="38109871" y="9188868"/>
                  <a:pt x="38108759" y="9185406"/>
                  <a:pt x="38107171" y="9182233"/>
                </a:cubicBezTo>
                <a:cubicBezTo>
                  <a:pt x="38103815" y="9165450"/>
                  <a:pt x="38103571" y="9170490"/>
                  <a:pt x="38107171" y="9148895"/>
                </a:cubicBezTo>
                <a:cubicBezTo>
                  <a:pt x="38107583" y="9146419"/>
                  <a:pt x="38107983" y="9143711"/>
                  <a:pt x="38109551" y="9141751"/>
                </a:cubicBezTo>
                <a:cubicBezTo>
                  <a:pt x="38112907" y="9137555"/>
                  <a:pt x="38119135" y="9136177"/>
                  <a:pt x="38123839" y="9134607"/>
                </a:cubicBezTo>
                <a:close/>
                <a:moveTo>
                  <a:pt x="20535315" y="9115946"/>
                </a:moveTo>
                <a:cubicBezTo>
                  <a:pt x="20547939" y="9115946"/>
                  <a:pt x="20558171" y="9126181"/>
                  <a:pt x="20558171" y="9138806"/>
                </a:cubicBezTo>
                <a:cubicBezTo>
                  <a:pt x="20558171" y="9151431"/>
                  <a:pt x="20547939" y="9161667"/>
                  <a:pt x="20535315" y="9161667"/>
                </a:cubicBezTo>
                <a:cubicBezTo>
                  <a:pt x="20522691" y="9161667"/>
                  <a:pt x="20512455" y="9151431"/>
                  <a:pt x="20512455" y="9138806"/>
                </a:cubicBezTo>
                <a:cubicBezTo>
                  <a:pt x="20512455" y="9126181"/>
                  <a:pt x="20522691" y="9115946"/>
                  <a:pt x="20535315" y="9115946"/>
                </a:cubicBezTo>
                <a:close/>
                <a:moveTo>
                  <a:pt x="37759507" y="9094128"/>
                </a:moveTo>
                <a:cubicBezTo>
                  <a:pt x="37773003" y="9094922"/>
                  <a:pt x="37786531" y="9095226"/>
                  <a:pt x="37799987" y="9096509"/>
                </a:cubicBezTo>
                <a:cubicBezTo>
                  <a:pt x="37803247" y="9096820"/>
                  <a:pt x="37806319" y="9098181"/>
                  <a:pt x="37809515" y="9098891"/>
                </a:cubicBezTo>
                <a:cubicBezTo>
                  <a:pt x="37836767" y="9104947"/>
                  <a:pt x="37807679" y="9097838"/>
                  <a:pt x="37830943" y="9103653"/>
                </a:cubicBezTo>
                <a:cubicBezTo>
                  <a:pt x="37842851" y="9111590"/>
                  <a:pt x="37836499" y="9106034"/>
                  <a:pt x="37847615" y="9122704"/>
                </a:cubicBezTo>
                <a:lnTo>
                  <a:pt x="37852375" y="9129848"/>
                </a:lnTo>
                <a:lnTo>
                  <a:pt x="37857139" y="9144133"/>
                </a:lnTo>
                <a:lnTo>
                  <a:pt x="37859519" y="9151278"/>
                </a:lnTo>
                <a:cubicBezTo>
                  <a:pt x="37858727" y="9160008"/>
                  <a:pt x="37859715" y="9169092"/>
                  <a:pt x="37857139" y="9177470"/>
                </a:cubicBezTo>
                <a:cubicBezTo>
                  <a:pt x="37856295" y="9180207"/>
                  <a:pt x="37852555" y="9180954"/>
                  <a:pt x="37849995" y="9182233"/>
                </a:cubicBezTo>
                <a:cubicBezTo>
                  <a:pt x="37847751" y="9183357"/>
                  <a:pt x="37851979" y="9192156"/>
                  <a:pt x="37852375" y="9194142"/>
                </a:cubicBezTo>
                <a:cubicBezTo>
                  <a:pt x="37844439" y="9192554"/>
                  <a:pt x="37836347" y="9191600"/>
                  <a:pt x="37828563" y="9189377"/>
                </a:cubicBezTo>
                <a:cubicBezTo>
                  <a:pt x="37825151" y="9188402"/>
                  <a:pt x="37822363" y="9185861"/>
                  <a:pt x="37819039" y="9184615"/>
                </a:cubicBezTo>
                <a:cubicBezTo>
                  <a:pt x="37815975" y="9183468"/>
                  <a:pt x="37812647" y="9183173"/>
                  <a:pt x="37809515" y="9182233"/>
                </a:cubicBezTo>
                <a:cubicBezTo>
                  <a:pt x="37804707" y="9180791"/>
                  <a:pt x="37799987" y="9179059"/>
                  <a:pt x="37795227" y="9177470"/>
                </a:cubicBezTo>
                <a:lnTo>
                  <a:pt x="37788083" y="9175091"/>
                </a:lnTo>
                <a:cubicBezTo>
                  <a:pt x="37785703" y="9173502"/>
                  <a:pt x="37783499" y="9171607"/>
                  <a:pt x="37780939" y="9170328"/>
                </a:cubicBezTo>
                <a:cubicBezTo>
                  <a:pt x="37768959" y="9164337"/>
                  <a:pt x="37774527" y="9173440"/>
                  <a:pt x="37759507" y="9158422"/>
                </a:cubicBezTo>
                <a:cubicBezTo>
                  <a:pt x="37750587" y="9149503"/>
                  <a:pt x="37755559" y="9152344"/>
                  <a:pt x="37745219" y="9148896"/>
                </a:cubicBezTo>
                <a:cubicBezTo>
                  <a:pt x="37739459" y="9131607"/>
                  <a:pt x="37736183" y="9124707"/>
                  <a:pt x="37745219" y="9098891"/>
                </a:cubicBezTo>
                <a:cubicBezTo>
                  <a:pt x="37746879" y="9094152"/>
                  <a:pt x="37759507" y="9094128"/>
                  <a:pt x="37759507" y="9094128"/>
                </a:cubicBezTo>
                <a:close/>
                <a:moveTo>
                  <a:pt x="37973819" y="8982208"/>
                </a:moveTo>
                <a:cubicBezTo>
                  <a:pt x="37986411" y="8984307"/>
                  <a:pt x="37988107" y="8981019"/>
                  <a:pt x="37992871" y="8991733"/>
                </a:cubicBezTo>
                <a:cubicBezTo>
                  <a:pt x="37994907" y="8996321"/>
                  <a:pt x="37997631" y="9006022"/>
                  <a:pt x="37997631" y="9006022"/>
                </a:cubicBezTo>
                <a:cubicBezTo>
                  <a:pt x="37997519" y="9007031"/>
                  <a:pt x="37998211" y="9030736"/>
                  <a:pt x="37990487" y="9034596"/>
                </a:cubicBezTo>
                <a:cubicBezTo>
                  <a:pt x="37987647" y="9036016"/>
                  <a:pt x="37982551" y="9040548"/>
                  <a:pt x="37980963" y="9041740"/>
                </a:cubicBezTo>
                <a:cubicBezTo>
                  <a:pt x="37977003" y="9038912"/>
                  <a:pt x="37961503" y="9029219"/>
                  <a:pt x="37957151" y="9022690"/>
                </a:cubicBezTo>
                <a:cubicBezTo>
                  <a:pt x="37955759" y="9020602"/>
                  <a:pt x="37955563" y="9017928"/>
                  <a:pt x="37954771" y="9015546"/>
                </a:cubicBezTo>
                <a:cubicBezTo>
                  <a:pt x="37956415" y="8997459"/>
                  <a:pt x="37950183" y="8990639"/>
                  <a:pt x="37964295" y="8984589"/>
                </a:cubicBezTo>
                <a:cubicBezTo>
                  <a:pt x="37967303" y="8983302"/>
                  <a:pt x="37970643" y="8983001"/>
                  <a:pt x="37973819" y="8982208"/>
                </a:cubicBezTo>
                <a:close/>
                <a:moveTo>
                  <a:pt x="18819223" y="8753202"/>
                </a:moveTo>
                <a:cubicBezTo>
                  <a:pt x="18831847" y="8753202"/>
                  <a:pt x="18842083" y="8763436"/>
                  <a:pt x="18842083" y="8776061"/>
                </a:cubicBezTo>
                <a:cubicBezTo>
                  <a:pt x="18842083" y="8788686"/>
                  <a:pt x="18831847" y="8798922"/>
                  <a:pt x="18819223" y="8798922"/>
                </a:cubicBezTo>
                <a:cubicBezTo>
                  <a:pt x="18806599" y="8798922"/>
                  <a:pt x="18796363" y="8788686"/>
                  <a:pt x="18796363" y="8776061"/>
                </a:cubicBezTo>
                <a:cubicBezTo>
                  <a:pt x="18796363" y="8763436"/>
                  <a:pt x="18806599" y="8753202"/>
                  <a:pt x="18819223" y="8753202"/>
                </a:cubicBezTo>
                <a:close/>
                <a:moveTo>
                  <a:pt x="37623775" y="8746465"/>
                </a:moveTo>
                <a:cubicBezTo>
                  <a:pt x="37626951" y="8747259"/>
                  <a:pt x="37630295" y="8747557"/>
                  <a:pt x="37633303" y="8748847"/>
                </a:cubicBezTo>
                <a:cubicBezTo>
                  <a:pt x="37642563" y="8752814"/>
                  <a:pt x="37644151" y="8759166"/>
                  <a:pt x="37649971" y="8767898"/>
                </a:cubicBezTo>
                <a:lnTo>
                  <a:pt x="37659495" y="8782183"/>
                </a:lnTo>
                <a:cubicBezTo>
                  <a:pt x="37660287" y="8784564"/>
                  <a:pt x="37661187" y="8786913"/>
                  <a:pt x="37661875" y="8789327"/>
                </a:cubicBezTo>
                <a:cubicBezTo>
                  <a:pt x="37665063" y="8800472"/>
                  <a:pt x="37665843" y="8797264"/>
                  <a:pt x="37666639" y="8798854"/>
                </a:cubicBezTo>
                <a:cubicBezTo>
                  <a:pt x="37659495" y="8799646"/>
                  <a:pt x="37652395" y="8801234"/>
                  <a:pt x="37645207" y="8801234"/>
                </a:cubicBezTo>
                <a:cubicBezTo>
                  <a:pt x="37635651" y="8801234"/>
                  <a:pt x="37626115" y="8800038"/>
                  <a:pt x="37616631" y="8798854"/>
                </a:cubicBezTo>
                <a:cubicBezTo>
                  <a:pt x="37611847" y="8798256"/>
                  <a:pt x="37604707" y="8795672"/>
                  <a:pt x="37599963" y="8794091"/>
                </a:cubicBezTo>
                <a:cubicBezTo>
                  <a:pt x="37598375" y="8791710"/>
                  <a:pt x="37596483" y="8789507"/>
                  <a:pt x="37595203" y="8786946"/>
                </a:cubicBezTo>
                <a:cubicBezTo>
                  <a:pt x="37591399" y="8779340"/>
                  <a:pt x="37590975" y="8768001"/>
                  <a:pt x="37595203" y="8760753"/>
                </a:cubicBezTo>
                <a:cubicBezTo>
                  <a:pt x="37598087" y="8755809"/>
                  <a:pt x="37604059" y="8753037"/>
                  <a:pt x="37609487" y="8751228"/>
                </a:cubicBezTo>
                <a:close/>
                <a:moveTo>
                  <a:pt x="19288365" y="8729783"/>
                </a:moveTo>
                <a:cubicBezTo>
                  <a:pt x="19304239" y="8731371"/>
                  <a:pt x="19320309" y="8731606"/>
                  <a:pt x="19335991" y="8734545"/>
                </a:cubicBezTo>
                <a:cubicBezTo>
                  <a:pt x="19345859" y="8736395"/>
                  <a:pt x="19364565" y="8744070"/>
                  <a:pt x="19364565" y="8744070"/>
                </a:cubicBezTo>
                <a:cubicBezTo>
                  <a:pt x="19385867" y="8776025"/>
                  <a:pt x="19360773" y="8744718"/>
                  <a:pt x="19388377" y="8763122"/>
                </a:cubicBezTo>
                <a:cubicBezTo>
                  <a:pt x="19399379" y="8770455"/>
                  <a:pt x="19405163" y="8781153"/>
                  <a:pt x="19412191" y="8791696"/>
                </a:cubicBezTo>
                <a:cubicBezTo>
                  <a:pt x="19413777" y="8796459"/>
                  <a:pt x="19414515" y="8801595"/>
                  <a:pt x="19416951" y="8805983"/>
                </a:cubicBezTo>
                <a:cubicBezTo>
                  <a:pt x="19422511" y="8815992"/>
                  <a:pt x="19432383" y="8823699"/>
                  <a:pt x="19436003" y="8834558"/>
                </a:cubicBezTo>
                <a:lnTo>
                  <a:pt x="19445527" y="8863133"/>
                </a:lnTo>
                <a:cubicBezTo>
                  <a:pt x="19442119" y="8880171"/>
                  <a:pt x="19443503" y="8888971"/>
                  <a:pt x="19431239" y="8901234"/>
                </a:cubicBezTo>
                <a:cubicBezTo>
                  <a:pt x="19427195" y="8905281"/>
                  <a:pt x="19421715" y="8907584"/>
                  <a:pt x="19416951" y="8910759"/>
                </a:cubicBezTo>
                <a:cubicBezTo>
                  <a:pt x="19404987" y="8946661"/>
                  <a:pt x="19421127" y="8902413"/>
                  <a:pt x="19402667" y="8939333"/>
                </a:cubicBezTo>
                <a:cubicBezTo>
                  <a:pt x="19399247" y="8946172"/>
                  <a:pt x="19394667" y="8966562"/>
                  <a:pt x="19393139" y="8972670"/>
                </a:cubicBezTo>
                <a:cubicBezTo>
                  <a:pt x="19394727" y="8988546"/>
                  <a:pt x="19398839" y="9004370"/>
                  <a:pt x="19397903" y="9020295"/>
                </a:cubicBezTo>
                <a:cubicBezTo>
                  <a:pt x="19397223" y="9031832"/>
                  <a:pt x="19391419" y="9042483"/>
                  <a:pt x="19388377" y="9053634"/>
                </a:cubicBezTo>
                <a:cubicBezTo>
                  <a:pt x="19376483" y="9097245"/>
                  <a:pt x="19392267" y="9050614"/>
                  <a:pt x="19374091" y="9086971"/>
                </a:cubicBezTo>
                <a:cubicBezTo>
                  <a:pt x="19371847" y="9091461"/>
                  <a:pt x="19372463" y="9097339"/>
                  <a:pt x="19369327" y="9101260"/>
                </a:cubicBezTo>
                <a:cubicBezTo>
                  <a:pt x="19365751" y="9105728"/>
                  <a:pt x="19359803" y="9107608"/>
                  <a:pt x="19355039" y="9110784"/>
                </a:cubicBezTo>
                <a:cubicBezTo>
                  <a:pt x="19351867" y="9115545"/>
                  <a:pt x="19350371" y="9122038"/>
                  <a:pt x="19345515" y="9125072"/>
                </a:cubicBezTo>
                <a:cubicBezTo>
                  <a:pt x="19337003" y="9130392"/>
                  <a:pt x="19316939" y="9134596"/>
                  <a:pt x="19316939" y="9134596"/>
                </a:cubicBezTo>
                <a:cubicBezTo>
                  <a:pt x="19305319" y="9130722"/>
                  <a:pt x="19297599" y="9129541"/>
                  <a:pt x="19288365" y="9120309"/>
                </a:cubicBezTo>
                <a:cubicBezTo>
                  <a:pt x="19284319" y="9116260"/>
                  <a:pt x="19283147" y="9109788"/>
                  <a:pt x="19278839" y="9106020"/>
                </a:cubicBezTo>
                <a:cubicBezTo>
                  <a:pt x="19270227" y="9098484"/>
                  <a:pt x="19250267" y="9086971"/>
                  <a:pt x="19250267" y="9086971"/>
                </a:cubicBezTo>
                <a:cubicBezTo>
                  <a:pt x="19247091" y="9077446"/>
                  <a:pt x="19239741" y="9068385"/>
                  <a:pt x="19240739" y="9058396"/>
                </a:cubicBezTo>
                <a:cubicBezTo>
                  <a:pt x="19242327" y="9042522"/>
                  <a:pt x="19242563" y="9026452"/>
                  <a:pt x="19245503" y="9010771"/>
                </a:cubicBezTo>
                <a:cubicBezTo>
                  <a:pt x="19245507" y="9010756"/>
                  <a:pt x="19257407" y="8975060"/>
                  <a:pt x="19259791" y="8967910"/>
                </a:cubicBezTo>
                <a:lnTo>
                  <a:pt x="19283603" y="8896472"/>
                </a:lnTo>
                <a:cubicBezTo>
                  <a:pt x="19283607" y="8896458"/>
                  <a:pt x="19293123" y="8867910"/>
                  <a:pt x="19293127" y="8867896"/>
                </a:cubicBezTo>
                <a:lnTo>
                  <a:pt x="19297891" y="8844084"/>
                </a:lnTo>
                <a:cubicBezTo>
                  <a:pt x="19296303" y="8839322"/>
                  <a:pt x="19297617" y="8832041"/>
                  <a:pt x="19293127" y="8829795"/>
                </a:cubicBezTo>
                <a:cubicBezTo>
                  <a:pt x="19288639" y="8827551"/>
                  <a:pt x="19283455" y="8832581"/>
                  <a:pt x="19278839" y="8834558"/>
                </a:cubicBezTo>
                <a:cubicBezTo>
                  <a:pt x="19261919" y="8841812"/>
                  <a:pt x="19259851" y="8844044"/>
                  <a:pt x="19245503" y="8853609"/>
                </a:cubicBezTo>
                <a:cubicBezTo>
                  <a:pt x="19236395" y="8880933"/>
                  <a:pt x="19247263" y="8855428"/>
                  <a:pt x="19226451" y="8882183"/>
                </a:cubicBezTo>
                <a:cubicBezTo>
                  <a:pt x="19199707" y="8916572"/>
                  <a:pt x="19220417" y="8906421"/>
                  <a:pt x="19193115" y="8915522"/>
                </a:cubicBezTo>
                <a:lnTo>
                  <a:pt x="19183591" y="8905995"/>
                </a:lnTo>
                <a:cubicBezTo>
                  <a:pt x="19180415" y="8891710"/>
                  <a:pt x="19174067" y="8877769"/>
                  <a:pt x="19174067" y="8863133"/>
                </a:cubicBezTo>
                <a:cubicBezTo>
                  <a:pt x="19174067" y="8853094"/>
                  <a:pt x="19180415" y="8844084"/>
                  <a:pt x="19183591" y="8834558"/>
                </a:cubicBezTo>
                <a:cubicBezTo>
                  <a:pt x="19187463" y="8822936"/>
                  <a:pt x="19188643" y="8815216"/>
                  <a:pt x="19197879" y="8805983"/>
                </a:cubicBezTo>
                <a:cubicBezTo>
                  <a:pt x="19201927" y="8801936"/>
                  <a:pt x="19207403" y="8799633"/>
                  <a:pt x="19212167" y="8796459"/>
                </a:cubicBezTo>
                <a:cubicBezTo>
                  <a:pt x="19221531" y="8782410"/>
                  <a:pt x="19222227" y="8779344"/>
                  <a:pt x="19235977" y="8767884"/>
                </a:cubicBezTo>
                <a:cubicBezTo>
                  <a:pt x="19240375" y="8764220"/>
                  <a:pt x="19245503" y="8761534"/>
                  <a:pt x="19250267" y="8758360"/>
                </a:cubicBezTo>
                <a:cubicBezTo>
                  <a:pt x="19253439" y="8753594"/>
                  <a:pt x="19255319" y="8747647"/>
                  <a:pt x="19259791" y="8744070"/>
                </a:cubicBezTo>
                <a:cubicBezTo>
                  <a:pt x="19263711" y="8740935"/>
                  <a:pt x="19269587" y="8741554"/>
                  <a:pt x="19274077" y="8739310"/>
                </a:cubicBezTo>
                <a:cubicBezTo>
                  <a:pt x="19279199" y="8736749"/>
                  <a:pt x="19283603" y="8732958"/>
                  <a:pt x="19288365" y="8729783"/>
                </a:cubicBezTo>
                <a:close/>
                <a:moveTo>
                  <a:pt x="37754743" y="8727416"/>
                </a:moveTo>
                <a:cubicBezTo>
                  <a:pt x="37760299" y="8728210"/>
                  <a:pt x="37765911" y="8728696"/>
                  <a:pt x="37771415" y="8729797"/>
                </a:cubicBezTo>
                <a:cubicBezTo>
                  <a:pt x="37773875" y="8730290"/>
                  <a:pt x="37776783" y="8730403"/>
                  <a:pt x="37778559" y="8732178"/>
                </a:cubicBezTo>
                <a:cubicBezTo>
                  <a:pt x="37780331" y="8733954"/>
                  <a:pt x="37779371" y="8737361"/>
                  <a:pt x="37780939" y="8739322"/>
                </a:cubicBezTo>
                <a:cubicBezTo>
                  <a:pt x="37782727" y="8741556"/>
                  <a:pt x="37785703" y="8742496"/>
                  <a:pt x="37788083" y="8744084"/>
                </a:cubicBezTo>
                <a:cubicBezTo>
                  <a:pt x="37788875" y="8746465"/>
                  <a:pt x="37789803" y="8748806"/>
                  <a:pt x="37790463" y="8751228"/>
                </a:cubicBezTo>
                <a:cubicBezTo>
                  <a:pt x="37792187" y="8757542"/>
                  <a:pt x="37795227" y="8770277"/>
                  <a:pt x="37795227" y="8770277"/>
                </a:cubicBezTo>
                <a:cubicBezTo>
                  <a:pt x="37791427" y="8815880"/>
                  <a:pt x="37796183" y="8785971"/>
                  <a:pt x="37790463" y="8805997"/>
                </a:cubicBezTo>
                <a:cubicBezTo>
                  <a:pt x="37789591" y="8809053"/>
                  <a:pt x="37784939" y="8829809"/>
                  <a:pt x="37783319" y="8829809"/>
                </a:cubicBezTo>
                <a:lnTo>
                  <a:pt x="37780939" y="8827427"/>
                </a:lnTo>
                <a:cubicBezTo>
                  <a:pt x="37774587" y="8825046"/>
                  <a:pt x="37767531" y="8824046"/>
                  <a:pt x="37761887" y="8820284"/>
                </a:cubicBezTo>
                <a:cubicBezTo>
                  <a:pt x="37759799" y="8818892"/>
                  <a:pt x="37760631" y="8815385"/>
                  <a:pt x="37759507" y="8813140"/>
                </a:cubicBezTo>
                <a:cubicBezTo>
                  <a:pt x="37758227" y="8810582"/>
                  <a:pt x="37756331" y="8808378"/>
                  <a:pt x="37754743" y="8805997"/>
                </a:cubicBezTo>
                <a:cubicBezTo>
                  <a:pt x="37753951" y="8803616"/>
                  <a:pt x="37752971" y="8801287"/>
                  <a:pt x="37752363" y="8798854"/>
                </a:cubicBezTo>
                <a:cubicBezTo>
                  <a:pt x="37750699" y="8792196"/>
                  <a:pt x="37748663" y="8779029"/>
                  <a:pt x="37747603" y="8772659"/>
                </a:cubicBezTo>
                <a:cubicBezTo>
                  <a:pt x="37748395" y="8762340"/>
                  <a:pt x="37748367" y="8751926"/>
                  <a:pt x="37749983" y="8741702"/>
                </a:cubicBezTo>
                <a:cubicBezTo>
                  <a:pt x="37750767" y="8736745"/>
                  <a:pt x="37754743" y="8727416"/>
                  <a:pt x="37754743" y="8727416"/>
                </a:cubicBezTo>
                <a:close/>
                <a:moveTo>
                  <a:pt x="19683655" y="8658346"/>
                </a:moveTo>
                <a:cubicBezTo>
                  <a:pt x="19707463" y="8659933"/>
                  <a:pt x="19731371" y="8660472"/>
                  <a:pt x="19755091" y="8663108"/>
                </a:cubicBezTo>
                <a:cubicBezTo>
                  <a:pt x="19760079" y="8663662"/>
                  <a:pt x="19765455" y="8664734"/>
                  <a:pt x="19769379" y="8667870"/>
                </a:cubicBezTo>
                <a:cubicBezTo>
                  <a:pt x="19777771" y="8674583"/>
                  <a:pt x="19780527" y="8687034"/>
                  <a:pt x="19783663" y="8696444"/>
                </a:cubicBezTo>
                <a:cubicBezTo>
                  <a:pt x="19777483" y="8739724"/>
                  <a:pt x="19782451" y="8719131"/>
                  <a:pt x="19769379" y="8758357"/>
                </a:cubicBezTo>
                <a:cubicBezTo>
                  <a:pt x="19767791" y="8763119"/>
                  <a:pt x="19767399" y="8768468"/>
                  <a:pt x="19764615" y="8772646"/>
                </a:cubicBezTo>
                <a:lnTo>
                  <a:pt x="19745567" y="8801220"/>
                </a:lnTo>
                <a:cubicBezTo>
                  <a:pt x="19707087" y="8794808"/>
                  <a:pt x="19726147" y="8799511"/>
                  <a:pt x="19688415" y="8786934"/>
                </a:cubicBezTo>
                <a:lnTo>
                  <a:pt x="19674127" y="8782169"/>
                </a:lnTo>
                <a:cubicBezTo>
                  <a:pt x="19667535" y="8783488"/>
                  <a:pt x="19644259" y="8787122"/>
                  <a:pt x="19636027" y="8791696"/>
                </a:cubicBezTo>
                <a:cubicBezTo>
                  <a:pt x="19626019" y="8797253"/>
                  <a:pt x="19607451" y="8810745"/>
                  <a:pt x="19607451" y="8810745"/>
                </a:cubicBezTo>
                <a:cubicBezTo>
                  <a:pt x="19595483" y="8846651"/>
                  <a:pt x="19611627" y="8802398"/>
                  <a:pt x="19593163" y="8839319"/>
                </a:cubicBezTo>
                <a:cubicBezTo>
                  <a:pt x="19585419" y="8854813"/>
                  <a:pt x="19592527" y="8854246"/>
                  <a:pt x="19578875" y="8867894"/>
                </a:cubicBezTo>
                <a:cubicBezTo>
                  <a:pt x="19574831" y="8871941"/>
                  <a:pt x="19569351" y="8874245"/>
                  <a:pt x="19564587" y="8877420"/>
                </a:cubicBezTo>
                <a:cubicBezTo>
                  <a:pt x="19547347" y="8865925"/>
                  <a:pt x="19564587" y="8869482"/>
                  <a:pt x="19564587" y="8867894"/>
                </a:cubicBezTo>
                <a:cubicBezTo>
                  <a:pt x="19559827" y="8855196"/>
                  <a:pt x="19554939" y="8842541"/>
                  <a:pt x="19550303" y="8829794"/>
                </a:cubicBezTo>
                <a:cubicBezTo>
                  <a:pt x="19548587" y="8825078"/>
                  <a:pt x="19547783" y="8819998"/>
                  <a:pt x="19545539" y="8815507"/>
                </a:cubicBezTo>
                <a:cubicBezTo>
                  <a:pt x="19542979" y="8810387"/>
                  <a:pt x="19538339" y="8806450"/>
                  <a:pt x="19536015" y="8801220"/>
                </a:cubicBezTo>
                <a:cubicBezTo>
                  <a:pt x="19531935" y="8792045"/>
                  <a:pt x="19526491" y="8772646"/>
                  <a:pt x="19526491" y="8772646"/>
                </a:cubicBezTo>
                <a:cubicBezTo>
                  <a:pt x="19528075" y="8756769"/>
                  <a:pt x="19525799" y="8740014"/>
                  <a:pt x="19531251" y="8725020"/>
                </a:cubicBezTo>
                <a:cubicBezTo>
                  <a:pt x="19532967" y="8720302"/>
                  <a:pt x="19540563" y="8720922"/>
                  <a:pt x="19545539" y="8720258"/>
                </a:cubicBezTo>
                <a:cubicBezTo>
                  <a:pt x="19564487" y="8717732"/>
                  <a:pt x="19583639" y="8717084"/>
                  <a:pt x="19602691" y="8715496"/>
                </a:cubicBezTo>
                <a:cubicBezTo>
                  <a:pt x="19607451" y="8713908"/>
                  <a:pt x="19612587" y="8713170"/>
                  <a:pt x="19616979" y="8710734"/>
                </a:cubicBezTo>
                <a:cubicBezTo>
                  <a:pt x="19626983" y="8705174"/>
                  <a:pt x="19645551" y="8691684"/>
                  <a:pt x="19645551" y="8691684"/>
                </a:cubicBezTo>
                <a:cubicBezTo>
                  <a:pt x="19648727" y="8686919"/>
                  <a:pt x="19650607" y="8680972"/>
                  <a:pt x="19655079" y="8677395"/>
                </a:cubicBezTo>
                <a:cubicBezTo>
                  <a:pt x="19658999" y="8674258"/>
                  <a:pt x="19665191" y="8675417"/>
                  <a:pt x="19669367" y="8672633"/>
                </a:cubicBezTo>
                <a:cubicBezTo>
                  <a:pt x="19674967" y="8668897"/>
                  <a:pt x="19678887" y="8663108"/>
                  <a:pt x="19683655" y="8658346"/>
                </a:cubicBezTo>
                <a:close/>
                <a:moveTo>
                  <a:pt x="19225623" y="8623027"/>
                </a:moveTo>
                <a:cubicBezTo>
                  <a:pt x="19238247" y="8623027"/>
                  <a:pt x="19248483" y="8633262"/>
                  <a:pt x="19248483" y="8645888"/>
                </a:cubicBezTo>
                <a:cubicBezTo>
                  <a:pt x="19248483" y="8658512"/>
                  <a:pt x="19238247" y="8668747"/>
                  <a:pt x="19225623" y="8668747"/>
                </a:cubicBezTo>
                <a:cubicBezTo>
                  <a:pt x="19212999" y="8668747"/>
                  <a:pt x="19202763" y="8658512"/>
                  <a:pt x="19202763" y="8645888"/>
                </a:cubicBezTo>
                <a:cubicBezTo>
                  <a:pt x="19202763" y="8633262"/>
                  <a:pt x="19212999" y="8623027"/>
                  <a:pt x="19225623" y="8623027"/>
                </a:cubicBezTo>
                <a:close/>
                <a:moveTo>
                  <a:pt x="1914089" y="8354964"/>
                </a:moveTo>
                <a:cubicBezTo>
                  <a:pt x="1917625" y="8354942"/>
                  <a:pt x="1920800" y="8355471"/>
                  <a:pt x="1922505" y="8358200"/>
                </a:cubicBezTo>
                <a:cubicBezTo>
                  <a:pt x="1926474" y="8364546"/>
                  <a:pt x="1922110" y="8373478"/>
                  <a:pt x="1919340" y="8380426"/>
                </a:cubicBezTo>
                <a:cubicBezTo>
                  <a:pt x="1916408" y="8387743"/>
                  <a:pt x="1907392" y="8391942"/>
                  <a:pt x="1900286" y="8393125"/>
                </a:cubicBezTo>
                <a:cubicBezTo>
                  <a:pt x="1897148" y="8393648"/>
                  <a:pt x="1897640" y="8395772"/>
                  <a:pt x="1897108" y="8396302"/>
                </a:cubicBezTo>
                <a:cubicBezTo>
                  <a:pt x="1888638" y="8393125"/>
                  <a:pt x="1877262" y="8393914"/>
                  <a:pt x="1871711" y="8386775"/>
                </a:cubicBezTo>
                <a:cubicBezTo>
                  <a:pt x="1867755" y="8381693"/>
                  <a:pt x="1871687" y="8373316"/>
                  <a:pt x="1874889" y="8367727"/>
                </a:cubicBezTo>
                <a:cubicBezTo>
                  <a:pt x="1876541" y="8364819"/>
                  <a:pt x="1881422" y="8366047"/>
                  <a:pt x="1884409" y="8364551"/>
                </a:cubicBezTo>
                <a:cubicBezTo>
                  <a:pt x="1909029" y="8352242"/>
                  <a:pt x="1879515" y="8363006"/>
                  <a:pt x="1903464" y="8355026"/>
                </a:cubicBezTo>
                <a:cubicBezTo>
                  <a:pt x="1906631" y="8355555"/>
                  <a:pt x="1910542" y="8354983"/>
                  <a:pt x="1914089" y="8354964"/>
                </a:cubicBezTo>
                <a:close/>
                <a:moveTo>
                  <a:pt x="1605017" y="8294702"/>
                </a:moveTo>
                <a:cubicBezTo>
                  <a:pt x="1608184" y="8296821"/>
                  <a:pt x="1611837" y="8298353"/>
                  <a:pt x="1614537" y="8301051"/>
                </a:cubicBezTo>
                <a:cubicBezTo>
                  <a:pt x="1620689" y="8307209"/>
                  <a:pt x="1621480" y="8312355"/>
                  <a:pt x="1624060" y="8320102"/>
                </a:cubicBezTo>
                <a:cubicBezTo>
                  <a:pt x="1623008" y="8326453"/>
                  <a:pt x="1625124" y="8334307"/>
                  <a:pt x="1620893" y="8339153"/>
                </a:cubicBezTo>
                <a:cubicBezTo>
                  <a:pt x="1616476" y="8344189"/>
                  <a:pt x="1607663" y="8349736"/>
                  <a:pt x="1605017" y="8351853"/>
                </a:cubicBezTo>
                <a:cubicBezTo>
                  <a:pt x="1583891" y="8333750"/>
                  <a:pt x="1573482" y="8335441"/>
                  <a:pt x="1585963" y="8304228"/>
                </a:cubicBezTo>
                <a:cubicBezTo>
                  <a:pt x="1587204" y="8301119"/>
                  <a:pt x="1592496" y="8302550"/>
                  <a:pt x="1595485" y="8301051"/>
                </a:cubicBezTo>
                <a:cubicBezTo>
                  <a:pt x="1598907" y="8299346"/>
                  <a:pt x="1601839" y="8296821"/>
                  <a:pt x="1605017" y="8294702"/>
                </a:cubicBezTo>
                <a:close/>
                <a:moveTo>
                  <a:pt x="19563763" y="8230122"/>
                </a:moveTo>
                <a:cubicBezTo>
                  <a:pt x="19576387" y="8230122"/>
                  <a:pt x="19586623" y="8240356"/>
                  <a:pt x="19586623" y="8252981"/>
                </a:cubicBezTo>
                <a:cubicBezTo>
                  <a:pt x="19586623" y="8265606"/>
                  <a:pt x="19576387" y="8275842"/>
                  <a:pt x="19563763" y="8275842"/>
                </a:cubicBezTo>
                <a:cubicBezTo>
                  <a:pt x="19551139" y="8275842"/>
                  <a:pt x="19540903" y="8265606"/>
                  <a:pt x="19540903" y="8252981"/>
                </a:cubicBezTo>
                <a:cubicBezTo>
                  <a:pt x="19540903" y="8240356"/>
                  <a:pt x="19551139" y="8230122"/>
                  <a:pt x="19563763" y="8230122"/>
                </a:cubicBezTo>
                <a:close/>
                <a:moveTo>
                  <a:pt x="1874889" y="8091502"/>
                </a:moveTo>
                <a:cubicBezTo>
                  <a:pt x="1880181" y="8092560"/>
                  <a:pt x="1886946" y="8090862"/>
                  <a:pt x="1890765" y="8094678"/>
                </a:cubicBezTo>
                <a:cubicBezTo>
                  <a:pt x="1895498" y="8099410"/>
                  <a:pt x="1897108" y="8113727"/>
                  <a:pt x="1897108" y="8113727"/>
                </a:cubicBezTo>
                <a:cubicBezTo>
                  <a:pt x="1896049" y="8123253"/>
                  <a:pt x="1895512" y="8132849"/>
                  <a:pt x="1893932" y="8142304"/>
                </a:cubicBezTo>
                <a:cubicBezTo>
                  <a:pt x="1893384" y="8145602"/>
                  <a:pt x="1893481" y="8149883"/>
                  <a:pt x="1890765" y="8151828"/>
                </a:cubicBezTo>
                <a:cubicBezTo>
                  <a:pt x="1880931" y="8158845"/>
                  <a:pt x="1872243" y="8157118"/>
                  <a:pt x="1868533" y="8158178"/>
                </a:cubicBezTo>
                <a:cubicBezTo>
                  <a:pt x="1859012" y="8156060"/>
                  <a:pt x="1845073" y="8160137"/>
                  <a:pt x="1839958" y="8151828"/>
                </a:cubicBezTo>
                <a:cubicBezTo>
                  <a:pt x="1833834" y="8141872"/>
                  <a:pt x="1841486" y="8128475"/>
                  <a:pt x="1843136" y="8116902"/>
                </a:cubicBezTo>
                <a:cubicBezTo>
                  <a:pt x="1843613" y="8113588"/>
                  <a:pt x="1843941" y="8109745"/>
                  <a:pt x="1846314" y="8107378"/>
                </a:cubicBezTo>
                <a:cubicBezTo>
                  <a:pt x="1857226" y="8096460"/>
                  <a:pt x="1862905" y="8095495"/>
                  <a:pt x="1874889" y="8091502"/>
                </a:cubicBezTo>
                <a:close/>
                <a:moveTo>
                  <a:pt x="2084433" y="8091501"/>
                </a:moveTo>
                <a:cubicBezTo>
                  <a:pt x="2093955" y="8092559"/>
                  <a:pt x="2103555" y="8093099"/>
                  <a:pt x="2113008" y="8094675"/>
                </a:cubicBezTo>
                <a:cubicBezTo>
                  <a:pt x="2116308" y="8095227"/>
                  <a:pt x="2121287" y="8094743"/>
                  <a:pt x="2122530" y="8097851"/>
                </a:cubicBezTo>
                <a:cubicBezTo>
                  <a:pt x="2124151" y="8101904"/>
                  <a:pt x="2121778" y="8106921"/>
                  <a:pt x="2119355" y="8110552"/>
                </a:cubicBezTo>
                <a:cubicBezTo>
                  <a:pt x="2116254" y="8115207"/>
                  <a:pt x="2105383" y="8118808"/>
                  <a:pt x="2100309" y="8120076"/>
                </a:cubicBezTo>
                <a:cubicBezTo>
                  <a:pt x="2099277" y="8120332"/>
                  <a:pt x="2097663" y="8120076"/>
                  <a:pt x="2097132" y="8120076"/>
                </a:cubicBezTo>
                <a:cubicBezTo>
                  <a:pt x="2088663" y="8116902"/>
                  <a:pt x="2077684" y="8117355"/>
                  <a:pt x="2071734" y="8110552"/>
                </a:cubicBezTo>
                <a:cubicBezTo>
                  <a:pt x="2059622" y="8096709"/>
                  <a:pt x="2079673" y="8093086"/>
                  <a:pt x="2084433" y="8091501"/>
                </a:cubicBezTo>
                <a:close/>
                <a:moveTo>
                  <a:pt x="1711956" y="8033495"/>
                </a:moveTo>
                <a:cubicBezTo>
                  <a:pt x="1719113" y="8033669"/>
                  <a:pt x="1723435" y="8036245"/>
                  <a:pt x="1728837" y="8047053"/>
                </a:cubicBezTo>
                <a:cubicBezTo>
                  <a:pt x="1730337" y="8050046"/>
                  <a:pt x="1730951" y="8053403"/>
                  <a:pt x="1732015" y="8056576"/>
                </a:cubicBezTo>
                <a:cubicBezTo>
                  <a:pt x="1730951" y="8066104"/>
                  <a:pt x="1731865" y="8076060"/>
                  <a:pt x="1728837" y="8085151"/>
                </a:cubicBezTo>
                <a:cubicBezTo>
                  <a:pt x="1727418" y="8089413"/>
                  <a:pt x="1723045" y="8092185"/>
                  <a:pt x="1719316" y="8094678"/>
                </a:cubicBezTo>
                <a:cubicBezTo>
                  <a:pt x="1716523" y="8096535"/>
                  <a:pt x="1703440" y="8107906"/>
                  <a:pt x="1700262" y="8110553"/>
                </a:cubicBezTo>
                <a:cubicBezTo>
                  <a:pt x="1685397" y="8107250"/>
                  <a:pt x="1670255" y="8109253"/>
                  <a:pt x="1662167" y="8094678"/>
                </a:cubicBezTo>
                <a:cubicBezTo>
                  <a:pt x="1658907" y="8088825"/>
                  <a:pt x="1655811" y="8075627"/>
                  <a:pt x="1655811" y="8075627"/>
                </a:cubicBezTo>
                <a:cubicBezTo>
                  <a:pt x="1658470" y="8049066"/>
                  <a:pt x="1650464" y="8046553"/>
                  <a:pt x="1668509" y="8037529"/>
                </a:cubicBezTo>
                <a:cubicBezTo>
                  <a:pt x="1671510" y="8036030"/>
                  <a:pt x="1674865" y="8035410"/>
                  <a:pt x="1678033" y="8034352"/>
                </a:cubicBezTo>
                <a:cubicBezTo>
                  <a:pt x="1694806" y="8035549"/>
                  <a:pt x="1704804" y="8033321"/>
                  <a:pt x="1711956" y="8033495"/>
                </a:cubicBezTo>
                <a:close/>
                <a:moveTo>
                  <a:pt x="1820906" y="7948628"/>
                </a:moveTo>
                <a:cubicBezTo>
                  <a:pt x="1837680" y="7954219"/>
                  <a:pt x="1844150" y="7952940"/>
                  <a:pt x="1827260" y="7986726"/>
                </a:cubicBezTo>
                <a:cubicBezTo>
                  <a:pt x="1825364" y="7990525"/>
                  <a:pt x="1808737" y="7986726"/>
                  <a:pt x="1805032" y="7986726"/>
                </a:cubicBezTo>
                <a:cubicBezTo>
                  <a:pt x="1802207" y="7961301"/>
                  <a:pt x="1793584" y="7960704"/>
                  <a:pt x="1811383" y="7951801"/>
                </a:cubicBezTo>
                <a:cubicBezTo>
                  <a:pt x="1814375" y="7950305"/>
                  <a:pt x="1817739" y="7949686"/>
                  <a:pt x="1820906" y="7948628"/>
                </a:cubicBezTo>
                <a:close/>
                <a:moveTo>
                  <a:pt x="20679015" y="7510464"/>
                </a:moveTo>
                <a:cubicBezTo>
                  <a:pt x="20680603" y="7515229"/>
                  <a:pt x="20681531" y="7520263"/>
                  <a:pt x="20683777" y="7524752"/>
                </a:cubicBezTo>
                <a:cubicBezTo>
                  <a:pt x="20702245" y="7561689"/>
                  <a:pt x="20686091" y="7517410"/>
                  <a:pt x="20698063" y="7553327"/>
                </a:cubicBezTo>
                <a:cubicBezTo>
                  <a:pt x="20699275" y="7576342"/>
                  <a:pt x="20686803" y="7632554"/>
                  <a:pt x="20712351" y="7658102"/>
                </a:cubicBezTo>
                <a:cubicBezTo>
                  <a:pt x="20716399" y="7662150"/>
                  <a:pt x="20721875" y="7664455"/>
                  <a:pt x="20726639" y="7667628"/>
                </a:cubicBezTo>
                <a:cubicBezTo>
                  <a:pt x="20729815" y="7672391"/>
                  <a:pt x="20733839" y="7676684"/>
                  <a:pt x="20736167" y="7681914"/>
                </a:cubicBezTo>
                <a:cubicBezTo>
                  <a:pt x="20740243" y="7691091"/>
                  <a:pt x="20740123" y="7702136"/>
                  <a:pt x="20745691" y="7710490"/>
                </a:cubicBezTo>
                <a:lnTo>
                  <a:pt x="20755215" y="7724775"/>
                </a:lnTo>
                <a:lnTo>
                  <a:pt x="20764739" y="7753353"/>
                </a:lnTo>
                <a:lnTo>
                  <a:pt x="20769503" y="7767642"/>
                </a:lnTo>
                <a:cubicBezTo>
                  <a:pt x="20767915" y="7780338"/>
                  <a:pt x="20766687" y="7793090"/>
                  <a:pt x="20764739" y="7805740"/>
                </a:cubicBezTo>
                <a:cubicBezTo>
                  <a:pt x="20759899" y="7837311"/>
                  <a:pt x="20761975" y="7820190"/>
                  <a:pt x="20755215" y="7843959"/>
                </a:cubicBezTo>
                <a:cubicBezTo>
                  <a:pt x="20753419" y="7850253"/>
                  <a:pt x="20752335" y="7856738"/>
                  <a:pt x="20750451" y="7863007"/>
                </a:cubicBezTo>
                <a:cubicBezTo>
                  <a:pt x="20747567" y="7872626"/>
                  <a:pt x="20744103" y="7882058"/>
                  <a:pt x="20740927" y="7891585"/>
                </a:cubicBezTo>
                <a:lnTo>
                  <a:pt x="20736167" y="7905870"/>
                </a:lnTo>
                <a:cubicBezTo>
                  <a:pt x="20734579" y="7916983"/>
                  <a:pt x="20732335" y="7928021"/>
                  <a:pt x="20731403" y="7939208"/>
                </a:cubicBezTo>
                <a:cubicBezTo>
                  <a:pt x="20729155" y="7966150"/>
                  <a:pt x="20732207" y="7993716"/>
                  <a:pt x="20726639" y="8020171"/>
                </a:cubicBezTo>
                <a:cubicBezTo>
                  <a:pt x="20725461" y="8025771"/>
                  <a:pt x="20717583" y="8027371"/>
                  <a:pt x="20712351" y="8029696"/>
                </a:cubicBezTo>
                <a:cubicBezTo>
                  <a:pt x="20703179" y="8033772"/>
                  <a:pt x="20693303" y="8036048"/>
                  <a:pt x="20683777" y="8039220"/>
                </a:cubicBezTo>
                <a:lnTo>
                  <a:pt x="20669491" y="8043983"/>
                </a:lnTo>
                <a:lnTo>
                  <a:pt x="20655203" y="8048746"/>
                </a:lnTo>
                <a:lnTo>
                  <a:pt x="20640915" y="8053510"/>
                </a:lnTo>
                <a:cubicBezTo>
                  <a:pt x="20636151" y="8058271"/>
                  <a:pt x="20629899" y="8061908"/>
                  <a:pt x="20626627" y="8067795"/>
                </a:cubicBezTo>
                <a:cubicBezTo>
                  <a:pt x="20621751" y="8076574"/>
                  <a:pt x="20617103" y="8096370"/>
                  <a:pt x="20617103" y="8096370"/>
                </a:cubicBezTo>
                <a:cubicBezTo>
                  <a:pt x="20615515" y="8117007"/>
                  <a:pt x="20616155" y="8137940"/>
                  <a:pt x="20612339" y="8158284"/>
                </a:cubicBezTo>
                <a:cubicBezTo>
                  <a:pt x="20609751" y="8172080"/>
                  <a:pt x="20597463" y="8174649"/>
                  <a:pt x="20588527" y="8182097"/>
                </a:cubicBezTo>
                <a:cubicBezTo>
                  <a:pt x="20577151" y="8191580"/>
                  <a:pt x="20559275" y="8212708"/>
                  <a:pt x="20555191" y="8224959"/>
                </a:cubicBezTo>
                <a:lnTo>
                  <a:pt x="20540903" y="8267821"/>
                </a:lnTo>
                <a:lnTo>
                  <a:pt x="20536139" y="8282108"/>
                </a:lnTo>
                <a:cubicBezTo>
                  <a:pt x="20537727" y="8297985"/>
                  <a:pt x="20537315" y="8314188"/>
                  <a:pt x="20540903" y="8329733"/>
                </a:cubicBezTo>
                <a:cubicBezTo>
                  <a:pt x="20542187" y="8335311"/>
                  <a:pt x="20550267" y="8338298"/>
                  <a:pt x="20550427" y="8344022"/>
                </a:cubicBezTo>
                <a:cubicBezTo>
                  <a:pt x="20551883" y="8396410"/>
                  <a:pt x="20550015" y="8448951"/>
                  <a:pt x="20545667" y="8501184"/>
                </a:cubicBezTo>
                <a:cubicBezTo>
                  <a:pt x="20545191" y="8506886"/>
                  <a:pt x="20540611" y="8511894"/>
                  <a:pt x="20536139" y="8515470"/>
                </a:cubicBezTo>
                <a:cubicBezTo>
                  <a:pt x="20532219" y="8518606"/>
                  <a:pt x="20526615" y="8518644"/>
                  <a:pt x="20521851" y="8520233"/>
                </a:cubicBezTo>
                <a:cubicBezTo>
                  <a:pt x="20512327" y="8518644"/>
                  <a:pt x="20501661" y="8520262"/>
                  <a:pt x="20493279" y="8515470"/>
                </a:cubicBezTo>
                <a:cubicBezTo>
                  <a:pt x="20488919" y="8512980"/>
                  <a:pt x="20489895" y="8506009"/>
                  <a:pt x="20488515" y="8501184"/>
                </a:cubicBezTo>
                <a:cubicBezTo>
                  <a:pt x="20486719" y="8494888"/>
                  <a:pt x="20485339" y="8488484"/>
                  <a:pt x="20483755" y="8482134"/>
                </a:cubicBezTo>
                <a:cubicBezTo>
                  <a:pt x="20477403" y="8483719"/>
                  <a:pt x="20469627" y="8482585"/>
                  <a:pt x="20464703" y="8486895"/>
                </a:cubicBezTo>
                <a:cubicBezTo>
                  <a:pt x="20456087" y="8494433"/>
                  <a:pt x="20445651" y="8515470"/>
                  <a:pt x="20445651" y="8515470"/>
                </a:cubicBezTo>
                <a:cubicBezTo>
                  <a:pt x="20441951" y="8526565"/>
                  <a:pt x="20430927" y="8568002"/>
                  <a:pt x="20417079" y="8572621"/>
                </a:cubicBezTo>
                <a:lnTo>
                  <a:pt x="20402791" y="8577384"/>
                </a:lnTo>
                <a:cubicBezTo>
                  <a:pt x="20399655" y="8586793"/>
                  <a:pt x="20396895" y="8599244"/>
                  <a:pt x="20388503" y="8605960"/>
                </a:cubicBezTo>
                <a:cubicBezTo>
                  <a:pt x="20384583" y="8609093"/>
                  <a:pt x="20378979" y="8609133"/>
                  <a:pt x="20374215" y="8610719"/>
                </a:cubicBezTo>
                <a:cubicBezTo>
                  <a:pt x="20362775" y="8607861"/>
                  <a:pt x="20349099" y="8606711"/>
                  <a:pt x="20340879" y="8596432"/>
                </a:cubicBezTo>
                <a:cubicBezTo>
                  <a:pt x="20337743" y="8592514"/>
                  <a:pt x="20339667" y="8585695"/>
                  <a:pt x="20336115" y="8582146"/>
                </a:cubicBezTo>
                <a:cubicBezTo>
                  <a:pt x="20332567" y="8578594"/>
                  <a:pt x="20326751" y="8578367"/>
                  <a:pt x="20321827" y="8577384"/>
                </a:cubicBezTo>
                <a:cubicBezTo>
                  <a:pt x="20310821" y="8575181"/>
                  <a:pt x="20299603" y="8574208"/>
                  <a:pt x="20288491" y="8572621"/>
                </a:cubicBezTo>
                <a:cubicBezTo>
                  <a:pt x="20278967" y="8574208"/>
                  <a:pt x="20269283" y="8575040"/>
                  <a:pt x="20259915" y="8577384"/>
                </a:cubicBezTo>
                <a:cubicBezTo>
                  <a:pt x="20250175" y="8579818"/>
                  <a:pt x="20231343" y="8586908"/>
                  <a:pt x="20231343" y="8586908"/>
                </a:cubicBezTo>
                <a:cubicBezTo>
                  <a:pt x="20226579" y="8583732"/>
                  <a:pt x="20221099" y="8581429"/>
                  <a:pt x="20217051" y="8577384"/>
                </a:cubicBezTo>
                <a:cubicBezTo>
                  <a:pt x="20213005" y="8573336"/>
                  <a:pt x="20211999" y="8566671"/>
                  <a:pt x="20207527" y="8563094"/>
                </a:cubicBezTo>
                <a:cubicBezTo>
                  <a:pt x="20203607" y="8559959"/>
                  <a:pt x="20198003" y="8559922"/>
                  <a:pt x="20193239" y="8558334"/>
                </a:cubicBezTo>
                <a:cubicBezTo>
                  <a:pt x="20190067" y="8553572"/>
                  <a:pt x="20188023" y="8547813"/>
                  <a:pt x="20183715" y="8544045"/>
                </a:cubicBezTo>
                <a:cubicBezTo>
                  <a:pt x="20161035" y="8524198"/>
                  <a:pt x="20159763" y="8526149"/>
                  <a:pt x="20136091" y="8520233"/>
                </a:cubicBezTo>
                <a:cubicBezTo>
                  <a:pt x="20126567" y="8521820"/>
                  <a:pt x="20115899" y="8520204"/>
                  <a:pt x="20107515" y="8524995"/>
                </a:cubicBezTo>
                <a:cubicBezTo>
                  <a:pt x="20103155" y="8527485"/>
                  <a:pt x="20104999" y="8534794"/>
                  <a:pt x="20102751" y="8539282"/>
                </a:cubicBezTo>
                <a:cubicBezTo>
                  <a:pt x="20100195" y="8544402"/>
                  <a:pt x="20096403" y="8548807"/>
                  <a:pt x="20093227" y="8553572"/>
                </a:cubicBezTo>
                <a:cubicBezTo>
                  <a:pt x="20094815" y="8561507"/>
                  <a:pt x="20095863" y="8569573"/>
                  <a:pt x="20097991" y="8577384"/>
                </a:cubicBezTo>
                <a:cubicBezTo>
                  <a:pt x="20100633" y="8587069"/>
                  <a:pt x="20107515" y="8605960"/>
                  <a:pt x="20107515" y="8605960"/>
                </a:cubicBezTo>
                <a:cubicBezTo>
                  <a:pt x="20105927" y="8612308"/>
                  <a:pt x="20106839" y="8619897"/>
                  <a:pt x="20102751" y="8625010"/>
                </a:cubicBezTo>
                <a:cubicBezTo>
                  <a:pt x="20099615" y="8628928"/>
                  <a:pt x="20093447" y="8629148"/>
                  <a:pt x="20088467" y="8629769"/>
                </a:cubicBezTo>
                <a:cubicBezTo>
                  <a:pt x="20067927" y="8632338"/>
                  <a:pt x="20047191" y="8632946"/>
                  <a:pt x="20026551" y="8634532"/>
                </a:cubicBezTo>
                <a:cubicBezTo>
                  <a:pt x="20021791" y="8637708"/>
                  <a:pt x="20016035" y="8639751"/>
                  <a:pt x="20012267" y="8644058"/>
                </a:cubicBezTo>
                <a:cubicBezTo>
                  <a:pt x="19994631" y="8664213"/>
                  <a:pt x="19994995" y="8667297"/>
                  <a:pt x="19988451" y="8686919"/>
                </a:cubicBezTo>
                <a:cubicBezTo>
                  <a:pt x="19986867" y="8699619"/>
                  <a:pt x="19990139" y="8713964"/>
                  <a:pt x="19983691" y="8725021"/>
                </a:cubicBezTo>
                <a:cubicBezTo>
                  <a:pt x="19971323" y="8746218"/>
                  <a:pt x="19957035" y="8740729"/>
                  <a:pt x="19940827" y="8748833"/>
                </a:cubicBezTo>
                <a:cubicBezTo>
                  <a:pt x="19903907" y="8767294"/>
                  <a:pt x="19948159" y="8751152"/>
                  <a:pt x="19912251" y="8763122"/>
                </a:cubicBezTo>
                <a:cubicBezTo>
                  <a:pt x="19909079" y="8758357"/>
                  <a:pt x="19905287" y="8753952"/>
                  <a:pt x="19902727" y="8748833"/>
                </a:cubicBezTo>
                <a:cubicBezTo>
                  <a:pt x="19900483" y="8744342"/>
                  <a:pt x="19898259" y="8739558"/>
                  <a:pt x="19897963" y="8734545"/>
                </a:cubicBezTo>
                <a:cubicBezTo>
                  <a:pt x="19895075" y="8685391"/>
                  <a:pt x="19898955" y="8635810"/>
                  <a:pt x="19893203" y="8586908"/>
                </a:cubicBezTo>
                <a:cubicBezTo>
                  <a:pt x="19892415" y="8580219"/>
                  <a:pt x="19884763" y="8575963"/>
                  <a:pt x="19878915" y="8572621"/>
                </a:cubicBezTo>
                <a:cubicBezTo>
                  <a:pt x="19873231" y="8569372"/>
                  <a:pt x="19866159" y="8569657"/>
                  <a:pt x="19859867" y="8567858"/>
                </a:cubicBezTo>
                <a:cubicBezTo>
                  <a:pt x="19826611" y="8558357"/>
                  <a:pt x="19869141" y="8566461"/>
                  <a:pt x="19812239" y="8558334"/>
                </a:cubicBezTo>
                <a:cubicBezTo>
                  <a:pt x="19796367" y="8559922"/>
                  <a:pt x="19780295" y="8560155"/>
                  <a:pt x="19764615" y="8563094"/>
                </a:cubicBezTo>
                <a:cubicBezTo>
                  <a:pt x="19754747" y="8564945"/>
                  <a:pt x="19745567" y="8569446"/>
                  <a:pt x="19736039" y="8572621"/>
                </a:cubicBezTo>
                <a:lnTo>
                  <a:pt x="19707463" y="8582146"/>
                </a:lnTo>
                <a:lnTo>
                  <a:pt x="19678891" y="8591670"/>
                </a:lnTo>
                <a:cubicBezTo>
                  <a:pt x="19674127" y="8593258"/>
                  <a:pt x="19668779" y="8593647"/>
                  <a:pt x="19664603" y="8596432"/>
                </a:cubicBezTo>
                <a:cubicBezTo>
                  <a:pt x="19646139" y="8608744"/>
                  <a:pt x="19655747" y="8604148"/>
                  <a:pt x="19636027" y="8610719"/>
                </a:cubicBezTo>
                <a:cubicBezTo>
                  <a:pt x="19595083" y="8638015"/>
                  <a:pt x="19646887" y="8605291"/>
                  <a:pt x="19607451" y="8625010"/>
                </a:cubicBezTo>
                <a:cubicBezTo>
                  <a:pt x="19602335" y="8627568"/>
                  <a:pt x="19598395" y="8632208"/>
                  <a:pt x="19593163" y="8634532"/>
                </a:cubicBezTo>
                <a:cubicBezTo>
                  <a:pt x="19583991" y="8638612"/>
                  <a:pt x="19572943" y="8638488"/>
                  <a:pt x="19564591" y="8644058"/>
                </a:cubicBezTo>
                <a:lnTo>
                  <a:pt x="19521727" y="8672633"/>
                </a:lnTo>
                <a:lnTo>
                  <a:pt x="19493151" y="8691684"/>
                </a:lnTo>
                <a:lnTo>
                  <a:pt x="19478865" y="8696444"/>
                </a:lnTo>
                <a:cubicBezTo>
                  <a:pt x="19455051" y="8694857"/>
                  <a:pt x="19431147" y="8694320"/>
                  <a:pt x="19407427" y="8691684"/>
                </a:cubicBezTo>
                <a:cubicBezTo>
                  <a:pt x="19402439" y="8691130"/>
                  <a:pt x="19397527" y="8689358"/>
                  <a:pt x="19393139" y="8686919"/>
                </a:cubicBezTo>
                <a:cubicBezTo>
                  <a:pt x="19360239" y="8668643"/>
                  <a:pt x="19369327" y="8678982"/>
                  <a:pt x="19364565" y="8677395"/>
                </a:cubicBezTo>
                <a:cubicBezTo>
                  <a:pt x="19369327" y="8663108"/>
                  <a:pt x="19373059" y="8648434"/>
                  <a:pt x="19378851" y="8634532"/>
                </a:cubicBezTo>
                <a:cubicBezTo>
                  <a:pt x="19386483" y="8616215"/>
                  <a:pt x="19400099" y="8612430"/>
                  <a:pt x="19416951" y="8601195"/>
                </a:cubicBezTo>
                <a:cubicBezTo>
                  <a:pt x="19435415" y="8588886"/>
                  <a:pt x="19425811" y="8593482"/>
                  <a:pt x="19445527" y="8586908"/>
                </a:cubicBezTo>
                <a:cubicBezTo>
                  <a:pt x="19478279" y="8565073"/>
                  <a:pt x="19463241" y="8571477"/>
                  <a:pt x="19488391" y="8563094"/>
                </a:cubicBezTo>
                <a:cubicBezTo>
                  <a:pt x="19491563" y="8558334"/>
                  <a:pt x="19493447" y="8552384"/>
                  <a:pt x="19497915" y="8548807"/>
                </a:cubicBezTo>
                <a:cubicBezTo>
                  <a:pt x="19501835" y="8545672"/>
                  <a:pt x="19508651" y="8547596"/>
                  <a:pt x="19512203" y="8544045"/>
                </a:cubicBezTo>
                <a:cubicBezTo>
                  <a:pt x="19515751" y="8540496"/>
                  <a:pt x="19514719" y="8534248"/>
                  <a:pt x="19516967" y="8529757"/>
                </a:cubicBezTo>
                <a:cubicBezTo>
                  <a:pt x="19519527" y="8524637"/>
                  <a:pt x="19522827" y="8519866"/>
                  <a:pt x="19526491" y="8515470"/>
                </a:cubicBezTo>
                <a:cubicBezTo>
                  <a:pt x="19530803" y="8510295"/>
                  <a:pt x="19536467" y="8506356"/>
                  <a:pt x="19540779" y="8501184"/>
                </a:cubicBezTo>
                <a:cubicBezTo>
                  <a:pt x="19573923" y="8461409"/>
                  <a:pt x="19522859" y="8514336"/>
                  <a:pt x="19564591" y="8472607"/>
                </a:cubicBezTo>
                <a:cubicBezTo>
                  <a:pt x="19567987" y="8462415"/>
                  <a:pt x="19570187" y="8451637"/>
                  <a:pt x="19578875" y="8444033"/>
                </a:cubicBezTo>
                <a:cubicBezTo>
                  <a:pt x="19587491" y="8436495"/>
                  <a:pt x="19599355" y="8433077"/>
                  <a:pt x="19607451" y="8424984"/>
                </a:cubicBezTo>
                <a:cubicBezTo>
                  <a:pt x="19612215" y="8420219"/>
                  <a:pt x="19615851" y="8413966"/>
                  <a:pt x="19621739" y="8410695"/>
                </a:cubicBezTo>
                <a:cubicBezTo>
                  <a:pt x="19630519" y="8405818"/>
                  <a:pt x="19650315" y="8401169"/>
                  <a:pt x="19650315" y="8401169"/>
                </a:cubicBezTo>
                <a:cubicBezTo>
                  <a:pt x="19672539" y="8402760"/>
                  <a:pt x="19694831" y="8403599"/>
                  <a:pt x="19716991" y="8405932"/>
                </a:cubicBezTo>
                <a:cubicBezTo>
                  <a:pt x="19725039" y="8406780"/>
                  <a:pt x="19732839" y="8409246"/>
                  <a:pt x="19740803" y="8410695"/>
                </a:cubicBezTo>
                <a:cubicBezTo>
                  <a:pt x="19750303" y="8412422"/>
                  <a:pt x="19759875" y="8413731"/>
                  <a:pt x="19769379" y="8415460"/>
                </a:cubicBezTo>
                <a:cubicBezTo>
                  <a:pt x="19777343" y="8416906"/>
                  <a:pt x="19785207" y="8418889"/>
                  <a:pt x="19793191" y="8420219"/>
                </a:cubicBezTo>
                <a:cubicBezTo>
                  <a:pt x="19804263" y="8422066"/>
                  <a:pt x="19815415" y="8423396"/>
                  <a:pt x="19826527" y="8424984"/>
                </a:cubicBezTo>
                <a:cubicBezTo>
                  <a:pt x="19912143" y="8417848"/>
                  <a:pt x="19857619" y="8425481"/>
                  <a:pt x="19902727" y="8415460"/>
                </a:cubicBezTo>
                <a:cubicBezTo>
                  <a:pt x="19910631" y="8413703"/>
                  <a:pt x="19918731" y="8412825"/>
                  <a:pt x="19926539" y="8410695"/>
                </a:cubicBezTo>
                <a:cubicBezTo>
                  <a:pt x="19936227" y="8408052"/>
                  <a:pt x="19955115" y="8401169"/>
                  <a:pt x="19955115" y="8401169"/>
                </a:cubicBezTo>
                <a:cubicBezTo>
                  <a:pt x="19964643" y="8391644"/>
                  <a:pt x="19976219" y="8383803"/>
                  <a:pt x="19983691" y="8372597"/>
                </a:cubicBezTo>
                <a:cubicBezTo>
                  <a:pt x="19996391" y="8353546"/>
                  <a:pt x="19988455" y="8361482"/>
                  <a:pt x="20007503" y="8348784"/>
                </a:cubicBezTo>
                <a:cubicBezTo>
                  <a:pt x="20010679" y="8344022"/>
                  <a:pt x="20012979" y="8338542"/>
                  <a:pt x="20017027" y="8334495"/>
                </a:cubicBezTo>
                <a:cubicBezTo>
                  <a:pt x="20021075" y="8330447"/>
                  <a:pt x="20027739" y="8329440"/>
                  <a:pt x="20031315" y="8324971"/>
                </a:cubicBezTo>
                <a:cubicBezTo>
                  <a:pt x="20051167" y="8300154"/>
                  <a:pt x="20007135" y="8314105"/>
                  <a:pt x="20055127" y="8282108"/>
                </a:cubicBezTo>
                <a:lnTo>
                  <a:pt x="20083703" y="8263057"/>
                </a:lnTo>
                <a:cubicBezTo>
                  <a:pt x="20085291" y="8258298"/>
                  <a:pt x="20086027" y="8253161"/>
                  <a:pt x="20088467" y="8248771"/>
                </a:cubicBezTo>
                <a:cubicBezTo>
                  <a:pt x="20094023" y="8238764"/>
                  <a:pt x="20107515" y="8220196"/>
                  <a:pt x="20107515" y="8220196"/>
                </a:cubicBezTo>
                <a:cubicBezTo>
                  <a:pt x="20109367" y="8214648"/>
                  <a:pt x="20114879" y="8193929"/>
                  <a:pt x="20121803" y="8191621"/>
                </a:cubicBezTo>
                <a:cubicBezTo>
                  <a:pt x="20128011" y="8189551"/>
                  <a:pt x="20134503" y="8194795"/>
                  <a:pt x="20140851" y="8196383"/>
                </a:cubicBezTo>
                <a:cubicBezTo>
                  <a:pt x="20142439" y="8201145"/>
                  <a:pt x="20142479" y="8206750"/>
                  <a:pt x="20145615" y="8210672"/>
                </a:cubicBezTo>
                <a:cubicBezTo>
                  <a:pt x="20154715" y="8222045"/>
                  <a:pt x="20162687" y="8219206"/>
                  <a:pt x="20174191" y="8224959"/>
                </a:cubicBezTo>
                <a:cubicBezTo>
                  <a:pt x="20211113" y="8243420"/>
                  <a:pt x="20166859" y="8227279"/>
                  <a:pt x="20202765" y="8239247"/>
                </a:cubicBezTo>
                <a:cubicBezTo>
                  <a:pt x="20213879" y="8237659"/>
                  <a:pt x="20225095" y="8236685"/>
                  <a:pt x="20236103" y="8234483"/>
                </a:cubicBezTo>
                <a:cubicBezTo>
                  <a:pt x="20251075" y="8231491"/>
                  <a:pt x="20269419" y="8220218"/>
                  <a:pt x="20278967" y="8210672"/>
                </a:cubicBezTo>
                <a:cubicBezTo>
                  <a:pt x="20283727" y="8205908"/>
                  <a:pt x="20289119" y="8201699"/>
                  <a:pt x="20293253" y="8196383"/>
                </a:cubicBezTo>
                <a:cubicBezTo>
                  <a:pt x="20300279" y="8187347"/>
                  <a:pt x="20305951" y="8177333"/>
                  <a:pt x="20312303" y="8167809"/>
                </a:cubicBezTo>
                <a:cubicBezTo>
                  <a:pt x="20315479" y="8163046"/>
                  <a:pt x="20317065" y="8156694"/>
                  <a:pt x="20321827" y="8153523"/>
                </a:cubicBezTo>
                <a:lnTo>
                  <a:pt x="20336115" y="8143996"/>
                </a:lnTo>
                <a:cubicBezTo>
                  <a:pt x="20361519" y="8105892"/>
                  <a:pt x="20328175" y="8151935"/>
                  <a:pt x="20359927" y="8120183"/>
                </a:cubicBezTo>
                <a:cubicBezTo>
                  <a:pt x="20381467" y="8098642"/>
                  <a:pt x="20355927" y="8110404"/>
                  <a:pt x="20383739" y="8101132"/>
                </a:cubicBezTo>
                <a:cubicBezTo>
                  <a:pt x="20393011" y="8073320"/>
                  <a:pt x="20381247" y="8098861"/>
                  <a:pt x="20402791" y="8077322"/>
                </a:cubicBezTo>
                <a:cubicBezTo>
                  <a:pt x="20406839" y="8073273"/>
                  <a:pt x="20407847" y="8066608"/>
                  <a:pt x="20412315" y="8063034"/>
                </a:cubicBezTo>
                <a:cubicBezTo>
                  <a:pt x="20416235" y="8059898"/>
                  <a:pt x="20422111" y="8060516"/>
                  <a:pt x="20426603" y="8058271"/>
                </a:cubicBezTo>
                <a:cubicBezTo>
                  <a:pt x="20463523" y="8039810"/>
                  <a:pt x="20419275" y="8055950"/>
                  <a:pt x="20455179" y="8043983"/>
                </a:cubicBezTo>
                <a:cubicBezTo>
                  <a:pt x="20482475" y="8003036"/>
                  <a:pt x="20446127" y="8051222"/>
                  <a:pt x="20478991" y="8024935"/>
                </a:cubicBezTo>
                <a:cubicBezTo>
                  <a:pt x="20483459" y="8021358"/>
                  <a:pt x="20484207" y="8014414"/>
                  <a:pt x="20488515" y="8010646"/>
                </a:cubicBezTo>
                <a:cubicBezTo>
                  <a:pt x="20497131" y="8003106"/>
                  <a:pt x="20517091" y="7991595"/>
                  <a:pt x="20517091" y="7991595"/>
                </a:cubicBezTo>
                <a:cubicBezTo>
                  <a:pt x="20518679" y="7986833"/>
                  <a:pt x="20519607" y="7981798"/>
                  <a:pt x="20521851" y="7977309"/>
                </a:cubicBezTo>
                <a:cubicBezTo>
                  <a:pt x="20540319" y="7940372"/>
                  <a:pt x="20524167" y="7984650"/>
                  <a:pt x="20536139" y="7948735"/>
                </a:cubicBezTo>
                <a:cubicBezTo>
                  <a:pt x="20537727" y="7915395"/>
                  <a:pt x="20540903" y="7882094"/>
                  <a:pt x="20540903" y="7848722"/>
                </a:cubicBezTo>
                <a:cubicBezTo>
                  <a:pt x="20540903" y="7826437"/>
                  <a:pt x="20552847" y="7796669"/>
                  <a:pt x="20536139" y="7781929"/>
                </a:cubicBezTo>
                <a:cubicBezTo>
                  <a:pt x="20517059" y="7765090"/>
                  <a:pt x="20485339" y="7778753"/>
                  <a:pt x="20459939" y="7777166"/>
                </a:cubicBezTo>
                <a:cubicBezTo>
                  <a:pt x="20475379" y="7730842"/>
                  <a:pt x="20457775" y="7758258"/>
                  <a:pt x="20483755" y="7743828"/>
                </a:cubicBezTo>
                <a:cubicBezTo>
                  <a:pt x="20493759" y="7738266"/>
                  <a:pt x="20512327" y="7724775"/>
                  <a:pt x="20512327" y="7724775"/>
                </a:cubicBezTo>
                <a:cubicBezTo>
                  <a:pt x="20515503" y="7720016"/>
                  <a:pt x="20517383" y="7714065"/>
                  <a:pt x="20521851" y="7710490"/>
                </a:cubicBezTo>
                <a:cubicBezTo>
                  <a:pt x="20525771" y="7707353"/>
                  <a:pt x="20533223" y="7709814"/>
                  <a:pt x="20536139" y="7705728"/>
                </a:cubicBezTo>
                <a:cubicBezTo>
                  <a:pt x="20541975" y="7697557"/>
                  <a:pt x="20540095" y="7685508"/>
                  <a:pt x="20545667" y="7677154"/>
                </a:cubicBezTo>
                <a:lnTo>
                  <a:pt x="20555191" y="7662867"/>
                </a:lnTo>
                <a:cubicBezTo>
                  <a:pt x="20553603" y="7635876"/>
                  <a:pt x="20547443" y="7608771"/>
                  <a:pt x="20550427" y="7581902"/>
                </a:cubicBezTo>
                <a:cubicBezTo>
                  <a:pt x="20550983" y="7576912"/>
                  <a:pt x="20559763" y="7576315"/>
                  <a:pt x="20564715" y="7577140"/>
                </a:cubicBezTo>
                <a:cubicBezTo>
                  <a:pt x="20570363" y="7578082"/>
                  <a:pt x="20574239" y="7583490"/>
                  <a:pt x="20579003" y="7586666"/>
                </a:cubicBezTo>
                <a:cubicBezTo>
                  <a:pt x="20580591" y="7591429"/>
                  <a:pt x="20581327" y="7596565"/>
                  <a:pt x="20583767" y="7600953"/>
                </a:cubicBezTo>
                <a:cubicBezTo>
                  <a:pt x="20589327" y="7610959"/>
                  <a:pt x="20602815" y="7629527"/>
                  <a:pt x="20602815" y="7629527"/>
                </a:cubicBezTo>
                <a:cubicBezTo>
                  <a:pt x="20604403" y="7634290"/>
                  <a:pt x="20604027" y="7640265"/>
                  <a:pt x="20607575" y="7643816"/>
                </a:cubicBezTo>
                <a:cubicBezTo>
                  <a:pt x="20617103" y="7653341"/>
                  <a:pt x="20626627" y="7646991"/>
                  <a:pt x="20636151" y="7643816"/>
                </a:cubicBezTo>
                <a:cubicBezTo>
                  <a:pt x="20639327" y="7634290"/>
                  <a:pt x="20644963" y="7625257"/>
                  <a:pt x="20645679" y="7615239"/>
                </a:cubicBezTo>
                <a:cubicBezTo>
                  <a:pt x="20646431" y="7604720"/>
                  <a:pt x="20644379" y="7555925"/>
                  <a:pt x="20655203" y="7534278"/>
                </a:cubicBezTo>
                <a:cubicBezTo>
                  <a:pt x="20657763" y="7529158"/>
                  <a:pt x="20660679" y="7524039"/>
                  <a:pt x="20664727" y="7519991"/>
                </a:cubicBezTo>
                <a:cubicBezTo>
                  <a:pt x="20668775" y="7515944"/>
                  <a:pt x="20674251" y="7513641"/>
                  <a:pt x="20679015" y="7510464"/>
                </a:cubicBezTo>
                <a:close/>
                <a:moveTo>
                  <a:pt x="7996271" y="7481892"/>
                </a:moveTo>
                <a:cubicBezTo>
                  <a:pt x="8128031" y="7486771"/>
                  <a:pt x="8081966" y="7486654"/>
                  <a:pt x="8134383" y="7486654"/>
                </a:cubicBezTo>
                <a:lnTo>
                  <a:pt x="8158196" y="7510464"/>
                </a:lnTo>
                <a:cubicBezTo>
                  <a:pt x="8150258" y="7521579"/>
                  <a:pt x="8144039" y="7534147"/>
                  <a:pt x="8134383" y="7543802"/>
                </a:cubicBezTo>
                <a:cubicBezTo>
                  <a:pt x="8130833" y="7547352"/>
                  <a:pt x="8124710" y="7546587"/>
                  <a:pt x="8120096" y="7548566"/>
                </a:cubicBezTo>
                <a:cubicBezTo>
                  <a:pt x="8113571" y="7551360"/>
                  <a:pt x="8107210" y="7554568"/>
                  <a:pt x="8101046" y="7558091"/>
                </a:cubicBezTo>
                <a:cubicBezTo>
                  <a:pt x="8096076" y="7560930"/>
                  <a:pt x="8091989" y="7565290"/>
                  <a:pt x="8086758" y="7567617"/>
                </a:cubicBezTo>
                <a:cubicBezTo>
                  <a:pt x="8077583" y="7571692"/>
                  <a:pt x="8067708" y="7573967"/>
                  <a:pt x="8058183" y="7577140"/>
                </a:cubicBezTo>
                <a:lnTo>
                  <a:pt x="8015321" y="7591429"/>
                </a:lnTo>
                <a:lnTo>
                  <a:pt x="8001033" y="7591429"/>
                </a:lnTo>
                <a:cubicBezTo>
                  <a:pt x="7977093" y="7594089"/>
                  <a:pt x="7944263" y="7601104"/>
                  <a:pt x="7920071" y="7591429"/>
                </a:cubicBezTo>
                <a:cubicBezTo>
                  <a:pt x="7914757" y="7589302"/>
                  <a:pt x="7913721" y="7581902"/>
                  <a:pt x="7910546" y="7577140"/>
                </a:cubicBezTo>
                <a:cubicBezTo>
                  <a:pt x="7912133" y="7561266"/>
                  <a:pt x="7912882" y="7545285"/>
                  <a:pt x="7915308" y="7529515"/>
                </a:cubicBezTo>
                <a:cubicBezTo>
                  <a:pt x="7916071" y="7524554"/>
                  <a:pt x="7916935" y="7519146"/>
                  <a:pt x="7920071" y="7515229"/>
                </a:cubicBezTo>
                <a:cubicBezTo>
                  <a:pt x="7928031" y="7505278"/>
                  <a:pt x="7938141" y="7505442"/>
                  <a:pt x="7948646" y="7500940"/>
                </a:cubicBezTo>
                <a:cubicBezTo>
                  <a:pt x="7955172" y="7498144"/>
                  <a:pt x="7961104" y="7494054"/>
                  <a:pt x="7967696" y="7491414"/>
                </a:cubicBezTo>
                <a:cubicBezTo>
                  <a:pt x="7977018" y="7487684"/>
                  <a:pt x="7996271" y="7481892"/>
                  <a:pt x="7996271" y="7481892"/>
                </a:cubicBezTo>
                <a:close/>
                <a:moveTo>
                  <a:pt x="6972334" y="7315201"/>
                </a:moveTo>
                <a:cubicBezTo>
                  <a:pt x="6977286" y="7314378"/>
                  <a:pt x="6981795" y="7318586"/>
                  <a:pt x="6986622" y="7319965"/>
                </a:cubicBezTo>
                <a:cubicBezTo>
                  <a:pt x="6992916" y="7321765"/>
                  <a:pt x="6999322" y="7323140"/>
                  <a:pt x="7005672" y="7324729"/>
                </a:cubicBezTo>
                <a:cubicBezTo>
                  <a:pt x="7010434" y="7327902"/>
                  <a:pt x="7014729" y="7331929"/>
                  <a:pt x="7019958" y="7334252"/>
                </a:cubicBezTo>
                <a:cubicBezTo>
                  <a:pt x="7034815" y="7340857"/>
                  <a:pt x="7072874" y="7350551"/>
                  <a:pt x="7086634" y="7353303"/>
                </a:cubicBezTo>
                <a:cubicBezTo>
                  <a:pt x="7094572" y="7354890"/>
                  <a:pt x="7102594" y="7356103"/>
                  <a:pt x="7110447" y="7358066"/>
                </a:cubicBezTo>
                <a:cubicBezTo>
                  <a:pt x="7115317" y="7359285"/>
                  <a:pt x="7119972" y="7361242"/>
                  <a:pt x="7124734" y="7362827"/>
                </a:cubicBezTo>
                <a:cubicBezTo>
                  <a:pt x="7129497" y="7366002"/>
                  <a:pt x="7134975" y="7368305"/>
                  <a:pt x="7139022" y="7372352"/>
                </a:cubicBezTo>
                <a:cubicBezTo>
                  <a:pt x="7170775" y="7404106"/>
                  <a:pt x="7124732" y="7370764"/>
                  <a:pt x="7162834" y="7396165"/>
                </a:cubicBezTo>
                <a:lnTo>
                  <a:pt x="7172359" y="7424740"/>
                </a:lnTo>
                <a:lnTo>
                  <a:pt x="7177122" y="7439027"/>
                </a:lnTo>
                <a:cubicBezTo>
                  <a:pt x="7172571" y="7466332"/>
                  <a:pt x="7180981" y="7467783"/>
                  <a:pt x="7158072" y="7472366"/>
                </a:cubicBezTo>
                <a:cubicBezTo>
                  <a:pt x="7154959" y="7472988"/>
                  <a:pt x="7150134" y="7468397"/>
                  <a:pt x="7148547" y="7467603"/>
                </a:cubicBezTo>
                <a:cubicBezTo>
                  <a:pt x="7135847" y="7461253"/>
                  <a:pt x="7122912" y="7455353"/>
                  <a:pt x="7110447" y="7448553"/>
                </a:cubicBezTo>
                <a:cubicBezTo>
                  <a:pt x="7081433" y="7432727"/>
                  <a:pt x="7110841" y="7443921"/>
                  <a:pt x="7081872" y="7434263"/>
                </a:cubicBezTo>
                <a:cubicBezTo>
                  <a:pt x="7032437" y="7401311"/>
                  <a:pt x="7108970" y="7451478"/>
                  <a:pt x="7048533" y="7415216"/>
                </a:cubicBezTo>
                <a:cubicBezTo>
                  <a:pt x="7048517" y="7415205"/>
                  <a:pt x="7012824" y="7391408"/>
                  <a:pt x="7005672" y="7386640"/>
                </a:cubicBezTo>
                <a:lnTo>
                  <a:pt x="6991383" y="7377116"/>
                </a:lnTo>
                <a:lnTo>
                  <a:pt x="6977097" y="7367591"/>
                </a:lnTo>
                <a:cubicBezTo>
                  <a:pt x="6973922" y="7362827"/>
                  <a:pt x="6969897" y="7358534"/>
                  <a:pt x="6967572" y="7353303"/>
                </a:cubicBezTo>
                <a:cubicBezTo>
                  <a:pt x="6963494" y="7344126"/>
                  <a:pt x="6958047" y="7324729"/>
                  <a:pt x="6958047" y="7324729"/>
                </a:cubicBezTo>
                <a:cubicBezTo>
                  <a:pt x="6962809" y="7321552"/>
                  <a:pt x="6966688" y="7316144"/>
                  <a:pt x="6972334" y="7315201"/>
                </a:cubicBezTo>
                <a:close/>
                <a:moveTo>
                  <a:pt x="2190794" y="7291392"/>
                </a:moveTo>
                <a:cubicBezTo>
                  <a:pt x="2200315" y="7292978"/>
                  <a:pt x="2210981" y="7291362"/>
                  <a:pt x="2219369" y="7296154"/>
                </a:cubicBezTo>
                <a:cubicBezTo>
                  <a:pt x="2230023" y="7302245"/>
                  <a:pt x="2219491" y="7338876"/>
                  <a:pt x="2219369" y="7339016"/>
                </a:cubicBezTo>
                <a:cubicBezTo>
                  <a:pt x="2210599" y="7349042"/>
                  <a:pt x="2191585" y="7346955"/>
                  <a:pt x="2186034" y="7348542"/>
                </a:cubicBezTo>
                <a:cubicBezTo>
                  <a:pt x="2176503" y="7337427"/>
                  <a:pt x="2164006" y="7328294"/>
                  <a:pt x="2157459" y="7315201"/>
                </a:cubicBezTo>
                <a:cubicBezTo>
                  <a:pt x="2155208" y="7310713"/>
                  <a:pt x="2158130" y="7303832"/>
                  <a:pt x="2162220" y="7300914"/>
                </a:cubicBezTo>
                <a:cubicBezTo>
                  <a:pt x="2170389" y="7295078"/>
                  <a:pt x="2190794" y="7291392"/>
                  <a:pt x="2190794" y="7291392"/>
                </a:cubicBezTo>
                <a:close/>
                <a:moveTo>
                  <a:pt x="1494919" y="7243241"/>
                </a:moveTo>
                <a:cubicBezTo>
                  <a:pt x="1501084" y="7243064"/>
                  <a:pt x="1506649" y="7243858"/>
                  <a:pt x="1509759" y="7248526"/>
                </a:cubicBezTo>
                <a:cubicBezTo>
                  <a:pt x="1529454" y="7278074"/>
                  <a:pt x="1504385" y="7285892"/>
                  <a:pt x="1490705" y="7296154"/>
                </a:cubicBezTo>
                <a:cubicBezTo>
                  <a:pt x="1488917" y="7297502"/>
                  <a:pt x="1486736" y="7304091"/>
                  <a:pt x="1485944" y="7305677"/>
                </a:cubicBezTo>
                <a:cubicBezTo>
                  <a:pt x="1470218" y="7287325"/>
                  <a:pt x="1444480" y="7275003"/>
                  <a:pt x="1462130" y="7248526"/>
                </a:cubicBezTo>
                <a:cubicBezTo>
                  <a:pt x="1464914" y="7244352"/>
                  <a:pt x="1471654" y="7245353"/>
                  <a:pt x="1476423" y="7243766"/>
                </a:cubicBezTo>
                <a:cubicBezTo>
                  <a:pt x="1481975" y="7244559"/>
                  <a:pt x="1488754" y="7243415"/>
                  <a:pt x="1494919" y="7243241"/>
                </a:cubicBezTo>
                <a:close/>
                <a:moveTo>
                  <a:pt x="2619841" y="7119644"/>
                </a:moveTo>
                <a:lnTo>
                  <a:pt x="2624177" y="7124700"/>
                </a:lnTo>
                <a:cubicBezTo>
                  <a:pt x="2623385" y="7123909"/>
                  <a:pt x="2617998" y="7120651"/>
                  <a:pt x="2619416" y="7119941"/>
                </a:cubicBezTo>
                <a:close/>
                <a:moveTo>
                  <a:pt x="21264799" y="7086604"/>
                </a:moveTo>
                <a:cubicBezTo>
                  <a:pt x="21271147" y="7088190"/>
                  <a:pt x="21278739" y="7087278"/>
                  <a:pt x="21283847" y="7091364"/>
                </a:cubicBezTo>
                <a:cubicBezTo>
                  <a:pt x="21292947" y="7098642"/>
                  <a:pt x="21286735" y="7124414"/>
                  <a:pt x="21283847" y="7129466"/>
                </a:cubicBezTo>
                <a:cubicBezTo>
                  <a:pt x="21281007" y="7134436"/>
                  <a:pt x="21274679" y="7136428"/>
                  <a:pt x="21269563" y="7138991"/>
                </a:cubicBezTo>
                <a:cubicBezTo>
                  <a:pt x="21253767" y="7146888"/>
                  <a:pt x="21257655" y="7142957"/>
                  <a:pt x="21255273" y="7143751"/>
                </a:cubicBezTo>
                <a:cubicBezTo>
                  <a:pt x="21247337" y="7132639"/>
                  <a:pt x="21236535" y="7123093"/>
                  <a:pt x="21231463" y="7110415"/>
                </a:cubicBezTo>
                <a:cubicBezTo>
                  <a:pt x="21229599" y="7105755"/>
                  <a:pt x="21232139" y="7099044"/>
                  <a:pt x="21236223" y="7096127"/>
                </a:cubicBezTo>
                <a:cubicBezTo>
                  <a:pt x="21244395" y="7090290"/>
                  <a:pt x="21264799" y="7086604"/>
                  <a:pt x="21264799" y="7086604"/>
                </a:cubicBezTo>
                <a:close/>
                <a:moveTo>
                  <a:pt x="5996017" y="7072317"/>
                </a:moveTo>
                <a:cubicBezTo>
                  <a:pt x="5997211" y="7072553"/>
                  <a:pt x="6029237" y="7077933"/>
                  <a:pt x="6034121" y="7081842"/>
                </a:cubicBezTo>
                <a:cubicBezTo>
                  <a:pt x="6038586" y="7085415"/>
                  <a:pt x="6040468" y="7091364"/>
                  <a:pt x="6043641" y="7096127"/>
                </a:cubicBezTo>
                <a:cubicBezTo>
                  <a:pt x="6038095" y="7129399"/>
                  <a:pt x="6023796" y="7119941"/>
                  <a:pt x="6019827" y="7124700"/>
                </a:cubicBezTo>
                <a:cubicBezTo>
                  <a:pt x="6005546" y="7123115"/>
                  <a:pt x="5985945" y="7131166"/>
                  <a:pt x="5976971" y="7119941"/>
                </a:cubicBezTo>
                <a:cubicBezTo>
                  <a:pt x="5947863" y="7083558"/>
                  <a:pt x="5980109" y="7077618"/>
                  <a:pt x="5996017" y="7072317"/>
                </a:cubicBezTo>
                <a:close/>
                <a:moveTo>
                  <a:pt x="2600363" y="7072317"/>
                </a:moveTo>
                <a:cubicBezTo>
                  <a:pt x="2610878" y="7068375"/>
                  <a:pt x="2622595" y="7075490"/>
                  <a:pt x="2633701" y="7077078"/>
                </a:cubicBezTo>
                <a:cubicBezTo>
                  <a:pt x="2635294" y="7081842"/>
                  <a:pt x="2638471" y="7086346"/>
                  <a:pt x="2638471" y="7091364"/>
                </a:cubicBezTo>
                <a:cubicBezTo>
                  <a:pt x="2638471" y="7100248"/>
                  <a:pt x="2637290" y="7105600"/>
                  <a:pt x="2634325" y="7109625"/>
                </a:cubicBezTo>
                <a:lnTo>
                  <a:pt x="2619841" y="7119644"/>
                </a:lnTo>
                <a:lnTo>
                  <a:pt x="2595602" y="7091364"/>
                </a:lnTo>
                <a:cubicBezTo>
                  <a:pt x="2592893" y="7085406"/>
                  <a:pt x="2594238" y="7074614"/>
                  <a:pt x="2600363" y="7072317"/>
                </a:cubicBezTo>
                <a:close/>
                <a:moveTo>
                  <a:pt x="2567027" y="6986592"/>
                </a:moveTo>
                <a:cubicBezTo>
                  <a:pt x="2575120" y="6986592"/>
                  <a:pt x="2582903" y="6989766"/>
                  <a:pt x="2590843" y="6991353"/>
                </a:cubicBezTo>
                <a:cubicBezTo>
                  <a:pt x="2587146" y="7017252"/>
                  <a:pt x="2594462" y="7025146"/>
                  <a:pt x="2571788" y="7034215"/>
                </a:cubicBezTo>
                <a:cubicBezTo>
                  <a:pt x="2568842" y="7035396"/>
                  <a:pt x="2559881" y="7034215"/>
                  <a:pt x="2557507" y="7034215"/>
                </a:cubicBezTo>
                <a:cubicBezTo>
                  <a:pt x="2555912" y="7019927"/>
                  <a:pt x="2549923" y="7005448"/>
                  <a:pt x="2552739" y="6991353"/>
                </a:cubicBezTo>
                <a:cubicBezTo>
                  <a:pt x="2553728" y="6986428"/>
                  <a:pt x="2562007" y="6986592"/>
                  <a:pt x="2567027" y="6986592"/>
                </a:cubicBezTo>
                <a:close/>
                <a:moveTo>
                  <a:pt x="20764739" y="6953251"/>
                </a:moveTo>
                <a:cubicBezTo>
                  <a:pt x="20775963" y="6953251"/>
                  <a:pt x="20786963" y="6956427"/>
                  <a:pt x="20798075" y="6958014"/>
                </a:cubicBezTo>
                <a:lnTo>
                  <a:pt x="20826651" y="6967542"/>
                </a:lnTo>
                <a:lnTo>
                  <a:pt x="20840939" y="6972303"/>
                </a:lnTo>
                <a:cubicBezTo>
                  <a:pt x="20863579" y="6987396"/>
                  <a:pt x="20849795" y="6980017"/>
                  <a:pt x="20883799" y="6991353"/>
                </a:cubicBezTo>
                <a:lnTo>
                  <a:pt x="20898087" y="6996117"/>
                </a:lnTo>
                <a:cubicBezTo>
                  <a:pt x="20899675" y="7000878"/>
                  <a:pt x="20900411" y="7006015"/>
                  <a:pt x="20902851" y="7010404"/>
                </a:cubicBezTo>
                <a:cubicBezTo>
                  <a:pt x="20908411" y="7020409"/>
                  <a:pt x="20918279" y="7028118"/>
                  <a:pt x="20921899" y="7038976"/>
                </a:cubicBezTo>
                <a:cubicBezTo>
                  <a:pt x="20923491" y="7043740"/>
                  <a:pt x="20925535" y="7048374"/>
                  <a:pt x="20926663" y="7053266"/>
                </a:cubicBezTo>
                <a:cubicBezTo>
                  <a:pt x="20930303" y="7069040"/>
                  <a:pt x="20931067" y="7085531"/>
                  <a:pt x="20936187" y="7100892"/>
                </a:cubicBezTo>
                <a:cubicBezTo>
                  <a:pt x="20937775" y="7105653"/>
                  <a:pt x="20937815" y="7111257"/>
                  <a:pt x="20940951" y="7115179"/>
                </a:cubicBezTo>
                <a:cubicBezTo>
                  <a:pt x="20950047" y="7126549"/>
                  <a:pt x="20958023" y="7123714"/>
                  <a:pt x="20969525" y="7129466"/>
                </a:cubicBezTo>
                <a:cubicBezTo>
                  <a:pt x="20974647" y="7132026"/>
                  <a:pt x="20978159" y="7138101"/>
                  <a:pt x="20983815" y="7138991"/>
                </a:cubicBezTo>
                <a:cubicBezTo>
                  <a:pt x="21008951" y="7142957"/>
                  <a:pt x="21034613" y="7142166"/>
                  <a:pt x="21060013" y="7143751"/>
                </a:cubicBezTo>
                <a:lnTo>
                  <a:pt x="21102875" y="7158041"/>
                </a:lnTo>
                <a:lnTo>
                  <a:pt x="21117163" y="7162802"/>
                </a:lnTo>
                <a:cubicBezTo>
                  <a:pt x="21121927" y="7161214"/>
                  <a:pt x="21126835" y="7160017"/>
                  <a:pt x="21131451" y="7158041"/>
                </a:cubicBezTo>
                <a:cubicBezTo>
                  <a:pt x="21172655" y="7140384"/>
                  <a:pt x="21131275" y="7154923"/>
                  <a:pt x="21164787" y="7143751"/>
                </a:cubicBezTo>
                <a:cubicBezTo>
                  <a:pt x="21169551" y="7146928"/>
                  <a:pt x="21177687" y="7147725"/>
                  <a:pt x="21179075" y="7153278"/>
                </a:cubicBezTo>
                <a:cubicBezTo>
                  <a:pt x="21181823" y="7164273"/>
                  <a:pt x="21167843" y="7201269"/>
                  <a:pt x="21164787" y="7210428"/>
                </a:cubicBezTo>
                <a:lnTo>
                  <a:pt x="21160023" y="7224716"/>
                </a:lnTo>
                <a:cubicBezTo>
                  <a:pt x="21161615" y="7229475"/>
                  <a:pt x="21162351" y="7234616"/>
                  <a:pt x="21164787" y="7239003"/>
                </a:cubicBezTo>
                <a:cubicBezTo>
                  <a:pt x="21170347" y="7249011"/>
                  <a:pt x="21183839" y="7267577"/>
                  <a:pt x="21183839" y="7267577"/>
                </a:cubicBezTo>
                <a:cubicBezTo>
                  <a:pt x="21181447" y="7277136"/>
                  <a:pt x="21179415" y="7294340"/>
                  <a:pt x="21169551" y="7300914"/>
                </a:cubicBezTo>
                <a:cubicBezTo>
                  <a:pt x="21164103" y="7304546"/>
                  <a:pt x="21156769" y="7303797"/>
                  <a:pt x="21150499" y="7305677"/>
                </a:cubicBezTo>
                <a:cubicBezTo>
                  <a:pt x="21140883" y="7308563"/>
                  <a:pt x="21131451" y="7312029"/>
                  <a:pt x="21121927" y="7315201"/>
                </a:cubicBezTo>
                <a:lnTo>
                  <a:pt x="21107639" y="7319965"/>
                </a:lnTo>
                <a:lnTo>
                  <a:pt x="21093351" y="7324729"/>
                </a:lnTo>
                <a:cubicBezTo>
                  <a:pt x="21088587" y="7327902"/>
                  <a:pt x="21084293" y="7331929"/>
                  <a:pt x="21079063" y="7334252"/>
                </a:cubicBezTo>
                <a:cubicBezTo>
                  <a:pt x="21055755" y="7344611"/>
                  <a:pt x="21052747" y="7342148"/>
                  <a:pt x="21031439" y="7348542"/>
                </a:cubicBezTo>
                <a:cubicBezTo>
                  <a:pt x="21021821" y="7351425"/>
                  <a:pt x="21012387" y="7354890"/>
                  <a:pt x="21002863" y="7358066"/>
                </a:cubicBezTo>
                <a:lnTo>
                  <a:pt x="20988575" y="7362827"/>
                </a:lnTo>
                <a:cubicBezTo>
                  <a:pt x="20985399" y="7367591"/>
                  <a:pt x="20983099" y="7373069"/>
                  <a:pt x="20979051" y="7377116"/>
                </a:cubicBezTo>
                <a:cubicBezTo>
                  <a:pt x="20950419" y="7405751"/>
                  <a:pt x="20976195" y="7355205"/>
                  <a:pt x="20936187" y="7415216"/>
                </a:cubicBezTo>
                <a:cubicBezTo>
                  <a:pt x="20933015" y="7419976"/>
                  <a:pt x="20931519" y="7426470"/>
                  <a:pt x="20926663" y="7429504"/>
                </a:cubicBezTo>
                <a:cubicBezTo>
                  <a:pt x="20918151" y="7434824"/>
                  <a:pt x="20898087" y="7439027"/>
                  <a:pt x="20898087" y="7439027"/>
                </a:cubicBezTo>
                <a:cubicBezTo>
                  <a:pt x="20888675" y="7435891"/>
                  <a:pt x="20876227" y="7433134"/>
                  <a:pt x="20869515" y="7424740"/>
                </a:cubicBezTo>
                <a:cubicBezTo>
                  <a:pt x="20866379" y="7420821"/>
                  <a:pt x="20868303" y="7414003"/>
                  <a:pt x="20864751" y="7410453"/>
                </a:cubicBezTo>
                <a:cubicBezTo>
                  <a:pt x="20848375" y="7394077"/>
                  <a:pt x="20839855" y="7392630"/>
                  <a:pt x="20821891" y="7386640"/>
                </a:cubicBezTo>
                <a:cubicBezTo>
                  <a:pt x="20817127" y="7383466"/>
                  <a:pt x="20812831" y="7379441"/>
                  <a:pt x="20807601" y="7377116"/>
                </a:cubicBezTo>
                <a:cubicBezTo>
                  <a:pt x="20798427" y="7373038"/>
                  <a:pt x="20779023" y="7367591"/>
                  <a:pt x="20779023" y="7367591"/>
                </a:cubicBezTo>
                <a:cubicBezTo>
                  <a:pt x="20764739" y="7369178"/>
                  <a:pt x="20749675" y="7367439"/>
                  <a:pt x="20736163" y="7372352"/>
                </a:cubicBezTo>
                <a:cubicBezTo>
                  <a:pt x="20730787" y="7374310"/>
                  <a:pt x="20731107" y="7383065"/>
                  <a:pt x="20726639" y="7386640"/>
                </a:cubicBezTo>
                <a:cubicBezTo>
                  <a:pt x="20722719" y="7389775"/>
                  <a:pt x="20717115" y="7389817"/>
                  <a:pt x="20712351" y="7391405"/>
                </a:cubicBezTo>
                <a:cubicBezTo>
                  <a:pt x="20705999" y="7389817"/>
                  <a:pt x="20699571" y="7388521"/>
                  <a:pt x="20693301" y="7386640"/>
                </a:cubicBezTo>
                <a:cubicBezTo>
                  <a:pt x="20683683" y="7383757"/>
                  <a:pt x="20664727" y="7377116"/>
                  <a:pt x="20664727" y="7377116"/>
                </a:cubicBezTo>
                <a:cubicBezTo>
                  <a:pt x="20650439" y="7378702"/>
                  <a:pt x="20635211" y="7376538"/>
                  <a:pt x="20621863" y="7381878"/>
                </a:cubicBezTo>
                <a:cubicBezTo>
                  <a:pt x="20617203" y="7383743"/>
                  <a:pt x="20618319" y="7391296"/>
                  <a:pt x="20617103" y="7396165"/>
                </a:cubicBezTo>
                <a:cubicBezTo>
                  <a:pt x="20615139" y="7404020"/>
                  <a:pt x="20613927" y="7412039"/>
                  <a:pt x="20612339" y="7419976"/>
                </a:cubicBezTo>
                <a:cubicBezTo>
                  <a:pt x="20610751" y="7442202"/>
                  <a:pt x="20610179" y="7464524"/>
                  <a:pt x="20607575" y="7486654"/>
                </a:cubicBezTo>
                <a:cubicBezTo>
                  <a:pt x="20606989" y="7491640"/>
                  <a:pt x="20604031" y="7496071"/>
                  <a:pt x="20602815" y="7500940"/>
                </a:cubicBezTo>
                <a:cubicBezTo>
                  <a:pt x="20600851" y="7508794"/>
                  <a:pt x="20602541" y="7518017"/>
                  <a:pt x="20598051" y="7524752"/>
                </a:cubicBezTo>
                <a:cubicBezTo>
                  <a:pt x="20588159" y="7539589"/>
                  <a:pt x="20590115" y="7524752"/>
                  <a:pt x="20588527" y="7524752"/>
                </a:cubicBezTo>
                <a:cubicBezTo>
                  <a:pt x="20552767" y="7516805"/>
                  <a:pt x="20548819" y="7526302"/>
                  <a:pt x="20536139" y="7500940"/>
                </a:cubicBezTo>
                <a:cubicBezTo>
                  <a:pt x="20533895" y="7496450"/>
                  <a:pt x="20532963" y="7491414"/>
                  <a:pt x="20531375" y="7486654"/>
                </a:cubicBezTo>
                <a:cubicBezTo>
                  <a:pt x="20532963" y="7466015"/>
                  <a:pt x="20532911" y="7445186"/>
                  <a:pt x="20536139" y="7424740"/>
                </a:cubicBezTo>
                <a:cubicBezTo>
                  <a:pt x="20537703" y="7414824"/>
                  <a:pt x="20542487" y="7405689"/>
                  <a:pt x="20545663" y="7396165"/>
                </a:cubicBezTo>
                <a:lnTo>
                  <a:pt x="20550427" y="7381878"/>
                </a:lnTo>
                <a:cubicBezTo>
                  <a:pt x="20552015" y="7377116"/>
                  <a:pt x="20552403" y="7371768"/>
                  <a:pt x="20555187" y="7367591"/>
                </a:cubicBezTo>
                <a:lnTo>
                  <a:pt x="20574239" y="7339016"/>
                </a:lnTo>
                <a:cubicBezTo>
                  <a:pt x="20575827" y="7334252"/>
                  <a:pt x="20576755" y="7329216"/>
                  <a:pt x="20579001" y="7324729"/>
                </a:cubicBezTo>
                <a:cubicBezTo>
                  <a:pt x="20597469" y="7287792"/>
                  <a:pt x="20581315" y="7332072"/>
                  <a:pt x="20593291" y="7296154"/>
                </a:cubicBezTo>
                <a:cubicBezTo>
                  <a:pt x="20590115" y="7286628"/>
                  <a:pt x="20582343" y="7277516"/>
                  <a:pt x="20583763" y="7267577"/>
                </a:cubicBezTo>
                <a:cubicBezTo>
                  <a:pt x="20585351" y="7256467"/>
                  <a:pt x="20583507" y="7244281"/>
                  <a:pt x="20588527" y="7234240"/>
                </a:cubicBezTo>
                <a:cubicBezTo>
                  <a:pt x="20590771" y="7229751"/>
                  <a:pt x="20597815" y="7229954"/>
                  <a:pt x="20602815" y="7229475"/>
                </a:cubicBezTo>
                <a:cubicBezTo>
                  <a:pt x="20631303" y="7226764"/>
                  <a:pt x="20659963" y="7226304"/>
                  <a:pt x="20688539" y="7224716"/>
                </a:cubicBezTo>
                <a:cubicBezTo>
                  <a:pt x="20700507" y="7188806"/>
                  <a:pt x="20684367" y="7233063"/>
                  <a:pt x="20702827" y="7196139"/>
                </a:cubicBezTo>
                <a:cubicBezTo>
                  <a:pt x="20716611" y="7168571"/>
                  <a:pt x="20694795" y="7194650"/>
                  <a:pt x="20721875" y="7167569"/>
                </a:cubicBezTo>
                <a:cubicBezTo>
                  <a:pt x="20731147" y="7139748"/>
                  <a:pt x="20719383" y="7165296"/>
                  <a:pt x="20740927" y="7143751"/>
                </a:cubicBezTo>
                <a:cubicBezTo>
                  <a:pt x="20772671" y="7112006"/>
                  <a:pt x="20726639" y="7145339"/>
                  <a:pt x="20764739" y="7119941"/>
                </a:cubicBezTo>
                <a:lnTo>
                  <a:pt x="20774263" y="7091364"/>
                </a:lnTo>
                <a:lnTo>
                  <a:pt x="20779023" y="7077078"/>
                </a:lnTo>
                <a:cubicBezTo>
                  <a:pt x="20774791" y="7030509"/>
                  <a:pt x="20786227" y="7032278"/>
                  <a:pt x="20759975" y="7010404"/>
                </a:cubicBezTo>
                <a:cubicBezTo>
                  <a:pt x="20755579" y="7006736"/>
                  <a:pt x="20750451" y="7004054"/>
                  <a:pt x="20745687" y="7000878"/>
                </a:cubicBezTo>
                <a:cubicBezTo>
                  <a:pt x="20747275" y="6986592"/>
                  <a:pt x="20745111" y="6971362"/>
                  <a:pt x="20750451" y="6958014"/>
                </a:cubicBezTo>
                <a:cubicBezTo>
                  <a:pt x="20752315" y="6953353"/>
                  <a:pt x="20759719" y="6953251"/>
                  <a:pt x="20764739" y="6953251"/>
                </a:cubicBezTo>
                <a:close/>
                <a:moveTo>
                  <a:pt x="21482157" y="6922986"/>
                </a:moveTo>
                <a:cubicBezTo>
                  <a:pt x="21493425" y="6924079"/>
                  <a:pt x="21506059" y="6928114"/>
                  <a:pt x="21521971" y="6929441"/>
                </a:cubicBezTo>
                <a:cubicBezTo>
                  <a:pt x="21526735" y="6931028"/>
                  <a:pt x="21532339" y="6931068"/>
                  <a:pt x="21536259" y="6934201"/>
                </a:cubicBezTo>
                <a:cubicBezTo>
                  <a:pt x="21544653" y="6940917"/>
                  <a:pt x="21547411" y="6953367"/>
                  <a:pt x="21550547" y="6962776"/>
                </a:cubicBezTo>
                <a:cubicBezTo>
                  <a:pt x="21543519" y="6973321"/>
                  <a:pt x="21537735" y="6984018"/>
                  <a:pt x="21526735" y="6991353"/>
                </a:cubicBezTo>
                <a:cubicBezTo>
                  <a:pt x="21522559" y="6994138"/>
                  <a:pt x="21516937" y="6993870"/>
                  <a:pt x="21512447" y="6996117"/>
                </a:cubicBezTo>
                <a:cubicBezTo>
                  <a:pt x="21507327" y="6998676"/>
                  <a:pt x="21503131" y="7002801"/>
                  <a:pt x="21498159" y="7005640"/>
                </a:cubicBezTo>
                <a:cubicBezTo>
                  <a:pt x="21491995" y="7009164"/>
                  <a:pt x="21485275" y="7011645"/>
                  <a:pt x="21479111" y="7015165"/>
                </a:cubicBezTo>
                <a:cubicBezTo>
                  <a:pt x="21474143" y="7018009"/>
                  <a:pt x="21470327" y="7023118"/>
                  <a:pt x="21464823" y="7024687"/>
                </a:cubicBezTo>
                <a:cubicBezTo>
                  <a:pt x="21458715" y="7026436"/>
                  <a:pt x="21441011" y="7024687"/>
                  <a:pt x="21436247" y="7024687"/>
                </a:cubicBezTo>
                <a:cubicBezTo>
                  <a:pt x="21428311" y="7013579"/>
                  <a:pt x="21416755" y="7004308"/>
                  <a:pt x="21412435" y="6991353"/>
                </a:cubicBezTo>
                <a:cubicBezTo>
                  <a:pt x="21409583" y="6982793"/>
                  <a:pt x="21418887" y="6959522"/>
                  <a:pt x="21426723" y="6953251"/>
                </a:cubicBezTo>
                <a:cubicBezTo>
                  <a:pt x="21430643" y="6950117"/>
                  <a:pt x="21436247" y="6950078"/>
                  <a:pt x="21441011" y="6948491"/>
                </a:cubicBezTo>
                <a:cubicBezTo>
                  <a:pt x="21444185" y="6943728"/>
                  <a:pt x="21446487" y="6938249"/>
                  <a:pt x="21450535" y="6934201"/>
                </a:cubicBezTo>
                <a:cubicBezTo>
                  <a:pt x="21460987" y="6923752"/>
                  <a:pt x="21470889" y="6921898"/>
                  <a:pt x="21482157" y="6922986"/>
                </a:cubicBezTo>
                <a:close/>
                <a:moveTo>
                  <a:pt x="21717235" y="6762751"/>
                </a:moveTo>
                <a:cubicBezTo>
                  <a:pt x="21725267" y="6761749"/>
                  <a:pt x="21733111" y="6765927"/>
                  <a:pt x="21741047" y="6767515"/>
                </a:cubicBezTo>
                <a:cubicBezTo>
                  <a:pt x="21745959" y="6782250"/>
                  <a:pt x="21752223" y="6793613"/>
                  <a:pt x="21741047" y="6810377"/>
                </a:cubicBezTo>
                <a:cubicBezTo>
                  <a:pt x="21738407" y="6814342"/>
                  <a:pt x="21721203" y="6810377"/>
                  <a:pt x="21717235" y="6810377"/>
                </a:cubicBezTo>
                <a:cubicBezTo>
                  <a:pt x="21712471" y="6797678"/>
                  <a:pt x="21702947" y="6785841"/>
                  <a:pt x="21702947" y="6772277"/>
                </a:cubicBezTo>
                <a:cubicBezTo>
                  <a:pt x="21702947" y="6766554"/>
                  <a:pt x="21711555" y="6763462"/>
                  <a:pt x="21717235" y="6762751"/>
                </a:cubicBezTo>
                <a:close/>
                <a:moveTo>
                  <a:pt x="6091269" y="6672267"/>
                </a:moveTo>
                <a:cubicBezTo>
                  <a:pt x="6107147" y="6673852"/>
                  <a:pt x="6123351" y="6673442"/>
                  <a:pt x="6138891" y="6677028"/>
                </a:cubicBezTo>
                <a:cubicBezTo>
                  <a:pt x="6144469" y="6678313"/>
                  <a:pt x="6147949" y="6684228"/>
                  <a:pt x="6153180" y="6686553"/>
                </a:cubicBezTo>
                <a:cubicBezTo>
                  <a:pt x="6162359" y="6690631"/>
                  <a:pt x="6172773" y="6691587"/>
                  <a:pt x="6181755" y="6696078"/>
                </a:cubicBezTo>
                <a:cubicBezTo>
                  <a:pt x="6188103" y="6699253"/>
                  <a:pt x="6194277" y="6702806"/>
                  <a:pt x="6200810" y="6705604"/>
                </a:cubicBezTo>
                <a:cubicBezTo>
                  <a:pt x="6205420" y="6707581"/>
                  <a:pt x="6210602" y="6708121"/>
                  <a:pt x="6215091" y="6710365"/>
                </a:cubicBezTo>
                <a:cubicBezTo>
                  <a:pt x="6252012" y="6728828"/>
                  <a:pt x="6207766" y="6712686"/>
                  <a:pt x="6243666" y="6724653"/>
                </a:cubicBezTo>
                <a:cubicBezTo>
                  <a:pt x="6250881" y="6729458"/>
                  <a:pt x="6266621" y="6737311"/>
                  <a:pt x="6267480" y="6748466"/>
                </a:cubicBezTo>
                <a:cubicBezTo>
                  <a:pt x="6268706" y="6764373"/>
                  <a:pt x="6265657" y="6780408"/>
                  <a:pt x="6262719" y="6796089"/>
                </a:cubicBezTo>
                <a:cubicBezTo>
                  <a:pt x="6259704" y="6812168"/>
                  <a:pt x="6254017" y="6826532"/>
                  <a:pt x="6243666" y="6838952"/>
                </a:cubicBezTo>
                <a:cubicBezTo>
                  <a:pt x="6239354" y="6844126"/>
                  <a:pt x="6234144" y="6848477"/>
                  <a:pt x="6229385" y="6853241"/>
                </a:cubicBezTo>
                <a:cubicBezTo>
                  <a:pt x="6227790" y="6858003"/>
                  <a:pt x="6225142" y="6862539"/>
                  <a:pt x="6224616" y="6867527"/>
                </a:cubicBezTo>
                <a:cubicBezTo>
                  <a:pt x="6221952" y="6892838"/>
                  <a:pt x="6225101" y="6918823"/>
                  <a:pt x="6219852" y="6943728"/>
                </a:cubicBezTo>
                <a:cubicBezTo>
                  <a:pt x="6218465" y="6950320"/>
                  <a:pt x="6211176" y="6954281"/>
                  <a:pt x="6205569" y="6958014"/>
                </a:cubicBezTo>
                <a:cubicBezTo>
                  <a:pt x="6201389" y="6960802"/>
                  <a:pt x="6197631" y="6969923"/>
                  <a:pt x="6196041" y="6972303"/>
                </a:cubicBezTo>
                <a:cubicBezTo>
                  <a:pt x="6183342" y="6964366"/>
                  <a:pt x="6170884" y="6956037"/>
                  <a:pt x="6157941" y="6948491"/>
                </a:cubicBezTo>
                <a:cubicBezTo>
                  <a:pt x="6151816" y="6944914"/>
                  <a:pt x="6144983" y="6942620"/>
                  <a:pt x="6138891" y="6938963"/>
                </a:cubicBezTo>
                <a:cubicBezTo>
                  <a:pt x="6129079" y="6933074"/>
                  <a:pt x="6119844" y="6926265"/>
                  <a:pt x="6110316" y="6919915"/>
                </a:cubicBezTo>
                <a:lnTo>
                  <a:pt x="6096030" y="6910391"/>
                </a:lnTo>
                <a:cubicBezTo>
                  <a:pt x="6091269" y="6907213"/>
                  <a:pt x="6087171" y="6902675"/>
                  <a:pt x="6081741" y="6900865"/>
                </a:cubicBezTo>
                <a:lnTo>
                  <a:pt x="6067455" y="6896103"/>
                </a:lnTo>
                <a:cubicBezTo>
                  <a:pt x="6064278" y="6891342"/>
                  <a:pt x="6062396" y="6885392"/>
                  <a:pt x="6057935" y="6881816"/>
                </a:cubicBezTo>
                <a:cubicBezTo>
                  <a:pt x="6054007" y="6878679"/>
                  <a:pt x="6047192" y="6880602"/>
                  <a:pt x="6043641" y="6877052"/>
                </a:cubicBezTo>
                <a:cubicBezTo>
                  <a:pt x="6040095" y="6873503"/>
                  <a:pt x="6041123" y="6867256"/>
                  <a:pt x="6038880" y="6862767"/>
                </a:cubicBezTo>
                <a:cubicBezTo>
                  <a:pt x="6036318" y="6857647"/>
                  <a:pt x="6032530" y="6853241"/>
                  <a:pt x="6029360" y="6848477"/>
                </a:cubicBezTo>
                <a:cubicBezTo>
                  <a:pt x="6015517" y="6806970"/>
                  <a:pt x="6021455" y="6830586"/>
                  <a:pt x="6029360" y="6743702"/>
                </a:cubicBezTo>
                <a:cubicBezTo>
                  <a:pt x="6029811" y="6738704"/>
                  <a:pt x="6031870" y="6733906"/>
                  <a:pt x="6034121" y="6729413"/>
                </a:cubicBezTo>
                <a:cubicBezTo>
                  <a:pt x="6036677" y="6724297"/>
                  <a:pt x="6040468" y="6719891"/>
                  <a:pt x="6043641" y="6715128"/>
                </a:cubicBezTo>
                <a:cubicBezTo>
                  <a:pt x="6045228" y="6710365"/>
                  <a:pt x="6045618" y="6705019"/>
                  <a:pt x="6048402" y="6700842"/>
                </a:cubicBezTo>
                <a:cubicBezTo>
                  <a:pt x="6053668" y="6692942"/>
                  <a:pt x="6068193" y="6681419"/>
                  <a:pt x="6076977" y="6677028"/>
                </a:cubicBezTo>
                <a:cubicBezTo>
                  <a:pt x="6081469" y="6674783"/>
                  <a:pt x="6086510" y="6673852"/>
                  <a:pt x="6091269" y="6672267"/>
                </a:cubicBezTo>
                <a:close/>
                <a:moveTo>
                  <a:pt x="21852295" y="6648747"/>
                </a:moveTo>
                <a:cubicBezTo>
                  <a:pt x="21859027" y="6650089"/>
                  <a:pt x="21865967" y="6653716"/>
                  <a:pt x="21869619" y="6657974"/>
                </a:cubicBezTo>
                <a:cubicBezTo>
                  <a:pt x="21875905" y="6665309"/>
                  <a:pt x="21871035" y="6679136"/>
                  <a:pt x="21864857" y="6686553"/>
                </a:cubicBezTo>
                <a:cubicBezTo>
                  <a:pt x="21860791" y="6691429"/>
                  <a:pt x="21852951" y="6690520"/>
                  <a:pt x="21850571" y="6691317"/>
                </a:cubicBezTo>
                <a:cubicBezTo>
                  <a:pt x="21845807" y="6678617"/>
                  <a:pt x="21829567" y="6664992"/>
                  <a:pt x="21836283" y="6653216"/>
                </a:cubicBezTo>
                <a:cubicBezTo>
                  <a:pt x="21839063" y="6648343"/>
                  <a:pt x="21845571" y="6647402"/>
                  <a:pt x="21852295" y="6648747"/>
                </a:cubicBezTo>
                <a:close/>
                <a:moveTo>
                  <a:pt x="21955343" y="6515104"/>
                </a:moveTo>
                <a:cubicBezTo>
                  <a:pt x="21964863" y="6516692"/>
                  <a:pt x="21975275" y="6515549"/>
                  <a:pt x="21983919" y="6519865"/>
                </a:cubicBezTo>
                <a:cubicBezTo>
                  <a:pt x="21991303" y="6523560"/>
                  <a:pt x="21995947" y="6541676"/>
                  <a:pt x="21998205" y="6548440"/>
                </a:cubicBezTo>
                <a:cubicBezTo>
                  <a:pt x="21992195" y="6578480"/>
                  <a:pt x="21974391" y="6572253"/>
                  <a:pt x="21969631" y="6577015"/>
                </a:cubicBezTo>
                <a:cubicBezTo>
                  <a:pt x="21946429" y="6549952"/>
                  <a:pt x="21933459" y="6554104"/>
                  <a:pt x="21945815" y="6529391"/>
                </a:cubicBezTo>
                <a:cubicBezTo>
                  <a:pt x="21948379" y="6524271"/>
                  <a:pt x="21952167" y="6519865"/>
                  <a:pt x="21955343" y="6515104"/>
                </a:cubicBezTo>
                <a:close/>
                <a:moveTo>
                  <a:pt x="22188695" y="6334129"/>
                </a:moveTo>
                <a:cubicBezTo>
                  <a:pt x="22194779" y="6331696"/>
                  <a:pt x="22201399" y="6337302"/>
                  <a:pt x="22207751" y="6338890"/>
                </a:cubicBezTo>
                <a:cubicBezTo>
                  <a:pt x="22212511" y="6342064"/>
                  <a:pt x="22218463" y="6343947"/>
                  <a:pt x="22222039" y="6348415"/>
                </a:cubicBezTo>
                <a:cubicBezTo>
                  <a:pt x="22226799" y="6354369"/>
                  <a:pt x="22229975" y="6371037"/>
                  <a:pt x="22222039" y="6376990"/>
                </a:cubicBezTo>
                <a:cubicBezTo>
                  <a:pt x="22218227" y="6379850"/>
                  <a:pt x="22206163" y="6384929"/>
                  <a:pt x="22202991" y="6386517"/>
                </a:cubicBezTo>
                <a:cubicBezTo>
                  <a:pt x="22196633" y="6373815"/>
                  <a:pt x="22187671" y="6362113"/>
                  <a:pt x="22183935" y="6348415"/>
                </a:cubicBezTo>
                <a:cubicBezTo>
                  <a:pt x="22182619" y="6343573"/>
                  <a:pt x="22184039" y="6335991"/>
                  <a:pt x="22188695" y="6334129"/>
                </a:cubicBezTo>
                <a:close/>
                <a:moveTo>
                  <a:pt x="22261519" y="6218841"/>
                </a:moveTo>
                <a:cubicBezTo>
                  <a:pt x="22267227" y="6220756"/>
                  <a:pt x="22273443" y="6223797"/>
                  <a:pt x="22279003" y="6224589"/>
                </a:cubicBezTo>
                <a:cubicBezTo>
                  <a:pt x="22291879" y="6243899"/>
                  <a:pt x="22297627" y="6245782"/>
                  <a:pt x="22283771" y="6276978"/>
                </a:cubicBezTo>
                <a:cubicBezTo>
                  <a:pt x="22281207" y="6282744"/>
                  <a:pt x="22267895" y="6288885"/>
                  <a:pt x="22264899" y="6291266"/>
                </a:cubicBezTo>
                <a:cubicBezTo>
                  <a:pt x="22255223" y="6277720"/>
                  <a:pt x="22219175" y="6243169"/>
                  <a:pt x="22245845" y="6219829"/>
                </a:cubicBezTo>
                <a:cubicBezTo>
                  <a:pt x="22250073" y="6216134"/>
                  <a:pt x="22255625" y="6216926"/>
                  <a:pt x="22261519" y="6218841"/>
                </a:cubicBezTo>
                <a:close/>
                <a:moveTo>
                  <a:pt x="5195915" y="6172202"/>
                </a:moveTo>
                <a:cubicBezTo>
                  <a:pt x="5203853" y="6173790"/>
                  <a:pt x="5212706" y="6172950"/>
                  <a:pt x="5219729" y="6176965"/>
                </a:cubicBezTo>
                <a:cubicBezTo>
                  <a:pt x="5224697" y="6179805"/>
                  <a:pt x="5228966" y="6185535"/>
                  <a:pt x="5229253" y="6191253"/>
                </a:cubicBezTo>
                <a:cubicBezTo>
                  <a:pt x="5230587" y="6217881"/>
                  <a:pt x="5245625" y="6269934"/>
                  <a:pt x="5210209" y="6281741"/>
                </a:cubicBezTo>
                <a:cubicBezTo>
                  <a:pt x="5205687" y="6283247"/>
                  <a:pt x="5202271" y="6289677"/>
                  <a:pt x="5200678" y="6291266"/>
                </a:cubicBezTo>
                <a:cubicBezTo>
                  <a:pt x="5191154" y="6280153"/>
                  <a:pt x="5180503" y="6269919"/>
                  <a:pt x="5172103" y="6257927"/>
                </a:cubicBezTo>
                <a:cubicBezTo>
                  <a:pt x="5163099" y="6245059"/>
                  <a:pt x="5168814" y="6228240"/>
                  <a:pt x="5172103" y="6215065"/>
                </a:cubicBezTo>
                <a:cubicBezTo>
                  <a:pt x="5179875" y="6183987"/>
                  <a:pt x="5177134" y="6190984"/>
                  <a:pt x="5195915" y="6172202"/>
                </a:cubicBezTo>
                <a:close/>
                <a:moveTo>
                  <a:pt x="5896007" y="6134104"/>
                </a:moveTo>
                <a:cubicBezTo>
                  <a:pt x="5908704" y="6135691"/>
                  <a:pt x="5922413" y="6133669"/>
                  <a:pt x="5934102" y="6138864"/>
                </a:cubicBezTo>
                <a:cubicBezTo>
                  <a:pt x="5938691" y="6140905"/>
                  <a:pt x="5938867" y="6148132"/>
                  <a:pt x="5938867" y="6153152"/>
                </a:cubicBezTo>
                <a:cubicBezTo>
                  <a:pt x="5938867" y="6167081"/>
                  <a:pt x="5937967" y="6223562"/>
                  <a:pt x="5924580" y="6243640"/>
                </a:cubicBezTo>
                <a:lnTo>
                  <a:pt x="5915054" y="6257927"/>
                </a:lnTo>
                <a:lnTo>
                  <a:pt x="5900766" y="6300792"/>
                </a:lnTo>
                <a:cubicBezTo>
                  <a:pt x="5899184" y="6305554"/>
                  <a:pt x="5897220" y="6310206"/>
                  <a:pt x="5896007" y="6315077"/>
                </a:cubicBezTo>
                <a:cubicBezTo>
                  <a:pt x="5894417" y="6321428"/>
                  <a:pt x="5894492" y="6328445"/>
                  <a:pt x="5891246" y="6334129"/>
                </a:cubicBezTo>
                <a:cubicBezTo>
                  <a:pt x="5887905" y="6339975"/>
                  <a:pt x="5881717" y="6343652"/>
                  <a:pt x="5876952" y="6348415"/>
                </a:cubicBezTo>
                <a:cubicBezTo>
                  <a:pt x="5865630" y="6382385"/>
                  <a:pt x="5881685" y="6341315"/>
                  <a:pt x="5857904" y="6376990"/>
                </a:cubicBezTo>
                <a:cubicBezTo>
                  <a:pt x="5855117" y="6381169"/>
                  <a:pt x="5855387" y="6386787"/>
                  <a:pt x="5853142" y="6391278"/>
                </a:cubicBezTo>
                <a:cubicBezTo>
                  <a:pt x="5850587" y="6396397"/>
                  <a:pt x="5846180" y="6400445"/>
                  <a:pt x="5843616" y="6405566"/>
                </a:cubicBezTo>
                <a:cubicBezTo>
                  <a:pt x="5841372" y="6410053"/>
                  <a:pt x="5841298" y="6415465"/>
                  <a:pt x="5838857" y="6419853"/>
                </a:cubicBezTo>
                <a:cubicBezTo>
                  <a:pt x="5833293" y="6429859"/>
                  <a:pt x="5831137" y="6446809"/>
                  <a:pt x="5819802" y="6448427"/>
                </a:cubicBezTo>
                <a:lnTo>
                  <a:pt x="5786466" y="6453190"/>
                </a:lnTo>
                <a:cubicBezTo>
                  <a:pt x="5765831" y="6451604"/>
                  <a:pt x="5745099" y="6450994"/>
                  <a:pt x="5724557" y="6448427"/>
                </a:cubicBezTo>
                <a:cubicBezTo>
                  <a:pt x="5719572" y="6447804"/>
                  <a:pt x="5700743" y="6452398"/>
                  <a:pt x="5695982" y="6453190"/>
                </a:cubicBezTo>
                <a:cubicBezTo>
                  <a:pt x="5689628" y="6440488"/>
                  <a:pt x="5680665" y="6428790"/>
                  <a:pt x="5676927" y="6415088"/>
                </a:cubicBezTo>
                <a:cubicBezTo>
                  <a:pt x="5675606" y="6410249"/>
                  <a:pt x="5679715" y="6405416"/>
                  <a:pt x="5681690" y="6400802"/>
                </a:cubicBezTo>
                <a:cubicBezTo>
                  <a:pt x="5684489" y="6394278"/>
                  <a:pt x="5688426" y="6388278"/>
                  <a:pt x="5691221" y="6381753"/>
                </a:cubicBezTo>
                <a:cubicBezTo>
                  <a:pt x="5693200" y="6377139"/>
                  <a:pt x="5693200" y="6371643"/>
                  <a:pt x="5695982" y="6367466"/>
                </a:cubicBezTo>
                <a:cubicBezTo>
                  <a:pt x="5703313" y="6356466"/>
                  <a:pt x="5714014" y="6350682"/>
                  <a:pt x="5724557" y="6343652"/>
                </a:cubicBezTo>
                <a:cubicBezTo>
                  <a:pt x="5742151" y="6317255"/>
                  <a:pt x="5724011" y="6338136"/>
                  <a:pt x="5748371" y="6324604"/>
                </a:cubicBezTo>
                <a:cubicBezTo>
                  <a:pt x="5758372" y="6319042"/>
                  <a:pt x="5776946" y="6305554"/>
                  <a:pt x="5776946" y="6305554"/>
                </a:cubicBezTo>
                <a:cubicBezTo>
                  <a:pt x="5780117" y="6300792"/>
                  <a:pt x="5782803" y="6295661"/>
                  <a:pt x="5786466" y="6291266"/>
                </a:cubicBezTo>
                <a:cubicBezTo>
                  <a:pt x="5817022" y="6254598"/>
                  <a:pt x="5786630" y="6298163"/>
                  <a:pt x="5810282" y="6262691"/>
                </a:cubicBezTo>
                <a:cubicBezTo>
                  <a:pt x="5811866" y="6256340"/>
                  <a:pt x="5813623" y="6250031"/>
                  <a:pt x="5815041" y="6243640"/>
                </a:cubicBezTo>
                <a:cubicBezTo>
                  <a:pt x="5816802" y="6235737"/>
                  <a:pt x="5816453" y="6227197"/>
                  <a:pt x="5819802" y="6219829"/>
                </a:cubicBezTo>
                <a:cubicBezTo>
                  <a:pt x="5824541" y="6209406"/>
                  <a:pt x="5832503" y="6200778"/>
                  <a:pt x="5838857" y="6191253"/>
                </a:cubicBezTo>
                <a:lnTo>
                  <a:pt x="5857904" y="6162678"/>
                </a:lnTo>
                <a:cubicBezTo>
                  <a:pt x="5861080" y="6157916"/>
                  <a:pt x="5862671" y="6151566"/>
                  <a:pt x="5867432" y="6148391"/>
                </a:cubicBezTo>
                <a:cubicBezTo>
                  <a:pt x="5885900" y="6136081"/>
                  <a:pt x="5876285" y="6140677"/>
                  <a:pt x="5896007" y="6134104"/>
                </a:cubicBezTo>
                <a:close/>
                <a:moveTo>
                  <a:pt x="22412351" y="6096001"/>
                </a:moveTo>
                <a:cubicBezTo>
                  <a:pt x="22451559" y="6100905"/>
                  <a:pt x="22463635" y="6089515"/>
                  <a:pt x="22445687" y="6138864"/>
                </a:cubicBezTo>
                <a:cubicBezTo>
                  <a:pt x="22443387" y="6145196"/>
                  <a:pt x="22437291" y="6149884"/>
                  <a:pt x="22431399" y="6153152"/>
                </a:cubicBezTo>
                <a:cubicBezTo>
                  <a:pt x="22422627" y="6158030"/>
                  <a:pt x="22402831" y="6162678"/>
                  <a:pt x="22402831" y="6162678"/>
                </a:cubicBezTo>
                <a:lnTo>
                  <a:pt x="22374255" y="6181727"/>
                </a:lnTo>
                <a:cubicBezTo>
                  <a:pt x="22358645" y="6192132"/>
                  <a:pt x="22366317" y="6193635"/>
                  <a:pt x="22364727" y="6196017"/>
                </a:cubicBezTo>
                <a:cubicBezTo>
                  <a:pt x="22343531" y="6193660"/>
                  <a:pt x="22317107" y="6203855"/>
                  <a:pt x="22317107" y="6176965"/>
                </a:cubicBezTo>
                <a:cubicBezTo>
                  <a:pt x="22317107" y="6171945"/>
                  <a:pt x="22319623" y="6167167"/>
                  <a:pt x="22321867" y="6162678"/>
                </a:cubicBezTo>
                <a:cubicBezTo>
                  <a:pt x="22330731" y="6144943"/>
                  <a:pt x="22332519" y="6149899"/>
                  <a:pt x="22345679" y="6134104"/>
                </a:cubicBezTo>
                <a:cubicBezTo>
                  <a:pt x="22349343" y="6129705"/>
                  <a:pt x="22350735" y="6123391"/>
                  <a:pt x="22355199" y="6119814"/>
                </a:cubicBezTo>
                <a:cubicBezTo>
                  <a:pt x="22359123" y="6116681"/>
                  <a:pt x="22365001" y="6117297"/>
                  <a:pt x="22369487" y="6115052"/>
                </a:cubicBezTo>
                <a:cubicBezTo>
                  <a:pt x="22374611" y="6112495"/>
                  <a:pt x="22378545" y="6107854"/>
                  <a:pt x="22383775" y="6105527"/>
                </a:cubicBezTo>
                <a:cubicBezTo>
                  <a:pt x="22392955" y="6101450"/>
                  <a:pt x="22412351" y="6096001"/>
                  <a:pt x="22412351" y="6096001"/>
                </a:cubicBezTo>
                <a:close/>
                <a:moveTo>
                  <a:pt x="24972991" y="5856292"/>
                </a:moveTo>
                <a:cubicBezTo>
                  <a:pt x="24982847" y="5857386"/>
                  <a:pt x="25002555" y="5855147"/>
                  <a:pt x="25011091" y="5865815"/>
                </a:cubicBezTo>
                <a:cubicBezTo>
                  <a:pt x="25013179" y="5868430"/>
                  <a:pt x="25013207" y="5872166"/>
                  <a:pt x="25014263" y="5875341"/>
                </a:cubicBezTo>
                <a:cubicBezTo>
                  <a:pt x="25012147" y="5879572"/>
                  <a:pt x="25011263" y="5884695"/>
                  <a:pt x="25007915" y="5888040"/>
                </a:cubicBezTo>
                <a:cubicBezTo>
                  <a:pt x="25005547" y="5890409"/>
                  <a:pt x="25001383" y="5889722"/>
                  <a:pt x="24998391" y="5891217"/>
                </a:cubicBezTo>
                <a:cubicBezTo>
                  <a:pt x="24994975" y="5892924"/>
                  <a:pt x="24992279" y="5895860"/>
                  <a:pt x="24988863" y="5897566"/>
                </a:cubicBezTo>
                <a:cubicBezTo>
                  <a:pt x="24981175" y="5901409"/>
                  <a:pt x="24975635" y="5900213"/>
                  <a:pt x="24972991" y="5900741"/>
                </a:cubicBezTo>
                <a:cubicBezTo>
                  <a:pt x="24965583" y="5895448"/>
                  <a:pt x="24955447" y="5892672"/>
                  <a:pt x="24950763" y="5884867"/>
                </a:cubicBezTo>
                <a:cubicBezTo>
                  <a:pt x="24948199" y="5880587"/>
                  <a:pt x="24955535" y="5862634"/>
                  <a:pt x="24960291" y="5859465"/>
                </a:cubicBezTo>
                <a:cubicBezTo>
                  <a:pt x="24963919" y="5857045"/>
                  <a:pt x="24968755" y="5857349"/>
                  <a:pt x="24972991" y="5856292"/>
                </a:cubicBezTo>
                <a:close/>
                <a:moveTo>
                  <a:pt x="2043555" y="5847804"/>
                </a:moveTo>
                <a:cubicBezTo>
                  <a:pt x="2058873" y="5847530"/>
                  <a:pt x="2075336" y="5860282"/>
                  <a:pt x="2086015" y="5867403"/>
                </a:cubicBezTo>
                <a:cubicBezTo>
                  <a:pt x="2089193" y="5876930"/>
                  <a:pt x="2095539" y="5886453"/>
                  <a:pt x="2086015" y="5895978"/>
                </a:cubicBezTo>
                <a:cubicBezTo>
                  <a:pt x="2082469" y="5899527"/>
                  <a:pt x="2076495" y="5899152"/>
                  <a:pt x="2071725" y="5900741"/>
                </a:cubicBezTo>
                <a:cubicBezTo>
                  <a:pt x="2038727" y="5895240"/>
                  <a:pt x="2032044" y="5896771"/>
                  <a:pt x="2024105" y="5895978"/>
                </a:cubicBezTo>
                <a:cubicBezTo>
                  <a:pt x="2025688" y="5881691"/>
                  <a:pt x="2017640" y="5862097"/>
                  <a:pt x="2028865" y="5853115"/>
                </a:cubicBezTo>
                <a:cubicBezTo>
                  <a:pt x="2033462" y="5849437"/>
                  <a:pt x="2038441" y="5847898"/>
                  <a:pt x="2043555" y="5847804"/>
                </a:cubicBezTo>
                <a:close/>
                <a:moveTo>
                  <a:pt x="25217463" y="5846766"/>
                </a:moveTo>
                <a:cubicBezTo>
                  <a:pt x="25221699" y="5847824"/>
                  <a:pt x="25226879" y="5847068"/>
                  <a:pt x="25230163" y="5849940"/>
                </a:cubicBezTo>
                <a:cubicBezTo>
                  <a:pt x="25240439" y="5858930"/>
                  <a:pt x="25242327" y="5867382"/>
                  <a:pt x="25246039" y="5878517"/>
                </a:cubicBezTo>
                <a:lnTo>
                  <a:pt x="25239691" y="5897566"/>
                </a:lnTo>
                <a:cubicBezTo>
                  <a:pt x="25230163" y="5896508"/>
                  <a:pt x="25220123" y="5897666"/>
                  <a:pt x="25211115" y="5894390"/>
                </a:cubicBezTo>
                <a:cubicBezTo>
                  <a:pt x="25207527" y="5893083"/>
                  <a:pt x="25207463" y="5887565"/>
                  <a:pt x="25204763" y="5884867"/>
                </a:cubicBezTo>
                <a:cubicBezTo>
                  <a:pt x="25202067" y="5882167"/>
                  <a:pt x="25198415" y="5880632"/>
                  <a:pt x="25195239" y="5878517"/>
                </a:cubicBezTo>
                <a:cubicBezTo>
                  <a:pt x="25197891" y="5862605"/>
                  <a:pt x="25194743" y="5858737"/>
                  <a:pt x="25207939" y="5849940"/>
                </a:cubicBezTo>
                <a:cubicBezTo>
                  <a:pt x="25210723" y="5848085"/>
                  <a:pt x="25214291" y="5847824"/>
                  <a:pt x="25217463" y="5846766"/>
                </a:cubicBezTo>
                <a:close/>
                <a:moveTo>
                  <a:pt x="25309539" y="5821367"/>
                </a:moveTo>
                <a:cubicBezTo>
                  <a:pt x="25316639" y="5823142"/>
                  <a:pt x="25336651" y="5827798"/>
                  <a:pt x="25341291" y="5830889"/>
                </a:cubicBezTo>
                <a:lnTo>
                  <a:pt x="25350815" y="5837240"/>
                </a:lnTo>
                <a:cubicBezTo>
                  <a:pt x="25349755" y="5843590"/>
                  <a:pt x="25350835" y="5850702"/>
                  <a:pt x="25347639" y="5856292"/>
                </a:cubicBezTo>
                <a:cubicBezTo>
                  <a:pt x="25345251" y="5860468"/>
                  <a:pt x="25342347" y="5861584"/>
                  <a:pt x="25341291" y="5862640"/>
                </a:cubicBezTo>
                <a:cubicBezTo>
                  <a:pt x="25331763" y="5861584"/>
                  <a:pt x="25322011" y="5861788"/>
                  <a:pt x="25312715" y="5859465"/>
                </a:cubicBezTo>
                <a:cubicBezTo>
                  <a:pt x="25309011" y="5858540"/>
                  <a:pt x="25306603" y="5854823"/>
                  <a:pt x="25303191" y="5853115"/>
                </a:cubicBezTo>
                <a:cubicBezTo>
                  <a:pt x="25300195" y="5851619"/>
                  <a:pt x="25296839" y="5851001"/>
                  <a:pt x="25293663" y="5849940"/>
                </a:cubicBezTo>
                <a:cubicBezTo>
                  <a:pt x="25291547" y="5846766"/>
                  <a:pt x="25287943" y="5844179"/>
                  <a:pt x="25287315" y="5840416"/>
                </a:cubicBezTo>
                <a:cubicBezTo>
                  <a:pt x="25286763" y="5837114"/>
                  <a:pt x="25288399" y="5833504"/>
                  <a:pt x="25290491" y="5830889"/>
                </a:cubicBezTo>
                <a:cubicBezTo>
                  <a:pt x="25294967" y="5825297"/>
                  <a:pt x="25303263" y="5823459"/>
                  <a:pt x="25309539" y="5821367"/>
                </a:cubicBezTo>
                <a:close/>
                <a:moveTo>
                  <a:pt x="24760263" y="5815017"/>
                </a:moveTo>
                <a:cubicBezTo>
                  <a:pt x="24768871" y="5816737"/>
                  <a:pt x="24779435" y="5816753"/>
                  <a:pt x="24785663" y="5824540"/>
                </a:cubicBezTo>
                <a:cubicBezTo>
                  <a:pt x="24787755" y="5827154"/>
                  <a:pt x="24787783" y="5830889"/>
                  <a:pt x="24788839" y="5834067"/>
                </a:cubicBezTo>
                <a:cubicBezTo>
                  <a:pt x="24785407" y="5847793"/>
                  <a:pt x="24785663" y="5842402"/>
                  <a:pt x="24785663" y="5868991"/>
                </a:cubicBezTo>
                <a:lnTo>
                  <a:pt x="24760263" y="5859465"/>
                </a:lnTo>
                <a:cubicBezTo>
                  <a:pt x="24757119" y="5858322"/>
                  <a:pt x="24753351" y="5858383"/>
                  <a:pt x="24750739" y="5856292"/>
                </a:cubicBezTo>
                <a:cubicBezTo>
                  <a:pt x="24747759" y="5853905"/>
                  <a:pt x="24746507" y="5849940"/>
                  <a:pt x="24744391" y="5846766"/>
                </a:cubicBezTo>
                <a:cubicBezTo>
                  <a:pt x="24745447" y="5840416"/>
                  <a:pt x="24746167" y="5834000"/>
                  <a:pt x="24747563" y="5827717"/>
                </a:cubicBezTo>
                <a:cubicBezTo>
                  <a:pt x="24748291" y="5824448"/>
                  <a:pt x="24748371" y="5820558"/>
                  <a:pt x="24750739" y="5818189"/>
                </a:cubicBezTo>
                <a:cubicBezTo>
                  <a:pt x="24753107" y="5815825"/>
                  <a:pt x="24757091" y="5816073"/>
                  <a:pt x="24760263" y="5815017"/>
                </a:cubicBezTo>
                <a:close/>
                <a:moveTo>
                  <a:pt x="24325291" y="5815017"/>
                </a:moveTo>
                <a:cubicBezTo>
                  <a:pt x="24328575" y="5815838"/>
                  <a:pt x="24345827" y="5818639"/>
                  <a:pt x="24347515" y="5824540"/>
                </a:cubicBezTo>
                <a:cubicBezTo>
                  <a:pt x="24348999" y="5829728"/>
                  <a:pt x="24346751" y="5835588"/>
                  <a:pt x="24344339" y="5840416"/>
                </a:cubicBezTo>
                <a:cubicBezTo>
                  <a:pt x="24343283" y="5842534"/>
                  <a:pt x="24344339" y="5845709"/>
                  <a:pt x="24344339" y="5846766"/>
                </a:cubicBezTo>
                <a:cubicBezTo>
                  <a:pt x="24336915" y="5843982"/>
                  <a:pt x="24314863" y="5841356"/>
                  <a:pt x="24312591" y="5827717"/>
                </a:cubicBezTo>
                <a:cubicBezTo>
                  <a:pt x="24312039" y="5824414"/>
                  <a:pt x="24313399" y="5820558"/>
                  <a:pt x="24315763" y="5818189"/>
                </a:cubicBezTo>
                <a:cubicBezTo>
                  <a:pt x="24318131" y="5815825"/>
                  <a:pt x="24322115" y="5816073"/>
                  <a:pt x="24325291" y="5815017"/>
                </a:cubicBezTo>
                <a:close/>
                <a:moveTo>
                  <a:pt x="6110316" y="5805492"/>
                </a:moveTo>
                <a:cubicBezTo>
                  <a:pt x="6130953" y="5807080"/>
                  <a:pt x="6151693" y="5807685"/>
                  <a:pt x="6172235" y="5810253"/>
                </a:cubicBezTo>
                <a:cubicBezTo>
                  <a:pt x="6177212" y="5810877"/>
                  <a:pt x="6183598" y="5810929"/>
                  <a:pt x="6186516" y="5815017"/>
                </a:cubicBezTo>
                <a:cubicBezTo>
                  <a:pt x="6192352" y="5823186"/>
                  <a:pt x="6196041" y="5843590"/>
                  <a:pt x="6196041" y="5843590"/>
                </a:cubicBezTo>
                <a:cubicBezTo>
                  <a:pt x="6186970" y="5870804"/>
                  <a:pt x="6198764" y="5848126"/>
                  <a:pt x="6176994" y="5862640"/>
                </a:cubicBezTo>
                <a:cubicBezTo>
                  <a:pt x="6171389" y="5866377"/>
                  <a:pt x="6167884" y="5872615"/>
                  <a:pt x="6162702" y="5876927"/>
                </a:cubicBezTo>
                <a:cubicBezTo>
                  <a:pt x="6158308" y="5880592"/>
                  <a:pt x="6153180" y="5883277"/>
                  <a:pt x="6148419" y="5886453"/>
                </a:cubicBezTo>
                <a:cubicBezTo>
                  <a:pt x="6143455" y="5901341"/>
                  <a:pt x="6138640" y="5919959"/>
                  <a:pt x="6124605" y="5929315"/>
                </a:cubicBezTo>
                <a:lnTo>
                  <a:pt x="6096030" y="5948364"/>
                </a:lnTo>
                <a:cubicBezTo>
                  <a:pt x="6079977" y="5972449"/>
                  <a:pt x="6095219" y="5955913"/>
                  <a:pt x="6072216" y="5967415"/>
                </a:cubicBezTo>
                <a:cubicBezTo>
                  <a:pt x="6067101" y="5969975"/>
                  <a:pt x="6052371" y="5979320"/>
                  <a:pt x="6048402" y="5981705"/>
                </a:cubicBezTo>
                <a:cubicBezTo>
                  <a:pt x="6034121" y="5980114"/>
                  <a:pt x="6019050" y="5981855"/>
                  <a:pt x="6005546" y="5976941"/>
                </a:cubicBezTo>
                <a:cubicBezTo>
                  <a:pt x="6000163" y="5974985"/>
                  <a:pt x="5998344" y="5967884"/>
                  <a:pt x="5996017" y="5962651"/>
                </a:cubicBezTo>
                <a:cubicBezTo>
                  <a:pt x="5991939" y="5953476"/>
                  <a:pt x="5986491" y="5934079"/>
                  <a:pt x="5986491" y="5934079"/>
                </a:cubicBezTo>
                <a:cubicBezTo>
                  <a:pt x="5989355" y="5922639"/>
                  <a:pt x="5990501" y="5908963"/>
                  <a:pt x="6000785" y="5900741"/>
                </a:cubicBezTo>
                <a:cubicBezTo>
                  <a:pt x="6004700" y="5897605"/>
                  <a:pt x="6010305" y="5897566"/>
                  <a:pt x="6015066" y="5895978"/>
                </a:cubicBezTo>
                <a:lnTo>
                  <a:pt x="6029360" y="5853115"/>
                </a:lnTo>
                <a:cubicBezTo>
                  <a:pt x="6030942" y="5848352"/>
                  <a:pt x="6031331" y="5843005"/>
                  <a:pt x="6034121" y="5838829"/>
                </a:cubicBezTo>
                <a:cubicBezTo>
                  <a:pt x="6037298" y="5834067"/>
                  <a:pt x="6038675" y="5827382"/>
                  <a:pt x="6043641" y="5824540"/>
                </a:cubicBezTo>
                <a:cubicBezTo>
                  <a:pt x="6050670" y="5820524"/>
                  <a:pt x="6059645" y="5821909"/>
                  <a:pt x="6067455" y="5819779"/>
                </a:cubicBezTo>
                <a:cubicBezTo>
                  <a:pt x="6077139" y="5817135"/>
                  <a:pt x="6086510" y="5813428"/>
                  <a:pt x="6096030" y="5810253"/>
                </a:cubicBezTo>
                <a:close/>
                <a:moveTo>
                  <a:pt x="24198291" y="5783265"/>
                </a:moveTo>
                <a:cubicBezTo>
                  <a:pt x="24200235" y="5783655"/>
                  <a:pt x="24222167" y="5785945"/>
                  <a:pt x="24223691" y="5792792"/>
                </a:cubicBezTo>
                <a:cubicBezTo>
                  <a:pt x="24225311" y="5800096"/>
                  <a:pt x="24223555" y="5808177"/>
                  <a:pt x="24220515" y="5815017"/>
                </a:cubicBezTo>
                <a:cubicBezTo>
                  <a:pt x="24218963" y="5818502"/>
                  <a:pt x="24214403" y="5819660"/>
                  <a:pt x="24210991" y="5821367"/>
                </a:cubicBezTo>
                <a:cubicBezTo>
                  <a:pt x="24207995" y="5822864"/>
                  <a:pt x="24204571" y="5823295"/>
                  <a:pt x="24201463" y="5824540"/>
                </a:cubicBezTo>
                <a:cubicBezTo>
                  <a:pt x="24199267" y="5825418"/>
                  <a:pt x="24201463" y="5827187"/>
                  <a:pt x="24201463" y="5827717"/>
                </a:cubicBezTo>
                <a:cubicBezTo>
                  <a:pt x="24191939" y="5826656"/>
                  <a:pt x="24180103" y="5830851"/>
                  <a:pt x="24172891" y="5824540"/>
                </a:cubicBezTo>
                <a:cubicBezTo>
                  <a:pt x="24168043" y="5820303"/>
                  <a:pt x="24174667" y="5811775"/>
                  <a:pt x="24176063" y="5805492"/>
                </a:cubicBezTo>
                <a:cubicBezTo>
                  <a:pt x="24176791" y="5802225"/>
                  <a:pt x="24176871" y="5798333"/>
                  <a:pt x="24179239" y="5795966"/>
                </a:cubicBezTo>
                <a:cubicBezTo>
                  <a:pt x="24184635" y="5790569"/>
                  <a:pt x="24198291" y="5783265"/>
                  <a:pt x="24198291" y="5783265"/>
                </a:cubicBezTo>
                <a:close/>
                <a:moveTo>
                  <a:pt x="25592115" y="5761040"/>
                </a:moveTo>
                <a:cubicBezTo>
                  <a:pt x="25597407" y="5762100"/>
                  <a:pt x="25603303" y="5761538"/>
                  <a:pt x="25607991" y="5764216"/>
                </a:cubicBezTo>
                <a:cubicBezTo>
                  <a:pt x="25613059" y="5767113"/>
                  <a:pt x="25615883" y="5778376"/>
                  <a:pt x="25617515" y="5783265"/>
                </a:cubicBezTo>
                <a:cubicBezTo>
                  <a:pt x="25612999" y="5796807"/>
                  <a:pt x="25614867" y="5799142"/>
                  <a:pt x="25614339" y="5802316"/>
                </a:cubicBezTo>
                <a:cubicBezTo>
                  <a:pt x="25605871" y="5799142"/>
                  <a:pt x="25597171" y="5796530"/>
                  <a:pt x="25588939" y="5792792"/>
                </a:cubicBezTo>
                <a:cubicBezTo>
                  <a:pt x="25585467" y="5791212"/>
                  <a:pt x="25580339" y="5790142"/>
                  <a:pt x="25579415" y="5786441"/>
                </a:cubicBezTo>
                <a:cubicBezTo>
                  <a:pt x="25577855" y="5780195"/>
                  <a:pt x="25579711" y="5773147"/>
                  <a:pt x="25582591" y="5767391"/>
                </a:cubicBezTo>
                <a:cubicBezTo>
                  <a:pt x="25584295" y="5763979"/>
                  <a:pt x="25588939" y="5763159"/>
                  <a:pt x="25592115" y="5761040"/>
                </a:cubicBezTo>
                <a:close/>
                <a:moveTo>
                  <a:pt x="2115872" y="5741564"/>
                </a:moveTo>
                <a:lnTo>
                  <a:pt x="2124110" y="5753102"/>
                </a:lnTo>
                <a:cubicBezTo>
                  <a:pt x="2121729" y="5751515"/>
                  <a:pt x="2108288" y="5743964"/>
                  <a:pt x="2109830" y="5743578"/>
                </a:cubicBezTo>
                <a:close/>
                <a:moveTo>
                  <a:pt x="1914566" y="5738815"/>
                </a:moveTo>
                <a:cubicBezTo>
                  <a:pt x="1919381" y="5740419"/>
                  <a:pt x="1941659" y="5746455"/>
                  <a:pt x="1943141" y="5753102"/>
                </a:cubicBezTo>
                <a:cubicBezTo>
                  <a:pt x="1951598" y="5791155"/>
                  <a:pt x="1931234" y="5788823"/>
                  <a:pt x="1928850" y="5795966"/>
                </a:cubicBezTo>
                <a:cubicBezTo>
                  <a:pt x="1897599" y="5792493"/>
                  <a:pt x="1881231" y="5804232"/>
                  <a:pt x="1881231" y="5772151"/>
                </a:cubicBezTo>
                <a:cubicBezTo>
                  <a:pt x="1881231" y="5764059"/>
                  <a:pt x="1880263" y="5754063"/>
                  <a:pt x="1885992" y="5748340"/>
                </a:cubicBezTo>
                <a:cubicBezTo>
                  <a:pt x="1893086" y="5741240"/>
                  <a:pt x="1914566" y="5738815"/>
                  <a:pt x="1914566" y="5738815"/>
                </a:cubicBezTo>
                <a:close/>
                <a:moveTo>
                  <a:pt x="2105059" y="5705476"/>
                </a:moveTo>
                <a:cubicBezTo>
                  <a:pt x="2109557" y="5703234"/>
                  <a:pt x="2114590" y="5708653"/>
                  <a:pt x="2119350" y="5710242"/>
                </a:cubicBezTo>
                <a:cubicBezTo>
                  <a:pt x="2122528" y="5715003"/>
                  <a:pt x="2127932" y="5718881"/>
                  <a:pt x="2128873" y="5724527"/>
                </a:cubicBezTo>
                <a:cubicBezTo>
                  <a:pt x="2130144" y="5732148"/>
                  <a:pt x="2127921" y="5736276"/>
                  <a:pt x="2124110" y="5738815"/>
                </a:cubicBezTo>
                <a:lnTo>
                  <a:pt x="2115872" y="5741564"/>
                </a:lnTo>
                <a:lnTo>
                  <a:pt x="2100298" y="5719765"/>
                </a:lnTo>
                <a:cubicBezTo>
                  <a:pt x="2098441" y="5715105"/>
                  <a:pt x="2100570" y="5707721"/>
                  <a:pt x="2105059" y="5705476"/>
                </a:cubicBezTo>
                <a:close/>
                <a:moveTo>
                  <a:pt x="2005051" y="5681667"/>
                </a:moveTo>
                <a:cubicBezTo>
                  <a:pt x="2009811" y="5683251"/>
                  <a:pt x="2016418" y="5682343"/>
                  <a:pt x="2019336" y="5686427"/>
                </a:cubicBezTo>
                <a:cubicBezTo>
                  <a:pt x="2025172" y="5694599"/>
                  <a:pt x="2028865" y="5715003"/>
                  <a:pt x="2028865" y="5715003"/>
                </a:cubicBezTo>
                <a:cubicBezTo>
                  <a:pt x="2009293" y="5728048"/>
                  <a:pt x="1997113" y="5730879"/>
                  <a:pt x="1990761" y="5734053"/>
                </a:cubicBezTo>
                <a:cubicBezTo>
                  <a:pt x="1977663" y="5699102"/>
                  <a:pt x="1963846" y="5699887"/>
                  <a:pt x="1990761" y="5686427"/>
                </a:cubicBezTo>
                <a:cubicBezTo>
                  <a:pt x="1995258" y="5684183"/>
                  <a:pt x="2000291" y="5683251"/>
                  <a:pt x="2005051" y="5681667"/>
                </a:cubicBezTo>
                <a:close/>
                <a:moveTo>
                  <a:pt x="25973115" y="5665789"/>
                </a:moveTo>
                <a:cubicBezTo>
                  <a:pt x="25983443" y="5669233"/>
                  <a:pt x="25983995" y="5667251"/>
                  <a:pt x="25988991" y="5678490"/>
                </a:cubicBezTo>
                <a:cubicBezTo>
                  <a:pt x="25991707" y="5684608"/>
                  <a:pt x="25995339" y="5697541"/>
                  <a:pt x="25995339" y="5697541"/>
                </a:cubicBezTo>
                <a:cubicBezTo>
                  <a:pt x="25994283" y="5703892"/>
                  <a:pt x="25995043" y="5710831"/>
                  <a:pt x="25992163" y="5716592"/>
                </a:cubicBezTo>
                <a:cubicBezTo>
                  <a:pt x="25990459" y="5720004"/>
                  <a:pt x="25986051" y="5721235"/>
                  <a:pt x="25982639" y="5722942"/>
                </a:cubicBezTo>
                <a:cubicBezTo>
                  <a:pt x="25979647" y="5724438"/>
                  <a:pt x="25979995" y="5725587"/>
                  <a:pt x="25979463" y="5726115"/>
                </a:cubicBezTo>
                <a:cubicBezTo>
                  <a:pt x="25970999" y="5722942"/>
                  <a:pt x="25961819" y="5721242"/>
                  <a:pt x="25954063" y="5716592"/>
                </a:cubicBezTo>
                <a:cubicBezTo>
                  <a:pt x="25947567" y="5712692"/>
                  <a:pt x="25947423" y="5703311"/>
                  <a:pt x="25944539" y="5697541"/>
                </a:cubicBezTo>
                <a:cubicBezTo>
                  <a:pt x="25942831" y="5694127"/>
                  <a:pt x="25940307" y="5691191"/>
                  <a:pt x="25938191" y="5688017"/>
                </a:cubicBezTo>
                <a:cubicBezTo>
                  <a:pt x="25939247" y="5683782"/>
                  <a:pt x="25938051" y="5678155"/>
                  <a:pt x="25941363" y="5675315"/>
                </a:cubicBezTo>
                <a:cubicBezTo>
                  <a:pt x="25944547" y="5672589"/>
                  <a:pt x="25966963" y="5667329"/>
                  <a:pt x="25973115" y="5665789"/>
                </a:cubicBezTo>
                <a:close/>
                <a:moveTo>
                  <a:pt x="20926663" y="5591177"/>
                </a:moveTo>
                <a:cubicBezTo>
                  <a:pt x="20936187" y="5594352"/>
                  <a:pt x="20952063" y="5591177"/>
                  <a:pt x="20955235" y="5600701"/>
                </a:cubicBezTo>
                <a:lnTo>
                  <a:pt x="20964763" y="5629279"/>
                </a:lnTo>
                <a:lnTo>
                  <a:pt x="20969523" y="5643564"/>
                </a:lnTo>
                <a:cubicBezTo>
                  <a:pt x="20962483" y="5763279"/>
                  <a:pt x="20961735" y="5736252"/>
                  <a:pt x="20969523" y="5895978"/>
                </a:cubicBezTo>
                <a:cubicBezTo>
                  <a:pt x="20969919" y="5904064"/>
                  <a:pt x="20972699" y="5911853"/>
                  <a:pt x="20974287" y="5919791"/>
                </a:cubicBezTo>
                <a:cubicBezTo>
                  <a:pt x="20975875" y="5940429"/>
                  <a:pt x="20977087" y="5961098"/>
                  <a:pt x="20979051" y="5981705"/>
                </a:cubicBezTo>
                <a:cubicBezTo>
                  <a:pt x="20980951" y="6001655"/>
                  <a:pt x="20984771" y="6028097"/>
                  <a:pt x="20988575" y="6048375"/>
                </a:cubicBezTo>
                <a:cubicBezTo>
                  <a:pt x="20991559" y="6064291"/>
                  <a:pt x="20994175" y="6080297"/>
                  <a:pt x="20998099" y="6096001"/>
                </a:cubicBezTo>
                <a:cubicBezTo>
                  <a:pt x="20999687" y="6102354"/>
                  <a:pt x="21000981" y="6108782"/>
                  <a:pt x="21002863" y="6115052"/>
                </a:cubicBezTo>
                <a:cubicBezTo>
                  <a:pt x="21007191" y="6129478"/>
                  <a:pt x="21012387" y="6143627"/>
                  <a:pt x="21017151" y="6157916"/>
                </a:cubicBezTo>
                <a:cubicBezTo>
                  <a:pt x="21017155" y="6157929"/>
                  <a:pt x="21026671" y="6186478"/>
                  <a:pt x="21026675" y="6186491"/>
                </a:cubicBezTo>
                <a:cubicBezTo>
                  <a:pt x="21037899" y="6242608"/>
                  <a:pt x="21024385" y="6172754"/>
                  <a:pt x="21036199" y="6243640"/>
                </a:cubicBezTo>
                <a:cubicBezTo>
                  <a:pt x="21037899" y="6253826"/>
                  <a:pt x="21042515" y="6275810"/>
                  <a:pt x="21045723" y="6286503"/>
                </a:cubicBezTo>
                <a:cubicBezTo>
                  <a:pt x="21048609" y="6296120"/>
                  <a:pt x="21052075" y="6305554"/>
                  <a:pt x="21055251" y="6315077"/>
                </a:cubicBezTo>
                <a:cubicBezTo>
                  <a:pt x="21056839" y="6319841"/>
                  <a:pt x="21057227" y="6325187"/>
                  <a:pt x="21060011" y="6329364"/>
                </a:cubicBezTo>
                <a:lnTo>
                  <a:pt x="21079063" y="6357941"/>
                </a:lnTo>
                <a:lnTo>
                  <a:pt x="21088587" y="6372227"/>
                </a:lnTo>
                <a:lnTo>
                  <a:pt x="21098111" y="6400802"/>
                </a:lnTo>
                <a:lnTo>
                  <a:pt x="21102875" y="6415088"/>
                </a:lnTo>
                <a:lnTo>
                  <a:pt x="21074299" y="6424616"/>
                </a:lnTo>
                <a:lnTo>
                  <a:pt x="21060011" y="6429379"/>
                </a:lnTo>
                <a:cubicBezTo>
                  <a:pt x="21050487" y="6427789"/>
                  <a:pt x="21040863" y="6426712"/>
                  <a:pt x="21031439" y="6424616"/>
                </a:cubicBezTo>
                <a:cubicBezTo>
                  <a:pt x="21026535" y="6423527"/>
                  <a:pt x="21021975" y="6421232"/>
                  <a:pt x="21017151" y="6419853"/>
                </a:cubicBezTo>
                <a:cubicBezTo>
                  <a:pt x="20966771" y="6405459"/>
                  <a:pt x="21037427" y="6428201"/>
                  <a:pt x="20969523" y="6405566"/>
                </a:cubicBezTo>
                <a:lnTo>
                  <a:pt x="20955235" y="6400802"/>
                </a:lnTo>
                <a:lnTo>
                  <a:pt x="20940951" y="6396041"/>
                </a:lnTo>
                <a:cubicBezTo>
                  <a:pt x="20929839" y="6397629"/>
                  <a:pt x="20918619" y="6398603"/>
                  <a:pt x="20907615" y="6400802"/>
                </a:cubicBezTo>
                <a:cubicBezTo>
                  <a:pt x="20902691" y="6401788"/>
                  <a:pt x="20896875" y="6402016"/>
                  <a:pt x="20893323" y="6405566"/>
                </a:cubicBezTo>
                <a:cubicBezTo>
                  <a:pt x="20889775" y="6409116"/>
                  <a:pt x="20890807" y="6415364"/>
                  <a:pt x="20888563" y="6419853"/>
                </a:cubicBezTo>
                <a:cubicBezTo>
                  <a:pt x="20886003" y="6424973"/>
                  <a:pt x="20881363" y="6428909"/>
                  <a:pt x="20879039" y="6434139"/>
                </a:cubicBezTo>
                <a:cubicBezTo>
                  <a:pt x="20874959" y="6443314"/>
                  <a:pt x="20869511" y="6462718"/>
                  <a:pt x="20869511" y="6462718"/>
                </a:cubicBezTo>
                <a:cubicBezTo>
                  <a:pt x="20871099" y="6483353"/>
                  <a:pt x="20872403" y="6504016"/>
                  <a:pt x="20874275" y="6524629"/>
                </a:cubicBezTo>
                <a:cubicBezTo>
                  <a:pt x="20878263" y="6568490"/>
                  <a:pt x="20874959" y="6555243"/>
                  <a:pt x="20883799" y="6581778"/>
                </a:cubicBezTo>
                <a:cubicBezTo>
                  <a:pt x="20885387" y="6610356"/>
                  <a:pt x="20885011" y="6639106"/>
                  <a:pt x="20888563" y="6667502"/>
                </a:cubicBezTo>
                <a:cubicBezTo>
                  <a:pt x="20889807" y="6677465"/>
                  <a:pt x="20888563" y="6692904"/>
                  <a:pt x="20898087" y="6696078"/>
                </a:cubicBezTo>
                <a:lnTo>
                  <a:pt x="20926663" y="6705604"/>
                </a:lnTo>
                <a:cubicBezTo>
                  <a:pt x="20943839" y="6717054"/>
                  <a:pt x="20956475" y="6724131"/>
                  <a:pt x="20969523" y="6743702"/>
                </a:cubicBezTo>
                <a:cubicBezTo>
                  <a:pt x="20972699" y="6748466"/>
                  <a:pt x="20976723" y="6752762"/>
                  <a:pt x="20979051" y="6757992"/>
                </a:cubicBezTo>
                <a:cubicBezTo>
                  <a:pt x="20983127" y="6767166"/>
                  <a:pt x="20988575" y="6786566"/>
                  <a:pt x="20988575" y="6786566"/>
                </a:cubicBezTo>
                <a:cubicBezTo>
                  <a:pt x="20986987" y="6797678"/>
                  <a:pt x="20986015" y="6808895"/>
                  <a:pt x="20983811" y="6819903"/>
                </a:cubicBezTo>
                <a:cubicBezTo>
                  <a:pt x="20982827" y="6824825"/>
                  <a:pt x="20982185" y="6830270"/>
                  <a:pt x="20979051" y="6834192"/>
                </a:cubicBezTo>
                <a:cubicBezTo>
                  <a:pt x="20975475" y="6838659"/>
                  <a:pt x="20969523" y="6840540"/>
                  <a:pt x="20964763" y="6843716"/>
                </a:cubicBezTo>
                <a:cubicBezTo>
                  <a:pt x="20958667" y="6842192"/>
                  <a:pt x="20938255" y="6837604"/>
                  <a:pt x="20931423" y="6834192"/>
                </a:cubicBezTo>
                <a:cubicBezTo>
                  <a:pt x="20926307" y="6831631"/>
                  <a:pt x="20921899" y="6827840"/>
                  <a:pt x="20917139" y="6824664"/>
                </a:cubicBezTo>
                <a:cubicBezTo>
                  <a:pt x="20902851" y="6781802"/>
                  <a:pt x="20918723" y="6804029"/>
                  <a:pt x="20893323" y="6791328"/>
                </a:cubicBezTo>
                <a:cubicBezTo>
                  <a:pt x="20888207" y="6788767"/>
                  <a:pt x="20883799" y="6784980"/>
                  <a:pt x="20879039" y="6781802"/>
                </a:cubicBezTo>
                <a:cubicBezTo>
                  <a:pt x="20874275" y="6784980"/>
                  <a:pt x="20869871" y="6788767"/>
                  <a:pt x="20864751" y="6791328"/>
                </a:cubicBezTo>
                <a:cubicBezTo>
                  <a:pt x="20860259" y="6793573"/>
                  <a:pt x="20854639" y="6793305"/>
                  <a:pt x="20850463" y="6796089"/>
                </a:cubicBezTo>
                <a:cubicBezTo>
                  <a:pt x="20844859" y="6799828"/>
                  <a:pt x="20841491" y="6806244"/>
                  <a:pt x="20836175" y="6810377"/>
                </a:cubicBezTo>
                <a:cubicBezTo>
                  <a:pt x="20827139" y="6817404"/>
                  <a:pt x="20817127" y="6823076"/>
                  <a:pt x="20807599" y="6829426"/>
                </a:cubicBezTo>
                <a:lnTo>
                  <a:pt x="20793311" y="6838952"/>
                </a:lnTo>
                <a:cubicBezTo>
                  <a:pt x="20784391" y="6835979"/>
                  <a:pt x="20769499" y="6834266"/>
                  <a:pt x="20769499" y="6819903"/>
                </a:cubicBezTo>
                <a:cubicBezTo>
                  <a:pt x="20769499" y="6816728"/>
                  <a:pt x="20773471" y="6819903"/>
                  <a:pt x="20774263" y="6819903"/>
                </a:cubicBezTo>
                <a:cubicBezTo>
                  <a:pt x="20775851" y="6778626"/>
                  <a:pt x="20775171" y="6737200"/>
                  <a:pt x="20779023" y="6696078"/>
                </a:cubicBezTo>
                <a:cubicBezTo>
                  <a:pt x="20781859" y="6665832"/>
                  <a:pt x="20787827" y="6673712"/>
                  <a:pt x="20798075" y="6653216"/>
                </a:cubicBezTo>
                <a:cubicBezTo>
                  <a:pt x="20817791" y="6613785"/>
                  <a:pt x="20785067" y="6665585"/>
                  <a:pt x="20812363" y="6624640"/>
                </a:cubicBezTo>
                <a:cubicBezTo>
                  <a:pt x="20815539" y="6615116"/>
                  <a:pt x="20822515" y="6606088"/>
                  <a:pt x="20821887" y="6596066"/>
                </a:cubicBezTo>
                <a:cubicBezTo>
                  <a:pt x="20820299" y="6570666"/>
                  <a:pt x="20819791" y="6545175"/>
                  <a:pt x="20817127" y="6519865"/>
                </a:cubicBezTo>
                <a:cubicBezTo>
                  <a:pt x="20816599" y="6514874"/>
                  <a:pt x="20813683" y="6510419"/>
                  <a:pt x="20812363" y="6505578"/>
                </a:cubicBezTo>
                <a:cubicBezTo>
                  <a:pt x="20808919" y="6492948"/>
                  <a:pt x="20806015" y="6480178"/>
                  <a:pt x="20802839" y="6467477"/>
                </a:cubicBezTo>
                <a:cubicBezTo>
                  <a:pt x="20801251" y="6461127"/>
                  <a:pt x="20800143" y="6454636"/>
                  <a:pt x="20798075" y="6448427"/>
                </a:cubicBezTo>
                <a:lnTo>
                  <a:pt x="20793311" y="6434139"/>
                </a:lnTo>
                <a:cubicBezTo>
                  <a:pt x="20795507" y="6418768"/>
                  <a:pt x="20798091" y="6386491"/>
                  <a:pt x="20807599" y="6372227"/>
                </a:cubicBezTo>
                <a:cubicBezTo>
                  <a:pt x="20810775" y="6367466"/>
                  <a:pt x="20814799" y="6363169"/>
                  <a:pt x="20817127" y="6357941"/>
                </a:cubicBezTo>
                <a:cubicBezTo>
                  <a:pt x="20821203" y="6348767"/>
                  <a:pt x="20823475" y="6338890"/>
                  <a:pt x="20826651" y="6329364"/>
                </a:cubicBezTo>
                <a:lnTo>
                  <a:pt x="20831413" y="6315077"/>
                </a:lnTo>
                <a:cubicBezTo>
                  <a:pt x="20832999" y="6302378"/>
                  <a:pt x="20833495" y="6289494"/>
                  <a:pt x="20836175" y="6276978"/>
                </a:cubicBezTo>
                <a:cubicBezTo>
                  <a:pt x="20838279" y="6267159"/>
                  <a:pt x="20842523" y="6257927"/>
                  <a:pt x="20845699" y="6248404"/>
                </a:cubicBezTo>
                <a:cubicBezTo>
                  <a:pt x="20847287" y="6243640"/>
                  <a:pt x="20847679" y="6238294"/>
                  <a:pt x="20850463" y="6234116"/>
                </a:cubicBezTo>
                <a:lnTo>
                  <a:pt x="20859987" y="6219829"/>
                </a:lnTo>
                <a:cubicBezTo>
                  <a:pt x="20873223" y="6180123"/>
                  <a:pt x="20872635" y="6194874"/>
                  <a:pt x="20864751" y="6143627"/>
                </a:cubicBezTo>
                <a:cubicBezTo>
                  <a:pt x="20863987" y="6138666"/>
                  <a:pt x="20862231" y="6133831"/>
                  <a:pt x="20859987" y="6129341"/>
                </a:cubicBezTo>
                <a:cubicBezTo>
                  <a:pt x="20857427" y="6124221"/>
                  <a:pt x="20852787" y="6120283"/>
                  <a:pt x="20850463" y="6115052"/>
                </a:cubicBezTo>
                <a:cubicBezTo>
                  <a:pt x="20846383" y="6105879"/>
                  <a:pt x="20844111" y="6096001"/>
                  <a:pt x="20840939" y="6086478"/>
                </a:cubicBezTo>
                <a:lnTo>
                  <a:pt x="20836175" y="6072191"/>
                </a:lnTo>
                <a:cubicBezTo>
                  <a:pt x="20834587" y="6015039"/>
                  <a:pt x="20834071" y="5957852"/>
                  <a:pt x="20831413" y="5900741"/>
                </a:cubicBezTo>
                <a:cubicBezTo>
                  <a:pt x="20830891" y="5889529"/>
                  <a:pt x="20826651" y="5878630"/>
                  <a:pt x="20826651" y="5867403"/>
                </a:cubicBezTo>
                <a:cubicBezTo>
                  <a:pt x="20826651" y="5826097"/>
                  <a:pt x="20828571" y="5784784"/>
                  <a:pt x="20831413" y="5743578"/>
                </a:cubicBezTo>
                <a:cubicBezTo>
                  <a:pt x="20831987" y="5735258"/>
                  <a:pt x="20840231" y="5720474"/>
                  <a:pt x="20845699" y="5715003"/>
                </a:cubicBezTo>
                <a:cubicBezTo>
                  <a:pt x="20849747" y="5710956"/>
                  <a:pt x="20855227" y="5708653"/>
                  <a:pt x="20859987" y="5705476"/>
                </a:cubicBezTo>
                <a:lnTo>
                  <a:pt x="20879039" y="5676903"/>
                </a:lnTo>
                <a:lnTo>
                  <a:pt x="20888563" y="5662616"/>
                </a:lnTo>
                <a:lnTo>
                  <a:pt x="20898087" y="5634039"/>
                </a:lnTo>
                <a:cubicBezTo>
                  <a:pt x="20902863" y="5619716"/>
                  <a:pt x="20902115" y="5617778"/>
                  <a:pt x="20912375" y="5605466"/>
                </a:cubicBezTo>
                <a:cubicBezTo>
                  <a:pt x="20916687" y="5600290"/>
                  <a:pt x="20921899" y="5595942"/>
                  <a:pt x="20926663" y="5591177"/>
                </a:cubicBezTo>
                <a:close/>
                <a:moveTo>
                  <a:pt x="26195363" y="5548315"/>
                </a:moveTo>
                <a:cubicBezTo>
                  <a:pt x="26204891" y="5549373"/>
                  <a:pt x="26215043" y="5547933"/>
                  <a:pt x="26223939" y="5551491"/>
                </a:cubicBezTo>
                <a:cubicBezTo>
                  <a:pt x="26227047" y="5552734"/>
                  <a:pt x="26227115" y="5557669"/>
                  <a:pt x="26227115" y="5561014"/>
                </a:cubicBezTo>
                <a:cubicBezTo>
                  <a:pt x="26227115" y="5569549"/>
                  <a:pt x="26225727" y="5578073"/>
                  <a:pt x="26223939" y="5586415"/>
                </a:cubicBezTo>
                <a:cubicBezTo>
                  <a:pt x="26222539" y="5592960"/>
                  <a:pt x="26219707" y="5599114"/>
                  <a:pt x="26217591" y="5605466"/>
                </a:cubicBezTo>
                <a:cubicBezTo>
                  <a:pt x="26215007" y="5613214"/>
                  <a:pt x="26214219" y="5618359"/>
                  <a:pt x="26208063" y="5624517"/>
                </a:cubicBezTo>
                <a:cubicBezTo>
                  <a:pt x="26205367" y="5627214"/>
                  <a:pt x="26202047" y="5629362"/>
                  <a:pt x="26198539" y="5630864"/>
                </a:cubicBezTo>
                <a:cubicBezTo>
                  <a:pt x="26194527" y="5632584"/>
                  <a:pt x="26190071" y="5632984"/>
                  <a:pt x="26185839" y="5634039"/>
                </a:cubicBezTo>
                <a:cubicBezTo>
                  <a:pt x="26182663" y="5636157"/>
                  <a:pt x="26179823" y="5638888"/>
                  <a:pt x="26176315" y="5640390"/>
                </a:cubicBezTo>
                <a:cubicBezTo>
                  <a:pt x="26172303" y="5642110"/>
                  <a:pt x="26167811" y="5642368"/>
                  <a:pt x="26163615" y="5643564"/>
                </a:cubicBezTo>
                <a:cubicBezTo>
                  <a:pt x="26160395" y="5644484"/>
                  <a:pt x="26157263" y="5645683"/>
                  <a:pt x="26154091" y="5646740"/>
                </a:cubicBezTo>
                <a:cubicBezTo>
                  <a:pt x="26149855" y="5645683"/>
                  <a:pt x="26145019" y="5645986"/>
                  <a:pt x="26141391" y="5643564"/>
                </a:cubicBezTo>
                <a:cubicBezTo>
                  <a:pt x="26133279" y="5638159"/>
                  <a:pt x="26144035" y="5635629"/>
                  <a:pt x="26144563" y="5634039"/>
                </a:cubicBezTo>
                <a:cubicBezTo>
                  <a:pt x="26143507" y="5624517"/>
                  <a:pt x="26140595" y="5615017"/>
                  <a:pt x="26141391" y="5605466"/>
                </a:cubicBezTo>
                <a:cubicBezTo>
                  <a:pt x="26141707" y="5601662"/>
                  <a:pt x="26145295" y="5598871"/>
                  <a:pt x="26147739" y="5595942"/>
                </a:cubicBezTo>
                <a:cubicBezTo>
                  <a:pt x="26150615" y="5592489"/>
                  <a:pt x="26154391" y="5589863"/>
                  <a:pt x="26157263" y="5586415"/>
                </a:cubicBezTo>
                <a:cubicBezTo>
                  <a:pt x="26170495" y="5570539"/>
                  <a:pt x="26155679" y="5582184"/>
                  <a:pt x="26173139" y="5570539"/>
                </a:cubicBezTo>
                <a:cubicBezTo>
                  <a:pt x="26174199" y="5567366"/>
                  <a:pt x="26173947" y="5563383"/>
                  <a:pt x="26176315" y="5561014"/>
                </a:cubicBezTo>
                <a:cubicBezTo>
                  <a:pt x="26181711" y="5555621"/>
                  <a:pt x="26195363" y="5548315"/>
                  <a:pt x="26195363" y="5548315"/>
                </a:cubicBezTo>
                <a:close/>
                <a:moveTo>
                  <a:pt x="30575279" y="5531647"/>
                </a:moveTo>
                <a:cubicBezTo>
                  <a:pt x="30578507" y="5529762"/>
                  <a:pt x="30599503" y="5534390"/>
                  <a:pt x="30606235" y="5536411"/>
                </a:cubicBezTo>
                <a:cubicBezTo>
                  <a:pt x="30611043" y="5537853"/>
                  <a:pt x="30615759" y="5539587"/>
                  <a:pt x="30620519" y="5541171"/>
                </a:cubicBezTo>
                <a:lnTo>
                  <a:pt x="30627663" y="5543554"/>
                </a:lnTo>
                <a:cubicBezTo>
                  <a:pt x="30630047" y="5545140"/>
                  <a:pt x="30632247" y="5547036"/>
                  <a:pt x="30634807" y="5548315"/>
                </a:cubicBezTo>
                <a:cubicBezTo>
                  <a:pt x="30638811" y="5550317"/>
                  <a:pt x="30647663" y="5551933"/>
                  <a:pt x="30651479" y="5553079"/>
                </a:cubicBezTo>
                <a:cubicBezTo>
                  <a:pt x="30656287" y="5554520"/>
                  <a:pt x="30661003" y="5556251"/>
                  <a:pt x="30665763" y="5557840"/>
                </a:cubicBezTo>
                <a:lnTo>
                  <a:pt x="30672907" y="5560222"/>
                </a:lnTo>
                <a:cubicBezTo>
                  <a:pt x="30675291" y="5561808"/>
                  <a:pt x="30677423" y="5563857"/>
                  <a:pt x="30680051" y="5564986"/>
                </a:cubicBezTo>
                <a:cubicBezTo>
                  <a:pt x="30683059" y="5566273"/>
                  <a:pt x="30686443" y="5566426"/>
                  <a:pt x="30689579" y="5567366"/>
                </a:cubicBezTo>
                <a:cubicBezTo>
                  <a:pt x="30694387" y="5568806"/>
                  <a:pt x="30699103" y="5570539"/>
                  <a:pt x="30703863" y="5572126"/>
                </a:cubicBezTo>
                <a:cubicBezTo>
                  <a:pt x="30706247" y="5572921"/>
                  <a:pt x="30708919" y="5573117"/>
                  <a:pt x="30711007" y="5574508"/>
                </a:cubicBezTo>
                <a:cubicBezTo>
                  <a:pt x="30713391" y="5576097"/>
                  <a:pt x="30715539" y="5578110"/>
                  <a:pt x="30718151" y="5579273"/>
                </a:cubicBezTo>
                <a:cubicBezTo>
                  <a:pt x="30725611" y="5582585"/>
                  <a:pt x="30734043" y="5584436"/>
                  <a:pt x="30741963" y="5586415"/>
                </a:cubicBezTo>
                <a:cubicBezTo>
                  <a:pt x="30753283" y="5593960"/>
                  <a:pt x="30746395" y="5590274"/>
                  <a:pt x="30763395" y="5595942"/>
                </a:cubicBezTo>
                <a:lnTo>
                  <a:pt x="30770539" y="5598322"/>
                </a:lnTo>
                <a:cubicBezTo>
                  <a:pt x="30791007" y="5611969"/>
                  <a:pt x="30765115" y="5595609"/>
                  <a:pt x="30784827" y="5605466"/>
                </a:cubicBezTo>
                <a:cubicBezTo>
                  <a:pt x="30787387" y="5606745"/>
                  <a:pt x="30789411" y="5608948"/>
                  <a:pt x="30791971" y="5610226"/>
                </a:cubicBezTo>
                <a:cubicBezTo>
                  <a:pt x="30794331" y="5611409"/>
                  <a:pt x="30806963" y="5614916"/>
                  <a:pt x="30808639" y="5614992"/>
                </a:cubicBezTo>
                <a:cubicBezTo>
                  <a:pt x="30841159" y="5616435"/>
                  <a:pt x="30873727" y="5616578"/>
                  <a:pt x="30906271" y="5617372"/>
                </a:cubicBezTo>
                <a:cubicBezTo>
                  <a:pt x="30909447" y="5622135"/>
                  <a:pt x="30913987" y="5626227"/>
                  <a:pt x="30915795" y="5631658"/>
                </a:cubicBezTo>
                <a:lnTo>
                  <a:pt x="30920559" y="5645946"/>
                </a:lnTo>
                <a:cubicBezTo>
                  <a:pt x="30918923" y="5660659"/>
                  <a:pt x="30915655" y="5676482"/>
                  <a:pt x="30920559" y="5691191"/>
                </a:cubicBezTo>
                <a:cubicBezTo>
                  <a:pt x="30921463" y="5693904"/>
                  <a:pt x="30925087" y="5694790"/>
                  <a:pt x="30927703" y="5695952"/>
                </a:cubicBezTo>
                <a:cubicBezTo>
                  <a:pt x="30940091" y="5701457"/>
                  <a:pt x="30945095" y="5701159"/>
                  <a:pt x="30958659" y="5703097"/>
                </a:cubicBezTo>
                <a:lnTo>
                  <a:pt x="30980091" y="5710242"/>
                </a:lnTo>
                <a:lnTo>
                  <a:pt x="30987235" y="5712621"/>
                </a:lnTo>
                <a:cubicBezTo>
                  <a:pt x="31007699" y="5726267"/>
                  <a:pt x="30981811" y="5709912"/>
                  <a:pt x="31001519" y="5719765"/>
                </a:cubicBezTo>
                <a:cubicBezTo>
                  <a:pt x="31004079" y="5721046"/>
                  <a:pt x="31006035" y="5723402"/>
                  <a:pt x="31008663" y="5724527"/>
                </a:cubicBezTo>
                <a:cubicBezTo>
                  <a:pt x="31011671" y="5725817"/>
                  <a:pt x="31015055" y="5725970"/>
                  <a:pt x="31018191" y="5726910"/>
                </a:cubicBezTo>
                <a:cubicBezTo>
                  <a:pt x="31022999" y="5728354"/>
                  <a:pt x="31027715" y="5730085"/>
                  <a:pt x="31032479" y="5731671"/>
                </a:cubicBezTo>
                <a:lnTo>
                  <a:pt x="31039619" y="5734053"/>
                </a:lnTo>
                <a:cubicBezTo>
                  <a:pt x="31050943" y="5741601"/>
                  <a:pt x="31044047" y="5737909"/>
                  <a:pt x="31061051" y="5743578"/>
                </a:cubicBezTo>
                <a:lnTo>
                  <a:pt x="31068195" y="5745961"/>
                </a:lnTo>
                <a:lnTo>
                  <a:pt x="31075339" y="5748340"/>
                </a:lnTo>
                <a:cubicBezTo>
                  <a:pt x="31076135" y="5750722"/>
                  <a:pt x="31076599" y="5753240"/>
                  <a:pt x="31077719" y="5755485"/>
                </a:cubicBezTo>
                <a:cubicBezTo>
                  <a:pt x="31078999" y="5758042"/>
                  <a:pt x="31081323" y="5760013"/>
                  <a:pt x="31082483" y="5762628"/>
                </a:cubicBezTo>
                <a:cubicBezTo>
                  <a:pt x="31084523" y="5767216"/>
                  <a:pt x="31087247" y="5776914"/>
                  <a:pt x="31087247" y="5776914"/>
                </a:cubicBezTo>
                <a:cubicBezTo>
                  <a:pt x="31085815" y="5782634"/>
                  <a:pt x="31085239" y="5789472"/>
                  <a:pt x="31080103" y="5793585"/>
                </a:cubicBezTo>
                <a:cubicBezTo>
                  <a:pt x="31078143" y="5795153"/>
                  <a:pt x="31075203" y="5794843"/>
                  <a:pt x="31072959" y="5795966"/>
                </a:cubicBezTo>
                <a:cubicBezTo>
                  <a:pt x="31070399" y="5797245"/>
                  <a:pt x="31068375" y="5799449"/>
                  <a:pt x="31065815" y="5800727"/>
                </a:cubicBezTo>
                <a:cubicBezTo>
                  <a:pt x="31063571" y="5801852"/>
                  <a:pt x="31061107" y="5802499"/>
                  <a:pt x="31058671" y="5803110"/>
                </a:cubicBezTo>
                <a:cubicBezTo>
                  <a:pt x="31041507" y="5807403"/>
                  <a:pt x="31031807" y="5806487"/>
                  <a:pt x="31011047" y="5807871"/>
                </a:cubicBezTo>
                <a:cubicBezTo>
                  <a:pt x="30975607" y="5806861"/>
                  <a:pt x="30933723" y="5807002"/>
                  <a:pt x="30896747" y="5803110"/>
                </a:cubicBezTo>
                <a:cubicBezTo>
                  <a:pt x="30891943" y="5802605"/>
                  <a:pt x="30887171" y="5801774"/>
                  <a:pt x="30882459" y="5800727"/>
                </a:cubicBezTo>
                <a:cubicBezTo>
                  <a:pt x="30880007" y="5800183"/>
                  <a:pt x="30877811" y="5798597"/>
                  <a:pt x="30875315" y="5798344"/>
                </a:cubicBezTo>
                <a:cubicBezTo>
                  <a:pt x="30861863" y="5797001"/>
                  <a:pt x="30848327" y="5796760"/>
                  <a:pt x="30834835" y="5795966"/>
                </a:cubicBezTo>
                <a:cubicBezTo>
                  <a:pt x="30832451" y="5795171"/>
                  <a:pt x="30829463" y="5795359"/>
                  <a:pt x="30827691" y="5793585"/>
                </a:cubicBezTo>
                <a:cubicBezTo>
                  <a:pt x="30823643" y="5789539"/>
                  <a:pt x="30818163" y="5779297"/>
                  <a:pt x="30818163" y="5779297"/>
                </a:cubicBezTo>
                <a:cubicBezTo>
                  <a:pt x="30812499" y="5762295"/>
                  <a:pt x="30816187" y="5769187"/>
                  <a:pt x="30808639" y="5757868"/>
                </a:cubicBezTo>
                <a:cubicBezTo>
                  <a:pt x="30807847" y="5755485"/>
                  <a:pt x="30806671" y="5753197"/>
                  <a:pt x="30806259" y="5750722"/>
                </a:cubicBezTo>
                <a:cubicBezTo>
                  <a:pt x="30802875" y="5730424"/>
                  <a:pt x="30804035" y="5717543"/>
                  <a:pt x="30801495" y="5695952"/>
                </a:cubicBezTo>
                <a:cubicBezTo>
                  <a:pt x="30801115" y="5692728"/>
                  <a:pt x="30795819" y="5680748"/>
                  <a:pt x="30794351" y="5679284"/>
                </a:cubicBezTo>
                <a:cubicBezTo>
                  <a:pt x="30792579" y="5677508"/>
                  <a:pt x="30789591" y="5677697"/>
                  <a:pt x="30787207" y="5676903"/>
                </a:cubicBezTo>
                <a:cubicBezTo>
                  <a:pt x="30784827" y="5674523"/>
                  <a:pt x="30782219" y="5672347"/>
                  <a:pt x="30780063" y="5669761"/>
                </a:cubicBezTo>
                <a:cubicBezTo>
                  <a:pt x="30778231" y="5667560"/>
                  <a:pt x="30777731" y="5664132"/>
                  <a:pt x="30775303" y="5662616"/>
                </a:cubicBezTo>
                <a:cubicBezTo>
                  <a:pt x="30771047" y="5659956"/>
                  <a:pt x="30761015" y="5657854"/>
                  <a:pt x="30761015" y="5657854"/>
                </a:cubicBezTo>
                <a:cubicBezTo>
                  <a:pt x="30759427" y="5655473"/>
                  <a:pt x="30758275" y="5652731"/>
                  <a:pt x="30756251" y="5650710"/>
                </a:cubicBezTo>
                <a:cubicBezTo>
                  <a:pt x="30751635" y="5646091"/>
                  <a:pt x="30747775" y="5645502"/>
                  <a:pt x="30741963" y="5643564"/>
                </a:cubicBezTo>
                <a:cubicBezTo>
                  <a:pt x="30721499" y="5629922"/>
                  <a:pt x="30747387" y="5646276"/>
                  <a:pt x="30727679" y="5636422"/>
                </a:cubicBezTo>
                <a:cubicBezTo>
                  <a:pt x="30725119" y="5635143"/>
                  <a:pt x="30723095" y="5632939"/>
                  <a:pt x="30720535" y="5631658"/>
                </a:cubicBezTo>
                <a:cubicBezTo>
                  <a:pt x="30718287" y="5630537"/>
                  <a:pt x="30715635" y="5630399"/>
                  <a:pt x="30713391" y="5629279"/>
                </a:cubicBezTo>
                <a:cubicBezTo>
                  <a:pt x="30710831" y="5627998"/>
                  <a:pt x="30708859" y="5625678"/>
                  <a:pt x="30706247" y="5624517"/>
                </a:cubicBezTo>
                <a:cubicBezTo>
                  <a:pt x="30701659" y="5622476"/>
                  <a:pt x="30696719" y="5621340"/>
                  <a:pt x="30691959" y="5619752"/>
                </a:cubicBezTo>
                <a:cubicBezTo>
                  <a:pt x="30674851" y="5614049"/>
                  <a:pt x="30696191" y="5620961"/>
                  <a:pt x="30675291" y="5614992"/>
                </a:cubicBezTo>
                <a:cubicBezTo>
                  <a:pt x="30664703" y="5611966"/>
                  <a:pt x="30671019" y="5612707"/>
                  <a:pt x="30658619" y="5610226"/>
                </a:cubicBezTo>
                <a:cubicBezTo>
                  <a:pt x="30653887" y="5609281"/>
                  <a:pt x="30649019" y="5609019"/>
                  <a:pt x="30644335" y="5607846"/>
                </a:cubicBezTo>
                <a:cubicBezTo>
                  <a:pt x="30644287" y="5607836"/>
                  <a:pt x="30626495" y="5601901"/>
                  <a:pt x="30622903" y="5600701"/>
                </a:cubicBezTo>
                <a:cubicBezTo>
                  <a:pt x="30620523" y="5599910"/>
                  <a:pt x="30617847" y="5599714"/>
                  <a:pt x="30615759" y="5598322"/>
                </a:cubicBezTo>
                <a:cubicBezTo>
                  <a:pt x="30613379" y="5596735"/>
                  <a:pt x="30611243" y="5594685"/>
                  <a:pt x="30608615" y="5593559"/>
                </a:cubicBezTo>
                <a:cubicBezTo>
                  <a:pt x="30605607" y="5592271"/>
                  <a:pt x="30602235" y="5592078"/>
                  <a:pt x="30599091" y="5591177"/>
                </a:cubicBezTo>
                <a:cubicBezTo>
                  <a:pt x="30596675" y="5590488"/>
                  <a:pt x="30594327" y="5589591"/>
                  <a:pt x="30591947" y="5588796"/>
                </a:cubicBezTo>
                <a:cubicBezTo>
                  <a:pt x="30577659" y="5579273"/>
                  <a:pt x="30576071" y="5580857"/>
                  <a:pt x="30568135" y="5564986"/>
                </a:cubicBezTo>
                <a:cubicBezTo>
                  <a:pt x="30566547" y="5561808"/>
                  <a:pt x="30566547" y="5557047"/>
                  <a:pt x="30563371" y="5555460"/>
                </a:cubicBezTo>
                <a:cubicBezTo>
                  <a:pt x="30559111" y="5553329"/>
                  <a:pt x="30567339" y="5551491"/>
                  <a:pt x="30568135" y="5550696"/>
                </a:cubicBezTo>
                <a:cubicBezTo>
                  <a:pt x="30570515" y="5544346"/>
                  <a:pt x="30569419" y="5535066"/>
                  <a:pt x="30575279" y="5531647"/>
                </a:cubicBezTo>
                <a:close/>
                <a:moveTo>
                  <a:pt x="23610919" y="5503865"/>
                </a:moveTo>
                <a:cubicBezTo>
                  <a:pt x="23616211" y="5504923"/>
                  <a:pt x="23622107" y="5504365"/>
                  <a:pt x="23626791" y="5507042"/>
                </a:cubicBezTo>
                <a:cubicBezTo>
                  <a:pt x="23635991" y="5512295"/>
                  <a:pt x="23634099" y="5525212"/>
                  <a:pt x="23629971" y="5532441"/>
                </a:cubicBezTo>
                <a:cubicBezTo>
                  <a:pt x="23628075" y="5535755"/>
                  <a:pt x="23623855" y="5537085"/>
                  <a:pt x="23620443" y="5538792"/>
                </a:cubicBezTo>
                <a:cubicBezTo>
                  <a:pt x="23612755" y="5542634"/>
                  <a:pt x="23609859" y="5541436"/>
                  <a:pt x="23607743" y="5541965"/>
                </a:cubicBezTo>
                <a:cubicBezTo>
                  <a:pt x="23600531" y="5527543"/>
                  <a:pt x="23586891" y="5518641"/>
                  <a:pt x="23601395" y="5507042"/>
                </a:cubicBezTo>
                <a:cubicBezTo>
                  <a:pt x="23604007" y="5504949"/>
                  <a:pt x="23607743" y="5504923"/>
                  <a:pt x="23610919" y="5503865"/>
                </a:cubicBezTo>
                <a:close/>
                <a:moveTo>
                  <a:pt x="23410891" y="5497516"/>
                </a:moveTo>
                <a:cubicBezTo>
                  <a:pt x="23415123" y="5498572"/>
                  <a:pt x="23420183" y="5497964"/>
                  <a:pt x="23423591" y="5500690"/>
                </a:cubicBezTo>
                <a:cubicBezTo>
                  <a:pt x="23426203" y="5502780"/>
                  <a:pt x="23426767" y="5506870"/>
                  <a:pt x="23426767" y="5510217"/>
                </a:cubicBezTo>
                <a:cubicBezTo>
                  <a:pt x="23426767" y="5518831"/>
                  <a:pt x="23425847" y="5535080"/>
                  <a:pt x="23417239" y="5541965"/>
                </a:cubicBezTo>
                <a:cubicBezTo>
                  <a:pt x="23414627" y="5544056"/>
                  <a:pt x="23410823" y="5543897"/>
                  <a:pt x="23407715" y="5545140"/>
                </a:cubicBezTo>
                <a:cubicBezTo>
                  <a:pt x="23405519" y="5546019"/>
                  <a:pt x="23402423" y="5550433"/>
                  <a:pt x="23401367" y="5551491"/>
                </a:cubicBezTo>
                <a:cubicBezTo>
                  <a:pt x="23393959" y="5546200"/>
                  <a:pt x="23383215" y="5543759"/>
                  <a:pt x="23379139" y="5535615"/>
                </a:cubicBezTo>
                <a:cubicBezTo>
                  <a:pt x="23375795" y="5528923"/>
                  <a:pt x="23378299" y="5519705"/>
                  <a:pt x="23382315" y="5513392"/>
                </a:cubicBezTo>
                <a:cubicBezTo>
                  <a:pt x="23388195" y="5504154"/>
                  <a:pt x="23401123" y="5500771"/>
                  <a:pt x="23410891" y="5497516"/>
                </a:cubicBezTo>
                <a:close/>
                <a:moveTo>
                  <a:pt x="26344591" y="5421317"/>
                </a:moveTo>
                <a:cubicBezTo>
                  <a:pt x="26360323" y="5423282"/>
                  <a:pt x="26371387" y="5419386"/>
                  <a:pt x="26379515" y="5434017"/>
                </a:cubicBezTo>
                <a:cubicBezTo>
                  <a:pt x="26382767" y="5439865"/>
                  <a:pt x="26383747" y="5446716"/>
                  <a:pt x="26385863" y="5453066"/>
                </a:cubicBezTo>
                <a:lnTo>
                  <a:pt x="26389039" y="5462589"/>
                </a:lnTo>
                <a:cubicBezTo>
                  <a:pt x="26387927" y="5474841"/>
                  <a:pt x="26386331" y="5502004"/>
                  <a:pt x="26382691" y="5516566"/>
                </a:cubicBezTo>
                <a:cubicBezTo>
                  <a:pt x="26378551" y="5533113"/>
                  <a:pt x="26379959" y="5535394"/>
                  <a:pt x="26366815" y="5541965"/>
                </a:cubicBezTo>
                <a:cubicBezTo>
                  <a:pt x="26359795" y="5545475"/>
                  <a:pt x="26361523" y="5547258"/>
                  <a:pt x="26360463" y="5548315"/>
                </a:cubicBezTo>
                <a:cubicBezTo>
                  <a:pt x="26332843" y="5520694"/>
                  <a:pt x="26344051" y="5534807"/>
                  <a:pt x="26325539" y="5507042"/>
                </a:cubicBezTo>
                <a:lnTo>
                  <a:pt x="26319191" y="5497516"/>
                </a:lnTo>
                <a:cubicBezTo>
                  <a:pt x="26317071" y="5494341"/>
                  <a:pt x="26314047" y="5491612"/>
                  <a:pt x="26312839" y="5487990"/>
                </a:cubicBezTo>
                <a:lnTo>
                  <a:pt x="26309663" y="5478466"/>
                </a:lnTo>
                <a:cubicBezTo>
                  <a:pt x="26310723" y="5468940"/>
                  <a:pt x="26309807" y="5458984"/>
                  <a:pt x="26312839" y="5449888"/>
                </a:cubicBezTo>
                <a:cubicBezTo>
                  <a:pt x="26316651" y="5438462"/>
                  <a:pt x="26324691" y="5429677"/>
                  <a:pt x="26335063" y="5424492"/>
                </a:cubicBezTo>
                <a:cubicBezTo>
                  <a:pt x="26338059" y="5422994"/>
                  <a:pt x="26341415" y="5422374"/>
                  <a:pt x="26344591" y="5421317"/>
                </a:cubicBezTo>
                <a:close/>
                <a:moveTo>
                  <a:pt x="26525563" y="5278441"/>
                </a:moveTo>
                <a:cubicBezTo>
                  <a:pt x="26544615" y="5279499"/>
                  <a:pt x="26563715" y="5279889"/>
                  <a:pt x="26582715" y="5281614"/>
                </a:cubicBezTo>
                <a:cubicBezTo>
                  <a:pt x="26587059" y="5282010"/>
                  <a:pt x="26591235" y="5283537"/>
                  <a:pt x="26595415" y="5284791"/>
                </a:cubicBezTo>
                <a:cubicBezTo>
                  <a:pt x="26601827" y="5286714"/>
                  <a:pt x="26614463" y="5291141"/>
                  <a:pt x="26614463" y="5291141"/>
                </a:cubicBezTo>
                <a:cubicBezTo>
                  <a:pt x="26629019" y="5312977"/>
                  <a:pt x="26624751" y="5302950"/>
                  <a:pt x="26630339" y="5319716"/>
                </a:cubicBezTo>
                <a:cubicBezTo>
                  <a:pt x="26628839" y="5325716"/>
                  <a:pt x="26627311" y="5337879"/>
                  <a:pt x="26620815" y="5341941"/>
                </a:cubicBezTo>
                <a:cubicBezTo>
                  <a:pt x="26615139" y="5345490"/>
                  <a:pt x="26608115" y="5346174"/>
                  <a:pt x="26601763" y="5348290"/>
                </a:cubicBezTo>
                <a:cubicBezTo>
                  <a:pt x="26590819" y="5351939"/>
                  <a:pt x="26591183" y="5345645"/>
                  <a:pt x="26589063" y="5345114"/>
                </a:cubicBezTo>
                <a:cubicBezTo>
                  <a:pt x="26581655" y="5339824"/>
                  <a:pt x="26574855" y="5333555"/>
                  <a:pt x="26566839" y="5329240"/>
                </a:cubicBezTo>
                <a:cubicBezTo>
                  <a:pt x="26549735" y="5320032"/>
                  <a:pt x="26527739" y="5321220"/>
                  <a:pt x="26509691" y="5319716"/>
                </a:cubicBezTo>
                <a:cubicBezTo>
                  <a:pt x="26506723" y="5310815"/>
                  <a:pt x="26498611" y="5297843"/>
                  <a:pt x="26506515" y="5287966"/>
                </a:cubicBezTo>
                <a:cubicBezTo>
                  <a:pt x="26508607" y="5285352"/>
                  <a:pt x="26513047" y="5286287"/>
                  <a:pt x="26516039" y="5284791"/>
                </a:cubicBezTo>
                <a:cubicBezTo>
                  <a:pt x="26519451" y="5283082"/>
                  <a:pt x="26522391" y="5280558"/>
                  <a:pt x="26525563" y="5278441"/>
                </a:cubicBezTo>
                <a:close/>
                <a:moveTo>
                  <a:pt x="29977583" y="5241135"/>
                </a:moveTo>
                <a:cubicBezTo>
                  <a:pt x="29995839" y="5241927"/>
                  <a:pt x="30014131" y="5242114"/>
                  <a:pt x="30032351" y="5243516"/>
                </a:cubicBezTo>
                <a:cubicBezTo>
                  <a:pt x="30034855" y="5243708"/>
                  <a:pt x="30037251" y="5244775"/>
                  <a:pt x="30039495" y="5245895"/>
                </a:cubicBezTo>
                <a:cubicBezTo>
                  <a:pt x="30042055" y="5247177"/>
                  <a:pt x="30044079" y="5249378"/>
                  <a:pt x="30046639" y="5250661"/>
                </a:cubicBezTo>
                <a:cubicBezTo>
                  <a:pt x="30048883" y="5251783"/>
                  <a:pt x="30051539" y="5251918"/>
                  <a:pt x="30053783" y="5253039"/>
                </a:cubicBezTo>
                <a:cubicBezTo>
                  <a:pt x="30056343" y="5254322"/>
                  <a:pt x="30058311" y="5256641"/>
                  <a:pt x="30060927" y="5257804"/>
                </a:cubicBezTo>
                <a:cubicBezTo>
                  <a:pt x="30065515" y="5259843"/>
                  <a:pt x="30075215" y="5262566"/>
                  <a:pt x="30075215" y="5262566"/>
                </a:cubicBezTo>
                <a:cubicBezTo>
                  <a:pt x="30076803" y="5264946"/>
                  <a:pt x="30077823" y="5267824"/>
                  <a:pt x="30079979" y="5269710"/>
                </a:cubicBezTo>
                <a:cubicBezTo>
                  <a:pt x="30084283" y="5273479"/>
                  <a:pt x="30094263" y="5279233"/>
                  <a:pt x="30094263" y="5279233"/>
                </a:cubicBezTo>
                <a:lnTo>
                  <a:pt x="30099027" y="5293521"/>
                </a:lnTo>
                <a:lnTo>
                  <a:pt x="30101407" y="5300667"/>
                </a:lnTo>
                <a:cubicBezTo>
                  <a:pt x="30100615" y="5303048"/>
                  <a:pt x="30100803" y="5306034"/>
                  <a:pt x="30099027" y="5307810"/>
                </a:cubicBezTo>
                <a:cubicBezTo>
                  <a:pt x="30097251" y="5309585"/>
                  <a:pt x="30094299" y="5309500"/>
                  <a:pt x="30091883" y="5310193"/>
                </a:cubicBezTo>
                <a:cubicBezTo>
                  <a:pt x="30070951" y="5316168"/>
                  <a:pt x="30092343" y="5309244"/>
                  <a:pt x="30075215" y="5314953"/>
                </a:cubicBezTo>
                <a:cubicBezTo>
                  <a:pt x="30048467" y="5312895"/>
                  <a:pt x="30050915" y="5318161"/>
                  <a:pt x="30037115" y="5307810"/>
                </a:cubicBezTo>
                <a:cubicBezTo>
                  <a:pt x="30036215" y="5307134"/>
                  <a:pt x="30047035" y="5311777"/>
                  <a:pt x="30049019" y="5312571"/>
                </a:cubicBezTo>
                <a:cubicBezTo>
                  <a:pt x="30043463" y="5308602"/>
                  <a:pt x="30038363" y="5303903"/>
                  <a:pt x="30032351" y="5300667"/>
                </a:cubicBezTo>
                <a:cubicBezTo>
                  <a:pt x="30027931" y="5298285"/>
                  <a:pt x="30022243" y="5298688"/>
                  <a:pt x="30018063" y="5295903"/>
                </a:cubicBezTo>
                <a:cubicBezTo>
                  <a:pt x="30015683" y="5294317"/>
                  <a:pt x="30013119" y="5292974"/>
                  <a:pt x="30010919" y="5291141"/>
                </a:cubicBezTo>
                <a:cubicBezTo>
                  <a:pt x="30008335" y="5288982"/>
                  <a:pt x="30006579" y="5285865"/>
                  <a:pt x="30003779" y="5283997"/>
                </a:cubicBezTo>
                <a:cubicBezTo>
                  <a:pt x="30001687" y="5282605"/>
                  <a:pt x="29998939" y="5282605"/>
                  <a:pt x="29996635" y="5281614"/>
                </a:cubicBezTo>
                <a:cubicBezTo>
                  <a:pt x="29993371" y="5280219"/>
                  <a:pt x="29990283" y="5278441"/>
                  <a:pt x="29987107" y="5276854"/>
                </a:cubicBezTo>
                <a:cubicBezTo>
                  <a:pt x="29985519" y="5274473"/>
                  <a:pt x="29984579" y="5271499"/>
                  <a:pt x="29982347" y="5269710"/>
                </a:cubicBezTo>
                <a:cubicBezTo>
                  <a:pt x="29965915" y="5256565"/>
                  <a:pt x="29984091" y="5280655"/>
                  <a:pt x="29970439" y="5260184"/>
                </a:cubicBezTo>
                <a:cubicBezTo>
                  <a:pt x="29968507" y="5254387"/>
                  <a:pt x="29965515" y="5249672"/>
                  <a:pt x="29970439" y="5243516"/>
                </a:cubicBezTo>
                <a:cubicBezTo>
                  <a:pt x="29972007" y="5241555"/>
                  <a:pt x="29975203" y="5241927"/>
                  <a:pt x="29977583" y="5241135"/>
                </a:cubicBezTo>
                <a:close/>
                <a:moveTo>
                  <a:pt x="23690295" y="5138741"/>
                </a:moveTo>
                <a:cubicBezTo>
                  <a:pt x="23696643" y="5139798"/>
                  <a:pt x="23704787" y="5137364"/>
                  <a:pt x="23709339" y="5141914"/>
                </a:cubicBezTo>
                <a:cubicBezTo>
                  <a:pt x="23713907" y="5146483"/>
                  <a:pt x="23711987" y="5181601"/>
                  <a:pt x="23712515" y="5189540"/>
                </a:cubicBezTo>
                <a:cubicBezTo>
                  <a:pt x="23706163" y="5182134"/>
                  <a:pt x="23699563" y="5174936"/>
                  <a:pt x="23693467" y="5167315"/>
                </a:cubicBezTo>
                <a:cubicBezTo>
                  <a:pt x="23691083" y="5164336"/>
                  <a:pt x="23687539" y="5161581"/>
                  <a:pt x="23687119" y="5157791"/>
                </a:cubicBezTo>
                <a:cubicBezTo>
                  <a:pt x="23686407" y="5151393"/>
                  <a:pt x="23689235" y="5145092"/>
                  <a:pt x="23690295" y="5138741"/>
                </a:cubicBezTo>
                <a:close/>
                <a:moveTo>
                  <a:pt x="29903763" y="5095877"/>
                </a:moveTo>
                <a:cubicBezTo>
                  <a:pt x="29958871" y="5100119"/>
                  <a:pt x="29919651" y="5094582"/>
                  <a:pt x="29941863" y="5100641"/>
                </a:cubicBezTo>
                <a:cubicBezTo>
                  <a:pt x="29948179" y="5102361"/>
                  <a:pt x="29960915" y="5105402"/>
                  <a:pt x="29960915" y="5105402"/>
                </a:cubicBezTo>
                <a:cubicBezTo>
                  <a:pt x="29965679" y="5108578"/>
                  <a:pt x="29972027" y="5110164"/>
                  <a:pt x="29975203" y="5114928"/>
                </a:cubicBezTo>
                <a:lnTo>
                  <a:pt x="29984727" y="5129217"/>
                </a:lnTo>
                <a:cubicBezTo>
                  <a:pt x="29985523" y="5131596"/>
                  <a:pt x="29985987" y="5134113"/>
                  <a:pt x="29987107" y="5136361"/>
                </a:cubicBezTo>
                <a:cubicBezTo>
                  <a:pt x="29988387" y="5138921"/>
                  <a:pt x="29991611" y="5140651"/>
                  <a:pt x="29991871" y="5143503"/>
                </a:cubicBezTo>
                <a:cubicBezTo>
                  <a:pt x="29992123" y="5146270"/>
                  <a:pt x="29990359" y="5163847"/>
                  <a:pt x="29987107" y="5169698"/>
                </a:cubicBezTo>
                <a:cubicBezTo>
                  <a:pt x="29984327" y="5174701"/>
                  <a:pt x="29982347" y="5180809"/>
                  <a:pt x="29977583" y="5183984"/>
                </a:cubicBezTo>
                <a:cubicBezTo>
                  <a:pt x="29975203" y="5185573"/>
                  <a:pt x="29973055" y="5187584"/>
                  <a:pt x="29970439" y="5188747"/>
                </a:cubicBezTo>
                <a:cubicBezTo>
                  <a:pt x="29965851" y="5190785"/>
                  <a:pt x="29956151" y="5193509"/>
                  <a:pt x="29956151" y="5193509"/>
                </a:cubicBezTo>
                <a:cubicBezTo>
                  <a:pt x="29942507" y="5190780"/>
                  <a:pt x="29948215" y="5201449"/>
                  <a:pt x="29946627" y="5203035"/>
                </a:cubicBezTo>
                <a:cubicBezTo>
                  <a:pt x="29942659" y="5197479"/>
                  <a:pt x="29939255" y="5191471"/>
                  <a:pt x="29934719" y="5186366"/>
                </a:cubicBezTo>
                <a:cubicBezTo>
                  <a:pt x="29929115" y="5180059"/>
                  <a:pt x="29920271" y="5180333"/>
                  <a:pt x="29913291" y="5176841"/>
                </a:cubicBezTo>
                <a:cubicBezTo>
                  <a:pt x="29910115" y="5175250"/>
                  <a:pt x="29906807" y="5173902"/>
                  <a:pt x="29903763" y="5172079"/>
                </a:cubicBezTo>
                <a:cubicBezTo>
                  <a:pt x="29898855" y="5169134"/>
                  <a:pt x="29894239" y="5165727"/>
                  <a:pt x="29889479" y="5162552"/>
                </a:cubicBezTo>
                <a:cubicBezTo>
                  <a:pt x="29887095" y="5160964"/>
                  <a:pt x="29885047" y="5158696"/>
                  <a:pt x="29882335" y="5157791"/>
                </a:cubicBezTo>
                <a:lnTo>
                  <a:pt x="29875191" y="5155411"/>
                </a:lnTo>
                <a:cubicBezTo>
                  <a:pt x="29872807" y="5153822"/>
                  <a:pt x="29869835" y="5152881"/>
                  <a:pt x="29868047" y="5150647"/>
                </a:cubicBezTo>
                <a:cubicBezTo>
                  <a:pt x="29866479" y="5148686"/>
                  <a:pt x="29865663" y="5146011"/>
                  <a:pt x="29865663" y="5143503"/>
                </a:cubicBezTo>
                <a:cubicBezTo>
                  <a:pt x="29865663" y="5135196"/>
                  <a:pt x="29864043" y="5117833"/>
                  <a:pt x="29872807" y="5110166"/>
                </a:cubicBezTo>
                <a:cubicBezTo>
                  <a:pt x="29877115" y="5106395"/>
                  <a:pt x="29881543" y="5102028"/>
                  <a:pt x="29887095" y="5100641"/>
                </a:cubicBezTo>
                <a:cubicBezTo>
                  <a:pt x="29899055" y="5097652"/>
                  <a:pt x="29893515" y="5099295"/>
                  <a:pt x="29903763" y="5095877"/>
                </a:cubicBezTo>
                <a:close/>
                <a:moveTo>
                  <a:pt x="37806251" y="5049598"/>
                </a:moveTo>
                <a:cubicBezTo>
                  <a:pt x="37825799" y="5048456"/>
                  <a:pt x="37844847" y="5049253"/>
                  <a:pt x="37861903" y="5057779"/>
                </a:cubicBezTo>
                <a:cubicBezTo>
                  <a:pt x="37876383" y="5065019"/>
                  <a:pt x="37857139" y="5089928"/>
                  <a:pt x="37852375" y="5105402"/>
                </a:cubicBezTo>
                <a:cubicBezTo>
                  <a:pt x="37847099" y="5122554"/>
                  <a:pt x="37842115" y="5119034"/>
                  <a:pt x="37828563" y="5124454"/>
                </a:cubicBezTo>
                <a:cubicBezTo>
                  <a:pt x="37825267" y="5125768"/>
                  <a:pt x="37816659" y="5132389"/>
                  <a:pt x="37814275" y="5133977"/>
                </a:cubicBezTo>
                <a:cubicBezTo>
                  <a:pt x="37811319" y="5134635"/>
                  <a:pt x="37769931" y="5151547"/>
                  <a:pt x="37757127" y="5138741"/>
                </a:cubicBezTo>
                <a:cubicBezTo>
                  <a:pt x="37753575" y="5135191"/>
                  <a:pt x="37754803" y="5128841"/>
                  <a:pt x="37752363" y="5124454"/>
                </a:cubicBezTo>
                <a:cubicBezTo>
                  <a:pt x="37746803" y="5114446"/>
                  <a:pt x="37733315" y="5095877"/>
                  <a:pt x="37733315" y="5095877"/>
                </a:cubicBezTo>
                <a:cubicBezTo>
                  <a:pt x="37728763" y="5082229"/>
                  <a:pt x="37723099" y="5073102"/>
                  <a:pt x="37733315" y="5057779"/>
                </a:cubicBezTo>
                <a:cubicBezTo>
                  <a:pt x="37736099" y="5053601"/>
                  <a:pt x="37742839" y="5054604"/>
                  <a:pt x="37747603" y="5053017"/>
                </a:cubicBezTo>
                <a:cubicBezTo>
                  <a:pt x="37766651" y="5053811"/>
                  <a:pt x="37786699" y="5050737"/>
                  <a:pt x="37806251" y="5049598"/>
                </a:cubicBezTo>
                <a:close/>
                <a:moveTo>
                  <a:pt x="37466615" y="5024441"/>
                </a:moveTo>
                <a:cubicBezTo>
                  <a:pt x="37484075" y="5026029"/>
                  <a:pt x="37501855" y="5025530"/>
                  <a:pt x="37519003" y="5029203"/>
                </a:cubicBezTo>
                <a:cubicBezTo>
                  <a:pt x="37524599" y="5030403"/>
                  <a:pt x="37528171" y="5036170"/>
                  <a:pt x="37533287" y="5038728"/>
                </a:cubicBezTo>
                <a:cubicBezTo>
                  <a:pt x="37572723" y="5058447"/>
                  <a:pt x="37520919" y="5025721"/>
                  <a:pt x="37561863" y="5053017"/>
                </a:cubicBezTo>
                <a:cubicBezTo>
                  <a:pt x="37563451" y="5057779"/>
                  <a:pt x="37564383" y="5062813"/>
                  <a:pt x="37566627" y="5067304"/>
                </a:cubicBezTo>
                <a:cubicBezTo>
                  <a:pt x="37569187" y="5072424"/>
                  <a:pt x="37582503" y="5087148"/>
                  <a:pt x="37585675" y="5091115"/>
                </a:cubicBezTo>
                <a:cubicBezTo>
                  <a:pt x="37533287" y="5089526"/>
                  <a:pt x="37480843" y="5089261"/>
                  <a:pt x="37428515" y="5086353"/>
                </a:cubicBezTo>
                <a:cubicBezTo>
                  <a:pt x="37423503" y="5086074"/>
                  <a:pt x="37417143" y="5085677"/>
                  <a:pt x="37414227" y="5081590"/>
                </a:cubicBezTo>
                <a:cubicBezTo>
                  <a:pt x="37408391" y="5073421"/>
                  <a:pt x="37404703" y="5053017"/>
                  <a:pt x="37404703" y="5053017"/>
                </a:cubicBezTo>
                <a:cubicBezTo>
                  <a:pt x="37430279" y="5035964"/>
                  <a:pt x="37425563" y="5035490"/>
                  <a:pt x="37447563" y="5029203"/>
                </a:cubicBezTo>
                <a:cubicBezTo>
                  <a:pt x="37453859" y="5027404"/>
                  <a:pt x="37460263" y="5026029"/>
                  <a:pt x="37466615" y="5024441"/>
                </a:cubicBezTo>
                <a:close/>
                <a:moveTo>
                  <a:pt x="29637063" y="4781551"/>
                </a:moveTo>
                <a:cubicBezTo>
                  <a:pt x="29645043" y="4781551"/>
                  <a:pt x="29652939" y="4783141"/>
                  <a:pt x="29660879" y="4783935"/>
                </a:cubicBezTo>
                <a:cubicBezTo>
                  <a:pt x="29664051" y="4784729"/>
                  <a:pt x="29667267" y="4785377"/>
                  <a:pt x="29670403" y="4786314"/>
                </a:cubicBezTo>
                <a:cubicBezTo>
                  <a:pt x="29670475" y="4786338"/>
                  <a:pt x="29688227" y="4792258"/>
                  <a:pt x="29691835" y="4793458"/>
                </a:cubicBezTo>
                <a:lnTo>
                  <a:pt x="29698979" y="4795841"/>
                </a:lnTo>
                <a:lnTo>
                  <a:pt x="29706119" y="4798223"/>
                </a:lnTo>
                <a:cubicBezTo>
                  <a:pt x="29722499" y="4809140"/>
                  <a:pt x="29714979" y="4805936"/>
                  <a:pt x="29727551" y="4810126"/>
                </a:cubicBezTo>
                <a:cubicBezTo>
                  <a:pt x="29745299" y="4821960"/>
                  <a:pt x="29723491" y="4806746"/>
                  <a:pt x="29741839" y="4822035"/>
                </a:cubicBezTo>
                <a:cubicBezTo>
                  <a:pt x="29744039" y="4823867"/>
                  <a:pt x="29746783" y="4824965"/>
                  <a:pt x="29748983" y="4826795"/>
                </a:cubicBezTo>
                <a:cubicBezTo>
                  <a:pt x="29751571" y="4828950"/>
                  <a:pt x="29753471" y="4831873"/>
                  <a:pt x="29756127" y="4833941"/>
                </a:cubicBezTo>
                <a:cubicBezTo>
                  <a:pt x="29760647" y="4837454"/>
                  <a:pt x="29765651" y="4840289"/>
                  <a:pt x="29770415" y="4843467"/>
                </a:cubicBezTo>
                <a:lnTo>
                  <a:pt x="29777559" y="4848229"/>
                </a:lnTo>
                <a:lnTo>
                  <a:pt x="29784703" y="4852990"/>
                </a:lnTo>
                <a:cubicBezTo>
                  <a:pt x="29796527" y="4870728"/>
                  <a:pt x="29781331" y="4848943"/>
                  <a:pt x="29796607" y="4867276"/>
                </a:cubicBezTo>
                <a:cubicBezTo>
                  <a:pt x="29798439" y="4869476"/>
                  <a:pt x="29799135" y="4872634"/>
                  <a:pt x="29801371" y="4874422"/>
                </a:cubicBezTo>
                <a:cubicBezTo>
                  <a:pt x="29803331" y="4875990"/>
                  <a:pt x="29806135" y="4876009"/>
                  <a:pt x="29808515" y="4876804"/>
                </a:cubicBezTo>
                <a:cubicBezTo>
                  <a:pt x="29810895" y="4879182"/>
                  <a:pt x="29812999" y="4881877"/>
                  <a:pt x="29815659" y="4883950"/>
                </a:cubicBezTo>
                <a:cubicBezTo>
                  <a:pt x="29820175" y="4887462"/>
                  <a:pt x="29829947" y="4893472"/>
                  <a:pt x="29829947" y="4893472"/>
                </a:cubicBezTo>
                <a:cubicBezTo>
                  <a:pt x="29834583" y="4907380"/>
                  <a:pt x="29828699" y="4894607"/>
                  <a:pt x="29839471" y="4905376"/>
                </a:cubicBezTo>
                <a:cubicBezTo>
                  <a:pt x="29841495" y="4907400"/>
                  <a:pt x="29842079" y="4910635"/>
                  <a:pt x="29844235" y="4912520"/>
                </a:cubicBezTo>
                <a:cubicBezTo>
                  <a:pt x="29848539" y="4916291"/>
                  <a:pt x="29854475" y="4917999"/>
                  <a:pt x="29858519" y="4922046"/>
                </a:cubicBezTo>
                <a:lnTo>
                  <a:pt x="29865663" y="4929191"/>
                </a:lnTo>
                <a:lnTo>
                  <a:pt x="29872807" y="4950621"/>
                </a:lnTo>
                <a:lnTo>
                  <a:pt x="29875191" y="4957764"/>
                </a:lnTo>
                <a:cubicBezTo>
                  <a:pt x="29872231" y="4969599"/>
                  <a:pt x="29865267" y="4967688"/>
                  <a:pt x="29863283" y="4969672"/>
                </a:cubicBezTo>
                <a:cubicBezTo>
                  <a:pt x="29855595" y="4960700"/>
                  <a:pt x="29851775" y="4953202"/>
                  <a:pt x="29841851" y="4948241"/>
                </a:cubicBezTo>
                <a:cubicBezTo>
                  <a:pt x="29839607" y="4947118"/>
                  <a:pt x="29837091" y="4946653"/>
                  <a:pt x="29834707" y="4945861"/>
                </a:cubicBezTo>
                <a:cubicBezTo>
                  <a:pt x="29832327" y="4944271"/>
                  <a:pt x="29830123" y="4942376"/>
                  <a:pt x="29827563" y="4941097"/>
                </a:cubicBezTo>
                <a:cubicBezTo>
                  <a:pt x="29825319" y="4939975"/>
                  <a:pt x="29822599" y="4939962"/>
                  <a:pt x="29820419" y="4938713"/>
                </a:cubicBezTo>
                <a:cubicBezTo>
                  <a:pt x="29816975" y="4936746"/>
                  <a:pt x="29814447" y="4933346"/>
                  <a:pt x="29810895" y="4931570"/>
                </a:cubicBezTo>
                <a:cubicBezTo>
                  <a:pt x="29806407" y="4929327"/>
                  <a:pt x="29796607" y="4926810"/>
                  <a:pt x="29796607" y="4926810"/>
                </a:cubicBezTo>
                <a:cubicBezTo>
                  <a:pt x="29794227" y="4925219"/>
                  <a:pt x="29792079" y="4923209"/>
                  <a:pt x="29789463" y="4922046"/>
                </a:cubicBezTo>
                <a:cubicBezTo>
                  <a:pt x="29784879" y="4920010"/>
                  <a:pt x="29775179" y="4917284"/>
                  <a:pt x="29775179" y="4917284"/>
                </a:cubicBezTo>
                <a:cubicBezTo>
                  <a:pt x="29772795" y="4915698"/>
                  <a:pt x="29770663" y="4913648"/>
                  <a:pt x="29768035" y="4912520"/>
                </a:cubicBezTo>
                <a:cubicBezTo>
                  <a:pt x="29765027" y="4911233"/>
                  <a:pt x="29761655" y="4911040"/>
                  <a:pt x="29758507" y="4910140"/>
                </a:cubicBezTo>
                <a:cubicBezTo>
                  <a:pt x="29756095" y="4909450"/>
                  <a:pt x="29753747" y="4908555"/>
                  <a:pt x="29751363" y="4907760"/>
                </a:cubicBezTo>
                <a:cubicBezTo>
                  <a:pt x="29730887" y="4894109"/>
                  <a:pt x="29756795" y="4910475"/>
                  <a:pt x="29737079" y="4900617"/>
                </a:cubicBezTo>
                <a:cubicBezTo>
                  <a:pt x="29734519" y="4899336"/>
                  <a:pt x="29732495" y="4897134"/>
                  <a:pt x="29729935" y="4895853"/>
                </a:cubicBezTo>
                <a:cubicBezTo>
                  <a:pt x="29727687" y="4894729"/>
                  <a:pt x="29725035" y="4894595"/>
                  <a:pt x="29722791" y="4893472"/>
                </a:cubicBezTo>
                <a:cubicBezTo>
                  <a:pt x="29704315" y="4884236"/>
                  <a:pt x="29726467" y="4892319"/>
                  <a:pt x="29708503" y="4886327"/>
                </a:cubicBezTo>
                <a:cubicBezTo>
                  <a:pt x="29705327" y="4883950"/>
                  <a:pt x="29702527" y="4880958"/>
                  <a:pt x="29698979" y="4879182"/>
                </a:cubicBezTo>
                <a:cubicBezTo>
                  <a:pt x="29696051" y="4877721"/>
                  <a:pt x="29692175" y="4878618"/>
                  <a:pt x="29689451" y="4876804"/>
                </a:cubicBezTo>
                <a:cubicBezTo>
                  <a:pt x="29687071" y="4875215"/>
                  <a:pt x="29686843" y="4871545"/>
                  <a:pt x="29684691" y="4869661"/>
                </a:cubicBezTo>
                <a:cubicBezTo>
                  <a:pt x="29680383" y="4865891"/>
                  <a:pt x="29670403" y="4860134"/>
                  <a:pt x="29670403" y="4860134"/>
                </a:cubicBezTo>
                <a:cubicBezTo>
                  <a:pt x="29668815" y="4857754"/>
                  <a:pt x="29667795" y="4854876"/>
                  <a:pt x="29665639" y="4852990"/>
                </a:cubicBezTo>
                <a:cubicBezTo>
                  <a:pt x="29661331" y="4849220"/>
                  <a:pt x="29655399" y="4847513"/>
                  <a:pt x="29651351" y="4843467"/>
                </a:cubicBezTo>
                <a:lnTo>
                  <a:pt x="29644207" y="4836322"/>
                </a:lnTo>
                <a:cubicBezTo>
                  <a:pt x="29643415" y="4833941"/>
                  <a:pt x="29643395" y="4831139"/>
                  <a:pt x="29641827" y="4829178"/>
                </a:cubicBezTo>
                <a:cubicBezTo>
                  <a:pt x="29640039" y="4826942"/>
                  <a:pt x="29636199" y="4826842"/>
                  <a:pt x="29634683" y="4824416"/>
                </a:cubicBezTo>
                <a:cubicBezTo>
                  <a:pt x="29632023" y="4820157"/>
                  <a:pt x="29631507" y="4814892"/>
                  <a:pt x="29629919" y="4810126"/>
                </a:cubicBezTo>
                <a:lnTo>
                  <a:pt x="29627539" y="4802985"/>
                </a:lnTo>
                <a:lnTo>
                  <a:pt x="29625159" y="4795841"/>
                </a:lnTo>
                <a:cubicBezTo>
                  <a:pt x="29625951" y="4791873"/>
                  <a:pt x="29624947" y="4787044"/>
                  <a:pt x="29627539" y="4783935"/>
                </a:cubicBezTo>
                <a:cubicBezTo>
                  <a:pt x="29629635" y="4781421"/>
                  <a:pt x="29633791" y="4781551"/>
                  <a:pt x="29637063" y="4781551"/>
                </a:cubicBezTo>
                <a:close/>
                <a:moveTo>
                  <a:pt x="23198167" y="4754564"/>
                </a:moveTo>
                <a:cubicBezTo>
                  <a:pt x="23203459" y="4755624"/>
                  <a:pt x="23209551" y="4754748"/>
                  <a:pt x="23214039" y="4757739"/>
                </a:cubicBezTo>
                <a:cubicBezTo>
                  <a:pt x="23216827" y="4759598"/>
                  <a:pt x="23216295" y="4764049"/>
                  <a:pt x="23217215" y="4767264"/>
                </a:cubicBezTo>
                <a:cubicBezTo>
                  <a:pt x="23218415" y="4771462"/>
                  <a:pt x="23219331" y="4775733"/>
                  <a:pt x="23220391" y="4779968"/>
                </a:cubicBezTo>
                <a:cubicBezTo>
                  <a:pt x="23219331" y="4794784"/>
                  <a:pt x="23218771" y="4809644"/>
                  <a:pt x="23217215" y="4824416"/>
                </a:cubicBezTo>
                <a:cubicBezTo>
                  <a:pt x="23215835" y="4837532"/>
                  <a:pt x="23211895" y="4846731"/>
                  <a:pt x="23207691" y="4859340"/>
                </a:cubicBezTo>
                <a:lnTo>
                  <a:pt x="23204515" y="4868866"/>
                </a:lnTo>
                <a:lnTo>
                  <a:pt x="23201343" y="4878392"/>
                </a:lnTo>
                <a:cubicBezTo>
                  <a:pt x="23200283" y="4881565"/>
                  <a:pt x="23201343" y="4886858"/>
                  <a:pt x="23198167" y="4887915"/>
                </a:cubicBezTo>
                <a:cubicBezTo>
                  <a:pt x="23174975" y="4895647"/>
                  <a:pt x="23185611" y="4892642"/>
                  <a:pt x="23166415" y="4897441"/>
                </a:cubicBezTo>
                <a:cubicBezTo>
                  <a:pt x="23152687" y="4894009"/>
                  <a:pt x="23163771" y="4892150"/>
                  <a:pt x="23163243" y="4891091"/>
                </a:cubicBezTo>
                <a:cubicBezTo>
                  <a:pt x="23155831" y="4884741"/>
                  <a:pt x="23147499" y="4879333"/>
                  <a:pt x="23141015" y="4872039"/>
                </a:cubicBezTo>
                <a:cubicBezTo>
                  <a:pt x="23138791" y="4869540"/>
                  <a:pt x="23137843" y="4865863"/>
                  <a:pt x="23137843" y="4862516"/>
                </a:cubicBezTo>
                <a:cubicBezTo>
                  <a:pt x="23137843" y="4809322"/>
                  <a:pt x="23136227" y="4819735"/>
                  <a:pt x="23147367" y="4786314"/>
                </a:cubicBezTo>
                <a:cubicBezTo>
                  <a:pt x="23155347" y="4762375"/>
                  <a:pt x="23144583" y="4791885"/>
                  <a:pt x="23156891" y="4767264"/>
                </a:cubicBezTo>
                <a:cubicBezTo>
                  <a:pt x="23158387" y="4764274"/>
                  <a:pt x="23156867" y="4758724"/>
                  <a:pt x="23160067" y="4757739"/>
                </a:cubicBezTo>
                <a:cubicBezTo>
                  <a:pt x="23172247" y="4753994"/>
                  <a:pt x="23185467" y="4755624"/>
                  <a:pt x="23198167" y="4754564"/>
                </a:cubicBezTo>
                <a:close/>
                <a:moveTo>
                  <a:pt x="29629519" y="4697212"/>
                </a:moveTo>
                <a:cubicBezTo>
                  <a:pt x="29634267" y="4698305"/>
                  <a:pt x="29637559" y="4700923"/>
                  <a:pt x="29644207" y="4705353"/>
                </a:cubicBezTo>
                <a:cubicBezTo>
                  <a:pt x="29645003" y="4707734"/>
                  <a:pt x="29646591" y="4709988"/>
                  <a:pt x="29646591" y="4712498"/>
                </a:cubicBezTo>
                <a:cubicBezTo>
                  <a:pt x="29646591" y="4718896"/>
                  <a:pt x="29645891" y="4725373"/>
                  <a:pt x="29644207" y="4731547"/>
                </a:cubicBezTo>
                <a:cubicBezTo>
                  <a:pt x="29643455" y="4734308"/>
                  <a:pt x="29641471" y="4736666"/>
                  <a:pt x="29639447" y="4738692"/>
                </a:cubicBezTo>
                <a:cubicBezTo>
                  <a:pt x="29636155" y="4741980"/>
                  <a:pt x="29629807" y="4745061"/>
                  <a:pt x="29625159" y="4745835"/>
                </a:cubicBezTo>
                <a:lnTo>
                  <a:pt x="29610871" y="4748215"/>
                </a:lnTo>
                <a:cubicBezTo>
                  <a:pt x="29605315" y="4744247"/>
                  <a:pt x="29599031" y="4741138"/>
                  <a:pt x="29594203" y="4736309"/>
                </a:cubicBezTo>
                <a:cubicBezTo>
                  <a:pt x="29588939" y="4731046"/>
                  <a:pt x="29593695" y="4711385"/>
                  <a:pt x="29594203" y="4710117"/>
                </a:cubicBezTo>
                <a:cubicBezTo>
                  <a:pt x="29595267" y="4707458"/>
                  <a:pt x="29598963" y="4706940"/>
                  <a:pt x="29601347" y="4705353"/>
                </a:cubicBezTo>
                <a:cubicBezTo>
                  <a:pt x="29602935" y="4702973"/>
                  <a:pt x="29603271" y="4698589"/>
                  <a:pt x="29606107" y="4698209"/>
                </a:cubicBezTo>
                <a:cubicBezTo>
                  <a:pt x="29618571" y="4696547"/>
                  <a:pt x="29624771" y="4696118"/>
                  <a:pt x="29629519" y="4697212"/>
                </a:cubicBezTo>
                <a:close/>
                <a:moveTo>
                  <a:pt x="29396559" y="4648202"/>
                </a:moveTo>
                <a:cubicBezTo>
                  <a:pt x="29408203" y="4649098"/>
                  <a:pt x="29433131" y="4650525"/>
                  <a:pt x="29446563" y="4652967"/>
                </a:cubicBezTo>
                <a:cubicBezTo>
                  <a:pt x="29449035" y="4653415"/>
                  <a:pt x="29451327" y="4654556"/>
                  <a:pt x="29453707" y="4655347"/>
                </a:cubicBezTo>
                <a:cubicBezTo>
                  <a:pt x="29456091" y="4656936"/>
                  <a:pt x="29458291" y="4658828"/>
                  <a:pt x="29460851" y="4660113"/>
                </a:cubicBezTo>
                <a:cubicBezTo>
                  <a:pt x="29463099" y="4661232"/>
                  <a:pt x="29465907" y="4661100"/>
                  <a:pt x="29467995" y="4662490"/>
                </a:cubicBezTo>
                <a:cubicBezTo>
                  <a:pt x="29474295" y="4666691"/>
                  <a:pt x="29474739" y="4668835"/>
                  <a:pt x="29477519" y="4674397"/>
                </a:cubicBezTo>
                <a:lnTo>
                  <a:pt x="29491807" y="4695827"/>
                </a:lnTo>
                <a:cubicBezTo>
                  <a:pt x="29495779" y="4701383"/>
                  <a:pt x="29501919" y="4705909"/>
                  <a:pt x="29503715" y="4712498"/>
                </a:cubicBezTo>
                <a:cubicBezTo>
                  <a:pt x="29505659" y="4719635"/>
                  <a:pt x="29495467" y="4724045"/>
                  <a:pt x="29491807" y="4726784"/>
                </a:cubicBezTo>
                <a:cubicBezTo>
                  <a:pt x="29490911" y="4727457"/>
                  <a:pt x="29489823" y="4730753"/>
                  <a:pt x="29489427" y="4731547"/>
                </a:cubicBezTo>
                <a:cubicBezTo>
                  <a:pt x="29476727" y="4730753"/>
                  <a:pt x="29463735" y="4731985"/>
                  <a:pt x="29451327" y="4729166"/>
                </a:cubicBezTo>
                <a:cubicBezTo>
                  <a:pt x="29445747" y="4727896"/>
                  <a:pt x="29437039" y="4719640"/>
                  <a:pt x="29437039" y="4719640"/>
                </a:cubicBezTo>
                <a:lnTo>
                  <a:pt x="29427515" y="4705353"/>
                </a:lnTo>
                <a:cubicBezTo>
                  <a:pt x="29422751" y="4698209"/>
                  <a:pt x="29423547" y="4697415"/>
                  <a:pt x="29415607" y="4693447"/>
                </a:cubicBezTo>
                <a:cubicBezTo>
                  <a:pt x="29413363" y="4692323"/>
                  <a:pt x="29410847" y="4691861"/>
                  <a:pt x="29408463" y="4691066"/>
                </a:cubicBezTo>
                <a:cubicBezTo>
                  <a:pt x="29406083" y="4689477"/>
                  <a:pt x="29403879" y="4687584"/>
                  <a:pt x="29401319" y="4686303"/>
                </a:cubicBezTo>
                <a:cubicBezTo>
                  <a:pt x="29399075" y="4685182"/>
                  <a:pt x="29396139" y="4685490"/>
                  <a:pt x="29394179" y="4683922"/>
                </a:cubicBezTo>
                <a:cubicBezTo>
                  <a:pt x="29391943" y="4682135"/>
                  <a:pt x="29391003" y="4679157"/>
                  <a:pt x="29389415" y="4676777"/>
                </a:cubicBezTo>
                <a:cubicBezTo>
                  <a:pt x="29386367" y="4667630"/>
                  <a:pt x="29384203" y="4664690"/>
                  <a:pt x="29389415" y="4652967"/>
                </a:cubicBezTo>
                <a:cubicBezTo>
                  <a:pt x="29390575" y="4650351"/>
                  <a:pt x="29394179" y="4649790"/>
                  <a:pt x="29396559" y="4648202"/>
                </a:cubicBezTo>
                <a:close/>
                <a:moveTo>
                  <a:pt x="29439419" y="4531521"/>
                </a:moveTo>
                <a:cubicBezTo>
                  <a:pt x="29452147" y="4531521"/>
                  <a:pt x="29464819" y="4533109"/>
                  <a:pt x="29477519" y="4533903"/>
                </a:cubicBezTo>
                <a:cubicBezTo>
                  <a:pt x="29495483" y="4539893"/>
                  <a:pt x="29473335" y="4531810"/>
                  <a:pt x="29491807" y="4541047"/>
                </a:cubicBezTo>
                <a:cubicBezTo>
                  <a:pt x="29494055" y="4542169"/>
                  <a:pt x="29496571" y="4542635"/>
                  <a:pt x="29498951" y="4543427"/>
                </a:cubicBezTo>
                <a:lnTo>
                  <a:pt x="29503715" y="4557715"/>
                </a:lnTo>
                <a:lnTo>
                  <a:pt x="29506095" y="4564860"/>
                </a:lnTo>
                <a:cubicBezTo>
                  <a:pt x="29505303" y="4569622"/>
                  <a:pt x="29504887" y="4574463"/>
                  <a:pt x="29503715" y="4579147"/>
                </a:cubicBezTo>
                <a:cubicBezTo>
                  <a:pt x="29501763" y="4586947"/>
                  <a:pt x="29501011" y="4595898"/>
                  <a:pt x="29491807" y="4598197"/>
                </a:cubicBezTo>
                <a:cubicBezTo>
                  <a:pt x="29487959" y="4599157"/>
                  <a:pt x="29485855" y="4602165"/>
                  <a:pt x="29484663" y="4602959"/>
                </a:cubicBezTo>
                <a:cubicBezTo>
                  <a:pt x="29478315" y="4598991"/>
                  <a:pt x="29471211" y="4596027"/>
                  <a:pt x="29465615" y="4591051"/>
                </a:cubicBezTo>
                <a:cubicBezTo>
                  <a:pt x="29463739" y="4589386"/>
                  <a:pt x="29464803" y="4585870"/>
                  <a:pt x="29463235" y="4583908"/>
                </a:cubicBezTo>
                <a:cubicBezTo>
                  <a:pt x="29461447" y="4581674"/>
                  <a:pt x="29458471" y="4580735"/>
                  <a:pt x="29456091" y="4579147"/>
                </a:cubicBezTo>
                <a:cubicBezTo>
                  <a:pt x="29455295" y="4576763"/>
                  <a:pt x="29455483" y="4573778"/>
                  <a:pt x="29453707" y="4572004"/>
                </a:cubicBezTo>
                <a:cubicBezTo>
                  <a:pt x="29451935" y="4570226"/>
                  <a:pt x="29448811" y="4570744"/>
                  <a:pt x="29446563" y="4569622"/>
                </a:cubicBezTo>
                <a:cubicBezTo>
                  <a:pt x="29444003" y="4568343"/>
                  <a:pt x="29441803" y="4566446"/>
                  <a:pt x="29439419" y="4564860"/>
                </a:cubicBezTo>
                <a:cubicBezTo>
                  <a:pt x="29438627" y="4562479"/>
                  <a:pt x="29438163" y="4559962"/>
                  <a:pt x="29437039" y="4557715"/>
                </a:cubicBezTo>
                <a:cubicBezTo>
                  <a:pt x="29427803" y="4539241"/>
                  <a:pt x="29435887" y="4561393"/>
                  <a:pt x="29429895" y="4543427"/>
                </a:cubicBezTo>
                <a:cubicBezTo>
                  <a:pt x="29430691" y="4540253"/>
                  <a:pt x="29430231" y="4536457"/>
                  <a:pt x="29432279" y="4533903"/>
                </a:cubicBezTo>
                <a:cubicBezTo>
                  <a:pt x="29433847" y="4531942"/>
                  <a:pt x="29436911" y="4531521"/>
                  <a:pt x="29439419" y="4531521"/>
                </a:cubicBezTo>
                <a:close/>
                <a:moveTo>
                  <a:pt x="37057039" y="4529141"/>
                </a:moveTo>
                <a:cubicBezTo>
                  <a:pt x="37098315" y="4530728"/>
                  <a:pt x="37139739" y="4530048"/>
                  <a:pt x="37180863" y="4533903"/>
                </a:cubicBezTo>
                <a:cubicBezTo>
                  <a:pt x="37190859" y="4534837"/>
                  <a:pt x="37209439" y="4543427"/>
                  <a:pt x="37209439" y="4543427"/>
                </a:cubicBezTo>
                <a:cubicBezTo>
                  <a:pt x="37214203" y="4546603"/>
                  <a:pt x="37219679" y="4548906"/>
                  <a:pt x="37223727" y="4552953"/>
                </a:cubicBezTo>
                <a:cubicBezTo>
                  <a:pt x="37227775" y="4556998"/>
                  <a:pt x="37228783" y="4563664"/>
                  <a:pt x="37233251" y="4567240"/>
                </a:cubicBezTo>
                <a:cubicBezTo>
                  <a:pt x="37237171" y="4570376"/>
                  <a:pt x="37242775" y="4570415"/>
                  <a:pt x="37247539" y="4572004"/>
                </a:cubicBezTo>
                <a:cubicBezTo>
                  <a:pt x="37249127" y="4576763"/>
                  <a:pt x="37250055" y="4581800"/>
                  <a:pt x="37252303" y="4586290"/>
                </a:cubicBezTo>
                <a:cubicBezTo>
                  <a:pt x="37254863" y="4591410"/>
                  <a:pt x="37260439" y="4595025"/>
                  <a:pt x="37261827" y="4600578"/>
                </a:cubicBezTo>
                <a:cubicBezTo>
                  <a:pt x="37263751" y="4608279"/>
                  <a:pt x="37265795" y="4624389"/>
                  <a:pt x="37266587" y="4629153"/>
                </a:cubicBezTo>
                <a:cubicBezTo>
                  <a:pt x="37252303" y="4630742"/>
                  <a:pt x="37238103" y="4633917"/>
                  <a:pt x="37223727" y="4633917"/>
                </a:cubicBezTo>
                <a:cubicBezTo>
                  <a:pt x="37193523" y="4633917"/>
                  <a:pt x="37163283" y="4632260"/>
                  <a:pt x="37133239" y="4629153"/>
                </a:cubicBezTo>
                <a:cubicBezTo>
                  <a:pt x="37124683" y="4628267"/>
                  <a:pt x="37082931" y="4619543"/>
                  <a:pt x="37066563" y="4614866"/>
                </a:cubicBezTo>
                <a:cubicBezTo>
                  <a:pt x="37038635" y="4606885"/>
                  <a:pt x="37065815" y="4614491"/>
                  <a:pt x="37037987" y="4600578"/>
                </a:cubicBezTo>
                <a:cubicBezTo>
                  <a:pt x="37033499" y="4598334"/>
                  <a:pt x="37028463" y="4597402"/>
                  <a:pt x="37023703" y="4595815"/>
                </a:cubicBezTo>
                <a:cubicBezTo>
                  <a:pt x="37020527" y="4591051"/>
                  <a:pt x="37016735" y="4586649"/>
                  <a:pt x="37014175" y="4581529"/>
                </a:cubicBezTo>
                <a:cubicBezTo>
                  <a:pt x="37008667" y="4570510"/>
                  <a:pt x="37006471" y="4559751"/>
                  <a:pt x="37014175" y="4548192"/>
                </a:cubicBezTo>
                <a:cubicBezTo>
                  <a:pt x="37017351" y="4543427"/>
                  <a:pt x="37023235" y="4540990"/>
                  <a:pt x="37028463" y="4538666"/>
                </a:cubicBezTo>
                <a:cubicBezTo>
                  <a:pt x="37037639" y="4534586"/>
                  <a:pt x="37057039" y="4529141"/>
                  <a:pt x="37057039" y="4529141"/>
                </a:cubicBezTo>
                <a:close/>
                <a:moveTo>
                  <a:pt x="29289403" y="4474372"/>
                </a:moveTo>
                <a:cubicBezTo>
                  <a:pt x="29293935" y="4475278"/>
                  <a:pt x="29303567" y="4476691"/>
                  <a:pt x="29308451" y="4479136"/>
                </a:cubicBezTo>
                <a:cubicBezTo>
                  <a:pt x="29326911" y="4488364"/>
                  <a:pt x="29304787" y="4480294"/>
                  <a:pt x="29322739" y="4486277"/>
                </a:cubicBezTo>
                <a:cubicBezTo>
                  <a:pt x="29327503" y="4489454"/>
                  <a:pt x="29331599" y="4493989"/>
                  <a:pt x="29337027" y="4495803"/>
                </a:cubicBezTo>
                <a:cubicBezTo>
                  <a:pt x="29339407" y="4496596"/>
                  <a:pt x="29341975" y="4496965"/>
                  <a:pt x="29344171" y="4498184"/>
                </a:cubicBezTo>
                <a:cubicBezTo>
                  <a:pt x="29349175" y="4500964"/>
                  <a:pt x="29358459" y="4507710"/>
                  <a:pt x="29358459" y="4507710"/>
                </a:cubicBezTo>
                <a:cubicBezTo>
                  <a:pt x="29360047" y="4512470"/>
                  <a:pt x="29363775" y="4517006"/>
                  <a:pt x="29363219" y="4521996"/>
                </a:cubicBezTo>
                <a:cubicBezTo>
                  <a:pt x="29362467" y="4528784"/>
                  <a:pt x="29362447" y="4542596"/>
                  <a:pt x="29358459" y="4550574"/>
                </a:cubicBezTo>
                <a:cubicBezTo>
                  <a:pt x="29357179" y="4553133"/>
                  <a:pt x="29355283" y="4555334"/>
                  <a:pt x="29353695" y="4557715"/>
                </a:cubicBezTo>
                <a:cubicBezTo>
                  <a:pt x="29352903" y="4560097"/>
                  <a:pt x="29352883" y="4562898"/>
                  <a:pt x="29351315" y="4564860"/>
                </a:cubicBezTo>
                <a:cubicBezTo>
                  <a:pt x="29345743" y="4571823"/>
                  <a:pt x="29331471" y="4570812"/>
                  <a:pt x="29327503" y="4572004"/>
                </a:cubicBezTo>
                <a:cubicBezTo>
                  <a:pt x="29320359" y="4570415"/>
                  <a:pt x="29313067" y="4569391"/>
                  <a:pt x="29306071" y="4567240"/>
                </a:cubicBezTo>
                <a:cubicBezTo>
                  <a:pt x="29300463" y="4565516"/>
                  <a:pt x="29294279" y="4560966"/>
                  <a:pt x="29289403" y="4557715"/>
                </a:cubicBezTo>
                <a:cubicBezTo>
                  <a:pt x="29281855" y="4546392"/>
                  <a:pt x="29285547" y="4553290"/>
                  <a:pt x="29279879" y="4536285"/>
                </a:cubicBezTo>
                <a:lnTo>
                  <a:pt x="29277495" y="4529141"/>
                </a:lnTo>
                <a:cubicBezTo>
                  <a:pt x="29278291" y="4514852"/>
                  <a:pt x="29278519" y="4500523"/>
                  <a:pt x="29279879" y="4486277"/>
                </a:cubicBezTo>
                <a:cubicBezTo>
                  <a:pt x="29280115" y="4483781"/>
                  <a:pt x="29280691" y="4481095"/>
                  <a:pt x="29282259" y="4479136"/>
                </a:cubicBezTo>
                <a:cubicBezTo>
                  <a:pt x="29284047" y="4476899"/>
                  <a:pt x="29287023" y="4475960"/>
                  <a:pt x="29289403" y="4474372"/>
                </a:cubicBezTo>
                <a:close/>
                <a:moveTo>
                  <a:pt x="35082983" y="4443417"/>
                </a:moveTo>
                <a:cubicBezTo>
                  <a:pt x="35082983" y="4443020"/>
                  <a:pt x="35082247" y="4444036"/>
                  <a:pt x="35081879" y="4444050"/>
                </a:cubicBezTo>
                <a:lnTo>
                  <a:pt x="35081899" y="4443961"/>
                </a:lnTo>
                <a:close/>
                <a:moveTo>
                  <a:pt x="26027091" y="4408493"/>
                </a:moveTo>
                <a:cubicBezTo>
                  <a:pt x="26029231" y="4408849"/>
                  <a:pt x="26058463" y="4413508"/>
                  <a:pt x="26062015" y="4414842"/>
                </a:cubicBezTo>
                <a:cubicBezTo>
                  <a:pt x="26065587" y="4416181"/>
                  <a:pt x="26068127" y="4419485"/>
                  <a:pt x="26071539" y="4421192"/>
                </a:cubicBezTo>
                <a:cubicBezTo>
                  <a:pt x="26074531" y="4422688"/>
                  <a:pt x="26077891" y="4423307"/>
                  <a:pt x="26081063" y="4424366"/>
                </a:cubicBezTo>
                <a:cubicBezTo>
                  <a:pt x="26083183" y="4427542"/>
                  <a:pt x="26084543" y="4431378"/>
                  <a:pt x="26087415" y="4433891"/>
                </a:cubicBezTo>
                <a:cubicBezTo>
                  <a:pt x="26093159" y="4438916"/>
                  <a:pt x="26100115" y="4442358"/>
                  <a:pt x="26106463" y="4446592"/>
                </a:cubicBezTo>
                <a:lnTo>
                  <a:pt x="26125515" y="4459290"/>
                </a:lnTo>
                <a:lnTo>
                  <a:pt x="26135039" y="4465638"/>
                </a:lnTo>
                <a:lnTo>
                  <a:pt x="26144563" y="4471989"/>
                </a:lnTo>
                <a:cubicBezTo>
                  <a:pt x="26148799" y="4478339"/>
                  <a:pt x="26154851" y="4483801"/>
                  <a:pt x="26157263" y="4491040"/>
                </a:cubicBezTo>
                <a:cubicBezTo>
                  <a:pt x="26164823" y="4513712"/>
                  <a:pt x="26159903" y="4504522"/>
                  <a:pt x="26169963" y="4519617"/>
                </a:cubicBezTo>
                <a:cubicBezTo>
                  <a:pt x="26167847" y="4522790"/>
                  <a:pt x="26166311" y="4526442"/>
                  <a:pt x="26163615" y="4529141"/>
                </a:cubicBezTo>
                <a:cubicBezTo>
                  <a:pt x="26151395" y="4541361"/>
                  <a:pt x="26147739" y="4534432"/>
                  <a:pt x="26144563" y="4535491"/>
                </a:cubicBezTo>
                <a:cubicBezTo>
                  <a:pt x="26126571" y="4534432"/>
                  <a:pt x="26108411" y="4534988"/>
                  <a:pt x="26090591" y="4532317"/>
                </a:cubicBezTo>
                <a:cubicBezTo>
                  <a:pt x="26086815" y="4531750"/>
                  <a:pt x="26084479" y="4527674"/>
                  <a:pt x="26081063" y="4525965"/>
                </a:cubicBezTo>
                <a:cubicBezTo>
                  <a:pt x="26078071" y="4524470"/>
                  <a:pt x="26074467" y="4524415"/>
                  <a:pt x="26071539" y="4522790"/>
                </a:cubicBezTo>
                <a:cubicBezTo>
                  <a:pt x="26064867" y="4519085"/>
                  <a:pt x="26052491" y="4510090"/>
                  <a:pt x="26052491" y="4510090"/>
                </a:cubicBezTo>
                <a:cubicBezTo>
                  <a:pt x="26050371" y="4506918"/>
                  <a:pt x="26049119" y="4502951"/>
                  <a:pt x="26046139" y="4500566"/>
                </a:cubicBezTo>
                <a:cubicBezTo>
                  <a:pt x="26043527" y="4498474"/>
                  <a:pt x="26038983" y="4499759"/>
                  <a:pt x="26036615" y="4497390"/>
                </a:cubicBezTo>
                <a:cubicBezTo>
                  <a:pt x="26034247" y="4495023"/>
                  <a:pt x="26035063" y="4490792"/>
                  <a:pt x="26033439" y="4487866"/>
                </a:cubicBezTo>
                <a:lnTo>
                  <a:pt x="26014391" y="4459290"/>
                </a:lnTo>
                <a:cubicBezTo>
                  <a:pt x="26012271" y="4456117"/>
                  <a:pt x="26009247" y="4453384"/>
                  <a:pt x="26008039" y="4449767"/>
                </a:cubicBezTo>
                <a:lnTo>
                  <a:pt x="26004863" y="4440241"/>
                </a:lnTo>
                <a:cubicBezTo>
                  <a:pt x="26005923" y="4433891"/>
                  <a:pt x="26004347" y="4426465"/>
                  <a:pt x="26008039" y="4421192"/>
                </a:cubicBezTo>
                <a:cubicBezTo>
                  <a:pt x="26012415" y="4414940"/>
                  <a:pt x="26027091" y="4408493"/>
                  <a:pt x="26027091" y="4408493"/>
                </a:cubicBezTo>
                <a:close/>
                <a:moveTo>
                  <a:pt x="35052027" y="4388648"/>
                </a:moveTo>
                <a:cubicBezTo>
                  <a:pt x="35063139" y="4389441"/>
                  <a:pt x="35074291" y="4389798"/>
                  <a:pt x="35085363" y="4391027"/>
                </a:cubicBezTo>
                <a:cubicBezTo>
                  <a:pt x="35125163" y="4395449"/>
                  <a:pt x="35070431" y="4391275"/>
                  <a:pt x="35102031" y="4395791"/>
                </a:cubicBezTo>
                <a:cubicBezTo>
                  <a:pt x="35110711" y="4397031"/>
                  <a:pt x="35119495" y="4397379"/>
                  <a:pt x="35128227" y="4398173"/>
                </a:cubicBezTo>
                <a:cubicBezTo>
                  <a:pt x="35129815" y="4400552"/>
                  <a:pt x="35132703" y="4402466"/>
                  <a:pt x="35132987" y="4405316"/>
                </a:cubicBezTo>
                <a:cubicBezTo>
                  <a:pt x="35133387" y="4409314"/>
                  <a:pt x="35132099" y="4425222"/>
                  <a:pt x="35125843" y="4429128"/>
                </a:cubicBezTo>
                <a:cubicBezTo>
                  <a:pt x="35121587" y="4431789"/>
                  <a:pt x="35116319" y="4432302"/>
                  <a:pt x="35111559" y="4433891"/>
                </a:cubicBezTo>
                <a:cubicBezTo>
                  <a:pt x="35097599" y="4438545"/>
                  <a:pt x="35106899" y="4435994"/>
                  <a:pt x="35082983" y="4438652"/>
                </a:cubicBezTo>
                <a:lnTo>
                  <a:pt x="35081899" y="4443961"/>
                </a:lnTo>
                <a:lnTo>
                  <a:pt x="35063931" y="4452940"/>
                </a:lnTo>
                <a:cubicBezTo>
                  <a:pt x="35045803" y="4455962"/>
                  <a:pt x="35043695" y="4452946"/>
                  <a:pt x="35032975" y="4445795"/>
                </a:cubicBezTo>
                <a:cubicBezTo>
                  <a:pt x="35031387" y="4443417"/>
                  <a:pt x="35029495" y="4441214"/>
                  <a:pt x="35028215" y="4438652"/>
                </a:cubicBezTo>
                <a:cubicBezTo>
                  <a:pt x="35022563" y="4427353"/>
                  <a:pt x="35026563" y="4415308"/>
                  <a:pt x="35028215" y="4402936"/>
                </a:cubicBezTo>
                <a:cubicBezTo>
                  <a:pt x="35028547" y="4400446"/>
                  <a:pt x="35028551" y="4397248"/>
                  <a:pt x="35030595" y="4395791"/>
                </a:cubicBezTo>
                <a:cubicBezTo>
                  <a:pt x="35034679" y="4392872"/>
                  <a:pt x="35040119" y="4392615"/>
                  <a:pt x="35044883" y="4391027"/>
                </a:cubicBezTo>
                <a:close/>
                <a:moveTo>
                  <a:pt x="37614251" y="4086227"/>
                </a:moveTo>
                <a:cubicBezTo>
                  <a:pt x="37648255" y="4097563"/>
                  <a:pt x="37637259" y="4087400"/>
                  <a:pt x="37652351" y="4110041"/>
                </a:cubicBezTo>
                <a:cubicBezTo>
                  <a:pt x="37668423" y="4158253"/>
                  <a:pt x="37662647" y="4128605"/>
                  <a:pt x="37657115" y="4200528"/>
                </a:cubicBezTo>
                <a:cubicBezTo>
                  <a:pt x="37659439" y="4214469"/>
                  <a:pt x="37658523" y="4233087"/>
                  <a:pt x="37671403" y="4243392"/>
                </a:cubicBezTo>
                <a:cubicBezTo>
                  <a:pt x="37675323" y="4246528"/>
                  <a:pt x="37680927" y="4246567"/>
                  <a:pt x="37685687" y="4248152"/>
                </a:cubicBezTo>
                <a:cubicBezTo>
                  <a:pt x="37689483" y="4251947"/>
                  <a:pt x="37708599" y="4269194"/>
                  <a:pt x="37709503" y="4276728"/>
                </a:cubicBezTo>
                <a:cubicBezTo>
                  <a:pt x="37724567" y="4402288"/>
                  <a:pt x="37693227" y="4349947"/>
                  <a:pt x="37723787" y="4395791"/>
                </a:cubicBezTo>
                <a:cubicBezTo>
                  <a:pt x="37733315" y="4392615"/>
                  <a:pt x="37744011" y="4391834"/>
                  <a:pt x="37752363" y="4386265"/>
                </a:cubicBezTo>
                <a:cubicBezTo>
                  <a:pt x="37757127" y="4383091"/>
                  <a:pt x="37761531" y="4379301"/>
                  <a:pt x="37766651" y="4376740"/>
                </a:cubicBezTo>
                <a:cubicBezTo>
                  <a:pt x="37771143" y="4374496"/>
                  <a:pt x="37776551" y="4374416"/>
                  <a:pt x="37780939" y="4371979"/>
                </a:cubicBezTo>
                <a:cubicBezTo>
                  <a:pt x="37790947" y="4366417"/>
                  <a:pt x="37809515" y="4352928"/>
                  <a:pt x="37809515" y="4352928"/>
                </a:cubicBezTo>
                <a:cubicBezTo>
                  <a:pt x="37817451" y="4354513"/>
                  <a:pt x="37826299" y="4353676"/>
                  <a:pt x="37833327" y="4357692"/>
                </a:cubicBezTo>
                <a:cubicBezTo>
                  <a:pt x="37840931" y="4362035"/>
                  <a:pt x="37845171" y="4378932"/>
                  <a:pt x="37847615" y="4386265"/>
                </a:cubicBezTo>
                <a:cubicBezTo>
                  <a:pt x="37835647" y="4422167"/>
                  <a:pt x="37851787" y="4377920"/>
                  <a:pt x="37833327" y="4414842"/>
                </a:cubicBezTo>
                <a:cubicBezTo>
                  <a:pt x="37813607" y="4454275"/>
                  <a:pt x="37846335" y="4402466"/>
                  <a:pt x="37819039" y="4443417"/>
                </a:cubicBezTo>
                <a:cubicBezTo>
                  <a:pt x="37823803" y="4445003"/>
                  <a:pt x="37828375" y="4449003"/>
                  <a:pt x="37833327" y="4448179"/>
                </a:cubicBezTo>
                <a:cubicBezTo>
                  <a:pt x="37838971" y="4447237"/>
                  <a:pt x="37842495" y="4441214"/>
                  <a:pt x="37847615" y="4438652"/>
                </a:cubicBezTo>
                <a:cubicBezTo>
                  <a:pt x="37852103" y="4436408"/>
                  <a:pt x="37857139" y="4435477"/>
                  <a:pt x="37861903" y="4433891"/>
                </a:cubicBezTo>
                <a:lnTo>
                  <a:pt x="37890475" y="4414842"/>
                </a:lnTo>
                <a:cubicBezTo>
                  <a:pt x="37895239" y="4411666"/>
                  <a:pt x="37899335" y="4407123"/>
                  <a:pt x="37904763" y="4405316"/>
                </a:cubicBezTo>
                <a:lnTo>
                  <a:pt x="37933339" y="4395791"/>
                </a:lnTo>
                <a:cubicBezTo>
                  <a:pt x="37969851" y="4397379"/>
                  <a:pt x="38006523" y="4396792"/>
                  <a:pt x="38042875" y="4400552"/>
                </a:cubicBezTo>
                <a:cubicBezTo>
                  <a:pt x="38052863" y="4401587"/>
                  <a:pt x="38071451" y="4410078"/>
                  <a:pt x="38071451" y="4410078"/>
                </a:cubicBezTo>
                <a:cubicBezTo>
                  <a:pt x="38079831" y="4435227"/>
                  <a:pt x="38073431" y="4420190"/>
                  <a:pt x="38095263" y="4452940"/>
                </a:cubicBezTo>
                <a:lnTo>
                  <a:pt x="38104787" y="4467227"/>
                </a:lnTo>
                <a:cubicBezTo>
                  <a:pt x="38106375" y="4475164"/>
                  <a:pt x="38107587" y="4483189"/>
                  <a:pt x="38109551" y="4491040"/>
                </a:cubicBezTo>
                <a:cubicBezTo>
                  <a:pt x="38110771" y="4495911"/>
                  <a:pt x="38113331" y="4500405"/>
                  <a:pt x="38114315" y="4505325"/>
                </a:cubicBezTo>
                <a:cubicBezTo>
                  <a:pt x="38118099" y="4524269"/>
                  <a:pt x="38117731" y="4544157"/>
                  <a:pt x="38123839" y="4562479"/>
                </a:cubicBezTo>
                <a:lnTo>
                  <a:pt x="38133363" y="4591051"/>
                </a:lnTo>
                <a:cubicBezTo>
                  <a:pt x="38134951" y="4595815"/>
                  <a:pt x="38133363" y="4603754"/>
                  <a:pt x="38138127" y="4605343"/>
                </a:cubicBezTo>
                <a:lnTo>
                  <a:pt x="38152415" y="4610102"/>
                </a:lnTo>
                <a:cubicBezTo>
                  <a:pt x="38157175" y="4606927"/>
                  <a:pt x="38161583" y="4603136"/>
                  <a:pt x="38166703" y="4600578"/>
                </a:cubicBezTo>
                <a:cubicBezTo>
                  <a:pt x="38171191" y="4598334"/>
                  <a:pt x="38176599" y="4598252"/>
                  <a:pt x="38180987" y="4595815"/>
                </a:cubicBezTo>
                <a:cubicBezTo>
                  <a:pt x="38190995" y="4590257"/>
                  <a:pt x="38209563" y="4576763"/>
                  <a:pt x="38209563" y="4576763"/>
                </a:cubicBezTo>
                <a:cubicBezTo>
                  <a:pt x="38231787" y="4543427"/>
                  <a:pt x="38219087" y="4554541"/>
                  <a:pt x="38242903" y="4538666"/>
                </a:cubicBezTo>
                <a:cubicBezTo>
                  <a:pt x="38244487" y="4543427"/>
                  <a:pt x="38247663" y="4547934"/>
                  <a:pt x="38247663" y="4552953"/>
                </a:cubicBezTo>
                <a:cubicBezTo>
                  <a:pt x="38247663" y="4572194"/>
                  <a:pt x="38239287" y="4592369"/>
                  <a:pt x="38233375" y="4610102"/>
                </a:cubicBezTo>
                <a:lnTo>
                  <a:pt x="38228615" y="4624389"/>
                </a:lnTo>
                <a:lnTo>
                  <a:pt x="38223851" y="4638679"/>
                </a:lnTo>
                <a:cubicBezTo>
                  <a:pt x="38246207" y="4646130"/>
                  <a:pt x="38249099" y="4649311"/>
                  <a:pt x="38281003" y="4638679"/>
                </a:cubicBezTo>
                <a:cubicBezTo>
                  <a:pt x="38287391" y="4636548"/>
                  <a:pt x="38289403" y="4627663"/>
                  <a:pt x="38295287" y="4624389"/>
                </a:cubicBezTo>
                <a:cubicBezTo>
                  <a:pt x="38304067" y="4619514"/>
                  <a:pt x="38323863" y="4614866"/>
                  <a:pt x="38323863" y="4614866"/>
                </a:cubicBezTo>
                <a:cubicBezTo>
                  <a:pt x="38368535" y="4621248"/>
                  <a:pt x="38350975" y="4610289"/>
                  <a:pt x="38376251" y="4648202"/>
                </a:cubicBezTo>
                <a:lnTo>
                  <a:pt x="38385775" y="4662490"/>
                </a:lnTo>
                <a:lnTo>
                  <a:pt x="38395303" y="4676777"/>
                </a:lnTo>
                <a:cubicBezTo>
                  <a:pt x="38406635" y="4710783"/>
                  <a:pt x="38399259" y="4696997"/>
                  <a:pt x="38414351" y="4719640"/>
                </a:cubicBezTo>
                <a:cubicBezTo>
                  <a:pt x="38415939" y="4724403"/>
                  <a:pt x="38416675" y="4729539"/>
                  <a:pt x="38419115" y="4733928"/>
                </a:cubicBezTo>
                <a:cubicBezTo>
                  <a:pt x="38424671" y="4743936"/>
                  <a:pt x="38434543" y="4751643"/>
                  <a:pt x="38438163" y="4762504"/>
                </a:cubicBezTo>
                <a:cubicBezTo>
                  <a:pt x="38449499" y="4796508"/>
                  <a:pt x="38442119" y="4782724"/>
                  <a:pt x="38457215" y="4805365"/>
                </a:cubicBezTo>
                <a:cubicBezTo>
                  <a:pt x="38452919" y="4856915"/>
                  <a:pt x="38470667" y="4873351"/>
                  <a:pt x="38423875" y="4857754"/>
                </a:cubicBezTo>
                <a:cubicBezTo>
                  <a:pt x="38418447" y="4855943"/>
                  <a:pt x="38414351" y="4851404"/>
                  <a:pt x="38409587" y="4848229"/>
                </a:cubicBezTo>
                <a:cubicBezTo>
                  <a:pt x="38408003" y="4843467"/>
                  <a:pt x="38407071" y="4838431"/>
                  <a:pt x="38404827" y="4833941"/>
                </a:cubicBezTo>
                <a:cubicBezTo>
                  <a:pt x="38402267" y="4828821"/>
                  <a:pt x="38397627" y="4824884"/>
                  <a:pt x="38395303" y="4819653"/>
                </a:cubicBezTo>
                <a:cubicBezTo>
                  <a:pt x="38372635" y="4768648"/>
                  <a:pt x="38397807" y="4809124"/>
                  <a:pt x="38376251" y="4776790"/>
                </a:cubicBezTo>
                <a:cubicBezTo>
                  <a:pt x="38371487" y="4778379"/>
                  <a:pt x="38366323" y="4779061"/>
                  <a:pt x="38361963" y="4781551"/>
                </a:cubicBezTo>
                <a:cubicBezTo>
                  <a:pt x="38321595" y="4804621"/>
                  <a:pt x="38361387" y="4789683"/>
                  <a:pt x="38328627" y="4800602"/>
                </a:cubicBezTo>
                <a:cubicBezTo>
                  <a:pt x="38323863" y="4799014"/>
                  <a:pt x="38318259" y="4798977"/>
                  <a:pt x="38314339" y="4795841"/>
                </a:cubicBezTo>
                <a:cubicBezTo>
                  <a:pt x="38304047" y="4787607"/>
                  <a:pt x="38298199" y="4761708"/>
                  <a:pt x="38295287" y="4752977"/>
                </a:cubicBezTo>
                <a:cubicBezTo>
                  <a:pt x="38293703" y="4748215"/>
                  <a:pt x="38293311" y="4742867"/>
                  <a:pt x="38290527" y="4738692"/>
                </a:cubicBezTo>
                <a:cubicBezTo>
                  <a:pt x="38287351" y="4733928"/>
                  <a:pt x="38283327" y="4729632"/>
                  <a:pt x="38281003" y="4724403"/>
                </a:cubicBezTo>
                <a:cubicBezTo>
                  <a:pt x="38276923" y="4715229"/>
                  <a:pt x="38281219" y="4698263"/>
                  <a:pt x="38271475" y="4695827"/>
                </a:cubicBezTo>
                <a:lnTo>
                  <a:pt x="38252427" y="4691066"/>
                </a:lnTo>
                <a:cubicBezTo>
                  <a:pt x="38227279" y="4699447"/>
                  <a:pt x="38240923" y="4691651"/>
                  <a:pt x="38219087" y="4724403"/>
                </a:cubicBezTo>
                <a:lnTo>
                  <a:pt x="38209563" y="4738692"/>
                </a:lnTo>
                <a:cubicBezTo>
                  <a:pt x="38206387" y="4748215"/>
                  <a:pt x="38200663" y="4757244"/>
                  <a:pt x="38200039" y="4767264"/>
                </a:cubicBezTo>
                <a:cubicBezTo>
                  <a:pt x="38194963" y="4848476"/>
                  <a:pt x="38203327" y="4819324"/>
                  <a:pt x="38190515" y="4857754"/>
                </a:cubicBezTo>
                <a:cubicBezTo>
                  <a:pt x="38180987" y="4856167"/>
                  <a:pt x="38170763" y="4856911"/>
                  <a:pt x="38161939" y="4852990"/>
                </a:cubicBezTo>
                <a:cubicBezTo>
                  <a:pt x="38151339" y="4848278"/>
                  <a:pt x="38131363" y="4814270"/>
                  <a:pt x="38128603" y="4810126"/>
                </a:cubicBezTo>
                <a:lnTo>
                  <a:pt x="38119075" y="4795841"/>
                </a:lnTo>
                <a:cubicBezTo>
                  <a:pt x="38115903" y="4791078"/>
                  <a:pt x="38114315" y="4784729"/>
                  <a:pt x="38109551" y="4781551"/>
                </a:cubicBezTo>
                <a:lnTo>
                  <a:pt x="38095263" y="4772028"/>
                </a:lnTo>
                <a:cubicBezTo>
                  <a:pt x="38073963" y="4740078"/>
                  <a:pt x="38099055" y="4771380"/>
                  <a:pt x="38071451" y="4752977"/>
                </a:cubicBezTo>
                <a:cubicBezTo>
                  <a:pt x="38035779" y="4729196"/>
                  <a:pt x="38076847" y="4745252"/>
                  <a:pt x="38042875" y="4733928"/>
                </a:cubicBezTo>
                <a:cubicBezTo>
                  <a:pt x="38034939" y="4735515"/>
                  <a:pt x="38025799" y="4734202"/>
                  <a:pt x="38019063" y="4738692"/>
                </a:cubicBezTo>
                <a:cubicBezTo>
                  <a:pt x="38014887" y="4741476"/>
                  <a:pt x="38016739" y="4748590"/>
                  <a:pt x="38014303" y="4752977"/>
                </a:cubicBezTo>
                <a:cubicBezTo>
                  <a:pt x="38012475" y="4756270"/>
                  <a:pt x="37994579" y="4790227"/>
                  <a:pt x="37980963" y="4791078"/>
                </a:cubicBezTo>
                <a:cubicBezTo>
                  <a:pt x="37909647" y="4795534"/>
                  <a:pt x="37838087" y="4794251"/>
                  <a:pt x="37766651" y="4795841"/>
                </a:cubicBezTo>
                <a:cubicBezTo>
                  <a:pt x="37758715" y="4794251"/>
                  <a:pt x="37745399" y="4798758"/>
                  <a:pt x="37742839" y="4791078"/>
                </a:cubicBezTo>
                <a:cubicBezTo>
                  <a:pt x="37737815" y="4776002"/>
                  <a:pt x="37749019" y="4734939"/>
                  <a:pt x="37752363" y="4714877"/>
                </a:cubicBezTo>
                <a:cubicBezTo>
                  <a:pt x="37752623" y="4713311"/>
                  <a:pt x="37760299" y="4710908"/>
                  <a:pt x="37761887" y="4710117"/>
                </a:cubicBezTo>
                <a:cubicBezTo>
                  <a:pt x="37750775" y="4700590"/>
                  <a:pt x="37739979" y="4690683"/>
                  <a:pt x="37728551" y="4681539"/>
                </a:cubicBezTo>
                <a:cubicBezTo>
                  <a:pt x="37724083" y="4677966"/>
                  <a:pt x="37719911" y="4672956"/>
                  <a:pt x="37714263" y="4672015"/>
                </a:cubicBezTo>
                <a:cubicBezTo>
                  <a:pt x="37690723" y="4668091"/>
                  <a:pt x="37666639" y="4668840"/>
                  <a:pt x="37642827" y="4667254"/>
                </a:cubicBezTo>
                <a:cubicBezTo>
                  <a:pt x="37644415" y="4646616"/>
                  <a:pt x="37642255" y="4625339"/>
                  <a:pt x="37647587" y="4605343"/>
                </a:cubicBezTo>
                <a:cubicBezTo>
                  <a:pt x="37649063" y="4599811"/>
                  <a:pt x="37658299" y="4600285"/>
                  <a:pt x="37661875" y="4595815"/>
                </a:cubicBezTo>
                <a:cubicBezTo>
                  <a:pt x="37665011" y="4591896"/>
                  <a:pt x="37664199" y="4585916"/>
                  <a:pt x="37666639" y="4581529"/>
                </a:cubicBezTo>
                <a:cubicBezTo>
                  <a:pt x="37693935" y="4532391"/>
                  <a:pt x="37679671" y="4570998"/>
                  <a:pt x="37690451" y="4538666"/>
                </a:cubicBezTo>
                <a:cubicBezTo>
                  <a:pt x="37688863" y="4530728"/>
                  <a:pt x="37687651" y="4522707"/>
                  <a:pt x="37685687" y="4514852"/>
                </a:cubicBezTo>
                <a:cubicBezTo>
                  <a:pt x="37684471" y="4509983"/>
                  <a:pt x="37684475" y="4504116"/>
                  <a:pt x="37680927" y="4500566"/>
                </a:cubicBezTo>
                <a:cubicBezTo>
                  <a:pt x="37672831" y="4492472"/>
                  <a:pt x="37652351" y="4481516"/>
                  <a:pt x="37652351" y="4481516"/>
                </a:cubicBezTo>
                <a:cubicBezTo>
                  <a:pt x="37631047" y="4449559"/>
                  <a:pt x="37656143" y="4480869"/>
                  <a:pt x="37628539" y="4462465"/>
                </a:cubicBezTo>
                <a:cubicBezTo>
                  <a:pt x="37622935" y="4458729"/>
                  <a:pt x="37619567" y="4452313"/>
                  <a:pt x="37614251" y="4448179"/>
                </a:cubicBezTo>
                <a:cubicBezTo>
                  <a:pt x="37605215" y="4441149"/>
                  <a:pt x="37585675" y="4429128"/>
                  <a:pt x="37585675" y="4429128"/>
                </a:cubicBezTo>
                <a:cubicBezTo>
                  <a:pt x="37563451" y="4395791"/>
                  <a:pt x="37576151" y="4406902"/>
                  <a:pt x="37552339" y="4391027"/>
                </a:cubicBezTo>
                <a:lnTo>
                  <a:pt x="37542815" y="4362454"/>
                </a:lnTo>
                <a:cubicBezTo>
                  <a:pt x="37541227" y="4357692"/>
                  <a:pt x="37540835" y="4352343"/>
                  <a:pt x="37538051" y="4348167"/>
                </a:cubicBezTo>
                <a:lnTo>
                  <a:pt x="37528527" y="4333877"/>
                </a:lnTo>
                <a:cubicBezTo>
                  <a:pt x="37530243" y="4301242"/>
                  <a:pt x="37531115" y="4243432"/>
                  <a:pt x="37538051" y="4205291"/>
                </a:cubicBezTo>
                <a:cubicBezTo>
                  <a:pt x="37538951" y="4200353"/>
                  <a:pt x="37541435" y="4195831"/>
                  <a:pt x="37542815" y="4191002"/>
                </a:cubicBezTo>
                <a:cubicBezTo>
                  <a:pt x="37544847" y="4183885"/>
                  <a:pt x="37548535" y="4165275"/>
                  <a:pt x="37552339" y="4157664"/>
                </a:cubicBezTo>
                <a:cubicBezTo>
                  <a:pt x="37554899" y="4152545"/>
                  <a:pt x="37559303" y="4148497"/>
                  <a:pt x="37561863" y="4143377"/>
                </a:cubicBezTo>
                <a:cubicBezTo>
                  <a:pt x="37564107" y="4138887"/>
                  <a:pt x="37564187" y="4133478"/>
                  <a:pt x="37566627" y="4129089"/>
                </a:cubicBezTo>
                <a:cubicBezTo>
                  <a:pt x="37577615" y="4109309"/>
                  <a:pt x="37581767" y="4100088"/>
                  <a:pt x="37599963" y="4090990"/>
                </a:cubicBezTo>
                <a:cubicBezTo>
                  <a:pt x="37604455" y="4088746"/>
                  <a:pt x="37609487" y="4087816"/>
                  <a:pt x="37614251" y="4086227"/>
                </a:cubicBezTo>
                <a:close/>
                <a:moveTo>
                  <a:pt x="25439715" y="3948117"/>
                </a:moveTo>
                <a:lnTo>
                  <a:pt x="25519091" y="3951291"/>
                </a:lnTo>
                <a:cubicBezTo>
                  <a:pt x="25562475" y="3952607"/>
                  <a:pt x="25605903" y="3952540"/>
                  <a:pt x="25649263" y="3954467"/>
                </a:cubicBezTo>
                <a:cubicBezTo>
                  <a:pt x="25651499" y="3954566"/>
                  <a:pt x="25668343" y="3959242"/>
                  <a:pt x="25671491" y="3960814"/>
                </a:cubicBezTo>
                <a:cubicBezTo>
                  <a:pt x="25674903" y="3962519"/>
                  <a:pt x="25677839" y="3965049"/>
                  <a:pt x="25681015" y="3967164"/>
                </a:cubicBezTo>
                <a:cubicBezTo>
                  <a:pt x="25682071" y="3970342"/>
                  <a:pt x="25682563" y="3973765"/>
                  <a:pt x="25684191" y="3976692"/>
                </a:cubicBezTo>
                <a:cubicBezTo>
                  <a:pt x="25687895" y="3983362"/>
                  <a:pt x="25696891" y="3995741"/>
                  <a:pt x="25696891" y="3995741"/>
                </a:cubicBezTo>
                <a:cubicBezTo>
                  <a:pt x="25695883" y="4004794"/>
                  <a:pt x="25695859" y="4023203"/>
                  <a:pt x="25690539" y="4033842"/>
                </a:cubicBezTo>
                <a:cubicBezTo>
                  <a:pt x="25688831" y="4037253"/>
                  <a:pt x="25687427" y="4041344"/>
                  <a:pt x="25684191" y="4043367"/>
                </a:cubicBezTo>
                <a:lnTo>
                  <a:pt x="25655615" y="4052892"/>
                </a:lnTo>
                <a:lnTo>
                  <a:pt x="25646091" y="4056066"/>
                </a:lnTo>
                <a:cubicBezTo>
                  <a:pt x="25636563" y="4055008"/>
                  <a:pt x="25626911" y="4054770"/>
                  <a:pt x="25617515" y="4052892"/>
                </a:cubicBezTo>
                <a:cubicBezTo>
                  <a:pt x="25610951" y="4051578"/>
                  <a:pt x="25604815" y="4048658"/>
                  <a:pt x="25598463" y="4046541"/>
                </a:cubicBezTo>
                <a:cubicBezTo>
                  <a:pt x="25595291" y="4045483"/>
                  <a:pt x="25591723" y="4045221"/>
                  <a:pt x="25588939" y="4043367"/>
                </a:cubicBezTo>
                <a:cubicBezTo>
                  <a:pt x="25582395" y="4039003"/>
                  <a:pt x="25577979" y="4034852"/>
                  <a:pt x="25569891" y="4033842"/>
                </a:cubicBezTo>
                <a:cubicBezTo>
                  <a:pt x="25564639" y="4033186"/>
                  <a:pt x="25569891" y="4041780"/>
                  <a:pt x="25569891" y="4043367"/>
                </a:cubicBezTo>
                <a:cubicBezTo>
                  <a:pt x="25518463" y="4020510"/>
                  <a:pt x="25559323" y="4036704"/>
                  <a:pt x="25528615" y="4027492"/>
                </a:cubicBezTo>
                <a:cubicBezTo>
                  <a:pt x="25518027" y="4024314"/>
                  <a:pt x="25507843" y="4019797"/>
                  <a:pt x="25496863" y="4017966"/>
                </a:cubicBezTo>
                <a:cubicBezTo>
                  <a:pt x="25475923" y="4014476"/>
                  <a:pt x="25450619" y="4013187"/>
                  <a:pt x="25430191" y="4011616"/>
                </a:cubicBezTo>
                <a:lnTo>
                  <a:pt x="25411139" y="4005266"/>
                </a:lnTo>
                <a:lnTo>
                  <a:pt x="25401615" y="4002090"/>
                </a:lnTo>
                <a:cubicBezTo>
                  <a:pt x="25400555" y="3998915"/>
                  <a:pt x="25398439" y="3995912"/>
                  <a:pt x="25398439" y="3992562"/>
                </a:cubicBezTo>
                <a:cubicBezTo>
                  <a:pt x="25398439" y="3986127"/>
                  <a:pt x="25399579" y="3979623"/>
                  <a:pt x="25401615" y="3973515"/>
                </a:cubicBezTo>
                <a:cubicBezTo>
                  <a:pt x="25402823" y="3969896"/>
                  <a:pt x="25405091" y="3966504"/>
                  <a:pt x="25407963" y="3963992"/>
                </a:cubicBezTo>
                <a:cubicBezTo>
                  <a:pt x="25423087" y="3950760"/>
                  <a:pt x="25423935" y="3952059"/>
                  <a:pt x="25439715" y="3948117"/>
                </a:cubicBezTo>
                <a:close/>
                <a:moveTo>
                  <a:pt x="4510121" y="3938590"/>
                </a:moveTo>
                <a:cubicBezTo>
                  <a:pt x="4520921" y="3938590"/>
                  <a:pt x="4531287" y="3942821"/>
                  <a:pt x="4541871" y="3944941"/>
                </a:cubicBezTo>
                <a:cubicBezTo>
                  <a:pt x="4546103" y="3951291"/>
                  <a:pt x="4553316" y="3956461"/>
                  <a:pt x="4554570" y="3963992"/>
                </a:cubicBezTo>
                <a:cubicBezTo>
                  <a:pt x="4557775" y="3983212"/>
                  <a:pt x="4542907" y="3987102"/>
                  <a:pt x="4529172" y="3989391"/>
                </a:cubicBezTo>
                <a:cubicBezTo>
                  <a:pt x="4516475" y="3974573"/>
                  <a:pt x="4497925" y="3963213"/>
                  <a:pt x="4491077" y="3944941"/>
                </a:cubicBezTo>
                <a:cubicBezTo>
                  <a:pt x="4488720" y="3938674"/>
                  <a:pt x="4503435" y="3938590"/>
                  <a:pt x="4510121" y="3938590"/>
                </a:cubicBezTo>
                <a:close/>
                <a:moveTo>
                  <a:pt x="8061456" y="3910654"/>
                </a:moveTo>
                <a:cubicBezTo>
                  <a:pt x="8066418" y="3911399"/>
                  <a:pt x="8071518" y="3912600"/>
                  <a:pt x="8075651" y="3913189"/>
                </a:cubicBezTo>
                <a:cubicBezTo>
                  <a:pt x="8078826" y="3915308"/>
                  <a:pt x="8082792" y="3916562"/>
                  <a:pt x="8085176" y="3919539"/>
                </a:cubicBezTo>
                <a:cubicBezTo>
                  <a:pt x="8089850" y="3925381"/>
                  <a:pt x="8089008" y="3936020"/>
                  <a:pt x="8085176" y="3941767"/>
                </a:cubicBezTo>
                <a:cubicBezTo>
                  <a:pt x="8083059" y="3944941"/>
                  <a:pt x="8079064" y="3946409"/>
                  <a:pt x="8075651" y="3948117"/>
                </a:cubicBezTo>
                <a:cubicBezTo>
                  <a:pt x="8065122" y="3953380"/>
                  <a:pt x="8075651" y="3953408"/>
                  <a:pt x="8075651" y="3954467"/>
                </a:cubicBezTo>
                <a:cubicBezTo>
                  <a:pt x="8067184" y="3951291"/>
                  <a:pt x="8054295" y="3953027"/>
                  <a:pt x="8050251" y="3944941"/>
                </a:cubicBezTo>
                <a:cubicBezTo>
                  <a:pt x="8032914" y="3910270"/>
                  <a:pt x="8046570" y="3908417"/>
                  <a:pt x="8061456" y="3910654"/>
                </a:cubicBezTo>
                <a:close/>
                <a:moveTo>
                  <a:pt x="7600648" y="3833400"/>
                </a:moveTo>
                <a:lnTo>
                  <a:pt x="7605753" y="3836992"/>
                </a:lnTo>
                <a:cubicBezTo>
                  <a:pt x="7603107" y="3836992"/>
                  <a:pt x="7588932" y="3837463"/>
                  <a:pt x="7589878" y="3836992"/>
                </a:cubicBezTo>
                <a:close/>
                <a:moveTo>
                  <a:pt x="7675604" y="3795715"/>
                </a:moveTo>
                <a:cubicBezTo>
                  <a:pt x="7692454" y="3793734"/>
                  <a:pt x="7709471" y="3797834"/>
                  <a:pt x="7726404" y="3798890"/>
                </a:cubicBezTo>
                <a:cubicBezTo>
                  <a:pt x="7729579" y="3799950"/>
                  <a:pt x="7732936" y="3800568"/>
                  <a:pt x="7735929" y="3802067"/>
                </a:cubicBezTo>
                <a:cubicBezTo>
                  <a:pt x="7743065" y="3805635"/>
                  <a:pt x="7749963" y="3811921"/>
                  <a:pt x="7754979" y="3817941"/>
                </a:cubicBezTo>
                <a:cubicBezTo>
                  <a:pt x="7757422" y="3820872"/>
                  <a:pt x="7759779" y="3823979"/>
                  <a:pt x="7761329" y="3827465"/>
                </a:cubicBezTo>
                <a:cubicBezTo>
                  <a:pt x="7764047" y="3833583"/>
                  <a:pt x="7767679" y="3846516"/>
                  <a:pt x="7767679" y="3846516"/>
                </a:cubicBezTo>
                <a:cubicBezTo>
                  <a:pt x="7766621" y="3853924"/>
                  <a:pt x="7767543" y="3861901"/>
                  <a:pt x="7764504" y="3868740"/>
                </a:cubicBezTo>
                <a:cubicBezTo>
                  <a:pt x="7762954" y="3872226"/>
                  <a:pt x="7758466" y="3873541"/>
                  <a:pt x="7754979" y="3875090"/>
                </a:cubicBezTo>
                <a:cubicBezTo>
                  <a:pt x="7741365" y="3881142"/>
                  <a:pt x="7728540" y="3883476"/>
                  <a:pt x="7713704" y="3884616"/>
                </a:cubicBezTo>
                <a:cubicBezTo>
                  <a:pt x="7707373" y="3885104"/>
                  <a:pt x="7703121" y="3884616"/>
                  <a:pt x="7701004" y="3884616"/>
                </a:cubicBezTo>
                <a:cubicBezTo>
                  <a:pt x="7692537" y="3881439"/>
                  <a:pt x="7682742" y="3880641"/>
                  <a:pt x="7675604" y="3875090"/>
                </a:cubicBezTo>
                <a:cubicBezTo>
                  <a:pt x="7672160" y="3872410"/>
                  <a:pt x="7673285" y="3866670"/>
                  <a:pt x="7672429" y="3862390"/>
                </a:cubicBezTo>
                <a:cubicBezTo>
                  <a:pt x="7671166" y="3856078"/>
                  <a:pt x="7670312" y="3849692"/>
                  <a:pt x="7669254" y="3843342"/>
                </a:cubicBezTo>
                <a:cubicBezTo>
                  <a:pt x="7670312" y="3830642"/>
                  <a:pt x="7670745" y="3817874"/>
                  <a:pt x="7672429" y="3805241"/>
                </a:cubicBezTo>
                <a:cubicBezTo>
                  <a:pt x="7672871" y="3801924"/>
                  <a:pt x="7672280" y="3796107"/>
                  <a:pt x="7675604" y="3795715"/>
                </a:cubicBezTo>
                <a:close/>
                <a:moveTo>
                  <a:pt x="7597150" y="3795057"/>
                </a:moveTo>
                <a:cubicBezTo>
                  <a:pt x="7601076" y="3796337"/>
                  <a:pt x="7605224" y="3798364"/>
                  <a:pt x="7608928" y="3798890"/>
                </a:cubicBezTo>
                <a:cubicBezTo>
                  <a:pt x="7612384" y="3809260"/>
                  <a:pt x="7615058" y="3812028"/>
                  <a:pt x="7608928" y="3824292"/>
                </a:cubicBezTo>
                <a:cubicBezTo>
                  <a:pt x="7605918" y="3830310"/>
                  <a:pt x="7603508" y="3832309"/>
                  <a:pt x="7600674" y="3833391"/>
                </a:cubicBezTo>
                <a:lnTo>
                  <a:pt x="7600648" y="3833400"/>
                </a:lnTo>
                <a:lnTo>
                  <a:pt x="7584161" y="3821801"/>
                </a:lnTo>
                <a:cubicBezTo>
                  <a:pt x="7577520" y="3814829"/>
                  <a:pt x="7574902" y="3806041"/>
                  <a:pt x="7586703" y="3795715"/>
                </a:cubicBezTo>
                <a:cubicBezTo>
                  <a:pt x="7589519" y="3793252"/>
                  <a:pt x="7593224" y="3793781"/>
                  <a:pt x="7597150" y="3795057"/>
                </a:cubicBezTo>
                <a:close/>
                <a:moveTo>
                  <a:pt x="34828187" y="3783810"/>
                </a:moveTo>
                <a:cubicBezTo>
                  <a:pt x="34832715" y="3784717"/>
                  <a:pt x="34842359" y="3786131"/>
                  <a:pt x="34847239" y="3788571"/>
                </a:cubicBezTo>
                <a:cubicBezTo>
                  <a:pt x="34849799" y="3789852"/>
                  <a:pt x="34852003" y="3791748"/>
                  <a:pt x="34854383" y="3793336"/>
                </a:cubicBezTo>
                <a:cubicBezTo>
                  <a:pt x="34866203" y="3811069"/>
                  <a:pt x="34851011" y="3789291"/>
                  <a:pt x="34866287" y="3807624"/>
                </a:cubicBezTo>
                <a:cubicBezTo>
                  <a:pt x="34868119" y="3809821"/>
                  <a:pt x="34869463" y="3812385"/>
                  <a:pt x="34871051" y="3814766"/>
                </a:cubicBezTo>
                <a:lnTo>
                  <a:pt x="34875815" y="3829052"/>
                </a:lnTo>
                <a:cubicBezTo>
                  <a:pt x="34876607" y="3831435"/>
                  <a:pt x="34877587" y="3833762"/>
                  <a:pt x="34878195" y="3836196"/>
                </a:cubicBezTo>
                <a:lnTo>
                  <a:pt x="34880575" y="3845722"/>
                </a:lnTo>
                <a:cubicBezTo>
                  <a:pt x="34878727" y="3882734"/>
                  <a:pt x="34886891" y="3882548"/>
                  <a:pt x="34873431" y="3900492"/>
                </a:cubicBezTo>
                <a:cubicBezTo>
                  <a:pt x="34872759" y="3901389"/>
                  <a:pt x="34869463" y="3906444"/>
                  <a:pt x="34868671" y="3907633"/>
                </a:cubicBezTo>
                <a:cubicBezTo>
                  <a:pt x="34864439" y="3905754"/>
                  <a:pt x="34844947" y="3897479"/>
                  <a:pt x="34837715" y="3893347"/>
                </a:cubicBezTo>
                <a:cubicBezTo>
                  <a:pt x="34835227" y="3891928"/>
                  <a:pt x="34832951" y="3890173"/>
                  <a:pt x="34830571" y="3888586"/>
                </a:cubicBezTo>
                <a:lnTo>
                  <a:pt x="34821043" y="3874296"/>
                </a:lnTo>
                <a:cubicBezTo>
                  <a:pt x="34819459" y="3871916"/>
                  <a:pt x="34817187" y="3869867"/>
                  <a:pt x="34816283" y="3867152"/>
                </a:cubicBezTo>
                <a:cubicBezTo>
                  <a:pt x="34812867" y="3856904"/>
                  <a:pt x="34814511" y="3862446"/>
                  <a:pt x="34811519" y="3850485"/>
                </a:cubicBezTo>
                <a:cubicBezTo>
                  <a:pt x="34808995" y="3830299"/>
                  <a:pt x="34807447" y="3829350"/>
                  <a:pt x="34811519" y="3807624"/>
                </a:cubicBezTo>
                <a:cubicBezTo>
                  <a:pt x="34812227" y="3803857"/>
                  <a:pt x="34816327" y="3789965"/>
                  <a:pt x="34821043" y="3786191"/>
                </a:cubicBezTo>
                <a:cubicBezTo>
                  <a:pt x="34823003" y="3784622"/>
                  <a:pt x="34825807" y="3784603"/>
                  <a:pt x="34828187" y="3783810"/>
                </a:cubicBezTo>
                <a:close/>
                <a:moveTo>
                  <a:pt x="8567809" y="3715879"/>
                </a:moveTo>
                <a:lnTo>
                  <a:pt x="8567776" y="3716341"/>
                </a:lnTo>
                <a:cubicBezTo>
                  <a:pt x="8567249" y="3716341"/>
                  <a:pt x="8563550" y="3716471"/>
                  <a:pt x="8564603" y="3716341"/>
                </a:cubicBezTo>
                <a:close/>
                <a:moveTo>
                  <a:pt x="8713827" y="3573462"/>
                </a:moveTo>
                <a:cubicBezTo>
                  <a:pt x="8717100" y="3583284"/>
                  <a:pt x="8720177" y="3590862"/>
                  <a:pt x="8720177" y="3602038"/>
                </a:cubicBezTo>
                <a:cubicBezTo>
                  <a:pt x="8720177" y="3608475"/>
                  <a:pt x="8720695" y="3615814"/>
                  <a:pt x="8717001" y="3621088"/>
                </a:cubicBezTo>
                <a:cubicBezTo>
                  <a:pt x="8712626" y="3627340"/>
                  <a:pt x="8703349" y="3628396"/>
                  <a:pt x="8697950" y="3633789"/>
                </a:cubicBezTo>
                <a:cubicBezTo>
                  <a:pt x="8694777" y="3636966"/>
                  <a:pt x="8692164" y="3640825"/>
                  <a:pt x="8688428" y="3643316"/>
                </a:cubicBezTo>
                <a:cubicBezTo>
                  <a:pt x="8685643" y="3645172"/>
                  <a:pt x="8681893" y="3644994"/>
                  <a:pt x="8678903" y="3646492"/>
                </a:cubicBezTo>
                <a:cubicBezTo>
                  <a:pt x="8675487" y="3648197"/>
                  <a:pt x="8672725" y="3651013"/>
                  <a:pt x="8669375" y="3652840"/>
                </a:cubicBezTo>
                <a:cubicBezTo>
                  <a:pt x="8661068" y="3657374"/>
                  <a:pt x="8650671" y="3658847"/>
                  <a:pt x="8643975" y="3665540"/>
                </a:cubicBezTo>
                <a:cubicBezTo>
                  <a:pt x="8632083" y="3677432"/>
                  <a:pt x="8638711" y="3673645"/>
                  <a:pt x="8624926" y="3678240"/>
                </a:cubicBezTo>
                <a:cubicBezTo>
                  <a:pt x="8622809" y="3681416"/>
                  <a:pt x="8621555" y="3685381"/>
                  <a:pt x="8618575" y="3687765"/>
                </a:cubicBezTo>
                <a:cubicBezTo>
                  <a:pt x="8615963" y="3689857"/>
                  <a:pt x="8611420" y="3688574"/>
                  <a:pt x="8609050" y="3690938"/>
                </a:cubicBezTo>
                <a:cubicBezTo>
                  <a:pt x="8606683" y="3693308"/>
                  <a:pt x="8608243" y="3698098"/>
                  <a:pt x="8605877" y="3700466"/>
                </a:cubicBezTo>
                <a:cubicBezTo>
                  <a:pt x="8598361" y="3707981"/>
                  <a:pt x="8592977" y="3711332"/>
                  <a:pt x="8587003" y="3713113"/>
                </a:cubicBezTo>
                <a:lnTo>
                  <a:pt x="8567809" y="3715879"/>
                </a:lnTo>
                <a:lnTo>
                  <a:pt x="8570951" y="3671890"/>
                </a:lnTo>
                <a:cubicBezTo>
                  <a:pt x="8572179" y="3661455"/>
                  <a:pt x="8575865" y="3662062"/>
                  <a:pt x="8580475" y="3652840"/>
                </a:cubicBezTo>
                <a:cubicBezTo>
                  <a:pt x="8581973" y="3649847"/>
                  <a:pt x="8581559" y="3645927"/>
                  <a:pt x="8583651" y="3643316"/>
                </a:cubicBezTo>
                <a:cubicBezTo>
                  <a:pt x="8586035" y="3640335"/>
                  <a:pt x="8590323" y="3639501"/>
                  <a:pt x="8593176" y="3636966"/>
                </a:cubicBezTo>
                <a:cubicBezTo>
                  <a:pt x="8599887" y="3631001"/>
                  <a:pt x="8603707" y="3620752"/>
                  <a:pt x="8612225" y="3617915"/>
                </a:cubicBezTo>
                <a:cubicBezTo>
                  <a:pt x="8615403" y="3616854"/>
                  <a:pt x="8618825" y="3616363"/>
                  <a:pt x="8621753" y="3614737"/>
                </a:cubicBezTo>
                <a:cubicBezTo>
                  <a:pt x="8652679" y="3597556"/>
                  <a:pt x="8628683" y="3605067"/>
                  <a:pt x="8653501" y="3598862"/>
                </a:cubicBezTo>
                <a:cubicBezTo>
                  <a:pt x="8656677" y="3595687"/>
                  <a:pt x="8659103" y="3591518"/>
                  <a:pt x="8663027" y="3589337"/>
                </a:cubicBezTo>
                <a:cubicBezTo>
                  <a:pt x="8668877" y="3586087"/>
                  <a:pt x="8675725" y="3585105"/>
                  <a:pt x="8682076" y="3582987"/>
                </a:cubicBezTo>
                <a:cubicBezTo>
                  <a:pt x="8685251" y="3581929"/>
                  <a:pt x="8688353" y="3580625"/>
                  <a:pt x="8691601" y="3579812"/>
                </a:cubicBezTo>
                <a:cubicBezTo>
                  <a:pt x="8707550" y="3575827"/>
                  <a:pt x="8700160" y="3578018"/>
                  <a:pt x="8713827" y="3573462"/>
                </a:cubicBezTo>
                <a:close/>
                <a:moveTo>
                  <a:pt x="9190075" y="3548062"/>
                </a:moveTo>
                <a:cubicBezTo>
                  <a:pt x="9194307" y="3549120"/>
                  <a:pt x="9199368" y="3548511"/>
                  <a:pt x="9202777" y="3551238"/>
                </a:cubicBezTo>
                <a:cubicBezTo>
                  <a:pt x="9205389" y="3553328"/>
                  <a:pt x="9205949" y="3557417"/>
                  <a:pt x="9205949" y="3560762"/>
                </a:cubicBezTo>
                <a:cubicBezTo>
                  <a:pt x="9205949" y="3570346"/>
                  <a:pt x="9204353" y="3579884"/>
                  <a:pt x="9202777" y="3589337"/>
                </a:cubicBezTo>
                <a:cubicBezTo>
                  <a:pt x="9202227" y="3592638"/>
                  <a:pt x="9201657" y="3596220"/>
                  <a:pt x="9199599" y="3598862"/>
                </a:cubicBezTo>
                <a:cubicBezTo>
                  <a:pt x="9186438" y="3615787"/>
                  <a:pt x="9178435" y="3619324"/>
                  <a:pt x="9161502" y="3630616"/>
                </a:cubicBezTo>
                <a:cubicBezTo>
                  <a:pt x="9158325" y="3632733"/>
                  <a:pt x="9155595" y="3635760"/>
                  <a:pt x="9151977" y="3636966"/>
                </a:cubicBezTo>
                <a:cubicBezTo>
                  <a:pt x="9148799" y="3638024"/>
                  <a:pt x="9145378" y="3638517"/>
                  <a:pt x="9142449" y="3640142"/>
                </a:cubicBezTo>
                <a:cubicBezTo>
                  <a:pt x="9103029" y="3662042"/>
                  <a:pt x="9140375" y="3647112"/>
                  <a:pt x="9110701" y="3656016"/>
                </a:cubicBezTo>
                <a:cubicBezTo>
                  <a:pt x="9104291" y="3657940"/>
                  <a:pt x="9098000" y="3660248"/>
                  <a:pt x="9091649" y="3662367"/>
                </a:cubicBezTo>
                <a:cubicBezTo>
                  <a:pt x="9081121" y="3665875"/>
                  <a:pt x="9104879" y="3654429"/>
                  <a:pt x="9107525" y="3652840"/>
                </a:cubicBezTo>
                <a:cubicBezTo>
                  <a:pt x="9088477" y="3651782"/>
                  <a:pt x="9069367" y="3651474"/>
                  <a:pt x="9050375" y="3649667"/>
                </a:cubicBezTo>
                <a:cubicBezTo>
                  <a:pt x="9047044" y="3649350"/>
                  <a:pt x="9043636" y="3648345"/>
                  <a:pt x="9040850" y="3646492"/>
                </a:cubicBezTo>
                <a:cubicBezTo>
                  <a:pt x="9037114" y="3644001"/>
                  <a:pt x="9034499" y="3640142"/>
                  <a:pt x="9031327" y="3636966"/>
                </a:cubicBezTo>
                <a:cubicBezTo>
                  <a:pt x="9030268" y="3633789"/>
                  <a:pt x="9028149" y="3630787"/>
                  <a:pt x="9028149" y="3627442"/>
                </a:cubicBezTo>
                <a:cubicBezTo>
                  <a:pt x="9028149" y="3622836"/>
                  <a:pt x="9034465" y="3610955"/>
                  <a:pt x="9037677" y="3608388"/>
                </a:cubicBezTo>
                <a:cubicBezTo>
                  <a:pt x="9040287" y="3606296"/>
                  <a:pt x="9044208" y="3606710"/>
                  <a:pt x="9047202" y="3605212"/>
                </a:cubicBezTo>
                <a:cubicBezTo>
                  <a:pt x="9069127" y="3594249"/>
                  <a:pt x="9042995" y="3602295"/>
                  <a:pt x="9069425" y="3595687"/>
                </a:cubicBezTo>
                <a:cubicBezTo>
                  <a:pt x="9072601" y="3593571"/>
                  <a:pt x="9075539" y="3591044"/>
                  <a:pt x="9078951" y="3589337"/>
                </a:cubicBezTo>
                <a:cubicBezTo>
                  <a:pt x="9084027" y="3586800"/>
                  <a:pt x="9096427" y="3584344"/>
                  <a:pt x="9101175" y="3582987"/>
                </a:cubicBezTo>
                <a:cubicBezTo>
                  <a:pt x="9104393" y="3582068"/>
                  <a:pt x="9107709" y="3581309"/>
                  <a:pt x="9110701" y="3579812"/>
                </a:cubicBezTo>
                <a:cubicBezTo>
                  <a:pt x="9114115" y="3578105"/>
                  <a:pt x="9116717" y="3574966"/>
                  <a:pt x="9120227" y="3573462"/>
                </a:cubicBezTo>
                <a:cubicBezTo>
                  <a:pt x="9124238" y="3571744"/>
                  <a:pt x="9128746" y="3571543"/>
                  <a:pt x="9132925" y="3570287"/>
                </a:cubicBezTo>
                <a:cubicBezTo>
                  <a:pt x="9139335" y="3568364"/>
                  <a:pt x="9145627" y="3566054"/>
                  <a:pt x="9151977" y="3563939"/>
                </a:cubicBezTo>
                <a:lnTo>
                  <a:pt x="9161502" y="3560762"/>
                </a:lnTo>
                <a:cubicBezTo>
                  <a:pt x="9164675" y="3559704"/>
                  <a:pt x="9168241" y="3559445"/>
                  <a:pt x="9171026" y="3557588"/>
                </a:cubicBezTo>
                <a:cubicBezTo>
                  <a:pt x="9183335" y="3549382"/>
                  <a:pt x="9176929" y="3552444"/>
                  <a:pt x="9190075" y="3548062"/>
                </a:cubicBezTo>
                <a:close/>
                <a:moveTo>
                  <a:pt x="5852933" y="3449689"/>
                </a:moveTo>
                <a:cubicBezTo>
                  <a:pt x="5874770" y="3452241"/>
                  <a:pt x="5877552" y="3469082"/>
                  <a:pt x="5904142" y="3471634"/>
                </a:cubicBezTo>
                <a:cubicBezTo>
                  <a:pt x="5938276" y="3485864"/>
                  <a:pt x="5962886" y="3459612"/>
                  <a:pt x="6006554" y="3464318"/>
                </a:cubicBezTo>
                <a:cubicBezTo>
                  <a:pt x="6033144" y="3471748"/>
                  <a:pt x="6043074" y="3469652"/>
                  <a:pt x="6057758" y="3491371"/>
                </a:cubicBezTo>
                <a:cubicBezTo>
                  <a:pt x="6074370" y="3536168"/>
                  <a:pt x="6067168" y="3590493"/>
                  <a:pt x="6040918" y="3635297"/>
                </a:cubicBezTo>
                <a:cubicBezTo>
                  <a:pt x="6005251" y="3675839"/>
                  <a:pt x="5976725" y="3647319"/>
                  <a:pt x="5943437" y="3661663"/>
                </a:cubicBezTo>
                <a:cubicBezTo>
                  <a:pt x="5842226" y="3744061"/>
                  <a:pt x="5781480" y="3874082"/>
                  <a:pt x="5694551" y="3930287"/>
                </a:cubicBezTo>
                <a:cubicBezTo>
                  <a:pt x="5596958" y="3959203"/>
                  <a:pt x="5499367" y="3980980"/>
                  <a:pt x="5399389" y="3983703"/>
                </a:cubicBezTo>
                <a:cubicBezTo>
                  <a:pt x="5362811" y="3986026"/>
                  <a:pt x="5321481" y="3990730"/>
                  <a:pt x="5289660" y="3976385"/>
                </a:cubicBezTo>
                <a:cubicBezTo>
                  <a:pt x="5256153" y="3958806"/>
                  <a:pt x="5246463" y="3910264"/>
                  <a:pt x="5267721" y="3859342"/>
                </a:cubicBezTo>
                <a:cubicBezTo>
                  <a:pt x="5299700" y="3837916"/>
                  <a:pt x="5355497" y="3859342"/>
                  <a:pt x="5399389" y="3859342"/>
                </a:cubicBezTo>
                <a:cubicBezTo>
                  <a:pt x="5404273" y="3832523"/>
                  <a:pt x="5418668" y="3815224"/>
                  <a:pt x="5414026" y="3778878"/>
                </a:cubicBezTo>
                <a:cubicBezTo>
                  <a:pt x="5426846" y="3739920"/>
                  <a:pt x="5503953" y="3715251"/>
                  <a:pt x="5531067" y="3669150"/>
                </a:cubicBezTo>
                <a:cubicBezTo>
                  <a:pt x="5540643" y="3644707"/>
                  <a:pt x="5524031" y="3632173"/>
                  <a:pt x="5538379" y="3588677"/>
                </a:cubicBezTo>
                <a:cubicBezTo>
                  <a:pt x="5565670" y="3557379"/>
                  <a:pt x="5631045" y="3549891"/>
                  <a:pt x="5677365" y="3544785"/>
                </a:cubicBezTo>
                <a:cubicBezTo>
                  <a:pt x="5703907" y="3552274"/>
                  <a:pt x="5682813" y="3583571"/>
                  <a:pt x="5721257" y="3588677"/>
                </a:cubicBezTo>
                <a:cubicBezTo>
                  <a:pt x="5750527" y="3585840"/>
                  <a:pt x="5784543" y="3556805"/>
                  <a:pt x="5809041" y="3530158"/>
                </a:cubicBezTo>
                <a:lnTo>
                  <a:pt x="5809041" y="3486264"/>
                </a:lnTo>
                <a:cubicBezTo>
                  <a:pt x="5821289" y="3462166"/>
                  <a:pt x="5824017" y="3452356"/>
                  <a:pt x="5852933" y="3449689"/>
                </a:cubicBezTo>
                <a:close/>
                <a:moveTo>
                  <a:pt x="9072601" y="3205162"/>
                </a:moveTo>
                <a:cubicBezTo>
                  <a:pt x="9081065" y="3206220"/>
                  <a:pt x="9089767" y="3206094"/>
                  <a:pt x="9098000" y="3208338"/>
                </a:cubicBezTo>
                <a:cubicBezTo>
                  <a:pt x="9110393" y="3211718"/>
                  <a:pt x="9106243" y="3215300"/>
                  <a:pt x="9110701" y="3224213"/>
                </a:cubicBezTo>
                <a:cubicBezTo>
                  <a:pt x="9112406" y="3227626"/>
                  <a:pt x="9114935" y="3230563"/>
                  <a:pt x="9117049" y="3233737"/>
                </a:cubicBezTo>
                <a:cubicBezTo>
                  <a:pt x="9115991" y="3236913"/>
                  <a:pt x="9116243" y="3240895"/>
                  <a:pt x="9113874" y="3243262"/>
                </a:cubicBezTo>
                <a:cubicBezTo>
                  <a:pt x="9110527" y="3246610"/>
                  <a:pt x="9105567" y="3247854"/>
                  <a:pt x="9101173" y="3249612"/>
                </a:cubicBezTo>
                <a:cubicBezTo>
                  <a:pt x="9083626" y="3256631"/>
                  <a:pt x="9095881" y="3249612"/>
                  <a:pt x="9094825" y="3249612"/>
                </a:cubicBezTo>
                <a:cubicBezTo>
                  <a:pt x="9086347" y="3243556"/>
                  <a:pt x="9069423" y="3238051"/>
                  <a:pt x="9069423" y="3224213"/>
                </a:cubicBezTo>
                <a:cubicBezTo>
                  <a:pt x="9069423" y="3217774"/>
                  <a:pt x="9071542" y="3211512"/>
                  <a:pt x="9072601" y="3205162"/>
                </a:cubicBezTo>
                <a:close/>
                <a:moveTo>
                  <a:pt x="6748220" y="3001966"/>
                </a:moveTo>
                <a:cubicBezTo>
                  <a:pt x="6764573" y="3003379"/>
                  <a:pt x="6780736" y="3006951"/>
                  <a:pt x="6796591" y="3013500"/>
                </a:cubicBezTo>
                <a:cubicBezTo>
                  <a:pt x="6820754" y="3029775"/>
                  <a:pt x="6835376" y="3048430"/>
                  <a:pt x="6828576" y="3071851"/>
                </a:cubicBezTo>
                <a:cubicBezTo>
                  <a:pt x="6792902" y="3112338"/>
                  <a:pt x="6600071" y="3148061"/>
                  <a:pt x="6642976" y="3179024"/>
                </a:cubicBezTo>
                <a:cubicBezTo>
                  <a:pt x="6687093" y="3195922"/>
                  <a:pt x="6740738" y="3160431"/>
                  <a:pt x="6803909" y="3208285"/>
                </a:cubicBezTo>
                <a:cubicBezTo>
                  <a:pt x="6795740" y="3268848"/>
                  <a:pt x="6704218" y="3319881"/>
                  <a:pt x="6660326" y="3325672"/>
                </a:cubicBezTo>
                <a:cubicBezTo>
                  <a:pt x="6626984" y="3326295"/>
                  <a:pt x="6600789" y="3300725"/>
                  <a:pt x="6569827" y="3318013"/>
                </a:cubicBezTo>
                <a:cubicBezTo>
                  <a:pt x="6541021" y="3347161"/>
                  <a:pt x="6559843" y="3364401"/>
                  <a:pt x="6578659" y="3386404"/>
                </a:cubicBezTo>
                <a:cubicBezTo>
                  <a:pt x="6563525" y="3409936"/>
                  <a:pt x="6538857" y="3428707"/>
                  <a:pt x="6533247" y="3457004"/>
                </a:cubicBezTo>
                <a:cubicBezTo>
                  <a:pt x="6523725" y="3488645"/>
                  <a:pt x="6535626" y="3522668"/>
                  <a:pt x="6528486" y="3556691"/>
                </a:cubicBezTo>
                <a:cubicBezTo>
                  <a:pt x="6512774" y="3603586"/>
                  <a:pt x="6456580" y="3626668"/>
                  <a:pt x="6445640" y="3664041"/>
                </a:cubicBezTo>
                <a:cubicBezTo>
                  <a:pt x="6417065" y="3706874"/>
                  <a:pt x="6467067" y="3928299"/>
                  <a:pt x="6452778" y="4056853"/>
                </a:cubicBezTo>
                <a:cubicBezTo>
                  <a:pt x="6425782" y="4138903"/>
                  <a:pt x="6389267" y="4163800"/>
                  <a:pt x="6350367" y="4195842"/>
                </a:cubicBezTo>
                <a:cubicBezTo>
                  <a:pt x="6318669" y="4219940"/>
                  <a:pt x="6308398" y="4215464"/>
                  <a:pt x="6276700" y="4237182"/>
                </a:cubicBezTo>
                <a:cubicBezTo>
                  <a:pt x="6235704" y="4274724"/>
                  <a:pt x="6230426" y="4317026"/>
                  <a:pt x="6196580" y="4352186"/>
                </a:cubicBezTo>
                <a:cubicBezTo>
                  <a:pt x="6160969" y="4374581"/>
                  <a:pt x="6125356" y="4366021"/>
                  <a:pt x="6089743" y="4364606"/>
                </a:cubicBezTo>
                <a:cubicBezTo>
                  <a:pt x="6032811" y="4347194"/>
                  <a:pt x="5971120" y="4303589"/>
                  <a:pt x="5926087" y="4290941"/>
                </a:cubicBezTo>
                <a:cubicBezTo>
                  <a:pt x="5886964" y="4278977"/>
                  <a:pt x="5838303" y="4286064"/>
                  <a:pt x="5794419" y="4283625"/>
                </a:cubicBezTo>
                <a:cubicBezTo>
                  <a:pt x="5701758" y="4293378"/>
                  <a:pt x="5530510" y="4350757"/>
                  <a:pt x="5516432" y="4312885"/>
                </a:cubicBezTo>
                <a:cubicBezTo>
                  <a:pt x="5524894" y="4280845"/>
                  <a:pt x="5628602" y="4210703"/>
                  <a:pt x="5691828" y="4185803"/>
                </a:cubicBezTo>
                <a:cubicBezTo>
                  <a:pt x="5723413" y="4177245"/>
                  <a:pt x="5740310" y="4192494"/>
                  <a:pt x="5765149" y="4195842"/>
                </a:cubicBezTo>
                <a:cubicBezTo>
                  <a:pt x="5789986" y="4199188"/>
                  <a:pt x="5814033" y="4219998"/>
                  <a:pt x="5840853" y="4205882"/>
                </a:cubicBezTo>
                <a:cubicBezTo>
                  <a:pt x="5856902" y="4194992"/>
                  <a:pt x="5868187" y="4167432"/>
                  <a:pt x="5867568" y="4144635"/>
                </a:cubicBezTo>
                <a:cubicBezTo>
                  <a:pt x="5847428" y="4113050"/>
                  <a:pt x="5755860" y="4131471"/>
                  <a:pt x="5728580" y="4064166"/>
                </a:cubicBezTo>
                <a:cubicBezTo>
                  <a:pt x="5719338" y="4027933"/>
                  <a:pt x="5736289" y="4013135"/>
                  <a:pt x="5765149" y="3998328"/>
                </a:cubicBezTo>
                <a:cubicBezTo>
                  <a:pt x="5809041" y="3978995"/>
                  <a:pt x="5852933" y="3985854"/>
                  <a:pt x="5896825" y="3961756"/>
                </a:cubicBezTo>
                <a:cubicBezTo>
                  <a:pt x="5928525" y="3922742"/>
                  <a:pt x="5950701" y="3883728"/>
                  <a:pt x="5991919" y="3844713"/>
                </a:cubicBezTo>
                <a:cubicBezTo>
                  <a:pt x="6033547" y="3832749"/>
                  <a:pt x="6087082" y="3854124"/>
                  <a:pt x="6131084" y="3823111"/>
                </a:cubicBezTo>
                <a:cubicBezTo>
                  <a:pt x="6150418" y="3805468"/>
                  <a:pt x="6136417" y="3749729"/>
                  <a:pt x="6150989" y="3713037"/>
                </a:cubicBezTo>
                <a:cubicBezTo>
                  <a:pt x="6186037" y="3666939"/>
                  <a:pt x="6252040" y="3654174"/>
                  <a:pt x="6291840" y="3603307"/>
                </a:cubicBezTo>
                <a:cubicBezTo>
                  <a:pt x="6289179" y="3586352"/>
                  <a:pt x="6286511" y="3571780"/>
                  <a:pt x="6255271" y="3566730"/>
                </a:cubicBezTo>
                <a:cubicBezTo>
                  <a:pt x="6218868" y="3567016"/>
                  <a:pt x="6196746" y="3600640"/>
                  <a:pt x="6167487" y="3603307"/>
                </a:cubicBezTo>
                <a:cubicBezTo>
                  <a:pt x="6148270" y="3588620"/>
                  <a:pt x="6140952" y="3578695"/>
                  <a:pt x="6145542" y="3552100"/>
                </a:cubicBezTo>
                <a:cubicBezTo>
                  <a:pt x="6168286" y="3515180"/>
                  <a:pt x="6298196" y="3447306"/>
                  <a:pt x="6313800" y="3408006"/>
                </a:cubicBezTo>
                <a:cubicBezTo>
                  <a:pt x="6288784" y="3390715"/>
                  <a:pt x="6201848" y="3437718"/>
                  <a:pt x="6160177" y="3420428"/>
                </a:cubicBezTo>
                <a:cubicBezTo>
                  <a:pt x="6160400" y="3398654"/>
                  <a:pt x="6172535" y="3393546"/>
                  <a:pt x="6189434" y="3376535"/>
                </a:cubicBezTo>
                <a:cubicBezTo>
                  <a:pt x="6235992" y="3349884"/>
                  <a:pt x="6325502" y="3342313"/>
                  <a:pt x="6343398" y="3320395"/>
                </a:cubicBezTo>
                <a:cubicBezTo>
                  <a:pt x="6361283" y="3298477"/>
                  <a:pt x="6287709" y="3290791"/>
                  <a:pt x="6296778" y="3245035"/>
                </a:cubicBezTo>
                <a:cubicBezTo>
                  <a:pt x="6327468" y="3216344"/>
                  <a:pt x="6412911" y="3249568"/>
                  <a:pt x="6465028" y="3230402"/>
                </a:cubicBezTo>
                <a:cubicBezTo>
                  <a:pt x="6482548" y="3200970"/>
                  <a:pt x="6433390" y="3171539"/>
                  <a:pt x="6462816" y="3127821"/>
                </a:cubicBezTo>
                <a:cubicBezTo>
                  <a:pt x="6489983" y="3084157"/>
                  <a:pt x="6538580" y="3052403"/>
                  <a:pt x="6599084" y="3025406"/>
                </a:cubicBezTo>
                <a:cubicBezTo>
                  <a:pt x="6648460" y="3012905"/>
                  <a:pt x="6699185" y="2997724"/>
                  <a:pt x="6748220" y="3001966"/>
                </a:cubicBezTo>
                <a:close/>
                <a:moveTo>
                  <a:pt x="23355331" y="3000374"/>
                </a:moveTo>
                <a:cubicBezTo>
                  <a:pt x="23360095" y="3001963"/>
                  <a:pt x="23365127" y="3002892"/>
                  <a:pt x="23369619" y="3005137"/>
                </a:cubicBezTo>
                <a:cubicBezTo>
                  <a:pt x="23374739" y="3007697"/>
                  <a:pt x="23379507" y="3010998"/>
                  <a:pt x="23383907" y="3014662"/>
                </a:cubicBezTo>
                <a:cubicBezTo>
                  <a:pt x="23392931" y="3022186"/>
                  <a:pt x="23402363" y="3032536"/>
                  <a:pt x="23407715" y="3043237"/>
                </a:cubicBezTo>
                <a:cubicBezTo>
                  <a:pt x="23427431" y="3082673"/>
                  <a:pt x="23394707" y="3030863"/>
                  <a:pt x="23422003" y="3071812"/>
                </a:cubicBezTo>
                <a:cubicBezTo>
                  <a:pt x="23423591" y="3076575"/>
                  <a:pt x="23424519" y="3081609"/>
                  <a:pt x="23426767" y="3086101"/>
                </a:cubicBezTo>
                <a:cubicBezTo>
                  <a:pt x="23429327" y="3091219"/>
                  <a:pt x="23437415" y="3094774"/>
                  <a:pt x="23436291" y="3100387"/>
                </a:cubicBezTo>
                <a:cubicBezTo>
                  <a:pt x="23435167" y="3106000"/>
                  <a:pt x="23427123" y="3107352"/>
                  <a:pt x="23422003" y="3109912"/>
                </a:cubicBezTo>
                <a:cubicBezTo>
                  <a:pt x="23417515" y="3112158"/>
                  <a:pt x="23412379" y="3112810"/>
                  <a:pt x="23407715" y="3114674"/>
                </a:cubicBezTo>
                <a:cubicBezTo>
                  <a:pt x="23404419" y="3115992"/>
                  <a:pt x="23420415" y="3129756"/>
                  <a:pt x="23407715" y="3119438"/>
                </a:cubicBezTo>
                <a:cubicBezTo>
                  <a:pt x="23395019" y="3109118"/>
                  <a:pt x="23356919" y="3074987"/>
                  <a:pt x="23331515" y="3052763"/>
                </a:cubicBezTo>
                <a:cubicBezTo>
                  <a:pt x="23329927" y="3038475"/>
                  <a:pt x="23320803" y="3022987"/>
                  <a:pt x="23326755" y="3009899"/>
                </a:cubicBezTo>
                <a:cubicBezTo>
                  <a:pt x="23330907" y="3000761"/>
                  <a:pt x="23355331" y="3000374"/>
                  <a:pt x="23355331" y="3000374"/>
                </a:cubicBezTo>
                <a:close/>
                <a:moveTo>
                  <a:pt x="34044759" y="2983706"/>
                </a:moveTo>
                <a:cubicBezTo>
                  <a:pt x="34057507" y="2984983"/>
                  <a:pt x="34065267" y="2983992"/>
                  <a:pt x="34075715" y="2988469"/>
                </a:cubicBezTo>
                <a:cubicBezTo>
                  <a:pt x="34078975" y="2989867"/>
                  <a:pt x="34082195" y="2991405"/>
                  <a:pt x="34085239" y="2993233"/>
                </a:cubicBezTo>
                <a:cubicBezTo>
                  <a:pt x="34090147" y="2996176"/>
                  <a:pt x="34094095" y="3000947"/>
                  <a:pt x="34099527" y="3002756"/>
                </a:cubicBezTo>
                <a:lnTo>
                  <a:pt x="34106671" y="3005137"/>
                </a:lnTo>
                <a:cubicBezTo>
                  <a:pt x="34108259" y="3007518"/>
                  <a:pt x="34109199" y="3010494"/>
                  <a:pt x="34111431" y="3012281"/>
                </a:cubicBezTo>
                <a:cubicBezTo>
                  <a:pt x="34113391" y="3013851"/>
                  <a:pt x="34116803" y="3012887"/>
                  <a:pt x="34118575" y="3014662"/>
                </a:cubicBezTo>
                <a:cubicBezTo>
                  <a:pt x="34120351" y="3016439"/>
                  <a:pt x="34119835" y="3019562"/>
                  <a:pt x="34120959" y="3021807"/>
                </a:cubicBezTo>
                <a:cubicBezTo>
                  <a:pt x="34122239" y="3024366"/>
                  <a:pt x="34124131" y="3026568"/>
                  <a:pt x="34125719" y="3028949"/>
                </a:cubicBezTo>
                <a:cubicBezTo>
                  <a:pt x="34122787" y="3058291"/>
                  <a:pt x="34103891" y="3046810"/>
                  <a:pt x="34099527" y="3050381"/>
                </a:cubicBezTo>
                <a:cubicBezTo>
                  <a:pt x="34095227" y="3049904"/>
                  <a:pt x="34075787" y="3048712"/>
                  <a:pt x="34068571" y="3045618"/>
                </a:cubicBezTo>
                <a:cubicBezTo>
                  <a:pt x="34065939" y="3044491"/>
                  <a:pt x="34063987" y="3042136"/>
                  <a:pt x="34061427" y="3040856"/>
                </a:cubicBezTo>
                <a:cubicBezTo>
                  <a:pt x="34059183" y="3039733"/>
                  <a:pt x="34056475" y="3039693"/>
                  <a:pt x="34054283" y="3038475"/>
                </a:cubicBezTo>
                <a:cubicBezTo>
                  <a:pt x="34049279" y="3035695"/>
                  <a:pt x="34039995" y="3028949"/>
                  <a:pt x="34039995" y="3028949"/>
                </a:cubicBezTo>
                <a:cubicBezTo>
                  <a:pt x="34030259" y="3014348"/>
                  <a:pt x="34030327" y="3017610"/>
                  <a:pt x="34037615" y="2988469"/>
                </a:cubicBezTo>
                <a:cubicBezTo>
                  <a:pt x="34038307" y="2985693"/>
                  <a:pt x="34042375" y="2985294"/>
                  <a:pt x="34044759" y="2983706"/>
                </a:cubicBezTo>
                <a:close/>
                <a:moveTo>
                  <a:pt x="33732815" y="2959894"/>
                </a:moveTo>
                <a:cubicBezTo>
                  <a:pt x="33739887" y="2958607"/>
                  <a:pt x="33747099" y="2961482"/>
                  <a:pt x="33754243" y="2962276"/>
                </a:cubicBezTo>
                <a:cubicBezTo>
                  <a:pt x="33771255" y="2973614"/>
                  <a:pt x="33767143" y="2966246"/>
                  <a:pt x="33770915" y="2981324"/>
                </a:cubicBezTo>
                <a:cubicBezTo>
                  <a:pt x="33770119" y="2999580"/>
                  <a:pt x="33770627" y="3017940"/>
                  <a:pt x="33768531" y="3036093"/>
                </a:cubicBezTo>
                <a:cubicBezTo>
                  <a:pt x="33768203" y="3038937"/>
                  <a:pt x="33766003" y="3041450"/>
                  <a:pt x="33763771" y="3043237"/>
                </a:cubicBezTo>
                <a:cubicBezTo>
                  <a:pt x="33761811" y="3044806"/>
                  <a:pt x="33759803" y="3047205"/>
                  <a:pt x="33759007" y="3048000"/>
                </a:cubicBezTo>
                <a:cubicBezTo>
                  <a:pt x="33751863" y="3047205"/>
                  <a:pt x="33744331" y="3048074"/>
                  <a:pt x="33737575" y="3045618"/>
                </a:cubicBezTo>
                <a:cubicBezTo>
                  <a:pt x="33734887" y="3044640"/>
                  <a:pt x="33733975" y="3041090"/>
                  <a:pt x="33732815" y="3038475"/>
                </a:cubicBezTo>
                <a:cubicBezTo>
                  <a:pt x="33730775" y="3033887"/>
                  <a:pt x="33729639" y="3028949"/>
                  <a:pt x="33728051" y="3024188"/>
                </a:cubicBezTo>
                <a:lnTo>
                  <a:pt x="33725671" y="3017044"/>
                </a:lnTo>
                <a:cubicBezTo>
                  <a:pt x="33726463" y="3000374"/>
                  <a:pt x="33725983" y="2983596"/>
                  <a:pt x="33728051" y="2967037"/>
                </a:cubicBezTo>
                <a:cubicBezTo>
                  <a:pt x="33728407" y="2964198"/>
                  <a:pt x="33729999" y="2960405"/>
                  <a:pt x="33732815" y="2959894"/>
                </a:cubicBezTo>
                <a:close/>
                <a:moveTo>
                  <a:pt x="24463195" y="2789928"/>
                </a:moveTo>
                <a:cubicBezTo>
                  <a:pt x="24477191" y="2790586"/>
                  <a:pt x="24498135" y="2794716"/>
                  <a:pt x="24550715" y="2800350"/>
                </a:cubicBezTo>
                <a:cubicBezTo>
                  <a:pt x="24556407" y="2800960"/>
                  <a:pt x="24560239" y="2806699"/>
                  <a:pt x="24565003" y="2809874"/>
                </a:cubicBezTo>
                <a:cubicBezTo>
                  <a:pt x="24563415" y="2827337"/>
                  <a:pt x="24572639" y="2849864"/>
                  <a:pt x="24560239" y="2862262"/>
                </a:cubicBezTo>
                <a:cubicBezTo>
                  <a:pt x="24550075" y="2872428"/>
                  <a:pt x="24531475" y="2860318"/>
                  <a:pt x="24517379" y="2857500"/>
                </a:cubicBezTo>
                <a:cubicBezTo>
                  <a:pt x="24507531" y="2855532"/>
                  <a:pt x="24488803" y="2847974"/>
                  <a:pt x="24488803" y="2847974"/>
                </a:cubicBezTo>
                <a:cubicBezTo>
                  <a:pt x="24482451" y="2849563"/>
                  <a:pt x="24474679" y="2848427"/>
                  <a:pt x="24469751" y="2852738"/>
                </a:cubicBezTo>
                <a:cubicBezTo>
                  <a:pt x="24461139" y="2860276"/>
                  <a:pt x="24462135" y="2880711"/>
                  <a:pt x="24450703" y="2881312"/>
                </a:cubicBezTo>
                <a:lnTo>
                  <a:pt x="24360215" y="2886075"/>
                </a:lnTo>
                <a:lnTo>
                  <a:pt x="24288779" y="2881312"/>
                </a:lnTo>
                <a:cubicBezTo>
                  <a:pt x="24274491" y="2879724"/>
                  <a:pt x="24259423" y="2881462"/>
                  <a:pt x="24245915" y="2876549"/>
                </a:cubicBezTo>
                <a:cubicBezTo>
                  <a:pt x="24234335" y="2872339"/>
                  <a:pt x="24233939" y="2855190"/>
                  <a:pt x="24241151" y="2847974"/>
                </a:cubicBezTo>
                <a:cubicBezTo>
                  <a:pt x="24244703" y="2844424"/>
                  <a:pt x="24250679" y="2844801"/>
                  <a:pt x="24255439" y="2843213"/>
                </a:cubicBezTo>
                <a:cubicBezTo>
                  <a:pt x="24260203" y="2840037"/>
                  <a:pt x="24264607" y="2836247"/>
                  <a:pt x="24269727" y="2833687"/>
                </a:cubicBezTo>
                <a:cubicBezTo>
                  <a:pt x="24274219" y="2831442"/>
                  <a:pt x="24279171" y="2830246"/>
                  <a:pt x="24284015" y="2828926"/>
                </a:cubicBezTo>
                <a:cubicBezTo>
                  <a:pt x="24296643" y="2825480"/>
                  <a:pt x="24309695" y="2823540"/>
                  <a:pt x="24322115" y="2819399"/>
                </a:cubicBezTo>
                <a:cubicBezTo>
                  <a:pt x="24331639" y="2816224"/>
                  <a:pt x="24340787" y="2811525"/>
                  <a:pt x="24350691" y="2809874"/>
                </a:cubicBezTo>
                <a:cubicBezTo>
                  <a:pt x="24391891" y="2803008"/>
                  <a:pt x="24369683" y="2806310"/>
                  <a:pt x="24417363" y="2800350"/>
                </a:cubicBezTo>
                <a:cubicBezTo>
                  <a:pt x="24442155" y="2792088"/>
                  <a:pt x="24449203" y="2789271"/>
                  <a:pt x="24463195" y="2789928"/>
                </a:cubicBezTo>
                <a:close/>
                <a:moveTo>
                  <a:pt x="34039995" y="2717006"/>
                </a:moveTo>
                <a:cubicBezTo>
                  <a:pt x="34058671" y="2715674"/>
                  <a:pt x="34065039" y="2719002"/>
                  <a:pt x="34080475" y="2724150"/>
                </a:cubicBezTo>
                <a:cubicBezTo>
                  <a:pt x="34082859" y="2724943"/>
                  <a:pt x="34085531" y="2725139"/>
                  <a:pt x="34087619" y="2726531"/>
                </a:cubicBezTo>
                <a:cubicBezTo>
                  <a:pt x="34096851" y="2732685"/>
                  <a:pt x="34092047" y="2730389"/>
                  <a:pt x="34101907" y="2733674"/>
                </a:cubicBezTo>
                <a:cubicBezTo>
                  <a:pt x="34107575" y="2750677"/>
                  <a:pt x="34103883" y="2743786"/>
                  <a:pt x="34111431" y="2755106"/>
                </a:cubicBezTo>
                <a:cubicBezTo>
                  <a:pt x="34112227" y="2757487"/>
                  <a:pt x="34114227" y="2759773"/>
                  <a:pt x="34113815" y="2762249"/>
                </a:cubicBezTo>
                <a:cubicBezTo>
                  <a:pt x="34112547" y="2769853"/>
                  <a:pt x="34107479" y="2769918"/>
                  <a:pt x="34101907" y="2771776"/>
                </a:cubicBezTo>
                <a:cubicBezTo>
                  <a:pt x="34100319" y="2774155"/>
                  <a:pt x="34099379" y="2777131"/>
                  <a:pt x="34097143" y="2778918"/>
                </a:cubicBezTo>
                <a:cubicBezTo>
                  <a:pt x="34095183" y="2780487"/>
                  <a:pt x="34092415" y="2780612"/>
                  <a:pt x="34090003" y="2781299"/>
                </a:cubicBezTo>
                <a:cubicBezTo>
                  <a:pt x="34075599" y="2785414"/>
                  <a:pt x="34058251" y="2781299"/>
                  <a:pt x="34051903" y="2781299"/>
                </a:cubicBezTo>
                <a:cubicBezTo>
                  <a:pt x="34044759" y="2782094"/>
                  <a:pt x="34037659" y="2783681"/>
                  <a:pt x="34030471" y="2783681"/>
                </a:cubicBezTo>
                <a:cubicBezTo>
                  <a:pt x="34014523" y="2783681"/>
                  <a:pt x="34013071" y="2782643"/>
                  <a:pt x="34001895" y="2778918"/>
                </a:cubicBezTo>
                <a:cubicBezTo>
                  <a:pt x="34001099" y="2776540"/>
                  <a:pt x="34000635" y="2774019"/>
                  <a:pt x="33999515" y="2771776"/>
                </a:cubicBezTo>
                <a:cubicBezTo>
                  <a:pt x="33998235" y="2769215"/>
                  <a:pt x="33995035" y="2767480"/>
                  <a:pt x="33994751" y="2764632"/>
                </a:cubicBezTo>
                <a:cubicBezTo>
                  <a:pt x="33994195" y="2759046"/>
                  <a:pt x="33995871" y="2753432"/>
                  <a:pt x="33997131" y="2747963"/>
                </a:cubicBezTo>
                <a:cubicBezTo>
                  <a:pt x="33998263" y="2743070"/>
                  <a:pt x="33997131" y="2735261"/>
                  <a:pt x="34001895" y="2733674"/>
                </a:cubicBezTo>
                <a:cubicBezTo>
                  <a:pt x="34004275" y="2732881"/>
                  <a:pt x="34006795" y="2732415"/>
                  <a:pt x="34009039" y="2731293"/>
                </a:cubicBezTo>
                <a:cubicBezTo>
                  <a:pt x="34011599" y="2730014"/>
                  <a:pt x="34013551" y="2727658"/>
                  <a:pt x="34016183" y="2726531"/>
                </a:cubicBezTo>
                <a:cubicBezTo>
                  <a:pt x="34019191" y="2725243"/>
                  <a:pt x="34022559" y="2725048"/>
                  <a:pt x="34025707" y="2724150"/>
                </a:cubicBezTo>
                <a:cubicBezTo>
                  <a:pt x="34028123" y="2723463"/>
                  <a:pt x="34030471" y="2722562"/>
                  <a:pt x="34032851" y="2721768"/>
                </a:cubicBezTo>
                <a:cubicBezTo>
                  <a:pt x="34035231" y="2720181"/>
                  <a:pt x="34037139" y="2717211"/>
                  <a:pt x="34039995" y="2717006"/>
                </a:cubicBezTo>
                <a:close/>
                <a:moveTo>
                  <a:pt x="7196182" y="2700337"/>
                </a:moveTo>
                <a:cubicBezTo>
                  <a:pt x="7204648" y="2701396"/>
                  <a:pt x="7213349" y="2701267"/>
                  <a:pt x="7221582" y="2703512"/>
                </a:cubicBezTo>
                <a:cubicBezTo>
                  <a:pt x="7225263" y="2704516"/>
                  <a:pt x="7230278" y="2706137"/>
                  <a:pt x="7231107" y="2709862"/>
                </a:cubicBezTo>
                <a:cubicBezTo>
                  <a:pt x="7232730" y="2717167"/>
                  <a:pt x="7231279" y="2725394"/>
                  <a:pt x="7227931" y="2732088"/>
                </a:cubicBezTo>
                <a:cubicBezTo>
                  <a:pt x="7225508" y="2736936"/>
                  <a:pt x="7204118" y="2737380"/>
                  <a:pt x="7199356" y="2738438"/>
                </a:cubicBezTo>
                <a:cubicBezTo>
                  <a:pt x="7192412" y="2728715"/>
                  <a:pt x="7176604" y="2719252"/>
                  <a:pt x="7186657" y="2706687"/>
                </a:cubicBezTo>
                <a:cubicBezTo>
                  <a:pt x="7189040" y="2703708"/>
                  <a:pt x="7193007" y="2702454"/>
                  <a:pt x="7196182" y="2700337"/>
                </a:cubicBezTo>
                <a:close/>
                <a:moveTo>
                  <a:pt x="6825774" y="2635310"/>
                </a:moveTo>
                <a:cubicBezTo>
                  <a:pt x="6831763" y="2635820"/>
                  <a:pt x="6839522" y="2638956"/>
                  <a:pt x="6850093" y="2640013"/>
                </a:cubicBezTo>
                <a:cubicBezTo>
                  <a:pt x="6851334" y="2642492"/>
                  <a:pt x="6859618" y="2657565"/>
                  <a:pt x="6859618" y="2662238"/>
                </a:cubicBezTo>
                <a:cubicBezTo>
                  <a:pt x="6859618" y="2666601"/>
                  <a:pt x="6859849" y="2672212"/>
                  <a:pt x="6856449" y="2674937"/>
                </a:cubicBezTo>
                <a:cubicBezTo>
                  <a:pt x="6853136" y="2677582"/>
                  <a:pt x="6851157" y="2672291"/>
                  <a:pt x="6850093" y="2671762"/>
                </a:cubicBezTo>
                <a:cubicBezTo>
                  <a:pt x="6840573" y="2672821"/>
                  <a:pt x="6831107" y="2674937"/>
                  <a:pt x="6821518" y="2674937"/>
                </a:cubicBezTo>
                <a:cubicBezTo>
                  <a:pt x="6818177" y="2674937"/>
                  <a:pt x="6814359" y="2674130"/>
                  <a:pt x="6811998" y="2671762"/>
                </a:cubicBezTo>
                <a:cubicBezTo>
                  <a:pt x="6809624" y="2669396"/>
                  <a:pt x="6809875" y="2665412"/>
                  <a:pt x="6808819" y="2662238"/>
                </a:cubicBezTo>
                <a:cubicBezTo>
                  <a:pt x="6809875" y="2656945"/>
                  <a:pt x="6810101" y="2651415"/>
                  <a:pt x="6811998" y="2646363"/>
                </a:cubicBezTo>
                <a:cubicBezTo>
                  <a:pt x="6815534" y="2636920"/>
                  <a:pt x="6819772" y="2634801"/>
                  <a:pt x="6825774" y="2635310"/>
                </a:cubicBezTo>
                <a:close/>
                <a:moveTo>
                  <a:pt x="33089875" y="2569368"/>
                </a:moveTo>
                <a:cubicBezTo>
                  <a:pt x="33121075" y="2572204"/>
                  <a:pt x="33107751" y="2568976"/>
                  <a:pt x="33130359" y="2576512"/>
                </a:cubicBezTo>
                <a:lnTo>
                  <a:pt x="33137503" y="2578894"/>
                </a:lnTo>
                <a:lnTo>
                  <a:pt x="33144643" y="2581274"/>
                </a:lnTo>
                <a:lnTo>
                  <a:pt x="33158931" y="2590800"/>
                </a:lnTo>
                <a:cubicBezTo>
                  <a:pt x="33164955" y="2594813"/>
                  <a:pt x="33166175" y="2596535"/>
                  <a:pt x="33173219" y="2597943"/>
                </a:cubicBezTo>
                <a:cubicBezTo>
                  <a:pt x="33182687" y="2599837"/>
                  <a:pt x="33201795" y="2602707"/>
                  <a:pt x="33201795" y="2602707"/>
                </a:cubicBezTo>
                <a:cubicBezTo>
                  <a:pt x="33213699" y="2601912"/>
                  <a:pt x="33225699" y="2602012"/>
                  <a:pt x="33237515" y="2600324"/>
                </a:cubicBezTo>
                <a:cubicBezTo>
                  <a:pt x="33237515" y="2600324"/>
                  <a:pt x="33255371" y="2594372"/>
                  <a:pt x="33258943" y="2593181"/>
                </a:cubicBezTo>
                <a:cubicBezTo>
                  <a:pt x="33261327" y="2592387"/>
                  <a:pt x="33263999" y="2592191"/>
                  <a:pt x="33266087" y="2590800"/>
                </a:cubicBezTo>
                <a:cubicBezTo>
                  <a:pt x="33268471" y="2589212"/>
                  <a:pt x="33270619" y="2587200"/>
                  <a:pt x="33273231" y="2586037"/>
                </a:cubicBezTo>
                <a:cubicBezTo>
                  <a:pt x="33273247" y="2586031"/>
                  <a:pt x="33291083" y="2580087"/>
                  <a:pt x="33294663" y="2578894"/>
                </a:cubicBezTo>
                <a:lnTo>
                  <a:pt x="33301807" y="2576512"/>
                </a:lnTo>
                <a:cubicBezTo>
                  <a:pt x="33305419" y="2574104"/>
                  <a:pt x="33311167" y="2569368"/>
                  <a:pt x="33316095" y="2569368"/>
                </a:cubicBezTo>
                <a:cubicBezTo>
                  <a:pt x="33321847" y="2569368"/>
                  <a:pt x="33329503" y="2572250"/>
                  <a:pt x="33335143" y="2574132"/>
                </a:cubicBezTo>
                <a:cubicBezTo>
                  <a:pt x="33338319" y="2578894"/>
                  <a:pt x="33339907" y="2585243"/>
                  <a:pt x="33344671" y="2588418"/>
                </a:cubicBezTo>
                <a:lnTo>
                  <a:pt x="33358959" y="2597943"/>
                </a:lnTo>
                <a:cubicBezTo>
                  <a:pt x="33361339" y="2599531"/>
                  <a:pt x="33364079" y="2600683"/>
                  <a:pt x="33366103" y="2602707"/>
                </a:cubicBezTo>
                <a:cubicBezTo>
                  <a:pt x="33368483" y="2605087"/>
                  <a:pt x="33370443" y="2607982"/>
                  <a:pt x="33373243" y="2609849"/>
                </a:cubicBezTo>
                <a:cubicBezTo>
                  <a:pt x="33375335" y="2611241"/>
                  <a:pt x="33378143" y="2611109"/>
                  <a:pt x="33380387" y="2612235"/>
                </a:cubicBezTo>
                <a:cubicBezTo>
                  <a:pt x="33382947" y="2613511"/>
                  <a:pt x="33384919" y="2615832"/>
                  <a:pt x="33387531" y="2616993"/>
                </a:cubicBezTo>
                <a:cubicBezTo>
                  <a:pt x="33392119" y="2619034"/>
                  <a:pt x="33401819" y="2621756"/>
                  <a:pt x="33401819" y="2621756"/>
                </a:cubicBezTo>
                <a:lnTo>
                  <a:pt x="33428015" y="2619375"/>
                </a:lnTo>
                <a:cubicBezTo>
                  <a:pt x="33434379" y="2618706"/>
                  <a:pt x="33440663" y="2616993"/>
                  <a:pt x="33447063" y="2616993"/>
                </a:cubicBezTo>
                <a:cubicBezTo>
                  <a:pt x="33466131" y="2616993"/>
                  <a:pt x="33485163" y="2618581"/>
                  <a:pt x="33504215" y="2619375"/>
                </a:cubicBezTo>
                <a:cubicBezTo>
                  <a:pt x="33508183" y="2620168"/>
                  <a:pt x="33512215" y="2620692"/>
                  <a:pt x="33516119" y="2621756"/>
                </a:cubicBezTo>
                <a:cubicBezTo>
                  <a:pt x="33520963" y="2623079"/>
                  <a:pt x="33530407" y="2626520"/>
                  <a:pt x="33530407" y="2626520"/>
                </a:cubicBezTo>
                <a:cubicBezTo>
                  <a:pt x="33532787" y="2628107"/>
                  <a:pt x="33535667" y="2629128"/>
                  <a:pt x="33537551" y="2631282"/>
                </a:cubicBezTo>
                <a:cubicBezTo>
                  <a:pt x="33556999" y="2653508"/>
                  <a:pt x="33538147" y="2639613"/>
                  <a:pt x="33554219" y="2650331"/>
                </a:cubicBezTo>
                <a:cubicBezTo>
                  <a:pt x="33556155" y="2656139"/>
                  <a:pt x="33556751" y="2660003"/>
                  <a:pt x="33561363" y="2664620"/>
                </a:cubicBezTo>
                <a:cubicBezTo>
                  <a:pt x="33563387" y="2666642"/>
                  <a:pt x="33566127" y="2667794"/>
                  <a:pt x="33568507" y="2669382"/>
                </a:cubicBezTo>
                <a:cubicBezTo>
                  <a:pt x="33581207" y="2688427"/>
                  <a:pt x="33564539" y="2665413"/>
                  <a:pt x="33580415" y="2681287"/>
                </a:cubicBezTo>
                <a:cubicBezTo>
                  <a:pt x="33582439" y="2683312"/>
                  <a:pt x="33582751" y="2686914"/>
                  <a:pt x="33585175" y="2688431"/>
                </a:cubicBezTo>
                <a:cubicBezTo>
                  <a:pt x="33589435" y="2691093"/>
                  <a:pt x="33599463" y="2693194"/>
                  <a:pt x="33599463" y="2693194"/>
                </a:cubicBezTo>
                <a:cubicBezTo>
                  <a:pt x="33610783" y="2700741"/>
                  <a:pt x="33603891" y="2697052"/>
                  <a:pt x="33620895" y="2702718"/>
                </a:cubicBezTo>
                <a:lnTo>
                  <a:pt x="33628039" y="2705099"/>
                </a:lnTo>
                <a:cubicBezTo>
                  <a:pt x="33630419" y="2705894"/>
                  <a:pt x="33632687" y="2707205"/>
                  <a:pt x="33635183" y="2707482"/>
                </a:cubicBezTo>
                <a:cubicBezTo>
                  <a:pt x="33662975" y="2710571"/>
                  <a:pt x="33649483" y="2708972"/>
                  <a:pt x="33675663" y="2712244"/>
                </a:cubicBezTo>
                <a:lnTo>
                  <a:pt x="33697095" y="2719388"/>
                </a:lnTo>
                <a:lnTo>
                  <a:pt x="33704239" y="2721768"/>
                </a:lnTo>
                <a:lnTo>
                  <a:pt x="33711383" y="2724150"/>
                </a:lnTo>
                <a:cubicBezTo>
                  <a:pt x="33734379" y="2739480"/>
                  <a:pt x="33698067" y="2716581"/>
                  <a:pt x="33730431" y="2731293"/>
                </a:cubicBezTo>
                <a:cubicBezTo>
                  <a:pt x="33735643" y="2733661"/>
                  <a:pt x="33744719" y="2740819"/>
                  <a:pt x="33744719" y="2740819"/>
                </a:cubicBezTo>
                <a:cubicBezTo>
                  <a:pt x="33745515" y="2743199"/>
                  <a:pt x="33745979" y="2745717"/>
                  <a:pt x="33747103" y="2747963"/>
                </a:cubicBezTo>
                <a:cubicBezTo>
                  <a:pt x="33748383" y="2750522"/>
                  <a:pt x="33751579" y="2752259"/>
                  <a:pt x="33751863" y="2755106"/>
                </a:cubicBezTo>
                <a:cubicBezTo>
                  <a:pt x="33752423" y="2760692"/>
                  <a:pt x="33752495" y="2767039"/>
                  <a:pt x="33749483" y="2771776"/>
                </a:cubicBezTo>
                <a:cubicBezTo>
                  <a:pt x="33743475" y="2781214"/>
                  <a:pt x="33732571" y="2781826"/>
                  <a:pt x="33723287" y="2783681"/>
                </a:cubicBezTo>
                <a:cubicBezTo>
                  <a:pt x="33639035" y="2782202"/>
                  <a:pt x="33591387" y="2779113"/>
                  <a:pt x="33513739" y="2783681"/>
                </a:cubicBezTo>
                <a:cubicBezTo>
                  <a:pt x="33511231" y="2783829"/>
                  <a:pt x="33508975" y="2785268"/>
                  <a:pt x="33506595" y="2786062"/>
                </a:cubicBezTo>
                <a:lnTo>
                  <a:pt x="33497071" y="2800350"/>
                </a:lnTo>
                <a:cubicBezTo>
                  <a:pt x="33495483" y="2802730"/>
                  <a:pt x="33493211" y="2804779"/>
                  <a:pt x="33492307" y="2807493"/>
                </a:cubicBezTo>
                <a:cubicBezTo>
                  <a:pt x="33489023" y="2817353"/>
                  <a:pt x="33491319" y="2812549"/>
                  <a:pt x="33485163" y="2821781"/>
                </a:cubicBezTo>
                <a:cubicBezTo>
                  <a:pt x="33479495" y="2838783"/>
                  <a:pt x="33483187" y="2831891"/>
                  <a:pt x="33475639" y="2843213"/>
                </a:cubicBezTo>
                <a:lnTo>
                  <a:pt x="33468495" y="2864643"/>
                </a:lnTo>
                <a:lnTo>
                  <a:pt x="33466115" y="2871787"/>
                </a:lnTo>
                <a:cubicBezTo>
                  <a:pt x="33464183" y="2887239"/>
                  <a:pt x="33464847" y="2888129"/>
                  <a:pt x="33461351" y="2900362"/>
                </a:cubicBezTo>
                <a:cubicBezTo>
                  <a:pt x="33459803" y="2905783"/>
                  <a:pt x="33458379" y="2910477"/>
                  <a:pt x="33454207" y="2914650"/>
                </a:cubicBezTo>
                <a:cubicBezTo>
                  <a:pt x="33452183" y="2916673"/>
                  <a:pt x="33449263" y="2917581"/>
                  <a:pt x="33447063" y="2919412"/>
                </a:cubicBezTo>
                <a:cubicBezTo>
                  <a:pt x="33444475" y="2921568"/>
                  <a:pt x="33442843" y="2924886"/>
                  <a:pt x="33439919" y="2926557"/>
                </a:cubicBezTo>
                <a:cubicBezTo>
                  <a:pt x="33437079" y="2928180"/>
                  <a:pt x="33433543" y="2928038"/>
                  <a:pt x="33430395" y="2928938"/>
                </a:cubicBezTo>
                <a:cubicBezTo>
                  <a:pt x="33406483" y="2935769"/>
                  <a:pt x="33443507" y="2926255"/>
                  <a:pt x="33413727" y="2933700"/>
                </a:cubicBezTo>
                <a:cubicBezTo>
                  <a:pt x="33408963" y="2932906"/>
                  <a:pt x="33404063" y="2932705"/>
                  <a:pt x="33399439" y="2931318"/>
                </a:cubicBezTo>
                <a:cubicBezTo>
                  <a:pt x="33388999" y="2928189"/>
                  <a:pt x="33391539" y="2926178"/>
                  <a:pt x="33382771" y="2921794"/>
                </a:cubicBezTo>
                <a:cubicBezTo>
                  <a:pt x="33380523" y="2920671"/>
                  <a:pt x="33378007" y="2920206"/>
                  <a:pt x="33375627" y="2919412"/>
                </a:cubicBezTo>
                <a:cubicBezTo>
                  <a:pt x="33369463" y="2913248"/>
                  <a:pt x="33362739" y="2905591"/>
                  <a:pt x="33354195" y="2902744"/>
                </a:cubicBezTo>
                <a:lnTo>
                  <a:pt x="33339907" y="2897981"/>
                </a:lnTo>
                <a:cubicBezTo>
                  <a:pt x="33336859" y="2898744"/>
                  <a:pt x="33326655" y="2901035"/>
                  <a:pt x="33323239" y="2902744"/>
                </a:cubicBezTo>
                <a:cubicBezTo>
                  <a:pt x="33320679" y="2904024"/>
                  <a:pt x="33317375" y="2904947"/>
                  <a:pt x="33316095" y="2907506"/>
                </a:cubicBezTo>
                <a:lnTo>
                  <a:pt x="33308951" y="2912269"/>
                </a:lnTo>
                <a:cubicBezTo>
                  <a:pt x="33305827" y="2911574"/>
                  <a:pt x="33278543" y="2906286"/>
                  <a:pt x="33273231" y="2902744"/>
                </a:cubicBezTo>
                <a:lnTo>
                  <a:pt x="33258943" y="2893219"/>
                </a:lnTo>
                <a:lnTo>
                  <a:pt x="33251803" y="2871787"/>
                </a:lnTo>
                <a:lnTo>
                  <a:pt x="33249419" y="2864643"/>
                </a:lnTo>
                <a:cubicBezTo>
                  <a:pt x="33248627" y="2854324"/>
                  <a:pt x="33248651" y="2843911"/>
                  <a:pt x="33247039" y="2833687"/>
                </a:cubicBezTo>
                <a:cubicBezTo>
                  <a:pt x="33246255" y="2828729"/>
                  <a:pt x="33247039" y="2820986"/>
                  <a:pt x="33242275" y="2819399"/>
                </a:cubicBezTo>
                <a:lnTo>
                  <a:pt x="33235131" y="2817018"/>
                </a:lnTo>
                <a:cubicBezTo>
                  <a:pt x="33233543" y="2814638"/>
                  <a:pt x="33231651" y="2812434"/>
                  <a:pt x="33230371" y="2809874"/>
                </a:cubicBezTo>
                <a:cubicBezTo>
                  <a:pt x="33229247" y="2807629"/>
                  <a:pt x="33229763" y="2804506"/>
                  <a:pt x="33227987" y="2802731"/>
                </a:cubicBezTo>
                <a:cubicBezTo>
                  <a:pt x="33226215" y="2800958"/>
                  <a:pt x="33223227" y="2801143"/>
                  <a:pt x="33220843" y="2800350"/>
                </a:cubicBezTo>
                <a:cubicBezTo>
                  <a:pt x="33212907" y="2788444"/>
                  <a:pt x="33218463" y="2794795"/>
                  <a:pt x="33201795" y="2783681"/>
                </a:cubicBezTo>
                <a:lnTo>
                  <a:pt x="33194651" y="2778918"/>
                </a:lnTo>
                <a:cubicBezTo>
                  <a:pt x="33173747" y="2747566"/>
                  <a:pt x="33194771" y="2777071"/>
                  <a:pt x="33177983" y="2757487"/>
                </a:cubicBezTo>
                <a:cubicBezTo>
                  <a:pt x="33172691" y="2751314"/>
                  <a:pt x="33165415" y="2739826"/>
                  <a:pt x="33161315" y="2733674"/>
                </a:cubicBezTo>
                <a:cubicBezTo>
                  <a:pt x="33159727" y="2731293"/>
                  <a:pt x="33158575" y="2728555"/>
                  <a:pt x="33156551" y="2726531"/>
                </a:cubicBezTo>
                <a:cubicBezTo>
                  <a:pt x="33154171" y="2724151"/>
                  <a:pt x="33151475" y="2722045"/>
                  <a:pt x="33149407" y="2719388"/>
                </a:cubicBezTo>
                <a:cubicBezTo>
                  <a:pt x="33145895" y="2714869"/>
                  <a:pt x="33143059" y="2709862"/>
                  <a:pt x="33139883" y="2705099"/>
                </a:cubicBezTo>
                <a:lnTo>
                  <a:pt x="33135119" y="2697957"/>
                </a:lnTo>
                <a:lnTo>
                  <a:pt x="33120831" y="2676524"/>
                </a:lnTo>
                <a:cubicBezTo>
                  <a:pt x="33119247" y="2674143"/>
                  <a:pt x="33118091" y="2671406"/>
                  <a:pt x="33116071" y="2669382"/>
                </a:cubicBezTo>
                <a:cubicBezTo>
                  <a:pt x="33113687" y="2667001"/>
                  <a:pt x="33110995" y="2664896"/>
                  <a:pt x="33108927" y="2662238"/>
                </a:cubicBezTo>
                <a:cubicBezTo>
                  <a:pt x="33105411" y="2657721"/>
                  <a:pt x="33102575" y="2652712"/>
                  <a:pt x="33099403" y="2647950"/>
                </a:cubicBezTo>
                <a:cubicBezTo>
                  <a:pt x="33097815" y="2645568"/>
                  <a:pt x="33097019" y="2642395"/>
                  <a:pt x="33094639" y="2640807"/>
                </a:cubicBezTo>
                <a:lnTo>
                  <a:pt x="33087495" y="2636044"/>
                </a:lnTo>
                <a:cubicBezTo>
                  <a:pt x="33085907" y="2633664"/>
                  <a:pt x="33084755" y="2630923"/>
                  <a:pt x="33082731" y="2628899"/>
                </a:cubicBezTo>
                <a:cubicBezTo>
                  <a:pt x="33080707" y="2626875"/>
                  <a:pt x="33077375" y="2626374"/>
                  <a:pt x="33075587" y="2624137"/>
                </a:cubicBezTo>
                <a:cubicBezTo>
                  <a:pt x="33074019" y="2622178"/>
                  <a:pt x="33074331" y="2619238"/>
                  <a:pt x="33073207" y="2616993"/>
                </a:cubicBezTo>
                <a:cubicBezTo>
                  <a:pt x="33071927" y="2614433"/>
                  <a:pt x="33070031" y="2612230"/>
                  <a:pt x="33068443" y="2609849"/>
                </a:cubicBezTo>
                <a:cubicBezTo>
                  <a:pt x="33064875" y="2599137"/>
                  <a:pt x="33061103" y="2597347"/>
                  <a:pt x="33066063" y="2588418"/>
                </a:cubicBezTo>
                <a:cubicBezTo>
                  <a:pt x="33068843" y="2583416"/>
                  <a:pt x="33070159" y="2575941"/>
                  <a:pt x="33075587" y="2574132"/>
                </a:cubicBezTo>
                <a:close/>
                <a:moveTo>
                  <a:pt x="6758017" y="2516187"/>
                </a:moveTo>
                <a:cubicBezTo>
                  <a:pt x="6766483" y="2519009"/>
                  <a:pt x="6770718" y="2517599"/>
                  <a:pt x="6770718" y="2528888"/>
                </a:cubicBezTo>
                <a:cubicBezTo>
                  <a:pt x="6770718" y="2537421"/>
                  <a:pt x="6768078" y="2547408"/>
                  <a:pt x="6767547" y="2551114"/>
                </a:cubicBezTo>
                <a:cubicBezTo>
                  <a:pt x="6754153" y="2541549"/>
                  <a:pt x="6735698" y="2538565"/>
                  <a:pt x="6748492" y="2519362"/>
                </a:cubicBezTo>
                <a:cubicBezTo>
                  <a:pt x="6750346" y="2516578"/>
                  <a:pt x="6754848" y="2517245"/>
                  <a:pt x="6758017" y="2516187"/>
                </a:cubicBezTo>
                <a:close/>
                <a:moveTo>
                  <a:pt x="7850232" y="2443163"/>
                </a:moveTo>
                <a:cubicBezTo>
                  <a:pt x="7853996" y="2443789"/>
                  <a:pt x="7856583" y="2447395"/>
                  <a:pt x="7859757" y="2449514"/>
                </a:cubicBezTo>
                <a:cubicBezTo>
                  <a:pt x="7859920" y="2449757"/>
                  <a:pt x="7884017" y="2473202"/>
                  <a:pt x="7866106" y="2478087"/>
                </a:cubicBezTo>
                <a:cubicBezTo>
                  <a:pt x="7856919" y="2480593"/>
                  <a:pt x="7842296" y="2480733"/>
                  <a:pt x="7837531" y="2481262"/>
                </a:cubicBezTo>
                <a:cubicBezTo>
                  <a:pt x="7837786" y="2478469"/>
                  <a:pt x="7830540" y="2439880"/>
                  <a:pt x="7850232" y="2443163"/>
                </a:cubicBezTo>
                <a:close/>
                <a:moveTo>
                  <a:pt x="6827874" y="2354262"/>
                </a:moveTo>
                <a:cubicBezTo>
                  <a:pt x="6835350" y="2354262"/>
                  <a:pt x="6842686" y="2356380"/>
                  <a:pt x="6850093" y="2357437"/>
                </a:cubicBezTo>
                <a:cubicBezTo>
                  <a:pt x="6852208" y="2360612"/>
                  <a:pt x="6854736" y="2363549"/>
                  <a:pt x="6856449" y="2366962"/>
                </a:cubicBezTo>
                <a:cubicBezTo>
                  <a:pt x="6857939" y="2369956"/>
                  <a:pt x="6858700" y="2373270"/>
                  <a:pt x="6859618" y="2376489"/>
                </a:cubicBezTo>
                <a:cubicBezTo>
                  <a:pt x="6863310" y="2389397"/>
                  <a:pt x="6867553" y="2389716"/>
                  <a:pt x="6869148" y="2392363"/>
                </a:cubicBezTo>
                <a:cubicBezTo>
                  <a:pt x="6866856" y="2392618"/>
                  <a:pt x="6835922" y="2399410"/>
                  <a:pt x="6827874" y="2392363"/>
                </a:cubicBezTo>
                <a:cubicBezTo>
                  <a:pt x="6822125" y="2387337"/>
                  <a:pt x="6815169" y="2373313"/>
                  <a:pt x="6815169" y="2373313"/>
                </a:cubicBezTo>
                <a:cubicBezTo>
                  <a:pt x="6816226" y="2368021"/>
                  <a:pt x="6815352" y="2361928"/>
                  <a:pt x="6818341" y="2357437"/>
                </a:cubicBezTo>
                <a:cubicBezTo>
                  <a:pt x="6820199" y="2354653"/>
                  <a:pt x="6824520" y="2354262"/>
                  <a:pt x="6827874" y="2354262"/>
                </a:cubicBezTo>
                <a:close/>
                <a:moveTo>
                  <a:pt x="7999459" y="2297112"/>
                </a:moveTo>
                <a:cubicBezTo>
                  <a:pt x="8006866" y="2298170"/>
                  <a:pt x="8014845" y="2297249"/>
                  <a:pt x="8021684" y="2300287"/>
                </a:cubicBezTo>
                <a:cubicBezTo>
                  <a:pt x="8026500" y="2302428"/>
                  <a:pt x="8029800" y="2315111"/>
                  <a:pt x="8031207" y="2319338"/>
                </a:cubicBezTo>
                <a:cubicBezTo>
                  <a:pt x="8030149" y="2325687"/>
                  <a:pt x="8032584" y="2333835"/>
                  <a:pt x="8028034" y="2338389"/>
                </a:cubicBezTo>
                <a:cubicBezTo>
                  <a:pt x="8025533" y="2340887"/>
                  <a:pt x="8012158" y="2333095"/>
                  <a:pt x="8008983" y="2332037"/>
                </a:cubicBezTo>
                <a:cubicBezTo>
                  <a:pt x="7995887" y="2322685"/>
                  <a:pt x="7978472" y="2320654"/>
                  <a:pt x="7989933" y="2303462"/>
                </a:cubicBezTo>
                <a:cubicBezTo>
                  <a:pt x="7992049" y="2300287"/>
                  <a:pt x="7996282" y="2299229"/>
                  <a:pt x="7999459" y="2297112"/>
                </a:cubicBezTo>
                <a:close/>
                <a:moveTo>
                  <a:pt x="21460123" y="2238374"/>
                </a:moveTo>
                <a:cubicBezTo>
                  <a:pt x="21480759" y="2239963"/>
                  <a:pt x="21501479" y="2240720"/>
                  <a:pt x="21522035" y="2243137"/>
                </a:cubicBezTo>
                <a:cubicBezTo>
                  <a:pt x="21528535" y="2243902"/>
                  <a:pt x="21534583" y="2247135"/>
                  <a:pt x="21541083" y="2247901"/>
                </a:cubicBezTo>
                <a:cubicBezTo>
                  <a:pt x="21561639" y="2250317"/>
                  <a:pt x="21582359" y="2251074"/>
                  <a:pt x="21602995" y="2252663"/>
                </a:cubicBezTo>
                <a:cubicBezTo>
                  <a:pt x="21607759" y="2254249"/>
                  <a:pt x="21612793" y="2255179"/>
                  <a:pt x="21617283" y="2257425"/>
                </a:cubicBezTo>
                <a:cubicBezTo>
                  <a:pt x="21631111" y="2264338"/>
                  <a:pt x="21630207" y="2269871"/>
                  <a:pt x="21645859" y="2271712"/>
                </a:cubicBezTo>
                <a:cubicBezTo>
                  <a:pt x="21667987" y="2274315"/>
                  <a:pt x="21690311" y="2274888"/>
                  <a:pt x="21712535" y="2276476"/>
                </a:cubicBezTo>
                <a:cubicBezTo>
                  <a:pt x="21734367" y="2309227"/>
                  <a:pt x="21727963" y="2294190"/>
                  <a:pt x="21736347" y="2319338"/>
                </a:cubicBezTo>
                <a:cubicBezTo>
                  <a:pt x="21731583" y="2324100"/>
                  <a:pt x="21727663" y="2329889"/>
                  <a:pt x="21722059" y="2333625"/>
                </a:cubicBezTo>
                <a:cubicBezTo>
                  <a:pt x="21717879" y="2336411"/>
                  <a:pt x="21712387" y="2336411"/>
                  <a:pt x="21707771" y="2338389"/>
                </a:cubicBezTo>
                <a:cubicBezTo>
                  <a:pt x="21701247" y="2341184"/>
                  <a:pt x="21695071" y="2344738"/>
                  <a:pt x="21688719" y="2347913"/>
                </a:cubicBezTo>
                <a:cubicBezTo>
                  <a:pt x="21666499" y="2346325"/>
                  <a:pt x="21644083" y="2346455"/>
                  <a:pt x="21622047" y="2343149"/>
                </a:cubicBezTo>
                <a:cubicBezTo>
                  <a:pt x="21612119" y="2341660"/>
                  <a:pt x="21594263" y="2319338"/>
                  <a:pt x="21588709" y="2314574"/>
                </a:cubicBezTo>
                <a:cubicBezTo>
                  <a:pt x="21574423" y="2316162"/>
                  <a:pt x="21560223" y="2319338"/>
                  <a:pt x="21545847" y="2319338"/>
                </a:cubicBezTo>
                <a:cubicBezTo>
                  <a:pt x="21488675" y="2319338"/>
                  <a:pt x="21491859" y="2318938"/>
                  <a:pt x="21455359" y="2309812"/>
                </a:cubicBezTo>
                <a:cubicBezTo>
                  <a:pt x="21450595" y="2305050"/>
                  <a:pt x="21446675" y="2299260"/>
                  <a:pt x="21441071" y="2295524"/>
                </a:cubicBezTo>
                <a:cubicBezTo>
                  <a:pt x="21436895" y="2292740"/>
                  <a:pt x="21431275" y="2293008"/>
                  <a:pt x="21426783" y="2290762"/>
                </a:cubicBezTo>
                <a:cubicBezTo>
                  <a:pt x="21421667" y="2288202"/>
                  <a:pt x="21417259" y="2284413"/>
                  <a:pt x="21412495" y="2281237"/>
                </a:cubicBezTo>
                <a:cubicBezTo>
                  <a:pt x="21409823" y="2273215"/>
                  <a:pt x="21402471" y="2260684"/>
                  <a:pt x="21412495" y="2252663"/>
                </a:cubicBezTo>
                <a:cubicBezTo>
                  <a:pt x="21417607" y="2248575"/>
                  <a:pt x="21425277" y="2249780"/>
                  <a:pt x="21431547" y="2247901"/>
                </a:cubicBezTo>
                <a:cubicBezTo>
                  <a:pt x="21441163" y="2245014"/>
                  <a:pt x="21460123" y="2238374"/>
                  <a:pt x="21460123" y="2238374"/>
                </a:cubicBezTo>
                <a:close/>
                <a:moveTo>
                  <a:pt x="31557303" y="2185990"/>
                </a:moveTo>
                <a:cubicBezTo>
                  <a:pt x="31582703" y="2188529"/>
                  <a:pt x="31608275" y="2189726"/>
                  <a:pt x="31633503" y="2193608"/>
                </a:cubicBezTo>
                <a:cubicBezTo>
                  <a:pt x="31661171" y="2197863"/>
                  <a:pt x="31654107" y="2203909"/>
                  <a:pt x="31679223" y="2216467"/>
                </a:cubicBezTo>
                <a:cubicBezTo>
                  <a:pt x="31686407" y="2220060"/>
                  <a:pt x="31694899" y="2220496"/>
                  <a:pt x="31702083" y="2224088"/>
                </a:cubicBezTo>
                <a:cubicBezTo>
                  <a:pt x="31710275" y="2228183"/>
                  <a:pt x="31716755" y="2235234"/>
                  <a:pt x="31724943" y="2239328"/>
                </a:cubicBezTo>
                <a:cubicBezTo>
                  <a:pt x="31732127" y="2242920"/>
                  <a:pt x="31740619" y="2243355"/>
                  <a:pt x="31747803" y="2246947"/>
                </a:cubicBezTo>
                <a:cubicBezTo>
                  <a:pt x="31820259" y="2283174"/>
                  <a:pt x="31698431" y="2238110"/>
                  <a:pt x="31816383" y="2277427"/>
                </a:cubicBezTo>
                <a:lnTo>
                  <a:pt x="31839243" y="2285047"/>
                </a:lnTo>
                <a:cubicBezTo>
                  <a:pt x="31844323" y="2292667"/>
                  <a:pt x="31852979" y="2298875"/>
                  <a:pt x="31854483" y="2307908"/>
                </a:cubicBezTo>
                <a:cubicBezTo>
                  <a:pt x="31855803" y="2315832"/>
                  <a:pt x="31851883" y="2324495"/>
                  <a:pt x="31846863" y="2330768"/>
                </a:cubicBezTo>
                <a:cubicBezTo>
                  <a:pt x="31828979" y="2353125"/>
                  <a:pt x="31794007" y="2350293"/>
                  <a:pt x="31770663" y="2353628"/>
                </a:cubicBezTo>
                <a:lnTo>
                  <a:pt x="31572543" y="2361247"/>
                </a:lnTo>
                <a:cubicBezTo>
                  <a:pt x="31564175" y="2351483"/>
                  <a:pt x="31522875" y="2307631"/>
                  <a:pt x="31511583" y="2285047"/>
                </a:cubicBezTo>
                <a:cubicBezTo>
                  <a:pt x="31507991" y="2277863"/>
                  <a:pt x="31506503" y="2269808"/>
                  <a:pt x="31503963" y="2262188"/>
                </a:cubicBezTo>
                <a:cubicBezTo>
                  <a:pt x="31506503" y="2241867"/>
                  <a:pt x="31499843" y="2218004"/>
                  <a:pt x="31511583" y="2201228"/>
                </a:cubicBezTo>
                <a:cubicBezTo>
                  <a:pt x="31520795" y="2188068"/>
                  <a:pt x="31557303" y="2185990"/>
                  <a:pt x="31557303" y="2185990"/>
                </a:cubicBezTo>
                <a:close/>
                <a:moveTo>
                  <a:pt x="21036259" y="2124075"/>
                </a:moveTo>
                <a:cubicBezTo>
                  <a:pt x="21058485" y="2125662"/>
                  <a:pt x="21080899" y="2125532"/>
                  <a:pt x="21102935" y="2128838"/>
                </a:cubicBezTo>
                <a:cubicBezTo>
                  <a:pt x="21112863" y="2130327"/>
                  <a:pt x="21131511" y="2138364"/>
                  <a:pt x="21131511" y="2138364"/>
                </a:cubicBezTo>
                <a:cubicBezTo>
                  <a:pt x="21133099" y="2143126"/>
                  <a:pt x="21132723" y="2149100"/>
                  <a:pt x="21136271" y="2152650"/>
                </a:cubicBezTo>
                <a:cubicBezTo>
                  <a:pt x="21139823" y="2156199"/>
                  <a:pt x="21146071" y="2155169"/>
                  <a:pt x="21150559" y="2157412"/>
                </a:cubicBezTo>
                <a:cubicBezTo>
                  <a:pt x="21155679" y="2159972"/>
                  <a:pt x="21159727" y="2164377"/>
                  <a:pt x="21164847" y="2166939"/>
                </a:cubicBezTo>
                <a:cubicBezTo>
                  <a:pt x="21171679" y="2170354"/>
                  <a:pt x="21192087" y="2174938"/>
                  <a:pt x="21198183" y="2176462"/>
                </a:cubicBezTo>
                <a:cubicBezTo>
                  <a:pt x="21239135" y="2203762"/>
                  <a:pt x="21187323" y="2171032"/>
                  <a:pt x="21226759" y="2190750"/>
                </a:cubicBezTo>
                <a:cubicBezTo>
                  <a:pt x="21231879" y="2193309"/>
                  <a:pt x="21236287" y="2197099"/>
                  <a:pt x="21241047" y="2200275"/>
                </a:cubicBezTo>
                <a:cubicBezTo>
                  <a:pt x="21245863" y="2207499"/>
                  <a:pt x="21255335" y="2218990"/>
                  <a:pt x="21255335" y="2228850"/>
                </a:cubicBezTo>
                <a:cubicBezTo>
                  <a:pt x="21255335" y="2235395"/>
                  <a:pt x="21252371" y="2241605"/>
                  <a:pt x="21250571" y="2247901"/>
                </a:cubicBezTo>
                <a:cubicBezTo>
                  <a:pt x="21249195" y="2252726"/>
                  <a:pt x="21249359" y="2258638"/>
                  <a:pt x="21245811" y="2262188"/>
                </a:cubicBezTo>
                <a:cubicBezTo>
                  <a:pt x="21242259" y="2265738"/>
                  <a:pt x="21236287" y="2265362"/>
                  <a:pt x="21231523" y="2266952"/>
                </a:cubicBezTo>
                <a:cubicBezTo>
                  <a:pt x="21210219" y="2298906"/>
                  <a:pt x="21235315" y="2267595"/>
                  <a:pt x="21207711" y="2285999"/>
                </a:cubicBezTo>
                <a:cubicBezTo>
                  <a:pt x="21202107" y="2289736"/>
                  <a:pt x="21199311" y="2297016"/>
                  <a:pt x="21193423" y="2300288"/>
                </a:cubicBezTo>
                <a:cubicBezTo>
                  <a:pt x="21184647" y="2305163"/>
                  <a:pt x="21164847" y="2309812"/>
                  <a:pt x="21164847" y="2309812"/>
                </a:cubicBezTo>
                <a:cubicBezTo>
                  <a:pt x="21164687" y="2309773"/>
                  <a:pt x="21133787" y="2302563"/>
                  <a:pt x="21131511" y="2300288"/>
                </a:cubicBezTo>
                <a:cubicBezTo>
                  <a:pt x="21127959" y="2296737"/>
                  <a:pt x="21128995" y="2290489"/>
                  <a:pt x="21126751" y="2285999"/>
                </a:cubicBezTo>
                <a:cubicBezTo>
                  <a:pt x="21118131" y="2268766"/>
                  <a:pt x="21119415" y="2272442"/>
                  <a:pt x="21102935" y="2266952"/>
                </a:cubicBezTo>
                <a:cubicBezTo>
                  <a:pt x="21101347" y="2262188"/>
                  <a:pt x="21101311" y="2256582"/>
                  <a:pt x="21098171" y="2252663"/>
                </a:cubicBezTo>
                <a:cubicBezTo>
                  <a:pt x="21091459" y="2244270"/>
                  <a:pt x="21079011" y="2241512"/>
                  <a:pt x="21069599" y="2238374"/>
                </a:cubicBezTo>
                <a:cubicBezTo>
                  <a:pt x="21068011" y="2265362"/>
                  <a:pt x="21067527" y="2292437"/>
                  <a:pt x="21064835" y="2319338"/>
                </a:cubicBezTo>
                <a:cubicBezTo>
                  <a:pt x="21064335" y="2324333"/>
                  <a:pt x="21063207" y="2329705"/>
                  <a:pt x="21060071" y="2333625"/>
                </a:cubicBezTo>
                <a:cubicBezTo>
                  <a:pt x="21052123" y="2343563"/>
                  <a:pt x="21037863" y="2345439"/>
                  <a:pt x="21026735" y="2347913"/>
                </a:cubicBezTo>
                <a:cubicBezTo>
                  <a:pt x="21018835" y="2349668"/>
                  <a:pt x="21010907" y="2351343"/>
                  <a:pt x="21002923" y="2352674"/>
                </a:cubicBezTo>
                <a:cubicBezTo>
                  <a:pt x="20991851" y="2354519"/>
                  <a:pt x="20980699" y="2355849"/>
                  <a:pt x="20969583" y="2357437"/>
                </a:cubicBezTo>
                <a:cubicBezTo>
                  <a:pt x="20953231" y="2354166"/>
                  <a:pt x="20942407" y="2352395"/>
                  <a:pt x="20926723" y="2347913"/>
                </a:cubicBezTo>
                <a:cubicBezTo>
                  <a:pt x="20921897" y="2346533"/>
                  <a:pt x="20916825" y="2345589"/>
                  <a:pt x="20912435" y="2343149"/>
                </a:cubicBezTo>
                <a:cubicBezTo>
                  <a:pt x="20902427" y="2337592"/>
                  <a:pt x="20883859" y="2324100"/>
                  <a:pt x="20883859" y="2324100"/>
                </a:cubicBezTo>
                <a:cubicBezTo>
                  <a:pt x="20778055" y="2329390"/>
                  <a:pt x="20780487" y="2332081"/>
                  <a:pt x="20664787" y="2324100"/>
                </a:cubicBezTo>
                <a:cubicBezTo>
                  <a:pt x="20638931" y="2322316"/>
                  <a:pt x="20637003" y="2296318"/>
                  <a:pt x="20631447" y="2290762"/>
                </a:cubicBezTo>
                <a:cubicBezTo>
                  <a:pt x="20628275" y="2276476"/>
                  <a:pt x="20622967" y="2262500"/>
                  <a:pt x="20621923" y="2247901"/>
                </a:cubicBezTo>
                <a:cubicBezTo>
                  <a:pt x="20621123" y="2236711"/>
                  <a:pt x="20626923" y="2217928"/>
                  <a:pt x="20636211" y="2209799"/>
                </a:cubicBezTo>
                <a:cubicBezTo>
                  <a:pt x="20644827" y="2202262"/>
                  <a:pt x="20655259" y="2197099"/>
                  <a:pt x="20664787" y="2190750"/>
                </a:cubicBezTo>
                <a:cubicBezTo>
                  <a:pt x="20683251" y="2178440"/>
                  <a:pt x="20673647" y="2183034"/>
                  <a:pt x="20693359" y="2176462"/>
                </a:cubicBezTo>
                <a:cubicBezTo>
                  <a:pt x="20698123" y="2173288"/>
                  <a:pt x="20702419" y="2169262"/>
                  <a:pt x="20707649" y="2166939"/>
                </a:cubicBezTo>
                <a:cubicBezTo>
                  <a:pt x="20716823" y="2162861"/>
                  <a:pt x="20726699" y="2160589"/>
                  <a:pt x="20736223" y="2157412"/>
                </a:cubicBezTo>
                <a:lnTo>
                  <a:pt x="20764799" y="2147889"/>
                </a:lnTo>
                <a:lnTo>
                  <a:pt x="20793375" y="2138364"/>
                </a:lnTo>
                <a:lnTo>
                  <a:pt x="20807659" y="2133599"/>
                </a:lnTo>
                <a:cubicBezTo>
                  <a:pt x="20829885" y="2135190"/>
                  <a:pt x="20852393" y="2134491"/>
                  <a:pt x="20874335" y="2138364"/>
                </a:cubicBezTo>
                <a:cubicBezTo>
                  <a:pt x="20879971" y="2139357"/>
                  <a:pt x="20883503" y="2145327"/>
                  <a:pt x="20888623" y="2147889"/>
                </a:cubicBezTo>
                <a:cubicBezTo>
                  <a:pt x="20893115" y="2150132"/>
                  <a:pt x="20898147" y="2151063"/>
                  <a:pt x="20902911" y="2152650"/>
                </a:cubicBezTo>
                <a:cubicBezTo>
                  <a:pt x="20928311" y="2151063"/>
                  <a:pt x="20953971" y="2151856"/>
                  <a:pt x="20979111" y="2147889"/>
                </a:cubicBezTo>
                <a:cubicBezTo>
                  <a:pt x="20984763" y="2146995"/>
                  <a:pt x="20988167" y="2140688"/>
                  <a:pt x="20993399" y="2138364"/>
                </a:cubicBezTo>
                <a:cubicBezTo>
                  <a:pt x="21002575" y="2134285"/>
                  <a:pt x="21012447" y="2132012"/>
                  <a:pt x="21021975" y="2128838"/>
                </a:cubicBezTo>
                <a:close/>
                <a:moveTo>
                  <a:pt x="14861412" y="2050256"/>
                </a:moveTo>
                <a:cubicBezTo>
                  <a:pt x="14873386" y="2051453"/>
                  <a:pt x="14887431" y="2052333"/>
                  <a:pt x="14899514" y="2055019"/>
                </a:cubicBezTo>
                <a:cubicBezTo>
                  <a:pt x="14901961" y="2055562"/>
                  <a:pt x="14904276" y="2056605"/>
                  <a:pt x="14906655" y="2057399"/>
                </a:cubicBezTo>
                <a:cubicBezTo>
                  <a:pt x="14909038" y="2058987"/>
                  <a:pt x="14912214" y="2059781"/>
                  <a:pt x="14913799" y="2062164"/>
                </a:cubicBezTo>
                <a:cubicBezTo>
                  <a:pt x="14915614" y="2064886"/>
                  <a:pt x="14915283" y="2068541"/>
                  <a:pt x="14916182" y="2071688"/>
                </a:cubicBezTo>
                <a:cubicBezTo>
                  <a:pt x="14916870" y="2074102"/>
                  <a:pt x="14917768" y="2076450"/>
                  <a:pt x="14918562" y="2078832"/>
                </a:cubicBezTo>
                <a:cubicBezTo>
                  <a:pt x="14917768" y="2087562"/>
                  <a:pt x="14917422" y="2096345"/>
                  <a:pt x="14916182" y="2105024"/>
                </a:cubicBezTo>
                <a:cubicBezTo>
                  <a:pt x="14915827" y="2107510"/>
                  <a:pt x="14914921" y="2109923"/>
                  <a:pt x="14913799" y="2112168"/>
                </a:cubicBezTo>
                <a:cubicBezTo>
                  <a:pt x="14912519" y="2114730"/>
                  <a:pt x="14911193" y="2117427"/>
                  <a:pt x="14909038" y="2119313"/>
                </a:cubicBezTo>
                <a:cubicBezTo>
                  <a:pt x="14902032" y="2125442"/>
                  <a:pt x="14897156" y="2127636"/>
                  <a:pt x="14892371" y="2138362"/>
                </a:cubicBezTo>
                <a:lnTo>
                  <a:pt x="14873317" y="2131218"/>
                </a:lnTo>
                <a:cubicBezTo>
                  <a:pt x="14868592" y="2129531"/>
                  <a:pt x="14863795" y="2128044"/>
                  <a:pt x="14859032" y="2126456"/>
                </a:cubicBezTo>
                <a:cubicBezTo>
                  <a:pt x="14856649" y="2125662"/>
                  <a:pt x="14854134" y="2125196"/>
                  <a:pt x="14851889" y="2124075"/>
                </a:cubicBezTo>
                <a:cubicBezTo>
                  <a:pt x="14839804" y="2118033"/>
                  <a:pt x="14845314" y="2121282"/>
                  <a:pt x="14835221" y="2114549"/>
                </a:cubicBezTo>
                <a:cubicBezTo>
                  <a:pt x="14828866" y="2095493"/>
                  <a:pt x="14828922" y="2102317"/>
                  <a:pt x="14832837" y="2078832"/>
                </a:cubicBezTo>
                <a:cubicBezTo>
                  <a:pt x="14833543" y="2074607"/>
                  <a:pt x="14836771" y="2067354"/>
                  <a:pt x="14839981" y="2064543"/>
                </a:cubicBezTo>
                <a:cubicBezTo>
                  <a:pt x="14844290" y="2060776"/>
                  <a:pt x="14849505" y="2058193"/>
                  <a:pt x="14854270" y="2055019"/>
                </a:cubicBezTo>
                <a:close/>
                <a:moveTo>
                  <a:pt x="33516119" y="2031208"/>
                </a:moveTo>
                <a:cubicBezTo>
                  <a:pt x="33535963" y="2032000"/>
                  <a:pt x="33555843" y="2032173"/>
                  <a:pt x="33575651" y="2033590"/>
                </a:cubicBezTo>
                <a:cubicBezTo>
                  <a:pt x="33578155" y="2033766"/>
                  <a:pt x="33580599" y="2034750"/>
                  <a:pt x="33582795" y="2035970"/>
                </a:cubicBezTo>
                <a:cubicBezTo>
                  <a:pt x="33587799" y="2038748"/>
                  <a:pt x="33597083" y="2045493"/>
                  <a:pt x="33597083" y="2045493"/>
                </a:cubicBezTo>
                <a:lnTo>
                  <a:pt x="33606607" y="2059781"/>
                </a:lnTo>
                <a:cubicBezTo>
                  <a:pt x="33608195" y="2062164"/>
                  <a:pt x="33610463" y="2064210"/>
                  <a:pt x="33611371" y="2066924"/>
                </a:cubicBezTo>
                <a:cubicBezTo>
                  <a:pt x="33614655" y="2076783"/>
                  <a:pt x="33612359" y="2071979"/>
                  <a:pt x="33618515" y="2081212"/>
                </a:cubicBezTo>
                <a:cubicBezTo>
                  <a:pt x="33617719" y="2093119"/>
                  <a:pt x="33617383" y="2105064"/>
                  <a:pt x="33616131" y="2116931"/>
                </a:cubicBezTo>
                <a:cubicBezTo>
                  <a:pt x="33615791" y="2120188"/>
                  <a:pt x="33614691" y="2123321"/>
                  <a:pt x="33613751" y="2126456"/>
                </a:cubicBezTo>
                <a:cubicBezTo>
                  <a:pt x="33612307" y="2131264"/>
                  <a:pt x="33610575" y="2135981"/>
                  <a:pt x="33608987" y="2140743"/>
                </a:cubicBezTo>
                <a:cubicBezTo>
                  <a:pt x="33608195" y="2143126"/>
                  <a:pt x="33607999" y="2145799"/>
                  <a:pt x="33606607" y="2147889"/>
                </a:cubicBezTo>
                <a:lnTo>
                  <a:pt x="33601843" y="2155031"/>
                </a:lnTo>
                <a:cubicBezTo>
                  <a:pt x="33601051" y="2157412"/>
                  <a:pt x="33600587" y="2159929"/>
                  <a:pt x="33599463" y="2162174"/>
                </a:cubicBezTo>
                <a:lnTo>
                  <a:pt x="33594703" y="2171700"/>
                </a:lnTo>
                <a:cubicBezTo>
                  <a:pt x="33587559" y="2173288"/>
                  <a:pt x="33580583" y="2176159"/>
                  <a:pt x="33573271" y="2176462"/>
                </a:cubicBezTo>
                <a:cubicBezTo>
                  <a:pt x="33548763" y="2177484"/>
                  <a:pt x="33545159" y="2175985"/>
                  <a:pt x="33528027" y="2171700"/>
                </a:cubicBezTo>
                <a:cubicBezTo>
                  <a:pt x="33525647" y="2170112"/>
                  <a:pt x="33523563" y="2167943"/>
                  <a:pt x="33520883" y="2166939"/>
                </a:cubicBezTo>
                <a:cubicBezTo>
                  <a:pt x="33510655" y="2163103"/>
                  <a:pt x="33504627" y="2166419"/>
                  <a:pt x="33494687" y="2159794"/>
                </a:cubicBezTo>
                <a:cubicBezTo>
                  <a:pt x="33484175" y="2152787"/>
                  <a:pt x="33490351" y="2155592"/>
                  <a:pt x="33475639" y="2152650"/>
                </a:cubicBezTo>
                <a:cubicBezTo>
                  <a:pt x="33455155" y="2138995"/>
                  <a:pt x="33481079" y="2155370"/>
                  <a:pt x="33461351" y="2145509"/>
                </a:cubicBezTo>
                <a:cubicBezTo>
                  <a:pt x="33442891" y="2136276"/>
                  <a:pt x="33465015" y="2144346"/>
                  <a:pt x="33447063" y="2138364"/>
                </a:cubicBezTo>
                <a:lnTo>
                  <a:pt x="33432775" y="2128838"/>
                </a:lnTo>
                <a:cubicBezTo>
                  <a:pt x="33430395" y="2127252"/>
                  <a:pt x="33428347" y="2124979"/>
                  <a:pt x="33425631" y="2124075"/>
                </a:cubicBezTo>
                <a:cubicBezTo>
                  <a:pt x="33423251" y="2123280"/>
                  <a:pt x="33420683" y="2122913"/>
                  <a:pt x="33418487" y="2121694"/>
                </a:cubicBezTo>
                <a:cubicBezTo>
                  <a:pt x="33413487" y="2118913"/>
                  <a:pt x="33404203" y="2112169"/>
                  <a:pt x="33404203" y="2112169"/>
                </a:cubicBezTo>
                <a:cubicBezTo>
                  <a:pt x="33403407" y="2109788"/>
                  <a:pt x="33403039" y="2107220"/>
                  <a:pt x="33401819" y="2105024"/>
                </a:cubicBezTo>
                <a:cubicBezTo>
                  <a:pt x="33399039" y="2100023"/>
                  <a:pt x="33392295" y="2090737"/>
                  <a:pt x="33392295" y="2090737"/>
                </a:cubicBezTo>
                <a:cubicBezTo>
                  <a:pt x="33391499" y="2088357"/>
                  <a:pt x="33389915" y="2086103"/>
                  <a:pt x="33389915" y="2083594"/>
                </a:cubicBezTo>
                <a:cubicBezTo>
                  <a:pt x="33389915" y="2074597"/>
                  <a:pt x="33390603" y="2066237"/>
                  <a:pt x="33397059" y="2059781"/>
                </a:cubicBezTo>
                <a:cubicBezTo>
                  <a:pt x="33399083" y="2057759"/>
                  <a:pt x="33401643" y="2056300"/>
                  <a:pt x="33404203" y="2055020"/>
                </a:cubicBezTo>
                <a:cubicBezTo>
                  <a:pt x="33406447" y="2053899"/>
                  <a:pt x="33408963" y="2053432"/>
                  <a:pt x="33411343" y="2052637"/>
                </a:cubicBezTo>
                <a:cubicBezTo>
                  <a:pt x="33413727" y="2051050"/>
                  <a:pt x="33415875" y="2049037"/>
                  <a:pt x="33418487" y="2047874"/>
                </a:cubicBezTo>
                <a:cubicBezTo>
                  <a:pt x="33428679" y="2043345"/>
                  <a:pt x="33432603" y="2043504"/>
                  <a:pt x="33442303" y="2040731"/>
                </a:cubicBezTo>
                <a:cubicBezTo>
                  <a:pt x="33444715" y="2040041"/>
                  <a:pt x="33446951" y="2038642"/>
                  <a:pt x="33449443" y="2038351"/>
                </a:cubicBezTo>
                <a:cubicBezTo>
                  <a:pt x="33460511" y="2037048"/>
                  <a:pt x="33471683" y="2036933"/>
                  <a:pt x="33482783" y="2035970"/>
                </a:cubicBezTo>
                <a:cubicBezTo>
                  <a:pt x="33502799" y="2034228"/>
                  <a:pt x="33500227" y="2034384"/>
                  <a:pt x="33516119" y="2031208"/>
                </a:cubicBezTo>
                <a:close/>
                <a:moveTo>
                  <a:pt x="34838903" y="1927683"/>
                </a:moveTo>
                <a:cubicBezTo>
                  <a:pt x="34841571" y="1928339"/>
                  <a:pt x="34846147" y="1929720"/>
                  <a:pt x="34851251" y="1931633"/>
                </a:cubicBezTo>
                <a:lnTo>
                  <a:pt x="34854283" y="1933040"/>
                </a:lnTo>
                <a:lnTo>
                  <a:pt x="34838039" y="1928060"/>
                </a:lnTo>
                <a:cubicBezTo>
                  <a:pt x="34835487" y="1927089"/>
                  <a:pt x="34836239" y="1927025"/>
                  <a:pt x="34838903" y="1927683"/>
                </a:cubicBezTo>
                <a:close/>
                <a:moveTo>
                  <a:pt x="13463900" y="1906588"/>
                </a:moveTo>
                <a:cubicBezTo>
                  <a:pt x="13478717" y="1908705"/>
                  <a:pt x="13494013" y="1908636"/>
                  <a:pt x="13508349" y="1912937"/>
                </a:cubicBezTo>
                <a:cubicBezTo>
                  <a:pt x="13515659" y="1915130"/>
                  <a:pt x="13520251" y="1922958"/>
                  <a:pt x="13527397" y="1925638"/>
                </a:cubicBezTo>
                <a:cubicBezTo>
                  <a:pt x="13537503" y="1929428"/>
                  <a:pt x="13548736" y="1929147"/>
                  <a:pt x="13559147" y="1931988"/>
                </a:cubicBezTo>
                <a:cubicBezTo>
                  <a:pt x="13572065" y="1935510"/>
                  <a:pt x="13597250" y="1944688"/>
                  <a:pt x="13597250" y="1944688"/>
                </a:cubicBezTo>
                <a:cubicBezTo>
                  <a:pt x="13603691" y="1964013"/>
                  <a:pt x="13609957" y="1966109"/>
                  <a:pt x="13590898" y="1982789"/>
                </a:cubicBezTo>
                <a:cubicBezTo>
                  <a:pt x="13579412" y="1992838"/>
                  <a:pt x="13552799" y="2008188"/>
                  <a:pt x="13552799" y="2008188"/>
                </a:cubicBezTo>
                <a:lnTo>
                  <a:pt x="13514699" y="2065338"/>
                </a:lnTo>
                <a:cubicBezTo>
                  <a:pt x="13510467" y="2071689"/>
                  <a:pt x="13504413" y="2077149"/>
                  <a:pt x="13501997" y="2084388"/>
                </a:cubicBezTo>
                <a:lnTo>
                  <a:pt x="13495649" y="2103437"/>
                </a:lnTo>
                <a:cubicBezTo>
                  <a:pt x="13493530" y="2118254"/>
                  <a:pt x="13489299" y="2132920"/>
                  <a:pt x="13489299" y="2147889"/>
                </a:cubicBezTo>
                <a:cubicBezTo>
                  <a:pt x="13489299" y="2216521"/>
                  <a:pt x="13488587" y="2209250"/>
                  <a:pt x="13501997" y="2249489"/>
                </a:cubicBezTo>
                <a:cubicBezTo>
                  <a:pt x="13499883" y="2260070"/>
                  <a:pt x="13501005" y="2271867"/>
                  <a:pt x="13495649" y="2281237"/>
                </a:cubicBezTo>
                <a:cubicBezTo>
                  <a:pt x="13491863" y="2287864"/>
                  <a:pt x="13481366" y="2287978"/>
                  <a:pt x="13476598" y="2293938"/>
                </a:cubicBezTo>
                <a:cubicBezTo>
                  <a:pt x="13472416" y="2299165"/>
                  <a:pt x="13472364" y="2306639"/>
                  <a:pt x="13470247" y="2312988"/>
                </a:cubicBezTo>
                <a:cubicBezTo>
                  <a:pt x="13459665" y="2310870"/>
                  <a:pt x="13449267" y="2307332"/>
                  <a:pt x="13438497" y="2306639"/>
                </a:cubicBezTo>
                <a:cubicBezTo>
                  <a:pt x="13258300" y="2295012"/>
                  <a:pt x="13320260" y="2331527"/>
                  <a:pt x="13254347" y="2287588"/>
                </a:cubicBezTo>
                <a:cubicBezTo>
                  <a:pt x="13252231" y="2262188"/>
                  <a:pt x="13254820" y="2235945"/>
                  <a:pt x="13248000" y="2211388"/>
                </a:cubicBezTo>
                <a:cubicBezTo>
                  <a:pt x="13243913" y="2196680"/>
                  <a:pt x="13227424" y="2187767"/>
                  <a:pt x="13222596" y="2173288"/>
                </a:cubicBezTo>
                <a:cubicBezTo>
                  <a:pt x="13220481" y="2166939"/>
                  <a:pt x="13219961" y="2159806"/>
                  <a:pt x="13216247" y="2154238"/>
                </a:cubicBezTo>
                <a:cubicBezTo>
                  <a:pt x="13206471" y="2139569"/>
                  <a:pt x="13192207" y="2131858"/>
                  <a:pt x="13178150" y="2122488"/>
                </a:cubicBezTo>
                <a:cubicBezTo>
                  <a:pt x="13170302" y="2098947"/>
                  <a:pt x="13162275" y="2069570"/>
                  <a:pt x="13159097" y="2058988"/>
                </a:cubicBezTo>
                <a:cubicBezTo>
                  <a:pt x="13173915" y="2046288"/>
                  <a:pt x="13185336" y="2027893"/>
                  <a:pt x="13203549" y="2020888"/>
                </a:cubicBezTo>
                <a:cubicBezTo>
                  <a:pt x="13213926" y="2016896"/>
                  <a:pt x="13247279" y="2029115"/>
                  <a:pt x="13260700" y="2033590"/>
                </a:cubicBezTo>
                <a:cubicBezTo>
                  <a:pt x="13261090" y="2033522"/>
                  <a:pt x="13309622" y="2027471"/>
                  <a:pt x="13317849" y="2020888"/>
                </a:cubicBezTo>
                <a:cubicBezTo>
                  <a:pt x="13323808" y="2016122"/>
                  <a:pt x="13324591" y="2006605"/>
                  <a:pt x="13330547" y="2001837"/>
                </a:cubicBezTo>
                <a:cubicBezTo>
                  <a:pt x="13335775" y="1997657"/>
                  <a:pt x="13343612" y="1998480"/>
                  <a:pt x="13349599" y="1995489"/>
                </a:cubicBezTo>
                <a:cubicBezTo>
                  <a:pt x="13356425" y="1992074"/>
                  <a:pt x="13362298" y="1987021"/>
                  <a:pt x="13368648" y="1982789"/>
                </a:cubicBezTo>
                <a:cubicBezTo>
                  <a:pt x="13370765" y="1976437"/>
                  <a:pt x="13372004" y="1969724"/>
                  <a:pt x="13374999" y="1963738"/>
                </a:cubicBezTo>
                <a:cubicBezTo>
                  <a:pt x="13385370" y="1942996"/>
                  <a:pt x="13402937" y="1926907"/>
                  <a:pt x="13425796" y="1919288"/>
                </a:cubicBezTo>
                <a:close/>
                <a:moveTo>
                  <a:pt x="30864211" y="1864211"/>
                </a:moveTo>
                <a:lnTo>
                  <a:pt x="30868375" y="1865232"/>
                </a:lnTo>
                <a:lnTo>
                  <a:pt x="30868279" y="1865214"/>
                </a:lnTo>
                <a:cubicBezTo>
                  <a:pt x="30864207" y="1864263"/>
                  <a:pt x="30860723" y="1863374"/>
                  <a:pt x="30864211" y="1864211"/>
                </a:cubicBezTo>
                <a:close/>
                <a:moveTo>
                  <a:pt x="31633503" y="1850708"/>
                </a:moveTo>
                <a:cubicBezTo>
                  <a:pt x="31663983" y="1861343"/>
                  <a:pt x="31665891" y="1891030"/>
                  <a:pt x="31703515" y="1906431"/>
                </a:cubicBezTo>
                <a:cubicBezTo>
                  <a:pt x="31760347" y="1917541"/>
                  <a:pt x="31838611" y="1895315"/>
                  <a:pt x="31916875" y="1908809"/>
                </a:cubicBezTo>
                <a:cubicBezTo>
                  <a:pt x="31956563" y="1922464"/>
                  <a:pt x="31974819" y="1940877"/>
                  <a:pt x="31990691" y="1985486"/>
                </a:cubicBezTo>
                <a:cubicBezTo>
                  <a:pt x="31980215" y="2025968"/>
                  <a:pt x="31936399" y="2035493"/>
                  <a:pt x="31930683" y="2064067"/>
                </a:cubicBezTo>
                <a:cubicBezTo>
                  <a:pt x="31946243" y="2076609"/>
                  <a:pt x="31976087" y="2077248"/>
                  <a:pt x="32005931" y="2082641"/>
                </a:cubicBezTo>
                <a:cubicBezTo>
                  <a:pt x="32049431" y="2081530"/>
                  <a:pt x="32059587" y="2066131"/>
                  <a:pt x="32122135" y="2079308"/>
                </a:cubicBezTo>
                <a:cubicBezTo>
                  <a:pt x="32191191" y="2099469"/>
                  <a:pt x="32296023" y="2264947"/>
                  <a:pt x="32365023" y="2246947"/>
                </a:cubicBezTo>
                <a:cubicBezTo>
                  <a:pt x="32394235" y="2239328"/>
                  <a:pt x="32385343" y="2155507"/>
                  <a:pt x="32395503" y="2109788"/>
                </a:cubicBezTo>
                <a:cubicBezTo>
                  <a:pt x="32413283" y="2090578"/>
                  <a:pt x="32428683" y="2095183"/>
                  <a:pt x="32448843" y="2102167"/>
                </a:cubicBezTo>
                <a:cubicBezTo>
                  <a:pt x="32509803" y="2152016"/>
                  <a:pt x="32546951" y="2228056"/>
                  <a:pt x="32622199" y="2294572"/>
                </a:cubicBezTo>
                <a:cubicBezTo>
                  <a:pt x="32686491" y="2338864"/>
                  <a:pt x="32750787" y="2390299"/>
                  <a:pt x="32784123" y="2372678"/>
                </a:cubicBezTo>
                <a:cubicBezTo>
                  <a:pt x="32797299" y="2340610"/>
                  <a:pt x="32748563" y="2287110"/>
                  <a:pt x="32740307" y="2250280"/>
                </a:cubicBezTo>
                <a:cubicBezTo>
                  <a:pt x="32732531" y="2208688"/>
                  <a:pt x="32753327" y="2183767"/>
                  <a:pt x="32740783" y="2144554"/>
                </a:cubicBezTo>
                <a:cubicBezTo>
                  <a:pt x="32721419" y="2099548"/>
                  <a:pt x="32577987" y="2020649"/>
                  <a:pt x="32616959" y="1994536"/>
                </a:cubicBezTo>
                <a:cubicBezTo>
                  <a:pt x="32657599" y="1956593"/>
                  <a:pt x="32905407" y="1968660"/>
                  <a:pt x="32974623" y="1987867"/>
                </a:cubicBezTo>
                <a:cubicBezTo>
                  <a:pt x="33035743" y="2041526"/>
                  <a:pt x="33023043" y="2107090"/>
                  <a:pt x="33050823" y="2163128"/>
                </a:cubicBezTo>
                <a:cubicBezTo>
                  <a:pt x="33071143" y="2185990"/>
                  <a:pt x="33072415" y="2206467"/>
                  <a:pt x="33111783" y="2231707"/>
                </a:cubicBezTo>
                <a:cubicBezTo>
                  <a:pt x="33144803" y="2231707"/>
                  <a:pt x="33163535" y="2217419"/>
                  <a:pt x="33210843" y="2231707"/>
                </a:cubicBezTo>
                <a:cubicBezTo>
                  <a:pt x="33246563" y="2275365"/>
                  <a:pt x="33227511" y="2340451"/>
                  <a:pt x="33210843" y="2384108"/>
                </a:cubicBezTo>
                <a:cubicBezTo>
                  <a:pt x="33175443" y="2388870"/>
                  <a:pt x="33142423" y="2360294"/>
                  <a:pt x="33111783" y="2384108"/>
                </a:cubicBezTo>
                <a:lnTo>
                  <a:pt x="33096543" y="2429827"/>
                </a:lnTo>
                <a:cubicBezTo>
                  <a:pt x="33042411" y="2446972"/>
                  <a:pt x="32964463" y="2445067"/>
                  <a:pt x="32898423" y="2452687"/>
                </a:cubicBezTo>
                <a:cubicBezTo>
                  <a:pt x="32916203" y="2493327"/>
                  <a:pt x="32943507" y="2526824"/>
                  <a:pt x="32951763" y="2574607"/>
                </a:cubicBezTo>
                <a:cubicBezTo>
                  <a:pt x="32951127" y="2597308"/>
                  <a:pt x="32952875" y="2610484"/>
                  <a:pt x="32930807" y="2628423"/>
                </a:cubicBezTo>
                <a:lnTo>
                  <a:pt x="32685063" y="2612708"/>
                </a:lnTo>
                <a:cubicBezTo>
                  <a:pt x="32707923" y="2631599"/>
                  <a:pt x="32723639" y="2650492"/>
                  <a:pt x="32753643" y="2669382"/>
                </a:cubicBezTo>
                <a:cubicBezTo>
                  <a:pt x="32828099" y="2686367"/>
                  <a:pt x="32933507" y="2655728"/>
                  <a:pt x="33012723" y="2696527"/>
                </a:cubicBezTo>
                <a:cubicBezTo>
                  <a:pt x="33053999" y="2742724"/>
                  <a:pt x="33052411" y="2810352"/>
                  <a:pt x="33050823" y="2856547"/>
                </a:cubicBezTo>
                <a:cubicBezTo>
                  <a:pt x="33037807" y="2895919"/>
                  <a:pt x="33027171" y="2911476"/>
                  <a:pt x="32997483" y="2917507"/>
                </a:cubicBezTo>
                <a:lnTo>
                  <a:pt x="32936523" y="2947987"/>
                </a:lnTo>
                <a:lnTo>
                  <a:pt x="32931955" y="2955167"/>
                </a:lnTo>
                <a:lnTo>
                  <a:pt x="32938967" y="2986237"/>
                </a:lnTo>
                <a:cubicBezTo>
                  <a:pt x="32952807" y="3025381"/>
                  <a:pt x="32977367" y="3065859"/>
                  <a:pt x="32968435" y="3095627"/>
                </a:cubicBezTo>
                <a:cubicBezTo>
                  <a:pt x="32948591" y="3163094"/>
                  <a:pt x="32876359" y="3187700"/>
                  <a:pt x="32866039" y="3240881"/>
                </a:cubicBezTo>
                <a:cubicBezTo>
                  <a:pt x="32865247" y="3298031"/>
                  <a:pt x="32928747" y="3324225"/>
                  <a:pt x="32944623" y="3405187"/>
                </a:cubicBezTo>
                <a:cubicBezTo>
                  <a:pt x="32940655" y="3479006"/>
                  <a:pt x="32896203" y="3493295"/>
                  <a:pt x="32899379" y="3533774"/>
                </a:cubicBezTo>
                <a:cubicBezTo>
                  <a:pt x="32912079" y="3564730"/>
                  <a:pt x="32974783" y="3538537"/>
                  <a:pt x="33018439" y="3567112"/>
                </a:cubicBezTo>
                <a:cubicBezTo>
                  <a:pt x="33068447" y="3623468"/>
                  <a:pt x="33094639" y="3675067"/>
                  <a:pt x="33132739" y="3729044"/>
                </a:cubicBezTo>
                <a:lnTo>
                  <a:pt x="33299427" y="3748096"/>
                </a:lnTo>
                <a:cubicBezTo>
                  <a:pt x="33347847" y="3770320"/>
                  <a:pt x="33389123" y="3799689"/>
                  <a:pt x="33413727" y="3838581"/>
                </a:cubicBezTo>
                <a:cubicBezTo>
                  <a:pt x="33457383" y="3891763"/>
                  <a:pt x="33486751" y="3949707"/>
                  <a:pt x="33523267" y="4005269"/>
                </a:cubicBezTo>
                <a:cubicBezTo>
                  <a:pt x="33547871" y="3983837"/>
                  <a:pt x="33548667" y="3967169"/>
                  <a:pt x="33561367" y="3948117"/>
                </a:cubicBezTo>
                <a:cubicBezTo>
                  <a:pt x="33608195" y="3931450"/>
                  <a:pt x="33688367" y="3948117"/>
                  <a:pt x="33751867" y="3948117"/>
                </a:cubicBezTo>
                <a:cubicBezTo>
                  <a:pt x="33832035" y="3948915"/>
                  <a:pt x="33912203" y="3937800"/>
                  <a:pt x="33992371" y="3950503"/>
                </a:cubicBezTo>
                <a:cubicBezTo>
                  <a:pt x="34039995" y="3971933"/>
                  <a:pt x="34073335" y="4012412"/>
                  <a:pt x="34113815" y="4043370"/>
                </a:cubicBezTo>
                <a:cubicBezTo>
                  <a:pt x="34179695" y="4044956"/>
                  <a:pt x="34247959" y="4037018"/>
                  <a:pt x="34311459" y="4048129"/>
                </a:cubicBezTo>
                <a:cubicBezTo>
                  <a:pt x="34369403" y="4060035"/>
                  <a:pt x="34420203" y="4071942"/>
                  <a:pt x="34494815" y="4100521"/>
                </a:cubicBezTo>
                <a:cubicBezTo>
                  <a:pt x="34534503" y="4110837"/>
                  <a:pt x="34555139" y="4092580"/>
                  <a:pt x="34585303" y="4088612"/>
                </a:cubicBezTo>
                <a:cubicBezTo>
                  <a:pt x="34661503" y="4101313"/>
                  <a:pt x="34706747" y="4114013"/>
                  <a:pt x="34768659" y="4155284"/>
                </a:cubicBezTo>
                <a:cubicBezTo>
                  <a:pt x="34844067" y="4250540"/>
                  <a:pt x="34883751" y="4338645"/>
                  <a:pt x="34956779" y="4433895"/>
                </a:cubicBezTo>
                <a:cubicBezTo>
                  <a:pt x="35039327" y="4502951"/>
                  <a:pt x="35126639" y="4538669"/>
                  <a:pt x="35211571" y="4591057"/>
                </a:cubicBezTo>
                <a:cubicBezTo>
                  <a:pt x="35271895" y="4625980"/>
                  <a:pt x="35328251" y="4637491"/>
                  <a:pt x="35371115" y="4643441"/>
                </a:cubicBezTo>
                <a:cubicBezTo>
                  <a:pt x="35413979" y="4649396"/>
                  <a:pt x="35436203" y="4641858"/>
                  <a:pt x="35468747" y="4626776"/>
                </a:cubicBezTo>
                <a:cubicBezTo>
                  <a:pt x="35478271" y="4585499"/>
                  <a:pt x="35452079" y="4541843"/>
                  <a:pt x="35425883" y="4500566"/>
                </a:cubicBezTo>
                <a:cubicBezTo>
                  <a:pt x="35349683" y="4405319"/>
                  <a:pt x="35280627" y="4395795"/>
                  <a:pt x="35225859" y="4336264"/>
                </a:cubicBezTo>
                <a:lnTo>
                  <a:pt x="35190139" y="4252919"/>
                </a:lnTo>
                <a:cubicBezTo>
                  <a:pt x="35150455" y="4189420"/>
                  <a:pt x="35084571" y="4168780"/>
                  <a:pt x="35056791" y="4119570"/>
                </a:cubicBezTo>
                <a:cubicBezTo>
                  <a:pt x="35044883" y="4025907"/>
                  <a:pt x="35090127" y="3929860"/>
                  <a:pt x="35085367" y="3831439"/>
                </a:cubicBezTo>
                <a:cubicBezTo>
                  <a:pt x="35068695" y="3772702"/>
                  <a:pt x="35054411" y="3763969"/>
                  <a:pt x="34994879" y="3700466"/>
                </a:cubicBezTo>
                <a:cubicBezTo>
                  <a:pt x="34854383" y="3575051"/>
                  <a:pt x="34599591" y="3490118"/>
                  <a:pt x="34568635" y="3421856"/>
                </a:cubicBezTo>
                <a:cubicBezTo>
                  <a:pt x="34565459" y="3372644"/>
                  <a:pt x="34612291" y="3306763"/>
                  <a:pt x="34599591" y="3252787"/>
                </a:cubicBezTo>
                <a:cubicBezTo>
                  <a:pt x="34567047" y="3233737"/>
                  <a:pt x="34524979" y="3257550"/>
                  <a:pt x="34494815" y="3231357"/>
                </a:cubicBezTo>
                <a:cubicBezTo>
                  <a:pt x="34378927" y="3142456"/>
                  <a:pt x="34153503" y="2960688"/>
                  <a:pt x="34159059" y="2888457"/>
                </a:cubicBezTo>
                <a:cubicBezTo>
                  <a:pt x="34192399" y="2835274"/>
                  <a:pt x="34254311" y="2853531"/>
                  <a:pt x="34311459" y="2859883"/>
                </a:cubicBezTo>
                <a:cubicBezTo>
                  <a:pt x="34365435" y="2879725"/>
                  <a:pt x="34388451" y="2885281"/>
                  <a:pt x="34447191" y="2900362"/>
                </a:cubicBezTo>
                <a:cubicBezTo>
                  <a:pt x="34495611" y="2891631"/>
                  <a:pt x="34505927" y="2863850"/>
                  <a:pt x="34571015" y="2852738"/>
                </a:cubicBezTo>
                <a:cubicBezTo>
                  <a:pt x="34628167" y="2854324"/>
                  <a:pt x="34640071" y="2853531"/>
                  <a:pt x="34692459" y="2871787"/>
                </a:cubicBezTo>
                <a:lnTo>
                  <a:pt x="34866291" y="2967037"/>
                </a:lnTo>
                <a:cubicBezTo>
                  <a:pt x="34930583" y="3001169"/>
                  <a:pt x="34999639" y="3035299"/>
                  <a:pt x="35066315" y="3005137"/>
                </a:cubicBezTo>
                <a:cubicBezTo>
                  <a:pt x="35075839" y="2972593"/>
                  <a:pt x="35059171" y="2923381"/>
                  <a:pt x="35094891" y="2907505"/>
                </a:cubicBezTo>
                <a:cubicBezTo>
                  <a:pt x="35138547" y="2928142"/>
                  <a:pt x="35191727" y="2986882"/>
                  <a:pt x="35202047" y="3040856"/>
                </a:cubicBezTo>
                <a:cubicBezTo>
                  <a:pt x="35192523" y="3085306"/>
                  <a:pt x="35144895" y="3110706"/>
                  <a:pt x="35152039" y="3148012"/>
                </a:cubicBezTo>
                <a:cubicBezTo>
                  <a:pt x="35176647" y="3182937"/>
                  <a:pt x="35322699" y="3163094"/>
                  <a:pt x="35390167" y="3224213"/>
                </a:cubicBezTo>
                <a:cubicBezTo>
                  <a:pt x="35406835" y="3255170"/>
                  <a:pt x="35368735" y="3278981"/>
                  <a:pt x="35390167" y="3309938"/>
                </a:cubicBezTo>
                <a:cubicBezTo>
                  <a:pt x="35438583" y="3328193"/>
                  <a:pt x="35491767" y="3305969"/>
                  <a:pt x="35542567" y="3312320"/>
                </a:cubicBezTo>
                <a:cubicBezTo>
                  <a:pt x="35602099" y="3336925"/>
                  <a:pt x="35630671" y="3385345"/>
                  <a:pt x="35685439" y="3395664"/>
                </a:cubicBezTo>
                <a:cubicBezTo>
                  <a:pt x="35705283" y="3383758"/>
                  <a:pt x="35701315" y="3357563"/>
                  <a:pt x="35723539" y="3338513"/>
                </a:cubicBezTo>
                <a:cubicBezTo>
                  <a:pt x="35746559" y="3319464"/>
                  <a:pt x="35769579" y="3338513"/>
                  <a:pt x="35799739" y="3309938"/>
                </a:cubicBezTo>
                <a:cubicBezTo>
                  <a:pt x="35801327" y="3274218"/>
                  <a:pt x="35660039" y="3100387"/>
                  <a:pt x="35590191" y="2995613"/>
                </a:cubicBezTo>
                <a:cubicBezTo>
                  <a:pt x="35589399" y="2974975"/>
                  <a:pt x="35583839" y="2959100"/>
                  <a:pt x="35609239" y="2947987"/>
                </a:cubicBezTo>
                <a:cubicBezTo>
                  <a:pt x="35665595" y="2936081"/>
                  <a:pt x="35741003" y="2969418"/>
                  <a:pt x="35806883" y="3005137"/>
                </a:cubicBezTo>
                <a:cubicBezTo>
                  <a:pt x="35861655" y="3049587"/>
                  <a:pt x="35878323" y="3079750"/>
                  <a:pt x="35935471" y="3124199"/>
                </a:cubicBezTo>
                <a:cubicBezTo>
                  <a:pt x="35998179" y="3170240"/>
                  <a:pt x="36141847" y="3225799"/>
                  <a:pt x="36245035" y="3276600"/>
                </a:cubicBezTo>
                <a:cubicBezTo>
                  <a:pt x="36302979" y="3309146"/>
                  <a:pt x="36334727" y="3327399"/>
                  <a:pt x="36361715" y="3386137"/>
                </a:cubicBezTo>
                <a:cubicBezTo>
                  <a:pt x="36355367" y="3415506"/>
                  <a:pt x="36334727" y="3411538"/>
                  <a:pt x="36321235" y="3424239"/>
                </a:cubicBezTo>
                <a:lnTo>
                  <a:pt x="36368859" y="3467103"/>
                </a:lnTo>
                <a:cubicBezTo>
                  <a:pt x="36415691" y="3471070"/>
                  <a:pt x="36467283" y="3451226"/>
                  <a:pt x="36516495" y="3483769"/>
                </a:cubicBezTo>
                <a:cubicBezTo>
                  <a:pt x="36582379" y="3546476"/>
                  <a:pt x="36629211" y="3649669"/>
                  <a:pt x="36685567" y="3664751"/>
                </a:cubicBezTo>
                <a:cubicBezTo>
                  <a:pt x="36723667" y="3652047"/>
                  <a:pt x="36714139" y="3617915"/>
                  <a:pt x="36759383" y="3598068"/>
                </a:cubicBezTo>
                <a:cubicBezTo>
                  <a:pt x="36800659" y="3594099"/>
                  <a:pt x="36837171" y="3618706"/>
                  <a:pt x="36876067" y="3629031"/>
                </a:cubicBezTo>
                <a:cubicBezTo>
                  <a:pt x="36934007" y="3651257"/>
                  <a:pt x="37020527" y="3666338"/>
                  <a:pt x="37047515" y="3700466"/>
                </a:cubicBezTo>
                <a:cubicBezTo>
                  <a:pt x="37023703" y="3749680"/>
                  <a:pt x="36971315" y="3770320"/>
                  <a:pt x="36933215" y="3805241"/>
                </a:cubicBezTo>
                <a:cubicBezTo>
                  <a:pt x="36914167" y="3860805"/>
                  <a:pt x="36942739" y="3930658"/>
                  <a:pt x="36990367" y="3957644"/>
                </a:cubicBezTo>
                <a:cubicBezTo>
                  <a:pt x="37016559" y="3931450"/>
                  <a:pt x="37014179" y="3890971"/>
                  <a:pt x="37026083" y="3857631"/>
                </a:cubicBezTo>
                <a:cubicBezTo>
                  <a:pt x="37048311" y="3809212"/>
                  <a:pt x="37084823" y="3734600"/>
                  <a:pt x="37133239" y="3729044"/>
                </a:cubicBezTo>
                <a:cubicBezTo>
                  <a:pt x="37177691" y="3744918"/>
                  <a:pt x="37145939" y="3846521"/>
                  <a:pt x="37180867" y="3869534"/>
                </a:cubicBezTo>
                <a:cubicBezTo>
                  <a:pt x="37228491" y="3871123"/>
                  <a:pt x="37249923" y="3791748"/>
                  <a:pt x="37299927" y="3779052"/>
                </a:cubicBezTo>
                <a:cubicBezTo>
                  <a:pt x="37376923" y="3784609"/>
                  <a:pt x="37461059" y="3890173"/>
                  <a:pt x="37504715" y="3960023"/>
                </a:cubicBezTo>
                <a:cubicBezTo>
                  <a:pt x="37512651" y="4009239"/>
                  <a:pt x="37511067" y="4037018"/>
                  <a:pt x="37495191" y="4081468"/>
                </a:cubicBezTo>
                <a:cubicBezTo>
                  <a:pt x="37473759" y="4120362"/>
                  <a:pt x="37430895" y="4142588"/>
                  <a:pt x="37409467" y="4176719"/>
                </a:cubicBezTo>
                <a:cubicBezTo>
                  <a:pt x="37380099" y="4256887"/>
                  <a:pt x="37434071" y="4348961"/>
                  <a:pt x="37385655" y="4410082"/>
                </a:cubicBezTo>
                <a:cubicBezTo>
                  <a:pt x="37309455" y="4465645"/>
                  <a:pt x="37226111" y="4409287"/>
                  <a:pt x="37164195" y="4417223"/>
                </a:cubicBezTo>
                <a:cubicBezTo>
                  <a:pt x="37114983" y="4425956"/>
                  <a:pt x="37089583" y="4444213"/>
                  <a:pt x="37052279" y="4457705"/>
                </a:cubicBezTo>
                <a:cubicBezTo>
                  <a:pt x="36956235" y="4487867"/>
                  <a:pt x="36879239" y="4479931"/>
                  <a:pt x="36828439" y="4502951"/>
                </a:cubicBezTo>
                <a:cubicBezTo>
                  <a:pt x="36795103" y="4523588"/>
                  <a:pt x="36787959" y="4529937"/>
                  <a:pt x="36771291" y="4567245"/>
                </a:cubicBezTo>
                <a:cubicBezTo>
                  <a:pt x="36763355" y="4606929"/>
                  <a:pt x="36769703" y="4637097"/>
                  <a:pt x="36761767" y="4672018"/>
                </a:cubicBezTo>
                <a:cubicBezTo>
                  <a:pt x="36740335" y="4727580"/>
                  <a:pt x="36699851" y="4745041"/>
                  <a:pt x="36685567" y="4795843"/>
                </a:cubicBezTo>
                <a:cubicBezTo>
                  <a:pt x="36680803" y="4883950"/>
                  <a:pt x="36695091" y="4907765"/>
                  <a:pt x="36704615" y="4955387"/>
                </a:cubicBezTo>
                <a:cubicBezTo>
                  <a:pt x="36714139" y="5028412"/>
                  <a:pt x="36702235" y="5151445"/>
                  <a:pt x="36742715" y="5157797"/>
                </a:cubicBezTo>
                <a:cubicBezTo>
                  <a:pt x="36780815" y="5149063"/>
                  <a:pt x="36757003" y="4930780"/>
                  <a:pt x="36764147" y="4817271"/>
                </a:cubicBezTo>
                <a:cubicBezTo>
                  <a:pt x="36857811" y="4726784"/>
                  <a:pt x="36982427" y="4691067"/>
                  <a:pt x="37078471" y="4700594"/>
                </a:cubicBezTo>
                <a:cubicBezTo>
                  <a:pt x="37137211" y="4720439"/>
                  <a:pt x="37148323" y="4740281"/>
                  <a:pt x="37161815" y="4791082"/>
                </a:cubicBezTo>
                <a:cubicBezTo>
                  <a:pt x="37146735" y="4844262"/>
                  <a:pt x="37050691" y="4866488"/>
                  <a:pt x="37047515" y="4898237"/>
                </a:cubicBezTo>
                <a:cubicBezTo>
                  <a:pt x="37076883" y="4925224"/>
                  <a:pt x="37151495" y="4897441"/>
                  <a:pt x="37204679" y="4926812"/>
                </a:cubicBezTo>
                <a:cubicBezTo>
                  <a:pt x="37228491" y="4953003"/>
                  <a:pt x="37204679" y="5005393"/>
                  <a:pt x="37221347" y="5038728"/>
                </a:cubicBezTo>
                <a:cubicBezTo>
                  <a:pt x="37258651" y="5053815"/>
                  <a:pt x="37274527" y="5009363"/>
                  <a:pt x="37316599" y="5026826"/>
                </a:cubicBezTo>
                <a:cubicBezTo>
                  <a:pt x="37342791" y="5062541"/>
                  <a:pt x="37311835" y="5117315"/>
                  <a:pt x="37347555" y="5153028"/>
                </a:cubicBezTo>
                <a:cubicBezTo>
                  <a:pt x="37383271" y="5159381"/>
                  <a:pt x="37423755" y="5106201"/>
                  <a:pt x="37457091" y="5110169"/>
                </a:cubicBezTo>
                <a:cubicBezTo>
                  <a:pt x="37490427" y="5128426"/>
                  <a:pt x="37480903" y="5158586"/>
                  <a:pt x="37521383" y="5179225"/>
                </a:cubicBezTo>
                <a:cubicBezTo>
                  <a:pt x="37601551" y="5191129"/>
                  <a:pt x="37700771" y="5131598"/>
                  <a:pt x="37749983" y="5169698"/>
                </a:cubicBezTo>
                <a:cubicBezTo>
                  <a:pt x="37779351" y="5198276"/>
                  <a:pt x="37763479" y="5264952"/>
                  <a:pt x="37742839" y="5310193"/>
                </a:cubicBezTo>
                <a:cubicBezTo>
                  <a:pt x="37700771" y="5403856"/>
                  <a:pt x="37658703" y="5499901"/>
                  <a:pt x="37588059" y="5576892"/>
                </a:cubicBezTo>
                <a:cubicBezTo>
                  <a:pt x="37560279" y="5597531"/>
                  <a:pt x="37514927" y="5619969"/>
                  <a:pt x="37485667" y="5595943"/>
                </a:cubicBezTo>
                <a:cubicBezTo>
                  <a:pt x="37468995" y="5541175"/>
                  <a:pt x="37473759" y="5491173"/>
                  <a:pt x="37485667" y="5424494"/>
                </a:cubicBezTo>
                <a:cubicBezTo>
                  <a:pt x="37486459" y="5376868"/>
                  <a:pt x="37520591" y="5348293"/>
                  <a:pt x="37523767" y="5310193"/>
                </a:cubicBezTo>
                <a:cubicBezTo>
                  <a:pt x="37530115" y="5284001"/>
                  <a:pt x="37526939" y="5276856"/>
                  <a:pt x="37499951" y="5260188"/>
                </a:cubicBezTo>
                <a:cubicBezTo>
                  <a:pt x="37446771" y="5248281"/>
                  <a:pt x="37426927" y="5274474"/>
                  <a:pt x="37388035" y="5300669"/>
                </a:cubicBezTo>
                <a:cubicBezTo>
                  <a:pt x="37318975" y="5357027"/>
                  <a:pt x="37311835" y="5375284"/>
                  <a:pt x="37283259" y="5426876"/>
                </a:cubicBezTo>
                <a:cubicBezTo>
                  <a:pt x="37216583" y="5507042"/>
                  <a:pt x="37147527" y="5537205"/>
                  <a:pt x="37114191" y="5593560"/>
                </a:cubicBezTo>
                <a:cubicBezTo>
                  <a:pt x="37091967" y="5635630"/>
                  <a:pt x="37086411" y="5644363"/>
                  <a:pt x="37090379" y="5686431"/>
                </a:cubicBezTo>
                <a:cubicBezTo>
                  <a:pt x="37079267" y="5757072"/>
                  <a:pt x="37056247" y="5825337"/>
                  <a:pt x="37085615" y="5886458"/>
                </a:cubicBezTo>
                <a:cubicBezTo>
                  <a:pt x="37112603" y="5919794"/>
                  <a:pt x="37153879" y="5888837"/>
                  <a:pt x="37195151" y="5912647"/>
                </a:cubicBezTo>
                <a:cubicBezTo>
                  <a:pt x="37226107" y="5933285"/>
                  <a:pt x="37257067" y="5968212"/>
                  <a:pt x="37261827" y="6019805"/>
                </a:cubicBezTo>
                <a:cubicBezTo>
                  <a:pt x="37238015" y="6053939"/>
                  <a:pt x="37188011" y="6026156"/>
                  <a:pt x="37161815" y="6048382"/>
                </a:cubicBezTo>
                <a:cubicBezTo>
                  <a:pt x="37150703" y="6084894"/>
                  <a:pt x="37172927" y="6111882"/>
                  <a:pt x="37157051" y="6134108"/>
                </a:cubicBezTo>
                <a:cubicBezTo>
                  <a:pt x="37130859" y="6157919"/>
                  <a:pt x="37095139" y="6143631"/>
                  <a:pt x="37057039" y="6148395"/>
                </a:cubicBezTo>
                <a:cubicBezTo>
                  <a:pt x="37031639" y="6150774"/>
                  <a:pt x="36984811" y="6138868"/>
                  <a:pt x="36980839" y="6176971"/>
                </a:cubicBezTo>
                <a:cubicBezTo>
                  <a:pt x="37004651" y="6221419"/>
                  <a:pt x="37066567" y="6220622"/>
                  <a:pt x="37123715" y="6224592"/>
                </a:cubicBezTo>
                <a:cubicBezTo>
                  <a:pt x="37165783" y="6242849"/>
                  <a:pt x="37181659" y="6253964"/>
                  <a:pt x="37171339" y="6300794"/>
                </a:cubicBezTo>
                <a:cubicBezTo>
                  <a:pt x="37125303" y="6330956"/>
                  <a:pt x="37081647" y="6294444"/>
                  <a:pt x="37054659" y="6305556"/>
                </a:cubicBezTo>
                <a:cubicBezTo>
                  <a:pt x="37026083" y="6319051"/>
                  <a:pt x="37021323" y="6311112"/>
                  <a:pt x="37014179" y="6338892"/>
                </a:cubicBezTo>
                <a:cubicBezTo>
                  <a:pt x="37017351" y="6397633"/>
                  <a:pt x="37075299" y="6484942"/>
                  <a:pt x="37066567" y="6512724"/>
                </a:cubicBezTo>
                <a:cubicBezTo>
                  <a:pt x="37034815" y="6516694"/>
                  <a:pt x="36984015" y="6465894"/>
                  <a:pt x="36961791" y="6462720"/>
                </a:cubicBezTo>
                <a:cubicBezTo>
                  <a:pt x="36953059" y="6480183"/>
                  <a:pt x="36968139" y="6488119"/>
                  <a:pt x="36971315" y="6500816"/>
                </a:cubicBezTo>
                <a:lnTo>
                  <a:pt x="37047515" y="6629407"/>
                </a:lnTo>
                <a:cubicBezTo>
                  <a:pt x="37069739" y="6676239"/>
                  <a:pt x="37094347" y="6715930"/>
                  <a:pt x="37095139" y="6757992"/>
                </a:cubicBezTo>
                <a:cubicBezTo>
                  <a:pt x="37097523" y="6804029"/>
                  <a:pt x="37097523" y="6831021"/>
                  <a:pt x="37073711" y="6846101"/>
                </a:cubicBezTo>
                <a:cubicBezTo>
                  <a:pt x="37029259" y="6830227"/>
                  <a:pt x="37008623" y="6800062"/>
                  <a:pt x="36978459" y="6753232"/>
                </a:cubicBezTo>
                <a:cubicBezTo>
                  <a:pt x="36919723" y="6676239"/>
                  <a:pt x="36887179" y="6515902"/>
                  <a:pt x="36857015" y="6510344"/>
                </a:cubicBezTo>
                <a:cubicBezTo>
                  <a:pt x="36827647" y="6520662"/>
                  <a:pt x="36838759" y="6550031"/>
                  <a:pt x="36847491" y="6577019"/>
                </a:cubicBezTo>
                <a:cubicBezTo>
                  <a:pt x="36854635" y="6621469"/>
                  <a:pt x="36897495" y="6644488"/>
                  <a:pt x="36904639" y="6681795"/>
                </a:cubicBezTo>
                <a:cubicBezTo>
                  <a:pt x="36887971" y="6717513"/>
                  <a:pt x="36866539" y="6719894"/>
                  <a:pt x="36847491" y="6738943"/>
                </a:cubicBezTo>
                <a:cubicBezTo>
                  <a:pt x="36848283" y="6765931"/>
                  <a:pt x="36891939" y="6764344"/>
                  <a:pt x="36914167" y="6777043"/>
                </a:cubicBezTo>
                <a:cubicBezTo>
                  <a:pt x="36946711" y="6789744"/>
                  <a:pt x="36967347" y="6816730"/>
                  <a:pt x="36990367" y="6843718"/>
                </a:cubicBezTo>
                <a:cubicBezTo>
                  <a:pt x="37010211" y="6878645"/>
                  <a:pt x="37003859" y="6915952"/>
                  <a:pt x="37028467" y="6948491"/>
                </a:cubicBezTo>
                <a:cubicBezTo>
                  <a:pt x="37064979" y="6967542"/>
                  <a:pt x="37099111" y="6960399"/>
                  <a:pt x="37133239" y="6984213"/>
                </a:cubicBezTo>
                <a:cubicBezTo>
                  <a:pt x="37161815" y="7011993"/>
                  <a:pt x="37223727" y="7051684"/>
                  <a:pt x="37230871" y="7165190"/>
                </a:cubicBezTo>
                <a:cubicBezTo>
                  <a:pt x="37214203" y="7208050"/>
                  <a:pt x="37143955" y="7230278"/>
                  <a:pt x="37152291" y="7260437"/>
                </a:cubicBezTo>
                <a:cubicBezTo>
                  <a:pt x="37157795" y="7280363"/>
                  <a:pt x="37213411" y="7252502"/>
                  <a:pt x="37223727" y="7289012"/>
                </a:cubicBezTo>
                <a:cubicBezTo>
                  <a:pt x="37221347" y="7351521"/>
                  <a:pt x="37189499" y="7396616"/>
                  <a:pt x="37160327" y="7447401"/>
                </a:cubicBezTo>
                <a:lnTo>
                  <a:pt x="37134599" y="7498254"/>
                </a:lnTo>
                <a:lnTo>
                  <a:pt x="37131751" y="7557204"/>
                </a:lnTo>
                <a:cubicBezTo>
                  <a:pt x="37133635" y="7591430"/>
                  <a:pt x="37138795" y="7617626"/>
                  <a:pt x="37121331" y="7650965"/>
                </a:cubicBezTo>
                <a:cubicBezTo>
                  <a:pt x="37066563" y="7762882"/>
                  <a:pt x="36935595" y="7889243"/>
                  <a:pt x="36928451" y="7948773"/>
                </a:cubicBezTo>
                <a:cubicBezTo>
                  <a:pt x="36948295" y="8002749"/>
                  <a:pt x="37006239" y="7992429"/>
                  <a:pt x="37023703" y="8024972"/>
                </a:cubicBezTo>
                <a:cubicBezTo>
                  <a:pt x="37045131" y="8063867"/>
                  <a:pt x="37042751" y="8117049"/>
                  <a:pt x="37052275" y="8163083"/>
                </a:cubicBezTo>
                <a:cubicBezTo>
                  <a:pt x="37068151" y="8221822"/>
                  <a:pt x="37079263" y="8242460"/>
                  <a:pt x="37114187" y="8291675"/>
                </a:cubicBezTo>
                <a:cubicBezTo>
                  <a:pt x="37168163" y="8382952"/>
                  <a:pt x="37267383" y="8481377"/>
                  <a:pt x="37304687" y="8558374"/>
                </a:cubicBezTo>
                <a:cubicBezTo>
                  <a:pt x="37317387" y="8605201"/>
                  <a:pt x="37289607" y="8618696"/>
                  <a:pt x="37299927" y="8648860"/>
                </a:cubicBezTo>
                <a:cubicBezTo>
                  <a:pt x="37304687" y="8701246"/>
                  <a:pt x="37328503" y="8710771"/>
                  <a:pt x="37342787" y="8741729"/>
                </a:cubicBezTo>
                <a:cubicBezTo>
                  <a:pt x="37387239" y="8817928"/>
                  <a:pt x="37469787" y="8872698"/>
                  <a:pt x="37499951" y="8953660"/>
                </a:cubicBezTo>
                <a:cubicBezTo>
                  <a:pt x="37516619" y="9007634"/>
                  <a:pt x="37516619" y="9085422"/>
                  <a:pt x="37457087" y="9087011"/>
                </a:cubicBezTo>
                <a:cubicBezTo>
                  <a:pt x="37370571" y="9074310"/>
                  <a:pt x="37257859" y="8823484"/>
                  <a:pt x="37164195" y="8708392"/>
                </a:cubicBezTo>
                <a:cubicBezTo>
                  <a:pt x="37126095" y="8678228"/>
                  <a:pt x="37078471" y="8671878"/>
                  <a:pt x="37052275" y="8625047"/>
                </a:cubicBezTo>
                <a:cubicBezTo>
                  <a:pt x="37029259" y="8580598"/>
                  <a:pt x="37049103" y="8548056"/>
                  <a:pt x="37028463" y="8498840"/>
                </a:cubicBezTo>
                <a:cubicBezTo>
                  <a:pt x="36976867" y="8409940"/>
                  <a:pt x="36825263" y="8228172"/>
                  <a:pt x="36756999" y="8229761"/>
                </a:cubicBezTo>
                <a:cubicBezTo>
                  <a:pt x="36730011" y="8241666"/>
                  <a:pt x="36743507" y="8296434"/>
                  <a:pt x="36718899" y="8315485"/>
                </a:cubicBezTo>
                <a:cubicBezTo>
                  <a:pt x="36693499" y="8330567"/>
                  <a:pt x="36675243" y="8333740"/>
                  <a:pt x="36652227" y="8325008"/>
                </a:cubicBezTo>
                <a:cubicBezTo>
                  <a:pt x="36608571" y="8296433"/>
                  <a:pt x="36595871" y="8251193"/>
                  <a:pt x="36542687" y="8224998"/>
                </a:cubicBezTo>
                <a:cubicBezTo>
                  <a:pt x="36471251" y="8210709"/>
                  <a:pt x="36368859" y="8208331"/>
                  <a:pt x="36299803" y="8224998"/>
                </a:cubicBezTo>
                <a:cubicBezTo>
                  <a:pt x="36218047" y="8250396"/>
                  <a:pt x="36133907" y="8304373"/>
                  <a:pt x="36104539" y="8344060"/>
                </a:cubicBezTo>
                <a:cubicBezTo>
                  <a:pt x="36106127" y="8388511"/>
                  <a:pt x="36174387" y="8399622"/>
                  <a:pt x="36209315" y="8427403"/>
                </a:cubicBezTo>
                <a:cubicBezTo>
                  <a:pt x="36222015" y="8447245"/>
                  <a:pt x="36225187" y="8464711"/>
                  <a:pt x="36218839" y="8482171"/>
                </a:cubicBezTo>
                <a:cubicBezTo>
                  <a:pt x="36178359" y="8503604"/>
                  <a:pt x="36095015" y="8517892"/>
                  <a:pt x="36033103" y="8510748"/>
                </a:cubicBezTo>
                <a:cubicBezTo>
                  <a:pt x="35975951" y="8514716"/>
                  <a:pt x="35942615" y="8435342"/>
                  <a:pt x="35904515" y="8429784"/>
                </a:cubicBezTo>
                <a:cubicBezTo>
                  <a:pt x="35870383" y="8442486"/>
                  <a:pt x="35869587" y="8483759"/>
                  <a:pt x="35852127" y="8510748"/>
                </a:cubicBezTo>
                <a:cubicBezTo>
                  <a:pt x="35801327" y="8533766"/>
                  <a:pt x="35731475" y="8556784"/>
                  <a:pt x="35671151" y="8544084"/>
                </a:cubicBezTo>
                <a:cubicBezTo>
                  <a:pt x="35644163" y="8531384"/>
                  <a:pt x="35617175" y="8492489"/>
                  <a:pt x="35590187" y="8505986"/>
                </a:cubicBezTo>
                <a:cubicBezTo>
                  <a:pt x="35566375" y="8556784"/>
                  <a:pt x="35592571" y="8638539"/>
                  <a:pt x="35568759" y="8682197"/>
                </a:cubicBezTo>
                <a:cubicBezTo>
                  <a:pt x="35533039" y="8702042"/>
                  <a:pt x="35497319" y="8679022"/>
                  <a:pt x="35466363" y="8698865"/>
                </a:cubicBezTo>
                <a:cubicBezTo>
                  <a:pt x="35420327" y="8730617"/>
                  <a:pt x="35405243" y="8814753"/>
                  <a:pt x="35413975" y="8882223"/>
                </a:cubicBezTo>
                <a:cubicBezTo>
                  <a:pt x="35412387" y="8946517"/>
                  <a:pt x="35456043" y="8977474"/>
                  <a:pt x="35487795" y="9025097"/>
                </a:cubicBezTo>
                <a:cubicBezTo>
                  <a:pt x="35536211" y="9119554"/>
                  <a:pt x="35565583" y="9194959"/>
                  <a:pt x="35580663" y="9287035"/>
                </a:cubicBezTo>
                <a:lnTo>
                  <a:pt x="35596855" y="9469748"/>
                </a:lnTo>
                <a:lnTo>
                  <a:pt x="35605011" y="9487119"/>
                </a:lnTo>
                <a:cubicBezTo>
                  <a:pt x="35615667" y="9510314"/>
                  <a:pt x="35626623" y="9536191"/>
                  <a:pt x="35638767" y="9572784"/>
                </a:cubicBezTo>
                <a:cubicBezTo>
                  <a:pt x="35668451" y="9654697"/>
                  <a:pt x="35683851" y="9741375"/>
                  <a:pt x="35706395" y="9825671"/>
                </a:cubicBezTo>
                <a:cubicBezTo>
                  <a:pt x="35747827" y="9916318"/>
                  <a:pt x="35832123" y="9997441"/>
                  <a:pt x="35885463" y="10049988"/>
                </a:cubicBezTo>
                <a:cubicBezTo>
                  <a:pt x="35909911" y="10083641"/>
                  <a:pt x="35920071" y="10122060"/>
                  <a:pt x="35937375" y="10158096"/>
                </a:cubicBezTo>
                <a:cubicBezTo>
                  <a:pt x="35969599" y="10235565"/>
                  <a:pt x="35992303" y="10282078"/>
                  <a:pt x="36055487" y="10359550"/>
                </a:cubicBezTo>
                <a:cubicBezTo>
                  <a:pt x="36097235" y="10411935"/>
                  <a:pt x="36160419" y="10402409"/>
                  <a:pt x="36199787" y="10428603"/>
                </a:cubicBezTo>
                <a:cubicBezTo>
                  <a:pt x="36229791" y="10448925"/>
                  <a:pt x="36224079" y="10476389"/>
                  <a:pt x="36258843" y="10491946"/>
                </a:cubicBezTo>
                <a:cubicBezTo>
                  <a:pt x="36319963" y="10484962"/>
                  <a:pt x="36390607" y="10401775"/>
                  <a:pt x="36449343" y="10385267"/>
                </a:cubicBezTo>
                <a:cubicBezTo>
                  <a:pt x="36500619" y="10386376"/>
                  <a:pt x="36586267" y="10445511"/>
                  <a:pt x="36615079" y="10433843"/>
                </a:cubicBezTo>
                <a:cubicBezTo>
                  <a:pt x="36643891" y="10422177"/>
                  <a:pt x="36623015" y="10356374"/>
                  <a:pt x="36622223" y="10315256"/>
                </a:cubicBezTo>
                <a:cubicBezTo>
                  <a:pt x="36631271" y="10261126"/>
                  <a:pt x="36668895" y="10233183"/>
                  <a:pt x="36673183" y="10176670"/>
                </a:cubicBezTo>
                <a:cubicBezTo>
                  <a:pt x="36674135" y="10123012"/>
                  <a:pt x="36636987" y="10107454"/>
                  <a:pt x="36618887" y="10072847"/>
                </a:cubicBezTo>
                <a:cubicBezTo>
                  <a:pt x="36607619" y="10032048"/>
                  <a:pt x="36593963" y="9993631"/>
                  <a:pt x="36611267" y="9943307"/>
                </a:cubicBezTo>
                <a:cubicBezTo>
                  <a:pt x="36669687" y="9896318"/>
                  <a:pt x="36711439" y="9882664"/>
                  <a:pt x="36777003" y="9859486"/>
                </a:cubicBezTo>
                <a:cubicBezTo>
                  <a:pt x="36838915" y="9835674"/>
                  <a:pt x="36903211" y="9816625"/>
                  <a:pt x="36969887" y="9816625"/>
                </a:cubicBezTo>
                <a:cubicBezTo>
                  <a:pt x="37007191" y="9815830"/>
                  <a:pt x="37015923" y="9829323"/>
                  <a:pt x="37043703" y="9897586"/>
                </a:cubicBezTo>
                <a:cubicBezTo>
                  <a:pt x="37035927" y="9934895"/>
                  <a:pt x="37013859" y="9948386"/>
                  <a:pt x="37013223" y="9973785"/>
                </a:cubicBezTo>
                <a:cubicBezTo>
                  <a:pt x="37006239" y="10029349"/>
                  <a:pt x="37018303" y="10075387"/>
                  <a:pt x="37020843" y="10126186"/>
                </a:cubicBezTo>
                <a:cubicBezTo>
                  <a:pt x="37024019" y="10181592"/>
                  <a:pt x="37060531" y="10220324"/>
                  <a:pt x="37058943" y="10270967"/>
                </a:cubicBezTo>
                <a:cubicBezTo>
                  <a:pt x="37043703" y="10293825"/>
                  <a:pt x="37018939" y="10311923"/>
                  <a:pt x="37013223" y="10339547"/>
                </a:cubicBezTo>
                <a:cubicBezTo>
                  <a:pt x="37024019" y="10381455"/>
                  <a:pt x="37061007" y="10382886"/>
                  <a:pt x="37074183" y="10408126"/>
                </a:cubicBezTo>
                <a:cubicBezTo>
                  <a:pt x="37094343" y="10479563"/>
                  <a:pt x="37085931" y="10562906"/>
                  <a:pt x="37084659" y="10636725"/>
                </a:cubicBezTo>
                <a:cubicBezTo>
                  <a:pt x="37076563" y="10709912"/>
                  <a:pt x="37035131" y="10766425"/>
                  <a:pt x="37043703" y="10834847"/>
                </a:cubicBezTo>
                <a:cubicBezTo>
                  <a:pt x="37072755" y="10888504"/>
                  <a:pt x="37120855" y="10906441"/>
                  <a:pt x="37180863" y="10895807"/>
                </a:cubicBezTo>
                <a:cubicBezTo>
                  <a:pt x="37251983" y="10881835"/>
                  <a:pt x="37320723" y="10815479"/>
                  <a:pt x="37394223" y="10796745"/>
                </a:cubicBezTo>
                <a:cubicBezTo>
                  <a:pt x="37442167" y="10790077"/>
                  <a:pt x="37485347" y="10823894"/>
                  <a:pt x="37523763" y="10819605"/>
                </a:cubicBezTo>
                <a:cubicBezTo>
                  <a:pt x="37561387" y="10814210"/>
                  <a:pt x="37575199" y="10782618"/>
                  <a:pt x="37615203" y="10789127"/>
                </a:cubicBezTo>
                <a:cubicBezTo>
                  <a:pt x="37647747" y="10817226"/>
                  <a:pt x="37666003" y="10850085"/>
                  <a:pt x="37691403" y="10880566"/>
                </a:cubicBezTo>
                <a:cubicBezTo>
                  <a:pt x="37728551" y="10942955"/>
                  <a:pt x="37749031" y="10983913"/>
                  <a:pt x="37767127" y="11067732"/>
                </a:cubicBezTo>
                <a:cubicBezTo>
                  <a:pt x="37785311" y="11151960"/>
                  <a:pt x="37721091" y="11241562"/>
                  <a:pt x="37733791" y="11313000"/>
                </a:cubicBezTo>
                <a:cubicBezTo>
                  <a:pt x="37752683" y="11350783"/>
                  <a:pt x="37812055" y="11369516"/>
                  <a:pt x="37828563" y="11421586"/>
                </a:cubicBezTo>
                <a:cubicBezTo>
                  <a:pt x="37800623" y="11463177"/>
                  <a:pt x="37760779" y="11447620"/>
                  <a:pt x="37744743" y="11474927"/>
                </a:cubicBezTo>
                <a:cubicBezTo>
                  <a:pt x="37753315" y="11530806"/>
                  <a:pt x="37790463" y="11586685"/>
                  <a:pt x="37813323" y="11642565"/>
                </a:cubicBezTo>
                <a:cubicBezTo>
                  <a:pt x="37841103" y="11690032"/>
                  <a:pt x="37859363" y="11742262"/>
                  <a:pt x="37896667" y="11784965"/>
                </a:cubicBezTo>
                <a:cubicBezTo>
                  <a:pt x="37932227" y="11838622"/>
                  <a:pt x="37991599" y="11880372"/>
                  <a:pt x="38024779" y="11933873"/>
                </a:cubicBezTo>
                <a:cubicBezTo>
                  <a:pt x="38036843" y="11969114"/>
                  <a:pt x="38048907" y="11982927"/>
                  <a:pt x="38041923" y="12015787"/>
                </a:cubicBezTo>
                <a:lnTo>
                  <a:pt x="38019063" y="12076748"/>
                </a:lnTo>
                <a:cubicBezTo>
                  <a:pt x="38042239" y="12090242"/>
                  <a:pt x="38058275" y="12108498"/>
                  <a:pt x="38088595" y="12117229"/>
                </a:cubicBezTo>
                <a:cubicBezTo>
                  <a:pt x="38119075" y="12126438"/>
                  <a:pt x="38163843" y="12114213"/>
                  <a:pt x="38194323" y="12099607"/>
                </a:cubicBezTo>
                <a:cubicBezTo>
                  <a:pt x="38245759" y="12084684"/>
                  <a:pt x="38285287" y="12055475"/>
                  <a:pt x="38312911" y="12019121"/>
                </a:cubicBezTo>
                <a:cubicBezTo>
                  <a:pt x="38316879" y="11998007"/>
                  <a:pt x="38316083" y="12000706"/>
                  <a:pt x="38312911" y="11967687"/>
                </a:cubicBezTo>
                <a:cubicBezTo>
                  <a:pt x="38326087" y="11937999"/>
                  <a:pt x="38332119" y="11924982"/>
                  <a:pt x="38361963" y="11916728"/>
                </a:cubicBezTo>
                <a:cubicBezTo>
                  <a:pt x="38389903" y="11917362"/>
                  <a:pt x="38398795" y="11937048"/>
                  <a:pt x="38417207" y="11947207"/>
                </a:cubicBezTo>
                <a:cubicBezTo>
                  <a:pt x="38453403" y="11950382"/>
                  <a:pt x="38477691" y="11944033"/>
                  <a:pt x="38516267" y="11956733"/>
                </a:cubicBezTo>
                <a:cubicBezTo>
                  <a:pt x="38557859" y="11976893"/>
                  <a:pt x="38573259" y="11987529"/>
                  <a:pt x="38602947" y="12021978"/>
                </a:cubicBezTo>
                <a:cubicBezTo>
                  <a:pt x="38642791" y="12071668"/>
                  <a:pt x="38644539" y="12111832"/>
                  <a:pt x="38682003" y="12163901"/>
                </a:cubicBezTo>
                <a:cubicBezTo>
                  <a:pt x="38702323" y="12182158"/>
                  <a:pt x="38722643" y="12191484"/>
                  <a:pt x="38742963" y="12197834"/>
                </a:cubicBezTo>
                <a:lnTo>
                  <a:pt x="38750999" y="12199953"/>
                </a:lnTo>
                <a:lnTo>
                  <a:pt x="38754091" y="12198794"/>
                </a:lnTo>
                <a:cubicBezTo>
                  <a:pt x="38776315" y="12176305"/>
                  <a:pt x="38755675" y="12125241"/>
                  <a:pt x="38768375" y="12093226"/>
                </a:cubicBezTo>
                <a:cubicBezTo>
                  <a:pt x="38793247" y="12026287"/>
                  <a:pt x="38868123" y="12002209"/>
                  <a:pt x="38885851" y="11913839"/>
                </a:cubicBezTo>
                <a:cubicBezTo>
                  <a:pt x="38904899" y="11841502"/>
                  <a:pt x="38852515" y="11780913"/>
                  <a:pt x="38895375" y="11686984"/>
                </a:cubicBezTo>
                <a:cubicBezTo>
                  <a:pt x="38960727" y="11610784"/>
                  <a:pt x="39049891" y="11632216"/>
                  <a:pt x="39112863" y="11594115"/>
                </a:cubicBezTo>
                <a:cubicBezTo>
                  <a:pt x="39164723" y="11534849"/>
                  <a:pt x="39203819" y="11415419"/>
                  <a:pt x="39254079" y="11404921"/>
                </a:cubicBezTo>
                <a:cubicBezTo>
                  <a:pt x="39261259" y="11403421"/>
                  <a:pt x="39268671" y="11404146"/>
                  <a:pt x="39276375" y="11407585"/>
                </a:cubicBezTo>
                <a:cubicBezTo>
                  <a:pt x="39349003" y="11423461"/>
                  <a:pt x="39284051" y="11486431"/>
                  <a:pt x="39265263" y="11534586"/>
                </a:cubicBezTo>
                <a:cubicBezTo>
                  <a:pt x="39263147" y="11587502"/>
                  <a:pt x="39269763" y="11669126"/>
                  <a:pt x="39263675" y="11725085"/>
                </a:cubicBezTo>
                <a:cubicBezTo>
                  <a:pt x="39260763" y="11778265"/>
                  <a:pt x="39243567" y="11831448"/>
                  <a:pt x="39254943" y="11884628"/>
                </a:cubicBezTo>
                <a:cubicBezTo>
                  <a:pt x="39298335" y="11971519"/>
                  <a:pt x="39313155" y="12039516"/>
                  <a:pt x="39375595" y="12038457"/>
                </a:cubicBezTo>
                <a:cubicBezTo>
                  <a:pt x="39404171" y="12011206"/>
                  <a:pt x="39411315" y="11926803"/>
                  <a:pt x="39399407" y="11866372"/>
                </a:cubicBezTo>
                <a:cubicBezTo>
                  <a:pt x="39398083" y="11812661"/>
                  <a:pt x="39351515" y="11797052"/>
                  <a:pt x="39340671" y="11743342"/>
                </a:cubicBezTo>
                <a:cubicBezTo>
                  <a:pt x="39327443" y="11684867"/>
                  <a:pt x="39423747" y="11612107"/>
                  <a:pt x="39434331" y="11560778"/>
                </a:cubicBezTo>
                <a:cubicBezTo>
                  <a:pt x="39434067" y="11507597"/>
                  <a:pt x="39345695" y="11506804"/>
                  <a:pt x="39347811" y="11463147"/>
                </a:cubicBezTo>
                <a:cubicBezTo>
                  <a:pt x="39389087" y="11410495"/>
                  <a:pt x="39449415" y="11424518"/>
                  <a:pt x="39483547" y="11462354"/>
                </a:cubicBezTo>
                <a:cubicBezTo>
                  <a:pt x="39511063" y="11499923"/>
                  <a:pt x="39507623" y="11535113"/>
                  <a:pt x="39530375" y="11572684"/>
                </a:cubicBezTo>
                <a:cubicBezTo>
                  <a:pt x="39543207" y="11604964"/>
                  <a:pt x="39564771" y="11551915"/>
                  <a:pt x="39596259" y="11579829"/>
                </a:cubicBezTo>
                <a:cubicBezTo>
                  <a:pt x="39627743" y="11607742"/>
                  <a:pt x="39667299" y="11727864"/>
                  <a:pt x="39719291" y="11740167"/>
                </a:cubicBezTo>
                <a:cubicBezTo>
                  <a:pt x="39776307" y="11772314"/>
                  <a:pt x="39844171" y="11707888"/>
                  <a:pt x="39893919" y="11713179"/>
                </a:cubicBezTo>
                <a:cubicBezTo>
                  <a:pt x="39943655" y="11718469"/>
                  <a:pt x="39961255" y="11766756"/>
                  <a:pt x="40017743" y="11771916"/>
                </a:cubicBezTo>
                <a:cubicBezTo>
                  <a:pt x="40074231" y="11777075"/>
                  <a:pt x="40178607" y="11760538"/>
                  <a:pt x="40232847" y="11744136"/>
                </a:cubicBezTo>
                <a:cubicBezTo>
                  <a:pt x="40245015" y="11707358"/>
                  <a:pt x="40164319" y="11711060"/>
                  <a:pt x="40190775" y="11674286"/>
                </a:cubicBezTo>
                <a:cubicBezTo>
                  <a:pt x="40211415" y="11645975"/>
                  <a:pt x="40286823" y="11584326"/>
                  <a:pt x="40381279" y="11610784"/>
                </a:cubicBezTo>
                <a:cubicBezTo>
                  <a:pt x="40389479" y="11662380"/>
                  <a:pt x="40333391" y="11699685"/>
                  <a:pt x="40336831" y="11744136"/>
                </a:cubicBezTo>
                <a:cubicBezTo>
                  <a:pt x="40328095" y="11784880"/>
                  <a:pt x="40386039" y="11813719"/>
                  <a:pt x="40424935" y="11830654"/>
                </a:cubicBezTo>
                <a:cubicBezTo>
                  <a:pt x="40477591" y="11841502"/>
                  <a:pt x="40546911" y="11819011"/>
                  <a:pt x="40604319" y="11877484"/>
                </a:cubicBezTo>
                <a:cubicBezTo>
                  <a:pt x="40663855" y="11937122"/>
                  <a:pt x="40606703" y="12046924"/>
                  <a:pt x="40647183" y="12085288"/>
                </a:cubicBezTo>
                <a:cubicBezTo>
                  <a:pt x="40712007" y="12134766"/>
                  <a:pt x="40812551" y="12093756"/>
                  <a:pt x="40908327" y="12145613"/>
                </a:cubicBezTo>
                <a:cubicBezTo>
                  <a:pt x="40954367" y="12203557"/>
                  <a:pt x="40933727" y="12349607"/>
                  <a:pt x="40965479" y="12436126"/>
                </a:cubicBezTo>
                <a:cubicBezTo>
                  <a:pt x="40985319" y="12493408"/>
                  <a:pt x="41024479" y="12454119"/>
                  <a:pt x="41058351" y="12477402"/>
                </a:cubicBezTo>
                <a:cubicBezTo>
                  <a:pt x="41092215" y="12500684"/>
                  <a:pt x="41103727" y="12571063"/>
                  <a:pt x="41168679" y="12575826"/>
                </a:cubicBezTo>
                <a:cubicBezTo>
                  <a:pt x="41262607" y="12590643"/>
                  <a:pt x="41351767" y="12534022"/>
                  <a:pt x="41436175" y="12541695"/>
                </a:cubicBezTo>
                <a:cubicBezTo>
                  <a:pt x="41511839" y="12552015"/>
                  <a:pt x="41611327" y="12657582"/>
                  <a:pt x="41689375" y="12715526"/>
                </a:cubicBezTo>
                <a:cubicBezTo>
                  <a:pt x="41740175" y="12795959"/>
                  <a:pt x="41805263" y="12885918"/>
                  <a:pt x="41841775" y="12956826"/>
                </a:cubicBezTo>
                <a:cubicBezTo>
                  <a:pt x="41866647" y="13038583"/>
                  <a:pt x="41862943" y="13087001"/>
                  <a:pt x="41873527" y="13152089"/>
                </a:cubicBezTo>
                <a:cubicBezTo>
                  <a:pt x="41945495" y="13216913"/>
                  <a:pt x="41922215" y="13348411"/>
                  <a:pt x="41946551" y="13446570"/>
                </a:cubicBezTo>
                <a:cubicBezTo>
                  <a:pt x="41961903" y="13507558"/>
                  <a:pt x="41995367" y="13432150"/>
                  <a:pt x="42008463" y="13458476"/>
                </a:cubicBezTo>
                <a:cubicBezTo>
                  <a:pt x="42021559" y="13484803"/>
                  <a:pt x="42029239" y="13536132"/>
                  <a:pt x="42029895" y="13625958"/>
                </a:cubicBezTo>
                <a:cubicBezTo>
                  <a:pt x="41948671" y="13786295"/>
                  <a:pt x="41731711" y="13965683"/>
                  <a:pt x="41788599" y="14009338"/>
                </a:cubicBezTo>
                <a:cubicBezTo>
                  <a:pt x="41844423" y="14035797"/>
                  <a:pt x="41976455" y="13900330"/>
                  <a:pt x="42070375" y="13845827"/>
                </a:cubicBezTo>
                <a:cubicBezTo>
                  <a:pt x="42116943" y="13824659"/>
                  <a:pt x="42151607" y="13810636"/>
                  <a:pt x="42188647" y="13860907"/>
                </a:cubicBezTo>
                <a:cubicBezTo>
                  <a:pt x="42215367" y="14025743"/>
                  <a:pt x="41968247" y="14212009"/>
                  <a:pt x="41983063" y="14253019"/>
                </a:cubicBezTo>
                <a:cubicBezTo>
                  <a:pt x="42102655" y="14240319"/>
                  <a:pt x="42198439" y="13987113"/>
                  <a:pt x="42306119" y="13950601"/>
                </a:cubicBezTo>
                <a:cubicBezTo>
                  <a:pt x="42409839" y="13964625"/>
                  <a:pt x="42465927" y="14059610"/>
                  <a:pt x="42545831" y="14114114"/>
                </a:cubicBezTo>
                <a:cubicBezTo>
                  <a:pt x="42578111" y="14133429"/>
                  <a:pt x="42617535" y="14112262"/>
                  <a:pt x="42649815" y="14153008"/>
                </a:cubicBezTo>
                <a:cubicBezTo>
                  <a:pt x="42681831" y="14241114"/>
                  <a:pt x="42575735" y="14484002"/>
                  <a:pt x="42629175" y="14493526"/>
                </a:cubicBezTo>
                <a:cubicBezTo>
                  <a:pt x="42670455" y="14509137"/>
                  <a:pt x="42656959" y="14417590"/>
                  <a:pt x="42681567" y="14404626"/>
                </a:cubicBezTo>
                <a:cubicBezTo>
                  <a:pt x="42713319" y="14370759"/>
                  <a:pt x="43037959" y="14382136"/>
                  <a:pt x="43179247" y="14472094"/>
                </a:cubicBezTo>
                <a:cubicBezTo>
                  <a:pt x="43326623" y="14606767"/>
                  <a:pt x="43412079" y="14860504"/>
                  <a:pt x="43464207" y="14888020"/>
                </a:cubicBezTo>
                <a:cubicBezTo>
                  <a:pt x="43515799" y="14919505"/>
                  <a:pt x="43562631" y="14879553"/>
                  <a:pt x="43618983" y="14925326"/>
                </a:cubicBezTo>
                <a:cubicBezTo>
                  <a:pt x="43724551" y="15026396"/>
                  <a:pt x="43663431" y="15610861"/>
                  <a:pt x="43514207" y="15852426"/>
                </a:cubicBezTo>
                <a:cubicBezTo>
                  <a:pt x="43399911" y="16041603"/>
                  <a:pt x="43207031" y="16230781"/>
                  <a:pt x="43187975" y="16284226"/>
                </a:cubicBezTo>
                <a:cubicBezTo>
                  <a:pt x="43175015" y="16360691"/>
                  <a:pt x="43202527" y="16437155"/>
                  <a:pt x="43177663" y="16499332"/>
                </a:cubicBezTo>
                <a:cubicBezTo>
                  <a:pt x="43112575" y="16563097"/>
                  <a:pt x="42995095" y="16588761"/>
                  <a:pt x="42951439" y="16688245"/>
                </a:cubicBezTo>
                <a:cubicBezTo>
                  <a:pt x="42840847" y="16962884"/>
                  <a:pt x="42827879" y="17242284"/>
                  <a:pt x="42800631" y="17319276"/>
                </a:cubicBezTo>
                <a:cubicBezTo>
                  <a:pt x="42785815" y="17365316"/>
                  <a:pt x="42723367" y="17387540"/>
                  <a:pt x="42708551" y="17431196"/>
                </a:cubicBezTo>
                <a:cubicBezTo>
                  <a:pt x="42703791" y="17467180"/>
                  <a:pt x="42725223" y="17519832"/>
                  <a:pt x="42708551" y="17560576"/>
                </a:cubicBezTo>
                <a:cubicBezTo>
                  <a:pt x="42653783" y="17629104"/>
                  <a:pt x="42589487" y="17645244"/>
                  <a:pt x="42553775" y="17685196"/>
                </a:cubicBezTo>
                <a:cubicBezTo>
                  <a:pt x="42533135" y="17725412"/>
                  <a:pt x="42560119" y="17763248"/>
                  <a:pt x="42544247" y="17812988"/>
                </a:cubicBezTo>
                <a:cubicBezTo>
                  <a:pt x="42465663" y="17977824"/>
                  <a:pt x="42358511" y="18142660"/>
                  <a:pt x="42248975" y="18288448"/>
                </a:cubicBezTo>
                <a:lnTo>
                  <a:pt x="42227879" y="18288076"/>
                </a:lnTo>
                <a:lnTo>
                  <a:pt x="42168007" y="18354328"/>
                </a:lnTo>
                <a:lnTo>
                  <a:pt x="42160631" y="18404860"/>
                </a:lnTo>
                <a:cubicBezTo>
                  <a:pt x="42064703" y="18503304"/>
                  <a:pt x="41947351" y="18577936"/>
                  <a:pt x="41837135" y="18635896"/>
                </a:cubicBezTo>
                <a:cubicBezTo>
                  <a:pt x="41759071" y="18673068"/>
                  <a:pt x="41792263" y="18607216"/>
                  <a:pt x="41713711" y="18613596"/>
                </a:cubicBezTo>
                <a:cubicBezTo>
                  <a:pt x="41541391" y="18724276"/>
                  <a:pt x="41392879" y="18844480"/>
                  <a:pt x="41208655" y="18945636"/>
                </a:cubicBezTo>
                <a:cubicBezTo>
                  <a:pt x="41111551" y="18998796"/>
                  <a:pt x="41038247" y="19068628"/>
                  <a:pt x="40981623" y="19150364"/>
                </a:cubicBezTo>
                <a:cubicBezTo>
                  <a:pt x="40928575" y="19214968"/>
                  <a:pt x="40908871" y="19265284"/>
                  <a:pt x="40879639" y="19341792"/>
                </a:cubicBezTo>
                <a:cubicBezTo>
                  <a:pt x="40854079" y="19446916"/>
                  <a:pt x="40835671" y="19549660"/>
                  <a:pt x="40772015" y="19628588"/>
                </a:cubicBezTo>
                <a:cubicBezTo>
                  <a:pt x="40731087" y="19672032"/>
                  <a:pt x="40621103" y="19715476"/>
                  <a:pt x="40577799" y="19754156"/>
                </a:cubicBezTo>
                <a:cubicBezTo>
                  <a:pt x="40514143" y="19817344"/>
                  <a:pt x="40445727" y="19878156"/>
                  <a:pt x="40432079" y="19929440"/>
                </a:cubicBezTo>
                <a:cubicBezTo>
                  <a:pt x="40417535" y="19966860"/>
                  <a:pt x="40441103" y="19997140"/>
                  <a:pt x="40424175" y="20027420"/>
                </a:cubicBezTo>
                <a:cubicBezTo>
                  <a:pt x="40406639" y="20048096"/>
                  <a:pt x="40398623" y="20044960"/>
                  <a:pt x="40376319" y="20063252"/>
                </a:cubicBezTo>
                <a:cubicBezTo>
                  <a:pt x="40337567" y="20110532"/>
                  <a:pt x="40320239" y="20172096"/>
                  <a:pt x="40267191" y="20205084"/>
                </a:cubicBezTo>
                <a:cubicBezTo>
                  <a:pt x="40217535" y="20237416"/>
                  <a:pt x="40136919" y="20272124"/>
                  <a:pt x="40101551" y="20259212"/>
                </a:cubicBezTo>
                <a:cubicBezTo>
                  <a:pt x="40123791" y="20196196"/>
                  <a:pt x="40355583" y="20035552"/>
                  <a:pt x="40342111" y="19998728"/>
                </a:cubicBezTo>
                <a:cubicBezTo>
                  <a:pt x="40320567" y="19966728"/>
                  <a:pt x="40301399" y="19984732"/>
                  <a:pt x="40253655" y="20007496"/>
                </a:cubicBezTo>
                <a:cubicBezTo>
                  <a:pt x="40158927" y="20064124"/>
                  <a:pt x="40097543" y="20161232"/>
                  <a:pt x="40026623" y="20251200"/>
                </a:cubicBezTo>
                <a:cubicBezTo>
                  <a:pt x="39913775" y="20384256"/>
                  <a:pt x="39805691" y="20538748"/>
                  <a:pt x="39680935" y="20640852"/>
                </a:cubicBezTo>
                <a:cubicBezTo>
                  <a:pt x="39584003" y="20702592"/>
                  <a:pt x="39465635" y="20764328"/>
                  <a:pt x="39361559" y="20754628"/>
                </a:cubicBezTo>
                <a:cubicBezTo>
                  <a:pt x="39306635" y="20739356"/>
                  <a:pt x="39249331" y="20669312"/>
                  <a:pt x="39211075" y="20587360"/>
                </a:cubicBezTo>
                <a:cubicBezTo>
                  <a:pt x="39174563" y="20588600"/>
                  <a:pt x="39226155" y="20699376"/>
                  <a:pt x="39211075" y="20748240"/>
                </a:cubicBezTo>
                <a:cubicBezTo>
                  <a:pt x="39187939" y="20792556"/>
                  <a:pt x="39129083" y="20817820"/>
                  <a:pt x="39115475" y="20854992"/>
                </a:cubicBezTo>
                <a:cubicBezTo>
                  <a:pt x="39102563" y="20904356"/>
                  <a:pt x="39158707" y="20948964"/>
                  <a:pt x="39152939" y="21003092"/>
                </a:cubicBezTo>
                <a:cubicBezTo>
                  <a:pt x="39127131" y="21048416"/>
                  <a:pt x="39082275" y="21069924"/>
                  <a:pt x="39046943" y="21103336"/>
                </a:cubicBezTo>
                <a:cubicBezTo>
                  <a:pt x="39006055" y="21151660"/>
                  <a:pt x="38998503" y="21149976"/>
                  <a:pt x="38943327" y="21212584"/>
                </a:cubicBezTo>
                <a:cubicBezTo>
                  <a:pt x="38870787" y="21277576"/>
                  <a:pt x="38793483" y="21299704"/>
                  <a:pt x="38673319" y="21317068"/>
                </a:cubicBezTo>
                <a:cubicBezTo>
                  <a:pt x="38569239" y="21317068"/>
                  <a:pt x="38405631" y="21321832"/>
                  <a:pt x="38346795" y="21345644"/>
                </a:cubicBezTo>
                <a:cubicBezTo>
                  <a:pt x="38191627" y="21406572"/>
                  <a:pt x="38191243" y="21588936"/>
                  <a:pt x="38109891" y="21628432"/>
                </a:cubicBezTo>
                <a:cubicBezTo>
                  <a:pt x="38025559" y="21674140"/>
                  <a:pt x="37905511" y="21512680"/>
                  <a:pt x="37837847" y="21556008"/>
                </a:cubicBezTo>
                <a:cubicBezTo>
                  <a:pt x="37797327" y="21589208"/>
                  <a:pt x="37821099" y="21653368"/>
                  <a:pt x="37809155" y="21686568"/>
                </a:cubicBezTo>
                <a:cubicBezTo>
                  <a:pt x="37795915" y="21740700"/>
                  <a:pt x="37777911" y="21790068"/>
                  <a:pt x="37800387" y="21825148"/>
                </a:cubicBezTo>
                <a:cubicBezTo>
                  <a:pt x="37833843" y="21841236"/>
                  <a:pt x="37867295" y="21764452"/>
                  <a:pt x="37900747" y="21780540"/>
                </a:cubicBezTo>
                <a:cubicBezTo>
                  <a:pt x="37905683" y="21827236"/>
                  <a:pt x="37901099" y="21916796"/>
                  <a:pt x="37839359" y="21901580"/>
                </a:cubicBezTo>
                <a:cubicBezTo>
                  <a:pt x="37817055" y="21897860"/>
                  <a:pt x="37773323" y="21877476"/>
                  <a:pt x="37755783" y="21880904"/>
                </a:cubicBezTo>
                <a:cubicBezTo>
                  <a:pt x="37735067" y="21887784"/>
                  <a:pt x="37736559" y="21927192"/>
                  <a:pt x="37719831" y="21947636"/>
                </a:cubicBezTo>
                <a:cubicBezTo>
                  <a:pt x="37703107" y="21968080"/>
                  <a:pt x="37690463" y="21962128"/>
                  <a:pt x="37655419" y="22003568"/>
                </a:cubicBezTo>
                <a:cubicBezTo>
                  <a:pt x="37599667" y="22063040"/>
                  <a:pt x="37562959" y="22134420"/>
                  <a:pt x="37488155" y="22181984"/>
                </a:cubicBezTo>
                <a:cubicBezTo>
                  <a:pt x="37387463" y="22240336"/>
                  <a:pt x="37222479" y="22284400"/>
                  <a:pt x="37150363" y="22328464"/>
                </a:cubicBezTo>
                <a:cubicBezTo>
                  <a:pt x="37105331" y="22363792"/>
                  <a:pt x="37093639" y="22382456"/>
                  <a:pt x="37086707" y="22427312"/>
                </a:cubicBezTo>
                <a:cubicBezTo>
                  <a:pt x="37089711" y="22522464"/>
                  <a:pt x="37161767" y="22534276"/>
                  <a:pt x="37167147" y="22591328"/>
                </a:cubicBezTo>
                <a:cubicBezTo>
                  <a:pt x="37153579" y="22655816"/>
                  <a:pt x="37113811" y="22706016"/>
                  <a:pt x="37066903" y="22737164"/>
                </a:cubicBezTo>
                <a:cubicBezTo>
                  <a:pt x="36977691" y="22763184"/>
                  <a:pt x="36919443" y="22739196"/>
                  <a:pt x="36839755" y="22796172"/>
                </a:cubicBezTo>
                <a:cubicBezTo>
                  <a:pt x="36784367" y="22847924"/>
                  <a:pt x="36750411" y="22935388"/>
                  <a:pt x="36692643" y="22972852"/>
                </a:cubicBezTo>
                <a:cubicBezTo>
                  <a:pt x="36646915" y="22995908"/>
                  <a:pt x="36603567" y="22964196"/>
                  <a:pt x="36562603" y="22984872"/>
                </a:cubicBezTo>
                <a:cubicBezTo>
                  <a:pt x="36511947" y="23011648"/>
                  <a:pt x="36495859" y="23094344"/>
                  <a:pt x="36460151" y="23135880"/>
                </a:cubicBezTo>
                <a:cubicBezTo>
                  <a:pt x="36424443" y="23177416"/>
                  <a:pt x="36362363" y="23190368"/>
                  <a:pt x="36348347" y="23234092"/>
                </a:cubicBezTo>
                <a:cubicBezTo>
                  <a:pt x="36338531" y="23289596"/>
                  <a:pt x="36388247" y="23335576"/>
                  <a:pt x="36364147" y="23374412"/>
                </a:cubicBezTo>
                <a:cubicBezTo>
                  <a:pt x="36311391" y="23409548"/>
                  <a:pt x="36253871" y="23347056"/>
                  <a:pt x="36205879" y="23348856"/>
                </a:cubicBezTo>
                <a:cubicBezTo>
                  <a:pt x="36098335" y="23366804"/>
                  <a:pt x="36005079" y="23470476"/>
                  <a:pt x="35904679" y="23531284"/>
                </a:cubicBezTo>
                <a:cubicBezTo>
                  <a:pt x="35863035" y="23548996"/>
                  <a:pt x="35826159" y="23557184"/>
                  <a:pt x="35815471" y="23520132"/>
                </a:cubicBezTo>
                <a:cubicBezTo>
                  <a:pt x="35809663" y="23502884"/>
                  <a:pt x="35813379" y="23490396"/>
                  <a:pt x="35826619" y="23475528"/>
                </a:cubicBezTo>
                <a:cubicBezTo>
                  <a:pt x="35856687" y="23451172"/>
                  <a:pt x="35920091" y="23464916"/>
                  <a:pt x="35959679" y="23445324"/>
                </a:cubicBezTo>
                <a:cubicBezTo>
                  <a:pt x="35986163" y="23416344"/>
                  <a:pt x="36017411" y="23387364"/>
                  <a:pt x="35993891" y="23341712"/>
                </a:cubicBezTo>
                <a:cubicBezTo>
                  <a:pt x="35954803" y="23291128"/>
                  <a:pt x="35834751" y="23333408"/>
                  <a:pt x="35826619" y="23297108"/>
                </a:cubicBezTo>
                <a:cubicBezTo>
                  <a:pt x="35829447" y="23247236"/>
                  <a:pt x="36003723" y="23199748"/>
                  <a:pt x="35992263" y="23168928"/>
                </a:cubicBezTo>
                <a:cubicBezTo>
                  <a:pt x="35991895" y="23147168"/>
                  <a:pt x="35924851" y="23146836"/>
                  <a:pt x="35917339" y="23120316"/>
                </a:cubicBezTo>
                <a:cubicBezTo>
                  <a:pt x="35916995" y="23066360"/>
                  <a:pt x="35992843" y="22979064"/>
                  <a:pt x="36049647" y="22917968"/>
                </a:cubicBezTo>
                <a:cubicBezTo>
                  <a:pt x="36074075" y="22888848"/>
                  <a:pt x="36115179" y="22897832"/>
                  <a:pt x="36137227" y="22866332"/>
                </a:cubicBezTo>
                <a:cubicBezTo>
                  <a:pt x="36150723" y="22836808"/>
                  <a:pt x="36116591" y="22809668"/>
                  <a:pt x="36132467" y="22753952"/>
                </a:cubicBezTo>
                <a:cubicBezTo>
                  <a:pt x="36143659" y="22724968"/>
                  <a:pt x="36181043" y="22717420"/>
                  <a:pt x="36196995" y="22686056"/>
                </a:cubicBezTo>
                <a:cubicBezTo>
                  <a:pt x="36211571" y="22660036"/>
                  <a:pt x="36192811" y="22603060"/>
                  <a:pt x="36216915" y="22572280"/>
                </a:cubicBezTo>
                <a:cubicBezTo>
                  <a:pt x="36264191" y="22544460"/>
                  <a:pt x="36342423" y="22590456"/>
                  <a:pt x="36373031" y="22538824"/>
                </a:cubicBezTo>
                <a:cubicBezTo>
                  <a:pt x="36388051" y="22513488"/>
                  <a:pt x="36329007" y="22496600"/>
                  <a:pt x="36328427" y="22471916"/>
                </a:cubicBezTo>
                <a:cubicBezTo>
                  <a:pt x="36350731" y="22431028"/>
                  <a:pt x="36418275" y="22406812"/>
                  <a:pt x="36395335" y="22349252"/>
                </a:cubicBezTo>
                <a:cubicBezTo>
                  <a:pt x="36362675" y="22314040"/>
                  <a:pt x="36291915" y="22335972"/>
                  <a:pt x="36268779" y="22305520"/>
                </a:cubicBezTo>
                <a:cubicBezTo>
                  <a:pt x="36262507" y="22268348"/>
                  <a:pt x="36308619" y="22250228"/>
                  <a:pt x="36361879" y="22215440"/>
                </a:cubicBezTo>
                <a:cubicBezTo>
                  <a:pt x="36404859" y="22184192"/>
                  <a:pt x="36433551" y="22174376"/>
                  <a:pt x="36462243" y="22193136"/>
                </a:cubicBezTo>
                <a:cubicBezTo>
                  <a:pt x="36485299" y="22230308"/>
                  <a:pt x="36460731" y="22286528"/>
                  <a:pt x="36495695" y="22304648"/>
                </a:cubicBezTo>
                <a:cubicBezTo>
                  <a:pt x="36525139" y="22277004"/>
                  <a:pt x="36526011" y="22235072"/>
                  <a:pt x="36562603" y="22193136"/>
                </a:cubicBezTo>
                <a:cubicBezTo>
                  <a:pt x="36589415" y="22158424"/>
                  <a:pt x="36616227" y="22152288"/>
                  <a:pt x="36643043" y="22131864"/>
                </a:cubicBezTo>
                <a:cubicBezTo>
                  <a:pt x="36700635" y="22088884"/>
                  <a:pt x="36779663" y="22069720"/>
                  <a:pt x="36813447" y="22019596"/>
                </a:cubicBezTo>
                <a:cubicBezTo>
                  <a:pt x="36823435" y="21983468"/>
                  <a:pt x="36745319" y="21968776"/>
                  <a:pt x="36755307" y="21908840"/>
                </a:cubicBezTo>
                <a:cubicBezTo>
                  <a:pt x="36792711" y="21833800"/>
                  <a:pt x="36968227" y="21687324"/>
                  <a:pt x="37053255" y="21557516"/>
                </a:cubicBezTo>
                <a:cubicBezTo>
                  <a:pt x="37087231" y="21488984"/>
                  <a:pt x="36903003" y="21550548"/>
                  <a:pt x="36923447" y="21476208"/>
                </a:cubicBezTo>
                <a:cubicBezTo>
                  <a:pt x="36943891" y="21401864"/>
                  <a:pt x="37094143" y="21226696"/>
                  <a:pt x="37175919" y="21111468"/>
                </a:cubicBezTo>
                <a:cubicBezTo>
                  <a:pt x="37227667" y="21015868"/>
                  <a:pt x="37250843" y="20915508"/>
                  <a:pt x="37309735" y="20810384"/>
                </a:cubicBezTo>
                <a:cubicBezTo>
                  <a:pt x="37354339" y="20763688"/>
                  <a:pt x="37398943" y="20736044"/>
                  <a:pt x="37443547" y="20698872"/>
                </a:cubicBezTo>
                <a:cubicBezTo>
                  <a:pt x="37493671" y="20652412"/>
                  <a:pt x="37970035" y="19951104"/>
                  <a:pt x="38001107" y="19873684"/>
                </a:cubicBezTo>
                <a:cubicBezTo>
                  <a:pt x="38032643" y="19800676"/>
                  <a:pt x="38011795" y="19739576"/>
                  <a:pt x="38045715" y="19661808"/>
                </a:cubicBezTo>
                <a:cubicBezTo>
                  <a:pt x="38086603" y="19593392"/>
                  <a:pt x="38137015" y="19582124"/>
                  <a:pt x="38168379" y="19527996"/>
                </a:cubicBezTo>
                <a:cubicBezTo>
                  <a:pt x="38194859" y="19467188"/>
                  <a:pt x="38166579" y="19406376"/>
                  <a:pt x="38190679" y="19338424"/>
                </a:cubicBezTo>
                <a:cubicBezTo>
                  <a:pt x="38240339" y="19275816"/>
                  <a:pt x="38301903" y="19244164"/>
                  <a:pt x="38346795" y="19193460"/>
                </a:cubicBezTo>
                <a:cubicBezTo>
                  <a:pt x="38373571" y="19147516"/>
                  <a:pt x="38362247" y="19103960"/>
                  <a:pt x="38391403" y="19048492"/>
                </a:cubicBezTo>
                <a:cubicBezTo>
                  <a:pt x="38439723" y="18987220"/>
                  <a:pt x="38495191" y="18964048"/>
                  <a:pt x="38536367" y="18914680"/>
                </a:cubicBezTo>
                <a:cubicBezTo>
                  <a:pt x="38565235" y="18866068"/>
                  <a:pt x="38541711" y="18807928"/>
                  <a:pt x="38558671" y="18747408"/>
                </a:cubicBezTo>
                <a:cubicBezTo>
                  <a:pt x="38583971" y="18688768"/>
                  <a:pt x="38647375" y="18663468"/>
                  <a:pt x="38677443" y="18614352"/>
                </a:cubicBezTo>
                <a:cubicBezTo>
                  <a:pt x="38689059" y="18547444"/>
                  <a:pt x="38684003" y="18485300"/>
                  <a:pt x="38702763" y="18401724"/>
                </a:cubicBezTo>
                <a:cubicBezTo>
                  <a:pt x="38735171" y="18349308"/>
                  <a:pt x="38766987" y="18302844"/>
                  <a:pt x="38799991" y="18257868"/>
                </a:cubicBezTo>
                <a:lnTo>
                  <a:pt x="38823039" y="18228068"/>
                </a:lnTo>
                <a:lnTo>
                  <a:pt x="38908075" y="18083660"/>
                </a:lnTo>
                <a:cubicBezTo>
                  <a:pt x="38915219" y="18040268"/>
                  <a:pt x="38900931" y="18006400"/>
                  <a:pt x="38908075" y="17960628"/>
                </a:cubicBezTo>
                <a:cubicBezTo>
                  <a:pt x="38948291" y="17771980"/>
                  <a:pt x="39083759" y="17595240"/>
                  <a:pt x="39078731" y="17366108"/>
                </a:cubicBezTo>
                <a:cubicBezTo>
                  <a:pt x="39061003" y="17233288"/>
                  <a:pt x="39017083" y="17169524"/>
                  <a:pt x="38932683" y="17072420"/>
                </a:cubicBezTo>
                <a:cubicBezTo>
                  <a:pt x="38872355" y="17004688"/>
                  <a:pt x="38773931" y="16929812"/>
                  <a:pt x="38739803" y="16857316"/>
                </a:cubicBezTo>
                <a:cubicBezTo>
                  <a:pt x="38718371" y="16815508"/>
                  <a:pt x="38742183" y="16754655"/>
                  <a:pt x="38730275" y="16703327"/>
                </a:cubicBezTo>
                <a:cubicBezTo>
                  <a:pt x="38713871" y="16651203"/>
                  <a:pt x="38630791" y="16606223"/>
                  <a:pt x="38631059" y="16539815"/>
                </a:cubicBezTo>
                <a:cubicBezTo>
                  <a:pt x="38612803" y="16398790"/>
                  <a:pt x="38663603" y="16272055"/>
                  <a:pt x="38652491" y="16119126"/>
                </a:cubicBezTo>
                <a:cubicBezTo>
                  <a:pt x="38646931" y="16003239"/>
                  <a:pt x="38560411" y="15961170"/>
                  <a:pt x="38550095" y="15857189"/>
                </a:cubicBezTo>
                <a:cubicBezTo>
                  <a:pt x="38532895" y="15739185"/>
                  <a:pt x="38579995" y="15649755"/>
                  <a:pt x="38558035" y="15522226"/>
                </a:cubicBezTo>
                <a:cubicBezTo>
                  <a:pt x="38531311" y="15423272"/>
                  <a:pt x="38468867" y="15407661"/>
                  <a:pt x="38449291" y="15320614"/>
                </a:cubicBezTo>
                <a:cubicBezTo>
                  <a:pt x="38430239" y="15255262"/>
                  <a:pt x="38446907" y="15206577"/>
                  <a:pt x="38425475" y="15141226"/>
                </a:cubicBezTo>
                <a:cubicBezTo>
                  <a:pt x="38400603" y="15073757"/>
                  <a:pt x="38280483" y="15011051"/>
                  <a:pt x="38286571" y="14960251"/>
                </a:cubicBezTo>
                <a:cubicBezTo>
                  <a:pt x="38294507" y="14919505"/>
                  <a:pt x="38326259" y="14924003"/>
                  <a:pt x="38341339" y="14888020"/>
                </a:cubicBezTo>
                <a:cubicBezTo>
                  <a:pt x="38344515" y="14841454"/>
                  <a:pt x="38295299" y="14799649"/>
                  <a:pt x="38288951" y="14738795"/>
                </a:cubicBezTo>
                <a:cubicBezTo>
                  <a:pt x="38281279" y="14699371"/>
                  <a:pt x="38299799" y="14636137"/>
                  <a:pt x="38325463" y="14582426"/>
                </a:cubicBezTo>
                <a:cubicBezTo>
                  <a:pt x="38375467" y="14487440"/>
                  <a:pt x="38530251" y="14401980"/>
                  <a:pt x="38520727" y="14295088"/>
                </a:cubicBezTo>
                <a:cubicBezTo>
                  <a:pt x="38489507" y="14243230"/>
                  <a:pt x="38401135" y="14322340"/>
                  <a:pt x="38374675" y="14277626"/>
                </a:cubicBezTo>
                <a:cubicBezTo>
                  <a:pt x="38344515" y="14205395"/>
                  <a:pt x="38376263" y="14145070"/>
                  <a:pt x="38388963" y="14077601"/>
                </a:cubicBezTo>
                <a:lnTo>
                  <a:pt x="38438175" y="13948219"/>
                </a:lnTo>
                <a:cubicBezTo>
                  <a:pt x="38468339" y="13846355"/>
                  <a:pt x="38450875" y="13775447"/>
                  <a:pt x="38478659" y="13664058"/>
                </a:cubicBezTo>
                <a:cubicBezTo>
                  <a:pt x="38521519" y="13591826"/>
                  <a:pt x="38592959" y="13607701"/>
                  <a:pt x="38633439" y="13544995"/>
                </a:cubicBezTo>
                <a:cubicBezTo>
                  <a:pt x="38649579" y="13480702"/>
                  <a:pt x="38601423" y="13402119"/>
                  <a:pt x="38641375" y="13337827"/>
                </a:cubicBezTo>
                <a:cubicBezTo>
                  <a:pt x="38685031" y="13279882"/>
                  <a:pt x="38764407" y="13262420"/>
                  <a:pt x="38793775" y="13185427"/>
                </a:cubicBezTo>
                <a:cubicBezTo>
                  <a:pt x="38819175" y="13114517"/>
                  <a:pt x="38758851" y="13005509"/>
                  <a:pt x="38729483" y="12906026"/>
                </a:cubicBezTo>
                <a:cubicBezTo>
                  <a:pt x="38697203" y="12784318"/>
                  <a:pt x="38748267" y="12707853"/>
                  <a:pt x="38723131" y="12593288"/>
                </a:cubicBezTo>
                <a:cubicBezTo>
                  <a:pt x="38709639" y="12533492"/>
                  <a:pt x="38610419" y="12492746"/>
                  <a:pt x="38615975" y="12423426"/>
                </a:cubicBezTo>
                <a:lnTo>
                  <a:pt x="38619287" y="12416647"/>
                </a:lnTo>
                <a:lnTo>
                  <a:pt x="38612455" y="12354855"/>
                </a:lnTo>
                <a:cubicBezTo>
                  <a:pt x="38607919" y="12272486"/>
                  <a:pt x="38608067" y="12174379"/>
                  <a:pt x="38558655" y="12161996"/>
                </a:cubicBezTo>
                <a:cubicBezTo>
                  <a:pt x="38522459" y="12163267"/>
                  <a:pt x="38500551" y="12178823"/>
                  <a:pt x="38471499" y="12187237"/>
                </a:cubicBezTo>
                <a:cubicBezTo>
                  <a:pt x="38431335" y="12186126"/>
                  <a:pt x="38410223" y="12149296"/>
                  <a:pt x="38377203" y="12152947"/>
                </a:cubicBezTo>
                <a:cubicBezTo>
                  <a:pt x="38353075" y="12204065"/>
                  <a:pt x="38355139" y="12250420"/>
                  <a:pt x="38361963" y="12320587"/>
                </a:cubicBezTo>
                <a:cubicBezTo>
                  <a:pt x="38361963" y="12353766"/>
                  <a:pt x="38395299" y="12379801"/>
                  <a:pt x="38361963" y="12420124"/>
                </a:cubicBezTo>
                <a:cubicBezTo>
                  <a:pt x="38306559" y="12430759"/>
                  <a:pt x="38260679" y="12396152"/>
                  <a:pt x="38217183" y="12366307"/>
                </a:cubicBezTo>
                <a:cubicBezTo>
                  <a:pt x="38184799" y="12335510"/>
                  <a:pt x="38178607" y="12299949"/>
                  <a:pt x="38141459" y="12273916"/>
                </a:cubicBezTo>
                <a:cubicBezTo>
                  <a:pt x="38066847" y="12234547"/>
                  <a:pt x="37949371" y="12264230"/>
                  <a:pt x="37910479" y="12220099"/>
                </a:cubicBezTo>
                <a:cubicBezTo>
                  <a:pt x="37886031" y="12156280"/>
                  <a:pt x="37913971" y="12099607"/>
                  <a:pt x="37889523" y="12031028"/>
                </a:cubicBezTo>
                <a:cubicBezTo>
                  <a:pt x="37853011" y="11988324"/>
                  <a:pt x="37759347" y="11902771"/>
                  <a:pt x="37737123" y="11924347"/>
                </a:cubicBezTo>
                <a:cubicBezTo>
                  <a:pt x="37714739" y="11937048"/>
                  <a:pt x="37747127" y="11999754"/>
                  <a:pt x="37727123" y="12026740"/>
                </a:cubicBezTo>
                <a:cubicBezTo>
                  <a:pt x="37661243" y="11988006"/>
                  <a:pt x="37652511" y="11887517"/>
                  <a:pt x="37615203" y="11817825"/>
                </a:cubicBezTo>
                <a:cubicBezTo>
                  <a:pt x="37574403" y="11742262"/>
                  <a:pt x="37538371" y="11664315"/>
                  <a:pt x="37492807" y="11591130"/>
                </a:cubicBezTo>
                <a:cubicBezTo>
                  <a:pt x="37448039" y="11543346"/>
                  <a:pt x="37405655" y="11538426"/>
                  <a:pt x="37370411" y="11471592"/>
                </a:cubicBezTo>
                <a:cubicBezTo>
                  <a:pt x="37351203" y="11435398"/>
                  <a:pt x="37346283" y="11389676"/>
                  <a:pt x="37343743" y="11365388"/>
                </a:cubicBezTo>
                <a:cubicBezTo>
                  <a:pt x="37322627" y="11336815"/>
                  <a:pt x="37306275" y="11324907"/>
                  <a:pt x="37285163" y="11324907"/>
                </a:cubicBezTo>
                <a:cubicBezTo>
                  <a:pt x="37233251" y="11324430"/>
                  <a:pt x="37198007" y="11369197"/>
                  <a:pt x="37153239" y="11361579"/>
                </a:cubicBezTo>
                <a:cubicBezTo>
                  <a:pt x="37094979" y="11347927"/>
                  <a:pt x="37070055" y="11293791"/>
                  <a:pt x="37028463" y="11265852"/>
                </a:cubicBezTo>
                <a:cubicBezTo>
                  <a:pt x="37014971" y="11252992"/>
                  <a:pt x="37003859" y="11259185"/>
                  <a:pt x="36990363" y="11246325"/>
                </a:cubicBezTo>
                <a:cubicBezTo>
                  <a:pt x="36957819" y="11246325"/>
                  <a:pt x="36952599" y="11289071"/>
                  <a:pt x="36921307" y="11282045"/>
                </a:cubicBezTo>
                <a:cubicBezTo>
                  <a:pt x="36812507" y="11257612"/>
                  <a:pt x="36556499" y="11075670"/>
                  <a:pt x="36452679" y="10974864"/>
                </a:cubicBezTo>
                <a:cubicBezTo>
                  <a:pt x="36429499" y="10939937"/>
                  <a:pt x="36477759" y="10895489"/>
                  <a:pt x="36459343" y="10853420"/>
                </a:cubicBezTo>
                <a:cubicBezTo>
                  <a:pt x="36424103" y="10846435"/>
                  <a:pt x="36396003" y="10884694"/>
                  <a:pt x="36365523" y="10872946"/>
                </a:cubicBezTo>
                <a:cubicBezTo>
                  <a:pt x="36332823" y="10857387"/>
                  <a:pt x="36340599" y="10810876"/>
                  <a:pt x="36281703" y="10811987"/>
                </a:cubicBezTo>
                <a:cubicBezTo>
                  <a:pt x="36252335" y="10845165"/>
                  <a:pt x="36261067" y="10885488"/>
                  <a:pt x="36243603" y="10918668"/>
                </a:cubicBezTo>
                <a:cubicBezTo>
                  <a:pt x="36218043" y="10951210"/>
                  <a:pt x="36194867" y="10971847"/>
                  <a:pt x="36159783" y="10987722"/>
                </a:cubicBezTo>
                <a:cubicBezTo>
                  <a:pt x="36108823" y="10995183"/>
                  <a:pt x="36055487" y="10985977"/>
                  <a:pt x="36006907" y="10960101"/>
                </a:cubicBezTo>
                <a:cubicBezTo>
                  <a:pt x="35948327" y="10931367"/>
                  <a:pt x="35904039" y="10866914"/>
                  <a:pt x="35845459" y="10842943"/>
                </a:cubicBezTo>
                <a:cubicBezTo>
                  <a:pt x="35797199" y="10818972"/>
                  <a:pt x="35751319" y="10849768"/>
                  <a:pt x="35703059" y="10828179"/>
                </a:cubicBezTo>
                <a:cubicBezTo>
                  <a:pt x="35668135" y="10804845"/>
                  <a:pt x="35659403" y="10767218"/>
                  <a:pt x="35624479" y="10746262"/>
                </a:cubicBezTo>
                <a:cubicBezTo>
                  <a:pt x="35572727" y="10723086"/>
                  <a:pt x="35544787" y="10754678"/>
                  <a:pt x="35507323" y="10731501"/>
                </a:cubicBezTo>
                <a:cubicBezTo>
                  <a:pt x="35465571" y="10702131"/>
                  <a:pt x="35471443" y="10670382"/>
                  <a:pt x="35429691" y="10629106"/>
                </a:cubicBezTo>
                <a:cubicBezTo>
                  <a:pt x="35378735" y="10606405"/>
                  <a:pt x="35356351" y="10609897"/>
                  <a:pt x="35312535" y="10589580"/>
                </a:cubicBezTo>
                <a:cubicBezTo>
                  <a:pt x="35241891" y="10554016"/>
                  <a:pt x="35171247" y="10504171"/>
                  <a:pt x="35100603" y="10461467"/>
                </a:cubicBezTo>
                <a:cubicBezTo>
                  <a:pt x="35024403" y="10408126"/>
                  <a:pt x="34933915" y="10357168"/>
                  <a:pt x="34872003" y="10301447"/>
                </a:cubicBezTo>
                <a:cubicBezTo>
                  <a:pt x="34842795" y="10266837"/>
                  <a:pt x="34835015" y="10229850"/>
                  <a:pt x="34834379" y="10190482"/>
                </a:cubicBezTo>
                <a:cubicBezTo>
                  <a:pt x="34832475" y="10132059"/>
                  <a:pt x="34859143" y="10092691"/>
                  <a:pt x="34852475" y="10027126"/>
                </a:cubicBezTo>
                <a:cubicBezTo>
                  <a:pt x="34804375" y="9942672"/>
                  <a:pt x="34713411" y="9836787"/>
                  <a:pt x="34620067" y="9742805"/>
                </a:cubicBezTo>
                <a:cubicBezTo>
                  <a:pt x="34578239" y="9701293"/>
                  <a:pt x="34535811" y="9666327"/>
                  <a:pt x="34493683" y="9632853"/>
                </a:cubicBezTo>
                <a:lnTo>
                  <a:pt x="34418287" y="9557306"/>
                </a:lnTo>
                <a:lnTo>
                  <a:pt x="34361939" y="9512776"/>
                </a:lnTo>
                <a:cubicBezTo>
                  <a:pt x="34361779" y="9497854"/>
                  <a:pt x="34361623" y="9482930"/>
                  <a:pt x="34361463" y="9468009"/>
                </a:cubicBezTo>
                <a:cubicBezTo>
                  <a:pt x="34331303" y="9437847"/>
                  <a:pt x="34310663" y="9405305"/>
                  <a:pt x="34270975" y="9377522"/>
                </a:cubicBezTo>
                <a:cubicBezTo>
                  <a:pt x="34209063" y="9341009"/>
                  <a:pt x="34151915" y="9359266"/>
                  <a:pt x="34099527" y="9325136"/>
                </a:cubicBezTo>
                <a:cubicBezTo>
                  <a:pt x="34074127" y="9291798"/>
                  <a:pt x="34096351" y="9258459"/>
                  <a:pt x="34094763" y="9225122"/>
                </a:cubicBezTo>
                <a:cubicBezTo>
                  <a:pt x="34086827" y="9193371"/>
                  <a:pt x="34088415" y="9168766"/>
                  <a:pt x="34070951" y="9129871"/>
                </a:cubicBezTo>
                <a:cubicBezTo>
                  <a:pt x="34025707" y="9108441"/>
                  <a:pt x="33994751" y="9117968"/>
                  <a:pt x="33956651" y="9101297"/>
                </a:cubicBezTo>
                <a:cubicBezTo>
                  <a:pt x="33920139" y="9066373"/>
                  <a:pt x="33936015" y="9021923"/>
                  <a:pt x="33904263" y="8982236"/>
                </a:cubicBezTo>
                <a:cubicBezTo>
                  <a:pt x="33852671" y="8953657"/>
                  <a:pt x="33820127" y="8984615"/>
                  <a:pt x="33778059" y="8960803"/>
                </a:cubicBezTo>
                <a:cubicBezTo>
                  <a:pt x="33647087" y="8843330"/>
                  <a:pt x="33513739" y="8668704"/>
                  <a:pt x="33401819" y="8510748"/>
                </a:cubicBezTo>
                <a:cubicBezTo>
                  <a:pt x="33367687" y="8456772"/>
                  <a:pt x="33319271" y="8414706"/>
                  <a:pt x="33266087" y="8425021"/>
                </a:cubicBezTo>
                <a:cubicBezTo>
                  <a:pt x="33251803" y="8430578"/>
                  <a:pt x="33247039" y="8440899"/>
                  <a:pt x="33237515" y="8448835"/>
                </a:cubicBezTo>
                <a:cubicBezTo>
                  <a:pt x="33216875" y="8500430"/>
                  <a:pt x="33231959" y="8528210"/>
                  <a:pt x="33247039" y="8567898"/>
                </a:cubicBezTo>
                <a:cubicBezTo>
                  <a:pt x="33291487" y="8638539"/>
                  <a:pt x="33388327" y="8735379"/>
                  <a:pt x="33480403" y="8815547"/>
                </a:cubicBezTo>
                <a:cubicBezTo>
                  <a:pt x="33545487" y="8873489"/>
                  <a:pt x="33586763" y="8921911"/>
                  <a:pt x="33639947" y="8975091"/>
                </a:cubicBezTo>
                <a:cubicBezTo>
                  <a:pt x="33682015" y="9023510"/>
                  <a:pt x="33669315" y="9083834"/>
                  <a:pt x="33728051" y="9129871"/>
                </a:cubicBezTo>
                <a:cubicBezTo>
                  <a:pt x="33769327" y="9156860"/>
                  <a:pt x="33812983" y="9167179"/>
                  <a:pt x="33851875" y="9210836"/>
                </a:cubicBezTo>
                <a:cubicBezTo>
                  <a:pt x="33878071" y="9255286"/>
                  <a:pt x="33875687" y="9294972"/>
                  <a:pt x="33899499" y="9341804"/>
                </a:cubicBezTo>
                <a:cubicBezTo>
                  <a:pt x="33925695" y="9398159"/>
                  <a:pt x="33985227" y="9402130"/>
                  <a:pt x="34013799" y="9425148"/>
                </a:cubicBezTo>
                <a:cubicBezTo>
                  <a:pt x="34029675" y="9438644"/>
                  <a:pt x="34036027" y="9447373"/>
                  <a:pt x="34044759" y="9463247"/>
                </a:cubicBezTo>
                <a:cubicBezTo>
                  <a:pt x="34057455" y="9505314"/>
                  <a:pt x="34055871" y="9542624"/>
                  <a:pt x="34061427" y="9582310"/>
                </a:cubicBezTo>
                <a:cubicBezTo>
                  <a:pt x="34097939" y="9591834"/>
                  <a:pt x="34134451" y="9601359"/>
                  <a:pt x="34170963" y="9625171"/>
                </a:cubicBezTo>
                <a:cubicBezTo>
                  <a:pt x="34193983" y="9646604"/>
                  <a:pt x="34202715" y="9672797"/>
                  <a:pt x="34218587" y="9696610"/>
                </a:cubicBezTo>
                <a:cubicBezTo>
                  <a:pt x="34236843" y="9737091"/>
                  <a:pt x="34278915" y="9741853"/>
                  <a:pt x="34294787" y="9796622"/>
                </a:cubicBezTo>
                <a:cubicBezTo>
                  <a:pt x="34278119" y="9833930"/>
                  <a:pt x="34263831" y="9909336"/>
                  <a:pt x="34209063" y="9887112"/>
                </a:cubicBezTo>
                <a:cubicBezTo>
                  <a:pt x="34188427" y="9867266"/>
                  <a:pt x="34191599" y="9859328"/>
                  <a:pt x="34190015" y="9834723"/>
                </a:cubicBezTo>
                <a:cubicBezTo>
                  <a:pt x="34182871" y="9795829"/>
                  <a:pt x="34187631" y="9756934"/>
                  <a:pt x="34168583" y="9718041"/>
                </a:cubicBezTo>
                <a:cubicBezTo>
                  <a:pt x="34122543" y="9668830"/>
                  <a:pt x="34057459" y="9631523"/>
                  <a:pt x="34004275" y="9594215"/>
                </a:cubicBezTo>
                <a:cubicBezTo>
                  <a:pt x="33937599" y="9550560"/>
                  <a:pt x="33861403" y="9554528"/>
                  <a:pt x="33818539" y="9484680"/>
                </a:cubicBezTo>
                <a:cubicBezTo>
                  <a:pt x="33790759" y="9424354"/>
                  <a:pt x="33815363" y="9375935"/>
                  <a:pt x="33797107" y="9317991"/>
                </a:cubicBezTo>
                <a:cubicBezTo>
                  <a:pt x="33778059" y="9275127"/>
                  <a:pt x="33768531" y="9263221"/>
                  <a:pt x="33728051" y="9241791"/>
                </a:cubicBezTo>
                <a:cubicBezTo>
                  <a:pt x="33668519" y="9219566"/>
                  <a:pt x="33642327" y="9237822"/>
                  <a:pt x="33585175" y="9217979"/>
                </a:cubicBezTo>
                <a:cubicBezTo>
                  <a:pt x="33529615" y="9198928"/>
                  <a:pt x="33466907" y="9139398"/>
                  <a:pt x="33430395" y="9096534"/>
                </a:cubicBezTo>
                <a:cubicBezTo>
                  <a:pt x="33421663" y="9077483"/>
                  <a:pt x="33412931" y="9065577"/>
                  <a:pt x="33418487" y="9039384"/>
                </a:cubicBezTo>
                <a:cubicBezTo>
                  <a:pt x="33428011" y="9003667"/>
                  <a:pt x="33456587" y="8996521"/>
                  <a:pt x="33461351" y="8960803"/>
                </a:cubicBezTo>
                <a:cubicBezTo>
                  <a:pt x="33447063" y="8889366"/>
                  <a:pt x="33401819" y="8891746"/>
                  <a:pt x="33356575" y="8844121"/>
                </a:cubicBezTo>
                <a:cubicBezTo>
                  <a:pt x="33285139" y="8783001"/>
                  <a:pt x="33194651" y="8736172"/>
                  <a:pt x="33137503" y="8665528"/>
                </a:cubicBezTo>
                <a:cubicBezTo>
                  <a:pt x="33097815" y="8601234"/>
                  <a:pt x="33072415" y="8532178"/>
                  <a:pt x="33039871" y="8465502"/>
                </a:cubicBezTo>
                <a:cubicBezTo>
                  <a:pt x="32986687" y="8379778"/>
                  <a:pt x="32954939" y="8351206"/>
                  <a:pt x="32889851" y="8279765"/>
                </a:cubicBezTo>
                <a:cubicBezTo>
                  <a:pt x="32823175" y="8209123"/>
                  <a:pt x="32763647" y="8155148"/>
                  <a:pt x="32680303" y="8103552"/>
                </a:cubicBezTo>
                <a:cubicBezTo>
                  <a:pt x="32592991" y="8048784"/>
                  <a:pt x="32505679" y="8065457"/>
                  <a:pt x="32430271" y="8032118"/>
                </a:cubicBezTo>
                <a:cubicBezTo>
                  <a:pt x="32403683" y="8016243"/>
                  <a:pt x="32381259" y="8002154"/>
                  <a:pt x="32362703" y="7986279"/>
                </a:cubicBezTo>
                <a:lnTo>
                  <a:pt x="32354719" y="7976097"/>
                </a:lnTo>
                <a:lnTo>
                  <a:pt x="32342167" y="7977346"/>
                </a:lnTo>
                <a:lnTo>
                  <a:pt x="32180239" y="7777171"/>
                </a:lnTo>
                <a:lnTo>
                  <a:pt x="31970691" y="7519996"/>
                </a:lnTo>
                <a:cubicBezTo>
                  <a:pt x="31926243" y="7456494"/>
                  <a:pt x="31896079" y="7395375"/>
                  <a:pt x="31837343" y="7329493"/>
                </a:cubicBezTo>
                <a:cubicBezTo>
                  <a:pt x="31770667" y="7275519"/>
                  <a:pt x="31687323" y="7247738"/>
                  <a:pt x="31637315" y="7167569"/>
                </a:cubicBezTo>
                <a:cubicBezTo>
                  <a:pt x="31615883" y="7109625"/>
                  <a:pt x="31627791" y="7049302"/>
                  <a:pt x="31608743" y="6986593"/>
                </a:cubicBezTo>
                <a:cubicBezTo>
                  <a:pt x="31576991" y="6915156"/>
                  <a:pt x="31526191" y="6879439"/>
                  <a:pt x="31499203" y="6822286"/>
                </a:cubicBezTo>
                <a:cubicBezTo>
                  <a:pt x="31456343" y="6704020"/>
                  <a:pt x="31432527" y="6576225"/>
                  <a:pt x="31399191" y="6453194"/>
                </a:cubicBezTo>
                <a:cubicBezTo>
                  <a:pt x="31375379" y="6355564"/>
                  <a:pt x="31337279" y="6281743"/>
                  <a:pt x="31327755" y="6160300"/>
                </a:cubicBezTo>
                <a:cubicBezTo>
                  <a:pt x="31310291" y="6137281"/>
                  <a:pt x="31292827" y="6133313"/>
                  <a:pt x="31275367" y="6119820"/>
                </a:cubicBezTo>
                <a:cubicBezTo>
                  <a:pt x="31217423" y="6051557"/>
                  <a:pt x="31090423" y="5959478"/>
                  <a:pt x="31101535" y="5915032"/>
                </a:cubicBezTo>
                <a:cubicBezTo>
                  <a:pt x="31118999" y="5870582"/>
                  <a:pt x="31179323" y="5892806"/>
                  <a:pt x="31218215" y="5881694"/>
                </a:cubicBezTo>
                <a:cubicBezTo>
                  <a:pt x="31250759" y="5883281"/>
                  <a:pt x="31276159" y="5884871"/>
                  <a:pt x="31294415" y="5910272"/>
                </a:cubicBezTo>
                <a:cubicBezTo>
                  <a:pt x="31323783" y="5945196"/>
                  <a:pt x="31317435" y="5992025"/>
                  <a:pt x="31361091" y="6015044"/>
                </a:cubicBezTo>
                <a:cubicBezTo>
                  <a:pt x="31390459" y="6007899"/>
                  <a:pt x="31429355" y="5981707"/>
                  <a:pt x="31427767" y="5929317"/>
                </a:cubicBezTo>
                <a:cubicBezTo>
                  <a:pt x="31437291" y="5858674"/>
                  <a:pt x="31368235" y="5883281"/>
                  <a:pt x="31342043" y="5853118"/>
                </a:cubicBezTo>
                <a:cubicBezTo>
                  <a:pt x="31313467" y="5813430"/>
                  <a:pt x="31339659" y="5764218"/>
                  <a:pt x="31313467" y="5719769"/>
                </a:cubicBezTo>
                <a:cubicBezTo>
                  <a:pt x="31275367" y="5664208"/>
                  <a:pt x="31172971" y="5727704"/>
                  <a:pt x="31127727" y="5703101"/>
                </a:cubicBezTo>
                <a:cubicBezTo>
                  <a:pt x="31102327" y="5680083"/>
                  <a:pt x="31122175" y="5618962"/>
                  <a:pt x="31094391" y="5595943"/>
                </a:cubicBezTo>
                <a:cubicBezTo>
                  <a:pt x="31065023" y="5596737"/>
                  <a:pt x="31064227" y="5630870"/>
                  <a:pt x="31027715" y="5634045"/>
                </a:cubicBezTo>
                <a:cubicBezTo>
                  <a:pt x="30995175" y="5617376"/>
                  <a:pt x="31005491" y="5593564"/>
                  <a:pt x="30980091" y="5576892"/>
                </a:cubicBezTo>
                <a:cubicBezTo>
                  <a:pt x="30948343" y="5557050"/>
                  <a:pt x="30918971" y="5582448"/>
                  <a:pt x="30884843" y="5567368"/>
                </a:cubicBezTo>
                <a:cubicBezTo>
                  <a:pt x="30858647" y="5531649"/>
                  <a:pt x="30875315" y="5469737"/>
                  <a:pt x="30827691" y="5453069"/>
                </a:cubicBezTo>
                <a:cubicBezTo>
                  <a:pt x="30793559" y="5469737"/>
                  <a:pt x="30797531" y="5503075"/>
                  <a:pt x="30768159" y="5517362"/>
                </a:cubicBezTo>
                <a:cubicBezTo>
                  <a:pt x="30734031" y="5527681"/>
                  <a:pt x="30647511" y="5507042"/>
                  <a:pt x="30599091" y="5481645"/>
                </a:cubicBezTo>
                <a:cubicBezTo>
                  <a:pt x="30523687" y="5410999"/>
                  <a:pt x="30576867" y="5245107"/>
                  <a:pt x="30522891" y="5233993"/>
                </a:cubicBezTo>
                <a:cubicBezTo>
                  <a:pt x="30486379" y="5236376"/>
                  <a:pt x="30478443" y="5253044"/>
                  <a:pt x="30456215" y="5262571"/>
                </a:cubicBezTo>
                <a:cubicBezTo>
                  <a:pt x="30429227" y="5255426"/>
                  <a:pt x="30407003" y="5241137"/>
                  <a:pt x="30375255" y="5212563"/>
                </a:cubicBezTo>
                <a:cubicBezTo>
                  <a:pt x="30326835" y="5151445"/>
                  <a:pt x="30330803" y="5116521"/>
                  <a:pt x="30282387" y="5057781"/>
                </a:cubicBezTo>
                <a:cubicBezTo>
                  <a:pt x="30237143" y="5048256"/>
                  <a:pt x="30208567" y="5057781"/>
                  <a:pt x="30170467" y="5043494"/>
                </a:cubicBezTo>
                <a:cubicBezTo>
                  <a:pt x="30134747" y="5016505"/>
                  <a:pt x="30163323" y="4960943"/>
                  <a:pt x="30113315" y="4948244"/>
                </a:cubicBezTo>
                <a:cubicBezTo>
                  <a:pt x="30072043" y="4948244"/>
                  <a:pt x="30030767" y="4960149"/>
                  <a:pt x="29989491" y="4948244"/>
                </a:cubicBezTo>
                <a:cubicBezTo>
                  <a:pt x="29918055" y="4902205"/>
                  <a:pt x="29875191" y="4846643"/>
                  <a:pt x="29818043" y="4795843"/>
                </a:cubicBezTo>
                <a:cubicBezTo>
                  <a:pt x="29779943" y="4745041"/>
                  <a:pt x="29763275" y="4694241"/>
                  <a:pt x="29703743" y="4643441"/>
                </a:cubicBezTo>
                <a:cubicBezTo>
                  <a:pt x="29664055" y="4624397"/>
                  <a:pt x="29631511" y="4633917"/>
                  <a:pt x="29598967" y="4614869"/>
                </a:cubicBezTo>
                <a:cubicBezTo>
                  <a:pt x="29581503" y="4589469"/>
                  <a:pt x="29592615" y="4564069"/>
                  <a:pt x="29589443" y="4538669"/>
                </a:cubicBezTo>
                <a:cubicBezTo>
                  <a:pt x="29570391" y="4538669"/>
                  <a:pt x="29551343" y="4545810"/>
                  <a:pt x="29532291" y="4538669"/>
                </a:cubicBezTo>
                <a:cubicBezTo>
                  <a:pt x="29514035" y="4517239"/>
                  <a:pt x="29519591" y="4500566"/>
                  <a:pt x="29513243" y="4481520"/>
                </a:cubicBezTo>
                <a:cubicBezTo>
                  <a:pt x="29471171" y="4424369"/>
                  <a:pt x="29400527" y="4391031"/>
                  <a:pt x="29344171" y="4345787"/>
                </a:cubicBezTo>
                <a:cubicBezTo>
                  <a:pt x="29301311" y="4318801"/>
                  <a:pt x="29244159" y="4277526"/>
                  <a:pt x="29208443" y="4291020"/>
                </a:cubicBezTo>
                <a:cubicBezTo>
                  <a:pt x="29210027" y="4345784"/>
                  <a:pt x="29278291" y="4383889"/>
                  <a:pt x="29270355" y="4412464"/>
                </a:cubicBezTo>
                <a:cubicBezTo>
                  <a:pt x="29228287" y="4433895"/>
                  <a:pt x="29179071" y="4376746"/>
                  <a:pt x="29141767" y="4376746"/>
                </a:cubicBezTo>
                <a:cubicBezTo>
                  <a:pt x="29124303" y="4414052"/>
                  <a:pt x="29194947" y="4465645"/>
                  <a:pt x="29182247" y="4488661"/>
                </a:cubicBezTo>
                <a:lnTo>
                  <a:pt x="29151291" y="4471992"/>
                </a:lnTo>
                <a:lnTo>
                  <a:pt x="29027467" y="4395795"/>
                </a:lnTo>
                <a:cubicBezTo>
                  <a:pt x="28967143" y="4379919"/>
                  <a:pt x="28892527" y="4392620"/>
                  <a:pt x="28846491" y="4348167"/>
                </a:cubicBezTo>
                <a:cubicBezTo>
                  <a:pt x="28821091" y="4294195"/>
                  <a:pt x="28864747" y="4166402"/>
                  <a:pt x="28827443" y="4157668"/>
                </a:cubicBezTo>
                <a:cubicBezTo>
                  <a:pt x="28780611" y="4154495"/>
                  <a:pt x="28776643" y="4246569"/>
                  <a:pt x="28751243" y="4291020"/>
                </a:cubicBezTo>
                <a:cubicBezTo>
                  <a:pt x="28730603" y="4318801"/>
                  <a:pt x="28712347" y="4332293"/>
                  <a:pt x="28675043" y="4345784"/>
                </a:cubicBezTo>
                <a:cubicBezTo>
                  <a:pt x="28625831" y="4335469"/>
                  <a:pt x="28609955" y="4296578"/>
                  <a:pt x="28541691" y="4281494"/>
                </a:cubicBezTo>
                <a:cubicBezTo>
                  <a:pt x="28475015" y="4267207"/>
                  <a:pt x="28408343" y="4291020"/>
                  <a:pt x="28341667" y="4295782"/>
                </a:cubicBezTo>
                <a:cubicBezTo>
                  <a:pt x="28289279" y="4298954"/>
                  <a:pt x="28236891" y="4306894"/>
                  <a:pt x="28184503" y="4300543"/>
                </a:cubicBezTo>
                <a:cubicBezTo>
                  <a:pt x="28118623" y="4264826"/>
                  <a:pt x="28095603" y="4188626"/>
                  <a:pt x="28053535" y="4155284"/>
                </a:cubicBezTo>
                <a:cubicBezTo>
                  <a:pt x="28005911" y="4147346"/>
                  <a:pt x="27972571" y="4163224"/>
                  <a:pt x="27932091" y="4167192"/>
                </a:cubicBezTo>
                <a:cubicBezTo>
                  <a:pt x="27909867" y="4171956"/>
                  <a:pt x="27887643" y="4164813"/>
                  <a:pt x="27865415" y="4181479"/>
                </a:cubicBezTo>
                <a:cubicBezTo>
                  <a:pt x="27852715" y="4240219"/>
                  <a:pt x="27899547" y="4279907"/>
                  <a:pt x="27901135" y="4333881"/>
                </a:cubicBezTo>
                <a:cubicBezTo>
                  <a:pt x="27860655" y="4357692"/>
                  <a:pt x="27839223" y="4343408"/>
                  <a:pt x="27808267" y="4348167"/>
                </a:cubicBezTo>
                <a:cubicBezTo>
                  <a:pt x="27761435" y="4410876"/>
                  <a:pt x="27757467" y="4564069"/>
                  <a:pt x="27689203" y="4557717"/>
                </a:cubicBezTo>
                <a:cubicBezTo>
                  <a:pt x="27672535" y="4519618"/>
                  <a:pt x="27693967" y="4491044"/>
                  <a:pt x="27684443" y="4452942"/>
                </a:cubicBezTo>
                <a:cubicBezTo>
                  <a:pt x="27662215" y="4431514"/>
                  <a:pt x="27623323" y="4455327"/>
                  <a:pt x="27617767" y="4431514"/>
                </a:cubicBezTo>
                <a:lnTo>
                  <a:pt x="27615411" y="4141574"/>
                </a:lnTo>
                <a:lnTo>
                  <a:pt x="27602523" y="4144333"/>
                </a:lnTo>
                <a:cubicBezTo>
                  <a:pt x="27562359" y="4160207"/>
                  <a:pt x="27531723" y="4395158"/>
                  <a:pt x="27503463" y="4449135"/>
                </a:cubicBezTo>
                <a:cubicBezTo>
                  <a:pt x="27472983" y="4468816"/>
                  <a:pt x="27421075" y="4457547"/>
                  <a:pt x="27412023" y="4479611"/>
                </a:cubicBezTo>
                <a:cubicBezTo>
                  <a:pt x="27400119" y="4529141"/>
                  <a:pt x="27492987" y="4564383"/>
                  <a:pt x="27497751" y="4606769"/>
                </a:cubicBezTo>
                <a:cubicBezTo>
                  <a:pt x="27486159" y="4657574"/>
                  <a:pt x="27455523" y="4710755"/>
                  <a:pt x="27424883" y="4754407"/>
                </a:cubicBezTo>
                <a:cubicBezTo>
                  <a:pt x="27379955" y="4771395"/>
                  <a:pt x="27351699" y="4764567"/>
                  <a:pt x="27328203" y="4776792"/>
                </a:cubicBezTo>
                <a:cubicBezTo>
                  <a:pt x="27291691" y="4802669"/>
                  <a:pt x="27226603" y="4919033"/>
                  <a:pt x="27175803" y="4990154"/>
                </a:cubicBezTo>
                <a:cubicBezTo>
                  <a:pt x="27116751" y="5055873"/>
                  <a:pt x="27052931" y="5116834"/>
                  <a:pt x="26970063" y="5173031"/>
                </a:cubicBezTo>
                <a:cubicBezTo>
                  <a:pt x="26904343" y="5208117"/>
                  <a:pt x="26710031" y="5278918"/>
                  <a:pt x="26680027" y="5249706"/>
                </a:cubicBezTo>
                <a:cubicBezTo>
                  <a:pt x="26682567" y="5206052"/>
                  <a:pt x="26756547" y="5136202"/>
                  <a:pt x="26794803" y="5104450"/>
                </a:cubicBezTo>
                <a:cubicBezTo>
                  <a:pt x="26830207" y="5092387"/>
                  <a:pt x="26860843" y="5111278"/>
                  <a:pt x="26893863" y="5096832"/>
                </a:cubicBezTo>
                <a:cubicBezTo>
                  <a:pt x="26954347" y="5060478"/>
                  <a:pt x="27000543" y="5024123"/>
                  <a:pt x="27037215" y="4963959"/>
                </a:cubicBezTo>
                <a:cubicBezTo>
                  <a:pt x="27046583" y="4932684"/>
                  <a:pt x="27046423" y="4901411"/>
                  <a:pt x="27065315" y="4870138"/>
                </a:cubicBezTo>
                <a:cubicBezTo>
                  <a:pt x="27094843" y="4850135"/>
                  <a:pt x="27133895" y="4894427"/>
                  <a:pt x="27168183" y="4852993"/>
                </a:cubicBezTo>
                <a:cubicBezTo>
                  <a:pt x="27169139" y="4810606"/>
                  <a:pt x="27120083" y="4808700"/>
                  <a:pt x="27099603" y="4761552"/>
                </a:cubicBezTo>
                <a:cubicBezTo>
                  <a:pt x="27100559" y="4721073"/>
                  <a:pt x="27137227" y="4692498"/>
                  <a:pt x="27145323" y="4647250"/>
                </a:cubicBezTo>
                <a:cubicBezTo>
                  <a:pt x="27124847" y="4619949"/>
                  <a:pt x="27113891" y="4618840"/>
                  <a:pt x="27076743" y="4605822"/>
                </a:cubicBezTo>
                <a:cubicBezTo>
                  <a:pt x="27036739" y="4599470"/>
                  <a:pt x="27011023" y="4590736"/>
                  <a:pt x="26985303" y="4593913"/>
                </a:cubicBezTo>
                <a:cubicBezTo>
                  <a:pt x="26965303" y="4596612"/>
                  <a:pt x="26954823" y="4589788"/>
                  <a:pt x="26939583" y="4609156"/>
                </a:cubicBezTo>
                <a:cubicBezTo>
                  <a:pt x="26939427" y="4637728"/>
                  <a:pt x="26963079" y="4659160"/>
                  <a:pt x="26953395" y="4687733"/>
                </a:cubicBezTo>
                <a:cubicBezTo>
                  <a:pt x="26907991" y="4694560"/>
                  <a:pt x="26850683" y="4589469"/>
                  <a:pt x="26810043" y="4593913"/>
                </a:cubicBezTo>
                <a:cubicBezTo>
                  <a:pt x="26779407" y="4610264"/>
                  <a:pt x="26760675" y="4679004"/>
                  <a:pt x="26710983" y="4692974"/>
                </a:cubicBezTo>
                <a:cubicBezTo>
                  <a:pt x="26654311" y="4671542"/>
                  <a:pt x="26640499" y="4626298"/>
                  <a:pt x="26619543" y="4578674"/>
                </a:cubicBezTo>
                <a:cubicBezTo>
                  <a:pt x="26591603" y="4496121"/>
                  <a:pt x="26577951" y="4354040"/>
                  <a:pt x="26535723" y="4331024"/>
                </a:cubicBezTo>
                <a:cubicBezTo>
                  <a:pt x="26491115" y="4338485"/>
                  <a:pt x="26492571" y="4481931"/>
                  <a:pt x="26451903" y="4517712"/>
                </a:cubicBezTo>
                <a:cubicBezTo>
                  <a:pt x="26408863" y="4555587"/>
                  <a:pt x="26304427" y="4484219"/>
                  <a:pt x="26300935" y="4440084"/>
                </a:cubicBezTo>
                <a:cubicBezTo>
                  <a:pt x="26318871" y="4403253"/>
                  <a:pt x="26353479" y="4416430"/>
                  <a:pt x="26383323" y="4403413"/>
                </a:cubicBezTo>
                <a:cubicBezTo>
                  <a:pt x="26359831" y="4359440"/>
                  <a:pt x="26329191" y="4358328"/>
                  <a:pt x="26284263" y="4350071"/>
                </a:cubicBezTo>
                <a:cubicBezTo>
                  <a:pt x="26241083" y="4344992"/>
                  <a:pt x="26197903" y="4351821"/>
                  <a:pt x="26154723" y="4334832"/>
                </a:cubicBezTo>
                <a:cubicBezTo>
                  <a:pt x="26122659" y="4304195"/>
                  <a:pt x="26107259" y="4275938"/>
                  <a:pt x="26101383" y="4233393"/>
                </a:cubicBezTo>
                <a:cubicBezTo>
                  <a:pt x="26094083" y="4203073"/>
                  <a:pt x="26084399" y="4191799"/>
                  <a:pt x="26100907" y="4144807"/>
                </a:cubicBezTo>
                <a:cubicBezTo>
                  <a:pt x="26142183" y="4105282"/>
                  <a:pt x="26197747" y="4103853"/>
                  <a:pt x="26246163" y="4083372"/>
                </a:cubicBezTo>
                <a:cubicBezTo>
                  <a:pt x="26228383" y="4068131"/>
                  <a:pt x="26191555" y="4064801"/>
                  <a:pt x="26192823" y="4037655"/>
                </a:cubicBezTo>
                <a:cubicBezTo>
                  <a:pt x="26215843" y="4006061"/>
                  <a:pt x="26241243" y="4010188"/>
                  <a:pt x="26278551" y="4002410"/>
                </a:cubicBezTo>
                <a:lnTo>
                  <a:pt x="26358559" y="3997174"/>
                </a:lnTo>
                <a:cubicBezTo>
                  <a:pt x="26389355" y="3992409"/>
                  <a:pt x="26396343" y="3973359"/>
                  <a:pt x="26436663" y="3961451"/>
                </a:cubicBezTo>
                <a:cubicBezTo>
                  <a:pt x="26456983" y="3961451"/>
                  <a:pt x="26470159" y="3970979"/>
                  <a:pt x="26497623" y="3961451"/>
                </a:cubicBezTo>
                <a:cubicBezTo>
                  <a:pt x="26509531" y="3940655"/>
                  <a:pt x="26507151" y="3917479"/>
                  <a:pt x="26497623" y="3877634"/>
                </a:cubicBezTo>
                <a:cubicBezTo>
                  <a:pt x="26469051" y="3824452"/>
                  <a:pt x="26419043" y="3723643"/>
                  <a:pt x="26383323" y="3725233"/>
                </a:cubicBezTo>
                <a:cubicBezTo>
                  <a:pt x="26335699" y="3736982"/>
                  <a:pt x="26314267" y="3805876"/>
                  <a:pt x="26276167" y="3824765"/>
                </a:cubicBezTo>
                <a:cubicBezTo>
                  <a:pt x="26250927" y="3823181"/>
                  <a:pt x="26228067" y="3831122"/>
                  <a:pt x="26200443" y="3820008"/>
                </a:cubicBezTo>
                <a:cubicBezTo>
                  <a:pt x="26175839" y="3808418"/>
                  <a:pt x="26186951" y="3787304"/>
                  <a:pt x="26162343" y="3780479"/>
                </a:cubicBezTo>
                <a:cubicBezTo>
                  <a:pt x="26116943" y="3780794"/>
                  <a:pt x="26088207" y="3821592"/>
                  <a:pt x="26040423" y="3824292"/>
                </a:cubicBezTo>
                <a:cubicBezTo>
                  <a:pt x="25984703" y="3810640"/>
                  <a:pt x="25924219" y="3785083"/>
                  <a:pt x="25880403" y="3740474"/>
                </a:cubicBezTo>
                <a:cubicBezTo>
                  <a:pt x="25875799" y="3691103"/>
                  <a:pt x="25999783" y="3708405"/>
                  <a:pt x="26014231" y="3670942"/>
                </a:cubicBezTo>
                <a:cubicBezTo>
                  <a:pt x="26002323" y="3642048"/>
                  <a:pt x="25899931" y="3656020"/>
                  <a:pt x="25849923" y="3641414"/>
                </a:cubicBezTo>
                <a:cubicBezTo>
                  <a:pt x="25814839" y="3628554"/>
                  <a:pt x="25770231" y="3639508"/>
                  <a:pt x="25766103" y="3595687"/>
                </a:cubicBezTo>
                <a:cubicBezTo>
                  <a:pt x="25774043" y="3557747"/>
                  <a:pt x="25872467" y="3515042"/>
                  <a:pt x="25935175" y="3486626"/>
                </a:cubicBezTo>
                <a:cubicBezTo>
                  <a:pt x="26031219" y="3493455"/>
                  <a:pt x="26127259" y="3540759"/>
                  <a:pt x="26223303" y="3549967"/>
                </a:cubicBezTo>
                <a:cubicBezTo>
                  <a:pt x="26265055" y="3529014"/>
                  <a:pt x="26254419" y="3489009"/>
                  <a:pt x="26284263" y="3458527"/>
                </a:cubicBezTo>
                <a:cubicBezTo>
                  <a:pt x="26327603" y="3430112"/>
                  <a:pt x="26380467" y="3470752"/>
                  <a:pt x="26426187" y="3461387"/>
                </a:cubicBezTo>
                <a:cubicBezTo>
                  <a:pt x="26428887" y="3417733"/>
                  <a:pt x="26331571" y="3369310"/>
                  <a:pt x="26274739" y="3354230"/>
                </a:cubicBezTo>
                <a:cubicBezTo>
                  <a:pt x="26196635" y="3336766"/>
                  <a:pt x="26118531" y="3364548"/>
                  <a:pt x="26040423" y="3351848"/>
                </a:cubicBezTo>
                <a:cubicBezTo>
                  <a:pt x="25983115" y="3318511"/>
                  <a:pt x="25987719" y="3287553"/>
                  <a:pt x="25942315" y="3256599"/>
                </a:cubicBezTo>
                <a:cubicBezTo>
                  <a:pt x="25896119" y="3230720"/>
                  <a:pt x="25847543" y="3250090"/>
                  <a:pt x="25798967" y="3224213"/>
                </a:cubicBezTo>
                <a:cubicBezTo>
                  <a:pt x="25766263" y="3205320"/>
                  <a:pt x="25764519" y="3181667"/>
                  <a:pt x="25767535" y="3148488"/>
                </a:cubicBezTo>
                <a:cubicBezTo>
                  <a:pt x="25786107" y="3113088"/>
                  <a:pt x="25842779" y="3106261"/>
                  <a:pt x="25880403" y="3085148"/>
                </a:cubicBezTo>
                <a:cubicBezTo>
                  <a:pt x="25928187" y="3057049"/>
                  <a:pt x="25968827" y="3026568"/>
                  <a:pt x="25999943" y="2986563"/>
                </a:cubicBezTo>
                <a:cubicBezTo>
                  <a:pt x="26028203" y="2935446"/>
                  <a:pt x="26020739" y="2891474"/>
                  <a:pt x="26068047" y="2830829"/>
                </a:cubicBezTo>
                <a:cubicBezTo>
                  <a:pt x="26122659" y="2780982"/>
                  <a:pt x="26210603" y="2745422"/>
                  <a:pt x="26284263" y="2719388"/>
                </a:cubicBezTo>
                <a:cubicBezTo>
                  <a:pt x="26309507" y="2714624"/>
                  <a:pt x="26325223" y="2726531"/>
                  <a:pt x="26352843" y="2719388"/>
                </a:cubicBezTo>
                <a:cubicBezTo>
                  <a:pt x="26403011" y="2701131"/>
                  <a:pt x="26424599" y="2668588"/>
                  <a:pt x="26474763" y="2643188"/>
                </a:cubicBezTo>
                <a:cubicBezTo>
                  <a:pt x="26489847" y="2638425"/>
                  <a:pt x="26500163" y="2631282"/>
                  <a:pt x="26512863" y="2643188"/>
                </a:cubicBezTo>
                <a:cubicBezTo>
                  <a:pt x="26519851" y="2678747"/>
                  <a:pt x="26483971" y="2707163"/>
                  <a:pt x="26512387" y="2726054"/>
                </a:cubicBezTo>
                <a:cubicBezTo>
                  <a:pt x="26545567" y="2724785"/>
                  <a:pt x="26578747" y="2666364"/>
                  <a:pt x="26611923" y="2650808"/>
                </a:cubicBezTo>
                <a:cubicBezTo>
                  <a:pt x="26643991" y="2666524"/>
                  <a:pt x="26623671" y="2694146"/>
                  <a:pt x="26650975" y="2707480"/>
                </a:cubicBezTo>
                <a:cubicBezTo>
                  <a:pt x="26725431" y="2727801"/>
                  <a:pt x="26821315" y="2690970"/>
                  <a:pt x="26924343" y="2704148"/>
                </a:cubicBezTo>
                <a:cubicBezTo>
                  <a:pt x="26964191" y="2717166"/>
                  <a:pt x="26963555" y="2739707"/>
                  <a:pt x="26998639" y="2745581"/>
                </a:cubicBezTo>
                <a:cubicBezTo>
                  <a:pt x="27173739" y="2738120"/>
                  <a:pt x="27348843" y="2706848"/>
                  <a:pt x="27523943" y="2723197"/>
                </a:cubicBezTo>
                <a:cubicBezTo>
                  <a:pt x="27562043" y="2727484"/>
                  <a:pt x="27564423" y="2748438"/>
                  <a:pt x="27602523" y="2757487"/>
                </a:cubicBezTo>
                <a:cubicBezTo>
                  <a:pt x="27653323" y="2756693"/>
                  <a:pt x="27694599" y="2732088"/>
                  <a:pt x="27754923" y="2719388"/>
                </a:cubicBezTo>
                <a:cubicBezTo>
                  <a:pt x="27850015" y="2710339"/>
                  <a:pt x="28078459" y="2720339"/>
                  <a:pt x="28204503" y="2742247"/>
                </a:cubicBezTo>
                <a:cubicBezTo>
                  <a:pt x="28313883" y="2784000"/>
                  <a:pt x="28504223" y="2925762"/>
                  <a:pt x="28539783" y="2917507"/>
                </a:cubicBezTo>
                <a:cubicBezTo>
                  <a:pt x="28513115" y="2868770"/>
                  <a:pt x="28448343" y="2805749"/>
                  <a:pt x="28402623" y="2749867"/>
                </a:cubicBezTo>
                <a:cubicBezTo>
                  <a:pt x="28382463" y="2712561"/>
                  <a:pt x="28464895" y="2688781"/>
                  <a:pt x="28499303" y="2671287"/>
                </a:cubicBezTo>
                <a:cubicBezTo>
                  <a:pt x="28550975" y="2645015"/>
                  <a:pt x="28578839" y="2703512"/>
                  <a:pt x="28626939" y="2692242"/>
                </a:cubicBezTo>
                <a:cubicBezTo>
                  <a:pt x="28686947" y="2685415"/>
                  <a:pt x="28818391" y="2483330"/>
                  <a:pt x="28856967" y="2514601"/>
                </a:cubicBezTo>
                <a:cubicBezTo>
                  <a:pt x="28911735" y="2553653"/>
                  <a:pt x="28790291" y="2664142"/>
                  <a:pt x="28814103" y="2688907"/>
                </a:cubicBezTo>
                <a:cubicBezTo>
                  <a:pt x="28839663" y="2699702"/>
                  <a:pt x="28860459" y="2648584"/>
                  <a:pt x="28897923" y="2635567"/>
                </a:cubicBezTo>
                <a:cubicBezTo>
                  <a:pt x="28920627" y="2633187"/>
                  <a:pt x="28938563" y="2635567"/>
                  <a:pt x="28958883" y="2635567"/>
                </a:cubicBezTo>
                <a:lnTo>
                  <a:pt x="28943643" y="2574607"/>
                </a:lnTo>
                <a:cubicBezTo>
                  <a:pt x="28935867" y="2543651"/>
                  <a:pt x="28911419" y="2517458"/>
                  <a:pt x="28920307" y="2481739"/>
                </a:cubicBezTo>
                <a:cubicBezTo>
                  <a:pt x="28950471" y="2463008"/>
                  <a:pt x="28966347" y="2465705"/>
                  <a:pt x="28989363" y="2475547"/>
                </a:cubicBezTo>
                <a:cubicBezTo>
                  <a:pt x="29091599" y="2528888"/>
                  <a:pt x="29139067" y="2606042"/>
                  <a:pt x="29210343" y="2635567"/>
                </a:cubicBezTo>
                <a:cubicBezTo>
                  <a:pt x="29245903" y="2627948"/>
                  <a:pt x="29281463" y="2627471"/>
                  <a:pt x="29317023" y="2612708"/>
                </a:cubicBezTo>
                <a:cubicBezTo>
                  <a:pt x="29334171" y="2591752"/>
                  <a:pt x="29301307" y="2532697"/>
                  <a:pt x="29339883" y="2521267"/>
                </a:cubicBezTo>
                <a:cubicBezTo>
                  <a:pt x="29362427" y="2510157"/>
                  <a:pt x="29373063" y="2553814"/>
                  <a:pt x="29390843" y="2566511"/>
                </a:cubicBezTo>
                <a:cubicBezTo>
                  <a:pt x="29391639" y="2594612"/>
                  <a:pt x="29392431" y="2622709"/>
                  <a:pt x="29393223" y="2650808"/>
                </a:cubicBezTo>
                <a:cubicBezTo>
                  <a:pt x="29426087" y="2650014"/>
                  <a:pt x="29451803" y="2639696"/>
                  <a:pt x="29484663" y="2612708"/>
                </a:cubicBezTo>
                <a:cubicBezTo>
                  <a:pt x="29507523" y="2587307"/>
                  <a:pt x="29513715" y="2564290"/>
                  <a:pt x="29553243" y="2536507"/>
                </a:cubicBezTo>
                <a:cubicBezTo>
                  <a:pt x="29644051" y="2507455"/>
                  <a:pt x="29713423" y="2506981"/>
                  <a:pt x="29797083" y="2513647"/>
                </a:cubicBezTo>
                <a:cubicBezTo>
                  <a:pt x="29926467" y="2534603"/>
                  <a:pt x="30015367" y="2565083"/>
                  <a:pt x="30142367" y="2595563"/>
                </a:cubicBezTo>
                <a:cubicBezTo>
                  <a:pt x="30183959" y="2590640"/>
                  <a:pt x="30194595" y="2566671"/>
                  <a:pt x="30231423" y="2559368"/>
                </a:cubicBezTo>
                <a:cubicBezTo>
                  <a:pt x="30285239" y="2562861"/>
                  <a:pt x="30410495" y="2573497"/>
                  <a:pt x="30411923" y="2629377"/>
                </a:cubicBezTo>
                <a:cubicBezTo>
                  <a:pt x="30388427" y="2660491"/>
                  <a:pt x="30291987" y="2645965"/>
                  <a:pt x="30277143" y="2658428"/>
                </a:cubicBezTo>
                <a:cubicBezTo>
                  <a:pt x="30262303" y="2670889"/>
                  <a:pt x="30307623" y="2688907"/>
                  <a:pt x="30322863" y="2704148"/>
                </a:cubicBezTo>
                <a:cubicBezTo>
                  <a:pt x="30381283" y="2723039"/>
                  <a:pt x="30444467" y="2710973"/>
                  <a:pt x="30498123" y="2696527"/>
                </a:cubicBezTo>
                <a:cubicBezTo>
                  <a:pt x="30566703" y="2673668"/>
                  <a:pt x="30625759" y="2636519"/>
                  <a:pt x="30703863" y="2627948"/>
                </a:cubicBezTo>
                <a:cubicBezTo>
                  <a:pt x="30763715" y="2631759"/>
                  <a:pt x="30790223" y="2673668"/>
                  <a:pt x="30833403" y="2696527"/>
                </a:cubicBezTo>
                <a:cubicBezTo>
                  <a:pt x="30876743" y="2713355"/>
                  <a:pt x="30920083" y="2694464"/>
                  <a:pt x="30970563" y="2704148"/>
                </a:cubicBezTo>
                <a:cubicBezTo>
                  <a:pt x="31012635" y="2747487"/>
                  <a:pt x="31009459" y="2817018"/>
                  <a:pt x="31046763" y="2841307"/>
                </a:cubicBezTo>
                <a:cubicBezTo>
                  <a:pt x="31068991" y="2820193"/>
                  <a:pt x="31086451" y="2787174"/>
                  <a:pt x="31084863" y="2742247"/>
                </a:cubicBezTo>
                <a:cubicBezTo>
                  <a:pt x="31068671" y="2691605"/>
                  <a:pt x="30997711" y="2648110"/>
                  <a:pt x="30993423" y="2597468"/>
                </a:cubicBezTo>
                <a:cubicBezTo>
                  <a:pt x="31012475" y="2552859"/>
                  <a:pt x="31091055" y="2532062"/>
                  <a:pt x="31112487" y="2506503"/>
                </a:cubicBezTo>
                <a:cubicBezTo>
                  <a:pt x="31071531" y="2477928"/>
                  <a:pt x="30840071" y="2544604"/>
                  <a:pt x="30818163" y="2513647"/>
                </a:cubicBezTo>
                <a:cubicBezTo>
                  <a:pt x="30838007" y="2471740"/>
                  <a:pt x="30917383" y="2460784"/>
                  <a:pt x="30970563" y="2445067"/>
                </a:cubicBezTo>
                <a:cubicBezTo>
                  <a:pt x="31036127" y="2433319"/>
                  <a:pt x="31087403" y="2438242"/>
                  <a:pt x="31145823" y="2452687"/>
                </a:cubicBezTo>
                <a:cubicBezTo>
                  <a:pt x="31293143" y="2490787"/>
                  <a:pt x="31452371" y="2540796"/>
                  <a:pt x="31587783" y="2566988"/>
                </a:cubicBezTo>
                <a:cubicBezTo>
                  <a:pt x="31654935" y="2567782"/>
                  <a:pt x="31660175" y="2528093"/>
                  <a:pt x="31705895" y="2502695"/>
                </a:cubicBezTo>
                <a:cubicBezTo>
                  <a:pt x="31740659" y="2483961"/>
                  <a:pt x="31777807" y="2500949"/>
                  <a:pt x="31800667" y="2486978"/>
                </a:cubicBezTo>
                <a:cubicBezTo>
                  <a:pt x="31801939" y="2458404"/>
                  <a:pt x="31746059" y="2460784"/>
                  <a:pt x="31740183" y="2429827"/>
                </a:cubicBezTo>
                <a:cubicBezTo>
                  <a:pt x="31748755" y="2403317"/>
                  <a:pt x="31783523" y="2405381"/>
                  <a:pt x="31808763" y="2414587"/>
                </a:cubicBezTo>
                <a:cubicBezTo>
                  <a:pt x="31875915" y="2434907"/>
                  <a:pt x="31976403" y="2557623"/>
                  <a:pt x="32060223" y="2589848"/>
                </a:cubicBezTo>
                <a:cubicBezTo>
                  <a:pt x="32073719" y="2585561"/>
                  <a:pt x="32087211" y="2593181"/>
                  <a:pt x="32100703" y="2576989"/>
                </a:cubicBezTo>
                <a:cubicBezTo>
                  <a:pt x="32068795" y="2516347"/>
                  <a:pt x="32017839" y="2489042"/>
                  <a:pt x="31976403" y="2445067"/>
                </a:cubicBezTo>
                <a:cubicBezTo>
                  <a:pt x="31964975" y="2403317"/>
                  <a:pt x="31982119" y="2394903"/>
                  <a:pt x="31996883" y="2372201"/>
                </a:cubicBezTo>
                <a:cubicBezTo>
                  <a:pt x="32020539" y="2348231"/>
                  <a:pt x="32058479" y="2343309"/>
                  <a:pt x="32067843" y="2300288"/>
                </a:cubicBezTo>
                <a:cubicBezTo>
                  <a:pt x="32066415" y="2234406"/>
                  <a:pt x="32036411" y="2232818"/>
                  <a:pt x="31999263" y="2224088"/>
                </a:cubicBezTo>
                <a:cubicBezTo>
                  <a:pt x="31973863" y="2224088"/>
                  <a:pt x="31943703" y="2231233"/>
                  <a:pt x="31923063" y="2224088"/>
                </a:cubicBezTo>
                <a:cubicBezTo>
                  <a:pt x="31919415" y="2208372"/>
                  <a:pt x="31968151" y="2178368"/>
                  <a:pt x="31976403" y="2155507"/>
                </a:cubicBezTo>
                <a:cubicBezTo>
                  <a:pt x="31930843" y="2133759"/>
                  <a:pt x="31813843" y="2145348"/>
                  <a:pt x="31732563" y="2140267"/>
                </a:cubicBezTo>
                <a:lnTo>
                  <a:pt x="31618263" y="2132647"/>
                </a:lnTo>
                <a:cubicBezTo>
                  <a:pt x="31549367" y="2096293"/>
                  <a:pt x="31520951" y="2033747"/>
                  <a:pt x="31511583" y="1987867"/>
                </a:cubicBezTo>
                <a:cubicBezTo>
                  <a:pt x="31499839" y="1957389"/>
                  <a:pt x="31504759" y="1931669"/>
                  <a:pt x="31519203" y="1896427"/>
                </a:cubicBezTo>
                <a:cubicBezTo>
                  <a:pt x="31562067" y="1862138"/>
                  <a:pt x="31585879" y="1849278"/>
                  <a:pt x="31633503" y="1850708"/>
                </a:cubicBezTo>
                <a:close/>
                <a:moveTo>
                  <a:pt x="30446083" y="1808154"/>
                </a:moveTo>
                <a:cubicBezTo>
                  <a:pt x="30470687" y="1808237"/>
                  <a:pt x="30495735" y="1820779"/>
                  <a:pt x="30513363" y="1835468"/>
                </a:cubicBezTo>
                <a:cubicBezTo>
                  <a:pt x="30521643" y="1842367"/>
                  <a:pt x="30527719" y="1851711"/>
                  <a:pt x="30536223" y="1858328"/>
                </a:cubicBezTo>
                <a:lnTo>
                  <a:pt x="30604803" y="1904047"/>
                </a:lnTo>
                <a:lnTo>
                  <a:pt x="30650523" y="1934529"/>
                </a:lnTo>
                <a:lnTo>
                  <a:pt x="30673383" y="1949767"/>
                </a:lnTo>
                <a:cubicBezTo>
                  <a:pt x="30678463" y="1957389"/>
                  <a:pt x="30681731" y="1966597"/>
                  <a:pt x="30688623" y="1972629"/>
                </a:cubicBezTo>
                <a:cubicBezTo>
                  <a:pt x="30702407" y="1984688"/>
                  <a:pt x="30719103" y="1992948"/>
                  <a:pt x="30734343" y="2003107"/>
                </a:cubicBezTo>
                <a:lnTo>
                  <a:pt x="30780063" y="2033590"/>
                </a:lnTo>
                <a:lnTo>
                  <a:pt x="30825783" y="2064067"/>
                </a:lnTo>
                <a:lnTo>
                  <a:pt x="30848643" y="2079308"/>
                </a:lnTo>
                <a:cubicBezTo>
                  <a:pt x="30853723" y="2086927"/>
                  <a:pt x="30856991" y="2096137"/>
                  <a:pt x="30863883" y="2102167"/>
                </a:cubicBezTo>
                <a:cubicBezTo>
                  <a:pt x="30907287" y="2140146"/>
                  <a:pt x="30908399" y="2132476"/>
                  <a:pt x="30962943" y="2140267"/>
                </a:cubicBezTo>
                <a:cubicBezTo>
                  <a:pt x="31046283" y="2168047"/>
                  <a:pt x="30958067" y="2140984"/>
                  <a:pt x="31168683" y="2155507"/>
                </a:cubicBezTo>
                <a:cubicBezTo>
                  <a:pt x="31229079" y="2159672"/>
                  <a:pt x="31227343" y="2161786"/>
                  <a:pt x="31212719" y="2162800"/>
                </a:cubicBezTo>
                <a:lnTo>
                  <a:pt x="31200991" y="2163268"/>
                </a:lnTo>
                <a:lnTo>
                  <a:pt x="31179407" y="2163500"/>
                </a:lnTo>
                <a:cubicBezTo>
                  <a:pt x="31173519" y="2163652"/>
                  <a:pt x="31183787" y="2163742"/>
                  <a:pt x="31195619" y="2163483"/>
                </a:cubicBezTo>
                <a:lnTo>
                  <a:pt x="31200991" y="2163268"/>
                </a:lnTo>
                <a:lnTo>
                  <a:pt x="31202179" y="2163255"/>
                </a:lnTo>
                <a:cubicBezTo>
                  <a:pt x="31215023" y="2163183"/>
                  <a:pt x="31233731" y="2163128"/>
                  <a:pt x="31260123" y="2163128"/>
                </a:cubicBezTo>
                <a:lnTo>
                  <a:pt x="31290603" y="2163128"/>
                </a:lnTo>
                <a:cubicBezTo>
                  <a:pt x="31288767" y="2168022"/>
                  <a:pt x="31269555" y="2233309"/>
                  <a:pt x="31252503" y="2246947"/>
                </a:cubicBezTo>
                <a:cubicBezTo>
                  <a:pt x="31246231" y="2251965"/>
                  <a:pt x="31236827" y="2250976"/>
                  <a:pt x="31229643" y="2254568"/>
                </a:cubicBezTo>
                <a:cubicBezTo>
                  <a:pt x="31221455" y="2258663"/>
                  <a:pt x="31214403" y="2264727"/>
                  <a:pt x="31206783" y="2269808"/>
                </a:cubicBezTo>
                <a:cubicBezTo>
                  <a:pt x="31201703" y="2277427"/>
                  <a:pt x="31189747" y="2283687"/>
                  <a:pt x="31191543" y="2292667"/>
                </a:cubicBezTo>
                <a:cubicBezTo>
                  <a:pt x="31193339" y="2301647"/>
                  <a:pt x="31205831" y="2304691"/>
                  <a:pt x="31214403" y="2307908"/>
                </a:cubicBezTo>
                <a:cubicBezTo>
                  <a:pt x="31226531" y="2312456"/>
                  <a:pt x="31239939" y="2312387"/>
                  <a:pt x="31252503" y="2315527"/>
                </a:cubicBezTo>
                <a:cubicBezTo>
                  <a:pt x="31260295" y="2317475"/>
                  <a:pt x="31267743" y="2320607"/>
                  <a:pt x="31275363" y="2323148"/>
                </a:cubicBezTo>
                <a:cubicBezTo>
                  <a:pt x="31280443" y="2330768"/>
                  <a:pt x="31289099" y="2336975"/>
                  <a:pt x="31290603" y="2346007"/>
                </a:cubicBezTo>
                <a:cubicBezTo>
                  <a:pt x="31294759" y="2370946"/>
                  <a:pt x="31276287" y="2371870"/>
                  <a:pt x="31260123" y="2376489"/>
                </a:cubicBezTo>
                <a:cubicBezTo>
                  <a:pt x="31215503" y="2389239"/>
                  <a:pt x="31214171" y="2385654"/>
                  <a:pt x="31153443" y="2391729"/>
                </a:cubicBezTo>
                <a:cubicBezTo>
                  <a:pt x="31116387" y="2404079"/>
                  <a:pt x="31106731" y="2410762"/>
                  <a:pt x="31054383" y="2391729"/>
                </a:cubicBezTo>
                <a:cubicBezTo>
                  <a:pt x="31046835" y="2388982"/>
                  <a:pt x="31053035" y="2373885"/>
                  <a:pt x="31046763" y="2368867"/>
                </a:cubicBezTo>
                <a:cubicBezTo>
                  <a:pt x="31038587" y="2362326"/>
                  <a:pt x="31026315" y="2364257"/>
                  <a:pt x="31016283" y="2361247"/>
                </a:cubicBezTo>
                <a:cubicBezTo>
                  <a:pt x="31000899" y="2356631"/>
                  <a:pt x="30985803" y="2351089"/>
                  <a:pt x="30970563" y="2346007"/>
                </a:cubicBezTo>
                <a:lnTo>
                  <a:pt x="30947703" y="2338389"/>
                </a:lnTo>
                <a:cubicBezTo>
                  <a:pt x="30932463" y="2343467"/>
                  <a:pt x="30913343" y="2342269"/>
                  <a:pt x="30901983" y="2353628"/>
                </a:cubicBezTo>
                <a:cubicBezTo>
                  <a:pt x="30849787" y="2405824"/>
                  <a:pt x="30874199" y="2387392"/>
                  <a:pt x="30833403" y="2414587"/>
                </a:cubicBezTo>
                <a:cubicBezTo>
                  <a:pt x="30789727" y="2480102"/>
                  <a:pt x="30847883" y="2403004"/>
                  <a:pt x="30795303" y="2445067"/>
                </a:cubicBezTo>
                <a:cubicBezTo>
                  <a:pt x="30788155" y="2450788"/>
                  <a:pt x="30787831" y="2463074"/>
                  <a:pt x="30780063" y="2467928"/>
                </a:cubicBezTo>
                <a:cubicBezTo>
                  <a:pt x="30766443" y="2476442"/>
                  <a:pt x="30749583" y="2478087"/>
                  <a:pt x="30734343" y="2483167"/>
                </a:cubicBezTo>
                <a:lnTo>
                  <a:pt x="30711483" y="2490787"/>
                </a:lnTo>
                <a:cubicBezTo>
                  <a:pt x="30703863" y="2493327"/>
                  <a:pt x="30696627" y="2497740"/>
                  <a:pt x="30688623" y="2498407"/>
                </a:cubicBezTo>
                <a:cubicBezTo>
                  <a:pt x="30581787" y="2507311"/>
                  <a:pt x="30627355" y="2500999"/>
                  <a:pt x="30551463" y="2513647"/>
                </a:cubicBezTo>
                <a:cubicBezTo>
                  <a:pt x="30462563" y="2508567"/>
                  <a:pt x="30369239" y="2526566"/>
                  <a:pt x="30284763" y="2498407"/>
                </a:cubicBezTo>
                <a:cubicBezTo>
                  <a:pt x="30188439" y="2466298"/>
                  <a:pt x="30342447" y="2519863"/>
                  <a:pt x="30239043" y="2475547"/>
                </a:cubicBezTo>
                <a:cubicBezTo>
                  <a:pt x="30229419" y="2471423"/>
                  <a:pt x="30208563" y="2467928"/>
                  <a:pt x="30208563" y="2467928"/>
                </a:cubicBezTo>
                <a:lnTo>
                  <a:pt x="30132363" y="2475547"/>
                </a:lnTo>
                <a:lnTo>
                  <a:pt x="30071403" y="2452687"/>
                </a:lnTo>
                <a:cubicBezTo>
                  <a:pt x="30056275" y="2447285"/>
                  <a:pt x="30025683" y="2437447"/>
                  <a:pt x="30025683" y="2437447"/>
                </a:cubicBezTo>
                <a:cubicBezTo>
                  <a:pt x="30013915" y="2419790"/>
                  <a:pt x="29993583" y="2400969"/>
                  <a:pt x="30018063" y="2376489"/>
                </a:cubicBezTo>
                <a:cubicBezTo>
                  <a:pt x="30029423" y="2365128"/>
                  <a:pt x="30048543" y="2366327"/>
                  <a:pt x="30063783" y="2361247"/>
                </a:cubicBezTo>
                <a:lnTo>
                  <a:pt x="30109503" y="2346007"/>
                </a:lnTo>
                <a:cubicBezTo>
                  <a:pt x="30117123" y="2343467"/>
                  <a:pt x="30124487" y="2339962"/>
                  <a:pt x="30132363" y="2338389"/>
                </a:cubicBezTo>
                <a:cubicBezTo>
                  <a:pt x="30186215" y="2327618"/>
                  <a:pt x="30158179" y="2334864"/>
                  <a:pt x="30216183" y="2315527"/>
                </a:cubicBezTo>
                <a:lnTo>
                  <a:pt x="30284763" y="2292667"/>
                </a:lnTo>
                <a:lnTo>
                  <a:pt x="30307623" y="2285047"/>
                </a:lnTo>
                <a:cubicBezTo>
                  <a:pt x="30314903" y="2263206"/>
                  <a:pt x="30323971" y="2248608"/>
                  <a:pt x="30307623" y="2224088"/>
                </a:cubicBezTo>
                <a:cubicBezTo>
                  <a:pt x="30303171" y="2217406"/>
                  <a:pt x="30292383" y="2219007"/>
                  <a:pt x="30284763" y="2216467"/>
                </a:cubicBezTo>
                <a:cubicBezTo>
                  <a:pt x="30246663" y="2219007"/>
                  <a:pt x="30208267" y="2218688"/>
                  <a:pt x="30170463" y="2224088"/>
                </a:cubicBezTo>
                <a:cubicBezTo>
                  <a:pt x="30154563" y="2226360"/>
                  <a:pt x="30140331" y="2235432"/>
                  <a:pt x="30124743" y="2239328"/>
                </a:cubicBezTo>
                <a:cubicBezTo>
                  <a:pt x="30114583" y="2241867"/>
                  <a:pt x="30104595" y="2245225"/>
                  <a:pt x="30094263" y="2246947"/>
                </a:cubicBezTo>
                <a:cubicBezTo>
                  <a:pt x="30074063" y="2250314"/>
                  <a:pt x="30053503" y="2251201"/>
                  <a:pt x="30033303" y="2254568"/>
                </a:cubicBezTo>
                <a:cubicBezTo>
                  <a:pt x="29990543" y="2261695"/>
                  <a:pt x="30016203" y="2260749"/>
                  <a:pt x="29979963" y="2269808"/>
                </a:cubicBezTo>
                <a:cubicBezTo>
                  <a:pt x="29964991" y="2273551"/>
                  <a:pt x="29908979" y="2283537"/>
                  <a:pt x="29896143" y="2285047"/>
                </a:cubicBezTo>
                <a:cubicBezTo>
                  <a:pt x="29868283" y="2288326"/>
                  <a:pt x="29840263" y="2290128"/>
                  <a:pt x="29812323" y="2292667"/>
                </a:cubicBezTo>
                <a:cubicBezTo>
                  <a:pt x="29804703" y="2290128"/>
                  <a:pt x="29795143" y="2290727"/>
                  <a:pt x="29789463" y="2285047"/>
                </a:cubicBezTo>
                <a:cubicBezTo>
                  <a:pt x="29779179" y="2274762"/>
                  <a:pt x="29779055" y="2240632"/>
                  <a:pt x="29789463" y="2231707"/>
                </a:cubicBezTo>
                <a:cubicBezTo>
                  <a:pt x="29801663" y="2221252"/>
                  <a:pt x="29821819" y="2225378"/>
                  <a:pt x="29835183" y="2216467"/>
                </a:cubicBezTo>
                <a:cubicBezTo>
                  <a:pt x="29864727" y="2196774"/>
                  <a:pt x="29849355" y="2204123"/>
                  <a:pt x="29880903" y="2193608"/>
                </a:cubicBezTo>
                <a:cubicBezTo>
                  <a:pt x="29885983" y="2185990"/>
                  <a:pt x="29897939" y="2179727"/>
                  <a:pt x="29896143" y="2170747"/>
                </a:cubicBezTo>
                <a:cubicBezTo>
                  <a:pt x="29894347" y="2161768"/>
                  <a:pt x="29882419" y="2156159"/>
                  <a:pt x="29873283" y="2155507"/>
                </a:cubicBezTo>
                <a:cubicBezTo>
                  <a:pt x="29845299" y="2153509"/>
                  <a:pt x="29817403" y="2160589"/>
                  <a:pt x="29789463" y="2163128"/>
                </a:cubicBezTo>
                <a:cubicBezTo>
                  <a:pt x="29731459" y="2182463"/>
                  <a:pt x="29759495" y="2175217"/>
                  <a:pt x="29705643" y="2185990"/>
                </a:cubicBezTo>
                <a:cubicBezTo>
                  <a:pt x="29606611" y="2177734"/>
                  <a:pt x="29616743" y="2179637"/>
                  <a:pt x="29614203" y="2155507"/>
                </a:cubicBezTo>
                <a:cubicBezTo>
                  <a:pt x="29611663" y="2131377"/>
                  <a:pt x="29665003" y="2079308"/>
                  <a:pt x="29690403" y="2041207"/>
                </a:cubicBezTo>
                <a:cubicBezTo>
                  <a:pt x="29705643" y="2023428"/>
                  <a:pt x="29722695" y="2007054"/>
                  <a:pt x="29736123" y="1987867"/>
                </a:cubicBezTo>
                <a:cubicBezTo>
                  <a:pt x="29740731" y="1981287"/>
                  <a:pt x="29739843" y="1972029"/>
                  <a:pt x="29743743" y="1965007"/>
                </a:cubicBezTo>
                <a:cubicBezTo>
                  <a:pt x="29771535" y="1914986"/>
                  <a:pt x="29759983" y="1924036"/>
                  <a:pt x="29797083" y="1911669"/>
                </a:cubicBezTo>
                <a:cubicBezTo>
                  <a:pt x="29812323" y="1914208"/>
                  <a:pt x="29829391" y="1911624"/>
                  <a:pt x="29842803" y="1919288"/>
                </a:cubicBezTo>
                <a:cubicBezTo>
                  <a:pt x="29849779" y="1923272"/>
                  <a:pt x="29845971" y="1935466"/>
                  <a:pt x="29850423" y="1942147"/>
                </a:cubicBezTo>
                <a:cubicBezTo>
                  <a:pt x="29856403" y="1951113"/>
                  <a:pt x="29866387" y="1956729"/>
                  <a:pt x="29873283" y="1965007"/>
                </a:cubicBezTo>
                <a:cubicBezTo>
                  <a:pt x="29899799" y="1996824"/>
                  <a:pt x="29873855" y="1982978"/>
                  <a:pt x="29911383" y="1995489"/>
                </a:cubicBezTo>
                <a:cubicBezTo>
                  <a:pt x="29936783" y="1992948"/>
                  <a:pt x="29962355" y="1991749"/>
                  <a:pt x="29987583" y="1987867"/>
                </a:cubicBezTo>
                <a:cubicBezTo>
                  <a:pt x="29995523" y="1986647"/>
                  <a:pt x="30004763" y="1985928"/>
                  <a:pt x="30010443" y="1980247"/>
                </a:cubicBezTo>
                <a:cubicBezTo>
                  <a:pt x="30016123" y="1974567"/>
                  <a:pt x="30013047" y="1963659"/>
                  <a:pt x="30018063" y="1957389"/>
                </a:cubicBezTo>
                <a:cubicBezTo>
                  <a:pt x="30028807" y="1943958"/>
                  <a:pt x="30048727" y="1939547"/>
                  <a:pt x="30063783" y="1934529"/>
                </a:cubicBezTo>
                <a:cubicBezTo>
                  <a:pt x="30071403" y="1939608"/>
                  <a:pt x="30080923" y="1942616"/>
                  <a:pt x="30086643" y="1949767"/>
                </a:cubicBezTo>
                <a:cubicBezTo>
                  <a:pt x="30128707" y="2002347"/>
                  <a:pt x="30051611" y="1944191"/>
                  <a:pt x="30117123" y="1987867"/>
                </a:cubicBezTo>
                <a:cubicBezTo>
                  <a:pt x="30119663" y="1995489"/>
                  <a:pt x="30121151" y="2003543"/>
                  <a:pt x="30124743" y="2010727"/>
                </a:cubicBezTo>
                <a:cubicBezTo>
                  <a:pt x="30154451" y="2070138"/>
                  <a:pt x="30175843" y="2031478"/>
                  <a:pt x="30269523" y="2025968"/>
                </a:cubicBezTo>
                <a:cubicBezTo>
                  <a:pt x="30272063" y="2018347"/>
                  <a:pt x="30277143" y="2011142"/>
                  <a:pt x="30277143" y="2003107"/>
                </a:cubicBezTo>
                <a:cubicBezTo>
                  <a:pt x="30277143" y="1978570"/>
                  <a:pt x="30264219" y="1976709"/>
                  <a:pt x="30246663" y="1965007"/>
                </a:cubicBezTo>
                <a:cubicBezTo>
                  <a:pt x="30249203" y="1952307"/>
                  <a:pt x="30242111" y="1931333"/>
                  <a:pt x="30254283" y="1926907"/>
                </a:cubicBezTo>
                <a:cubicBezTo>
                  <a:pt x="30282471" y="1916658"/>
                  <a:pt x="30323891" y="1932331"/>
                  <a:pt x="30353343" y="1942147"/>
                </a:cubicBezTo>
                <a:cubicBezTo>
                  <a:pt x="30373067" y="1961872"/>
                  <a:pt x="30394583" y="1986374"/>
                  <a:pt x="30421923" y="1995489"/>
                </a:cubicBezTo>
                <a:cubicBezTo>
                  <a:pt x="30437163" y="2000568"/>
                  <a:pt x="30454279" y="2001816"/>
                  <a:pt x="30467643" y="2010727"/>
                </a:cubicBezTo>
                <a:cubicBezTo>
                  <a:pt x="30497187" y="2030423"/>
                  <a:pt x="30481815" y="2023071"/>
                  <a:pt x="30513363" y="2033590"/>
                </a:cubicBezTo>
                <a:cubicBezTo>
                  <a:pt x="30515903" y="2025968"/>
                  <a:pt x="30522303" y="2018650"/>
                  <a:pt x="30520983" y="2010727"/>
                </a:cubicBezTo>
                <a:cubicBezTo>
                  <a:pt x="30519479" y="2001694"/>
                  <a:pt x="30512219" y="1994344"/>
                  <a:pt x="30505743" y="1987867"/>
                </a:cubicBezTo>
                <a:cubicBezTo>
                  <a:pt x="30490971" y="1973095"/>
                  <a:pt x="30478619" y="1971205"/>
                  <a:pt x="30460023" y="1965007"/>
                </a:cubicBezTo>
                <a:cubicBezTo>
                  <a:pt x="30454943" y="1949767"/>
                  <a:pt x="30453695" y="1932653"/>
                  <a:pt x="30444783" y="1919288"/>
                </a:cubicBezTo>
                <a:cubicBezTo>
                  <a:pt x="30439703" y="1911669"/>
                  <a:pt x="30433263" y="1904796"/>
                  <a:pt x="30429543" y="1896427"/>
                </a:cubicBezTo>
                <a:cubicBezTo>
                  <a:pt x="30423019" y="1881747"/>
                  <a:pt x="30414303" y="1850708"/>
                  <a:pt x="30414303" y="1850708"/>
                </a:cubicBezTo>
                <a:cubicBezTo>
                  <a:pt x="30416843" y="1838007"/>
                  <a:pt x="30409899" y="1817417"/>
                  <a:pt x="30421923" y="1812608"/>
                </a:cubicBezTo>
                <a:cubicBezTo>
                  <a:pt x="30429735" y="1809485"/>
                  <a:pt x="30437883" y="1808128"/>
                  <a:pt x="30446083" y="1808154"/>
                </a:cubicBezTo>
                <a:close/>
                <a:moveTo>
                  <a:pt x="29507523" y="1804989"/>
                </a:moveTo>
                <a:cubicBezTo>
                  <a:pt x="29535463" y="1807527"/>
                  <a:pt x="29563571" y="1808639"/>
                  <a:pt x="29591343" y="1812608"/>
                </a:cubicBezTo>
                <a:cubicBezTo>
                  <a:pt x="29599295" y="1813744"/>
                  <a:pt x="29606283" y="1818908"/>
                  <a:pt x="29614203" y="1820228"/>
                </a:cubicBezTo>
                <a:cubicBezTo>
                  <a:pt x="29636891" y="1824008"/>
                  <a:pt x="29659923" y="1825307"/>
                  <a:pt x="29682783" y="1827847"/>
                </a:cubicBezTo>
                <a:cubicBezTo>
                  <a:pt x="29687863" y="1835468"/>
                  <a:pt x="29696731" y="1841641"/>
                  <a:pt x="29698023" y="1850708"/>
                </a:cubicBezTo>
                <a:cubicBezTo>
                  <a:pt x="29700211" y="1866009"/>
                  <a:pt x="29685695" y="1893515"/>
                  <a:pt x="29675163" y="1904047"/>
                </a:cubicBezTo>
                <a:cubicBezTo>
                  <a:pt x="29668687" y="1910524"/>
                  <a:pt x="29659923" y="1914208"/>
                  <a:pt x="29652303" y="1919288"/>
                </a:cubicBezTo>
                <a:cubicBezTo>
                  <a:pt x="29616743" y="1972629"/>
                  <a:pt x="29637063" y="1954847"/>
                  <a:pt x="29598963" y="1980247"/>
                </a:cubicBezTo>
                <a:cubicBezTo>
                  <a:pt x="29588803" y="1995489"/>
                  <a:pt x="29574275" y="2008591"/>
                  <a:pt x="29568483" y="2025968"/>
                </a:cubicBezTo>
                <a:cubicBezTo>
                  <a:pt x="29565943" y="2033590"/>
                  <a:pt x="29563071" y="2041105"/>
                  <a:pt x="29560863" y="2048827"/>
                </a:cubicBezTo>
                <a:cubicBezTo>
                  <a:pt x="29541727" y="2115804"/>
                  <a:pt x="29563895" y="2047357"/>
                  <a:pt x="29545623" y="2102167"/>
                </a:cubicBezTo>
                <a:cubicBezTo>
                  <a:pt x="29543083" y="2130107"/>
                  <a:pt x="29543883" y="2158556"/>
                  <a:pt x="29538003" y="2185990"/>
                </a:cubicBezTo>
                <a:cubicBezTo>
                  <a:pt x="29536087" y="2194943"/>
                  <a:pt x="29526483" y="2200478"/>
                  <a:pt x="29522763" y="2208848"/>
                </a:cubicBezTo>
                <a:cubicBezTo>
                  <a:pt x="29516239" y="2223527"/>
                  <a:pt x="29512603" y="2239328"/>
                  <a:pt x="29507523" y="2254568"/>
                </a:cubicBezTo>
                <a:cubicBezTo>
                  <a:pt x="29504983" y="2262188"/>
                  <a:pt x="29507779" y="2275852"/>
                  <a:pt x="29499903" y="2277427"/>
                </a:cubicBezTo>
                <a:cubicBezTo>
                  <a:pt x="29441723" y="2289063"/>
                  <a:pt x="29474655" y="2283442"/>
                  <a:pt x="29400843" y="2292667"/>
                </a:cubicBezTo>
                <a:cubicBezTo>
                  <a:pt x="29393223" y="2295210"/>
                  <a:pt x="29386015" y="2300288"/>
                  <a:pt x="29377983" y="2300288"/>
                </a:cubicBezTo>
                <a:cubicBezTo>
                  <a:pt x="29174347" y="2300288"/>
                  <a:pt x="29290575" y="2302619"/>
                  <a:pt x="29202723" y="2285047"/>
                </a:cubicBezTo>
                <a:cubicBezTo>
                  <a:pt x="29135671" y="2271636"/>
                  <a:pt x="29178635" y="2284638"/>
                  <a:pt x="29134143" y="2269808"/>
                </a:cubicBezTo>
                <a:cubicBezTo>
                  <a:pt x="29126523" y="2262188"/>
                  <a:pt x="29120251" y="2252926"/>
                  <a:pt x="29111283" y="2246947"/>
                </a:cubicBezTo>
                <a:cubicBezTo>
                  <a:pt x="29104603" y="2242493"/>
                  <a:pt x="29093095" y="2245863"/>
                  <a:pt x="29088423" y="2239328"/>
                </a:cubicBezTo>
                <a:cubicBezTo>
                  <a:pt x="29079087" y="2226255"/>
                  <a:pt x="29073183" y="2193608"/>
                  <a:pt x="29073183" y="2193608"/>
                </a:cubicBezTo>
                <a:cubicBezTo>
                  <a:pt x="29075723" y="2185990"/>
                  <a:pt x="29077211" y="2177932"/>
                  <a:pt x="29080803" y="2170747"/>
                </a:cubicBezTo>
                <a:cubicBezTo>
                  <a:pt x="29084899" y="2162556"/>
                  <a:pt x="29096043" y="2157048"/>
                  <a:pt x="29096043" y="2147889"/>
                </a:cubicBezTo>
                <a:cubicBezTo>
                  <a:pt x="29096043" y="2138730"/>
                  <a:pt x="29082099" y="2134093"/>
                  <a:pt x="29080803" y="2125027"/>
                </a:cubicBezTo>
                <a:cubicBezTo>
                  <a:pt x="29076855" y="2097368"/>
                  <a:pt x="29080803" y="2036129"/>
                  <a:pt x="29080803" y="2018347"/>
                </a:cubicBezTo>
                <a:cubicBezTo>
                  <a:pt x="29065563" y="2000568"/>
                  <a:pt x="29052587" y="1980565"/>
                  <a:pt x="29035083" y="1965007"/>
                </a:cubicBezTo>
                <a:cubicBezTo>
                  <a:pt x="29029083" y="1959671"/>
                  <a:pt x="29014171" y="1965179"/>
                  <a:pt x="29012223" y="1957389"/>
                </a:cubicBezTo>
                <a:cubicBezTo>
                  <a:pt x="29007867" y="1939963"/>
                  <a:pt x="29016323" y="1921660"/>
                  <a:pt x="29019843" y="1904047"/>
                </a:cubicBezTo>
                <a:cubicBezTo>
                  <a:pt x="29021419" y="1896171"/>
                  <a:pt x="29022447" y="1887459"/>
                  <a:pt x="29027463" y="1881188"/>
                </a:cubicBezTo>
                <a:cubicBezTo>
                  <a:pt x="29033187" y="1874037"/>
                  <a:pt x="29042703" y="1871027"/>
                  <a:pt x="29050323" y="1865947"/>
                </a:cubicBezTo>
                <a:cubicBezTo>
                  <a:pt x="29052863" y="1858328"/>
                  <a:pt x="29051407" y="1847757"/>
                  <a:pt x="29057943" y="1843088"/>
                </a:cubicBezTo>
                <a:cubicBezTo>
                  <a:pt x="29071015" y="1833751"/>
                  <a:pt x="29087911" y="1830997"/>
                  <a:pt x="29103663" y="1827847"/>
                </a:cubicBezTo>
                <a:cubicBezTo>
                  <a:pt x="29149639" y="1818653"/>
                  <a:pt x="29129479" y="1824323"/>
                  <a:pt x="29164623" y="1812608"/>
                </a:cubicBezTo>
                <a:cubicBezTo>
                  <a:pt x="29230663" y="1815147"/>
                  <a:pt x="29296775" y="1816229"/>
                  <a:pt x="29362743" y="1820228"/>
                </a:cubicBezTo>
                <a:cubicBezTo>
                  <a:pt x="29380671" y="1821314"/>
                  <a:pt x="29398123" y="1827847"/>
                  <a:pt x="29416083" y="1827847"/>
                </a:cubicBezTo>
                <a:cubicBezTo>
                  <a:pt x="29431535" y="1827847"/>
                  <a:pt x="29446815" y="1823974"/>
                  <a:pt x="29461803" y="1820228"/>
                </a:cubicBezTo>
                <a:cubicBezTo>
                  <a:pt x="29477391" y="1816332"/>
                  <a:pt x="29507523" y="1804989"/>
                  <a:pt x="29507523" y="1804989"/>
                </a:cubicBezTo>
                <a:close/>
                <a:moveTo>
                  <a:pt x="17841583" y="1690687"/>
                </a:moveTo>
                <a:lnTo>
                  <a:pt x="18047323" y="1774508"/>
                </a:lnTo>
                <a:lnTo>
                  <a:pt x="17963503" y="1820228"/>
                </a:lnTo>
                <a:lnTo>
                  <a:pt x="18085423" y="1873567"/>
                </a:lnTo>
                <a:lnTo>
                  <a:pt x="18359743" y="1881188"/>
                </a:lnTo>
                <a:lnTo>
                  <a:pt x="18519763" y="2025968"/>
                </a:lnTo>
                <a:lnTo>
                  <a:pt x="18527383" y="2193608"/>
                </a:lnTo>
                <a:lnTo>
                  <a:pt x="18298783" y="2239328"/>
                </a:lnTo>
                <a:lnTo>
                  <a:pt x="18184483" y="2262188"/>
                </a:lnTo>
                <a:lnTo>
                  <a:pt x="18100663" y="2338389"/>
                </a:lnTo>
                <a:lnTo>
                  <a:pt x="17955883" y="2338389"/>
                </a:lnTo>
                <a:lnTo>
                  <a:pt x="17742523" y="2498407"/>
                </a:lnTo>
                <a:lnTo>
                  <a:pt x="17536783" y="2589848"/>
                </a:lnTo>
                <a:lnTo>
                  <a:pt x="17559643" y="2620327"/>
                </a:lnTo>
                <a:lnTo>
                  <a:pt x="17780623" y="2589848"/>
                </a:lnTo>
                <a:lnTo>
                  <a:pt x="17917783" y="2452687"/>
                </a:lnTo>
                <a:lnTo>
                  <a:pt x="18093043" y="2460308"/>
                </a:lnTo>
                <a:lnTo>
                  <a:pt x="18184483" y="2414587"/>
                </a:lnTo>
                <a:lnTo>
                  <a:pt x="18214963" y="2346007"/>
                </a:lnTo>
                <a:lnTo>
                  <a:pt x="18405463" y="2391729"/>
                </a:lnTo>
                <a:lnTo>
                  <a:pt x="18458803" y="2285047"/>
                </a:lnTo>
                <a:lnTo>
                  <a:pt x="18527383" y="2429827"/>
                </a:lnTo>
                <a:lnTo>
                  <a:pt x="18656923" y="2368867"/>
                </a:lnTo>
                <a:lnTo>
                  <a:pt x="18763603" y="2437447"/>
                </a:lnTo>
                <a:lnTo>
                  <a:pt x="18954103" y="2429827"/>
                </a:lnTo>
                <a:lnTo>
                  <a:pt x="19114123" y="2498407"/>
                </a:lnTo>
                <a:lnTo>
                  <a:pt x="19274143" y="2536507"/>
                </a:lnTo>
                <a:lnTo>
                  <a:pt x="19457023" y="2399348"/>
                </a:lnTo>
                <a:lnTo>
                  <a:pt x="19617043" y="2452687"/>
                </a:lnTo>
                <a:lnTo>
                  <a:pt x="19807543" y="2513647"/>
                </a:lnTo>
                <a:lnTo>
                  <a:pt x="19853263" y="2574607"/>
                </a:lnTo>
                <a:lnTo>
                  <a:pt x="19865863" y="2669108"/>
                </a:lnTo>
                <a:lnTo>
                  <a:pt x="19868503" y="2666047"/>
                </a:lnTo>
                <a:lnTo>
                  <a:pt x="19883743" y="2887027"/>
                </a:lnTo>
                <a:lnTo>
                  <a:pt x="20112343" y="2887027"/>
                </a:lnTo>
                <a:lnTo>
                  <a:pt x="20150443" y="2772729"/>
                </a:lnTo>
                <a:lnTo>
                  <a:pt x="20249503" y="2864169"/>
                </a:lnTo>
                <a:lnTo>
                  <a:pt x="20523823" y="2864169"/>
                </a:lnTo>
                <a:lnTo>
                  <a:pt x="20676223" y="2902267"/>
                </a:lnTo>
                <a:lnTo>
                  <a:pt x="20630503" y="2787967"/>
                </a:lnTo>
                <a:lnTo>
                  <a:pt x="20836243" y="2894649"/>
                </a:lnTo>
                <a:lnTo>
                  <a:pt x="20836243" y="2757487"/>
                </a:lnTo>
                <a:lnTo>
                  <a:pt x="20767663" y="2666047"/>
                </a:lnTo>
                <a:lnTo>
                  <a:pt x="20965783" y="2658428"/>
                </a:lnTo>
                <a:lnTo>
                  <a:pt x="21240103" y="2688907"/>
                </a:lnTo>
                <a:lnTo>
                  <a:pt x="21255343" y="2711767"/>
                </a:lnTo>
                <a:lnTo>
                  <a:pt x="21255343" y="2795587"/>
                </a:lnTo>
                <a:lnTo>
                  <a:pt x="21331543" y="2780347"/>
                </a:lnTo>
                <a:lnTo>
                  <a:pt x="21438223" y="2711767"/>
                </a:lnTo>
                <a:lnTo>
                  <a:pt x="21621103" y="2711767"/>
                </a:lnTo>
                <a:lnTo>
                  <a:pt x="21735403" y="2803208"/>
                </a:lnTo>
                <a:lnTo>
                  <a:pt x="21910647" y="2955607"/>
                </a:lnTo>
                <a:lnTo>
                  <a:pt x="22268527" y="2917507"/>
                </a:lnTo>
                <a:lnTo>
                  <a:pt x="22481879" y="2917507"/>
                </a:lnTo>
                <a:lnTo>
                  <a:pt x="22573319" y="2993707"/>
                </a:lnTo>
                <a:lnTo>
                  <a:pt x="22580943" y="3138487"/>
                </a:lnTo>
                <a:lnTo>
                  <a:pt x="22695241" y="3168968"/>
                </a:lnTo>
                <a:lnTo>
                  <a:pt x="22733339" y="3229929"/>
                </a:lnTo>
                <a:lnTo>
                  <a:pt x="22855263" y="3138487"/>
                </a:lnTo>
                <a:lnTo>
                  <a:pt x="23281983" y="3146107"/>
                </a:lnTo>
                <a:lnTo>
                  <a:pt x="23327707" y="3115627"/>
                </a:lnTo>
                <a:lnTo>
                  <a:pt x="23571547" y="3252787"/>
                </a:lnTo>
                <a:lnTo>
                  <a:pt x="23571547" y="3115627"/>
                </a:lnTo>
                <a:lnTo>
                  <a:pt x="23586787" y="3024188"/>
                </a:lnTo>
                <a:lnTo>
                  <a:pt x="23708703" y="3085148"/>
                </a:lnTo>
                <a:lnTo>
                  <a:pt x="24036363" y="3054667"/>
                </a:lnTo>
                <a:lnTo>
                  <a:pt x="24234483" y="3146107"/>
                </a:lnTo>
                <a:lnTo>
                  <a:pt x="24356403" y="3130867"/>
                </a:lnTo>
                <a:lnTo>
                  <a:pt x="24569763" y="3275649"/>
                </a:lnTo>
                <a:lnTo>
                  <a:pt x="24821223" y="3275649"/>
                </a:lnTo>
                <a:lnTo>
                  <a:pt x="24996483" y="3435668"/>
                </a:lnTo>
                <a:lnTo>
                  <a:pt x="25293663" y="3458527"/>
                </a:lnTo>
                <a:lnTo>
                  <a:pt x="25446063" y="3527107"/>
                </a:lnTo>
                <a:lnTo>
                  <a:pt x="25606083" y="3519488"/>
                </a:lnTo>
                <a:lnTo>
                  <a:pt x="25461303" y="3656653"/>
                </a:lnTo>
                <a:lnTo>
                  <a:pt x="25369863" y="3664275"/>
                </a:lnTo>
                <a:lnTo>
                  <a:pt x="25324143" y="3740474"/>
                </a:lnTo>
                <a:lnTo>
                  <a:pt x="25347003" y="3778572"/>
                </a:lnTo>
                <a:lnTo>
                  <a:pt x="25347003" y="3892873"/>
                </a:lnTo>
                <a:lnTo>
                  <a:pt x="25080303" y="3847154"/>
                </a:lnTo>
                <a:lnTo>
                  <a:pt x="24973623" y="3786194"/>
                </a:lnTo>
                <a:lnTo>
                  <a:pt x="24927903" y="3694751"/>
                </a:lnTo>
                <a:lnTo>
                  <a:pt x="24745023" y="3694751"/>
                </a:lnTo>
                <a:lnTo>
                  <a:pt x="24722163" y="3572827"/>
                </a:lnTo>
                <a:lnTo>
                  <a:pt x="24577383" y="3679512"/>
                </a:lnTo>
                <a:lnTo>
                  <a:pt x="24585003" y="3763330"/>
                </a:lnTo>
                <a:lnTo>
                  <a:pt x="24524043" y="3847154"/>
                </a:lnTo>
                <a:lnTo>
                  <a:pt x="24242103" y="3847154"/>
                </a:lnTo>
                <a:lnTo>
                  <a:pt x="24371643" y="3915732"/>
                </a:lnTo>
                <a:lnTo>
                  <a:pt x="24493563" y="4022413"/>
                </a:lnTo>
                <a:lnTo>
                  <a:pt x="24623103" y="4167192"/>
                </a:lnTo>
                <a:lnTo>
                  <a:pt x="24287823" y="4243392"/>
                </a:lnTo>
                <a:lnTo>
                  <a:pt x="23914443" y="4479611"/>
                </a:lnTo>
                <a:lnTo>
                  <a:pt x="23754423" y="4624394"/>
                </a:lnTo>
                <a:lnTo>
                  <a:pt x="23609647" y="4510093"/>
                </a:lnTo>
                <a:lnTo>
                  <a:pt x="23358187" y="4662492"/>
                </a:lnTo>
                <a:lnTo>
                  <a:pt x="23312467" y="4555811"/>
                </a:lnTo>
                <a:lnTo>
                  <a:pt x="23205783" y="4677731"/>
                </a:lnTo>
                <a:lnTo>
                  <a:pt x="22946703" y="4921572"/>
                </a:lnTo>
                <a:lnTo>
                  <a:pt x="22939083" y="5043493"/>
                </a:lnTo>
                <a:lnTo>
                  <a:pt x="23053387" y="5051112"/>
                </a:lnTo>
                <a:lnTo>
                  <a:pt x="23045767" y="5195890"/>
                </a:lnTo>
                <a:lnTo>
                  <a:pt x="23099107" y="5279711"/>
                </a:lnTo>
                <a:lnTo>
                  <a:pt x="22969563" y="5279711"/>
                </a:lnTo>
                <a:lnTo>
                  <a:pt x="22939083" y="5508310"/>
                </a:lnTo>
                <a:lnTo>
                  <a:pt x="22885743" y="5561652"/>
                </a:lnTo>
                <a:lnTo>
                  <a:pt x="22756203" y="5561652"/>
                </a:lnTo>
                <a:lnTo>
                  <a:pt x="22763823" y="5675952"/>
                </a:lnTo>
                <a:lnTo>
                  <a:pt x="22771443" y="5752153"/>
                </a:lnTo>
                <a:lnTo>
                  <a:pt x="22657143" y="5797871"/>
                </a:lnTo>
                <a:lnTo>
                  <a:pt x="22497121" y="6026472"/>
                </a:lnTo>
                <a:lnTo>
                  <a:pt x="22436167" y="6049334"/>
                </a:lnTo>
                <a:lnTo>
                  <a:pt x="22367587" y="5881691"/>
                </a:lnTo>
                <a:lnTo>
                  <a:pt x="22329483" y="5150173"/>
                </a:lnTo>
                <a:lnTo>
                  <a:pt x="22542839" y="4974913"/>
                </a:lnTo>
                <a:lnTo>
                  <a:pt x="22817163" y="4723451"/>
                </a:lnTo>
                <a:lnTo>
                  <a:pt x="22977183" y="4571051"/>
                </a:lnTo>
                <a:lnTo>
                  <a:pt x="23083863" y="4548192"/>
                </a:lnTo>
                <a:lnTo>
                  <a:pt x="23121967" y="4487232"/>
                </a:lnTo>
                <a:lnTo>
                  <a:pt x="23121967" y="4327212"/>
                </a:lnTo>
                <a:lnTo>
                  <a:pt x="23137207" y="4190051"/>
                </a:lnTo>
                <a:lnTo>
                  <a:pt x="23045767" y="4220533"/>
                </a:lnTo>
                <a:lnTo>
                  <a:pt x="22984803" y="4304352"/>
                </a:lnTo>
                <a:lnTo>
                  <a:pt x="22977183" y="4411033"/>
                </a:lnTo>
                <a:lnTo>
                  <a:pt x="22847643" y="4456751"/>
                </a:lnTo>
                <a:lnTo>
                  <a:pt x="22733339" y="4540571"/>
                </a:lnTo>
                <a:lnTo>
                  <a:pt x="22687619" y="4479611"/>
                </a:lnTo>
                <a:lnTo>
                  <a:pt x="22718101" y="4380552"/>
                </a:lnTo>
                <a:lnTo>
                  <a:pt x="22680003" y="4334831"/>
                </a:lnTo>
                <a:lnTo>
                  <a:pt x="22596179" y="4365312"/>
                </a:lnTo>
                <a:lnTo>
                  <a:pt x="22489503" y="4365312"/>
                </a:lnTo>
                <a:lnTo>
                  <a:pt x="22329483" y="4471992"/>
                </a:lnTo>
                <a:lnTo>
                  <a:pt x="22230679" y="4609153"/>
                </a:lnTo>
                <a:lnTo>
                  <a:pt x="22139239" y="4632012"/>
                </a:lnTo>
                <a:lnTo>
                  <a:pt x="22070667" y="4670112"/>
                </a:lnTo>
                <a:lnTo>
                  <a:pt x="22101143" y="4738692"/>
                </a:lnTo>
                <a:lnTo>
                  <a:pt x="22192583" y="4799648"/>
                </a:lnTo>
                <a:lnTo>
                  <a:pt x="22116387" y="4830133"/>
                </a:lnTo>
                <a:lnTo>
                  <a:pt x="21971607" y="4807270"/>
                </a:lnTo>
                <a:lnTo>
                  <a:pt x="21903027" y="4875853"/>
                </a:lnTo>
                <a:lnTo>
                  <a:pt x="21811603" y="4738692"/>
                </a:lnTo>
                <a:lnTo>
                  <a:pt x="21720163" y="4738692"/>
                </a:lnTo>
                <a:lnTo>
                  <a:pt x="21590619" y="4746310"/>
                </a:lnTo>
                <a:lnTo>
                  <a:pt x="21560143" y="4807270"/>
                </a:lnTo>
                <a:lnTo>
                  <a:pt x="21346783" y="4784412"/>
                </a:lnTo>
                <a:lnTo>
                  <a:pt x="21316303" y="4830133"/>
                </a:lnTo>
                <a:lnTo>
                  <a:pt x="21232483" y="4761552"/>
                </a:lnTo>
                <a:lnTo>
                  <a:pt x="20904823" y="4814893"/>
                </a:lnTo>
                <a:lnTo>
                  <a:pt x="20859103" y="4875853"/>
                </a:lnTo>
                <a:lnTo>
                  <a:pt x="20782903" y="4875853"/>
                </a:lnTo>
                <a:lnTo>
                  <a:pt x="20660983" y="5066352"/>
                </a:lnTo>
                <a:lnTo>
                  <a:pt x="20531443" y="5104450"/>
                </a:lnTo>
                <a:lnTo>
                  <a:pt x="20394283" y="5287333"/>
                </a:lnTo>
                <a:lnTo>
                  <a:pt x="20219023" y="5401632"/>
                </a:lnTo>
                <a:lnTo>
                  <a:pt x="20158063" y="5447354"/>
                </a:lnTo>
                <a:lnTo>
                  <a:pt x="20158063" y="5538792"/>
                </a:lnTo>
                <a:lnTo>
                  <a:pt x="20249503" y="5485452"/>
                </a:lnTo>
                <a:lnTo>
                  <a:pt x="20386663" y="5546412"/>
                </a:lnTo>
                <a:lnTo>
                  <a:pt x="20348563" y="5622613"/>
                </a:lnTo>
                <a:lnTo>
                  <a:pt x="20333323" y="5645473"/>
                </a:lnTo>
                <a:lnTo>
                  <a:pt x="20356183" y="5698812"/>
                </a:lnTo>
                <a:lnTo>
                  <a:pt x="20523823" y="5554034"/>
                </a:lnTo>
                <a:lnTo>
                  <a:pt x="20569543" y="5500690"/>
                </a:lnTo>
                <a:lnTo>
                  <a:pt x="20737183" y="5714053"/>
                </a:lnTo>
                <a:lnTo>
                  <a:pt x="20622883" y="5721671"/>
                </a:lnTo>
                <a:lnTo>
                  <a:pt x="20744803" y="5843593"/>
                </a:lnTo>
                <a:lnTo>
                  <a:pt x="20744803" y="5965512"/>
                </a:lnTo>
                <a:lnTo>
                  <a:pt x="20630503" y="6171254"/>
                </a:lnTo>
                <a:lnTo>
                  <a:pt x="20615263" y="6399852"/>
                </a:lnTo>
                <a:lnTo>
                  <a:pt x="20478103" y="6575113"/>
                </a:lnTo>
                <a:lnTo>
                  <a:pt x="20325703" y="6864672"/>
                </a:lnTo>
                <a:lnTo>
                  <a:pt x="20036143" y="7093273"/>
                </a:lnTo>
                <a:lnTo>
                  <a:pt x="19830403" y="7306632"/>
                </a:lnTo>
                <a:lnTo>
                  <a:pt x="19525603" y="7314252"/>
                </a:lnTo>
                <a:lnTo>
                  <a:pt x="19515223" y="7301909"/>
                </a:lnTo>
                <a:lnTo>
                  <a:pt x="19512267" y="7310443"/>
                </a:lnTo>
                <a:lnTo>
                  <a:pt x="19455119" y="7348544"/>
                </a:lnTo>
                <a:lnTo>
                  <a:pt x="19331291" y="7453317"/>
                </a:lnTo>
                <a:lnTo>
                  <a:pt x="19312243" y="7577143"/>
                </a:lnTo>
                <a:lnTo>
                  <a:pt x="19064591" y="7834472"/>
                </a:lnTo>
                <a:lnTo>
                  <a:pt x="19169367" y="8015447"/>
                </a:lnTo>
                <a:lnTo>
                  <a:pt x="19216991" y="8377395"/>
                </a:lnTo>
                <a:lnTo>
                  <a:pt x="19159843" y="8482170"/>
                </a:lnTo>
                <a:lnTo>
                  <a:pt x="18978867" y="8520272"/>
                </a:lnTo>
                <a:lnTo>
                  <a:pt x="18845519" y="8596470"/>
                </a:lnTo>
                <a:lnTo>
                  <a:pt x="18816943" y="8491696"/>
                </a:lnTo>
                <a:lnTo>
                  <a:pt x="18883619" y="8386922"/>
                </a:lnTo>
                <a:lnTo>
                  <a:pt x="18816943" y="8244048"/>
                </a:lnTo>
                <a:lnTo>
                  <a:pt x="18912193" y="8234522"/>
                </a:lnTo>
                <a:lnTo>
                  <a:pt x="18893143" y="8072597"/>
                </a:lnTo>
                <a:lnTo>
                  <a:pt x="18693119" y="8034496"/>
                </a:lnTo>
                <a:lnTo>
                  <a:pt x="18769319" y="7805742"/>
                </a:lnTo>
                <a:lnTo>
                  <a:pt x="18626443" y="7748592"/>
                </a:lnTo>
                <a:lnTo>
                  <a:pt x="18540719" y="7739065"/>
                </a:lnTo>
                <a:lnTo>
                  <a:pt x="18283543" y="7863047"/>
                </a:lnTo>
                <a:lnTo>
                  <a:pt x="18245443" y="7872571"/>
                </a:lnTo>
                <a:lnTo>
                  <a:pt x="18321643" y="7729543"/>
                </a:lnTo>
                <a:lnTo>
                  <a:pt x="18397843" y="7605715"/>
                </a:lnTo>
                <a:lnTo>
                  <a:pt x="18293067" y="7577143"/>
                </a:lnTo>
                <a:lnTo>
                  <a:pt x="18264495" y="7634294"/>
                </a:lnTo>
                <a:lnTo>
                  <a:pt x="18121619" y="7653344"/>
                </a:lnTo>
                <a:lnTo>
                  <a:pt x="17959693" y="7815265"/>
                </a:lnTo>
                <a:lnTo>
                  <a:pt x="17769195" y="7843996"/>
                </a:lnTo>
                <a:lnTo>
                  <a:pt x="17902543" y="8034496"/>
                </a:lnTo>
                <a:lnTo>
                  <a:pt x="17969219" y="8158321"/>
                </a:lnTo>
                <a:lnTo>
                  <a:pt x="18178769" y="8063071"/>
                </a:lnTo>
                <a:lnTo>
                  <a:pt x="18274019" y="8101171"/>
                </a:lnTo>
                <a:lnTo>
                  <a:pt x="18416893" y="8082122"/>
                </a:lnTo>
                <a:lnTo>
                  <a:pt x="18312119" y="8205947"/>
                </a:lnTo>
                <a:lnTo>
                  <a:pt x="18169243" y="8215472"/>
                </a:lnTo>
                <a:lnTo>
                  <a:pt x="18083519" y="8320245"/>
                </a:lnTo>
                <a:lnTo>
                  <a:pt x="17940643" y="8415496"/>
                </a:lnTo>
                <a:lnTo>
                  <a:pt x="17940643" y="8482170"/>
                </a:lnTo>
                <a:lnTo>
                  <a:pt x="18064469" y="8577421"/>
                </a:lnTo>
                <a:lnTo>
                  <a:pt x="18083519" y="8806022"/>
                </a:lnTo>
                <a:lnTo>
                  <a:pt x="18197819" y="8948895"/>
                </a:lnTo>
                <a:lnTo>
                  <a:pt x="18016843" y="8920320"/>
                </a:lnTo>
                <a:lnTo>
                  <a:pt x="18178769" y="9063195"/>
                </a:lnTo>
                <a:lnTo>
                  <a:pt x="18026367" y="9129871"/>
                </a:lnTo>
                <a:lnTo>
                  <a:pt x="17988267" y="9244171"/>
                </a:lnTo>
                <a:lnTo>
                  <a:pt x="18083519" y="9196545"/>
                </a:lnTo>
                <a:lnTo>
                  <a:pt x="18197819" y="9282270"/>
                </a:lnTo>
                <a:lnTo>
                  <a:pt x="18093043" y="9329896"/>
                </a:lnTo>
                <a:lnTo>
                  <a:pt x="18140667" y="9415620"/>
                </a:lnTo>
                <a:lnTo>
                  <a:pt x="18045419" y="9491822"/>
                </a:lnTo>
                <a:lnTo>
                  <a:pt x="18035895" y="9625171"/>
                </a:lnTo>
                <a:lnTo>
                  <a:pt x="17864443" y="9739471"/>
                </a:lnTo>
                <a:lnTo>
                  <a:pt x="17864443" y="9872821"/>
                </a:lnTo>
                <a:cubicBezTo>
                  <a:pt x="17805707" y="10014902"/>
                  <a:pt x="17694583" y="10104595"/>
                  <a:pt x="17616795" y="10149046"/>
                </a:cubicBezTo>
                <a:lnTo>
                  <a:pt x="17473919" y="10206195"/>
                </a:lnTo>
                <a:lnTo>
                  <a:pt x="17378671" y="10349070"/>
                </a:lnTo>
                <a:lnTo>
                  <a:pt x="17083395" y="10368121"/>
                </a:lnTo>
                <a:lnTo>
                  <a:pt x="17045295" y="10272870"/>
                </a:lnTo>
                <a:lnTo>
                  <a:pt x="16988145" y="10406219"/>
                </a:lnTo>
                <a:lnTo>
                  <a:pt x="16692872" y="10491946"/>
                </a:lnTo>
                <a:lnTo>
                  <a:pt x="16578573" y="10653871"/>
                </a:lnTo>
                <a:lnTo>
                  <a:pt x="16435695" y="10653871"/>
                </a:lnTo>
                <a:lnTo>
                  <a:pt x="16521423" y="10472895"/>
                </a:lnTo>
                <a:lnTo>
                  <a:pt x="16359496" y="10463371"/>
                </a:lnTo>
                <a:lnTo>
                  <a:pt x="16178523" y="10539570"/>
                </a:lnTo>
                <a:lnTo>
                  <a:pt x="15978499" y="10749120"/>
                </a:lnTo>
                <a:lnTo>
                  <a:pt x="15930873" y="10958672"/>
                </a:lnTo>
                <a:lnTo>
                  <a:pt x="16273771" y="11396820"/>
                </a:lnTo>
                <a:lnTo>
                  <a:pt x="16292824" y="11577795"/>
                </a:lnTo>
                <a:lnTo>
                  <a:pt x="16369021" y="11739720"/>
                </a:lnTo>
                <a:lnTo>
                  <a:pt x="16245196" y="11939587"/>
                </a:lnTo>
                <a:lnTo>
                  <a:pt x="16235673" y="12091987"/>
                </a:lnTo>
                <a:lnTo>
                  <a:pt x="15968970" y="12206287"/>
                </a:lnTo>
                <a:lnTo>
                  <a:pt x="15692749" y="12482512"/>
                </a:lnTo>
                <a:lnTo>
                  <a:pt x="15683222" y="12282487"/>
                </a:lnTo>
                <a:lnTo>
                  <a:pt x="15721325" y="12149137"/>
                </a:lnTo>
                <a:lnTo>
                  <a:pt x="15492725" y="12149137"/>
                </a:lnTo>
                <a:lnTo>
                  <a:pt x="15454622" y="12063412"/>
                </a:lnTo>
                <a:lnTo>
                  <a:pt x="15464148" y="11891976"/>
                </a:lnTo>
                <a:lnTo>
                  <a:pt x="15387949" y="11930062"/>
                </a:lnTo>
                <a:lnTo>
                  <a:pt x="15321271" y="11882595"/>
                </a:lnTo>
                <a:lnTo>
                  <a:pt x="15216500" y="11873070"/>
                </a:lnTo>
                <a:lnTo>
                  <a:pt x="15187924" y="11701620"/>
                </a:lnTo>
                <a:lnTo>
                  <a:pt x="15092671" y="11796870"/>
                </a:lnTo>
                <a:lnTo>
                  <a:pt x="15054572" y="12044362"/>
                </a:lnTo>
                <a:lnTo>
                  <a:pt x="14921223" y="12339637"/>
                </a:lnTo>
                <a:lnTo>
                  <a:pt x="15025997" y="12358687"/>
                </a:lnTo>
                <a:lnTo>
                  <a:pt x="15016476" y="12482512"/>
                </a:lnTo>
                <a:lnTo>
                  <a:pt x="15092671" y="12596812"/>
                </a:lnTo>
                <a:lnTo>
                  <a:pt x="15102198" y="12707937"/>
                </a:lnTo>
                <a:lnTo>
                  <a:pt x="15410171" y="12930187"/>
                </a:lnTo>
                <a:lnTo>
                  <a:pt x="15435571" y="13396912"/>
                </a:lnTo>
                <a:lnTo>
                  <a:pt x="15559398" y="13517562"/>
                </a:lnTo>
                <a:lnTo>
                  <a:pt x="15276820" y="13450887"/>
                </a:lnTo>
                <a:lnTo>
                  <a:pt x="15105370" y="13222287"/>
                </a:lnTo>
                <a:lnTo>
                  <a:pt x="15111722" y="12987337"/>
                </a:lnTo>
                <a:lnTo>
                  <a:pt x="14930748" y="12752387"/>
                </a:lnTo>
                <a:lnTo>
                  <a:pt x="14959324" y="12653962"/>
                </a:lnTo>
                <a:lnTo>
                  <a:pt x="14816449" y="12444412"/>
                </a:lnTo>
                <a:lnTo>
                  <a:pt x="14825974" y="12311062"/>
                </a:lnTo>
                <a:lnTo>
                  <a:pt x="14816449" y="12244387"/>
                </a:lnTo>
                <a:lnTo>
                  <a:pt x="14911697" y="12101512"/>
                </a:lnTo>
                <a:lnTo>
                  <a:pt x="14921223" y="11901501"/>
                </a:lnTo>
                <a:lnTo>
                  <a:pt x="14940273" y="11768295"/>
                </a:lnTo>
                <a:lnTo>
                  <a:pt x="14835498" y="11615896"/>
                </a:lnTo>
                <a:lnTo>
                  <a:pt x="14835498" y="11292045"/>
                </a:lnTo>
                <a:lnTo>
                  <a:pt x="14883124" y="11215847"/>
                </a:lnTo>
                <a:lnTo>
                  <a:pt x="14797397" y="11101545"/>
                </a:lnTo>
                <a:lnTo>
                  <a:pt x="14683098" y="11234895"/>
                </a:lnTo>
                <a:lnTo>
                  <a:pt x="14425925" y="11311095"/>
                </a:lnTo>
                <a:lnTo>
                  <a:pt x="14502125" y="10768170"/>
                </a:lnTo>
                <a:lnTo>
                  <a:pt x="14378298" y="10596720"/>
                </a:lnTo>
                <a:cubicBezTo>
                  <a:pt x="14343375" y="10580845"/>
                  <a:pt x="14306066" y="10579258"/>
                  <a:pt x="14273522" y="10549095"/>
                </a:cubicBezTo>
                <a:cubicBezTo>
                  <a:pt x="14252885" y="10499090"/>
                  <a:pt x="14265588" y="10358596"/>
                  <a:pt x="14254476" y="10291921"/>
                </a:cubicBezTo>
                <a:cubicBezTo>
                  <a:pt x="14233838" y="10248264"/>
                  <a:pt x="14177479" y="10180795"/>
                  <a:pt x="14149699" y="10168095"/>
                </a:cubicBezTo>
                <a:cubicBezTo>
                  <a:pt x="14106837" y="10180001"/>
                  <a:pt x="14102072" y="10280015"/>
                  <a:pt x="14063973" y="10310971"/>
                </a:cubicBezTo>
                <a:cubicBezTo>
                  <a:pt x="14023491" y="10326845"/>
                  <a:pt x="13990155" y="10330814"/>
                  <a:pt x="13949673" y="10330022"/>
                </a:cubicBezTo>
                <a:cubicBezTo>
                  <a:pt x="13870302" y="10323671"/>
                  <a:pt x="13790926" y="10312557"/>
                  <a:pt x="13713933" y="10322877"/>
                </a:cubicBezTo>
                <a:cubicBezTo>
                  <a:pt x="13663927" y="10354626"/>
                  <a:pt x="13642496" y="10360182"/>
                  <a:pt x="13621062" y="10420507"/>
                </a:cubicBezTo>
                <a:cubicBezTo>
                  <a:pt x="13616299" y="10476072"/>
                  <a:pt x="13632969" y="10505438"/>
                  <a:pt x="13606774" y="10587195"/>
                </a:cubicBezTo>
                <a:cubicBezTo>
                  <a:pt x="13539306" y="10655458"/>
                  <a:pt x="13467078" y="10618945"/>
                  <a:pt x="13397229" y="10634819"/>
                </a:cubicBezTo>
                <a:cubicBezTo>
                  <a:pt x="13332141" y="10668157"/>
                  <a:pt x="13245620" y="10813413"/>
                  <a:pt x="13187679" y="10863421"/>
                </a:cubicBezTo>
                <a:cubicBezTo>
                  <a:pt x="13119417" y="10923746"/>
                  <a:pt x="13046387" y="10962639"/>
                  <a:pt x="12968601" y="10987246"/>
                </a:cubicBezTo>
                <a:cubicBezTo>
                  <a:pt x="12966223" y="11031695"/>
                  <a:pt x="12978126" y="11073764"/>
                  <a:pt x="12961458" y="11120596"/>
                </a:cubicBezTo>
                <a:cubicBezTo>
                  <a:pt x="12927328" y="11180126"/>
                  <a:pt x="12864619" y="11177745"/>
                  <a:pt x="12816199" y="11206320"/>
                </a:cubicBezTo>
                <a:cubicBezTo>
                  <a:pt x="12793978" y="11203145"/>
                  <a:pt x="12778103" y="11190446"/>
                  <a:pt x="12749526" y="11196796"/>
                </a:cubicBezTo>
                <a:cubicBezTo>
                  <a:pt x="12740003" y="11228545"/>
                  <a:pt x="12755878" y="11247595"/>
                  <a:pt x="12759051" y="11272995"/>
                </a:cubicBezTo>
                <a:cubicBezTo>
                  <a:pt x="12724128" y="11276171"/>
                  <a:pt x="12666977" y="11266646"/>
                  <a:pt x="12616179" y="11311095"/>
                </a:cubicBezTo>
                <a:cubicBezTo>
                  <a:pt x="12568553" y="11374595"/>
                  <a:pt x="12603475" y="11526996"/>
                  <a:pt x="12597127" y="11634945"/>
                </a:cubicBezTo>
                <a:cubicBezTo>
                  <a:pt x="12574904" y="11739720"/>
                  <a:pt x="12514577" y="11819095"/>
                  <a:pt x="12495530" y="11879420"/>
                </a:cubicBezTo>
                <a:cubicBezTo>
                  <a:pt x="12481771" y="11950170"/>
                  <a:pt x="12512463" y="12011554"/>
                  <a:pt x="12501879" y="12063412"/>
                </a:cubicBezTo>
                <a:cubicBezTo>
                  <a:pt x="12495527" y="12117387"/>
                  <a:pt x="12432027" y="12114212"/>
                  <a:pt x="12397103" y="12139612"/>
                </a:cubicBezTo>
                <a:cubicBezTo>
                  <a:pt x="12368527" y="12191470"/>
                  <a:pt x="12384401" y="12256029"/>
                  <a:pt x="12378053" y="12314237"/>
                </a:cubicBezTo>
                <a:cubicBezTo>
                  <a:pt x="12348417" y="12305770"/>
                  <a:pt x="12328310" y="12290954"/>
                  <a:pt x="12289153" y="12288837"/>
                </a:cubicBezTo>
                <a:cubicBezTo>
                  <a:pt x="12242587" y="12312120"/>
                  <a:pt x="12221421" y="12430654"/>
                  <a:pt x="12149455" y="12444412"/>
                </a:cubicBezTo>
                <a:cubicBezTo>
                  <a:pt x="12101830" y="12450762"/>
                  <a:pt x="12079603" y="12406312"/>
                  <a:pt x="12025627" y="12377737"/>
                </a:cubicBezTo>
                <a:cubicBezTo>
                  <a:pt x="11990704" y="12320587"/>
                  <a:pt x="12022453" y="12158662"/>
                  <a:pt x="11987529" y="12053887"/>
                </a:cubicBezTo>
                <a:cubicBezTo>
                  <a:pt x="11958952" y="12009437"/>
                  <a:pt x="11917678" y="11987212"/>
                  <a:pt x="11901802" y="11920537"/>
                </a:cubicBezTo>
                <a:cubicBezTo>
                  <a:pt x="11892278" y="11831795"/>
                  <a:pt x="11898629" y="11561921"/>
                  <a:pt x="11873229" y="11415871"/>
                </a:cubicBezTo>
                <a:cubicBezTo>
                  <a:pt x="11835128" y="11339670"/>
                  <a:pt x="11822425" y="11292045"/>
                  <a:pt x="11797025" y="11231721"/>
                </a:cubicBezTo>
                <a:cubicBezTo>
                  <a:pt x="11777978" y="11147053"/>
                  <a:pt x="11790677" y="11011587"/>
                  <a:pt x="11784329" y="10879295"/>
                </a:cubicBezTo>
                <a:cubicBezTo>
                  <a:pt x="11788562" y="10781929"/>
                  <a:pt x="11789620" y="10694088"/>
                  <a:pt x="11797025" y="10587195"/>
                </a:cubicBezTo>
                <a:cubicBezTo>
                  <a:pt x="11819252" y="10485595"/>
                  <a:pt x="11835128" y="10425271"/>
                  <a:pt x="11866878" y="10333195"/>
                </a:cubicBezTo>
                <a:cubicBezTo>
                  <a:pt x="11884869" y="10259112"/>
                  <a:pt x="11906035" y="10140578"/>
                  <a:pt x="11873229" y="10101420"/>
                </a:cubicBezTo>
                <a:cubicBezTo>
                  <a:pt x="11825604" y="10129995"/>
                  <a:pt x="11781151" y="10310971"/>
                  <a:pt x="11730352" y="10368121"/>
                </a:cubicBezTo>
                <a:cubicBezTo>
                  <a:pt x="11673202" y="10393520"/>
                  <a:pt x="11619225" y="10396695"/>
                  <a:pt x="11568426" y="10377645"/>
                </a:cubicBezTo>
                <a:cubicBezTo>
                  <a:pt x="11485877" y="10323671"/>
                  <a:pt x="11444601" y="10215720"/>
                  <a:pt x="11447775" y="10126820"/>
                </a:cubicBezTo>
                <a:cubicBezTo>
                  <a:pt x="11478471" y="10083428"/>
                  <a:pt x="11636160" y="10065438"/>
                  <a:pt x="11682725" y="10006170"/>
                </a:cubicBezTo>
                <a:cubicBezTo>
                  <a:pt x="11609701" y="9974421"/>
                  <a:pt x="11492228" y="10050620"/>
                  <a:pt x="11435078" y="10025221"/>
                </a:cubicBezTo>
                <a:cubicBezTo>
                  <a:pt x="11419204" y="9980772"/>
                  <a:pt x="11457303" y="9942670"/>
                  <a:pt x="11444601" y="9882346"/>
                </a:cubicBezTo>
                <a:cubicBezTo>
                  <a:pt x="11409679" y="9847422"/>
                  <a:pt x="11368402" y="9856945"/>
                  <a:pt x="11330301" y="9844244"/>
                </a:cubicBezTo>
                <a:lnTo>
                  <a:pt x="11349349" y="9587070"/>
                </a:lnTo>
                <a:lnTo>
                  <a:pt x="11120751" y="9520396"/>
                </a:lnTo>
                <a:lnTo>
                  <a:pt x="11015981" y="9587070"/>
                </a:lnTo>
                <a:lnTo>
                  <a:pt x="10739753" y="9596596"/>
                </a:lnTo>
                <a:lnTo>
                  <a:pt x="10663555" y="9520396"/>
                </a:lnTo>
                <a:lnTo>
                  <a:pt x="10292079" y="9472771"/>
                </a:lnTo>
                <a:lnTo>
                  <a:pt x="10293959" y="9468296"/>
                </a:lnTo>
                <a:lnTo>
                  <a:pt x="10267311" y="9478484"/>
                </a:lnTo>
                <a:lnTo>
                  <a:pt x="10145391" y="9204166"/>
                </a:lnTo>
                <a:lnTo>
                  <a:pt x="9977750" y="9219406"/>
                </a:lnTo>
                <a:lnTo>
                  <a:pt x="9893929" y="9181305"/>
                </a:lnTo>
                <a:lnTo>
                  <a:pt x="9741535" y="9188925"/>
                </a:lnTo>
                <a:lnTo>
                  <a:pt x="9711049" y="9051765"/>
                </a:lnTo>
                <a:lnTo>
                  <a:pt x="9627233" y="8975565"/>
                </a:lnTo>
                <a:lnTo>
                  <a:pt x="9604373" y="8632665"/>
                </a:lnTo>
                <a:lnTo>
                  <a:pt x="9459591" y="8594564"/>
                </a:lnTo>
                <a:lnTo>
                  <a:pt x="9322429" y="8663145"/>
                </a:lnTo>
                <a:lnTo>
                  <a:pt x="9314810" y="8823165"/>
                </a:lnTo>
                <a:lnTo>
                  <a:pt x="9299568" y="8998426"/>
                </a:lnTo>
                <a:lnTo>
                  <a:pt x="9406250" y="9112725"/>
                </a:lnTo>
                <a:lnTo>
                  <a:pt x="9352907" y="9196545"/>
                </a:lnTo>
                <a:lnTo>
                  <a:pt x="9352907" y="9348945"/>
                </a:lnTo>
                <a:lnTo>
                  <a:pt x="9291950" y="9425145"/>
                </a:lnTo>
                <a:lnTo>
                  <a:pt x="9413867" y="9547065"/>
                </a:lnTo>
                <a:lnTo>
                  <a:pt x="9543411" y="9409905"/>
                </a:lnTo>
                <a:lnTo>
                  <a:pt x="9520551" y="9600405"/>
                </a:lnTo>
                <a:lnTo>
                  <a:pt x="9741535" y="9638506"/>
                </a:lnTo>
                <a:lnTo>
                  <a:pt x="9878693" y="9478484"/>
                </a:lnTo>
                <a:lnTo>
                  <a:pt x="9970133" y="9463246"/>
                </a:lnTo>
                <a:lnTo>
                  <a:pt x="10053951" y="9333705"/>
                </a:lnTo>
                <a:lnTo>
                  <a:pt x="10145391" y="9364185"/>
                </a:lnTo>
                <a:lnTo>
                  <a:pt x="10107295" y="9577545"/>
                </a:lnTo>
                <a:lnTo>
                  <a:pt x="10328269" y="9973785"/>
                </a:lnTo>
                <a:lnTo>
                  <a:pt x="10198734" y="10210006"/>
                </a:lnTo>
                <a:lnTo>
                  <a:pt x="10206351" y="10278584"/>
                </a:lnTo>
                <a:lnTo>
                  <a:pt x="10053951" y="10339545"/>
                </a:lnTo>
                <a:lnTo>
                  <a:pt x="9977750" y="10613866"/>
                </a:lnTo>
                <a:lnTo>
                  <a:pt x="9810111" y="10644346"/>
                </a:lnTo>
                <a:lnTo>
                  <a:pt x="9756769" y="10751025"/>
                </a:lnTo>
                <a:lnTo>
                  <a:pt x="9680570" y="10728165"/>
                </a:lnTo>
                <a:lnTo>
                  <a:pt x="9589132" y="10903425"/>
                </a:lnTo>
                <a:lnTo>
                  <a:pt x="9299568" y="10911046"/>
                </a:lnTo>
                <a:lnTo>
                  <a:pt x="9170033" y="11116785"/>
                </a:lnTo>
                <a:lnTo>
                  <a:pt x="8857611" y="11192985"/>
                </a:lnTo>
                <a:lnTo>
                  <a:pt x="8659490" y="11337765"/>
                </a:lnTo>
                <a:lnTo>
                  <a:pt x="8499472" y="11337765"/>
                </a:lnTo>
                <a:lnTo>
                  <a:pt x="8400413" y="11459685"/>
                </a:lnTo>
                <a:lnTo>
                  <a:pt x="8095611" y="11573985"/>
                </a:lnTo>
                <a:lnTo>
                  <a:pt x="7981309" y="11490165"/>
                </a:lnTo>
                <a:lnTo>
                  <a:pt x="8049888" y="10880566"/>
                </a:lnTo>
                <a:lnTo>
                  <a:pt x="7981309" y="10697685"/>
                </a:lnTo>
                <a:lnTo>
                  <a:pt x="7981309" y="10331925"/>
                </a:lnTo>
                <a:lnTo>
                  <a:pt x="7867008" y="10149046"/>
                </a:lnTo>
                <a:lnTo>
                  <a:pt x="7882249" y="9539446"/>
                </a:lnTo>
                <a:lnTo>
                  <a:pt x="7775568" y="9402286"/>
                </a:lnTo>
                <a:lnTo>
                  <a:pt x="7798428" y="9196545"/>
                </a:lnTo>
                <a:lnTo>
                  <a:pt x="7775568" y="9021285"/>
                </a:lnTo>
                <a:lnTo>
                  <a:pt x="7790809" y="8884125"/>
                </a:lnTo>
                <a:lnTo>
                  <a:pt x="7745085" y="8792685"/>
                </a:lnTo>
                <a:lnTo>
                  <a:pt x="7745085" y="8655526"/>
                </a:lnTo>
                <a:lnTo>
                  <a:pt x="7813669" y="8602185"/>
                </a:lnTo>
                <a:lnTo>
                  <a:pt x="7745085" y="8586945"/>
                </a:lnTo>
                <a:lnTo>
                  <a:pt x="7738515" y="8567237"/>
                </a:lnTo>
                <a:lnTo>
                  <a:pt x="7738296" y="8570309"/>
                </a:lnTo>
                <a:cubicBezTo>
                  <a:pt x="7732984" y="8601807"/>
                  <a:pt x="7721349" y="8627539"/>
                  <a:pt x="7699594" y="8644044"/>
                </a:cubicBezTo>
                <a:cubicBezTo>
                  <a:pt x="7684899" y="8720766"/>
                  <a:pt x="7703543" y="8799868"/>
                  <a:pt x="7660277" y="8793248"/>
                </a:cubicBezTo>
                <a:cubicBezTo>
                  <a:pt x="7564445" y="8798708"/>
                  <a:pt x="7599581" y="8480317"/>
                  <a:pt x="7572807" y="8481014"/>
                </a:cubicBezTo>
                <a:cubicBezTo>
                  <a:pt x="7533082" y="8461847"/>
                  <a:pt x="7540979" y="8718907"/>
                  <a:pt x="7539356" y="8837854"/>
                </a:cubicBezTo>
                <a:cubicBezTo>
                  <a:pt x="7535925" y="9038576"/>
                  <a:pt x="7546789" y="9239296"/>
                  <a:pt x="7550506" y="9440018"/>
                </a:cubicBezTo>
                <a:lnTo>
                  <a:pt x="7541579" y="9443465"/>
                </a:lnTo>
                <a:lnTo>
                  <a:pt x="7540023" y="9455436"/>
                </a:lnTo>
                <a:cubicBezTo>
                  <a:pt x="7526262" y="9523377"/>
                  <a:pt x="7502446" y="9590646"/>
                  <a:pt x="7510781" y="9663275"/>
                </a:cubicBezTo>
                <a:cubicBezTo>
                  <a:pt x="7521890" y="9725188"/>
                  <a:pt x="7580628" y="9715664"/>
                  <a:pt x="7606028" y="9810913"/>
                </a:cubicBezTo>
                <a:cubicBezTo>
                  <a:pt x="7621904" y="9990299"/>
                  <a:pt x="7513958" y="10188737"/>
                  <a:pt x="7515540" y="10310974"/>
                </a:cubicBezTo>
                <a:cubicBezTo>
                  <a:pt x="7528246" y="10439563"/>
                  <a:pt x="7607621" y="10453849"/>
                  <a:pt x="7634607" y="10568150"/>
                </a:cubicBezTo>
                <a:cubicBezTo>
                  <a:pt x="7648891" y="10712612"/>
                  <a:pt x="7601265" y="10842787"/>
                  <a:pt x="7620320" y="10972962"/>
                </a:cubicBezTo>
                <a:cubicBezTo>
                  <a:pt x="7671116" y="11057101"/>
                  <a:pt x="7755253" y="10855487"/>
                  <a:pt x="7748903" y="11101550"/>
                </a:cubicBezTo>
                <a:cubicBezTo>
                  <a:pt x="7793354" y="11182513"/>
                  <a:pt x="7756841" y="11258713"/>
                  <a:pt x="7787004" y="11330150"/>
                </a:cubicBezTo>
                <a:cubicBezTo>
                  <a:pt x="7826694" y="11422226"/>
                  <a:pt x="7947344" y="11476201"/>
                  <a:pt x="7963220" y="11592088"/>
                </a:cubicBezTo>
                <a:cubicBezTo>
                  <a:pt x="7952105" y="11676225"/>
                  <a:pt x="7931468" y="11669875"/>
                  <a:pt x="7887019" y="11734963"/>
                </a:cubicBezTo>
                <a:cubicBezTo>
                  <a:pt x="7925118" y="11792113"/>
                  <a:pt x="7972742" y="11906268"/>
                  <a:pt x="8034655" y="11958638"/>
                </a:cubicBezTo>
                <a:cubicBezTo>
                  <a:pt x="8123556" y="11982450"/>
                  <a:pt x="8236269" y="11963400"/>
                  <a:pt x="8315645" y="11944349"/>
                </a:cubicBezTo>
                <a:cubicBezTo>
                  <a:pt x="8374381" y="11930061"/>
                  <a:pt x="8409308" y="11873075"/>
                  <a:pt x="8487093" y="11844499"/>
                </a:cubicBezTo>
                <a:cubicBezTo>
                  <a:pt x="8563295" y="11839737"/>
                  <a:pt x="8591869" y="11854025"/>
                  <a:pt x="8644255" y="11858788"/>
                </a:cubicBezTo>
                <a:cubicBezTo>
                  <a:pt x="8758553" y="11815925"/>
                  <a:pt x="8849043" y="11715914"/>
                  <a:pt x="8949058" y="11711150"/>
                </a:cubicBezTo>
                <a:cubicBezTo>
                  <a:pt x="8968103" y="11787350"/>
                  <a:pt x="8868094" y="11849262"/>
                  <a:pt x="8877617" y="11911012"/>
                </a:cubicBezTo>
                <a:cubicBezTo>
                  <a:pt x="8872857" y="11953874"/>
                  <a:pt x="8930007" y="11930062"/>
                  <a:pt x="8930007" y="11977687"/>
                </a:cubicBezTo>
                <a:cubicBezTo>
                  <a:pt x="8890319" y="12017375"/>
                  <a:pt x="8841107" y="11976100"/>
                  <a:pt x="8825234" y="11996737"/>
                </a:cubicBezTo>
                <a:cubicBezTo>
                  <a:pt x="8782371" y="12079286"/>
                  <a:pt x="8815709" y="12147549"/>
                  <a:pt x="8796657" y="12230099"/>
                </a:cubicBezTo>
                <a:cubicBezTo>
                  <a:pt x="8760146" y="12363450"/>
                  <a:pt x="8695057" y="12449174"/>
                  <a:pt x="8644255" y="12558712"/>
                </a:cubicBezTo>
                <a:lnTo>
                  <a:pt x="8458521" y="12911137"/>
                </a:lnTo>
                <a:cubicBezTo>
                  <a:pt x="8391845" y="13047663"/>
                  <a:pt x="8315645" y="13198474"/>
                  <a:pt x="8234681" y="13320712"/>
                </a:cubicBezTo>
                <a:cubicBezTo>
                  <a:pt x="8136255" y="13406437"/>
                  <a:pt x="7952105" y="13435012"/>
                  <a:pt x="7891779" y="13520737"/>
                </a:cubicBezTo>
                <a:cubicBezTo>
                  <a:pt x="7787004" y="13647737"/>
                  <a:pt x="7696518" y="13774737"/>
                  <a:pt x="7634607" y="13901737"/>
                </a:cubicBezTo>
                <a:cubicBezTo>
                  <a:pt x="7601265" y="13965237"/>
                  <a:pt x="7610793" y="14033500"/>
                  <a:pt x="7577458" y="14092237"/>
                </a:cubicBezTo>
                <a:cubicBezTo>
                  <a:pt x="7515540" y="14184313"/>
                  <a:pt x="7415536" y="14247812"/>
                  <a:pt x="7334571" y="14325600"/>
                </a:cubicBezTo>
                <a:cubicBezTo>
                  <a:pt x="7287739" y="14412119"/>
                  <a:pt x="7335367" y="14518481"/>
                  <a:pt x="7325043" y="14620875"/>
                </a:cubicBezTo>
                <a:cubicBezTo>
                  <a:pt x="7314729" y="14723269"/>
                  <a:pt x="7259960" y="14862174"/>
                  <a:pt x="7272659" y="14939962"/>
                </a:cubicBezTo>
                <a:cubicBezTo>
                  <a:pt x="7286948" y="14995526"/>
                  <a:pt x="7339336" y="15032037"/>
                  <a:pt x="7372673" y="15078075"/>
                </a:cubicBezTo>
                <a:cubicBezTo>
                  <a:pt x="7404419" y="15255875"/>
                  <a:pt x="7374255" y="15395574"/>
                  <a:pt x="7425056" y="15578137"/>
                </a:cubicBezTo>
                <a:cubicBezTo>
                  <a:pt x="7477445" y="15609887"/>
                  <a:pt x="7506020" y="15641637"/>
                  <a:pt x="7625081" y="15644812"/>
                </a:cubicBezTo>
                <a:cubicBezTo>
                  <a:pt x="7656828" y="15713074"/>
                  <a:pt x="7550465" y="15862300"/>
                  <a:pt x="7615553" y="15930562"/>
                </a:cubicBezTo>
                <a:cubicBezTo>
                  <a:pt x="7627460" y="16005174"/>
                  <a:pt x="7606824" y="16028987"/>
                  <a:pt x="7634603" y="16116299"/>
                </a:cubicBezTo>
                <a:cubicBezTo>
                  <a:pt x="7662384" y="16203612"/>
                  <a:pt x="7745730" y="16287750"/>
                  <a:pt x="7744142" y="16406812"/>
                </a:cubicBezTo>
                <a:cubicBezTo>
                  <a:pt x="7748901" y="16594137"/>
                  <a:pt x="7691753" y="16638587"/>
                  <a:pt x="7639368" y="16816388"/>
                </a:cubicBezTo>
                <a:cubicBezTo>
                  <a:pt x="7588567" y="16900528"/>
                  <a:pt x="7452049" y="16946564"/>
                  <a:pt x="7406008" y="17011652"/>
                </a:cubicBezTo>
                <a:cubicBezTo>
                  <a:pt x="7355207" y="17083088"/>
                  <a:pt x="7364735" y="17195800"/>
                  <a:pt x="7339336" y="17259300"/>
                </a:cubicBezTo>
                <a:cubicBezTo>
                  <a:pt x="7313934" y="17322800"/>
                  <a:pt x="7257575" y="17336296"/>
                  <a:pt x="7253610" y="17392652"/>
                </a:cubicBezTo>
                <a:cubicBezTo>
                  <a:pt x="7245673" y="17468848"/>
                  <a:pt x="7252022" y="17516476"/>
                  <a:pt x="7286948" y="17583152"/>
                </a:cubicBezTo>
                <a:cubicBezTo>
                  <a:pt x="7344098" y="17705388"/>
                  <a:pt x="7425056" y="17746664"/>
                  <a:pt x="7472679" y="17830800"/>
                </a:cubicBezTo>
                <a:cubicBezTo>
                  <a:pt x="7526657" y="17949864"/>
                  <a:pt x="7552054" y="18059400"/>
                  <a:pt x="7539356" y="18216564"/>
                </a:cubicBezTo>
                <a:cubicBezTo>
                  <a:pt x="7499671" y="18299116"/>
                  <a:pt x="7379022" y="18353088"/>
                  <a:pt x="7363145" y="18449928"/>
                </a:cubicBezTo>
                <a:cubicBezTo>
                  <a:pt x="7372673" y="18630900"/>
                  <a:pt x="7482206" y="18864264"/>
                  <a:pt x="7463158" y="18988088"/>
                </a:cubicBezTo>
                <a:cubicBezTo>
                  <a:pt x="7445693" y="19105564"/>
                  <a:pt x="7409186" y="19194464"/>
                  <a:pt x="7382193" y="19297652"/>
                </a:cubicBezTo>
                <a:cubicBezTo>
                  <a:pt x="7361557" y="19381788"/>
                  <a:pt x="7369495" y="19408776"/>
                  <a:pt x="7363145" y="19483388"/>
                </a:cubicBezTo>
                <a:cubicBezTo>
                  <a:pt x="7337749" y="19567528"/>
                  <a:pt x="7288536" y="19618324"/>
                  <a:pt x="7291708" y="19716752"/>
                </a:cubicBezTo>
                <a:cubicBezTo>
                  <a:pt x="7269482" y="19791364"/>
                  <a:pt x="7294886" y="19899312"/>
                  <a:pt x="7258372" y="19940588"/>
                </a:cubicBezTo>
                <a:cubicBezTo>
                  <a:pt x="7240115" y="19982656"/>
                  <a:pt x="7128195" y="19947732"/>
                  <a:pt x="7101205" y="19959640"/>
                </a:cubicBezTo>
                <a:cubicBezTo>
                  <a:pt x="7074218" y="19971544"/>
                  <a:pt x="7101205" y="20010440"/>
                  <a:pt x="7072630" y="20012024"/>
                </a:cubicBezTo>
                <a:cubicBezTo>
                  <a:pt x="7044054" y="20013612"/>
                  <a:pt x="6996431" y="19984244"/>
                  <a:pt x="6972617" y="19992976"/>
                </a:cubicBezTo>
                <a:cubicBezTo>
                  <a:pt x="6948807" y="20001708"/>
                  <a:pt x="6961507" y="20039012"/>
                  <a:pt x="6929758" y="20064412"/>
                </a:cubicBezTo>
                <a:cubicBezTo>
                  <a:pt x="6886624" y="20069176"/>
                  <a:pt x="6805668" y="20021552"/>
                  <a:pt x="6781854" y="20026312"/>
                </a:cubicBezTo>
                <a:cubicBezTo>
                  <a:pt x="6750102" y="20059652"/>
                  <a:pt x="6761209" y="20092988"/>
                  <a:pt x="6734224" y="20121564"/>
                </a:cubicBezTo>
                <a:cubicBezTo>
                  <a:pt x="6680253" y="20124740"/>
                  <a:pt x="6669138" y="20094576"/>
                  <a:pt x="6629451" y="20102512"/>
                </a:cubicBezTo>
                <a:cubicBezTo>
                  <a:pt x="6586590" y="20143788"/>
                  <a:pt x="6591351" y="20218400"/>
                  <a:pt x="6529440" y="20250152"/>
                </a:cubicBezTo>
                <a:cubicBezTo>
                  <a:pt x="6438948" y="20226336"/>
                  <a:pt x="6434184" y="20145376"/>
                  <a:pt x="6377037" y="20116800"/>
                </a:cubicBezTo>
                <a:cubicBezTo>
                  <a:pt x="6329417" y="20148552"/>
                  <a:pt x="6334176" y="20213640"/>
                  <a:pt x="6296073" y="20226340"/>
                </a:cubicBezTo>
                <a:cubicBezTo>
                  <a:pt x="6235754" y="20196176"/>
                  <a:pt x="6280197" y="20118388"/>
                  <a:pt x="6234163" y="20031076"/>
                </a:cubicBezTo>
                <a:cubicBezTo>
                  <a:pt x="6194480" y="19997740"/>
                  <a:pt x="6130974" y="19997740"/>
                  <a:pt x="6124633" y="19959640"/>
                </a:cubicBezTo>
                <a:cubicBezTo>
                  <a:pt x="6135735" y="19897728"/>
                  <a:pt x="6175427" y="19907252"/>
                  <a:pt x="6186542" y="19873912"/>
                </a:cubicBezTo>
                <a:cubicBezTo>
                  <a:pt x="6130974" y="19673888"/>
                  <a:pt x="5984929" y="19592928"/>
                  <a:pt x="5881739" y="19483388"/>
                </a:cubicBezTo>
                <a:cubicBezTo>
                  <a:pt x="5846821" y="19440528"/>
                  <a:pt x="5849987" y="19397664"/>
                  <a:pt x="5834109" y="19354800"/>
                </a:cubicBezTo>
                <a:cubicBezTo>
                  <a:pt x="5783317" y="19291300"/>
                  <a:pt x="5765857" y="19280188"/>
                  <a:pt x="5691238" y="19216688"/>
                </a:cubicBezTo>
                <a:cubicBezTo>
                  <a:pt x="5567416" y="19084928"/>
                  <a:pt x="5410254" y="18972212"/>
                  <a:pt x="5319765" y="18821400"/>
                </a:cubicBezTo>
                <a:cubicBezTo>
                  <a:pt x="5292783" y="18770600"/>
                  <a:pt x="5299132" y="18686464"/>
                  <a:pt x="5281666" y="18630900"/>
                </a:cubicBezTo>
                <a:cubicBezTo>
                  <a:pt x="5241978" y="18549940"/>
                  <a:pt x="5173717" y="18507076"/>
                  <a:pt x="5134032" y="18435640"/>
                </a:cubicBezTo>
                <a:cubicBezTo>
                  <a:pt x="5092751" y="18364200"/>
                  <a:pt x="5084815" y="18264188"/>
                  <a:pt x="5086404" y="18178464"/>
                </a:cubicBezTo>
                <a:cubicBezTo>
                  <a:pt x="5062594" y="18119724"/>
                  <a:pt x="5014966" y="18113376"/>
                  <a:pt x="4972104" y="18049876"/>
                </a:cubicBezTo>
                <a:cubicBezTo>
                  <a:pt x="4914954" y="17945100"/>
                  <a:pt x="4905434" y="17864140"/>
                  <a:pt x="4853043" y="17783176"/>
                </a:cubicBezTo>
                <a:cubicBezTo>
                  <a:pt x="4772079" y="17662528"/>
                  <a:pt x="4700637" y="17660940"/>
                  <a:pt x="4643489" y="17578388"/>
                </a:cubicBezTo>
                <a:cubicBezTo>
                  <a:pt x="4603808" y="17532352"/>
                  <a:pt x="4611739" y="17486312"/>
                  <a:pt x="4595863" y="17440276"/>
                </a:cubicBezTo>
                <a:cubicBezTo>
                  <a:pt x="4556180" y="17405352"/>
                  <a:pt x="4549830" y="17394240"/>
                  <a:pt x="4486331" y="17359312"/>
                </a:cubicBezTo>
                <a:cubicBezTo>
                  <a:pt x="4421243" y="17310100"/>
                  <a:pt x="4379969" y="17251364"/>
                  <a:pt x="4348217" y="17178340"/>
                </a:cubicBezTo>
                <a:cubicBezTo>
                  <a:pt x="4294239" y="17016412"/>
                  <a:pt x="4311704" y="16659225"/>
                  <a:pt x="4314881" y="16430624"/>
                </a:cubicBezTo>
                <a:cubicBezTo>
                  <a:pt x="4397429" y="16322674"/>
                  <a:pt x="4399017" y="16129000"/>
                  <a:pt x="4376792" y="15997237"/>
                </a:cubicBezTo>
                <a:cubicBezTo>
                  <a:pt x="4351394" y="15914686"/>
                  <a:pt x="4292649" y="15851186"/>
                  <a:pt x="4272016" y="15763874"/>
                </a:cubicBezTo>
                <a:cubicBezTo>
                  <a:pt x="4241855" y="15654336"/>
                  <a:pt x="4254554" y="15587662"/>
                  <a:pt x="4243437" y="15425737"/>
                </a:cubicBezTo>
                <a:cubicBezTo>
                  <a:pt x="4240266" y="15211425"/>
                  <a:pt x="4084688" y="15130462"/>
                  <a:pt x="4071989" y="15025688"/>
                </a:cubicBezTo>
                <a:cubicBezTo>
                  <a:pt x="4100564" y="14979649"/>
                  <a:pt x="4129139" y="14990762"/>
                  <a:pt x="4157714" y="14973299"/>
                </a:cubicBezTo>
                <a:cubicBezTo>
                  <a:pt x="4122796" y="14909799"/>
                  <a:pt x="4068818" y="14922499"/>
                  <a:pt x="4033894" y="14892337"/>
                </a:cubicBezTo>
                <a:cubicBezTo>
                  <a:pt x="3995792" y="14835187"/>
                  <a:pt x="4005319" y="14778037"/>
                  <a:pt x="3991025" y="14720888"/>
                </a:cubicBezTo>
                <a:cubicBezTo>
                  <a:pt x="3881499" y="14528800"/>
                  <a:pt x="3733850" y="14455775"/>
                  <a:pt x="3667180" y="14277975"/>
                </a:cubicBezTo>
                <a:cubicBezTo>
                  <a:pt x="3641784" y="14212888"/>
                  <a:pt x="3664003" y="14157325"/>
                  <a:pt x="3657660" y="14097000"/>
                </a:cubicBezTo>
                <a:cubicBezTo>
                  <a:pt x="3637023" y="14023975"/>
                  <a:pt x="3554466" y="13989049"/>
                  <a:pt x="3552880" y="13949362"/>
                </a:cubicBezTo>
                <a:cubicBezTo>
                  <a:pt x="3567174" y="13901736"/>
                  <a:pt x="3629085" y="13863637"/>
                  <a:pt x="3667180" y="13820774"/>
                </a:cubicBezTo>
                <a:cubicBezTo>
                  <a:pt x="3697341" y="13739812"/>
                  <a:pt x="3663211" y="13608843"/>
                  <a:pt x="3667180" y="13482637"/>
                </a:cubicBezTo>
                <a:cubicBezTo>
                  <a:pt x="3671149" y="13356431"/>
                  <a:pt x="3711631" y="13166724"/>
                  <a:pt x="3690994" y="13063537"/>
                </a:cubicBezTo>
                <a:cubicBezTo>
                  <a:pt x="3681474" y="12985750"/>
                  <a:pt x="3629085" y="12893675"/>
                  <a:pt x="3576696" y="12873037"/>
                </a:cubicBezTo>
                <a:cubicBezTo>
                  <a:pt x="3502086" y="12866687"/>
                  <a:pt x="3479854" y="12955588"/>
                  <a:pt x="3424288" y="12954000"/>
                </a:cubicBezTo>
                <a:cubicBezTo>
                  <a:pt x="3360795" y="12949239"/>
                  <a:pt x="3259194" y="12896849"/>
                  <a:pt x="3219502" y="12839700"/>
                </a:cubicBezTo>
                <a:cubicBezTo>
                  <a:pt x="3186168" y="12784137"/>
                  <a:pt x="3229037" y="12747625"/>
                  <a:pt x="3233796" y="12701587"/>
                </a:cubicBezTo>
                <a:cubicBezTo>
                  <a:pt x="3213161" y="12603161"/>
                  <a:pt x="3144894" y="12580937"/>
                  <a:pt x="3057578" y="12515849"/>
                </a:cubicBezTo>
                <a:cubicBezTo>
                  <a:pt x="2955986" y="12468224"/>
                  <a:pt x="2887721" y="12482512"/>
                  <a:pt x="2776591" y="12549187"/>
                </a:cubicBezTo>
                <a:cubicBezTo>
                  <a:pt x="2625787" y="12631737"/>
                  <a:pt x="2498779" y="12814299"/>
                  <a:pt x="2338442" y="12796837"/>
                </a:cubicBezTo>
                <a:cubicBezTo>
                  <a:pt x="2254314" y="12760324"/>
                  <a:pt x="2174932" y="12695237"/>
                  <a:pt x="2086030" y="12687299"/>
                </a:cubicBezTo>
                <a:cubicBezTo>
                  <a:pt x="1970148" y="12699999"/>
                  <a:pt x="1854266" y="12798424"/>
                  <a:pt x="1747893" y="12815887"/>
                </a:cubicBezTo>
                <a:cubicBezTo>
                  <a:pt x="1671701" y="12822237"/>
                  <a:pt x="1557401" y="12795250"/>
                  <a:pt x="1500252" y="12725400"/>
                </a:cubicBezTo>
                <a:cubicBezTo>
                  <a:pt x="1419288" y="12607924"/>
                  <a:pt x="1362138" y="12514262"/>
                  <a:pt x="1290695" y="12392024"/>
                </a:cubicBezTo>
                <a:cubicBezTo>
                  <a:pt x="1251007" y="12269787"/>
                  <a:pt x="1082736" y="12209462"/>
                  <a:pt x="1181168" y="12134850"/>
                </a:cubicBezTo>
                <a:cubicBezTo>
                  <a:pt x="1174812" y="11995151"/>
                  <a:pt x="1163698" y="11912600"/>
                  <a:pt x="1138299" y="11825451"/>
                </a:cubicBezTo>
                <a:cubicBezTo>
                  <a:pt x="1119247" y="11757187"/>
                  <a:pt x="1052575" y="11746074"/>
                  <a:pt x="1043054" y="11677813"/>
                </a:cubicBezTo>
                <a:cubicBezTo>
                  <a:pt x="1049398" y="11582565"/>
                  <a:pt x="1074807" y="11525412"/>
                  <a:pt x="1119247" y="11425402"/>
                </a:cubicBezTo>
                <a:lnTo>
                  <a:pt x="1125205" y="11423511"/>
                </a:lnTo>
                <a:lnTo>
                  <a:pt x="1121509" y="11419927"/>
                </a:lnTo>
                <a:cubicBezTo>
                  <a:pt x="1119913" y="11414758"/>
                  <a:pt x="1123814" y="11407622"/>
                  <a:pt x="1133539" y="11398414"/>
                </a:cubicBezTo>
                <a:cubicBezTo>
                  <a:pt x="1051142" y="11411735"/>
                  <a:pt x="961357" y="11446937"/>
                  <a:pt x="959881" y="11424938"/>
                </a:cubicBezTo>
                <a:cubicBezTo>
                  <a:pt x="916152" y="11384626"/>
                  <a:pt x="1049087" y="11313424"/>
                  <a:pt x="1093698" y="11257667"/>
                </a:cubicBezTo>
                <a:cubicBezTo>
                  <a:pt x="1015216" y="11278053"/>
                  <a:pt x="965298" y="11341301"/>
                  <a:pt x="858238" y="11318828"/>
                </a:cubicBezTo>
                <a:cubicBezTo>
                  <a:pt x="971501" y="11245181"/>
                  <a:pt x="972828" y="11197729"/>
                  <a:pt x="974162" y="11162188"/>
                </a:cubicBezTo>
                <a:cubicBezTo>
                  <a:pt x="964490" y="11139070"/>
                  <a:pt x="917925" y="11151760"/>
                  <a:pt x="883501" y="11165845"/>
                </a:cubicBezTo>
                <a:cubicBezTo>
                  <a:pt x="870514" y="11151354"/>
                  <a:pt x="858075" y="11126282"/>
                  <a:pt x="879557" y="11091910"/>
                </a:cubicBezTo>
                <a:cubicBezTo>
                  <a:pt x="895257" y="11046221"/>
                  <a:pt x="994306" y="10981481"/>
                  <a:pt x="1019526" y="10923886"/>
                </a:cubicBezTo>
                <a:cubicBezTo>
                  <a:pt x="1036850" y="10885012"/>
                  <a:pt x="1000458" y="10868013"/>
                  <a:pt x="997812" y="10839612"/>
                </a:cubicBezTo>
                <a:cubicBezTo>
                  <a:pt x="995152" y="10811211"/>
                  <a:pt x="1018833" y="10778861"/>
                  <a:pt x="1003611" y="10753482"/>
                </a:cubicBezTo>
                <a:cubicBezTo>
                  <a:pt x="987910" y="10708412"/>
                  <a:pt x="929355" y="10708587"/>
                  <a:pt x="927936" y="10682567"/>
                </a:cubicBezTo>
                <a:cubicBezTo>
                  <a:pt x="935275" y="10646442"/>
                  <a:pt x="1025951" y="10598410"/>
                  <a:pt x="1071397" y="10555142"/>
                </a:cubicBezTo>
                <a:cubicBezTo>
                  <a:pt x="1094162" y="10519306"/>
                  <a:pt x="1088351" y="10490616"/>
                  <a:pt x="1082541" y="10454780"/>
                </a:cubicBezTo>
                <a:cubicBezTo>
                  <a:pt x="1078790" y="10402275"/>
                  <a:pt x="1036930" y="10406922"/>
                  <a:pt x="1028409" y="10375850"/>
                </a:cubicBezTo>
                <a:cubicBezTo>
                  <a:pt x="1065697" y="10298546"/>
                  <a:pt x="1186338" y="10187905"/>
                  <a:pt x="1249816" y="10086789"/>
                </a:cubicBezTo>
                <a:cubicBezTo>
                  <a:pt x="1307662" y="9979925"/>
                  <a:pt x="1346453" y="9796860"/>
                  <a:pt x="1394777" y="9651892"/>
                </a:cubicBezTo>
                <a:cubicBezTo>
                  <a:pt x="1417078" y="9570118"/>
                  <a:pt x="1446525" y="9488341"/>
                  <a:pt x="1461681" y="9406567"/>
                </a:cubicBezTo>
                <a:cubicBezTo>
                  <a:pt x="1468826" y="9378166"/>
                  <a:pt x="1473587" y="9356910"/>
                  <a:pt x="1461681" y="9328508"/>
                </a:cubicBezTo>
                <a:cubicBezTo>
                  <a:pt x="1426312" y="9314510"/>
                  <a:pt x="1321887" y="9381477"/>
                  <a:pt x="1305565" y="9350811"/>
                </a:cubicBezTo>
                <a:cubicBezTo>
                  <a:pt x="1283615" y="9302953"/>
                  <a:pt x="1461681" y="9216996"/>
                  <a:pt x="1539738" y="9150090"/>
                </a:cubicBezTo>
                <a:cubicBezTo>
                  <a:pt x="1594337" y="9104613"/>
                  <a:pt x="1532250" y="9021035"/>
                  <a:pt x="1589223" y="8935079"/>
                </a:cubicBezTo>
                <a:cubicBezTo>
                  <a:pt x="1653453" y="8849703"/>
                  <a:pt x="1731987" y="8840528"/>
                  <a:pt x="1784313" y="8786107"/>
                </a:cubicBezTo>
                <a:cubicBezTo>
                  <a:pt x="1845877" y="8696606"/>
                  <a:pt x="1883632" y="8607106"/>
                  <a:pt x="1952334" y="8503318"/>
                </a:cubicBezTo>
                <a:cubicBezTo>
                  <a:pt x="1993226" y="8453194"/>
                  <a:pt x="2034117" y="8436410"/>
                  <a:pt x="2074995" y="8402956"/>
                </a:cubicBezTo>
                <a:cubicBezTo>
                  <a:pt x="2153056" y="8339766"/>
                  <a:pt x="2235872" y="8286101"/>
                  <a:pt x="2309174" y="8213386"/>
                </a:cubicBezTo>
                <a:cubicBezTo>
                  <a:pt x="2349768" y="8157340"/>
                  <a:pt x="2357033" y="8089386"/>
                  <a:pt x="2409536" y="8023815"/>
                </a:cubicBezTo>
                <a:cubicBezTo>
                  <a:pt x="2487880" y="7968465"/>
                  <a:pt x="2597184" y="8008366"/>
                  <a:pt x="2666010" y="7979211"/>
                </a:cubicBezTo>
                <a:cubicBezTo>
                  <a:pt x="2728329" y="7935652"/>
                  <a:pt x="2745405" y="7877805"/>
                  <a:pt x="2795817" y="7834245"/>
                </a:cubicBezTo>
                <a:cubicBezTo>
                  <a:pt x="2830107" y="7813955"/>
                  <a:pt x="2869158" y="7817631"/>
                  <a:pt x="2912968" y="7802258"/>
                </a:cubicBezTo>
                <a:cubicBezTo>
                  <a:pt x="2951389" y="7775403"/>
                  <a:pt x="2956482" y="7734267"/>
                  <a:pt x="2978246" y="7700271"/>
                </a:cubicBezTo>
                <a:cubicBezTo>
                  <a:pt x="3007980" y="7611062"/>
                  <a:pt x="3028194" y="7524234"/>
                  <a:pt x="3067450" y="7432646"/>
                </a:cubicBezTo>
                <a:cubicBezTo>
                  <a:pt x="3116647" y="7350868"/>
                  <a:pt x="3175366" y="7261947"/>
                  <a:pt x="3279326" y="7187316"/>
                </a:cubicBezTo>
                <a:cubicBezTo>
                  <a:pt x="3394552" y="7128675"/>
                  <a:pt x="3545505" y="7093849"/>
                  <a:pt x="3667883" y="7011392"/>
                </a:cubicBezTo>
                <a:cubicBezTo>
                  <a:pt x="3795187" y="6926618"/>
                  <a:pt x="3812960" y="6770403"/>
                  <a:pt x="3914077" y="6716582"/>
                </a:cubicBezTo>
                <a:cubicBezTo>
                  <a:pt x="3970701" y="6725508"/>
                  <a:pt x="3965417" y="6817776"/>
                  <a:pt x="4048242" y="6864802"/>
                </a:cubicBezTo>
                <a:cubicBezTo>
                  <a:pt x="4129398" y="6887820"/>
                  <a:pt x="4210552" y="6898933"/>
                  <a:pt x="4294082" y="6886232"/>
                </a:cubicBezTo>
                <a:cubicBezTo>
                  <a:pt x="4418843" y="6848192"/>
                  <a:pt x="4491213" y="6776811"/>
                  <a:pt x="4620722" y="6722100"/>
                </a:cubicBezTo>
                <a:cubicBezTo>
                  <a:pt x="4665037" y="6707813"/>
                  <a:pt x="4706978" y="6704242"/>
                  <a:pt x="4747119" y="6704242"/>
                </a:cubicBezTo>
                <a:cubicBezTo>
                  <a:pt x="4787264" y="6704242"/>
                  <a:pt x="4825629" y="6707813"/>
                  <a:pt x="4862796" y="6707813"/>
                </a:cubicBezTo>
                <a:cubicBezTo>
                  <a:pt x="4929453" y="6714203"/>
                  <a:pt x="4996110" y="6703921"/>
                  <a:pt x="5062765" y="6726981"/>
                </a:cubicBezTo>
                <a:cubicBezTo>
                  <a:pt x="5108921" y="6739213"/>
                  <a:pt x="5140783" y="6782406"/>
                  <a:pt x="5184560" y="6785116"/>
                </a:cubicBezTo>
                <a:cubicBezTo>
                  <a:pt x="5217724" y="6781863"/>
                  <a:pt x="5234215" y="6738128"/>
                  <a:pt x="5274520" y="6730117"/>
                </a:cubicBezTo>
                <a:cubicBezTo>
                  <a:pt x="5298910" y="6736796"/>
                  <a:pt x="5297110" y="6779190"/>
                  <a:pt x="5333416" y="6793014"/>
                </a:cubicBezTo>
                <a:cubicBezTo>
                  <a:pt x="5373216" y="6788466"/>
                  <a:pt x="5370160" y="6741052"/>
                  <a:pt x="5409966" y="6743648"/>
                </a:cubicBezTo>
                <a:cubicBezTo>
                  <a:pt x="5435943" y="6751121"/>
                  <a:pt x="5433353" y="6780024"/>
                  <a:pt x="5468856" y="6792261"/>
                </a:cubicBezTo>
                <a:cubicBezTo>
                  <a:pt x="5523021" y="6799071"/>
                  <a:pt x="5562907" y="6724927"/>
                  <a:pt x="5633745" y="6746030"/>
                </a:cubicBezTo>
                <a:cubicBezTo>
                  <a:pt x="5665279" y="6787963"/>
                  <a:pt x="5630145" y="6817988"/>
                  <a:pt x="5654531" y="6852779"/>
                </a:cubicBezTo>
                <a:cubicBezTo>
                  <a:pt x="5712164" y="6852701"/>
                  <a:pt x="5786472" y="6769280"/>
                  <a:pt x="5839347" y="6804924"/>
                </a:cubicBezTo>
                <a:cubicBezTo>
                  <a:pt x="5861531" y="6847902"/>
                  <a:pt x="5833706" y="6857541"/>
                  <a:pt x="5810649" y="6886232"/>
                </a:cubicBezTo>
                <a:cubicBezTo>
                  <a:pt x="5758608" y="6927119"/>
                  <a:pt x="5694665" y="6958480"/>
                  <a:pt x="5654531" y="7008898"/>
                </a:cubicBezTo>
                <a:cubicBezTo>
                  <a:pt x="5646347" y="7060643"/>
                  <a:pt x="5676252" y="7102870"/>
                  <a:pt x="5665689" y="7142711"/>
                </a:cubicBezTo>
                <a:cubicBezTo>
                  <a:pt x="5630389" y="7186949"/>
                  <a:pt x="5583197" y="7181179"/>
                  <a:pt x="5559804" y="7211129"/>
                </a:cubicBezTo>
                <a:cubicBezTo>
                  <a:pt x="5541256" y="7253315"/>
                  <a:pt x="5572721" y="7274068"/>
                  <a:pt x="5549412" y="7306728"/>
                </a:cubicBezTo>
                <a:cubicBezTo>
                  <a:pt x="5519173" y="7308855"/>
                  <a:pt x="5507976" y="7301460"/>
                  <a:pt x="5487270" y="7298829"/>
                </a:cubicBezTo>
                <a:lnTo>
                  <a:pt x="5411590" y="7337914"/>
                </a:lnTo>
                <a:cubicBezTo>
                  <a:pt x="5433135" y="7371333"/>
                  <a:pt x="5497541" y="7390455"/>
                  <a:pt x="5523852" y="7440544"/>
                </a:cubicBezTo>
                <a:cubicBezTo>
                  <a:pt x="5526742" y="7481972"/>
                  <a:pt x="5474864" y="7501970"/>
                  <a:pt x="5475363" y="7538637"/>
                </a:cubicBezTo>
                <a:cubicBezTo>
                  <a:pt x="5497662" y="7555015"/>
                  <a:pt x="5522350" y="7535676"/>
                  <a:pt x="5554171" y="7533005"/>
                </a:cubicBezTo>
                <a:cubicBezTo>
                  <a:pt x="5626713" y="7568409"/>
                  <a:pt x="5777833" y="7660970"/>
                  <a:pt x="5821799" y="7732099"/>
                </a:cubicBezTo>
                <a:cubicBezTo>
                  <a:pt x="5854597" y="7810156"/>
                  <a:pt x="5770715" y="7890755"/>
                  <a:pt x="5820175" y="7935477"/>
                </a:cubicBezTo>
                <a:cubicBezTo>
                  <a:pt x="5853920" y="7956035"/>
                  <a:pt x="5887664" y="7907542"/>
                  <a:pt x="5926169" y="7918577"/>
                </a:cubicBezTo>
                <a:cubicBezTo>
                  <a:pt x="5971994" y="7948892"/>
                  <a:pt x="5960672" y="7988734"/>
                  <a:pt x="5977917" y="8023815"/>
                </a:cubicBezTo>
                <a:cubicBezTo>
                  <a:pt x="6002138" y="8071847"/>
                  <a:pt x="6035885" y="8124642"/>
                  <a:pt x="6100586" y="8146478"/>
                </a:cubicBezTo>
                <a:cubicBezTo>
                  <a:pt x="6174378" y="8150836"/>
                  <a:pt x="6231511" y="8102805"/>
                  <a:pt x="6286261" y="8030960"/>
                </a:cubicBezTo>
                <a:cubicBezTo>
                  <a:pt x="6302929" y="7983974"/>
                  <a:pt x="6295786" y="7936986"/>
                  <a:pt x="6312454" y="7890002"/>
                </a:cubicBezTo>
                <a:cubicBezTo>
                  <a:pt x="6332955" y="7839587"/>
                  <a:pt x="6367743" y="7805684"/>
                  <a:pt x="6423965" y="7767177"/>
                </a:cubicBezTo>
                <a:cubicBezTo>
                  <a:pt x="6517110" y="7714212"/>
                  <a:pt x="6598348" y="7718391"/>
                  <a:pt x="6689093" y="7736864"/>
                </a:cubicBezTo>
                <a:cubicBezTo>
                  <a:pt x="6726191" y="7784931"/>
                  <a:pt x="6739477" y="7813951"/>
                  <a:pt x="6726560" y="7874088"/>
                </a:cubicBezTo>
                <a:cubicBezTo>
                  <a:pt x="6811506" y="7930926"/>
                  <a:pt x="6877412" y="7975861"/>
                  <a:pt x="6957867" y="8049369"/>
                </a:cubicBezTo>
                <a:cubicBezTo>
                  <a:pt x="7031163" y="8109017"/>
                  <a:pt x="7102078" y="8171045"/>
                  <a:pt x="7182520" y="8168779"/>
                </a:cubicBezTo>
                <a:cubicBezTo>
                  <a:pt x="7287935" y="8166866"/>
                  <a:pt x="7393343" y="8110178"/>
                  <a:pt x="7484470" y="8096357"/>
                </a:cubicBezTo>
                <a:cubicBezTo>
                  <a:pt x="7553861" y="8085880"/>
                  <a:pt x="7559999" y="8106006"/>
                  <a:pt x="7598885" y="8127368"/>
                </a:cubicBezTo>
                <a:cubicBezTo>
                  <a:pt x="7632909" y="8146062"/>
                  <a:pt x="7685565" y="8137771"/>
                  <a:pt x="7709442" y="8195490"/>
                </a:cubicBezTo>
                <a:lnTo>
                  <a:pt x="7714624" y="8213561"/>
                </a:lnTo>
                <a:lnTo>
                  <a:pt x="7897488" y="8144987"/>
                </a:lnTo>
                <a:lnTo>
                  <a:pt x="8118469" y="7779073"/>
                </a:lnTo>
                <a:lnTo>
                  <a:pt x="8347073" y="7443794"/>
                </a:lnTo>
                <a:lnTo>
                  <a:pt x="8423273" y="7306632"/>
                </a:lnTo>
                <a:lnTo>
                  <a:pt x="8324213" y="7314252"/>
                </a:lnTo>
                <a:lnTo>
                  <a:pt x="8263249" y="7283773"/>
                </a:lnTo>
                <a:lnTo>
                  <a:pt x="8110847" y="7359972"/>
                </a:lnTo>
                <a:lnTo>
                  <a:pt x="7950828" y="7321870"/>
                </a:lnTo>
                <a:lnTo>
                  <a:pt x="7905233" y="7237195"/>
                </a:lnTo>
                <a:lnTo>
                  <a:pt x="7858436" y="7219956"/>
                </a:lnTo>
                <a:lnTo>
                  <a:pt x="7720322" y="7315203"/>
                </a:lnTo>
                <a:lnTo>
                  <a:pt x="7696510" y="7272342"/>
                </a:lnTo>
                <a:lnTo>
                  <a:pt x="7663176" y="7177094"/>
                </a:lnTo>
                <a:lnTo>
                  <a:pt x="7534588" y="7215193"/>
                </a:lnTo>
                <a:lnTo>
                  <a:pt x="7477439" y="7181856"/>
                </a:lnTo>
                <a:lnTo>
                  <a:pt x="7544109" y="7053266"/>
                </a:lnTo>
                <a:lnTo>
                  <a:pt x="7548876" y="6981829"/>
                </a:lnTo>
                <a:lnTo>
                  <a:pt x="7510774" y="6886580"/>
                </a:lnTo>
                <a:lnTo>
                  <a:pt x="7558396" y="6877055"/>
                </a:lnTo>
                <a:lnTo>
                  <a:pt x="7610786" y="6791328"/>
                </a:lnTo>
                <a:lnTo>
                  <a:pt x="7644121" y="6629404"/>
                </a:lnTo>
                <a:lnTo>
                  <a:pt x="7696510" y="6581778"/>
                </a:lnTo>
                <a:lnTo>
                  <a:pt x="7796524" y="6596066"/>
                </a:lnTo>
                <a:lnTo>
                  <a:pt x="7882249" y="6610356"/>
                </a:lnTo>
                <a:lnTo>
                  <a:pt x="8072748" y="6486528"/>
                </a:lnTo>
                <a:lnTo>
                  <a:pt x="8215623" y="6500816"/>
                </a:lnTo>
                <a:lnTo>
                  <a:pt x="8387075" y="6391279"/>
                </a:lnTo>
                <a:lnTo>
                  <a:pt x="8725209" y="6381755"/>
                </a:lnTo>
                <a:lnTo>
                  <a:pt x="8734735" y="6443667"/>
                </a:lnTo>
                <a:lnTo>
                  <a:pt x="8787123" y="6543678"/>
                </a:lnTo>
                <a:lnTo>
                  <a:pt x="8987147" y="6657980"/>
                </a:lnTo>
                <a:lnTo>
                  <a:pt x="9282425" y="6672268"/>
                </a:lnTo>
                <a:lnTo>
                  <a:pt x="9425297" y="6510342"/>
                </a:lnTo>
                <a:lnTo>
                  <a:pt x="9391962" y="6296030"/>
                </a:lnTo>
                <a:lnTo>
                  <a:pt x="9249085" y="6115056"/>
                </a:lnTo>
                <a:lnTo>
                  <a:pt x="9187174" y="5943602"/>
                </a:lnTo>
                <a:lnTo>
                  <a:pt x="9244324" y="5881691"/>
                </a:lnTo>
                <a:lnTo>
                  <a:pt x="9310998" y="5938841"/>
                </a:lnTo>
                <a:lnTo>
                  <a:pt x="9387197" y="5810253"/>
                </a:lnTo>
                <a:lnTo>
                  <a:pt x="9430063" y="5781679"/>
                </a:lnTo>
                <a:lnTo>
                  <a:pt x="9391962" y="5729292"/>
                </a:lnTo>
                <a:lnTo>
                  <a:pt x="9591987" y="5710242"/>
                </a:lnTo>
                <a:lnTo>
                  <a:pt x="9477689" y="5681667"/>
                </a:lnTo>
                <a:lnTo>
                  <a:pt x="9339575" y="5672141"/>
                </a:lnTo>
                <a:lnTo>
                  <a:pt x="9282425" y="5729292"/>
                </a:lnTo>
                <a:lnTo>
                  <a:pt x="9234801" y="5691191"/>
                </a:lnTo>
                <a:lnTo>
                  <a:pt x="9139548" y="5743578"/>
                </a:lnTo>
                <a:lnTo>
                  <a:pt x="8963335" y="5729292"/>
                </a:lnTo>
                <a:lnTo>
                  <a:pt x="8982385" y="5776919"/>
                </a:lnTo>
                <a:lnTo>
                  <a:pt x="8958575" y="5838830"/>
                </a:lnTo>
                <a:lnTo>
                  <a:pt x="9196698" y="5848352"/>
                </a:lnTo>
                <a:lnTo>
                  <a:pt x="9191935" y="5857879"/>
                </a:lnTo>
                <a:lnTo>
                  <a:pt x="8944287" y="5972179"/>
                </a:lnTo>
                <a:lnTo>
                  <a:pt x="8777603" y="6005516"/>
                </a:lnTo>
                <a:lnTo>
                  <a:pt x="8749023" y="5957892"/>
                </a:lnTo>
                <a:lnTo>
                  <a:pt x="8768073" y="5853118"/>
                </a:lnTo>
                <a:lnTo>
                  <a:pt x="8753785" y="5819779"/>
                </a:lnTo>
                <a:lnTo>
                  <a:pt x="8806173" y="5795969"/>
                </a:lnTo>
                <a:lnTo>
                  <a:pt x="8887134" y="5729292"/>
                </a:lnTo>
                <a:lnTo>
                  <a:pt x="8820461" y="5700718"/>
                </a:lnTo>
                <a:lnTo>
                  <a:pt x="8753785" y="5619752"/>
                </a:lnTo>
                <a:lnTo>
                  <a:pt x="8606149" y="5610230"/>
                </a:lnTo>
                <a:lnTo>
                  <a:pt x="8477561" y="5724531"/>
                </a:lnTo>
                <a:lnTo>
                  <a:pt x="8382310" y="5872168"/>
                </a:lnTo>
                <a:lnTo>
                  <a:pt x="8291824" y="5862640"/>
                </a:lnTo>
                <a:lnTo>
                  <a:pt x="8220386" y="6000753"/>
                </a:lnTo>
                <a:lnTo>
                  <a:pt x="8077509" y="6076954"/>
                </a:lnTo>
                <a:lnTo>
                  <a:pt x="7982260" y="6143627"/>
                </a:lnTo>
                <a:cubicBezTo>
                  <a:pt x="7980672" y="6246816"/>
                  <a:pt x="7979083" y="6350002"/>
                  <a:pt x="7977499" y="6453194"/>
                </a:cubicBezTo>
                <a:lnTo>
                  <a:pt x="7887009" y="6477003"/>
                </a:lnTo>
                <a:lnTo>
                  <a:pt x="7815573" y="6457955"/>
                </a:lnTo>
                <a:lnTo>
                  <a:pt x="7658409" y="6553202"/>
                </a:lnTo>
                <a:lnTo>
                  <a:pt x="7653648" y="6462718"/>
                </a:lnTo>
                <a:lnTo>
                  <a:pt x="7591738" y="6419857"/>
                </a:lnTo>
                <a:lnTo>
                  <a:pt x="7425049" y="6410328"/>
                </a:lnTo>
                <a:lnTo>
                  <a:pt x="7415529" y="6567493"/>
                </a:lnTo>
                <a:lnTo>
                  <a:pt x="7353617" y="6543678"/>
                </a:lnTo>
                <a:lnTo>
                  <a:pt x="7348851" y="6457955"/>
                </a:lnTo>
                <a:lnTo>
                  <a:pt x="7286940" y="6457955"/>
                </a:lnTo>
                <a:lnTo>
                  <a:pt x="7277413" y="6529393"/>
                </a:lnTo>
                <a:lnTo>
                  <a:pt x="7244078" y="6557965"/>
                </a:lnTo>
                <a:lnTo>
                  <a:pt x="7248838" y="6677028"/>
                </a:lnTo>
                <a:lnTo>
                  <a:pt x="7182164" y="6686553"/>
                </a:lnTo>
                <a:lnTo>
                  <a:pt x="7163113" y="6738940"/>
                </a:lnTo>
                <a:lnTo>
                  <a:pt x="7215502" y="6800856"/>
                </a:lnTo>
                <a:lnTo>
                  <a:pt x="7234551" y="6896106"/>
                </a:lnTo>
                <a:lnTo>
                  <a:pt x="7186925" y="6943732"/>
                </a:lnTo>
                <a:lnTo>
                  <a:pt x="7053574" y="6953255"/>
                </a:lnTo>
                <a:lnTo>
                  <a:pt x="7005949" y="7153278"/>
                </a:lnTo>
                <a:lnTo>
                  <a:pt x="6915194" y="7110418"/>
                </a:lnTo>
                <a:lnTo>
                  <a:pt x="6877091" y="6991354"/>
                </a:lnTo>
                <a:lnTo>
                  <a:pt x="6924986" y="6958019"/>
                </a:lnTo>
                <a:lnTo>
                  <a:pt x="6939274" y="6881816"/>
                </a:lnTo>
                <a:lnTo>
                  <a:pt x="6977374" y="6891342"/>
                </a:lnTo>
                <a:lnTo>
                  <a:pt x="7010710" y="6853241"/>
                </a:lnTo>
                <a:lnTo>
                  <a:pt x="7091676" y="6896106"/>
                </a:lnTo>
                <a:lnTo>
                  <a:pt x="7139300" y="6872294"/>
                </a:lnTo>
                <a:lnTo>
                  <a:pt x="6986898" y="6805617"/>
                </a:lnTo>
                <a:lnTo>
                  <a:pt x="6963086" y="6743704"/>
                </a:lnTo>
                <a:lnTo>
                  <a:pt x="6982136" y="6657980"/>
                </a:lnTo>
                <a:lnTo>
                  <a:pt x="6924986" y="6586542"/>
                </a:lnTo>
                <a:lnTo>
                  <a:pt x="6982136" y="6515104"/>
                </a:lnTo>
                <a:lnTo>
                  <a:pt x="6963086" y="6448430"/>
                </a:lnTo>
                <a:lnTo>
                  <a:pt x="6939274" y="6348420"/>
                </a:lnTo>
                <a:lnTo>
                  <a:pt x="7029760" y="6281741"/>
                </a:lnTo>
                <a:lnTo>
                  <a:pt x="7047317" y="6197480"/>
                </a:lnTo>
                <a:lnTo>
                  <a:pt x="7044050" y="6034093"/>
                </a:lnTo>
                <a:lnTo>
                  <a:pt x="6986898" y="5981705"/>
                </a:lnTo>
                <a:lnTo>
                  <a:pt x="7010710" y="5929317"/>
                </a:lnTo>
                <a:lnTo>
                  <a:pt x="6896146" y="5819779"/>
                </a:lnTo>
                <a:lnTo>
                  <a:pt x="6867566" y="5600701"/>
                </a:lnTo>
                <a:lnTo>
                  <a:pt x="6915194" y="5500690"/>
                </a:lnTo>
                <a:lnTo>
                  <a:pt x="6824710" y="5557843"/>
                </a:lnTo>
                <a:lnTo>
                  <a:pt x="6767560" y="5553081"/>
                </a:lnTo>
                <a:lnTo>
                  <a:pt x="6853285" y="5414966"/>
                </a:lnTo>
                <a:lnTo>
                  <a:pt x="6786615" y="5410206"/>
                </a:lnTo>
                <a:lnTo>
                  <a:pt x="6734218" y="5443543"/>
                </a:lnTo>
                <a:lnTo>
                  <a:pt x="6691355" y="5519741"/>
                </a:lnTo>
                <a:lnTo>
                  <a:pt x="6619918" y="5586419"/>
                </a:lnTo>
                <a:lnTo>
                  <a:pt x="6610396" y="5938841"/>
                </a:lnTo>
                <a:lnTo>
                  <a:pt x="6638966" y="6010277"/>
                </a:lnTo>
                <a:lnTo>
                  <a:pt x="6738985" y="6067430"/>
                </a:lnTo>
                <a:lnTo>
                  <a:pt x="6724691" y="6229357"/>
                </a:lnTo>
                <a:lnTo>
                  <a:pt x="6838994" y="6396041"/>
                </a:lnTo>
                <a:lnTo>
                  <a:pt x="6800896" y="6419857"/>
                </a:lnTo>
                <a:lnTo>
                  <a:pt x="6691355" y="6376994"/>
                </a:lnTo>
                <a:lnTo>
                  <a:pt x="6629446" y="6424616"/>
                </a:lnTo>
                <a:lnTo>
                  <a:pt x="6643740" y="6496054"/>
                </a:lnTo>
                <a:lnTo>
                  <a:pt x="6572296" y="6629404"/>
                </a:lnTo>
                <a:lnTo>
                  <a:pt x="6372273" y="6719894"/>
                </a:lnTo>
                <a:lnTo>
                  <a:pt x="6500857" y="6553202"/>
                </a:lnTo>
                <a:lnTo>
                  <a:pt x="6505618" y="6391279"/>
                </a:lnTo>
                <a:lnTo>
                  <a:pt x="6481812" y="6376994"/>
                </a:lnTo>
                <a:lnTo>
                  <a:pt x="6457996" y="6215065"/>
                </a:lnTo>
                <a:lnTo>
                  <a:pt x="6338937" y="6110294"/>
                </a:lnTo>
                <a:lnTo>
                  <a:pt x="6338937" y="5938841"/>
                </a:lnTo>
                <a:lnTo>
                  <a:pt x="6281787" y="5872168"/>
                </a:lnTo>
                <a:lnTo>
                  <a:pt x="6343698" y="5662616"/>
                </a:lnTo>
                <a:lnTo>
                  <a:pt x="6210348" y="5553081"/>
                </a:lnTo>
                <a:lnTo>
                  <a:pt x="6105569" y="5595943"/>
                </a:lnTo>
                <a:lnTo>
                  <a:pt x="5919834" y="5686429"/>
                </a:lnTo>
                <a:lnTo>
                  <a:pt x="5729337" y="5629280"/>
                </a:lnTo>
                <a:lnTo>
                  <a:pt x="5619798" y="5634043"/>
                </a:lnTo>
                <a:lnTo>
                  <a:pt x="5519786" y="5662616"/>
                </a:lnTo>
                <a:lnTo>
                  <a:pt x="5462636" y="5810253"/>
                </a:lnTo>
                <a:lnTo>
                  <a:pt x="5300708" y="5900745"/>
                </a:lnTo>
                <a:lnTo>
                  <a:pt x="5195943" y="5886454"/>
                </a:lnTo>
                <a:lnTo>
                  <a:pt x="5091163" y="5943602"/>
                </a:lnTo>
                <a:lnTo>
                  <a:pt x="5038774" y="6072191"/>
                </a:lnTo>
                <a:lnTo>
                  <a:pt x="4829222" y="6091243"/>
                </a:lnTo>
                <a:lnTo>
                  <a:pt x="4795882" y="6119818"/>
                </a:lnTo>
                <a:lnTo>
                  <a:pt x="4800654" y="6305556"/>
                </a:lnTo>
                <a:lnTo>
                  <a:pt x="4738734" y="6386517"/>
                </a:lnTo>
                <a:lnTo>
                  <a:pt x="4533946" y="6500816"/>
                </a:lnTo>
                <a:lnTo>
                  <a:pt x="4414887" y="6624641"/>
                </a:lnTo>
                <a:lnTo>
                  <a:pt x="4272012" y="6629404"/>
                </a:lnTo>
                <a:lnTo>
                  <a:pt x="4167236" y="6581778"/>
                </a:lnTo>
                <a:lnTo>
                  <a:pt x="3914824" y="6681795"/>
                </a:lnTo>
                <a:lnTo>
                  <a:pt x="3910059" y="6462718"/>
                </a:lnTo>
                <a:lnTo>
                  <a:pt x="3710038" y="6400802"/>
                </a:lnTo>
                <a:lnTo>
                  <a:pt x="3824336" y="6262694"/>
                </a:lnTo>
                <a:lnTo>
                  <a:pt x="3919583" y="6124579"/>
                </a:lnTo>
                <a:lnTo>
                  <a:pt x="3895773" y="6067430"/>
                </a:lnTo>
                <a:lnTo>
                  <a:pt x="4014839" y="5976941"/>
                </a:lnTo>
                <a:lnTo>
                  <a:pt x="4162473" y="5786441"/>
                </a:lnTo>
                <a:lnTo>
                  <a:pt x="4210103" y="5629280"/>
                </a:lnTo>
                <a:lnTo>
                  <a:pt x="4272012" y="5405442"/>
                </a:lnTo>
                <a:lnTo>
                  <a:pt x="4329162" y="5362581"/>
                </a:lnTo>
                <a:lnTo>
                  <a:pt x="4462517" y="5319718"/>
                </a:lnTo>
                <a:lnTo>
                  <a:pt x="4986385" y="5453068"/>
                </a:lnTo>
                <a:lnTo>
                  <a:pt x="5129262" y="5429253"/>
                </a:lnTo>
                <a:lnTo>
                  <a:pt x="5415008" y="5053020"/>
                </a:lnTo>
                <a:lnTo>
                  <a:pt x="5467397" y="4833941"/>
                </a:lnTo>
                <a:lnTo>
                  <a:pt x="5324522" y="4748216"/>
                </a:lnTo>
                <a:lnTo>
                  <a:pt x="5295947" y="4686303"/>
                </a:lnTo>
                <a:lnTo>
                  <a:pt x="5400727" y="4576768"/>
                </a:lnTo>
                <a:lnTo>
                  <a:pt x="5515019" y="4567245"/>
                </a:lnTo>
                <a:lnTo>
                  <a:pt x="5567407" y="4572004"/>
                </a:lnTo>
                <a:lnTo>
                  <a:pt x="5615031" y="4686303"/>
                </a:lnTo>
                <a:lnTo>
                  <a:pt x="5686475" y="4643441"/>
                </a:lnTo>
                <a:lnTo>
                  <a:pt x="5691236" y="4557717"/>
                </a:lnTo>
                <a:lnTo>
                  <a:pt x="5786481" y="4452942"/>
                </a:lnTo>
                <a:lnTo>
                  <a:pt x="5938889" y="4510093"/>
                </a:lnTo>
                <a:lnTo>
                  <a:pt x="6219878" y="4414842"/>
                </a:lnTo>
                <a:lnTo>
                  <a:pt x="6467518" y="4291018"/>
                </a:lnTo>
                <a:lnTo>
                  <a:pt x="6624685" y="4219578"/>
                </a:lnTo>
                <a:lnTo>
                  <a:pt x="6738985" y="4090993"/>
                </a:lnTo>
                <a:lnTo>
                  <a:pt x="6810429" y="4071942"/>
                </a:lnTo>
                <a:lnTo>
                  <a:pt x="6786615" y="4219578"/>
                </a:lnTo>
                <a:lnTo>
                  <a:pt x="6929748" y="3976692"/>
                </a:lnTo>
                <a:lnTo>
                  <a:pt x="7213551" y="3999577"/>
                </a:lnTo>
                <a:lnTo>
                  <a:pt x="7333614" y="3930974"/>
                </a:lnTo>
                <a:lnTo>
                  <a:pt x="7440291" y="3770951"/>
                </a:lnTo>
                <a:lnTo>
                  <a:pt x="7493629" y="3671891"/>
                </a:lnTo>
                <a:lnTo>
                  <a:pt x="7531731" y="3595687"/>
                </a:lnTo>
                <a:lnTo>
                  <a:pt x="7592686" y="3633789"/>
                </a:lnTo>
                <a:lnTo>
                  <a:pt x="7646026" y="3534728"/>
                </a:lnTo>
                <a:lnTo>
                  <a:pt x="7806046" y="3458527"/>
                </a:lnTo>
                <a:lnTo>
                  <a:pt x="7874628" y="3511867"/>
                </a:lnTo>
                <a:lnTo>
                  <a:pt x="7760326" y="3549967"/>
                </a:lnTo>
                <a:lnTo>
                  <a:pt x="7790809" y="3656653"/>
                </a:lnTo>
                <a:lnTo>
                  <a:pt x="7600311" y="3770951"/>
                </a:lnTo>
                <a:lnTo>
                  <a:pt x="7470769" y="3831914"/>
                </a:lnTo>
                <a:lnTo>
                  <a:pt x="7463151" y="3938594"/>
                </a:lnTo>
                <a:lnTo>
                  <a:pt x="7508871" y="3976692"/>
                </a:lnTo>
                <a:lnTo>
                  <a:pt x="7676508" y="3991931"/>
                </a:lnTo>
                <a:lnTo>
                  <a:pt x="7775568" y="3984313"/>
                </a:lnTo>
                <a:lnTo>
                  <a:pt x="7775568" y="4121473"/>
                </a:lnTo>
                <a:lnTo>
                  <a:pt x="7958449" y="4098615"/>
                </a:lnTo>
                <a:lnTo>
                  <a:pt x="8164188" y="4014793"/>
                </a:lnTo>
                <a:lnTo>
                  <a:pt x="8255631" y="4037653"/>
                </a:lnTo>
                <a:lnTo>
                  <a:pt x="8369932" y="4182431"/>
                </a:lnTo>
                <a:lnTo>
                  <a:pt x="8430890" y="4075751"/>
                </a:lnTo>
                <a:lnTo>
                  <a:pt x="8499472" y="4098615"/>
                </a:lnTo>
                <a:lnTo>
                  <a:pt x="8781407" y="3885250"/>
                </a:lnTo>
                <a:lnTo>
                  <a:pt x="8964291" y="3679512"/>
                </a:lnTo>
                <a:lnTo>
                  <a:pt x="9040493" y="3877630"/>
                </a:lnTo>
                <a:lnTo>
                  <a:pt x="9185269" y="3732851"/>
                </a:lnTo>
                <a:lnTo>
                  <a:pt x="9093829" y="3694751"/>
                </a:lnTo>
                <a:lnTo>
                  <a:pt x="9238607" y="3626167"/>
                </a:lnTo>
                <a:lnTo>
                  <a:pt x="9276706" y="3504248"/>
                </a:lnTo>
                <a:lnTo>
                  <a:pt x="9589132" y="3519488"/>
                </a:lnTo>
                <a:lnTo>
                  <a:pt x="9726290" y="3549967"/>
                </a:lnTo>
                <a:lnTo>
                  <a:pt x="9863450" y="3511867"/>
                </a:lnTo>
                <a:lnTo>
                  <a:pt x="9947273" y="3534728"/>
                </a:lnTo>
                <a:lnTo>
                  <a:pt x="9962507" y="3466148"/>
                </a:lnTo>
                <a:lnTo>
                  <a:pt x="9787251" y="3359467"/>
                </a:lnTo>
                <a:lnTo>
                  <a:pt x="9718673" y="3336607"/>
                </a:lnTo>
                <a:lnTo>
                  <a:pt x="9444347" y="3405187"/>
                </a:lnTo>
                <a:lnTo>
                  <a:pt x="9299568" y="3290888"/>
                </a:lnTo>
                <a:lnTo>
                  <a:pt x="9345289" y="3108008"/>
                </a:lnTo>
                <a:lnTo>
                  <a:pt x="9558653" y="2879409"/>
                </a:lnTo>
                <a:lnTo>
                  <a:pt x="9970133" y="2696527"/>
                </a:lnTo>
                <a:lnTo>
                  <a:pt x="10213969" y="2605087"/>
                </a:lnTo>
                <a:lnTo>
                  <a:pt x="10008229" y="2460308"/>
                </a:lnTo>
                <a:lnTo>
                  <a:pt x="9825349" y="2574607"/>
                </a:lnTo>
                <a:lnTo>
                  <a:pt x="9688189" y="2711767"/>
                </a:lnTo>
                <a:lnTo>
                  <a:pt x="9413867" y="2719388"/>
                </a:lnTo>
                <a:lnTo>
                  <a:pt x="9429109" y="2795587"/>
                </a:lnTo>
                <a:lnTo>
                  <a:pt x="9253848" y="2780347"/>
                </a:lnTo>
                <a:lnTo>
                  <a:pt x="9131932" y="2902267"/>
                </a:lnTo>
                <a:lnTo>
                  <a:pt x="8941429" y="3024188"/>
                </a:lnTo>
                <a:lnTo>
                  <a:pt x="8926191" y="3298508"/>
                </a:lnTo>
                <a:lnTo>
                  <a:pt x="8728070" y="3428050"/>
                </a:lnTo>
                <a:lnTo>
                  <a:pt x="8529945" y="3458527"/>
                </a:lnTo>
                <a:lnTo>
                  <a:pt x="8286111" y="3755712"/>
                </a:lnTo>
                <a:lnTo>
                  <a:pt x="8087987" y="3770951"/>
                </a:lnTo>
                <a:lnTo>
                  <a:pt x="7958449" y="3877630"/>
                </a:lnTo>
                <a:lnTo>
                  <a:pt x="7813669" y="3854775"/>
                </a:lnTo>
                <a:lnTo>
                  <a:pt x="7981309" y="3717611"/>
                </a:lnTo>
                <a:lnTo>
                  <a:pt x="7973688" y="3534728"/>
                </a:lnTo>
                <a:lnTo>
                  <a:pt x="8080369" y="3435668"/>
                </a:lnTo>
                <a:lnTo>
                  <a:pt x="8095609" y="3313748"/>
                </a:lnTo>
                <a:lnTo>
                  <a:pt x="8179430" y="3184209"/>
                </a:lnTo>
                <a:lnTo>
                  <a:pt x="7943211" y="3290888"/>
                </a:lnTo>
                <a:lnTo>
                  <a:pt x="7851768" y="3313748"/>
                </a:lnTo>
                <a:lnTo>
                  <a:pt x="7729846" y="3367087"/>
                </a:lnTo>
                <a:lnTo>
                  <a:pt x="7623166" y="3252787"/>
                </a:lnTo>
                <a:lnTo>
                  <a:pt x="7668884" y="3191827"/>
                </a:lnTo>
                <a:lnTo>
                  <a:pt x="7767949" y="3176587"/>
                </a:lnTo>
                <a:lnTo>
                  <a:pt x="7767949" y="3100387"/>
                </a:lnTo>
                <a:lnTo>
                  <a:pt x="7958449" y="2970847"/>
                </a:lnTo>
                <a:lnTo>
                  <a:pt x="7806046" y="2932747"/>
                </a:lnTo>
                <a:lnTo>
                  <a:pt x="7927968" y="2871787"/>
                </a:lnTo>
                <a:lnTo>
                  <a:pt x="8080369" y="2909887"/>
                </a:lnTo>
                <a:lnTo>
                  <a:pt x="8148948" y="2841307"/>
                </a:lnTo>
                <a:lnTo>
                  <a:pt x="8011786" y="2864169"/>
                </a:lnTo>
                <a:lnTo>
                  <a:pt x="7973688" y="2711767"/>
                </a:lnTo>
                <a:lnTo>
                  <a:pt x="8072748" y="2787967"/>
                </a:lnTo>
                <a:lnTo>
                  <a:pt x="8065129" y="2681287"/>
                </a:lnTo>
                <a:lnTo>
                  <a:pt x="8217531" y="2742247"/>
                </a:lnTo>
                <a:lnTo>
                  <a:pt x="8324212" y="2597468"/>
                </a:lnTo>
                <a:lnTo>
                  <a:pt x="8408030" y="2643188"/>
                </a:lnTo>
                <a:lnTo>
                  <a:pt x="8522330" y="2544130"/>
                </a:lnTo>
                <a:lnTo>
                  <a:pt x="9116691" y="2376489"/>
                </a:lnTo>
                <a:lnTo>
                  <a:pt x="9139548" y="2300288"/>
                </a:lnTo>
                <a:lnTo>
                  <a:pt x="9330047" y="2315527"/>
                </a:lnTo>
                <a:lnTo>
                  <a:pt x="9391007" y="2216467"/>
                </a:lnTo>
                <a:lnTo>
                  <a:pt x="9482449" y="2216467"/>
                </a:lnTo>
                <a:lnTo>
                  <a:pt x="9398629" y="2170747"/>
                </a:lnTo>
                <a:lnTo>
                  <a:pt x="9604371" y="2147889"/>
                </a:lnTo>
                <a:lnTo>
                  <a:pt x="9817730" y="2025968"/>
                </a:lnTo>
                <a:cubicBezTo>
                  <a:pt x="9872021" y="1996863"/>
                  <a:pt x="9897105" y="2030200"/>
                  <a:pt x="9942825" y="2011362"/>
                </a:cubicBezTo>
                <a:cubicBezTo>
                  <a:pt x="9988545" y="1992524"/>
                  <a:pt x="10011086" y="1919288"/>
                  <a:pt x="10092048" y="1912937"/>
                </a:cubicBezTo>
                <a:cubicBezTo>
                  <a:pt x="10187509" y="1887220"/>
                  <a:pt x="10330173" y="1946804"/>
                  <a:pt x="10415901" y="1935162"/>
                </a:cubicBezTo>
                <a:cubicBezTo>
                  <a:pt x="10501623" y="1923521"/>
                  <a:pt x="10561419" y="1832505"/>
                  <a:pt x="10606399" y="1843088"/>
                </a:cubicBezTo>
                <a:cubicBezTo>
                  <a:pt x="10651378" y="1853670"/>
                  <a:pt x="10613809" y="1938337"/>
                  <a:pt x="10660375" y="1935162"/>
                </a:cubicBezTo>
                <a:cubicBezTo>
                  <a:pt x="10706943" y="1931988"/>
                  <a:pt x="10850873" y="1811867"/>
                  <a:pt x="10885799" y="1824038"/>
                </a:cubicBezTo>
                <a:cubicBezTo>
                  <a:pt x="10946127" y="1821391"/>
                  <a:pt x="10845055" y="1924579"/>
                  <a:pt x="10892149" y="1922464"/>
                </a:cubicBezTo>
                <a:cubicBezTo>
                  <a:pt x="10939248" y="1920346"/>
                  <a:pt x="11145622" y="1791230"/>
                  <a:pt x="11168376" y="1811339"/>
                </a:cubicBezTo>
                <a:cubicBezTo>
                  <a:pt x="11225526" y="1817689"/>
                  <a:pt x="11074181" y="1924051"/>
                  <a:pt x="11104873" y="1947862"/>
                </a:cubicBezTo>
                <a:cubicBezTo>
                  <a:pt x="11135565" y="1971675"/>
                  <a:pt x="11337498" y="1923099"/>
                  <a:pt x="11352526" y="1954213"/>
                </a:cubicBezTo>
                <a:lnTo>
                  <a:pt x="11318871" y="2048827"/>
                </a:lnTo>
                <a:lnTo>
                  <a:pt x="11387451" y="2117408"/>
                </a:lnTo>
                <a:lnTo>
                  <a:pt x="11356971" y="2170747"/>
                </a:lnTo>
                <a:lnTo>
                  <a:pt x="11570330" y="2208848"/>
                </a:lnTo>
                <a:lnTo>
                  <a:pt x="11760829" y="2429827"/>
                </a:lnTo>
                <a:lnTo>
                  <a:pt x="11791311" y="2566988"/>
                </a:lnTo>
                <a:lnTo>
                  <a:pt x="11623669" y="2734628"/>
                </a:lnTo>
                <a:lnTo>
                  <a:pt x="11303629" y="2742247"/>
                </a:lnTo>
                <a:lnTo>
                  <a:pt x="11120751" y="2544130"/>
                </a:lnTo>
                <a:lnTo>
                  <a:pt x="11067412" y="2551747"/>
                </a:lnTo>
                <a:lnTo>
                  <a:pt x="11052169" y="2780347"/>
                </a:lnTo>
                <a:lnTo>
                  <a:pt x="10922633" y="2932747"/>
                </a:lnTo>
                <a:lnTo>
                  <a:pt x="11135993" y="3077528"/>
                </a:lnTo>
                <a:lnTo>
                  <a:pt x="11128371" y="2856547"/>
                </a:lnTo>
                <a:lnTo>
                  <a:pt x="11433171" y="3008948"/>
                </a:lnTo>
                <a:lnTo>
                  <a:pt x="11532227" y="2803208"/>
                </a:lnTo>
                <a:lnTo>
                  <a:pt x="11806551" y="2772729"/>
                </a:lnTo>
                <a:lnTo>
                  <a:pt x="11890370" y="2826069"/>
                </a:lnTo>
                <a:lnTo>
                  <a:pt x="12012287" y="2627948"/>
                </a:lnTo>
                <a:lnTo>
                  <a:pt x="12157070" y="2566988"/>
                </a:lnTo>
                <a:lnTo>
                  <a:pt x="12233270" y="2422207"/>
                </a:lnTo>
                <a:lnTo>
                  <a:pt x="12339952" y="2536507"/>
                </a:lnTo>
                <a:lnTo>
                  <a:pt x="12179931" y="2643188"/>
                </a:lnTo>
                <a:lnTo>
                  <a:pt x="12179931" y="2749867"/>
                </a:lnTo>
                <a:lnTo>
                  <a:pt x="12408531" y="2696527"/>
                </a:lnTo>
                <a:lnTo>
                  <a:pt x="12669484" y="2611717"/>
                </a:lnTo>
                <a:lnTo>
                  <a:pt x="12667609" y="2589848"/>
                </a:lnTo>
                <a:lnTo>
                  <a:pt x="13033369" y="2551747"/>
                </a:lnTo>
                <a:lnTo>
                  <a:pt x="13094330" y="2620327"/>
                </a:lnTo>
                <a:lnTo>
                  <a:pt x="13475332" y="2605087"/>
                </a:lnTo>
                <a:lnTo>
                  <a:pt x="13521051" y="2681287"/>
                </a:lnTo>
                <a:lnTo>
                  <a:pt x="13597250" y="2635567"/>
                </a:lnTo>
                <a:lnTo>
                  <a:pt x="13688686" y="2650808"/>
                </a:lnTo>
                <a:lnTo>
                  <a:pt x="13703932" y="2612708"/>
                </a:lnTo>
                <a:lnTo>
                  <a:pt x="13650587" y="2490787"/>
                </a:lnTo>
                <a:lnTo>
                  <a:pt x="14183990" y="2704148"/>
                </a:lnTo>
                <a:lnTo>
                  <a:pt x="14229712" y="2879409"/>
                </a:lnTo>
                <a:lnTo>
                  <a:pt x="14366872" y="2711767"/>
                </a:lnTo>
                <a:lnTo>
                  <a:pt x="14313533" y="2620327"/>
                </a:lnTo>
                <a:lnTo>
                  <a:pt x="14222091" y="2589848"/>
                </a:lnTo>
                <a:lnTo>
                  <a:pt x="14351630" y="2414587"/>
                </a:lnTo>
                <a:lnTo>
                  <a:pt x="14344012" y="2384108"/>
                </a:lnTo>
                <a:lnTo>
                  <a:pt x="14404973" y="2323148"/>
                </a:lnTo>
                <a:lnTo>
                  <a:pt x="14572608" y="2315527"/>
                </a:lnTo>
                <a:lnTo>
                  <a:pt x="14641194" y="2246947"/>
                </a:lnTo>
                <a:lnTo>
                  <a:pt x="14641194" y="2208848"/>
                </a:lnTo>
                <a:lnTo>
                  <a:pt x="14679285" y="2185990"/>
                </a:lnTo>
                <a:lnTo>
                  <a:pt x="14953609" y="2178368"/>
                </a:lnTo>
                <a:lnTo>
                  <a:pt x="15014567" y="2208848"/>
                </a:lnTo>
                <a:lnTo>
                  <a:pt x="14854547" y="2399348"/>
                </a:lnTo>
                <a:lnTo>
                  <a:pt x="14846926" y="2521267"/>
                </a:lnTo>
                <a:lnTo>
                  <a:pt x="14679285" y="2749867"/>
                </a:lnTo>
                <a:lnTo>
                  <a:pt x="14763107" y="2841307"/>
                </a:lnTo>
                <a:lnTo>
                  <a:pt x="14679285" y="2932747"/>
                </a:lnTo>
                <a:lnTo>
                  <a:pt x="14359247" y="3100387"/>
                </a:lnTo>
                <a:lnTo>
                  <a:pt x="14153514" y="3092767"/>
                </a:lnTo>
                <a:lnTo>
                  <a:pt x="14275430" y="3191827"/>
                </a:lnTo>
                <a:lnTo>
                  <a:pt x="14458314" y="3184209"/>
                </a:lnTo>
                <a:lnTo>
                  <a:pt x="14610709" y="3069907"/>
                </a:lnTo>
                <a:lnTo>
                  <a:pt x="14770729" y="3031808"/>
                </a:lnTo>
                <a:lnTo>
                  <a:pt x="14831687" y="2902267"/>
                </a:lnTo>
                <a:lnTo>
                  <a:pt x="14877407" y="2841307"/>
                </a:lnTo>
                <a:lnTo>
                  <a:pt x="14984086" y="2856547"/>
                </a:lnTo>
                <a:lnTo>
                  <a:pt x="15060287" y="2970847"/>
                </a:lnTo>
                <a:lnTo>
                  <a:pt x="15060287" y="2803208"/>
                </a:lnTo>
                <a:lnTo>
                  <a:pt x="14953609" y="2734628"/>
                </a:lnTo>
                <a:lnTo>
                  <a:pt x="14801208" y="2711767"/>
                </a:lnTo>
                <a:lnTo>
                  <a:pt x="14945987" y="2582228"/>
                </a:lnTo>
                <a:lnTo>
                  <a:pt x="14938368" y="2483167"/>
                </a:lnTo>
                <a:lnTo>
                  <a:pt x="14930749" y="2399348"/>
                </a:lnTo>
                <a:lnTo>
                  <a:pt x="15052666" y="2353628"/>
                </a:lnTo>
                <a:lnTo>
                  <a:pt x="15189826" y="2208848"/>
                </a:lnTo>
                <a:lnTo>
                  <a:pt x="15121246" y="2368867"/>
                </a:lnTo>
                <a:lnTo>
                  <a:pt x="15197447" y="2506027"/>
                </a:lnTo>
                <a:lnTo>
                  <a:pt x="15304126" y="2490787"/>
                </a:lnTo>
                <a:lnTo>
                  <a:pt x="15235546" y="2399348"/>
                </a:lnTo>
                <a:lnTo>
                  <a:pt x="15349846" y="2315527"/>
                </a:lnTo>
                <a:lnTo>
                  <a:pt x="15426047" y="2285047"/>
                </a:lnTo>
                <a:lnTo>
                  <a:pt x="15555589" y="2338389"/>
                </a:lnTo>
                <a:lnTo>
                  <a:pt x="15639408" y="2429827"/>
                </a:lnTo>
                <a:lnTo>
                  <a:pt x="15700367" y="2452687"/>
                </a:lnTo>
                <a:lnTo>
                  <a:pt x="15586067" y="2536507"/>
                </a:lnTo>
                <a:lnTo>
                  <a:pt x="15707988" y="2688907"/>
                </a:lnTo>
                <a:lnTo>
                  <a:pt x="15723227" y="2566988"/>
                </a:lnTo>
                <a:lnTo>
                  <a:pt x="15799428" y="2460308"/>
                </a:lnTo>
                <a:lnTo>
                  <a:pt x="15685128" y="2330768"/>
                </a:lnTo>
                <a:lnTo>
                  <a:pt x="15677507" y="2239328"/>
                </a:lnTo>
                <a:lnTo>
                  <a:pt x="15822288" y="2155507"/>
                </a:lnTo>
                <a:lnTo>
                  <a:pt x="16256626" y="2163128"/>
                </a:lnTo>
                <a:lnTo>
                  <a:pt x="16271866" y="2048827"/>
                </a:lnTo>
                <a:lnTo>
                  <a:pt x="16393786" y="1957389"/>
                </a:lnTo>
                <a:lnTo>
                  <a:pt x="16927183" y="1949767"/>
                </a:lnTo>
                <a:lnTo>
                  <a:pt x="16911943" y="1881188"/>
                </a:lnTo>
                <a:lnTo>
                  <a:pt x="17369143" y="1873567"/>
                </a:lnTo>
                <a:lnTo>
                  <a:pt x="17468203" y="1942147"/>
                </a:lnTo>
                <a:lnTo>
                  <a:pt x="17475823" y="1835468"/>
                </a:lnTo>
                <a:lnTo>
                  <a:pt x="17605363" y="1881188"/>
                </a:lnTo>
                <a:lnTo>
                  <a:pt x="17635843" y="1766888"/>
                </a:lnTo>
                <a:close/>
                <a:moveTo>
                  <a:pt x="30825783" y="1622108"/>
                </a:moveTo>
                <a:cubicBezTo>
                  <a:pt x="30904523" y="1624647"/>
                  <a:pt x="30983527" y="1622805"/>
                  <a:pt x="31062003" y="1629727"/>
                </a:cubicBezTo>
                <a:cubicBezTo>
                  <a:pt x="31071127" y="1630532"/>
                  <a:pt x="31078387" y="1638494"/>
                  <a:pt x="31084863" y="1644968"/>
                </a:cubicBezTo>
                <a:cubicBezTo>
                  <a:pt x="31091339" y="1651445"/>
                  <a:pt x="31094243" y="1660794"/>
                  <a:pt x="31100103" y="1667827"/>
                </a:cubicBezTo>
                <a:cubicBezTo>
                  <a:pt x="31107003" y="1676106"/>
                  <a:pt x="31115343" y="1683067"/>
                  <a:pt x="31122963" y="1690687"/>
                </a:cubicBezTo>
                <a:cubicBezTo>
                  <a:pt x="31120423" y="1698307"/>
                  <a:pt x="31110675" y="1707011"/>
                  <a:pt x="31115343" y="1713548"/>
                </a:cubicBezTo>
                <a:cubicBezTo>
                  <a:pt x="31140203" y="1748349"/>
                  <a:pt x="31165475" y="1742459"/>
                  <a:pt x="31199163" y="1751647"/>
                </a:cubicBezTo>
                <a:cubicBezTo>
                  <a:pt x="31214663" y="1755874"/>
                  <a:pt x="31229131" y="1763737"/>
                  <a:pt x="31244883" y="1766888"/>
                </a:cubicBezTo>
                <a:cubicBezTo>
                  <a:pt x="31257583" y="1769427"/>
                  <a:pt x="31270491" y="1771099"/>
                  <a:pt x="31282983" y="1774508"/>
                </a:cubicBezTo>
                <a:cubicBezTo>
                  <a:pt x="31298483" y="1778735"/>
                  <a:pt x="31313463" y="1784667"/>
                  <a:pt x="31328703" y="1789748"/>
                </a:cubicBezTo>
                <a:lnTo>
                  <a:pt x="31351563" y="1797367"/>
                </a:lnTo>
                <a:cubicBezTo>
                  <a:pt x="31361723" y="1812608"/>
                  <a:pt x="31385635" y="1825126"/>
                  <a:pt x="31382043" y="1843088"/>
                </a:cubicBezTo>
                <a:cubicBezTo>
                  <a:pt x="31379503" y="1855789"/>
                  <a:pt x="31379783" y="1869398"/>
                  <a:pt x="31374423" y="1881188"/>
                </a:cubicBezTo>
                <a:cubicBezTo>
                  <a:pt x="31359911" y="1913119"/>
                  <a:pt x="31333059" y="1945777"/>
                  <a:pt x="31298223" y="1957389"/>
                </a:cubicBezTo>
                <a:lnTo>
                  <a:pt x="31275363" y="1965007"/>
                </a:lnTo>
                <a:cubicBezTo>
                  <a:pt x="31229515" y="1959277"/>
                  <a:pt x="31215307" y="1970170"/>
                  <a:pt x="31191543" y="1934529"/>
                </a:cubicBezTo>
                <a:cubicBezTo>
                  <a:pt x="31187091" y="1927846"/>
                  <a:pt x="31190459" y="1916337"/>
                  <a:pt x="31183923" y="1911669"/>
                </a:cubicBezTo>
                <a:cubicBezTo>
                  <a:pt x="31170851" y="1902331"/>
                  <a:pt x="31153443" y="1901507"/>
                  <a:pt x="31138203" y="1896427"/>
                </a:cubicBezTo>
                <a:cubicBezTo>
                  <a:pt x="31130583" y="1893889"/>
                  <a:pt x="31123295" y="1889943"/>
                  <a:pt x="31115343" y="1888807"/>
                </a:cubicBezTo>
                <a:cubicBezTo>
                  <a:pt x="31009139" y="1873635"/>
                  <a:pt x="31079943" y="1882042"/>
                  <a:pt x="30901983" y="1873567"/>
                </a:cubicBezTo>
                <a:cubicBezTo>
                  <a:pt x="30890075" y="1870590"/>
                  <a:pt x="30881503" y="1868461"/>
                  <a:pt x="30875475" y="1866971"/>
                </a:cubicBezTo>
                <a:lnTo>
                  <a:pt x="30868375" y="1865232"/>
                </a:lnTo>
                <a:lnTo>
                  <a:pt x="30875863" y="1866583"/>
                </a:lnTo>
                <a:cubicBezTo>
                  <a:pt x="30874719" y="1865993"/>
                  <a:pt x="30867775" y="1863793"/>
                  <a:pt x="30848643" y="1858328"/>
                </a:cubicBezTo>
                <a:cubicBezTo>
                  <a:pt x="30781667" y="1839192"/>
                  <a:pt x="30850115" y="1861358"/>
                  <a:pt x="30795303" y="1843088"/>
                </a:cubicBezTo>
                <a:cubicBezTo>
                  <a:pt x="30793655" y="1836490"/>
                  <a:pt x="30778299" y="1798249"/>
                  <a:pt x="30795303" y="1789748"/>
                </a:cubicBezTo>
                <a:cubicBezTo>
                  <a:pt x="30811367" y="1781716"/>
                  <a:pt x="30830843" y="1784503"/>
                  <a:pt x="30848643" y="1782127"/>
                </a:cubicBezTo>
                <a:lnTo>
                  <a:pt x="30909603" y="1774508"/>
                </a:lnTo>
                <a:cubicBezTo>
                  <a:pt x="30962943" y="1756728"/>
                  <a:pt x="30950243" y="1774508"/>
                  <a:pt x="30962943" y="1736407"/>
                </a:cubicBezTo>
                <a:cubicBezTo>
                  <a:pt x="30955323" y="1733868"/>
                  <a:pt x="30946355" y="1733805"/>
                  <a:pt x="30940083" y="1728788"/>
                </a:cubicBezTo>
                <a:cubicBezTo>
                  <a:pt x="30932935" y="1723066"/>
                  <a:pt x="30932699" y="1710640"/>
                  <a:pt x="30924843" y="1705928"/>
                </a:cubicBezTo>
                <a:cubicBezTo>
                  <a:pt x="30918311" y="1702007"/>
                  <a:pt x="30899443" y="1699577"/>
                  <a:pt x="30894363" y="1698307"/>
                </a:cubicBezTo>
                <a:cubicBezTo>
                  <a:pt x="30878491" y="1692355"/>
                  <a:pt x="30822795" y="1685014"/>
                  <a:pt x="30818163" y="1652587"/>
                </a:cubicBezTo>
                <a:cubicBezTo>
                  <a:pt x="30816683" y="1642222"/>
                  <a:pt x="30823243" y="1632269"/>
                  <a:pt x="30825783" y="1622108"/>
                </a:cubicBezTo>
                <a:close/>
                <a:moveTo>
                  <a:pt x="31580467" y="1489453"/>
                </a:moveTo>
                <a:cubicBezTo>
                  <a:pt x="31586387" y="1488407"/>
                  <a:pt x="31590515" y="1488371"/>
                  <a:pt x="31595615" y="1490217"/>
                </a:cubicBezTo>
                <a:cubicBezTo>
                  <a:pt x="31602419" y="1492681"/>
                  <a:pt x="31610955" y="1498489"/>
                  <a:pt x="31627791" y="1509712"/>
                </a:cubicBezTo>
                <a:cubicBezTo>
                  <a:pt x="31633775" y="1527670"/>
                  <a:pt x="31625699" y="1505537"/>
                  <a:pt x="31634935" y="1523999"/>
                </a:cubicBezTo>
                <a:cubicBezTo>
                  <a:pt x="31644795" y="1543722"/>
                  <a:pt x="31628423" y="1517808"/>
                  <a:pt x="31642079" y="1538287"/>
                </a:cubicBezTo>
                <a:cubicBezTo>
                  <a:pt x="31647903" y="1555772"/>
                  <a:pt x="31643291" y="1549026"/>
                  <a:pt x="31653983" y="1559719"/>
                </a:cubicBezTo>
                <a:cubicBezTo>
                  <a:pt x="31654779" y="1562102"/>
                  <a:pt x="31655675" y="1564450"/>
                  <a:pt x="31656363" y="1566863"/>
                </a:cubicBezTo>
                <a:cubicBezTo>
                  <a:pt x="31657263" y="1570009"/>
                  <a:pt x="31657807" y="1573252"/>
                  <a:pt x="31658747" y="1576388"/>
                </a:cubicBezTo>
                <a:cubicBezTo>
                  <a:pt x="31660187" y="1581195"/>
                  <a:pt x="31663507" y="1590675"/>
                  <a:pt x="31663507" y="1590675"/>
                </a:cubicBezTo>
                <a:cubicBezTo>
                  <a:pt x="31662075" y="1615065"/>
                  <a:pt x="31664131" y="1622732"/>
                  <a:pt x="31658747" y="1640681"/>
                </a:cubicBezTo>
                <a:cubicBezTo>
                  <a:pt x="31657303" y="1645490"/>
                  <a:pt x="31658159" y="1652184"/>
                  <a:pt x="31653983" y="1654969"/>
                </a:cubicBezTo>
                <a:lnTo>
                  <a:pt x="31646839" y="1659732"/>
                </a:lnTo>
                <a:cubicBezTo>
                  <a:pt x="31642303" y="1673336"/>
                  <a:pt x="31648199" y="1661999"/>
                  <a:pt x="31637315" y="1669257"/>
                </a:cubicBezTo>
                <a:cubicBezTo>
                  <a:pt x="31634511" y="1671124"/>
                  <a:pt x="31632971" y="1674531"/>
                  <a:pt x="31630171" y="1676400"/>
                </a:cubicBezTo>
                <a:cubicBezTo>
                  <a:pt x="31628083" y="1677792"/>
                  <a:pt x="31625335" y="1677792"/>
                  <a:pt x="31623027" y="1678782"/>
                </a:cubicBezTo>
                <a:cubicBezTo>
                  <a:pt x="31590731" y="1692624"/>
                  <a:pt x="31645079" y="1682282"/>
                  <a:pt x="31553971" y="1685924"/>
                </a:cubicBezTo>
                <a:cubicBezTo>
                  <a:pt x="31549207" y="1686719"/>
                  <a:pt x="31544395" y="1687260"/>
                  <a:pt x="31539683" y="1688307"/>
                </a:cubicBezTo>
                <a:cubicBezTo>
                  <a:pt x="31537235" y="1688851"/>
                  <a:pt x="31534315" y="1688912"/>
                  <a:pt x="31532539" y="1690687"/>
                </a:cubicBezTo>
                <a:cubicBezTo>
                  <a:pt x="31528491" y="1694734"/>
                  <a:pt x="31523015" y="1704975"/>
                  <a:pt x="31523015" y="1704975"/>
                </a:cubicBezTo>
                <a:cubicBezTo>
                  <a:pt x="31517975" y="1720096"/>
                  <a:pt x="31521243" y="1704030"/>
                  <a:pt x="31525395" y="1719262"/>
                </a:cubicBezTo>
                <a:cubicBezTo>
                  <a:pt x="31527079" y="1725436"/>
                  <a:pt x="31526095" y="1732139"/>
                  <a:pt x="31527779" y="1738312"/>
                </a:cubicBezTo>
                <a:cubicBezTo>
                  <a:pt x="31528531" y="1741074"/>
                  <a:pt x="31531379" y="1742842"/>
                  <a:pt x="31532539" y="1745456"/>
                </a:cubicBezTo>
                <a:cubicBezTo>
                  <a:pt x="31534579" y="1750045"/>
                  <a:pt x="31536087" y="1754874"/>
                  <a:pt x="31537303" y="1759743"/>
                </a:cubicBezTo>
                <a:lnTo>
                  <a:pt x="31542063" y="1778794"/>
                </a:lnTo>
                <a:cubicBezTo>
                  <a:pt x="31541271" y="1794669"/>
                  <a:pt x="31541059" y="1810583"/>
                  <a:pt x="31539683" y="1826420"/>
                </a:cubicBezTo>
                <a:cubicBezTo>
                  <a:pt x="31539467" y="1828919"/>
                  <a:pt x="31538871" y="1831602"/>
                  <a:pt x="31537303" y="1833563"/>
                </a:cubicBezTo>
                <a:cubicBezTo>
                  <a:pt x="31535515" y="1835797"/>
                  <a:pt x="31532875" y="1837419"/>
                  <a:pt x="31530159" y="1838324"/>
                </a:cubicBezTo>
                <a:cubicBezTo>
                  <a:pt x="31527899" y="1839078"/>
                  <a:pt x="31524207" y="1832372"/>
                  <a:pt x="31523015" y="1831181"/>
                </a:cubicBezTo>
                <a:cubicBezTo>
                  <a:pt x="31515871" y="1829593"/>
                  <a:pt x="31508527" y="1828734"/>
                  <a:pt x="31501583" y="1826420"/>
                </a:cubicBezTo>
                <a:cubicBezTo>
                  <a:pt x="31492055" y="1823242"/>
                  <a:pt x="31496027" y="1820864"/>
                  <a:pt x="31489679" y="1814512"/>
                </a:cubicBezTo>
                <a:cubicBezTo>
                  <a:pt x="31475919" y="1800753"/>
                  <a:pt x="31489043" y="1820159"/>
                  <a:pt x="31475391" y="1802607"/>
                </a:cubicBezTo>
                <a:cubicBezTo>
                  <a:pt x="31471875" y="1798089"/>
                  <a:pt x="31469039" y="1793082"/>
                  <a:pt x="31465863" y="1788318"/>
                </a:cubicBezTo>
                <a:cubicBezTo>
                  <a:pt x="31464279" y="1785937"/>
                  <a:pt x="31462007" y="1783889"/>
                  <a:pt x="31461103" y="1781176"/>
                </a:cubicBezTo>
                <a:cubicBezTo>
                  <a:pt x="31460307" y="1778794"/>
                  <a:pt x="31460111" y="1776119"/>
                  <a:pt x="31458719" y="1774031"/>
                </a:cubicBezTo>
                <a:cubicBezTo>
                  <a:pt x="31456851" y="1771230"/>
                  <a:pt x="31453959" y="1769269"/>
                  <a:pt x="31451579" y="1766888"/>
                </a:cubicBezTo>
                <a:cubicBezTo>
                  <a:pt x="31446211" y="1750797"/>
                  <a:pt x="31453651" y="1768239"/>
                  <a:pt x="31442051" y="1754983"/>
                </a:cubicBezTo>
                <a:cubicBezTo>
                  <a:pt x="31426319" y="1736999"/>
                  <a:pt x="31440071" y="1743207"/>
                  <a:pt x="31425383" y="1738312"/>
                </a:cubicBezTo>
                <a:cubicBezTo>
                  <a:pt x="31406331" y="1725611"/>
                  <a:pt x="31429351" y="1742281"/>
                  <a:pt x="31413479" y="1726409"/>
                </a:cubicBezTo>
                <a:cubicBezTo>
                  <a:pt x="31409355" y="1722286"/>
                  <a:pt x="31401483" y="1719685"/>
                  <a:pt x="31396807" y="1716881"/>
                </a:cubicBezTo>
                <a:cubicBezTo>
                  <a:pt x="31391899" y="1713936"/>
                  <a:pt x="31387283" y="1710531"/>
                  <a:pt x="31382519" y="1707358"/>
                </a:cubicBezTo>
                <a:cubicBezTo>
                  <a:pt x="31380139" y="1705769"/>
                  <a:pt x="31378155" y="1703288"/>
                  <a:pt x="31375379" y="1702593"/>
                </a:cubicBezTo>
                <a:lnTo>
                  <a:pt x="31365851" y="1700213"/>
                </a:lnTo>
                <a:cubicBezTo>
                  <a:pt x="31365059" y="1697832"/>
                  <a:pt x="31365515" y="1694528"/>
                  <a:pt x="31363471" y="1693069"/>
                </a:cubicBezTo>
                <a:cubicBezTo>
                  <a:pt x="31359387" y="1690150"/>
                  <a:pt x="31349183" y="1688307"/>
                  <a:pt x="31349183" y="1688307"/>
                </a:cubicBezTo>
                <a:cubicBezTo>
                  <a:pt x="31346803" y="1685925"/>
                  <a:pt x="31344843" y="1683030"/>
                  <a:pt x="31342039" y="1681162"/>
                </a:cubicBezTo>
                <a:cubicBezTo>
                  <a:pt x="31339951" y="1679770"/>
                  <a:pt x="31336855" y="1680350"/>
                  <a:pt x="31334895" y="1678782"/>
                </a:cubicBezTo>
                <a:cubicBezTo>
                  <a:pt x="31319507" y="1666472"/>
                  <a:pt x="31340947" y="1675242"/>
                  <a:pt x="31322991" y="1669257"/>
                </a:cubicBezTo>
                <a:cubicBezTo>
                  <a:pt x="31320831" y="1667640"/>
                  <a:pt x="31309803" y="1659090"/>
                  <a:pt x="31306319" y="1657350"/>
                </a:cubicBezTo>
                <a:cubicBezTo>
                  <a:pt x="31304075" y="1656227"/>
                  <a:pt x="31301559" y="1655763"/>
                  <a:pt x="31299179" y="1654969"/>
                </a:cubicBezTo>
                <a:cubicBezTo>
                  <a:pt x="31296795" y="1652587"/>
                  <a:pt x="31294691" y="1649893"/>
                  <a:pt x="31292035" y="1647825"/>
                </a:cubicBezTo>
                <a:cubicBezTo>
                  <a:pt x="31281907" y="1639949"/>
                  <a:pt x="31277699" y="1640279"/>
                  <a:pt x="31270603" y="1631156"/>
                </a:cubicBezTo>
                <a:cubicBezTo>
                  <a:pt x="31267087" y="1626638"/>
                  <a:pt x="31264251" y="1621631"/>
                  <a:pt x="31261079" y="1616869"/>
                </a:cubicBezTo>
                <a:lnTo>
                  <a:pt x="31256315" y="1609724"/>
                </a:lnTo>
                <a:lnTo>
                  <a:pt x="31251551" y="1595438"/>
                </a:lnTo>
                <a:lnTo>
                  <a:pt x="31249171" y="1588293"/>
                </a:lnTo>
                <a:cubicBezTo>
                  <a:pt x="31249899" y="1579533"/>
                  <a:pt x="31246815" y="1560885"/>
                  <a:pt x="31256315" y="1552574"/>
                </a:cubicBezTo>
                <a:cubicBezTo>
                  <a:pt x="31260623" y="1548806"/>
                  <a:pt x="31265171" y="1544861"/>
                  <a:pt x="31270603" y="1543049"/>
                </a:cubicBezTo>
                <a:lnTo>
                  <a:pt x="31284891" y="1538287"/>
                </a:lnTo>
                <a:cubicBezTo>
                  <a:pt x="31296211" y="1530739"/>
                  <a:pt x="31289319" y="1534431"/>
                  <a:pt x="31306319" y="1528762"/>
                </a:cubicBezTo>
                <a:cubicBezTo>
                  <a:pt x="31306327" y="1528761"/>
                  <a:pt x="31320603" y="1524004"/>
                  <a:pt x="31320607" y="1523999"/>
                </a:cubicBezTo>
                <a:lnTo>
                  <a:pt x="31334895" y="1514474"/>
                </a:lnTo>
                <a:lnTo>
                  <a:pt x="31349183" y="1504949"/>
                </a:lnTo>
                <a:lnTo>
                  <a:pt x="31356327" y="1500188"/>
                </a:lnTo>
                <a:cubicBezTo>
                  <a:pt x="31372203" y="1500981"/>
                  <a:pt x="31388059" y="1502284"/>
                  <a:pt x="31403951" y="1502569"/>
                </a:cubicBezTo>
                <a:cubicBezTo>
                  <a:pt x="31528791" y="1504818"/>
                  <a:pt x="31562703" y="1492591"/>
                  <a:pt x="31580467" y="1489453"/>
                </a:cubicBezTo>
                <a:close/>
                <a:moveTo>
                  <a:pt x="6474725" y="1445323"/>
                </a:moveTo>
                <a:lnTo>
                  <a:pt x="6482043" y="1518475"/>
                </a:lnTo>
                <a:lnTo>
                  <a:pt x="6445461" y="1620889"/>
                </a:lnTo>
                <a:lnTo>
                  <a:pt x="6569827" y="1635518"/>
                </a:lnTo>
                <a:lnTo>
                  <a:pt x="6621031" y="1584313"/>
                </a:lnTo>
                <a:lnTo>
                  <a:pt x="6745382" y="1657465"/>
                </a:lnTo>
                <a:lnTo>
                  <a:pt x="6877058" y="1620889"/>
                </a:lnTo>
                <a:lnTo>
                  <a:pt x="7045575" y="1657465"/>
                </a:lnTo>
                <a:lnTo>
                  <a:pt x="7060204" y="1679410"/>
                </a:lnTo>
                <a:lnTo>
                  <a:pt x="6987053" y="1759877"/>
                </a:lnTo>
                <a:lnTo>
                  <a:pt x="7009000" y="1781823"/>
                </a:lnTo>
                <a:lnTo>
                  <a:pt x="6899005" y="1935441"/>
                </a:lnTo>
                <a:lnTo>
                  <a:pt x="6745382" y="1942758"/>
                </a:lnTo>
                <a:lnTo>
                  <a:pt x="6430831" y="1942758"/>
                </a:lnTo>
                <a:lnTo>
                  <a:pt x="6269895" y="1993965"/>
                </a:lnTo>
                <a:lnTo>
                  <a:pt x="6167487" y="1920811"/>
                </a:lnTo>
                <a:lnTo>
                  <a:pt x="6028501" y="1803768"/>
                </a:lnTo>
                <a:lnTo>
                  <a:pt x="6123595" y="1737931"/>
                </a:lnTo>
                <a:lnTo>
                  <a:pt x="6130907" y="1657465"/>
                </a:lnTo>
                <a:lnTo>
                  <a:pt x="6306477" y="1672098"/>
                </a:lnTo>
                <a:lnTo>
                  <a:pt x="6328420" y="1635518"/>
                </a:lnTo>
                <a:lnTo>
                  <a:pt x="6174799" y="1555051"/>
                </a:lnTo>
                <a:lnTo>
                  <a:pt x="6291840" y="1518475"/>
                </a:lnTo>
                <a:lnTo>
                  <a:pt x="6394259" y="1533106"/>
                </a:lnTo>
                <a:close/>
                <a:moveTo>
                  <a:pt x="17852531" y="1426369"/>
                </a:moveTo>
                <a:cubicBezTo>
                  <a:pt x="17852683" y="1426394"/>
                  <a:pt x="17870875" y="1428661"/>
                  <a:pt x="17873963" y="1431132"/>
                </a:cubicBezTo>
                <a:cubicBezTo>
                  <a:pt x="17889351" y="1443441"/>
                  <a:pt x="17867911" y="1434668"/>
                  <a:pt x="17885867" y="1440656"/>
                </a:cubicBezTo>
                <a:cubicBezTo>
                  <a:pt x="17901931" y="1456720"/>
                  <a:pt x="17893767" y="1452815"/>
                  <a:pt x="17907299" y="1457325"/>
                </a:cubicBezTo>
                <a:cubicBezTo>
                  <a:pt x="17909681" y="1459707"/>
                  <a:pt x="17911109" y="1463992"/>
                  <a:pt x="17914443" y="1464469"/>
                </a:cubicBezTo>
                <a:cubicBezTo>
                  <a:pt x="17934103" y="1467277"/>
                  <a:pt x="17954161" y="1465482"/>
                  <a:pt x="17973975" y="1466850"/>
                </a:cubicBezTo>
                <a:cubicBezTo>
                  <a:pt x="17977239" y="1467075"/>
                  <a:pt x="17980327" y="1468439"/>
                  <a:pt x="17983499" y="1469232"/>
                </a:cubicBezTo>
                <a:cubicBezTo>
                  <a:pt x="17985087" y="1471613"/>
                  <a:pt x="17986027" y="1474586"/>
                  <a:pt x="17988263" y="1476374"/>
                </a:cubicBezTo>
                <a:cubicBezTo>
                  <a:pt x="17990223" y="1477942"/>
                  <a:pt x="17993161" y="1477634"/>
                  <a:pt x="17995407" y="1478758"/>
                </a:cubicBezTo>
                <a:cubicBezTo>
                  <a:pt x="17997965" y="1480037"/>
                  <a:pt x="18000169" y="1481931"/>
                  <a:pt x="18002551" y="1483518"/>
                </a:cubicBezTo>
                <a:cubicBezTo>
                  <a:pt x="18016207" y="1504007"/>
                  <a:pt x="17999827" y="1478075"/>
                  <a:pt x="18009693" y="1497808"/>
                </a:cubicBezTo>
                <a:cubicBezTo>
                  <a:pt x="18010971" y="1500367"/>
                  <a:pt x="18012867" y="1502569"/>
                  <a:pt x="18014455" y="1504949"/>
                </a:cubicBezTo>
                <a:cubicBezTo>
                  <a:pt x="18023239" y="1531310"/>
                  <a:pt x="18018905" y="1514227"/>
                  <a:pt x="18021599" y="1557338"/>
                </a:cubicBezTo>
                <a:cubicBezTo>
                  <a:pt x="18019695" y="1593561"/>
                  <a:pt x="18021995" y="1591273"/>
                  <a:pt x="18016837" y="1614488"/>
                </a:cubicBezTo>
                <a:cubicBezTo>
                  <a:pt x="18016705" y="1615079"/>
                  <a:pt x="18013299" y="1629628"/>
                  <a:pt x="18012075" y="1631156"/>
                </a:cubicBezTo>
                <a:cubicBezTo>
                  <a:pt x="18010287" y="1633391"/>
                  <a:pt x="18007311" y="1634332"/>
                  <a:pt x="18004931" y="1635919"/>
                </a:cubicBezTo>
                <a:cubicBezTo>
                  <a:pt x="18003343" y="1638302"/>
                  <a:pt x="18002403" y="1641274"/>
                  <a:pt x="18000167" y="1643064"/>
                </a:cubicBezTo>
                <a:cubicBezTo>
                  <a:pt x="17998207" y="1644631"/>
                  <a:pt x="17995535" y="1645443"/>
                  <a:pt x="17993025" y="1645443"/>
                </a:cubicBezTo>
                <a:cubicBezTo>
                  <a:pt x="17975543" y="1645443"/>
                  <a:pt x="17958099" y="1643856"/>
                  <a:pt x="17940639" y="1643064"/>
                </a:cubicBezTo>
                <a:lnTo>
                  <a:pt x="17926351" y="1638302"/>
                </a:lnTo>
                <a:lnTo>
                  <a:pt x="17919207" y="1635919"/>
                </a:lnTo>
                <a:cubicBezTo>
                  <a:pt x="17911659" y="1624597"/>
                  <a:pt x="17917159" y="1629680"/>
                  <a:pt x="17900155" y="1624012"/>
                </a:cubicBezTo>
                <a:lnTo>
                  <a:pt x="17885867" y="1619251"/>
                </a:lnTo>
                <a:cubicBezTo>
                  <a:pt x="17883487" y="1618455"/>
                  <a:pt x="17880815" y="1618260"/>
                  <a:pt x="17878725" y="1616869"/>
                </a:cubicBezTo>
                <a:cubicBezTo>
                  <a:pt x="17876343" y="1615281"/>
                  <a:pt x="17874261" y="1613111"/>
                  <a:pt x="17871581" y="1612106"/>
                </a:cubicBezTo>
                <a:cubicBezTo>
                  <a:pt x="17867791" y="1610685"/>
                  <a:pt x="17863627" y="1610602"/>
                  <a:pt x="17859675" y="1609724"/>
                </a:cubicBezTo>
                <a:cubicBezTo>
                  <a:pt x="17856479" y="1609016"/>
                  <a:pt x="17853285" y="1608286"/>
                  <a:pt x="17850151" y="1607343"/>
                </a:cubicBezTo>
                <a:cubicBezTo>
                  <a:pt x="17850071" y="1607319"/>
                  <a:pt x="17832327" y="1601404"/>
                  <a:pt x="17828719" y="1600200"/>
                </a:cubicBezTo>
                <a:lnTo>
                  <a:pt x="17821575" y="1597819"/>
                </a:lnTo>
                <a:lnTo>
                  <a:pt x="17814431" y="1595438"/>
                </a:lnTo>
                <a:cubicBezTo>
                  <a:pt x="17766547" y="1598098"/>
                  <a:pt x="17785147" y="1593293"/>
                  <a:pt x="17757281" y="1602583"/>
                </a:cubicBezTo>
                <a:cubicBezTo>
                  <a:pt x="17754899" y="1603375"/>
                  <a:pt x="17752227" y="1603570"/>
                  <a:pt x="17750135" y="1604963"/>
                </a:cubicBezTo>
                <a:cubicBezTo>
                  <a:pt x="17747755" y="1606551"/>
                  <a:pt x="17745607" y="1608563"/>
                  <a:pt x="17742991" y="1609724"/>
                </a:cubicBezTo>
                <a:cubicBezTo>
                  <a:pt x="17738405" y="1611763"/>
                  <a:pt x="17732883" y="1611703"/>
                  <a:pt x="17728707" y="1614488"/>
                </a:cubicBezTo>
                <a:cubicBezTo>
                  <a:pt x="17726325" y="1616074"/>
                  <a:pt x="17724123" y="1617970"/>
                  <a:pt x="17721563" y="1619251"/>
                </a:cubicBezTo>
                <a:cubicBezTo>
                  <a:pt x="17718923" y="1620570"/>
                  <a:pt x="17706931" y="1623757"/>
                  <a:pt x="17704895" y="1624012"/>
                </a:cubicBezTo>
                <a:lnTo>
                  <a:pt x="17650125" y="1631156"/>
                </a:lnTo>
                <a:cubicBezTo>
                  <a:pt x="17643775" y="1627981"/>
                  <a:pt x="17637307" y="1625031"/>
                  <a:pt x="17631075" y="1621631"/>
                </a:cubicBezTo>
                <a:cubicBezTo>
                  <a:pt x="17628563" y="1620260"/>
                  <a:pt x="17625719" y="1619104"/>
                  <a:pt x="17623931" y="1616869"/>
                </a:cubicBezTo>
                <a:cubicBezTo>
                  <a:pt x="17622363" y="1614909"/>
                  <a:pt x="17622671" y="1611969"/>
                  <a:pt x="17621551" y="1609724"/>
                </a:cubicBezTo>
                <a:cubicBezTo>
                  <a:pt x="17620271" y="1607166"/>
                  <a:pt x="17618375" y="1604963"/>
                  <a:pt x="17616787" y="1602583"/>
                </a:cubicBezTo>
                <a:cubicBezTo>
                  <a:pt x="17615993" y="1599406"/>
                  <a:pt x="17614407" y="1596330"/>
                  <a:pt x="17614407" y="1593056"/>
                </a:cubicBezTo>
                <a:cubicBezTo>
                  <a:pt x="17614407" y="1581123"/>
                  <a:pt x="17615467" y="1569197"/>
                  <a:pt x="17616787" y="1557338"/>
                </a:cubicBezTo>
                <a:cubicBezTo>
                  <a:pt x="17617063" y="1554844"/>
                  <a:pt x="17617949" y="1552388"/>
                  <a:pt x="17619167" y="1550193"/>
                </a:cubicBezTo>
                <a:cubicBezTo>
                  <a:pt x="17623747" y="1541953"/>
                  <a:pt x="17628655" y="1534747"/>
                  <a:pt x="17635837" y="1528762"/>
                </a:cubicBezTo>
                <a:cubicBezTo>
                  <a:pt x="17638035" y="1526930"/>
                  <a:pt x="17640599" y="1525588"/>
                  <a:pt x="17642981" y="1523999"/>
                </a:cubicBezTo>
                <a:lnTo>
                  <a:pt x="17652507" y="1509712"/>
                </a:lnTo>
                <a:cubicBezTo>
                  <a:pt x="17654091" y="1507331"/>
                  <a:pt x="17654551" y="1503474"/>
                  <a:pt x="17657267" y="1502569"/>
                </a:cubicBezTo>
                <a:lnTo>
                  <a:pt x="17664411" y="1500188"/>
                </a:lnTo>
                <a:cubicBezTo>
                  <a:pt x="17666793" y="1498600"/>
                  <a:pt x="17668943" y="1496586"/>
                  <a:pt x="17671555" y="1495425"/>
                </a:cubicBezTo>
                <a:cubicBezTo>
                  <a:pt x="17681745" y="1490897"/>
                  <a:pt x="17685669" y="1491052"/>
                  <a:pt x="17695367" y="1488281"/>
                </a:cubicBezTo>
                <a:cubicBezTo>
                  <a:pt x="17697783" y="1487593"/>
                  <a:pt x="17700067" y="1486463"/>
                  <a:pt x="17702511" y="1485900"/>
                </a:cubicBezTo>
                <a:cubicBezTo>
                  <a:pt x="17710399" y="1484081"/>
                  <a:pt x="17718387" y="1482724"/>
                  <a:pt x="17726325" y="1481137"/>
                </a:cubicBezTo>
                <a:cubicBezTo>
                  <a:pt x="17730295" y="1480343"/>
                  <a:pt x="17734391" y="1480037"/>
                  <a:pt x="17738231" y="1478758"/>
                </a:cubicBezTo>
                <a:lnTo>
                  <a:pt x="17766807" y="1469232"/>
                </a:lnTo>
                <a:cubicBezTo>
                  <a:pt x="17769187" y="1468439"/>
                  <a:pt x="17771863" y="1468242"/>
                  <a:pt x="17773951" y="1466850"/>
                </a:cubicBezTo>
                <a:cubicBezTo>
                  <a:pt x="17783183" y="1460696"/>
                  <a:pt x="17778379" y="1462992"/>
                  <a:pt x="17788239" y="1459707"/>
                </a:cubicBezTo>
                <a:cubicBezTo>
                  <a:pt x="17792999" y="1456531"/>
                  <a:pt x="17797095" y="1451994"/>
                  <a:pt x="17802523" y="1450183"/>
                </a:cubicBezTo>
                <a:cubicBezTo>
                  <a:pt x="17804907" y="1449387"/>
                  <a:pt x="17807475" y="1449018"/>
                  <a:pt x="17809667" y="1447799"/>
                </a:cubicBezTo>
                <a:cubicBezTo>
                  <a:pt x="17834227" y="1434156"/>
                  <a:pt x="17814939" y="1441280"/>
                  <a:pt x="17831099" y="1435893"/>
                </a:cubicBezTo>
                <a:cubicBezTo>
                  <a:pt x="17833481" y="1434306"/>
                  <a:pt x="17835627" y="1432293"/>
                  <a:pt x="17838243" y="1431132"/>
                </a:cubicBezTo>
                <a:cubicBezTo>
                  <a:pt x="17842831" y="1429092"/>
                  <a:pt x="17852531" y="1426369"/>
                  <a:pt x="17852531" y="1426369"/>
                </a:cubicBezTo>
                <a:close/>
                <a:moveTo>
                  <a:pt x="32328223" y="1388676"/>
                </a:moveTo>
                <a:cubicBezTo>
                  <a:pt x="32350527" y="1392392"/>
                  <a:pt x="32373059" y="1394922"/>
                  <a:pt x="32395131" y="1399827"/>
                </a:cubicBezTo>
                <a:cubicBezTo>
                  <a:pt x="32406607" y="1402377"/>
                  <a:pt x="32420275" y="1402666"/>
                  <a:pt x="32428587" y="1410978"/>
                </a:cubicBezTo>
                <a:cubicBezTo>
                  <a:pt x="32436899" y="1419290"/>
                  <a:pt x="32434027" y="1434156"/>
                  <a:pt x="32439735" y="1444431"/>
                </a:cubicBezTo>
                <a:cubicBezTo>
                  <a:pt x="32480403" y="1517632"/>
                  <a:pt x="32463499" y="1504392"/>
                  <a:pt x="32517795" y="1522489"/>
                </a:cubicBezTo>
                <a:cubicBezTo>
                  <a:pt x="32570711" y="1575407"/>
                  <a:pt x="32542451" y="1560444"/>
                  <a:pt x="32595855" y="1578246"/>
                </a:cubicBezTo>
                <a:cubicBezTo>
                  <a:pt x="32614439" y="1574529"/>
                  <a:pt x="32634187" y="1574560"/>
                  <a:pt x="32651611" y="1567094"/>
                </a:cubicBezTo>
                <a:cubicBezTo>
                  <a:pt x="32661271" y="1562955"/>
                  <a:pt x="32664507" y="1549495"/>
                  <a:pt x="32673911" y="1544792"/>
                </a:cubicBezTo>
                <a:cubicBezTo>
                  <a:pt x="32694939" y="1534279"/>
                  <a:pt x="32740819" y="1522489"/>
                  <a:pt x="32740819" y="1522489"/>
                </a:cubicBezTo>
                <a:cubicBezTo>
                  <a:pt x="32751971" y="1529923"/>
                  <a:pt x="32761055" y="1542591"/>
                  <a:pt x="32774275" y="1544792"/>
                </a:cubicBezTo>
                <a:cubicBezTo>
                  <a:pt x="32821227" y="1552619"/>
                  <a:pt x="32821619" y="1491968"/>
                  <a:pt x="32830031" y="1466734"/>
                </a:cubicBezTo>
                <a:cubicBezTo>
                  <a:pt x="32833747" y="1455583"/>
                  <a:pt x="32830667" y="1438537"/>
                  <a:pt x="32841179" y="1433280"/>
                </a:cubicBezTo>
                <a:lnTo>
                  <a:pt x="32863483" y="1422128"/>
                </a:lnTo>
                <a:lnTo>
                  <a:pt x="32863483" y="1388676"/>
                </a:lnTo>
                <a:cubicBezTo>
                  <a:pt x="32896935" y="1392392"/>
                  <a:pt x="32930643" y="1394294"/>
                  <a:pt x="32963843" y="1399827"/>
                </a:cubicBezTo>
                <a:cubicBezTo>
                  <a:pt x="32975439" y="1401758"/>
                  <a:pt x="32985995" y="1407749"/>
                  <a:pt x="32997299" y="1410978"/>
                </a:cubicBezTo>
                <a:cubicBezTo>
                  <a:pt x="33012035" y="1415187"/>
                  <a:pt x="33027223" y="1417725"/>
                  <a:pt x="33041903" y="1422128"/>
                </a:cubicBezTo>
                <a:cubicBezTo>
                  <a:pt x="33064419" y="1428884"/>
                  <a:pt x="33086507" y="1436997"/>
                  <a:pt x="33108811" y="1444431"/>
                </a:cubicBezTo>
                <a:lnTo>
                  <a:pt x="33142263" y="1455583"/>
                </a:lnTo>
                <a:cubicBezTo>
                  <a:pt x="33145979" y="1466734"/>
                  <a:pt x="33151627" y="1477418"/>
                  <a:pt x="33153415" y="1489036"/>
                </a:cubicBezTo>
                <a:cubicBezTo>
                  <a:pt x="33159095" y="1525960"/>
                  <a:pt x="33151799" y="1565443"/>
                  <a:pt x="33164567" y="1600550"/>
                </a:cubicBezTo>
                <a:cubicBezTo>
                  <a:pt x="33168583" y="1611595"/>
                  <a:pt x="33186867" y="1607982"/>
                  <a:pt x="33198019" y="1611700"/>
                </a:cubicBezTo>
                <a:lnTo>
                  <a:pt x="33220323" y="1544792"/>
                </a:lnTo>
                <a:lnTo>
                  <a:pt x="33231475" y="1511340"/>
                </a:lnTo>
                <a:cubicBezTo>
                  <a:pt x="33250059" y="1515056"/>
                  <a:pt x="33269975" y="1514647"/>
                  <a:pt x="33287231" y="1522489"/>
                </a:cubicBezTo>
                <a:cubicBezTo>
                  <a:pt x="33311631" y="1533581"/>
                  <a:pt x="33354135" y="1567094"/>
                  <a:pt x="33354135" y="1567094"/>
                </a:cubicBezTo>
                <a:cubicBezTo>
                  <a:pt x="33365287" y="1563378"/>
                  <a:pt x="33379279" y="1564255"/>
                  <a:pt x="33387591" y="1555943"/>
                </a:cubicBezTo>
                <a:cubicBezTo>
                  <a:pt x="33395903" y="1547631"/>
                  <a:pt x="33393483" y="1533005"/>
                  <a:pt x="33398743" y="1522489"/>
                </a:cubicBezTo>
                <a:cubicBezTo>
                  <a:pt x="33412807" y="1494358"/>
                  <a:pt x="33422603" y="1487477"/>
                  <a:pt x="33443347" y="1466734"/>
                </a:cubicBezTo>
                <a:cubicBezTo>
                  <a:pt x="33461931" y="1470451"/>
                  <a:pt x="33482647" y="1468481"/>
                  <a:pt x="33499103" y="1477886"/>
                </a:cubicBezTo>
                <a:cubicBezTo>
                  <a:pt x="33527987" y="1494391"/>
                  <a:pt x="33529259" y="1558451"/>
                  <a:pt x="33532555" y="1578246"/>
                </a:cubicBezTo>
                <a:cubicBezTo>
                  <a:pt x="33525123" y="1585681"/>
                  <a:pt x="33499943" y="1598486"/>
                  <a:pt x="33510255" y="1600550"/>
                </a:cubicBezTo>
                <a:cubicBezTo>
                  <a:pt x="33536027" y="1605704"/>
                  <a:pt x="33562703" y="1595308"/>
                  <a:pt x="33588311" y="1589398"/>
                </a:cubicBezTo>
                <a:cubicBezTo>
                  <a:pt x="33611219" y="1584112"/>
                  <a:pt x="33655219" y="1567094"/>
                  <a:pt x="33655219" y="1567094"/>
                </a:cubicBezTo>
                <a:cubicBezTo>
                  <a:pt x="33710975" y="1574528"/>
                  <a:pt x="33767231" y="1578874"/>
                  <a:pt x="33822487" y="1589398"/>
                </a:cubicBezTo>
                <a:cubicBezTo>
                  <a:pt x="33845583" y="1593796"/>
                  <a:pt x="33889395" y="1611700"/>
                  <a:pt x="33889395" y="1611700"/>
                </a:cubicBezTo>
                <a:cubicBezTo>
                  <a:pt x="33896831" y="1634001"/>
                  <a:pt x="33911699" y="1656305"/>
                  <a:pt x="33889395" y="1678607"/>
                </a:cubicBezTo>
                <a:cubicBezTo>
                  <a:pt x="33881083" y="1686919"/>
                  <a:pt x="33867091" y="1686041"/>
                  <a:pt x="33855943" y="1689758"/>
                </a:cubicBezTo>
                <a:cubicBezTo>
                  <a:pt x="33852223" y="1700909"/>
                  <a:pt x="33842487" y="1711687"/>
                  <a:pt x="33844791" y="1723211"/>
                </a:cubicBezTo>
                <a:cubicBezTo>
                  <a:pt x="33850743" y="1752967"/>
                  <a:pt x="33910419" y="1754180"/>
                  <a:pt x="33922847" y="1756666"/>
                </a:cubicBezTo>
                <a:cubicBezTo>
                  <a:pt x="33934839" y="1754267"/>
                  <a:pt x="33994915" y="1744649"/>
                  <a:pt x="34012059" y="1734364"/>
                </a:cubicBezTo>
                <a:cubicBezTo>
                  <a:pt x="34021075" y="1728954"/>
                  <a:pt x="34026927" y="1719494"/>
                  <a:pt x="34034363" y="1712061"/>
                </a:cubicBezTo>
                <a:cubicBezTo>
                  <a:pt x="34049231" y="1715779"/>
                  <a:pt x="34066999" y="1713638"/>
                  <a:pt x="34078967" y="1723211"/>
                </a:cubicBezTo>
                <a:cubicBezTo>
                  <a:pt x="34102443" y="1741993"/>
                  <a:pt x="34085227" y="1771338"/>
                  <a:pt x="34078967" y="1790120"/>
                </a:cubicBezTo>
                <a:cubicBezTo>
                  <a:pt x="34102543" y="1884417"/>
                  <a:pt x="34070267" y="1815145"/>
                  <a:pt x="34223931" y="1845876"/>
                </a:cubicBezTo>
                <a:cubicBezTo>
                  <a:pt x="34237075" y="1848504"/>
                  <a:pt x="34245139" y="1862734"/>
                  <a:pt x="34257387" y="1868177"/>
                </a:cubicBezTo>
                <a:cubicBezTo>
                  <a:pt x="34278867" y="1877725"/>
                  <a:pt x="34324291" y="1890481"/>
                  <a:pt x="34324291" y="1890481"/>
                </a:cubicBezTo>
                <a:cubicBezTo>
                  <a:pt x="34362655" y="1928841"/>
                  <a:pt x="34342507" y="1920588"/>
                  <a:pt x="34424655" y="1901632"/>
                </a:cubicBezTo>
                <a:cubicBezTo>
                  <a:pt x="34447559" y="1896345"/>
                  <a:pt x="34491563" y="1879329"/>
                  <a:pt x="34491563" y="1879329"/>
                </a:cubicBezTo>
                <a:cubicBezTo>
                  <a:pt x="34497407" y="1880497"/>
                  <a:pt x="34567435" y="1892107"/>
                  <a:pt x="34580771" y="1901632"/>
                </a:cubicBezTo>
                <a:cubicBezTo>
                  <a:pt x="34597879" y="1913853"/>
                  <a:pt x="34610507" y="1931368"/>
                  <a:pt x="34625375" y="1946236"/>
                </a:cubicBezTo>
                <a:cubicBezTo>
                  <a:pt x="34632811" y="1953670"/>
                  <a:pt x="34637703" y="1965214"/>
                  <a:pt x="34647679" y="1968539"/>
                </a:cubicBezTo>
                <a:lnTo>
                  <a:pt x="34681131" y="1979690"/>
                </a:lnTo>
                <a:cubicBezTo>
                  <a:pt x="34736887" y="1975972"/>
                  <a:pt x="34794187" y="1982091"/>
                  <a:pt x="34848399" y="1968539"/>
                </a:cubicBezTo>
                <a:cubicBezTo>
                  <a:pt x="34887395" y="1958792"/>
                  <a:pt x="34880975" y="1947214"/>
                  <a:pt x="34866723" y="1938805"/>
                </a:cubicBezTo>
                <a:lnTo>
                  <a:pt x="34854283" y="1933040"/>
                </a:lnTo>
                <a:lnTo>
                  <a:pt x="34857007" y="1933875"/>
                </a:lnTo>
                <a:cubicBezTo>
                  <a:pt x="34867563" y="1936843"/>
                  <a:pt x="34882815" y="1940901"/>
                  <a:pt x="34904155" y="1946236"/>
                </a:cubicBezTo>
                <a:cubicBezTo>
                  <a:pt x="34914287" y="1961432"/>
                  <a:pt x="34931107" y="1991399"/>
                  <a:pt x="34948763" y="2001992"/>
                </a:cubicBezTo>
                <a:cubicBezTo>
                  <a:pt x="34958839" y="2008040"/>
                  <a:pt x="34971063" y="2009426"/>
                  <a:pt x="34982215" y="2013143"/>
                </a:cubicBezTo>
                <a:cubicBezTo>
                  <a:pt x="34978499" y="2035446"/>
                  <a:pt x="34981175" y="2059830"/>
                  <a:pt x="34971063" y="2080051"/>
                </a:cubicBezTo>
                <a:cubicBezTo>
                  <a:pt x="34965071" y="2092038"/>
                  <a:pt x="34947087" y="2092877"/>
                  <a:pt x="34937611" y="2102355"/>
                </a:cubicBezTo>
                <a:cubicBezTo>
                  <a:pt x="34928131" y="2111830"/>
                  <a:pt x="34922743" y="2124656"/>
                  <a:pt x="34915307" y="2135807"/>
                </a:cubicBezTo>
                <a:cubicBezTo>
                  <a:pt x="34930175" y="2145720"/>
                  <a:pt x="34971063" y="2166781"/>
                  <a:pt x="34971063" y="2191564"/>
                </a:cubicBezTo>
                <a:cubicBezTo>
                  <a:pt x="34971063" y="2204967"/>
                  <a:pt x="34956195" y="2213866"/>
                  <a:pt x="34948763" y="2225016"/>
                </a:cubicBezTo>
                <a:cubicBezTo>
                  <a:pt x="34942327" y="2224373"/>
                  <a:pt x="34835947" y="2222004"/>
                  <a:pt x="34803795" y="2202714"/>
                </a:cubicBezTo>
                <a:cubicBezTo>
                  <a:pt x="34794779" y="2197307"/>
                  <a:pt x="34788059" y="2188621"/>
                  <a:pt x="34781491" y="2180412"/>
                </a:cubicBezTo>
                <a:cubicBezTo>
                  <a:pt x="34773119" y="2169946"/>
                  <a:pt x="34766623" y="2158110"/>
                  <a:pt x="34759191" y="2146959"/>
                </a:cubicBezTo>
                <a:cubicBezTo>
                  <a:pt x="34755475" y="2135807"/>
                  <a:pt x="34748039" y="2125260"/>
                  <a:pt x="34748039" y="2113504"/>
                </a:cubicBezTo>
                <a:cubicBezTo>
                  <a:pt x="34748039" y="2069511"/>
                  <a:pt x="34791451" y="2071984"/>
                  <a:pt x="34714587" y="2091202"/>
                </a:cubicBezTo>
                <a:cubicBezTo>
                  <a:pt x="34703435" y="2098638"/>
                  <a:pt x="34689503" y="2103039"/>
                  <a:pt x="34681131" y="2113504"/>
                </a:cubicBezTo>
                <a:cubicBezTo>
                  <a:pt x="34637879" y="2167573"/>
                  <a:pt x="34709519" y="2133782"/>
                  <a:pt x="34636527" y="2158110"/>
                </a:cubicBezTo>
                <a:cubicBezTo>
                  <a:pt x="34629091" y="2146959"/>
                  <a:pt x="34625591" y="2131760"/>
                  <a:pt x="34614223" y="2124655"/>
                </a:cubicBezTo>
                <a:cubicBezTo>
                  <a:pt x="34594291" y="2112196"/>
                  <a:pt x="34547319" y="2102355"/>
                  <a:pt x="34547319" y="2102355"/>
                </a:cubicBezTo>
                <a:cubicBezTo>
                  <a:pt x="34528731" y="2106070"/>
                  <a:pt x="34507331" y="2102993"/>
                  <a:pt x="34491563" y="2113504"/>
                </a:cubicBezTo>
                <a:cubicBezTo>
                  <a:pt x="34481783" y="2120024"/>
                  <a:pt x="34480411" y="2135203"/>
                  <a:pt x="34480411" y="2146959"/>
                </a:cubicBezTo>
                <a:cubicBezTo>
                  <a:pt x="34480411" y="2171957"/>
                  <a:pt x="34496199" y="2188583"/>
                  <a:pt x="34513863" y="2202714"/>
                </a:cubicBezTo>
                <a:cubicBezTo>
                  <a:pt x="34524327" y="2211087"/>
                  <a:pt x="34535331" y="2219023"/>
                  <a:pt x="34547319" y="2225016"/>
                </a:cubicBezTo>
                <a:cubicBezTo>
                  <a:pt x="34557831" y="2230273"/>
                  <a:pt x="34569619" y="2232452"/>
                  <a:pt x="34580771" y="2236167"/>
                </a:cubicBezTo>
                <a:cubicBezTo>
                  <a:pt x="34591923" y="2243602"/>
                  <a:pt x="34602239" y="2252476"/>
                  <a:pt x="34614223" y="2258470"/>
                </a:cubicBezTo>
                <a:cubicBezTo>
                  <a:pt x="34624739" y="2263727"/>
                  <a:pt x="34640847" y="2260057"/>
                  <a:pt x="34647679" y="2269622"/>
                </a:cubicBezTo>
                <a:cubicBezTo>
                  <a:pt x="34712727" y="2360691"/>
                  <a:pt x="34628163" y="2322588"/>
                  <a:pt x="34703435" y="2347680"/>
                </a:cubicBezTo>
                <a:cubicBezTo>
                  <a:pt x="34722019" y="2343965"/>
                  <a:pt x="34740687" y="2340640"/>
                  <a:pt x="34759191" y="2336530"/>
                </a:cubicBezTo>
                <a:cubicBezTo>
                  <a:pt x="34774151" y="2333203"/>
                  <a:pt x="34788507" y="2324287"/>
                  <a:pt x="34803795" y="2325378"/>
                </a:cubicBezTo>
                <a:cubicBezTo>
                  <a:pt x="34841607" y="2328078"/>
                  <a:pt x="34878531" y="2338487"/>
                  <a:pt x="34915307" y="2347680"/>
                </a:cubicBezTo>
                <a:lnTo>
                  <a:pt x="35004519" y="2369982"/>
                </a:lnTo>
                <a:cubicBezTo>
                  <a:pt x="35048079" y="2413545"/>
                  <a:pt x="35002371" y="2374485"/>
                  <a:pt x="35060275" y="2403437"/>
                </a:cubicBezTo>
                <a:cubicBezTo>
                  <a:pt x="35072259" y="2409429"/>
                  <a:pt x="35083263" y="2417367"/>
                  <a:pt x="35093727" y="2425739"/>
                </a:cubicBezTo>
                <a:cubicBezTo>
                  <a:pt x="35101935" y="2432308"/>
                  <a:pt x="35107015" y="2442632"/>
                  <a:pt x="35116031" y="2448041"/>
                </a:cubicBezTo>
                <a:cubicBezTo>
                  <a:pt x="35126107" y="2454089"/>
                  <a:pt x="35138331" y="2455477"/>
                  <a:pt x="35149483" y="2459193"/>
                </a:cubicBezTo>
                <a:cubicBezTo>
                  <a:pt x="35160635" y="2466626"/>
                  <a:pt x="35173459" y="2472017"/>
                  <a:pt x="35182935" y="2481494"/>
                </a:cubicBezTo>
                <a:cubicBezTo>
                  <a:pt x="35204555" y="2503113"/>
                  <a:pt x="35207319" y="2521193"/>
                  <a:pt x="35216391" y="2548403"/>
                </a:cubicBezTo>
                <a:cubicBezTo>
                  <a:pt x="35167835" y="2596955"/>
                  <a:pt x="35203967" y="2572331"/>
                  <a:pt x="35082575" y="2559553"/>
                </a:cubicBezTo>
                <a:cubicBezTo>
                  <a:pt x="34970735" y="2547780"/>
                  <a:pt x="35011079" y="2554176"/>
                  <a:pt x="34926459" y="2537251"/>
                </a:cubicBezTo>
                <a:cubicBezTo>
                  <a:pt x="34885571" y="2540968"/>
                  <a:pt x="34841915" y="2533156"/>
                  <a:pt x="34803795" y="2548403"/>
                </a:cubicBezTo>
                <a:cubicBezTo>
                  <a:pt x="34792883" y="2552767"/>
                  <a:pt x="34803899" y="2577839"/>
                  <a:pt x="34814947" y="2581857"/>
                </a:cubicBezTo>
                <a:cubicBezTo>
                  <a:pt x="34850055" y="2594621"/>
                  <a:pt x="34889287" y="2589290"/>
                  <a:pt x="34926459" y="2593007"/>
                </a:cubicBezTo>
                <a:lnTo>
                  <a:pt x="35026819" y="2626460"/>
                </a:lnTo>
                <a:lnTo>
                  <a:pt x="35060275" y="2637612"/>
                </a:lnTo>
                <a:cubicBezTo>
                  <a:pt x="35071423" y="2641329"/>
                  <a:pt x="35082131" y="2646831"/>
                  <a:pt x="35093727" y="2648764"/>
                </a:cubicBezTo>
                <a:lnTo>
                  <a:pt x="35160635" y="2659915"/>
                </a:lnTo>
                <a:cubicBezTo>
                  <a:pt x="35171787" y="2667349"/>
                  <a:pt x="35189111" y="2669773"/>
                  <a:pt x="35194087" y="2682216"/>
                </a:cubicBezTo>
                <a:cubicBezTo>
                  <a:pt x="35208083" y="2717202"/>
                  <a:pt x="35165227" y="2721573"/>
                  <a:pt x="35149483" y="2726821"/>
                </a:cubicBezTo>
                <a:cubicBezTo>
                  <a:pt x="35019387" y="2719388"/>
                  <a:pt x="34882811" y="2745729"/>
                  <a:pt x="34759191" y="2704519"/>
                </a:cubicBezTo>
                <a:cubicBezTo>
                  <a:pt x="34651483" y="2668615"/>
                  <a:pt x="34818959" y="2726195"/>
                  <a:pt x="34681131" y="2671065"/>
                </a:cubicBezTo>
                <a:cubicBezTo>
                  <a:pt x="34659303" y="2662334"/>
                  <a:pt x="34636527" y="2656198"/>
                  <a:pt x="34614223" y="2648764"/>
                </a:cubicBezTo>
                <a:cubicBezTo>
                  <a:pt x="34603075" y="2645046"/>
                  <a:pt x="34590551" y="2644131"/>
                  <a:pt x="34580771" y="2637612"/>
                </a:cubicBezTo>
                <a:cubicBezTo>
                  <a:pt x="34569619" y="2630177"/>
                  <a:pt x="34559563" y="2620752"/>
                  <a:pt x="34547319" y="2615309"/>
                </a:cubicBezTo>
                <a:cubicBezTo>
                  <a:pt x="34525835" y="2605764"/>
                  <a:pt x="34502711" y="2600442"/>
                  <a:pt x="34480411" y="2593007"/>
                </a:cubicBezTo>
                <a:lnTo>
                  <a:pt x="34446955" y="2581857"/>
                </a:lnTo>
                <a:lnTo>
                  <a:pt x="34346595" y="2548403"/>
                </a:lnTo>
                <a:cubicBezTo>
                  <a:pt x="34335443" y="2544685"/>
                  <a:pt x="34324667" y="2539555"/>
                  <a:pt x="34313143" y="2537251"/>
                </a:cubicBezTo>
                <a:cubicBezTo>
                  <a:pt x="34294555" y="2533534"/>
                  <a:pt x="34275671" y="2531087"/>
                  <a:pt x="34257387" y="2526099"/>
                </a:cubicBezTo>
                <a:cubicBezTo>
                  <a:pt x="34234707" y="2519915"/>
                  <a:pt x="34213287" y="2509499"/>
                  <a:pt x="34190479" y="2503797"/>
                </a:cubicBezTo>
                <a:lnTo>
                  <a:pt x="34145875" y="2492646"/>
                </a:lnTo>
                <a:cubicBezTo>
                  <a:pt x="34138439" y="2500080"/>
                  <a:pt x="34125631" y="2504639"/>
                  <a:pt x="34123571" y="2514948"/>
                </a:cubicBezTo>
                <a:cubicBezTo>
                  <a:pt x="34121267" y="2526474"/>
                  <a:pt x="34145771" y="2544385"/>
                  <a:pt x="34134723" y="2548403"/>
                </a:cubicBezTo>
                <a:cubicBezTo>
                  <a:pt x="34092659" y="2563698"/>
                  <a:pt x="34045511" y="2555837"/>
                  <a:pt x="34000907" y="2559553"/>
                </a:cubicBezTo>
                <a:cubicBezTo>
                  <a:pt x="33982323" y="2615310"/>
                  <a:pt x="34000907" y="2589290"/>
                  <a:pt x="33922847" y="2615309"/>
                </a:cubicBezTo>
                <a:lnTo>
                  <a:pt x="33889395" y="2626460"/>
                </a:lnTo>
                <a:cubicBezTo>
                  <a:pt x="33874527" y="2622743"/>
                  <a:pt x="33858499" y="2622164"/>
                  <a:pt x="33844791" y="2615309"/>
                </a:cubicBezTo>
                <a:cubicBezTo>
                  <a:pt x="33808135" y="2596981"/>
                  <a:pt x="33820735" y="2556924"/>
                  <a:pt x="33800187" y="2526099"/>
                </a:cubicBezTo>
                <a:lnTo>
                  <a:pt x="33777883" y="2492646"/>
                </a:lnTo>
                <a:cubicBezTo>
                  <a:pt x="33781599" y="2474061"/>
                  <a:pt x="33770879" y="2442336"/>
                  <a:pt x="33789035" y="2436890"/>
                </a:cubicBezTo>
                <a:cubicBezTo>
                  <a:pt x="33856775" y="2416568"/>
                  <a:pt x="33930475" y="2432141"/>
                  <a:pt x="34000907" y="2425739"/>
                </a:cubicBezTo>
                <a:cubicBezTo>
                  <a:pt x="34012615" y="2424674"/>
                  <a:pt x="34023211" y="2418304"/>
                  <a:pt x="34034363" y="2414587"/>
                </a:cubicBezTo>
                <a:cubicBezTo>
                  <a:pt x="34038079" y="2399719"/>
                  <a:pt x="34045511" y="2385309"/>
                  <a:pt x="34045511" y="2369982"/>
                </a:cubicBezTo>
                <a:cubicBezTo>
                  <a:pt x="34045511" y="2346897"/>
                  <a:pt x="34023335" y="2319991"/>
                  <a:pt x="34012059" y="2303075"/>
                </a:cubicBezTo>
                <a:cubicBezTo>
                  <a:pt x="34004139" y="2279314"/>
                  <a:pt x="33983731" y="2236530"/>
                  <a:pt x="34012059" y="2213866"/>
                </a:cubicBezTo>
                <a:cubicBezTo>
                  <a:pt x="34024027" y="2204292"/>
                  <a:pt x="34041983" y="2220614"/>
                  <a:pt x="34056663" y="2225016"/>
                </a:cubicBezTo>
                <a:cubicBezTo>
                  <a:pt x="34079179" y="2231773"/>
                  <a:pt x="34101267" y="2239886"/>
                  <a:pt x="34123571" y="2247319"/>
                </a:cubicBezTo>
                <a:lnTo>
                  <a:pt x="34157023" y="2258470"/>
                </a:lnTo>
                <a:cubicBezTo>
                  <a:pt x="34174451" y="2254115"/>
                  <a:pt x="34186995" y="2250998"/>
                  <a:pt x="34195815" y="2248819"/>
                </a:cubicBezTo>
                <a:lnTo>
                  <a:pt x="34206211" y="2246270"/>
                </a:lnTo>
                <a:lnTo>
                  <a:pt x="34206351" y="2246246"/>
                </a:lnTo>
                <a:cubicBezTo>
                  <a:pt x="34212303" y="2244855"/>
                  <a:pt x="34217403" y="2243555"/>
                  <a:pt x="34212295" y="2244781"/>
                </a:cubicBezTo>
                <a:lnTo>
                  <a:pt x="34206211" y="2246270"/>
                </a:lnTo>
                <a:lnTo>
                  <a:pt x="34195255" y="2248249"/>
                </a:lnTo>
                <a:cubicBezTo>
                  <a:pt x="34196931" y="2247380"/>
                  <a:pt x="34207091" y="2244166"/>
                  <a:pt x="34235083" y="2236167"/>
                </a:cubicBezTo>
                <a:cubicBezTo>
                  <a:pt x="34333123" y="2208155"/>
                  <a:pt x="34232911" y="2240609"/>
                  <a:pt x="34313143" y="2213866"/>
                </a:cubicBezTo>
                <a:cubicBezTo>
                  <a:pt x="34305707" y="2202714"/>
                  <a:pt x="34300315" y="2189888"/>
                  <a:pt x="34290839" y="2180412"/>
                </a:cubicBezTo>
                <a:cubicBezTo>
                  <a:pt x="34264051" y="2153624"/>
                  <a:pt x="34255675" y="2160564"/>
                  <a:pt x="34223931" y="2146959"/>
                </a:cubicBezTo>
                <a:cubicBezTo>
                  <a:pt x="34127471" y="2105618"/>
                  <a:pt x="34224331" y="2139657"/>
                  <a:pt x="34145875" y="2113504"/>
                </a:cubicBezTo>
                <a:cubicBezTo>
                  <a:pt x="34112419" y="2117224"/>
                  <a:pt x="34078715" y="2119121"/>
                  <a:pt x="34045511" y="2124655"/>
                </a:cubicBezTo>
                <a:cubicBezTo>
                  <a:pt x="34000907" y="2132090"/>
                  <a:pt x="34023211" y="2146959"/>
                  <a:pt x="33978603" y="2124655"/>
                </a:cubicBezTo>
                <a:cubicBezTo>
                  <a:pt x="33966619" y="2118662"/>
                  <a:pt x="33955615" y="2110725"/>
                  <a:pt x="33945151" y="2102355"/>
                </a:cubicBezTo>
                <a:cubicBezTo>
                  <a:pt x="33936943" y="2095786"/>
                  <a:pt x="33932251" y="2084752"/>
                  <a:pt x="33922847" y="2080051"/>
                </a:cubicBezTo>
                <a:cubicBezTo>
                  <a:pt x="33901823" y="2069537"/>
                  <a:pt x="33878243" y="2065185"/>
                  <a:pt x="33855943" y="2057748"/>
                </a:cubicBezTo>
                <a:lnTo>
                  <a:pt x="33822487" y="2046598"/>
                </a:lnTo>
                <a:cubicBezTo>
                  <a:pt x="33815055" y="2039164"/>
                  <a:pt x="33808395" y="2030862"/>
                  <a:pt x="33800187" y="2024294"/>
                </a:cubicBezTo>
                <a:cubicBezTo>
                  <a:pt x="33789719" y="2015923"/>
                  <a:pt x="33773379" y="2013629"/>
                  <a:pt x="33766731" y="2001992"/>
                </a:cubicBezTo>
                <a:cubicBezTo>
                  <a:pt x="33722403" y="1924420"/>
                  <a:pt x="33792707" y="1958612"/>
                  <a:pt x="33722127" y="1935085"/>
                </a:cubicBezTo>
                <a:cubicBezTo>
                  <a:pt x="33714691" y="1927651"/>
                  <a:pt x="33709227" y="1917485"/>
                  <a:pt x="33699823" y="1912783"/>
                </a:cubicBezTo>
                <a:cubicBezTo>
                  <a:pt x="33686115" y="1905929"/>
                  <a:pt x="33670179" y="1904958"/>
                  <a:pt x="33655219" y="1901632"/>
                </a:cubicBezTo>
                <a:cubicBezTo>
                  <a:pt x="33574483" y="1883692"/>
                  <a:pt x="33625787" y="1899256"/>
                  <a:pt x="33566011" y="1879329"/>
                </a:cubicBezTo>
                <a:cubicBezTo>
                  <a:pt x="33547423" y="1883045"/>
                  <a:pt x="33526711" y="1881077"/>
                  <a:pt x="33510255" y="1890481"/>
                </a:cubicBezTo>
                <a:cubicBezTo>
                  <a:pt x="33498619" y="1897129"/>
                  <a:pt x="33498415" y="1915561"/>
                  <a:pt x="33487951" y="1923933"/>
                </a:cubicBezTo>
                <a:cubicBezTo>
                  <a:pt x="33478771" y="1931277"/>
                  <a:pt x="33465647" y="1931368"/>
                  <a:pt x="33454499" y="1935085"/>
                </a:cubicBezTo>
                <a:cubicBezTo>
                  <a:pt x="33387587" y="1912782"/>
                  <a:pt x="33447063" y="1942520"/>
                  <a:pt x="33409891" y="1890481"/>
                </a:cubicBezTo>
                <a:cubicBezTo>
                  <a:pt x="33397671" y="1873370"/>
                  <a:pt x="33376951" y="1863371"/>
                  <a:pt x="33365287" y="1845876"/>
                </a:cubicBezTo>
                <a:cubicBezTo>
                  <a:pt x="33357855" y="1834725"/>
                  <a:pt x="33353451" y="1820795"/>
                  <a:pt x="33342987" y="1812421"/>
                </a:cubicBezTo>
                <a:cubicBezTo>
                  <a:pt x="33333807" y="1805079"/>
                  <a:pt x="33320683" y="1804989"/>
                  <a:pt x="33309531" y="1801270"/>
                </a:cubicBezTo>
                <a:cubicBezTo>
                  <a:pt x="33221175" y="1830722"/>
                  <a:pt x="33265815" y="1827437"/>
                  <a:pt x="33175719" y="1812421"/>
                </a:cubicBezTo>
                <a:cubicBezTo>
                  <a:pt x="33132155" y="1768861"/>
                  <a:pt x="33177863" y="1807918"/>
                  <a:pt x="33119963" y="1778968"/>
                </a:cubicBezTo>
                <a:cubicBezTo>
                  <a:pt x="33107975" y="1772975"/>
                  <a:pt x="33099315" y="1760606"/>
                  <a:pt x="33086507" y="1756666"/>
                </a:cubicBezTo>
                <a:cubicBezTo>
                  <a:pt x="33050275" y="1745517"/>
                  <a:pt x="33012167" y="1741797"/>
                  <a:pt x="32974995" y="1734364"/>
                </a:cubicBezTo>
                <a:lnTo>
                  <a:pt x="32919239" y="1723211"/>
                </a:lnTo>
                <a:cubicBezTo>
                  <a:pt x="32889503" y="1726928"/>
                  <a:pt x="32857855" y="1723233"/>
                  <a:pt x="32830031" y="1734364"/>
                </a:cubicBezTo>
                <a:cubicBezTo>
                  <a:pt x="32819115" y="1738729"/>
                  <a:pt x="32854303" y="1738171"/>
                  <a:pt x="32863483" y="1745515"/>
                </a:cubicBezTo>
                <a:cubicBezTo>
                  <a:pt x="32880083" y="1758796"/>
                  <a:pt x="32885355" y="1792177"/>
                  <a:pt x="32908087" y="1801270"/>
                </a:cubicBezTo>
                <a:cubicBezTo>
                  <a:pt x="32936547" y="1812655"/>
                  <a:pt x="32997299" y="1823572"/>
                  <a:pt x="32997299" y="1823572"/>
                </a:cubicBezTo>
                <a:cubicBezTo>
                  <a:pt x="32930779" y="1890096"/>
                  <a:pt x="32997295" y="1834725"/>
                  <a:pt x="32796575" y="1834725"/>
                </a:cubicBezTo>
                <a:cubicBezTo>
                  <a:pt x="32766607" y="1834725"/>
                  <a:pt x="32737103" y="1842158"/>
                  <a:pt x="32707367" y="1845876"/>
                </a:cubicBezTo>
                <a:cubicBezTo>
                  <a:pt x="32629515" y="1923724"/>
                  <a:pt x="32685847" y="1847446"/>
                  <a:pt x="32707367" y="1890481"/>
                </a:cubicBezTo>
                <a:cubicBezTo>
                  <a:pt x="32712623" y="1900994"/>
                  <a:pt x="32699931" y="1912783"/>
                  <a:pt x="32696215" y="1923933"/>
                </a:cubicBezTo>
                <a:lnTo>
                  <a:pt x="32573551" y="1912783"/>
                </a:lnTo>
                <a:cubicBezTo>
                  <a:pt x="32212607" y="1885017"/>
                  <a:pt x="32574135" y="1916890"/>
                  <a:pt x="32283619" y="1890481"/>
                </a:cubicBezTo>
                <a:cubicBezTo>
                  <a:pt x="32265035" y="1894198"/>
                  <a:pt x="32246151" y="1896644"/>
                  <a:pt x="32227863" y="1901632"/>
                </a:cubicBezTo>
                <a:cubicBezTo>
                  <a:pt x="32205183" y="1907816"/>
                  <a:pt x="32160955" y="1923933"/>
                  <a:pt x="32160955" y="1923933"/>
                </a:cubicBezTo>
                <a:cubicBezTo>
                  <a:pt x="32146087" y="1920216"/>
                  <a:pt x="32125547" y="1925043"/>
                  <a:pt x="32116351" y="1912783"/>
                </a:cubicBezTo>
                <a:cubicBezTo>
                  <a:pt x="32109299" y="1903379"/>
                  <a:pt x="32119191" y="1887641"/>
                  <a:pt x="32127503" y="1879329"/>
                </a:cubicBezTo>
                <a:cubicBezTo>
                  <a:pt x="32146455" y="1860376"/>
                  <a:pt x="32194411" y="1834725"/>
                  <a:pt x="32194411" y="1834725"/>
                </a:cubicBezTo>
                <a:cubicBezTo>
                  <a:pt x="32198127" y="1823573"/>
                  <a:pt x="32207867" y="1812798"/>
                  <a:pt x="32205563" y="1801270"/>
                </a:cubicBezTo>
                <a:cubicBezTo>
                  <a:pt x="32203115" y="1789046"/>
                  <a:pt x="32154611" y="1759870"/>
                  <a:pt x="32149803" y="1756666"/>
                </a:cubicBezTo>
                <a:cubicBezTo>
                  <a:pt x="32138655" y="1760382"/>
                  <a:pt x="32126431" y="1761769"/>
                  <a:pt x="32116351" y="1767817"/>
                </a:cubicBezTo>
                <a:cubicBezTo>
                  <a:pt x="32107335" y="1773227"/>
                  <a:pt x="32103451" y="1785417"/>
                  <a:pt x="32094047" y="1790120"/>
                </a:cubicBezTo>
                <a:cubicBezTo>
                  <a:pt x="32073023" y="1800633"/>
                  <a:pt x="32049443" y="1804989"/>
                  <a:pt x="32027143" y="1812421"/>
                </a:cubicBezTo>
                <a:lnTo>
                  <a:pt x="31993687" y="1823572"/>
                </a:lnTo>
                <a:cubicBezTo>
                  <a:pt x="31975103" y="1819856"/>
                  <a:pt x="31957707" y="1820922"/>
                  <a:pt x="31937931" y="1812421"/>
                </a:cubicBezTo>
                <a:cubicBezTo>
                  <a:pt x="31918155" y="1803922"/>
                  <a:pt x="31891363" y="1788909"/>
                  <a:pt x="31875035" y="1772580"/>
                </a:cubicBezTo>
                <a:cubicBezTo>
                  <a:pt x="31869979" y="1748691"/>
                  <a:pt x="31864259" y="1718431"/>
                  <a:pt x="31859875" y="1700909"/>
                </a:cubicBezTo>
                <a:cubicBezTo>
                  <a:pt x="31855491" y="1683389"/>
                  <a:pt x="31852439" y="1678607"/>
                  <a:pt x="31848723" y="1667455"/>
                </a:cubicBezTo>
                <a:cubicBezTo>
                  <a:pt x="31860791" y="1558833"/>
                  <a:pt x="31844823" y="1597201"/>
                  <a:pt x="31871027" y="1544792"/>
                </a:cubicBezTo>
                <a:cubicBezTo>
                  <a:pt x="31874743" y="1533641"/>
                  <a:pt x="31876331" y="1521153"/>
                  <a:pt x="31882175" y="1511340"/>
                </a:cubicBezTo>
                <a:cubicBezTo>
                  <a:pt x="31888023" y="1501523"/>
                  <a:pt x="31897795" y="1494212"/>
                  <a:pt x="31906107" y="1485900"/>
                </a:cubicBezTo>
                <a:cubicBezTo>
                  <a:pt x="31914419" y="1477589"/>
                  <a:pt x="31912183" y="1475504"/>
                  <a:pt x="31926783" y="1466734"/>
                </a:cubicBezTo>
                <a:cubicBezTo>
                  <a:pt x="31941379" y="1457965"/>
                  <a:pt x="31961619" y="1441297"/>
                  <a:pt x="31993687" y="1433280"/>
                </a:cubicBezTo>
                <a:cubicBezTo>
                  <a:pt x="32023427" y="1436997"/>
                  <a:pt x="32068207" y="1418312"/>
                  <a:pt x="32082899" y="1444431"/>
                </a:cubicBezTo>
                <a:cubicBezTo>
                  <a:pt x="32110295" y="1493135"/>
                  <a:pt x="32087879" y="1556162"/>
                  <a:pt x="32094047" y="1611700"/>
                </a:cubicBezTo>
                <a:cubicBezTo>
                  <a:pt x="32095347" y="1623382"/>
                  <a:pt x="32099943" y="1634639"/>
                  <a:pt x="32105199" y="1645154"/>
                </a:cubicBezTo>
                <a:cubicBezTo>
                  <a:pt x="32119007" y="1672767"/>
                  <a:pt x="32132279" y="1688164"/>
                  <a:pt x="32160955" y="1700909"/>
                </a:cubicBezTo>
                <a:cubicBezTo>
                  <a:pt x="32182439" y="1710457"/>
                  <a:pt x="32227863" y="1723211"/>
                  <a:pt x="32227863" y="1723211"/>
                </a:cubicBezTo>
                <a:cubicBezTo>
                  <a:pt x="32266787" y="1762139"/>
                  <a:pt x="32240191" y="1742189"/>
                  <a:pt x="32317075" y="1767817"/>
                </a:cubicBezTo>
                <a:lnTo>
                  <a:pt x="32350527" y="1778968"/>
                </a:lnTo>
                <a:lnTo>
                  <a:pt x="32383979" y="1790120"/>
                </a:lnTo>
                <a:cubicBezTo>
                  <a:pt x="32395555" y="1786261"/>
                  <a:pt x="32462067" y="1774542"/>
                  <a:pt x="32428587" y="1734364"/>
                </a:cubicBezTo>
                <a:cubicBezTo>
                  <a:pt x="32413535" y="1716304"/>
                  <a:pt x="32361679" y="1712061"/>
                  <a:pt x="32361679" y="1712061"/>
                </a:cubicBezTo>
                <a:cubicBezTo>
                  <a:pt x="32352907" y="1685748"/>
                  <a:pt x="32353735" y="1671611"/>
                  <a:pt x="32328223" y="1656305"/>
                </a:cubicBezTo>
                <a:cubicBezTo>
                  <a:pt x="32318147" y="1650256"/>
                  <a:pt x="32305923" y="1648871"/>
                  <a:pt x="32294771" y="1645154"/>
                </a:cubicBezTo>
                <a:cubicBezTo>
                  <a:pt x="32274027" y="1624407"/>
                  <a:pt x="32267151" y="1614616"/>
                  <a:pt x="32239015" y="1600550"/>
                </a:cubicBezTo>
                <a:cubicBezTo>
                  <a:pt x="32228503" y="1595292"/>
                  <a:pt x="32216711" y="1593114"/>
                  <a:pt x="32205563" y="1589398"/>
                </a:cubicBezTo>
                <a:cubicBezTo>
                  <a:pt x="32188755" y="1538974"/>
                  <a:pt x="32170815" y="1525073"/>
                  <a:pt x="32194411" y="1477886"/>
                </a:cubicBezTo>
                <a:cubicBezTo>
                  <a:pt x="32199111" y="1468481"/>
                  <a:pt x="32209279" y="1463017"/>
                  <a:pt x="32216711" y="1455583"/>
                </a:cubicBezTo>
                <a:cubicBezTo>
                  <a:pt x="32235299" y="1399827"/>
                  <a:pt x="32216711" y="1425847"/>
                  <a:pt x="32294771" y="1399827"/>
                </a:cubicBezTo>
                <a:close/>
                <a:moveTo>
                  <a:pt x="15051395" y="1341437"/>
                </a:moveTo>
                <a:cubicBezTo>
                  <a:pt x="15083147" y="1352020"/>
                  <a:pt x="15068330" y="1341437"/>
                  <a:pt x="15083147" y="1385888"/>
                </a:cubicBezTo>
                <a:lnTo>
                  <a:pt x="15089498" y="1404937"/>
                </a:lnTo>
                <a:cubicBezTo>
                  <a:pt x="15081252" y="1462639"/>
                  <a:pt x="15087880" y="1435188"/>
                  <a:pt x="15070448" y="1487487"/>
                </a:cubicBezTo>
                <a:cubicBezTo>
                  <a:pt x="15068330" y="1493837"/>
                  <a:pt x="15067808" y="1500970"/>
                  <a:pt x="15064096" y="1506537"/>
                </a:cubicBezTo>
                <a:lnTo>
                  <a:pt x="15025997" y="1563689"/>
                </a:lnTo>
                <a:cubicBezTo>
                  <a:pt x="15021765" y="1570038"/>
                  <a:pt x="15019645" y="1578504"/>
                  <a:pt x="15013298" y="1582737"/>
                </a:cubicBezTo>
                <a:lnTo>
                  <a:pt x="14975198" y="1608137"/>
                </a:lnTo>
                <a:cubicBezTo>
                  <a:pt x="14963103" y="1644423"/>
                  <a:pt x="14978826" y="1614186"/>
                  <a:pt x="14949796" y="1633538"/>
                </a:cubicBezTo>
                <a:cubicBezTo>
                  <a:pt x="14942324" y="1638519"/>
                  <a:pt x="14938217" y="1647607"/>
                  <a:pt x="14930747" y="1652587"/>
                </a:cubicBezTo>
                <a:cubicBezTo>
                  <a:pt x="14925177" y="1656300"/>
                  <a:pt x="14917685" y="1655944"/>
                  <a:pt x="14911697" y="1658937"/>
                </a:cubicBezTo>
                <a:cubicBezTo>
                  <a:pt x="14860268" y="1684652"/>
                  <a:pt x="14937559" y="1674758"/>
                  <a:pt x="14816445" y="1677989"/>
                </a:cubicBezTo>
                <a:cubicBezTo>
                  <a:pt x="14683127" y="1681542"/>
                  <a:pt x="14549747" y="1682221"/>
                  <a:pt x="14416395" y="1684337"/>
                </a:cubicBezTo>
                <a:cubicBezTo>
                  <a:pt x="14403696" y="1688571"/>
                  <a:pt x="14391501" y="1694836"/>
                  <a:pt x="14378298" y="1697037"/>
                </a:cubicBezTo>
                <a:cubicBezTo>
                  <a:pt x="14331591" y="1704823"/>
                  <a:pt x="14352690" y="1700264"/>
                  <a:pt x="14314796" y="1709737"/>
                </a:cubicBezTo>
                <a:cubicBezTo>
                  <a:pt x="14308447" y="1713970"/>
                  <a:pt x="14302719" y="1719337"/>
                  <a:pt x="14295749" y="1722438"/>
                </a:cubicBezTo>
                <a:cubicBezTo>
                  <a:pt x="14264662" y="1736254"/>
                  <a:pt x="14260665" y="1732963"/>
                  <a:pt x="14232247" y="1741489"/>
                </a:cubicBezTo>
                <a:cubicBezTo>
                  <a:pt x="14219426" y="1745335"/>
                  <a:pt x="14206849" y="1749956"/>
                  <a:pt x="14194146" y="1754189"/>
                </a:cubicBezTo>
                <a:cubicBezTo>
                  <a:pt x="14187797" y="1756304"/>
                  <a:pt x="14180664" y="1756825"/>
                  <a:pt x="14175097" y="1760538"/>
                </a:cubicBezTo>
                <a:cubicBezTo>
                  <a:pt x="14168748" y="1764770"/>
                  <a:pt x="14163601" y="1772160"/>
                  <a:pt x="14156049" y="1773237"/>
                </a:cubicBezTo>
                <a:cubicBezTo>
                  <a:pt x="14118273" y="1778633"/>
                  <a:pt x="14079847" y="1777471"/>
                  <a:pt x="14041749" y="1779588"/>
                </a:cubicBezTo>
                <a:cubicBezTo>
                  <a:pt x="14004660" y="1791949"/>
                  <a:pt x="14038721" y="1776264"/>
                  <a:pt x="14009999" y="1804989"/>
                </a:cubicBezTo>
                <a:cubicBezTo>
                  <a:pt x="13988855" y="1826130"/>
                  <a:pt x="13995138" y="1811125"/>
                  <a:pt x="13971896" y="1824038"/>
                </a:cubicBezTo>
                <a:cubicBezTo>
                  <a:pt x="13958555" y="1831450"/>
                  <a:pt x="13948278" y="1844610"/>
                  <a:pt x="13933795" y="1849437"/>
                </a:cubicBezTo>
                <a:cubicBezTo>
                  <a:pt x="13912584" y="1856510"/>
                  <a:pt x="13913269" y="1856822"/>
                  <a:pt x="13889349" y="1862138"/>
                </a:cubicBezTo>
                <a:cubicBezTo>
                  <a:pt x="13878813" y="1864478"/>
                  <a:pt x="13868366" y="1867745"/>
                  <a:pt x="13857596" y="1868488"/>
                </a:cubicBezTo>
                <a:cubicBezTo>
                  <a:pt x="13806873" y="1871985"/>
                  <a:pt x="13755997" y="1872720"/>
                  <a:pt x="13705197" y="1874838"/>
                </a:cubicBezTo>
                <a:cubicBezTo>
                  <a:pt x="13666409" y="1882596"/>
                  <a:pt x="13649782" y="1889047"/>
                  <a:pt x="13603599" y="1874838"/>
                </a:cubicBezTo>
                <a:cubicBezTo>
                  <a:pt x="13589724" y="1870568"/>
                  <a:pt x="13593016" y="1843088"/>
                  <a:pt x="13590898" y="1836737"/>
                </a:cubicBezTo>
                <a:cubicBezTo>
                  <a:pt x="13607830" y="1826157"/>
                  <a:pt x="13624169" y="1814550"/>
                  <a:pt x="13641697" y="1804989"/>
                </a:cubicBezTo>
                <a:cubicBezTo>
                  <a:pt x="13647575" y="1801784"/>
                  <a:pt x="13655522" y="1802819"/>
                  <a:pt x="13660749" y="1798637"/>
                </a:cubicBezTo>
                <a:cubicBezTo>
                  <a:pt x="13703082" y="1764770"/>
                  <a:pt x="13641697" y="1792290"/>
                  <a:pt x="13692499" y="1766888"/>
                </a:cubicBezTo>
                <a:cubicBezTo>
                  <a:pt x="13698486" y="1763894"/>
                  <a:pt x="13705559" y="1763531"/>
                  <a:pt x="13711546" y="1760538"/>
                </a:cubicBezTo>
                <a:cubicBezTo>
                  <a:pt x="13718373" y="1757125"/>
                  <a:pt x="13723625" y="1750938"/>
                  <a:pt x="13730595" y="1747837"/>
                </a:cubicBezTo>
                <a:cubicBezTo>
                  <a:pt x="13742831" y="1742400"/>
                  <a:pt x="13757560" y="1742564"/>
                  <a:pt x="13768696" y="1735138"/>
                </a:cubicBezTo>
                <a:cubicBezTo>
                  <a:pt x="13775049" y="1730904"/>
                  <a:pt x="13780922" y="1725851"/>
                  <a:pt x="13787747" y="1722438"/>
                </a:cubicBezTo>
                <a:cubicBezTo>
                  <a:pt x="13793735" y="1719444"/>
                  <a:pt x="13800946" y="1719338"/>
                  <a:pt x="13806799" y="1716088"/>
                </a:cubicBezTo>
                <a:cubicBezTo>
                  <a:pt x="13820142" y="1708674"/>
                  <a:pt x="13832199" y="1699155"/>
                  <a:pt x="13844895" y="1690687"/>
                </a:cubicBezTo>
                <a:lnTo>
                  <a:pt x="13863949" y="1677989"/>
                </a:lnTo>
                <a:lnTo>
                  <a:pt x="13882996" y="1665288"/>
                </a:lnTo>
                <a:cubicBezTo>
                  <a:pt x="13921099" y="1667404"/>
                  <a:pt x="13959294" y="1668184"/>
                  <a:pt x="13997298" y="1671637"/>
                </a:cubicBezTo>
                <a:cubicBezTo>
                  <a:pt x="14005989" y="1672427"/>
                  <a:pt x="14013969" y="1677989"/>
                  <a:pt x="14022698" y="1677989"/>
                </a:cubicBezTo>
                <a:cubicBezTo>
                  <a:pt x="14037665" y="1677989"/>
                  <a:pt x="14052329" y="1673755"/>
                  <a:pt x="14067148" y="1671637"/>
                </a:cubicBezTo>
                <a:lnTo>
                  <a:pt x="14162395" y="1639887"/>
                </a:lnTo>
                <a:lnTo>
                  <a:pt x="14181448" y="1633538"/>
                </a:lnTo>
                <a:cubicBezTo>
                  <a:pt x="14187797" y="1631420"/>
                  <a:pt x="14194002" y="1628811"/>
                  <a:pt x="14200496" y="1627187"/>
                </a:cubicBezTo>
                <a:cubicBezTo>
                  <a:pt x="14208633" y="1625153"/>
                  <a:pt x="14235835" y="1619042"/>
                  <a:pt x="14244947" y="1614488"/>
                </a:cubicBezTo>
                <a:cubicBezTo>
                  <a:pt x="14251774" y="1611075"/>
                  <a:pt x="14257024" y="1604887"/>
                  <a:pt x="14263998" y="1601787"/>
                </a:cubicBezTo>
                <a:cubicBezTo>
                  <a:pt x="14276231" y="1596350"/>
                  <a:pt x="14289396" y="1593320"/>
                  <a:pt x="14302095" y="1589088"/>
                </a:cubicBezTo>
                <a:cubicBezTo>
                  <a:pt x="14308447" y="1586970"/>
                  <a:pt x="14314654" y="1584361"/>
                  <a:pt x="14321148" y="1582737"/>
                </a:cubicBezTo>
                <a:cubicBezTo>
                  <a:pt x="14353040" y="1574764"/>
                  <a:pt x="14338267" y="1579147"/>
                  <a:pt x="14365597" y="1570038"/>
                </a:cubicBezTo>
                <a:cubicBezTo>
                  <a:pt x="14374065" y="1572156"/>
                  <a:pt x="14382973" y="1572950"/>
                  <a:pt x="14390997" y="1576388"/>
                </a:cubicBezTo>
                <a:cubicBezTo>
                  <a:pt x="14398011" y="1579393"/>
                  <a:pt x="14402422" y="1588824"/>
                  <a:pt x="14410049" y="1589088"/>
                </a:cubicBezTo>
                <a:lnTo>
                  <a:pt x="14575146" y="1582737"/>
                </a:lnTo>
                <a:cubicBezTo>
                  <a:pt x="14585728" y="1580620"/>
                  <a:pt x="14596252" y="1578161"/>
                  <a:pt x="14606896" y="1576388"/>
                </a:cubicBezTo>
                <a:cubicBezTo>
                  <a:pt x="14621658" y="1573926"/>
                  <a:pt x="14636764" y="1573402"/>
                  <a:pt x="14651345" y="1570038"/>
                </a:cubicBezTo>
                <a:lnTo>
                  <a:pt x="14708495" y="1550987"/>
                </a:lnTo>
                <a:cubicBezTo>
                  <a:pt x="14714848" y="1548870"/>
                  <a:pt x="14721977" y="1548351"/>
                  <a:pt x="14727548" y="1544638"/>
                </a:cubicBezTo>
                <a:cubicBezTo>
                  <a:pt x="14733895" y="1540405"/>
                  <a:pt x="14739772" y="1535350"/>
                  <a:pt x="14746596" y="1531938"/>
                </a:cubicBezTo>
                <a:cubicBezTo>
                  <a:pt x="14752583" y="1528944"/>
                  <a:pt x="14759796" y="1528838"/>
                  <a:pt x="14765645" y="1525588"/>
                </a:cubicBezTo>
                <a:cubicBezTo>
                  <a:pt x="14778989" y="1518174"/>
                  <a:pt x="14791045" y="1508656"/>
                  <a:pt x="14803746" y="1500188"/>
                </a:cubicBezTo>
                <a:lnTo>
                  <a:pt x="14841848" y="1474787"/>
                </a:lnTo>
                <a:lnTo>
                  <a:pt x="14860896" y="1462087"/>
                </a:lnTo>
                <a:lnTo>
                  <a:pt x="14879945" y="1449387"/>
                </a:lnTo>
                <a:cubicBezTo>
                  <a:pt x="14916341" y="1394792"/>
                  <a:pt x="14867878" y="1459040"/>
                  <a:pt x="14911697" y="1423987"/>
                </a:cubicBezTo>
                <a:cubicBezTo>
                  <a:pt x="14952727" y="1391161"/>
                  <a:pt x="14895562" y="1414549"/>
                  <a:pt x="14943448" y="1398587"/>
                </a:cubicBezTo>
                <a:cubicBezTo>
                  <a:pt x="14973910" y="1352891"/>
                  <a:pt x="14930769" y="1409154"/>
                  <a:pt x="14994245" y="1366838"/>
                </a:cubicBezTo>
                <a:cubicBezTo>
                  <a:pt x="15000598" y="1362604"/>
                  <a:pt x="15006324" y="1357239"/>
                  <a:pt x="15013298" y="1354137"/>
                </a:cubicBezTo>
                <a:cubicBezTo>
                  <a:pt x="15025531" y="1348700"/>
                  <a:pt x="15051395" y="1341437"/>
                  <a:pt x="15051395" y="1341437"/>
                </a:cubicBezTo>
                <a:close/>
                <a:moveTo>
                  <a:pt x="29851379" y="1338263"/>
                </a:moveTo>
                <a:cubicBezTo>
                  <a:pt x="29859255" y="1338263"/>
                  <a:pt x="29871595" y="1340516"/>
                  <a:pt x="29879951" y="1343024"/>
                </a:cubicBezTo>
                <a:cubicBezTo>
                  <a:pt x="29884759" y="1344468"/>
                  <a:pt x="29889479" y="1346201"/>
                  <a:pt x="29894239" y="1347787"/>
                </a:cubicBezTo>
                <a:lnTo>
                  <a:pt x="29901383" y="1350168"/>
                </a:lnTo>
                <a:lnTo>
                  <a:pt x="29908527" y="1352549"/>
                </a:lnTo>
                <a:cubicBezTo>
                  <a:pt x="29913291" y="1355725"/>
                  <a:pt x="29918767" y="1358027"/>
                  <a:pt x="29922815" y="1362075"/>
                </a:cubicBezTo>
                <a:cubicBezTo>
                  <a:pt x="29931735" y="1370993"/>
                  <a:pt x="29926763" y="1368154"/>
                  <a:pt x="29937103" y="1371599"/>
                </a:cubicBezTo>
                <a:cubicBezTo>
                  <a:pt x="29938691" y="1373980"/>
                  <a:pt x="29939839" y="1376720"/>
                  <a:pt x="29941863" y="1378743"/>
                </a:cubicBezTo>
                <a:cubicBezTo>
                  <a:pt x="29947347" y="1384226"/>
                  <a:pt x="29951247" y="1384066"/>
                  <a:pt x="29958535" y="1385888"/>
                </a:cubicBezTo>
                <a:cubicBezTo>
                  <a:pt x="29960119" y="1388268"/>
                  <a:pt x="29961271" y="1391007"/>
                  <a:pt x="29963295" y="1393033"/>
                </a:cubicBezTo>
                <a:cubicBezTo>
                  <a:pt x="29965319" y="1395056"/>
                  <a:pt x="29968555" y="1395639"/>
                  <a:pt x="29970439" y="1397794"/>
                </a:cubicBezTo>
                <a:cubicBezTo>
                  <a:pt x="29989887" y="1420019"/>
                  <a:pt x="29971035" y="1406129"/>
                  <a:pt x="29987107" y="1416843"/>
                </a:cubicBezTo>
                <a:cubicBezTo>
                  <a:pt x="29998027" y="1433224"/>
                  <a:pt x="29991203" y="1429321"/>
                  <a:pt x="30003779" y="1433514"/>
                </a:cubicBezTo>
                <a:cubicBezTo>
                  <a:pt x="30006159" y="1435099"/>
                  <a:pt x="30008363" y="1436995"/>
                  <a:pt x="30010919" y="1438274"/>
                </a:cubicBezTo>
                <a:cubicBezTo>
                  <a:pt x="30028391" y="1447012"/>
                  <a:pt x="30074499" y="1438307"/>
                  <a:pt x="30075215" y="1438274"/>
                </a:cubicBezTo>
                <a:cubicBezTo>
                  <a:pt x="30077595" y="1437481"/>
                  <a:pt x="30079863" y="1436157"/>
                  <a:pt x="30082359" y="1435893"/>
                </a:cubicBezTo>
                <a:cubicBezTo>
                  <a:pt x="30095015" y="1434562"/>
                  <a:pt x="30107735" y="1433514"/>
                  <a:pt x="30120459" y="1433514"/>
                </a:cubicBezTo>
                <a:cubicBezTo>
                  <a:pt x="30128991" y="1433514"/>
                  <a:pt x="30138315" y="1436190"/>
                  <a:pt x="30146651" y="1438274"/>
                </a:cubicBezTo>
                <a:cubicBezTo>
                  <a:pt x="30156807" y="1445043"/>
                  <a:pt x="30160215" y="1448171"/>
                  <a:pt x="30170463" y="1452562"/>
                </a:cubicBezTo>
                <a:cubicBezTo>
                  <a:pt x="30172771" y="1453552"/>
                  <a:pt x="30175227" y="1454149"/>
                  <a:pt x="30177607" y="1454943"/>
                </a:cubicBezTo>
                <a:lnTo>
                  <a:pt x="30191895" y="1464469"/>
                </a:lnTo>
                <a:cubicBezTo>
                  <a:pt x="30194275" y="1466056"/>
                  <a:pt x="30196323" y="1468327"/>
                  <a:pt x="30199039" y="1469232"/>
                </a:cubicBezTo>
                <a:cubicBezTo>
                  <a:pt x="30201419" y="1470025"/>
                  <a:pt x="30203939" y="1470491"/>
                  <a:pt x="30206183" y="1471613"/>
                </a:cubicBezTo>
                <a:cubicBezTo>
                  <a:pt x="30208743" y="1472892"/>
                  <a:pt x="30210711" y="1475214"/>
                  <a:pt x="30213327" y="1476374"/>
                </a:cubicBezTo>
                <a:cubicBezTo>
                  <a:pt x="30217915" y="1478414"/>
                  <a:pt x="30222851" y="1479549"/>
                  <a:pt x="30227615" y="1481137"/>
                </a:cubicBezTo>
                <a:lnTo>
                  <a:pt x="30234759" y="1483518"/>
                </a:lnTo>
                <a:lnTo>
                  <a:pt x="30249047" y="1493043"/>
                </a:lnTo>
                <a:lnTo>
                  <a:pt x="30256191" y="1497808"/>
                </a:lnTo>
                <a:cubicBezTo>
                  <a:pt x="30256983" y="1500188"/>
                  <a:pt x="30256795" y="1503174"/>
                  <a:pt x="30258571" y="1504949"/>
                </a:cubicBezTo>
                <a:cubicBezTo>
                  <a:pt x="30260347" y="1506725"/>
                  <a:pt x="30265023" y="1504917"/>
                  <a:pt x="30265715" y="1507331"/>
                </a:cubicBezTo>
                <a:cubicBezTo>
                  <a:pt x="30268559" y="1517283"/>
                  <a:pt x="30267303" y="1527968"/>
                  <a:pt x="30268095" y="1538287"/>
                </a:cubicBezTo>
                <a:cubicBezTo>
                  <a:pt x="30267059" y="1543472"/>
                  <a:pt x="30266611" y="1553565"/>
                  <a:pt x="30260951" y="1557338"/>
                </a:cubicBezTo>
                <a:cubicBezTo>
                  <a:pt x="30258231" y="1559152"/>
                  <a:pt x="30254603" y="1558925"/>
                  <a:pt x="30251427" y="1559719"/>
                </a:cubicBezTo>
                <a:cubicBezTo>
                  <a:pt x="30249047" y="1561307"/>
                  <a:pt x="30247143" y="1564346"/>
                  <a:pt x="30244283" y="1564481"/>
                </a:cubicBezTo>
                <a:cubicBezTo>
                  <a:pt x="30229991" y="1565163"/>
                  <a:pt x="30215635" y="1563739"/>
                  <a:pt x="30201419" y="1562102"/>
                </a:cubicBezTo>
                <a:cubicBezTo>
                  <a:pt x="30194919" y="1561349"/>
                  <a:pt x="30188787" y="1558622"/>
                  <a:pt x="30182371" y="1557338"/>
                </a:cubicBezTo>
                <a:lnTo>
                  <a:pt x="30170463" y="1554957"/>
                </a:lnTo>
                <a:cubicBezTo>
                  <a:pt x="30156179" y="1555750"/>
                  <a:pt x="30141803" y="1555564"/>
                  <a:pt x="30127603" y="1557338"/>
                </a:cubicBezTo>
                <a:cubicBezTo>
                  <a:pt x="30122623" y="1557960"/>
                  <a:pt x="30118079" y="1560513"/>
                  <a:pt x="30113315" y="1562102"/>
                </a:cubicBezTo>
                <a:cubicBezTo>
                  <a:pt x="30110935" y="1562893"/>
                  <a:pt x="30108259" y="1563091"/>
                  <a:pt x="30106171" y="1564481"/>
                </a:cubicBezTo>
                <a:cubicBezTo>
                  <a:pt x="30096939" y="1570635"/>
                  <a:pt x="30101743" y="1568338"/>
                  <a:pt x="30091883" y="1571625"/>
                </a:cubicBezTo>
                <a:lnTo>
                  <a:pt x="30077595" y="1581150"/>
                </a:lnTo>
                <a:cubicBezTo>
                  <a:pt x="30075215" y="1582736"/>
                  <a:pt x="30073167" y="1585009"/>
                  <a:pt x="30070451" y="1585913"/>
                </a:cubicBezTo>
                <a:lnTo>
                  <a:pt x="30063307" y="1588293"/>
                </a:lnTo>
                <a:cubicBezTo>
                  <a:pt x="30060927" y="1589883"/>
                  <a:pt x="30058187" y="1591033"/>
                  <a:pt x="30056163" y="1593056"/>
                </a:cubicBezTo>
                <a:cubicBezTo>
                  <a:pt x="30054143" y="1595081"/>
                  <a:pt x="30053639" y="1598411"/>
                  <a:pt x="30051403" y="1600200"/>
                </a:cubicBezTo>
                <a:cubicBezTo>
                  <a:pt x="30049443" y="1601767"/>
                  <a:pt x="30046639" y="1601787"/>
                  <a:pt x="30044259" y="1602583"/>
                </a:cubicBezTo>
                <a:lnTo>
                  <a:pt x="30029971" y="1616869"/>
                </a:lnTo>
                <a:cubicBezTo>
                  <a:pt x="30027591" y="1619251"/>
                  <a:pt x="30024695" y="1621211"/>
                  <a:pt x="30022827" y="1624012"/>
                </a:cubicBezTo>
                <a:lnTo>
                  <a:pt x="30003779" y="1652587"/>
                </a:lnTo>
                <a:cubicBezTo>
                  <a:pt x="30002191" y="1654969"/>
                  <a:pt x="30001395" y="1658143"/>
                  <a:pt x="29999015" y="1659732"/>
                </a:cubicBezTo>
                <a:lnTo>
                  <a:pt x="29984727" y="1669257"/>
                </a:lnTo>
                <a:cubicBezTo>
                  <a:pt x="29983139" y="1671637"/>
                  <a:pt x="29981987" y="1674375"/>
                  <a:pt x="29979963" y="1676400"/>
                </a:cubicBezTo>
                <a:cubicBezTo>
                  <a:pt x="29975347" y="1681016"/>
                  <a:pt x="29971487" y="1681608"/>
                  <a:pt x="29965679" y="1683543"/>
                </a:cubicBezTo>
                <a:lnTo>
                  <a:pt x="29944247" y="1697832"/>
                </a:lnTo>
                <a:cubicBezTo>
                  <a:pt x="29941863" y="1699418"/>
                  <a:pt x="29939819" y="1701690"/>
                  <a:pt x="29937103" y="1702593"/>
                </a:cubicBezTo>
                <a:lnTo>
                  <a:pt x="29915671" y="1709737"/>
                </a:lnTo>
                <a:lnTo>
                  <a:pt x="29901383" y="1714499"/>
                </a:lnTo>
                <a:cubicBezTo>
                  <a:pt x="29898207" y="1715294"/>
                  <a:pt x="29895119" y="1716586"/>
                  <a:pt x="29891859" y="1716881"/>
                </a:cubicBezTo>
                <a:cubicBezTo>
                  <a:pt x="29877607" y="1718177"/>
                  <a:pt x="29863283" y="1718470"/>
                  <a:pt x="29848995" y="1719262"/>
                </a:cubicBezTo>
                <a:cubicBezTo>
                  <a:pt x="29827847" y="1721906"/>
                  <a:pt x="29823111" y="1723785"/>
                  <a:pt x="29798991" y="1719262"/>
                </a:cubicBezTo>
                <a:cubicBezTo>
                  <a:pt x="29796175" y="1718736"/>
                  <a:pt x="29794407" y="1715779"/>
                  <a:pt x="29791847" y="1714499"/>
                </a:cubicBezTo>
                <a:cubicBezTo>
                  <a:pt x="29789599" y="1713378"/>
                  <a:pt x="29787083" y="1712912"/>
                  <a:pt x="29784703" y="1712118"/>
                </a:cubicBezTo>
                <a:cubicBezTo>
                  <a:pt x="29788299" y="1697728"/>
                  <a:pt x="29786051" y="1705690"/>
                  <a:pt x="29791847" y="1688307"/>
                </a:cubicBezTo>
                <a:cubicBezTo>
                  <a:pt x="29794571" y="1680135"/>
                  <a:pt x="29794167" y="1678843"/>
                  <a:pt x="29801371" y="1671637"/>
                </a:cubicBezTo>
                <a:cubicBezTo>
                  <a:pt x="29803395" y="1669614"/>
                  <a:pt x="29806135" y="1668463"/>
                  <a:pt x="29808515" y="1666875"/>
                </a:cubicBezTo>
                <a:cubicBezTo>
                  <a:pt x="29810103" y="1664494"/>
                  <a:pt x="29811859" y="1662216"/>
                  <a:pt x="29813279" y="1659732"/>
                </a:cubicBezTo>
                <a:cubicBezTo>
                  <a:pt x="29815039" y="1656649"/>
                  <a:pt x="29815767" y="1652935"/>
                  <a:pt x="29818039" y="1650207"/>
                </a:cubicBezTo>
                <a:cubicBezTo>
                  <a:pt x="29819871" y="1648007"/>
                  <a:pt x="29822803" y="1647032"/>
                  <a:pt x="29825183" y="1645443"/>
                </a:cubicBezTo>
                <a:cubicBezTo>
                  <a:pt x="29826771" y="1643064"/>
                  <a:pt x="29828667" y="1640859"/>
                  <a:pt x="29829947" y="1638302"/>
                </a:cubicBezTo>
                <a:cubicBezTo>
                  <a:pt x="29835343" y="1627509"/>
                  <a:pt x="29831715" y="1617347"/>
                  <a:pt x="29829947" y="1604963"/>
                </a:cubicBezTo>
                <a:cubicBezTo>
                  <a:pt x="29829591" y="1602477"/>
                  <a:pt x="29829131" y="1599779"/>
                  <a:pt x="29827563" y="1597819"/>
                </a:cubicBezTo>
                <a:cubicBezTo>
                  <a:pt x="29825775" y="1595584"/>
                  <a:pt x="29823035" y="1594221"/>
                  <a:pt x="29820419" y="1593056"/>
                </a:cubicBezTo>
                <a:cubicBezTo>
                  <a:pt x="29815835" y="1591017"/>
                  <a:pt x="29806135" y="1588293"/>
                  <a:pt x="29806135" y="1588293"/>
                </a:cubicBezTo>
                <a:cubicBezTo>
                  <a:pt x="29799783" y="1589088"/>
                  <a:pt x="29793379" y="1589529"/>
                  <a:pt x="29787083" y="1590675"/>
                </a:cubicBezTo>
                <a:cubicBezTo>
                  <a:pt x="29784615" y="1591125"/>
                  <a:pt x="29782375" y="1592448"/>
                  <a:pt x="29779939" y="1593056"/>
                </a:cubicBezTo>
                <a:cubicBezTo>
                  <a:pt x="29776015" y="1594039"/>
                  <a:pt x="29772003" y="1594643"/>
                  <a:pt x="29768035" y="1595438"/>
                </a:cubicBezTo>
                <a:lnTo>
                  <a:pt x="29613251" y="1593056"/>
                </a:lnTo>
                <a:cubicBezTo>
                  <a:pt x="29558655" y="1593056"/>
                  <a:pt x="29571619" y="1589471"/>
                  <a:pt x="29546579" y="1597819"/>
                </a:cubicBezTo>
                <a:cubicBezTo>
                  <a:pt x="29539555" y="1602500"/>
                  <a:pt x="29538015" y="1602851"/>
                  <a:pt x="29532291" y="1609724"/>
                </a:cubicBezTo>
                <a:cubicBezTo>
                  <a:pt x="29530459" y="1611924"/>
                  <a:pt x="29529763" y="1615083"/>
                  <a:pt x="29527527" y="1616869"/>
                </a:cubicBezTo>
                <a:cubicBezTo>
                  <a:pt x="29525567" y="1618436"/>
                  <a:pt x="29522763" y="1618455"/>
                  <a:pt x="29520383" y="1619251"/>
                </a:cubicBezTo>
                <a:cubicBezTo>
                  <a:pt x="29518795" y="1621631"/>
                  <a:pt x="29518047" y="1624876"/>
                  <a:pt x="29515619" y="1626393"/>
                </a:cubicBezTo>
                <a:cubicBezTo>
                  <a:pt x="29511363" y="1629054"/>
                  <a:pt x="29506095" y="1629570"/>
                  <a:pt x="29501335" y="1631156"/>
                </a:cubicBezTo>
                <a:lnTo>
                  <a:pt x="29487047" y="1635919"/>
                </a:lnTo>
                <a:lnTo>
                  <a:pt x="29479903" y="1638302"/>
                </a:lnTo>
                <a:lnTo>
                  <a:pt x="29472759" y="1640681"/>
                </a:lnTo>
                <a:cubicBezTo>
                  <a:pt x="29472615" y="1640657"/>
                  <a:pt x="29454411" y="1638387"/>
                  <a:pt x="29451327" y="1635919"/>
                </a:cubicBezTo>
                <a:cubicBezTo>
                  <a:pt x="29449091" y="1634130"/>
                  <a:pt x="29448151" y="1631156"/>
                  <a:pt x="29446563" y="1628775"/>
                </a:cubicBezTo>
                <a:lnTo>
                  <a:pt x="29441803" y="1614488"/>
                </a:lnTo>
                <a:cubicBezTo>
                  <a:pt x="29436407" y="1598303"/>
                  <a:pt x="29439419" y="1609868"/>
                  <a:pt x="29446563" y="1566863"/>
                </a:cubicBezTo>
                <a:lnTo>
                  <a:pt x="29427515" y="1559719"/>
                </a:lnTo>
                <a:cubicBezTo>
                  <a:pt x="29425155" y="1558860"/>
                  <a:pt x="29422459" y="1558731"/>
                  <a:pt x="29420371" y="1557338"/>
                </a:cubicBezTo>
                <a:cubicBezTo>
                  <a:pt x="29402535" y="1545447"/>
                  <a:pt x="29423071" y="1553475"/>
                  <a:pt x="29406083" y="1547812"/>
                </a:cubicBezTo>
                <a:cubicBezTo>
                  <a:pt x="29400815" y="1542543"/>
                  <a:pt x="29397495" y="1540157"/>
                  <a:pt x="29394179" y="1533524"/>
                </a:cubicBezTo>
                <a:cubicBezTo>
                  <a:pt x="29393055" y="1531279"/>
                  <a:pt x="29392591" y="1528762"/>
                  <a:pt x="29391795" y="1526381"/>
                </a:cubicBezTo>
                <a:cubicBezTo>
                  <a:pt x="29392591" y="1520825"/>
                  <a:pt x="29391899" y="1514842"/>
                  <a:pt x="29394179" y="1509712"/>
                </a:cubicBezTo>
                <a:cubicBezTo>
                  <a:pt x="29396127" y="1505323"/>
                  <a:pt x="29404991" y="1504305"/>
                  <a:pt x="29408463" y="1502569"/>
                </a:cubicBezTo>
                <a:cubicBezTo>
                  <a:pt x="29411023" y="1501289"/>
                  <a:pt x="29412995" y="1498968"/>
                  <a:pt x="29415607" y="1497808"/>
                </a:cubicBezTo>
                <a:cubicBezTo>
                  <a:pt x="29420195" y="1495767"/>
                  <a:pt x="29425135" y="1494631"/>
                  <a:pt x="29429895" y="1493043"/>
                </a:cubicBezTo>
                <a:lnTo>
                  <a:pt x="29437039" y="1490663"/>
                </a:lnTo>
                <a:cubicBezTo>
                  <a:pt x="29457315" y="1483905"/>
                  <a:pt x="29444199" y="1487580"/>
                  <a:pt x="29487047" y="1485900"/>
                </a:cubicBezTo>
                <a:lnTo>
                  <a:pt x="29565627" y="1483518"/>
                </a:lnTo>
                <a:cubicBezTo>
                  <a:pt x="29571183" y="1482724"/>
                  <a:pt x="29576683" y="1481137"/>
                  <a:pt x="29582295" y="1481137"/>
                </a:cubicBezTo>
                <a:cubicBezTo>
                  <a:pt x="29603691" y="1481137"/>
                  <a:pt x="29618763" y="1480411"/>
                  <a:pt x="29637063" y="1485900"/>
                </a:cubicBezTo>
                <a:cubicBezTo>
                  <a:pt x="29641875" y="1487343"/>
                  <a:pt x="29646591" y="1489074"/>
                  <a:pt x="29651351" y="1490663"/>
                </a:cubicBezTo>
                <a:lnTo>
                  <a:pt x="29665639" y="1495425"/>
                </a:lnTo>
                <a:lnTo>
                  <a:pt x="29672783" y="1497808"/>
                </a:lnTo>
                <a:lnTo>
                  <a:pt x="29679927" y="1500188"/>
                </a:lnTo>
                <a:cubicBezTo>
                  <a:pt x="29682307" y="1501775"/>
                  <a:pt x="29684455" y="1503788"/>
                  <a:pt x="29687071" y="1504949"/>
                </a:cubicBezTo>
                <a:cubicBezTo>
                  <a:pt x="29691659" y="1506988"/>
                  <a:pt x="29696595" y="1508124"/>
                  <a:pt x="29701359" y="1509712"/>
                </a:cubicBezTo>
                <a:lnTo>
                  <a:pt x="29722791" y="1516856"/>
                </a:lnTo>
                <a:cubicBezTo>
                  <a:pt x="29748847" y="1525542"/>
                  <a:pt x="29709379" y="1511688"/>
                  <a:pt x="29737079" y="1523999"/>
                </a:cubicBezTo>
                <a:cubicBezTo>
                  <a:pt x="29741663" y="1526039"/>
                  <a:pt x="29746603" y="1527174"/>
                  <a:pt x="29751363" y="1528762"/>
                </a:cubicBezTo>
                <a:cubicBezTo>
                  <a:pt x="29753747" y="1529556"/>
                  <a:pt x="29756075" y="1530534"/>
                  <a:pt x="29758507" y="1531144"/>
                </a:cubicBezTo>
                <a:cubicBezTo>
                  <a:pt x="29761683" y="1531938"/>
                  <a:pt x="29764839" y="1532815"/>
                  <a:pt x="29768035" y="1533524"/>
                </a:cubicBezTo>
                <a:cubicBezTo>
                  <a:pt x="29778035" y="1535747"/>
                  <a:pt x="29783867" y="1536562"/>
                  <a:pt x="29794227" y="1538287"/>
                </a:cubicBezTo>
                <a:cubicBezTo>
                  <a:pt x="29815659" y="1537494"/>
                  <a:pt x="29837119" y="1537289"/>
                  <a:pt x="29858519" y="1535908"/>
                </a:cubicBezTo>
                <a:cubicBezTo>
                  <a:pt x="29861787" y="1535696"/>
                  <a:pt x="29864911" y="1534465"/>
                  <a:pt x="29868047" y="1533524"/>
                </a:cubicBezTo>
                <a:cubicBezTo>
                  <a:pt x="29872855" y="1532081"/>
                  <a:pt x="29882335" y="1528762"/>
                  <a:pt x="29882335" y="1528762"/>
                </a:cubicBezTo>
                <a:cubicBezTo>
                  <a:pt x="29884715" y="1527174"/>
                  <a:pt x="29887959" y="1526427"/>
                  <a:pt x="29889479" y="1523999"/>
                </a:cubicBezTo>
                <a:cubicBezTo>
                  <a:pt x="29892139" y="1519742"/>
                  <a:pt x="29891455" y="1513889"/>
                  <a:pt x="29894239" y="1509712"/>
                </a:cubicBezTo>
                <a:lnTo>
                  <a:pt x="29899003" y="1502569"/>
                </a:lnTo>
                <a:cubicBezTo>
                  <a:pt x="29902623" y="1491703"/>
                  <a:pt x="29907155" y="1485538"/>
                  <a:pt x="29901383" y="1473995"/>
                </a:cubicBezTo>
                <a:cubicBezTo>
                  <a:pt x="29900103" y="1471434"/>
                  <a:pt x="29896855" y="1470393"/>
                  <a:pt x="29894239" y="1469232"/>
                </a:cubicBezTo>
                <a:cubicBezTo>
                  <a:pt x="29889651" y="1467194"/>
                  <a:pt x="29884131" y="1467252"/>
                  <a:pt x="29879951" y="1464469"/>
                </a:cubicBezTo>
                <a:cubicBezTo>
                  <a:pt x="29877571" y="1462881"/>
                  <a:pt x="29875367" y="1460988"/>
                  <a:pt x="29872807" y="1459707"/>
                </a:cubicBezTo>
                <a:cubicBezTo>
                  <a:pt x="29870563" y="1458585"/>
                  <a:pt x="29867859" y="1458543"/>
                  <a:pt x="29865663" y="1457325"/>
                </a:cubicBezTo>
                <a:cubicBezTo>
                  <a:pt x="29860663" y="1454544"/>
                  <a:pt x="29856807" y="1449609"/>
                  <a:pt x="29851379" y="1447799"/>
                </a:cubicBezTo>
                <a:cubicBezTo>
                  <a:pt x="29825339" y="1439120"/>
                  <a:pt x="29864771" y="1452960"/>
                  <a:pt x="29837091" y="1440656"/>
                </a:cubicBezTo>
                <a:cubicBezTo>
                  <a:pt x="29832503" y="1438619"/>
                  <a:pt x="29827563" y="1437481"/>
                  <a:pt x="29822803" y="1435893"/>
                </a:cubicBezTo>
                <a:lnTo>
                  <a:pt x="29815659" y="1433514"/>
                </a:lnTo>
                <a:lnTo>
                  <a:pt x="29794227" y="1419225"/>
                </a:lnTo>
                <a:lnTo>
                  <a:pt x="29787083" y="1414462"/>
                </a:lnTo>
                <a:cubicBezTo>
                  <a:pt x="29785495" y="1412081"/>
                  <a:pt x="29784343" y="1409344"/>
                  <a:pt x="29782319" y="1407318"/>
                </a:cubicBezTo>
                <a:cubicBezTo>
                  <a:pt x="29780299" y="1405295"/>
                  <a:pt x="29776599" y="1405042"/>
                  <a:pt x="29775179" y="1402557"/>
                </a:cubicBezTo>
                <a:cubicBezTo>
                  <a:pt x="29773171" y="1399044"/>
                  <a:pt x="29773591" y="1394618"/>
                  <a:pt x="29772795" y="1390650"/>
                </a:cubicBezTo>
                <a:cubicBezTo>
                  <a:pt x="29773591" y="1383506"/>
                  <a:pt x="29773435" y="1376192"/>
                  <a:pt x="29775179" y="1369218"/>
                </a:cubicBezTo>
                <a:cubicBezTo>
                  <a:pt x="29777047" y="1361734"/>
                  <a:pt x="29789691" y="1354819"/>
                  <a:pt x="29794227" y="1352549"/>
                </a:cubicBezTo>
                <a:cubicBezTo>
                  <a:pt x="29797403" y="1350963"/>
                  <a:pt x="29800455" y="1349105"/>
                  <a:pt x="29803751" y="1347787"/>
                </a:cubicBezTo>
                <a:cubicBezTo>
                  <a:pt x="29821483" y="1340696"/>
                  <a:pt x="29821551" y="1342705"/>
                  <a:pt x="29844235" y="1340645"/>
                </a:cubicBezTo>
                <a:cubicBezTo>
                  <a:pt x="29846615" y="1339849"/>
                  <a:pt x="29848867" y="1338263"/>
                  <a:pt x="29851379" y="1338263"/>
                </a:cubicBezTo>
                <a:close/>
                <a:moveTo>
                  <a:pt x="35004403" y="1333499"/>
                </a:moveTo>
                <a:cubicBezTo>
                  <a:pt x="35058043" y="1333499"/>
                  <a:pt x="35067715" y="1336115"/>
                  <a:pt x="35109175" y="1343024"/>
                </a:cubicBezTo>
                <a:cubicBezTo>
                  <a:pt x="35113939" y="1344613"/>
                  <a:pt x="35118635" y="1346409"/>
                  <a:pt x="35123463" y="1347787"/>
                </a:cubicBezTo>
                <a:cubicBezTo>
                  <a:pt x="35165331" y="1359750"/>
                  <a:pt x="35122539" y="1345890"/>
                  <a:pt x="35156803" y="1357313"/>
                </a:cubicBezTo>
                <a:cubicBezTo>
                  <a:pt x="35158387" y="1362075"/>
                  <a:pt x="35159319" y="1367109"/>
                  <a:pt x="35161563" y="1371599"/>
                </a:cubicBezTo>
                <a:cubicBezTo>
                  <a:pt x="35164123" y="1376720"/>
                  <a:pt x="35170279" y="1380222"/>
                  <a:pt x="35171087" y="1385888"/>
                </a:cubicBezTo>
                <a:cubicBezTo>
                  <a:pt x="35173323" y="1401524"/>
                  <a:pt x="35164439" y="1409147"/>
                  <a:pt x="35152039" y="1414462"/>
                </a:cubicBezTo>
                <a:cubicBezTo>
                  <a:pt x="35146023" y="1417040"/>
                  <a:pt x="35139531" y="1419026"/>
                  <a:pt x="35132987" y="1419224"/>
                </a:cubicBezTo>
                <a:cubicBezTo>
                  <a:pt x="35086971" y="1420618"/>
                  <a:pt x="35025831" y="1411288"/>
                  <a:pt x="35004403" y="1409699"/>
                </a:cubicBezTo>
                <a:cubicBezTo>
                  <a:pt x="34982087" y="1412179"/>
                  <a:pt x="34955467" y="1419077"/>
                  <a:pt x="34932963" y="1409699"/>
                </a:cubicBezTo>
                <a:cubicBezTo>
                  <a:pt x="34922395" y="1405297"/>
                  <a:pt x="34913915" y="1397000"/>
                  <a:pt x="34904387" y="1390650"/>
                </a:cubicBezTo>
                <a:cubicBezTo>
                  <a:pt x="34900211" y="1387865"/>
                  <a:pt x="34894863" y="1387477"/>
                  <a:pt x="34890103" y="1385888"/>
                </a:cubicBezTo>
                <a:cubicBezTo>
                  <a:pt x="34886927" y="1376362"/>
                  <a:pt x="34877403" y="1366838"/>
                  <a:pt x="34880575" y="1357313"/>
                </a:cubicBezTo>
                <a:cubicBezTo>
                  <a:pt x="34882163" y="1352549"/>
                  <a:pt x="34880399" y="1343922"/>
                  <a:pt x="34885339" y="1343024"/>
                </a:cubicBezTo>
                <a:cubicBezTo>
                  <a:pt x="34918175" y="1337054"/>
                  <a:pt x="34952015" y="1339849"/>
                  <a:pt x="34985351" y="1338262"/>
                </a:cubicBezTo>
                <a:cubicBezTo>
                  <a:pt x="34991703" y="1336674"/>
                  <a:pt x="34997855" y="1333499"/>
                  <a:pt x="35004403" y="1333499"/>
                </a:cubicBezTo>
                <a:close/>
                <a:moveTo>
                  <a:pt x="31094391" y="1331118"/>
                </a:moveTo>
                <a:lnTo>
                  <a:pt x="31189639" y="1333499"/>
                </a:lnTo>
                <a:cubicBezTo>
                  <a:pt x="31196799" y="1333804"/>
                  <a:pt x="31208295" y="1336001"/>
                  <a:pt x="31215835" y="1338263"/>
                </a:cubicBezTo>
                <a:cubicBezTo>
                  <a:pt x="31220643" y="1339706"/>
                  <a:pt x="31225359" y="1341437"/>
                  <a:pt x="31230119" y="1343024"/>
                </a:cubicBezTo>
                <a:lnTo>
                  <a:pt x="31237263" y="1345407"/>
                </a:lnTo>
                <a:lnTo>
                  <a:pt x="31244407" y="1366838"/>
                </a:lnTo>
                <a:lnTo>
                  <a:pt x="31246791" y="1373981"/>
                </a:lnTo>
                <a:lnTo>
                  <a:pt x="31249171" y="1381124"/>
                </a:lnTo>
                <a:cubicBezTo>
                  <a:pt x="31248795" y="1386379"/>
                  <a:pt x="31249819" y="1410784"/>
                  <a:pt x="31244407" y="1421607"/>
                </a:cubicBezTo>
                <a:cubicBezTo>
                  <a:pt x="31243127" y="1424167"/>
                  <a:pt x="31241879" y="1426962"/>
                  <a:pt x="31239647" y="1428750"/>
                </a:cubicBezTo>
                <a:cubicBezTo>
                  <a:pt x="31237687" y="1430317"/>
                  <a:pt x="31234831" y="1430199"/>
                  <a:pt x="31232503" y="1431132"/>
                </a:cubicBezTo>
                <a:cubicBezTo>
                  <a:pt x="31230855" y="1431790"/>
                  <a:pt x="31228535" y="1431132"/>
                  <a:pt x="31227739" y="1431132"/>
                </a:cubicBezTo>
                <a:cubicBezTo>
                  <a:pt x="31200751" y="1430338"/>
                  <a:pt x="31173739" y="1430169"/>
                  <a:pt x="31146779" y="1428750"/>
                </a:cubicBezTo>
                <a:cubicBezTo>
                  <a:pt x="31143511" y="1428578"/>
                  <a:pt x="31140495" y="1426800"/>
                  <a:pt x="31137251" y="1426369"/>
                </a:cubicBezTo>
                <a:cubicBezTo>
                  <a:pt x="31128563" y="1425209"/>
                  <a:pt x="31119791" y="1424782"/>
                  <a:pt x="31111059" y="1423987"/>
                </a:cubicBezTo>
                <a:cubicBezTo>
                  <a:pt x="31107883" y="1423193"/>
                  <a:pt x="31104755" y="1422192"/>
                  <a:pt x="31101535" y="1421607"/>
                </a:cubicBezTo>
                <a:cubicBezTo>
                  <a:pt x="31091319" y="1419751"/>
                  <a:pt x="31082823" y="1419533"/>
                  <a:pt x="31072959" y="1416843"/>
                </a:cubicBezTo>
                <a:cubicBezTo>
                  <a:pt x="31068115" y="1415522"/>
                  <a:pt x="31063435" y="1413669"/>
                  <a:pt x="31058671" y="1412081"/>
                </a:cubicBezTo>
                <a:lnTo>
                  <a:pt x="31037239" y="1404937"/>
                </a:lnTo>
                <a:lnTo>
                  <a:pt x="31030095" y="1402557"/>
                </a:lnTo>
                <a:cubicBezTo>
                  <a:pt x="31028507" y="1400175"/>
                  <a:pt x="31027167" y="1397613"/>
                  <a:pt x="31025335" y="1395412"/>
                </a:cubicBezTo>
                <a:cubicBezTo>
                  <a:pt x="31023179" y="1392826"/>
                  <a:pt x="31020059" y="1391070"/>
                  <a:pt x="31018191" y="1388268"/>
                </a:cubicBezTo>
                <a:cubicBezTo>
                  <a:pt x="31016799" y="1386180"/>
                  <a:pt x="31016603" y="1383506"/>
                  <a:pt x="31015807" y="1381124"/>
                </a:cubicBezTo>
                <a:cubicBezTo>
                  <a:pt x="31016603" y="1373980"/>
                  <a:pt x="31015735" y="1366448"/>
                  <a:pt x="31018191" y="1359693"/>
                </a:cubicBezTo>
                <a:cubicBezTo>
                  <a:pt x="31019167" y="1357003"/>
                  <a:pt x="31022719" y="1356093"/>
                  <a:pt x="31025335" y="1354931"/>
                </a:cubicBezTo>
                <a:cubicBezTo>
                  <a:pt x="31029919" y="1352892"/>
                  <a:pt x="31035443" y="1352953"/>
                  <a:pt x="31039619" y="1350168"/>
                </a:cubicBezTo>
                <a:cubicBezTo>
                  <a:pt x="31050943" y="1342624"/>
                  <a:pt x="31044051" y="1346311"/>
                  <a:pt x="31061051" y="1340645"/>
                </a:cubicBezTo>
                <a:lnTo>
                  <a:pt x="31075339" y="1335882"/>
                </a:lnTo>
                <a:cubicBezTo>
                  <a:pt x="31077719" y="1335087"/>
                  <a:pt x="31080023" y="1333992"/>
                  <a:pt x="31082483" y="1333499"/>
                </a:cubicBezTo>
                <a:close/>
                <a:moveTo>
                  <a:pt x="17433431" y="1295400"/>
                </a:moveTo>
                <a:cubicBezTo>
                  <a:pt x="17455657" y="1296193"/>
                  <a:pt x="17477915" y="1296349"/>
                  <a:pt x="17500107" y="1297781"/>
                </a:cubicBezTo>
                <a:cubicBezTo>
                  <a:pt x="17502611" y="1297944"/>
                  <a:pt x="17504837" y="1299473"/>
                  <a:pt x="17507251" y="1300162"/>
                </a:cubicBezTo>
                <a:cubicBezTo>
                  <a:pt x="17528171" y="1306140"/>
                  <a:pt x="17506799" y="1299218"/>
                  <a:pt x="17523919" y="1304924"/>
                </a:cubicBezTo>
                <a:cubicBezTo>
                  <a:pt x="17526299" y="1307307"/>
                  <a:pt x="17528263" y="1310201"/>
                  <a:pt x="17531063" y="1312069"/>
                </a:cubicBezTo>
                <a:cubicBezTo>
                  <a:pt x="17533151" y="1313461"/>
                  <a:pt x="17536431" y="1312674"/>
                  <a:pt x="17538207" y="1314449"/>
                </a:cubicBezTo>
                <a:cubicBezTo>
                  <a:pt x="17542255" y="1318497"/>
                  <a:pt x="17547731" y="1328739"/>
                  <a:pt x="17547731" y="1328739"/>
                </a:cubicBezTo>
                <a:cubicBezTo>
                  <a:pt x="17548527" y="1331118"/>
                  <a:pt x="17548991" y="1333636"/>
                  <a:pt x="17550111" y="1335882"/>
                </a:cubicBezTo>
                <a:cubicBezTo>
                  <a:pt x="17556767" y="1349188"/>
                  <a:pt x="17555539" y="1336826"/>
                  <a:pt x="17559639" y="1357313"/>
                </a:cubicBezTo>
                <a:cubicBezTo>
                  <a:pt x="17560431" y="1361281"/>
                  <a:pt x="17560011" y="1365706"/>
                  <a:pt x="17562019" y="1369218"/>
                </a:cubicBezTo>
                <a:cubicBezTo>
                  <a:pt x="17564759" y="1374015"/>
                  <a:pt x="17574535" y="1375325"/>
                  <a:pt x="17578687" y="1376362"/>
                </a:cubicBezTo>
                <a:cubicBezTo>
                  <a:pt x="17585831" y="1375569"/>
                  <a:pt x="17593029" y="1375164"/>
                  <a:pt x="17600119" y="1373981"/>
                </a:cubicBezTo>
                <a:cubicBezTo>
                  <a:pt x="17602595" y="1373571"/>
                  <a:pt x="17605173" y="1372991"/>
                  <a:pt x="17607263" y="1371599"/>
                </a:cubicBezTo>
                <a:cubicBezTo>
                  <a:pt x="17610063" y="1369731"/>
                  <a:pt x="17611749" y="1366523"/>
                  <a:pt x="17614407" y="1364456"/>
                </a:cubicBezTo>
                <a:cubicBezTo>
                  <a:pt x="17618923" y="1360943"/>
                  <a:pt x="17628695" y="1354931"/>
                  <a:pt x="17628695" y="1354931"/>
                </a:cubicBezTo>
                <a:cubicBezTo>
                  <a:pt x="17630283" y="1352550"/>
                  <a:pt x="17631625" y="1349987"/>
                  <a:pt x="17633455" y="1347787"/>
                </a:cubicBezTo>
                <a:cubicBezTo>
                  <a:pt x="17637219" y="1343274"/>
                  <a:pt x="17642391" y="1338558"/>
                  <a:pt x="17647743" y="1335882"/>
                </a:cubicBezTo>
                <a:cubicBezTo>
                  <a:pt x="17649989" y="1334759"/>
                  <a:pt x="17652507" y="1334295"/>
                  <a:pt x="17654887" y="1333499"/>
                </a:cubicBezTo>
                <a:cubicBezTo>
                  <a:pt x="17660375" y="1334416"/>
                  <a:pt x="17670455" y="1335331"/>
                  <a:pt x="17676319" y="1338263"/>
                </a:cubicBezTo>
                <a:cubicBezTo>
                  <a:pt x="17678879" y="1339543"/>
                  <a:pt x="17681083" y="1341437"/>
                  <a:pt x="17683463" y="1343024"/>
                </a:cubicBezTo>
                <a:cubicBezTo>
                  <a:pt x="17691127" y="1366021"/>
                  <a:pt x="17678839" y="1330267"/>
                  <a:pt x="17690607" y="1359693"/>
                </a:cubicBezTo>
                <a:cubicBezTo>
                  <a:pt x="17692471" y="1364354"/>
                  <a:pt x="17695367" y="1373981"/>
                  <a:pt x="17695367" y="1373981"/>
                </a:cubicBezTo>
                <a:cubicBezTo>
                  <a:pt x="17694575" y="1387477"/>
                  <a:pt x="17694111" y="1400992"/>
                  <a:pt x="17692987" y="1414462"/>
                </a:cubicBezTo>
                <a:cubicBezTo>
                  <a:pt x="17692521" y="1420055"/>
                  <a:pt x="17692219" y="1425755"/>
                  <a:pt x="17690607" y="1431132"/>
                </a:cubicBezTo>
                <a:cubicBezTo>
                  <a:pt x="17689783" y="1433874"/>
                  <a:pt x="17687431" y="1435893"/>
                  <a:pt x="17685843" y="1438274"/>
                </a:cubicBezTo>
                <a:cubicBezTo>
                  <a:pt x="17679859" y="1456229"/>
                  <a:pt x="17688627" y="1434795"/>
                  <a:pt x="17676319" y="1450183"/>
                </a:cubicBezTo>
                <a:cubicBezTo>
                  <a:pt x="17666391" y="1462589"/>
                  <a:pt x="17688411" y="1455613"/>
                  <a:pt x="17664413" y="1471613"/>
                </a:cubicBezTo>
                <a:cubicBezTo>
                  <a:pt x="17659651" y="1474787"/>
                  <a:pt x="17654171" y="1477090"/>
                  <a:pt x="17650127" y="1481137"/>
                </a:cubicBezTo>
                <a:cubicBezTo>
                  <a:pt x="17647743" y="1483518"/>
                  <a:pt x="17645639" y="1486214"/>
                  <a:pt x="17642981" y="1488281"/>
                </a:cubicBezTo>
                <a:cubicBezTo>
                  <a:pt x="17638463" y="1491796"/>
                  <a:pt x="17633455" y="1494631"/>
                  <a:pt x="17628695" y="1497808"/>
                </a:cubicBezTo>
                <a:lnTo>
                  <a:pt x="17621551" y="1502569"/>
                </a:lnTo>
                <a:lnTo>
                  <a:pt x="17614407" y="1507331"/>
                </a:lnTo>
                <a:cubicBezTo>
                  <a:pt x="17603293" y="1506537"/>
                  <a:pt x="17592151" y="1506119"/>
                  <a:pt x="17581067" y="1504949"/>
                </a:cubicBezTo>
                <a:cubicBezTo>
                  <a:pt x="17577043" y="1504525"/>
                  <a:pt x="17573067" y="1503633"/>
                  <a:pt x="17569163" y="1502569"/>
                </a:cubicBezTo>
                <a:cubicBezTo>
                  <a:pt x="17564319" y="1501247"/>
                  <a:pt x="17559855" y="1498431"/>
                  <a:pt x="17554875" y="1497808"/>
                </a:cubicBezTo>
                <a:lnTo>
                  <a:pt x="17535827" y="1495425"/>
                </a:lnTo>
                <a:cubicBezTo>
                  <a:pt x="17523271" y="1491239"/>
                  <a:pt x="17533431" y="1495809"/>
                  <a:pt x="17521539" y="1485900"/>
                </a:cubicBezTo>
                <a:cubicBezTo>
                  <a:pt x="17519339" y="1484067"/>
                  <a:pt x="17516593" y="1482969"/>
                  <a:pt x="17514395" y="1481137"/>
                </a:cubicBezTo>
                <a:cubicBezTo>
                  <a:pt x="17511807" y="1478982"/>
                  <a:pt x="17510053" y="1475861"/>
                  <a:pt x="17507251" y="1473995"/>
                </a:cubicBezTo>
                <a:cubicBezTo>
                  <a:pt x="17505163" y="1472601"/>
                  <a:pt x="17502487" y="1472406"/>
                  <a:pt x="17500107" y="1471613"/>
                </a:cubicBezTo>
                <a:cubicBezTo>
                  <a:pt x="17491307" y="1458413"/>
                  <a:pt x="17500379" y="1468852"/>
                  <a:pt x="17488201" y="1462087"/>
                </a:cubicBezTo>
                <a:cubicBezTo>
                  <a:pt x="17463639" y="1448443"/>
                  <a:pt x="17482933" y="1455568"/>
                  <a:pt x="17466767" y="1450183"/>
                </a:cubicBezTo>
                <a:cubicBezTo>
                  <a:pt x="17464387" y="1448593"/>
                  <a:pt x="17462239" y="1446580"/>
                  <a:pt x="17459627" y="1445418"/>
                </a:cubicBezTo>
                <a:cubicBezTo>
                  <a:pt x="17455039" y="1443381"/>
                  <a:pt x="17445339" y="1440656"/>
                  <a:pt x="17445339" y="1440656"/>
                </a:cubicBezTo>
                <a:lnTo>
                  <a:pt x="17338183" y="1443037"/>
                </a:lnTo>
                <a:cubicBezTo>
                  <a:pt x="17332573" y="1443253"/>
                  <a:pt x="17327055" y="1444544"/>
                  <a:pt x="17321511" y="1445418"/>
                </a:cubicBezTo>
                <a:lnTo>
                  <a:pt x="17292937" y="1450183"/>
                </a:lnTo>
                <a:cubicBezTo>
                  <a:pt x="17281827" y="1449387"/>
                  <a:pt x="17270663" y="1449102"/>
                  <a:pt x="17259601" y="1447799"/>
                </a:cubicBezTo>
                <a:cubicBezTo>
                  <a:pt x="17257107" y="1447506"/>
                  <a:pt x="17254231" y="1447193"/>
                  <a:pt x="17252457" y="1445418"/>
                </a:cubicBezTo>
                <a:cubicBezTo>
                  <a:pt x="17249323" y="1442285"/>
                  <a:pt x="17260395" y="1447402"/>
                  <a:pt x="17261983" y="1447799"/>
                </a:cubicBezTo>
                <a:cubicBezTo>
                  <a:pt x="17259601" y="1441449"/>
                  <a:pt x="17257643" y="1434924"/>
                  <a:pt x="17254839" y="1428750"/>
                </a:cubicBezTo>
                <a:cubicBezTo>
                  <a:pt x="17253655" y="1426146"/>
                  <a:pt x="17251355" y="1424166"/>
                  <a:pt x="17250075" y="1421607"/>
                </a:cubicBezTo>
                <a:cubicBezTo>
                  <a:pt x="17248951" y="1419361"/>
                  <a:pt x="17248683" y="1416770"/>
                  <a:pt x="17247695" y="1414462"/>
                </a:cubicBezTo>
                <a:cubicBezTo>
                  <a:pt x="17243299" y="1404210"/>
                  <a:pt x="17240181" y="1400810"/>
                  <a:pt x="17233407" y="1390650"/>
                </a:cubicBezTo>
                <a:lnTo>
                  <a:pt x="17228643" y="1383506"/>
                </a:lnTo>
                <a:cubicBezTo>
                  <a:pt x="17227055" y="1381125"/>
                  <a:pt x="17226263" y="1377950"/>
                  <a:pt x="17223883" y="1376362"/>
                </a:cubicBezTo>
                <a:lnTo>
                  <a:pt x="17216739" y="1371599"/>
                </a:lnTo>
                <a:cubicBezTo>
                  <a:pt x="17211075" y="1354615"/>
                  <a:pt x="17219107" y="1375151"/>
                  <a:pt x="17207213" y="1357313"/>
                </a:cubicBezTo>
                <a:cubicBezTo>
                  <a:pt x="17205823" y="1355225"/>
                  <a:pt x="17205627" y="1352549"/>
                  <a:pt x="17204831" y="1350168"/>
                </a:cubicBezTo>
                <a:cubicBezTo>
                  <a:pt x="17205627" y="1344613"/>
                  <a:pt x="17205599" y="1338875"/>
                  <a:pt x="17207213" y="1333499"/>
                </a:cubicBezTo>
                <a:cubicBezTo>
                  <a:pt x="17209373" y="1326298"/>
                  <a:pt x="17221151" y="1318537"/>
                  <a:pt x="17226263" y="1316831"/>
                </a:cubicBezTo>
                <a:lnTo>
                  <a:pt x="17240551" y="1312069"/>
                </a:lnTo>
                <a:cubicBezTo>
                  <a:pt x="17259601" y="1312863"/>
                  <a:pt x="17278635" y="1314449"/>
                  <a:pt x="17297701" y="1314449"/>
                </a:cubicBezTo>
                <a:cubicBezTo>
                  <a:pt x="17325683" y="1314449"/>
                  <a:pt x="17347259" y="1312109"/>
                  <a:pt x="17373901" y="1309689"/>
                </a:cubicBezTo>
                <a:lnTo>
                  <a:pt x="17395331" y="1302543"/>
                </a:lnTo>
                <a:lnTo>
                  <a:pt x="17402475" y="1300162"/>
                </a:lnTo>
                <a:cubicBezTo>
                  <a:pt x="17404857" y="1299370"/>
                  <a:pt x="17407123" y="1298032"/>
                  <a:pt x="17409619" y="1297781"/>
                </a:cubicBezTo>
                <a:close/>
                <a:moveTo>
                  <a:pt x="32617931" y="1285129"/>
                </a:moveTo>
                <a:cubicBezTo>
                  <a:pt x="32627863" y="1285585"/>
                  <a:pt x="32643103" y="1287876"/>
                  <a:pt x="32682683" y="1290637"/>
                </a:cubicBezTo>
                <a:cubicBezTo>
                  <a:pt x="32687691" y="1290987"/>
                  <a:pt x="32696971" y="1295400"/>
                  <a:pt x="32696971" y="1295400"/>
                </a:cubicBezTo>
                <a:cubicBezTo>
                  <a:pt x="32717443" y="1309049"/>
                  <a:pt x="32691539" y="1292685"/>
                  <a:pt x="32711259" y="1302543"/>
                </a:cubicBezTo>
                <a:cubicBezTo>
                  <a:pt x="32713819" y="1303824"/>
                  <a:pt x="32715843" y="1306026"/>
                  <a:pt x="32718403" y="1307307"/>
                </a:cubicBezTo>
                <a:cubicBezTo>
                  <a:pt x="32723283" y="1309748"/>
                  <a:pt x="32732923" y="1311165"/>
                  <a:pt x="32737451" y="1312069"/>
                </a:cubicBezTo>
                <a:lnTo>
                  <a:pt x="32751739" y="1321594"/>
                </a:lnTo>
                <a:lnTo>
                  <a:pt x="32758883" y="1326356"/>
                </a:lnTo>
                <a:cubicBezTo>
                  <a:pt x="32760471" y="1328739"/>
                  <a:pt x="32761623" y="1331477"/>
                  <a:pt x="32763643" y="1333499"/>
                </a:cubicBezTo>
                <a:cubicBezTo>
                  <a:pt x="32765667" y="1335524"/>
                  <a:pt x="32768999" y="1336027"/>
                  <a:pt x="32770787" y="1338263"/>
                </a:cubicBezTo>
                <a:cubicBezTo>
                  <a:pt x="32772355" y="1340222"/>
                  <a:pt x="32772375" y="1343025"/>
                  <a:pt x="32773171" y="1345407"/>
                </a:cubicBezTo>
                <a:cubicBezTo>
                  <a:pt x="32772375" y="1356519"/>
                  <a:pt x="32772439" y="1367727"/>
                  <a:pt x="32770787" y="1378743"/>
                </a:cubicBezTo>
                <a:cubicBezTo>
                  <a:pt x="32770043" y="1383709"/>
                  <a:pt x="32770203" y="1390248"/>
                  <a:pt x="32766027" y="1393033"/>
                </a:cubicBezTo>
                <a:cubicBezTo>
                  <a:pt x="32740515" y="1410035"/>
                  <a:pt x="32779219" y="1383563"/>
                  <a:pt x="32751739" y="1404937"/>
                </a:cubicBezTo>
                <a:cubicBezTo>
                  <a:pt x="32747219" y="1408452"/>
                  <a:pt x="32742215" y="1411289"/>
                  <a:pt x="32737451" y="1414462"/>
                </a:cubicBezTo>
                <a:cubicBezTo>
                  <a:pt x="32735071" y="1416049"/>
                  <a:pt x="32732331" y="1417200"/>
                  <a:pt x="32730307" y="1419225"/>
                </a:cubicBezTo>
                <a:cubicBezTo>
                  <a:pt x="32727927" y="1421605"/>
                  <a:pt x="32725319" y="1423783"/>
                  <a:pt x="32723163" y="1426369"/>
                </a:cubicBezTo>
                <a:cubicBezTo>
                  <a:pt x="32721331" y="1428567"/>
                  <a:pt x="32720635" y="1431724"/>
                  <a:pt x="32718403" y="1433514"/>
                </a:cubicBezTo>
                <a:cubicBezTo>
                  <a:pt x="32716443" y="1435080"/>
                  <a:pt x="32713639" y="1435099"/>
                  <a:pt x="32711259" y="1435893"/>
                </a:cubicBezTo>
                <a:cubicBezTo>
                  <a:pt x="32703227" y="1447936"/>
                  <a:pt x="32710855" y="1439668"/>
                  <a:pt x="32699351" y="1445418"/>
                </a:cubicBezTo>
                <a:cubicBezTo>
                  <a:pt x="32696791" y="1446698"/>
                  <a:pt x="32694823" y="1449020"/>
                  <a:pt x="32692207" y="1450183"/>
                </a:cubicBezTo>
                <a:cubicBezTo>
                  <a:pt x="32687619" y="1452220"/>
                  <a:pt x="32677919" y="1454943"/>
                  <a:pt x="32677919" y="1454943"/>
                </a:cubicBezTo>
                <a:cubicBezTo>
                  <a:pt x="32657463" y="1468584"/>
                  <a:pt x="32683335" y="1452236"/>
                  <a:pt x="32663631" y="1462087"/>
                </a:cubicBezTo>
                <a:cubicBezTo>
                  <a:pt x="32661071" y="1463368"/>
                  <a:pt x="32659047" y="1465569"/>
                  <a:pt x="32656487" y="1466850"/>
                </a:cubicBezTo>
                <a:cubicBezTo>
                  <a:pt x="32653571" y="1468308"/>
                  <a:pt x="32642223" y="1471175"/>
                  <a:pt x="32639819" y="1471613"/>
                </a:cubicBezTo>
                <a:cubicBezTo>
                  <a:pt x="32622367" y="1474786"/>
                  <a:pt x="32623151" y="1468284"/>
                  <a:pt x="32604103" y="1471613"/>
                </a:cubicBezTo>
                <a:lnTo>
                  <a:pt x="32580287" y="1464469"/>
                </a:lnTo>
                <a:cubicBezTo>
                  <a:pt x="32575499" y="1462972"/>
                  <a:pt x="32566003" y="1459707"/>
                  <a:pt x="32566003" y="1459707"/>
                </a:cubicBezTo>
                <a:cubicBezTo>
                  <a:pt x="32563619" y="1458119"/>
                  <a:pt x="32561419" y="1456224"/>
                  <a:pt x="32558859" y="1454943"/>
                </a:cubicBezTo>
                <a:cubicBezTo>
                  <a:pt x="32556611" y="1453821"/>
                  <a:pt x="32553675" y="1454130"/>
                  <a:pt x="32551715" y="1452562"/>
                </a:cubicBezTo>
                <a:cubicBezTo>
                  <a:pt x="32536327" y="1440252"/>
                  <a:pt x="32557763" y="1449026"/>
                  <a:pt x="32539807" y="1443037"/>
                </a:cubicBezTo>
                <a:cubicBezTo>
                  <a:pt x="32535043" y="1439863"/>
                  <a:pt x="32527331" y="1438943"/>
                  <a:pt x="32525519" y="1433514"/>
                </a:cubicBezTo>
                <a:cubicBezTo>
                  <a:pt x="32522343" y="1423987"/>
                  <a:pt x="32525519" y="1427162"/>
                  <a:pt x="32515995" y="1423987"/>
                </a:cubicBezTo>
                <a:cubicBezTo>
                  <a:pt x="32498255" y="1412160"/>
                  <a:pt x="32520047" y="1427365"/>
                  <a:pt x="32501707" y="1412081"/>
                </a:cubicBezTo>
                <a:cubicBezTo>
                  <a:pt x="32496655" y="1407873"/>
                  <a:pt x="32490867" y="1405470"/>
                  <a:pt x="32485039" y="1402557"/>
                </a:cubicBezTo>
                <a:cubicBezTo>
                  <a:pt x="32483451" y="1400175"/>
                  <a:pt x="32481555" y="1397973"/>
                  <a:pt x="32480275" y="1395412"/>
                </a:cubicBezTo>
                <a:cubicBezTo>
                  <a:pt x="32479155" y="1393168"/>
                  <a:pt x="32479287" y="1390357"/>
                  <a:pt x="32477895" y="1388268"/>
                </a:cubicBezTo>
                <a:cubicBezTo>
                  <a:pt x="32476027" y="1385468"/>
                  <a:pt x="32473131" y="1383506"/>
                  <a:pt x="32470751" y="1381124"/>
                </a:cubicBezTo>
                <a:cubicBezTo>
                  <a:pt x="32464463" y="1362259"/>
                  <a:pt x="32466815" y="1371789"/>
                  <a:pt x="32463607" y="1352549"/>
                </a:cubicBezTo>
                <a:cubicBezTo>
                  <a:pt x="32464403" y="1345405"/>
                  <a:pt x="32464807" y="1338209"/>
                  <a:pt x="32465987" y="1331118"/>
                </a:cubicBezTo>
                <a:cubicBezTo>
                  <a:pt x="32466403" y="1328643"/>
                  <a:pt x="32466803" y="1325936"/>
                  <a:pt x="32468371" y="1323974"/>
                </a:cubicBezTo>
                <a:cubicBezTo>
                  <a:pt x="32470159" y="1321740"/>
                  <a:pt x="32473131" y="1320800"/>
                  <a:pt x="32475515" y="1319212"/>
                </a:cubicBezTo>
                <a:cubicBezTo>
                  <a:pt x="32478687" y="1314449"/>
                  <a:pt x="32479607" y="1306734"/>
                  <a:pt x="32485039" y="1304924"/>
                </a:cubicBezTo>
                <a:lnTo>
                  <a:pt x="32506471" y="1297781"/>
                </a:lnTo>
                <a:cubicBezTo>
                  <a:pt x="32508851" y="1296987"/>
                  <a:pt x="32511119" y="1295676"/>
                  <a:pt x="32513615" y="1295400"/>
                </a:cubicBezTo>
                <a:cubicBezTo>
                  <a:pt x="32551631" y="1291175"/>
                  <a:pt x="32527867" y="1293360"/>
                  <a:pt x="32585051" y="1290637"/>
                </a:cubicBezTo>
                <a:cubicBezTo>
                  <a:pt x="32603387" y="1286054"/>
                  <a:pt x="32608003" y="1284676"/>
                  <a:pt x="32617931" y="1285129"/>
                </a:cubicBezTo>
                <a:close/>
                <a:moveTo>
                  <a:pt x="29233203" y="1279208"/>
                </a:moveTo>
                <a:cubicBezTo>
                  <a:pt x="29249511" y="1284643"/>
                  <a:pt x="29266759" y="1288165"/>
                  <a:pt x="29278923" y="1302067"/>
                </a:cubicBezTo>
                <a:cubicBezTo>
                  <a:pt x="29290987" y="1315851"/>
                  <a:pt x="29299243" y="1332548"/>
                  <a:pt x="29309403" y="1347787"/>
                </a:cubicBezTo>
                <a:cubicBezTo>
                  <a:pt x="29314483" y="1355408"/>
                  <a:pt x="29321747" y="1361959"/>
                  <a:pt x="29324643" y="1370648"/>
                </a:cubicBezTo>
                <a:cubicBezTo>
                  <a:pt x="29327183" y="1378267"/>
                  <a:pt x="29328671" y="1386323"/>
                  <a:pt x="29332263" y="1393507"/>
                </a:cubicBezTo>
                <a:cubicBezTo>
                  <a:pt x="29361807" y="1452593"/>
                  <a:pt x="29335971" y="1381770"/>
                  <a:pt x="29355123" y="1439229"/>
                </a:cubicBezTo>
                <a:cubicBezTo>
                  <a:pt x="29347503" y="1444309"/>
                  <a:pt x="29338739" y="1447992"/>
                  <a:pt x="29332263" y="1454469"/>
                </a:cubicBezTo>
                <a:cubicBezTo>
                  <a:pt x="29325787" y="1460944"/>
                  <a:pt x="29324791" y="1472475"/>
                  <a:pt x="29317023" y="1477327"/>
                </a:cubicBezTo>
                <a:cubicBezTo>
                  <a:pt x="29303403" y="1485842"/>
                  <a:pt x="29286543" y="1487487"/>
                  <a:pt x="29271303" y="1492567"/>
                </a:cubicBezTo>
                <a:cubicBezTo>
                  <a:pt x="29263683" y="1495108"/>
                  <a:pt x="29256235" y="1498239"/>
                  <a:pt x="29248443" y="1500188"/>
                </a:cubicBezTo>
                <a:cubicBezTo>
                  <a:pt x="29238679" y="1502629"/>
                  <a:pt x="29206035" y="1509961"/>
                  <a:pt x="29195103" y="1515427"/>
                </a:cubicBezTo>
                <a:cubicBezTo>
                  <a:pt x="29186915" y="1519523"/>
                  <a:pt x="29179863" y="1525588"/>
                  <a:pt x="29172243" y="1530667"/>
                </a:cubicBezTo>
                <a:cubicBezTo>
                  <a:pt x="29159635" y="1568499"/>
                  <a:pt x="29167219" y="1576927"/>
                  <a:pt x="29134143" y="1591628"/>
                </a:cubicBezTo>
                <a:cubicBezTo>
                  <a:pt x="29119463" y="1598152"/>
                  <a:pt x="29088423" y="1606867"/>
                  <a:pt x="29088423" y="1606867"/>
                </a:cubicBezTo>
                <a:cubicBezTo>
                  <a:pt x="29045243" y="1604329"/>
                  <a:pt x="29001943" y="1603348"/>
                  <a:pt x="28958883" y="1599249"/>
                </a:cubicBezTo>
                <a:cubicBezTo>
                  <a:pt x="28840063" y="1587932"/>
                  <a:pt x="28889035" y="1586547"/>
                  <a:pt x="28875063" y="1584007"/>
                </a:cubicBezTo>
                <a:cubicBezTo>
                  <a:pt x="28859823" y="1566227"/>
                  <a:pt x="28836075" y="1553097"/>
                  <a:pt x="28829343" y="1530667"/>
                </a:cubicBezTo>
                <a:cubicBezTo>
                  <a:pt x="28826247" y="1520345"/>
                  <a:pt x="28843699" y="1514424"/>
                  <a:pt x="28852203" y="1507807"/>
                </a:cubicBezTo>
                <a:cubicBezTo>
                  <a:pt x="28866663" y="1496563"/>
                  <a:pt x="28882683" y="1487487"/>
                  <a:pt x="28897923" y="1477327"/>
                </a:cubicBezTo>
                <a:lnTo>
                  <a:pt x="28920783" y="1462087"/>
                </a:lnTo>
                <a:cubicBezTo>
                  <a:pt x="28948943" y="1419850"/>
                  <a:pt x="28919915" y="1453259"/>
                  <a:pt x="28958883" y="1431607"/>
                </a:cubicBezTo>
                <a:cubicBezTo>
                  <a:pt x="28974895" y="1422712"/>
                  <a:pt x="28989363" y="1411289"/>
                  <a:pt x="29004603" y="1401128"/>
                </a:cubicBezTo>
                <a:cubicBezTo>
                  <a:pt x="29048703" y="1371728"/>
                  <a:pt x="29018351" y="1386799"/>
                  <a:pt x="29103663" y="1378267"/>
                </a:cubicBezTo>
                <a:cubicBezTo>
                  <a:pt x="29130031" y="1369479"/>
                  <a:pt x="29127979" y="1375362"/>
                  <a:pt x="29141763" y="1347787"/>
                </a:cubicBezTo>
                <a:cubicBezTo>
                  <a:pt x="29145355" y="1340603"/>
                  <a:pt x="29143703" y="1330609"/>
                  <a:pt x="29149383" y="1324928"/>
                </a:cubicBezTo>
                <a:cubicBezTo>
                  <a:pt x="29155063" y="1319248"/>
                  <a:pt x="29164623" y="1319849"/>
                  <a:pt x="29172243" y="1317307"/>
                </a:cubicBezTo>
                <a:cubicBezTo>
                  <a:pt x="29177323" y="1309689"/>
                  <a:pt x="29179719" y="1299301"/>
                  <a:pt x="29187483" y="1294448"/>
                </a:cubicBezTo>
                <a:cubicBezTo>
                  <a:pt x="29201107" y="1285933"/>
                  <a:pt x="29233203" y="1279208"/>
                  <a:pt x="29233203" y="1279208"/>
                </a:cubicBezTo>
                <a:close/>
                <a:moveTo>
                  <a:pt x="17035055" y="1251476"/>
                </a:moveTo>
                <a:cubicBezTo>
                  <a:pt x="17042757" y="1253636"/>
                  <a:pt x="17050697" y="1257205"/>
                  <a:pt x="17057989" y="1258887"/>
                </a:cubicBezTo>
                <a:cubicBezTo>
                  <a:pt x="17071035" y="1261897"/>
                  <a:pt x="17096089" y="1271587"/>
                  <a:pt x="17096089" y="1271587"/>
                </a:cubicBezTo>
                <a:cubicBezTo>
                  <a:pt x="17115615" y="1330167"/>
                  <a:pt x="17117411" y="1294714"/>
                  <a:pt x="17089739" y="1322388"/>
                </a:cubicBezTo>
                <a:cubicBezTo>
                  <a:pt x="17086391" y="1325734"/>
                  <a:pt x="17079155" y="1343555"/>
                  <a:pt x="17077039" y="1347787"/>
                </a:cubicBezTo>
                <a:cubicBezTo>
                  <a:pt x="17057989" y="1341437"/>
                  <a:pt x="17035431" y="1341453"/>
                  <a:pt x="17019889" y="1328739"/>
                </a:cubicBezTo>
                <a:cubicBezTo>
                  <a:pt x="17009527" y="1320261"/>
                  <a:pt x="17007189" y="1290637"/>
                  <a:pt x="17007189" y="1290637"/>
                </a:cubicBezTo>
                <a:cubicBezTo>
                  <a:pt x="17009307" y="1277937"/>
                  <a:pt x="17002621" y="1259362"/>
                  <a:pt x="17013539" y="1252537"/>
                </a:cubicBezTo>
                <a:cubicBezTo>
                  <a:pt x="17019887" y="1248572"/>
                  <a:pt x="17027351" y="1249317"/>
                  <a:pt x="17035055" y="1251476"/>
                </a:cubicBezTo>
                <a:close/>
                <a:moveTo>
                  <a:pt x="29544195" y="1235869"/>
                </a:moveTo>
                <a:lnTo>
                  <a:pt x="29653735" y="1238249"/>
                </a:lnTo>
                <a:cubicBezTo>
                  <a:pt x="29677675" y="1239106"/>
                  <a:pt x="29671883" y="1236857"/>
                  <a:pt x="29684691" y="1245393"/>
                </a:cubicBezTo>
                <a:cubicBezTo>
                  <a:pt x="29685483" y="1247774"/>
                  <a:pt x="29685947" y="1250292"/>
                  <a:pt x="29687071" y="1252537"/>
                </a:cubicBezTo>
                <a:cubicBezTo>
                  <a:pt x="29696303" y="1271005"/>
                  <a:pt x="29688231" y="1248870"/>
                  <a:pt x="29694215" y="1266825"/>
                </a:cubicBezTo>
                <a:cubicBezTo>
                  <a:pt x="29692627" y="1269207"/>
                  <a:pt x="29691475" y="1271945"/>
                  <a:pt x="29689451" y="1273968"/>
                </a:cubicBezTo>
                <a:cubicBezTo>
                  <a:pt x="29683011" y="1280412"/>
                  <a:pt x="29673827" y="1281037"/>
                  <a:pt x="29665639" y="1283494"/>
                </a:cubicBezTo>
                <a:cubicBezTo>
                  <a:pt x="29663035" y="1284274"/>
                  <a:pt x="29646583" y="1290310"/>
                  <a:pt x="29641827" y="1290637"/>
                </a:cubicBezTo>
                <a:cubicBezTo>
                  <a:pt x="29622015" y="1292003"/>
                  <a:pt x="29602139" y="1292225"/>
                  <a:pt x="29582295" y="1293018"/>
                </a:cubicBezTo>
                <a:cubicBezTo>
                  <a:pt x="29578431" y="1293791"/>
                  <a:pt x="29559143" y="1297781"/>
                  <a:pt x="29556103" y="1297781"/>
                </a:cubicBezTo>
                <a:cubicBezTo>
                  <a:pt x="29544171" y="1297781"/>
                  <a:pt x="29532303" y="1295941"/>
                  <a:pt x="29520383" y="1295400"/>
                </a:cubicBezTo>
                <a:cubicBezTo>
                  <a:pt x="29514831" y="1295148"/>
                  <a:pt x="29498555" y="1295400"/>
                  <a:pt x="29494191" y="1295400"/>
                </a:cubicBezTo>
                <a:cubicBezTo>
                  <a:pt x="29468355" y="1293787"/>
                  <a:pt x="29458763" y="1295501"/>
                  <a:pt x="29437039" y="1288256"/>
                </a:cubicBezTo>
                <a:cubicBezTo>
                  <a:pt x="29434659" y="1287462"/>
                  <a:pt x="29432139" y="1286999"/>
                  <a:pt x="29429895" y="1285875"/>
                </a:cubicBezTo>
                <a:cubicBezTo>
                  <a:pt x="29427335" y="1284595"/>
                  <a:pt x="29425135" y="1282700"/>
                  <a:pt x="29422751" y="1281113"/>
                </a:cubicBezTo>
                <a:cubicBezTo>
                  <a:pt x="29423547" y="1277143"/>
                  <a:pt x="29422271" y="1272068"/>
                  <a:pt x="29425135" y="1269207"/>
                </a:cubicBezTo>
                <a:cubicBezTo>
                  <a:pt x="29425135" y="1269204"/>
                  <a:pt x="29442991" y="1263253"/>
                  <a:pt x="29446563" y="1262063"/>
                </a:cubicBezTo>
                <a:cubicBezTo>
                  <a:pt x="29463695" y="1256354"/>
                  <a:pt x="29442303" y="1263280"/>
                  <a:pt x="29463235" y="1257300"/>
                </a:cubicBezTo>
                <a:cubicBezTo>
                  <a:pt x="29465647" y="1256609"/>
                  <a:pt x="29467943" y="1255527"/>
                  <a:pt x="29470379" y="1254919"/>
                </a:cubicBezTo>
                <a:cubicBezTo>
                  <a:pt x="29474303" y="1253936"/>
                  <a:pt x="29478379" y="1253605"/>
                  <a:pt x="29482283" y="1252537"/>
                </a:cubicBezTo>
                <a:cubicBezTo>
                  <a:pt x="29487127" y="1251217"/>
                  <a:pt x="29491647" y="1248758"/>
                  <a:pt x="29496571" y="1247774"/>
                </a:cubicBezTo>
                <a:cubicBezTo>
                  <a:pt x="29500539" y="1246980"/>
                  <a:pt x="29504527" y="1246273"/>
                  <a:pt x="29508479" y="1245393"/>
                </a:cubicBezTo>
                <a:cubicBezTo>
                  <a:pt x="29529879" y="1240641"/>
                  <a:pt x="29507655" y="1245401"/>
                  <a:pt x="29525147" y="1240632"/>
                </a:cubicBezTo>
                <a:cubicBezTo>
                  <a:pt x="29531459" y="1238910"/>
                  <a:pt x="29544195" y="1235869"/>
                  <a:pt x="29544195" y="1235869"/>
                </a:cubicBezTo>
                <a:close/>
                <a:moveTo>
                  <a:pt x="30582419" y="1216819"/>
                </a:moveTo>
                <a:cubicBezTo>
                  <a:pt x="30677911" y="1221592"/>
                  <a:pt x="30595847" y="1216523"/>
                  <a:pt x="30651479" y="1221581"/>
                </a:cubicBezTo>
                <a:cubicBezTo>
                  <a:pt x="30661783" y="1222518"/>
                  <a:pt x="30672131" y="1222983"/>
                  <a:pt x="30682435" y="1223962"/>
                </a:cubicBezTo>
                <a:cubicBezTo>
                  <a:pt x="30688803" y="1224569"/>
                  <a:pt x="30695127" y="1225597"/>
                  <a:pt x="30701483" y="1226344"/>
                </a:cubicBezTo>
                <a:cubicBezTo>
                  <a:pt x="30708623" y="1227183"/>
                  <a:pt x="30715799" y="1227708"/>
                  <a:pt x="30722915" y="1228724"/>
                </a:cubicBezTo>
                <a:cubicBezTo>
                  <a:pt x="30726923" y="1229297"/>
                  <a:pt x="30730839" y="1230382"/>
                  <a:pt x="30734819" y="1231106"/>
                </a:cubicBezTo>
                <a:cubicBezTo>
                  <a:pt x="30756243" y="1235001"/>
                  <a:pt x="30741779" y="1231654"/>
                  <a:pt x="30758635" y="1235869"/>
                </a:cubicBezTo>
                <a:cubicBezTo>
                  <a:pt x="30788003" y="1271587"/>
                  <a:pt x="30818651" y="1306291"/>
                  <a:pt x="30846739" y="1343024"/>
                </a:cubicBezTo>
                <a:cubicBezTo>
                  <a:pt x="30849791" y="1347014"/>
                  <a:pt x="30848719" y="1353136"/>
                  <a:pt x="30851503" y="1357313"/>
                </a:cubicBezTo>
                <a:cubicBezTo>
                  <a:pt x="30862615" y="1373980"/>
                  <a:pt x="30856267" y="1368424"/>
                  <a:pt x="30868171" y="1376362"/>
                </a:cubicBezTo>
                <a:cubicBezTo>
                  <a:pt x="30879999" y="1394106"/>
                  <a:pt x="30864791" y="1372308"/>
                  <a:pt x="30880079" y="1390650"/>
                </a:cubicBezTo>
                <a:cubicBezTo>
                  <a:pt x="30890003" y="1402558"/>
                  <a:pt x="30878883" y="1393822"/>
                  <a:pt x="30891983" y="1402557"/>
                </a:cubicBezTo>
                <a:lnTo>
                  <a:pt x="30906271" y="1423987"/>
                </a:lnTo>
                <a:lnTo>
                  <a:pt x="30911035" y="1431132"/>
                </a:lnTo>
                <a:cubicBezTo>
                  <a:pt x="30911827" y="1433514"/>
                  <a:pt x="30913415" y="1435765"/>
                  <a:pt x="30913415" y="1438274"/>
                </a:cubicBezTo>
                <a:cubicBezTo>
                  <a:pt x="30913415" y="1450999"/>
                  <a:pt x="30913795" y="1463952"/>
                  <a:pt x="30911035" y="1476374"/>
                </a:cubicBezTo>
                <a:cubicBezTo>
                  <a:pt x="30910415" y="1479158"/>
                  <a:pt x="30899051" y="1483190"/>
                  <a:pt x="30896747" y="1483518"/>
                </a:cubicBezTo>
                <a:cubicBezTo>
                  <a:pt x="30888067" y="1484759"/>
                  <a:pt x="30879279" y="1485069"/>
                  <a:pt x="30870551" y="1485900"/>
                </a:cubicBezTo>
                <a:cubicBezTo>
                  <a:pt x="30862611" y="1486655"/>
                  <a:pt x="30854647" y="1487227"/>
                  <a:pt x="30846739" y="1488281"/>
                </a:cubicBezTo>
                <a:cubicBezTo>
                  <a:pt x="30842727" y="1488817"/>
                  <a:pt x="30838803" y="1489868"/>
                  <a:pt x="30834835" y="1490663"/>
                </a:cubicBezTo>
                <a:cubicBezTo>
                  <a:pt x="30828131" y="1490053"/>
                  <a:pt x="30810659" y="1490482"/>
                  <a:pt x="30801495" y="1485900"/>
                </a:cubicBezTo>
                <a:cubicBezTo>
                  <a:pt x="30798935" y="1484619"/>
                  <a:pt x="30796967" y="1482300"/>
                  <a:pt x="30794351" y="1481137"/>
                </a:cubicBezTo>
                <a:cubicBezTo>
                  <a:pt x="30789763" y="1479100"/>
                  <a:pt x="30784827" y="1477963"/>
                  <a:pt x="30780063" y="1476374"/>
                </a:cubicBezTo>
                <a:lnTo>
                  <a:pt x="30772919" y="1473995"/>
                </a:lnTo>
                <a:cubicBezTo>
                  <a:pt x="30770539" y="1473200"/>
                  <a:pt x="30768255" y="1472025"/>
                  <a:pt x="30765779" y="1471613"/>
                </a:cubicBezTo>
                <a:cubicBezTo>
                  <a:pt x="30744399" y="1468050"/>
                  <a:pt x="30756287" y="1469764"/>
                  <a:pt x="30730059" y="1466850"/>
                </a:cubicBezTo>
                <a:cubicBezTo>
                  <a:pt x="30727679" y="1464469"/>
                  <a:pt x="30724551" y="1462651"/>
                  <a:pt x="30722915" y="1459707"/>
                </a:cubicBezTo>
                <a:cubicBezTo>
                  <a:pt x="30720475" y="1455318"/>
                  <a:pt x="30718151" y="1445418"/>
                  <a:pt x="30718151" y="1445418"/>
                </a:cubicBezTo>
                <a:cubicBezTo>
                  <a:pt x="30716939" y="1433270"/>
                  <a:pt x="30718951" y="1415788"/>
                  <a:pt x="30706247" y="1407318"/>
                </a:cubicBezTo>
                <a:cubicBezTo>
                  <a:pt x="30687779" y="1395005"/>
                  <a:pt x="30697391" y="1399606"/>
                  <a:pt x="30677671" y="1393033"/>
                </a:cubicBezTo>
                <a:lnTo>
                  <a:pt x="30670527" y="1390650"/>
                </a:lnTo>
                <a:cubicBezTo>
                  <a:pt x="30660207" y="1391444"/>
                  <a:pt x="30649579" y="1390398"/>
                  <a:pt x="30639571" y="1393033"/>
                </a:cubicBezTo>
                <a:cubicBezTo>
                  <a:pt x="30634035" y="1394488"/>
                  <a:pt x="30630403" y="1399997"/>
                  <a:pt x="30625283" y="1402557"/>
                </a:cubicBezTo>
                <a:cubicBezTo>
                  <a:pt x="30622107" y="1404143"/>
                  <a:pt x="30618839" y="1405558"/>
                  <a:pt x="30615759" y="1407318"/>
                </a:cubicBezTo>
                <a:cubicBezTo>
                  <a:pt x="30603799" y="1414152"/>
                  <a:pt x="30613487" y="1410675"/>
                  <a:pt x="30599091" y="1416843"/>
                </a:cubicBezTo>
                <a:cubicBezTo>
                  <a:pt x="30596783" y="1417833"/>
                  <a:pt x="30594327" y="1418430"/>
                  <a:pt x="30591947" y="1419225"/>
                </a:cubicBezTo>
                <a:cubicBezTo>
                  <a:pt x="30578435" y="1418186"/>
                  <a:pt x="30558739" y="1417345"/>
                  <a:pt x="30544319" y="1414462"/>
                </a:cubicBezTo>
                <a:cubicBezTo>
                  <a:pt x="30541859" y="1413972"/>
                  <a:pt x="30539667" y="1412413"/>
                  <a:pt x="30537179" y="1412081"/>
                </a:cubicBezTo>
                <a:cubicBezTo>
                  <a:pt x="30508435" y="1408249"/>
                  <a:pt x="30501459" y="1410098"/>
                  <a:pt x="30494315" y="1409699"/>
                </a:cubicBezTo>
                <a:cubicBezTo>
                  <a:pt x="30480819" y="1408906"/>
                  <a:pt x="30467295" y="1408542"/>
                  <a:pt x="30453835" y="1407318"/>
                </a:cubicBezTo>
                <a:cubicBezTo>
                  <a:pt x="30443187" y="1406352"/>
                  <a:pt x="30443459" y="1405036"/>
                  <a:pt x="30434783" y="1402557"/>
                </a:cubicBezTo>
                <a:cubicBezTo>
                  <a:pt x="30431635" y="1401659"/>
                  <a:pt x="30428435" y="1400969"/>
                  <a:pt x="30425259" y="1400175"/>
                </a:cubicBezTo>
                <a:lnTo>
                  <a:pt x="30410971" y="1390650"/>
                </a:lnTo>
                <a:lnTo>
                  <a:pt x="30403827" y="1385888"/>
                </a:lnTo>
                <a:cubicBezTo>
                  <a:pt x="30403035" y="1383506"/>
                  <a:pt x="30402567" y="1380990"/>
                  <a:pt x="30401447" y="1378743"/>
                </a:cubicBezTo>
                <a:cubicBezTo>
                  <a:pt x="30400167" y="1376183"/>
                  <a:pt x="30396863" y="1374455"/>
                  <a:pt x="30396683" y="1371599"/>
                </a:cubicBezTo>
                <a:cubicBezTo>
                  <a:pt x="30396039" y="1361270"/>
                  <a:pt x="30397779" y="1350912"/>
                  <a:pt x="30399063" y="1340645"/>
                </a:cubicBezTo>
                <a:cubicBezTo>
                  <a:pt x="30399375" y="1338152"/>
                  <a:pt x="30399671" y="1335275"/>
                  <a:pt x="30401447" y="1333499"/>
                </a:cubicBezTo>
                <a:cubicBezTo>
                  <a:pt x="30403219" y="1331725"/>
                  <a:pt x="30406175" y="1331809"/>
                  <a:pt x="30408591" y="1331118"/>
                </a:cubicBezTo>
                <a:cubicBezTo>
                  <a:pt x="30429519" y="1325140"/>
                  <a:pt x="30408131" y="1332065"/>
                  <a:pt x="30425259" y="1326356"/>
                </a:cubicBezTo>
                <a:cubicBezTo>
                  <a:pt x="30436371" y="1327151"/>
                  <a:pt x="30447515" y="1327571"/>
                  <a:pt x="30458595" y="1328739"/>
                </a:cubicBezTo>
                <a:cubicBezTo>
                  <a:pt x="30462619" y="1329161"/>
                  <a:pt x="30466483" y="1330645"/>
                  <a:pt x="30470503" y="1331118"/>
                </a:cubicBezTo>
                <a:cubicBezTo>
                  <a:pt x="30480703" y="1332318"/>
                  <a:pt x="30523903" y="1335273"/>
                  <a:pt x="30532415" y="1335882"/>
                </a:cubicBezTo>
                <a:cubicBezTo>
                  <a:pt x="30560195" y="1335087"/>
                  <a:pt x="30588387" y="1338331"/>
                  <a:pt x="30615759" y="1333499"/>
                </a:cubicBezTo>
                <a:cubicBezTo>
                  <a:pt x="30619743" y="1332796"/>
                  <a:pt x="30614799" y="1325383"/>
                  <a:pt x="30613379" y="1321594"/>
                </a:cubicBezTo>
                <a:cubicBezTo>
                  <a:pt x="30610299" y="1313387"/>
                  <a:pt x="30608631" y="1314456"/>
                  <a:pt x="30601471" y="1312069"/>
                </a:cubicBezTo>
                <a:cubicBezTo>
                  <a:pt x="30585095" y="1301151"/>
                  <a:pt x="30592615" y="1304355"/>
                  <a:pt x="30580039" y="1300162"/>
                </a:cubicBezTo>
                <a:cubicBezTo>
                  <a:pt x="30563663" y="1289246"/>
                  <a:pt x="30571183" y="1292447"/>
                  <a:pt x="30558607" y="1288256"/>
                </a:cubicBezTo>
                <a:cubicBezTo>
                  <a:pt x="30554119" y="1283768"/>
                  <a:pt x="30549355" y="1279938"/>
                  <a:pt x="30546703" y="1273968"/>
                </a:cubicBezTo>
                <a:cubicBezTo>
                  <a:pt x="30544663" y="1269382"/>
                  <a:pt x="30541939" y="1259681"/>
                  <a:pt x="30541939" y="1259681"/>
                </a:cubicBezTo>
                <a:cubicBezTo>
                  <a:pt x="30542807" y="1252749"/>
                  <a:pt x="30542759" y="1230038"/>
                  <a:pt x="30553847" y="1226344"/>
                </a:cubicBezTo>
                <a:lnTo>
                  <a:pt x="30575279" y="1219199"/>
                </a:lnTo>
                <a:close/>
                <a:moveTo>
                  <a:pt x="29532291" y="1100137"/>
                </a:moveTo>
                <a:cubicBezTo>
                  <a:pt x="29559647" y="1100992"/>
                  <a:pt x="29591995" y="1097799"/>
                  <a:pt x="29620395" y="1104900"/>
                </a:cubicBezTo>
                <a:cubicBezTo>
                  <a:pt x="29622831" y="1105508"/>
                  <a:pt x="29625295" y="1106158"/>
                  <a:pt x="29627539" y="1107282"/>
                </a:cubicBezTo>
                <a:cubicBezTo>
                  <a:pt x="29645999" y="1116510"/>
                  <a:pt x="29623879" y="1108441"/>
                  <a:pt x="29641827" y="1114425"/>
                </a:cubicBezTo>
                <a:cubicBezTo>
                  <a:pt x="29644207" y="1116806"/>
                  <a:pt x="29648367" y="1118256"/>
                  <a:pt x="29648971" y="1121568"/>
                </a:cubicBezTo>
                <a:cubicBezTo>
                  <a:pt x="29650111" y="1127834"/>
                  <a:pt x="29646355" y="1151811"/>
                  <a:pt x="29637063" y="1154906"/>
                </a:cubicBezTo>
                <a:lnTo>
                  <a:pt x="29629919" y="1157287"/>
                </a:lnTo>
                <a:cubicBezTo>
                  <a:pt x="29625159" y="1160463"/>
                  <a:pt x="29621063" y="1165003"/>
                  <a:pt x="29615635" y="1166812"/>
                </a:cubicBezTo>
                <a:lnTo>
                  <a:pt x="29572771" y="1181100"/>
                </a:lnTo>
                <a:lnTo>
                  <a:pt x="29551339" y="1188243"/>
                </a:lnTo>
                <a:cubicBezTo>
                  <a:pt x="29548959" y="1189037"/>
                  <a:pt x="29546703" y="1190477"/>
                  <a:pt x="29544195" y="1190625"/>
                </a:cubicBezTo>
                <a:lnTo>
                  <a:pt x="29503715" y="1193006"/>
                </a:lnTo>
                <a:cubicBezTo>
                  <a:pt x="29502447" y="1193324"/>
                  <a:pt x="29489095" y="1196403"/>
                  <a:pt x="29487047" y="1197769"/>
                </a:cubicBezTo>
                <a:cubicBezTo>
                  <a:pt x="29480751" y="1201966"/>
                  <a:pt x="29473155" y="1209675"/>
                  <a:pt x="29470379" y="1212057"/>
                </a:cubicBezTo>
                <a:cubicBezTo>
                  <a:pt x="29460603" y="1213143"/>
                  <a:pt x="29437291" y="1217319"/>
                  <a:pt x="29427515" y="1212057"/>
                </a:cubicBezTo>
                <a:cubicBezTo>
                  <a:pt x="29422475" y="1209342"/>
                  <a:pt x="29417991" y="1197769"/>
                  <a:pt x="29417991" y="1197769"/>
                </a:cubicBezTo>
                <a:cubicBezTo>
                  <a:pt x="29419267" y="1191377"/>
                  <a:pt x="29421679" y="1176758"/>
                  <a:pt x="29425135" y="1171574"/>
                </a:cubicBezTo>
                <a:cubicBezTo>
                  <a:pt x="29426719" y="1169194"/>
                  <a:pt x="29427871" y="1166454"/>
                  <a:pt x="29429895" y="1164431"/>
                </a:cubicBezTo>
                <a:cubicBezTo>
                  <a:pt x="29431919" y="1162410"/>
                  <a:pt x="29434659" y="1161256"/>
                  <a:pt x="29437039" y="1159668"/>
                </a:cubicBezTo>
                <a:cubicBezTo>
                  <a:pt x="29449743" y="1140617"/>
                  <a:pt x="29433071" y="1163638"/>
                  <a:pt x="29448947" y="1147762"/>
                </a:cubicBezTo>
                <a:cubicBezTo>
                  <a:pt x="29450971" y="1145739"/>
                  <a:pt x="29451555" y="1142504"/>
                  <a:pt x="29453707" y="1140618"/>
                </a:cubicBezTo>
                <a:cubicBezTo>
                  <a:pt x="29458015" y="1136849"/>
                  <a:pt x="29463947" y="1135140"/>
                  <a:pt x="29467995" y="1131094"/>
                </a:cubicBezTo>
                <a:cubicBezTo>
                  <a:pt x="29502215" y="1096876"/>
                  <a:pt x="29469127" y="1125704"/>
                  <a:pt x="29489427" y="1114425"/>
                </a:cubicBezTo>
                <a:cubicBezTo>
                  <a:pt x="29498195" y="1109552"/>
                  <a:pt x="29501619" y="1104059"/>
                  <a:pt x="29510859" y="1102519"/>
                </a:cubicBezTo>
                <a:cubicBezTo>
                  <a:pt x="29517947" y="1101336"/>
                  <a:pt x="29525147" y="1100932"/>
                  <a:pt x="29532291" y="1100137"/>
                </a:cubicBezTo>
                <a:close/>
                <a:moveTo>
                  <a:pt x="17423907" y="1071563"/>
                </a:moveTo>
                <a:cubicBezTo>
                  <a:pt x="17427083" y="1072357"/>
                  <a:pt x="17430505" y="1072480"/>
                  <a:pt x="17433431" y="1073943"/>
                </a:cubicBezTo>
                <a:cubicBezTo>
                  <a:pt x="17438551" y="1076503"/>
                  <a:pt x="17442959" y="1080294"/>
                  <a:pt x="17447719" y="1083468"/>
                </a:cubicBezTo>
                <a:cubicBezTo>
                  <a:pt x="17450099" y="1085058"/>
                  <a:pt x="17452147" y="1087326"/>
                  <a:pt x="17454863" y="1088231"/>
                </a:cubicBezTo>
                <a:cubicBezTo>
                  <a:pt x="17467439" y="1092422"/>
                  <a:pt x="17459917" y="1089219"/>
                  <a:pt x="17476295" y="1100137"/>
                </a:cubicBezTo>
                <a:cubicBezTo>
                  <a:pt x="17478675" y="1101724"/>
                  <a:pt x="17481415" y="1102878"/>
                  <a:pt x="17483439" y="1104900"/>
                </a:cubicBezTo>
                <a:cubicBezTo>
                  <a:pt x="17485819" y="1107281"/>
                  <a:pt x="17487995" y="1109888"/>
                  <a:pt x="17490583" y="1112044"/>
                </a:cubicBezTo>
                <a:cubicBezTo>
                  <a:pt x="17492783" y="1113875"/>
                  <a:pt x="17495527" y="1114976"/>
                  <a:pt x="17497727" y="1116807"/>
                </a:cubicBezTo>
                <a:cubicBezTo>
                  <a:pt x="17500313" y="1118962"/>
                  <a:pt x="17502067" y="1122081"/>
                  <a:pt x="17504869" y="1123949"/>
                </a:cubicBezTo>
                <a:cubicBezTo>
                  <a:pt x="17506959" y="1125341"/>
                  <a:pt x="17509767" y="1125209"/>
                  <a:pt x="17512015" y="1126331"/>
                </a:cubicBezTo>
                <a:cubicBezTo>
                  <a:pt x="17514573" y="1127611"/>
                  <a:pt x="17516775" y="1129507"/>
                  <a:pt x="17519159" y="1131094"/>
                </a:cubicBezTo>
                <a:cubicBezTo>
                  <a:pt x="17521543" y="1138254"/>
                  <a:pt x="17521171" y="1139226"/>
                  <a:pt x="17526303" y="1145385"/>
                </a:cubicBezTo>
                <a:cubicBezTo>
                  <a:pt x="17528459" y="1147969"/>
                  <a:pt x="17531287" y="1149938"/>
                  <a:pt x="17533443" y="1152525"/>
                </a:cubicBezTo>
                <a:cubicBezTo>
                  <a:pt x="17543367" y="1164431"/>
                  <a:pt x="17532255" y="1155700"/>
                  <a:pt x="17545351" y="1164431"/>
                </a:cubicBezTo>
                <a:cubicBezTo>
                  <a:pt x="17558997" y="1184902"/>
                  <a:pt x="17540827" y="1160812"/>
                  <a:pt x="17557259" y="1173957"/>
                </a:cubicBezTo>
                <a:cubicBezTo>
                  <a:pt x="17559491" y="1175745"/>
                  <a:pt x="17560187" y="1178901"/>
                  <a:pt x="17562019" y="1181100"/>
                </a:cubicBezTo>
                <a:cubicBezTo>
                  <a:pt x="17577299" y="1199437"/>
                  <a:pt x="17562099" y="1177651"/>
                  <a:pt x="17573927" y="1195387"/>
                </a:cubicBezTo>
                <a:cubicBezTo>
                  <a:pt x="17574719" y="1197769"/>
                  <a:pt x="17575185" y="1200286"/>
                  <a:pt x="17576307" y="1202532"/>
                </a:cubicBezTo>
                <a:cubicBezTo>
                  <a:pt x="17577587" y="1205091"/>
                  <a:pt x="17580851" y="1206822"/>
                  <a:pt x="17581071" y="1209675"/>
                </a:cubicBezTo>
                <a:cubicBezTo>
                  <a:pt x="17581683" y="1217629"/>
                  <a:pt x="17580483" y="1225714"/>
                  <a:pt x="17578687" y="1233487"/>
                </a:cubicBezTo>
                <a:cubicBezTo>
                  <a:pt x="17578047" y="1236276"/>
                  <a:pt x="17576355" y="1239115"/>
                  <a:pt x="17573927" y="1240632"/>
                </a:cubicBezTo>
                <a:cubicBezTo>
                  <a:pt x="17569671" y="1243293"/>
                  <a:pt x="17559639" y="1245393"/>
                  <a:pt x="17559639" y="1245393"/>
                </a:cubicBezTo>
                <a:cubicBezTo>
                  <a:pt x="17549669" y="1252039"/>
                  <a:pt x="17551711" y="1252164"/>
                  <a:pt x="17535827" y="1252537"/>
                </a:cubicBezTo>
                <a:cubicBezTo>
                  <a:pt x="17473925" y="1253994"/>
                  <a:pt x="17412003" y="1254125"/>
                  <a:pt x="17350089" y="1254919"/>
                </a:cubicBezTo>
                <a:lnTo>
                  <a:pt x="17314369" y="1266825"/>
                </a:lnTo>
                <a:lnTo>
                  <a:pt x="17307227" y="1269207"/>
                </a:lnTo>
                <a:lnTo>
                  <a:pt x="17300083" y="1271587"/>
                </a:lnTo>
                <a:cubicBezTo>
                  <a:pt x="17277857" y="1270793"/>
                  <a:pt x="17255647" y="1269207"/>
                  <a:pt x="17233407" y="1269207"/>
                </a:cubicBezTo>
                <a:cubicBezTo>
                  <a:pt x="17200415" y="1269207"/>
                  <a:pt x="17205879" y="1268065"/>
                  <a:pt x="17188163" y="1273968"/>
                </a:cubicBezTo>
                <a:lnTo>
                  <a:pt x="17154827" y="1273968"/>
                </a:lnTo>
                <a:cubicBezTo>
                  <a:pt x="17149271" y="1269999"/>
                  <a:pt x="17143491" y="1266328"/>
                  <a:pt x="17138157" y="1262063"/>
                </a:cubicBezTo>
                <a:cubicBezTo>
                  <a:pt x="17135527" y="1259960"/>
                  <a:pt x="17133601" y="1257075"/>
                  <a:pt x="17131013" y="1254919"/>
                </a:cubicBezTo>
                <a:cubicBezTo>
                  <a:pt x="17122323" y="1247676"/>
                  <a:pt x="17124417" y="1252902"/>
                  <a:pt x="17116727" y="1243012"/>
                </a:cubicBezTo>
                <a:cubicBezTo>
                  <a:pt x="17113213" y="1238495"/>
                  <a:pt x="17109011" y="1234155"/>
                  <a:pt x="17107203" y="1228724"/>
                </a:cubicBezTo>
                <a:lnTo>
                  <a:pt x="17102439" y="1214437"/>
                </a:lnTo>
                <a:cubicBezTo>
                  <a:pt x="17103233" y="1200943"/>
                  <a:pt x="17103475" y="1187406"/>
                  <a:pt x="17104819" y="1173957"/>
                </a:cubicBezTo>
                <a:cubicBezTo>
                  <a:pt x="17105071" y="1171458"/>
                  <a:pt x="17105427" y="1168587"/>
                  <a:pt x="17107203" y="1166812"/>
                </a:cubicBezTo>
                <a:cubicBezTo>
                  <a:pt x="17108975" y="1165038"/>
                  <a:pt x="17111963" y="1165226"/>
                  <a:pt x="17114343" y="1164431"/>
                </a:cubicBezTo>
                <a:cubicBezTo>
                  <a:pt x="17125039" y="1153739"/>
                  <a:pt x="17118293" y="1158353"/>
                  <a:pt x="17135775" y="1152525"/>
                </a:cubicBezTo>
                <a:lnTo>
                  <a:pt x="17142919" y="1150143"/>
                </a:lnTo>
                <a:lnTo>
                  <a:pt x="17150063" y="1147762"/>
                </a:lnTo>
                <a:cubicBezTo>
                  <a:pt x="17152443" y="1146175"/>
                  <a:pt x="17154431" y="1143694"/>
                  <a:pt x="17157207" y="1143002"/>
                </a:cubicBezTo>
                <a:cubicBezTo>
                  <a:pt x="17164181" y="1141257"/>
                  <a:pt x="17171467" y="1141096"/>
                  <a:pt x="17178639" y="1140618"/>
                </a:cubicBezTo>
                <a:cubicBezTo>
                  <a:pt x="17195291" y="1139509"/>
                  <a:pt x="17211975" y="1139032"/>
                  <a:pt x="17228643" y="1138238"/>
                </a:cubicBezTo>
                <a:cubicBezTo>
                  <a:pt x="17257791" y="1132409"/>
                  <a:pt x="17227547" y="1138970"/>
                  <a:pt x="17247695" y="1133475"/>
                </a:cubicBezTo>
                <a:cubicBezTo>
                  <a:pt x="17254011" y="1131752"/>
                  <a:pt x="17260535" y="1130783"/>
                  <a:pt x="17266743" y="1128712"/>
                </a:cubicBezTo>
                <a:cubicBezTo>
                  <a:pt x="17271507" y="1127124"/>
                  <a:pt x="17276855" y="1126734"/>
                  <a:pt x="17281031" y="1123949"/>
                </a:cubicBezTo>
                <a:cubicBezTo>
                  <a:pt x="17283413" y="1122362"/>
                  <a:pt x="17285563" y="1120350"/>
                  <a:pt x="17288175" y="1119187"/>
                </a:cubicBezTo>
                <a:cubicBezTo>
                  <a:pt x="17292763" y="1117149"/>
                  <a:pt x="17297703" y="1116013"/>
                  <a:pt x="17302463" y="1114425"/>
                </a:cubicBezTo>
                <a:cubicBezTo>
                  <a:pt x="17304843" y="1113630"/>
                  <a:pt x="17307363" y="1113165"/>
                  <a:pt x="17309607" y="1112044"/>
                </a:cubicBezTo>
                <a:cubicBezTo>
                  <a:pt x="17315711" y="1108994"/>
                  <a:pt x="17319775" y="1106401"/>
                  <a:pt x="17326275" y="1104900"/>
                </a:cubicBezTo>
                <a:cubicBezTo>
                  <a:pt x="17334255" y="1103058"/>
                  <a:pt x="17349935" y="1100660"/>
                  <a:pt x="17359615" y="1097756"/>
                </a:cubicBezTo>
                <a:cubicBezTo>
                  <a:pt x="17364423" y="1096313"/>
                  <a:pt x="17373903" y="1092993"/>
                  <a:pt x="17373903" y="1092993"/>
                </a:cubicBezTo>
                <a:cubicBezTo>
                  <a:pt x="17394365" y="1079350"/>
                  <a:pt x="17368477" y="1095706"/>
                  <a:pt x="17388187" y="1085850"/>
                </a:cubicBezTo>
                <a:cubicBezTo>
                  <a:pt x="17390747" y="1084569"/>
                  <a:pt x="17392719" y="1082249"/>
                  <a:pt x="17395331" y="1081088"/>
                </a:cubicBezTo>
                <a:cubicBezTo>
                  <a:pt x="17399919" y="1079049"/>
                  <a:pt x="17404859" y="1077913"/>
                  <a:pt x="17409619" y="1076325"/>
                </a:cubicBezTo>
                <a:lnTo>
                  <a:pt x="17416763" y="1073943"/>
                </a:lnTo>
                <a:close/>
                <a:moveTo>
                  <a:pt x="8472533" y="925512"/>
                </a:moveTo>
                <a:cubicBezTo>
                  <a:pt x="8494755" y="932921"/>
                  <a:pt x="8489463" y="925512"/>
                  <a:pt x="8494755" y="941387"/>
                </a:cubicBezTo>
                <a:cubicBezTo>
                  <a:pt x="8494551" y="942217"/>
                  <a:pt x="8490063" y="961542"/>
                  <a:pt x="8488407" y="963613"/>
                </a:cubicBezTo>
                <a:cubicBezTo>
                  <a:pt x="8485855" y="966806"/>
                  <a:pt x="8469887" y="974196"/>
                  <a:pt x="8466183" y="976312"/>
                </a:cubicBezTo>
                <a:cubicBezTo>
                  <a:pt x="8460891" y="968904"/>
                  <a:pt x="8452984" y="962789"/>
                  <a:pt x="8450309" y="954087"/>
                </a:cubicBezTo>
                <a:cubicBezTo>
                  <a:pt x="8445845" y="939590"/>
                  <a:pt x="8453023" y="933679"/>
                  <a:pt x="8463007" y="928687"/>
                </a:cubicBezTo>
                <a:cubicBezTo>
                  <a:pt x="8466000" y="927190"/>
                  <a:pt x="8469356" y="926570"/>
                  <a:pt x="8472533" y="925512"/>
                </a:cubicBezTo>
                <a:close/>
                <a:moveTo>
                  <a:pt x="30191895" y="923924"/>
                </a:moveTo>
                <a:cubicBezTo>
                  <a:pt x="30193163" y="924242"/>
                  <a:pt x="30206519" y="927324"/>
                  <a:pt x="30208563" y="928687"/>
                </a:cubicBezTo>
                <a:cubicBezTo>
                  <a:pt x="30211367" y="930556"/>
                  <a:pt x="30213123" y="933675"/>
                  <a:pt x="30215707" y="935832"/>
                </a:cubicBezTo>
                <a:cubicBezTo>
                  <a:pt x="30217907" y="937663"/>
                  <a:pt x="30220471" y="939006"/>
                  <a:pt x="30222851" y="940594"/>
                </a:cubicBezTo>
                <a:cubicBezTo>
                  <a:pt x="30227387" y="954202"/>
                  <a:pt x="30221491" y="942862"/>
                  <a:pt x="30232379" y="950120"/>
                </a:cubicBezTo>
                <a:cubicBezTo>
                  <a:pt x="30235179" y="951986"/>
                  <a:pt x="30236575" y="955628"/>
                  <a:pt x="30239519" y="957262"/>
                </a:cubicBezTo>
                <a:cubicBezTo>
                  <a:pt x="30243907" y="959700"/>
                  <a:pt x="30248887" y="961040"/>
                  <a:pt x="30253807" y="962025"/>
                </a:cubicBezTo>
                <a:cubicBezTo>
                  <a:pt x="30272763" y="965816"/>
                  <a:pt x="30261691" y="963959"/>
                  <a:pt x="30287147" y="966789"/>
                </a:cubicBezTo>
                <a:cubicBezTo>
                  <a:pt x="30293495" y="968375"/>
                  <a:pt x="30299739" y="970474"/>
                  <a:pt x="30306195" y="971550"/>
                </a:cubicBezTo>
                <a:cubicBezTo>
                  <a:pt x="30310959" y="972344"/>
                  <a:pt x="30315799" y="972761"/>
                  <a:pt x="30320483" y="973933"/>
                </a:cubicBezTo>
                <a:cubicBezTo>
                  <a:pt x="30325355" y="975151"/>
                  <a:pt x="30330007" y="977106"/>
                  <a:pt x="30334771" y="978695"/>
                </a:cubicBezTo>
                <a:lnTo>
                  <a:pt x="30356203" y="985837"/>
                </a:lnTo>
                <a:lnTo>
                  <a:pt x="30363347" y="988218"/>
                </a:lnTo>
                <a:cubicBezTo>
                  <a:pt x="30368107" y="991394"/>
                  <a:pt x="30373587" y="993695"/>
                  <a:pt x="30377635" y="997743"/>
                </a:cubicBezTo>
                <a:cubicBezTo>
                  <a:pt x="30382395" y="1002506"/>
                  <a:pt x="30386315" y="1008296"/>
                  <a:pt x="30391919" y="1012033"/>
                </a:cubicBezTo>
                <a:lnTo>
                  <a:pt x="30420495" y="1031082"/>
                </a:lnTo>
                <a:cubicBezTo>
                  <a:pt x="30420511" y="1031094"/>
                  <a:pt x="30434767" y="1040594"/>
                  <a:pt x="30434783" y="1040608"/>
                </a:cubicBezTo>
                <a:lnTo>
                  <a:pt x="30444307" y="1047750"/>
                </a:lnTo>
                <a:cubicBezTo>
                  <a:pt x="30445895" y="1050130"/>
                  <a:pt x="30447239" y="1052695"/>
                  <a:pt x="30449071" y="1054893"/>
                </a:cubicBezTo>
                <a:cubicBezTo>
                  <a:pt x="30451227" y="1057480"/>
                  <a:pt x="30454347" y="1059235"/>
                  <a:pt x="30456215" y="1062038"/>
                </a:cubicBezTo>
                <a:cubicBezTo>
                  <a:pt x="30463471" y="1072924"/>
                  <a:pt x="30452131" y="1067027"/>
                  <a:pt x="30465739" y="1071563"/>
                </a:cubicBezTo>
                <a:cubicBezTo>
                  <a:pt x="30467619" y="1077197"/>
                  <a:pt x="30470503" y="1084869"/>
                  <a:pt x="30470503" y="1090613"/>
                </a:cubicBezTo>
                <a:cubicBezTo>
                  <a:pt x="30470503" y="1096225"/>
                  <a:pt x="30471135" y="1102547"/>
                  <a:pt x="30468119" y="1107282"/>
                </a:cubicBezTo>
                <a:cubicBezTo>
                  <a:pt x="30462111" y="1116723"/>
                  <a:pt x="30451211" y="1117331"/>
                  <a:pt x="30441927" y="1119187"/>
                </a:cubicBezTo>
                <a:cubicBezTo>
                  <a:pt x="30431607" y="1118393"/>
                  <a:pt x="30421195" y="1118420"/>
                  <a:pt x="30410971" y="1116807"/>
                </a:cubicBezTo>
                <a:cubicBezTo>
                  <a:pt x="30406011" y="1116025"/>
                  <a:pt x="30401447" y="1113631"/>
                  <a:pt x="30396683" y="1112044"/>
                </a:cubicBezTo>
                <a:lnTo>
                  <a:pt x="30389539" y="1109663"/>
                </a:lnTo>
                <a:cubicBezTo>
                  <a:pt x="30387159" y="1107282"/>
                  <a:pt x="30384551" y="1105105"/>
                  <a:pt x="30382395" y="1102519"/>
                </a:cubicBezTo>
                <a:cubicBezTo>
                  <a:pt x="30380563" y="1100320"/>
                  <a:pt x="30379867" y="1097162"/>
                  <a:pt x="30377635" y="1095374"/>
                </a:cubicBezTo>
                <a:cubicBezTo>
                  <a:pt x="30375675" y="1093806"/>
                  <a:pt x="30372871" y="1093788"/>
                  <a:pt x="30370491" y="1092993"/>
                </a:cubicBezTo>
                <a:cubicBezTo>
                  <a:pt x="30366579" y="1081265"/>
                  <a:pt x="30370907" y="1089373"/>
                  <a:pt x="30360963" y="1081088"/>
                </a:cubicBezTo>
                <a:cubicBezTo>
                  <a:pt x="30358379" y="1078931"/>
                  <a:pt x="30356407" y="1076099"/>
                  <a:pt x="30353819" y="1073943"/>
                </a:cubicBezTo>
                <a:cubicBezTo>
                  <a:pt x="30351623" y="1072112"/>
                  <a:pt x="30349235" y="1070461"/>
                  <a:pt x="30346679" y="1069181"/>
                </a:cubicBezTo>
                <a:cubicBezTo>
                  <a:pt x="30338091" y="1064889"/>
                  <a:pt x="30322559" y="1065102"/>
                  <a:pt x="30315719" y="1064419"/>
                </a:cubicBezTo>
                <a:cubicBezTo>
                  <a:pt x="30282383" y="1065213"/>
                  <a:pt x="30249011" y="1065076"/>
                  <a:pt x="30215707" y="1066801"/>
                </a:cubicBezTo>
                <a:cubicBezTo>
                  <a:pt x="30202927" y="1067462"/>
                  <a:pt x="30177607" y="1071563"/>
                  <a:pt x="30177607" y="1071563"/>
                </a:cubicBezTo>
                <a:cubicBezTo>
                  <a:pt x="30137127" y="1070768"/>
                  <a:pt x="30096543" y="1072172"/>
                  <a:pt x="30056163" y="1069181"/>
                </a:cubicBezTo>
                <a:cubicBezTo>
                  <a:pt x="30052807" y="1068932"/>
                  <a:pt x="30051087" y="1064696"/>
                  <a:pt x="30049019" y="1062038"/>
                </a:cubicBezTo>
                <a:cubicBezTo>
                  <a:pt x="30045507" y="1057519"/>
                  <a:pt x="30039495" y="1047750"/>
                  <a:pt x="30039495" y="1047750"/>
                </a:cubicBezTo>
                <a:cubicBezTo>
                  <a:pt x="30038703" y="1045370"/>
                  <a:pt x="30037427" y="1043096"/>
                  <a:pt x="30037115" y="1040608"/>
                </a:cubicBezTo>
                <a:cubicBezTo>
                  <a:pt x="30035831" y="1030337"/>
                  <a:pt x="30037243" y="1019689"/>
                  <a:pt x="30034735" y="1009649"/>
                </a:cubicBezTo>
                <a:cubicBezTo>
                  <a:pt x="30033819" y="1005986"/>
                  <a:pt x="30023379" y="999698"/>
                  <a:pt x="30020447" y="997743"/>
                </a:cubicBezTo>
                <a:cubicBezTo>
                  <a:pt x="30015683" y="998537"/>
                  <a:pt x="30010871" y="999077"/>
                  <a:pt x="30006159" y="1000125"/>
                </a:cubicBezTo>
                <a:cubicBezTo>
                  <a:pt x="29995303" y="1002536"/>
                  <a:pt x="30001267" y="1004029"/>
                  <a:pt x="29987107" y="1004888"/>
                </a:cubicBezTo>
                <a:cubicBezTo>
                  <a:pt x="29964911" y="1006234"/>
                  <a:pt x="29942659" y="1006475"/>
                  <a:pt x="29920435" y="1007269"/>
                </a:cubicBezTo>
                <a:cubicBezTo>
                  <a:pt x="29912483" y="1009920"/>
                  <a:pt x="29912727" y="1010039"/>
                  <a:pt x="29903763" y="1012033"/>
                </a:cubicBezTo>
                <a:cubicBezTo>
                  <a:pt x="29899815" y="1012910"/>
                  <a:pt x="29895783" y="1013432"/>
                  <a:pt x="29891859" y="1014412"/>
                </a:cubicBezTo>
                <a:cubicBezTo>
                  <a:pt x="29889423" y="1015021"/>
                  <a:pt x="29887207" y="1016502"/>
                  <a:pt x="29884715" y="1016793"/>
                </a:cubicBezTo>
                <a:cubicBezTo>
                  <a:pt x="29863995" y="1019232"/>
                  <a:pt x="29864871" y="1014811"/>
                  <a:pt x="29860903" y="1014412"/>
                </a:cubicBezTo>
                <a:cubicBezTo>
                  <a:pt x="29841127" y="1016609"/>
                  <a:pt x="29833983" y="1018850"/>
                  <a:pt x="29813279" y="1014412"/>
                </a:cubicBezTo>
                <a:cubicBezTo>
                  <a:pt x="29808503" y="1013392"/>
                  <a:pt x="29802071" y="1005074"/>
                  <a:pt x="29798991" y="1002506"/>
                </a:cubicBezTo>
                <a:cubicBezTo>
                  <a:pt x="29796791" y="1000677"/>
                  <a:pt x="29794227" y="999332"/>
                  <a:pt x="29791847" y="997743"/>
                </a:cubicBezTo>
                <a:cubicBezTo>
                  <a:pt x="29792639" y="985837"/>
                  <a:pt x="29790103" y="973224"/>
                  <a:pt x="29794227" y="962025"/>
                </a:cubicBezTo>
                <a:cubicBezTo>
                  <a:pt x="29796207" y="956654"/>
                  <a:pt x="29808515" y="952499"/>
                  <a:pt x="29808515" y="952499"/>
                </a:cubicBezTo>
                <a:cubicBezTo>
                  <a:pt x="29840831" y="953697"/>
                  <a:pt x="29873811" y="954184"/>
                  <a:pt x="29906147" y="957262"/>
                </a:cubicBezTo>
                <a:cubicBezTo>
                  <a:pt x="29911731" y="957794"/>
                  <a:pt x="29917259" y="958849"/>
                  <a:pt x="29922815" y="959643"/>
                </a:cubicBezTo>
                <a:cubicBezTo>
                  <a:pt x="29945835" y="958849"/>
                  <a:pt x="29968875" y="958576"/>
                  <a:pt x="29991871" y="957262"/>
                </a:cubicBezTo>
                <a:cubicBezTo>
                  <a:pt x="29996691" y="956988"/>
                  <a:pt x="30001379" y="955564"/>
                  <a:pt x="30006159" y="954881"/>
                </a:cubicBezTo>
                <a:cubicBezTo>
                  <a:pt x="30012495" y="953977"/>
                  <a:pt x="30018815" y="952793"/>
                  <a:pt x="30025207" y="952499"/>
                </a:cubicBezTo>
                <a:cubicBezTo>
                  <a:pt x="30053767" y="951202"/>
                  <a:pt x="30082359" y="950912"/>
                  <a:pt x="30110935" y="950120"/>
                </a:cubicBezTo>
                <a:cubicBezTo>
                  <a:pt x="30136179" y="943807"/>
                  <a:pt x="30098607" y="952793"/>
                  <a:pt x="30139507" y="945356"/>
                </a:cubicBezTo>
                <a:cubicBezTo>
                  <a:pt x="30141979" y="944908"/>
                  <a:pt x="30144239" y="943667"/>
                  <a:pt x="30146651" y="942975"/>
                </a:cubicBezTo>
                <a:cubicBezTo>
                  <a:pt x="30167599" y="936988"/>
                  <a:pt x="30146179" y="943926"/>
                  <a:pt x="30163319" y="938214"/>
                </a:cubicBezTo>
                <a:cubicBezTo>
                  <a:pt x="30168083" y="935038"/>
                  <a:pt x="30172179" y="930497"/>
                  <a:pt x="30177607" y="928687"/>
                </a:cubicBezTo>
                <a:close/>
                <a:moveTo>
                  <a:pt x="30494315" y="909637"/>
                </a:moveTo>
                <a:cubicBezTo>
                  <a:pt x="30516539" y="910431"/>
                  <a:pt x="30538835" y="910064"/>
                  <a:pt x="30560991" y="912018"/>
                </a:cubicBezTo>
                <a:cubicBezTo>
                  <a:pt x="30565991" y="912461"/>
                  <a:pt x="30570407" y="915566"/>
                  <a:pt x="30575279" y="916781"/>
                </a:cubicBezTo>
                <a:lnTo>
                  <a:pt x="30584803" y="919162"/>
                </a:lnTo>
                <a:cubicBezTo>
                  <a:pt x="30605267" y="932805"/>
                  <a:pt x="30579379" y="916451"/>
                  <a:pt x="30599091" y="926307"/>
                </a:cubicBezTo>
                <a:cubicBezTo>
                  <a:pt x="30601651" y="927586"/>
                  <a:pt x="30603619" y="929906"/>
                  <a:pt x="30606235" y="931068"/>
                </a:cubicBezTo>
                <a:cubicBezTo>
                  <a:pt x="30610819" y="933108"/>
                  <a:pt x="30616343" y="933046"/>
                  <a:pt x="30620519" y="935832"/>
                </a:cubicBezTo>
                <a:cubicBezTo>
                  <a:pt x="30625283" y="939006"/>
                  <a:pt x="30629379" y="943546"/>
                  <a:pt x="30634807" y="945356"/>
                </a:cubicBezTo>
                <a:lnTo>
                  <a:pt x="30649095" y="950120"/>
                </a:lnTo>
                <a:cubicBezTo>
                  <a:pt x="30669559" y="963762"/>
                  <a:pt x="30643675" y="947408"/>
                  <a:pt x="30663383" y="957262"/>
                </a:cubicBezTo>
                <a:cubicBezTo>
                  <a:pt x="30681859" y="966498"/>
                  <a:pt x="30659707" y="958417"/>
                  <a:pt x="30677671" y="964407"/>
                </a:cubicBezTo>
                <a:cubicBezTo>
                  <a:pt x="30689575" y="963613"/>
                  <a:pt x="30701619" y="963987"/>
                  <a:pt x="30713391" y="962025"/>
                </a:cubicBezTo>
                <a:cubicBezTo>
                  <a:pt x="30735095" y="958407"/>
                  <a:pt x="30704219" y="953186"/>
                  <a:pt x="30730059" y="959643"/>
                </a:cubicBezTo>
                <a:cubicBezTo>
                  <a:pt x="30741379" y="967191"/>
                  <a:pt x="30736299" y="961691"/>
                  <a:pt x="30741963" y="978695"/>
                </a:cubicBezTo>
                <a:lnTo>
                  <a:pt x="30744347" y="985837"/>
                </a:lnTo>
                <a:cubicBezTo>
                  <a:pt x="30743551" y="997743"/>
                  <a:pt x="30743215" y="1009691"/>
                  <a:pt x="30741963" y="1021556"/>
                </a:cubicBezTo>
                <a:cubicBezTo>
                  <a:pt x="30741155" y="1029259"/>
                  <a:pt x="30736223" y="1041259"/>
                  <a:pt x="30730059" y="1045370"/>
                </a:cubicBezTo>
                <a:cubicBezTo>
                  <a:pt x="30727679" y="1046956"/>
                  <a:pt x="30725115" y="1048300"/>
                  <a:pt x="30722915" y="1050131"/>
                </a:cubicBezTo>
                <a:cubicBezTo>
                  <a:pt x="30720327" y="1052287"/>
                  <a:pt x="30718571" y="1055408"/>
                  <a:pt x="30715771" y="1057274"/>
                </a:cubicBezTo>
                <a:cubicBezTo>
                  <a:pt x="30713683" y="1058667"/>
                  <a:pt x="30710935" y="1058667"/>
                  <a:pt x="30708627" y="1059656"/>
                </a:cubicBezTo>
                <a:cubicBezTo>
                  <a:pt x="30688047" y="1068477"/>
                  <a:pt x="30708699" y="1061219"/>
                  <a:pt x="30691959" y="1066801"/>
                </a:cubicBezTo>
                <a:cubicBezTo>
                  <a:pt x="30682435" y="1066007"/>
                  <a:pt x="30672875" y="1065536"/>
                  <a:pt x="30663383" y="1064419"/>
                </a:cubicBezTo>
                <a:cubicBezTo>
                  <a:pt x="30657675" y="1063746"/>
                  <a:pt x="30647799" y="1061118"/>
                  <a:pt x="30641951" y="1059656"/>
                </a:cubicBezTo>
                <a:cubicBezTo>
                  <a:pt x="30637191" y="1056481"/>
                  <a:pt x="30631711" y="1054178"/>
                  <a:pt x="30627663" y="1050131"/>
                </a:cubicBezTo>
                <a:cubicBezTo>
                  <a:pt x="30618495" y="1040963"/>
                  <a:pt x="30623323" y="1044857"/>
                  <a:pt x="30613379" y="1038224"/>
                </a:cubicBezTo>
                <a:cubicBezTo>
                  <a:pt x="30604643" y="1025127"/>
                  <a:pt x="30613379" y="1036243"/>
                  <a:pt x="30601471" y="1026318"/>
                </a:cubicBezTo>
                <a:cubicBezTo>
                  <a:pt x="30598883" y="1024162"/>
                  <a:pt x="30597271" y="1020810"/>
                  <a:pt x="30594327" y="1019174"/>
                </a:cubicBezTo>
                <a:cubicBezTo>
                  <a:pt x="30580483" y="1011484"/>
                  <a:pt x="30582595" y="1016866"/>
                  <a:pt x="30570515" y="1012033"/>
                </a:cubicBezTo>
                <a:cubicBezTo>
                  <a:pt x="30569471" y="1011614"/>
                  <a:pt x="30560591" y="1002109"/>
                  <a:pt x="30558607" y="1000125"/>
                </a:cubicBezTo>
                <a:cubicBezTo>
                  <a:pt x="30552259" y="996949"/>
                  <a:pt x="30546023" y="993538"/>
                  <a:pt x="30539559" y="990601"/>
                </a:cubicBezTo>
                <a:cubicBezTo>
                  <a:pt x="30525707" y="984305"/>
                  <a:pt x="30501975" y="986429"/>
                  <a:pt x="30491935" y="985837"/>
                </a:cubicBezTo>
                <a:cubicBezTo>
                  <a:pt x="30478287" y="965369"/>
                  <a:pt x="30494647" y="991263"/>
                  <a:pt x="30484791" y="971550"/>
                </a:cubicBezTo>
                <a:cubicBezTo>
                  <a:pt x="30483511" y="968989"/>
                  <a:pt x="30481191" y="967022"/>
                  <a:pt x="30480027" y="964407"/>
                </a:cubicBezTo>
                <a:cubicBezTo>
                  <a:pt x="30477987" y="959819"/>
                  <a:pt x="30475263" y="950120"/>
                  <a:pt x="30475263" y="950120"/>
                </a:cubicBezTo>
                <a:cubicBezTo>
                  <a:pt x="30476059" y="939802"/>
                  <a:pt x="30475739" y="929335"/>
                  <a:pt x="30477647" y="919162"/>
                </a:cubicBezTo>
                <a:cubicBezTo>
                  <a:pt x="30478171" y="916349"/>
                  <a:pt x="30479923" y="913439"/>
                  <a:pt x="30482407" y="912018"/>
                </a:cubicBezTo>
                <a:cubicBezTo>
                  <a:pt x="30485923" y="910010"/>
                  <a:pt x="30490347" y="910431"/>
                  <a:pt x="30494315" y="909637"/>
                </a:cubicBezTo>
                <a:close/>
                <a:moveTo>
                  <a:pt x="15064092" y="877887"/>
                </a:moveTo>
                <a:cubicBezTo>
                  <a:pt x="15083518" y="936169"/>
                  <a:pt x="15078126" y="902668"/>
                  <a:pt x="15070444" y="979489"/>
                </a:cubicBezTo>
                <a:cubicBezTo>
                  <a:pt x="15025565" y="970512"/>
                  <a:pt x="15048930" y="976550"/>
                  <a:pt x="15000592" y="960438"/>
                </a:cubicBezTo>
                <a:cubicBezTo>
                  <a:pt x="14994243" y="958320"/>
                  <a:pt x="14988210" y="954694"/>
                  <a:pt x="14981544" y="954087"/>
                </a:cubicBezTo>
                <a:cubicBezTo>
                  <a:pt x="14908712" y="947466"/>
                  <a:pt x="14895162" y="964269"/>
                  <a:pt x="14898995" y="935038"/>
                </a:cubicBezTo>
                <a:lnTo>
                  <a:pt x="14949794" y="915988"/>
                </a:lnTo>
                <a:cubicBezTo>
                  <a:pt x="14956081" y="913700"/>
                  <a:pt x="14962151" y="909637"/>
                  <a:pt x="14968844" y="909637"/>
                </a:cubicBezTo>
                <a:cubicBezTo>
                  <a:pt x="14975535" y="909637"/>
                  <a:pt x="14981544" y="913870"/>
                  <a:pt x="14987891" y="915988"/>
                </a:cubicBezTo>
                <a:cubicBezTo>
                  <a:pt x="14994243" y="913870"/>
                  <a:pt x="15001091" y="912889"/>
                  <a:pt x="15006944" y="909637"/>
                </a:cubicBezTo>
                <a:cubicBezTo>
                  <a:pt x="15072448" y="873246"/>
                  <a:pt x="15020989" y="892255"/>
                  <a:pt x="15064092" y="877887"/>
                </a:cubicBezTo>
                <a:close/>
                <a:moveTo>
                  <a:pt x="13841759" y="831323"/>
                </a:moveTo>
                <a:cubicBezTo>
                  <a:pt x="13845100" y="831229"/>
                  <a:pt x="13849925" y="831318"/>
                  <a:pt x="13856653" y="831652"/>
                </a:cubicBezTo>
                <a:lnTo>
                  <a:pt x="13860436" y="831908"/>
                </a:lnTo>
                <a:lnTo>
                  <a:pt x="13851246" y="839787"/>
                </a:lnTo>
                <a:cubicBezTo>
                  <a:pt x="13855211" y="838994"/>
                  <a:pt x="13821733" y="831872"/>
                  <a:pt x="13841759" y="831323"/>
                </a:cubicBezTo>
                <a:close/>
                <a:moveTo>
                  <a:pt x="11704949" y="782638"/>
                </a:moveTo>
                <a:cubicBezTo>
                  <a:pt x="11722788" y="785612"/>
                  <a:pt x="11738813" y="795337"/>
                  <a:pt x="11755748" y="801687"/>
                </a:cubicBezTo>
                <a:cubicBezTo>
                  <a:pt x="11753629" y="802746"/>
                  <a:pt x="11739108" y="805413"/>
                  <a:pt x="11743047" y="808037"/>
                </a:cubicBezTo>
                <a:cubicBezTo>
                  <a:pt x="11761249" y="820171"/>
                  <a:pt x="11742350" y="837658"/>
                  <a:pt x="11736699" y="846137"/>
                </a:cubicBezTo>
                <a:lnTo>
                  <a:pt x="11717645" y="852487"/>
                </a:lnTo>
                <a:lnTo>
                  <a:pt x="11698597" y="858840"/>
                </a:lnTo>
                <a:cubicBezTo>
                  <a:pt x="11674299" y="866936"/>
                  <a:pt x="11659091" y="873089"/>
                  <a:pt x="11635096" y="877887"/>
                </a:cubicBezTo>
                <a:cubicBezTo>
                  <a:pt x="11622471" y="880414"/>
                  <a:pt x="11609698" y="882120"/>
                  <a:pt x="11596999" y="884237"/>
                </a:cubicBezTo>
                <a:cubicBezTo>
                  <a:pt x="11596999" y="884237"/>
                  <a:pt x="11571129" y="876976"/>
                  <a:pt x="11558898" y="871538"/>
                </a:cubicBezTo>
                <a:cubicBezTo>
                  <a:pt x="11551922" y="868437"/>
                  <a:pt x="11544613" y="864798"/>
                  <a:pt x="11539849" y="858840"/>
                </a:cubicBezTo>
                <a:cubicBezTo>
                  <a:pt x="11523511" y="838416"/>
                  <a:pt x="11538356" y="834930"/>
                  <a:pt x="11552548" y="820737"/>
                </a:cubicBezTo>
                <a:lnTo>
                  <a:pt x="11571597" y="814389"/>
                </a:lnTo>
                <a:cubicBezTo>
                  <a:pt x="11584297" y="810155"/>
                  <a:pt x="11596712" y="804934"/>
                  <a:pt x="11609698" y="801687"/>
                </a:cubicBezTo>
                <a:cubicBezTo>
                  <a:pt x="11622189" y="798564"/>
                  <a:pt x="11635129" y="797640"/>
                  <a:pt x="11647799" y="795337"/>
                </a:cubicBezTo>
                <a:cubicBezTo>
                  <a:pt x="11658418" y="793406"/>
                  <a:pt x="11669009" y="791329"/>
                  <a:pt x="11679549" y="788988"/>
                </a:cubicBezTo>
                <a:cubicBezTo>
                  <a:pt x="11688067" y="787094"/>
                  <a:pt x="11696339" y="781202"/>
                  <a:pt x="11704949" y="782638"/>
                </a:cubicBezTo>
                <a:close/>
                <a:moveTo>
                  <a:pt x="14022696" y="750887"/>
                </a:moveTo>
                <a:lnTo>
                  <a:pt x="14060795" y="763587"/>
                </a:lnTo>
                <a:lnTo>
                  <a:pt x="14079845" y="769937"/>
                </a:lnTo>
                <a:cubicBezTo>
                  <a:pt x="14081981" y="773145"/>
                  <a:pt x="14102652" y="800527"/>
                  <a:pt x="14098893" y="808037"/>
                </a:cubicBezTo>
                <a:cubicBezTo>
                  <a:pt x="14095903" y="814026"/>
                  <a:pt x="14085833" y="811395"/>
                  <a:pt x="14079845" y="814389"/>
                </a:cubicBezTo>
                <a:cubicBezTo>
                  <a:pt x="14073019" y="817801"/>
                  <a:pt x="14067767" y="823987"/>
                  <a:pt x="14060795" y="827088"/>
                </a:cubicBezTo>
                <a:cubicBezTo>
                  <a:pt x="14048559" y="832525"/>
                  <a:pt x="14022696" y="839787"/>
                  <a:pt x="14022696" y="839787"/>
                </a:cubicBezTo>
                <a:cubicBezTo>
                  <a:pt x="13976126" y="837671"/>
                  <a:pt x="13929459" y="837154"/>
                  <a:pt x="13882993" y="833437"/>
                </a:cubicBezTo>
                <a:lnTo>
                  <a:pt x="13860436" y="831908"/>
                </a:lnTo>
                <a:lnTo>
                  <a:pt x="13895693" y="801687"/>
                </a:lnTo>
                <a:cubicBezTo>
                  <a:pt x="13901089" y="796291"/>
                  <a:pt x="13901923" y="786683"/>
                  <a:pt x="13908396" y="782638"/>
                </a:cubicBezTo>
                <a:cubicBezTo>
                  <a:pt x="13924799" y="772385"/>
                  <a:pt x="13959111" y="767839"/>
                  <a:pt x="13978245" y="763587"/>
                </a:cubicBezTo>
                <a:cubicBezTo>
                  <a:pt x="14002163" y="758271"/>
                  <a:pt x="14001479" y="757958"/>
                  <a:pt x="14022696" y="750887"/>
                </a:cubicBezTo>
                <a:close/>
                <a:moveTo>
                  <a:pt x="13802392" y="717839"/>
                </a:moveTo>
                <a:cubicBezTo>
                  <a:pt x="13825649" y="719921"/>
                  <a:pt x="13838728" y="729844"/>
                  <a:pt x="13870293" y="750887"/>
                </a:cubicBezTo>
                <a:cubicBezTo>
                  <a:pt x="13864649" y="767820"/>
                  <a:pt x="13867472" y="776288"/>
                  <a:pt x="13844893" y="776288"/>
                </a:cubicBezTo>
                <a:cubicBezTo>
                  <a:pt x="13657854" y="776288"/>
                  <a:pt x="13664979" y="770995"/>
                  <a:pt x="13628996" y="769937"/>
                </a:cubicBezTo>
                <a:cubicBezTo>
                  <a:pt x="13643812" y="757238"/>
                  <a:pt x="13654124" y="734599"/>
                  <a:pt x="13673444" y="731837"/>
                </a:cubicBezTo>
                <a:cubicBezTo>
                  <a:pt x="13745706" y="721514"/>
                  <a:pt x="13779138" y="715756"/>
                  <a:pt x="13802392" y="717839"/>
                </a:cubicBezTo>
                <a:close/>
                <a:moveTo>
                  <a:pt x="30408591" y="509588"/>
                </a:moveTo>
                <a:lnTo>
                  <a:pt x="30458595" y="511969"/>
                </a:lnTo>
                <a:cubicBezTo>
                  <a:pt x="30465767" y="512447"/>
                  <a:pt x="30472903" y="513399"/>
                  <a:pt x="30480027" y="514352"/>
                </a:cubicBezTo>
                <a:cubicBezTo>
                  <a:pt x="30484815" y="514987"/>
                  <a:pt x="30489487" y="516635"/>
                  <a:pt x="30494315" y="516733"/>
                </a:cubicBezTo>
                <a:lnTo>
                  <a:pt x="30718151" y="519115"/>
                </a:lnTo>
                <a:cubicBezTo>
                  <a:pt x="30719739" y="521494"/>
                  <a:pt x="30721635" y="523697"/>
                  <a:pt x="30722915" y="526258"/>
                </a:cubicBezTo>
                <a:cubicBezTo>
                  <a:pt x="30724035" y="528501"/>
                  <a:pt x="30725067" y="530900"/>
                  <a:pt x="30725295" y="533400"/>
                </a:cubicBezTo>
                <a:cubicBezTo>
                  <a:pt x="30726663" y="548441"/>
                  <a:pt x="30724715" y="563835"/>
                  <a:pt x="30727679" y="578643"/>
                </a:cubicBezTo>
                <a:cubicBezTo>
                  <a:pt x="30730119" y="590855"/>
                  <a:pt x="30742695" y="596595"/>
                  <a:pt x="30751491" y="602456"/>
                </a:cubicBezTo>
                <a:lnTo>
                  <a:pt x="30758635" y="607218"/>
                </a:lnTo>
                <a:cubicBezTo>
                  <a:pt x="30761015" y="608806"/>
                  <a:pt x="30763063" y="611076"/>
                  <a:pt x="30765779" y="611982"/>
                </a:cubicBezTo>
                <a:cubicBezTo>
                  <a:pt x="30799771" y="623311"/>
                  <a:pt x="30764371" y="611919"/>
                  <a:pt x="30789591" y="619125"/>
                </a:cubicBezTo>
                <a:cubicBezTo>
                  <a:pt x="30792003" y="619815"/>
                  <a:pt x="30794283" y="620961"/>
                  <a:pt x="30796735" y="621507"/>
                </a:cubicBezTo>
                <a:cubicBezTo>
                  <a:pt x="30821891" y="627098"/>
                  <a:pt x="30802075" y="620906"/>
                  <a:pt x="30818163" y="626268"/>
                </a:cubicBezTo>
                <a:cubicBezTo>
                  <a:pt x="30838007" y="625474"/>
                  <a:pt x="30857879" y="625208"/>
                  <a:pt x="30877695" y="623887"/>
                </a:cubicBezTo>
                <a:cubicBezTo>
                  <a:pt x="30892415" y="622908"/>
                  <a:pt x="30885547" y="621613"/>
                  <a:pt x="30896747" y="619125"/>
                </a:cubicBezTo>
                <a:cubicBezTo>
                  <a:pt x="30901459" y="618078"/>
                  <a:pt x="30906319" y="617790"/>
                  <a:pt x="30911035" y="616743"/>
                </a:cubicBezTo>
                <a:cubicBezTo>
                  <a:pt x="30913483" y="616199"/>
                  <a:pt x="30915763" y="615053"/>
                  <a:pt x="30918179" y="614363"/>
                </a:cubicBezTo>
                <a:cubicBezTo>
                  <a:pt x="30921323" y="613463"/>
                  <a:pt x="30924567" y="612921"/>
                  <a:pt x="30927703" y="611982"/>
                </a:cubicBezTo>
                <a:cubicBezTo>
                  <a:pt x="30932511" y="610538"/>
                  <a:pt x="30936975" y="607427"/>
                  <a:pt x="30941991" y="607218"/>
                </a:cubicBezTo>
                <a:lnTo>
                  <a:pt x="30999139" y="604838"/>
                </a:lnTo>
                <a:lnTo>
                  <a:pt x="31013427" y="602456"/>
                </a:lnTo>
                <a:cubicBezTo>
                  <a:pt x="31017411" y="601733"/>
                  <a:pt x="31021287" y="600074"/>
                  <a:pt x="31025335" y="600074"/>
                </a:cubicBezTo>
                <a:cubicBezTo>
                  <a:pt x="31043607" y="600074"/>
                  <a:pt x="31061847" y="601662"/>
                  <a:pt x="31080103" y="602456"/>
                </a:cubicBezTo>
                <a:lnTo>
                  <a:pt x="31094391" y="607218"/>
                </a:lnTo>
                <a:lnTo>
                  <a:pt x="31101535" y="609599"/>
                </a:lnTo>
                <a:cubicBezTo>
                  <a:pt x="31103915" y="611188"/>
                  <a:pt x="31106655" y="612339"/>
                  <a:pt x="31108679" y="614363"/>
                </a:cubicBezTo>
                <a:cubicBezTo>
                  <a:pt x="31110703" y="616386"/>
                  <a:pt x="31111203" y="619718"/>
                  <a:pt x="31113439" y="621507"/>
                </a:cubicBezTo>
                <a:cubicBezTo>
                  <a:pt x="31115399" y="623074"/>
                  <a:pt x="31118391" y="622670"/>
                  <a:pt x="31120583" y="623887"/>
                </a:cubicBezTo>
                <a:cubicBezTo>
                  <a:pt x="31128823" y="628467"/>
                  <a:pt x="31136031" y="633374"/>
                  <a:pt x="31142015" y="640557"/>
                </a:cubicBezTo>
                <a:cubicBezTo>
                  <a:pt x="31143847" y="642755"/>
                  <a:pt x="31145191" y="645320"/>
                  <a:pt x="31146779" y="647699"/>
                </a:cubicBezTo>
                <a:cubicBezTo>
                  <a:pt x="31152439" y="664687"/>
                  <a:pt x="31144411" y="644149"/>
                  <a:pt x="31156303" y="661987"/>
                </a:cubicBezTo>
                <a:cubicBezTo>
                  <a:pt x="31157695" y="664077"/>
                  <a:pt x="31157143" y="667151"/>
                  <a:pt x="31158683" y="669133"/>
                </a:cubicBezTo>
                <a:cubicBezTo>
                  <a:pt x="31169927" y="683589"/>
                  <a:pt x="31168379" y="681887"/>
                  <a:pt x="31180115" y="685800"/>
                </a:cubicBezTo>
                <a:cubicBezTo>
                  <a:pt x="31195195" y="685007"/>
                  <a:pt x="31210319" y="684786"/>
                  <a:pt x="31225359" y="683418"/>
                </a:cubicBezTo>
                <a:cubicBezTo>
                  <a:pt x="31230323" y="682968"/>
                  <a:pt x="31238107" y="677843"/>
                  <a:pt x="31242027" y="676274"/>
                </a:cubicBezTo>
                <a:cubicBezTo>
                  <a:pt x="31256551" y="670465"/>
                  <a:pt x="31257031" y="671409"/>
                  <a:pt x="31272983" y="669133"/>
                </a:cubicBezTo>
                <a:cubicBezTo>
                  <a:pt x="31277747" y="669925"/>
                  <a:pt x="31282859" y="669551"/>
                  <a:pt x="31287271" y="671513"/>
                </a:cubicBezTo>
                <a:cubicBezTo>
                  <a:pt x="31290347" y="672881"/>
                  <a:pt x="31291827" y="676500"/>
                  <a:pt x="31294415" y="678656"/>
                </a:cubicBezTo>
                <a:cubicBezTo>
                  <a:pt x="31296615" y="680489"/>
                  <a:pt x="31299179" y="681832"/>
                  <a:pt x="31301559" y="683418"/>
                </a:cubicBezTo>
                <a:cubicBezTo>
                  <a:pt x="31303147" y="685800"/>
                  <a:pt x="31305039" y="688002"/>
                  <a:pt x="31306319" y="690564"/>
                </a:cubicBezTo>
                <a:cubicBezTo>
                  <a:pt x="31307443" y="692808"/>
                  <a:pt x="31307311" y="695619"/>
                  <a:pt x="31308703" y="697706"/>
                </a:cubicBezTo>
                <a:cubicBezTo>
                  <a:pt x="31310571" y="700509"/>
                  <a:pt x="31313463" y="702469"/>
                  <a:pt x="31315847" y="704850"/>
                </a:cubicBezTo>
                <a:cubicBezTo>
                  <a:pt x="31316639" y="707230"/>
                  <a:pt x="31317103" y="709749"/>
                  <a:pt x="31318227" y="711993"/>
                </a:cubicBezTo>
                <a:cubicBezTo>
                  <a:pt x="31319507" y="714553"/>
                  <a:pt x="31321983" y="716458"/>
                  <a:pt x="31322991" y="719137"/>
                </a:cubicBezTo>
                <a:cubicBezTo>
                  <a:pt x="31324411" y="722929"/>
                  <a:pt x="31324575" y="727075"/>
                  <a:pt x="31325371" y="731043"/>
                </a:cubicBezTo>
                <a:cubicBezTo>
                  <a:pt x="31324955" y="734797"/>
                  <a:pt x="31323503" y="761487"/>
                  <a:pt x="31318227" y="766762"/>
                </a:cubicBezTo>
                <a:cubicBezTo>
                  <a:pt x="31313463" y="771524"/>
                  <a:pt x="31307675" y="775446"/>
                  <a:pt x="31303939" y="781049"/>
                </a:cubicBezTo>
                <a:cubicBezTo>
                  <a:pt x="31297787" y="790285"/>
                  <a:pt x="31301891" y="787290"/>
                  <a:pt x="31292035" y="790574"/>
                </a:cubicBezTo>
                <a:cubicBezTo>
                  <a:pt x="31287271" y="793749"/>
                  <a:pt x="31281791" y="796051"/>
                  <a:pt x="31277747" y="800100"/>
                </a:cubicBezTo>
                <a:cubicBezTo>
                  <a:pt x="31268827" y="809019"/>
                  <a:pt x="31273799" y="806180"/>
                  <a:pt x="31263459" y="809626"/>
                </a:cubicBezTo>
                <a:lnTo>
                  <a:pt x="31249171" y="819149"/>
                </a:lnTo>
                <a:cubicBezTo>
                  <a:pt x="31246791" y="820736"/>
                  <a:pt x="31244743" y="823007"/>
                  <a:pt x="31242027" y="823912"/>
                </a:cubicBezTo>
                <a:lnTo>
                  <a:pt x="31234883" y="826293"/>
                </a:lnTo>
                <a:cubicBezTo>
                  <a:pt x="31228735" y="830392"/>
                  <a:pt x="31217243" y="837672"/>
                  <a:pt x="31211071" y="842962"/>
                </a:cubicBezTo>
                <a:cubicBezTo>
                  <a:pt x="31208515" y="845154"/>
                  <a:pt x="31206083" y="847520"/>
                  <a:pt x="31203927" y="850106"/>
                </a:cubicBezTo>
                <a:cubicBezTo>
                  <a:pt x="31202095" y="852305"/>
                  <a:pt x="31201319" y="855365"/>
                  <a:pt x="31199163" y="857249"/>
                </a:cubicBezTo>
                <a:cubicBezTo>
                  <a:pt x="31194855" y="861018"/>
                  <a:pt x="31189639" y="863599"/>
                  <a:pt x="31184879" y="866775"/>
                </a:cubicBezTo>
                <a:cubicBezTo>
                  <a:pt x="31182495" y="868363"/>
                  <a:pt x="31179759" y="869515"/>
                  <a:pt x="31177735" y="871538"/>
                </a:cubicBezTo>
                <a:cubicBezTo>
                  <a:pt x="31175351" y="873918"/>
                  <a:pt x="31173391" y="876814"/>
                  <a:pt x="31170591" y="878681"/>
                </a:cubicBezTo>
                <a:cubicBezTo>
                  <a:pt x="31168499" y="880073"/>
                  <a:pt x="31165827" y="880270"/>
                  <a:pt x="31163447" y="881064"/>
                </a:cubicBezTo>
                <a:cubicBezTo>
                  <a:pt x="31161063" y="883443"/>
                  <a:pt x="31158891" y="886050"/>
                  <a:pt x="31156303" y="888206"/>
                </a:cubicBezTo>
                <a:cubicBezTo>
                  <a:pt x="31154103" y="890039"/>
                  <a:pt x="31151183" y="890944"/>
                  <a:pt x="31149159" y="892968"/>
                </a:cubicBezTo>
                <a:cubicBezTo>
                  <a:pt x="31133279" y="908846"/>
                  <a:pt x="31156303" y="892174"/>
                  <a:pt x="31137251" y="904874"/>
                </a:cubicBezTo>
                <a:cubicBezTo>
                  <a:pt x="31136459" y="907256"/>
                  <a:pt x="31136091" y="909825"/>
                  <a:pt x="31134871" y="912018"/>
                </a:cubicBezTo>
                <a:cubicBezTo>
                  <a:pt x="31134871" y="912020"/>
                  <a:pt x="31122967" y="929877"/>
                  <a:pt x="31120583" y="933450"/>
                </a:cubicBezTo>
                <a:cubicBezTo>
                  <a:pt x="31117619" y="937893"/>
                  <a:pt x="31113527" y="945042"/>
                  <a:pt x="31108679" y="947737"/>
                </a:cubicBezTo>
                <a:cubicBezTo>
                  <a:pt x="31104291" y="950175"/>
                  <a:pt x="31099151" y="950912"/>
                  <a:pt x="31094391" y="952499"/>
                </a:cubicBezTo>
                <a:lnTo>
                  <a:pt x="31087247" y="954881"/>
                </a:lnTo>
                <a:lnTo>
                  <a:pt x="31080103" y="957262"/>
                </a:lnTo>
                <a:cubicBezTo>
                  <a:pt x="31070579" y="956468"/>
                  <a:pt x="31060955" y="956453"/>
                  <a:pt x="31051527" y="954881"/>
                </a:cubicBezTo>
                <a:cubicBezTo>
                  <a:pt x="31046575" y="954057"/>
                  <a:pt x="31042003" y="951707"/>
                  <a:pt x="31037239" y="950120"/>
                </a:cubicBezTo>
                <a:lnTo>
                  <a:pt x="31030095" y="947737"/>
                </a:lnTo>
                <a:cubicBezTo>
                  <a:pt x="31018775" y="940190"/>
                  <a:pt x="31025667" y="943879"/>
                  <a:pt x="31008663" y="938214"/>
                </a:cubicBezTo>
                <a:cubicBezTo>
                  <a:pt x="30999435" y="935135"/>
                  <a:pt x="30993207" y="932859"/>
                  <a:pt x="30982471" y="931068"/>
                </a:cubicBezTo>
                <a:cubicBezTo>
                  <a:pt x="30977707" y="930274"/>
                  <a:pt x="30972919" y="929636"/>
                  <a:pt x="30968183" y="928687"/>
                </a:cubicBezTo>
                <a:cubicBezTo>
                  <a:pt x="30964975" y="928045"/>
                  <a:pt x="30961907" y="926713"/>
                  <a:pt x="30958659" y="926307"/>
                </a:cubicBezTo>
                <a:cubicBezTo>
                  <a:pt x="30949175" y="925121"/>
                  <a:pt x="30939607" y="924719"/>
                  <a:pt x="30930083" y="923924"/>
                </a:cubicBezTo>
                <a:cubicBezTo>
                  <a:pt x="30926907" y="923130"/>
                  <a:pt x="30923707" y="922443"/>
                  <a:pt x="30920559" y="921544"/>
                </a:cubicBezTo>
                <a:cubicBezTo>
                  <a:pt x="30918143" y="920853"/>
                  <a:pt x="30915835" y="919823"/>
                  <a:pt x="30913415" y="919162"/>
                </a:cubicBezTo>
                <a:cubicBezTo>
                  <a:pt x="30907099" y="917441"/>
                  <a:pt x="30900575" y="916470"/>
                  <a:pt x="30894363" y="914400"/>
                </a:cubicBezTo>
                <a:cubicBezTo>
                  <a:pt x="30877231" y="908688"/>
                  <a:pt x="30898635" y="915620"/>
                  <a:pt x="30877695" y="909637"/>
                </a:cubicBezTo>
                <a:cubicBezTo>
                  <a:pt x="30875283" y="908949"/>
                  <a:pt x="30872975" y="907916"/>
                  <a:pt x="30870551" y="907257"/>
                </a:cubicBezTo>
                <a:cubicBezTo>
                  <a:pt x="30864239" y="905535"/>
                  <a:pt x="30857711" y="904563"/>
                  <a:pt x="30851503" y="902494"/>
                </a:cubicBezTo>
                <a:lnTo>
                  <a:pt x="30837215" y="897732"/>
                </a:lnTo>
                <a:cubicBezTo>
                  <a:pt x="30834835" y="896143"/>
                  <a:pt x="30831859" y="895204"/>
                  <a:pt x="30830071" y="892968"/>
                </a:cubicBezTo>
                <a:cubicBezTo>
                  <a:pt x="30828503" y="891008"/>
                  <a:pt x="30828811" y="888069"/>
                  <a:pt x="30827691" y="885824"/>
                </a:cubicBezTo>
                <a:cubicBezTo>
                  <a:pt x="30818455" y="867352"/>
                  <a:pt x="30826535" y="889503"/>
                  <a:pt x="30820547" y="871538"/>
                </a:cubicBezTo>
                <a:cubicBezTo>
                  <a:pt x="30819387" y="863419"/>
                  <a:pt x="30815771" y="851319"/>
                  <a:pt x="30820547" y="842962"/>
                </a:cubicBezTo>
                <a:cubicBezTo>
                  <a:pt x="30822583" y="839398"/>
                  <a:pt x="30831287" y="836832"/>
                  <a:pt x="30834835" y="835819"/>
                </a:cubicBezTo>
                <a:cubicBezTo>
                  <a:pt x="30837979" y="834920"/>
                  <a:pt x="30841223" y="834377"/>
                  <a:pt x="30844359" y="833437"/>
                </a:cubicBezTo>
                <a:cubicBezTo>
                  <a:pt x="30849167" y="831997"/>
                  <a:pt x="30853775" y="829891"/>
                  <a:pt x="30858647" y="828674"/>
                </a:cubicBezTo>
                <a:cubicBezTo>
                  <a:pt x="30861819" y="827881"/>
                  <a:pt x="30865035" y="827234"/>
                  <a:pt x="30868171" y="826293"/>
                </a:cubicBezTo>
                <a:cubicBezTo>
                  <a:pt x="30872979" y="824852"/>
                  <a:pt x="30877467" y="822087"/>
                  <a:pt x="30882459" y="821533"/>
                </a:cubicBezTo>
                <a:lnTo>
                  <a:pt x="30925319" y="816769"/>
                </a:lnTo>
                <a:cubicBezTo>
                  <a:pt x="30928371" y="816005"/>
                  <a:pt x="30938575" y="813714"/>
                  <a:pt x="30941991" y="812006"/>
                </a:cubicBezTo>
                <a:cubicBezTo>
                  <a:pt x="30944551" y="810728"/>
                  <a:pt x="30946751" y="808832"/>
                  <a:pt x="30949135" y="807243"/>
                </a:cubicBezTo>
                <a:cubicBezTo>
                  <a:pt x="30951539" y="803637"/>
                  <a:pt x="30956279" y="797884"/>
                  <a:pt x="30956279" y="792956"/>
                </a:cubicBezTo>
                <a:cubicBezTo>
                  <a:pt x="30956279" y="783037"/>
                  <a:pt x="30954883" y="778423"/>
                  <a:pt x="30949135" y="771524"/>
                </a:cubicBezTo>
                <a:cubicBezTo>
                  <a:pt x="30946979" y="768937"/>
                  <a:pt x="30944791" y="766249"/>
                  <a:pt x="30941991" y="764381"/>
                </a:cubicBezTo>
                <a:cubicBezTo>
                  <a:pt x="30939899" y="762990"/>
                  <a:pt x="30937091" y="763123"/>
                  <a:pt x="30934847" y="762000"/>
                </a:cubicBezTo>
                <a:cubicBezTo>
                  <a:pt x="30918407" y="753778"/>
                  <a:pt x="30937999" y="759810"/>
                  <a:pt x="30918179" y="754856"/>
                </a:cubicBezTo>
                <a:cubicBezTo>
                  <a:pt x="30907859" y="755651"/>
                  <a:pt x="30897491" y="755954"/>
                  <a:pt x="30887219" y="757238"/>
                </a:cubicBezTo>
                <a:cubicBezTo>
                  <a:pt x="30884731" y="757548"/>
                  <a:pt x="30882491" y="758930"/>
                  <a:pt x="30880079" y="759619"/>
                </a:cubicBezTo>
                <a:cubicBezTo>
                  <a:pt x="30876931" y="760518"/>
                  <a:pt x="30873727" y="761205"/>
                  <a:pt x="30870551" y="762000"/>
                </a:cubicBezTo>
                <a:cubicBezTo>
                  <a:pt x="30867379" y="763587"/>
                  <a:pt x="30864291" y="765364"/>
                  <a:pt x="30861027" y="766762"/>
                </a:cubicBezTo>
                <a:cubicBezTo>
                  <a:pt x="30858719" y="767752"/>
                  <a:pt x="30856127" y="768021"/>
                  <a:pt x="30853883" y="769144"/>
                </a:cubicBezTo>
                <a:cubicBezTo>
                  <a:pt x="30851323" y="770423"/>
                  <a:pt x="30849355" y="772744"/>
                  <a:pt x="30846739" y="773907"/>
                </a:cubicBezTo>
                <a:cubicBezTo>
                  <a:pt x="30842151" y="775945"/>
                  <a:pt x="30837215" y="777081"/>
                  <a:pt x="30832451" y="778668"/>
                </a:cubicBezTo>
                <a:cubicBezTo>
                  <a:pt x="30825291" y="781057"/>
                  <a:pt x="30821607" y="782613"/>
                  <a:pt x="30813403" y="783434"/>
                </a:cubicBezTo>
                <a:cubicBezTo>
                  <a:pt x="30801527" y="784618"/>
                  <a:pt x="30789591" y="785018"/>
                  <a:pt x="30777683" y="785813"/>
                </a:cubicBezTo>
                <a:cubicBezTo>
                  <a:pt x="30743551" y="785018"/>
                  <a:pt x="30709371" y="785436"/>
                  <a:pt x="30675291" y="783434"/>
                </a:cubicBezTo>
                <a:cubicBezTo>
                  <a:pt x="30668755" y="783047"/>
                  <a:pt x="30662591" y="780256"/>
                  <a:pt x="30656239" y="778668"/>
                </a:cubicBezTo>
                <a:cubicBezTo>
                  <a:pt x="30641835" y="775067"/>
                  <a:pt x="30649835" y="777327"/>
                  <a:pt x="30632427" y="771524"/>
                </a:cubicBezTo>
                <a:lnTo>
                  <a:pt x="30618139" y="766762"/>
                </a:lnTo>
                <a:lnTo>
                  <a:pt x="30610995" y="764381"/>
                </a:lnTo>
                <a:cubicBezTo>
                  <a:pt x="30607819" y="762001"/>
                  <a:pt x="30604483" y="759822"/>
                  <a:pt x="30601471" y="757238"/>
                </a:cubicBezTo>
                <a:cubicBezTo>
                  <a:pt x="30598915" y="755045"/>
                  <a:pt x="30596915" y="752250"/>
                  <a:pt x="30594327" y="750094"/>
                </a:cubicBezTo>
                <a:cubicBezTo>
                  <a:pt x="30592127" y="748263"/>
                  <a:pt x="30589383" y="747163"/>
                  <a:pt x="30587183" y="745332"/>
                </a:cubicBezTo>
                <a:cubicBezTo>
                  <a:pt x="30584595" y="743176"/>
                  <a:pt x="30582779" y="740146"/>
                  <a:pt x="30580039" y="738188"/>
                </a:cubicBezTo>
                <a:cubicBezTo>
                  <a:pt x="30577151" y="736125"/>
                  <a:pt x="30573403" y="735490"/>
                  <a:pt x="30570515" y="733425"/>
                </a:cubicBezTo>
                <a:cubicBezTo>
                  <a:pt x="30554907" y="722278"/>
                  <a:pt x="30571551" y="729009"/>
                  <a:pt x="30556227" y="723899"/>
                </a:cubicBezTo>
                <a:cubicBezTo>
                  <a:pt x="30547535" y="697831"/>
                  <a:pt x="30561403" y="737330"/>
                  <a:pt x="30549083" y="709614"/>
                </a:cubicBezTo>
                <a:cubicBezTo>
                  <a:pt x="30544687" y="699721"/>
                  <a:pt x="30543979" y="693609"/>
                  <a:pt x="30541939" y="683418"/>
                </a:cubicBezTo>
                <a:cubicBezTo>
                  <a:pt x="30542735" y="673894"/>
                  <a:pt x="30543059" y="664318"/>
                  <a:pt x="30544319" y="654843"/>
                </a:cubicBezTo>
                <a:cubicBezTo>
                  <a:pt x="30545303" y="647487"/>
                  <a:pt x="30547243" y="646239"/>
                  <a:pt x="30553847" y="642938"/>
                </a:cubicBezTo>
                <a:cubicBezTo>
                  <a:pt x="30556091" y="641816"/>
                  <a:pt x="30558483" y="640671"/>
                  <a:pt x="30560991" y="640557"/>
                </a:cubicBezTo>
                <a:cubicBezTo>
                  <a:pt x="30593511" y="639080"/>
                  <a:pt x="30626075" y="638969"/>
                  <a:pt x="30658619" y="638174"/>
                </a:cubicBezTo>
                <a:cubicBezTo>
                  <a:pt x="30659415" y="635795"/>
                  <a:pt x="30661003" y="633541"/>
                  <a:pt x="30661003" y="631033"/>
                </a:cubicBezTo>
                <a:cubicBezTo>
                  <a:pt x="30661003" y="623054"/>
                  <a:pt x="30662987" y="613172"/>
                  <a:pt x="30663383" y="609599"/>
                </a:cubicBezTo>
                <a:cubicBezTo>
                  <a:pt x="30597431" y="594945"/>
                  <a:pt x="30660583" y="607218"/>
                  <a:pt x="30510983" y="607218"/>
                </a:cubicBezTo>
                <a:cubicBezTo>
                  <a:pt x="30483191" y="607218"/>
                  <a:pt x="30455419" y="605633"/>
                  <a:pt x="30427639" y="604838"/>
                </a:cubicBezTo>
                <a:cubicBezTo>
                  <a:pt x="30422311" y="603506"/>
                  <a:pt x="30407311" y="600014"/>
                  <a:pt x="30403827" y="597695"/>
                </a:cubicBezTo>
                <a:lnTo>
                  <a:pt x="30396683" y="592932"/>
                </a:lnTo>
                <a:cubicBezTo>
                  <a:pt x="30395095" y="590552"/>
                  <a:pt x="30394347" y="587304"/>
                  <a:pt x="30391919" y="585788"/>
                </a:cubicBezTo>
                <a:cubicBezTo>
                  <a:pt x="30387663" y="583126"/>
                  <a:pt x="30381811" y="583809"/>
                  <a:pt x="30377635" y="581024"/>
                </a:cubicBezTo>
                <a:lnTo>
                  <a:pt x="30370491" y="576262"/>
                </a:lnTo>
                <a:cubicBezTo>
                  <a:pt x="30368903" y="573884"/>
                  <a:pt x="30365879" y="571976"/>
                  <a:pt x="30365727" y="569119"/>
                </a:cubicBezTo>
                <a:cubicBezTo>
                  <a:pt x="30365123" y="557616"/>
                  <a:pt x="30361763" y="534983"/>
                  <a:pt x="30372871" y="523875"/>
                </a:cubicBezTo>
                <a:cubicBezTo>
                  <a:pt x="30378531" y="518215"/>
                  <a:pt x="30387231" y="516706"/>
                  <a:pt x="30394303" y="514352"/>
                </a:cubicBezTo>
                <a:lnTo>
                  <a:pt x="30401447" y="511969"/>
                </a:lnTo>
                <a:close/>
                <a:moveTo>
                  <a:pt x="11743045" y="484187"/>
                </a:moveTo>
                <a:cubicBezTo>
                  <a:pt x="11822989" y="484187"/>
                  <a:pt x="11757321" y="491330"/>
                  <a:pt x="11812897" y="496888"/>
                </a:cubicBezTo>
                <a:cubicBezTo>
                  <a:pt x="11867817" y="502381"/>
                  <a:pt x="11923137" y="503492"/>
                  <a:pt x="11977995" y="509588"/>
                </a:cubicBezTo>
                <a:cubicBezTo>
                  <a:pt x="12073073" y="520151"/>
                  <a:pt x="12016010" y="514874"/>
                  <a:pt x="12149445" y="522287"/>
                </a:cubicBezTo>
                <a:cubicBezTo>
                  <a:pt x="12162148" y="526520"/>
                  <a:pt x="12176409" y="527561"/>
                  <a:pt x="12187547" y="534987"/>
                </a:cubicBezTo>
                <a:lnTo>
                  <a:pt x="12225647" y="560387"/>
                </a:lnTo>
                <a:cubicBezTo>
                  <a:pt x="12231995" y="564620"/>
                  <a:pt x="12239300" y="567691"/>
                  <a:pt x="12244697" y="573087"/>
                </a:cubicBezTo>
                <a:lnTo>
                  <a:pt x="12263745" y="592139"/>
                </a:lnTo>
                <a:cubicBezTo>
                  <a:pt x="12269389" y="609070"/>
                  <a:pt x="12279267" y="617538"/>
                  <a:pt x="12251048" y="617538"/>
                </a:cubicBezTo>
                <a:cubicBezTo>
                  <a:pt x="12090165" y="617538"/>
                  <a:pt x="11929315" y="613304"/>
                  <a:pt x="11768447" y="611188"/>
                </a:cubicBezTo>
                <a:cubicBezTo>
                  <a:pt x="11780587" y="574772"/>
                  <a:pt x="11764401" y="604946"/>
                  <a:pt x="11806545" y="585788"/>
                </a:cubicBezTo>
                <a:cubicBezTo>
                  <a:pt x="11820443" y="579471"/>
                  <a:pt x="11844648" y="560387"/>
                  <a:pt x="11844648" y="560387"/>
                </a:cubicBezTo>
                <a:cubicBezTo>
                  <a:pt x="11846763" y="554037"/>
                  <a:pt x="11852097" y="547939"/>
                  <a:pt x="11850998" y="541338"/>
                </a:cubicBezTo>
                <a:cubicBezTo>
                  <a:pt x="11844845" y="504431"/>
                  <a:pt x="11802731" y="526240"/>
                  <a:pt x="11781146" y="528637"/>
                </a:cubicBezTo>
                <a:cubicBezTo>
                  <a:pt x="11676558" y="522100"/>
                  <a:pt x="11685895" y="518054"/>
                  <a:pt x="11666846" y="515937"/>
                </a:cubicBezTo>
                <a:cubicBezTo>
                  <a:pt x="11677979" y="510371"/>
                  <a:pt x="11721163" y="484187"/>
                  <a:pt x="11743045" y="484187"/>
                </a:cubicBezTo>
                <a:close/>
                <a:moveTo>
                  <a:pt x="11101699" y="427037"/>
                </a:moveTo>
                <a:cubicBezTo>
                  <a:pt x="11116516" y="429154"/>
                  <a:pt x="11131566" y="430023"/>
                  <a:pt x="11146147" y="433387"/>
                </a:cubicBezTo>
                <a:cubicBezTo>
                  <a:pt x="11159191" y="436397"/>
                  <a:pt x="11171044" y="443886"/>
                  <a:pt x="11184249" y="446087"/>
                </a:cubicBezTo>
                <a:lnTo>
                  <a:pt x="11222349" y="452437"/>
                </a:lnTo>
                <a:cubicBezTo>
                  <a:pt x="11220231" y="463020"/>
                  <a:pt x="11219789" y="474081"/>
                  <a:pt x="11216000" y="484187"/>
                </a:cubicBezTo>
                <a:cubicBezTo>
                  <a:pt x="11213319" y="491333"/>
                  <a:pt x="11198529" y="497278"/>
                  <a:pt x="11203297" y="503237"/>
                </a:cubicBezTo>
                <a:cubicBezTo>
                  <a:pt x="11211662" y="513691"/>
                  <a:pt x="11241399" y="515937"/>
                  <a:pt x="11241399" y="515937"/>
                </a:cubicBezTo>
                <a:cubicBezTo>
                  <a:pt x="11277438" y="512334"/>
                  <a:pt x="11303423" y="503478"/>
                  <a:pt x="11336649" y="515937"/>
                </a:cubicBezTo>
                <a:cubicBezTo>
                  <a:pt x="11343795" y="518618"/>
                  <a:pt x="11349348" y="524406"/>
                  <a:pt x="11355699" y="528637"/>
                </a:cubicBezTo>
                <a:cubicBezTo>
                  <a:pt x="11357839" y="535064"/>
                  <a:pt x="11365885" y="564767"/>
                  <a:pt x="11374747" y="566737"/>
                </a:cubicBezTo>
                <a:cubicBezTo>
                  <a:pt x="11389360" y="569984"/>
                  <a:pt x="11404383" y="562504"/>
                  <a:pt x="11419199" y="560387"/>
                </a:cubicBezTo>
                <a:cubicBezTo>
                  <a:pt x="11421313" y="554037"/>
                  <a:pt x="11420816" y="546071"/>
                  <a:pt x="11425549" y="541338"/>
                </a:cubicBezTo>
                <a:cubicBezTo>
                  <a:pt x="11430282" y="536604"/>
                  <a:pt x="11438611" y="537982"/>
                  <a:pt x="11444599" y="534987"/>
                </a:cubicBezTo>
                <a:cubicBezTo>
                  <a:pt x="11451424" y="531574"/>
                  <a:pt x="11457297" y="526520"/>
                  <a:pt x="11463647" y="522287"/>
                </a:cubicBezTo>
                <a:cubicBezTo>
                  <a:pt x="11486933" y="524406"/>
                  <a:pt x="11510639" y="523738"/>
                  <a:pt x="11533499" y="528637"/>
                </a:cubicBezTo>
                <a:cubicBezTo>
                  <a:pt x="11559519" y="534213"/>
                  <a:pt x="11547694" y="546345"/>
                  <a:pt x="11565249" y="560387"/>
                </a:cubicBezTo>
                <a:cubicBezTo>
                  <a:pt x="11570473" y="564568"/>
                  <a:pt x="11578311" y="563745"/>
                  <a:pt x="11584297" y="566737"/>
                </a:cubicBezTo>
                <a:cubicBezTo>
                  <a:pt x="11591123" y="570150"/>
                  <a:pt x="11596999" y="575205"/>
                  <a:pt x="11603347" y="579438"/>
                </a:cubicBezTo>
                <a:cubicBezTo>
                  <a:pt x="11619307" y="627321"/>
                  <a:pt x="11595922" y="570155"/>
                  <a:pt x="11628747" y="611188"/>
                </a:cubicBezTo>
                <a:cubicBezTo>
                  <a:pt x="11632931" y="616414"/>
                  <a:pt x="11632103" y="624251"/>
                  <a:pt x="11635097" y="630237"/>
                </a:cubicBezTo>
                <a:cubicBezTo>
                  <a:pt x="11638509" y="637063"/>
                  <a:pt x="11644698" y="642315"/>
                  <a:pt x="11647799" y="649288"/>
                </a:cubicBezTo>
                <a:cubicBezTo>
                  <a:pt x="11653236" y="661521"/>
                  <a:pt x="11660497" y="687388"/>
                  <a:pt x="11660497" y="687388"/>
                </a:cubicBezTo>
                <a:cubicBezTo>
                  <a:pt x="11658383" y="693738"/>
                  <a:pt x="11658880" y="701705"/>
                  <a:pt x="11654149" y="706437"/>
                </a:cubicBezTo>
                <a:cubicBezTo>
                  <a:pt x="11632312" y="728272"/>
                  <a:pt x="11620955" y="730204"/>
                  <a:pt x="11596999" y="738188"/>
                </a:cubicBezTo>
                <a:cubicBezTo>
                  <a:pt x="11565906" y="717459"/>
                  <a:pt x="11575727" y="718105"/>
                  <a:pt x="11520797" y="731837"/>
                </a:cubicBezTo>
                <a:cubicBezTo>
                  <a:pt x="11513395" y="733689"/>
                  <a:pt x="11508723" y="741437"/>
                  <a:pt x="11501750" y="744538"/>
                </a:cubicBezTo>
                <a:cubicBezTo>
                  <a:pt x="11489515" y="749976"/>
                  <a:pt x="11474787" y="749812"/>
                  <a:pt x="11463647" y="757238"/>
                </a:cubicBezTo>
                <a:cubicBezTo>
                  <a:pt x="11457297" y="761470"/>
                  <a:pt x="11450462" y="765053"/>
                  <a:pt x="11444599" y="769937"/>
                </a:cubicBezTo>
                <a:cubicBezTo>
                  <a:pt x="11423533" y="787492"/>
                  <a:pt x="11430146" y="789863"/>
                  <a:pt x="11406498" y="801687"/>
                </a:cubicBezTo>
                <a:cubicBezTo>
                  <a:pt x="11397387" y="806243"/>
                  <a:pt x="11370186" y="812352"/>
                  <a:pt x="11362049" y="814389"/>
                </a:cubicBezTo>
                <a:cubicBezTo>
                  <a:pt x="11355699" y="812270"/>
                  <a:pt x="11347732" y="812772"/>
                  <a:pt x="11342997" y="808037"/>
                </a:cubicBezTo>
                <a:cubicBezTo>
                  <a:pt x="11309132" y="774170"/>
                  <a:pt x="11368397" y="799571"/>
                  <a:pt x="11317597" y="782638"/>
                </a:cubicBezTo>
                <a:cubicBezTo>
                  <a:pt x="11311247" y="786872"/>
                  <a:pt x="11303574" y="789594"/>
                  <a:pt x="11298549" y="795337"/>
                </a:cubicBezTo>
                <a:cubicBezTo>
                  <a:pt x="11246691" y="854605"/>
                  <a:pt x="11296961" y="817563"/>
                  <a:pt x="11254097" y="846137"/>
                </a:cubicBezTo>
                <a:cubicBezTo>
                  <a:pt x="11249865" y="852487"/>
                  <a:pt x="11246795" y="859791"/>
                  <a:pt x="11241399" y="865187"/>
                </a:cubicBezTo>
                <a:cubicBezTo>
                  <a:pt x="11226780" y="879806"/>
                  <a:pt x="11216380" y="879380"/>
                  <a:pt x="11196947" y="884237"/>
                </a:cubicBezTo>
                <a:cubicBezTo>
                  <a:pt x="11149121" y="916123"/>
                  <a:pt x="11209905" y="878684"/>
                  <a:pt x="11152500" y="903287"/>
                </a:cubicBezTo>
                <a:cubicBezTo>
                  <a:pt x="11145484" y="906294"/>
                  <a:pt x="11140275" y="912574"/>
                  <a:pt x="11133450" y="915988"/>
                </a:cubicBezTo>
                <a:cubicBezTo>
                  <a:pt x="11127460" y="918980"/>
                  <a:pt x="11120748" y="920220"/>
                  <a:pt x="11114397" y="922337"/>
                </a:cubicBezTo>
                <a:cubicBezTo>
                  <a:pt x="11101699" y="918105"/>
                  <a:pt x="11080532" y="922337"/>
                  <a:pt x="11076299" y="909637"/>
                </a:cubicBezTo>
                <a:cubicBezTo>
                  <a:pt x="11071770" y="896050"/>
                  <a:pt x="11068833" y="881675"/>
                  <a:pt x="11057247" y="871538"/>
                </a:cubicBezTo>
                <a:cubicBezTo>
                  <a:pt x="11030373" y="848023"/>
                  <a:pt x="11026263" y="848510"/>
                  <a:pt x="11000097" y="839787"/>
                </a:cubicBezTo>
                <a:cubicBezTo>
                  <a:pt x="10991281" y="813337"/>
                  <a:pt x="10977548" y="791941"/>
                  <a:pt x="10993749" y="763587"/>
                </a:cubicBezTo>
                <a:cubicBezTo>
                  <a:pt x="10997069" y="757775"/>
                  <a:pt x="11006447" y="759354"/>
                  <a:pt x="11012798" y="757238"/>
                </a:cubicBezTo>
                <a:cubicBezTo>
                  <a:pt x="11027615" y="759354"/>
                  <a:pt x="11042665" y="760222"/>
                  <a:pt x="11057247" y="763587"/>
                </a:cubicBezTo>
                <a:cubicBezTo>
                  <a:pt x="11070291" y="766599"/>
                  <a:pt x="11095348" y="776288"/>
                  <a:pt x="11095348" y="776288"/>
                </a:cubicBezTo>
                <a:cubicBezTo>
                  <a:pt x="11099627" y="775574"/>
                  <a:pt x="11147245" y="772994"/>
                  <a:pt x="11152500" y="757238"/>
                </a:cubicBezTo>
                <a:cubicBezTo>
                  <a:pt x="11155258" y="748958"/>
                  <a:pt x="11151600" y="738652"/>
                  <a:pt x="11146147" y="731837"/>
                </a:cubicBezTo>
                <a:cubicBezTo>
                  <a:pt x="11141967" y="726610"/>
                  <a:pt x="11133450" y="727606"/>
                  <a:pt x="11127099" y="725487"/>
                </a:cubicBezTo>
                <a:cubicBezTo>
                  <a:pt x="11133450" y="721255"/>
                  <a:pt x="11139324" y="716203"/>
                  <a:pt x="11146147" y="712788"/>
                </a:cubicBezTo>
                <a:cubicBezTo>
                  <a:pt x="11152137" y="709795"/>
                  <a:pt x="11158528" y="706993"/>
                  <a:pt x="11165199" y="706437"/>
                </a:cubicBezTo>
                <a:cubicBezTo>
                  <a:pt x="11209545" y="702742"/>
                  <a:pt x="11254097" y="702204"/>
                  <a:pt x="11298549" y="700087"/>
                </a:cubicBezTo>
                <a:cubicBezTo>
                  <a:pt x="11307261" y="694277"/>
                  <a:pt x="11333157" y="678815"/>
                  <a:pt x="11336649" y="668337"/>
                </a:cubicBezTo>
                <a:cubicBezTo>
                  <a:pt x="11338764" y="661987"/>
                  <a:pt x="11336415" y="652006"/>
                  <a:pt x="11330299" y="649288"/>
                </a:cubicBezTo>
                <a:cubicBezTo>
                  <a:pt x="11314704" y="642356"/>
                  <a:pt x="11296429" y="645055"/>
                  <a:pt x="11279499" y="642938"/>
                </a:cubicBezTo>
                <a:cubicBezTo>
                  <a:pt x="11273149" y="640821"/>
                  <a:pt x="11266941" y="638211"/>
                  <a:pt x="11260447" y="636587"/>
                </a:cubicBezTo>
                <a:cubicBezTo>
                  <a:pt x="11197728" y="620907"/>
                  <a:pt x="11187259" y="632210"/>
                  <a:pt x="11095348" y="636587"/>
                </a:cubicBezTo>
                <a:cubicBezTo>
                  <a:pt x="11055931" y="646441"/>
                  <a:pt x="11047365" y="651481"/>
                  <a:pt x="10993749" y="636587"/>
                </a:cubicBezTo>
                <a:cubicBezTo>
                  <a:pt x="10979041" y="632502"/>
                  <a:pt x="10955648" y="611188"/>
                  <a:pt x="10955648" y="611188"/>
                </a:cubicBezTo>
                <a:cubicBezTo>
                  <a:pt x="10954176" y="606770"/>
                  <a:pt x="10940187" y="577505"/>
                  <a:pt x="10955648" y="573087"/>
                </a:cubicBezTo>
                <a:cubicBezTo>
                  <a:pt x="10968029" y="569551"/>
                  <a:pt x="10981259" y="576314"/>
                  <a:pt x="10993749" y="579438"/>
                </a:cubicBezTo>
                <a:cubicBezTo>
                  <a:pt x="11006735" y="582684"/>
                  <a:pt x="11031847" y="592139"/>
                  <a:pt x="11031847" y="592139"/>
                </a:cubicBezTo>
                <a:cubicBezTo>
                  <a:pt x="11063407" y="584248"/>
                  <a:pt x="11058305" y="539221"/>
                  <a:pt x="11063597" y="528637"/>
                </a:cubicBezTo>
                <a:cubicBezTo>
                  <a:pt x="11051249" y="503940"/>
                  <a:pt x="11025791" y="480574"/>
                  <a:pt x="11044549" y="452437"/>
                </a:cubicBezTo>
                <a:cubicBezTo>
                  <a:pt x="11048782" y="446087"/>
                  <a:pt x="11056623" y="442837"/>
                  <a:pt x="11063597" y="439738"/>
                </a:cubicBezTo>
                <a:cubicBezTo>
                  <a:pt x="11075831" y="434300"/>
                  <a:pt x="11101699" y="427037"/>
                  <a:pt x="11101699" y="427037"/>
                </a:cubicBezTo>
                <a:close/>
                <a:moveTo>
                  <a:pt x="32675423" y="0"/>
                </a:moveTo>
                <a:lnTo>
                  <a:pt x="35413911" y="0"/>
                </a:lnTo>
                <a:lnTo>
                  <a:pt x="35476111" y="36445"/>
                </a:lnTo>
                <a:cubicBezTo>
                  <a:pt x="35689095" y="159079"/>
                  <a:pt x="35902535" y="278142"/>
                  <a:pt x="36131135" y="425779"/>
                </a:cubicBezTo>
                <a:lnTo>
                  <a:pt x="37069727" y="1068725"/>
                </a:lnTo>
                <a:lnTo>
                  <a:pt x="37066563" y="1073467"/>
                </a:lnTo>
                <a:cubicBezTo>
                  <a:pt x="37062971" y="1080651"/>
                  <a:pt x="37065215" y="1091310"/>
                  <a:pt x="37058943" y="1096327"/>
                </a:cubicBezTo>
                <a:cubicBezTo>
                  <a:pt x="37050767" y="1102869"/>
                  <a:pt x="37038623" y="1101409"/>
                  <a:pt x="37028463" y="1103949"/>
                </a:cubicBezTo>
                <a:lnTo>
                  <a:pt x="37005603" y="1096327"/>
                </a:lnTo>
                <a:cubicBezTo>
                  <a:pt x="36940455" y="1074611"/>
                  <a:pt x="36975823" y="1083080"/>
                  <a:pt x="36898923" y="1073467"/>
                </a:cubicBezTo>
                <a:cubicBezTo>
                  <a:pt x="36898923" y="1073467"/>
                  <a:pt x="36865399" y="1078252"/>
                  <a:pt x="36853203" y="1088708"/>
                </a:cubicBezTo>
                <a:cubicBezTo>
                  <a:pt x="36845251" y="1095523"/>
                  <a:pt x="36848123" y="1109027"/>
                  <a:pt x="36845583" y="1119187"/>
                </a:cubicBezTo>
                <a:lnTo>
                  <a:pt x="36860823" y="1142048"/>
                </a:lnTo>
                <a:cubicBezTo>
                  <a:pt x="36882063" y="1173908"/>
                  <a:pt x="36887303" y="1188246"/>
                  <a:pt x="36914163" y="1210628"/>
                </a:cubicBezTo>
                <a:cubicBezTo>
                  <a:pt x="36977815" y="1263673"/>
                  <a:pt x="36893099" y="1181941"/>
                  <a:pt x="36959883" y="1248727"/>
                </a:cubicBezTo>
                <a:cubicBezTo>
                  <a:pt x="36966359" y="1255203"/>
                  <a:pt x="36970043" y="1263967"/>
                  <a:pt x="36975123" y="1271587"/>
                </a:cubicBezTo>
                <a:cubicBezTo>
                  <a:pt x="36985283" y="1286827"/>
                  <a:pt x="36996831" y="1301228"/>
                  <a:pt x="37005603" y="1317307"/>
                </a:cubicBezTo>
                <a:cubicBezTo>
                  <a:pt x="37013415" y="1331626"/>
                  <a:pt x="37022631" y="1360775"/>
                  <a:pt x="37028463" y="1378267"/>
                </a:cubicBezTo>
                <a:cubicBezTo>
                  <a:pt x="37047799" y="1436274"/>
                  <a:pt x="37040555" y="1408235"/>
                  <a:pt x="37051323" y="1462087"/>
                </a:cubicBezTo>
                <a:cubicBezTo>
                  <a:pt x="37051323" y="1462087"/>
                  <a:pt x="37033795" y="1494855"/>
                  <a:pt x="37020843" y="1507807"/>
                </a:cubicBezTo>
                <a:cubicBezTo>
                  <a:pt x="37015163" y="1513487"/>
                  <a:pt x="37005603" y="1512887"/>
                  <a:pt x="36997983" y="1515427"/>
                </a:cubicBezTo>
                <a:cubicBezTo>
                  <a:pt x="36954803" y="1517967"/>
                  <a:pt x="36911219" y="1516631"/>
                  <a:pt x="36868443" y="1523049"/>
                </a:cubicBezTo>
                <a:cubicBezTo>
                  <a:pt x="36859387" y="1524407"/>
                  <a:pt x="36849679" y="1530096"/>
                  <a:pt x="36845583" y="1538287"/>
                </a:cubicBezTo>
                <a:cubicBezTo>
                  <a:pt x="36827471" y="1574510"/>
                  <a:pt x="36841943" y="1587527"/>
                  <a:pt x="36845583" y="1622108"/>
                </a:cubicBezTo>
                <a:cubicBezTo>
                  <a:pt x="36849315" y="1657563"/>
                  <a:pt x="36850663" y="1693227"/>
                  <a:pt x="36853203" y="1728787"/>
                </a:cubicBezTo>
                <a:cubicBezTo>
                  <a:pt x="36872355" y="1786246"/>
                  <a:pt x="36846519" y="1715422"/>
                  <a:pt x="36876063" y="1774508"/>
                </a:cubicBezTo>
                <a:cubicBezTo>
                  <a:pt x="36879655" y="1781691"/>
                  <a:pt x="36881143" y="1789748"/>
                  <a:pt x="36883683" y="1797367"/>
                </a:cubicBezTo>
                <a:cubicBezTo>
                  <a:pt x="36941143" y="1816520"/>
                  <a:pt x="36870319" y="1790685"/>
                  <a:pt x="36929403" y="1820228"/>
                </a:cubicBezTo>
                <a:cubicBezTo>
                  <a:pt x="36936587" y="1823819"/>
                  <a:pt x="36944539" y="1825640"/>
                  <a:pt x="36952263" y="1827847"/>
                </a:cubicBezTo>
                <a:cubicBezTo>
                  <a:pt x="36971987" y="1833483"/>
                  <a:pt x="37013215" y="1841176"/>
                  <a:pt x="37028463" y="1850708"/>
                </a:cubicBezTo>
                <a:cubicBezTo>
                  <a:pt x="37036231" y="1855561"/>
                  <a:pt x="37038623" y="1865947"/>
                  <a:pt x="37043703" y="1873567"/>
                </a:cubicBezTo>
                <a:cubicBezTo>
                  <a:pt x="37051323" y="1878647"/>
                  <a:pt x="37060087" y="1882331"/>
                  <a:pt x="37066563" y="1888807"/>
                </a:cubicBezTo>
                <a:cubicBezTo>
                  <a:pt x="37081335" y="1903579"/>
                  <a:pt x="37083227" y="1915935"/>
                  <a:pt x="37089423" y="1934527"/>
                </a:cubicBezTo>
                <a:lnTo>
                  <a:pt x="37097043" y="1957389"/>
                </a:lnTo>
                <a:cubicBezTo>
                  <a:pt x="37104995" y="1981246"/>
                  <a:pt x="37115299" y="2008253"/>
                  <a:pt x="37119903" y="2033587"/>
                </a:cubicBezTo>
                <a:cubicBezTo>
                  <a:pt x="37123115" y="2051258"/>
                  <a:pt x="37124983" y="2069148"/>
                  <a:pt x="37127523" y="2086927"/>
                </a:cubicBezTo>
                <a:cubicBezTo>
                  <a:pt x="37127523" y="2086927"/>
                  <a:pt x="37134963" y="2118604"/>
                  <a:pt x="37142763" y="2132647"/>
                </a:cubicBezTo>
                <a:cubicBezTo>
                  <a:pt x="37147995" y="2142068"/>
                  <a:pt x="37158003" y="2147889"/>
                  <a:pt x="37165623" y="2155507"/>
                </a:cubicBezTo>
                <a:cubicBezTo>
                  <a:pt x="37165623" y="2155507"/>
                  <a:pt x="37197719" y="2162235"/>
                  <a:pt x="37211343" y="2170747"/>
                </a:cubicBezTo>
                <a:cubicBezTo>
                  <a:pt x="37219111" y="2175601"/>
                  <a:pt x="37220107" y="2187131"/>
                  <a:pt x="37226583" y="2193608"/>
                </a:cubicBezTo>
                <a:cubicBezTo>
                  <a:pt x="37277383" y="2244407"/>
                  <a:pt x="37224043" y="2170747"/>
                  <a:pt x="37264683" y="2231707"/>
                </a:cubicBezTo>
                <a:cubicBezTo>
                  <a:pt x="37272303" y="2236787"/>
                  <a:pt x="37281823" y="2239797"/>
                  <a:pt x="37287543" y="2246947"/>
                </a:cubicBezTo>
                <a:cubicBezTo>
                  <a:pt x="37292563" y="2253219"/>
                  <a:pt x="37292623" y="2262188"/>
                  <a:pt x="37295163" y="2269808"/>
                </a:cubicBezTo>
                <a:cubicBezTo>
                  <a:pt x="37300955" y="2287183"/>
                  <a:pt x="37315483" y="2300287"/>
                  <a:pt x="37325643" y="2315527"/>
                </a:cubicBezTo>
                <a:cubicBezTo>
                  <a:pt x="37349431" y="2318500"/>
                  <a:pt x="37390251" y="2314374"/>
                  <a:pt x="37409463" y="2338389"/>
                </a:cubicBezTo>
                <a:cubicBezTo>
                  <a:pt x="37414483" y="2344661"/>
                  <a:pt x="37414543" y="2353628"/>
                  <a:pt x="37417083" y="2361247"/>
                </a:cubicBezTo>
                <a:cubicBezTo>
                  <a:pt x="37414543" y="2368867"/>
                  <a:pt x="37413055" y="2376924"/>
                  <a:pt x="37409463" y="2384108"/>
                </a:cubicBezTo>
                <a:cubicBezTo>
                  <a:pt x="37394111" y="2414812"/>
                  <a:pt x="37381459" y="2406389"/>
                  <a:pt x="37386603" y="2452687"/>
                </a:cubicBezTo>
                <a:cubicBezTo>
                  <a:pt x="37387615" y="2461790"/>
                  <a:pt x="37396763" y="2467928"/>
                  <a:pt x="37401843" y="2475547"/>
                </a:cubicBezTo>
                <a:cubicBezTo>
                  <a:pt x="37409463" y="2480627"/>
                  <a:pt x="37417667" y="2484925"/>
                  <a:pt x="37424703" y="2490787"/>
                </a:cubicBezTo>
                <a:cubicBezTo>
                  <a:pt x="37483375" y="2539680"/>
                  <a:pt x="37413667" y="2491050"/>
                  <a:pt x="37470423" y="2528888"/>
                </a:cubicBezTo>
                <a:cubicBezTo>
                  <a:pt x="37442483" y="2531427"/>
                  <a:pt x="37414659" y="2536507"/>
                  <a:pt x="37386603" y="2536507"/>
                </a:cubicBezTo>
                <a:cubicBezTo>
                  <a:pt x="37368215" y="2536507"/>
                  <a:pt x="37343683" y="2527280"/>
                  <a:pt x="37325643" y="2521267"/>
                </a:cubicBezTo>
                <a:cubicBezTo>
                  <a:pt x="37279923" y="2518728"/>
                  <a:pt x="37234067" y="2517988"/>
                  <a:pt x="37188483" y="2513647"/>
                </a:cubicBezTo>
                <a:cubicBezTo>
                  <a:pt x="37180487" y="2512885"/>
                  <a:pt x="37169215" y="2513211"/>
                  <a:pt x="37165623" y="2506027"/>
                </a:cubicBezTo>
                <a:cubicBezTo>
                  <a:pt x="37157591" y="2489963"/>
                  <a:pt x="37161527" y="2470300"/>
                  <a:pt x="37158003" y="2452687"/>
                </a:cubicBezTo>
                <a:cubicBezTo>
                  <a:pt x="37153495" y="2430153"/>
                  <a:pt x="37147987" y="2426233"/>
                  <a:pt x="37135143" y="2406969"/>
                </a:cubicBezTo>
                <a:cubicBezTo>
                  <a:pt x="37103747" y="2417434"/>
                  <a:pt x="37098811" y="2416850"/>
                  <a:pt x="37066563" y="2445067"/>
                </a:cubicBezTo>
                <a:cubicBezTo>
                  <a:pt x="37046243" y="2462847"/>
                  <a:pt x="37058943" y="2475547"/>
                  <a:pt x="37028463" y="2483167"/>
                </a:cubicBezTo>
                <a:cubicBezTo>
                  <a:pt x="37006151" y="2488748"/>
                  <a:pt x="36982743" y="2488248"/>
                  <a:pt x="36959883" y="2490787"/>
                </a:cubicBezTo>
                <a:cubicBezTo>
                  <a:pt x="36906271" y="2472918"/>
                  <a:pt x="36972455" y="2496175"/>
                  <a:pt x="36906543" y="2467928"/>
                </a:cubicBezTo>
                <a:cubicBezTo>
                  <a:pt x="36886043" y="2459140"/>
                  <a:pt x="36867947" y="2457161"/>
                  <a:pt x="36845583" y="2452687"/>
                </a:cubicBezTo>
                <a:cubicBezTo>
                  <a:pt x="36827623" y="2449095"/>
                  <a:pt x="36815875" y="2431103"/>
                  <a:pt x="36799863" y="2422207"/>
                </a:cubicBezTo>
                <a:cubicBezTo>
                  <a:pt x="36766611" y="2403734"/>
                  <a:pt x="36782315" y="2430520"/>
                  <a:pt x="36769383" y="2391729"/>
                </a:cubicBezTo>
                <a:cubicBezTo>
                  <a:pt x="36761763" y="2386648"/>
                  <a:pt x="36755211" y="2379383"/>
                  <a:pt x="36746523" y="2376489"/>
                </a:cubicBezTo>
                <a:cubicBezTo>
                  <a:pt x="36705291" y="2362745"/>
                  <a:pt x="36690287" y="2370369"/>
                  <a:pt x="36647463" y="2376489"/>
                </a:cubicBezTo>
                <a:cubicBezTo>
                  <a:pt x="36632403" y="2371468"/>
                  <a:pt x="36612487" y="2367056"/>
                  <a:pt x="36601743" y="2353628"/>
                </a:cubicBezTo>
                <a:cubicBezTo>
                  <a:pt x="36559679" y="2301047"/>
                  <a:pt x="36636779" y="2359205"/>
                  <a:pt x="36571263" y="2315527"/>
                </a:cubicBezTo>
                <a:lnTo>
                  <a:pt x="36510303" y="2300287"/>
                </a:lnTo>
                <a:cubicBezTo>
                  <a:pt x="36501419" y="2298067"/>
                  <a:pt x="36495063" y="2290128"/>
                  <a:pt x="36487443" y="2285047"/>
                </a:cubicBezTo>
                <a:cubicBezTo>
                  <a:pt x="36435039" y="2250112"/>
                  <a:pt x="36459099" y="2260359"/>
                  <a:pt x="36418863" y="2246947"/>
                </a:cubicBezTo>
                <a:cubicBezTo>
                  <a:pt x="36410175" y="2244052"/>
                  <a:pt x="36403623" y="2236787"/>
                  <a:pt x="36396003" y="2231707"/>
                </a:cubicBezTo>
                <a:lnTo>
                  <a:pt x="36350283" y="2201228"/>
                </a:lnTo>
                <a:cubicBezTo>
                  <a:pt x="36336919" y="2192316"/>
                  <a:pt x="36320063" y="2190214"/>
                  <a:pt x="36304563" y="2185987"/>
                </a:cubicBezTo>
                <a:cubicBezTo>
                  <a:pt x="36203415" y="2158402"/>
                  <a:pt x="36312967" y="2193868"/>
                  <a:pt x="36243603" y="2170747"/>
                </a:cubicBezTo>
                <a:cubicBezTo>
                  <a:pt x="36228363" y="2165667"/>
                  <a:pt x="36207095" y="2168667"/>
                  <a:pt x="36197883" y="2155507"/>
                </a:cubicBezTo>
                <a:cubicBezTo>
                  <a:pt x="36186139" y="2138732"/>
                  <a:pt x="36192655" y="2114886"/>
                  <a:pt x="36190263" y="2094548"/>
                </a:cubicBezTo>
                <a:cubicBezTo>
                  <a:pt x="36187575" y="2071705"/>
                  <a:pt x="36185183" y="2048827"/>
                  <a:pt x="36182643" y="2025968"/>
                </a:cubicBezTo>
                <a:cubicBezTo>
                  <a:pt x="36173063" y="1997221"/>
                  <a:pt x="36170747" y="1983589"/>
                  <a:pt x="36144543" y="1957389"/>
                </a:cubicBezTo>
                <a:cubicBezTo>
                  <a:pt x="36138863" y="1951708"/>
                  <a:pt x="36129303" y="1952307"/>
                  <a:pt x="36121683" y="1949767"/>
                </a:cubicBezTo>
                <a:cubicBezTo>
                  <a:pt x="36103903" y="1947227"/>
                  <a:pt x="36081859" y="1930320"/>
                  <a:pt x="36068343" y="1942147"/>
                </a:cubicBezTo>
                <a:cubicBezTo>
                  <a:pt x="36043883" y="1963549"/>
                  <a:pt x="36060463" y="2002324"/>
                  <a:pt x="36068343" y="2025968"/>
                </a:cubicBezTo>
                <a:cubicBezTo>
                  <a:pt x="36075963" y="2028508"/>
                  <a:pt x="36084931" y="2028570"/>
                  <a:pt x="36091203" y="2033587"/>
                </a:cubicBezTo>
                <a:cubicBezTo>
                  <a:pt x="36110979" y="2049410"/>
                  <a:pt x="36120423" y="2103522"/>
                  <a:pt x="36121683" y="2117408"/>
                </a:cubicBezTo>
                <a:cubicBezTo>
                  <a:pt x="36122411" y="2125406"/>
                  <a:pt x="36116603" y="2132647"/>
                  <a:pt x="36114063" y="2140267"/>
                </a:cubicBezTo>
                <a:cubicBezTo>
                  <a:pt x="36106443" y="2137727"/>
                  <a:pt x="36097475" y="2137665"/>
                  <a:pt x="36091203" y="2132647"/>
                </a:cubicBezTo>
                <a:cubicBezTo>
                  <a:pt x="36077775" y="2121904"/>
                  <a:pt x="36073363" y="2101987"/>
                  <a:pt x="36068343" y="2086927"/>
                </a:cubicBezTo>
                <a:cubicBezTo>
                  <a:pt x="36038799" y="2067232"/>
                  <a:pt x="36054171" y="2074583"/>
                  <a:pt x="36022623" y="2064067"/>
                </a:cubicBezTo>
                <a:cubicBezTo>
                  <a:pt x="36005247" y="2058275"/>
                  <a:pt x="35992143" y="2043747"/>
                  <a:pt x="35976903" y="2033587"/>
                </a:cubicBezTo>
                <a:cubicBezTo>
                  <a:pt x="35970219" y="2029132"/>
                  <a:pt x="35961663" y="2028508"/>
                  <a:pt x="35954043" y="2025968"/>
                </a:cubicBezTo>
                <a:cubicBezTo>
                  <a:pt x="35938803" y="2020887"/>
                  <a:pt x="35916419" y="2024604"/>
                  <a:pt x="35908323" y="2010727"/>
                </a:cubicBezTo>
                <a:cubicBezTo>
                  <a:pt x="35895463" y="1988678"/>
                  <a:pt x="35904587" y="1959758"/>
                  <a:pt x="35900703" y="1934527"/>
                </a:cubicBezTo>
                <a:cubicBezTo>
                  <a:pt x="35899483" y="1926589"/>
                  <a:pt x="35899767" y="1916122"/>
                  <a:pt x="35893083" y="1911669"/>
                </a:cubicBezTo>
                <a:cubicBezTo>
                  <a:pt x="35882307" y="1904484"/>
                  <a:pt x="35867683" y="1906587"/>
                  <a:pt x="35854983" y="1904047"/>
                </a:cubicBezTo>
                <a:cubicBezTo>
                  <a:pt x="35847363" y="1906587"/>
                  <a:pt x="35840075" y="1910532"/>
                  <a:pt x="35832123" y="1911669"/>
                </a:cubicBezTo>
                <a:cubicBezTo>
                  <a:pt x="35705611" y="1929742"/>
                  <a:pt x="35749359" y="1937215"/>
                  <a:pt x="35740683" y="1789748"/>
                </a:cubicBezTo>
                <a:cubicBezTo>
                  <a:pt x="35740683" y="1789748"/>
                  <a:pt x="35737535" y="1754605"/>
                  <a:pt x="35725443" y="1744028"/>
                </a:cubicBezTo>
                <a:cubicBezTo>
                  <a:pt x="35713815" y="1733853"/>
                  <a:pt x="35694963" y="1738949"/>
                  <a:pt x="35679723" y="1736407"/>
                </a:cubicBezTo>
                <a:cubicBezTo>
                  <a:pt x="35661095" y="1748825"/>
                  <a:pt x="35650091" y="1751929"/>
                  <a:pt x="35641623" y="1774508"/>
                </a:cubicBezTo>
                <a:cubicBezTo>
                  <a:pt x="35637075" y="1786635"/>
                  <a:pt x="35639795" y="1801023"/>
                  <a:pt x="35634003" y="1812608"/>
                </a:cubicBezTo>
                <a:cubicBezTo>
                  <a:pt x="35629183" y="1822247"/>
                  <a:pt x="35618763" y="1827847"/>
                  <a:pt x="35611143" y="1835468"/>
                </a:cubicBezTo>
                <a:cubicBezTo>
                  <a:pt x="35603523" y="1832927"/>
                  <a:pt x="35595467" y="1831440"/>
                  <a:pt x="35588283" y="1827847"/>
                </a:cubicBezTo>
                <a:cubicBezTo>
                  <a:pt x="35553415" y="1810413"/>
                  <a:pt x="35564039" y="1804294"/>
                  <a:pt x="35534943" y="1766888"/>
                </a:cubicBezTo>
                <a:cubicBezTo>
                  <a:pt x="35515787" y="1742259"/>
                  <a:pt x="35482015" y="1722549"/>
                  <a:pt x="35458743" y="1705928"/>
                </a:cubicBezTo>
                <a:lnTo>
                  <a:pt x="35451123" y="1728787"/>
                </a:lnTo>
                <a:lnTo>
                  <a:pt x="35374923" y="1690687"/>
                </a:lnTo>
                <a:cubicBezTo>
                  <a:pt x="35374923" y="1667417"/>
                  <a:pt x="35373319" y="1680266"/>
                  <a:pt x="35382543" y="1652587"/>
                </a:cubicBezTo>
                <a:lnTo>
                  <a:pt x="35405403" y="1644968"/>
                </a:lnTo>
                <a:cubicBezTo>
                  <a:pt x="35514055" y="1608750"/>
                  <a:pt x="35400991" y="1645140"/>
                  <a:pt x="35481603" y="1622108"/>
                </a:cubicBezTo>
                <a:cubicBezTo>
                  <a:pt x="35489327" y="1619901"/>
                  <a:pt x="35498191" y="1619505"/>
                  <a:pt x="35504463" y="1614487"/>
                </a:cubicBezTo>
                <a:cubicBezTo>
                  <a:pt x="35524783" y="1598231"/>
                  <a:pt x="35524783" y="1585023"/>
                  <a:pt x="35504463" y="1568767"/>
                </a:cubicBezTo>
                <a:cubicBezTo>
                  <a:pt x="35498191" y="1563749"/>
                  <a:pt x="35489223" y="1563689"/>
                  <a:pt x="35481603" y="1561148"/>
                </a:cubicBezTo>
                <a:cubicBezTo>
                  <a:pt x="35372103" y="1552725"/>
                  <a:pt x="35414671" y="1561560"/>
                  <a:pt x="35352063" y="1545907"/>
                </a:cubicBezTo>
                <a:cubicBezTo>
                  <a:pt x="35334295" y="1541466"/>
                  <a:pt x="35330479" y="1516198"/>
                  <a:pt x="35321583" y="1500188"/>
                </a:cubicBezTo>
                <a:cubicBezTo>
                  <a:pt x="35317683" y="1493166"/>
                  <a:pt x="35315399" y="1485230"/>
                  <a:pt x="35313963" y="1477327"/>
                </a:cubicBezTo>
                <a:cubicBezTo>
                  <a:pt x="35310299" y="1457179"/>
                  <a:pt x="35308883" y="1436687"/>
                  <a:pt x="35306343" y="1416369"/>
                </a:cubicBezTo>
                <a:lnTo>
                  <a:pt x="35291103" y="1370648"/>
                </a:lnTo>
                <a:cubicBezTo>
                  <a:pt x="35288207" y="1361959"/>
                  <a:pt x="35280943" y="1355408"/>
                  <a:pt x="35275863" y="1347787"/>
                </a:cubicBezTo>
                <a:lnTo>
                  <a:pt x="35245383" y="1302067"/>
                </a:lnTo>
                <a:cubicBezTo>
                  <a:pt x="35148863" y="1299528"/>
                  <a:pt x="35052267" y="1299040"/>
                  <a:pt x="34955823" y="1294448"/>
                </a:cubicBezTo>
                <a:cubicBezTo>
                  <a:pt x="34945363" y="1293950"/>
                  <a:pt x="34932747" y="1294232"/>
                  <a:pt x="34925343" y="1286827"/>
                </a:cubicBezTo>
                <a:cubicBezTo>
                  <a:pt x="34917939" y="1279422"/>
                  <a:pt x="34920263" y="1266508"/>
                  <a:pt x="34917723" y="1256347"/>
                </a:cubicBezTo>
                <a:cubicBezTo>
                  <a:pt x="34965983" y="1253807"/>
                  <a:pt x="35014619" y="1255258"/>
                  <a:pt x="35062503" y="1248727"/>
                </a:cubicBezTo>
                <a:cubicBezTo>
                  <a:pt x="35071579" y="1247491"/>
                  <a:pt x="35081963" y="1241990"/>
                  <a:pt x="35085363" y="1233487"/>
                </a:cubicBezTo>
                <a:cubicBezTo>
                  <a:pt x="35088347" y="1226030"/>
                  <a:pt x="35080283" y="1218247"/>
                  <a:pt x="35077743" y="1210628"/>
                </a:cubicBezTo>
                <a:cubicBezTo>
                  <a:pt x="35077743" y="1210628"/>
                  <a:pt x="35048035" y="1189042"/>
                  <a:pt x="35032023" y="1180147"/>
                </a:cubicBezTo>
                <a:cubicBezTo>
                  <a:pt x="35012499" y="1169301"/>
                  <a:pt x="34991851" y="1172703"/>
                  <a:pt x="34971063" y="1164907"/>
                </a:cubicBezTo>
                <a:cubicBezTo>
                  <a:pt x="34962487" y="1161691"/>
                  <a:pt x="34955823" y="1154747"/>
                  <a:pt x="34948203" y="1149669"/>
                </a:cubicBezTo>
                <a:cubicBezTo>
                  <a:pt x="34941519" y="1145213"/>
                  <a:pt x="34932963" y="1144587"/>
                  <a:pt x="34925343" y="1142048"/>
                </a:cubicBezTo>
                <a:lnTo>
                  <a:pt x="34902483" y="1134427"/>
                </a:lnTo>
                <a:cubicBezTo>
                  <a:pt x="34828339" y="1109712"/>
                  <a:pt x="34846931" y="1111567"/>
                  <a:pt x="34734843" y="1111567"/>
                </a:cubicBezTo>
                <a:cubicBezTo>
                  <a:pt x="34726811" y="1111567"/>
                  <a:pt x="34719603" y="1116647"/>
                  <a:pt x="34711983" y="1119187"/>
                </a:cubicBezTo>
                <a:cubicBezTo>
                  <a:pt x="34711983" y="1119187"/>
                  <a:pt x="34720699" y="1150228"/>
                  <a:pt x="34727223" y="1164907"/>
                </a:cubicBezTo>
                <a:cubicBezTo>
                  <a:pt x="34727615" y="1165792"/>
                  <a:pt x="34756495" y="1204216"/>
                  <a:pt x="34750083" y="1210628"/>
                </a:cubicBezTo>
                <a:cubicBezTo>
                  <a:pt x="34740927" y="1219787"/>
                  <a:pt x="34724683" y="1215708"/>
                  <a:pt x="34711983" y="1218247"/>
                </a:cubicBezTo>
                <a:cubicBezTo>
                  <a:pt x="34654523" y="1199094"/>
                  <a:pt x="34725351" y="1224930"/>
                  <a:pt x="34666263" y="1195387"/>
                </a:cubicBezTo>
                <a:cubicBezTo>
                  <a:pt x="34659079" y="1191797"/>
                  <a:pt x="34649675" y="1192786"/>
                  <a:pt x="34643403" y="1187767"/>
                </a:cubicBezTo>
                <a:cubicBezTo>
                  <a:pt x="34636251" y="1182046"/>
                  <a:pt x="34633243" y="1172527"/>
                  <a:pt x="34628163" y="1164907"/>
                </a:cubicBezTo>
                <a:cubicBezTo>
                  <a:pt x="34620543" y="1159827"/>
                  <a:pt x="34611779" y="1156143"/>
                  <a:pt x="34605303" y="1149669"/>
                </a:cubicBezTo>
                <a:cubicBezTo>
                  <a:pt x="34590531" y="1134895"/>
                  <a:pt x="34588643" y="1122540"/>
                  <a:pt x="34582443" y="1103949"/>
                </a:cubicBezTo>
                <a:lnTo>
                  <a:pt x="34559583" y="1081088"/>
                </a:lnTo>
                <a:cubicBezTo>
                  <a:pt x="34553107" y="1074611"/>
                  <a:pt x="34549423" y="1065848"/>
                  <a:pt x="34544343" y="1058227"/>
                </a:cubicBezTo>
                <a:cubicBezTo>
                  <a:pt x="34534183" y="1042987"/>
                  <a:pt x="34522759" y="1028519"/>
                  <a:pt x="34513863" y="1012507"/>
                </a:cubicBezTo>
                <a:cubicBezTo>
                  <a:pt x="34509963" y="1005486"/>
                  <a:pt x="34508783" y="997268"/>
                  <a:pt x="34506243" y="989647"/>
                </a:cubicBezTo>
                <a:cubicBezTo>
                  <a:pt x="34498623" y="984567"/>
                  <a:pt x="34490419" y="980270"/>
                  <a:pt x="34483383" y="974407"/>
                </a:cubicBezTo>
                <a:cubicBezTo>
                  <a:pt x="34475103" y="967509"/>
                  <a:pt x="34469491" y="957526"/>
                  <a:pt x="34460523" y="951548"/>
                </a:cubicBezTo>
                <a:cubicBezTo>
                  <a:pt x="34453839" y="947094"/>
                  <a:pt x="34445283" y="946468"/>
                  <a:pt x="34437663" y="943930"/>
                </a:cubicBezTo>
                <a:cubicBezTo>
                  <a:pt x="34437663" y="943930"/>
                  <a:pt x="34300351" y="935530"/>
                  <a:pt x="34231923" y="928687"/>
                </a:cubicBezTo>
                <a:cubicBezTo>
                  <a:pt x="34207983" y="926293"/>
                  <a:pt x="34207075" y="916262"/>
                  <a:pt x="34186203" y="905828"/>
                </a:cubicBezTo>
                <a:cubicBezTo>
                  <a:pt x="34179019" y="902235"/>
                  <a:pt x="34169615" y="903226"/>
                  <a:pt x="34163343" y="898210"/>
                </a:cubicBezTo>
                <a:cubicBezTo>
                  <a:pt x="34156191" y="892486"/>
                  <a:pt x="34155255" y="881069"/>
                  <a:pt x="34148103" y="875347"/>
                </a:cubicBezTo>
                <a:cubicBezTo>
                  <a:pt x="34141831" y="870329"/>
                  <a:pt x="34131927" y="872183"/>
                  <a:pt x="34125243" y="867728"/>
                </a:cubicBezTo>
                <a:cubicBezTo>
                  <a:pt x="34116279" y="861750"/>
                  <a:pt x="34110003" y="852487"/>
                  <a:pt x="34102383" y="844868"/>
                </a:cubicBezTo>
                <a:cubicBezTo>
                  <a:pt x="34102383" y="844868"/>
                  <a:pt x="34070287" y="838142"/>
                  <a:pt x="34056663" y="829627"/>
                </a:cubicBezTo>
                <a:cubicBezTo>
                  <a:pt x="34048899" y="824773"/>
                  <a:pt x="34046503" y="814387"/>
                  <a:pt x="34041423" y="806767"/>
                </a:cubicBezTo>
                <a:cubicBezTo>
                  <a:pt x="33888623" y="798725"/>
                  <a:pt x="33942491" y="814429"/>
                  <a:pt x="33873783" y="791527"/>
                </a:cubicBezTo>
                <a:lnTo>
                  <a:pt x="33828063" y="776288"/>
                </a:lnTo>
                <a:cubicBezTo>
                  <a:pt x="33810687" y="770495"/>
                  <a:pt x="33797583" y="755967"/>
                  <a:pt x="33782343" y="745807"/>
                </a:cubicBezTo>
                <a:lnTo>
                  <a:pt x="33721383" y="730567"/>
                </a:lnTo>
                <a:cubicBezTo>
                  <a:pt x="33705799" y="726673"/>
                  <a:pt x="33691451" y="718287"/>
                  <a:pt x="33675663" y="715327"/>
                </a:cubicBezTo>
                <a:cubicBezTo>
                  <a:pt x="33640647" y="708762"/>
                  <a:pt x="33494611" y="701155"/>
                  <a:pt x="33477543" y="700087"/>
                </a:cubicBezTo>
                <a:lnTo>
                  <a:pt x="33454683" y="707709"/>
                </a:lnTo>
                <a:lnTo>
                  <a:pt x="33408963" y="722947"/>
                </a:lnTo>
                <a:cubicBezTo>
                  <a:pt x="33391587" y="728741"/>
                  <a:pt x="33379255" y="744533"/>
                  <a:pt x="33363243" y="753427"/>
                </a:cubicBezTo>
                <a:cubicBezTo>
                  <a:pt x="33356223" y="757328"/>
                  <a:pt x="33346063" y="755368"/>
                  <a:pt x="33340383" y="761047"/>
                </a:cubicBezTo>
                <a:cubicBezTo>
                  <a:pt x="33334703" y="766727"/>
                  <a:pt x="33335303" y="776288"/>
                  <a:pt x="33332763" y="783907"/>
                </a:cubicBezTo>
                <a:cubicBezTo>
                  <a:pt x="33332763" y="783907"/>
                  <a:pt x="33302751" y="795781"/>
                  <a:pt x="33287043" y="799148"/>
                </a:cubicBezTo>
                <a:cubicBezTo>
                  <a:pt x="33267019" y="803438"/>
                  <a:pt x="33246403" y="804227"/>
                  <a:pt x="33226083" y="806767"/>
                </a:cubicBezTo>
                <a:cubicBezTo>
                  <a:pt x="33218463" y="804227"/>
                  <a:pt x="33210407" y="802740"/>
                  <a:pt x="33203223" y="799148"/>
                </a:cubicBezTo>
                <a:cubicBezTo>
                  <a:pt x="33195031" y="795051"/>
                  <a:pt x="33189051" y="786803"/>
                  <a:pt x="33180363" y="783907"/>
                </a:cubicBezTo>
                <a:cubicBezTo>
                  <a:pt x="33165707" y="779021"/>
                  <a:pt x="33149883" y="778827"/>
                  <a:pt x="33134643" y="776288"/>
                </a:cubicBezTo>
                <a:cubicBezTo>
                  <a:pt x="33121943" y="778827"/>
                  <a:pt x="33103727" y="773131"/>
                  <a:pt x="33096543" y="783907"/>
                </a:cubicBezTo>
                <a:cubicBezTo>
                  <a:pt x="33085183" y="800946"/>
                  <a:pt x="33091463" y="824547"/>
                  <a:pt x="33088923" y="844868"/>
                </a:cubicBezTo>
                <a:cubicBezTo>
                  <a:pt x="33086931" y="860808"/>
                  <a:pt x="33078763" y="875347"/>
                  <a:pt x="33073683" y="890588"/>
                </a:cubicBezTo>
                <a:lnTo>
                  <a:pt x="33050823" y="882968"/>
                </a:lnTo>
                <a:lnTo>
                  <a:pt x="32982243" y="860108"/>
                </a:lnTo>
                <a:cubicBezTo>
                  <a:pt x="32964463" y="857568"/>
                  <a:pt x="32946575" y="855701"/>
                  <a:pt x="32928903" y="852487"/>
                </a:cubicBezTo>
                <a:cubicBezTo>
                  <a:pt x="32907855" y="848660"/>
                  <a:pt x="32895151" y="843776"/>
                  <a:pt x="32875563" y="837247"/>
                </a:cubicBezTo>
                <a:lnTo>
                  <a:pt x="32829843" y="822007"/>
                </a:lnTo>
                <a:cubicBezTo>
                  <a:pt x="32807207" y="814463"/>
                  <a:pt x="32779375" y="809640"/>
                  <a:pt x="32761263" y="791527"/>
                </a:cubicBezTo>
                <a:cubicBezTo>
                  <a:pt x="32754787" y="785051"/>
                  <a:pt x="32751103" y="776288"/>
                  <a:pt x="32746023" y="768667"/>
                </a:cubicBezTo>
                <a:cubicBezTo>
                  <a:pt x="32748563" y="761047"/>
                  <a:pt x="32747963" y="751487"/>
                  <a:pt x="32753643" y="745807"/>
                </a:cubicBezTo>
                <a:cubicBezTo>
                  <a:pt x="32757287" y="742163"/>
                  <a:pt x="32806719" y="730633"/>
                  <a:pt x="32806983" y="730567"/>
                </a:cubicBezTo>
                <a:cubicBezTo>
                  <a:pt x="32840003" y="728027"/>
                  <a:pt x="32873127" y="726604"/>
                  <a:pt x="32906043" y="722947"/>
                </a:cubicBezTo>
                <a:cubicBezTo>
                  <a:pt x="32918915" y="721517"/>
                  <a:pt x="32934195" y="723618"/>
                  <a:pt x="32944143" y="715327"/>
                </a:cubicBezTo>
                <a:cubicBezTo>
                  <a:pt x="32952187" y="708623"/>
                  <a:pt x="32949223" y="695008"/>
                  <a:pt x="32951763" y="684847"/>
                </a:cubicBezTo>
                <a:cubicBezTo>
                  <a:pt x="32939063" y="682308"/>
                  <a:pt x="32926607" y="677715"/>
                  <a:pt x="32913663" y="677227"/>
                </a:cubicBezTo>
                <a:cubicBezTo>
                  <a:pt x="32570399" y="664274"/>
                  <a:pt x="32659195" y="658479"/>
                  <a:pt x="32471703" y="677227"/>
                </a:cubicBezTo>
                <a:cubicBezTo>
                  <a:pt x="32450691" y="674601"/>
                  <a:pt x="32411375" y="673734"/>
                  <a:pt x="32387883" y="661987"/>
                </a:cubicBezTo>
                <a:cubicBezTo>
                  <a:pt x="32379691" y="657891"/>
                  <a:pt x="32369119" y="654938"/>
                  <a:pt x="32365023" y="646747"/>
                </a:cubicBezTo>
                <a:cubicBezTo>
                  <a:pt x="32358115" y="632928"/>
                  <a:pt x="32359943" y="616267"/>
                  <a:pt x="32357403" y="601027"/>
                </a:cubicBezTo>
                <a:cubicBezTo>
                  <a:pt x="32365023" y="598487"/>
                  <a:pt x="32373079" y="597001"/>
                  <a:pt x="32380263" y="593408"/>
                </a:cubicBezTo>
                <a:cubicBezTo>
                  <a:pt x="32391407" y="587836"/>
                  <a:pt x="32426699" y="560484"/>
                  <a:pt x="32433603" y="555307"/>
                </a:cubicBezTo>
                <a:lnTo>
                  <a:pt x="32479323" y="540067"/>
                </a:lnTo>
                <a:cubicBezTo>
                  <a:pt x="32499195" y="533444"/>
                  <a:pt x="32519963" y="529908"/>
                  <a:pt x="32540283" y="524827"/>
                </a:cubicBezTo>
                <a:cubicBezTo>
                  <a:pt x="32548075" y="522880"/>
                  <a:pt x="32555523" y="519747"/>
                  <a:pt x="32563143" y="517208"/>
                </a:cubicBezTo>
                <a:cubicBezTo>
                  <a:pt x="32578383" y="512127"/>
                  <a:pt x="32595239" y="510481"/>
                  <a:pt x="32608863" y="501968"/>
                </a:cubicBezTo>
                <a:cubicBezTo>
                  <a:pt x="32638591" y="483387"/>
                  <a:pt x="32631615" y="388950"/>
                  <a:pt x="32631723" y="387668"/>
                </a:cubicBezTo>
                <a:cubicBezTo>
                  <a:pt x="32568435" y="383147"/>
                  <a:pt x="32539547" y="385577"/>
                  <a:pt x="32486943" y="372428"/>
                </a:cubicBezTo>
                <a:cubicBezTo>
                  <a:pt x="32479151" y="370480"/>
                  <a:pt x="32469763" y="370488"/>
                  <a:pt x="32464083" y="364807"/>
                </a:cubicBezTo>
                <a:cubicBezTo>
                  <a:pt x="32458403" y="359127"/>
                  <a:pt x="32458411" y="349739"/>
                  <a:pt x="32456463" y="341949"/>
                </a:cubicBezTo>
                <a:cubicBezTo>
                  <a:pt x="32453323" y="329383"/>
                  <a:pt x="32451383" y="316548"/>
                  <a:pt x="32448843" y="303848"/>
                </a:cubicBezTo>
                <a:cubicBezTo>
                  <a:pt x="32448843" y="303848"/>
                  <a:pt x="32457559" y="272807"/>
                  <a:pt x="32464083" y="258127"/>
                </a:cubicBezTo>
                <a:cubicBezTo>
                  <a:pt x="32467803" y="249759"/>
                  <a:pt x="32474243" y="242888"/>
                  <a:pt x="32479323" y="235267"/>
                </a:cubicBezTo>
                <a:cubicBezTo>
                  <a:pt x="32544839" y="191591"/>
                  <a:pt x="32461947" y="243955"/>
                  <a:pt x="32525043" y="212407"/>
                </a:cubicBezTo>
                <a:cubicBezTo>
                  <a:pt x="32533235" y="208311"/>
                  <a:pt x="32540283" y="202247"/>
                  <a:pt x="32547903" y="197167"/>
                </a:cubicBezTo>
                <a:cubicBezTo>
                  <a:pt x="32561271" y="188256"/>
                  <a:pt x="32578383" y="187009"/>
                  <a:pt x="32593623" y="181928"/>
                </a:cubicBezTo>
                <a:cubicBezTo>
                  <a:pt x="32620419" y="178099"/>
                  <a:pt x="32667891" y="174565"/>
                  <a:pt x="32692683" y="159068"/>
                </a:cubicBezTo>
                <a:cubicBezTo>
                  <a:pt x="32700451" y="154213"/>
                  <a:pt x="32707923" y="145365"/>
                  <a:pt x="32707923" y="136208"/>
                </a:cubicBezTo>
                <a:cubicBezTo>
                  <a:pt x="32707923" y="127049"/>
                  <a:pt x="32697763" y="120968"/>
                  <a:pt x="32692683" y="113348"/>
                </a:cubicBezTo>
                <a:cubicBezTo>
                  <a:pt x="32685063" y="108267"/>
                  <a:pt x="32672719" y="106797"/>
                  <a:pt x="32669823" y="98108"/>
                </a:cubicBezTo>
                <a:cubicBezTo>
                  <a:pt x="32656011" y="56668"/>
                  <a:pt x="32655585" y="35506"/>
                  <a:pt x="32664541" y="16235"/>
                </a:cubicBezTo>
                <a:close/>
                <a:moveTo>
                  <a:pt x="31779779" y="0"/>
                </a:moveTo>
                <a:lnTo>
                  <a:pt x="31967975" y="0"/>
                </a:lnTo>
                <a:lnTo>
                  <a:pt x="31968783" y="21907"/>
                </a:lnTo>
                <a:cubicBezTo>
                  <a:pt x="31972459" y="47638"/>
                  <a:pt x="31980587" y="48951"/>
                  <a:pt x="31999263" y="67627"/>
                </a:cubicBezTo>
                <a:lnTo>
                  <a:pt x="32022123" y="52387"/>
                </a:lnTo>
                <a:cubicBezTo>
                  <a:pt x="32044079" y="37752"/>
                  <a:pt x="32072979" y="44062"/>
                  <a:pt x="32090703" y="21907"/>
                </a:cubicBezTo>
                <a:lnTo>
                  <a:pt x="32098005" y="0"/>
                </a:lnTo>
                <a:lnTo>
                  <a:pt x="32506031" y="0"/>
                </a:lnTo>
                <a:lnTo>
                  <a:pt x="32525043" y="14287"/>
                </a:lnTo>
                <a:cubicBezTo>
                  <a:pt x="32530483" y="21904"/>
                  <a:pt x="32503687" y="57754"/>
                  <a:pt x="32502183" y="60007"/>
                </a:cubicBezTo>
                <a:cubicBezTo>
                  <a:pt x="32364627" y="68101"/>
                  <a:pt x="32413679" y="53950"/>
                  <a:pt x="32349783" y="75247"/>
                </a:cubicBezTo>
                <a:lnTo>
                  <a:pt x="32304063" y="90487"/>
                </a:lnTo>
                <a:cubicBezTo>
                  <a:pt x="32286687" y="96279"/>
                  <a:pt x="32274355" y="112072"/>
                  <a:pt x="32258343" y="120968"/>
                </a:cubicBezTo>
                <a:cubicBezTo>
                  <a:pt x="32221515" y="141427"/>
                  <a:pt x="32234395" y="108061"/>
                  <a:pt x="32189763" y="159068"/>
                </a:cubicBezTo>
                <a:cubicBezTo>
                  <a:pt x="32182867" y="166949"/>
                  <a:pt x="32184683" y="179387"/>
                  <a:pt x="32182143" y="189549"/>
                </a:cubicBezTo>
                <a:cubicBezTo>
                  <a:pt x="32189763" y="192088"/>
                  <a:pt x="32197079" y="198487"/>
                  <a:pt x="32205003" y="197167"/>
                </a:cubicBezTo>
                <a:cubicBezTo>
                  <a:pt x="32214035" y="195662"/>
                  <a:pt x="32219287" y="185144"/>
                  <a:pt x="32227863" y="181928"/>
                </a:cubicBezTo>
                <a:cubicBezTo>
                  <a:pt x="32239991" y="177379"/>
                  <a:pt x="32253263" y="176847"/>
                  <a:pt x="32265963" y="174307"/>
                </a:cubicBezTo>
                <a:cubicBezTo>
                  <a:pt x="32281203" y="176847"/>
                  <a:pt x="32296411" y="179578"/>
                  <a:pt x="32311683" y="181928"/>
                </a:cubicBezTo>
                <a:cubicBezTo>
                  <a:pt x="32329435" y="184658"/>
                  <a:pt x="32353091" y="176125"/>
                  <a:pt x="32365023" y="189549"/>
                </a:cubicBezTo>
                <a:cubicBezTo>
                  <a:pt x="32378627" y="204854"/>
                  <a:pt x="32374499" y="230114"/>
                  <a:pt x="32372643" y="250507"/>
                </a:cubicBezTo>
                <a:cubicBezTo>
                  <a:pt x="32371815" y="259629"/>
                  <a:pt x="32362483" y="265747"/>
                  <a:pt x="32357403" y="273368"/>
                </a:cubicBezTo>
                <a:lnTo>
                  <a:pt x="32334543" y="288607"/>
                </a:lnTo>
                <a:cubicBezTo>
                  <a:pt x="32319303" y="298768"/>
                  <a:pt x="32302607" y="307026"/>
                  <a:pt x="32288823" y="319087"/>
                </a:cubicBezTo>
                <a:cubicBezTo>
                  <a:pt x="32281931" y="325118"/>
                  <a:pt x="32279447" y="334912"/>
                  <a:pt x="32273583" y="341949"/>
                </a:cubicBezTo>
                <a:cubicBezTo>
                  <a:pt x="32266683" y="350226"/>
                  <a:pt x="32258343" y="357187"/>
                  <a:pt x="32250723" y="364808"/>
                </a:cubicBezTo>
                <a:cubicBezTo>
                  <a:pt x="32250723" y="364808"/>
                  <a:pt x="32215583" y="367958"/>
                  <a:pt x="32205003" y="380047"/>
                </a:cubicBezTo>
                <a:cubicBezTo>
                  <a:pt x="32145711" y="447813"/>
                  <a:pt x="32208903" y="413541"/>
                  <a:pt x="32220243" y="433387"/>
                </a:cubicBezTo>
                <a:cubicBezTo>
                  <a:pt x="32227907" y="446803"/>
                  <a:pt x="32225323" y="463870"/>
                  <a:pt x="32227863" y="479107"/>
                </a:cubicBezTo>
                <a:cubicBezTo>
                  <a:pt x="32225323" y="486727"/>
                  <a:pt x="32226515" y="496949"/>
                  <a:pt x="32220243" y="501968"/>
                </a:cubicBezTo>
                <a:cubicBezTo>
                  <a:pt x="32198759" y="519154"/>
                  <a:pt x="32117895" y="502400"/>
                  <a:pt x="32113563" y="501968"/>
                </a:cubicBezTo>
                <a:lnTo>
                  <a:pt x="32060223" y="509588"/>
                </a:lnTo>
                <a:cubicBezTo>
                  <a:pt x="32052275" y="510724"/>
                  <a:pt x="32044983" y="514667"/>
                  <a:pt x="32037363" y="517208"/>
                </a:cubicBezTo>
                <a:lnTo>
                  <a:pt x="31968783" y="540067"/>
                </a:lnTo>
                <a:lnTo>
                  <a:pt x="31900203" y="562928"/>
                </a:lnTo>
                <a:cubicBezTo>
                  <a:pt x="31883971" y="574522"/>
                  <a:pt x="31897547" y="605637"/>
                  <a:pt x="31900203" y="616267"/>
                </a:cubicBezTo>
                <a:lnTo>
                  <a:pt x="31923063" y="623887"/>
                </a:lnTo>
                <a:lnTo>
                  <a:pt x="31991643" y="646747"/>
                </a:lnTo>
                <a:lnTo>
                  <a:pt x="32014503" y="654368"/>
                </a:lnTo>
                <a:cubicBezTo>
                  <a:pt x="32069067" y="672556"/>
                  <a:pt x="32064431" y="663437"/>
                  <a:pt x="32105943" y="715327"/>
                </a:cubicBezTo>
                <a:cubicBezTo>
                  <a:pt x="32113039" y="724197"/>
                  <a:pt x="32116103" y="735648"/>
                  <a:pt x="32121183" y="745807"/>
                </a:cubicBezTo>
                <a:cubicBezTo>
                  <a:pt x="32118643" y="755968"/>
                  <a:pt x="32119371" y="767573"/>
                  <a:pt x="32113563" y="776288"/>
                </a:cubicBezTo>
                <a:cubicBezTo>
                  <a:pt x="32090587" y="810754"/>
                  <a:pt x="32089195" y="801597"/>
                  <a:pt x="32090431" y="793163"/>
                </a:cubicBezTo>
                <a:lnTo>
                  <a:pt x="32091515" y="787872"/>
                </a:lnTo>
                <a:lnTo>
                  <a:pt x="32091895" y="786600"/>
                </a:lnTo>
                <a:cubicBezTo>
                  <a:pt x="32092111" y="785756"/>
                  <a:pt x="32091899" y="786343"/>
                  <a:pt x="32091559" y="787669"/>
                </a:cubicBezTo>
                <a:lnTo>
                  <a:pt x="32091515" y="787872"/>
                </a:lnTo>
                <a:lnTo>
                  <a:pt x="32089659" y="794122"/>
                </a:lnTo>
                <a:cubicBezTo>
                  <a:pt x="32088291" y="798521"/>
                  <a:pt x="32086199" y="805048"/>
                  <a:pt x="32083083" y="814389"/>
                </a:cubicBezTo>
                <a:cubicBezTo>
                  <a:pt x="32083083" y="814389"/>
                  <a:pt x="32052951" y="825731"/>
                  <a:pt x="32037363" y="829628"/>
                </a:cubicBezTo>
                <a:cubicBezTo>
                  <a:pt x="32022375" y="833374"/>
                  <a:pt x="32006975" y="835331"/>
                  <a:pt x="31991643" y="837247"/>
                </a:cubicBezTo>
                <a:cubicBezTo>
                  <a:pt x="31967391" y="840280"/>
                  <a:pt x="31896911" y="840689"/>
                  <a:pt x="31869723" y="860108"/>
                </a:cubicBezTo>
                <a:cubicBezTo>
                  <a:pt x="31863187" y="864776"/>
                  <a:pt x="31864643" y="875347"/>
                  <a:pt x="31862103" y="882968"/>
                </a:cubicBezTo>
                <a:cubicBezTo>
                  <a:pt x="31862103" y="882968"/>
                  <a:pt x="31892327" y="893981"/>
                  <a:pt x="31907823" y="898210"/>
                </a:cubicBezTo>
                <a:cubicBezTo>
                  <a:pt x="31920319" y="901616"/>
                  <a:pt x="31933223" y="903287"/>
                  <a:pt x="31945923" y="905828"/>
                </a:cubicBezTo>
                <a:cubicBezTo>
                  <a:pt x="32011963" y="908367"/>
                  <a:pt x="32078111" y="908902"/>
                  <a:pt x="32144043" y="913448"/>
                </a:cubicBezTo>
                <a:cubicBezTo>
                  <a:pt x="32152055" y="914000"/>
                  <a:pt x="32160219" y="916614"/>
                  <a:pt x="32166903" y="921068"/>
                </a:cubicBezTo>
                <a:cubicBezTo>
                  <a:pt x="32183375" y="932049"/>
                  <a:pt x="32200555" y="952213"/>
                  <a:pt x="32197383" y="974408"/>
                </a:cubicBezTo>
                <a:cubicBezTo>
                  <a:pt x="32196087" y="983474"/>
                  <a:pt x="32189295" y="991547"/>
                  <a:pt x="32182143" y="997268"/>
                </a:cubicBezTo>
                <a:cubicBezTo>
                  <a:pt x="32175871" y="1002285"/>
                  <a:pt x="32166903" y="1002348"/>
                  <a:pt x="32159283" y="1004888"/>
                </a:cubicBezTo>
                <a:cubicBezTo>
                  <a:pt x="32123723" y="1007428"/>
                  <a:pt x="32088255" y="1012507"/>
                  <a:pt x="32052603" y="1012507"/>
                </a:cubicBezTo>
                <a:cubicBezTo>
                  <a:pt x="32044571" y="1012507"/>
                  <a:pt x="32037715" y="1005883"/>
                  <a:pt x="32029743" y="1004888"/>
                </a:cubicBezTo>
                <a:cubicBezTo>
                  <a:pt x="31996883" y="1000779"/>
                  <a:pt x="31963703" y="999807"/>
                  <a:pt x="31930683" y="997268"/>
                </a:cubicBezTo>
                <a:lnTo>
                  <a:pt x="31907823" y="1004888"/>
                </a:lnTo>
                <a:cubicBezTo>
                  <a:pt x="31853415" y="1023024"/>
                  <a:pt x="31875471" y="1011216"/>
                  <a:pt x="31839243" y="1035367"/>
                </a:cubicBezTo>
                <a:cubicBezTo>
                  <a:pt x="31793775" y="1046734"/>
                  <a:pt x="31819095" y="1041266"/>
                  <a:pt x="31763043" y="1050607"/>
                </a:cubicBezTo>
                <a:cubicBezTo>
                  <a:pt x="31747199" y="1053248"/>
                  <a:pt x="31732711" y="1061232"/>
                  <a:pt x="31717323" y="1065848"/>
                </a:cubicBezTo>
                <a:cubicBezTo>
                  <a:pt x="31707295" y="1068856"/>
                  <a:pt x="31696915" y="1070591"/>
                  <a:pt x="31686843" y="1073467"/>
                </a:cubicBezTo>
                <a:cubicBezTo>
                  <a:pt x="31679123" y="1075674"/>
                  <a:pt x="31671963" y="1080149"/>
                  <a:pt x="31663983" y="1081088"/>
                </a:cubicBezTo>
                <a:cubicBezTo>
                  <a:pt x="31524715" y="1097472"/>
                  <a:pt x="31596663" y="1075588"/>
                  <a:pt x="31534443" y="1096327"/>
                </a:cubicBezTo>
                <a:cubicBezTo>
                  <a:pt x="31509043" y="1098867"/>
                  <a:pt x="31483475" y="1100067"/>
                  <a:pt x="31458243" y="1103949"/>
                </a:cubicBezTo>
                <a:cubicBezTo>
                  <a:pt x="31429631" y="1108349"/>
                  <a:pt x="31415567" y="1127657"/>
                  <a:pt x="31389663" y="1142048"/>
                </a:cubicBezTo>
                <a:cubicBezTo>
                  <a:pt x="31378943" y="1148004"/>
                  <a:pt x="31349743" y="1150410"/>
                  <a:pt x="31343943" y="1164907"/>
                </a:cubicBezTo>
                <a:cubicBezTo>
                  <a:pt x="31340963" y="1172366"/>
                  <a:pt x="31349023" y="1180147"/>
                  <a:pt x="31351563" y="1187767"/>
                </a:cubicBezTo>
                <a:cubicBezTo>
                  <a:pt x="31427763" y="1190307"/>
                  <a:pt x="31504003" y="1191847"/>
                  <a:pt x="31580163" y="1195387"/>
                </a:cubicBezTo>
                <a:cubicBezTo>
                  <a:pt x="31653347" y="1198791"/>
                  <a:pt x="31674987" y="1202478"/>
                  <a:pt x="31740183" y="1210628"/>
                </a:cubicBezTo>
                <a:cubicBezTo>
                  <a:pt x="31747803" y="1208087"/>
                  <a:pt x="31755859" y="1206599"/>
                  <a:pt x="31763043" y="1203007"/>
                </a:cubicBezTo>
                <a:cubicBezTo>
                  <a:pt x="31796855" y="1186101"/>
                  <a:pt x="31787243" y="1183746"/>
                  <a:pt x="31801143" y="1142048"/>
                </a:cubicBezTo>
                <a:lnTo>
                  <a:pt x="31846863" y="1111567"/>
                </a:lnTo>
                <a:cubicBezTo>
                  <a:pt x="31853547" y="1107113"/>
                  <a:pt x="31862103" y="1106488"/>
                  <a:pt x="31869723" y="1103949"/>
                </a:cubicBezTo>
                <a:cubicBezTo>
                  <a:pt x="31926471" y="1085032"/>
                  <a:pt x="31926671" y="1081088"/>
                  <a:pt x="31999263" y="1081088"/>
                </a:cubicBezTo>
                <a:cubicBezTo>
                  <a:pt x="32007295" y="1081088"/>
                  <a:pt x="32014503" y="1086167"/>
                  <a:pt x="32022123" y="1088708"/>
                </a:cubicBezTo>
                <a:cubicBezTo>
                  <a:pt x="32182547" y="1096728"/>
                  <a:pt x="32126271" y="1080244"/>
                  <a:pt x="32197383" y="1103949"/>
                </a:cubicBezTo>
                <a:cubicBezTo>
                  <a:pt x="32212623" y="1109027"/>
                  <a:pt x="32228423" y="1112664"/>
                  <a:pt x="32243103" y="1119187"/>
                </a:cubicBezTo>
                <a:cubicBezTo>
                  <a:pt x="32262199" y="1127674"/>
                  <a:pt x="32274467" y="1142931"/>
                  <a:pt x="32288823" y="1157287"/>
                </a:cubicBezTo>
                <a:cubicBezTo>
                  <a:pt x="32300183" y="1168646"/>
                  <a:pt x="32299835" y="1187510"/>
                  <a:pt x="32304063" y="1203007"/>
                </a:cubicBezTo>
                <a:cubicBezTo>
                  <a:pt x="32307471" y="1215503"/>
                  <a:pt x="32311683" y="1228155"/>
                  <a:pt x="32311683" y="1241107"/>
                </a:cubicBezTo>
                <a:cubicBezTo>
                  <a:pt x="32311683" y="1256881"/>
                  <a:pt x="32296527" y="1275269"/>
                  <a:pt x="32288823" y="1286827"/>
                </a:cubicBezTo>
                <a:cubicBezTo>
                  <a:pt x="32281203" y="1289367"/>
                  <a:pt x="32273915" y="1293314"/>
                  <a:pt x="32265963" y="1294448"/>
                </a:cubicBezTo>
                <a:cubicBezTo>
                  <a:pt x="32128943" y="1314021"/>
                  <a:pt x="31946979" y="1296955"/>
                  <a:pt x="31831623" y="1294448"/>
                </a:cubicBezTo>
                <a:cubicBezTo>
                  <a:pt x="31831623" y="1294448"/>
                  <a:pt x="31801403" y="1305461"/>
                  <a:pt x="31785903" y="1309689"/>
                </a:cubicBezTo>
                <a:cubicBezTo>
                  <a:pt x="31749355" y="1319655"/>
                  <a:pt x="31708303" y="1321257"/>
                  <a:pt x="31671603" y="1324928"/>
                </a:cubicBezTo>
                <a:cubicBezTo>
                  <a:pt x="31663611" y="1325726"/>
                  <a:pt x="31656363" y="1330007"/>
                  <a:pt x="31648743" y="1332548"/>
                </a:cubicBezTo>
                <a:lnTo>
                  <a:pt x="31625883" y="1340168"/>
                </a:lnTo>
                <a:lnTo>
                  <a:pt x="31557303" y="1363028"/>
                </a:lnTo>
                <a:cubicBezTo>
                  <a:pt x="31539927" y="1368820"/>
                  <a:pt x="31529231" y="1388606"/>
                  <a:pt x="31511583" y="1393507"/>
                </a:cubicBezTo>
                <a:cubicBezTo>
                  <a:pt x="31482115" y="1401695"/>
                  <a:pt x="31450623" y="1398587"/>
                  <a:pt x="31420143" y="1401128"/>
                </a:cubicBezTo>
                <a:cubicBezTo>
                  <a:pt x="31391399" y="1391547"/>
                  <a:pt x="31377767" y="1389230"/>
                  <a:pt x="31351563" y="1363028"/>
                </a:cubicBezTo>
                <a:cubicBezTo>
                  <a:pt x="31345883" y="1357347"/>
                  <a:pt x="31346483" y="1347787"/>
                  <a:pt x="31343943" y="1340168"/>
                </a:cubicBezTo>
                <a:cubicBezTo>
                  <a:pt x="31338151" y="1322793"/>
                  <a:pt x="31323623" y="1309689"/>
                  <a:pt x="31313463" y="1294448"/>
                </a:cubicBezTo>
                <a:cubicBezTo>
                  <a:pt x="31305843" y="1289367"/>
                  <a:pt x="31298795" y="1283304"/>
                  <a:pt x="31290603" y="1279208"/>
                </a:cubicBezTo>
                <a:cubicBezTo>
                  <a:pt x="31283419" y="1275616"/>
                  <a:pt x="31274015" y="1276606"/>
                  <a:pt x="31267743" y="1271587"/>
                </a:cubicBezTo>
                <a:cubicBezTo>
                  <a:pt x="31260595" y="1265866"/>
                  <a:pt x="31257583" y="1256347"/>
                  <a:pt x="31252503" y="1248727"/>
                </a:cubicBezTo>
                <a:cubicBezTo>
                  <a:pt x="31252503" y="1248727"/>
                  <a:pt x="31222171" y="1238103"/>
                  <a:pt x="31206783" y="1233487"/>
                </a:cubicBezTo>
                <a:cubicBezTo>
                  <a:pt x="31171387" y="1222867"/>
                  <a:pt x="31171779" y="1226486"/>
                  <a:pt x="31130583" y="1218247"/>
                </a:cubicBezTo>
                <a:cubicBezTo>
                  <a:pt x="31120315" y="1216194"/>
                  <a:pt x="31110263" y="1213167"/>
                  <a:pt x="31100103" y="1210628"/>
                </a:cubicBezTo>
                <a:cubicBezTo>
                  <a:pt x="31067083" y="1208087"/>
                  <a:pt x="31034163" y="1203007"/>
                  <a:pt x="31001043" y="1203007"/>
                </a:cubicBezTo>
                <a:cubicBezTo>
                  <a:pt x="30985595" y="1203007"/>
                  <a:pt x="30970655" y="1208711"/>
                  <a:pt x="30955323" y="1210628"/>
                </a:cubicBezTo>
                <a:cubicBezTo>
                  <a:pt x="30929995" y="1213793"/>
                  <a:pt x="30904523" y="1215708"/>
                  <a:pt x="30879123" y="1218247"/>
                </a:cubicBezTo>
                <a:cubicBezTo>
                  <a:pt x="30842023" y="1205879"/>
                  <a:pt x="30853575" y="1214929"/>
                  <a:pt x="30825783" y="1164907"/>
                </a:cubicBezTo>
                <a:cubicBezTo>
                  <a:pt x="30821883" y="1157886"/>
                  <a:pt x="30810979" y="1145639"/>
                  <a:pt x="30818163" y="1142048"/>
                </a:cubicBezTo>
                <a:cubicBezTo>
                  <a:pt x="30838735" y="1131761"/>
                  <a:pt x="30863883" y="1136968"/>
                  <a:pt x="30886743" y="1134429"/>
                </a:cubicBezTo>
                <a:cubicBezTo>
                  <a:pt x="31001655" y="1157409"/>
                  <a:pt x="30858475" y="1128145"/>
                  <a:pt x="30955323" y="1149669"/>
                </a:cubicBezTo>
                <a:cubicBezTo>
                  <a:pt x="30967967" y="1152477"/>
                  <a:pt x="30981299" y="1152739"/>
                  <a:pt x="30993423" y="1157287"/>
                </a:cubicBezTo>
                <a:cubicBezTo>
                  <a:pt x="31023339" y="1168506"/>
                  <a:pt x="31012571" y="1186580"/>
                  <a:pt x="31054383" y="1180147"/>
                </a:cubicBezTo>
                <a:cubicBezTo>
                  <a:pt x="31075835" y="1176848"/>
                  <a:pt x="31095023" y="1164907"/>
                  <a:pt x="31115343" y="1157287"/>
                </a:cubicBezTo>
                <a:lnTo>
                  <a:pt x="31161063" y="1126808"/>
                </a:lnTo>
                <a:cubicBezTo>
                  <a:pt x="31196623" y="1120459"/>
                  <a:pt x="31201547" y="1119187"/>
                  <a:pt x="31222023" y="1119187"/>
                </a:cubicBezTo>
                <a:cubicBezTo>
                  <a:pt x="31240415" y="1119187"/>
                  <a:pt x="31264947" y="1128415"/>
                  <a:pt x="31282983" y="1134429"/>
                </a:cubicBezTo>
                <a:cubicBezTo>
                  <a:pt x="31292751" y="1131986"/>
                  <a:pt x="31325391" y="1124654"/>
                  <a:pt x="31336323" y="1119187"/>
                </a:cubicBezTo>
                <a:cubicBezTo>
                  <a:pt x="31344515" y="1115092"/>
                  <a:pt x="31350995" y="1108043"/>
                  <a:pt x="31359183" y="1103949"/>
                </a:cubicBezTo>
                <a:cubicBezTo>
                  <a:pt x="31366367" y="1100355"/>
                  <a:pt x="31376363" y="1102008"/>
                  <a:pt x="31382043" y="1096327"/>
                </a:cubicBezTo>
                <a:cubicBezTo>
                  <a:pt x="31387723" y="1090647"/>
                  <a:pt x="31388343" y="1081391"/>
                  <a:pt x="31389663" y="1073467"/>
                </a:cubicBezTo>
                <a:cubicBezTo>
                  <a:pt x="31408451" y="960739"/>
                  <a:pt x="31383451" y="1046392"/>
                  <a:pt x="31412523" y="959167"/>
                </a:cubicBezTo>
                <a:cubicBezTo>
                  <a:pt x="31450623" y="946468"/>
                  <a:pt x="31427763" y="949007"/>
                  <a:pt x="31481103" y="966789"/>
                </a:cubicBezTo>
                <a:cubicBezTo>
                  <a:pt x="31506503" y="969328"/>
                  <a:pt x="31532003" y="971034"/>
                  <a:pt x="31557303" y="974408"/>
                </a:cubicBezTo>
                <a:cubicBezTo>
                  <a:pt x="31570143" y="976119"/>
                  <a:pt x="31582663" y="979710"/>
                  <a:pt x="31595403" y="982028"/>
                </a:cubicBezTo>
                <a:lnTo>
                  <a:pt x="31641123" y="989649"/>
                </a:lnTo>
                <a:cubicBezTo>
                  <a:pt x="31641123" y="989649"/>
                  <a:pt x="31673223" y="982923"/>
                  <a:pt x="31686843" y="974408"/>
                </a:cubicBezTo>
                <a:cubicBezTo>
                  <a:pt x="31694611" y="969555"/>
                  <a:pt x="31696223" y="958583"/>
                  <a:pt x="31702083" y="951548"/>
                </a:cubicBezTo>
                <a:cubicBezTo>
                  <a:pt x="31708983" y="943270"/>
                  <a:pt x="31718047" y="936966"/>
                  <a:pt x="31724943" y="928687"/>
                </a:cubicBezTo>
                <a:cubicBezTo>
                  <a:pt x="31754171" y="893616"/>
                  <a:pt x="31755335" y="859474"/>
                  <a:pt x="31747803" y="806767"/>
                </a:cubicBezTo>
                <a:cubicBezTo>
                  <a:pt x="31746667" y="798817"/>
                  <a:pt x="31732563" y="801687"/>
                  <a:pt x="31724943" y="799148"/>
                </a:cubicBezTo>
                <a:cubicBezTo>
                  <a:pt x="31695403" y="818843"/>
                  <a:pt x="31710771" y="811492"/>
                  <a:pt x="31679223" y="822007"/>
                </a:cubicBezTo>
                <a:cubicBezTo>
                  <a:pt x="31671603" y="824547"/>
                  <a:pt x="31674143" y="837247"/>
                  <a:pt x="31671603" y="844868"/>
                </a:cubicBezTo>
                <a:lnTo>
                  <a:pt x="31663983" y="867728"/>
                </a:lnTo>
                <a:cubicBezTo>
                  <a:pt x="31658903" y="882968"/>
                  <a:pt x="31661903" y="904235"/>
                  <a:pt x="31648743" y="913448"/>
                </a:cubicBezTo>
                <a:cubicBezTo>
                  <a:pt x="31631967" y="925190"/>
                  <a:pt x="31608103" y="918527"/>
                  <a:pt x="31587783" y="921068"/>
                </a:cubicBezTo>
                <a:cubicBezTo>
                  <a:pt x="31587783" y="921068"/>
                  <a:pt x="31556743" y="912352"/>
                  <a:pt x="31542063" y="905828"/>
                </a:cubicBezTo>
                <a:cubicBezTo>
                  <a:pt x="31533695" y="902108"/>
                  <a:pt x="31527975" y="893219"/>
                  <a:pt x="31519203" y="890588"/>
                </a:cubicBezTo>
                <a:cubicBezTo>
                  <a:pt x="31473319" y="876822"/>
                  <a:pt x="31458407" y="884033"/>
                  <a:pt x="31412523" y="890588"/>
                </a:cubicBezTo>
                <a:cubicBezTo>
                  <a:pt x="31412523" y="890588"/>
                  <a:pt x="31381483" y="881872"/>
                  <a:pt x="31366803" y="875347"/>
                </a:cubicBezTo>
                <a:cubicBezTo>
                  <a:pt x="31335355" y="861370"/>
                  <a:pt x="31342719" y="863781"/>
                  <a:pt x="31351563" y="837247"/>
                </a:cubicBezTo>
                <a:cubicBezTo>
                  <a:pt x="31361723" y="834707"/>
                  <a:pt x="31371975" y="832506"/>
                  <a:pt x="31382043" y="829628"/>
                </a:cubicBezTo>
                <a:cubicBezTo>
                  <a:pt x="31389767" y="827421"/>
                  <a:pt x="31397063" y="823750"/>
                  <a:pt x="31404903" y="822007"/>
                </a:cubicBezTo>
                <a:cubicBezTo>
                  <a:pt x="31419987" y="818655"/>
                  <a:pt x="31435383" y="816928"/>
                  <a:pt x="31450623" y="814389"/>
                </a:cubicBezTo>
                <a:cubicBezTo>
                  <a:pt x="31466471" y="811746"/>
                  <a:pt x="31481431" y="805114"/>
                  <a:pt x="31496343" y="799148"/>
                </a:cubicBezTo>
                <a:cubicBezTo>
                  <a:pt x="31520515" y="789479"/>
                  <a:pt x="31529063" y="782414"/>
                  <a:pt x="31549683" y="768667"/>
                </a:cubicBezTo>
                <a:cubicBezTo>
                  <a:pt x="31602087" y="733733"/>
                  <a:pt x="31589611" y="755564"/>
                  <a:pt x="31603023" y="715327"/>
                </a:cubicBezTo>
                <a:cubicBezTo>
                  <a:pt x="31514091" y="705447"/>
                  <a:pt x="31557267" y="710560"/>
                  <a:pt x="31473483" y="700087"/>
                </a:cubicBezTo>
                <a:cubicBezTo>
                  <a:pt x="31465515" y="699091"/>
                  <a:pt x="31458243" y="695008"/>
                  <a:pt x="31450623" y="692467"/>
                </a:cubicBezTo>
                <a:lnTo>
                  <a:pt x="31427763" y="684847"/>
                </a:lnTo>
                <a:lnTo>
                  <a:pt x="31336323" y="654368"/>
                </a:lnTo>
                <a:cubicBezTo>
                  <a:pt x="31318947" y="648576"/>
                  <a:pt x="31306615" y="632783"/>
                  <a:pt x="31290603" y="623887"/>
                </a:cubicBezTo>
                <a:cubicBezTo>
                  <a:pt x="31283583" y="619986"/>
                  <a:pt x="31274927" y="619859"/>
                  <a:pt x="31267743" y="616267"/>
                </a:cubicBezTo>
                <a:cubicBezTo>
                  <a:pt x="31259555" y="612172"/>
                  <a:pt x="31253075" y="605124"/>
                  <a:pt x="31244883" y="601027"/>
                </a:cubicBezTo>
                <a:cubicBezTo>
                  <a:pt x="31206555" y="581863"/>
                  <a:pt x="31224355" y="610979"/>
                  <a:pt x="31176303" y="562928"/>
                </a:cubicBezTo>
                <a:cubicBezTo>
                  <a:pt x="31170623" y="557247"/>
                  <a:pt x="31160963" y="542275"/>
                  <a:pt x="31168683" y="540067"/>
                </a:cubicBezTo>
                <a:cubicBezTo>
                  <a:pt x="31205399" y="529577"/>
                  <a:pt x="31244883" y="534987"/>
                  <a:pt x="31282983" y="532448"/>
                </a:cubicBezTo>
                <a:cubicBezTo>
                  <a:pt x="31305843" y="534987"/>
                  <a:pt x="31328875" y="536286"/>
                  <a:pt x="31351563" y="540067"/>
                </a:cubicBezTo>
                <a:cubicBezTo>
                  <a:pt x="31359487" y="541387"/>
                  <a:pt x="31366803" y="545149"/>
                  <a:pt x="31374423" y="547688"/>
                </a:cubicBezTo>
                <a:cubicBezTo>
                  <a:pt x="31394295" y="554311"/>
                  <a:pt x="31415699" y="555770"/>
                  <a:pt x="31435383" y="562928"/>
                </a:cubicBezTo>
                <a:cubicBezTo>
                  <a:pt x="31443991" y="566057"/>
                  <a:pt x="31450623" y="573087"/>
                  <a:pt x="31458243" y="578168"/>
                </a:cubicBezTo>
                <a:cubicBezTo>
                  <a:pt x="31473483" y="588327"/>
                  <a:pt x="31476663" y="610103"/>
                  <a:pt x="31488723" y="623887"/>
                </a:cubicBezTo>
                <a:cubicBezTo>
                  <a:pt x="31494755" y="630780"/>
                  <a:pt x="31503963" y="634047"/>
                  <a:pt x="31511583" y="639127"/>
                </a:cubicBezTo>
                <a:cubicBezTo>
                  <a:pt x="31526823" y="641668"/>
                  <a:pt x="31547131" y="658376"/>
                  <a:pt x="31557303" y="646747"/>
                </a:cubicBezTo>
                <a:cubicBezTo>
                  <a:pt x="31581947" y="618587"/>
                  <a:pt x="31566563" y="583086"/>
                  <a:pt x="31557303" y="555307"/>
                </a:cubicBezTo>
                <a:cubicBezTo>
                  <a:pt x="31549683" y="550227"/>
                  <a:pt x="31540919" y="546543"/>
                  <a:pt x="31534443" y="540067"/>
                </a:cubicBezTo>
                <a:cubicBezTo>
                  <a:pt x="31514823" y="520446"/>
                  <a:pt x="31517035" y="506368"/>
                  <a:pt x="31511583" y="479107"/>
                </a:cubicBezTo>
                <a:cubicBezTo>
                  <a:pt x="31519203" y="476568"/>
                  <a:pt x="31526603" y="473229"/>
                  <a:pt x="31534443" y="471487"/>
                </a:cubicBezTo>
                <a:cubicBezTo>
                  <a:pt x="31549527" y="468136"/>
                  <a:pt x="31566347" y="470778"/>
                  <a:pt x="31580163" y="463870"/>
                </a:cubicBezTo>
                <a:cubicBezTo>
                  <a:pt x="31623031" y="442434"/>
                  <a:pt x="31661443" y="413067"/>
                  <a:pt x="31702083" y="387668"/>
                </a:cubicBezTo>
                <a:cubicBezTo>
                  <a:pt x="31696223" y="385715"/>
                  <a:pt x="31604251" y="362629"/>
                  <a:pt x="31671603" y="326709"/>
                </a:cubicBezTo>
                <a:cubicBezTo>
                  <a:pt x="31707535" y="307546"/>
                  <a:pt x="31753255" y="325127"/>
                  <a:pt x="31793523" y="319087"/>
                </a:cubicBezTo>
                <a:cubicBezTo>
                  <a:pt x="31804759" y="317403"/>
                  <a:pt x="31813843" y="308927"/>
                  <a:pt x="31824003" y="303848"/>
                </a:cubicBezTo>
                <a:cubicBezTo>
                  <a:pt x="31816383" y="298768"/>
                  <a:pt x="31809335" y="292705"/>
                  <a:pt x="31801143" y="288607"/>
                </a:cubicBezTo>
                <a:cubicBezTo>
                  <a:pt x="31793959" y="285015"/>
                  <a:pt x="31785903" y="283528"/>
                  <a:pt x="31778283" y="280987"/>
                </a:cubicBezTo>
                <a:cubicBezTo>
                  <a:pt x="31750139" y="271606"/>
                  <a:pt x="31682195" y="262908"/>
                  <a:pt x="31648743" y="258127"/>
                </a:cubicBezTo>
                <a:lnTo>
                  <a:pt x="31618263" y="265747"/>
                </a:lnTo>
                <a:cubicBezTo>
                  <a:pt x="31610471" y="267695"/>
                  <a:pt x="31603023" y="270828"/>
                  <a:pt x="31595403" y="273368"/>
                </a:cubicBezTo>
                <a:lnTo>
                  <a:pt x="31549683" y="288607"/>
                </a:lnTo>
                <a:cubicBezTo>
                  <a:pt x="31540995" y="291503"/>
                  <a:pt x="31534443" y="298768"/>
                  <a:pt x="31526823" y="303848"/>
                </a:cubicBezTo>
                <a:lnTo>
                  <a:pt x="31481103" y="334327"/>
                </a:lnTo>
                <a:cubicBezTo>
                  <a:pt x="31465863" y="344487"/>
                  <a:pt x="31451395" y="355913"/>
                  <a:pt x="31435383" y="364808"/>
                </a:cubicBezTo>
                <a:cubicBezTo>
                  <a:pt x="31419307" y="373740"/>
                  <a:pt x="31379211" y="377979"/>
                  <a:pt x="31366803" y="380047"/>
                </a:cubicBezTo>
                <a:cubicBezTo>
                  <a:pt x="31348739" y="383059"/>
                  <a:pt x="31335543" y="399283"/>
                  <a:pt x="31321083" y="410527"/>
                </a:cubicBezTo>
                <a:cubicBezTo>
                  <a:pt x="31300775" y="426323"/>
                  <a:pt x="31296531" y="435929"/>
                  <a:pt x="31282983" y="456247"/>
                </a:cubicBezTo>
                <a:lnTo>
                  <a:pt x="31260123" y="463870"/>
                </a:lnTo>
                <a:cubicBezTo>
                  <a:pt x="31244883" y="468947"/>
                  <a:pt x="31230155" y="475957"/>
                  <a:pt x="31214403" y="479107"/>
                </a:cubicBezTo>
                <a:cubicBezTo>
                  <a:pt x="31191851" y="483618"/>
                  <a:pt x="31168683" y="484187"/>
                  <a:pt x="31145823" y="486727"/>
                </a:cubicBezTo>
                <a:cubicBezTo>
                  <a:pt x="31138203" y="481647"/>
                  <a:pt x="31131155" y="475583"/>
                  <a:pt x="31122963" y="471487"/>
                </a:cubicBezTo>
                <a:cubicBezTo>
                  <a:pt x="31097431" y="458722"/>
                  <a:pt x="31053255" y="458662"/>
                  <a:pt x="31031523" y="456247"/>
                </a:cubicBezTo>
                <a:cubicBezTo>
                  <a:pt x="30970563" y="476568"/>
                  <a:pt x="31041683" y="446087"/>
                  <a:pt x="31001043" y="486727"/>
                </a:cubicBezTo>
                <a:cubicBezTo>
                  <a:pt x="30995363" y="492407"/>
                  <a:pt x="30984455" y="489329"/>
                  <a:pt x="30978183" y="494350"/>
                </a:cubicBezTo>
                <a:cubicBezTo>
                  <a:pt x="30971035" y="500068"/>
                  <a:pt x="30968023" y="509588"/>
                  <a:pt x="30962943" y="517208"/>
                </a:cubicBezTo>
                <a:cubicBezTo>
                  <a:pt x="30955323" y="519747"/>
                  <a:pt x="30948115" y="524828"/>
                  <a:pt x="30940083" y="524828"/>
                </a:cubicBezTo>
                <a:cubicBezTo>
                  <a:pt x="30924311" y="524828"/>
                  <a:pt x="30905923" y="509673"/>
                  <a:pt x="30894363" y="501968"/>
                </a:cubicBezTo>
                <a:cubicBezTo>
                  <a:pt x="30835943" y="499427"/>
                  <a:pt x="30777195" y="501050"/>
                  <a:pt x="30719103" y="494350"/>
                </a:cubicBezTo>
                <a:cubicBezTo>
                  <a:pt x="30701551" y="492322"/>
                  <a:pt x="30688623" y="472298"/>
                  <a:pt x="30688623" y="456247"/>
                </a:cubicBezTo>
                <a:cubicBezTo>
                  <a:pt x="30688623" y="448215"/>
                  <a:pt x="30693703" y="441007"/>
                  <a:pt x="30696243" y="433387"/>
                </a:cubicBezTo>
                <a:cubicBezTo>
                  <a:pt x="30761759" y="389712"/>
                  <a:pt x="30684659" y="447868"/>
                  <a:pt x="30726723" y="395288"/>
                </a:cubicBezTo>
                <a:cubicBezTo>
                  <a:pt x="30741675" y="376602"/>
                  <a:pt x="30767031" y="376558"/>
                  <a:pt x="30787683" y="372428"/>
                </a:cubicBezTo>
                <a:cubicBezTo>
                  <a:pt x="30881507" y="384155"/>
                  <a:pt x="30828227" y="378477"/>
                  <a:pt x="30947703" y="387668"/>
                </a:cubicBezTo>
                <a:cubicBezTo>
                  <a:pt x="30963723" y="388901"/>
                  <a:pt x="30937543" y="357187"/>
                  <a:pt x="30932463" y="341949"/>
                </a:cubicBezTo>
                <a:cubicBezTo>
                  <a:pt x="30924843" y="336867"/>
                  <a:pt x="30915327" y="333859"/>
                  <a:pt x="30909603" y="326709"/>
                </a:cubicBezTo>
                <a:cubicBezTo>
                  <a:pt x="30904587" y="320435"/>
                  <a:pt x="30903559" y="311724"/>
                  <a:pt x="30901983" y="303848"/>
                </a:cubicBezTo>
                <a:cubicBezTo>
                  <a:pt x="30898463" y="286235"/>
                  <a:pt x="30883587" y="264876"/>
                  <a:pt x="30894363" y="250507"/>
                </a:cubicBezTo>
                <a:cubicBezTo>
                  <a:pt x="30905139" y="236139"/>
                  <a:pt x="30929923" y="245427"/>
                  <a:pt x="30947703" y="242888"/>
                </a:cubicBezTo>
                <a:cubicBezTo>
                  <a:pt x="31005163" y="262040"/>
                  <a:pt x="30934339" y="236204"/>
                  <a:pt x="30993423" y="265747"/>
                </a:cubicBezTo>
                <a:cubicBezTo>
                  <a:pt x="31000607" y="269339"/>
                  <a:pt x="31008663" y="270828"/>
                  <a:pt x="31016283" y="273368"/>
                </a:cubicBezTo>
                <a:cubicBezTo>
                  <a:pt x="31046763" y="275907"/>
                  <a:pt x="31077407" y="276945"/>
                  <a:pt x="31107723" y="280987"/>
                </a:cubicBezTo>
                <a:cubicBezTo>
                  <a:pt x="31115687" y="282051"/>
                  <a:pt x="31122863" y="286400"/>
                  <a:pt x="31130583" y="288607"/>
                </a:cubicBezTo>
                <a:cubicBezTo>
                  <a:pt x="31145575" y="292891"/>
                  <a:pt x="31195695" y="304956"/>
                  <a:pt x="31206783" y="303848"/>
                </a:cubicBezTo>
                <a:cubicBezTo>
                  <a:pt x="31218087" y="302717"/>
                  <a:pt x="31232183" y="298768"/>
                  <a:pt x="31237263" y="288607"/>
                </a:cubicBezTo>
                <a:cubicBezTo>
                  <a:pt x="31246423" y="270292"/>
                  <a:pt x="31242343" y="247968"/>
                  <a:pt x="31244883" y="227647"/>
                </a:cubicBezTo>
                <a:cubicBezTo>
                  <a:pt x="31242343" y="220027"/>
                  <a:pt x="31239211" y="212580"/>
                  <a:pt x="31237263" y="204788"/>
                </a:cubicBezTo>
                <a:cubicBezTo>
                  <a:pt x="31219063" y="131985"/>
                  <a:pt x="31226603" y="166906"/>
                  <a:pt x="31336323" y="159068"/>
                </a:cubicBezTo>
                <a:cubicBezTo>
                  <a:pt x="31336323" y="159068"/>
                  <a:pt x="31368423" y="165794"/>
                  <a:pt x="31382043" y="174307"/>
                </a:cubicBezTo>
                <a:cubicBezTo>
                  <a:pt x="31389811" y="179161"/>
                  <a:pt x="31388531" y="194475"/>
                  <a:pt x="31397283" y="197167"/>
                </a:cubicBezTo>
                <a:cubicBezTo>
                  <a:pt x="31424099" y="205418"/>
                  <a:pt x="31453163" y="202247"/>
                  <a:pt x="31481103" y="204788"/>
                </a:cubicBezTo>
                <a:cubicBezTo>
                  <a:pt x="31505255" y="168561"/>
                  <a:pt x="31493447" y="190616"/>
                  <a:pt x="31511583" y="136208"/>
                </a:cubicBezTo>
                <a:cubicBezTo>
                  <a:pt x="31517375" y="118831"/>
                  <a:pt x="31531903" y="105727"/>
                  <a:pt x="31542063" y="90487"/>
                </a:cubicBezTo>
                <a:cubicBezTo>
                  <a:pt x="31542063" y="90487"/>
                  <a:pt x="31572399" y="79863"/>
                  <a:pt x="31587783" y="75247"/>
                </a:cubicBezTo>
                <a:cubicBezTo>
                  <a:pt x="31597815" y="72238"/>
                  <a:pt x="31608103" y="70168"/>
                  <a:pt x="31618263" y="67627"/>
                </a:cubicBezTo>
                <a:cubicBezTo>
                  <a:pt x="31646203" y="65088"/>
                  <a:pt x="31674275" y="63717"/>
                  <a:pt x="31702083" y="60007"/>
                </a:cubicBezTo>
                <a:cubicBezTo>
                  <a:pt x="31712467" y="58623"/>
                  <a:pt x="31723371" y="57403"/>
                  <a:pt x="31732563" y="52387"/>
                </a:cubicBezTo>
                <a:cubicBezTo>
                  <a:pt x="31751747" y="41925"/>
                  <a:pt x="31768123" y="26987"/>
                  <a:pt x="31785903" y="14287"/>
                </a:cubicBezTo>
                <a:close/>
                <a:moveTo>
                  <a:pt x="7930556" y="0"/>
                </a:moveTo>
                <a:lnTo>
                  <a:pt x="8940335" y="0"/>
                </a:lnTo>
                <a:lnTo>
                  <a:pt x="8938470" y="658"/>
                </a:lnTo>
                <a:cubicBezTo>
                  <a:pt x="8936139" y="2329"/>
                  <a:pt x="8934164" y="5369"/>
                  <a:pt x="8925244" y="14288"/>
                </a:cubicBezTo>
                <a:cubicBezTo>
                  <a:pt x="8917157" y="22385"/>
                  <a:pt x="8905710" y="26310"/>
                  <a:pt x="8896673" y="33337"/>
                </a:cubicBezTo>
                <a:cubicBezTo>
                  <a:pt x="8891358" y="37473"/>
                  <a:pt x="8887151" y="42863"/>
                  <a:pt x="8882384" y="47626"/>
                </a:cubicBezTo>
                <a:cubicBezTo>
                  <a:pt x="8874291" y="55720"/>
                  <a:pt x="8863189" y="60111"/>
                  <a:pt x="8853809" y="66677"/>
                </a:cubicBezTo>
                <a:cubicBezTo>
                  <a:pt x="8847309" y="71227"/>
                  <a:pt x="8841491" y="76758"/>
                  <a:pt x="8834760" y="80963"/>
                </a:cubicBezTo>
                <a:cubicBezTo>
                  <a:pt x="8828739" y="84725"/>
                  <a:pt x="8821873" y="86966"/>
                  <a:pt x="8815714" y="90487"/>
                </a:cubicBezTo>
                <a:cubicBezTo>
                  <a:pt x="8810741" y="93327"/>
                  <a:pt x="8806185" y="96837"/>
                  <a:pt x="8801424" y="100014"/>
                </a:cubicBezTo>
                <a:cubicBezTo>
                  <a:pt x="8796663" y="103188"/>
                  <a:pt x="8795073" y="109538"/>
                  <a:pt x="8791896" y="114301"/>
                </a:cubicBezTo>
                <a:lnTo>
                  <a:pt x="8753797" y="171450"/>
                </a:lnTo>
                <a:cubicBezTo>
                  <a:pt x="8749037" y="174625"/>
                  <a:pt x="8744630" y="178415"/>
                  <a:pt x="8739515" y="180977"/>
                </a:cubicBezTo>
                <a:cubicBezTo>
                  <a:pt x="8735022" y="183220"/>
                  <a:pt x="8729143" y="182601"/>
                  <a:pt x="8725227" y="185739"/>
                </a:cubicBezTo>
                <a:cubicBezTo>
                  <a:pt x="8720755" y="189314"/>
                  <a:pt x="8719359" y="195629"/>
                  <a:pt x="8715697" y="200025"/>
                </a:cubicBezTo>
                <a:cubicBezTo>
                  <a:pt x="8711385" y="205199"/>
                  <a:pt x="8707015" y="210577"/>
                  <a:pt x="8701413" y="214313"/>
                </a:cubicBezTo>
                <a:cubicBezTo>
                  <a:pt x="8679641" y="228827"/>
                  <a:pt x="8691432" y="206146"/>
                  <a:pt x="8682357" y="233363"/>
                </a:cubicBezTo>
                <a:cubicBezTo>
                  <a:pt x="8651187" y="243752"/>
                  <a:pt x="8681783" y="229321"/>
                  <a:pt x="8663310" y="252414"/>
                </a:cubicBezTo>
                <a:cubicBezTo>
                  <a:pt x="8659736" y="256882"/>
                  <a:pt x="8653071" y="257890"/>
                  <a:pt x="8649021" y="261938"/>
                </a:cubicBezTo>
                <a:cubicBezTo>
                  <a:pt x="8644974" y="265984"/>
                  <a:pt x="8642675" y="271462"/>
                  <a:pt x="8639497" y="276224"/>
                </a:cubicBezTo>
                <a:cubicBezTo>
                  <a:pt x="8639497" y="276224"/>
                  <a:pt x="8620869" y="284394"/>
                  <a:pt x="8610925" y="285750"/>
                </a:cubicBezTo>
                <a:cubicBezTo>
                  <a:pt x="8585705" y="289188"/>
                  <a:pt x="8560125" y="288925"/>
                  <a:pt x="8534723" y="290513"/>
                </a:cubicBezTo>
                <a:lnTo>
                  <a:pt x="8520437" y="285750"/>
                </a:lnTo>
                <a:lnTo>
                  <a:pt x="8477573" y="271462"/>
                </a:lnTo>
                <a:cubicBezTo>
                  <a:pt x="8444936" y="269422"/>
                  <a:pt x="8409903" y="260683"/>
                  <a:pt x="8377564" y="271462"/>
                </a:cubicBezTo>
                <a:cubicBezTo>
                  <a:pt x="8370828" y="273710"/>
                  <a:pt x="8364863" y="277813"/>
                  <a:pt x="8358511" y="280989"/>
                </a:cubicBezTo>
                <a:cubicBezTo>
                  <a:pt x="8300513" y="292585"/>
                  <a:pt x="8372568" y="277152"/>
                  <a:pt x="8306124" y="295276"/>
                </a:cubicBezTo>
                <a:cubicBezTo>
                  <a:pt x="8271268" y="304781"/>
                  <a:pt x="8292888" y="292986"/>
                  <a:pt x="8268023" y="309563"/>
                </a:cubicBezTo>
                <a:cubicBezTo>
                  <a:pt x="8260688" y="312006"/>
                  <a:pt x="8243793" y="316248"/>
                  <a:pt x="8239448" y="323853"/>
                </a:cubicBezTo>
                <a:cubicBezTo>
                  <a:pt x="8235432" y="330877"/>
                  <a:pt x="8236274" y="339724"/>
                  <a:pt x="8234687" y="347662"/>
                </a:cubicBezTo>
                <a:cubicBezTo>
                  <a:pt x="8237862" y="352424"/>
                  <a:pt x="8243214" y="356312"/>
                  <a:pt x="8244211" y="361949"/>
                </a:cubicBezTo>
                <a:cubicBezTo>
                  <a:pt x="8248083" y="383892"/>
                  <a:pt x="8248975" y="406342"/>
                  <a:pt x="8248975" y="428628"/>
                </a:cubicBezTo>
                <a:cubicBezTo>
                  <a:pt x="8248975" y="433645"/>
                  <a:pt x="8249039" y="441534"/>
                  <a:pt x="8244211" y="442914"/>
                </a:cubicBezTo>
                <a:cubicBezTo>
                  <a:pt x="8224310" y="448598"/>
                  <a:pt x="8202937" y="446090"/>
                  <a:pt x="8182298" y="447675"/>
                </a:cubicBezTo>
                <a:cubicBezTo>
                  <a:pt x="8149970" y="436899"/>
                  <a:pt x="8188561" y="451154"/>
                  <a:pt x="8139436" y="423863"/>
                </a:cubicBezTo>
                <a:cubicBezTo>
                  <a:pt x="8129384" y="418279"/>
                  <a:pt x="8104332" y="415632"/>
                  <a:pt x="8096573" y="414337"/>
                </a:cubicBezTo>
                <a:cubicBezTo>
                  <a:pt x="8088227" y="419902"/>
                  <a:pt x="8075223" y="424348"/>
                  <a:pt x="8077522" y="438150"/>
                </a:cubicBezTo>
                <a:cubicBezTo>
                  <a:pt x="8078463" y="443796"/>
                  <a:pt x="8083873" y="447675"/>
                  <a:pt x="8087048" y="452437"/>
                </a:cubicBezTo>
                <a:cubicBezTo>
                  <a:pt x="8091809" y="454025"/>
                  <a:pt x="8097786" y="453649"/>
                  <a:pt x="8101336" y="457199"/>
                </a:cubicBezTo>
                <a:cubicBezTo>
                  <a:pt x="8104884" y="460749"/>
                  <a:pt x="8105113" y="466564"/>
                  <a:pt x="8106097" y="471487"/>
                </a:cubicBezTo>
                <a:cubicBezTo>
                  <a:pt x="8112937" y="505691"/>
                  <a:pt x="8113798" y="496012"/>
                  <a:pt x="8106097" y="519115"/>
                </a:cubicBezTo>
                <a:cubicBezTo>
                  <a:pt x="8059967" y="513345"/>
                  <a:pt x="8080548" y="516860"/>
                  <a:pt x="8044184" y="509588"/>
                </a:cubicBezTo>
                <a:cubicBezTo>
                  <a:pt x="8039261" y="508605"/>
                  <a:pt x="8034659" y="506414"/>
                  <a:pt x="8029898" y="504825"/>
                </a:cubicBezTo>
                <a:lnTo>
                  <a:pt x="8015611" y="500064"/>
                </a:lnTo>
                <a:cubicBezTo>
                  <a:pt x="8006084" y="496889"/>
                  <a:pt x="7996209" y="494615"/>
                  <a:pt x="7987034" y="490539"/>
                </a:cubicBezTo>
                <a:cubicBezTo>
                  <a:pt x="7981804" y="488214"/>
                  <a:pt x="7977866" y="483572"/>
                  <a:pt x="7972747" y="481014"/>
                </a:cubicBezTo>
                <a:cubicBezTo>
                  <a:pt x="7933309" y="461296"/>
                  <a:pt x="7985120" y="494022"/>
                  <a:pt x="7944171" y="466726"/>
                </a:cubicBezTo>
                <a:cubicBezTo>
                  <a:pt x="7939412" y="465138"/>
                  <a:pt x="7934375" y="464209"/>
                  <a:pt x="7929886" y="461962"/>
                </a:cubicBezTo>
                <a:cubicBezTo>
                  <a:pt x="7892950" y="443494"/>
                  <a:pt x="7937228" y="459648"/>
                  <a:pt x="7901311" y="447675"/>
                </a:cubicBezTo>
                <a:cubicBezTo>
                  <a:pt x="7896550" y="449262"/>
                  <a:pt x="7888886" y="447776"/>
                  <a:pt x="7887024" y="452437"/>
                </a:cubicBezTo>
                <a:cubicBezTo>
                  <a:pt x="7868772" y="498061"/>
                  <a:pt x="7882230" y="482440"/>
                  <a:pt x="7887024" y="509588"/>
                </a:cubicBezTo>
                <a:cubicBezTo>
                  <a:pt x="7890924" y="531699"/>
                  <a:pt x="7893373" y="554037"/>
                  <a:pt x="7896550" y="576262"/>
                </a:cubicBezTo>
                <a:lnTo>
                  <a:pt x="7848922" y="600074"/>
                </a:lnTo>
                <a:cubicBezTo>
                  <a:pt x="7815539" y="600074"/>
                  <a:pt x="7845745" y="599986"/>
                  <a:pt x="7758436" y="604838"/>
                </a:cubicBezTo>
                <a:cubicBezTo>
                  <a:pt x="7753671" y="601662"/>
                  <a:pt x="7749268" y="597872"/>
                  <a:pt x="7744148" y="595314"/>
                </a:cubicBezTo>
                <a:cubicBezTo>
                  <a:pt x="7704709" y="575593"/>
                  <a:pt x="7756520" y="608322"/>
                  <a:pt x="7715573" y="581024"/>
                </a:cubicBezTo>
                <a:cubicBezTo>
                  <a:pt x="7710808" y="579438"/>
                  <a:pt x="7705460" y="579047"/>
                  <a:pt x="7701284" y="576262"/>
                </a:cubicBezTo>
                <a:cubicBezTo>
                  <a:pt x="7690281" y="568928"/>
                  <a:pt x="7684497" y="558230"/>
                  <a:pt x="7677470" y="547688"/>
                </a:cubicBezTo>
                <a:cubicBezTo>
                  <a:pt x="7671898" y="539334"/>
                  <a:pt x="7675499" y="525727"/>
                  <a:pt x="7667945" y="519115"/>
                </a:cubicBezTo>
                <a:cubicBezTo>
                  <a:pt x="7660679" y="512754"/>
                  <a:pt x="7649018" y="514737"/>
                  <a:pt x="7639370" y="514352"/>
                </a:cubicBezTo>
                <a:lnTo>
                  <a:pt x="7429823" y="509588"/>
                </a:lnTo>
                <a:cubicBezTo>
                  <a:pt x="7421189" y="511745"/>
                  <a:pt x="7386067" y="520008"/>
                  <a:pt x="7382200" y="523875"/>
                </a:cubicBezTo>
                <a:cubicBezTo>
                  <a:pt x="7378259" y="527818"/>
                  <a:pt x="7396167" y="551970"/>
                  <a:pt x="7396488" y="552450"/>
                </a:cubicBezTo>
                <a:cubicBezTo>
                  <a:pt x="7396488" y="552450"/>
                  <a:pt x="7416449" y="563961"/>
                  <a:pt x="7425063" y="571499"/>
                </a:cubicBezTo>
                <a:cubicBezTo>
                  <a:pt x="7441103" y="585537"/>
                  <a:pt x="7434420" y="586038"/>
                  <a:pt x="7425063" y="600074"/>
                </a:cubicBezTo>
                <a:lnTo>
                  <a:pt x="7410775" y="604838"/>
                </a:lnTo>
                <a:cubicBezTo>
                  <a:pt x="7401254" y="608014"/>
                  <a:pt x="7390370" y="608526"/>
                  <a:pt x="7382200" y="614363"/>
                </a:cubicBezTo>
                <a:cubicBezTo>
                  <a:pt x="7369379" y="623522"/>
                  <a:pt x="7385623" y="653198"/>
                  <a:pt x="7386961" y="657225"/>
                </a:cubicBezTo>
                <a:cubicBezTo>
                  <a:pt x="7425069" y="682627"/>
                  <a:pt x="7379022" y="649285"/>
                  <a:pt x="7410775" y="681037"/>
                </a:cubicBezTo>
                <a:cubicBezTo>
                  <a:pt x="7432319" y="702579"/>
                  <a:pt x="7420554" y="677036"/>
                  <a:pt x="7429823" y="704851"/>
                </a:cubicBezTo>
                <a:cubicBezTo>
                  <a:pt x="7434590" y="706438"/>
                  <a:pt x="7440189" y="706476"/>
                  <a:pt x="7444110" y="709614"/>
                </a:cubicBezTo>
                <a:cubicBezTo>
                  <a:pt x="7448584" y="713189"/>
                  <a:pt x="7451073" y="718781"/>
                  <a:pt x="7453637" y="723899"/>
                </a:cubicBezTo>
                <a:cubicBezTo>
                  <a:pt x="7455881" y="728390"/>
                  <a:pt x="7457082" y="733345"/>
                  <a:pt x="7458398" y="738188"/>
                </a:cubicBezTo>
                <a:cubicBezTo>
                  <a:pt x="7461841" y="750818"/>
                  <a:pt x="7464747" y="763587"/>
                  <a:pt x="7467925" y="776288"/>
                </a:cubicBezTo>
                <a:lnTo>
                  <a:pt x="7458398" y="804864"/>
                </a:lnTo>
                <a:cubicBezTo>
                  <a:pt x="7456590" y="810292"/>
                  <a:pt x="7452049" y="814389"/>
                  <a:pt x="7448877" y="819152"/>
                </a:cubicBezTo>
                <a:lnTo>
                  <a:pt x="7420303" y="862013"/>
                </a:lnTo>
                <a:lnTo>
                  <a:pt x="7406015" y="871538"/>
                </a:lnTo>
                <a:lnTo>
                  <a:pt x="7377440" y="890588"/>
                </a:lnTo>
                <a:lnTo>
                  <a:pt x="7363151" y="895350"/>
                </a:lnTo>
                <a:cubicBezTo>
                  <a:pt x="7353625" y="898524"/>
                  <a:pt x="7343750" y="900796"/>
                  <a:pt x="7334578" y="904874"/>
                </a:cubicBezTo>
                <a:cubicBezTo>
                  <a:pt x="7329347" y="907199"/>
                  <a:pt x="7325405" y="911840"/>
                  <a:pt x="7320290" y="914400"/>
                </a:cubicBezTo>
                <a:cubicBezTo>
                  <a:pt x="7315801" y="916647"/>
                  <a:pt x="7310829" y="917783"/>
                  <a:pt x="7306002" y="919162"/>
                </a:cubicBezTo>
                <a:cubicBezTo>
                  <a:pt x="7281533" y="926153"/>
                  <a:pt x="7279765" y="924825"/>
                  <a:pt x="7248851" y="928687"/>
                </a:cubicBezTo>
                <a:cubicBezTo>
                  <a:pt x="7244091" y="925512"/>
                  <a:pt x="7239685" y="921722"/>
                  <a:pt x="7234564" y="919162"/>
                </a:cubicBezTo>
                <a:cubicBezTo>
                  <a:pt x="7230076" y="916919"/>
                  <a:pt x="7223828" y="917950"/>
                  <a:pt x="7220276" y="914400"/>
                </a:cubicBezTo>
                <a:cubicBezTo>
                  <a:pt x="7216724" y="910849"/>
                  <a:pt x="7217101" y="904874"/>
                  <a:pt x="7215513" y="900114"/>
                </a:cubicBezTo>
                <a:cubicBezTo>
                  <a:pt x="7210750" y="896938"/>
                  <a:pt x="7204801" y="895057"/>
                  <a:pt x="7201226" y="890588"/>
                </a:cubicBezTo>
                <a:cubicBezTo>
                  <a:pt x="7198088" y="886668"/>
                  <a:pt x="7197448" y="881223"/>
                  <a:pt x="7196462" y="876299"/>
                </a:cubicBezTo>
                <a:cubicBezTo>
                  <a:pt x="7188119" y="834577"/>
                  <a:pt x="7192262" y="836205"/>
                  <a:pt x="7196462" y="785813"/>
                </a:cubicBezTo>
                <a:lnTo>
                  <a:pt x="7191699" y="762000"/>
                </a:lnTo>
                <a:cubicBezTo>
                  <a:pt x="7190715" y="757078"/>
                  <a:pt x="7188526" y="752474"/>
                  <a:pt x="7186938" y="747712"/>
                </a:cubicBezTo>
                <a:lnTo>
                  <a:pt x="7172649" y="704851"/>
                </a:lnTo>
                <a:cubicBezTo>
                  <a:pt x="7172649" y="704851"/>
                  <a:pt x="7152689" y="693337"/>
                  <a:pt x="7144073" y="685800"/>
                </a:cubicBezTo>
                <a:cubicBezTo>
                  <a:pt x="7139765" y="682030"/>
                  <a:pt x="7137724" y="676274"/>
                  <a:pt x="7134552" y="671513"/>
                </a:cubicBezTo>
                <a:cubicBezTo>
                  <a:pt x="7111909" y="656418"/>
                  <a:pt x="7125693" y="663797"/>
                  <a:pt x="7091689" y="652463"/>
                </a:cubicBezTo>
                <a:cubicBezTo>
                  <a:pt x="7079268" y="648322"/>
                  <a:pt x="7064479" y="635676"/>
                  <a:pt x="7053587" y="642938"/>
                </a:cubicBezTo>
                <a:cubicBezTo>
                  <a:pt x="7042939" y="650036"/>
                  <a:pt x="7050414" y="668337"/>
                  <a:pt x="7048826" y="681037"/>
                </a:cubicBezTo>
                <a:lnTo>
                  <a:pt x="7058348" y="695324"/>
                </a:lnTo>
                <a:cubicBezTo>
                  <a:pt x="7081030" y="729347"/>
                  <a:pt x="7074621" y="712794"/>
                  <a:pt x="7082163" y="742950"/>
                </a:cubicBezTo>
                <a:cubicBezTo>
                  <a:pt x="7080574" y="747712"/>
                  <a:pt x="7080949" y="753687"/>
                  <a:pt x="7077397" y="757238"/>
                </a:cubicBezTo>
                <a:cubicBezTo>
                  <a:pt x="7073849" y="760789"/>
                  <a:pt x="7068065" y="761175"/>
                  <a:pt x="7063112" y="762000"/>
                </a:cubicBezTo>
                <a:cubicBezTo>
                  <a:pt x="7048930" y="764363"/>
                  <a:pt x="7034538" y="765177"/>
                  <a:pt x="7020249" y="766762"/>
                </a:cubicBezTo>
                <a:lnTo>
                  <a:pt x="7001198" y="762000"/>
                </a:lnTo>
                <a:cubicBezTo>
                  <a:pt x="6966841" y="753410"/>
                  <a:pt x="6973707" y="748292"/>
                  <a:pt x="6934522" y="742950"/>
                </a:cubicBezTo>
                <a:cubicBezTo>
                  <a:pt x="6912181" y="739941"/>
                  <a:pt x="6889801" y="739775"/>
                  <a:pt x="6867579" y="738188"/>
                </a:cubicBezTo>
                <a:cubicBezTo>
                  <a:pt x="6851703" y="739775"/>
                  <a:pt x="6835786" y="740971"/>
                  <a:pt x="6819951" y="742950"/>
                </a:cubicBezTo>
                <a:cubicBezTo>
                  <a:pt x="6799114" y="745555"/>
                  <a:pt x="6782195" y="748619"/>
                  <a:pt x="6762801" y="757238"/>
                </a:cubicBezTo>
                <a:cubicBezTo>
                  <a:pt x="6751833" y="762113"/>
                  <a:pt x="6743749" y="767853"/>
                  <a:pt x="6743749" y="781049"/>
                </a:cubicBezTo>
                <a:cubicBezTo>
                  <a:pt x="6743749" y="790909"/>
                  <a:pt x="6753225" y="802401"/>
                  <a:pt x="6758040" y="809626"/>
                </a:cubicBezTo>
                <a:cubicBezTo>
                  <a:pt x="6779064" y="816633"/>
                  <a:pt x="6767834" y="812142"/>
                  <a:pt x="6791374" y="823912"/>
                </a:cubicBezTo>
                <a:cubicBezTo>
                  <a:pt x="6800363" y="828404"/>
                  <a:pt x="6810334" y="830553"/>
                  <a:pt x="6819951" y="833437"/>
                </a:cubicBezTo>
                <a:cubicBezTo>
                  <a:pt x="6836535" y="838412"/>
                  <a:pt x="6845347" y="839082"/>
                  <a:pt x="6862810" y="842962"/>
                </a:cubicBezTo>
                <a:cubicBezTo>
                  <a:pt x="6869206" y="844384"/>
                  <a:pt x="6875517" y="846137"/>
                  <a:pt x="6881863" y="847724"/>
                </a:cubicBezTo>
                <a:cubicBezTo>
                  <a:pt x="6886734" y="848942"/>
                  <a:pt x="6891393" y="850901"/>
                  <a:pt x="6896146" y="852487"/>
                </a:cubicBezTo>
                <a:lnTo>
                  <a:pt x="6910438" y="857249"/>
                </a:lnTo>
                <a:lnTo>
                  <a:pt x="6967860" y="876299"/>
                </a:lnTo>
                <a:cubicBezTo>
                  <a:pt x="6977385" y="879474"/>
                  <a:pt x="6987259" y="881747"/>
                  <a:pt x="6996437" y="885824"/>
                </a:cubicBezTo>
                <a:cubicBezTo>
                  <a:pt x="7001667" y="888151"/>
                  <a:pt x="7005963" y="892174"/>
                  <a:pt x="7010725" y="895350"/>
                </a:cubicBezTo>
                <a:cubicBezTo>
                  <a:pt x="7019075" y="900919"/>
                  <a:pt x="7029683" y="901990"/>
                  <a:pt x="7039300" y="904874"/>
                </a:cubicBezTo>
                <a:cubicBezTo>
                  <a:pt x="7045569" y="906756"/>
                  <a:pt x="7052054" y="907840"/>
                  <a:pt x="7058348" y="909639"/>
                </a:cubicBezTo>
                <a:cubicBezTo>
                  <a:pt x="7063177" y="911016"/>
                  <a:pt x="7067766" y="913181"/>
                  <a:pt x="7072636" y="914400"/>
                </a:cubicBezTo>
                <a:cubicBezTo>
                  <a:pt x="7080492" y="916362"/>
                  <a:pt x="7088547" y="917406"/>
                  <a:pt x="7096445" y="919162"/>
                </a:cubicBezTo>
                <a:cubicBezTo>
                  <a:pt x="7102840" y="920584"/>
                  <a:pt x="7109108" y="922505"/>
                  <a:pt x="7115500" y="923924"/>
                </a:cubicBezTo>
                <a:cubicBezTo>
                  <a:pt x="7129846" y="927116"/>
                  <a:pt x="7155585" y="930524"/>
                  <a:pt x="7167889" y="938214"/>
                </a:cubicBezTo>
                <a:cubicBezTo>
                  <a:pt x="7172741" y="941245"/>
                  <a:pt x="7174237" y="947737"/>
                  <a:pt x="7177412" y="952499"/>
                </a:cubicBezTo>
                <a:cubicBezTo>
                  <a:pt x="7167022" y="983675"/>
                  <a:pt x="7181456" y="953076"/>
                  <a:pt x="7158361" y="971550"/>
                </a:cubicBezTo>
                <a:cubicBezTo>
                  <a:pt x="7153893" y="975126"/>
                  <a:pt x="7152012" y="981076"/>
                  <a:pt x="7148835" y="985837"/>
                </a:cubicBezTo>
                <a:lnTo>
                  <a:pt x="7134552" y="990601"/>
                </a:lnTo>
                <a:cubicBezTo>
                  <a:pt x="7125025" y="993774"/>
                  <a:pt x="7115148" y="996047"/>
                  <a:pt x="7105971" y="1000125"/>
                </a:cubicBezTo>
                <a:cubicBezTo>
                  <a:pt x="7100747" y="1002450"/>
                  <a:pt x="7096445" y="1006475"/>
                  <a:pt x="7091689" y="1009649"/>
                </a:cubicBezTo>
                <a:cubicBezTo>
                  <a:pt x="7083335" y="1015219"/>
                  <a:pt x="7072726" y="1016289"/>
                  <a:pt x="7063112" y="1019176"/>
                </a:cubicBezTo>
                <a:cubicBezTo>
                  <a:pt x="7003258" y="1037130"/>
                  <a:pt x="7077827" y="1012684"/>
                  <a:pt x="7029773" y="1028700"/>
                </a:cubicBezTo>
                <a:cubicBezTo>
                  <a:pt x="6999612" y="1030287"/>
                  <a:pt x="6969490" y="1033463"/>
                  <a:pt x="6939288" y="1033463"/>
                </a:cubicBezTo>
                <a:cubicBezTo>
                  <a:pt x="6929631" y="1033463"/>
                  <a:pt x="6920063" y="1029536"/>
                  <a:pt x="6910438" y="1028700"/>
                </a:cubicBezTo>
                <a:cubicBezTo>
                  <a:pt x="6883503" y="1026358"/>
                  <a:pt x="6856462" y="1025526"/>
                  <a:pt x="6829471" y="1023937"/>
                </a:cubicBezTo>
                <a:cubicBezTo>
                  <a:pt x="6770670" y="1035699"/>
                  <a:pt x="6844106" y="1021279"/>
                  <a:pt x="6777095" y="1033463"/>
                </a:cubicBezTo>
                <a:cubicBezTo>
                  <a:pt x="6769129" y="1034911"/>
                  <a:pt x="6761258" y="1036894"/>
                  <a:pt x="6753279" y="1038224"/>
                </a:cubicBezTo>
                <a:cubicBezTo>
                  <a:pt x="6742205" y="1040070"/>
                  <a:pt x="6730952" y="1040786"/>
                  <a:pt x="6719945" y="1042987"/>
                </a:cubicBezTo>
                <a:cubicBezTo>
                  <a:pt x="6715020" y="1043972"/>
                  <a:pt x="6710548" y="1046660"/>
                  <a:pt x="6705651" y="1047750"/>
                </a:cubicBezTo>
                <a:cubicBezTo>
                  <a:pt x="6696226" y="1049845"/>
                  <a:pt x="6686601" y="1050926"/>
                  <a:pt x="6677076" y="1052513"/>
                </a:cubicBezTo>
                <a:cubicBezTo>
                  <a:pt x="6653998" y="1056360"/>
                  <a:pt x="6632420" y="1064225"/>
                  <a:pt x="6610406" y="1071563"/>
                </a:cubicBezTo>
                <a:cubicBezTo>
                  <a:pt x="6600884" y="1074737"/>
                  <a:pt x="6591815" y="1080055"/>
                  <a:pt x="6581823" y="1081088"/>
                </a:cubicBezTo>
                <a:cubicBezTo>
                  <a:pt x="6545480" y="1084848"/>
                  <a:pt x="6508803" y="1084262"/>
                  <a:pt x="6472292" y="1085850"/>
                </a:cubicBezTo>
                <a:cubicBezTo>
                  <a:pt x="6467531" y="1084262"/>
                  <a:pt x="6462826" y="1082468"/>
                  <a:pt x="6457996" y="1081088"/>
                </a:cubicBezTo>
                <a:cubicBezTo>
                  <a:pt x="6437719" y="1075292"/>
                  <a:pt x="6409581" y="1070450"/>
                  <a:pt x="6391326" y="1066801"/>
                </a:cubicBezTo>
                <a:lnTo>
                  <a:pt x="6328152" y="1003623"/>
                </a:lnTo>
                <a:lnTo>
                  <a:pt x="7113617" y="490537"/>
                </a:lnTo>
                <a:cubicBezTo>
                  <a:pt x="7342217" y="342900"/>
                  <a:pt x="7549386" y="223838"/>
                  <a:pt x="7759233" y="101203"/>
                </a:cubicBezTo>
                <a:close/>
              </a:path>
            </a:pathLst>
          </a:custGeom>
          <a:solidFill>
            <a:srgbClr val="44546A"/>
          </a:solidFill>
          <a:ln w="635">
            <a:noFill/>
          </a:ln>
        </p:spPr>
        <p:style>
          <a:lnRef idx="2">
            <a:srgbClr val="FF3300">
              <a:shade val="50000"/>
            </a:srgbClr>
          </a:lnRef>
          <a:fillRef idx="1">
            <a:srgbClr val="FF3300"/>
          </a:fillRef>
          <a:effectRef idx="0">
            <a:srgbClr val="FF3300"/>
          </a:effectRef>
          <a:fontRef idx="minor">
            <a:sysClr val="window" lastClr="FFFFFF"/>
          </a:fontRef>
        </p:style>
        <p:txBody>
          <a:bodyPr anchor="ctr"/>
          <a:lstStyle/>
          <a:p>
            <a:pPr algn="ctr" fontAlgn="auto">
              <a:spcBef>
                <a:spcPts val="0"/>
              </a:spcBef>
              <a:spcAft>
                <a:spcPts val="0"/>
              </a:spcAft>
              <a:defRPr/>
            </a:pPr>
            <a:endParaRPr lang="zh-CN" altLang="en-US" sz="2110" noProof="1">
              <a:cs typeface="微软雅黑" panose="020B0503020204020204" pitchFamily="34" charset="-122"/>
              <a:sym typeface="Arial" panose="020B0604020202020204" pitchFamily="34" charset="0"/>
            </a:endParaRPr>
          </a:p>
        </p:txBody>
      </p:sp>
      <p:sp>
        <p:nvSpPr>
          <p:cNvPr id="3" name="椭圆 2"/>
          <p:cNvSpPr/>
          <p:nvPr/>
        </p:nvSpPr>
        <p:spPr>
          <a:xfrm>
            <a:off x="7422190" y="2370702"/>
            <a:ext cx="220998" cy="219324"/>
          </a:xfrm>
          <a:prstGeom prst="ellipse">
            <a:avLst/>
          </a:prstGeom>
          <a:solidFill>
            <a:srgbClr val="FFCC66"/>
          </a:solidFill>
          <a:ln>
            <a:noFill/>
          </a:ln>
        </p:spPr>
        <p:style>
          <a:lnRef idx="2">
            <a:srgbClr val="FF3300">
              <a:shade val="50000"/>
            </a:srgbClr>
          </a:lnRef>
          <a:fillRef idx="1">
            <a:srgbClr val="FF3300"/>
          </a:fillRef>
          <a:effectRef idx="0">
            <a:srgbClr val="FF3300"/>
          </a:effectRef>
          <a:fontRef idx="minor">
            <a:sysClr val="window" lastClr="FFFFFF"/>
          </a:fontRef>
        </p:style>
        <p:txBody>
          <a:bodyPr rtlCol="0" anchor="ctr"/>
          <a:lstStyle/>
          <a:p>
            <a:pPr algn="ctr" fontAlgn="base"/>
            <a:endParaRPr lang="zh-CN" altLang="en-US" sz="2110" noProof="1">
              <a:cs typeface="微软雅黑" panose="020B0503020204020204" pitchFamily="34" charset="-122"/>
              <a:sym typeface="Arial" panose="020B0604020202020204" pitchFamily="34" charset="0"/>
            </a:endParaRPr>
          </a:p>
        </p:txBody>
      </p:sp>
      <p:sp>
        <p:nvSpPr>
          <p:cNvPr id="5" name="椭圆 4"/>
          <p:cNvSpPr/>
          <p:nvPr/>
        </p:nvSpPr>
        <p:spPr>
          <a:xfrm>
            <a:off x="5798193" y="4229092"/>
            <a:ext cx="220998" cy="219324"/>
          </a:xfrm>
          <a:prstGeom prst="ellipse">
            <a:avLst/>
          </a:prstGeom>
          <a:solidFill>
            <a:srgbClr val="99CC00"/>
          </a:solidFill>
          <a:ln>
            <a:noFill/>
          </a:ln>
        </p:spPr>
        <p:style>
          <a:lnRef idx="2">
            <a:srgbClr val="FF3300">
              <a:shade val="50000"/>
            </a:srgbClr>
          </a:lnRef>
          <a:fillRef idx="1">
            <a:srgbClr val="FF3300"/>
          </a:fillRef>
          <a:effectRef idx="0">
            <a:srgbClr val="FF3300"/>
          </a:effectRef>
          <a:fontRef idx="minor">
            <a:sysClr val="window" lastClr="FFFFFF"/>
          </a:fontRef>
        </p:style>
        <p:txBody>
          <a:bodyPr rtlCol="0" anchor="ctr"/>
          <a:lstStyle/>
          <a:p>
            <a:pPr algn="ctr" fontAlgn="base"/>
            <a:endParaRPr lang="zh-CN" altLang="en-US" sz="2110" noProof="1">
              <a:cs typeface="微软雅黑" panose="020B0503020204020204" pitchFamily="34" charset="-122"/>
              <a:sym typeface="Arial" panose="020B0604020202020204" pitchFamily="34" charset="0"/>
            </a:endParaRPr>
          </a:p>
        </p:txBody>
      </p:sp>
      <p:sp>
        <p:nvSpPr>
          <p:cNvPr id="6" name="椭圆 5"/>
          <p:cNvSpPr/>
          <p:nvPr/>
        </p:nvSpPr>
        <p:spPr>
          <a:xfrm>
            <a:off x="5655883" y="3157587"/>
            <a:ext cx="220998" cy="220998"/>
          </a:xfrm>
          <a:prstGeom prst="ellipse">
            <a:avLst/>
          </a:prstGeom>
          <a:solidFill>
            <a:srgbClr val="FFCC66"/>
          </a:solidFill>
          <a:ln>
            <a:noFill/>
          </a:ln>
        </p:spPr>
        <p:style>
          <a:lnRef idx="2">
            <a:srgbClr val="FF3300">
              <a:shade val="50000"/>
            </a:srgbClr>
          </a:lnRef>
          <a:fillRef idx="1">
            <a:srgbClr val="FF3300"/>
          </a:fillRef>
          <a:effectRef idx="0">
            <a:srgbClr val="FF3300"/>
          </a:effectRef>
          <a:fontRef idx="minor">
            <a:sysClr val="window" lastClr="FFFFFF"/>
          </a:fontRef>
        </p:style>
        <p:txBody>
          <a:bodyPr rtlCol="0" anchor="ctr"/>
          <a:lstStyle/>
          <a:p>
            <a:pPr algn="ctr" fontAlgn="base"/>
            <a:endParaRPr lang="zh-CN" altLang="en-US" sz="2110" noProof="1">
              <a:cs typeface="微软雅黑" panose="020B0503020204020204" pitchFamily="34" charset="-122"/>
              <a:sym typeface="Arial" panose="020B0604020202020204" pitchFamily="34" charset="0"/>
            </a:endParaRPr>
          </a:p>
        </p:txBody>
      </p:sp>
      <p:sp>
        <p:nvSpPr>
          <p:cNvPr id="7" name="椭圆 6"/>
          <p:cNvSpPr/>
          <p:nvPr/>
        </p:nvSpPr>
        <p:spPr>
          <a:xfrm>
            <a:off x="10551316" y="2132962"/>
            <a:ext cx="220998" cy="220998"/>
          </a:xfrm>
          <a:prstGeom prst="ellipse">
            <a:avLst/>
          </a:prstGeom>
          <a:solidFill>
            <a:srgbClr val="FFCC66"/>
          </a:solidFill>
          <a:ln>
            <a:noFill/>
          </a:ln>
        </p:spPr>
        <p:style>
          <a:lnRef idx="2">
            <a:srgbClr val="FF3300">
              <a:shade val="50000"/>
            </a:srgbClr>
          </a:lnRef>
          <a:fillRef idx="1">
            <a:srgbClr val="FF3300"/>
          </a:fillRef>
          <a:effectRef idx="0">
            <a:srgbClr val="FF3300"/>
          </a:effectRef>
          <a:fontRef idx="minor">
            <a:sysClr val="window" lastClr="FFFFFF"/>
          </a:fontRef>
        </p:style>
        <p:txBody>
          <a:bodyPr rtlCol="0" anchor="ctr"/>
          <a:lstStyle/>
          <a:p>
            <a:pPr algn="ctr" fontAlgn="base"/>
            <a:endParaRPr lang="zh-CN" altLang="en-US" sz="2110" noProof="1">
              <a:cs typeface="微软雅黑" panose="020B0503020204020204" pitchFamily="34" charset="-122"/>
              <a:sym typeface="Arial" panose="020B0604020202020204" pitchFamily="34" charset="0"/>
            </a:endParaRPr>
          </a:p>
        </p:txBody>
      </p:sp>
      <p:sp>
        <p:nvSpPr>
          <p:cNvPr id="8" name="椭圆 7"/>
          <p:cNvSpPr/>
          <p:nvPr/>
        </p:nvSpPr>
        <p:spPr>
          <a:xfrm>
            <a:off x="8205728" y="4121941"/>
            <a:ext cx="220998" cy="220998"/>
          </a:xfrm>
          <a:prstGeom prst="ellipse">
            <a:avLst/>
          </a:prstGeom>
          <a:solidFill>
            <a:srgbClr val="FFCC66"/>
          </a:solidFill>
          <a:ln>
            <a:noFill/>
          </a:ln>
        </p:spPr>
        <p:style>
          <a:lnRef idx="2">
            <a:srgbClr val="FF3300">
              <a:shade val="50000"/>
            </a:srgbClr>
          </a:lnRef>
          <a:fillRef idx="1">
            <a:srgbClr val="FF3300"/>
          </a:fillRef>
          <a:effectRef idx="0">
            <a:srgbClr val="FF3300"/>
          </a:effectRef>
          <a:fontRef idx="minor">
            <a:sysClr val="window" lastClr="FFFFFF"/>
          </a:fontRef>
        </p:style>
        <p:txBody>
          <a:bodyPr rtlCol="0" anchor="ctr"/>
          <a:lstStyle/>
          <a:p>
            <a:pPr algn="ctr" fontAlgn="base"/>
            <a:endParaRPr lang="zh-CN" altLang="en-US" sz="2110" noProof="1">
              <a:cs typeface="微软雅黑" panose="020B0503020204020204" pitchFamily="34" charset="-122"/>
              <a:sym typeface="Arial" panose="020B0604020202020204" pitchFamily="34" charset="0"/>
            </a:endParaRPr>
          </a:p>
        </p:txBody>
      </p:sp>
      <p:sp>
        <p:nvSpPr>
          <p:cNvPr id="9" name="椭圆 8"/>
          <p:cNvSpPr/>
          <p:nvPr/>
        </p:nvSpPr>
        <p:spPr>
          <a:xfrm>
            <a:off x="12113368" y="4426649"/>
            <a:ext cx="220998" cy="220998"/>
          </a:xfrm>
          <a:prstGeom prst="ellipse">
            <a:avLst/>
          </a:prstGeom>
          <a:solidFill>
            <a:srgbClr val="FFCC66"/>
          </a:solidFill>
          <a:ln>
            <a:noFill/>
          </a:ln>
        </p:spPr>
        <p:style>
          <a:lnRef idx="2">
            <a:srgbClr val="FF3300">
              <a:shade val="50000"/>
            </a:srgbClr>
          </a:lnRef>
          <a:fillRef idx="1">
            <a:srgbClr val="FF3300"/>
          </a:fillRef>
          <a:effectRef idx="0">
            <a:srgbClr val="FF3300"/>
          </a:effectRef>
          <a:fontRef idx="minor">
            <a:sysClr val="window" lastClr="FFFFFF"/>
          </a:fontRef>
        </p:style>
        <p:txBody>
          <a:bodyPr rtlCol="0" anchor="ctr"/>
          <a:lstStyle/>
          <a:p>
            <a:pPr algn="ctr" fontAlgn="base"/>
            <a:endParaRPr lang="zh-CN" altLang="en-US" sz="2110" noProof="1">
              <a:cs typeface="微软雅黑" panose="020B0503020204020204" pitchFamily="34" charset="-122"/>
              <a:sym typeface="Arial" panose="020B0604020202020204" pitchFamily="34" charset="0"/>
            </a:endParaRPr>
          </a:p>
        </p:txBody>
      </p:sp>
      <p:sp>
        <p:nvSpPr>
          <p:cNvPr id="10" name="椭圆 9"/>
          <p:cNvSpPr/>
          <p:nvPr/>
        </p:nvSpPr>
        <p:spPr>
          <a:xfrm>
            <a:off x="5413121" y="2839485"/>
            <a:ext cx="220998" cy="220998"/>
          </a:xfrm>
          <a:prstGeom prst="ellipse">
            <a:avLst/>
          </a:prstGeom>
          <a:solidFill>
            <a:srgbClr val="99CC00"/>
          </a:solidFill>
          <a:ln>
            <a:noFill/>
          </a:ln>
        </p:spPr>
        <p:style>
          <a:lnRef idx="2">
            <a:srgbClr val="FF3300">
              <a:shade val="50000"/>
            </a:srgbClr>
          </a:lnRef>
          <a:fillRef idx="1">
            <a:srgbClr val="FF3300"/>
          </a:fillRef>
          <a:effectRef idx="0">
            <a:srgbClr val="FF3300"/>
          </a:effectRef>
          <a:fontRef idx="minor">
            <a:sysClr val="window" lastClr="FFFFFF"/>
          </a:fontRef>
        </p:style>
        <p:txBody>
          <a:bodyPr rtlCol="0" anchor="ctr"/>
          <a:lstStyle/>
          <a:p>
            <a:pPr algn="ctr" fontAlgn="base"/>
            <a:endParaRPr lang="zh-CN" altLang="en-US" sz="2110" noProof="1">
              <a:cs typeface="微软雅黑" panose="020B0503020204020204" pitchFamily="34" charset="-122"/>
              <a:sym typeface="Arial" panose="020B0604020202020204" pitchFamily="34" charset="0"/>
            </a:endParaRPr>
          </a:p>
        </p:txBody>
      </p:sp>
      <p:sp>
        <p:nvSpPr>
          <p:cNvPr id="11" name="椭圆 10"/>
          <p:cNvSpPr/>
          <p:nvPr/>
        </p:nvSpPr>
        <p:spPr>
          <a:xfrm>
            <a:off x="7422190" y="1905267"/>
            <a:ext cx="220998" cy="220998"/>
          </a:xfrm>
          <a:prstGeom prst="ellipse">
            <a:avLst/>
          </a:prstGeom>
          <a:solidFill>
            <a:srgbClr val="99CC00"/>
          </a:solidFill>
          <a:ln>
            <a:noFill/>
          </a:ln>
        </p:spPr>
        <p:style>
          <a:lnRef idx="2">
            <a:srgbClr val="FF3300">
              <a:shade val="50000"/>
            </a:srgbClr>
          </a:lnRef>
          <a:fillRef idx="1">
            <a:srgbClr val="FF3300"/>
          </a:fillRef>
          <a:effectRef idx="0">
            <a:srgbClr val="FF3300"/>
          </a:effectRef>
          <a:fontRef idx="minor">
            <a:sysClr val="window" lastClr="FFFFFF"/>
          </a:fontRef>
        </p:style>
        <p:txBody>
          <a:bodyPr rtlCol="0" anchor="ctr"/>
          <a:lstStyle/>
          <a:p>
            <a:pPr algn="ctr" fontAlgn="base"/>
            <a:endParaRPr lang="zh-CN" altLang="en-US" sz="2110" noProof="1">
              <a:cs typeface="微软雅黑" panose="020B0503020204020204" pitchFamily="34" charset="-122"/>
              <a:sym typeface="Arial" panose="020B0604020202020204" pitchFamily="34" charset="0"/>
            </a:endParaRPr>
          </a:p>
        </p:txBody>
      </p:sp>
      <p:sp>
        <p:nvSpPr>
          <p:cNvPr id="12" name="椭圆 11"/>
          <p:cNvSpPr/>
          <p:nvPr/>
        </p:nvSpPr>
        <p:spPr>
          <a:xfrm>
            <a:off x="8502065" y="4414930"/>
            <a:ext cx="220998" cy="220998"/>
          </a:xfrm>
          <a:prstGeom prst="ellipse">
            <a:avLst/>
          </a:prstGeom>
          <a:solidFill>
            <a:srgbClr val="99CC00"/>
          </a:solidFill>
          <a:ln>
            <a:noFill/>
          </a:ln>
        </p:spPr>
        <p:style>
          <a:lnRef idx="2">
            <a:srgbClr val="FF3300">
              <a:shade val="50000"/>
            </a:srgbClr>
          </a:lnRef>
          <a:fillRef idx="1">
            <a:srgbClr val="FF3300"/>
          </a:fillRef>
          <a:effectRef idx="0">
            <a:srgbClr val="FF3300"/>
          </a:effectRef>
          <a:fontRef idx="minor">
            <a:sysClr val="window" lastClr="FFFFFF"/>
          </a:fontRef>
        </p:style>
        <p:txBody>
          <a:bodyPr rtlCol="0" anchor="ctr"/>
          <a:lstStyle/>
          <a:p>
            <a:pPr algn="ctr" fontAlgn="base"/>
            <a:endParaRPr lang="zh-CN" altLang="en-US" sz="2110" noProof="1">
              <a:cs typeface="微软雅黑" panose="020B0503020204020204" pitchFamily="34" charset="-122"/>
              <a:sym typeface="Arial" panose="020B0604020202020204" pitchFamily="34" charset="0"/>
            </a:endParaRPr>
          </a:p>
        </p:txBody>
      </p:sp>
      <p:sp>
        <p:nvSpPr>
          <p:cNvPr id="13" name="椭圆 12"/>
          <p:cNvSpPr/>
          <p:nvPr/>
        </p:nvSpPr>
        <p:spPr>
          <a:xfrm>
            <a:off x="10986615" y="1257343"/>
            <a:ext cx="219324" cy="220998"/>
          </a:xfrm>
          <a:prstGeom prst="ellipse">
            <a:avLst/>
          </a:prstGeom>
          <a:solidFill>
            <a:srgbClr val="99CC00"/>
          </a:solidFill>
          <a:ln>
            <a:noFill/>
          </a:ln>
        </p:spPr>
        <p:style>
          <a:lnRef idx="2">
            <a:srgbClr val="FF3300">
              <a:shade val="50000"/>
            </a:srgbClr>
          </a:lnRef>
          <a:fillRef idx="1">
            <a:srgbClr val="FF3300"/>
          </a:fillRef>
          <a:effectRef idx="0">
            <a:srgbClr val="FF3300"/>
          </a:effectRef>
          <a:fontRef idx="minor">
            <a:sysClr val="window" lastClr="FFFFFF"/>
          </a:fontRef>
        </p:style>
        <p:txBody>
          <a:bodyPr rtlCol="0" anchor="ctr"/>
          <a:lstStyle/>
          <a:p>
            <a:pPr algn="ctr" fontAlgn="base"/>
            <a:endParaRPr lang="zh-CN" altLang="en-US" sz="2110" noProof="1">
              <a:cs typeface="微软雅黑" panose="020B0503020204020204" pitchFamily="34" charset="-122"/>
              <a:sym typeface="Arial" panose="020B0604020202020204" pitchFamily="34" charset="0"/>
            </a:endParaRPr>
          </a:p>
        </p:txBody>
      </p:sp>
      <p:sp>
        <p:nvSpPr>
          <p:cNvPr id="14" name="椭圆 13"/>
          <p:cNvSpPr/>
          <p:nvPr/>
        </p:nvSpPr>
        <p:spPr>
          <a:xfrm>
            <a:off x="11082045" y="2459436"/>
            <a:ext cx="220998" cy="220998"/>
          </a:xfrm>
          <a:prstGeom prst="ellipse">
            <a:avLst/>
          </a:prstGeom>
          <a:solidFill>
            <a:srgbClr val="99CC00"/>
          </a:solidFill>
          <a:ln>
            <a:noFill/>
          </a:ln>
        </p:spPr>
        <p:style>
          <a:lnRef idx="2">
            <a:srgbClr val="FF3300">
              <a:shade val="50000"/>
            </a:srgbClr>
          </a:lnRef>
          <a:fillRef idx="1">
            <a:srgbClr val="FF3300"/>
          </a:fillRef>
          <a:effectRef idx="0">
            <a:srgbClr val="FF3300"/>
          </a:effectRef>
          <a:fontRef idx="minor">
            <a:sysClr val="window" lastClr="FFFFFF"/>
          </a:fontRef>
        </p:style>
        <p:txBody>
          <a:bodyPr rtlCol="0" anchor="ctr"/>
          <a:lstStyle/>
          <a:p>
            <a:pPr algn="ctr" fontAlgn="base"/>
            <a:endParaRPr lang="zh-CN" altLang="en-US" sz="2110" noProof="1">
              <a:cs typeface="微软雅黑" panose="020B0503020204020204" pitchFamily="34" charset="-122"/>
              <a:sym typeface="Arial" panose="020B0604020202020204" pitchFamily="34" charset="0"/>
            </a:endParaRPr>
          </a:p>
        </p:txBody>
      </p:sp>
      <p:sp>
        <p:nvSpPr>
          <p:cNvPr id="15" name="椭圆 14"/>
          <p:cNvSpPr/>
          <p:nvPr/>
        </p:nvSpPr>
        <p:spPr>
          <a:xfrm>
            <a:off x="914479" y="947611"/>
            <a:ext cx="220998" cy="220998"/>
          </a:xfrm>
          <a:prstGeom prst="ellipse">
            <a:avLst/>
          </a:prstGeom>
          <a:solidFill>
            <a:schemeClr val="accent2"/>
          </a:solidFill>
          <a:ln>
            <a:noFill/>
          </a:ln>
        </p:spPr>
        <p:style>
          <a:lnRef idx="2">
            <a:srgbClr val="FF3300">
              <a:shade val="50000"/>
            </a:srgbClr>
          </a:lnRef>
          <a:fillRef idx="1">
            <a:srgbClr val="FF3300"/>
          </a:fillRef>
          <a:effectRef idx="0">
            <a:srgbClr val="FF3300"/>
          </a:effectRef>
          <a:fontRef idx="minor">
            <a:sysClr val="window" lastClr="FFFFFF"/>
          </a:fontRef>
        </p:style>
        <p:txBody>
          <a:bodyPr rtlCol="0" anchor="ctr"/>
          <a:lstStyle/>
          <a:p>
            <a:pPr algn="ctr" fontAlgn="base"/>
            <a:endParaRPr lang="zh-CN" altLang="en-US" sz="2110" noProof="1">
              <a:solidFill>
                <a:srgbClr val="D74B4B"/>
              </a:solidFill>
              <a:cs typeface="微软雅黑" panose="020B0503020204020204" pitchFamily="34" charset="-122"/>
              <a:sym typeface="Arial" panose="020B0604020202020204" pitchFamily="34" charset="0"/>
            </a:endParaRPr>
          </a:p>
        </p:txBody>
      </p:sp>
      <p:sp>
        <p:nvSpPr>
          <p:cNvPr id="16" name="椭圆 15"/>
          <p:cNvSpPr/>
          <p:nvPr/>
        </p:nvSpPr>
        <p:spPr>
          <a:xfrm>
            <a:off x="914479" y="3346775"/>
            <a:ext cx="220998" cy="220998"/>
          </a:xfrm>
          <a:prstGeom prst="ellipse">
            <a:avLst/>
          </a:prstGeom>
          <a:solidFill>
            <a:schemeClr val="tx1">
              <a:lumMod val="65000"/>
              <a:lumOff val="35000"/>
            </a:schemeClr>
          </a:solidFill>
          <a:ln>
            <a:noFill/>
          </a:ln>
        </p:spPr>
        <p:style>
          <a:lnRef idx="2">
            <a:srgbClr val="FF3300">
              <a:shade val="50000"/>
            </a:srgbClr>
          </a:lnRef>
          <a:fillRef idx="1">
            <a:srgbClr val="FF3300"/>
          </a:fillRef>
          <a:effectRef idx="0">
            <a:srgbClr val="FF3300"/>
          </a:effectRef>
          <a:fontRef idx="minor">
            <a:sysClr val="window" lastClr="FFFFFF"/>
          </a:fontRef>
        </p:style>
        <p:txBody>
          <a:bodyPr rtlCol="0" anchor="ctr"/>
          <a:lstStyle/>
          <a:p>
            <a:pPr algn="ctr" fontAlgn="base"/>
            <a:endParaRPr lang="zh-CN" altLang="en-US" sz="2110" noProof="1">
              <a:cs typeface="微软雅黑" panose="020B0503020204020204" pitchFamily="34" charset="-122"/>
              <a:sym typeface="Arial" panose="020B0604020202020204" pitchFamily="34" charset="0"/>
            </a:endParaRPr>
          </a:p>
        </p:txBody>
      </p:sp>
      <p:sp>
        <p:nvSpPr>
          <p:cNvPr id="61455" name="文本框 16"/>
          <p:cNvSpPr txBox="1"/>
          <p:nvPr/>
        </p:nvSpPr>
        <p:spPr>
          <a:xfrm>
            <a:off x="1306248" y="813674"/>
            <a:ext cx="3475690" cy="546753"/>
          </a:xfrm>
          <a:prstGeom prst="rect">
            <a:avLst/>
          </a:prstGeom>
          <a:noFill/>
          <a:ln w="9525">
            <a:noFill/>
          </a:ln>
        </p:spPr>
        <p:txBody>
          <a:bodyPr wrap="square" anchor="t">
            <a:spAutoFit/>
          </a:bodyPr>
          <a:lstStyle/>
          <a:p>
            <a:pPr algn="ctr" eaLnBrk="0" hangingPunct="0"/>
            <a:r>
              <a:rPr lang="zh-CN" altLang="zh-CN" sz="2955" b="1" dirty="0">
                <a:solidFill>
                  <a:srgbClr val="D74B4B"/>
                </a:solidFill>
                <a:latin typeface="Segoe UI" panose="020B0502040204020203" pitchFamily="2" charset="0"/>
                <a:ea typeface="微软雅黑" panose="020B0503020204020204" pitchFamily="34" charset="-122"/>
                <a:sym typeface="Arial" panose="020B0604020202020204" pitchFamily="34" charset="0"/>
              </a:rPr>
              <a:t>能量</a:t>
            </a:r>
          </a:p>
        </p:txBody>
      </p:sp>
      <p:sp>
        <p:nvSpPr>
          <p:cNvPr id="61456" name="文本框 17"/>
          <p:cNvSpPr txBox="1"/>
          <p:nvPr/>
        </p:nvSpPr>
        <p:spPr>
          <a:xfrm>
            <a:off x="1306248" y="3212838"/>
            <a:ext cx="3475690" cy="546753"/>
          </a:xfrm>
          <a:prstGeom prst="rect">
            <a:avLst/>
          </a:prstGeom>
          <a:noFill/>
          <a:ln w="9525">
            <a:noFill/>
          </a:ln>
        </p:spPr>
        <p:txBody>
          <a:bodyPr wrap="square" anchor="t">
            <a:spAutoFit/>
          </a:bodyPr>
          <a:lstStyle/>
          <a:p>
            <a:pPr algn="ctr" eaLnBrk="0" hangingPunct="0"/>
            <a:r>
              <a:rPr lang="zh-CN" altLang="zh-CN" sz="2955" b="1" dirty="0">
                <a:solidFill>
                  <a:srgbClr val="404040"/>
                </a:solidFill>
                <a:latin typeface="Segoe UI" panose="020B0502040204020203" pitchFamily="2" charset="0"/>
                <a:ea typeface="微软雅黑" panose="020B0503020204020204" pitchFamily="34" charset="-122"/>
                <a:sym typeface="Arial" panose="020B0604020202020204" pitchFamily="34" charset="0"/>
              </a:rPr>
              <a:t>有害物质</a:t>
            </a:r>
          </a:p>
        </p:txBody>
      </p:sp>
      <p:sp>
        <p:nvSpPr>
          <p:cNvPr id="61457" name="文本框 19"/>
          <p:cNvSpPr txBox="1"/>
          <p:nvPr/>
        </p:nvSpPr>
        <p:spPr>
          <a:xfrm>
            <a:off x="803980" y="1282457"/>
            <a:ext cx="4292712" cy="1792735"/>
          </a:xfrm>
          <a:prstGeom prst="rect">
            <a:avLst/>
          </a:prstGeom>
          <a:noFill/>
          <a:ln w="9525">
            <a:noFill/>
          </a:ln>
        </p:spPr>
        <p:txBody>
          <a:bodyPr wrap="square" anchor="t">
            <a:spAutoFit/>
          </a:bodyPr>
          <a:lstStyle/>
          <a:p>
            <a:pPr eaLnBrk="0" hangingPunct="0">
              <a:lnSpc>
                <a:spcPct val="150000"/>
              </a:lnSpc>
            </a:pPr>
            <a:r>
              <a:rPr lang="zh-CN" altLang="en-US" sz="1900" b="1" dirty="0">
                <a:solidFill>
                  <a:srgbClr val="404040"/>
                </a:solidFill>
                <a:latin typeface="Segoe UI" panose="020B0502040204020203" pitchFamily="2" charset="0"/>
                <a:ea typeface="微软雅黑" panose="020B0503020204020204" pitchFamily="34" charset="-122"/>
                <a:sym typeface="微软雅黑" panose="020B0503020204020204" pitchFamily="34" charset="-122"/>
              </a:rPr>
              <a:t>能量包括电能、机械能（动能和势能）、声能、热能、化学能、电离及非电离辐射能和生物能。这多种形式的能量，都可能导致人员伤害</a:t>
            </a:r>
          </a:p>
        </p:txBody>
      </p:sp>
      <p:sp>
        <p:nvSpPr>
          <p:cNvPr id="61458" name="文本框 20"/>
          <p:cNvSpPr txBox="1"/>
          <p:nvPr/>
        </p:nvSpPr>
        <p:spPr>
          <a:xfrm>
            <a:off x="803981" y="3700036"/>
            <a:ext cx="4609475" cy="2669000"/>
          </a:xfrm>
          <a:prstGeom prst="rect">
            <a:avLst/>
          </a:prstGeom>
          <a:noFill/>
          <a:ln w="9525">
            <a:noFill/>
          </a:ln>
        </p:spPr>
        <p:txBody>
          <a:bodyPr wrap="square" anchor="t">
            <a:spAutoFit/>
          </a:bodyPr>
          <a:lstStyle/>
          <a:p>
            <a:pPr>
              <a:lnSpc>
                <a:spcPct val="150000"/>
              </a:lnSpc>
            </a:pPr>
            <a:r>
              <a:rPr lang="zh-CN" altLang="en-US" sz="1900" b="1" dirty="0">
                <a:solidFill>
                  <a:srgbClr val="404040"/>
                </a:solidFill>
                <a:latin typeface="Segoe UI" panose="020B0502040204020203" pitchFamily="2" charset="0"/>
                <a:ea typeface="微软雅黑" panose="020B0503020204020204" pitchFamily="34" charset="-122"/>
                <a:sym typeface="微软雅黑" panose="020B0503020204020204" pitchFamily="34" charset="-122"/>
              </a:rPr>
              <a:t>有害物质：有毒物质、腐蚀物质、工业粉尘、窒息气体等</a:t>
            </a:r>
          </a:p>
          <a:p>
            <a:pPr>
              <a:lnSpc>
                <a:spcPct val="150000"/>
              </a:lnSpc>
            </a:pPr>
            <a:r>
              <a:rPr lang="zh-CN" altLang="en-US" sz="1900" b="1" dirty="0">
                <a:solidFill>
                  <a:srgbClr val="404040"/>
                </a:solidFill>
                <a:latin typeface="Segoe UI" panose="020B0502040204020203" pitchFamily="2" charset="0"/>
                <a:ea typeface="微软雅黑" panose="020B0503020204020204" pitchFamily="34" charset="-122"/>
                <a:sym typeface="微软雅黑" panose="020B0503020204020204" pitchFamily="34" charset="-122"/>
              </a:rPr>
              <a:t>当它直接与人体接触，就能损害人体生理机能导致疾病，甚至人员死亡</a:t>
            </a:r>
          </a:p>
          <a:p>
            <a:pPr>
              <a:lnSpc>
                <a:spcPct val="150000"/>
              </a:lnSpc>
            </a:pPr>
            <a:r>
              <a:rPr lang="zh-CN" altLang="en-US" sz="1900" b="1" dirty="0">
                <a:solidFill>
                  <a:srgbClr val="404040"/>
                </a:solidFill>
                <a:latin typeface="Segoe UI" panose="020B0502040204020203" pitchFamily="2" charset="0"/>
                <a:ea typeface="微软雅黑" panose="020B0503020204020204" pitchFamily="34" charset="-122"/>
                <a:sym typeface="微软雅黑" panose="020B0503020204020204" pitchFamily="34" charset="-122"/>
              </a:rPr>
              <a:t>有害物质可以作为辅助材料存在，也可以是作业过程中生成的</a:t>
            </a:r>
            <a:r>
              <a:rPr lang="en-US" altLang="zh-CN" sz="1900" b="1" dirty="0">
                <a:solidFill>
                  <a:srgbClr val="404040"/>
                </a:solidFill>
                <a:latin typeface="Segoe UI" panose="020B0502040204020203" pitchFamily="2" charset="0"/>
                <a:ea typeface="微软雅黑" panose="020B0503020204020204" pitchFamily="34" charset="-122"/>
                <a:sym typeface="微软雅黑" panose="020B0503020204020204" pitchFamily="34" charset="-122"/>
              </a:rPr>
              <a:t>,</a:t>
            </a:r>
            <a:r>
              <a:rPr lang="zh-CN" altLang="en-US" sz="1900" b="1" dirty="0">
                <a:solidFill>
                  <a:srgbClr val="404040"/>
                </a:solidFill>
                <a:latin typeface="Segoe UI" panose="020B0502040204020203" pitchFamily="2" charset="0"/>
                <a:ea typeface="微软雅黑" panose="020B0503020204020204" pitchFamily="34" charset="-122"/>
                <a:sym typeface="微软雅黑" panose="020B0503020204020204" pitchFamily="34" charset="-122"/>
              </a:rPr>
              <a:t>如电焊烟尘等；</a:t>
            </a:r>
          </a:p>
        </p:txBody>
      </p:sp>
      <p:sp>
        <p:nvSpPr>
          <p:cNvPr id="23"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1" fill="hold" grpId="2"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ipe(up)">
                                      <p:cBhvr>
                                        <p:cTn id="13" dur="500"/>
                                        <p:tgtEl>
                                          <p:spTgt spid="10"/>
                                        </p:tgtEl>
                                      </p:cBhvr>
                                    </p:animEffect>
                                  </p:childTnLst>
                                </p:cTn>
                              </p:par>
                              <p:par>
                                <p:cTn id="14" presetID="22" presetClass="entr" presetSubtype="1" fill="hold" grpId="2"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up)">
                                      <p:cBhvr>
                                        <p:cTn id="16" dur="500"/>
                                        <p:tgtEl>
                                          <p:spTgt spid="6"/>
                                        </p:tgtEl>
                                      </p:cBhvr>
                                    </p:animEffect>
                                  </p:childTnLst>
                                </p:cTn>
                              </p:par>
                              <p:par>
                                <p:cTn id="17" presetID="22" presetClass="entr" presetSubtype="1" fill="hold" grpId="2"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par>
                                <p:cTn id="20" presetID="22" presetClass="entr" presetSubtype="1" fill="hold" grpId="2" nodeType="with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up)">
                                      <p:cBhvr>
                                        <p:cTn id="22" dur="500"/>
                                        <p:tgtEl>
                                          <p:spTgt spid="3"/>
                                        </p:tgtEl>
                                      </p:cBhvr>
                                    </p:animEffect>
                                  </p:childTnLst>
                                </p:cTn>
                              </p:par>
                            </p:childTnLst>
                          </p:cTn>
                        </p:par>
                        <p:par>
                          <p:cTn id="23" fill="hold">
                            <p:stCondLst>
                              <p:cond delay="1000"/>
                            </p:stCondLst>
                            <p:childTnLst>
                              <p:par>
                                <p:cTn id="24" presetID="22" presetClass="entr" presetSubtype="1" fill="hold" grpId="2"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up)">
                                      <p:cBhvr>
                                        <p:cTn id="26" dur="500"/>
                                        <p:tgtEl>
                                          <p:spTgt spid="7"/>
                                        </p:tgtEl>
                                      </p:cBhvr>
                                    </p:animEffect>
                                  </p:childTnLst>
                                </p:cTn>
                              </p:par>
                              <p:par>
                                <p:cTn id="27" presetID="22" presetClass="entr" presetSubtype="1" fill="hold" grpId="2" nodeType="with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up)">
                                      <p:cBhvr>
                                        <p:cTn id="29" dur="500"/>
                                        <p:tgtEl>
                                          <p:spTgt spid="11"/>
                                        </p:tgtEl>
                                      </p:cBhvr>
                                    </p:animEffect>
                                  </p:childTnLst>
                                </p:cTn>
                              </p:par>
                              <p:par>
                                <p:cTn id="30" presetID="22" presetClass="entr" presetSubtype="1" fill="hold" grpId="2" nodeType="with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wipe(up)">
                                      <p:cBhvr>
                                        <p:cTn id="32" dur="500"/>
                                        <p:tgtEl>
                                          <p:spTgt spid="12"/>
                                        </p:tgtEl>
                                      </p:cBhvr>
                                    </p:animEffect>
                                  </p:childTnLst>
                                </p:cTn>
                              </p:par>
                              <p:par>
                                <p:cTn id="33" presetID="22" presetClass="entr" presetSubtype="1" fill="hold" grpId="2" nodeType="with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up)">
                                      <p:cBhvr>
                                        <p:cTn id="35" dur="500"/>
                                        <p:tgtEl>
                                          <p:spTgt spid="8"/>
                                        </p:tgtEl>
                                      </p:cBhvr>
                                    </p:animEffect>
                                  </p:childTnLst>
                                </p:cTn>
                              </p:par>
                              <p:par>
                                <p:cTn id="36" presetID="22" presetClass="entr" presetSubtype="1" fill="hold" grpId="2" nodeType="with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wipe(up)">
                                      <p:cBhvr>
                                        <p:cTn id="38" dur="500"/>
                                        <p:tgtEl>
                                          <p:spTgt spid="9"/>
                                        </p:tgtEl>
                                      </p:cBhvr>
                                    </p:animEffect>
                                  </p:childTnLst>
                                </p:cTn>
                              </p:par>
                              <p:par>
                                <p:cTn id="39" presetID="22" presetClass="entr" presetSubtype="1" fill="hold" grpId="2" nodeType="with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up)">
                                      <p:cBhvr>
                                        <p:cTn id="41" dur="500"/>
                                        <p:tgtEl>
                                          <p:spTgt spid="14"/>
                                        </p:tgtEl>
                                      </p:cBhvr>
                                    </p:animEffect>
                                  </p:childTnLst>
                                </p:cTn>
                              </p:par>
                              <p:par>
                                <p:cTn id="42" presetID="22" presetClass="entr" presetSubtype="1" fill="hold" grpId="2" nodeType="with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wipe(up)">
                                      <p:cBhvr>
                                        <p:cTn id="44" dur="500"/>
                                        <p:tgtEl>
                                          <p:spTgt spid="13"/>
                                        </p:tgtEl>
                                      </p:cBhvr>
                                    </p:animEffect>
                                  </p:childTnLst>
                                </p:cTn>
                              </p:par>
                            </p:childTnLst>
                          </p:cTn>
                        </p:par>
                        <p:par>
                          <p:cTn id="45" fill="hold">
                            <p:stCondLst>
                              <p:cond delay="1500"/>
                            </p:stCondLst>
                            <p:childTnLst>
                              <p:par>
                                <p:cTn id="46" presetID="10" presetClass="entr" presetSubtype="0" fill="hold" grpId="0" nodeType="after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61455"/>
                                        </p:tgtEl>
                                        <p:attrNameLst>
                                          <p:attrName>style.visibility</p:attrName>
                                        </p:attrNameLst>
                                      </p:cBhvr>
                                      <p:to>
                                        <p:strVal val="visible"/>
                                      </p:to>
                                    </p:set>
                                    <p:anim calcmode="lin" valueType="num">
                                      <p:cBhvr>
                                        <p:cTn id="51" dur="500" fill="hold"/>
                                        <p:tgtEl>
                                          <p:spTgt spid="61455"/>
                                        </p:tgtEl>
                                        <p:attrNameLst>
                                          <p:attrName>ppt_w</p:attrName>
                                        </p:attrNameLst>
                                      </p:cBhvr>
                                      <p:tavLst>
                                        <p:tav tm="0">
                                          <p:val>
                                            <p:fltVal val="0"/>
                                          </p:val>
                                        </p:tav>
                                        <p:tav tm="100000">
                                          <p:val>
                                            <p:strVal val="#ppt_w"/>
                                          </p:val>
                                        </p:tav>
                                      </p:tavLst>
                                    </p:anim>
                                    <p:anim calcmode="lin" valueType="num">
                                      <p:cBhvr>
                                        <p:cTn id="52" dur="500" fill="hold"/>
                                        <p:tgtEl>
                                          <p:spTgt spid="61455"/>
                                        </p:tgtEl>
                                        <p:attrNameLst>
                                          <p:attrName>ppt_h</p:attrName>
                                        </p:attrNameLst>
                                      </p:cBhvr>
                                      <p:tavLst>
                                        <p:tav tm="0">
                                          <p:val>
                                            <p:fltVal val="0"/>
                                          </p:val>
                                        </p:tav>
                                        <p:tav tm="100000">
                                          <p:val>
                                            <p:strVal val="#ppt_h"/>
                                          </p:val>
                                        </p:tav>
                                      </p:tavLst>
                                    </p:anim>
                                    <p:animEffect transition="in" filter="fade">
                                      <p:cBhvr>
                                        <p:cTn id="53" dur="500"/>
                                        <p:tgtEl>
                                          <p:spTgt spid="61455"/>
                                        </p:tgtEl>
                                      </p:cBhvr>
                                    </p:animEffect>
                                  </p:childTnLst>
                                </p:cTn>
                              </p:par>
                            </p:childTnLst>
                          </p:cTn>
                        </p:par>
                        <p:par>
                          <p:cTn id="54" fill="hold">
                            <p:stCondLst>
                              <p:cond delay="2000"/>
                            </p:stCondLst>
                            <p:childTnLst>
                              <p:par>
                                <p:cTn id="55" presetID="53" presetClass="entr" presetSubtype="16" fill="hold" grpId="0" nodeType="afterEffect">
                                  <p:stCondLst>
                                    <p:cond delay="0"/>
                                  </p:stCondLst>
                                  <p:childTnLst>
                                    <p:set>
                                      <p:cBhvr>
                                        <p:cTn id="56" dur="1" fill="hold">
                                          <p:stCondLst>
                                            <p:cond delay="0"/>
                                          </p:stCondLst>
                                        </p:cTn>
                                        <p:tgtEl>
                                          <p:spTgt spid="61457"/>
                                        </p:tgtEl>
                                        <p:attrNameLst>
                                          <p:attrName>style.visibility</p:attrName>
                                        </p:attrNameLst>
                                      </p:cBhvr>
                                      <p:to>
                                        <p:strVal val="visible"/>
                                      </p:to>
                                    </p:set>
                                    <p:anim calcmode="lin" valueType="num">
                                      <p:cBhvr>
                                        <p:cTn id="57" dur="500" fill="hold"/>
                                        <p:tgtEl>
                                          <p:spTgt spid="61457"/>
                                        </p:tgtEl>
                                        <p:attrNameLst>
                                          <p:attrName>ppt_w</p:attrName>
                                        </p:attrNameLst>
                                      </p:cBhvr>
                                      <p:tavLst>
                                        <p:tav tm="0">
                                          <p:val>
                                            <p:fltVal val="0"/>
                                          </p:val>
                                        </p:tav>
                                        <p:tav tm="100000">
                                          <p:val>
                                            <p:strVal val="#ppt_w"/>
                                          </p:val>
                                        </p:tav>
                                      </p:tavLst>
                                    </p:anim>
                                    <p:anim calcmode="lin" valueType="num">
                                      <p:cBhvr>
                                        <p:cTn id="58" dur="500" fill="hold"/>
                                        <p:tgtEl>
                                          <p:spTgt spid="61457"/>
                                        </p:tgtEl>
                                        <p:attrNameLst>
                                          <p:attrName>ppt_h</p:attrName>
                                        </p:attrNameLst>
                                      </p:cBhvr>
                                      <p:tavLst>
                                        <p:tav tm="0">
                                          <p:val>
                                            <p:fltVal val="0"/>
                                          </p:val>
                                        </p:tav>
                                        <p:tav tm="100000">
                                          <p:val>
                                            <p:strVal val="#ppt_h"/>
                                          </p:val>
                                        </p:tav>
                                      </p:tavLst>
                                    </p:anim>
                                    <p:animEffect transition="in" filter="fade">
                                      <p:cBhvr>
                                        <p:cTn id="59" dur="500"/>
                                        <p:tgtEl>
                                          <p:spTgt spid="61457"/>
                                        </p:tgtEl>
                                      </p:cBhvr>
                                    </p:animEffect>
                                  </p:childTnLst>
                                </p:cTn>
                              </p:par>
                            </p:childTnLst>
                          </p:cTn>
                        </p:par>
                        <p:par>
                          <p:cTn id="60" fill="hold">
                            <p:stCondLst>
                              <p:cond delay="2500"/>
                            </p:stCondLst>
                            <p:childTnLst>
                              <p:par>
                                <p:cTn id="61" presetID="10" presetClass="entr" presetSubtype="0" fill="hold" grpId="0" nodeType="afterEffect">
                                  <p:stCondLst>
                                    <p:cond delay="0"/>
                                  </p:stCondLst>
                                  <p:childTnLst>
                                    <p:set>
                                      <p:cBhvr>
                                        <p:cTn id="62" dur="1" fill="hold">
                                          <p:stCondLst>
                                            <p:cond delay="0"/>
                                          </p:stCondLst>
                                        </p:cTn>
                                        <p:tgtEl>
                                          <p:spTgt spid="16"/>
                                        </p:tgtEl>
                                        <p:attrNameLst>
                                          <p:attrName>style.visibility</p:attrName>
                                        </p:attrNameLst>
                                      </p:cBhvr>
                                      <p:to>
                                        <p:strVal val="visible"/>
                                      </p:to>
                                    </p:set>
                                    <p:animEffect transition="in" filter="fade">
                                      <p:cBhvr>
                                        <p:cTn id="63" dur="500"/>
                                        <p:tgtEl>
                                          <p:spTgt spid="16"/>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61456"/>
                                        </p:tgtEl>
                                        <p:attrNameLst>
                                          <p:attrName>style.visibility</p:attrName>
                                        </p:attrNameLst>
                                      </p:cBhvr>
                                      <p:to>
                                        <p:strVal val="visible"/>
                                      </p:to>
                                    </p:set>
                                    <p:anim calcmode="lin" valueType="num">
                                      <p:cBhvr>
                                        <p:cTn id="66" dur="500" fill="hold"/>
                                        <p:tgtEl>
                                          <p:spTgt spid="61456"/>
                                        </p:tgtEl>
                                        <p:attrNameLst>
                                          <p:attrName>ppt_w</p:attrName>
                                        </p:attrNameLst>
                                      </p:cBhvr>
                                      <p:tavLst>
                                        <p:tav tm="0">
                                          <p:val>
                                            <p:fltVal val="0"/>
                                          </p:val>
                                        </p:tav>
                                        <p:tav tm="100000">
                                          <p:val>
                                            <p:strVal val="#ppt_w"/>
                                          </p:val>
                                        </p:tav>
                                      </p:tavLst>
                                    </p:anim>
                                    <p:anim calcmode="lin" valueType="num">
                                      <p:cBhvr>
                                        <p:cTn id="67" dur="500" fill="hold"/>
                                        <p:tgtEl>
                                          <p:spTgt spid="61456"/>
                                        </p:tgtEl>
                                        <p:attrNameLst>
                                          <p:attrName>ppt_h</p:attrName>
                                        </p:attrNameLst>
                                      </p:cBhvr>
                                      <p:tavLst>
                                        <p:tav tm="0">
                                          <p:val>
                                            <p:fltVal val="0"/>
                                          </p:val>
                                        </p:tav>
                                        <p:tav tm="100000">
                                          <p:val>
                                            <p:strVal val="#ppt_h"/>
                                          </p:val>
                                        </p:tav>
                                      </p:tavLst>
                                    </p:anim>
                                    <p:animEffect transition="in" filter="fade">
                                      <p:cBhvr>
                                        <p:cTn id="68" dur="500"/>
                                        <p:tgtEl>
                                          <p:spTgt spid="61456"/>
                                        </p:tgtEl>
                                      </p:cBhvr>
                                    </p:animEffect>
                                  </p:childTnLst>
                                </p:cTn>
                              </p:par>
                            </p:childTnLst>
                          </p:cTn>
                        </p:par>
                        <p:par>
                          <p:cTn id="69" fill="hold">
                            <p:stCondLst>
                              <p:cond delay="3000"/>
                            </p:stCondLst>
                            <p:childTnLst>
                              <p:par>
                                <p:cTn id="70" presetID="53" presetClass="entr" presetSubtype="16" fill="hold" grpId="0" nodeType="afterEffect">
                                  <p:stCondLst>
                                    <p:cond delay="0"/>
                                  </p:stCondLst>
                                  <p:childTnLst>
                                    <p:set>
                                      <p:cBhvr>
                                        <p:cTn id="71" dur="1" fill="hold">
                                          <p:stCondLst>
                                            <p:cond delay="0"/>
                                          </p:stCondLst>
                                        </p:cTn>
                                        <p:tgtEl>
                                          <p:spTgt spid="61458"/>
                                        </p:tgtEl>
                                        <p:attrNameLst>
                                          <p:attrName>style.visibility</p:attrName>
                                        </p:attrNameLst>
                                      </p:cBhvr>
                                      <p:to>
                                        <p:strVal val="visible"/>
                                      </p:to>
                                    </p:set>
                                    <p:anim calcmode="lin" valueType="num">
                                      <p:cBhvr>
                                        <p:cTn id="72" dur="500" fill="hold"/>
                                        <p:tgtEl>
                                          <p:spTgt spid="61458"/>
                                        </p:tgtEl>
                                        <p:attrNameLst>
                                          <p:attrName>ppt_w</p:attrName>
                                        </p:attrNameLst>
                                      </p:cBhvr>
                                      <p:tavLst>
                                        <p:tav tm="0">
                                          <p:val>
                                            <p:fltVal val="0"/>
                                          </p:val>
                                        </p:tav>
                                        <p:tav tm="100000">
                                          <p:val>
                                            <p:strVal val="#ppt_w"/>
                                          </p:val>
                                        </p:tav>
                                      </p:tavLst>
                                    </p:anim>
                                    <p:anim calcmode="lin" valueType="num">
                                      <p:cBhvr>
                                        <p:cTn id="73" dur="500" fill="hold"/>
                                        <p:tgtEl>
                                          <p:spTgt spid="61458"/>
                                        </p:tgtEl>
                                        <p:attrNameLst>
                                          <p:attrName>ppt_h</p:attrName>
                                        </p:attrNameLst>
                                      </p:cBhvr>
                                      <p:tavLst>
                                        <p:tav tm="0">
                                          <p:val>
                                            <p:fltVal val="0"/>
                                          </p:val>
                                        </p:tav>
                                        <p:tav tm="100000">
                                          <p:val>
                                            <p:strVal val="#ppt_h"/>
                                          </p:val>
                                        </p:tav>
                                      </p:tavLst>
                                    </p:anim>
                                    <p:animEffect transition="in" filter="fade">
                                      <p:cBhvr>
                                        <p:cTn id="74" dur="500"/>
                                        <p:tgtEl>
                                          <p:spTgt spid="614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animBg="1"/>
      <p:bldP spid="3" grpId="1" animBg="1"/>
      <p:bldP spid="3" grpId="2" bldLvl="0" animBg="1"/>
      <p:bldP spid="5" grpId="0" animBg="1"/>
      <p:bldP spid="5" grpId="1" animBg="1"/>
      <p:bldP spid="5" grpId="2" bldLvl="0" animBg="1"/>
      <p:bldP spid="6" grpId="0" animBg="1"/>
      <p:bldP spid="6" grpId="1" animBg="1"/>
      <p:bldP spid="6" grpId="2" bldLvl="0" animBg="1"/>
      <p:bldP spid="7" grpId="0" animBg="1"/>
      <p:bldP spid="7" grpId="1" animBg="1"/>
      <p:bldP spid="7" grpId="2" bldLvl="0" animBg="1"/>
      <p:bldP spid="8" grpId="0" animBg="1"/>
      <p:bldP spid="8" grpId="1" animBg="1"/>
      <p:bldP spid="8" grpId="2" bldLvl="0" animBg="1"/>
      <p:bldP spid="9" grpId="0" animBg="1"/>
      <p:bldP spid="9" grpId="1" animBg="1"/>
      <p:bldP spid="9" grpId="2" bldLvl="0" animBg="1"/>
      <p:bldP spid="10" grpId="0" animBg="1"/>
      <p:bldP spid="10" grpId="1" animBg="1"/>
      <p:bldP spid="10" grpId="2" bldLvl="0" animBg="1"/>
      <p:bldP spid="11" grpId="0" animBg="1"/>
      <p:bldP spid="11" grpId="1" animBg="1"/>
      <p:bldP spid="11" grpId="2" bldLvl="0" animBg="1"/>
      <p:bldP spid="12" grpId="0" animBg="1"/>
      <p:bldP spid="12" grpId="1" animBg="1"/>
      <p:bldP spid="12" grpId="2" bldLvl="0" animBg="1"/>
      <p:bldP spid="13" grpId="0" animBg="1"/>
      <p:bldP spid="13" grpId="1" animBg="1"/>
      <p:bldP spid="13" grpId="2" bldLvl="0" animBg="1"/>
      <p:bldP spid="14" grpId="0" animBg="1"/>
      <p:bldP spid="14" grpId="1" animBg="1"/>
      <p:bldP spid="14" grpId="2" bldLvl="0" animBg="1"/>
      <p:bldP spid="15" grpId="0" bldLvl="0" animBg="1"/>
      <p:bldP spid="16" grpId="0" bldLvl="0" animBg="1"/>
      <p:bldP spid="61455" grpId="0"/>
      <p:bldP spid="61456" grpId="0"/>
      <p:bldP spid="61457" grpId="0"/>
      <p:bldP spid="61458"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37889" name="椭圆 1"/>
          <p:cNvSpPr>
            <a:spLocks noChangeAspect="1"/>
          </p:cNvSpPr>
          <p:nvPr/>
        </p:nvSpPr>
        <p:spPr>
          <a:xfrm>
            <a:off x="886019" y="2611791"/>
            <a:ext cx="3037043" cy="3037043"/>
          </a:xfrm>
          <a:prstGeom prst="ellipse">
            <a:avLst/>
          </a:prstGeom>
          <a:solidFill>
            <a:schemeClr val="accent2"/>
          </a:solidFill>
          <a:ln w="9525">
            <a:noFill/>
          </a:ln>
        </p:spPr>
        <p:txBody>
          <a:bodyPr anchor="ctr"/>
          <a:lstStyle/>
          <a:p>
            <a:pPr algn="ctr"/>
            <a:endParaRPr lang="zh-CN" altLang="en-US" sz="2110" dirty="0">
              <a:solidFill>
                <a:srgbClr val="FFFFFF"/>
              </a:solidFill>
              <a:latin typeface="Segoe UI" panose="020B0502040204020203" pitchFamily="2" charset="0"/>
              <a:ea typeface="微软雅黑" panose="020B0503020204020204" pitchFamily="34" charset="-122"/>
            </a:endParaRPr>
          </a:p>
        </p:txBody>
      </p:sp>
      <p:sp>
        <p:nvSpPr>
          <p:cNvPr id="37890" name="空心弧 2"/>
          <p:cNvSpPr>
            <a:spLocks noChangeAspect="1"/>
          </p:cNvSpPr>
          <p:nvPr/>
        </p:nvSpPr>
        <p:spPr>
          <a:xfrm>
            <a:off x="125921" y="1853368"/>
            <a:ext cx="4557239" cy="4555564"/>
          </a:xfrm>
          <a:custGeom>
            <a:avLst/>
            <a:gdLst/>
            <a:ahLst/>
            <a:cxnLst>
              <a:cxn ang="0">
                <a:pos x="2160000" y="0"/>
              </a:cxn>
              <a:cxn ang="0">
                <a:pos x="4320000" y="2160000"/>
              </a:cxn>
              <a:cxn ang="0">
                <a:pos x="2160000" y="4320000"/>
              </a:cxn>
              <a:cxn ang="0">
                <a:pos x="2160000" y="4190400"/>
              </a:cxn>
              <a:cxn ang="0">
                <a:pos x="4190400" y="2160000"/>
              </a:cxn>
              <a:cxn ang="0">
                <a:pos x="2160000" y="129600"/>
              </a:cxn>
              <a:cxn ang="0">
                <a:pos x="2160000" y="0"/>
              </a:cxn>
            </a:cxnLst>
            <a:rect l="0" t="0" r="0" b="0"/>
            <a:pathLst>
              <a:path w="4320000" h="4320000">
                <a:moveTo>
                  <a:pt x="2160000" y="0"/>
                </a:moveTo>
                <a:cubicBezTo>
                  <a:pt x="3352935" y="0"/>
                  <a:pt x="4320000" y="967065"/>
                  <a:pt x="4320000" y="2160000"/>
                </a:cubicBezTo>
                <a:cubicBezTo>
                  <a:pt x="4320000" y="3352935"/>
                  <a:pt x="3352935" y="4320000"/>
                  <a:pt x="2160000" y="4320000"/>
                </a:cubicBezTo>
                <a:lnTo>
                  <a:pt x="2160000" y="4190400"/>
                </a:lnTo>
                <a:cubicBezTo>
                  <a:pt x="3281359" y="4190400"/>
                  <a:pt x="4190400" y="3281359"/>
                  <a:pt x="4190400" y="2160000"/>
                </a:cubicBezTo>
                <a:cubicBezTo>
                  <a:pt x="4190400" y="1038641"/>
                  <a:pt x="3281359" y="129600"/>
                  <a:pt x="2160000" y="129600"/>
                </a:cubicBezTo>
                <a:lnTo>
                  <a:pt x="2160000" y="0"/>
                </a:lnTo>
                <a:close/>
              </a:path>
            </a:pathLst>
          </a:custGeom>
          <a:solidFill>
            <a:schemeClr val="accent2"/>
          </a:solidFill>
          <a:ln w="9525">
            <a:noFill/>
          </a:ln>
        </p:spPr>
        <p:txBody>
          <a:bodyPr/>
          <a:lstStyle/>
          <a:p>
            <a:endParaRPr lang="zh-CN" altLang="en-US" sz="2110"/>
          </a:p>
        </p:txBody>
      </p:sp>
      <p:sp>
        <p:nvSpPr>
          <p:cNvPr id="37891" name="椭圆 5"/>
          <p:cNvSpPr>
            <a:spLocks noChangeAspect="1"/>
          </p:cNvSpPr>
          <p:nvPr/>
        </p:nvSpPr>
        <p:spPr>
          <a:xfrm>
            <a:off x="3347128" y="2045903"/>
            <a:ext cx="473805" cy="473806"/>
          </a:xfrm>
          <a:prstGeom prst="ellipse">
            <a:avLst/>
          </a:prstGeom>
          <a:solidFill>
            <a:schemeClr val="accent2"/>
          </a:solidFill>
          <a:ln w="9525">
            <a:noFill/>
          </a:ln>
        </p:spPr>
        <p:txBody>
          <a:bodyPr anchor="ctr"/>
          <a:lstStyle/>
          <a:p>
            <a:pPr algn="ctr"/>
            <a:endParaRPr lang="zh-CN" altLang="en-US" sz="2110" dirty="0">
              <a:solidFill>
                <a:srgbClr val="FFFFFF"/>
              </a:solidFill>
              <a:latin typeface="Segoe UI" panose="020B0502040204020203" pitchFamily="2" charset="0"/>
              <a:ea typeface="微软雅黑" panose="020B0503020204020204" pitchFamily="34" charset="-122"/>
            </a:endParaRPr>
          </a:p>
        </p:txBody>
      </p:sp>
      <p:sp>
        <p:nvSpPr>
          <p:cNvPr id="37892" name="椭圆 6"/>
          <p:cNvSpPr>
            <a:spLocks noChangeAspect="1"/>
          </p:cNvSpPr>
          <p:nvPr/>
        </p:nvSpPr>
        <p:spPr>
          <a:xfrm>
            <a:off x="4294739" y="3278132"/>
            <a:ext cx="475480" cy="473806"/>
          </a:xfrm>
          <a:prstGeom prst="ellipse">
            <a:avLst/>
          </a:prstGeom>
          <a:solidFill>
            <a:schemeClr val="tx2"/>
          </a:solidFill>
          <a:ln w="9525">
            <a:noFill/>
          </a:ln>
        </p:spPr>
        <p:txBody>
          <a:bodyPr anchor="ctr"/>
          <a:lstStyle/>
          <a:p>
            <a:pPr algn="ctr"/>
            <a:endParaRPr lang="zh-CN" altLang="en-US" sz="2110" dirty="0">
              <a:solidFill>
                <a:srgbClr val="FFFFFF"/>
              </a:solidFill>
              <a:latin typeface="Segoe UI" panose="020B0502040204020203" pitchFamily="2" charset="0"/>
              <a:ea typeface="微软雅黑" panose="020B0503020204020204" pitchFamily="34" charset="-122"/>
            </a:endParaRPr>
          </a:p>
        </p:txBody>
      </p:sp>
      <p:sp>
        <p:nvSpPr>
          <p:cNvPr id="37893" name="椭圆 7"/>
          <p:cNvSpPr>
            <a:spLocks noChangeAspect="1"/>
          </p:cNvSpPr>
          <p:nvPr/>
        </p:nvSpPr>
        <p:spPr>
          <a:xfrm>
            <a:off x="4294739" y="4508687"/>
            <a:ext cx="475480" cy="475480"/>
          </a:xfrm>
          <a:prstGeom prst="ellipse">
            <a:avLst/>
          </a:prstGeom>
          <a:solidFill>
            <a:schemeClr val="accent2"/>
          </a:solidFill>
          <a:ln w="9525">
            <a:noFill/>
          </a:ln>
        </p:spPr>
        <p:txBody>
          <a:bodyPr anchor="ctr"/>
          <a:lstStyle/>
          <a:p>
            <a:pPr algn="ctr"/>
            <a:endParaRPr lang="zh-CN" altLang="en-US" sz="2110" dirty="0">
              <a:solidFill>
                <a:srgbClr val="FFFFFF"/>
              </a:solidFill>
              <a:latin typeface="Segoe UI" panose="020B0502040204020203" pitchFamily="2" charset="0"/>
              <a:ea typeface="微软雅黑" panose="020B0503020204020204" pitchFamily="34" charset="-122"/>
            </a:endParaRPr>
          </a:p>
        </p:txBody>
      </p:sp>
      <p:sp>
        <p:nvSpPr>
          <p:cNvPr id="37894" name="椭圆 10"/>
          <p:cNvSpPr>
            <a:spLocks noChangeAspect="1"/>
          </p:cNvSpPr>
          <p:nvPr/>
        </p:nvSpPr>
        <p:spPr>
          <a:xfrm>
            <a:off x="3347128" y="5740916"/>
            <a:ext cx="473805" cy="473805"/>
          </a:xfrm>
          <a:prstGeom prst="ellipse">
            <a:avLst/>
          </a:prstGeom>
          <a:solidFill>
            <a:schemeClr val="tx2"/>
          </a:solidFill>
          <a:ln w="9525">
            <a:noFill/>
          </a:ln>
        </p:spPr>
        <p:txBody>
          <a:bodyPr anchor="ctr"/>
          <a:lstStyle/>
          <a:p>
            <a:pPr algn="ctr"/>
            <a:endParaRPr lang="zh-CN" altLang="en-US" sz="2110" dirty="0">
              <a:solidFill>
                <a:srgbClr val="FFFFFF"/>
              </a:solidFill>
              <a:latin typeface="Segoe UI" panose="020B0502040204020203" pitchFamily="2" charset="0"/>
              <a:ea typeface="微软雅黑" panose="020B0503020204020204" pitchFamily="34" charset="-122"/>
            </a:endParaRPr>
          </a:p>
        </p:txBody>
      </p:sp>
      <p:sp>
        <p:nvSpPr>
          <p:cNvPr id="37895" name="椭圆 11"/>
          <p:cNvSpPr>
            <a:spLocks noChangeAspect="1"/>
          </p:cNvSpPr>
          <p:nvPr/>
        </p:nvSpPr>
        <p:spPr>
          <a:xfrm>
            <a:off x="5937153" y="1808163"/>
            <a:ext cx="949286" cy="949286"/>
          </a:xfrm>
          <a:prstGeom prst="ellipse">
            <a:avLst/>
          </a:prstGeom>
          <a:solidFill>
            <a:schemeClr val="accent2"/>
          </a:solidFill>
          <a:ln w="9525">
            <a:noFill/>
          </a:ln>
        </p:spPr>
        <p:txBody>
          <a:bodyPr anchor="ctr"/>
          <a:lstStyle/>
          <a:p>
            <a:pPr algn="ctr"/>
            <a:endParaRPr lang="zh-CN" altLang="en-US" sz="2530" dirty="0">
              <a:solidFill>
                <a:srgbClr val="FFFFFF"/>
              </a:solidFill>
              <a:latin typeface="Segoe UI" panose="020B0502040204020203" pitchFamily="2" charset="0"/>
              <a:ea typeface="微软雅黑" panose="020B0503020204020204" pitchFamily="34" charset="-122"/>
            </a:endParaRPr>
          </a:p>
        </p:txBody>
      </p:sp>
      <p:sp>
        <p:nvSpPr>
          <p:cNvPr id="37896" name="椭圆 12"/>
          <p:cNvSpPr>
            <a:spLocks noChangeAspect="1"/>
          </p:cNvSpPr>
          <p:nvPr/>
        </p:nvSpPr>
        <p:spPr>
          <a:xfrm>
            <a:off x="7735271" y="3040392"/>
            <a:ext cx="949286" cy="949286"/>
          </a:xfrm>
          <a:prstGeom prst="ellipse">
            <a:avLst/>
          </a:prstGeom>
          <a:solidFill>
            <a:schemeClr val="tx2"/>
          </a:solidFill>
          <a:ln w="9525">
            <a:noFill/>
          </a:ln>
        </p:spPr>
        <p:txBody>
          <a:bodyPr anchor="ctr"/>
          <a:lstStyle/>
          <a:p>
            <a:pPr algn="ctr"/>
            <a:endParaRPr lang="zh-CN" altLang="en-US" sz="2530" dirty="0">
              <a:solidFill>
                <a:srgbClr val="FFFFFF"/>
              </a:solidFill>
              <a:latin typeface="Segoe UI" panose="020B0502040204020203" pitchFamily="2" charset="0"/>
              <a:ea typeface="微软雅黑" panose="020B0503020204020204" pitchFamily="34" charset="-122"/>
            </a:endParaRPr>
          </a:p>
        </p:txBody>
      </p:sp>
      <p:sp>
        <p:nvSpPr>
          <p:cNvPr id="37897" name="椭圆 13"/>
          <p:cNvSpPr>
            <a:spLocks noChangeAspect="1"/>
          </p:cNvSpPr>
          <p:nvPr/>
        </p:nvSpPr>
        <p:spPr>
          <a:xfrm>
            <a:off x="7735271" y="4272622"/>
            <a:ext cx="949286" cy="947611"/>
          </a:xfrm>
          <a:prstGeom prst="ellipse">
            <a:avLst/>
          </a:prstGeom>
          <a:solidFill>
            <a:schemeClr val="accent2"/>
          </a:solidFill>
          <a:ln w="9525">
            <a:noFill/>
          </a:ln>
        </p:spPr>
        <p:txBody>
          <a:bodyPr anchor="ctr"/>
          <a:lstStyle/>
          <a:p>
            <a:pPr algn="ctr"/>
            <a:endParaRPr lang="zh-CN" altLang="en-US" sz="2530" dirty="0">
              <a:solidFill>
                <a:srgbClr val="FFFFFF"/>
              </a:solidFill>
              <a:latin typeface="Segoe UI" panose="020B0502040204020203" pitchFamily="2" charset="0"/>
              <a:ea typeface="微软雅黑" panose="020B0503020204020204" pitchFamily="34" charset="-122"/>
            </a:endParaRPr>
          </a:p>
        </p:txBody>
      </p:sp>
      <p:sp>
        <p:nvSpPr>
          <p:cNvPr id="37898" name="椭圆 14"/>
          <p:cNvSpPr>
            <a:spLocks noChangeAspect="1"/>
          </p:cNvSpPr>
          <p:nvPr/>
        </p:nvSpPr>
        <p:spPr>
          <a:xfrm>
            <a:off x="5937153" y="5503176"/>
            <a:ext cx="949286" cy="949285"/>
          </a:xfrm>
          <a:prstGeom prst="ellipse">
            <a:avLst/>
          </a:prstGeom>
          <a:solidFill>
            <a:schemeClr val="tx2"/>
          </a:solidFill>
          <a:ln w="9525">
            <a:noFill/>
          </a:ln>
        </p:spPr>
        <p:txBody>
          <a:bodyPr anchor="ctr"/>
          <a:lstStyle/>
          <a:p>
            <a:pPr algn="ctr"/>
            <a:endParaRPr lang="zh-CN" altLang="en-US" sz="2530" dirty="0">
              <a:solidFill>
                <a:srgbClr val="FFFFFF"/>
              </a:solidFill>
              <a:latin typeface="Segoe UI" panose="020B0502040204020203" pitchFamily="2" charset="0"/>
              <a:ea typeface="微软雅黑" panose="020B0503020204020204" pitchFamily="34" charset="-122"/>
            </a:endParaRPr>
          </a:p>
        </p:txBody>
      </p:sp>
      <p:cxnSp>
        <p:nvCxnSpPr>
          <p:cNvPr id="37899" name="直接连接符 4"/>
          <p:cNvCxnSpPr>
            <a:stCxn id="37891" idx="6"/>
            <a:endCxn id="37895" idx="2"/>
          </p:cNvCxnSpPr>
          <p:nvPr/>
        </p:nvCxnSpPr>
        <p:spPr>
          <a:xfrm>
            <a:off x="3820933" y="2262882"/>
            <a:ext cx="2116220" cy="0"/>
          </a:xfrm>
          <a:prstGeom prst="line">
            <a:avLst/>
          </a:prstGeom>
          <a:ln w="25400" cap="flat" cmpd="sng">
            <a:solidFill>
              <a:srgbClr val="BFBFBF"/>
            </a:solidFill>
            <a:prstDash val="solid"/>
            <a:round/>
            <a:headEnd type="none" w="med" len="med"/>
            <a:tailEnd type="none" w="med" len="med"/>
          </a:ln>
        </p:spPr>
      </p:cxnSp>
      <p:cxnSp>
        <p:nvCxnSpPr>
          <p:cNvPr id="37900" name="直接连接符 16"/>
          <p:cNvCxnSpPr>
            <a:stCxn id="37892" idx="6"/>
            <a:endCxn id="37896" idx="2"/>
          </p:cNvCxnSpPr>
          <p:nvPr/>
        </p:nvCxnSpPr>
        <p:spPr>
          <a:xfrm>
            <a:off x="4770219" y="3494777"/>
            <a:ext cx="2964717" cy="0"/>
          </a:xfrm>
          <a:prstGeom prst="line">
            <a:avLst/>
          </a:prstGeom>
          <a:ln w="25400" cap="flat" cmpd="sng">
            <a:solidFill>
              <a:srgbClr val="BFBFBF"/>
            </a:solidFill>
            <a:prstDash val="solid"/>
            <a:round/>
            <a:headEnd type="none" w="med" len="med"/>
            <a:tailEnd type="none" w="med" len="med"/>
          </a:ln>
        </p:spPr>
      </p:cxnSp>
      <p:cxnSp>
        <p:nvCxnSpPr>
          <p:cNvPr id="37901" name="直接连接符 18"/>
          <p:cNvCxnSpPr>
            <a:stCxn id="37893" idx="6"/>
            <a:endCxn id="37897" idx="2"/>
          </p:cNvCxnSpPr>
          <p:nvPr/>
        </p:nvCxnSpPr>
        <p:spPr>
          <a:xfrm>
            <a:off x="4770219" y="4726336"/>
            <a:ext cx="2964717" cy="0"/>
          </a:xfrm>
          <a:prstGeom prst="line">
            <a:avLst/>
          </a:prstGeom>
          <a:ln w="25400" cap="flat" cmpd="sng">
            <a:solidFill>
              <a:srgbClr val="BFBFBF"/>
            </a:solidFill>
            <a:prstDash val="solid"/>
            <a:round/>
            <a:headEnd type="none" w="med" len="med"/>
            <a:tailEnd type="none" w="med" len="med"/>
          </a:ln>
        </p:spPr>
      </p:cxnSp>
      <p:cxnSp>
        <p:nvCxnSpPr>
          <p:cNvPr id="37902" name="直接连接符 20"/>
          <p:cNvCxnSpPr>
            <a:stCxn id="37894" idx="6"/>
            <a:endCxn id="37898" idx="2"/>
          </p:cNvCxnSpPr>
          <p:nvPr/>
        </p:nvCxnSpPr>
        <p:spPr>
          <a:xfrm>
            <a:off x="3820933" y="5957896"/>
            <a:ext cx="2116220" cy="0"/>
          </a:xfrm>
          <a:prstGeom prst="line">
            <a:avLst/>
          </a:prstGeom>
          <a:ln w="25400" cap="flat" cmpd="sng">
            <a:solidFill>
              <a:srgbClr val="BFBFBF"/>
            </a:solidFill>
            <a:prstDash val="solid"/>
            <a:round/>
            <a:headEnd type="none" w="med" len="med"/>
            <a:tailEnd type="none" w="med" len="med"/>
          </a:ln>
        </p:spPr>
      </p:cxnSp>
      <p:sp>
        <p:nvSpPr>
          <p:cNvPr id="37903" name="文本框 21"/>
          <p:cNvSpPr txBox="1"/>
          <p:nvPr/>
        </p:nvSpPr>
        <p:spPr>
          <a:xfrm>
            <a:off x="6886440" y="1367842"/>
            <a:ext cx="2081019" cy="460382"/>
          </a:xfrm>
          <a:prstGeom prst="rect">
            <a:avLst/>
          </a:prstGeom>
          <a:noFill/>
          <a:ln w="9525">
            <a:noFill/>
          </a:ln>
        </p:spPr>
        <p:txBody>
          <a:bodyPr wrap="none" anchor="t">
            <a:spAutoFit/>
          </a:bodyPr>
          <a:lstStyle/>
          <a:p>
            <a:pPr>
              <a:lnSpc>
                <a:spcPct val="125000"/>
              </a:lnSpc>
              <a:spcAft>
                <a:spcPts val="845"/>
              </a:spcAft>
            </a:pPr>
            <a:r>
              <a:rPr lang="zh-CN" altLang="en-US" sz="2110" b="1" dirty="0">
                <a:solidFill>
                  <a:schemeClr val="accent2"/>
                </a:solidFill>
                <a:latin typeface="Segoe UI" panose="020B0502040204020203" pitchFamily="2" charset="0"/>
                <a:ea typeface="微软雅黑" panose="020B0503020204020204" pitchFamily="34" charset="-122"/>
              </a:rPr>
              <a:t>物的不安全状态</a:t>
            </a:r>
          </a:p>
        </p:txBody>
      </p:sp>
      <p:sp>
        <p:nvSpPr>
          <p:cNvPr id="37904" name="文本框 22"/>
          <p:cNvSpPr txBox="1"/>
          <p:nvPr/>
        </p:nvSpPr>
        <p:spPr>
          <a:xfrm>
            <a:off x="8684556" y="4396514"/>
            <a:ext cx="1268296" cy="460382"/>
          </a:xfrm>
          <a:prstGeom prst="rect">
            <a:avLst/>
          </a:prstGeom>
          <a:noFill/>
          <a:ln w="9525">
            <a:noFill/>
          </a:ln>
        </p:spPr>
        <p:txBody>
          <a:bodyPr wrap="none" anchor="t">
            <a:spAutoFit/>
          </a:bodyPr>
          <a:lstStyle/>
          <a:p>
            <a:pPr>
              <a:lnSpc>
                <a:spcPct val="125000"/>
              </a:lnSpc>
              <a:spcAft>
                <a:spcPts val="845"/>
              </a:spcAft>
            </a:pPr>
            <a:r>
              <a:rPr lang="zh-CN" altLang="en-US" sz="2110" b="1" dirty="0">
                <a:solidFill>
                  <a:schemeClr val="accent2"/>
                </a:solidFill>
                <a:latin typeface="Segoe UI" panose="020B0502040204020203" pitchFamily="2" charset="0"/>
                <a:ea typeface="微软雅黑" panose="020B0503020204020204" pitchFamily="34" charset="-122"/>
              </a:rPr>
              <a:t>管理缺陷</a:t>
            </a:r>
          </a:p>
        </p:txBody>
      </p:sp>
      <p:sp>
        <p:nvSpPr>
          <p:cNvPr id="37905" name="文本框 23"/>
          <p:cNvSpPr txBox="1"/>
          <p:nvPr/>
        </p:nvSpPr>
        <p:spPr>
          <a:xfrm>
            <a:off x="8684557" y="3008582"/>
            <a:ext cx="2081019" cy="460382"/>
          </a:xfrm>
          <a:prstGeom prst="rect">
            <a:avLst/>
          </a:prstGeom>
          <a:noFill/>
          <a:ln w="9525">
            <a:noFill/>
          </a:ln>
        </p:spPr>
        <p:txBody>
          <a:bodyPr wrap="none" anchor="t">
            <a:spAutoFit/>
          </a:bodyPr>
          <a:lstStyle/>
          <a:p>
            <a:pPr>
              <a:lnSpc>
                <a:spcPct val="125000"/>
              </a:lnSpc>
              <a:spcAft>
                <a:spcPts val="845"/>
              </a:spcAft>
            </a:pPr>
            <a:r>
              <a:rPr lang="zh-CN" altLang="en-US" sz="2110" b="1" dirty="0">
                <a:solidFill>
                  <a:srgbClr val="354B5E"/>
                </a:solidFill>
                <a:latin typeface="Segoe UI" panose="020B0502040204020203" pitchFamily="2" charset="0"/>
                <a:ea typeface="微软雅黑" panose="020B0503020204020204" pitchFamily="34" charset="-122"/>
              </a:rPr>
              <a:t>人的不安全行为</a:t>
            </a:r>
          </a:p>
        </p:txBody>
      </p:sp>
      <p:sp>
        <p:nvSpPr>
          <p:cNvPr id="37906" name="文本框 24"/>
          <p:cNvSpPr txBox="1"/>
          <p:nvPr/>
        </p:nvSpPr>
        <p:spPr>
          <a:xfrm>
            <a:off x="6886439" y="5503177"/>
            <a:ext cx="1268296" cy="460382"/>
          </a:xfrm>
          <a:prstGeom prst="rect">
            <a:avLst/>
          </a:prstGeom>
          <a:noFill/>
          <a:ln w="9525">
            <a:noFill/>
          </a:ln>
        </p:spPr>
        <p:txBody>
          <a:bodyPr wrap="none" anchor="t">
            <a:spAutoFit/>
          </a:bodyPr>
          <a:lstStyle/>
          <a:p>
            <a:pPr>
              <a:lnSpc>
                <a:spcPct val="125000"/>
              </a:lnSpc>
              <a:spcAft>
                <a:spcPts val="845"/>
              </a:spcAft>
            </a:pPr>
            <a:r>
              <a:rPr lang="zh-CN" altLang="en-US" sz="2110" b="1" dirty="0">
                <a:solidFill>
                  <a:srgbClr val="354B5E"/>
                </a:solidFill>
                <a:latin typeface="Segoe UI" panose="020B0502040204020203" pitchFamily="2" charset="0"/>
                <a:ea typeface="微软雅黑" panose="020B0503020204020204" pitchFamily="34" charset="-122"/>
              </a:rPr>
              <a:t>环境缺陷</a:t>
            </a:r>
          </a:p>
        </p:txBody>
      </p:sp>
      <p:sp>
        <p:nvSpPr>
          <p:cNvPr id="37907" name="文本框 25"/>
          <p:cNvSpPr txBox="1"/>
          <p:nvPr/>
        </p:nvSpPr>
        <p:spPr>
          <a:xfrm>
            <a:off x="6886439" y="1819883"/>
            <a:ext cx="4682806" cy="1066639"/>
          </a:xfrm>
          <a:prstGeom prst="rect">
            <a:avLst/>
          </a:prstGeom>
          <a:noFill/>
          <a:ln w="9525">
            <a:noFill/>
          </a:ln>
        </p:spPr>
        <p:txBody>
          <a:bodyPr wrap="square" anchor="t">
            <a:spAutoFit/>
          </a:bodyPr>
          <a:lstStyle/>
          <a:p>
            <a:pPr>
              <a:lnSpc>
                <a:spcPts val="2610"/>
              </a:lnSpc>
            </a:pPr>
            <a:r>
              <a:rPr lang="zh-CN" altLang="zh-CN" sz="1900" b="1" dirty="0">
                <a:solidFill>
                  <a:srgbClr val="404040"/>
                </a:solidFill>
                <a:latin typeface="Segoe UI" panose="020B0502040204020203" pitchFamily="2" charset="0"/>
                <a:ea typeface="微软雅黑" panose="020B0503020204020204" pitchFamily="34" charset="-122"/>
              </a:rPr>
              <a:t>物理性危险有害因素；</a:t>
            </a:r>
          </a:p>
          <a:p>
            <a:pPr>
              <a:lnSpc>
                <a:spcPts val="2610"/>
              </a:lnSpc>
            </a:pPr>
            <a:r>
              <a:rPr lang="zh-CN" altLang="zh-CN" sz="1900" b="1" dirty="0">
                <a:solidFill>
                  <a:srgbClr val="404040"/>
                </a:solidFill>
                <a:latin typeface="Segoe UI" panose="020B0502040204020203" pitchFamily="2" charset="0"/>
                <a:ea typeface="微软雅黑" panose="020B0503020204020204" pitchFamily="34" charset="-122"/>
              </a:rPr>
              <a:t>化学性危险有害因素；</a:t>
            </a:r>
          </a:p>
          <a:p>
            <a:pPr>
              <a:lnSpc>
                <a:spcPts val="2610"/>
              </a:lnSpc>
            </a:pPr>
            <a:r>
              <a:rPr lang="zh-CN" altLang="zh-CN" sz="1900" b="1" dirty="0">
                <a:solidFill>
                  <a:srgbClr val="404040"/>
                </a:solidFill>
                <a:latin typeface="Segoe UI" panose="020B0502040204020203" pitchFamily="2" charset="0"/>
                <a:ea typeface="微软雅黑" panose="020B0503020204020204" pitchFamily="34" charset="-122"/>
              </a:rPr>
              <a:t>生物性危险有害因素；</a:t>
            </a:r>
          </a:p>
        </p:txBody>
      </p:sp>
      <p:sp>
        <p:nvSpPr>
          <p:cNvPr id="37908" name="文本框 26"/>
          <p:cNvSpPr txBox="1"/>
          <p:nvPr/>
        </p:nvSpPr>
        <p:spPr>
          <a:xfrm>
            <a:off x="8686230" y="3356821"/>
            <a:ext cx="4041578" cy="733214"/>
          </a:xfrm>
          <a:prstGeom prst="rect">
            <a:avLst/>
          </a:prstGeom>
          <a:noFill/>
          <a:ln w="9525">
            <a:noFill/>
          </a:ln>
        </p:spPr>
        <p:txBody>
          <a:bodyPr wrap="square" anchor="t">
            <a:spAutoFit/>
          </a:bodyPr>
          <a:lstStyle/>
          <a:p>
            <a:pPr>
              <a:lnSpc>
                <a:spcPts val="2610"/>
              </a:lnSpc>
            </a:pPr>
            <a:r>
              <a:rPr lang="zh-CN" altLang="en-US" sz="1900" b="1" dirty="0">
                <a:solidFill>
                  <a:srgbClr val="404040"/>
                </a:solidFill>
                <a:latin typeface="Calibri" panose="020F0502020204030204" pitchFamily="34" charset="0"/>
                <a:ea typeface="微软雅黑" panose="020B0503020204020204" pitchFamily="34" charset="-122"/>
              </a:rPr>
              <a:t>心理、生理性危险有害因素；</a:t>
            </a:r>
          </a:p>
          <a:p>
            <a:pPr>
              <a:lnSpc>
                <a:spcPts val="2610"/>
              </a:lnSpc>
            </a:pPr>
            <a:r>
              <a:rPr lang="zh-CN" altLang="en-US" sz="1900" b="1" dirty="0">
                <a:solidFill>
                  <a:srgbClr val="404040"/>
                </a:solidFill>
                <a:latin typeface="Segoe UI" panose="020B0502040204020203" pitchFamily="2" charset="0"/>
                <a:ea typeface="微软雅黑" panose="020B0503020204020204" pitchFamily="34" charset="-122"/>
              </a:rPr>
              <a:t>行为性危险有害因素；</a:t>
            </a:r>
          </a:p>
        </p:txBody>
      </p:sp>
      <p:sp>
        <p:nvSpPr>
          <p:cNvPr id="37909" name="文本框 27"/>
          <p:cNvSpPr txBox="1"/>
          <p:nvPr/>
        </p:nvSpPr>
        <p:spPr>
          <a:xfrm>
            <a:off x="8684891" y="4738056"/>
            <a:ext cx="3568777" cy="733214"/>
          </a:xfrm>
          <a:prstGeom prst="rect">
            <a:avLst/>
          </a:prstGeom>
          <a:noFill/>
          <a:ln w="9525">
            <a:noFill/>
          </a:ln>
        </p:spPr>
        <p:txBody>
          <a:bodyPr wrap="square" anchor="t">
            <a:spAutoFit/>
          </a:bodyPr>
          <a:lstStyle/>
          <a:p>
            <a:pPr>
              <a:lnSpc>
                <a:spcPts val="2610"/>
              </a:lnSpc>
            </a:pPr>
            <a:r>
              <a:rPr lang="zh-CN" altLang="en-US" sz="1900" b="1" dirty="0">
                <a:solidFill>
                  <a:srgbClr val="404040"/>
                </a:solidFill>
                <a:latin typeface="Segoe UI" panose="020B0502040204020203" pitchFamily="2" charset="0"/>
                <a:ea typeface="微软雅黑" panose="020B0503020204020204" pitchFamily="34" charset="-122"/>
              </a:rPr>
              <a:t>人员安排不当，规章制度缺陷，教育培训不够，安全投入不足</a:t>
            </a:r>
          </a:p>
        </p:txBody>
      </p:sp>
      <p:sp>
        <p:nvSpPr>
          <p:cNvPr id="37910" name="文本框 28"/>
          <p:cNvSpPr txBox="1"/>
          <p:nvPr/>
        </p:nvSpPr>
        <p:spPr>
          <a:xfrm>
            <a:off x="6886773" y="5886574"/>
            <a:ext cx="4682471" cy="733214"/>
          </a:xfrm>
          <a:prstGeom prst="rect">
            <a:avLst/>
          </a:prstGeom>
          <a:noFill/>
          <a:ln w="9525">
            <a:noFill/>
          </a:ln>
        </p:spPr>
        <p:txBody>
          <a:bodyPr wrap="square" anchor="t">
            <a:spAutoFit/>
          </a:bodyPr>
          <a:lstStyle/>
          <a:p>
            <a:pPr>
              <a:lnSpc>
                <a:spcPts val="2610"/>
              </a:lnSpc>
            </a:pPr>
            <a:r>
              <a:rPr lang="zh-CN" altLang="en-US" sz="1900" b="1" dirty="0">
                <a:solidFill>
                  <a:srgbClr val="404040"/>
                </a:solidFill>
                <a:latin typeface="Segoe UI" panose="020B0502040204020203" pitchFamily="2" charset="0"/>
                <a:ea typeface="微软雅黑" panose="020B0503020204020204" pitchFamily="34" charset="-122"/>
              </a:rPr>
              <a:t>照明不当，通风换气差，工作场所堵塞，过量的噪声，粉尘过大，自然因素等</a:t>
            </a:r>
          </a:p>
        </p:txBody>
      </p:sp>
      <p:sp>
        <p:nvSpPr>
          <p:cNvPr id="37911" name="KSO_Shape"/>
          <p:cNvSpPr>
            <a:spLocks noChangeAspect="1"/>
          </p:cNvSpPr>
          <p:nvPr/>
        </p:nvSpPr>
        <p:spPr>
          <a:xfrm>
            <a:off x="6114621" y="2020790"/>
            <a:ext cx="569236" cy="564213"/>
          </a:xfrm>
          <a:custGeom>
            <a:avLst/>
            <a:gdLst/>
            <a:ahLst/>
            <a:cxnLst>
              <a:cxn ang="0">
                <a:pos x="339155" y="514912"/>
              </a:cxn>
              <a:cxn ang="0">
                <a:pos x="0" y="454373"/>
              </a:cxn>
              <a:cxn ang="0">
                <a:pos x="230779" y="478450"/>
              </a:cxn>
              <a:cxn ang="0">
                <a:pos x="110653" y="429821"/>
              </a:cxn>
              <a:cxn ang="0">
                <a:pos x="458526" y="411365"/>
              </a:cxn>
              <a:cxn ang="0">
                <a:pos x="458526" y="392523"/>
              </a:cxn>
              <a:cxn ang="0">
                <a:pos x="458526" y="363321"/>
              </a:cxn>
              <a:cxn ang="0">
                <a:pos x="343109" y="425598"/>
              </a:cxn>
              <a:cxn ang="0">
                <a:pos x="0" y="351231"/>
              </a:cxn>
              <a:cxn ang="0">
                <a:pos x="311479" y="396316"/>
              </a:cxn>
              <a:cxn ang="0">
                <a:pos x="318417" y="393715"/>
              </a:cxn>
              <a:cxn ang="0">
                <a:pos x="333159" y="392036"/>
              </a:cxn>
              <a:cxn ang="0">
                <a:pos x="345734" y="393227"/>
              </a:cxn>
              <a:cxn ang="0">
                <a:pos x="400531" y="360016"/>
              </a:cxn>
              <a:cxn ang="0">
                <a:pos x="395545" y="356440"/>
              </a:cxn>
              <a:cxn ang="0">
                <a:pos x="394894" y="353352"/>
              </a:cxn>
              <a:cxn ang="0">
                <a:pos x="397171" y="350264"/>
              </a:cxn>
              <a:cxn ang="0">
                <a:pos x="237713" y="300745"/>
              </a:cxn>
              <a:cxn ang="0">
                <a:pos x="116904" y="270025"/>
              </a:cxn>
              <a:cxn ang="0">
                <a:pos x="141800" y="289879"/>
              </a:cxn>
              <a:cxn ang="0">
                <a:pos x="132600" y="292049"/>
              </a:cxn>
              <a:cxn ang="0">
                <a:pos x="116146" y="292211"/>
              </a:cxn>
              <a:cxn ang="0">
                <a:pos x="50388" y="322914"/>
              </a:cxn>
              <a:cxn ang="0">
                <a:pos x="59967" y="327036"/>
              </a:cxn>
              <a:cxn ang="0">
                <a:pos x="61862" y="330020"/>
              </a:cxn>
              <a:cxn ang="0">
                <a:pos x="60887" y="333166"/>
              </a:cxn>
              <a:cxn ang="0">
                <a:pos x="57424" y="335770"/>
              </a:cxn>
              <a:cxn ang="0">
                <a:pos x="193371" y="243926"/>
              </a:cxn>
              <a:cxn ang="0">
                <a:pos x="81474" y="184261"/>
              </a:cxn>
              <a:cxn ang="0">
                <a:pos x="540000" y="164215"/>
              </a:cxn>
              <a:cxn ang="0">
                <a:pos x="198353" y="234756"/>
              </a:cxn>
              <a:cxn ang="0">
                <a:pos x="428968" y="179764"/>
              </a:cxn>
              <a:cxn ang="0">
                <a:pos x="309221" y="157714"/>
              </a:cxn>
              <a:cxn ang="0">
                <a:pos x="540000" y="110516"/>
              </a:cxn>
              <a:cxn ang="0">
                <a:pos x="196891" y="155560"/>
              </a:cxn>
              <a:cxn ang="0">
                <a:pos x="81474" y="93296"/>
              </a:cxn>
              <a:cxn ang="0">
                <a:pos x="187798" y="55750"/>
              </a:cxn>
              <a:cxn ang="0">
                <a:pos x="143320" y="80437"/>
              </a:cxn>
              <a:cxn ang="0">
                <a:pos x="145160" y="83537"/>
              </a:cxn>
              <a:cxn ang="0">
                <a:pos x="144024" y="86636"/>
              </a:cxn>
              <a:cxn ang="0">
                <a:pos x="137639" y="90443"/>
              </a:cxn>
              <a:cxn ang="0">
                <a:pos x="195806" y="122852"/>
              </a:cxn>
              <a:cxn ang="0">
                <a:pos x="209766" y="122036"/>
              </a:cxn>
              <a:cxn ang="0">
                <a:pos x="222644" y="123994"/>
              </a:cxn>
              <a:cxn ang="0">
                <a:pos x="290389" y="111378"/>
              </a:cxn>
              <a:cxn ang="0">
                <a:pos x="417600" y="211182"/>
              </a:cxn>
              <a:cxn ang="0">
                <a:pos x="429266" y="89503"/>
              </a:cxn>
              <a:cxn ang="0">
                <a:pos x="480466" y="64403"/>
              </a:cxn>
              <a:cxn ang="0">
                <a:pos x="478193" y="61313"/>
              </a:cxn>
              <a:cxn ang="0">
                <a:pos x="478896" y="58277"/>
              </a:cxn>
              <a:cxn ang="0">
                <a:pos x="483875" y="54699"/>
              </a:cxn>
              <a:cxn ang="0">
                <a:pos x="429158" y="21414"/>
              </a:cxn>
              <a:cxn ang="0">
                <a:pos x="416547" y="22552"/>
              </a:cxn>
              <a:cxn ang="0">
                <a:pos x="401880" y="20980"/>
              </a:cxn>
              <a:cxn ang="0">
                <a:pos x="394249" y="17944"/>
              </a:cxn>
            </a:cxnLst>
            <a:rect l="0" t="0" r="0" b="0"/>
            <a:pathLst>
              <a:path w="2262188" h="2241550">
                <a:moveTo>
                  <a:pt x="1920875" y="1898650"/>
                </a:moveTo>
                <a:lnTo>
                  <a:pt x="1920875" y="1901598"/>
                </a:lnTo>
                <a:lnTo>
                  <a:pt x="1920875" y="1977571"/>
                </a:lnTo>
                <a:lnTo>
                  <a:pt x="1431239" y="2241550"/>
                </a:lnTo>
                <a:lnTo>
                  <a:pt x="966787" y="2131332"/>
                </a:lnTo>
                <a:lnTo>
                  <a:pt x="966787" y="2047648"/>
                </a:lnTo>
                <a:lnTo>
                  <a:pt x="1420802" y="2155372"/>
                </a:lnTo>
                <a:lnTo>
                  <a:pt x="1437365" y="2159227"/>
                </a:lnTo>
                <a:lnTo>
                  <a:pt x="1452113" y="2151289"/>
                </a:lnTo>
                <a:lnTo>
                  <a:pt x="1920875" y="1898650"/>
                </a:lnTo>
                <a:close/>
                <a:moveTo>
                  <a:pt x="0" y="1817688"/>
                </a:moveTo>
                <a:lnTo>
                  <a:pt x="463550" y="1928451"/>
                </a:lnTo>
                <a:lnTo>
                  <a:pt x="463550" y="2012951"/>
                </a:lnTo>
                <a:lnTo>
                  <a:pt x="0" y="1901959"/>
                </a:lnTo>
                <a:lnTo>
                  <a:pt x="0" y="1848519"/>
                </a:lnTo>
                <a:lnTo>
                  <a:pt x="0" y="1817688"/>
                </a:lnTo>
                <a:close/>
                <a:moveTo>
                  <a:pt x="1920875" y="1770063"/>
                </a:moveTo>
                <a:lnTo>
                  <a:pt x="1920875" y="1772784"/>
                </a:lnTo>
                <a:lnTo>
                  <a:pt x="1920875" y="1848984"/>
                </a:lnTo>
                <a:lnTo>
                  <a:pt x="1431239" y="2112963"/>
                </a:lnTo>
                <a:lnTo>
                  <a:pt x="966787" y="2002745"/>
                </a:lnTo>
                <a:lnTo>
                  <a:pt x="966787" y="1919061"/>
                </a:lnTo>
                <a:lnTo>
                  <a:pt x="1420802" y="2026784"/>
                </a:lnTo>
                <a:lnTo>
                  <a:pt x="1437365" y="2030867"/>
                </a:lnTo>
                <a:lnTo>
                  <a:pt x="1452113" y="2022702"/>
                </a:lnTo>
                <a:lnTo>
                  <a:pt x="1920875" y="1770063"/>
                </a:lnTo>
                <a:close/>
                <a:moveTo>
                  <a:pt x="0" y="1689100"/>
                </a:moveTo>
                <a:lnTo>
                  <a:pt x="463550" y="1799189"/>
                </a:lnTo>
                <a:lnTo>
                  <a:pt x="463550" y="1882775"/>
                </a:lnTo>
                <a:lnTo>
                  <a:pt x="0" y="1772460"/>
                </a:lnTo>
                <a:lnTo>
                  <a:pt x="0" y="1719680"/>
                </a:lnTo>
                <a:lnTo>
                  <a:pt x="0" y="1689100"/>
                </a:lnTo>
                <a:close/>
                <a:moveTo>
                  <a:pt x="1920875" y="1643063"/>
                </a:moveTo>
                <a:lnTo>
                  <a:pt x="1920875" y="1646009"/>
                </a:lnTo>
                <a:lnTo>
                  <a:pt x="1920875" y="1721932"/>
                </a:lnTo>
                <a:lnTo>
                  <a:pt x="1431239" y="1985963"/>
                </a:lnTo>
                <a:lnTo>
                  <a:pt x="966787" y="1875591"/>
                </a:lnTo>
                <a:lnTo>
                  <a:pt x="966787" y="1791963"/>
                </a:lnTo>
                <a:lnTo>
                  <a:pt x="1420802" y="1899841"/>
                </a:lnTo>
                <a:lnTo>
                  <a:pt x="1437365" y="1903694"/>
                </a:lnTo>
                <a:lnTo>
                  <a:pt x="1452113" y="1895762"/>
                </a:lnTo>
                <a:lnTo>
                  <a:pt x="1920875" y="1643063"/>
                </a:lnTo>
                <a:close/>
                <a:moveTo>
                  <a:pt x="0" y="1562100"/>
                </a:moveTo>
                <a:lnTo>
                  <a:pt x="463550" y="1672189"/>
                </a:lnTo>
                <a:lnTo>
                  <a:pt x="463550" y="1755775"/>
                </a:lnTo>
                <a:lnTo>
                  <a:pt x="0" y="1645686"/>
                </a:lnTo>
                <a:lnTo>
                  <a:pt x="0" y="1592907"/>
                </a:lnTo>
                <a:lnTo>
                  <a:pt x="0" y="1562100"/>
                </a:lnTo>
                <a:close/>
                <a:moveTo>
                  <a:pt x="1920875" y="1520825"/>
                </a:moveTo>
                <a:lnTo>
                  <a:pt x="1920875" y="1523996"/>
                </a:lnTo>
                <a:lnTo>
                  <a:pt x="1920875" y="1599869"/>
                </a:lnTo>
                <a:lnTo>
                  <a:pt x="1431239" y="1863725"/>
                </a:lnTo>
                <a:lnTo>
                  <a:pt x="966787" y="1753426"/>
                </a:lnTo>
                <a:lnTo>
                  <a:pt x="966787" y="1669853"/>
                </a:lnTo>
                <a:lnTo>
                  <a:pt x="1420802" y="1777660"/>
                </a:lnTo>
                <a:lnTo>
                  <a:pt x="1437365" y="1781511"/>
                </a:lnTo>
                <a:lnTo>
                  <a:pt x="1452113" y="1773584"/>
                </a:lnTo>
                <a:lnTo>
                  <a:pt x="1920875" y="1520825"/>
                </a:lnTo>
                <a:close/>
                <a:moveTo>
                  <a:pt x="0" y="1439863"/>
                </a:moveTo>
                <a:lnTo>
                  <a:pt x="463550" y="1549725"/>
                </a:lnTo>
                <a:lnTo>
                  <a:pt x="463550" y="1633538"/>
                </a:lnTo>
                <a:lnTo>
                  <a:pt x="0" y="1523223"/>
                </a:lnTo>
                <a:lnTo>
                  <a:pt x="0" y="1470217"/>
                </a:lnTo>
                <a:lnTo>
                  <a:pt x="0" y="1439863"/>
                </a:lnTo>
                <a:close/>
                <a:moveTo>
                  <a:pt x="1474701" y="1365250"/>
                </a:moveTo>
                <a:lnTo>
                  <a:pt x="1920875" y="1470932"/>
                </a:lnTo>
                <a:lnTo>
                  <a:pt x="1430878" y="1735138"/>
                </a:lnTo>
                <a:lnTo>
                  <a:pt x="984250" y="1629229"/>
                </a:lnTo>
                <a:lnTo>
                  <a:pt x="1044194" y="1597025"/>
                </a:lnTo>
                <a:lnTo>
                  <a:pt x="1304860" y="1658938"/>
                </a:lnTo>
                <a:lnTo>
                  <a:pt x="1305314" y="1658258"/>
                </a:lnTo>
                <a:lnTo>
                  <a:pt x="1309401" y="1656217"/>
                </a:lnTo>
                <a:lnTo>
                  <a:pt x="1313942" y="1654402"/>
                </a:lnTo>
                <a:lnTo>
                  <a:pt x="1318483" y="1652588"/>
                </a:lnTo>
                <a:lnTo>
                  <a:pt x="1323479" y="1651227"/>
                </a:lnTo>
                <a:lnTo>
                  <a:pt x="1328474" y="1649640"/>
                </a:lnTo>
                <a:lnTo>
                  <a:pt x="1333924" y="1648052"/>
                </a:lnTo>
                <a:lnTo>
                  <a:pt x="1339373" y="1646692"/>
                </a:lnTo>
                <a:lnTo>
                  <a:pt x="1345050" y="1645784"/>
                </a:lnTo>
                <a:lnTo>
                  <a:pt x="1350953" y="1644650"/>
                </a:lnTo>
                <a:lnTo>
                  <a:pt x="1357311" y="1643743"/>
                </a:lnTo>
                <a:lnTo>
                  <a:pt x="1369572" y="1642383"/>
                </a:lnTo>
                <a:lnTo>
                  <a:pt x="1382515" y="1641249"/>
                </a:lnTo>
                <a:lnTo>
                  <a:pt x="1395684" y="1641022"/>
                </a:lnTo>
                <a:lnTo>
                  <a:pt x="1403177" y="1641249"/>
                </a:lnTo>
                <a:lnTo>
                  <a:pt x="1410897" y="1641475"/>
                </a:lnTo>
                <a:lnTo>
                  <a:pt x="1418617" y="1642156"/>
                </a:lnTo>
                <a:lnTo>
                  <a:pt x="1426110" y="1642836"/>
                </a:lnTo>
                <a:lnTo>
                  <a:pt x="1433603" y="1643743"/>
                </a:lnTo>
                <a:lnTo>
                  <a:pt x="1441096" y="1644650"/>
                </a:lnTo>
                <a:lnTo>
                  <a:pt x="1448362" y="1646011"/>
                </a:lnTo>
                <a:lnTo>
                  <a:pt x="1455401" y="1647599"/>
                </a:lnTo>
                <a:lnTo>
                  <a:pt x="1460623" y="1648959"/>
                </a:lnTo>
                <a:lnTo>
                  <a:pt x="1707665" y="1516063"/>
                </a:lnTo>
                <a:lnTo>
                  <a:pt x="1701989" y="1514702"/>
                </a:lnTo>
                <a:lnTo>
                  <a:pt x="1693133" y="1512434"/>
                </a:lnTo>
                <a:lnTo>
                  <a:pt x="1685186" y="1509713"/>
                </a:lnTo>
                <a:lnTo>
                  <a:pt x="1677920" y="1506991"/>
                </a:lnTo>
                <a:lnTo>
                  <a:pt x="1671790" y="1503816"/>
                </a:lnTo>
                <a:lnTo>
                  <a:pt x="1666340" y="1500641"/>
                </a:lnTo>
                <a:lnTo>
                  <a:pt x="1664070" y="1499054"/>
                </a:lnTo>
                <a:lnTo>
                  <a:pt x="1662026" y="1497240"/>
                </a:lnTo>
                <a:lnTo>
                  <a:pt x="1659983" y="1495652"/>
                </a:lnTo>
                <a:lnTo>
                  <a:pt x="1658393" y="1493838"/>
                </a:lnTo>
                <a:lnTo>
                  <a:pt x="1657031" y="1492023"/>
                </a:lnTo>
                <a:lnTo>
                  <a:pt x="1655668" y="1490209"/>
                </a:lnTo>
                <a:lnTo>
                  <a:pt x="1654987" y="1488395"/>
                </a:lnTo>
                <a:lnTo>
                  <a:pt x="1654306" y="1486581"/>
                </a:lnTo>
                <a:lnTo>
                  <a:pt x="1653852" y="1484540"/>
                </a:lnTo>
                <a:lnTo>
                  <a:pt x="1653625" y="1482725"/>
                </a:lnTo>
                <a:lnTo>
                  <a:pt x="1653625" y="1480911"/>
                </a:lnTo>
                <a:lnTo>
                  <a:pt x="1654306" y="1479097"/>
                </a:lnTo>
                <a:lnTo>
                  <a:pt x="1654760" y="1477282"/>
                </a:lnTo>
                <a:lnTo>
                  <a:pt x="1655441" y="1475241"/>
                </a:lnTo>
                <a:lnTo>
                  <a:pt x="1656577" y="1473427"/>
                </a:lnTo>
                <a:lnTo>
                  <a:pt x="1658166" y="1471613"/>
                </a:lnTo>
                <a:lnTo>
                  <a:pt x="1659528" y="1469798"/>
                </a:lnTo>
                <a:lnTo>
                  <a:pt x="1661345" y="1467984"/>
                </a:lnTo>
                <a:lnTo>
                  <a:pt x="1663843" y="1466170"/>
                </a:lnTo>
                <a:lnTo>
                  <a:pt x="1666113" y="1464356"/>
                </a:lnTo>
                <a:lnTo>
                  <a:pt x="1668611" y="1462768"/>
                </a:lnTo>
                <a:lnTo>
                  <a:pt x="1671790" y="1461181"/>
                </a:lnTo>
                <a:lnTo>
                  <a:pt x="1675650" y="1459366"/>
                </a:lnTo>
                <a:lnTo>
                  <a:pt x="1414984" y="1397454"/>
                </a:lnTo>
                <a:lnTo>
                  <a:pt x="1474701" y="1365250"/>
                </a:lnTo>
                <a:close/>
                <a:moveTo>
                  <a:pt x="995838" y="1258888"/>
                </a:moveTo>
                <a:lnTo>
                  <a:pt x="1393825" y="1352349"/>
                </a:lnTo>
                <a:lnTo>
                  <a:pt x="918237" y="1608912"/>
                </a:lnTo>
                <a:lnTo>
                  <a:pt x="918237" y="2111376"/>
                </a:lnTo>
                <a:lnTo>
                  <a:pt x="512762" y="2014286"/>
                </a:lnTo>
                <a:lnTo>
                  <a:pt x="512762" y="1518854"/>
                </a:lnTo>
                <a:lnTo>
                  <a:pt x="995838" y="1258888"/>
                </a:lnTo>
                <a:close/>
                <a:moveTo>
                  <a:pt x="489738" y="1130300"/>
                </a:moveTo>
                <a:lnTo>
                  <a:pt x="935038" y="1236110"/>
                </a:lnTo>
                <a:lnTo>
                  <a:pt x="875408" y="1268353"/>
                </a:lnTo>
                <a:lnTo>
                  <a:pt x="610586" y="1205457"/>
                </a:lnTo>
                <a:lnTo>
                  <a:pt x="606959" y="1207501"/>
                </a:lnTo>
                <a:lnTo>
                  <a:pt x="603104" y="1209544"/>
                </a:lnTo>
                <a:lnTo>
                  <a:pt x="598796" y="1211588"/>
                </a:lnTo>
                <a:lnTo>
                  <a:pt x="594035" y="1213404"/>
                </a:lnTo>
                <a:lnTo>
                  <a:pt x="589274" y="1214994"/>
                </a:lnTo>
                <a:lnTo>
                  <a:pt x="584059" y="1216583"/>
                </a:lnTo>
                <a:lnTo>
                  <a:pt x="578617" y="1218172"/>
                </a:lnTo>
                <a:lnTo>
                  <a:pt x="573176" y="1219308"/>
                </a:lnTo>
                <a:lnTo>
                  <a:pt x="567281" y="1220443"/>
                </a:lnTo>
                <a:lnTo>
                  <a:pt x="561386" y="1221351"/>
                </a:lnTo>
                <a:lnTo>
                  <a:pt x="555491" y="1222487"/>
                </a:lnTo>
                <a:lnTo>
                  <a:pt x="543021" y="1223849"/>
                </a:lnTo>
                <a:lnTo>
                  <a:pt x="530097" y="1224530"/>
                </a:lnTo>
                <a:lnTo>
                  <a:pt x="516947" y="1224757"/>
                </a:lnTo>
                <a:lnTo>
                  <a:pt x="509464" y="1224757"/>
                </a:lnTo>
                <a:lnTo>
                  <a:pt x="501755" y="1224530"/>
                </a:lnTo>
                <a:lnTo>
                  <a:pt x="494046" y="1224076"/>
                </a:lnTo>
                <a:lnTo>
                  <a:pt x="486564" y="1223168"/>
                </a:lnTo>
                <a:lnTo>
                  <a:pt x="479082" y="1222487"/>
                </a:lnTo>
                <a:lnTo>
                  <a:pt x="471600" y="1221124"/>
                </a:lnTo>
                <a:lnTo>
                  <a:pt x="464345" y="1219989"/>
                </a:lnTo>
                <a:lnTo>
                  <a:pt x="457543" y="1218399"/>
                </a:lnTo>
                <a:lnTo>
                  <a:pt x="456409" y="1218172"/>
                </a:lnTo>
                <a:lnTo>
                  <a:pt x="209953" y="1351230"/>
                </a:lnTo>
                <a:lnTo>
                  <a:pt x="211086" y="1351684"/>
                </a:lnTo>
                <a:lnTo>
                  <a:pt x="219929" y="1353955"/>
                </a:lnTo>
                <a:lnTo>
                  <a:pt x="227864" y="1356452"/>
                </a:lnTo>
                <a:lnTo>
                  <a:pt x="235120" y="1359404"/>
                </a:lnTo>
                <a:lnTo>
                  <a:pt x="241241" y="1362356"/>
                </a:lnTo>
                <a:lnTo>
                  <a:pt x="246683" y="1365535"/>
                </a:lnTo>
                <a:lnTo>
                  <a:pt x="249177" y="1367351"/>
                </a:lnTo>
                <a:lnTo>
                  <a:pt x="251218" y="1368941"/>
                </a:lnTo>
                <a:lnTo>
                  <a:pt x="253031" y="1370757"/>
                </a:lnTo>
                <a:lnTo>
                  <a:pt x="254845" y="1372574"/>
                </a:lnTo>
                <a:lnTo>
                  <a:pt x="255979" y="1374390"/>
                </a:lnTo>
                <a:lnTo>
                  <a:pt x="257113" y="1376207"/>
                </a:lnTo>
                <a:lnTo>
                  <a:pt x="258019" y="1378023"/>
                </a:lnTo>
                <a:lnTo>
                  <a:pt x="258926" y="1379613"/>
                </a:lnTo>
                <a:lnTo>
                  <a:pt x="259153" y="1381429"/>
                </a:lnTo>
                <a:lnTo>
                  <a:pt x="259380" y="1383246"/>
                </a:lnTo>
                <a:lnTo>
                  <a:pt x="259153" y="1385289"/>
                </a:lnTo>
                <a:lnTo>
                  <a:pt x="258926" y="1387106"/>
                </a:lnTo>
                <a:lnTo>
                  <a:pt x="258473" y="1388922"/>
                </a:lnTo>
                <a:lnTo>
                  <a:pt x="257566" y="1390739"/>
                </a:lnTo>
                <a:lnTo>
                  <a:pt x="256206" y="1392555"/>
                </a:lnTo>
                <a:lnTo>
                  <a:pt x="255072" y="1394599"/>
                </a:lnTo>
                <a:lnTo>
                  <a:pt x="253485" y="1396415"/>
                </a:lnTo>
                <a:lnTo>
                  <a:pt x="251444" y="1398232"/>
                </a:lnTo>
                <a:lnTo>
                  <a:pt x="249404" y="1399821"/>
                </a:lnTo>
                <a:lnTo>
                  <a:pt x="246910" y="1401638"/>
                </a:lnTo>
                <a:lnTo>
                  <a:pt x="244189" y="1403454"/>
                </a:lnTo>
                <a:lnTo>
                  <a:pt x="241241" y="1405043"/>
                </a:lnTo>
                <a:lnTo>
                  <a:pt x="240561" y="1405498"/>
                </a:lnTo>
                <a:lnTo>
                  <a:pt x="504929" y="1468393"/>
                </a:lnTo>
                <a:lnTo>
                  <a:pt x="463891" y="1490418"/>
                </a:lnTo>
                <a:lnTo>
                  <a:pt x="463891" y="1504950"/>
                </a:lnTo>
                <a:lnTo>
                  <a:pt x="0" y="1394599"/>
                </a:lnTo>
                <a:lnTo>
                  <a:pt x="489738" y="1130300"/>
                </a:lnTo>
                <a:close/>
                <a:moveTo>
                  <a:pt x="341312" y="768350"/>
                </a:moveTo>
                <a:lnTo>
                  <a:pt x="810075" y="1021049"/>
                </a:lnTo>
                <a:lnTo>
                  <a:pt x="824823" y="1028755"/>
                </a:lnTo>
                <a:lnTo>
                  <a:pt x="841386" y="1024902"/>
                </a:lnTo>
                <a:lnTo>
                  <a:pt x="1295400" y="917250"/>
                </a:lnTo>
                <a:lnTo>
                  <a:pt x="1295400" y="1000879"/>
                </a:lnTo>
                <a:lnTo>
                  <a:pt x="830949" y="1111250"/>
                </a:lnTo>
                <a:lnTo>
                  <a:pt x="341312" y="847220"/>
                </a:lnTo>
                <a:lnTo>
                  <a:pt x="341312" y="771297"/>
                </a:lnTo>
                <a:lnTo>
                  <a:pt x="341312" y="768350"/>
                </a:lnTo>
                <a:close/>
                <a:moveTo>
                  <a:pt x="2262188" y="687389"/>
                </a:moveTo>
                <a:lnTo>
                  <a:pt x="2262188" y="717969"/>
                </a:lnTo>
                <a:lnTo>
                  <a:pt x="2262188" y="770974"/>
                </a:lnTo>
                <a:lnTo>
                  <a:pt x="1797050" y="881063"/>
                </a:lnTo>
                <a:lnTo>
                  <a:pt x="1797050" y="797477"/>
                </a:lnTo>
                <a:lnTo>
                  <a:pt x="2262188" y="687389"/>
                </a:lnTo>
                <a:close/>
                <a:moveTo>
                  <a:pt x="341312" y="639763"/>
                </a:moveTo>
                <a:lnTo>
                  <a:pt x="810075" y="892403"/>
                </a:lnTo>
                <a:lnTo>
                  <a:pt x="824823" y="900340"/>
                </a:lnTo>
                <a:lnTo>
                  <a:pt x="841386" y="896485"/>
                </a:lnTo>
                <a:lnTo>
                  <a:pt x="1295400" y="788762"/>
                </a:lnTo>
                <a:lnTo>
                  <a:pt x="1295400" y="872672"/>
                </a:lnTo>
                <a:lnTo>
                  <a:pt x="830949" y="982664"/>
                </a:lnTo>
                <a:lnTo>
                  <a:pt x="341312" y="718685"/>
                </a:lnTo>
                <a:lnTo>
                  <a:pt x="341312" y="642938"/>
                </a:lnTo>
                <a:lnTo>
                  <a:pt x="341312" y="639763"/>
                </a:lnTo>
                <a:close/>
                <a:moveTo>
                  <a:pt x="2262188" y="558801"/>
                </a:moveTo>
                <a:lnTo>
                  <a:pt x="2262188" y="589381"/>
                </a:lnTo>
                <a:lnTo>
                  <a:pt x="2262188" y="642613"/>
                </a:lnTo>
                <a:lnTo>
                  <a:pt x="1797050" y="752476"/>
                </a:lnTo>
                <a:lnTo>
                  <a:pt x="1797050" y="668663"/>
                </a:lnTo>
                <a:lnTo>
                  <a:pt x="2262188" y="558801"/>
                </a:lnTo>
                <a:close/>
                <a:moveTo>
                  <a:pt x="341312" y="511175"/>
                </a:moveTo>
                <a:lnTo>
                  <a:pt x="810075" y="763815"/>
                </a:lnTo>
                <a:lnTo>
                  <a:pt x="824823" y="771979"/>
                </a:lnTo>
                <a:lnTo>
                  <a:pt x="841386" y="768124"/>
                </a:lnTo>
                <a:lnTo>
                  <a:pt x="1295400" y="660174"/>
                </a:lnTo>
                <a:lnTo>
                  <a:pt x="1295400" y="744084"/>
                </a:lnTo>
                <a:lnTo>
                  <a:pt x="830949" y="854075"/>
                </a:lnTo>
                <a:lnTo>
                  <a:pt x="341312" y="590097"/>
                </a:lnTo>
                <a:lnTo>
                  <a:pt x="341312" y="514350"/>
                </a:lnTo>
                <a:lnTo>
                  <a:pt x="341312" y="511175"/>
                </a:lnTo>
                <a:close/>
                <a:moveTo>
                  <a:pt x="2262188" y="431801"/>
                </a:moveTo>
                <a:lnTo>
                  <a:pt x="2262188" y="462607"/>
                </a:lnTo>
                <a:lnTo>
                  <a:pt x="2262188" y="515613"/>
                </a:lnTo>
                <a:lnTo>
                  <a:pt x="1797050" y="625476"/>
                </a:lnTo>
                <a:lnTo>
                  <a:pt x="1797050" y="541889"/>
                </a:lnTo>
                <a:lnTo>
                  <a:pt x="2262188" y="431801"/>
                </a:lnTo>
                <a:close/>
                <a:moveTo>
                  <a:pt x="341312" y="390526"/>
                </a:moveTo>
                <a:lnTo>
                  <a:pt x="810075" y="643225"/>
                </a:lnTo>
                <a:lnTo>
                  <a:pt x="824823" y="651157"/>
                </a:lnTo>
                <a:lnTo>
                  <a:pt x="841386" y="647304"/>
                </a:lnTo>
                <a:lnTo>
                  <a:pt x="1295400" y="539652"/>
                </a:lnTo>
                <a:lnTo>
                  <a:pt x="1295400" y="623054"/>
                </a:lnTo>
                <a:lnTo>
                  <a:pt x="830949" y="733425"/>
                </a:lnTo>
                <a:lnTo>
                  <a:pt x="341312" y="469395"/>
                </a:lnTo>
                <a:lnTo>
                  <a:pt x="341312" y="393472"/>
                </a:lnTo>
                <a:lnTo>
                  <a:pt x="341312" y="390526"/>
                </a:lnTo>
                <a:close/>
                <a:moveTo>
                  <a:pt x="2262188" y="309564"/>
                </a:moveTo>
                <a:lnTo>
                  <a:pt x="2262188" y="340144"/>
                </a:lnTo>
                <a:lnTo>
                  <a:pt x="2262188" y="392923"/>
                </a:lnTo>
                <a:lnTo>
                  <a:pt x="1797050" y="503239"/>
                </a:lnTo>
                <a:lnTo>
                  <a:pt x="1797050" y="419426"/>
                </a:lnTo>
                <a:lnTo>
                  <a:pt x="2262188" y="309564"/>
                </a:lnTo>
                <a:close/>
                <a:moveTo>
                  <a:pt x="786730" y="233363"/>
                </a:moveTo>
                <a:lnTo>
                  <a:pt x="846346" y="265913"/>
                </a:lnTo>
                <a:lnTo>
                  <a:pt x="585896" y="328053"/>
                </a:lnTo>
                <a:lnTo>
                  <a:pt x="589976" y="329646"/>
                </a:lnTo>
                <a:lnTo>
                  <a:pt x="593149" y="331467"/>
                </a:lnTo>
                <a:lnTo>
                  <a:pt x="595643" y="333288"/>
                </a:lnTo>
                <a:lnTo>
                  <a:pt x="597909" y="334882"/>
                </a:lnTo>
                <a:lnTo>
                  <a:pt x="600403" y="336703"/>
                </a:lnTo>
                <a:lnTo>
                  <a:pt x="602216" y="338524"/>
                </a:lnTo>
                <a:lnTo>
                  <a:pt x="603576" y="340344"/>
                </a:lnTo>
                <a:lnTo>
                  <a:pt x="605163" y="342165"/>
                </a:lnTo>
                <a:lnTo>
                  <a:pt x="606296" y="344214"/>
                </a:lnTo>
                <a:lnTo>
                  <a:pt x="606976" y="346035"/>
                </a:lnTo>
                <a:lnTo>
                  <a:pt x="607430" y="347856"/>
                </a:lnTo>
                <a:lnTo>
                  <a:pt x="608110" y="349677"/>
                </a:lnTo>
                <a:lnTo>
                  <a:pt x="608110" y="351498"/>
                </a:lnTo>
                <a:lnTo>
                  <a:pt x="607883" y="353546"/>
                </a:lnTo>
                <a:lnTo>
                  <a:pt x="607430" y="355367"/>
                </a:lnTo>
                <a:lnTo>
                  <a:pt x="606750" y="357188"/>
                </a:lnTo>
                <a:lnTo>
                  <a:pt x="606070" y="359009"/>
                </a:lnTo>
                <a:lnTo>
                  <a:pt x="604710" y="360830"/>
                </a:lnTo>
                <a:lnTo>
                  <a:pt x="603350" y="362651"/>
                </a:lnTo>
                <a:lnTo>
                  <a:pt x="601536" y="364472"/>
                </a:lnTo>
                <a:lnTo>
                  <a:pt x="599723" y="366293"/>
                </a:lnTo>
                <a:lnTo>
                  <a:pt x="597683" y="367886"/>
                </a:lnTo>
                <a:lnTo>
                  <a:pt x="595416" y="369707"/>
                </a:lnTo>
                <a:lnTo>
                  <a:pt x="589976" y="372666"/>
                </a:lnTo>
                <a:lnTo>
                  <a:pt x="583855" y="375853"/>
                </a:lnTo>
                <a:lnTo>
                  <a:pt x="576602" y="378585"/>
                </a:lnTo>
                <a:lnTo>
                  <a:pt x="568668" y="381316"/>
                </a:lnTo>
                <a:lnTo>
                  <a:pt x="559828" y="383592"/>
                </a:lnTo>
                <a:lnTo>
                  <a:pt x="554161" y="384958"/>
                </a:lnTo>
                <a:lnTo>
                  <a:pt x="800558" y="518343"/>
                </a:lnTo>
                <a:lnTo>
                  <a:pt x="805998" y="517205"/>
                </a:lnTo>
                <a:lnTo>
                  <a:pt x="813025" y="515611"/>
                </a:lnTo>
                <a:lnTo>
                  <a:pt x="820278" y="514246"/>
                </a:lnTo>
                <a:lnTo>
                  <a:pt x="827759" y="513108"/>
                </a:lnTo>
                <a:lnTo>
                  <a:pt x="835239" y="512197"/>
                </a:lnTo>
                <a:lnTo>
                  <a:pt x="842719" y="511514"/>
                </a:lnTo>
                <a:lnTo>
                  <a:pt x="850426" y="510831"/>
                </a:lnTo>
                <a:lnTo>
                  <a:pt x="858133" y="510604"/>
                </a:lnTo>
                <a:lnTo>
                  <a:pt x="865614" y="510604"/>
                </a:lnTo>
                <a:lnTo>
                  <a:pt x="878761" y="510831"/>
                </a:lnTo>
                <a:lnTo>
                  <a:pt x="891681" y="511742"/>
                </a:lnTo>
                <a:lnTo>
                  <a:pt x="903922" y="513108"/>
                </a:lnTo>
                <a:lnTo>
                  <a:pt x="910269" y="514018"/>
                </a:lnTo>
                <a:lnTo>
                  <a:pt x="916162" y="515156"/>
                </a:lnTo>
                <a:lnTo>
                  <a:pt x="921829" y="516067"/>
                </a:lnTo>
                <a:lnTo>
                  <a:pt x="927269" y="517432"/>
                </a:lnTo>
                <a:lnTo>
                  <a:pt x="932710" y="519026"/>
                </a:lnTo>
                <a:lnTo>
                  <a:pt x="937696" y="520619"/>
                </a:lnTo>
                <a:lnTo>
                  <a:pt x="942683" y="521985"/>
                </a:lnTo>
                <a:lnTo>
                  <a:pt x="947217" y="523806"/>
                </a:lnTo>
                <a:lnTo>
                  <a:pt x="951750" y="525854"/>
                </a:lnTo>
                <a:lnTo>
                  <a:pt x="955604" y="528131"/>
                </a:lnTo>
                <a:lnTo>
                  <a:pt x="956284" y="528358"/>
                </a:lnTo>
                <a:lnTo>
                  <a:pt x="1216508" y="466218"/>
                </a:lnTo>
                <a:lnTo>
                  <a:pt x="1276350" y="498540"/>
                </a:lnTo>
                <a:lnTo>
                  <a:pt x="830479" y="604838"/>
                </a:lnTo>
                <a:lnTo>
                  <a:pt x="341312" y="339889"/>
                </a:lnTo>
                <a:lnTo>
                  <a:pt x="786730" y="233363"/>
                </a:lnTo>
                <a:close/>
                <a:moveTo>
                  <a:pt x="1266452" y="128588"/>
                </a:moveTo>
                <a:lnTo>
                  <a:pt x="1749425" y="388781"/>
                </a:lnTo>
                <a:lnTo>
                  <a:pt x="1749425" y="883986"/>
                </a:lnTo>
                <a:lnTo>
                  <a:pt x="1344073" y="981076"/>
                </a:lnTo>
                <a:lnTo>
                  <a:pt x="1343846" y="478612"/>
                </a:lnTo>
                <a:lnTo>
                  <a:pt x="868362" y="222276"/>
                </a:lnTo>
                <a:lnTo>
                  <a:pt x="1266452" y="128588"/>
                </a:lnTo>
                <a:close/>
                <a:moveTo>
                  <a:pt x="1772450" y="0"/>
                </a:moveTo>
                <a:lnTo>
                  <a:pt x="2262188" y="264139"/>
                </a:lnTo>
                <a:lnTo>
                  <a:pt x="1798297" y="374650"/>
                </a:lnTo>
                <a:lnTo>
                  <a:pt x="1798297" y="359900"/>
                </a:lnTo>
                <a:lnTo>
                  <a:pt x="1757259" y="338116"/>
                </a:lnTo>
                <a:lnTo>
                  <a:pt x="2021627" y="275031"/>
                </a:lnTo>
                <a:lnTo>
                  <a:pt x="2020947" y="274804"/>
                </a:lnTo>
                <a:lnTo>
                  <a:pt x="2017772" y="272989"/>
                </a:lnTo>
                <a:lnTo>
                  <a:pt x="2015278" y="271173"/>
                </a:lnTo>
                <a:lnTo>
                  <a:pt x="2012784" y="269585"/>
                </a:lnTo>
                <a:lnTo>
                  <a:pt x="2010517" y="267770"/>
                </a:lnTo>
                <a:lnTo>
                  <a:pt x="2008703" y="265954"/>
                </a:lnTo>
                <a:lnTo>
                  <a:pt x="2007116" y="264139"/>
                </a:lnTo>
                <a:lnTo>
                  <a:pt x="2005982" y="262323"/>
                </a:lnTo>
                <a:lnTo>
                  <a:pt x="2004622" y="260508"/>
                </a:lnTo>
                <a:lnTo>
                  <a:pt x="2003942" y="258466"/>
                </a:lnTo>
                <a:lnTo>
                  <a:pt x="2003262" y="256650"/>
                </a:lnTo>
                <a:lnTo>
                  <a:pt x="2002808" y="254835"/>
                </a:lnTo>
                <a:lnTo>
                  <a:pt x="2002808" y="253020"/>
                </a:lnTo>
                <a:lnTo>
                  <a:pt x="2003035" y="251431"/>
                </a:lnTo>
                <a:lnTo>
                  <a:pt x="2003262" y="249162"/>
                </a:lnTo>
                <a:lnTo>
                  <a:pt x="2004169" y="247346"/>
                </a:lnTo>
                <a:lnTo>
                  <a:pt x="2004849" y="245758"/>
                </a:lnTo>
                <a:lnTo>
                  <a:pt x="2006209" y="243943"/>
                </a:lnTo>
                <a:lnTo>
                  <a:pt x="2007343" y="242127"/>
                </a:lnTo>
                <a:lnTo>
                  <a:pt x="2009157" y="240312"/>
                </a:lnTo>
                <a:lnTo>
                  <a:pt x="2010970" y="238723"/>
                </a:lnTo>
                <a:lnTo>
                  <a:pt x="2013011" y="236908"/>
                </a:lnTo>
                <a:lnTo>
                  <a:pt x="2015505" y="235320"/>
                </a:lnTo>
                <a:lnTo>
                  <a:pt x="2020947" y="231916"/>
                </a:lnTo>
                <a:lnTo>
                  <a:pt x="2027068" y="228966"/>
                </a:lnTo>
                <a:lnTo>
                  <a:pt x="2034324" y="226016"/>
                </a:lnTo>
                <a:lnTo>
                  <a:pt x="2042259" y="223520"/>
                </a:lnTo>
                <a:lnTo>
                  <a:pt x="2051102" y="221023"/>
                </a:lnTo>
                <a:lnTo>
                  <a:pt x="2052009" y="220797"/>
                </a:lnTo>
                <a:lnTo>
                  <a:pt x="1805779" y="87820"/>
                </a:lnTo>
                <a:lnTo>
                  <a:pt x="1804872" y="88046"/>
                </a:lnTo>
                <a:lnTo>
                  <a:pt x="1797843" y="89635"/>
                </a:lnTo>
                <a:lnTo>
                  <a:pt x="1790588" y="90996"/>
                </a:lnTo>
                <a:lnTo>
                  <a:pt x="1783106" y="92131"/>
                </a:lnTo>
                <a:lnTo>
                  <a:pt x="1775624" y="92812"/>
                </a:lnTo>
                <a:lnTo>
                  <a:pt x="1768142" y="93720"/>
                </a:lnTo>
                <a:lnTo>
                  <a:pt x="1760433" y="94173"/>
                </a:lnTo>
                <a:lnTo>
                  <a:pt x="1752724" y="94400"/>
                </a:lnTo>
                <a:lnTo>
                  <a:pt x="1745015" y="94400"/>
                </a:lnTo>
                <a:lnTo>
                  <a:pt x="1732092" y="94173"/>
                </a:lnTo>
                <a:lnTo>
                  <a:pt x="1719168" y="93493"/>
                </a:lnTo>
                <a:lnTo>
                  <a:pt x="1706698" y="92131"/>
                </a:lnTo>
                <a:lnTo>
                  <a:pt x="1700576" y="90996"/>
                </a:lnTo>
                <a:lnTo>
                  <a:pt x="1694681" y="90089"/>
                </a:lnTo>
                <a:lnTo>
                  <a:pt x="1689013" y="88954"/>
                </a:lnTo>
                <a:lnTo>
                  <a:pt x="1683571" y="87820"/>
                </a:lnTo>
                <a:lnTo>
                  <a:pt x="1678130" y="86231"/>
                </a:lnTo>
                <a:lnTo>
                  <a:pt x="1672915" y="84643"/>
                </a:lnTo>
                <a:lnTo>
                  <a:pt x="1668153" y="83054"/>
                </a:lnTo>
                <a:lnTo>
                  <a:pt x="1663392" y="81239"/>
                </a:lnTo>
                <a:lnTo>
                  <a:pt x="1659084" y="79196"/>
                </a:lnTo>
                <a:lnTo>
                  <a:pt x="1655230" y="77154"/>
                </a:lnTo>
                <a:lnTo>
                  <a:pt x="1651602" y="75112"/>
                </a:lnTo>
                <a:lnTo>
                  <a:pt x="1386780" y="137970"/>
                </a:lnTo>
                <a:lnTo>
                  <a:pt x="1327150" y="105973"/>
                </a:lnTo>
                <a:lnTo>
                  <a:pt x="1772450" y="0"/>
                </a:lnTo>
                <a:close/>
              </a:path>
            </a:pathLst>
          </a:custGeom>
          <a:solidFill>
            <a:schemeClr val="bg1"/>
          </a:solidFill>
          <a:ln w="9525">
            <a:noFill/>
          </a:ln>
        </p:spPr>
        <p:txBody>
          <a:bodyPr/>
          <a:lstStyle/>
          <a:p>
            <a:endParaRPr lang="zh-CN" altLang="en-US" sz="2530"/>
          </a:p>
        </p:txBody>
      </p:sp>
      <p:sp>
        <p:nvSpPr>
          <p:cNvPr id="37912" name="KSO_Shape"/>
          <p:cNvSpPr>
            <a:spLocks noChangeAspect="1"/>
          </p:cNvSpPr>
          <p:nvPr/>
        </p:nvSpPr>
        <p:spPr>
          <a:xfrm>
            <a:off x="8021564" y="4461809"/>
            <a:ext cx="418556" cy="569236"/>
          </a:xfrm>
          <a:custGeom>
            <a:avLst/>
            <a:gdLst/>
            <a:ahLst/>
            <a:cxnLst>
              <a:cxn ang="0">
                <a:pos x="289724" y="465095"/>
              </a:cxn>
              <a:cxn ang="0">
                <a:pos x="288828" y="484442"/>
              </a:cxn>
              <a:cxn ang="0">
                <a:pos x="269207" y="496248"/>
              </a:cxn>
              <a:cxn ang="0">
                <a:pos x="217945" y="377083"/>
              </a:cxn>
              <a:cxn ang="0">
                <a:pos x="209948" y="359625"/>
              </a:cxn>
              <a:cxn ang="0">
                <a:pos x="217646" y="347485"/>
              </a:cxn>
              <a:cxn ang="0">
                <a:pos x="225394" y="303521"/>
              </a:cxn>
              <a:cxn ang="0">
                <a:pos x="188061" y="317341"/>
              </a:cxn>
              <a:cxn ang="0">
                <a:pos x="166656" y="338122"/>
              </a:cxn>
              <a:cxn ang="0">
                <a:pos x="157895" y="376799"/>
              </a:cxn>
              <a:cxn ang="0">
                <a:pos x="170638" y="407323"/>
              </a:cxn>
              <a:cxn ang="0">
                <a:pos x="198713" y="427706"/>
              </a:cxn>
              <a:cxn ang="0">
                <a:pos x="226389" y="496013"/>
              </a:cxn>
              <a:cxn ang="0">
                <a:pos x="184277" y="479508"/>
              </a:cxn>
              <a:cxn ang="0">
                <a:pos x="198613" y="529818"/>
              </a:cxn>
              <a:cxn ang="0">
                <a:pos x="270791" y="537971"/>
              </a:cxn>
              <a:cxn ang="0">
                <a:pos x="308025" y="526437"/>
              </a:cxn>
              <a:cxn ang="0">
                <a:pos x="331918" y="506552"/>
              </a:cxn>
              <a:cxn ang="0">
                <a:pos x="344163" y="476823"/>
              </a:cxn>
              <a:cxn ang="0">
                <a:pos x="337792" y="438842"/>
              </a:cxn>
              <a:cxn ang="0">
                <a:pos x="304341" y="408616"/>
              </a:cxn>
              <a:cxn ang="0">
                <a:pos x="274276" y="347170"/>
              </a:cxn>
              <a:cxn ang="0">
                <a:pos x="332018" y="376501"/>
              </a:cxn>
              <a:cxn ang="0">
                <a:pos x="286819" y="306305"/>
              </a:cxn>
              <a:cxn ang="0">
                <a:pos x="271189" y="163825"/>
              </a:cxn>
              <a:cxn ang="0">
                <a:pos x="337394" y="181722"/>
              </a:cxn>
              <a:cxn ang="0">
                <a:pos x="390457" y="222984"/>
              </a:cxn>
              <a:cxn ang="0">
                <a:pos x="433166" y="289103"/>
              </a:cxn>
              <a:cxn ang="0">
                <a:pos x="468210" y="381373"/>
              </a:cxn>
              <a:cxn ang="0">
                <a:pos x="492800" y="491340"/>
              </a:cxn>
              <a:cxn ang="0">
                <a:pos x="478165" y="563226"/>
              </a:cxn>
              <a:cxn ang="0">
                <a:pos x="433564" y="616916"/>
              </a:cxn>
              <a:cxn ang="0">
                <a:pos x="367260" y="652313"/>
              </a:cxn>
              <a:cxn ang="0">
                <a:pos x="287118" y="669514"/>
              </a:cxn>
              <a:cxn ang="0">
                <a:pos x="201600" y="668520"/>
              </a:cxn>
              <a:cxn ang="0">
                <a:pos x="120662" y="647838"/>
              </a:cxn>
              <a:cxn ang="0">
                <a:pos x="53959" y="608266"/>
              </a:cxn>
              <a:cxn ang="0">
                <a:pos x="11051" y="550996"/>
              </a:cxn>
              <a:cxn ang="0">
                <a:pos x="1294" y="476823"/>
              </a:cxn>
              <a:cxn ang="0">
                <a:pos x="44700" y="337724"/>
              </a:cxn>
              <a:cxn ang="0">
                <a:pos x="81436" y="261960"/>
              </a:cxn>
              <a:cxn ang="0">
                <a:pos x="127830" y="205187"/>
              </a:cxn>
              <a:cxn ang="0">
                <a:pos x="188558" y="171183"/>
              </a:cxn>
              <a:cxn ang="0">
                <a:pos x="210435" y="697"/>
              </a:cxn>
              <a:cxn ang="0">
                <a:pos x="242371" y="13148"/>
              </a:cxn>
              <a:cxn ang="0">
                <a:pos x="274605" y="11355"/>
              </a:cxn>
              <a:cxn ang="0">
                <a:pos x="311515" y="99"/>
              </a:cxn>
              <a:cxn ang="0">
                <a:pos x="333204" y="12052"/>
              </a:cxn>
              <a:cxn ang="0">
                <a:pos x="349918" y="55481"/>
              </a:cxn>
              <a:cxn ang="0">
                <a:pos x="370015" y="58170"/>
              </a:cxn>
              <a:cxn ang="0">
                <a:pos x="385535" y="56278"/>
              </a:cxn>
              <a:cxn ang="0">
                <a:pos x="375188" y="92235"/>
              </a:cxn>
              <a:cxn ang="0">
                <a:pos x="345341" y="122714"/>
              </a:cxn>
              <a:cxn ang="0">
                <a:pos x="295100" y="148811"/>
              </a:cxn>
              <a:cxn ang="0">
                <a:pos x="232024" y="142636"/>
              </a:cxn>
              <a:cxn ang="0">
                <a:pos x="195711" y="147815"/>
              </a:cxn>
              <a:cxn ang="0">
                <a:pos x="110548" y="77394"/>
              </a:cxn>
              <a:cxn ang="0">
                <a:pos x="144772" y="60062"/>
              </a:cxn>
              <a:cxn ang="0">
                <a:pos x="171236" y="56078"/>
              </a:cxn>
              <a:cxn ang="0">
                <a:pos x="183175" y="19224"/>
              </a:cxn>
            </a:cxnLst>
            <a:rect l="0" t="0" r="0" b="0"/>
            <a:pathLst>
              <a:path w="1122363" h="1531938">
                <a:moveTo>
                  <a:pt x="600075" y="1019175"/>
                </a:moveTo>
                <a:lnTo>
                  <a:pt x="608240" y="1022344"/>
                </a:lnTo>
                <a:lnTo>
                  <a:pt x="615950" y="1025965"/>
                </a:lnTo>
                <a:lnTo>
                  <a:pt x="622981" y="1029134"/>
                </a:lnTo>
                <a:lnTo>
                  <a:pt x="629331" y="1032303"/>
                </a:lnTo>
                <a:lnTo>
                  <a:pt x="635227" y="1035925"/>
                </a:lnTo>
                <a:lnTo>
                  <a:pt x="640443" y="1039093"/>
                </a:lnTo>
                <a:lnTo>
                  <a:pt x="644979" y="1042488"/>
                </a:lnTo>
                <a:lnTo>
                  <a:pt x="649061" y="1045884"/>
                </a:lnTo>
                <a:lnTo>
                  <a:pt x="652236" y="1049505"/>
                </a:lnTo>
                <a:lnTo>
                  <a:pt x="655411" y="1053127"/>
                </a:lnTo>
                <a:lnTo>
                  <a:pt x="657906" y="1056974"/>
                </a:lnTo>
                <a:lnTo>
                  <a:pt x="659720" y="1061049"/>
                </a:lnTo>
                <a:lnTo>
                  <a:pt x="661534" y="1065576"/>
                </a:lnTo>
                <a:lnTo>
                  <a:pt x="662668" y="1070329"/>
                </a:lnTo>
                <a:lnTo>
                  <a:pt x="663348" y="1074856"/>
                </a:lnTo>
                <a:lnTo>
                  <a:pt x="663575" y="1080062"/>
                </a:lnTo>
                <a:lnTo>
                  <a:pt x="663575" y="1083230"/>
                </a:lnTo>
                <a:lnTo>
                  <a:pt x="663348" y="1086626"/>
                </a:lnTo>
                <a:lnTo>
                  <a:pt x="662895" y="1089568"/>
                </a:lnTo>
                <a:lnTo>
                  <a:pt x="662441" y="1092510"/>
                </a:lnTo>
                <a:lnTo>
                  <a:pt x="661761" y="1095227"/>
                </a:lnTo>
                <a:lnTo>
                  <a:pt x="660854" y="1097716"/>
                </a:lnTo>
                <a:lnTo>
                  <a:pt x="659947" y="1100432"/>
                </a:lnTo>
                <a:lnTo>
                  <a:pt x="659040" y="1102922"/>
                </a:lnTo>
                <a:lnTo>
                  <a:pt x="657679" y="1105186"/>
                </a:lnTo>
                <a:lnTo>
                  <a:pt x="656545" y="1107449"/>
                </a:lnTo>
                <a:lnTo>
                  <a:pt x="654957" y="1109486"/>
                </a:lnTo>
                <a:lnTo>
                  <a:pt x="653143" y="1111523"/>
                </a:lnTo>
                <a:lnTo>
                  <a:pt x="651556" y="1113334"/>
                </a:lnTo>
                <a:lnTo>
                  <a:pt x="649515" y="1115145"/>
                </a:lnTo>
                <a:lnTo>
                  <a:pt x="647473" y="1116729"/>
                </a:lnTo>
                <a:lnTo>
                  <a:pt x="645206" y="1118087"/>
                </a:lnTo>
                <a:lnTo>
                  <a:pt x="640670" y="1120803"/>
                </a:lnTo>
                <a:lnTo>
                  <a:pt x="635681" y="1123520"/>
                </a:lnTo>
                <a:lnTo>
                  <a:pt x="630238" y="1126009"/>
                </a:lnTo>
                <a:lnTo>
                  <a:pt x="625022" y="1128046"/>
                </a:lnTo>
                <a:lnTo>
                  <a:pt x="619125" y="1130310"/>
                </a:lnTo>
                <a:lnTo>
                  <a:pt x="613002" y="1132121"/>
                </a:lnTo>
                <a:lnTo>
                  <a:pt x="606652" y="1133705"/>
                </a:lnTo>
                <a:lnTo>
                  <a:pt x="600075" y="1135063"/>
                </a:lnTo>
                <a:lnTo>
                  <a:pt x="600075" y="1019175"/>
                </a:lnTo>
                <a:close/>
                <a:moveTo>
                  <a:pt x="538162" y="779462"/>
                </a:moveTo>
                <a:lnTo>
                  <a:pt x="538162" y="877887"/>
                </a:lnTo>
                <a:lnTo>
                  <a:pt x="529967" y="875827"/>
                </a:lnTo>
                <a:lnTo>
                  <a:pt x="522227" y="873538"/>
                </a:lnTo>
                <a:lnTo>
                  <a:pt x="515398" y="870791"/>
                </a:lnTo>
                <a:lnTo>
                  <a:pt x="509024" y="868273"/>
                </a:lnTo>
                <a:lnTo>
                  <a:pt x="503333" y="865298"/>
                </a:lnTo>
                <a:lnTo>
                  <a:pt x="500829" y="863467"/>
                </a:lnTo>
                <a:lnTo>
                  <a:pt x="498553" y="861864"/>
                </a:lnTo>
                <a:lnTo>
                  <a:pt x="496276" y="860262"/>
                </a:lnTo>
                <a:lnTo>
                  <a:pt x="494227" y="858431"/>
                </a:lnTo>
                <a:lnTo>
                  <a:pt x="492406" y="856600"/>
                </a:lnTo>
                <a:lnTo>
                  <a:pt x="490813" y="854540"/>
                </a:lnTo>
                <a:lnTo>
                  <a:pt x="487626" y="850877"/>
                </a:lnTo>
                <a:lnTo>
                  <a:pt x="485122" y="846986"/>
                </a:lnTo>
                <a:lnTo>
                  <a:pt x="482618" y="843324"/>
                </a:lnTo>
                <a:lnTo>
                  <a:pt x="481024" y="839662"/>
                </a:lnTo>
                <a:lnTo>
                  <a:pt x="479658" y="835999"/>
                </a:lnTo>
                <a:lnTo>
                  <a:pt x="478520" y="832337"/>
                </a:lnTo>
                <a:lnTo>
                  <a:pt x="478065" y="828903"/>
                </a:lnTo>
                <a:lnTo>
                  <a:pt x="477837" y="825241"/>
                </a:lnTo>
                <a:lnTo>
                  <a:pt x="477837" y="822952"/>
                </a:lnTo>
                <a:lnTo>
                  <a:pt x="478065" y="820434"/>
                </a:lnTo>
                <a:lnTo>
                  <a:pt x="478520" y="817916"/>
                </a:lnTo>
                <a:lnTo>
                  <a:pt x="478975" y="815627"/>
                </a:lnTo>
                <a:lnTo>
                  <a:pt x="479431" y="813339"/>
                </a:lnTo>
                <a:lnTo>
                  <a:pt x="480341" y="810821"/>
                </a:lnTo>
                <a:lnTo>
                  <a:pt x="481252" y="808761"/>
                </a:lnTo>
                <a:lnTo>
                  <a:pt x="482162" y="806701"/>
                </a:lnTo>
                <a:lnTo>
                  <a:pt x="483528" y="804869"/>
                </a:lnTo>
                <a:lnTo>
                  <a:pt x="484894" y="802809"/>
                </a:lnTo>
                <a:lnTo>
                  <a:pt x="486260" y="800978"/>
                </a:lnTo>
                <a:lnTo>
                  <a:pt x="487853" y="799147"/>
                </a:lnTo>
                <a:lnTo>
                  <a:pt x="489447" y="797545"/>
                </a:lnTo>
                <a:lnTo>
                  <a:pt x="491496" y="795714"/>
                </a:lnTo>
                <a:lnTo>
                  <a:pt x="495593" y="792738"/>
                </a:lnTo>
                <a:lnTo>
                  <a:pt x="500146" y="789991"/>
                </a:lnTo>
                <a:lnTo>
                  <a:pt x="504699" y="787244"/>
                </a:lnTo>
                <a:lnTo>
                  <a:pt x="509935" y="785184"/>
                </a:lnTo>
                <a:lnTo>
                  <a:pt x="515170" y="783582"/>
                </a:lnTo>
                <a:lnTo>
                  <a:pt x="520634" y="781980"/>
                </a:lnTo>
                <a:lnTo>
                  <a:pt x="526097" y="780835"/>
                </a:lnTo>
                <a:lnTo>
                  <a:pt x="532016" y="779920"/>
                </a:lnTo>
                <a:lnTo>
                  <a:pt x="538162" y="779462"/>
                </a:lnTo>
                <a:close/>
                <a:moveTo>
                  <a:pt x="538626" y="654332"/>
                </a:moveTo>
                <a:lnTo>
                  <a:pt x="538626" y="688810"/>
                </a:lnTo>
                <a:lnTo>
                  <a:pt x="530011" y="689945"/>
                </a:lnTo>
                <a:lnTo>
                  <a:pt x="521624" y="691079"/>
                </a:lnTo>
                <a:lnTo>
                  <a:pt x="513236" y="692440"/>
                </a:lnTo>
                <a:lnTo>
                  <a:pt x="505302" y="694028"/>
                </a:lnTo>
                <a:lnTo>
                  <a:pt x="497594" y="695842"/>
                </a:lnTo>
                <a:lnTo>
                  <a:pt x="490113" y="697657"/>
                </a:lnTo>
                <a:lnTo>
                  <a:pt x="482859" y="699471"/>
                </a:lnTo>
                <a:lnTo>
                  <a:pt x="475831" y="701740"/>
                </a:lnTo>
                <a:lnTo>
                  <a:pt x="469257" y="704008"/>
                </a:lnTo>
                <a:lnTo>
                  <a:pt x="462683" y="706276"/>
                </a:lnTo>
                <a:lnTo>
                  <a:pt x="456336" y="708998"/>
                </a:lnTo>
                <a:lnTo>
                  <a:pt x="450215" y="711720"/>
                </a:lnTo>
                <a:lnTo>
                  <a:pt x="444321" y="714442"/>
                </a:lnTo>
                <a:lnTo>
                  <a:pt x="438654" y="717618"/>
                </a:lnTo>
                <a:lnTo>
                  <a:pt x="433440" y="720567"/>
                </a:lnTo>
                <a:lnTo>
                  <a:pt x="428226" y="723969"/>
                </a:lnTo>
                <a:lnTo>
                  <a:pt x="423238" y="727372"/>
                </a:lnTo>
                <a:lnTo>
                  <a:pt x="418478" y="731001"/>
                </a:lnTo>
                <a:lnTo>
                  <a:pt x="413944" y="734403"/>
                </a:lnTo>
                <a:lnTo>
                  <a:pt x="409410" y="738033"/>
                </a:lnTo>
                <a:lnTo>
                  <a:pt x="405556" y="741435"/>
                </a:lnTo>
                <a:lnTo>
                  <a:pt x="401476" y="744837"/>
                </a:lnTo>
                <a:lnTo>
                  <a:pt x="397849" y="748694"/>
                </a:lnTo>
                <a:lnTo>
                  <a:pt x="394221" y="752323"/>
                </a:lnTo>
                <a:lnTo>
                  <a:pt x="391048" y="755952"/>
                </a:lnTo>
                <a:lnTo>
                  <a:pt x="387874" y="760035"/>
                </a:lnTo>
                <a:lnTo>
                  <a:pt x="384927" y="763664"/>
                </a:lnTo>
                <a:lnTo>
                  <a:pt x="382207" y="767520"/>
                </a:lnTo>
                <a:lnTo>
                  <a:pt x="379486" y="771377"/>
                </a:lnTo>
                <a:lnTo>
                  <a:pt x="377219" y="775460"/>
                </a:lnTo>
                <a:lnTo>
                  <a:pt x="375179" y="779316"/>
                </a:lnTo>
                <a:lnTo>
                  <a:pt x="373366" y="783399"/>
                </a:lnTo>
                <a:lnTo>
                  <a:pt x="369738" y="791338"/>
                </a:lnTo>
                <a:lnTo>
                  <a:pt x="367018" y="799277"/>
                </a:lnTo>
                <a:lnTo>
                  <a:pt x="364298" y="806989"/>
                </a:lnTo>
                <a:lnTo>
                  <a:pt x="362258" y="814701"/>
                </a:lnTo>
                <a:lnTo>
                  <a:pt x="360671" y="822187"/>
                </a:lnTo>
                <a:lnTo>
                  <a:pt x="359537" y="829672"/>
                </a:lnTo>
                <a:lnTo>
                  <a:pt x="358857" y="836931"/>
                </a:lnTo>
                <a:lnTo>
                  <a:pt x="358630" y="844189"/>
                </a:lnTo>
                <a:lnTo>
                  <a:pt x="358857" y="851901"/>
                </a:lnTo>
                <a:lnTo>
                  <a:pt x="359537" y="859614"/>
                </a:lnTo>
                <a:lnTo>
                  <a:pt x="360444" y="867326"/>
                </a:lnTo>
                <a:lnTo>
                  <a:pt x="362031" y="874811"/>
                </a:lnTo>
                <a:lnTo>
                  <a:pt x="363844" y="882297"/>
                </a:lnTo>
                <a:lnTo>
                  <a:pt x="366111" y="889782"/>
                </a:lnTo>
                <a:lnTo>
                  <a:pt x="368832" y="897267"/>
                </a:lnTo>
                <a:lnTo>
                  <a:pt x="371779" y="904526"/>
                </a:lnTo>
                <a:lnTo>
                  <a:pt x="373592" y="907928"/>
                </a:lnTo>
                <a:lnTo>
                  <a:pt x="375633" y="911558"/>
                </a:lnTo>
                <a:lnTo>
                  <a:pt x="377673" y="915187"/>
                </a:lnTo>
                <a:lnTo>
                  <a:pt x="379940" y="918816"/>
                </a:lnTo>
                <a:lnTo>
                  <a:pt x="382660" y="922219"/>
                </a:lnTo>
                <a:lnTo>
                  <a:pt x="385380" y="925848"/>
                </a:lnTo>
                <a:lnTo>
                  <a:pt x="388554" y="929250"/>
                </a:lnTo>
                <a:lnTo>
                  <a:pt x="391501" y="932880"/>
                </a:lnTo>
                <a:lnTo>
                  <a:pt x="395128" y="936282"/>
                </a:lnTo>
                <a:lnTo>
                  <a:pt x="398529" y="939685"/>
                </a:lnTo>
                <a:lnTo>
                  <a:pt x="402609" y="943087"/>
                </a:lnTo>
                <a:lnTo>
                  <a:pt x="406463" y="946489"/>
                </a:lnTo>
                <a:lnTo>
                  <a:pt x="410770" y="949892"/>
                </a:lnTo>
                <a:lnTo>
                  <a:pt x="415077" y="953294"/>
                </a:lnTo>
                <a:lnTo>
                  <a:pt x="424372" y="959646"/>
                </a:lnTo>
                <a:lnTo>
                  <a:pt x="429586" y="963048"/>
                </a:lnTo>
                <a:lnTo>
                  <a:pt x="434800" y="966224"/>
                </a:lnTo>
                <a:lnTo>
                  <a:pt x="440467" y="969626"/>
                </a:lnTo>
                <a:lnTo>
                  <a:pt x="446361" y="972575"/>
                </a:lnTo>
                <a:lnTo>
                  <a:pt x="452482" y="975751"/>
                </a:lnTo>
                <a:lnTo>
                  <a:pt x="459056" y="978473"/>
                </a:lnTo>
                <a:lnTo>
                  <a:pt x="465630" y="981421"/>
                </a:lnTo>
                <a:lnTo>
                  <a:pt x="472658" y="984370"/>
                </a:lnTo>
                <a:lnTo>
                  <a:pt x="479912" y="987092"/>
                </a:lnTo>
                <a:lnTo>
                  <a:pt x="487619" y="989814"/>
                </a:lnTo>
                <a:lnTo>
                  <a:pt x="495327" y="992309"/>
                </a:lnTo>
                <a:lnTo>
                  <a:pt x="503488" y="994804"/>
                </a:lnTo>
                <a:lnTo>
                  <a:pt x="520490" y="1000021"/>
                </a:lnTo>
                <a:lnTo>
                  <a:pt x="538626" y="1004785"/>
                </a:lnTo>
                <a:lnTo>
                  <a:pt x="538626" y="1135439"/>
                </a:lnTo>
                <a:lnTo>
                  <a:pt x="530918" y="1134305"/>
                </a:lnTo>
                <a:lnTo>
                  <a:pt x="523210" y="1133171"/>
                </a:lnTo>
                <a:lnTo>
                  <a:pt x="515503" y="1131583"/>
                </a:lnTo>
                <a:lnTo>
                  <a:pt x="507795" y="1129768"/>
                </a:lnTo>
                <a:lnTo>
                  <a:pt x="500088" y="1127727"/>
                </a:lnTo>
                <a:lnTo>
                  <a:pt x="492607" y="1125685"/>
                </a:lnTo>
                <a:lnTo>
                  <a:pt x="485126" y="1123417"/>
                </a:lnTo>
                <a:lnTo>
                  <a:pt x="477645" y="1120695"/>
                </a:lnTo>
                <a:lnTo>
                  <a:pt x="470164" y="1117973"/>
                </a:lnTo>
                <a:lnTo>
                  <a:pt x="462683" y="1115024"/>
                </a:lnTo>
                <a:lnTo>
                  <a:pt x="455429" y="1111849"/>
                </a:lnTo>
                <a:lnTo>
                  <a:pt x="448175" y="1108673"/>
                </a:lnTo>
                <a:lnTo>
                  <a:pt x="440920" y="1105044"/>
                </a:lnTo>
                <a:lnTo>
                  <a:pt x="433893" y="1101641"/>
                </a:lnTo>
                <a:lnTo>
                  <a:pt x="426639" y="1097785"/>
                </a:lnTo>
                <a:lnTo>
                  <a:pt x="419611" y="1093929"/>
                </a:lnTo>
                <a:lnTo>
                  <a:pt x="405783" y="1085310"/>
                </a:lnTo>
                <a:lnTo>
                  <a:pt x="392181" y="1076690"/>
                </a:lnTo>
                <a:lnTo>
                  <a:pt x="379033" y="1067617"/>
                </a:lnTo>
                <a:lnTo>
                  <a:pt x="366338" y="1058317"/>
                </a:lnTo>
                <a:lnTo>
                  <a:pt x="366338" y="1169917"/>
                </a:lnTo>
                <a:lnTo>
                  <a:pt x="376313" y="1175588"/>
                </a:lnTo>
                <a:lnTo>
                  <a:pt x="386287" y="1181032"/>
                </a:lnTo>
                <a:lnTo>
                  <a:pt x="396715" y="1186249"/>
                </a:lnTo>
                <a:lnTo>
                  <a:pt x="407370" y="1191466"/>
                </a:lnTo>
                <a:lnTo>
                  <a:pt x="418251" y="1196003"/>
                </a:lnTo>
                <a:lnTo>
                  <a:pt x="429359" y="1200539"/>
                </a:lnTo>
                <a:lnTo>
                  <a:pt x="440694" y="1204849"/>
                </a:lnTo>
                <a:lnTo>
                  <a:pt x="452255" y="1208705"/>
                </a:lnTo>
                <a:lnTo>
                  <a:pt x="464043" y="1212561"/>
                </a:lnTo>
                <a:lnTo>
                  <a:pt x="475151" y="1215964"/>
                </a:lnTo>
                <a:lnTo>
                  <a:pt x="486486" y="1218686"/>
                </a:lnTo>
                <a:lnTo>
                  <a:pt x="497367" y="1221634"/>
                </a:lnTo>
                <a:lnTo>
                  <a:pt x="508022" y="1223903"/>
                </a:lnTo>
                <a:lnTo>
                  <a:pt x="518450" y="1225944"/>
                </a:lnTo>
                <a:lnTo>
                  <a:pt x="528878" y="1227759"/>
                </a:lnTo>
                <a:lnTo>
                  <a:pt x="538626" y="1229120"/>
                </a:lnTo>
                <a:lnTo>
                  <a:pt x="538626" y="1297396"/>
                </a:lnTo>
                <a:lnTo>
                  <a:pt x="600740" y="1297396"/>
                </a:lnTo>
                <a:lnTo>
                  <a:pt x="600740" y="1229120"/>
                </a:lnTo>
                <a:lnTo>
                  <a:pt x="608674" y="1228213"/>
                </a:lnTo>
                <a:lnTo>
                  <a:pt x="616608" y="1227305"/>
                </a:lnTo>
                <a:lnTo>
                  <a:pt x="624089" y="1225944"/>
                </a:lnTo>
                <a:lnTo>
                  <a:pt x="631570" y="1224810"/>
                </a:lnTo>
                <a:lnTo>
                  <a:pt x="638824" y="1223449"/>
                </a:lnTo>
                <a:lnTo>
                  <a:pt x="645852" y="1221861"/>
                </a:lnTo>
                <a:lnTo>
                  <a:pt x="652880" y="1220273"/>
                </a:lnTo>
                <a:lnTo>
                  <a:pt x="659454" y="1218232"/>
                </a:lnTo>
                <a:lnTo>
                  <a:pt x="666028" y="1216191"/>
                </a:lnTo>
                <a:lnTo>
                  <a:pt x="672375" y="1214149"/>
                </a:lnTo>
                <a:lnTo>
                  <a:pt x="678723" y="1211881"/>
                </a:lnTo>
                <a:lnTo>
                  <a:pt x="684617" y="1209386"/>
                </a:lnTo>
                <a:lnTo>
                  <a:pt x="690284" y="1206890"/>
                </a:lnTo>
                <a:lnTo>
                  <a:pt x="695951" y="1203942"/>
                </a:lnTo>
                <a:lnTo>
                  <a:pt x="701392" y="1200993"/>
                </a:lnTo>
                <a:lnTo>
                  <a:pt x="706833" y="1198044"/>
                </a:lnTo>
                <a:lnTo>
                  <a:pt x="711593" y="1194868"/>
                </a:lnTo>
                <a:lnTo>
                  <a:pt x="716581" y="1191693"/>
                </a:lnTo>
                <a:lnTo>
                  <a:pt x="721341" y="1188290"/>
                </a:lnTo>
                <a:lnTo>
                  <a:pt x="725875" y="1184888"/>
                </a:lnTo>
                <a:lnTo>
                  <a:pt x="730182" y="1181486"/>
                </a:lnTo>
                <a:lnTo>
                  <a:pt x="734263" y="1178083"/>
                </a:lnTo>
                <a:lnTo>
                  <a:pt x="738343" y="1174227"/>
                </a:lnTo>
                <a:lnTo>
                  <a:pt x="742197" y="1170825"/>
                </a:lnTo>
                <a:lnTo>
                  <a:pt x="745824" y="1166968"/>
                </a:lnTo>
                <a:lnTo>
                  <a:pt x="749225" y="1163339"/>
                </a:lnTo>
                <a:lnTo>
                  <a:pt x="752625" y="1159256"/>
                </a:lnTo>
                <a:lnTo>
                  <a:pt x="755799" y="1155627"/>
                </a:lnTo>
                <a:lnTo>
                  <a:pt x="758746" y="1151544"/>
                </a:lnTo>
                <a:lnTo>
                  <a:pt x="761466" y="1147461"/>
                </a:lnTo>
                <a:lnTo>
                  <a:pt x="763960" y="1143378"/>
                </a:lnTo>
                <a:lnTo>
                  <a:pt x="766453" y="1139295"/>
                </a:lnTo>
                <a:lnTo>
                  <a:pt x="770760" y="1130676"/>
                </a:lnTo>
                <a:lnTo>
                  <a:pt x="774614" y="1122056"/>
                </a:lnTo>
                <a:lnTo>
                  <a:pt x="777561" y="1113436"/>
                </a:lnTo>
                <a:lnTo>
                  <a:pt x="778921" y="1109354"/>
                </a:lnTo>
                <a:lnTo>
                  <a:pt x="780055" y="1105044"/>
                </a:lnTo>
                <a:lnTo>
                  <a:pt x="781415" y="1100507"/>
                </a:lnTo>
                <a:lnTo>
                  <a:pt x="782322" y="1096424"/>
                </a:lnTo>
                <a:lnTo>
                  <a:pt x="783002" y="1092114"/>
                </a:lnTo>
                <a:lnTo>
                  <a:pt x="783682" y="1087805"/>
                </a:lnTo>
                <a:lnTo>
                  <a:pt x="784135" y="1083495"/>
                </a:lnTo>
                <a:lnTo>
                  <a:pt x="784589" y="1079185"/>
                </a:lnTo>
                <a:lnTo>
                  <a:pt x="784816" y="1074875"/>
                </a:lnTo>
                <a:lnTo>
                  <a:pt x="784816" y="1070339"/>
                </a:lnTo>
                <a:lnTo>
                  <a:pt x="784589" y="1061719"/>
                </a:lnTo>
                <a:lnTo>
                  <a:pt x="784135" y="1053326"/>
                </a:lnTo>
                <a:lnTo>
                  <a:pt x="783229" y="1045161"/>
                </a:lnTo>
                <a:lnTo>
                  <a:pt x="781869" y="1037222"/>
                </a:lnTo>
                <a:lnTo>
                  <a:pt x="779828" y="1029509"/>
                </a:lnTo>
                <a:lnTo>
                  <a:pt x="777788" y="1022251"/>
                </a:lnTo>
                <a:lnTo>
                  <a:pt x="775294" y="1014992"/>
                </a:lnTo>
                <a:lnTo>
                  <a:pt x="772347" y="1007960"/>
                </a:lnTo>
                <a:lnTo>
                  <a:pt x="769174" y="1001156"/>
                </a:lnTo>
                <a:lnTo>
                  <a:pt x="765320" y="994577"/>
                </a:lnTo>
                <a:lnTo>
                  <a:pt x="761466" y="988226"/>
                </a:lnTo>
                <a:lnTo>
                  <a:pt x="756705" y="982329"/>
                </a:lnTo>
                <a:lnTo>
                  <a:pt x="752172" y="976431"/>
                </a:lnTo>
                <a:lnTo>
                  <a:pt x="746731" y="970987"/>
                </a:lnTo>
                <a:lnTo>
                  <a:pt x="741064" y="965543"/>
                </a:lnTo>
                <a:lnTo>
                  <a:pt x="734943" y="960553"/>
                </a:lnTo>
                <a:lnTo>
                  <a:pt x="728822" y="955563"/>
                </a:lnTo>
                <a:lnTo>
                  <a:pt x="722248" y="950572"/>
                </a:lnTo>
                <a:lnTo>
                  <a:pt x="715220" y="946036"/>
                </a:lnTo>
                <a:lnTo>
                  <a:pt x="708193" y="941272"/>
                </a:lnTo>
                <a:lnTo>
                  <a:pt x="700712" y="936509"/>
                </a:lnTo>
                <a:lnTo>
                  <a:pt x="693004" y="932199"/>
                </a:lnTo>
                <a:lnTo>
                  <a:pt x="685070" y="927889"/>
                </a:lnTo>
                <a:lnTo>
                  <a:pt x="676456" y="923806"/>
                </a:lnTo>
                <a:lnTo>
                  <a:pt x="668068" y="919497"/>
                </a:lnTo>
                <a:lnTo>
                  <a:pt x="659227" y="915641"/>
                </a:lnTo>
                <a:lnTo>
                  <a:pt x="650159" y="911558"/>
                </a:lnTo>
                <a:lnTo>
                  <a:pt x="641091" y="907475"/>
                </a:lnTo>
                <a:lnTo>
                  <a:pt x="631117" y="903845"/>
                </a:lnTo>
                <a:lnTo>
                  <a:pt x="621369" y="899989"/>
                </a:lnTo>
                <a:lnTo>
                  <a:pt x="611394" y="896587"/>
                </a:lnTo>
                <a:lnTo>
                  <a:pt x="600740" y="892958"/>
                </a:lnTo>
                <a:lnTo>
                  <a:pt x="600740" y="785894"/>
                </a:lnTo>
                <a:lnTo>
                  <a:pt x="612755" y="788616"/>
                </a:lnTo>
                <a:lnTo>
                  <a:pt x="624543" y="792018"/>
                </a:lnTo>
                <a:lnTo>
                  <a:pt x="636331" y="795421"/>
                </a:lnTo>
                <a:lnTo>
                  <a:pt x="647892" y="799504"/>
                </a:lnTo>
                <a:lnTo>
                  <a:pt x="659227" y="803813"/>
                </a:lnTo>
                <a:lnTo>
                  <a:pt x="670562" y="808577"/>
                </a:lnTo>
                <a:lnTo>
                  <a:pt x="681443" y="813794"/>
                </a:lnTo>
                <a:lnTo>
                  <a:pt x="692324" y="819465"/>
                </a:lnTo>
                <a:lnTo>
                  <a:pt x="702752" y="824909"/>
                </a:lnTo>
                <a:lnTo>
                  <a:pt x="712727" y="830806"/>
                </a:lnTo>
                <a:lnTo>
                  <a:pt x="722475" y="836477"/>
                </a:lnTo>
                <a:lnTo>
                  <a:pt x="731542" y="842148"/>
                </a:lnTo>
                <a:lnTo>
                  <a:pt x="740157" y="847592"/>
                </a:lnTo>
                <a:lnTo>
                  <a:pt x="748318" y="853262"/>
                </a:lnTo>
                <a:lnTo>
                  <a:pt x="756025" y="858933"/>
                </a:lnTo>
                <a:lnTo>
                  <a:pt x="763280" y="864604"/>
                </a:lnTo>
                <a:lnTo>
                  <a:pt x="763280" y="748240"/>
                </a:lnTo>
                <a:lnTo>
                  <a:pt x="752625" y="741889"/>
                </a:lnTo>
                <a:lnTo>
                  <a:pt x="741744" y="735764"/>
                </a:lnTo>
                <a:lnTo>
                  <a:pt x="731316" y="730547"/>
                </a:lnTo>
                <a:lnTo>
                  <a:pt x="720888" y="725103"/>
                </a:lnTo>
                <a:lnTo>
                  <a:pt x="710913" y="720340"/>
                </a:lnTo>
                <a:lnTo>
                  <a:pt x="701165" y="716030"/>
                </a:lnTo>
                <a:lnTo>
                  <a:pt x="691644" y="711720"/>
                </a:lnTo>
                <a:lnTo>
                  <a:pt x="682123" y="708318"/>
                </a:lnTo>
                <a:lnTo>
                  <a:pt x="672602" y="704689"/>
                </a:lnTo>
                <a:lnTo>
                  <a:pt x="663081" y="701740"/>
                </a:lnTo>
                <a:lnTo>
                  <a:pt x="653106" y="698791"/>
                </a:lnTo>
                <a:lnTo>
                  <a:pt x="643132" y="696296"/>
                </a:lnTo>
                <a:lnTo>
                  <a:pt x="632930" y="694254"/>
                </a:lnTo>
                <a:lnTo>
                  <a:pt x="622276" y="691986"/>
                </a:lnTo>
                <a:lnTo>
                  <a:pt x="611848" y="690171"/>
                </a:lnTo>
                <a:lnTo>
                  <a:pt x="600740" y="688810"/>
                </a:lnTo>
                <a:lnTo>
                  <a:pt x="600740" y="654332"/>
                </a:lnTo>
                <a:lnTo>
                  <a:pt x="538626" y="654332"/>
                </a:lnTo>
                <a:close/>
                <a:moveTo>
                  <a:pt x="549280" y="371475"/>
                </a:moveTo>
                <a:lnTo>
                  <a:pt x="564015" y="371475"/>
                </a:lnTo>
                <a:lnTo>
                  <a:pt x="577844" y="371475"/>
                </a:lnTo>
                <a:lnTo>
                  <a:pt x="591219" y="371929"/>
                </a:lnTo>
                <a:lnTo>
                  <a:pt x="604594" y="372609"/>
                </a:lnTo>
                <a:lnTo>
                  <a:pt x="617515" y="373743"/>
                </a:lnTo>
                <a:lnTo>
                  <a:pt x="630210" y="375104"/>
                </a:lnTo>
                <a:lnTo>
                  <a:pt x="642905" y="376692"/>
                </a:lnTo>
                <a:lnTo>
                  <a:pt x="655373" y="378507"/>
                </a:lnTo>
                <a:lnTo>
                  <a:pt x="667388" y="380775"/>
                </a:lnTo>
                <a:lnTo>
                  <a:pt x="679403" y="383497"/>
                </a:lnTo>
                <a:lnTo>
                  <a:pt x="691191" y="386219"/>
                </a:lnTo>
                <a:lnTo>
                  <a:pt x="702752" y="389168"/>
                </a:lnTo>
                <a:lnTo>
                  <a:pt x="714314" y="392797"/>
                </a:lnTo>
                <a:lnTo>
                  <a:pt x="725422" y="396426"/>
                </a:lnTo>
                <a:lnTo>
                  <a:pt x="736530" y="400509"/>
                </a:lnTo>
                <a:lnTo>
                  <a:pt x="747184" y="405046"/>
                </a:lnTo>
                <a:lnTo>
                  <a:pt x="757839" y="409582"/>
                </a:lnTo>
                <a:lnTo>
                  <a:pt x="768267" y="414573"/>
                </a:lnTo>
                <a:lnTo>
                  <a:pt x="778468" y="420017"/>
                </a:lnTo>
                <a:lnTo>
                  <a:pt x="788669" y="425461"/>
                </a:lnTo>
                <a:lnTo>
                  <a:pt x="798644" y="431358"/>
                </a:lnTo>
                <a:lnTo>
                  <a:pt x="808392" y="437709"/>
                </a:lnTo>
                <a:lnTo>
                  <a:pt x="818140" y="444288"/>
                </a:lnTo>
                <a:lnTo>
                  <a:pt x="827434" y="451092"/>
                </a:lnTo>
                <a:lnTo>
                  <a:pt x="836729" y="458351"/>
                </a:lnTo>
                <a:lnTo>
                  <a:pt x="845796" y="466063"/>
                </a:lnTo>
                <a:lnTo>
                  <a:pt x="854864" y="473775"/>
                </a:lnTo>
                <a:lnTo>
                  <a:pt x="863705" y="481941"/>
                </a:lnTo>
                <a:lnTo>
                  <a:pt x="872319" y="490561"/>
                </a:lnTo>
                <a:lnTo>
                  <a:pt x="880934" y="499407"/>
                </a:lnTo>
                <a:lnTo>
                  <a:pt x="889095" y="508707"/>
                </a:lnTo>
                <a:lnTo>
                  <a:pt x="897483" y="518234"/>
                </a:lnTo>
                <a:lnTo>
                  <a:pt x="905417" y="527988"/>
                </a:lnTo>
                <a:lnTo>
                  <a:pt x="913351" y="538422"/>
                </a:lnTo>
                <a:lnTo>
                  <a:pt x="921512" y="548856"/>
                </a:lnTo>
                <a:lnTo>
                  <a:pt x="929220" y="559744"/>
                </a:lnTo>
                <a:lnTo>
                  <a:pt x="936701" y="571086"/>
                </a:lnTo>
                <a:lnTo>
                  <a:pt x="944182" y="582654"/>
                </a:lnTo>
                <a:lnTo>
                  <a:pt x="951436" y="594449"/>
                </a:lnTo>
                <a:lnTo>
                  <a:pt x="958690" y="606925"/>
                </a:lnTo>
                <a:lnTo>
                  <a:pt x="965944" y="619627"/>
                </a:lnTo>
                <a:lnTo>
                  <a:pt x="972745" y="632330"/>
                </a:lnTo>
                <a:lnTo>
                  <a:pt x="979546" y="645713"/>
                </a:lnTo>
                <a:lnTo>
                  <a:pt x="986347" y="659549"/>
                </a:lnTo>
                <a:lnTo>
                  <a:pt x="993148" y="673613"/>
                </a:lnTo>
                <a:lnTo>
                  <a:pt x="999722" y="687903"/>
                </a:lnTo>
                <a:lnTo>
                  <a:pt x="1006069" y="702647"/>
                </a:lnTo>
                <a:lnTo>
                  <a:pt x="1012643" y="717845"/>
                </a:lnTo>
                <a:lnTo>
                  <a:pt x="1018991" y="733269"/>
                </a:lnTo>
                <a:lnTo>
                  <a:pt x="1025111" y="748920"/>
                </a:lnTo>
                <a:lnTo>
                  <a:pt x="1031005" y="765252"/>
                </a:lnTo>
                <a:lnTo>
                  <a:pt x="1037126" y="781584"/>
                </a:lnTo>
                <a:lnTo>
                  <a:pt x="1043247" y="798823"/>
                </a:lnTo>
                <a:lnTo>
                  <a:pt x="1049141" y="816062"/>
                </a:lnTo>
                <a:lnTo>
                  <a:pt x="1054808" y="833528"/>
                </a:lnTo>
                <a:lnTo>
                  <a:pt x="1060476" y="851674"/>
                </a:lnTo>
                <a:lnTo>
                  <a:pt x="1066143" y="870048"/>
                </a:lnTo>
                <a:lnTo>
                  <a:pt x="1071810" y="888875"/>
                </a:lnTo>
                <a:lnTo>
                  <a:pt x="1077478" y="907928"/>
                </a:lnTo>
                <a:lnTo>
                  <a:pt x="1082692" y="927436"/>
                </a:lnTo>
                <a:lnTo>
                  <a:pt x="1088132" y="947624"/>
                </a:lnTo>
                <a:lnTo>
                  <a:pt x="1093573" y="967812"/>
                </a:lnTo>
                <a:lnTo>
                  <a:pt x="1098787" y="988453"/>
                </a:lnTo>
                <a:lnTo>
                  <a:pt x="1109215" y="1030870"/>
                </a:lnTo>
                <a:lnTo>
                  <a:pt x="1112615" y="1046522"/>
                </a:lnTo>
                <a:lnTo>
                  <a:pt x="1115789" y="1061946"/>
                </a:lnTo>
                <a:lnTo>
                  <a:pt x="1118056" y="1076917"/>
                </a:lnTo>
                <a:lnTo>
                  <a:pt x="1119870" y="1091888"/>
                </a:lnTo>
                <a:lnTo>
                  <a:pt x="1121456" y="1106405"/>
                </a:lnTo>
                <a:lnTo>
                  <a:pt x="1122136" y="1120922"/>
                </a:lnTo>
                <a:lnTo>
                  <a:pt x="1122363" y="1134985"/>
                </a:lnTo>
                <a:lnTo>
                  <a:pt x="1122136" y="1148822"/>
                </a:lnTo>
                <a:lnTo>
                  <a:pt x="1121456" y="1162659"/>
                </a:lnTo>
                <a:lnTo>
                  <a:pt x="1120096" y="1176042"/>
                </a:lnTo>
                <a:lnTo>
                  <a:pt x="1118509" y="1188971"/>
                </a:lnTo>
                <a:lnTo>
                  <a:pt x="1116469" y="1201900"/>
                </a:lnTo>
                <a:lnTo>
                  <a:pt x="1113749" y="1214603"/>
                </a:lnTo>
                <a:lnTo>
                  <a:pt x="1110575" y="1227078"/>
                </a:lnTo>
                <a:lnTo>
                  <a:pt x="1107175" y="1239100"/>
                </a:lnTo>
                <a:lnTo>
                  <a:pt x="1103321" y="1250896"/>
                </a:lnTo>
                <a:lnTo>
                  <a:pt x="1098787" y="1262464"/>
                </a:lnTo>
                <a:lnTo>
                  <a:pt x="1094026" y="1274032"/>
                </a:lnTo>
                <a:lnTo>
                  <a:pt x="1088812" y="1284920"/>
                </a:lnTo>
                <a:lnTo>
                  <a:pt x="1083145" y="1296035"/>
                </a:lnTo>
                <a:lnTo>
                  <a:pt x="1077251" y="1306469"/>
                </a:lnTo>
                <a:lnTo>
                  <a:pt x="1070904" y="1317130"/>
                </a:lnTo>
                <a:lnTo>
                  <a:pt x="1064103" y="1327110"/>
                </a:lnTo>
                <a:lnTo>
                  <a:pt x="1056849" y="1336864"/>
                </a:lnTo>
                <a:lnTo>
                  <a:pt x="1049368" y="1346845"/>
                </a:lnTo>
                <a:lnTo>
                  <a:pt x="1041660" y="1356145"/>
                </a:lnTo>
                <a:lnTo>
                  <a:pt x="1033499" y="1365218"/>
                </a:lnTo>
                <a:lnTo>
                  <a:pt x="1024658" y="1374064"/>
                </a:lnTo>
                <a:lnTo>
                  <a:pt x="1015817" y="1382911"/>
                </a:lnTo>
                <a:lnTo>
                  <a:pt x="1006749" y="1391303"/>
                </a:lnTo>
                <a:lnTo>
                  <a:pt x="997228" y="1399469"/>
                </a:lnTo>
                <a:lnTo>
                  <a:pt x="987253" y="1407408"/>
                </a:lnTo>
                <a:lnTo>
                  <a:pt x="977279" y="1415121"/>
                </a:lnTo>
                <a:lnTo>
                  <a:pt x="967078" y="1422606"/>
                </a:lnTo>
                <a:lnTo>
                  <a:pt x="956196" y="1429638"/>
                </a:lnTo>
                <a:lnTo>
                  <a:pt x="945315" y="1436669"/>
                </a:lnTo>
                <a:lnTo>
                  <a:pt x="934207" y="1443474"/>
                </a:lnTo>
                <a:lnTo>
                  <a:pt x="922872" y="1449826"/>
                </a:lnTo>
                <a:lnTo>
                  <a:pt x="911084" y="1455950"/>
                </a:lnTo>
                <a:lnTo>
                  <a:pt x="899296" y="1461848"/>
                </a:lnTo>
                <a:lnTo>
                  <a:pt x="887055" y="1467745"/>
                </a:lnTo>
                <a:lnTo>
                  <a:pt x="874586" y="1473189"/>
                </a:lnTo>
                <a:lnTo>
                  <a:pt x="862118" y="1478179"/>
                </a:lnTo>
                <a:lnTo>
                  <a:pt x="849197" y="1483396"/>
                </a:lnTo>
                <a:lnTo>
                  <a:pt x="836275" y="1488160"/>
                </a:lnTo>
                <a:lnTo>
                  <a:pt x="823127" y="1492470"/>
                </a:lnTo>
                <a:lnTo>
                  <a:pt x="809752" y="1496779"/>
                </a:lnTo>
                <a:lnTo>
                  <a:pt x="796377" y="1500862"/>
                </a:lnTo>
                <a:lnTo>
                  <a:pt x="782549" y="1504492"/>
                </a:lnTo>
                <a:lnTo>
                  <a:pt x="768720" y="1508348"/>
                </a:lnTo>
                <a:lnTo>
                  <a:pt x="754892" y="1511523"/>
                </a:lnTo>
                <a:lnTo>
                  <a:pt x="740610" y="1514472"/>
                </a:lnTo>
                <a:lnTo>
                  <a:pt x="726555" y="1517194"/>
                </a:lnTo>
                <a:lnTo>
                  <a:pt x="712047" y="1519689"/>
                </a:lnTo>
                <a:lnTo>
                  <a:pt x="697538" y="1521958"/>
                </a:lnTo>
                <a:lnTo>
                  <a:pt x="683030" y="1524226"/>
                </a:lnTo>
                <a:lnTo>
                  <a:pt x="668521" y="1526040"/>
                </a:lnTo>
                <a:lnTo>
                  <a:pt x="653786" y="1527401"/>
                </a:lnTo>
                <a:lnTo>
                  <a:pt x="638824" y="1528762"/>
                </a:lnTo>
                <a:lnTo>
                  <a:pt x="624089" y="1529897"/>
                </a:lnTo>
                <a:lnTo>
                  <a:pt x="609128" y="1530804"/>
                </a:lnTo>
                <a:lnTo>
                  <a:pt x="594166" y="1531484"/>
                </a:lnTo>
                <a:lnTo>
                  <a:pt x="579204" y="1531938"/>
                </a:lnTo>
                <a:lnTo>
                  <a:pt x="564015" y="1531938"/>
                </a:lnTo>
                <a:lnTo>
                  <a:pt x="549054" y="1531938"/>
                </a:lnTo>
                <a:lnTo>
                  <a:pt x="533865" y="1531484"/>
                </a:lnTo>
                <a:lnTo>
                  <a:pt x="518903" y="1530804"/>
                </a:lnTo>
                <a:lnTo>
                  <a:pt x="503941" y="1529670"/>
                </a:lnTo>
                <a:lnTo>
                  <a:pt x="488980" y="1528309"/>
                </a:lnTo>
                <a:lnTo>
                  <a:pt x="474018" y="1526948"/>
                </a:lnTo>
                <a:lnTo>
                  <a:pt x="459056" y="1525133"/>
                </a:lnTo>
                <a:lnTo>
                  <a:pt x="444321" y="1523319"/>
                </a:lnTo>
                <a:lnTo>
                  <a:pt x="429359" y="1520823"/>
                </a:lnTo>
                <a:lnTo>
                  <a:pt x="414851" y="1518328"/>
                </a:lnTo>
                <a:lnTo>
                  <a:pt x="400115" y="1515606"/>
                </a:lnTo>
                <a:lnTo>
                  <a:pt x="385607" y="1512204"/>
                </a:lnTo>
                <a:lnTo>
                  <a:pt x="371325" y="1509028"/>
                </a:lnTo>
                <a:lnTo>
                  <a:pt x="357044" y="1505172"/>
                </a:lnTo>
                <a:lnTo>
                  <a:pt x="342989" y="1501543"/>
                </a:lnTo>
                <a:lnTo>
                  <a:pt x="329160" y="1497233"/>
                </a:lnTo>
                <a:lnTo>
                  <a:pt x="315332" y="1492696"/>
                </a:lnTo>
                <a:lnTo>
                  <a:pt x="301730" y="1488160"/>
                </a:lnTo>
                <a:lnTo>
                  <a:pt x="288129" y="1483170"/>
                </a:lnTo>
                <a:lnTo>
                  <a:pt x="274754" y="1477952"/>
                </a:lnTo>
                <a:lnTo>
                  <a:pt x="261832" y="1472735"/>
                </a:lnTo>
                <a:lnTo>
                  <a:pt x="248910" y="1466838"/>
                </a:lnTo>
                <a:lnTo>
                  <a:pt x="235988" y="1460940"/>
                </a:lnTo>
                <a:lnTo>
                  <a:pt x="223520" y="1454816"/>
                </a:lnTo>
                <a:lnTo>
                  <a:pt x="211505" y="1448238"/>
                </a:lnTo>
                <a:lnTo>
                  <a:pt x="199264" y="1441660"/>
                </a:lnTo>
                <a:lnTo>
                  <a:pt x="187703" y="1434855"/>
                </a:lnTo>
                <a:lnTo>
                  <a:pt x="176141" y="1427596"/>
                </a:lnTo>
                <a:lnTo>
                  <a:pt x="164806" y="1420111"/>
                </a:lnTo>
                <a:lnTo>
                  <a:pt x="153925" y="1412399"/>
                </a:lnTo>
                <a:lnTo>
                  <a:pt x="143497" y="1404233"/>
                </a:lnTo>
                <a:lnTo>
                  <a:pt x="132843" y="1396067"/>
                </a:lnTo>
                <a:lnTo>
                  <a:pt x="122868" y="1387674"/>
                </a:lnTo>
                <a:lnTo>
                  <a:pt x="113120" y="1379055"/>
                </a:lnTo>
                <a:lnTo>
                  <a:pt x="103826" y="1370208"/>
                </a:lnTo>
                <a:lnTo>
                  <a:pt x="94758" y="1361135"/>
                </a:lnTo>
                <a:lnTo>
                  <a:pt x="86144" y="1351608"/>
                </a:lnTo>
                <a:lnTo>
                  <a:pt x="77756" y="1342081"/>
                </a:lnTo>
                <a:lnTo>
                  <a:pt x="69822" y="1332328"/>
                </a:lnTo>
                <a:lnTo>
                  <a:pt x="62341" y="1322120"/>
                </a:lnTo>
                <a:lnTo>
                  <a:pt x="55086" y="1311913"/>
                </a:lnTo>
                <a:lnTo>
                  <a:pt x="48286" y="1301479"/>
                </a:lnTo>
                <a:lnTo>
                  <a:pt x="41711" y="1290591"/>
                </a:lnTo>
                <a:lnTo>
                  <a:pt x="35817" y="1279703"/>
                </a:lnTo>
                <a:lnTo>
                  <a:pt x="30150" y="1268361"/>
                </a:lnTo>
                <a:lnTo>
                  <a:pt x="25163" y="1257020"/>
                </a:lnTo>
                <a:lnTo>
                  <a:pt x="20402" y="1245225"/>
                </a:lnTo>
                <a:lnTo>
                  <a:pt x="16095" y="1233203"/>
                </a:lnTo>
                <a:lnTo>
                  <a:pt x="12468" y="1221181"/>
                </a:lnTo>
                <a:lnTo>
                  <a:pt x="9068" y="1208932"/>
                </a:lnTo>
                <a:lnTo>
                  <a:pt x="6347" y="1196229"/>
                </a:lnTo>
                <a:lnTo>
                  <a:pt x="4080" y="1183527"/>
                </a:lnTo>
                <a:lnTo>
                  <a:pt x="2493" y="1170371"/>
                </a:lnTo>
                <a:lnTo>
                  <a:pt x="907" y="1157215"/>
                </a:lnTo>
                <a:lnTo>
                  <a:pt x="226" y="1143605"/>
                </a:lnTo>
                <a:lnTo>
                  <a:pt x="0" y="1129995"/>
                </a:lnTo>
                <a:lnTo>
                  <a:pt x="453" y="1116158"/>
                </a:lnTo>
                <a:lnTo>
                  <a:pt x="1133" y="1102095"/>
                </a:lnTo>
                <a:lnTo>
                  <a:pt x="2947" y="1087805"/>
                </a:lnTo>
                <a:lnTo>
                  <a:pt x="4760" y="1073288"/>
                </a:lnTo>
                <a:lnTo>
                  <a:pt x="7481" y="1058544"/>
                </a:lnTo>
                <a:lnTo>
                  <a:pt x="10654" y="1043573"/>
                </a:lnTo>
                <a:lnTo>
                  <a:pt x="14508" y="1028375"/>
                </a:lnTo>
                <a:lnTo>
                  <a:pt x="19042" y="1012951"/>
                </a:lnTo>
                <a:lnTo>
                  <a:pt x="29697" y="978473"/>
                </a:lnTo>
                <a:lnTo>
                  <a:pt x="40578" y="944448"/>
                </a:lnTo>
                <a:lnTo>
                  <a:pt x="51233" y="911104"/>
                </a:lnTo>
                <a:lnTo>
                  <a:pt x="62114" y="878667"/>
                </a:lnTo>
                <a:lnTo>
                  <a:pt x="73222" y="846684"/>
                </a:lnTo>
                <a:lnTo>
                  <a:pt x="84557" y="815608"/>
                </a:lnTo>
                <a:lnTo>
                  <a:pt x="95891" y="785213"/>
                </a:lnTo>
                <a:lnTo>
                  <a:pt x="101785" y="770469"/>
                </a:lnTo>
                <a:lnTo>
                  <a:pt x="107679" y="755725"/>
                </a:lnTo>
                <a:lnTo>
                  <a:pt x="113574" y="741435"/>
                </a:lnTo>
                <a:lnTo>
                  <a:pt x="119468" y="727145"/>
                </a:lnTo>
                <a:lnTo>
                  <a:pt x="125588" y="713081"/>
                </a:lnTo>
                <a:lnTo>
                  <a:pt x="131936" y="699245"/>
                </a:lnTo>
                <a:lnTo>
                  <a:pt x="138283" y="685635"/>
                </a:lnTo>
                <a:lnTo>
                  <a:pt x="144631" y="672479"/>
                </a:lnTo>
                <a:lnTo>
                  <a:pt x="151205" y="659322"/>
                </a:lnTo>
                <a:lnTo>
                  <a:pt x="157552" y="646393"/>
                </a:lnTo>
                <a:lnTo>
                  <a:pt x="164353" y="633691"/>
                </a:lnTo>
                <a:lnTo>
                  <a:pt x="171381" y="621669"/>
                </a:lnTo>
                <a:lnTo>
                  <a:pt x="178181" y="609420"/>
                </a:lnTo>
                <a:lnTo>
                  <a:pt x="185436" y="597625"/>
                </a:lnTo>
                <a:lnTo>
                  <a:pt x="192463" y="585830"/>
                </a:lnTo>
                <a:lnTo>
                  <a:pt x="199944" y="574488"/>
                </a:lnTo>
                <a:lnTo>
                  <a:pt x="207425" y="563600"/>
                </a:lnTo>
                <a:lnTo>
                  <a:pt x="215133" y="552712"/>
                </a:lnTo>
                <a:lnTo>
                  <a:pt x="222840" y="542051"/>
                </a:lnTo>
                <a:lnTo>
                  <a:pt x="230774" y="531844"/>
                </a:lnTo>
                <a:lnTo>
                  <a:pt x="238935" y="521863"/>
                </a:lnTo>
                <a:lnTo>
                  <a:pt x="247324" y="512110"/>
                </a:lnTo>
                <a:lnTo>
                  <a:pt x="255711" y="502810"/>
                </a:lnTo>
                <a:lnTo>
                  <a:pt x="264326" y="493736"/>
                </a:lnTo>
                <a:lnTo>
                  <a:pt x="272940" y="484663"/>
                </a:lnTo>
                <a:lnTo>
                  <a:pt x="282008" y="476271"/>
                </a:lnTo>
                <a:lnTo>
                  <a:pt x="291076" y="468105"/>
                </a:lnTo>
                <a:lnTo>
                  <a:pt x="300597" y="460166"/>
                </a:lnTo>
                <a:lnTo>
                  <a:pt x="310118" y="452453"/>
                </a:lnTo>
                <a:lnTo>
                  <a:pt x="319639" y="445195"/>
                </a:lnTo>
                <a:lnTo>
                  <a:pt x="329840" y="438163"/>
                </a:lnTo>
                <a:lnTo>
                  <a:pt x="339815" y="431585"/>
                </a:lnTo>
                <a:lnTo>
                  <a:pt x="350243" y="425234"/>
                </a:lnTo>
                <a:lnTo>
                  <a:pt x="360897" y="419336"/>
                </a:lnTo>
                <a:lnTo>
                  <a:pt x="371552" y="413665"/>
                </a:lnTo>
                <a:lnTo>
                  <a:pt x="382660" y="408222"/>
                </a:lnTo>
                <a:lnTo>
                  <a:pt x="393995" y="403231"/>
                </a:lnTo>
                <a:lnTo>
                  <a:pt x="405556" y="398695"/>
                </a:lnTo>
                <a:lnTo>
                  <a:pt x="417344" y="394385"/>
                </a:lnTo>
                <a:lnTo>
                  <a:pt x="429359" y="390529"/>
                </a:lnTo>
                <a:lnTo>
                  <a:pt x="441601" y="386899"/>
                </a:lnTo>
                <a:lnTo>
                  <a:pt x="454069" y="383724"/>
                </a:lnTo>
                <a:lnTo>
                  <a:pt x="466764" y="380775"/>
                </a:lnTo>
                <a:lnTo>
                  <a:pt x="479912" y="378280"/>
                </a:lnTo>
                <a:lnTo>
                  <a:pt x="493287" y="376238"/>
                </a:lnTo>
                <a:lnTo>
                  <a:pt x="506888" y="374424"/>
                </a:lnTo>
                <a:lnTo>
                  <a:pt x="520717" y="373063"/>
                </a:lnTo>
                <a:lnTo>
                  <a:pt x="534772" y="372156"/>
                </a:lnTo>
                <a:lnTo>
                  <a:pt x="549280" y="371475"/>
                </a:lnTo>
                <a:close/>
                <a:moveTo>
                  <a:pt x="455387" y="0"/>
                </a:moveTo>
                <a:lnTo>
                  <a:pt x="463542" y="227"/>
                </a:lnTo>
                <a:lnTo>
                  <a:pt x="471471" y="682"/>
                </a:lnTo>
                <a:lnTo>
                  <a:pt x="479174" y="1591"/>
                </a:lnTo>
                <a:lnTo>
                  <a:pt x="486423" y="2500"/>
                </a:lnTo>
                <a:lnTo>
                  <a:pt x="493446" y="3863"/>
                </a:lnTo>
                <a:lnTo>
                  <a:pt x="500242" y="5681"/>
                </a:lnTo>
                <a:lnTo>
                  <a:pt x="506812" y="7499"/>
                </a:lnTo>
                <a:lnTo>
                  <a:pt x="512702" y="9317"/>
                </a:lnTo>
                <a:lnTo>
                  <a:pt x="518592" y="11362"/>
                </a:lnTo>
                <a:lnTo>
                  <a:pt x="524256" y="13861"/>
                </a:lnTo>
                <a:lnTo>
                  <a:pt x="529466" y="16361"/>
                </a:lnTo>
                <a:lnTo>
                  <a:pt x="534450" y="18861"/>
                </a:lnTo>
                <a:lnTo>
                  <a:pt x="539207" y="21587"/>
                </a:lnTo>
                <a:lnTo>
                  <a:pt x="543738" y="24314"/>
                </a:lnTo>
                <a:lnTo>
                  <a:pt x="547816" y="27268"/>
                </a:lnTo>
                <a:lnTo>
                  <a:pt x="551894" y="29995"/>
                </a:lnTo>
                <a:lnTo>
                  <a:pt x="555292" y="32722"/>
                </a:lnTo>
                <a:lnTo>
                  <a:pt x="558916" y="35676"/>
                </a:lnTo>
                <a:lnTo>
                  <a:pt x="564807" y="40903"/>
                </a:lnTo>
                <a:lnTo>
                  <a:pt x="569790" y="45902"/>
                </a:lnTo>
                <a:lnTo>
                  <a:pt x="574095" y="50674"/>
                </a:lnTo>
                <a:lnTo>
                  <a:pt x="577040" y="54310"/>
                </a:lnTo>
                <a:lnTo>
                  <a:pt x="579079" y="57491"/>
                </a:lnTo>
                <a:lnTo>
                  <a:pt x="581118" y="59990"/>
                </a:lnTo>
                <a:lnTo>
                  <a:pt x="590406" y="51810"/>
                </a:lnTo>
                <a:lnTo>
                  <a:pt x="599467" y="44311"/>
                </a:lnTo>
                <a:lnTo>
                  <a:pt x="608076" y="37494"/>
                </a:lnTo>
                <a:lnTo>
                  <a:pt x="616685" y="31359"/>
                </a:lnTo>
                <a:lnTo>
                  <a:pt x="625293" y="25905"/>
                </a:lnTo>
                <a:lnTo>
                  <a:pt x="633449" y="21360"/>
                </a:lnTo>
                <a:lnTo>
                  <a:pt x="641151" y="17043"/>
                </a:lnTo>
                <a:lnTo>
                  <a:pt x="648854" y="13407"/>
                </a:lnTo>
                <a:lnTo>
                  <a:pt x="656103" y="10226"/>
                </a:lnTo>
                <a:lnTo>
                  <a:pt x="663126" y="7499"/>
                </a:lnTo>
                <a:lnTo>
                  <a:pt x="669922" y="5454"/>
                </a:lnTo>
                <a:lnTo>
                  <a:pt x="676492" y="3409"/>
                </a:lnTo>
                <a:lnTo>
                  <a:pt x="682608" y="2272"/>
                </a:lnTo>
                <a:lnTo>
                  <a:pt x="688498" y="1136"/>
                </a:lnTo>
                <a:lnTo>
                  <a:pt x="694162" y="454"/>
                </a:lnTo>
                <a:lnTo>
                  <a:pt x="699599" y="227"/>
                </a:lnTo>
                <a:lnTo>
                  <a:pt x="704583" y="0"/>
                </a:lnTo>
                <a:lnTo>
                  <a:pt x="709340" y="227"/>
                </a:lnTo>
                <a:lnTo>
                  <a:pt x="713871" y="454"/>
                </a:lnTo>
                <a:lnTo>
                  <a:pt x="717949" y="909"/>
                </a:lnTo>
                <a:lnTo>
                  <a:pt x="721800" y="1591"/>
                </a:lnTo>
                <a:lnTo>
                  <a:pt x="725198" y="2272"/>
                </a:lnTo>
                <a:lnTo>
                  <a:pt x="728596" y="3181"/>
                </a:lnTo>
                <a:lnTo>
                  <a:pt x="731315" y="3863"/>
                </a:lnTo>
                <a:lnTo>
                  <a:pt x="736299" y="5908"/>
                </a:lnTo>
                <a:lnTo>
                  <a:pt x="739697" y="7499"/>
                </a:lnTo>
                <a:lnTo>
                  <a:pt x="742415" y="8862"/>
                </a:lnTo>
                <a:lnTo>
                  <a:pt x="746720" y="13180"/>
                </a:lnTo>
                <a:lnTo>
                  <a:pt x="751024" y="17497"/>
                </a:lnTo>
                <a:lnTo>
                  <a:pt x="754875" y="22269"/>
                </a:lnTo>
                <a:lnTo>
                  <a:pt x="758726" y="27496"/>
                </a:lnTo>
                <a:lnTo>
                  <a:pt x="762124" y="32495"/>
                </a:lnTo>
                <a:lnTo>
                  <a:pt x="765523" y="37949"/>
                </a:lnTo>
                <a:lnTo>
                  <a:pt x="768694" y="43629"/>
                </a:lnTo>
                <a:lnTo>
                  <a:pt x="771639" y="49310"/>
                </a:lnTo>
                <a:lnTo>
                  <a:pt x="774584" y="54764"/>
                </a:lnTo>
                <a:lnTo>
                  <a:pt x="777076" y="60672"/>
                </a:lnTo>
                <a:lnTo>
                  <a:pt x="779342" y="66808"/>
                </a:lnTo>
                <a:lnTo>
                  <a:pt x="781834" y="72716"/>
                </a:lnTo>
                <a:lnTo>
                  <a:pt x="785911" y="84305"/>
                </a:lnTo>
                <a:lnTo>
                  <a:pt x="789536" y="95894"/>
                </a:lnTo>
                <a:lnTo>
                  <a:pt x="792481" y="106801"/>
                </a:lnTo>
                <a:lnTo>
                  <a:pt x="794973" y="117254"/>
                </a:lnTo>
                <a:lnTo>
                  <a:pt x="796785" y="126571"/>
                </a:lnTo>
                <a:lnTo>
                  <a:pt x="798371" y="134524"/>
                </a:lnTo>
                <a:lnTo>
                  <a:pt x="800183" y="146568"/>
                </a:lnTo>
                <a:lnTo>
                  <a:pt x="800636" y="150658"/>
                </a:lnTo>
                <a:lnTo>
                  <a:pt x="805847" y="149294"/>
                </a:lnTo>
                <a:lnTo>
                  <a:pt x="810831" y="147931"/>
                </a:lnTo>
                <a:lnTo>
                  <a:pt x="815362" y="146340"/>
                </a:lnTo>
                <a:lnTo>
                  <a:pt x="820119" y="144522"/>
                </a:lnTo>
                <a:lnTo>
                  <a:pt x="824197" y="142705"/>
                </a:lnTo>
                <a:lnTo>
                  <a:pt x="828275" y="140887"/>
                </a:lnTo>
                <a:lnTo>
                  <a:pt x="832352" y="139069"/>
                </a:lnTo>
                <a:lnTo>
                  <a:pt x="835750" y="136796"/>
                </a:lnTo>
                <a:lnTo>
                  <a:pt x="839375" y="134751"/>
                </a:lnTo>
                <a:lnTo>
                  <a:pt x="842547" y="132706"/>
                </a:lnTo>
                <a:lnTo>
                  <a:pt x="848663" y="128389"/>
                </a:lnTo>
                <a:lnTo>
                  <a:pt x="853647" y="124071"/>
                </a:lnTo>
                <a:lnTo>
                  <a:pt x="858405" y="119754"/>
                </a:lnTo>
                <a:lnTo>
                  <a:pt x="862482" y="115663"/>
                </a:lnTo>
                <a:lnTo>
                  <a:pt x="865654" y="111800"/>
                </a:lnTo>
                <a:lnTo>
                  <a:pt x="868372" y="108392"/>
                </a:lnTo>
                <a:lnTo>
                  <a:pt x="870638" y="105211"/>
                </a:lnTo>
                <a:lnTo>
                  <a:pt x="873130" y="100439"/>
                </a:lnTo>
                <a:lnTo>
                  <a:pt x="874036" y="98848"/>
                </a:lnTo>
                <a:lnTo>
                  <a:pt x="875395" y="106347"/>
                </a:lnTo>
                <a:lnTo>
                  <a:pt x="876755" y="113846"/>
                </a:lnTo>
                <a:lnTo>
                  <a:pt x="877434" y="121117"/>
                </a:lnTo>
                <a:lnTo>
                  <a:pt x="877887" y="128389"/>
                </a:lnTo>
                <a:lnTo>
                  <a:pt x="877887" y="135433"/>
                </a:lnTo>
                <a:lnTo>
                  <a:pt x="877434" y="142250"/>
                </a:lnTo>
                <a:lnTo>
                  <a:pt x="876755" y="149067"/>
                </a:lnTo>
                <a:lnTo>
                  <a:pt x="875622" y="155884"/>
                </a:lnTo>
                <a:lnTo>
                  <a:pt x="874263" y="162474"/>
                </a:lnTo>
                <a:lnTo>
                  <a:pt x="872903" y="168837"/>
                </a:lnTo>
                <a:lnTo>
                  <a:pt x="870864" y="175199"/>
                </a:lnTo>
                <a:lnTo>
                  <a:pt x="868599" y="181335"/>
                </a:lnTo>
                <a:lnTo>
                  <a:pt x="866334" y="187243"/>
                </a:lnTo>
                <a:lnTo>
                  <a:pt x="863615" y="193378"/>
                </a:lnTo>
                <a:lnTo>
                  <a:pt x="860670" y="199287"/>
                </a:lnTo>
                <a:lnTo>
                  <a:pt x="857725" y="204967"/>
                </a:lnTo>
                <a:lnTo>
                  <a:pt x="854327" y="210421"/>
                </a:lnTo>
                <a:lnTo>
                  <a:pt x="850702" y="215875"/>
                </a:lnTo>
                <a:lnTo>
                  <a:pt x="847078" y="221328"/>
                </a:lnTo>
                <a:lnTo>
                  <a:pt x="843000" y="226328"/>
                </a:lnTo>
                <a:lnTo>
                  <a:pt x="838922" y="231554"/>
                </a:lnTo>
                <a:lnTo>
                  <a:pt x="834844" y="236553"/>
                </a:lnTo>
                <a:lnTo>
                  <a:pt x="830313" y="241325"/>
                </a:lnTo>
                <a:lnTo>
                  <a:pt x="826009" y="246097"/>
                </a:lnTo>
                <a:lnTo>
                  <a:pt x="821252" y="250869"/>
                </a:lnTo>
                <a:lnTo>
                  <a:pt x="816494" y="255187"/>
                </a:lnTo>
                <a:lnTo>
                  <a:pt x="811737" y="259731"/>
                </a:lnTo>
                <a:lnTo>
                  <a:pt x="806753" y="264049"/>
                </a:lnTo>
                <a:lnTo>
                  <a:pt x="796785" y="272229"/>
                </a:lnTo>
                <a:lnTo>
                  <a:pt x="786364" y="279955"/>
                </a:lnTo>
                <a:lnTo>
                  <a:pt x="776170" y="287227"/>
                </a:lnTo>
                <a:lnTo>
                  <a:pt x="765749" y="294044"/>
                </a:lnTo>
                <a:lnTo>
                  <a:pt x="755328" y="300180"/>
                </a:lnTo>
                <a:lnTo>
                  <a:pt x="745360" y="305860"/>
                </a:lnTo>
                <a:lnTo>
                  <a:pt x="735619" y="311314"/>
                </a:lnTo>
                <a:lnTo>
                  <a:pt x="725878" y="316313"/>
                </a:lnTo>
                <a:lnTo>
                  <a:pt x="717043" y="320631"/>
                </a:lnTo>
                <a:lnTo>
                  <a:pt x="708661" y="324721"/>
                </a:lnTo>
                <a:lnTo>
                  <a:pt x="700732" y="327902"/>
                </a:lnTo>
                <a:lnTo>
                  <a:pt x="693709" y="331084"/>
                </a:lnTo>
                <a:lnTo>
                  <a:pt x="681929" y="335628"/>
                </a:lnTo>
                <a:lnTo>
                  <a:pt x="674453" y="338583"/>
                </a:lnTo>
                <a:lnTo>
                  <a:pt x="671961" y="339492"/>
                </a:lnTo>
                <a:lnTo>
                  <a:pt x="658142" y="336083"/>
                </a:lnTo>
                <a:lnTo>
                  <a:pt x="644776" y="333583"/>
                </a:lnTo>
                <a:lnTo>
                  <a:pt x="632089" y="331311"/>
                </a:lnTo>
                <a:lnTo>
                  <a:pt x="619630" y="329266"/>
                </a:lnTo>
                <a:lnTo>
                  <a:pt x="607623" y="327675"/>
                </a:lnTo>
                <a:lnTo>
                  <a:pt x="596069" y="326539"/>
                </a:lnTo>
                <a:lnTo>
                  <a:pt x="584969" y="325630"/>
                </a:lnTo>
                <a:lnTo>
                  <a:pt x="574548" y="324948"/>
                </a:lnTo>
                <a:lnTo>
                  <a:pt x="564127" y="324494"/>
                </a:lnTo>
                <a:lnTo>
                  <a:pt x="554612" y="324494"/>
                </a:lnTo>
                <a:lnTo>
                  <a:pt x="545324" y="324494"/>
                </a:lnTo>
                <a:lnTo>
                  <a:pt x="536715" y="324948"/>
                </a:lnTo>
                <a:lnTo>
                  <a:pt x="528333" y="325403"/>
                </a:lnTo>
                <a:lnTo>
                  <a:pt x="520178" y="326085"/>
                </a:lnTo>
                <a:lnTo>
                  <a:pt x="512702" y="326766"/>
                </a:lnTo>
                <a:lnTo>
                  <a:pt x="505679" y="327675"/>
                </a:lnTo>
                <a:lnTo>
                  <a:pt x="499109" y="328811"/>
                </a:lnTo>
                <a:lnTo>
                  <a:pt x="492993" y="329948"/>
                </a:lnTo>
                <a:lnTo>
                  <a:pt x="487329" y="331311"/>
                </a:lnTo>
                <a:lnTo>
                  <a:pt x="481892" y="332447"/>
                </a:lnTo>
                <a:lnTo>
                  <a:pt x="472604" y="334947"/>
                </a:lnTo>
                <a:lnTo>
                  <a:pt x="465128" y="337219"/>
                </a:lnTo>
                <a:lnTo>
                  <a:pt x="459012" y="339719"/>
                </a:lnTo>
                <a:lnTo>
                  <a:pt x="454934" y="341309"/>
                </a:lnTo>
                <a:lnTo>
                  <a:pt x="451536" y="342900"/>
                </a:lnTo>
                <a:lnTo>
                  <a:pt x="445646" y="337219"/>
                </a:lnTo>
                <a:lnTo>
                  <a:pt x="439529" y="331311"/>
                </a:lnTo>
                <a:lnTo>
                  <a:pt x="425710" y="318813"/>
                </a:lnTo>
                <a:lnTo>
                  <a:pt x="410532" y="305860"/>
                </a:lnTo>
                <a:lnTo>
                  <a:pt x="394221" y="292454"/>
                </a:lnTo>
                <a:lnTo>
                  <a:pt x="377456" y="279274"/>
                </a:lnTo>
                <a:lnTo>
                  <a:pt x="360239" y="266094"/>
                </a:lnTo>
                <a:lnTo>
                  <a:pt x="343249" y="252914"/>
                </a:lnTo>
                <a:lnTo>
                  <a:pt x="326258" y="240416"/>
                </a:lnTo>
                <a:lnTo>
                  <a:pt x="295222" y="217693"/>
                </a:lnTo>
                <a:lnTo>
                  <a:pt x="269849" y="199514"/>
                </a:lnTo>
                <a:lnTo>
                  <a:pt x="252405" y="187243"/>
                </a:lnTo>
                <a:lnTo>
                  <a:pt x="246062" y="183153"/>
                </a:lnTo>
                <a:lnTo>
                  <a:pt x="251726" y="176563"/>
                </a:lnTo>
                <a:lnTo>
                  <a:pt x="257616" y="170655"/>
                </a:lnTo>
                <a:lnTo>
                  <a:pt x="263506" y="165428"/>
                </a:lnTo>
                <a:lnTo>
                  <a:pt x="269623" y="160656"/>
                </a:lnTo>
                <a:lnTo>
                  <a:pt x="275286" y="156339"/>
                </a:lnTo>
                <a:lnTo>
                  <a:pt x="281629" y="152476"/>
                </a:lnTo>
                <a:lnTo>
                  <a:pt x="287746" y="149294"/>
                </a:lnTo>
                <a:lnTo>
                  <a:pt x="293863" y="146568"/>
                </a:lnTo>
                <a:lnTo>
                  <a:pt x="299979" y="144068"/>
                </a:lnTo>
                <a:lnTo>
                  <a:pt x="306096" y="142023"/>
                </a:lnTo>
                <a:lnTo>
                  <a:pt x="311986" y="140432"/>
                </a:lnTo>
                <a:lnTo>
                  <a:pt x="317876" y="139069"/>
                </a:lnTo>
                <a:lnTo>
                  <a:pt x="323766" y="138160"/>
                </a:lnTo>
                <a:lnTo>
                  <a:pt x="329656" y="137024"/>
                </a:lnTo>
                <a:lnTo>
                  <a:pt x="335093" y="136569"/>
                </a:lnTo>
                <a:lnTo>
                  <a:pt x="340530" y="136342"/>
                </a:lnTo>
                <a:lnTo>
                  <a:pt x="345967" y="136342"/>
                </a:lnTo>
                <a:lnTo>
                  <a:pt x="350951" y="136569"/>
                </a:lnTo>
                <a:lnTo>
                  <a:pt x="355708" y="136796"/>
                </a:lnTo>
                <a:lnTo>
                  <a:pt x="360466" y="137251"/>
                </a:lnTo>
                <a:lnTo>
                  <a:pt x="368848" y="138614"/>
                </a:lnTo>
                <a:lnTo>
                  <a:pt x="376097" y="139978"/>
                </a:lnTo>
                <a:lnTo>
                  <a:pt x="382214" y="141341"/>
                </a:lnTo>
                <a:lnTo>
                  <a:pt x="386518" y="142705"/>
                </a:lnTo>
                <a:lnTo>
                  <a:pt x="390369" y="143841"/>
                </a:lnTo>
                <a:lnTo>
                  <a:pt x="389916" y="135888"/>
                </a:lnTo>
                <a:lnTo>
                  <a:pt x="389916" y="127934"/>
                </a:lnTo>
                <a:lnTo>
                  <a:pt x="390369" y="120208"/>
                </a:lnTo>
                <a:lnTo>
                  <a:pt x="391049" y="112482"/>
                </a:lnTo>
                <a:lnTo>
                  <a:pt x="392182" y="105211"/>
                </a:lnTo>
                <a:lnTo>
                  <a:pt x="393767" y="98166"/>
                </a:lnTo>
                <a:lnTo>
                  <a:pt x="395580" y="91122"/>
                </a:lnTo>
                <a:lnTo>
                  <a:pt x="397619" y="84305"/>
                </a:lnTo>
                <a:lnTo>
                  <a:pt x="399884" y="77942"/>
                </a:lnTo>
                <a:lnTo>
                  <a:pt x="402376" y="71807"/>
                </a:lnTo>
                <a:lnTo>
                  <a:pt x="405095" y="65671"/>
                </a:lnTo>
                <a:lnTo>
                  <a:pt x="407813" y="59763"/>
                </a:lnTo>
                <a:lnTo>
                  <a:pt x="410985" y="54310"/>
                </a:lnTo>
                <a:lnTo>
                  <a:pt x="413930" y="49083"/>
                </a:lnTo>
                <a:lnTo>
                  <a:pt x="417101" y="43857"/>
                </a:lnTo>
                <a:lnTo>
                  <a:pt x="420273" y="39085"/>
                </a:lnTo>
                <a:lnTo>
                  <a:pt x="423444" y="34540"/>
                </a:lnTo>
                <a:lnTo>
                  <a:pt x="426616" y="30222"/>
                </a:lnTo>
                <a:lnTo>
                  <a:pt x="432959" y="22496"/>
                </a:lnTo>
                <a:lnTo>
                  <a:pt x="438849" y="15679"/>
                </a:lnTo>
                <a:lnTo>
                  <a:pt x="444060" y="10226"/>
                </a:lnTo>
                <a:lnTo>
                  <a:pt x="448817" y="5908"/>
                </a:lnTo>
                <a:lnTo>
                  <a:pt x="452215" y="2500"/>
                </a:lnTo>
                <a:lnTo>
                  <a:pt x="455387" y="0"/>
                </a:lnTo>
                <a:close/>
              </a:path>
            </a:pathLst>
          </a:custGeom>
          <a:solidFill>
            <a:schemeClr val="bg1"/>
          </a:solidFill>
          <a:ln w="9525">
            <a:noFill/>
          </a:ln>
        </p:spPr>
        <p:txBody>
          <a:bodyPr/>
          <a:lstStyle/>
          <a:p>
            <a:endParaRPr lang="zh-CN" altLang="en-US" sz="2530"/>
          </a:p>
        </p:txBody>
      </p:sp>
      <p:sp>
        <p:nvSpPr>
          <p:cNvPr id="37913" name="KSO_Shape"/>
          <p:cNvSpPr>
            <a:spLocks noChangeAspect="1"/>
          </p:cNvSpPr>
          <p:nvPr/>
        </p:nvSpPr>
        <p:spPr>
          <a:xfrm>
            <a:off x="7998124" y="3212838"/>
            <a:ext cx="421905" cy="569236"/>
          </a:xfrm>
          <a:custGeom>
            <a:avLst/>
            <a:gdLst/>
            <a:ahLst/>
            <a:cxnLst>
              <a:cxn ang="0">
                <a:pos x="396629" y="515205"/>
              </a:cxn>
              <a:cxn ang="0">
                <a:pos x="400178" y="518457"/>
              </a:cxn>
              <a:cxn ang="0">
                <a:pos x="399936" y="536667"/>
              </a:cxn>
              <a:cxn ang="0">
                <a:pos x="395903" y="539594"/>
              </a:cxn>
              <a:cxn ang="0">
                <a:pos x="5323" y="539756"/>
              </a:cxn>
              <a:cxn ang="0">
                <a:pos x="968" y="537155"/>
              </a:cxn>
              <a:cxn ang="0">
                <a:pos x="161" y="518945"/>
              </a:cxn>
              <a:cxn ang="0">
                <a:pos x="3306" y="515449"/>
              </a:cxn>
              <a:cxn ang="0">
                <a:pos x="72101" y="382887"/>
              </a:cxn>
              <a:cxn ang="0">
                <a:pos x="77721" y="384990"/>
              </a:cxn>
              <a:cxn ang="0">
                <a:pos x="79648" y="490636"/>
              </a:cxn>
              <a:cxn ang="0">
                <a:pos x="77159" y="494762"/>
              </a:cxn>
              <a:cxn ang="0">
                <a:pos x="71218" y="496461"/>
              </a:cxn>
              <a:cxn ang="0">
                <a:pos x="3051" y="495166"/>
              </a:cxn>
              <a:cxn ang="0">
                <a:pos x="80" y="491203"/>
              </a:cxn>
              <a:cxn ang="0">
                <a:pos x="1525" y="385395"/>
              </a:cxn>
              <a:cxn ang="0">
                <a:pos x="6744" y="382968"/>
              </a:cxn>
              <a:cxn ang="0">
                <a:pos x="175977" y="322707"/>
              </a:cxn>
              <a:cxn ang="0">
                <a:pos x="180919" y="327059"/>
              </a:cxn>
              <a:cxn ang="0">
                <a:pos x="181729" y="489288"/>
              </a:cxn>
              <a:cxn ang="0">
                <a:pos x="178245" y="494929"/>
              </a:cxn>
              <a:cxn ang="0">
                <a:pos x="109295" y="496380"/>
              </a:cxn>
              <a:cxn ang="0">
                <a:pos x="103623" y="493157"/>
              </a:cxn>
              <a:cxn ang="0">
                <a:pos x="101678" y="331330"/>
              </a:cxn>
              <a:cxn ang="0">
                <a:pos x="104109" y="324963"/>
              </a:cxn>
              <a:cxn ang="0">
                <a:pos x="218503" y="268586"/>
              </a:cxn>
              <a:cxn ang="0">
                <a:pos x="287370" y="270202"/>
              </a:cxn>
              <a:cxn ang="0">
                <a:pos x="289784" y="276745"/>
              </a:cxn>
              <a:cxn ang="0">
                <a:pos x="287853" y="494360"/>
              </a:cxn>
              <a:cxn ang="0">
                <a:pos x="281417" y="496461"/>
              </a:cxn>
              <a:cxn ang="0">
                <a:pos x="212629" y="494845"/>
              </a:cxn>
              <a:cxn ang="0">
                <a:pos x="210135" y="488302"/>
              </a:cxn>
              <a:cxn ang="0">
                <a:pos x="212066" y="270687"/>
              </a:cxn>
              <a:cxn ang="0">
                <a:pos x="218503" y="268586"/>
              </a:cxn>
              <a:cxn ang="0">
                <a:pos x="397523" y="133284"/>
              </a:cxn>
              <a:cxn ang="0">
                <a:pos x="400500" y="140880"/>
              </a:cxn>
              <a:cxn ang="0">
                <a:pos x="399133" y="492825"/>
              </a:cxn>
              <a:cxn ang="0">
                <a:pos x="393903" y="495330"/>
              </a:cxn>
              <a:cxn ang="0">
                <a:pos x="323909" y="494521"/>
              </a:cxn>
              <a:cxn ang="0">
                <a:pos x="320932" y="486844"/>
              </a:cxn>
              <a:cxn ang="0">
                <a:pos x="322220" y="134820"/>
              </a:cxn>
              <a:cxn ang="0">
                <a:pos x="327529" y="132395"/>
              </a:cxn>
              <a:cxn ang="0">
                <a:pos x="310235" y="89074"/>
              </a:cxn>
              <a:cxn ang="0">
                <a:pos x="296826" y="131471"/>
              </a:cxn>
              <a:cxn ang="0">
                <a:pos x="279380" y="167811"/>
              </a:cxn>
              <a:cxn ang="0">
                <a:pos x="258542" y="198418"/>
              </a:cxn>
              <a:cxn ang="0">
                <a:pos x="235037" y="224017"/>
              </a:cxn>
              <a:cxn ang="0">
                <a:pos x="209676" y="244852"/>
              </a:cxn>
              <a:cxn ang="0">
                <a:pos x="183021" y="261407"/>
              </a:cxn>
              <a:cxn ang="0">
                <a:pos x="149098" y="276912"/>
              </a:cxn>
              <a:cxn ang="0">
                <a:pos x="96517" y="291852"/>
              </a:cxn>
              <a:cxn ang="0">
                <a:pos x="51043" y="297747"/>
              </a:cxn>
              <a:cxn ang="0">
                <a:pos x="10497" y="298070"/>
              </a:cxn>
              <a:cxn ang="0">
                <a:pos x="34808" y="293387"/>
              </a:cxn>
              <a:cxn ang="0">
                <a:pos x="72609" y="285311"/>
              </a:cxn>
              <a:cxn ang="0">
                <a:pos x="106613" y="274570"/>
              </a:cxn>
              <a:cxn ang="0">
                <a:pos x="144010" y="258177"/>
              </a:cxn>
              <a:cxn ang="0">
                <a:pos x="193118" y="226521"/>
              </a:cxn>
              <a:cxn ang="0">
                <a:pos x="230514" y="190665"/>
              </a:cxn>
              <a:cxn ang="0">
                <a:pos x="257653" y="153759"/>
              </a:cxn>
              <a:cxn ang="0">
                <a:pos x="276230" y="118711"/>
              </a:cxn>
              <a:cxn ang="0">
                <a:pos x="289719" y="81725"/>
              </a:cxn>
            </a:cxnLst>
            <a:rect l="0" t="0" r="0" b="0"/>
            <a:pathLst>
              <a:path w="1125538" h="1516063">
                <a:moveTo>
                  <a:pt x="19039" y="1444625"/>
                </a:moveTo>
                <a:lnTo>
                  <a:pt x="21305" y="1444625"/>
                </a:lnTo>
                <a:lnTo>
                  <a:pt x="1104460" y="1444625"/>
                </a:lnTo>
                <a:lnTo>
                  <a:pt x="1106726" y="1444625"/>
                </a:lnTo>
                <a:lnTo>
                  <a:pt x="1108766" y="1444853"/>
                </a:lnTo>
                <a:lnTo>
                  <a:pt x="1110806" y="1445310"/>
                </a:lnTo>
                <a:lnTo>
                  <a:pt x="1112619" y="1445766"/>
                </a:lnTo>
                <a:lnTo>
                  <a:pt x="1114659" y="1446451"/>
                </a:lnTo>
                <a:lnTo>
                  <a:pt x="1116472" y="1447136"/>
                </a:lnTo>
                <a:lnTo>
                  <a:pt x="1118059" y="1448277"/>
                </a:lnTo>
                <a:lnTo>
                  <a:pt x="1119419" y="1449190"/>
                </a:lnTo>
                <a:lnTo>
                  <a:pt x="1120779" y="1450331"/>
                </a:lnTo>
                <a:lnTo>
                  <a:pt x="1122138" y="1451472"/>
                </a:lnTo>
                <a:lnTo>
                  <a:pt x="1123272" y="1452614"/>
                </a:lnTo>
                <a:lnTo>
                  <a:pt x="1123952" y="1453983"/>
                </a:lnTo>
                <a:lnTo>
                  <a:pt x="1124632" y="1455581"/>
                </a:lnTo>
                <a:lnTo>
                  <a:pt x="1125312" y="1456950"/>
                </a:lnTo>
                <a:lnTo>
                  <a:pt x="1125538" y="1458319"/>
                </a:lnTo>
                <a:lnTo>
                  <a:pt x="1125538" y="1459917"/>
                </a:lnTo>
                <a:lnTo>
                  <a:pt x="1125538" y="1500771"/>
                </a:lnTo>
                <a:lnTo>
                  <a:pt x="1125538" y="1502369"/>
                </a:lnTo>
                <a:lnTo>
                  <a:pt x="1125312" y="1503967"/>
                </a:lnTo>
                <a:lnTo>
                  <a:pt x="1124632" y="1505336"/>
                </a:lnTo>
                <a:lnTo>
                  <a:pt x="1123952" y="1506706"/>
                </a:lnTo>
                <a:lnTo>
                  <a:pt x="1123272" y="1508075"/>
                </a:lnTo>
                <a:lnTo>
                  <a:pt x="1122138" y="1509444"/>
                </a:lnTo>
                <a:lnTo>
                  <a:pt x="1120779" y="1510586"/>
                </a:lnTo>
                <a:lnTo>
                  <a:pt x="1119419" y="1511499"/>
                </a:lnTo>
                <a:lnTo>
                  <a:pt x="1118059" y="1512640"/>
                </a:lnTo>
                <a:lnTo>
                  <a:pt x="1116472" y="1513324"/>
                </a:lnTo>
                <a:lnTo>
                  <a:pt x="1114659" y="1514237"/>
                </a:lnTo>
                <a:lnTo>
                  <a:pt x="1112619" y="1514922"/>
                </a:lnTo>
                <a:lnTo>
                  <a:pt x="1110806" y="1515379"/>
                </a:lnTo>
                <a:lnTo>
                  <a:pt x="1108766" y="1515835"/>
                </a:lnTo>
                <a:lnTo>
                  <a:pt x="1106726" y="1516063"/>
                </a:lnTo>
                <a:lnTo>
                  <a:pt x="1104460" y="1516063"/>
                </a:lnTo>
                <a:lnTo>
                  <a:pt x="21305" y="1516063"/>
                </a:lnTo>
                <a:lnTo>
                  <a:pt x="19039" y="1516063"/>
                </a:lnTo>
                <a:lnTo>
                  <a:pt x="16772" y="1515835"/>
                </a:lnTo>
                <a:lnTo>
                  <a:pt x="14959" y="1515379"/>
                </a:lnTo>
                <a:lnTo>
                  <a:pt x="12919" y="1514922"/>
                </a:lnTo>
                <a:lnTo>
                  <a:pt x="11333" y="1514237"/>
                </a:lnTo>
                <a:lnTo>
                  <a:pt x="9292" y="1513324"/>
                </a:lnTo>
                <a:lnTo>
                  <a:pt x="7706" y="1512640"/>
                </a:lnTo>
                <a:lnTo>
                  <a:pt x="6346" y="1511499"/>
                </a:lnTo>
                <a:lnTo>
                  <a:pt x="4986" y="1510586"/>
                </a:lnTo>
                <a:lnTo>
                  <a:pt x="3853" y="1509444"/>
                </a:lnTo>
                <a:lnTo>
                  <a:pt x="2720" y="1508075"/>
                </a:lnTo>
                <a:lnTo>
                  <a:pt x="1586" y="1506706"/>
                </a:lnTo>
                <a:lnTo>
                  <a:pt x="906" y="1505336"/>
                </a:lnTo>
                <a:lnTo>
                  <a:pt x="453" y="1503967"/>
                </a:lnTo>
                <a:lnTo>
                  <a:pt x="226" y="1502369"/>
                </a:lnTo>
                <a:lnTo>
                  <a:pt x="0" y="1500771"/>
                </a:lnTo>
                <a:lnTo>
                  <a:pt x="0" y="1459917"/>
                </a:lnTo>
                <a:lnTo>
                  <a:pt x="226" y="1458319"/>
                </a:lnTo>
                <a:lnTo>
                  <a:pt x="453" y="1456950"/>
                </a:lnTo>
                <a:lnTo>
                  <a:pt x="906" y="1455581"/>
                </a:lnTo>
                <a:lnTo>
                  <a:pt x="1586" y="1453983"/>
                </a:lnTo>
                <a:lnTo>
                  <a:pt x="2720" y="1452614"/>
                </a:lnTo>
                <a:lnTo>
                  <a:pt x="3853" y="1451472"/>
                </a:lnTo>
                <a:lnTo>
                  <a:pt x="4986" y="1450331"/>
                </a:lnTo>
                <a:lnTo>
                  <a:pt x="6346" y="1449190"/>
                </a:lnTo>
                <a:lnTo>
                  <a:pt x="7706" y="1448277"/>
                </a:lnTo>
                <a:lnTo>
                  <a:pt x="9292" y="1447136"/>
                </a:lnTo>
                <a:lnTo>
                  <a:pt x="11333" y="1446451"/>
                </a:lnTo>
                <a:lnTo>
                  <a:pt x="12919" y="1445766"/>
                </a:lnTo>
                <a:lnTo>
                  <a:pt x="14959" y="1445310"/>
                </a:lnTo>
                <a:lnTo>
                  <a:pt x="16772" y="1444853"/>
                </a:lnTo>
                <a:lnTo>
                  <a:pt x="19039" y="1444625"/>
                </a:lnTo>
                <a:close/>
                <a:moveTo>
                  <a:pt x="23693" y="1074737"/>
                </a:moveTo>
                <a:lnTo>
                  <a:pt x="200146" y="1074737"/>
                </a:lnTo>
                <a:lnTo>
                  <a:pt x="202628" y="1074964"/>
                </a:lnTo>
                <a:lnTo>
                  <a:pt x="204884" y="1075191"/>
                </a:lnTo>
                <a:lnTo>
                  <a:pt x="207141" y="1075419"/>
                </a:lnTo>
                <a:lnTo>
                  <a:pt x="209397" y="1076100"/>
                </a:lnTo>
                <a:lnTo>
                  <a:pt x="211428" y="1076781"/>
                </a:lnTo>
                <a:lnTo>
                  <a:pt x="213233" y="1077690"/>
                </a:lnTo>
                <a:lnTo>
                  <a:pt x="215038" y="1078598"/>
                </a:lnTo>
                <a:lnTo>
                  <a:pt x="216843" y="1079734"/>
                </a:lnTo>
                <a:lnTo>
                  <a:pt x="218423" y="1080869"/>
                </a:lnTo>
                <a:lnTo>
                  <a:pt x="219551" y="1082005"/>
                </a:lnTo>
                <a:lnTo>
                  <a:pt x="220905" y="1083367"/>
                </a:lnTo>
                <a:lnTo>
                  <a:pt x="221807" y="1084957"/>
                </a:lnTo>
                <a:lnTo>
                  <a:pt x="222484" y="1086547"/>
                </a:lnTo>
                <a:lnTo>
                  <a:pt x="223161" y="1087910"/>
                </a:lnTo>
                <a:lnTo>
                  <a:pt x="223387" y="1089499"/>
                </a:lnTo>
                <a:lnTo>
                  <a:pt x="223838" y="1091316"/>
                </a:lnTo>
                <a:lnTo>
                  <a:pt x="223838" y="1377473"/>
                </a:lnTo>
                <a:lnTo>
                  <a:pt x="223387" y="1379063"/>
                </a:lnTo>
                <a:lnTo>
                  <a:pt x="223161" y="1380653"/>
                </a:lnTo>
                <a:lnTo>
                  <a:pt x="222484" y="1382470"/>
                </a:lnTo>
                <a:lnTo>
                  <a:pt x="221807" y="1383832"/>
                </a:lnTo>
                <a:lnTo>
                  <a:pt x="220905" y="1385195"/>
                </a:lnTo>
                <a:lnTo>
                  <a:pt x="219551" y="1386558"/>
                </a:lnTo>
                <a:lnTo>
                  <a:pt x="218423" y="1387693"/>
                </a:lnTo>
                <a:lnTo>
                  <a:pt x="216843" y="1389056"/>
                </a:lnTo>
                <a:lnTo>
                  <a:pt x="215038" y="1390191"/>
                </a:lnTo>
                <a:lnTo>
                  <a:pt x="213233" y="1391100"/>
                </a:lnTo>
                <a:lnTo>
                  <a:pt x="211428" y="1392008"/>
                </a:lnTo>
                <a:lnTo>
                  <a:pt x="209397" y="1392690"/>
                </a:lnTo>
                <a:lnTo>
                  <a:pt x="207141" y="1393144"/>
                </a:lnTo>
                <a:lnTo>
                  <a:pt x="204884" y="1393598"/>
                </a:lnTo>
                <a:lnTo>
                  <a:pt x="202628" y="1393825"/>
                </a:lnTo>
                <a:lnTo>
                  <a:pt x="200146" y="1393825"/>
                </a:lnTo>
                <a:lnTo>
                  <a:pt x="23693" y="1393825"/>
                </a:lnTo>
                <a:lnTo>
                  <a:pt x="21211" y="1393825"/>
                </a:lnTo>
                <a:lnTo>
                  <a:pt x="18954" y="1393598"/>
                </a:lnTo>
                <a:lnTo>
                  <a:pt x="16472" y="1393144"/>
                </a:lnTo>
                <a:lnTo>
                  <a:pt x="14441" y="1392690"/>
                </a:lnTo>
                <a:lnTo>
                  <a:pt x="12411" y="1392008"/>
                </a:lnTo>
                <a:lnTo>
                  <a:pt x="10605" y="1391100"/>
                </a:lnTo>
                <a:lnTo>
                  <a:pt x="8574" y="1390191"/>
                </a:lnTo>
                <a:lnTo>
                  <a:pt x="6995" y="1389056"/>
                </a:lnTo>
                <a:lnTo>
                  <a:pt x="5415" y="1387693"/>
                </a:lnTo>
                <a:lnTo>
                  <a:pt x="4287" y="1386558"/>
                </a:lnTo>
                <a:lnTo>
                  <a:pt x="3159" y="1385195"/>
                </a:lnTo>
                <a:lnTo>
                  <a:pt x="1805" y="1383832"/>
                </a:lnTo>
                <a:lnTo>
                  <a:pt x="1128" y="1382470"/>
                </a:lnTo>
                <a:lnTo>
                  <a:pt x="451" y="1380653"/>
                </a:lnTo>
                <a:lnTo>
                  <a:pt x="225" y="1379063"/>
                </a:lnTo>
                <a:lnTo>
                  <a:pt x="0" y="1377473"/>
                </a:lnTo>
                <a:lnTo>
                  <a:pt x="0" y="1091316"/>
                </a:lnTo>
                <a:lnTo>
                  <a:pt x="225" y="1089499"/>
                </a:lnTo>
                <a:lnTo>
                  <a:pt x="451" y="1087910"/>
                </a:lnTo>
                <a:lnTo>
                  <a:pt x="1128" y="1086547"/>
                </a:lnTo>
                <a:lnTo>
                  <a:pt x="1805" y="1084957"/>
                </a:lnTo>
                <a:lnTo>
                  <a:pt x="3159" y="1083367"/>
                </a:lnTo>
                <a:lnTo>
                  <a:pt x="4287" y="1082005"/>
                </a:lnTo>
                <a:lnTo>
                  <a:pt x="5415" y="1080869"/>
                </a:lnTo>
                <a:lnTo>
                  <a:pt x="6995" y="1079734"/>
                </a:lnTo>
                <a:lnTo>
                  <a:pt x="8574" y="1078598"/>
                </a:lnTo>
                <a:lnTo>
                  <a:pt x="10605" y="1077690"/>
                </a:lnTo>
                <a:lnTo>
                  <a:pt x="12411" y="1076781"/>
                </a:lnTo>
                <a:lnTo>
                  <a:pt x="14441" y="1076100"/>
                </a:lnTo>
                <a:lnTo>
                  <a:pt x="16472" y="1075419"/>
                </a:lnTo>
                <a:lnTo>
                  <a:pt x="18954" y="1075191"/>
                </a:lnTo>
                <a:lnTo>
                  <a:pt x="21211" y="1074964"/>
                </a:lnTo>
                <a:lnTo>
                  <a:pt x="23693" y="1074737"/>
                </a:lnTo>
                <a:close/>
                <a:moveTo>
                  <a:pt x="307154" y="904875"/>
                </a:moveTo>
                <a:lnTo>
                  <a:pt x="309431" y="904875"/>
                </a:lnTo>
                <a:lnTo>
                  <a:pt x="487494" y="904875"/>
                </a:lnTo>
                <a:lnTo>
                  <a:pt x="489771" y="904875"/>
                </a:lnTo>
                <a:lnTo>
                  <a:pt x="492276" y="905328"/>
                </a:lnTo>
                <a:lnTo>
                  <a:pt x="494553" y="906007"/>
                </a:lnTo>
                <a:lnTo>
                  <a:pt x="496602" y="906685"/>
                </a:lnTo>
                <a:lnTo>
                  <a:pt x="498652" y="908043"/>
                </a:lnTo>
                <a:lnTo>
                  <a:pt x="500929" y="909174"/>
                </a:lnTo>
                <a:lnTo>
                  <a:pt x="502523" y="910758"/>
                </a:lnTo>
                <a:lnTo>
                  <a:pt x="504344" y="912342"/>
                </a:lnTo>
                <a:lnTo>
                  <a:pt x="505710" y="913926"/>
                </a:lnTo>
                <a:lnTo>
                  <a:pt x="507304" y="916188"/>
                </a:lnTo>
                <a:lnTo>
                  <a:pt x="508443" y="918225"/>
                </a:lnTo>
                <a:lnTo>
                  <a:pt x="509354" y="920261"/>
                </a:lnTo>
                <a:lnTo>
                  <a:pt x="510264" y="922750"/>
                </a:lnTo>
                <a:lnTo>
                  <a:pt x="510720" y="925012"/>
                </a:lnTo>
                <a:lnTo>
                  <a:pt x="511175" y="927501"/>
                </a:lnTo>
                <a:lnTo>
                  <a:pt x="511175" y="930216"/>
                </a:lnTo>
                <a:lnTo>
                  <a:pt x="511175" y="1368484"/>
                </a:lnTo>
                <a:lnTo>
                  <a:pt x="511175" y="1370973"/>
                </a:lnTo>
                <a:lnTo>
                  <a:pt x="510720" y="1373688"/>
                </a:lnTo>
                <a:lnTo>
                  <a:pt x="510264" y="1376177"/>
                </a:lnTo>
                <a:lnTo>
                  <a:pt x="509354" y="1378439"/>
                </a:lnTo>
                <a:lnTo>
                  <a:pt x="508443" y="1380702"/>
                </a:lnTo>
                <a:lnTo>
                  <a:pt x="507304" y="1382738"/>
                </a:lnTo>
                <a:lnTo>
                  <a:pt x="505710" y="1384549"/>
                </a:lnTo>
                <a:lnTo>
                  <a:pt x="504344" y="1386359"/>
                </a:lnTo>
                <a:lnTo>
                  <a:pt x="502523" y="1388169"/>
                </a:lnTo>
                <a:lnTo>
                  <a:pt x="500929" y="1389526"/>
                </a:lnTo>
                <a:lnTo>
                  <a:pt x="498652" y="1390884"/>
                </a:lnTo>
                <a:lnTo>
                  <a:pt x="496602" y="1391789"/>
                </a:lnTo>
                <a:lnTo>
                  <a:pt x="494553" y="1392694"/>
                </a:lnTo>
                <a:lnTo>
                  <a:pt x="492276" y="1393373"/>
                </a:lnTo>
                <a:lnTo>
                  <a:pt x="489771" y="1393599"/>
                </a:lnTo>
                <a:lnTo>
                  <a:pt x="487494" y="1393825"/>
                </a:lnTo>
                <a:lnTo>
                  <a:pt x="309431" y="1393825"/>
                </a:lnTo>
                <a:lnTo>
                  <a:pt x="307154" y="1393599"/>
                </a:lnTo>
                <a:lnTo>
                  <a:pt x="304422" y="1393373"/>
                </a:lnTo>
                <a:lnTo>
                  <a:pt x="302372" y="1392694"/>
                </a:lnTo>
                <a:lnTo>
                  <a:pt x="300323" y="1391789"/>
                </a:lnTo>
                <a:lnTo>
                  <a:pt x="298274" y="1390884"/>
                </a:lnTo>
                <a:lnTo>
                  <a:pt x="295997" y="1389526"/>
                </a:lnTo>
                <a:lnTo>
                  <a:pt x="294403" y="1388169"/>
                </a:lnTo>
                <a:lnTo>
                  <a:pt x="292581" y="1386359"/>
                </a:lnTo>
                <a:lnTo>
                  <a:pt x="291215" y="1384549"/>
                </a:lnTo>
                <a:lnTo>
                  <a:pt x="289621" y="1382738"/>
                </a:lnTo>
                <a:lnTo>
                  <a:pt x="288483" y="1380702"/>
                </a:lnTo>
                <a:lnTo>
                  <a:pt x="287572" y="1378439"/>
                </a:lnTo>
                <a:lnTo>
                  <a:pt x="286661" y="1376177"/>
                </a:lnTo>
                <a:lnTo>
                  <a:pt x="286206" y="1373688"/>
                </a:lnTo>
                <a:lnTo>
                  <a:pt x="285750" y="1370973"/>
                </a:lnTo>
                <a:lnTo>
                  <a:pt x="285750" y="1368484"/>
                </a:lnTo>
                <a:lnTo>
                  <a:pt x="285750" y="930216"/>
                </a:lnTo>
                <a:lnTo>
                  <a:pt x="285750" y="927501"/>
                </a:lnTo>
                <a:lnTo>
                  <a:pt x="286206" y="925012"/>
                </a:lnTo>
                <a:lnTo>
                  <a:pt x="286661" y="922750"/>
                </a:lnTo>
                <a:lnTo>
                  <a:pt x="287572" y="920261"/>
                </a:lnTo>
                <a:lnTo>
                  <a:pt x="288483" y="918225"/>
                </a:lnTo>
                <a:lnTo>
                  <a:pt x="289621" y="916188"/>
                </a:lnTo>
                <a:lnTo>
                  <a:pt x="291215" y="913926"/>
                </a:lnTo>
                <a:lnTo>
                  <a:pt x="292581" y="912342"/>
                </a:lnTo>
                <a:lnTo>
                  <a:pt x="294403" y="910758"/>
                </a:lnTo>
                <a:lnTo>
                  <a:pt x="295997" y="909174"/>
                </a:lnTo>
                <a:lnTo>
                  <a:pt x="298274" y="908043"/>
                </a:lnTo>
                <a:lnTo>
                  <a:pt x="300323" y="906685"/>
                </a:lnTo>
                <a:lnTo>
                  <a:pt x="302372" y="906007"/>
                </a:lnTo>
                <a:lnTo>
                  <a:pt x="304422" y="905328"/>
                </a:lnTo>
                <a:lnTo>
                  <a:pt x="307154" y="904875"/>
                </a:lnTo>
                <a:close/>
                <a:moveTo>
                  <a:pt x="614065" y="754062"/>
                </a:moveTo>
                <a:lnTo>
                  <a:pt x="790874" y="754062"/>
                </a:lnTo>
                <a:lnTo>
                  <a:pt x="795848" y="754289"/>
                </a:lnTo>
                <a:lnTo>
                  <a:pt x="797883" y="754516"/>
                </a:lnTo>
                <a:lnTo>
                  <a:pt x="800144" y="754969"/>
                </a:lnTo>
                <a:lnTo>
                  <a:pt x="802179" y="755650"/>
                </a:lnTo>
                <a:lnTo>
                  <a:pt x="804214" y="756330"/>
                </a:lnTo>
                <a:lnTo>
                  <a:pt x="806023" y="757237"/>
                </a:lnTo>
                <a:lnTo>
                  <a:pt x="807605" y="758598"/>
                </a:lnTo>
                <a:lnTo>
                  <a:pt x="808962" y="759959"/>
                </a:lnTo>
                <a:lnTo>
                  <a:pt x="810545" y="761546"/>
                </a:lnTo>
                <a:lnTo>
                  <a:pt x="811675" y="763360"/>
                </a:lnTo>
                <a:lnTo>
                  <a:pt x="812579" y="765855"/>
                </a:lnTo>
                <a:lnTo>
                  <a:pt x="813484" y="768123"/>
                </a:lnTo>
                <a:lnTo>
                  <a:pt x="813936" y="770618"/>
                </a:lnTo>
                <a:lnTo>
                  <a:pt x="814388" y="773793"/>
                </a:lnTo>
                <a:lnTo>
                  <a:pt x="814388" y="776968"/>
                </a:lnTo>
                <a:lnTo>
                  <a:pt x="814388" y="1370920"/>
                </a:lnTo>
                <a:lnTo>
                  <a:pt x="814388" y="1374322"/>
                </a:lnTo>
                <a:lnTo>
                  <a:pt x="813936" y="1377043"/>
                </a:lnTo>
                <a:lnTo>
                  <a:pt x="813484" y="1379764"/>
                </a:lnTo>
                <a:lnTo>
                  <a:pt x="812579" y="1382259"/>
                </a:lnTo>
                <a:lnTo>
                  <a:pt x="811675" y="1384300"/>
                </a:lnTo>
                <a:lnTo>
                  <a:pt x="810545" y="1386114"/>
                </a:lnTo>
                <a:lnTo>
                  <a:pt x="808962" y="1387929"/>
                </a:lnTo>
                <a:lnTo>
                  <a:pt x="807605" y="1389290"/>
                </a:lnTo>
                <a:lnTo>
                  <a:pt x="806023" y="1390423"/>
                </a:lnTo>
                <a:lnTo>
                  <a:pt x="804214" y="1391331"/>
                </a:lnTo>
                <a:lnTo>
                  <a:pt x="802179" y="1392238"/>
                </a:lnTo>
                <a:lnTo>
                  <a:pt x="800144" y="1392691"/>
                </a:lnTo>
                <a:lnTo>
                  <a:pt x="797883" y="1393145"/>
                </a:lnTo>
                <a:lnTo>
                  <a:pt x="795848" y="1393598"/>
                </a:lnTo>
                <a:lnTo>
                  <a:pt x="790874" y="1393825"/>
                </a:lnTo>
                <a:lnTo>
                  <a:pt x="614065" y="1393825"/>
                </a:lnTo>
                <a:lnTo>
                  <a:pt x="609316" y="1393598"/>
                </a:lnTo>
                <a:lnTo>
                  <a:pt x="607055" y="1393145"/>
                </a:lnTo>
                <a:lnTo>
                  <a:pt x="605021" y="1392691"/>
                </a:lnTo>
                <a:lnTo>
                  <a:pt x="602760" y="1392238"/>
                </a:lnTo>
                <a:lnTo>
                  <a:pt x="600951" y="1391331"/>
                </a:lnTo>
                <a:lnTo>
                  <a:pt x="599142" y="1390423"/>
                </a:lnTo>
                <a:lnTo>
                  <a:pt x="597559" y="1389290"/>
                </a:lnTo>
                <a:lnTo>
                  <a:pt x="595977" y="1387929"/>
                </a:lnTo>
                <a:lnTo>
                  <a:pt x="594394" y="1386114"/>
                </a:lnTo>
                <a:lnTo>
                  <a:pt x="593263" y="1384300"/>
                </a:lnTo>
                <a:lnTo>
                  <a:pt x="592359" y="1382259"/>
                </a:lnTo>
                <a:lnTo>
                  <a:pt x="591681" y="1379764"/>
                </a:lnTo>
                <a:lnTo>
                  <a:pt x="591002" y="1377043"/>
                </a:lnTo>
                <a:lnTo>
                  <a:pt x="590776" y="1374322"/>
                </a:lnTo>
                <a:lnTo>
                  <a:pt x="590550" y="1370920"/>
                </a:lnTo>
                <a:lnTo>
                  <a:pt x="590550" y="776968"/>
                </a:lnTo>
                <a:lnTo>
                  <a:pt x="590776" y="773793"/>
                </a:lnTo>
                <a:lnTo>
                  <a:pt x="591002" y="770618"/>
                </a:lnTo>
                <a:lnTo>
                  <a:pt x="591681" y="768123"/>
                </a:lnTo>
                <a:lnTo>
                  <a:pt x="592359" y="765855"/>
                </a:lnTo>
                <a:lnTo>
                  <a:pt x="593263" y="763360"/>
                </a:lnTo>
                <a:lnTo>
                  <a:pt x="594394" y="761546"/>
                </a:lnTo>
                <a:lnTo>
                  <a:pt x="595977" y="759959"/>
                </a:lnTo>
                <a:lnTo>
                  <a:pt x="597559" y="758598"/>
                </a:lnTo>
                <a:lnTo>
                  <a:pt x="599142" y="757237"/>
                </a:lnTo>
                <a:lnTo>
                  <a:pt x="600951" y="756330"/>
                </a:lnTo>
                <a:lnTo>
                  <a:pt x="602760" y="755650"/>
                </a:lnTo>
                <a:lnTo>
                  <a:pt x="605021" y="754969"/>
                </a:lnTo>
                <a:lnTo>
                  <a:pt x="607055" y="754516"/>
                </a:lnTo>
                <a:lnTo>
                  <a:pt x="609316" y="754289"/>
                </a:lnTo>
                <a:lnTo>
                  <a:pt x="614065" y="754062"/>
                </a:lnTo>
                <a:close/>
                <a:moveTo>
                  <a:pt x="925215" y="371475"/>
                </a:moveTo>
                <a:lnTo>
                  <a:pt x="1102024" y="371475"/>
                </a:lnTo>
                <a:lnTo>
                  <a:pt x="1106998" y="371702"/>
                </a:lnTo>
                <a:lnTo>
                  <a:pt x="1109033" y="371702"/>
                </a:lnTo>
                <a:lnTo>
                  <a:pt x="1111294" y="371929"/>
                </a:lnTo>
                <a:lnTo>
                  <a:pt x="1113329" y="372383"/>
                </a:lnTo>
                <a:lnTo>
                  <a:pt x="1115364" y="373290"/>
                </a:lnTo>
                <a:lnTo>
                  <a:pt x="1117173" y="374198"/>
                </a:lnTo>
                <a:lnTo>
                  <a:pt x="1118755" y="375332"/>
                </a:lnTo>
                <a:lnTo>
                  <a:pt x="1120112" y="376694"/>
                </a:lnTo>
                <a:lnTo>
                  <a:pt x="1121695" y="378509"/>
                </a:lnTo>
                <a:lnTo>
                  <a:pt x="1122825" y="381004"/>
                </a:lnTo>
                <a:lnTo>
                  <a:pt x="1123729" y="383727"/>
                </a:lnTo>
                <a:lnTo>
                  <a:pt x="1124634" y="387130"/>
                </a:lnTo>
                <a:lnTo>
                  <a:pt x="1125086" y="390987"/>
                </a:lnTo>
                <a:lnTo>
                  <a:pt x="1125538" y="395525"/>
                </a:lnTo>
                <a:lnTo>
                  <a:pt x="1125538" y="400517"/>
                </a:lnTo>
                <a:lnTo>
                  <a:pt x="1125538" y="1361609"/>
                </a:lnTo>
                <a:lnTo>
                  <a:pt x="1125538" y="1366827"/>
                </a:lnTo>
                <a:lnTo>
                  <a:pt x="1125086" y="1371138"/>
                </a:lnTo>
                <a:lnTo>
                  <a:pt x="1124634" y="1375222"/>
                </a:lnTo>
                <a:lnTo>
                  <a:pt x="1123729" y="1378398"/>
                </a:lnTo>
                <a:lnTo>
                  <a:pt x="1122825" y="1381348"/>
                </a:lnTo>
                <a:lnTo>
                  <a:pt x="1121695" y="1383617"/>
                </a:lnTo>
                <a:lnTo>
                  <a:pt x="1120112" y="1385432"/>
                </a:lnTo>
                <a:lnTo>
                  <a:pt x="1118755" y="1387020"/>
                </a:lnTo>
                <a:lnTo>
                  <a:pt x="1117173" y="1388381"/>
                </a:lnTo>
                <a:lnTo>
                  <a:pt x="1115364" y="1389289"/>
                </a:lnTo>
                <a:lnTo>
                  <a:pt x="1113329" y="1389743"/>
                </a:lnTo>
                <a:lnTo>
                  <a:pt x="1111294" y="1390196"/>
                </a:lnTo>
                <a:lnTo>
                  <a:pt x="1109033" y="1390423"/>
                </a:lnTo>
                <a:lnTo>
                  <a:pt x="1106998" y="1390650"/>
                </a:lnTo>
                <a:lnTo>
                  <a:pt x="1102024" y="1390650"/>
                </a:lnTo>
                <a:lnTo>
                  <a:pt x="925215" y="1390650"/>
                </a:lnTo>
                <a:lnTo>
                  <a:pt x="920466" y="1390650"/>
                </a:lnTo>
                <a:lnTo>
                  <a:pt x="918205" y="1390423"/>
                </a:lnTo>
                <a:lnTo>
                  <a:pt x="916171" y="1390196"/>
                </a:lnTo>
                <a:lnTo>
                  <a:pt x="913910" y="1389743"/>
                </a:lnTo>
                <a:lnTo>
                  <a:pt x="912101" y="1389289"/>
                </a:lnTo>
                <a:lnTo>
                  <a:pt x="910292" y="1388381"/>
                </a:lnTo>
                <a:lnTo>
                  <a:pt x="908709" y="1387020"/>
                </a:lnTo>
                <a:lnTo>
                  <a:pt x="907127" y="1385432"/>
                </a:lnTo>
                <a:lnTo>
                  <a:pt x="905544" y="1383617"/>
                </a:lnTo>
                <a:lnTo>
                  <a:pt x="904413" y="1381348"/>
                </a:lnTo>
                <a:lnTo>
                  <a:pt x="903509" y="1378398"/>
                </a:lnTo>
                <a:lnTo>
                  <a:pt x="902831" y="1375222"/>
                </a:lnTo>
                <a:lnTo>
                  <a:pt x="902152" y="1371138"/>
                </a:lnTo>
                <a:lnTo>
                  <a:pt x="901926" y="1366827"/>
                </a:lnTo>
                <a:lnTo>
                  <a:pt x="901700" y="1361609"/>
                </a:lnTo>
                <a:lnTo>
                  <a:pt x="901700" y="400517"/>
                </a:lnTo>
                <a:lnTo>
                  <a:pt x="901926" y="395525"/>
                </a:lnTo>
                <a:lnTo>
                  <a:pt x="902152" y="390987"/>
                </a:lnTo>
                <a:lnTo>
                  <a:pt x="902831" y="387130"/>
                </a:lnTo>
                <a:lnTo>
                  <a:pt x="903509" y="383727"/>
                </a:lnTo>
                <a:lnTo>
                  <a:pt x="904413" y="381004"/>
                </a:lnTo>
                <a:lnTo>
                  <a:pt x="905544" y="378509"/>
                </a:lnTo>
                <a:lnTo>
                  <a:pt x="907127" y="376694"/>
                </a:lnTo>
                <a:lnTo>
                  <a:pt x="908709" y="375332"/>
                </a:lnTo>
                <a:lnTo>
                  <a:pt x="910292" y="374198"/>
                </a:lnTo>
                <a:lnTo>
                  <a:pt x="912101" y="373290"/>
                </a:lnTo>
                <a:lnTo>
                  <a:pt x="913910" y="372383"/>
                </a:lnTo>
                <a:lnTo>
                  <a:pt x="916171" y="371929"/>
                </a:lnTo>
                <a:lnTo>
                  <a:pt x="918205" y="371702"/>
                </a:lnTo>
                <a:lnTo>
                  <a:pt x="920466" y="371702"/>
                </a:lnTo>
                <a:lnTo>
                  <a:pt x="925215" y="371475"/>
                </a:lnTo>
                <a:close/>
                <a:moveTo>
                  <a:pt x="866187" y="0"/>
                </a:moveTo>
                <a:lnTo>
                  <a:pt x="1014412" y="183647"/>
                </a:lnTo>
                <a:lnTo>
                  <a:pt x="885708" y="183647"/>
                </a:lnTo>
                <a:lnTo>
                  <a:pt x="882530" y="200651"/>
                </a:lnTo>
                <a:lnTo>
                  <a:pt x="879126" y="217202"/>
                </a:lnTo>
                <a:lnTo>
                  <a:pt x="875494" y="233980"/>
                </a:lnTo>
                <a:lnTo>
                  <a:pt x="871862" y="250077"/>
                </a:lnTo>
                <a:lnTo>
                  <a:pt x="867776" y="265948"/>
                </a:lnTo>
                <a:lnTo>
                  <a:pt x="863690" y="281365"/>
                </a:lnTo>
                <a:lnTo>
                  <a:pt x="859150" y="296782"/>
                </a:lnTo>
                <a:lnTo>
                  <a:pt x="854384" y="311746"/>
                </a:lnTo>
                <a:lnTo>
                  <a:pt x="849844" y="326483"/>
                </a:lnTo>
                <a:lnTo>
                  <a:pt x="844623" y="340994"/>
                </a:lnTo>
                <a:lnTo>
                  <a:pt x="839402" y="355051"/>
                </a:lnTo>
                <a:lnTo>
                  <a:pt x="834181" y="369107"/>
                </a:lnTo>
                <a:lnTo>
                  <a:pt x="828734" y="382711"/>
                </a:lnTo>
                <a:lnTo>
                  <a:pt x="822832" y="396088"/>
                </a:lnTo>
                <a:lnTo>
                  <a:pt x="816930" y="409238"/>
                </a:lnTo>
                <a:lnTo>
                  <a:pt x="811028" y="422161"/>
                </a:lnTo>
                <a:lnTo>
                  <a:pt x="804900" y="434857"/>
                </a:lnTo>
                <a:lnTo>
                  <a:pt x="798317" y="446874"/>
                </a:lnTo>
                <a:lnTo>
                  <a:pt x="791734" y="459117"/>
                </a:lnTo>
                <a:lnTo>
                  <a:pt x="785151" y="471133"/>
                </a:lnTo>
                <a:lnTo>
                  <a:pt x="778342" y="482470"/>
                </a:lnTo>
                <a:lnTo>
                  <a:pt x="771305" y="494033"/>
                </a:lnTo>
                <a:lnTo>
                  <a:pt x="764041" y="505142"/>
                </a:lnTo>
                <a:lnTo>
                  <a:pt x="756777" y="516025"/>
                </a:lnTo>
                <a:lnTo>
                  <a:pt x="749514" y="526681"/>
                </a:lnTo>
                <a:lnTo>
                  <a:pt x="742023" y="537110"/>
                </a:lnTo>
                <a:lnTo>
                  <a:pt x="734305" y="547313"/>
                </a:lnTo>
                <a:lnTo>
                  <a:pt x="726588" y="557062"/>
                </a:lnTo>
                <a:lnTo>
                  <a:pt x="718643" y="567038"/>
                </a:lnTo>
                <a:lnTo>
                  <a:pt x="710698" y="576334"/>
                </a:lnTo>
                <a:lnTo>
                  <a:pt x="702754" y="585629"/>
                </a:lnTo>
                <a:lnTo>
                  <a:pt x="694582" y="594698"/>
                </a:lnTo>
                <a:lnTo>
                  <a:pt x="686183" y="603767"/>
                </a:lnTo>
                <a:lnTo>
                  <a:pt x="677785" y="612156"/>
                </a:lnTo>
                <a:lnTo>
                  <a:pt x="669159" y="620545"/>
                </a:lnTo>
                <a:lnTo>
                  <a:pt x="660533" y="628934"/>
                </a:lnTo>
                <a:lnTo>
                  <a:pt x="651908" y="636869"/>
                </a:lnTo>
                <a:lnTo>
                  <a:pt x="643282" y="644578"/>
                </a:lnTo>
                <a:lnTo>
                  <a:pt x="634429" y="652286"/>
                </a:lnTo>
                <a:lnTo>
                  <a:pt x="625577" y="659541"/>
                </a:lnTo>
                <a:lnTo>
                  <a:pt x="616497" y="666797"/>
                </a:lnTo>
                <a:lnTo>
                  <a:pt x="607417" y="673825"/>
                </a:lnTo>
                <a:lnTo>
                  <a:pt x="598338" y="680627"/>
                </a:lnTo>
                <a:lnTo>
                  <a:pt x="589258" y="687429"/>
                </a:lnTo>
                <a:lnTo>
                  <a:pt x="579952" y="693777"/>
                </a:lnTo>
                <a:lnTo>
                  <a:pt x="570645" y="700125"/>
                </a:lnTo>
                <a:lnTo>
                  <a:pt x="561565" y="706020"/>
                </a:lnTo>
                <a:lnTo>
                  <a:pt x="552259" y="711915"/>
                </a:lnTo>
                <a:lnTo>
                  <a:pt x="542725" y="717810"/>
                </a:lnTo>
                <a:lnTo>
                  <a:pt x="533191" y="723478"/>
                </a:lnTo>
                <a:lnTo>
                  <a:pt x="523885" y="728919"/>
                </a:lnTo>
                <a:lnTo>
                  <a:pt x="514351" y="733907"/>
                </a:lnTo>
                <a:lnTo>
                  <a:pt x="504818" y="739122"/>
                </a:lnTo>
                <a:lnTo>
                  <a:pt x="495284" y="743883"/>
                </a:lnTo>
                <a:lnTo>
                  <a:pt x="485750" y="748644"/>
                </a:lnTo>
                <a:lnTo>
                  <a:pt x="476217" y="753179"/>
                </a:lnTo>
                <a:lnTo>
                  <a:pt x="466683" y="757486"/>
                </a:lnTo>
                <a:lnTo>
                  <a:pt x="457149" y="761794"/>
                </a:lnTo>
                <a:lnTo>
                  <a:pt x="437855" y="769956"/>
                </a:lnTo>
                <a:lnTo>
                  <a:pt x="419015" y="777438"/>
                </a:lnTo>
                <a:lnTo>
                  <a:pt x="399948" y="784467"/>
                </a:lnTo>
                <a:lnTo>
                  <a:pt x="381107" y="790815"/>
                </a:lnTo>
                <a:lnTo>
                  <a:pt x="362040" y="796936"/>
                </a:lnTo>
                <a:lnTo>
                  <a:pt x="343654" y="802151"/>
                </a:lnTo>
                <a:lnTo>
                  <a:pt x="325041" y="807139"/>
                </a:lnTo>
                <a:lnTo>
                  <a:pt x="306881" y="811673"/>
                </a:lnTo>
                <a:lnTo>
                  <a:pt x="288722" y="815528"/>
                </a:lnTo>
                <a:lnTo>
                  <a:pt x="271244" y="819382"/>
                </a:lnTo>
                <a:lnTo>
                  <a:pt x="253539" y="822556"/>
                </a:lnTo>
                <a:lnTo>
                  <a:pt x="236514" y="825504"/>
                </a:lnTo>
                <a:lnTo>
                  <a:pt x="219944" y="827998"/>
                </a:lnTo>
                <a:lnTo>
                  <a:pt x="203828" y="830038"/>
                </a:lnTo>
                <a:lnTo>
                  <a:pt x="187938" y="831852"/>
                </a:lnTo>
                <a:lnTo>
                  <a:pt x="172503" y="833666"/>
                </a:lnTo>
                <a:lnTo>
                  <a:pt x="157748" y="835026"/>
                </a:lnTo>
                <a:lnTo>
                  <a:pt x="143448" y="835933"/>
                </a:lnTo>
                <a:lnTo>
                  <a:pt x="129602" y="836840"/>
                </a:lnTo>
                <a:lnTo>
                  <a:pt x="116436" y="837293"/>
                </a:lnTo>
                <a:lnTo>
                  <a:pt x="103725" y="837747"/>
                </a:lnTo>
                <a:lnTo>
                  <a:pt x="91921" y="837973"/>
                </a:lnTo>
                <a:lnTo>
                  <a:pt x="80571" y="838200"/>
                </a:lnTo>
                <a:lnTo>
                  <a:pt x="60369" y="837973"/>
                </a:lnTo>
                <a:lnTo>
                  <a:pt x="43345" y="837520"/>
                </a:lnTo>
                <a:lnTo>
                  <a:pt x="29499" y="836840"/>
                </a:lnTo>
                <a:lnTo>
                  <a:pt x="19511" y="836386"/>
                </a:lnTo>
                <a:lnTo>
                  <a:pt x="11112" y="835480"/>
                </a:lnTo>
                <a:lnTo>
                  <a:pt x="26094" y="834119"/>
                </a:lnTo>
                <a:lnTo>
                  <a:pt x="40848" y="832079"/>
                </a:lnTo>
                <a:lnTo>
                  <a:pt x="55375" y="830265"/>
                </a:lnTo>
                <a:lnTo>
                  <a:pt x="69676" y="828224"/>
                </a:lnTo>
                <a:lnTo>
                  <a:pt x="83976" y="826184"/>
                </a:lnTo>
                <a:lnTo>
                  <a:pt x="97823" y="823690"/>
                </a:lnTo>
                <a:lnTo>
                  <a:pt x="111669" y="821423"/>
                </a:lnTo>
                <a:lnTo>
                  <a:pt x="125516" y="818929"/>
                </a:lnTo>
                <a:lnTo>
                  <a:pt x="138908" y="815981"/>
                </a:lnTo>
                <a:lnTo>
                  <a:pt x="152301" y="813261"/>
                </a:lnTo>
                <a:lnTo>
                  <a:pt x="165693" y="810540"/>
                </a:lnTo>
                <a:lnTo>
                  <a:pt x="178405" y="807366"/>
                </a:lnTo>
                <a:lnTo>
                  <a:pt x="191343" y="804418"/>
                </a:lnTo>
                <a:lnTo>
                  <a:pt x="204055" y="801017"/>
                </a:lnTo>
                <a:lnTo>
                  <a:pt x="216312" y="797617"/>
                </a:lnTo>
                <a:lnTo>
                  <a:pt x="228797" y="793989"/>
                </a:lnTo>
                <a:lnTo>
                  <a:pt x="241054" y="790588"/>
                </a:lnTo>
                <a:lnTo>
                  <a:pt x="252858" y="786734"/>
                </a:lnTo>
                <a:lnTo>
                  <a:pt x="264888" y="783106"/>
                </a:lnTo>
                <a:lnTo>
                  <a:pt x="276692" y="779025"/>
                </a:lnTo>
                <a:lnTo>
                  <a:pt x="288041" y="775171"/>
                </a:lnTo>
                <a:lnTo>
                  <a:pt x="299618" y="770863"/>
                </a:lnTo>
                <a:lnTo>
                  <a:pt x="310513" y="766782"/>
                </a:lnTo>
                <a:lnTo>
                  <a:pt x="321863" y="762474"/>
                </a:lnTo>
                <a:lnTo>
                  <a:pt x="332531" y="757940"/>
                </a:lnTo>
                <a:lnTo>
                  <a:pt x="343427" y="753632"/>
                </a:lnTo>
                <a:lnTo>
                  <a:pt x="353869" y="748871"/>
                </a:lnTo>
                <a:lnTo>
                  <a:pt x="364310" y="744336"/>
                </a:lnTo>
                <a:lnTo>
                  <a:pt x="384739" y="734587"/>
                </a:lnTo>
                <a:lnTo>
                  <a:pt x="404715" y="724838"/>
                </a:lnTo>
                <a:lnTo>
                  <a:pt x="423782" y="714635"/>
                </a:lnTo>
                <a:lnTo>
                  <a:pt x="442622" y="703979"/>
                </a:lnTo>
                <a:lnTo>
                  <a:pt x="460554" y="693323"/>
                </a:lnTo>
                <a:lnTo>
                  <a:pt x="478260" y="682214"/>
                </a:lnTo>
                <a:lnTo>
                  <a:pt x="495057" y="671104"/>
                </a:lnTo>
                <a:lnTo>
                  <a:pt x="511400" y="659541"/>
                </a:lnTo>
                <a:lnTo>
                  <a:pt x="527290" y="647752"/>
                </a:lnTo>
                <a:lnTo>
                  <a:pt x="542725" y="635962"/>
                </a:lnTo>
                <a:lnTo>
                  <a:pt x="557479" y="623719"/>
                </a:lnTo>
                <a:lnTo>
                  <a:pt x="571780" y="611476"/>
                </a:lnTo>
                <a:lnTo>
                  <a:pt x="585853" y="599006"/>
                </a:lnTo>
                <a:lnTo>
                  <a:pt x="599246" y="586536"/>
                </a:lnTo>
                <a:lnTo>
                  <a:pt x="612184" y="574066"/>
                </a:lnTo>
                <a:lnTo>
                  <a:pt x="624215" y="561143"/>
                </a:lnTo>
                <a:lnTo>
                  <a:pt x="636245" y="548446"/>
                </a:lnTo>
                <a:lnTo>
                  <a:pt x="647822" y="535296"/>
                </a:lnTo>
                <a:lnTo>
                  <a:pt x="658717" y="522600"/>
                </a:lnTo>
                <a:lnTo>
                  <a:pt x="669613" y="509677"/>
                </a:lnTo>
                <a:lnTo>
                  <a:pt x="679601" y="496527"/>
                </a:lnTo>
                <a:lnTo>
                  <a:pt x="689361" y="483376"/>
                </a:lnTo>
                <a:lnTo>
                  <a:pt x="698441" y="470680"/>
                </a:lnTo>
                <a:lnTo>
                  <a:pt x="707520" y="457757"/>
                </a:lnTo>
                <a:lnTo>
                  <a:pt x="716146" y="444607"/>
                </a:lnTo>
                <a:lnTo>
                  <a:pt x="724091" y="431683"/>
                </a:lnTo>
                <a:lnTo>
                  <a:pt x="732035" y="419214"/>
                </a:lnTo>
                <a:lnTo>
                  <a:pt x="739299" y="406517"/>
                </a:lnTo>
                <a:lnTo>
                  <a:pt x="746336" y="393820"/>
                </a:lnTo>
                <a:lnTo>
                  <a:pt x="753146" y="381577"/>
                </a:lnTo>
                <a:lnTo>
                  <a:pt x="759501" y="369107"/>
                </a:lnTo>
                <a:lnTo>
                  <a:pt x="765176" y="356864"/>
                </a:lnTo>
                <a:lnTo>
                  <a:pt x="770851" y="345075"/>
                </a:lnTo>
                <a:lnTo>
                  <a:pt x="776299" y="333285"/>
                </a:lnTo>
                <a:lnTo>
                  <a:pt x="781520" y="321722"/>
                </a:lnTo>
                <a:lnTo>
                  <a:pt x="786059" y="310386"/>
                </a:lnTo>
                <a:lnTo>
                  <a:pt x="790599" y="299050"/>
                </a:lnTo>
                <a:lnTo>
                  <a:pt x="794685" y="288394"/>
                </a:lnTo>
                <a:lnTo>
                  <a:pt x="798544" y="277737"/>
                </a:lnTo>
                <a:lnTo>
                  <a:pt x="802176" y="267308"/>
                </a:lnTo>
                <a:lnTo>
                  <a:pt x="808531" y="247810"/>
                </a:lnTo>
                <a:lnTo>
                  <a:pt x="814206" y="229445"/>
                </a:lnTo>
                <a:lnTo>
                  <a:pt x="818973" y="212441"/>
                </a:lnTo>
                <a:lnTo>
                  <a:pt x="822605" y="197250"/>
                </a:lnTo>
                <a:lnTo>
                  <a:pt x="825783" y="183647"/>
                </a:lnTo>
                <a:lnTo>
                  <a:pt x="695944" y="183647"/>
                </a:lnTo>
                <a:lnTo>
                  <a:pt x="866187" y="0"/>
                </a:lnTo>
                <a:close/>
              </a:path>
            </a:pathLst>
          </a:custGeom>
          <a:solidFill>
            <a:schemeClr val="bg1"/>
          </a:solidFill>
          <a:ln w="9525">
            <a:noFill/>
          </a:ln>
        </p:spPr>
        <p:txBody>
          <a:bodyPr/>
          <a:lstStyle/>
          <a:p>
            <a:endParaRPr lang="zh-CN" altLang="en-US" sz="2530"/>
          </a:p>
        </p:txBody>
      </p:sp>
      <p:sp>
        <p:nvSpPr>
          <p:cNvPr id="37914" name="KSO_Shape"/>
          <p:cNvSpPr>
            <a:spLocks noChangeAspect="1"/>
          </p:cNvSpPr>
          <p:nvPr/>
        </p:nvSpPr>
        <p:spPr>
          <a:xfrm>
            <a:off x="6146432" y="5717477"/>
            <a:ext cx="565888" cy="569236"/>
          </a:xfrm>
          <a:custGeom>
            <a:avLst/>
            <a:gdLst/>
            <a:ahLst/>
            <a:cxnLst>
              <a:cxn ang="0">
                <a:pos x="295324" y="439520"/>
              </a:cxn>
              <a:cxn ang="0">
                <a:pos x="314293" y="383448"/>
              </a:cxn>
              <a:cxn ang="0">
                <a:pos x="310383" y="351758"/>
              </a:cxn>
              <a:cxn ang="0">
                <a:pos x="357299" y="356823"/>
              </a:cxn>
              <a:cxn ang="0">
                <a:pos x="348539" y="464698"/>
              </a:cxn>
              <a:cxn ang="0">
                <a:pos x="376486" y="419985"/>
              </a:cxn>
              <a:cxn ang="0">
                <a:pos x="433538" y="330342"/>
              </a:cxn>
              <a:cxn ang="0">
                <a:pos x="476182" y="358704"/>
              </a:cxn>
              <a:cxn ang="0">
                <a:pos x="473793" y="457825"/>
              </a:cxn>
              <a:cxn ang="0">
                <a:pos x="400306" y="480253"/>
              </a:cxn>
              <a:cxn ang="0">
                <a:pos x="254490" y="478589"/>
              </a:cxn>
              <a:cxn ang="0">
                <a:pos x="187953" y="454641"/>
              </a:cxn>
              <a:cxn ang="0">
                <a:pos x="192080" y="352337"/>
              </a:cxn>
              <a:cxn ang="0">
                <a:pos x="246164" y="329257"/>
              </a:cxn>
              <a:cxn ang="0">
                <a:pos x="263804" y="203583"/>
              </a:cxn>
              <a:cxn ang="0">
                <a:pos x="269372" y="255789"/>
              </a:cxn>
              <a:cxn ang="0">
                <a:pos x="320136" y="307562"/>
              </a:cxn>
              <a:cxn ang="0">
                <a:pos x="354702" y="302934"/>
              </a:cxn>
              <a:cxn ang="0">
                <a:pos x="398308" y="247763"/>
              </a:cxn>
              <a:cxn ang="0">
                <a:pos x="372709" y="213923"/>
              </a:cxn>
              <a:cxn ang="0">
                <a:pos x="303070" y="189916"/>
              </a:cxn>
              <a:cxn ang="0">
                <a:pos x="339227" y="114209"/>
              </a:cxn>
              <a:cxn ang="0">
                <a:pos x="384423" y="133877"/>
              </a:cxn>
              <a:cxn ang="0">
                <a:pos x="414506" y="177479"/>
              </a:cxn>
              <a:cxn ang="0">
                <a:pos x="421521" y="236049"/>
              </a:cxn>
              <a:cxn ang="0">
                <a:pos x="398814" y="289485"/>
              </a:cxn>
              <a:cxn ang="0">
                <a:pos x="359475" y="322675"/>
              </a:cxn>
              <a:cxn ang="0">
                <a:pos x="320064" y="328315"/>
              </a:cxn>
              <a:cxn ang="0">
                <a:pos x="279134" y="304236"/>
              </a:cxn>
              <a:cxn ang="0">
                <a:pos x="248328" y="257308"/>
              </a:cxn>
              <a:cxn ang="0">
                <a:pos x="244496" y="197581"/>
              </a:cxn>
              <a:cxn ang="0">
                <a:pos x="267130" y="147399"/>
              </a:cxn>
              <a:cxn ang="0">
                <a:pos x="307626" y="118042"/>
              </a:cxn>
              <a:cxn ang="0">
                <a:pos x="204055" y="88727"/>
              </a:cxn>
              <a:cxn ang="0">
                <a:pos x="178748" y="105116"/>
              </a:cxn>
              <a:cxn ang="0">
                <a:pos x="147368" y="118184"/>
              </a:cxn>
              <a:cxn ang="0">
                <a:pos x="148163" y="143742"/>
              </a:cxn>
              <a:cxn ang="0">
                <a:pos x="196102" y="171177"/>
              </a:cxn>
              <a:cxn ang="0">
                <a:pos x="225530" y="208286"/>
              </a:cxn>
              <a:cxn ang="0">
                <a:pos x="211286" y="252760"/>
              </a:cxn>
              <a:cxn ang="0">
                <a:pos x="145271" y="266839"/>
              </a:cxn>
              <a:cxn ang="0">
                <a:pos x="147801" y="246335"/>
              </a:cxn>
              <a:cxn ang="0">
                <a:pos x="190968" y="240342"/>
              </a:cxn>
              <a:cxn ang="0">
                <a:pos x="199428" y="211174"/>
              </a:cxn>
              <a:cxn ang="0">
                <a:pos x="167396" y="184678"/>
              </a:cxn>
              <a:cxn ang="0">
                <a:pos x="122133" y="150889"/>
              </a:cxn>
              <a:cxn ang="0">
                <a:pos x="128134" y="105838"/>
              </a:cxn>
              <a:cxn ang="0">
                <a:pos x="189896" y="361"/>
              </a:cxn>
              <a:cxn ang="0">
                <a:pos x="296640" y="44102"/>
              </a:cxn>
              <a:cxn ang="0">
                <a:pos x="258285" y="54875"/>
              </a:cxn>
              <a:cxn ang="0">
                <a:pos x="167679" y="32173"/>
              </a:cxn>
              <a:cxn ang="0">
                <a:pos x="93790" y="58924"/>
              </a:cxn>
              <a:cxn ang="0">
                <a:pos x="44796" y="118426"/>
              </a:cxn>
              <a:cxn ang="0">
                <a:pos x="32639" y="195424"/>
              </a:cxn>
              <a:cxn ang="0">
                <a:pos x="56520" y="260783"/>
              </a:cxn>
              <a:cxn ang="0">
                <a:pos x="106961" y="307343"/>
              </a:cxn>
              <a:cxn ang="0">
                <a:pos x="123751" y="349060"/>
              </a:cxn>
              <a:cxn ang="0">
                <a:pos x="51816" y="304885"/>
              </a:cxn>
              <a:cxn ang="0">
                <a:pos x="8467" y="233454"/>
              </a:cxn>
              <a:cxn ang="0">
                <a:pos x="3618" y="142863"/>
              </a:cxn>
              <a:cxn ang="0">
                <a:pos x="46533" y="58635"/>
              </a:cxn>
              <a:cxn ang="0">
                <a:pos x="125777" y="8097"/>
              </a:cxn>
            </a:cxnLst>
            <a:rect l="0" t="0" r="0" b="0"/>
            <a:pathLst>
              <a:path w="2109787" h="2125662">
                <a:moveTo>
                  <a:pt x="1216342" y="1436687"/>
                </a:moveTo>
                <a:lnTo>
                  <a:pt x="1216977" y="1467831"/>
                </a:lnTo>
                <a:lnTo>
                  <a:pt x="1218247" y="1498021"/>
                </a:lnTo>
                <a:lnTo>
                  <a:pt x="1219517" y="1527894"/>
                </a:lnTo>
                <a:lnTo>
                  <a:pt x="1221105" y="1556813"/>
                </a:lnTo>
                <a:lnTo>
                  <a:pt x="1223010" y="1585097"/>
                </a:lnTo>
                <a:lnTo>
                  <a:pt x="1225550" y="1612427"/>
                </a:lnTo>
                <a:lnTo>
                  <a:pt x="1227772" y="1639121"/>
                </a:lnTo>
                <a:lnTo>
                  <a:pt x="1230630" y="1665180"/>
                </a:lnTo>
                <a:lnTo>
                  <a:pt x="1233487" y="1690286"/>
                </a:lnTo>
                <a:lnTo>
                  <a:pt x="1237297" y="1714756"/>
                </a:lnTo>
                <a:lnTo>
                  <a:pt x="1240790" y="1738273"/>
                </a:lnTo>
                <a:lnTo>
                  <a:pt x="1244917" y="1761154"/>
                </a:lnTo>
                <a:lnTo>
                  <a:pt x="1249362" y="1783399"/>
                </a:lnTo>
                <a:lnTo>
                  <a:pt x="1253807" y="1804691"/>
                </a:lnTo>
                <a:lnTo>
                  <a:pt x="1258570" y="1825030"/>
                </a:lnTo>
                <a:lnTo>
                  <a:pt x="1263967" y="1844733"/>
                </a:lnTo>
                <a:lnTo>
                  <a:pt x="1269365" y="1863801"/>
                </a:lnTo>
                <a:lnTo>
                  <a:pt x="1275397" y="1881597"/>
                </a:lnTo>
                <a:lnTo>
                  <a:pt x="1281430" y="1899076"/>
                </a:lnTo>
                <a:lnTo>
                  <a:pt x="1288097" y="1915283"/>
                </a:lnTo>
                <a:lnTo>
                  <a:pt x="1295082" y="1930537"/>
                </a:lnTo>
                <a:lnTo>
                  <a:pt x="1302067" y="1945474"/>
                </a:lnTo>
                <a:lnTo>
                  <a:pt x="1309687" y="1959457"/>
                </a:lnTo>
                <a:lnTo>
                  <a:pt x="1317625" y="1972168"/>
                </a:lnTo>
                <a:lnTo>
                  <a:pt x="1325562" y="1984244"/>
                </a:lnTo>
                <a:lnTo>
                  <a:pt x="1330007" y="1990282"/>
                </a:lnTo>
                <a:lnTo>
                  <a:pt x="1334135" y="1995685"/>
                </a:lnTo>
                <a:lnTo>
                  <a:pt x="1338262" y="2001087"/>
                </a:lnTo>
                <a:lnTo>
                  <a:pt x="1343025" y="2005854"/>
                </a:lnTo>
                <a:lnTo>
                  <a:pt x="1347470" y="2010621"/>
                </a:lnTo>
                <a:lnTo>
                  <a:pt x="1352232" y="2015388"/>
                </a:lnTo>
                <a:lnTo>
                  <a:pt x="1356677" y="2019519"/>
                </a:lnTo>
                <a:lnTo>
                  <a:pt x="1361440" y="2023968"/>
                </a:lnTo>
                <a:lnTo>
                  <a:pt x="1366520" y="2027782"/>
                </a:lnTo>
                <a:lnTo>
                  <a:pt x="1371282" y="2031278"/>
                </a:lnTo>
                <a:lnTo>
                  <a:pt x="1376362" y="2034773"/>
                </a:lnTo>
                <a:lnTo>
                  <a:pt x="1381442" y="2038269"/>
                </a:lnTo>
                <a:lnTo>
                  <a:pt x="1386840" y="2041129"/>
                </a:lnTo>
                <a:lnTo>
                  <a:pt x="1391920" y="2043989"/>
                </a:lnTo>
                <a:lnTo>
                  <a:pt x="1391920" y="1688379"/>
                </a:lnTo>
                <a:lnTo>
                  <a:pt x="1387475" y="1687108"/>
                </a:lnTo>
                <a:lnTo>
                  <a:pt x="1382395" y="1685837"/>
                </a:lnTo>
                <a:lnTo>
                  <a:pt x="1378267" y="1684248"/>
                </a:lnTo>
                <a:lnTo>
                  <a:pt x="1373505" y="1682341"/>
                </a:lnTo>
                <a:lnTo>
                  <a:pt x="1369695" y="1680117"/>
                </a:lnTo>
                <a:lnTo>
                  <a:pt x="1365885" y="1677256"/>
                </a:lnTo>
                <a:lnTo>
                  <a:pt x="1362075" y="1674079"/>
                </a:lnTo>
                <a:lnTo>
                  <a:pt x="1358900" y="1670901"/>
                </a:lnTo>
                <a:lnTo>
                  <a:pt x="1356042" y="1667405"/>
                </a:lnTo>
                <a:lnTo>
                  <a:pt x="1353502" y="1663274"/>
                </a:lnTo>
                <a:lnTo>
                  <a:pt x="1350962" y="1659460"/>
                </a:lnTo>
                <a:lnTo>
                  <a:pt x="1349057" y="1655329"/>
                </a:lnTo>
                <a:lnTo>
                  <a:pt x="1347470" y="1650562"/>
                </a:lnTo>
                <a:lnTo>
                  <a:pt x="1346517" y="1645795"/>
                </a:lnTo>
                <a:lnTo>
                  <a:pt x="1345882" y="1641346"/>
                </a:lnTo>
                <a:lnTo>
                  <a:pt x="1345565" y="1635943"/>
                </a:lnTo>
                <a:lnTo>
                  <a:pt x="1345565" y="1582872"/>
                </a:lnTo>
                <a:lnTo>
                  <a:pt x="1345882" y="1577469"/>
                </a:lnTo>
                <a:lnTo>
                  <a:pt x="1346517" y="1572385"/>
                </a:lnTo>
                <a:lnTo>
                  <a:pt x="1347787" y="1567300"/>
                </a:lnTo>
                <a:lnTo>
                  <a:pt x="1349692" y="1562215"/>
                </a:lnTo>
                <a:lnTo>
                  <a:pt x="1352232" y="1557449"/>
                </a:lnTo>
                <a:lnTo>
                  <a:pt x="1354772" y="1553317"/>
                </a:lnTo>
                <a:lnTo>
                  <a:pt x="1357630" y="1549186"/>
                </a:lnTo>
                <a:lnTo>
                  <a:pt x="1361122" y="1545055"/>
                </a:lnTo>
                <a:lnTo>
                  <a:pt x="1365250" y="1541877"/>
                </a:lnTo>
                <a:lnTo>
                  <a:pt x="1369060" y="1538699"/>
                </a:lnTo>
                <a:lnTo>
                  <a:pt x="1373505" y="1535839"/>
                </a:lnTo>
                <a:lnTo>
                  <a:pt x="1378267" y="1533614"/>
                </a:lnTo>
                <a:lnTo>
                  <a:pt x="1383030" y="1532025"/>
                </a:lnTo>
                <a:lnTo>
                  <a:pt x="1388427" y="1530754"/>
                </a:lnTo>
                <a:lnTo>
                  <a:pt x="1393507" y="1529801"/>
                </a:lnTo>
                <a:lnTo>
                  <a:pt x="1399222" y="1529483"/>
                </a:lnTo>
                <a:lnTo>
                  <a:pt x="1516062" y="1529483"/>
                </a:lnTo>
                <a:lnTo>
                  <a:pt x="1521460" y="1529801"/>
                </a:lnTo>
                <a:lnTo>
                  <a:pt x="1526857" y="1530754"/>
                </a:lnTo>
                <a:lnTo>
                  <a:pt x="1531937" y="1532025"/>
                </a:lnTo>
                <a:lnTo>
                  <a:pt x="1537017" y="1533614"/>
                </a:lnTo>
                <a:lnTo>
                  <a:pt x="1541462" y="1535839"/>
                </a:lnTo>
                <a:lnTo>
                  <a:pt x="1545907" y="1538699"/>
                </a:lnTo>
                <a:lnTo>
                  <a:pt x="1550035" y="1541877"/>
                </a:lnTo>
                <a:lnTo>
                  <a:pt x="1553845" y="1545055"/>
                </a:lnTo>
                <a:lnTo>
                  <a:pt x="1557020" y="1549186"/>
                </a:lnTo>
                <a:lnTo>
                  <a:pt x="1560512" y="1553317"/>
                </a:lnTo>
                <a:lnTo>
                  <a:pt x="1563052" y="1557449"/>
                </a:lnTo>
                <a:lnTo>
                  <a:pt x="1565275" y="1562215"/>
                </a:lnTo>
                <a:lnTo>
                  <a:pt x="1566862" y="1567300"/>
                </a:lnTo>
                <a:lnTo>
                  <a:pt x="1568132" y="1572385"/>
                </a:lnTo>
                <a:lnTo>
                  <a:pt x="1569085" y="1577469"/>
                </a:lnTo>
                <a:lnTo>
                  <a:pt x="1569402" y="1582872"/>
                </a:lnTo>
                <a:lnTo>
                  <a:pt x="1569402" y="1635943"/>
                </a:lnTo>
                <a:lnTo>
                  <a:pt x="1569085" y="1641346"/>
                </a:lnTo>
                <a:lnTo>
                  <a:pt x="1568450" y="1645795"/>
                </a:lnTo>
                <a:lnTo>
                  <a:pt x="1567180" y="1650562"/>
                </a:lnTo>
                <a:lnTo>
                  <a:pt x="1565910" y="1655329"/>
                </a:lnTo>
                <a:lnTo>
                  <a:pt x="1564005" y="1659460"/>
                </a:lnTo>
                <a:lnTo>
                  <a:pt x="1561782" y="1663274"/>
                </a:lnTo>
                <a:lnTo>
                  <a:pt x="1558607" y="1667405"/>
                </a:lnTo>
                <a:lnTo>
                  <a:pt x="1555750" y="1670901"/>
                </a:lnTo>
                <a:lnTo>
                  <a:pt x="1552575" y="1674079"/>
                </a:lnTo>
                <a:lnTo>
                  <a:pt x="1549082" y="1677256"/>
                </a:lnTo>
                <a:lnTo>
                  <a:pt x="1545272" y="1680117"/>
                </a:lnTo>
                <a:lnTo>
                  <a:pt x="1541145" y="1682341"/>
                </a:lnTo>
                <a:lnTo>
                  <a:pt x="1537017" y="1684248"/>
                </a:lnTo>
                <a:lnTo>
                  <a:pt x="1532255" y="1685837"/>
                </a:lnTo>
                <a:lnTo>
                  <a:pt x="1527810" y="1687108"/>
                </a:lnTo>
                <a:lnTo>
                  <a:pt x="1523047" y="1688379"/>
                </a:lnTo>
                <a:lnTo>
                  <a:pt x="1523047" y="2043989"/>
                </a:lnTo>
                <a:lnTo>
                  <a:pt x="1528445" y="2041129"/>
                </a:lnTo>
                <a:lnTo>
                  <a:pt x="1533525" y="2038269"/>
                </a:lnTo>
                <a:lnTo>
                  <a:pt x="1538605" y="2034773"/>
                </a:lnTo>
                <a:lnTo>
                  <a:pt x="1543685" y="2031278"/>
                </a:lnTo>
                <a:lnTo>
                  <a:pt x="1548765" y="2027782"/>
                </a:lnTo>
                <a:lnTo>
                  <a:pt x="1553527" y="2023968"/>
                </a:lnTo>
                <a:lnTo>
                  <a:pt x="1558290" y="2019519"/>
                </a:lnTo>
                <a:lnTo>
                  <a:pt x="1563052" y="2015388"/>
                </a:lnTo>
                <a:lnTo>
                  <a:pt x="1567497" y="2010621"/>
                </a:lnTo>
                <a:lnTo>
                  <a:pt x="1572260" y="2005854"/>
                </a:lnTo>
                <a:lnTo>
                  <a:pt x="1576705" y="2001087"/>
                </a:lnTo>
                <a:lnTo>
                  <a:pt x="1580832" y="1995685"/>
                </a:lnTo>
                <a:lnTo>
                  <a:pt x="1585277" y="1990282"/>
                </a:lnTo>
                <a:lnTo>
                  <a:pt x="1589405" y="1984244"/>
                </a:lnTo>
                <a:lnTo>
                  <a:pt x="1597660" y="1972168"/>
                </a:lnTo>
                <a:lnTo>
                  <a:pt x="1605280" y="1959457"/>
                </a:lnTo>
                <a:lnTo>
                  <a:pt x="1612900" y="1945474"/>
                </a:lnTo>
                <a:lnTo>
                  <a:pt x="1620202" y="1930537"/>
                </a:lnTo>
                <a:lnTo>
                  <a:pt x="1626870" y="1915283"/>
                </a:lnTo>
                <a:lnTo>
                  <a:pt x="1633537" y="1899076"/>
                </a:lnTo>
                <a:lnTo>
                  <a:pt x="1639570" y="1881597"/>
                </a:lnTo>
                <a:lnTo>
                  <a:pt x="1645602" y="1863801"/>
                </a:lnTo>
                <a:lnTo>
                  <a:pt x="1651000" y="1844733"/>
                </a:lnTo>
                <a:lnTo>
                  <a:pt x="1656397" y="1825030"/>
                </a:lnTo>
                <a:lnTo>
                  <a:pt x="1661160" y="1804691"/>
                </a:lnTo>
                <a:lnTo>
                  <a:pt x="1665922" y="1783399"/>
                </a:lnTo>
                <a:lnTo>
                  <a:pt x="1670050" y="1761154"/>
                </a:lnTo>
                <a:lnTo>
                  <a:pt x="1673860" y="1738273"/>
                </a:lnTo>
                <a:lnTo>
                  <a:pt x="1677987" y="1714756"/>
                </a:lnTo>
                <a:lnTo>
                  <a:pt x="1681162" y="1690286"/>
                </a:lnTo>
                <a:lnTo>
                  <a:pt x="1684337" y="1665180"/>
                </a:lnTo>
                <a:lnTo>
                  <a:pt x="1687195" y="1639121"/>
                </a:lnTo>
                <a:lnTo>
                  <a:pt x="1689735" y="1612427"/>
                </a:lnTo>
                <a:lnTo>
                  <a:pt x="1691957" y="1585097"/>
                </a:lnTo>
                <a:lnTo>
                  <a:pt x="1693862" y="1556813"/>
                </a:lnTo>
                <a:lnTo>
                  <a:pt x="1695450" y="1527894"/>
                </a:lnTo>
                <a:lnTo>
                  <a:pt x="1696720" y="1498021"/>
                </a:lnTo>
                <a:lnTo>
                  <a:pt x="1697672" y="1467831"/>
                </a:lnTo>
                <a:lnTo>
                  <a:pt x="1698942" y="1436687"/>
                </a:lnTo>
                <a:lnTo>
                  <a:pt x="1738312" y="1438912"/>
                </a:lnTo>
                <a:lnTo>
                  <a:pt x="1774825" y="1441454"/>
                </a:lnTo>
                <a:lnTo>
                  <a:pt x="1835150" y="1446221"/>
                </a:lnTo>
                <a:lnTo>
                  <a:pt x="1875472" y="1449399"/>
                </a:lnTo>
                <a:lnTo>
                  <a:pt x="1890077" y="1450670"/>
                </a:lnTo>
                <a:lnTo>
                  <a:pt x="1901190" y="1450988"/>
                </a:lnTo>
                <a:lnTo>
                  <a:pt x="1912620" y="1451941"/>
                </a:lnTo>
                <a:lnTo>
                  <a:pt x="1923415" y="1453212"/>
                </a:lnTo>
                <a:lnTo>
                  <a:pt x="1934210" y="1455119"/>
                </a:lnTo>
                <a:lnTo>
                  <a:pt x="1945005" y="1457662"/>
                </a:lnTo>
                <a:lnTo>
                  <a:pt x="1955482" y="1460522"/>
                </a:lnTo>
                <a:lnTo>
                  <a:pt x="1965642" y="1464017"/>
                </a:lnTo>
                <a:lnTo>
                  <a:pt x="1975485" y="1468149"/>
                </a:lnTo>
                <a:lnTo>
                  <a:pt x="1985327" y="1472598"/>
                </a:lnTo>
                <a:lnTo>
                  <a:pt x="1994852" y="1477047"/>
                </a:lnTo>
                <a:lnTo>
                  <a:pt x="2004060" y="1482767"/>
                </a:lnTo>
                <a:lnTo>
                  <a:pt x="2012950" y="1488170"/>
                </a:lnTo>
                <a:lnTo>
                  <a:pt x="2021522" y="1494526"/>
                </a:lnTo>
                <a:lnTo>
                  <a:pt x="2029777" y="1500881"/>
                </a:lnTo>
                <a:lnTo>
                  <a:pt x="2038032" y="1507873"/>
                </a:lnTo>
                <a:lnTo>
                  <a:pt x="2045652" y="1515182"/>
                </a:lnTo>
                <a:lnTo>
                  <a:pt x="2052637" y="1522809"/>
                </a:lnTo>
                <a:lnTo>
                  <a:pt x="2059622" y="1530754"/>
                </a:lnTo>
                <a:lnTo>
                  <a:pt x="2065972" y="1539334"/>
                </a:lnTo>
                <a:lnTo>
                  <a:pt x="2072322" y="1547597"/>
                </a:lnTo>
                <a:lnTo>
                  <a:pt x="2078037" y="1556495"/>
                </a:lnTo>
                <a:lnTo>
                  <a:pt x="2083435" y="1566029"/>
                </a:lnTo>
                <a:lnTo>
                  <a:pt x="2088197" y="1575563"/>
                </a:lnTo>
                <a:lnTo>
                  <a:pt x="2092642" y="1585414"/>
                </a:lnTo>
                <a:lnTo>
                  <a:pt x="2096452" y="1595266"/>
                </a:lnTo>
                <a:lnTo>
                  <a:pt x="2099945" y="1605117"/>
                </a:lnTo>
                <a:lnTo>
                  <a:pt x="2103120" y="1615605"/>
                </a:lnTo>
                <a:lnTo>
                  <a:pt x="2105660" y="1626410"/>
                </a:lnTo>
                <a:lnTo>
                  <a:pt x="2107247" y="1637215"/>
                </a:lnTo>
                <a:lnTo>
                  <a:pt x="2108835" y="1648337"/>
                </a:lnTo>
                <a:lnTo>
                  <a:pt x="2109470" y="1659460"/>
                </a:lnTo>
                <a:lnTo>
                  <a:pt x="2109787" y="1670901"/>
                </a:lnTo>
                <a:lnTo>
                  <a:pt x="2109787" y="1949605"/>
                </a:lnTo>
                <a:lnTo>
                  <a:pt x="2109787" y="1955325"/>
                </a:lnTo>
                <a:lnTo>
                  <a:pt x="2108835" y="1960728"/>
                </a:lnTo>
                <a:lnTo>
                  <a:pt x="2107882" y="1966448"/>
                </a:lnTo>
                <a:lnTo>
                  <a:pt x="2106295" y="1971850"/>
                </a:lnTo>
                <a:lnTo>
                  <a:pt x="2104072" y="1976935"/>
                </a:lnTo>
                <a:lnTo>
                  <a:pt x="2101532" y="1982020"/>
                </a:lnTo>
                <a:lnTo>
                  <a:pt x="2098675" y="1987105"/>
                </a:lnTo>
                <a:lnTo>
                  <a:pt x="2095182" y="1992189"/>
                </a:lnTo>
                <a:lnTo>
                  <a:pt x="2091690" y="1996956"/>
                </a:lnTo>
                <a:lnTo>
                  <a:pt x="2087245" y="2002041"/>
                </a:lnTo>
                <a:lnTo>
                  <a:pt x="2082800" y="2006490"/>
                </a:lnTo>
                <a:lnTo>
                  <a:pt x="2077720" y="2010939"/>
                </a:lnTo>
                <a:lnTo>
                  <a:pt x="2072322" y="2015706"/>
                </a:lnTo>
                <a:lnTo>
                  <a:pt x="2066607" y="2019837"/>
                </a:lnTo>
                <a:lnTo>
                  <a:pt x="2060575" y="2024286"/>
                </a:lnTo>
                <a:lnTo>
                  <a:pt x="2053907" y="2028418"/>
                </a:lnTo>
                <a:lnTo>
                  <a:pt x="2047240" y="2032549"/>
                </a:lnTo>
                <a:lnTo>
                  <a:pt x="2039937" y="2036680"/>
                </a:lnTo>
                <a:lnTo>
                  <a:pt x="2032317" y="2040494"/>
                </a:lnTo>
                <a:lnTo>
                  <a:pt x="2024697" y="2044307"/>
                </a:lnTo>
                <a:lnTo>
                  <a:pt x="2016442" y="2048121"/>
                </a:lnTo>
                <a:lnTo>
                  <a:pt x="2007870" y="2051934"/>
                </a:lnTo>
                <a:lnTo>
                  <a:pt x="1999297" y="2055430"/>
                </a:lnTo>
                <a:lnTo>
                  <a:pt x="1990090" y="2058926"/>
                </a:lnTo>
                <a:lnTo>
                  <a:pt x="1970722" y="2065599"/>
                </a:lnTo>
                <a:lnTo>
                  <a:pt x="1950402" y="2071955"/>
                </a:lnTo>
                <a:lnTo>
                  <a:pt x="1929130" y="2077675"/>
                </a:lnTo>
                <a:lnTo>
                  <a:pt x="1907222" y="2083396"/>
                </a:lnTo>
                <a:lnTo>
                  <a:pt x="1883727" y="2088480"/>
                </a:lnTo>
                <a:lnTo>
                  <a:pt x="1859597" y="2093565"/>
                </a:lnTo>
                <a:lnTo>
                  <a:pt x="1834515" y="2098014"/>
                </a:lnTo>
                <a:lnTo>
                  <a:pt x="1809115" y="2102146"/>
                </a:lnTo>
                <a:lnTo>
                  <a:pt x="1782762" y="2105959"/>
                </a:lnTo>
                <a:lnTo>
                  <a:pt x="1755457" y="2109455"/>
                </a:lnTo>
                <a:lnTo>
                  <a:pt x="1728152" y="2112633"/>
                </a:lnTo>
                <a:lnTo>
                  <a:pt x="1700212" y="2115175"/>
                </a:lnTo>
                <a:lnTo>
                  <a:pt x="1671637" y="2118035"/>
                </a:lnTo>
                <a:lnTo>
                  <a:pt x="1642745" y="2119942"/>
                </a:lnTo>
                <a:lnTo>
                  <a:pt x="1613535" y="2121849"/>
                </a:lnTo>
                <a:lnTo>
                  <a:pt x="1584325" y="2123120"/>
                </a:lnTo>
                <a:lnTo>
                  <a:pt x="1554480" y="2124391"/>
                </a:lnTo>
                <a:lnTo>
                  <a:pt x="1524635" y="2125027"/>
                </a:lnTo>
                <a:lnTo>
                  <a:pt x="1494790" y="2125344"/>
                </a:lnTo>
                <a:lnTo>
                  <a:pt x="1464945" y="2125662"/>
                </a:lnTo>
                <a:lnTo>
                  <a:pt x="1435100" y="2125344"/>
                </a:lnTo>
                <a:lnTo>
                  <a:pt x="1404937" y="2125027"/>
                </a:lnTo>
                <a:lnTo>
                  <a:pt x="1375092" y="2124391"/>
                </a:lnTo>
                <a:lnTo>
                  <a:pt x="1344930" y="2123120"/>
                </a:lnTo>
                <a:lnTo>
                  <a:pt x="1315085" y="2121849"/>
                </a:lnTo>
                <a:lnTo>
                  <a:pt x="1285557" y="2119942"/>
                </a:lnTo>
                <a:lnTo>
                  <a:pt x="1256030" y="2118035"/>
                </a:lnTo>
                <a:lnTo>
                  <a:pt x="1227455" y="2115175"/>
                </a:lnTo>
                <a:lnTo>
                  <a:pt x="1198562" y="2112633"/>
                </a:lnTo>
                <a:lnTo>
                  <a:pt x="1170622" y="2109455"/>
                </a:lnTo>
                <a:lnTo>
                  <a:pt x="1142682" y="2105959"/>
                </a:lnTo>
                <a:lnTo>
                  <a:pt x="1116012" y="2102146"/>
                </a:lnTo>
                <a:lnTo>
                  <a:pt x="1089660" y="2098014"/>
                </a:lnTo>
                <a:lnTo>
                  <a:pt x="1064260" y="2093565"/>
                </a:lnTo>
                <a:lnTo>
                  <a:pt x="1039177" y="2088480"/>
                </a:lnTo>
                <a:lnTo>
                  <a:pt x="1015364" y="2083396"/>
                </a:lnTo>
                <a:lnTo>
                  <a:pt x="992187" y="2077675"/>
                </a:lnTo>
                <a:lnTo>
                  <a:pt x="970597" y="2071955"/>
                </a:lnTo>
                <a:lnTo>
                  <a:pt x="949642" y="2065599"/>
                </a:lnTo>
                <a:lnTo>
                  <a:pt x="929639" y="2058926"/>
                </a:lnTo>
                <a:lnTo>
                  <a:pt x="910907" y="2051934"/>
                </a:lnTo>
                <a:lnTo>
                  <a:pt x="902334" y="2048121"/>
                </a:lnTo>
                <a:lnTo>
                  <a:pt x="893762" y="2044307"/>
                </a:lnTo>
                <a:lnTo>
                  <a:pt x="885507" y="2040494"/>
                </a:lnTo>
                <a:lnTo>
                  <a:pt x="877569" y="2036680"/>
                </a:lnTo>
                <a:lnTo>
                  <a:pt x="870584" y="2032549"/>
                </a:lnTo>
                <a:lnTo>
                  <a:pt x="863282" y="2028418"/>
                </a:lnTo>
                <a:lnTo>
                  <a:pt x="856614" y="2024286"/>
                </a:lnTo>
                <a:lnTo>
                  <a:pt x="850264" y="2019837"/>
                </a:lnTo>
                <a:lnTo>
                  <a:pt x="844232" y="2015706"/>
                </a:lnTo>
                <a:lnTo>
                  <a:pt x="838517" y="2010939"/>
                </a:lnTo>
                <a:lnTo>
                  <a:pt x="833437" y="2006490"/>
                </a:lnTo>
                <a:lnTo>
                  <a:pt x="828674" y="2002041"/>
                </a:lnTo>
                <a:lnTo>
                  <a:pt x="824229" y="1996956"/>
                </a:lnTo>
                <a:lnTo>
                  <a:pt x="820419" y="1992189"/>
                </a:lnTo>
                <a:lnTo>
                  <a:pt x="816609" y="1987105"/>
                </a:lnTo>
                <a:lnTo>
                  <a:pt x="813752" y="1982020"/>
                </a:lnTo>
                <a:lnTo>
                  <a:pt x="811212" y="1976935"/>
                </a:lnTo>
                <a:lnTo>
                  <a:pt x="808989" y="1971850"/>
                </a:lnTo>
                <a:lnTo>
                  <a:pt x="807084" y="1966448"/>
                </a:lnTo>
                <a:lnTo>
                  <a:pt x="805814" y="1960728"/>
                </a:lnTo>
                <a:lnTo>
                  <a:pt x="805179" y="1955325"/>
                </a:lnTo>
                <a:lnTo>
                  <a:pt x="804862" y="1949605"/>
                </a:lnTo>
                <a:lnTo>
                  <a:pt x="804862" y="1670901"/>
                </a:lnTo>
                <a:lnTo>
                  <a:pt x="805179" y="1659460"/>
                </a:lnTo>
                <a:lnTo>
                  <a:pt x="806132" y="1648337"/>
                </a:lnTo>
                <a:lnTo>
                  <a:pt x="807402" y="1637215"/>
                </a:lnTo>
                <a:lnTo>
                  <a:pt x="809624" y="1626410"/>
                </a:lnTo>
                <a:lnTo>
                  <a:pt x="812164" y="1615605"/>
                </a:lnTo>
                <a:lnTo>
                  <a:pt x="815022" y="1605117"/>
                </a:lnTo>
                <a:lnTo>
                  <a:pt x="818197" y="1595266"/>
                </a:lnTo>
                <a:lnTo>
                  <a:pt x="822324" y="1585414"/>
                </a:lnTo>
                <a:lnTo>
                  <a:pt x="826769" y="1575563"/>
                </a:lnTo>
                <a:lnTo>
                  <a:pt x="831849" y="1566029"/>
                </a:lnTo>
                <a:lnTo>
                  <a:pt x="836929" y="1556495"/>
                </a:lnTo>
                <a:lnTo>
                  <a:pt x="842327" y="1547597"/>
                </a:lnTo>
                <a:lnTo>
                  <a:pt x="848677" y="1539334"/>
                </a:lnTo>
                <a:lnTo>
                  <a:pt x="855344" y="1530754"/>
                </a:lnTo>
                <a:lnTo>
                  <a:pt x="862012" y="1522809"/>
                </a:lnTo>
                <a:lnTo>
                  <a:pt x="869632" y="1515182"/>
                </a:lnTo>
                <a:lnTo>
                  <a:pt x="876934" y="1507873"/>
                </a:lnTo>
                <a:lnTo>
                  <a:pt x="884872" y="1500881"/>
                </a:lnTo>
                <a:lnTo>
                  <a:pt x="893444" y="1494526"/>
                </a:lnTo>
                <a:lnTo>
                  <a:pt x="902017" y="1488170"/>
                </a:lnTo>
                <a:lnTo>
                  <a:pt x="910907" y="1482767"/>
                </a:lnTo>
                <a:lnTo>
                  <a:pt x="920114" y="1477047"/>
                </a:lnTo>
                <a:lnTo>
                  <a:pt x="929639" y="1472598"/>
                </a:lnTo>
                <a:lnTo>
                  <a:pt x="939482" y="1468149"/>
                </a:lnTo>
                <a:lnTo>
                  <a:pt x="949324" y="1464017"/>
                </a:lnTo>
                <a:lnTo>
                  <a:pt x="959802" y="1460522"/>
                </a:lnTo>
                <a:lnTo>
                  <a:pt x="969962" y="1457662"/>
                </a:lnTo>
                <a:lnTo>
                  <a:pt x="980439" y="1455119"/>
                </a:lnTo>
                <a:lnTo>
                  <a:pt x="991234" y="1453212"/>
                </a:lnTo>
                <a:lnTo>
                  <a:pt x="1002347" y="1451941"/>
                </a:lnTo>
                <a:lnTo>
                  <a:pt x="1013459" y="1450988"/>
                </a:lnTo>
                <a:lnTo>
                  <a:pt x="1024889" y="1450670"/>
                </a:lnTo>
                <a:lnTo>
                  <a:pt x="1039177" y="1449399"/>
                </a:lnTo>
                <a:lnTo>
                  <a:pt x="1079500" y="1446221"/>
                </a:lnTo>
                <a:lnTo>
                  <a:pt x="1140142" y="1441454"/>
                </a:lnTo>
                <a:lnTo>
                  <a:pt x="1176655" y="1438912"/>
                </a:lnTo>
                <a:lnTo>
                  <a:pt x="1216342" y="1436687"/>
                </a:lnTo>
                <a:close/>
                <a:moveTo>
                  <a:pt x="1249771" y="769392"/>
                </a:moveTo>
                <a:lnTo>
                  <a:pt x="1245966" y="770028"/>
                </a:lnTo>
                <a:lnTo>
                  <a:pt x="1242477" y="770663"/>
                </a:lnTo>
                <a:lnTo>
                  <a:pt x="1239306" y="771933"/>
                </a:lnTo>
                <a:lnTo>
                  <a:pt x="1235818" y="773839"/>
                </a:lnTo>
                <a:lnTo>
                  <a:pt x="1232647" y="775427"/>
                </a:lnTo>
                <a:lnTo>
                  <a:pt x="1229476" y="777650"/>
                </a:lnTo>
                <a:lnTo>
                  <a:pt x="1226621" y="780191"/>
                </a:lnTo>
                <a:lnTo>
                  <a:pt x="1223450" y="782732"/>
                </a:lnTo>
                <a:lnTo>
                  <a:pt x="1217425" y="789084"/>
                </a:lnTo>
                <a:lnTo>
                  <a:pt x="1211717" y="796071"/>
                </a:lnTo>
                <a:lnTo>
                  <a:pt x="1206009" y="803376"/>
                </a:lnTo>
                <a:lnTo>
                  <a:pt x="1194275" y="819574"/>
                </a:lnTo>
                <a:lnTo>
                  <a:pt x="1186030" y="831008"/>
                </a:lnTo>
                <a:lnTo>
                  <a:pt x="1177785" y="843395"/>
                </a:lnTo>
                <a:lnTo>
                  <a:pt x="1169857" y="855781"/>
                </a:lnTo>
                <a:lnTo>
                  <a:pt x="1161929" y="868803"/>
                </a:lnTo>
                <a:lnTo>
                  <a:pt x="1159075" y="881507"/>
                </a:lnTo>
                <a:lnTo>
                  <a:pt x="1156856" y="894212"/>
                </a:lnTo>
                <a:lnTo>
                  <a:pt x="1154636" y="907233"/>
                </a:lnTo>
                <a:lnTo>
                  <a:pt x="1152733" y="920573"/>
                </a:lnTo>
                <a:lnTo>
                  <a:pt x="1151465" y="933595"/>
                </a:lnTo>
                <a:lnTo>
                  <a:pt x="1150513" y="947569"/>
                </a:lnTo>
                <a:lnTo>
                  <a:pt x="1149879" y="960909"/>
                </a:lnTo>
                <a:lnTo>
                  <a:pt x="1149879" y="974566"/>
                </a:lnTo>
                <a:lnTo>
                  <a:pt x="1149879" y="984412"/>
                </a:lnTo>
                <a:lnTo>
                  <a:pt x="1150196" y="994258"/>
                </a:lnTo>
                <a:lnTo>
                  <a:pt x="1151147" y="1003786"/>
                </a:lnTo>
                <a:lnTo>
                  <a:pt x="1151782" y="1013314"/>
                </a:lnTo>
                <a:lnTo>
                  <a:pt x="1153050" y="1023160"/>
                </a:lnTo>
                <a:lnTo>
                  <a:pt x="1154319" y="1032688"/>
                </a:lnTo>
                <a:lnTo>
                  <a:pt x="1156538" y="1042216"/>
                </a:lnTo>
                <a:lnTo>
                  <a:pt x="1158124" y="1051427"/>
                </a:lnTo>
                <a:lnTo>
                  <a:pt x="1160344" y="1060637"/>
                </a:lnTo>
                <a:lnTo>
                  <a:pt x="1162564" y="1069848"/>
                </a:lnTo>
                <a:lnTo>
                  <a:pt x="1165101" y="1079058"/>
                </a:lnTo>
                <a:lnTo>
                  <a:pt x="1168272" y="1088269"/>
                </a:lnTo>
                <a:lnTo>
                  <a:pt x="1171126" y="1096844"/>
                </a:lnTo>
                <a:lnTo>
                  <a:pt x="1174297" y="1106055"/>
                </a:lnTo>
                <a:lnTo>
                  <a:pt x="1177468" y="1114948"/>
                </a:lnTo>
                <a:lnTo>
                  <a:pt x="1181274" y="1123523"/>
                </a:lnTo>
                <a:lnTo>
                  <a:pt x="1184762" y="1132099"/>
                </a:lnTo>
                <a:lnTo>
                  <a:pt x="1188884" y="1140356"/>
                </a:lnTo>
                <a:lnTo>
                  <a:pt x="1193007" y="1148932"/>
                </a:lnTo>
                <a:lnTo>
                  <a:pt x="1197129" y="1157189"/>
                </a:lnTo>
                <a:lnTo>
                  <a:pt x="1206326" y="1173387"/>
                </a:lnTo>
                <a:lnTo>
                  <a:pt x="1215839" y="1188950"/>
                </a:lnTo>
                <a:lnTo>
                  <a:pt x="1225987" y="1204513"/>
                </a:lnTo>
                <a:lnTo>
                  <a:pt x="1236769" y="1219123"/>
                </a:lnTo>
                <a:lnTo>
                  <a:pt x="1247551" y="1233097"/>
                </a:lnTo>
                <a:lnTo>
                  <a:pt x="1258967" y="1246437"/>
                </a:lnTo>
                <a:lnTo>
                  <a:pt x="1271018" y="1259776"/>
                </a:lnTo>
                <a:lnTo>
                  <a:pt x="1283068" y="1271845"/>
                </a:lnTo>
                <a:lnTo>
                  <a:pt x="1295436" y="1283597"/>
                </a:lnTo>
                <a:lnTo>
                  <a:pt x="1308121" y="1294395"/>
                </a:lnTo>
                <a:lnTo>
                  <a:pt x="1320805" y="1304241"/>
                </a:lnTo>
                <a:lnTo>
                  <a:pt x="1333490" y="1313769"/>
                </a:lnTo>
                <a:lnTo>
                  <a:pt x="1346175" y="1322662"/>
                </a:lnTo>
                <a:lnTo>
                  <a:pt x="1359177" y="1330602"/>
                </a:lnTo>
                <a:lnTo>
                  <a:pt x="1371861" y="1337272"/>
                </a:lnTo>
                <a:lnTo>
                  <a:pt x="1384863" y="1343624"/>
                </a:lnTo>
                <a:lnTo>
                  <a:pt x="1397548" y="1348706"/>
                </a:lnTo>
                <a:lnTo>
                  <a:pt x="1403890" y="1350929"/>
                </a:lnTo>
                <a:lnTo>
                  <a:pt x="1410233" y="1353470"/>
                </a:lnTo>
                <a:lnTo>
                  <a:pt x="1416258" y="1355058"/>
                </a:lnTo>
                <a:lnTo>
                  <a:pt x="1422600" y="1356646"/>
                </a:lnTo>
                <a:lnTo>
                  <a:pt x="1428308" y="1358234"/>
                </a:lnTo>
                <a:lnTo>
                  <a:pt x="1434334" y="1359187"/>
                </a:lnTo>
                <a:lnTo>
                  <a:pt x="1440042" y="1360140"/>
                </a:lnTo>
                <a:lnTo>
                  <a:pt x="1446067" y="1360775"/>
                </a:lnTo>
                <a:lnTo>
                  <a:pt x="1451775" y="1361093"/>
                </a:lnTo>
                <a:lnTo>
                  <a:pt x="1457483" y="1361093"/>
                </a:lnTo>
                <a:lnTo>
                  <a:pt x="1462874" y="1361093"/>
                </a:lnTo>
                <a:lnTo>
                  <a:pt x="1468900" y="1360775"/>
                </a:lnTo>
                <a:lnTo>
                  <a:pt x="1474291" y="1360140"/>
                </a:lnTo>
                <a:lnTo>
                  <a:pt x="1480316" y="1359187"/>
                </a:lnTo>
                <a:lnTo>
                  <a:pt x="1486341" y="1358234"/>
                </a:lnTo>
                <a:lnTo>
                  <a:pt x="1492366" y="1356646"/>
                </a:lnTo>
                <a:lnTo>
                  <a:pt x="1498392" y="1355058"/>
                </a:lnTo>
                <a:lnTo>
                  <a:pt x="1504734" y="1353470"/>
                </a:lnTo>
                <a:lnTo>
                  <a:pt x="1510759" y="1350929"/>
                </a:lnTo>
                <a:lnTo>
                  <a:pt x="1517101" y="1348706"/>
                </a:lnTo>
                <a:lnTo>
                  <a:pt x="1529786" y="1343624"/>
                </a:lnTo>
                <a:lnTo>
                  <a:pt x="1542471" y="1337272"/>
                </a:lnTo>
                <a:lnTo>
                  <a:pt x="1555473" y="1330602"/>
                </a:lnTo>
                <a:lnTo>
                  <a:pt x="1568157" y="1322662"/>
                </a:lnTo>
                <a:lnTo>
                  <a:pt x="1581159" y="1313769"/>
                </a:lnTo>
                <a:lnTo>
                  <a:pt x="1593844" y="1304241"/>
                </a:lnTo>
                <a:lnTo>
                  <a:pt x="1606846" y="1294395"/>
                </a:lnTo>
                <a:lnTo>
                  <a:pt x="1619531" y="1283597"/>
                </a:lnTo>
                <a:lnTo>
                  <a:pt x="1631581" y="1271845"/>
                </a:lnTo>
                <a:lnTo>
                  <a:pt x="1643949" y="1259776"/>
                </a:lnTo>
                <a:lnTo>
                  <a:pt x="1655682" y="1246437"/>
                </a:lnTo>
                <a:lnTo>
                  <a:pt x="1667098" y="1233097"/>
                </a:lnTo>
                <a:lnTo>
                  <a:pt x="1678197" y="1219123"/>
                </a:lnTo>
                <a:lnTo>
                  <a:pt x="1688662" y="1204513"/>
                </a:lnTo>
                <a:lnTo>
                  <a:pt x="1698810" y="1188950"/>
                </a:lnTo>
                <a:lnTo>
                  <a:pt x="1708324" y="1173387"/>
                </a:lnTo>
                <a:lnTo>
                  <a:pt x="1717203" y="1157189"/>
                </a:lnTo>
                <a:lnTo>
                  <a:pt x="1721643" y="1148932"/>
                </a:lnTo>
                <a:lnTo>
                  <a:pt x="1725765" y="1140356"/>
                </a:lnTo>
                <a:lnTo>
                  <a:pt x="1729570" y="1132099"/>
                </a:lnTo>
                <a:lnTo>
                  <a:pt x="1733693" y="1123523"/>
                </a:lnTo>
                <a:lnTo>
                  <a:pt x="1737181" y="1114948"/>
                </a:lnTo>
                <a:lnTo>
                  <a:pt x="1740352" y="1106055"/>
                </a:lnTo>
                <a:lnTo>
                  <a:pt x="1743524" y="1096844"/>
                </a:lnTo>
                <a:lnTo>
                  <a:pt x="1746695" y="1088269"/>
                </a:lnTo>
                <a:lnTo>
                  <a:pt x="1749232" y="1079058"/>
                </a:lnTo>
                <a:lnTo>
                  <a:pt x="1751769" y="1069848"/>
                </a:lnTo>
                <a:lnTo>
                  <a:pt x="1754306" y="1060637"/>
                </a:lnTo>
                <a:lnTo>
                  <a:pt x="1756525" y="1051427"/>
                </a:lnTo>
                <a:lnTo>
                  <a:pt x="1758428" y="1042216"/>
                </a:lnTo>
                <a:lnTo>
                  <a:pt x="1760014" y="1032688"/>
                </a:lnTo>
                <a:lnTo>
                  <a:pt x="1761599" y="1023160"/>
                </a:lnTo>
                <a:lnTo>
                  <a:pt x="1762551" y="1013314"/>
                </a:lnTo>
                <a:lnTo>
                  <a:pt x="1763502" y="1003786"/>
                </a:lnTo>
                <a:lnTo>
                  <a:pt x="1764136" y="994258"/>
                </a:lnTo>
                <a:lnTo>
                  <a:pt x="1764453" y="984412"/>
                </a:lnTo>
                <a:lnTo>
                  <a:pt x="1764771" y="974566"/>
                </a:lnTo>
                <a:lnTo>
                  <a:pt x="1764453" y="962815"/>
                </a:lnTo>
                <a:lnTo>
                  <a:pt x="1763819" y="951063"/>
                </a:lnTo>
                <a:lnTo>
                  <a:pt x="1748598" y="950745"/>
                </a:lnTo>
                <a:lnTo>
                  <a:pt x="1733059" y="949793"/>
                </a:lnTo>
                <a:lnTo>
                  <a:pt x="1716886" y="948840"/>
                </a:lnTo>
                <a:lnTo>
                  <a:pt x="1701030" y="947569"/>
                </a:lnTo>
                <a:lnTo>
                  <a:pt x="1684223" y="945664"/>
                </a:lnTo>
                <a:lnTo>
                  <a:pt x="1667732" y="943758"/>
                </a:lnTo>
                <a:lnTo>
                  <a:pt x="1650925" y="941852"/>
                </a:lnTo>
                <a:lnTo>
                  <a:pt x="1634435" y="939629"/>
                </a:lnTo>
                <a:lnTo>
                  <a:pt x="1617628" y="937406"/>
                </a:lnTo>
                <a:lnTo>
                  <a:pt x="1600503" y="934548"/>
                </a:lnTo>
                <a:lnTo>
                  <a:pt x="1584013" y="931689"/>
                </a:lnTo>
                <a:lnTo>
                  <a:pt x="1567206" y="928513"/>
                </a:lnTo>
                <a:lnTo>
                  <a:pt x="1550716" y="925337"/>
                </a:lnTo>
                <a:lnTo>
                  <a:pt x="1533909" y="921526"/>
                </a:lnTo>
                <a:lnTo>
                  <a:pt x="1517736" y="917714"/>
                </a:lnTo>
                <a:lnTo>
                  <a:pt x="1502197" y="913903"/>
                </a:lnTo>
                <a:lnTo>
                  <a:pt x="1486024" y="909457"/>
                </a:lnTo>
                <a:lnTo>
                  <a:pt x="1470802" y="905010"/>
                </a:lnTo>
                <a:lnTo>
                  <a:pt x="1456215" y="900564"/>
                </a:lnTo>
                <a:lnTo>
                  <a:pt x="1441310" y="895164"/>
                </a:lnTo>
                <a:lnTo>
                  <a:pt x="1427357" y="890400"/>
                </a:lnTo>
                <a:lnTo>
                  <a:pt x="1413721" y="884683"/>
                </a:lnTo>
                <a:lnTo>
                  <a:pt x="1400719" y="879284"/>
                </a:lnTo>
                <a:lnTo>
                  <a:pt x="1388352" y="873250"/>
                </a:lnTo>
                <a:lnTo>
                  <a:pt x="1376618" y="867533"/>
                </a:lnTo>
                <a:lnTo>
                  <a:pt x="1365519" y="861181"/>
                </a:lnTo>
                <a:lnTo>
                  <a:pt x="1355054" y="854828"/>
                </a:lnTo>
                <a:lnTo>
                  <a:pt x="1345541" y="848159"/>
                </a:lnTo>
                <a:lnTo>
                  <a:pt x="1336661" y="841171"/>
                </a:lnTo>
                <a:lnTo>
                  <a:pt x="1329051" y="834184"/>
                </a:lnTo>
                <a:lnTo>
                  <a:pt x="1324928" y="830690"/>
                </a:lnTo>
                <a:lnTo>
                  <a:pt x="1321757" y="826879"/>
                </a:lnTo>
                <a:lnTo>
                  <a:pt x="1318586" y="823068"/>
                </a:lnTo>
                <a:lnTo>
                  <a:pt x="1315414" y="819574"/>
                </a:lnTo>
                <a:lnTo>
                  <a:pt x="1309706" y="811634"/>
                </a:lnTo>
                <a:lnTo>
                  <a:pt x="1303681" y="804647"/>
                </a:lnTo>
                <a:lnTo>
                  <a:pt x="1298607" y="798612"/>
                </a:lnTo>
                <a:lnTo>
                  <a:pt x="1293216" y="792578"/>
                </a:lnTo>
                <a:lnTo>
                  <a:pt x="1288142" y="787813"/>
                </a:lnTo>
                <a:lnTo>
                  <a:pt x="1283386" y="783367"/>
                </a:lnTo>
                <a:lnTo>
                  <a:pt x="1278312" y="779873"/>
                </a:lnTo>
                <a:lnTo>
                  <a:pt x="1273872" y="777015"/>
                </a:lnTo>
                <a:lnTo>
                  <a:pt x="1269432" y="774474"/>
                </a:lnTo>
                <a:lnTo>
                  <a:pt x="1265310" y="772251"/>
                </a:lnTo>
                <a:lnTo>
                  <a:pt x="1261187" y="770980"/>
                </a:lnTo>
                <a:lnTo>
                  <a:pt x="1257065" y="770028"/>
                </a:lnTo>
                <a:lnTo>
                  <a:pt x="1253576" y="769392"/>
                </a:lnTo>
                <a:lnTo>
                  <a:pt x="1249771" y="769392"/>
                </a:lnTo>
                <a:close/>
                <a:moveTo>
                  <a:pt x="1457483" y="500062"/>
                </a:moveTo>
                <a:lnTo>
                  <a:pt x="1467631" y="500380"/>
                </a:lnTo>
                <a:lnTo>
                  <a:pt x="1477462" y="500697"/>
                </a:lnTo>
                <a:lnTo>
                  <a:pt x="1487609" y="501650"/>
                </a:lnTo>
                <a:lnTo>
                  <a:pt x="1497757" y="502603"/>
                </a:lnTo>
                <a:lnTo>
                  <a:pt x="1507588" y="503874"/>
                </a:lnTo>
                <a:lnTo>
                  <a:pt x="1517419" y="505462"/>
                </a:lnTo>
                <a:lnTo>
                  <a:pt x="1527249" y="507685"/>
                </a:lnTo>
                <a:lnTo>
                  <a:pt x="1537080" y="509908"/>
                </a:lnTo>
                <a:lnTo>
                  <a:pt x="1546276" y="512449"/>
                </a:lnTo>
                <a:lnTo>
                  <a:pt x="1556107" y="514990"/>
                </a:lnTo>
                <a:lnTo>
                  <a:pt x="1565303" y="518483"/>
                </a:lnTo>
                <a:lnTo>
                  <a:pt x="1574817" y="521659"/>
                </a:lnTo>
                <a:lnTo>
                  <a:pt x="1584013" y="525153"/>
                </a:lnTo>
                <a:lnTo>
                  <a:pt x="1592893" y="528964"/>
                </a:lnTo>
                <a:lnTo>
                  <a:pt x="1602089" y="533093"/>
                </a:lnTo>
                <a:lnTo>
                  <a:pt x="1610968" y="537540"/>
                </a:lnTo>
                <a:lnTo>
                  <a:pt x="1619848" y="542304"/>
                </a:lnTo>
                <a:lnTo>
                  <a:pt x="1628410" y="547068"/>
                </a:lnTo>
                <a:lnTo>
                  <a:pt x="1636972" y="552150"/>
                </a:lnTo>
                <a:lnTo>
                  <a:pt x="1645534" y="557549"/>
                </a:lnTo>
                <a:lnTo>
                  <a:pt x="1654096" y="562948"/>
                </a:lnTo>
                <a:lnTo>
                  <a:pt x="1662024" y="568983"/>
                </a:lnTo>
                <a:lnTo>
                  <a:pt x="1670269" y="575017"/>
                </a:lnTo>
                <a:lnTo>
                  <a:pt x="1678197" y="581369"/>
                </a:lnTo>
                <a:lnTo>
                  <a:pt x="1685808" y="588039"/>
                </a:lnTo>
                <a:lnTo>
                  <a:pt x="1693736" y="594391"/>
                </a:lnTo>
                <a:lnTo>
                  <a:pt x="1701347" y="601696"/>
                </a:lnTo>
                <a:lnTo>
                  <a:pt x="1708641" y="608684"/>
                </a:lnTo>
                <a:lnTo>
                  <a:pt x="1715934" y="615989"/>
                </a:lnTo>
                <a:lnTo>
                  <a:pt x="1723228" y="623611"/>
                </a:lnTo>
                <a:lnTo>
                  <a:pt x="1729888" y="631234"/>
                </a:lnTo>
                <a:lnTo>
                  <a:pt x="1736864" y="639174"/>
                </a:lnTo>
                <a:lnTo>
                  <a:pt x="1743207" y="647432"/>
                </a:lnTo>
                <a:lnTo>
                  <a:pt x="1749866" y="655689"/>
                </a:lnTo>
                <a:lnTo>
                  <a:pt x="1756208" y="664265"/>
                </a:lnTo>
                <a:lnTo>
                  <a:pt x="1762234" y="673158"/>
                </a:lnTo>
                <a:lnTo>
                  <a:pt x="1768259" y="682051"/>
                </a:lnTo>
                <a:lnTo>
                  <a:pt x="1773967" y="690944"/>
                </a:lnTo>
                <a:lnTo>
                  <a:pt x="1779675" y="700154"/>
                </a:lnTo>
                <a:lnTo>
                  <a:pt x="1785066" y="709682"/>
                </a:lnTo>
                <a:lnTo>
                  <a:pt x="1790140" y="719211"/>
                </a:lnTo>
                <a:lnTo>
                  <a:pt x="1795531" y="728739"/>
                </a:lnTo>
                <a:lnTo>
                  <a:pt x="1800288" y="738902"/>
                </a:lnTo>
                <a:lnTo>
                  <a:pt x="1805045" y="748430"/>
                </a:lnTo>
                <a:lnTo>
                  <a:pt x="1809484" y="758594"/>
                </a:lnTo>
                <a:lnTo>
                  <a:pt x="1813924" y="769075"/>
                </a:lnTo>
                <a:lnTo>
                  <a:pt x="1817729" y="779556"/>
                </a:lnTo>
                <a:lnTo>
                  <a:pt x="1821535" y="790037"/>
                </a:lnTo>
                <a:lnTo>
                  <a:pt x="1825340" y="800835"/>
                </a:lnTo>
                <a:lnTo>
                  <a:pt x="1828828" y="811634"/>
                </a:lnTo>
                <a:lnTo>
                  <a:pt x="1832000" y="822750"/>
                </a:lnTo>
                <a:lnTo>
                  <a:pt x="1834854" y="833866"/>
                </a:lnTo>
                <a:lnTo>
                  <a:pt x="1837708" y="844983"/>
                </a:lnTo>
                <a:lnTo>
                  <a:pt x="1840245" y="856416"/>
                </a:lnTo>
                <a:lnTo>
                  <a:pt x="1842464" y="867850"/>
                </a:lnTo>
                <a:lnTo>
                  <a:pt x="1844684" y="879284"/>
                </a:lnTo>
                <a:lnTo>
                  <a:pt x="1846270" y="890718"/>
                </a:lnTo>
                <a:lnTo>
                  <a:pt x="1847855" y="902469"/>
                </a:lnTo>
                <a:lnTo>
                  <a:pt x="1849758" y="914221"/>
                </a:lnTo>
                <a:lnTo>
                  <a:pt x="1850710" y="926290"/>
                </a:lnTo>
                <a:lnTo>
                  <a:pt x="1851661" y="938359"/>
                </a:lnTo>
                <a:lnTo>
                  <a:pt x="1852295" y="950428"/>
                </a:lnTo>
                <a:lnTo>
                  <a:pt x="1852612" y="962497"/>
                </a:lnTo>
                <a:lnTo>
                  <a:pt x="1852612" y="974566"/>
                </a:lnTo>
                <a:lnTo>
                  <a:pt x="1852612" y="987270"/>
                </a:lnTo>
                <a:lnTo>
                  <a:pt x="1851978" y="999657"/>
                </a:lnTo>
                <a:lnTo>
                  <a:pt x="1851344" y="1012361"/>
                </a:lnTo>
                <a:lnTo>
                  <a:pt x="1850075" y="1024430"/>
                </a:lnTo>
                <a:lnTo>
                  <a:pt x="1848490" y="1036817"/>
                </a:lnTo>
                <a:lnTo>
                  <a:pt x="1846587" y="1048886"/>
                </a:lnTo>
                <a:lnTo>
                  <a:pt x="1844367" y="1060955"/>
                </a:lnTo>
                <a:lnTo>
                  <a:pt x="1842147" y="1072706"/>
                </a:lnTo>
                <a:lnTo>
                  <a:pt x="1839293" y="1084458"/>
                </a:lnTo>
                <a:lnTo>
                  <a:pt x="1836122" y="1095891"/>
                </a:lnTo>
                <a:lnTo>
                  <a:pt x="1832951" y="1107643"/>
                </a:lnTo>
                <a:lnTo>
                  <a:pt x="1829463" y="1118759"/>
                </a:lnTo>
                <a:lnTo>
                  <a:pt x="1825974" y="1130193"/>
                </a:lnTo>
                <a:lnTo>
                  <a:pt x="1821535" y="1141309"/>
                </a:lnTo>
                <a:lnTo>
                  <a:pt x="1817412" y="1152108"/>
                </a:lnTo>
                <a:lnTo>
                  <a:pt x="1812655" y="1162906"/>
                </a:lnTo>
                <a:lnTo>
                  <a:pt x="1807899" y="1173705"/>
                </a:lnTo>
                <a:lnTo>
                  <a:pt x="1803142" y="1184186"/>
                </a:lnTo>
                <a:lnTo>
                  <a:pt x="1797751" y="1194667"/>
                </a:lnTo>
                <a:lnTo>
                  <a:pt x="1792360" y="1204830"/>
                </a:lnTo>
                <a:lnTo>
                  <a:pt x="1786652" y="1214994"/>
                </a:lnTo>
                <a:lnTo>
                  <a:pt x="1780944" y="1224840"/>
                </a:lnTo>
                <a:lnTo>
                  <a:pt x="1774601" y="1234050"/>
                </a:lnTo>
                <a:lnTo>
                  <a:pt x="1768576" y="1243896"/>
                </a:lnTo>
                <a:lnTo>
                  <a:pt x="1762234" y="1253107"/>
                </a:lnTo>
                <a:lnTo>
                  <a:pt x="1755891" y="1262317"/>
                </a:lnTo>
                <a:lnTo>
                  <a:pt x="1748915" y="1271528"/>
                </a:lnTo>
                <a:lnTo>
                  <a:pt x="1741938" y="1280103"/>
                </a:lnTo>
                <a:lnTo>
                  <a:pt x="1735279" y="1288678"/>
                </a:lnTo>
                <a:lnTo>
                  <a:pt x="1727985" y="1297254"/>
                </a:lnTo>
                <a:lnTo>
                  <a:pt x="1720691" y="1305194"/>
                </a:lnTo>
                <a:lnTo>
                  <a:pt x="1713397" y="1313452"/>
                </a:lnTo>
                <a:lnTo>
                  <a:pt x="1705787" y="1321392"/>
                </a:lnTo>
                <a:lnTo>
                  <a:pt x="1698493" y="1329014"/>
                </a:lnTo>
                <a:lnTo>
                  <a:pt x="1690565" y="1336319"/>
                </a:lnTo>
                <a:lnTo>
                  <a:pt x="1682637" y="1343624"/>
                </a:lnTo>
                <a:lnTo>
                  <a:pt x="1674709" y="1350612"/>
                </a:lnTo>
                <a:lnTo>
                  <a:pt x="1666781" y="1357599"/>
                </a:lnTo>
                <a:lnTo>
                  <a:pt x="1658853" y="1364269"/>
                </a:lnTo>
                <a:lnTo>
                  <a:pt x="1650608" y="1370303"/>
                </a:lnTo>
                <a:lnTo>
                  <a:pt x="1642680" y="1376655"/>
                </a:lnTo>
                <a:lnTo>
                  <a:pt x="1634435" y="1382372"/>
                </a:lnTo>
                <a:lnTo>
                  <a:pt x="1626190" y="1388407"/>
                </a:lnTo>
                <a:lnTo>
                  <a:pt x="1617945" y="1393806"/>
                </a:lnTo>
                <a:lnTo>
                  <a:pt x="1609700" y="1399205"/>
                </a:lnTo>
                <a:lnTo>
                  <a:pt x="1601455" y="1403970"/>
                </a:lnTo>
                <a:lnTo>
                  <a:pt x="1592893" y="1408416"/>
                </a:lnTo>
                <a:lnTo>
                  <a:pt x="1584648" y="1413180"/>
                </a:lnTo>
                <a:lnTo>
                  <a:pt x="1576403" y="1417309"/>
                </a:lnTo>
                <a:lnTo>
                  <a:pt x="1568157" y="1421120"/>
                </a:lnTo>
                <a:lnTo>
                  <a:pt x="1559912" y="1425249"/>
                </a:lnTo>
                <a:lnTo>
                  <a:pt x="1551667" y="1428743"/>
                </a:lnTo>
                <a:lnTo>
                  <a:pt x="1543422" y="1431601"/>
                </a:lnTo>
                <a:lnTo>
                  <a:pt x="1535177" y="1434777"/>
                </a:lnTo>
                <a:lnTo>
                  <a:pt x="1527249" y="1437636"/>
                </a:lnTo>
                <a:lnTo>
                  <a:pt x="1519004" y="1439859"/>
                </a:lnTo>
                <a:lnTo>
                  <a:pt x="1510759" y="1442082"/>
                </a:lnTo>
                <a:lnTo>
                  <a:pt x="1503148" y="1443670"/>
                </a:lnTo>
                <a:lnTo>
                  <a:pt x="1495220" y="1445576"/>
                </a:lnTo>
                <a:lnTo>
                  <a:pt x="1487292" y="1446846"/>
                </a:lnTo>
                <a:lnTo>
                  <a:pt x="1479999" y="1448117"/>
                </a:lnTo>
                <a:lnTo>
                  <a:pt x="1472071" y="1448752"/>
                </a:lnTo>
                <a:lnTo>
                  <a:pt x="1464460" y="1449070"/>
                </a:lnTo>
                <a:lnTo>
                  <a:pt x="1457483" y="1449387"/>
                </a:lnTo>
                <a:lnTo>
                  <a:pt x="1449872" y="1449070"/>
                </a:lnTo>
                <a:lnTo>
                  <a:pt x="1442579" y="1448752"/>
                </a:lnTo>
                <a:lnTo>
                  <a:pt x="1434968" y="1448117"/>
                </a:lnTo>
                <a:lnTo>
                  <a:pt x="1427357" y="1446846"/>
                </a:lnTo>
                <a:lnTo>
                  <a:pt x="1419429" y="1445576"/>
                </a:lnTo>
                <a:lnTo>
                  <a:pt x="1411818" y="1443670"/>
                </a:lnTo>
                <a:lnTo>
                  <a:pt x="1403573" y="1442082"/>
                </a:lnTo>
                <a:lnTo>
                  <a:pt x="1395645" y="1439859"/>
                </a:lnTo>
                <a:lnTo>
                  <a:pt x="1387717" y="1437636"/>
                </a:lnTo>
                <a:lnTo>
                  <a:pt x="1379472" y="1434777"/>
                </a:lnTo>
                <a:lnTo>
                  <a:pt x="1371227" y="1431601"/>
                </a:lnTo>
                <a:lnTo>
                  <a:pt x="1362982" y="1428743"/>
                </a:lnTo>
                <a:lnTo>
                  <a:pt x="1355054" y="1425249"/>
                </a:lnTo>
                <a:lnTo>
                  <a:pt x="1346492" y="1421120"/>
                </a:lnTo>
                <a:lnTo>
                  <a:pt x="1338247" y="1417309"/>
                </a:lnTo>
                <a:lnTo>
                  <a:pt x="1330002" y="1413180"/>
                </a:lnTo>
                <a:lnTo>
                  <a:pt x="1321757" y="1408416"/>
                </a:lnTo>
                <a:lnTo>
                  <a:pt x="1313195" y="1403970"/>
                </a:lnTo>
                <a:lnTo>
                  <a:pt x="1304950" y="1399205"/>
                </a:lnTo>
                <a:lnTo>
                  <a:pt x="1296705" y="1393806"/>
                </a:lnTo>
                <a:lnTo>
                  <a:pt x="1288459" y="1388407"/>
                </a:lnTo>
                <a:lnTo>
                  <a:pt x="1280214" y="1382372"/>
                </a:lnTo>
                <a:lnTo>
                  <a:pt x="1272286" y="1376655"/>
                </a:lnTo>
                <a:lnTo>
                  <a:pt x="1264041" y="1370303"/>
                </a:lnTo>
                <a:lnTo>
                  <a:pt x="1255796" y="1364269"/>
                </a:lnTo>
                <a:lnTo>
                  <a:pt x="1247551" y="1357599"/>
                </a:lnTo>
                <a:lnTo>
                  <a:pt x="1239940" y="1350612"/>
                </a:lnTo>
                <a:lnTo>
                  <a:pt x="1232012" y="1343624"/>
                </a:lnTo>
                <a:lnTo>
                  <a:pt x="1224085" y="1336319"/>
                </a:lnTo>
                <a:lnTo>
                  <a:pt x="1216474" y="1329014"/>
                </a:lnTo>
                <a:lnTo>
                  <a:pt x="1208863" y="1321392"/>
                </a:lnTo>
                <a:lnTo>
                  <a:pt x="1201252" y="1313452"/>
                </a:lnTo>
                <a:lnTo>
                  <a:pt x="1193958" y="1305194"/>
                </a:lnTo>
                <a:lnTo>
                  <a:pt x="1186665" y="1297254"/>
                </a:lnTo>
                <a:lnTo>
                  <a:pt x="1179688" y="1288678"/>
                </a:lnTo>
                <a:lnTo>
                  <a:pt x="1172711" y="1280103"/>
                </a:lnTo>
                <a:lnTo>
                  <a:pt x="1165735" y="1271528"/>
                </a:lnTo>
                <a:lnTo>
                  <a:pt x="1159075" y="1262317"/>
                </a:lnTo>
                <a:lnTo>
                  <a:pt x="1152416" y="1253107"/>
                </a:lnTo>
                <a:lnTo>
                  <a:pt x="1146073" y="1243896"/>
                </a:lnTo>
                <a:lnTo>
                  <a:pt x="1139731" y="1234050"/>
                </a:lnTo>
                <a:lnTo>
                  <a:pt x="1134023" y="1224840"/>
                </a:lnTo>
                <a:lnTo>
                  <a:pt x="1127998" y="1214994"/>
                </a:lnTo>
                <a:lnTo>
                  <a:pt x="1122607" y="1204830"/>
                </a:lnTo>
                <a:lnTo>
                  <a:pt x="1116899" y="1194667"/>
                </a:lnTo>
                <a:lnTo>
                  <a:pt x="1111825" y="1184186"/>
                </a:lnTo>
                <a:lnTo>
                  <a:pt x="1106751" y="1173705"/>
                </a:lnTo>
                <a:lnTo>
                  <a:pt x="1101994" y="1162906"/>
                </a:lnTo>
                <a:lnTo>
                  <a:pt x="1097237" y="1152108"/>
                </a:lnTo>
                <a:lnTo>
                  <a:pt x="1093115" y="1141309"/>
                </a:lnTo>
                <a:lnTo>
                  <a:pt x="1088992" y="1130193"/>
                </a:lnTo>
                <a:lnTo>
                  <a:pt x="1085187" y="1118759"/>
                </a:lnTo>
                <a:lnTo>
                  <a:pt x="1081699" y="1107643"/>
                </a:lnTo>
                <a:lnTo>
                  <a:pt x="1078527" y="1095891"/>
                </a:lnTo>
                <a:lnTo>
                  <a:pt x="1075356" y="1084458"/>
                </a:lnTo>
                <a:lnTo>
                  <a:pt x="1072502" y="1072706"/>
                </a:lnTo>
                <a:lnTo>
                  <a:pt x="1070282" y="1060955"/>
                </a:lnTo>
                <a:lnTo>
                  <a:pt x="1068062" y="1048886"/>
                </a:lnTo>
                <a:lnTo>
                  <a:pt x="1066477" y="1036817"/>
                </a:lnTo>
                <a:lnTo>
                  <a:pt x="1064891" y="1024430"/>
                </a:lnTo>
                <a:lnTo>
                  <a:pt x="1063623" y="1012361"/>
                </a:lnTo>
                <a:lnTo>
                  <a:pt x="1062671" y="999657"/>
                </a:lnTo>
                <a:lnTo>
                  <a:pt x="1062037" y="987270"/>
                </a:lnTo>
                <a:lnTo>
                  <a:pt x="1062037" y="974566"/>
                </a:lnTo>
                <a:lnTo>
                  <a:pt x="1062037" y="962497"/>
                </a:lnTo>
                <a:lnTo>
                  <a:pt x="1062354" y="950428"/>
                </a:lnTo>
                <a:lnTo>
                  <a:pt x="1063306" y="938359"/>
                </a:lnTo>
                <a:lnTo>
                  <a:pt x="1064257" y="926290"/>
                </a:lnTo>
                <a:lnTo>
                  <a:pt x="1065208" y="914221"/>
                </a:lnTo>
                <a:lnTo>
                  <a:pt x="1066794" y="902469"/>
                </a:lnTo>
                <a:lnTo>
                  <a:pt x="1068380" y="890718"/>
                </a:lnTo>
                <a:lnTo>
                  <a:pt x="1069965" y="879284"/>
                </a:lnTo>
                <a:lnTo>
                  <a:pt x="1072185" y="867850"/>
                </a:lnTo>
                <a:lnTo>
                  <a:pt x="1074405" y="856416"/>
                </a:lnTo>
                <a:lnTo>
                  <a:pt x="1077259" y="844983"/>
                </a:lnTo>
                <a:lnTo>
                  <a:pt x="1079796" y="833866"/>
                </a:lnTo>
                <a:lnTo>
                  <a:pt x="1082650" y="822750"/>
                </a:lnTo>
                <a:lnTo>
                  <a:pt x="1085821" y="811634"/>
                </a:lnTo>
                <a:lnTo>
                  <a:pt x="1089627" y="800835"/>
                </a:lnTo>
                <a:lnTo>
                  <a:pt x="1093115" y="790037"/>
                </a:lnTo>
                <a:lnTo>
                  <a:pt x="1096920" y="779556"/>
                </a:lnTo>
                <a:lnTo>
                  <a:pt x="1101043" y="769075"/>
                </a:lnTo>
                <a:lnTo>
                  <a:pt x="1105165" y="758594"/>
                </a:lnTo>
                <a:lnTo>
                  <a:pt x="1109922" y="748430"/>
                </a:lnTo>
                <a:lnTo>
                  <a:pt x="1114362" y="738902"/>
                </a:lnTo>
                <a:lnTo>
                  <a:pt x="1119118" y="728739"/>
                </a:lnTo>
                <a:lnTo>
                  <a:pt x="1124509" y="719211"/>
                </a:lnTo>
                <a:lnTo>
                  <a:pt x="1129583" y="709682"/>
                </a:lnTo>
                <a:lnTo>
                  <a:pt x="1135291" y="700154"/>
                </a:lnTo>
                <a:lnTo>
                  <a:pt x="1140682" y="690944"/>
                </a:lnTo>
                <a:lnTo>
                  <a:pt x="1146391" y="682051"/>
                </a:lnTo>
                <a:lnTo>
                  <a:pt x="1152416" y="673158"/>
                </a:lnTo>
                <a:lnTo>
                  <a:pt x="1158758" y="664265"/>
                </a:lnTo>
                <a:lnTo>
                  <a:pt x="1164783" y="655689"/>
                </a:lnTo>
                <a:lnTo>
                  <a:pt x="1171443" y="647432"/>
                </a:lnTo>
                <a:lnTo>
                  <a:pt x="1177785" y="639174"/>
                </a:lnTo>
                <a:lnTo>
                  <a:pt x="1184762" y="631234"/>
                </a:lnTo>
                <a:lnTo>
                  <a:pt x="1191738" y="623611"/>
                </a:lnTo>
                <a:lnTo>
                  <a:pt x="1198715" y="615989"/>
                </a:lnTo>
                <a:lnTo>
                  <a:pt x="1206009" y="608684"/>
                </a:lnTo>
                <a:lnTo>
                  <a:pt x="1213620" y="601696"/>
                </a:lnTo>
                <a:lnTo>
                  <a:pt x="1220913" y="594391"/>
                </a:lnTo>
                <a:lnTo>
                  <a:pt x="1228841" y="588039"/>
                </a:lnTo>
                <a:lnTo>
                  <a:pt x="1236769" y="581369"/>
                </a:lnTo>
                <a:lnTo>
                  <a:pt x="1244380" y="575017"/>
                </a:lnTo>
                <a:lnTo>
                  <a:pt x="1252625" y="568983"/>
                </a:lnTo>
                <a:lnTo>
                  <a:pt x="1260870" y="562948"/>
                </a:lnTo>
                <a:lnTo>
                  <a:pt x="1269115" y="557549"/>
                </a:lnTo>
                <a:lnTo>
                  <a:pt x="1277360" y="552150"/>
                </a:lnTo>
                <a:lnTo>
                  <a:pt x="1286240" y="547068"/>
                </a:lnTo>
                <a:lnTo>
                  <a:pt x="1294802" y="542304"/>
                </a:lnTo>
                <a:lnTo>
                  <a:pt x="1303364" y="537540"/>
                </a:lnTo>
                <a:lnTo>
                  <a:pt x="1312560" y="533093"/>
                </a:lnTo>
                <a:lnTo>
                  <a:pt x="1321757" y="528964"/>
                </a:lnTo>
                <a:lnTo>
                  <a:pt x="1330953" y="525153"/>
                </a:lnTo>
                <a:lnTo>
                  <a:pt x="1339833" y="521659"/>
                </a:lnTo>
                <a:lnTo>
                  <a:pt x="1349029" y="518483"/>
                </a:lnTo>
                <a:lnTo>
                  <a:pt x="1358542" y="514990"/>
                </a:lnTo>
                <a:lnTo>
                  <a:pt x="1368056" y="512449"/>
                </a:lnTo>
                <a:lnTo>
                  <a:pt x="1377887" y="509908"/>
                </a:lnTo>
                <a:lnTo>
                  <a:pt x="1387717" y="507685"/>
                </a:lnTo>
                <a:lnTo>
                  <a:pt x="1397231" y="505462"/>
                </a:lnTo>
                <a:lnTo>
                  <a:pt x="1407062" y="503874"/>
                </a:lnTo>
                <a:lnTo>
                  <a:pt x="1416892" y="502603"/>
                </a:lnTo>
                <a:lnTo>
                  <a:pt x="1427040" y="501650"/>
                </a:lnTo>
                <a:lnTo>
                  <a:pt x="1437188" y="500697"/>
                </a:lnTo>
                <a:lnTo>
                  <a:pt x="1447336" y="500380"/>
                </a:lnTo>
                <a:lnTo>
                  <a:pt x="1457483" y="500062"/>
                </a:lnTo>
                <a:close/>
                <a:moveTo>
                  <a:pt x="716008" y="249237"/>
                </a:moveTo>
                <a:lnTo>
                  <a:pt x="795913" y="249237"/>
                </a:lnTo>
                <a:lnTo>
                  <a:pt x="795913" y="374499"/>
                </a:lnTo>
                <a:lnTo>
                  <a:pt x="810181" y="375133"/>
                </a:lnTo>
                <a:lnTo>
                  <a:pt x="823816" y="376402"/>
                </a:lnTo>
                <a:lnTo>
                  <a:pt x="837133" y="377670"/>
                </a:lnTo>
                <a:lnTo>
                  <a:pt x="849500" y="379890"/>
                </a:lnTo>
                <a:lnTo>
                  <a:pt x="861549" y="381793"/>
                </a:lnTo>
                <a:lnTo>
                  <a:pt x="873281" y="384330"/>
                </a:lnTo>
                <a:lnTo>
                  <a:pt x="884379" y="386867"/>
                </a:lnTo>
                <a:lnTo>
                  <a:pt x="894842" y="389721"/>
                </a:lnTo>
                <a:lnTo>
                  <a:pt x="904989" y="393209"/>
                </a:lnTo>
                <a:lnTo>
                  <a:pt x="914819" y="396698"/>
                </a:lnTo>
                <a:lnTo>
                  <a:pt x="924014" y="400186"/>
                </a:lnTo>
                <a:lnTo>
                  <a:pt x="932575" y="403991"/>
                </a:lnTo>
                <a:lnTo>
                  <a:pt x="941136" y="407797"/>
                </a:lnTo>
                <a:lnTo>
                  <a:pt x="949381" y="411602"/>
                </a:lnTo>
                <a:lnTo>
                  <a:pt x="956673" y="415725"/>
                </a:lnTo>
                <a:lnTo>
                  <a:pt x="963966" y="419847"/>
                </a:lnTo>
                <a:lnTo>
                  <a:pt x="931624" y="504836"/>
                </a:lnTo>
                <a:lnTo>
                  <a:pt x="920209" y="498810"/>
                </a:lnTo>
                <a:lnTo>
                  <a:pt x="906257" y="491517"/>
                </a:lnTo>
                <a:lnTo>
                  <a:pt x="898330" y="488028"/>
                </a:lnTo>
                <a:lnTo>
                  <a:pt x="890086" y="484540"/>
                </a:lnTo>
                <a:lnTo>
                  <a:pt x="880891" y="480735"/>
                </a:lnTo>
                <a:lnTo>
                  <a:pt x="871061" y="477246"/>
                </a:lnTo>
                <a:lnTo>
                  <a:pt x="860597" y="474075"/>
                </a:lnTo>
                <a:lnTo>
                  <a:pt x="849500" y="470904"/>
                </a:lnTo>
                <a:lnTo>
                  <a:pt x="837767" y="468367"/>
                </a:lnTo>
                <a:lnTo>
                  <a:pt x="825401" y="465830"/>
                </a:lnTo>
                <a:lnTo>
                  <a:pt x="812401" y="463927"/>
                </a:lnTo>
                <a:lnTo>
                  <a:pt x="798449" y="462659"/>
                </a:lnTo>
                <a:lnTo>
                  <a:pt x="783863" y="461707"/>
                </a:lnTo>
                <a:lnTo>
                  <a:pt x="768960" y="461390"/>
                </a:lnTo>
                <a:lnTo>
                  <a:pt x="759765" y="461390"/>
                </a:lnTo>
                <a:lnTo>
                  <a:pt x="751204" y="462024"/>
                </a:lnTo>
                <a:lnTo>
                  <a:pt x="742643" y="462659"/>
                </a:lnTo>
                <a:lnTo>
                  <a:pt x="734398" y="463927"/>
                </a:lnTo>
                <a:lnTo>
                  <a:pt x="726471" y="465196"/>
                </a:lnTo>
                <a:lnTo>
                  <a:pt x="719496" y="467098"/>
                </a:lnTo>
                <a:lnTo>
                  <a:pt x="712203" y="469001"/>
                </a:lnTo>
                <a:lnTo>
                  <a:pt x="705544" y="471538"/>
                </a:lnTo>
                <a:lnTo>
                  <a:pt x="699202" y="473758"/>
                </a:lnTo>
                <a:lnTo>
                  <a:pt x="693178" y="476612"/>
                </a:lnTo>
                <a:lnTo>
                  <a:pt x="687153" y="479466"/>
                </a:lnTo>
                <a:lnTo>
                  <a:pt x="682080" y="482637"/>
                </a:lnTo>
                <a:lnTo>
                  <a:pt x="676689" y="486126"/>
                </a:lnTo>
                <a:lnTo>
                  <a:pt x="671933" y="489614"/>
                </a:lnTo>
                <a:lnTo>
                  <a:pt x="667177" y="493419"/>
                </a:lnTo>
                <a:lnTo>
                  <a:pt x="663055" y="497542"/>
                </a:lnTo>
                <a:lnTo>
                  <a:pt x="659250" y="501348"/>
                </a:lnTo>
                <a:lnTo>
                  <a:pt x="655445" y="505470"/>
                </a:lnTo>
                <a:lnTo>
                  <a:pt x="652274" y="509910"/>
                </a:lnTo>
                <a:lnTo>
                  <a:pt x="649103" y="514350"/>
                </a:lnTo>
                <a:lnTo>
                  <a:pt x="646249" y="519107"/>
                </a:lnTo>
                <a:lnTo>
                  <a:pt x="643713" y="523546"/>
                </a:lnTo>
                <a:lnTo>
                  <a:pt x="641493" y="528303"/>
                </a:lnTo>
                <a:lnTo>
                  <a:pt x="639591" y="533060"/>
                </a:lnTo>
                <a:lnTo>
                  <a:pt x="637688" y="537817"/>
                </a:lnTo>
                <a:lnTo>
                  <a:pt x="636420" y="542891"/>
                </a:lnTo>
                <a:lnTo>
                  <a:pt x="635152" y="547647"/>
                </a:lnTo>
                <a:lnTo>
                  <a:pt x="633566" y="552721"/>
                </a:lnTo>
                <a:lnTo>
                  <a:pt x="632932" y="557478"/>
                </a:lnTo>
                <a:lnTo>
                  <a:pt x="632298" y="562235"/>
                </a:lnTo>
                <a:lnTo>
                  <a:pt x="631981" y="567309"/>
                </a:lnTo>
                <a:lnTo>
                  <a:pt x="631981" y="572066"/>
                </a:lnTo>
                <a:lnTo>
                  <a:pt x="631981" y="578408"/>
                </a:lnTo>
                <a:lnTo>
                  <a:pt x="632615" y="584433"/>
                </a:lnTo>
                <a:lnTo>
                  <a:pt x="633249" y="590459"/>
                </a:lnTo>
                <a:lnTo>
                  <a:pt x="634200" y="595850"/>
                </a:lnTo>
                <a:lnTo>
                  <a:pt x="635786" y="601558"/>
                </a:lnTo>
                <a:lnTo>
                  <a:pt x="637371" y="606632"/>
                </a:lnTo>
                <a:lnTo>
                  <a:pt x="639274" y="612023"/>
                </a:lnTo>
                <a:lnTo>
                  <a:pt x="641176" y="617097"/>
                </a:lnTo>
                <a:lnTo>
                  <a:pt x="643713" y="622171"/>
                </a:lnTo>
                <a:lnTo>
                  <a:pt x="646249" y="626927"/>
                </a:lnTo>
                <a:lnTo>
                  <a:pt x="649737" y="631367"/>
                </a:lnTo>
                <a:lnTo>
                  <a:pt x="652908" y="636124"/>
                </a:lnTo>
                <a:lnTo>
                  <a:pt x="656713" y="640564"/>
                </a:lnTo>
                <a:lnTo>
                  <a:pt x="660835" y="645320"/>
                </a:lnTo>
                <a:lnTo>
                  <a:pt x="665274" y="649443"/>
                </a:lnTo>
                <a:lnTo>
                  <a:pt x="670031" y="653566"/>
                </a:lnTo>
                <a:lnTo>
                  <a:pt x="675104" y="658005"/>
                </a:lnTo>
                <a:lnTo>
                  <a:pt x="680177" y="662128"/>
                </a:lnTo>
                <a:lnTo>
                  <a:pt x="686202" y="665933"/>
                </a:lnTo>
                <a:lnTo>
                  <a:pt x="691909" y="670373"/>
                </a:lnTo>
                <a:lnTo>
                  <a:pt x="698568" y="674178"/>
                </a:lnTo>
                <a:lnTo>
                  <a:pt x="705227" y="678301"/>
                </a:lnTo>
                <a:lnTo>
                  <a:pt x="719813" y="686229"/>
                </a:lnTo>
                <a:lnTo>
                  <a:pt x="735667" y="694474"/>
                </a:lnTo>
                <a:lnTo>
                  <a:pt x="753106" y="702402"/>
                </a:lnTo>
                <a:lnTo>
                  <a:pt x="771814" y="710964"/>
                </a:lnTo>
                <a:lnTo>
                  <a:pt x="792108" y="719527"/>
                </a:lnTo>
                <a:lnTo>
                  <a:pt x="804474" y="724600"/>
                </a:lnTo>
                <a:lnTo>
                  <a:pt x="816206" y="729991"/>
                </a:lnTo>
                <a:lnTo>
                  <a:pt x="827621" y="735065"/>
                </a:lnTo>
                <a:lnTo>
                  <a:pt x="838719" y="740774"/>
                </a:lnTo>
                <a:lnTo>
                  <a:pt x="849500" y="745847"/>
                </a:lnTo>
                <a:lnTo>
                  <a:pt x="859963" y="751873"/>
                </a:lnTo>
                <a:lnTo>
                  <a:pt x="870110" y="757264"/>
                </a:lnTo>
                <a:lnTo>
                  <a:pt x="879622" y="763289"/>
                </a:lnTo>
                <a:lnTo>
                  <a:pt x="888501" y="768997"/>
                </a:lnTo>
                <a:lnTo>
                  <a:pt x="897379" y="775340"/>
                </a:lnTo>
                <a:lnTo>
                  <a:pt x="905940" y="781365"/>
                </a:lnTo>
                <a:lnTo>
                  <a:pt x="914184" y="788024"/>
                </a:lnTo>
                <a:lnTo>
                  <a:pt x="921477" y="794367"/>
                </a:lnTo>
                <a:lnTo>
                  <a:pt x="928770" y="801026"/>
                </a:lnTo>
                <a:lnTo>
                  <a:pt x="935746" y="808003"/>
                </a:lnTo>
                <a:lnTo>
                  <a:pt x="942088" y="814980"/>
                </a:lnTo>
                <a:lnTo>
                  <a:pt x="948429" y="822273"/>
                </a:lnTo>
                <a:lnTo>
                  <a:pt x="953820" y="829250"/>
                </a:lnTo>
                <a:lnTo>
                  <a:pt x="959210" y="837178"/>
                </a:lnTo>
                <a:lnTo>
                  <a:pt x="963966" y="844789"/>
                </a:lnTo>
                <a:lnTo>
                  <a:pt x="968406" y="852717"/>
                </a:lnTo>
                <a:lnTo>
                  <a:pt x="972845" y="860962"/>
                </a:lnTo>
                <a:lnTo>
                  <a:pt x="976333" y="869524"/>
                </a:lnTo>
                <a:lnTo>
                  <a:pt x="979503" y="878087"/>
                </a:lnTo>
                <a:lnTo>
                  <a:pt x="982674" y="886966"/>
                </a:lnTo>
                <a:lnTo>
                  <a:pt x="985211" y="895845"/>
                </a:lnTo>
                <a:lnTo>
                  <a:pt x="987431" y="905359"/>
                </a:lnTo>
                <a:lnTo>
                  <a:pt x="989016" y="914873"/>
                </a:lnTo>
                <a:lnTo>
                  <a:pt x="990284" y="925020"/>
                </a:lnTo>
                <a:lnTo>
                  <a:pt x="991236" y="935168"/>
                </a:lnTo>
                <a:lnTo>
                  <a:pt x="991870" y="944999"/>
                </a:lnTo>
                <a:lnTo>
                  <a:pt x="992187" y="955781"/>
                </a:lnTo>
                <a:lnTo>
                  <a:pt x="991870" y="965295"/>
                </a:lnTo>
                <a:lnTo>
                  <a:pt x="991236" y="974808"/>
                </a:lnTo>
                <a:lnTo>
                  <a:pt x="990284" y="984322"/>
                </a:lnTo>
                <a:lnTo>
                  <a:pt x="989016" y="993835"/>
                </a:lnTo>
                <a:lnTo>
                  <a:pt x="987113" y="1002715"/>
                </a:lnTo>
                <a:lnTo>
                  <a:pt x="984894" y="1012228"/>
                </a:lnTo>
                <a:lnTo>
                  <a:pt x="982357" y="1021108"/>
                </a:lnTo>
                <a:lnTo>
                  <a:pt x="978869" y="1030304"/>
                </a:lnTo>
                <a:lnTo>
                  <a:pt x="975698" y="1039184"/>
                </a:lnTo>
                <a:lnTo>
                  <a:pt x="971893" y="1047429"/>
                </a:lnTo>
                <a:lnTo>
                  <a:pt x="967454" y="1055991"/>
                </a:lnTo>
                <a:lnTo>
                  <a:pt x="962698" y="1064553"/>
                </a:lnTo>
                <a:lnTo>
                  <a:pt x="957625" y="1072481"/>
                </a:lnTo>
                <a:lnTo>
                  <a:pt x="952234" y="1080409"/>
                </a:lnTo>
                <a:lnTo>
                  <a:pt x="946210" y="1088337"/>
                </a:lnTo>
                <a:lnTo>
                  <a:pt x="940185" y="1095631"/>
                </a:lnTo>
                <a:lnTo>
                  <a:pt x="933526" y="1102925"/>
                </a:lnTo>
                <a:lnTo>
                  <a:pt x="926551" y="1110219"/>
                </a:lnTo>
                <a:lnTo>
                  <a:pt x="918941" y="1116561"/>
                </a:lnTo>
                <a:lnTo>
                  <a:pt x="911014" y="1123221"/>
                </a:lnTo>
                <a:lnTo>
                  <a:pt x="903087" y="1129246"/>
                </a:lnTo>
                <a:lnTo>
                  <a:pt x="894525" y="1135271"/>
                </a:lnTo>
                <a:lnTo>
                  <a:pt x="885647" y="1140979"/>
                </a:lnTo>
                <a:lnTo>
                  <a:pt x="876134" y="1146370"/>
                </a:lnTo>
                <a:lnTo>
                  <a:pt x="866622" y="1151127"/>
                </a:lnTo>
                <a:lnTo>
                  <a:pt x="856475" y="1155884"/>
                </a:lnTo>
                <a:lnTo>
                  <a:pt x="846012" y="1160006"/>
                </a:lnTo>
                <a:lnTo>
                  <a:pt x="835231" y="1163812"/>
                </a:lnTo>
                <a:lnTo>
                  <a:pt x="824133" y="1167617"/>
                </a:lnTo>
                <a:lnTo>
                  <a:pt x="812401" y="1170471"/>
                </a:lnTo>
                <a:lnTo>
                  <a:pt x="800669" y="1173008"/>
                </a:lnTo>
                <a:lnTo>
                  <a:pt x="788303" y="1175228"/>
                </a:lnTo>
                <a:lnTo>
                  <a:pt x="788303" y="1309687"/>
                </a:lnTo>
                <a:lnTo>
                  <a:pt x="707129" y="1309687"/>
                </a:lnTo>
                <a:lnTo>
                  <a:pt x="707129" y="1179351"/>
                </a:lnTo>
                <a:lnTo>
                  <a:pt x="692861" y="1179034"/>
                </a:lnTo>
                <a:lnTo>
                  <a:pt x="678592" y="1178082"/>
                </a:lnTo>
                <a:lnTo>
                  <a:pt x="664640" y="1176180"/>
                </a:lnTo>
                <a:lnTo>
                  <a:pt x="650689" y="1174277"/>
                </a:lnTo>
                <a:lnTo>
                  <a:pt x="637054" y="1172057"/>
                </a:lnTo>
                <a:lnTo>
                  <a:pt x="623102" y="1169520"/>
                </a:lnTo>
                <a:lnTo>
                  <a:pt x="609785" y="1166349"/>
                </a:lnTo>
                <a:lnTo>
                  <a:pt x="596785" y="1162543"/>
                </a:lnTo>
                <a:lnTo>
                  <a:pt x="584101" y="1158738"/>
                </a:lnTo>
                <a:lnTo>
                  <a:pt x="572052" y="1154615"/>
                </a:lnTo>
                <a:lnTo>
                  <a:pt x="560003" y="1149859"/>
                </a:lnTo>
                <a:lnTo>
                  <a:pt x="548588" y="1144785"/>
                </a:lnTo>
                <a:lnTo>
                  <a:pt x="537807" y="1139394"/>
                </a:lnTo>
                <a:lnTo>
                  <a:pt x="527660" y="1134320"/>
                </a:lnTo>
                <a:lnTo>
                  <a:pt x="518148" y="1128294"/>
                </a:lnTo>
                <a:lnTo>
                  <a:pt x="509587" y="1122586"/>
                </a:lnTo>
                <a:lnTo>
                  <a:pt x="540027" y="1036012"/>
                </a:lnTo>
                <a:lnTo>
                  <a:pt x="549222" y="1041721"/>
                </a:lnTo>
                <a:lnTo>
                  <a:pt x="558735" y="1047112"/>
                </a:lnTo>
                <a:lnTo>
                  <a:pt x="568564" y="1052820"/>
                </a:lnTo>
                <a:lnTo>
                  <a:pt x="579028" y="1057577"/>
                </a:lnTo>
                <a:lnTo>
                  <a:pt x="589492" y="1062651"/>
                </a:lnTo>
                <a:lnTo>
                  <a:pt x="600590" y="1067090"/>
                </a:lnTo>
                <a:lnTo>
                  <a:pt x="612004" y="1071213"/>
                </a:lnTo>
                <a:lnTo>
                  <a:pt x="623737" y="1075335"/>
                </a:lnTo>
                <a:lnTo>
                  <a:pt x="635786" y="1078824"/>
                </a:lnTo>
                <a:lnTo>
                  <a:pt x="648152" y="1081995"/>
                </a:lnTo>
                <a:lnTo>
                  <a:pt x="660518" y="1084849"/>
                </a:lnTo>
                <a:lnTo>
                  <a:pt x="673201" y="1087069"/>
                </a:lnTo>
                <a:lnTo>
                  <a:pt x="686202" y="1088972"/>
                </a:lnTo>
                <a:lnTo>
                  <a:pt x="699519" y="1090240"/>
                </a:lnTo>
                <a:lnTo>
                  <a:pt x="712520" y="1091191"/>
                </a:lnTo>
                <a:lnTo>
                  <a:pt x="726154" y="1091509"/>
                </a:lnTo>
                <a:lnTo>
                  <a:pt x="734716" y="1091191"/>
                </a:lnTo>
                <a:lnTo>
                  <a:pt x="743277" y="1090874"/>
                </a:lnTo>
                <a:lnTo>
                  <a:pt x="751521" y="1090240"/>
                </a:lnTo>
                <a:lnTo>
                  <a:pt x="759131" y="1088972"/>
                </a:lnTo>
                <a:lnTo>
                  <a:pt x="767058" y="1087703"/>
                </a:lnTo>
                <a:lnTo>
                  <a:pt x="774668" y="1086117"/>
                </a:lnTo>
                <a:lnTo>
                  <a:pt x="781644" y="1083898"/>
                </a:lnTo>
                <a:lnTo>
                  <a:pt x="788937" y="1081995"/>
                </a:lnTo>
                <a:lnTo>
                  <a:pt x="795595" y="1079458"/>
                </a:lnTo>
                <a:lnTo>
                  <a:pt x="802571" y="1076921"/>
                </a:lnTo>
                <a:lnTo>
                  <a:pt x="809230" y="1074067"/>
                </a:lnTo>
                <a:lnTo>
                  <a:pt x="815255" y="1070579"/>
                </a:lnTo>
                <a:lnTo>
                  <a:pt x="821279" y="1067407"/>
                </a:lnTo>
                <a:lnTo>
                  <a:pt x="826987" y="1063919"/>
                </a:lnTo>
                <a:lnTo>
                  <a:pt x="832377" y="1059796"/>
                </a:lnTo>
                <a:lnTo>
                  <a:pt x="837450" y="1055674"/>
                </a:lnTo>
                <a:lnTo>
                  <a:pt x="842207" y="1051551"/>
                </a:lnTo>
                <a:lnTo>
                  <a:pt x="847280" y="1046795"/>
                </a:lnTo>
                <a:lnTo>
                  <a:pt x="851402" y="1042355"/>
                </a:lnTo>
                <a:lnTo>
                  <a:pt x="855524" y="1037281"/>
                </a:lnTo>
                <a:lnTo>
                  <a:pt x="859329" y="1032207"/>
                </a:lnTo>
                <a:lnTo>
                  <a:pt x="862817" y="1027133"/>
                </a:lnTo>
                <a:lnTo>
                  <a:pt x="866305" y="1021425"/>
                </a:lnTo>
                <a:lnTo>
                  <a:pt x="868842" y="1016034"/>
                </a:lnTo>
                <a:lnTo>
                  <a:pt x="871378" y="1010009"/>
                </a:lnTo>
                <a:lnTo>
                  <a:pt x="873598" y="1003983"/>
                </a:lnTo>
                <a:lnTo>
                  <a:pt x="875500" y="997641"/>
                </a:lnTo>
                <a:lnTo>
                  <a:pt x="877086" y="991299"/>
                </a:lnTo>
                <a:lnTo>
                  <a:pt x="878354" y="984956"/>
                </a:lnTo>
                <a:lnTo>
                  <a:pt x="879305" y="978297"/>
                </a:lnTo>
                <a:lnTo>
                  <a:pt x="879939" y="971954"/>
                </a:lnTo>
                <a:lnTo>
                  <a:pt x="879939" y="964978"/>
                </a:lnTo>
                <a:lnTo>
                  <a:pt x="879939" y="958318"/>
                </a:lnTo>
                <a:lnTo>
                  <a:pt x="879622" y="951976"/>
                </a:lnTo>
                <a:lnTo>
                  <a:pt x="878671" y="945950"/>
                </a:lnTo>
                <a:lnTo>
                  <a:pt x="877720" y="939608"/>
                </a:lnTo>
                <a:lnTo>
                  <a:pt x="876134" y="933266"/>
                </a:lnTo>
                <a:lnTo>
                  <a:pt x="874549" y="927557"/>
                </a:lnTo>
                <a:lnTo>
                  <a:pt x="872647" y="921849"/>
                </a:lnTo>
                <a:lnTo>
                  <a:pt x="870744" y="916458"/>
                </a:lnTo>
                <a:lnTo>
                  <a:pt x="868207" y="910750"/>
                </a:lnTo>
                <a:lnTo>
                  <a:pt x="865354" y="905676"/>
                </a:lnTo>
                <a:lnTo>
                  <a:pt x="862183" y="900602"/>
                </a:lnTo>
                <a:lnTo>
                  <a:pt x="859012" y="895211"/>
                </a:lnTo>
                <a:lnTo>
                  <a:pt x="855524" y="890454"/>
                </a:lnTo>
                <a:lnTo>
                  <a:pt x="851402" y="885380"/>
                </a:lnTo>
                <a:lnTo>
                  <a:pt x="847280" y="880624"/>
                </a:lnTo>
                <a:lnTo>
                  <a:pt x="842524" y="875867"/>
                </a:lnTo>
                <a:lnTo>
                  <a:pt x="838085" y="871427"/>
                </a:lnTo>
                <a:lnTo>
                  <a:pt x="833011" y="866987"/>
                </a:lnTo>
                <a:lnTo>
                  <a:pt x="827621" y="862231"/>
                </a:lnTo>
                <a:lnTo>
                  <a:pt x="822230" y="858108"/>
                </a:lnTo>
                <a:lnTo>
                  <a:pt x="816206" y="853985"/>
                </a:lnTo>
                <a:lnTo>
                  <a:pt x="810181" y="849546"/>
                </a:lnTo>
                <a:lnTo>
                  <a:pt x="803840" y="845740"/>
                </a:lnTo>
                <a:lnTo>
                  <a:pt x="797181" y="841301"/>
                </a:lnTo>
                <a:lnTo>
                  <a:pt x="782912" y="833690"/>
                </a:lnTo>
                <a:lnTo>
                  <a:pt x="767692" y="826079"/>
                </a:lnTo>
                <a:lnTo>
                  <a:pt x="751521" y="818785"/>
                </a:lnTo>
                <a:lnTo>
                  <a:pt x="734081" y="811174"/>
                </a:lnTo>
                <a:lnTo>
                  <a:pt x="709983" y="801344"/>
                </a:lnTo>
                <a:lnTo>
                  <a:pt x="687153" y="791196"/>
                </a:lnTo>
                <a:lnTo>
                  <a:pt x="676055" y="786439"/>
                </a:lnTo>
                <a:lnTo>
                  <a:pt x="665274" y="781048"/>
                </a:lnTo>
                <a:lnTo>
                  <a:pt x="655128" y="775657"/>
                </a:lnTo>
                <a:lnTo>
                  <a:pt x="644981" y="770266"/>
                </a:lnTo>
                <a:lnTo>
                  <a:pt x="635786" y="764875"/>
                </a:lnTo>
                <a:lnTo>
                  <a:pt x="626273" y="759167"/>
                </a:lnTo>
                <a:lnTo>
                  <a:pt x="617395" y="753458"/>
                </a:lnTo>
                <a:lnTo>
                  <a:pt x="608517" y="747433"/>
                </a:lnTo>
                <a:lnTo>
                  <a:pt x="600590" y="741408"/>
                </a:lnTo>
                <a:lnTo>
                  <a:pt x="592662" y="735065"/>
                </a:lnTo>
                <a:lnTo>
                  <a:pt x="585052" y="729040"/>
                </a:lnTo>
                <a:lnTo>
                  <a:pt x="578077" y="722381"/>
                </a:lnTo>
                <a:lnTo>
                  <a:pt x="571418" y="715721"/>
                </a:lnTo>
                <a:lnTo>
                  <a:pt x="565076" y="708744"/>
                </a:lnTo>
                <a:lnTo>
                  <a:pt x="559052" y="701451"/>
                </a:lnTo>
                <a:lnTo>
                  <a:pt x="553344" y="694474"/>
                </a:lnTo>
                <a:lnTo>
                  <a:pt x="548588" y="686546"/>
                </a:lnTo>
                <a:lnTo>
                  <a:pt x="543832" y="678935"/>
                </a:lnTo>
                <a:lnTo>
                  <a:pt x="539393" y="671007"/>
                </a:lnTo>
                <a:lnTo>
                  <a:pt x="535588" y="662762"/>
                </a:lnTo>
                <a:lnTo>
                  <a:pt x="532417" y="654200"/>
                </a:lnTo>
                <a:lnTo>
                  <a:pt x="529246" y="645955"/>
                </a:lnTo>
                <a:lnTo>
                  <a:pt x="526709" y="636758"/>
                </a:lnTo>
                <a:lnTo>
                  <a:pt x="524807" y="627562"/>
                </a:lnTo>
                <a:lnTo>
                  <a:pt x="523221" y="618048"/>
                </a:lnTo>
                <a:lnTo>
                  <a:pt x="521953" y="608217"/>
                </a:lnTo>
                <a:lnTo>
                  <a:pt x="521319" y="598069"/>
                </a:lnTo>
                <a:lnTo>
                  <a:pt x="521002" y="587922"/>
                </a:lnTo>
                <a:lnTo>
                  <a:pt x="521319" y="577774"/>
                </a:lnTo>
                <a:lnTo>
                  <a:pt x="521953" y="567943"/>
                </a:lnTo>
                <a:lnTo>
                  <a:pt x="522904" y="558429"/>
                </a:lnTo>
                <a:lnTo>
                  <a:pt x="524490" y="548916"/>
                </a:lnTo>
                <a:lnTo>
                  <a:pt x="526392" y="539402"/>
                </a:lnTo>
                <a:lnTo>
                  <a:pt x="528612" y="530523"/>
                </a:lnTo>
                <a:lnTo>
                  <a:pt x="531783" y="521643"/>
                </a:lnTo>
                <a:lnTo>
                  <a:pt x="534636" y="512764"/>
                </a:lnTo>
                <a:lnTo>
                  <a:pt x="538124" y="504202"/>
                </a:lnTo>
                <a:lnTo>
                  <a:pt x="541929" y="495956"/>
                </a:lnTo>
                <a:lnTo>
                  <a:pt x="546685" y="487711"/>
                </a:lnTo>
                <a:lnTo>
                  <a:pt x="551125" y="479783"/>
                </a:lnTo>
                <a:lnTo>
                  <a:pt x="556515" y="472489"/>
                </a:lnTo>
                <a:lnTo>
                  <a:pt x="561905" y="464879"/>
                </a:lnTo>
                <a:lnTo>
                  <a:pt x="567930" y="457585"/>
                </a:lnTo>
                <a:lnTo>
                  <a:pt x="573955" y="450925"/>
                </a:lnTo>
                <a:lnTo>
                  <a:pt x="580613" y="444266"/>
                </a:lnTo>
                <a:lnTo>
                  <a:pt x="587272" y="437923"/>
                </a:lnTo>
                <a:lnTo>
                  <a:pt x="594565" y="431581"/>
                </a:lnTo>
                <a:lnTo>
                  <a:pt x="602175" y="425873"/>
                </a:lnTo>
                <a:lnTo>
                  <a:pt x="609785" y="420165"/>
                </a:lnTo>
                <a:lnTo>
                  <a:pt x="618029" y="415091"/>
                </a:lnTo>
                <a:lnTo>
                  <a:pt x="626590" y="410017"/>
                </a:lnTo>
                <a:lnTo>
                  <a:pt x="635469" y="405577"/>
                </a:lnTo>
                <a:lnTo>
                  <a:pt x="644347" y="400820"/>
                </a:lnTo>
                <a:lnTo>
                  <a:pt x="653859" y="397015"/>
                </a:lnTo>
                <a:lnTo>
                  <a:pt x="663372" y="393526"/>
                </a:lnTo>
                <a:lnTo>
                  <a:pt x="673519" y="389721"/>
                </a:lnTo>
                <a:lnTo>
                  <a:pt x="683665" y="386867"/>
                </a:lnTo>
                <a:lnTo>
                  <a:pt x="694129" y="384330"/>
                </a:lnTo>
                <a:lnTo>
                  <a:pt x="704910" y="381793"/>
                </a:lnTo>
                <a:lnTo>
                  <a:pt x="716008" y="379890"/>
                </a:lnTo>
                <a:lnTo>
                  <a:pt x="716008" y="249237"/>
                </a:lnTo>
                <a:close/>
                <a:moveTo>
                  <a:pt x="784828" y="0"/>
                </a:moveTo>
                <a:lnTo>
                  <a:pt x="808948" y="317"/>
                </a:lnTo>
                <a:lnTo>
                  <a:pt x="832750" y="1588"/>
                </a:lnTo>
                <a:lnTo>
                  <a:pt x="856551" y="3175"/>
                </a:lnTo>
                <a:lnTo>
                  <a:pt x="880036" y="5716"/>
                </a:lnTo>
                <a:lnTo>
                  <a:pt x="903203" y="9209"/>
                </a:lnTo>
                <a:lnTo>
                  <a:pt x="926370" y="13020"/>
                </a:lnTo>
                <a:lnTo>
                  <a:pt x="949538" y="17466"/>
                </a:lnTo>
                <a:lnTo>
                  <a:pt x="972387" y="22864"/>
                </a:lnTo>
                <a:lnTo>
                  <a:pt x="994920" y="28581"/>
                </a:lnTo>
                <a:lnTo>
                  <a:pt x="1017452" y="35249"/>
                </a:lnTo>
                <a:lnTo>
                  <a:pt x="1039668" y="42871"/>
                </a:lnTo>
                <a:lnTo>
                  <a:pt x="1061565" y="50493"/>
                </a:lnTo>
                <a:lnTo>
                  <a:pt x="1083146" y="59067"/>
                </a:lnTo>
                <a:lnTo>
                  <a:pt x="1104727" y="68276"/>
                </a:lnTo>
                <a:lnTo>
                  <a:pt x="1125990" y="78121"/>
                </a:lnTo>
                <a:lnTo>
                  <a:pt x="1146618" y="88283"/>
                </a:lnTo>
                <a:lnTo>
                  <a:pt x="1167246" y="99397"/>
                </a:lnTo>
                <a:lnTo>
                  <a:pt x="1187240" y="111147"/>
                </a:lnTo>
                <a:lnTo>
                  <a:pt x="1207233" y="123215"/>
                </a:lnTo>
                <a:lnTo>
                  <a:pt x="1226910" y="136553"/>
                </a:lnTo>
                <a:lnTo>
                  <a:pt x="1245634" y="149890"/>
                </a:lnTo>
                <a:lnTo>
                  <a:pt x="1264675" y="163863"/>
                </a:lnTo>
                <a:lnTo>
                  <a:pt x="1283082" y="178154"/>
                </a:lnTo>
                <a:lnTo>
                  <a:pt x="1300854" y="193714"/>
                </a:lnTo>
                <a:lnTo>
                  <a:pt x="1318309" y="209275"/>
                </a:lnTo>
                <a:lnTo>
                  <a:pt x="1335129" y="225153"/>
                </a:lnTo>
                <a:lnTo>
                  <a:pt x="1351949" y="242302"/>
                </a:lnTo>
                <a:lnTo>
                  <a:pt x="1368134" y="259450"/>
                </a:lnTo>
                <a:lnTo>
                  <a:pt x="1383368" y="277234"/>
                </a:lnTo>
                <a:lnTo>
                  <a:pt x="1398918" y="295335"/>
                </a:lnTo>
                <a:lnTo>
                  <a:pt x="1413199" y="314389"/>
                </a:lnTo>
                <a:lnTo>
                  <a:pt x="1427163" y="333760"/>
                </a:lnTo>
                <a:lnTo>
                  <a:pt x="1313549" y="414104"/>
                </a:lnTo>
                <a:lnTo>
                  <a:pt x="1301806" y="397908"/>
                </a:lnTo>
                <a:lnTo>
                  <a:pt x="1289747" y="382665"/>
                </a:lnTo>
                <a:lnTo>
                  <a:pt x="1277370" y="367740"/>
                </a:lnTo>
                <a:lnTo>
                  <a:pt x="1264675" y="352814"/>
                </a:lnTo>
                <a:lnTo>
                  <a:pt x="1251346" y="338524"/>
                </a:lnTo>
                <a:lnTo>
                  <a:pt x="1238017" y="324868"/>
                </a:lnTo>
                <a:lnTo>
                  <a:pt x="1223736" y="311531"/>
                </a:lnTo>
                <a:lnTo>
                  <a:pt x="1209455" y="298828"/>
                </a:lnTo>
                <a:lnTo>
                  <a:pt x="1194539" y="286126"/>
                </a:lnTo>
                <a:lnTo>
                  <a:pt x="1179623" y="274058"/>
                </a:lnTo>
                <a:lnTo>
                  <a:pt x="1164073" y="262308"/>
                </a:lnTo>
                <a:lnTo>
                  <a:pt x="1148522" y="251829"/>
                </a:lnTo>
                <a:lnTo>
                  <a:pt x="1132654" y="241031"/>
                </a:lnTo>
                <a:lnTo>
                  <a:pt x="1116151" y="230869"/>
                </a:lnTo>
                <a:lnTo>
                  <a:pt x="1099649" y="221342"/>
                </a:lnTo>
                <a:lnTo>
                  <a:pt x="1082511" y="212133"/>
                </a:lnTo>
                <a:lnTo>
                  <a:pt x="1065374" y="203559"/>
                </a:lnTo>
                <a:lnTo>
                  <a:pt x="1047919" y="195620"/>
                </a:lnTo>
                <a:lnTo>
                  <a:pt x="1030464" y="187998"/>
                </a:lnTo>
                <a:lnTo>
                  <a:pt x="1012375" y="180694"/>
                </a:lnTo>
                <a:lnTo>
                  <a:pt x="994603" y="174343"/>
                </a:lnTo>
                <a:lnTo>
                  <a:pt x="976196" y="168309"/>
                </a:lnTo>
                <a:lnTo>
                  <a:pt x="957472" y="162910"/>
                </a:lnTo>
                <a:lnTo>
                  <a:pt x="939065" y="157829"/>
                </a:lnTo>
                <a:lnTo>
                  <a:pt x="920341" y="153701"/>
                </a:lnTo>
                <a:lnTo>
                  <a:pt x="901616" y="150208"/>
                </a:lnTo>
                <a:lnTo>
                  <a:pt x="882258" y="146715"/>
                </a:lnTo>
                <a:lnTo>
                  <a:pt x="862899" y="144174"/>
                </a:lnTo>
                <a:lnTo>
                  <a:pt x="843857" y="141951"/>
                </a:lnTo>
                <a:lnTo>
                  <a:pt x="824181" y="140681"/>
                </a:lnTo>
                <a:lnTo>
                  <a:pt x="804505" y="139728"/>
                </a:lnTo>
                <a:lnTo>
                  <a:pt x="784828" y="139411"/>
                </a:lnTo>
                <a:lnTo>
                  <a:pt x="768326" y="139728"/>
                </a:lnTo>
                <a:lnTo>
                  <a:pt x="751823" y="140363"/>
                </a:lnTo>
                <a:lnTo>
                  <a:pt x="735320" y="141316"/>
                </a:lnTo>
                <a:lnTo>
                  <a:pt x="719135" y="142586"/>
                </a:lnTo>
                <a:lnTo>
                  <a:pt x="702632" y="144492"/>
                </a:lnTo>
                <a:lnTo>
                  <a:pt x="686764" y="146715"/>
                </a:lnTo>
                <a:lnTo>
                  <a:pt x="670897" y="149573"/>
                </a:lnTo>
                <a:lnTo>
                  <a:pt x="655029" y="152431"/>
                </a:lnTo>
                <a:lnTo>
                  <a:pt x="639478" y="155924"/>
                </a:lnTo>
                <a:lnTo>
                  <a:pt x="623927" y="160052"/>
                </a:lnTo>
                <a:lnTo>
                  <a:pt x="608377" y="163863"/>
                </a:lnTo>
                <a:lnTo>
                  <a:pt x="593144" y="168309"/>
                </a:lnTo>
                <a:lnTo>
                  <a:pt x="578228" y="173390"/>
                </a:lnTo>
                <a:lnTo>
                  <a:pt x="562994" y="178471"/>
                </a:lnTo>
                <a:lnTo>
                  <a:pt x="548396" y="184505"/>
                </a:lnTo>
                <a:lnTo>
                  <a:pt x="533797" y="190221"/>
                </a:lnTo>
                <a:lnTo>
                  <a:pt x="519516" y="196572"/>
                </a:lnTo>
                <a:lnTo>
                  <a:pt x="505235" y="203241"/>
                </a:lnTo>
                <a:lnTo>
                  <a:pt x="491271" y="210228"/>
                </a:lnTo>
                <a:lnTo>
                  <a:pt x="477308" y="217532"/>
                </a:lnTo>
                <a:lnTo>
                  <a:pt x="463978" y="225153"/>
                </a:lnTo>
                <a:lnTo>
                  <a:pt x="450332" y="233092"/>
                </a:lnTo>
                <a:lnTo>
                  <a:pt x="437003" y="241349"/>
                </a:lnTo>
                <a:lnTo>
                  <a:pt x="423991" y="249923"/>
                </a:lnTo>
                <a:lnTo>
                  <a:pt x="411297" y="258815"/>
                </a:lnTo>
                <a:lnTo>
                  <a:pt x="398603" y="268024"/>
                </a:lnTo>
                <a:lnTo>
                  <a:pt x="386543" y="277551"/>
                </a:lnTo>
                <a:lnTo>
                  <a:pt x="374483" y="287396"/>
                </a:lnTo>
                <a:lnTo>
                  <a:pt x="362424" y="296923"/>
                </a:lnTo>
                <a:lnTo>
                  <a:pt x="350999" y="307402"/>
                </a:lnTo>
                <a:lnTo>
                  <a:pt x="339574" y="317882"/>
                </a:lnTo>
                <a:lnTo>
                  <a:pt x="328466" y="328997"/>
                </a:lnTo>
                <a:lnTo>
                  <a:pt x="317676" y="340112"/>
                </a:lnTo>
                <a:lnTo>
                  <a:pt x="306886" y="351226"/>
                </a:lnTo>
                <a:lnTo>
                  <a:pt x="296730" y="362976"/>
                </a:lnTo>
                <a:lnTo>
                  <a:pt x="286575" y="374726"/>
                </a:lnTo>
                <a:lnTo>
                  <a:pt x="277054" y="386794"/>
                </a:lnTo>
                <a:lnTo>
                  <a:pt x="267533" y="399179"/>
                </a:lnTo>
                <a:lnTo>
                  <a:pt x="258330" y="411564"/>
                </a:lnTo>
                <a:lnTo>
                  <a:pt x="249444" y="424584"/>
                </a:lnTo>
                <a:lnTo>
                  <a:pt x="240875" y="437604"/>
                </a:lnTo>
                <a:lnTo>
                  <a:pt x="232624" y="450942"/>
                </a:lnTo>
                <a:lnTo>
                  <a:pt x="224690" y="464279"/>
                </a:lnTo>
                <a:lnTo>
                  <a:pt x="217073" y="477935"/>
                </a:lnTo>
                <a:lnTo>
                  <a:pt x="209774" y="491590"/>
                </a:lnTo>
                <a:lnTo>
                  <a:pt x="202792" y="505563"/>
                </a:lnTo>
                <a:lnTo>
                  <a:pt x="196445" y="520171"/>
                </a:lnTo>
                <a:lnTo>
                  <a:pt x="189780" y="534462"/>
                </a:lnTo>
                <a:lnTo>
                  <a:pt x="183751" y="548752"/>
                </a:lnTo>
                <a:lnTo>
                  <a:pt x="178355" y="563678"/>
                </a:lnTo>
                <a:lnTo>
                  <a:pt x="173278" y="578603"/>
                </a:lnTo>
                <a:lnTo>
                  <a:pt x="168200" y="593846"/>
                </a:lnTo>
                <a:lnTo>
                  <a:pt x="163757" y="608772"/>
                </a:lnTo>
                <a:lnTo>
                  <a:pt x="159314" y="624332"/>
                </a:lnTo>
                <a:lnTo>
                  <a:pt x="155506" y="639893"/>
                </a:lnTo>
                <a:lnTo>
                  <a:pt x="152332" y="655454"/>
                </a:lnTo>
                <a:lnTo>
                  <a:pt x="148841" y="671650"/>
                </a:lnTo>
                <a:lnTo>
                  <a:pt x="146302" y="687210"/>
                </a:lnTo>
                <a:lnTo>
                  <a:pt x="144081" y="703724"/>
                </a:lnTo>
                <a:lnTo>
                  <a:pt x="142494" y="719602"/>
                </a:lnTo>
                <a:lnTo>
                  <a:pt x="140907" y="735798"/>
                </a:lnTo>
                <a:lnTo>
                  <a:pt x="139955" y="752629"/>
                </a:lnTo>
                <a:lnTo>
                  <a:pt x="139320" y="769142"/>
                </a:lnTo>
                <a:lnTo>
                  <a:pt x="139003" y="785973"/>
                </a:lnTo>
                <a:lnTo>
                  <a:pt x="139320" y="800263"/>
                </a:lnTo>
                <a:lnTo>
                  <a:pt x="139638" y="814871"/>
                </a:lnTo>
                <a:lnTo>
                  <a:pt x="140590" y="829162"/>
                </a:lnTo>
                <a:lnTo>
                  <a:pt x="141542" y="844087"/>
                </a:lnTo>
                <a:lnTo>
                  <a:pt x="143129" y="858378"/>
                </a:lnTo>
                <a:lnTo>
                  <a:pt x="144715" y="872350"/>
                </a:lnTo>
                <a:lnTo>
                  <a:pt x="146620" y="886641"/>
                </a:lnTo>
                <a:lnTo>
                  <a:pt x="149158" y="900931"/>
                </a:lnTo>
                <a:lnTo>
                  <a:pt x="152015" y="914586"/>
                </a:lnTo>
                <a:lnTo>
                  <a:pt x="154871" y="928559"/>
                </a:lnTo>
                <a:lnTo>
                  <a:pt x="158044" y="942215"/>
                </a:lnTo>
                <a:lnTo>
                  <a:pt x="161853" y="955870"/>
                </a:lnTo>
                <a:lnTo>
                  <a:pt x="165661" y="969208"/>
                </a:lnTo>
                <a:lnTo>
                  <a:pt x="169469" y="983180"/>
                </a:lnTo>
                <a:lnTo>
                  <a:pt x="174230" y="996201"/>
                </a:lnTo>
                <a:lnTo>
                  <a:pt x="178673" y="1009538"/>
                </a:lnTo>
                <a:lnTo>
                  <a:pt x="183433" y="1022558"/>
                </a:lnTo>
                <a:lnTo>
                  <a:pt x="188828" y="1035261"/>
                </a:lnTo>
                <a:lnTo>
                  <a:pt x="194223" y="1047964"/>
                </a:lnTo>
                <a:lnTo>
                  <a:pt x="200253" y="1060666"/>
                </a:lnTo>
                <a:lnTo>
                  <a:pt x="205966" y="1073369"/>
                </a:lnTo>
                <a:lnTo>
                  <a:pt x="212630" y="1085754"/>
                </a:lnTo>
                <a:lnTo>
                  <a:pt x="219295" y="1098139"/>
                </a:lnTo>
                <a:lnTo>
                  <a:pt x="225642" y="1110206"/>
                </a:lnTo>
                <a:lnTo>
                  <a:pt x="232941" y="1121956"/>
                </a:lnTo>
                <a:lnTo>
                  <a:pt x="239923" y="1133706"/>
                </a:lnTo>
                <a:lnTo>
                  <a:pt x="247857" y="1145456"/>
                </a:lnTo>
                <a:lnTo>
                  <a:pt x="255474" y="1156571"/>
                </a:lnTo>
                <a:lnTo>
                  <a:pt x="263408" y="1168003"/>
                </a:lnTo>
                <a:lnTo>
                  <a:pt x="271659" y="1179118"/>
                </a:lnTo>
                <a:lnTo>
                  <a:pt x="280228" y="1189915"/>
                </a:lnTo>
                <a:lnTo>
                  <a:pt x="289114" y="1200395"/>
                </a:lnTo>
                <a:lnTo>
                  <a:pt x="297682" y="1210874"/>
                </a:lnTo>
                <a:lnTo>
                  <a:pt x="307203" y="1221036"/>
                </a:lnTo>
                <a:lnTo>
                  <a:pt x="316407" y="1231198"/>
                </a:lnTo>
                <a:lnTo>
                  <a:pt x="326245" y="1241361"/>
                </a:lnTo>
                <a:lnTo>
                  <a:pt x="336083" y="1250887"/>
                </a:lnTo>
                <a:lnTo>
                  <a:pt x="345604" y="1260414"/>
                </a:lnTo>
                <a:lnTo>
                  <a:pt x="356076" y="1269624"/>
                </a:lnTo>
                <a:lnTo>
                  <a:pt x="366549" y="1278833"/>
                </a:lnTo>
                <a:lnTo>
                  <a:pt x="377022" y="1287725"/>
                </a:lnTo>
                <a:lnTo>
                  <a:pt x="388130" y="1296299"/>
                </a:lnTo>
                <a:lnTo>
                  <a:pt x="398920" y="1304556"/>
                </a:lnTo>
                <a:lnTo>
                  <a:pt x="410345" y="1312813"/>
                </a:lnTo>
                <a:lnTo>
                  <a:pt x="421770" y="1320752"/>
                </a:lnTo>
                <a:lnTo>
                  <a:pt x="433195" y="1328373"/>
                </a:lnTo>
                <a:lnTo>
                  <a:pt x="444937" y="1335995"/>
                </a:lnTo>
                <a:lnTo>
                  <a:pt x="456997" y="1343299"/>
                </a:lnTo>
                <a:lnTo>
                  <a:pt x="469056" y="1349968"/>
                </a:lnTo>
                <a:lnTo>
                  <a:pt x="481116" y="1356636"/>
                </a:lnTo>
                <a:lnTo>
                  <a:pt x="493810" y="1362988"/>
                </a:lnTo>
                <a:lnTo>
                  <a:pt x="506187" y="1369339"/>
                </a:lnTo>
                <a:lnTo>
                  <a:pt x="518882" y="1375373"/>
                </a:lnTo>
                <a:lnTo>
                  <a:pt x="532211" y="1380771"/>
                </a:lnTo>
                <a:lnTo>
                  <a:pt x="545222" y="1386170"/>
                </a:lnTo>
                <a:lnTo>
                  <a:pt x="558551" y="1391569"/>
                </a:lnTo>
                <a:lnTo>
                  <a:pt x="571881" y="1396015"/>
                </a:lnTo>
                <a:lnTo>
                  <a:pt x="585210" y="1400778"/>
                </a:lnTo>
                <a:lnTo>
                  <a:pt x="598856" y="1404906"/>
                </a:lnTo>
                <a:lnTo>
                  <a:pt x="613137" y="1408717"/>
                </a:lnTo>
                <a:lnTo>
                  <a:pt x="626784" y="1412845"/>
                </a:lnTo>
                <a:lnTo>
                  <a:pt x="641065" y="1416021"/>
                </a:lnTo>
                <a:lnTo>
                  <a:pt x="655029" y="1418879"/>
                </a:lnTo>
                <a:lnTo>
                  <a:pt x="669627" y="1422055"/>
                </a:lnTo>
                <a:lnTo>
                  <a:pt x="644873" y="1558925"/>
                </a:lnTo>
                <a:lnTo>
                  <a:pt x="627418" y="1555432"/>
                </a:lnTo>
                <a:lnTo>
                  <a:pt x="609964" y="1551939"/>
                </a:lnTo>
                <a:lnTo>
                  <a:pt x="593144" y="1547493"/>
                </a:lnTo>
                <a:lnTo>
                  <a:pt x="576006" y="1543365"/>
                </a:lnTo>
                <a:lnTo>
                  <a:pt x="559186" y="1538601"/>
                </a:lnTo>
                <a:lnTo>
                  <a:pt x="542684" y="1533202"/>
                </a:lnTo>
                <a:lnTo>
                  <a:pt x="526181" y="1527804"/>
                </a:lnTo>
                <a:lnTo>
                  <a:pt x="509996" y="1521770"/>
                </a:lnTo>
                <a:lnTo>
                  <a:pt x="493493" y="1515736"/>
                </a:lnTo>
                <a:lnTo>
                  <a:pt x="477942" y="1509068"/>
                </a:lnTo>
                <a:lnTo>
                  <a:pt x="462074" y="1502081"/>
                </a:lnTo>
                <a:lnTo>
                  <a:pt x="446524" y="1495095"/>
                </a:lnTo>
                <a:lnTo>
                  <a:pt x="431291" y="1487473"/>
                </a:lnTo>
                <a:lnTo>
                  <a:pt x="416057" y="1479852"/>
                </a:lnTo>
                <a:lnTo>
                  <a:pt x="401141" y="1471595"/>
                </a:lnTo>
                <a:lnTo>
                  <a:pt x="386226" y="1463338"/>
                </a:lnTo>
                <a:lnTo>
                  <a:pt x="371944" y="1454446"/>
                </a:lnTo>
                <a:lnTo>
                  <a:pt x="357346" y="1445555"/>
                </a:lnTo>
                <a:lnTo>
                  <a:pt x="343382" y="1436028"/>
                </a:lnTo>
                <a:lnTo>
                  <a:pt x="329736" y="1426501"/>
                </a:lnTo>
                <a:lnTo>
                  <a:pt x="316089" y="1416339"/>
                </a:lnTo>
                <a:lnTo>
                  <a:pt x="302760" y="1406177"/>
                </a:lnTo>
                <a:lnTo>
                  <a:pt x="289431" y="1395697"/>
                </a:lnTo>
                <a:lnTo>
                  <a:pt x="276419" y="1384900"/>
                </a:lnTo>
                <a:lnTo>
                  <a:pt x="263725" y="1373785"/>
                </a:lnTo>
                <a:lnTo>
                  <a:pt x="251348" y="1362670"/>
                </a:lnTo>
                <a:lnTo>
                  <a:pt x="238971" y="1350920"/>
                </a:lnTo>
                <a:lnTo>
                  <a:pt x="227229" y="1339170"/>
                </a:lnTo>
                <a:lnTo>
                  <a:pt x="215486" y="1327103"/>
                </a:lnTo>
                <a:lnTo>
                  <a:pt x="204062" y="1315036"/>
                </a:lnTo>
                <a:lnTo>
                  <a:pt x="192954" y="1302333"/>
                </a:lnTo>
                <a:lnTo>
                  <a:pt x="182164" y="1289630"/>
                </a:lnTo>
                <a:lnTo>
                  <a:pt x="171374" y="1276928"/>
                </a:lnTo>
                <a:lnTo>
                  <a:pt x="161535" y="1263590"/>
                </a:lnTo>
                <a:lnTo>
                  <a:pt x="151380" y="1250252"/>
                </a:lnTo>
                <a:lnTo>
                  <a:pt x="141542" y="1236597"/>
                </a:lnTo>
                <a:lnTo>
                  <a:pt x="132021" y="1222624"/>
                </a:lnTo>
                <a:lnTo>
                  <a:pt x="122818" y="1208651"/>
                </a:lnTo>
                <a:lnTo>
                  <a:pt x="113932" y="1194361"/>
                </a:lnTo>
                <a:lnTo>
                  <a:pt x="105363" y="1180071"/>
                </a:lnTo>
                <a:lnTo>
                  <a:pt x="97112" y="1165145"/>
                </a:lnTo>
                <a:lnTo>
                  <a:pt x="89178" y="1150219"/>
                </a:lnTo>
                <a:lnTo>
                  <a:pt x="81561" y="1135294"/>
                </a:lnTo>
                <a:lnTo>
                  <a:pt x="74262" y="1120368"/>
                </a:lnTo>
                <a:lnTo>
                  <a:pt x="66962" y="1104808"/>
                </a:lnTo>
                <a:lnTo>
                  <a:pt x="60615" y="1089247"/>
                </a:lnTo>
                <a:lnTo>
                  <a:pt x="53951" y="1073369"/>
                </a:lnTo>
                <a:lnTo>
                  <a:pt x="48238" y="1057491"/>
                </a:lnTo>
                <a:lnTo>
                  <a:pt x="42208" y="1041612"/>
                </a:lnTo>
                <a:lnTo>
                  <a:pt x="37131" y="1025417"/>
                </a:lnTo>
                <a:lnTo>
                  <a:pt x="32053" y="1009221"/>
                </a:lnTo>
                <a:lnTo>
                  <a:pt x="27293" y="992390"/>
                </a:lnTo>
                <a:lnTo>
                  <a:pt x="23167" y="975876"/>
                </a:lnTo>
                <a:lnTo>
                  <a:pt x="19041" y="959363"/>
                </a:lnTo>
                <a:lnTo>
                  <a:pt x="15550" y="942532"/>
                </a:lnTo>
                <a:lnTo>
                  <a:pt x="12377" y="925701"/>
                </a:lnTo>
                <a:lnTo>
                  <a:pt x="9203" y="908235"/>
                </a:lnTo>
                <a:lnTo>
                  <a:pt x="6982" y="891087"/>
                </a:lnTo>
                <a:lnTo>
                  <a:pt x="4760" y="873621"/>
                </a:lnTo>
                <a:lnTo>
                  <a:pt x="3173" y="856472"/>
                </a:lnTo>
                <a:lnTo>
                  <a:pt x="1904" y="838689"/>
                </a:lnTo>
                <a:lnTo>
                  <a:pt x="952" y="821222"/>
                </a:lnTo>
                <a:lnTo>
                  <a:pt x="317" y="803439"/>
                </a:lnTo>
                <a:lnTo>
                  <a:pt x="0" y="785973"/>
                </a:lnTo>
                <a:lnTo>
                  <a:pt x="317" y="765649"/>
                </a:lnTo>
                <a:lnTo>
                  <a:pt x="952" y="745325"/>
                </a:lnTo>
                <a:lnTo>
                  <a:pt x="2221" y="725318"/>
                </a:lnTo>
                <a:lnTo>
                  <a:pt x="4125" y="705629"/>
                </a:lnTo>
                <a:lnTo>
                  <a:pt x="6030" y="685622"/>
                </a:lnTo>
                <a:lnTo>
                  <a:pt x="8886" y="666251"/>
                </a:lnTo>
                <a:lnTo>
                  <a:pt x="12377" y="646879"/>
                </a:lnTo>
                <a:lnTo>
                  <a:pt x="15868" y="627508"/>
                </a:lnTo>
                <a:lnTo>
                  <a:pt x="19993" y="608454"/>
                </a:lnTo>
                <a:lnTo>
                  <a:pt x="24754" y="589718"/>
                </a:lnTo>
                <a:lnTo>
                  <a:pt x="29831" y="570982"/>
                </a:lnTo>
                <a:lnTo>
                  <a:pt x="35227" y="552245"/>
                </a:lnTo>
                <a:lnTo>
                  <a:pt x="41256" y="534144"/>
                </a:lnTo>
                <a:lnTo>
                  <a:pt x="47604" y="515725"/>
                </a:lnTo>
                <a:lnTo>
                  <a:pt x="54268" y="497941"/>
                </a:lnTo>
                <a:lnTo>
                  <a:pt x="61567" y="480158"/>
                </a:lnTo>
                <a:lnTo>
                  <a:pt x="69501" y="462692"/>
                </a:lnTo>
                <a:lnTo>
                  <a:pt x="77435" y="445225"/>
                </a:lnTo>
                <a:lnTo>
                  <a:pt x="86004" y="428395"/>
                </a:lnTo>
                <a:lnTo>
                  <a:pt x="94890" y="411246"/>
                </a:lnTo>
                <a:lnTo>
                  <a:pt x="104093" y="395050"/>
                </a:lnTo>
                <a:lnTo>
                  <a:pt x="113614" y="378854"/>
                </a:lnTo>
                <a:lnTo>
                  <a:pt x="123770" y="362341"/>
                </a:lnTo>
                <a:lnTo>
                  <a:pt x="133925" y="346780"/>
                </a:lnTo>
                <a:lnTo>
                  <a:pt x="145033" y="330902"/>
                </a:lnTo>
                <a:lnTo>
                  <a:pt x="156140" y="315977"/>
                </a:lnTo>
                <a:lnTo>
                  <a:pt x="167565" y="301051"/>
                </a:lnTo>
                <a:lnTo>
                  <a:pt x="179308" y="286443"/>
                </a:lnTo>
                <a:lnTo>
                  <a:pt x="191367" y="271835"/>
                </a:lnTo>
                <a:lnTo>
                  <a:pt x="204062" y="257545"/>
                </a:lnTo>
                <a:lnTo>
                  <a:pt x="216756" y="243889"/>
                </a:lnTo>
                <a:lnTo>
                  <a:pt x="229768" y="230552"/>
                </a:lnTo>
                <a:lnTo>
                  <a:pt x="243731" y="217214"/>
                </a:lnTo>
                <a:lnTo>
                  <a:pt x="257378" y="204194"/>
                </a:lnTo>
                <a:lnTo>
                  <a:pt x="271342" y="191809"/>
                </a:lnTo>
                <a:lnTo>
                  <a:pt x="285623" y="179424"/>
                </a:lnTo>
                <a:lnTo>
                  <a:pt x="300539" y="167674"/>
                </a:lnTo>
                <a:lnTo>
                  <a:pt x="315455" y="156242"/>
                </a:lnTo>
                <a:lnTo>
                  <a:pt x="330688" y="145127"/>
                </a:lnTo>
                <a:lnTo>
                  <a:pt x="346556" y="134330"/>
                </a:lnTo>
                <a:lnTo>
                  <a:pt x="362106" y="124168"/>
                </a:lnTo>
                <a:lnTo>
                  <a:pt x="377974" y="114005"/>
                </a:lnTo>
                <a:lnTo>
                  <a:pt x="394477" y="104479"/>
                </a:lnTo>
                <a:lnTo>
                  <a:pt x="410980" y="94952"/>
                </a:lnTo>
                <a:lnTo>
                  <a:pt x="428117" y="86060"/>
                </a:lnTo>
                <a:lnTo>
                  <a:pt x="444937" y="77803"/>
                </a:lnTo>
                <a:lnTo>
                  <a:pt x="462392" y="69546"/>
                </a:lnTo>
                <a:lnTo>
                  <a:pt x="479529" y="61925"/>
                </a:lnTo>
                <a:lnTo>
                  <a:pt x="497619" y="54621"/>
                </a:lnTo>
                <a:lnTo>
                  <a:pt x="515391" y="47634"/>
                </a:lnTo>
                <a:lnTo>
                  <a:pt x="533480" y="41283"/>
                </a:lnTo>
                <a:lnTo>
                  <a:pt x="551570" y="35567"/>
                </a:lnTo>
                <a:lnTo>
                  <a:pt x="570294" y="29851"/>
                </a:lnTo>
                <a:lnTo>
                  <a:pt x="589018" y="24770"/>
                </a:lnTo>
                <a:lnTo>
                  <a:pt x="607742" y="20324"/>
                </a:lnTo>
                <a:lnTo>
                  <a:pt x="627101" y="15878"/>
                </a:lnTo>
                <a:lnTo>
                  <a:pt x="646143" y="12385"/>
                </a:lnTo>
                <a:lnTo>
                  <a:pt x="665501" y="9209"/>
                </a:lnTo>
                <a:lnTo>
                  <a:pt x="685178" y="6351"/>
                </a:lnTo>
                <a:lnTo>
                  <a:pt x="704854" y="4128"/>
                </a:lnTo>
                <a:lnTo>
                  <a:pt x="724530" y="2223"/>
                </a:lnTo>
                <a:lnTo>
                  <a:pt x="744524" y="952"/>
                </a:lnTo>
                <a:lnTo>
                  <a:pt x="764835" y="317"/>
                </a:lnTo>
                <a:lnTo>
                  <a:pt x="784828" y="0"/>
                </a:lnTo>
                <a:close/>
              </a:path>
            </a:pathLst>
          </a:custGeom>
          <a:solidFill>
            <a:schemeClr val="bg1"/>
          </a:solidFill>
          <a:ln w="9525">
            <a:noFill/>
          </a:ln>
        </p:spPr>
        <p:txBody>
          <a:bodyPr/>
          <a:lstStyle/>
          <a:p>
            <a:endParaRPr lang="zh-CN" altLang="en-US" sz="2530"/>
          </a:p>
        </p:txBody>
      </p:sp>
      <p:sp>
        <p:nvSpPr>
          <p:cNvPr id="37915" name="KSO_Shape"/>
          <p:cNvSpPr>
            <a:spLocks noChangeAspect="1"/>
          </p:cNvSpPr>
          <p:nvPr/>
        </p:nvSpPr>
        <p:spPr>
          <a:xfrm>
            <a:off x="1835303" y="3278132"/>
            <a:ext cx="1138473" cy="1115034"/>
          </a:xfrm>
          <a:custGeom>
            <a:avLst/>
            <a:gdLst/>
            <a:ahLst/>
            <a:cxnLst>
              <a:cxn ang="0">
                <a:pos x="761428" y="698784"/>
              </a:cxn>
              <a:cxn ang="0">
                <a:pos x="776609" y="749228"/>
              </a:cxn>
              <a:cxn ang="0">
                <a:pos x="739997" y="785945"/>
              </a:cxn>
              <a:cxn ang="0">
                <a:pos x="779176" y="790521"/>
              </a:cxn>
              <a:cxn ang="0">
                <a:pos x="1069619" y="769763"/>
              </a:cxn>
              <a:cxn ang="0">
                <a:pos x="1077879" y="817752"/>
              </a:cxn>
              <a:cxn ang="0">
                <a:pos x="1049527" y="850674"/>
              </a:cxn>
              <a:cxn ang="0">
                <a:pos x="377110" y="956584"/>
              </a:cxn>
              <a:cxn ang="0">
                <a:pos x="218715" y="697274"/>
              </a:cxn>
              <a:cxn ang="0">
                <a:pos x="208566" y="738852"/>
              </a:cxn>
              <a:cxn ang="0">
                <a:pos x="239684" y="767129"/>
              </a:cxn>
              <a:cxn ang="0">
                <a:pos x="279835" y="752823"/>
              </a:cxn>
              <a:cxn ang="0">
                <a:pos x="286081" y="710351"/>
              </a:cxn>
              <a:cxn ang="0">
                <a:pos x="252175" y="685314"/>
              </a:cxn>
              <a:cxn ang="0">
                <a:pos x="613586" y="420369"/>
              </a:cxn>
              <a:cxn ang="0">
                <a:pos x="594072" y="446738"/>
              </a:cxn>
              <a:cxn ang="0">
                <a:pos x="628862" y="496234"/>
              </a:cxn>
              <a:cxn ang="0">
                <a:pos x="614478" y="502044"/>
              </a:cxn>
              <a:cxn ang="0">
                <a:pos x="581695" y="496458"/>
              </a:cxn>
              <a:cxn ang="0">
                <a:pos x="651944" y="525284"/>
              </a:cxn>
              <a:cxn ang="0">
                <a:pos x="665325" y="498581"/>
              </a:cxn>
              <a:cxn ang="0">
                <a:pos x="634103" y="453553"/>
              </a:cxn>
              <a:cxn ang="0">
                <a:pos x="650383" y="444838"/>
              </a:cxn>
              <a:cxn ang="0">
                <a:pos x="680713" y="449754"/>
              </a:cxn>
              <a:cxn ang="0">
                <a:pos x="701453" y="409978"/>
              </a:cxn>
              <a:cxn ang="0">
                <a:pos x="706137" y="491989"/>
              </a:cxn>
              <a:cxn ang="0">
                <a:pos x="657185" y="557798"/>
              </a:cxn>
              <a:cxn ang="0">
                <a:pos x="788763" y="627853"/>
              </a:cxn>
              <a:cxn ang="0">
                <a:pos x="815190" y="608077"/>
              </a:cxn>
              <a:cxn ang="0">
                <a:pos x="852656" y="477017"/>
              </a:cxn>
              <a:cxn ang="0">
                <a:pos x="844628" y="445844"/>
              </a:cxn>
              <a:cxn ang="0">
                <a:pos x="484907" y="314001"/>
              </a:cxn>
              <a:cxn ang="0">
                <a:pos x="391130" y="427520"/>
              </a:cxn>
              <a:cxn ang="0">
                <a:pos x="410309" y="455117"/>
              </a:cxn>
              <a:cxn ang="0">
                <a:pos x="569429" y="547742"/>
              </a:cxn>
              <a:cxn ang="0">
                <a:pos x="550696" y="469978"/>
              </a:cxn>
              <a:cxn ang="0">
                <a:pos x="593961" y="395788"/>
              </a:cxn>
              <a:cxn ang="0">
                <a:pos x="572886" y="339699"/>
              </a:cxn>
              <a:cxn ang="0">
                <a:pos x="694986" y="357464"/>
              </a:cxn>
              <a:cxn ang="0">
                <a:pos x="747394" y="650311"/>
              </a:cxn>
              <a:cxn ang="0">
                <a:pos x="391576" y="500369"/>
              </a:cxn>
              <a:cxn ang="0">
                <a:pos x="794694" y="149326"/>
              </a:cxn>
              <a:cxn ang="0">
                <a:pos x="838840" y="168090"/>
              </a:cxn>
              <a:cxn ang="0">
                <a:pos x="835718" y="178142"/>
              </a:cxn>
              <a:cxn ang="0">
                <a:pos x="831928" y="192326"/>
              </a:cxn>
              <a:cxn ang="0">
                <a:pos x="866375" y="159378"/>
              </a:cxn>
              <a:cxn ang="0">
                <a:pos x="823232" y="144747"/>
              </a:cxn>
              <a:cxn ang="0">
                <a:pos x="832708" y="144523"/>
              </a:cxn>
              <a:cxn ang="0">
                <a:pos x="828472" y="119729"/>
              </a:cxn>
              <a:cxn ang="0">
                <a:pos x="677641" y="151560"/>
              </a:cxn>
              <a:cxn ang="0">
                <a:pos x="712088" y="254536"/>
              </a:cxn>
              <a:cxn ang="0">
                <a:pos x="817324" y="218572"/>
              </a:cxn>
              <a:cxn ang="0">
                <a:pos x="780202" y="176131"/>
              </a:cxn>
              <a:cxn ang="0">
                <a:pos x="779756" y="117272"/>
              </a:cxn>
              <a:cxn ang="0">
                <a:pos x="823455" y="87451"/>
              </a:cxn>
              <a:cxn ang="0">
                <a:pos x="868939" y="115373"/>
              </a:cxn>
              <a:cxn ang="0">
                <a:pos x="887221" y="171664"/>
              </a:cxn>
              <a:cxn ang="0">
                <a:pos x="927354" y="188863"/>
              </a:cxn>
              <a:cxn ang="0">
                <a:pos x="998589" y="129892"/>
              </a:cxn>
              <a:cxn ang="0">
                <a:pos x="1030026" y="164292"/>
              </a:cxn>
              <a:cxn ang="0">
                <a:pos x="780648" y="266598"/>
              </a:cxn>
              <a:cxn ang="0">
                <a:pos x="757683" y="85329"/>
              </a:cxn>
            </a:cxnLst>
            <a:rect l="0" t="0" r="0" b="0"/>
            <a:pathLst>
              <a:path w="3073399" h="3009901">
                <a:moveTo>
                  <a:pt x="1055687" y="1949450"/>
                </a:moveTo>
                <a:lnTo>
                  <a:pt x="1078240" y="1949450"/>
                </a:lnTo>
                <a:lnTo>
                  <a:pt x="1078927" y="1949450"/>
                </a:lnTo>
                <a:lnTo>
                  <a:pt x="1086499" y="1949450"/>
                </a:lnTo>
                <a:lnTo>
                  <a:pt x="1351101" y="1949450"/>
                </a:lnTo>
                <a:lnTo>
                  <a:pt x="1804388" y="1949450"/>
                </a:lnTo>
                <a:lnTo>
                  <a:pt x="2069625" y="1949450"/>
                </a:lnTo>
                <a:lnTo>
                  <a:pt x="2076931" y="1949450"/>
                </a:lnTo>
                <a:lnTo>
                  <a:pt x="2084237" y="1950085"/>
                </a:lnTo>
                <a:lnTo>
                  <a:pt x="2091543" y="1951355"/>
                </a:lnTo>
                <a:lnTo>
                  <a:pt x="2098532" y="1952307"/>
                </a:lnTo>
                <a:lnTo>
                  <a:pt x="2105838" y="1953894"/>
                </a:lnTo>
                <a:lnTo>
                  <a:pt x="2112508" y="1956115"/>
                </a:lnTo>
                <a:lnTo>
                  <a:pt x="2119496" y="1958337"/>
                </a:lnTo>
                <a:lnTo>
                  <a:pt x="2126167" y="1960876"/>
                </a:lnTo>
                <a:lnTo>
                  <a:pt x="2132202" y="1963732"/>
                </a:lnTo>
                <a:lnTo>
                  <a:pt x="2138555" y="1966906"/>
                </a:lnTo>
                <a:lnTo>
                  <a:pt x="2144591" y="1970397"/>
                </a:lnTo>
                <a:lnTo>
                  <a:pt x="2150626" y="1974206"/>
                </a:lnTo>
                <a:lnTo>
                  <a:pt x="2156344" y="1978331"/>
                </a:lnTo>
                <a:lnTo>
                  <a:pt x="2161744" y="1982775"/>
                </a:lnTo>
                <a:lnTo>
                  <a:pt x="2166826" y="1987218"/>
                </a:lnTo>
                <a:lnTo>
                  <a:pt x="2172226" y="1991979"/>
                </a:lnTo>
                <a:lnTo>
                  <a:pt x="2176991" y="1997057"/>
                </a:lnTo>
                <a:lnTo>
                  <a:pt x="2181438" y="2002135"/>
                </a:lnTo>
                <a:lnTo>
                  <a:pt x="2185568" y="2007847"/>
                </a:lnTo>
                <a:lnTo>
                  <a:pt x="2190015" y="2013243"/>
                </a:lnTo>
                <a:lnTo>
                  <a:pt x="2193826" y="2019273"/>
                </a:lnTo>
                <a:lnTo>
                  <a:pt x="2197321" y="2025620"/>
                </a:lnTo>
                <a:lnTo>
                  <a:pt x="2200497" y="2031651"/>
                </a:lnTo>
                <a:lnTo>
                  <a:pt x="2203038" y="2037998"/>
                </a:lnTo>
                <a:lnTo>
                  <a:pt x="2205897" y="2044663"/>
                </a:lnTo>
                <a:lnTo>
                  <a:pt x="2208121" y="2051328"/>
                </a:lnTo>
                <a:lnTo>
                  <a:pt x="2210027" y="2058310"/>
                </a:lnTo>
                <a:lnTo>
                  <a:pt x="2211615" y="2065292"/>
                </a:lnTo>
                <a:lnTo>
                  <a:pt x="2212886" y="2072592"/>
                </a:lnTo>
                <a:lnTo>
                  <a:pt x="2213838" y="2079892"/>
                </a:lnTo>
                <a:lnTo>
                  <a:pt x="2214474" y="2087191"/>
                </a:lnTo>
                <a:lnTo>
                  <a:pt x="2214791" y="2094491"/>
                </a:lnTo>
                <a:lnTo>
                  <a:pt x="2214474" y="2102108"/>
                </a:lnTo>
                <a:lnTo>
                  <a:pt x="2213838" y="2109408"/>
                </a:lnTo>
                <a:lnTo>
                  <a:pt x="2212886" y="2116707"/>
                </a:lnTo>
                <a:lnTo>
                  <a:pt x="2211615" y="2123689"/>
                </a:lnTo>
                <a:lnTo>
                  <a:pt x="2210027" y="2130672"/>
                </a:lnTo>
                <a:lnTo>
                  <a:pt x="2208121" y="2137654"/>
                </a:lnTo>
                <a:lnTo>
                  <a:pt x="2205897" y="2144319"/>
                </a:lnTo>
                <a:lnTo>
                  <a:pt x="2203038" y="2150984"/>
                </a:lnTo>
                <a:lnTo>
                  <a:pt x="2200497" y="2157649"/>
                </a:lnTo>
                <a:lnTo>
                  <a:pt x="2197321" y="2163996"/>
                </a:lnTo>
                <a:lnTo>
                  <a:pt x="2193826" y="2169709"/>
                </a:lnTo>
                <a:lnTo>
                  <a:pt x="2190015" y="2175739"/>
                </a:lnTo>
                <a:lnTo>
                  <a:pt x="2185568" y="2181452"/>
                </a:lnTo>
                <a:lnTo>
                  <a:pt x="2181438" y="2186847"/>
                </a:lnTo>
                <a:lnTo>
                  <a:pt x="2176991" y="2192243"/>
                </a:lnTo>
                <a:lnTo>
                  <a:pt x="2172226" y="2197003"/>
                </a:lnTo>
                <a:lnTo>
                  <a:pt x="2166826" y="2201764"/>
                </a:lnTo>
                <a:lnTo>
                  <a:pt x="2161744" y="2206524"/>
                </a:lnTo>
                <a:lnTo>
                  <a:pt x="2156344" y="2210968"/>
                </a:lnTo>
                <a:lnTo>
                  <a:pt x="2150626" y="2214776"/>
                </a:lnTo>
                <a:lnTo>
                  <a:pt x="2144591" y="2218585"/>
                </a:lnTo>
                <a:lnTo>
                  <a:pt x="2138555" y="2222076"/>
                </a:lnTo>
                <a:lnTo>
                  <a:pt x="2132202" y="2225250"/>
                </a:lnTo>
                <a:lnTo>
                  <a:pt x="2126167" y="2228423"/>
                </a:lnTo>
                <a:lnTo>
                  <a:pt x="2119496" y="2230645"/>
                </a:lnTo>
                <a:lnTo>
                  <a:pt x="2112508" y="2233184"/>
                </a:lnTo>
                <a:lnTo>
                  <a:pt x="2105838" y="2235088"/>
                </a:lnTo>
                <a:lnTo>
                  <a:pt x="2098532" y="2236675"/>
                </a:lnTo>
                <a:lnTo>
                  <a:pt x="2091543" y="2238262"/>
                </a:lnTo>
                <a:lnTo>
                  <a:pt x="2084237" y="2238897"/>
                </a:lnTo>
                <a:lnTo>
                  <a:pt x="2076931" y="2239531"/>
                </a:lnTo>
                <a:lnTo>
                  <a:pt x="2069625" y="2239531"/>
                </a:lnTo>
                <a:lnTo>
                  <a:pt x="1804388" y="2239531"/>
                </a:lnTo>
                <a:lnTo>
                  <a:pt x="1584256" y="2239531"/>
                </a:lnTo>
                <a:lnTo>
                  <a:pt x="1584256" y="2308085"/>
                </a:lnTo>
                <a:lnTo>
                  <a:pt x="2069625" y="2308085"/>
                </a:lnTo>
                <a:lnTo>
                  <a:pt x="2082331" y="2307767"/>
                </a:lnTo>
                <a:lnTo>
                  <a:pt x="2095355" y="2306815"/>
                </a:lnTo>
                <a:lnTo>
                  <a:pt x="2108379" y="2304593"/>
                </a:lnTo>
                <a:lnTo>
                  <a:pt x="2120767" y="2302054"/>
                </a:lnTo>
                <a:lnTo>
                  <a:pt x="2133155" y="2298563"/>
                </a:lnTo>
                <a:lnTo>
                  <a:pt x="2144908" y="2294437"/>
                </a:lnTo>
                <a:lnTo>
                  <a:pt x="2156344" y="2289677"/>
                </a:lnTo>
                <a:lnTo>
                  <a:pt x="2167462" y="2284281"/>
                </a:lnTo>
                <a:lnTo>
                  <a:pt x="2178262" y="2278251"/>
                </a:lnTo>
                <a:lnTo>
                  <a:pt x="2188744" y="2271586"/>
                </a:lnTo>
                <a:lnTo>
                  <a:pt x="2198909" y="2264287"/>
                </a:lnTo>
                <a:lnTo>
                  <a:pt x="2208438" y="2256670"/>
                </a:lnTo>
                <a:lnTo>
                  <a:pt x="2217333" y="2248101"/>
                </a:lnTo>
                <a:lnTo>
                  <a:pt x="2226227" y="2239531"/>
                </a:lnTo>
                <a:lnTo>
                  <a:pt x="2234168" y="2230010"/>
                </a:lnTo>
                <a:lnTo>
                  <a:pt x="2241792" y="2220489"/>
                </a:lnTo>
                <a:lnTo>
                  <a:pt x="2946339" y="2149079"/>
                </a:lnTo>
                <a:lnTo>
                  <a:pt x="2952057" y="2148445"/>
                </a:lnTo>
                <a:lnTo>
                  <a:pt x="2958410" y="2148445"/>
                </a:lnTo>
                <a:lnTo>
                  <a:pt x="2964445" y="2148762"/>
                </a:lnTo>
                <a:lnTo>
                  <a:pt x="2970480" y="2149079"/>
                </a:lnTo>
                <a:lnTo>
                  <a:pt x="2976198" y="2150349"/>
                </a:lnTo>
                <a:lnTo>
                  <a:pt x="2982234" y="2151301"/>
                </a:lnTo>
                <a:lnTo>
                  <a:pt x="2988269" y="2152571"/>
                </a:lnTo>
                <a:lnTo>
                  <a:pt x="2993669" y="2154792"/>
                </a:lnTo>
                <a:lnTo>
                  <a:pt x="2999704" y="2157014"/>
                </a:lnTo>
                <a:lnTo>
                  <a:pt x="3004787" y="2159235"/>
                </a:lnTo>
                <a:lnTo>
                  <a:pt x="3010504" y="2161774"/>
                </a:lnTo>
                <a:lnTo>
                  <a:pt x="3015587" y="2164948"/>
                </a:lnTo>
                <a:lnTo>
                  <a:pt x="3020987" y="2168439"/>
                </a:lnTo>
                <a:lnTo>
                  <a:pt x="3025752" y="2171930"/>
                </a:lnTo>
                <a:lnTo>
                  <a:pt x="3030834" y="2175739"/>
                </a:lnTo>
                <a:lnTo>
                  <a:pt x="3035281" y="2179865"/>
                </a:lnTo>
                <a:lnTo>
                  <a:pt x="3039728" y="2184308"/>
                </a:lnTo>
                <a:lnTo>
                  <a:pt x="3043858" y="2189069"/>
                </a:lnTo>
                <a:lnTo>
                  <a:pt x="3047669" y="2193829"/>
                </a:lnTo>
                <a:lnTo>
                  <a:pt x="3051164" y="2199225"/>
                </a:lnTo>
                <a:lnTo>
                  <a:pt x="3054658" y="2204303"/>
                </a:lnTo>
                <a:lnTo>
                  <a:pt x="3057834" y="2209381"/>
                </a:lnTo>
                <a:lnTo>
                  <a:pt x="3060693" y="2215094"/>
                </a:lnTo>
                <a:lnTo>
                  <a:pt x="3063234" y="2220806"/>
                </a:lnTo>
                <a:lnTo>
                  <a:pt x="3065458" y="2226519"/>
                </a:lnTo>
                <a:lnTo>
                  <a:pt x="3067681" y="2232549"/>
                </a:lnTo>
                <a:lnTo>
                  <a:pt x="3069270" y="2238897"/>
                </a:lnTo>
                <a:lnTo>
                  <a:pt x="3070858" y="2244609"/>
                </a:lnTo>
                <a:lnTo>
                  <a:pt x="3071811" y="2250957"/>
                </a:lnTo>
                <a:lnTo>
                  <a:pt x="3072446" y="2257305"/>
                </a:lnTo>
                <a:lnTo>
                  <a:pt x="3072764" y="2263652"/>
                </a:lnTo>
                <a:lnTo>
                  <a:pt x="3073399" y="2270317"/>
                </a:lnTo>
                <a:lnTo>
                  <a:pt x="3073399" y="2283647"/>
                </a:lnTo>
                <a:lnTo>
                  <a:pt x="3073399" y="2289994"/>
                </a:lnTo>
                <a:lnTo>
                  <a:pt x="3072764" y="2296342"/>
                </a:lnTo>
                <a:lnTo>
                  <a:pt x="3072128" y="2302372"/>
                </a:lnTo>
                <a:lnTo>
                  <a:pt x="3071176" y="2308085"/>
                </a:lnTo>
                <a:lnTo>
                  <a:pt x="3070222" y="2314115"/>
                </a:lnTo>
                <a:lnTo>
                  <a:pt x="3068952" y="2320145"/>
                </a:lnTo>
                <a:lnTo>
                  <a:pt x="3067364" y="2325540"/>
                </a:lnTo>
                <a:lnTo>
                  <a:pt x="3065458" y="2331570"/>
                </a:lnTo>
                <a:lnTo>
                  <a:pt x="3063870" y="2336966"/>
                </a:lnTo>
                <a:lnTo>
                  <a:pt x="3061646" y="2342361"/>
                </a:lnTo>
                <a:lnTo>
                  <a:pt x="3059422" y="2347757"/>
                </a:lnTo>
                <a:lnTo>
                  <a:pt x="3056564" y="2353152"/>
                </a:lnTo>
                <a:lnTo>
                  <a:pt x="3054022" y="2357913"/>
                </a:lnTo>
                <a:lnTo>
                  <a:pt x="3050846" y="2363308"/>
                </a:lnTo>
                <a:lnTo>
                  <a:pt x="3047669" y="2368069"/>
                </a:lnTo>
                <a:lnTo>
                  <a:pt x="3044493" y="2372512"/>
                </a:lnTo>
                <a:lnTo>
                  <a:pt x="3040999" y="2377272"/>
                </a:lnTo>
                <a:lnTo>
                  <a:pt x="3037187" y="2381716"/>
                </a:lnTo>
                <a:lnTo>
                  <a:pt x="3033375" y="2385842"/>
                </a:lnTo>
                <a:lnTo>
                  <a:pt x="3029563" y="2389967"/>
                </a:lnTo>
                <a:lnTo>
                  <a:pt x="3025434" y="2394411"/>
                </a:lnTo>
                <a:lnTo>
                  <a:pt x="3020987" y="2397902"/>
                </a:lnTo>
                <a:lnTo>
                  <a:pt x="3016857" y="2401710"/>
                </a:lnTo>
                <a:lnTo>
                  <a:pt x="3011775" y="2405202"/>
                </a:lnTo>
                <a:lnTo>
                  <a:pt x="3007328" y="2408058"/>
                </a:lnTo>
                <a:lnTo>
                  <a:pt x="3002563" y="2410914"/>
                </a:lnTo>
                <a:lnTo>
                  <a:pt x="2997163" y="2414088"/>
                </a:lnTo>
                <a:lnTo>
                  <a:pt x="2992398" y="2416627"/>
                </a:lnTo>
                <a:lnTo>
                  <a:pt x="2986681" y="2419166"/>
                </a:lnTo>
                <a:lnTo>
                  <a:pt x="2981598" y="2421070"/>
                </a:lnTo>
                <a:lnTo>
                  <a:pt x="2975880" y="2423292"/>
                </a:lnTo>
                <a:lnTo>
                  <a:pt x="2970480" y="2424879"/>
                </a:lnTo>
                <a:lnTo>
                  <a:pt x="1949871" y="2711469"/>
                </a:lnTo>
                <a:lnTo>
                  <a:pt x="1922236" y="2718769"/>
                </a:lnTo>
                <a:lnTo>
                  <a:pt x="1894600" y="2725433"/>
                </a:lnTo>
                <a:lnTo>
                  <a:pt x="1867282" y="2731781"/>
                </a:lnTo>
                <a:lnTo>
                  <a:pt x="1839329" y="2737176"/>
                </a:lnTo>
                <a:lnTo>
                  <a:pt x="1811376" y="2742254"/>
                </a:lnTo>
                <a:lnTo>
                  <a:pt x="1783423" y="2746380"/>
                </a:lnTo>
                <a:lnTo>
                  <a:pt x="1755470" y="2750189"/>
                </a:lnTo>
                <a:lnTo>
                  <a:pt x="1727199" y="2753362"/>
                </a:lnTo>
                <a:lnTo>
                  <a:pt x="1698928" y="2755584"/>
                </a:lnTo>
                <a:lnTo>
                  <a:pt x="1670975" y="2757488"/>
                </a:lnTo>
                <a:lnTo>
                  <a:pt x="1643022" y="2758440"/>
                </a:lnTo>
                <a:lnTo>
                  <a:pt x="1614751" y="2759075"/>
                </a:lnTo>
                <a:lnTo>
                  <a:pt x="1586480" y="2758758"/>
                </a:lnTo>
                <a:lnTo>
                  <a:pt x="1558209" y="2758123"/>
                </a:lnTo>
                <a:lnTo>
                  <a:pt x="1529621" y="2757171"/>
                </a:lnTo>
                <a:lnTo>
                  <a:pt x="1501350" y="2754949"/>
                </a:lnTo>
                <a:lnTo>
                  <a:pt x="1079193" y="2720990"/>
                </a:lnTo>
                <a:lnTo>
                  <a:pt x="1073158" y="2720355"/>
                </a:lnTo>
                <a:lnTo>
                  <a:pt x="1067122" y="2719403"/>
                </a:lnTo>
                <a:lnTo>
                  <a:pt x="1061405" y="2718451"/>
                </a:lnTo>
                <a:lnTo>
                  <a:pt x="1055687" y="2717182"/>
                </a:lnTo>
                <a:lnTo>
                  <a:pt x="1055687" y="1952625"/>
                </a:lnTo>
                <a:lnTo>
                  <a:pt x="1055687" y="1952624"/>
                </a:lnTo>
                <a:lnTo>
                  <a:pt x="1055687" y="1949450"/>
                </a:lnTo>
                <a:close/>
                <a:moveTo>
                  <a:pt x="699851" y="1948276"/>
                </a:moveTo>
                <a:lnTo>
                  <a:pt x="693503" y="1948912"/>
                </a:lnTo>
                <a:lnTo>
                  <a:pt x="687790" y="1949865"/>
                </a:lnTo>
                <a:lnTo>
                  <a:pt x="682077" y="1950819"/>
                </a:lnTo>
                <a:lnTo>
                  <a:pt x="676364" y="1951772"/>
                </a:lnTo>
                <a:lnTo>
                  <a:pt x="670651" y="1953680"/>
                </a:lnTo>
                <a:lnTo>
                  <a:pt x="665255" y="1955269"/>
                </a:lnTo>
                <a:lnTo>
                  <a:pt x="659860" y="1957494"/>
                </a:lnTo>
                <a:lnTo>
                  <a:pt x="654781" y="1959719"/>
                </a:lnTo>
                <a:lnTo>
                  <a:pt x="649386" y="1962579"/>
                </a:lnTo>
                <a:lnTo>
                  <a:pt x="644625" y="1965440"/>
                </a:lnTo>
                <a:lnTo>
                  <a:pt x="639864" y="1968619"/>
                </a:lnTo>
                <a:lnTo>
                  <a:pt x="635103" y="1971797"/>
                </a:lnTo>
                <a:lnTo>
                  <a:pt x="630659" y="1975294"/>
                </a:lnTo>
                <a:lnTo>
                  <a:pt x="626533" y="1979108"/>
                </a:lnTo>
                <a:lnTo>
                  <a:pt x="622407" y="1982922"/>
                </a:lnTo>
                <a:lnTo>
                  <a:pt x="618599" y="1986736"/>
                </a:lnTo>
                <a:lnTo>
                  <a:pt x="615107" y="1991186"/>
                </a:lnTo>
                <a:lnTo>
                  <a:pt x="611616" y="1995318"/>
                </a:lnTo>
                <a:lnTo>
                  <a:pt x="608125" y="2000404"/>
                </a:lnTo>
                <a:lnTo>
                  <a:pt x="604951" y="2004854"/>
                </a:lnTo>
                <a:lnTo>
                  <a:pt x="602094" y="2010257"/>
                </a:lnTo>
                <a:lnTo>
                  <a:pt x="599555" y="2015025"/>
                </a:lnTo>
                <a:lnTo>
                  <a:pt x="597333" y="2020111"/>
                </a:lnTo>
                <a:lnTo>
                  <a:pt x="595112" y="2025514"/>
                </a:lnTo>
                <a:lnTo>
                  <a:pt x="593524" y="2030918"/>
                </a:lnTo>
                <a:lnTo>
                  <a:pt x="591620" y="2036639"/>
                </a:lnTo>
                <a:lnTo>
                  <a:pt x="590351" y="2042360"/>
                </a:lnTo>
                <a:lnTo>
                  <a:pt x="589081" y="2048082"/>
                </a:lnTo>
                <a:lnTo>
                  <a:pt x="588446" y="2054121"/>
                </a:lnTo>
                <a:lnTo>
                  <a:pt x="588129" y="2060160"/>
                </a:lnTo>
                <a:lnTo>
                  <a:pt x="587811" y="2065881"/>
                </a:lnTo>
                <a:lnTo>
                  <a:pt x="588129" y="2072238"/>
                </a:lnTo>
                <a:lnTo>
                  <a:pt x="588446" y="2078277"/>
                </a:lnTo>
                <a:lnTo>
                  <a:pt x="589081" y="2083999"/>
                </a:lnTo>
                <a:lnTo>
                  <a:pt x="590351" y="2089720"/>
                </a:lnTo>
                <a:lnTo>
                  <a:pt x="591620" y="2095759"/>
                </a:lnTo>
                <a:lnTo>
                  <a:pt x="593524" y="2101163"/>
                </a:lnTo>
                <a:lnTo>
                  <a:pt x="595112" y="2106566"/>
                </a:lnTo>
                <a:lnTo>
                  <a:pt x="597333" y="2111970"/>
                </a:lnTo>
                <a:lnTo>
                  <a:pt x="599555" y="2117373"/>
                </a:lnTo>
                <a:lnTo>
                  <a:pt x="602094" y="2122141"/>
                </a:lnTo>
                <a:lnTo>
                  <a:pt x="604951" y="2127227"/>
                </a:lnTo>
                <a:lnTo>
                  <a:pt x="608125" y="2131994"/>
                </a:lnTo>
                <a:lnTo>
                  <a:pt x="611616" y="2136444"/>
                </a:lnTo>
                <a:lnTo>
                  <a:pt x="615107" y="2140894"/>
                </a:lnTo>
                <a:lnTo>
                  <a:pt x="618599" y="2145344"/>
                </a:lnTo>
                <a:lnTo>
                  <a:pt x="622407" y="2149476"/>
                </a:lnTo>
                <a:lnTo>
                  <a:pt x="626533" y="2153291"/>
                </a:lnTo>
                <a:lnTo>
                  <a:pt x="630659" y="2157105"/>
                </a:lnTo>
                <a:lnTo>
                  <a:pt x="635103" y="2160601"/>
                </a:lnTo>
                <a:lnTo>
                  <a:pt x="639864" y="2163780"/>
                </a:lnTo>
                <a:lnTo>
                  <a:pt x="644625" y="2166958"/>
                </a:lnTo>
                <a:lnTo>
                  <a:pt x="649386" y="2169501"/>
                </a:lnTo>
                <a:lnTo>
                  <a:pt x="654781" y="2172362"/>
                </a:lnTo>
                <a:lnTo>
                  <a:pt x="659860" y="2174587"/>
                </a:lnTo>
                <a:lnTo>
                  <a:pt x="665255" y="2176494"/>
                </a:lnTo>
                <a:lnTo>
                  <a:pt x="670651" y="2178719"/>
                </a:lnTo>
                <a:lnTo>
                  <a:pt x="676364" y="2179990"/>
                </a:lnTo>
                <a:lnTo>
                  <a:pt x="682077" y="2181579"/>
                </a:lnTo>
                <a:lnTo>
                  <a:pt x="687790" y="2182533"/>
                </a:lnTo>
                <a:lnTo>
                  <a:pt x="693503" y="2183169"/>
                </a:lnTo>
                <a:lnTo>
                  <a:pt x="699851" y="2183486"/>
                </a:lnTo>
                <a:lnTo>
                  <a:pt x="705564" y="2184122"/>
                </a:lnTo>
                <a:lnTo>
                  <a:pt x="711595" y="2183486"/>
                </a:lnTo>
                <a:lnTo>
                  <a:pt x="717625" y="2183169"/>
                </a:lnTo>
                <a:lnTo>
                  <a:pt x="723338" y="2182533"/>
                </a:lnTo>
                <a:lnTo>
                  <a:pt x="729369" y="2181579"/>
                </a:lnTo>
                <a:lnTo>
                  <a:pt x="735082" y="2179990"/>
                </a:lnTo>
                <a:lnTo>
                  <a:pt x="740477" y="2178719"/>
                </a:lnTo>
                <a:lnTo>
                  <a:pt x="746190" y="2176494"/>
                </a:lnTo>
                <a:lnTo>
                  <a:pt x="751269" y="2174587"/>
                </a:lnTo>
                <a:lnTo>
                  <a:pt x="756664" y="2172362"/>
                </a:lnTo>
                <a:lnTo>
                  <a:pt x="761743" y="2169501"/>
                </a:lnTo>
                <a:lnTo>
                  <a:pt x="766821" y="2166958"/>
                </a:lnTo>
                <a:lnTo>
                  <a:pt x="771582" y="2163780"/>
                </a:lnTo>
                <a:lnTo>
                  <a:pt x="776025" y="2160601"/>
                </a:lnTo>
                <a:lnTo>
                  <a:pt x="780469" y="2157105"/>
                </a:lnTo>
                <a:lnTo>
                  <a:pt x="784912" y="2153291"/>
                </a:lnTo>
                <a:lnTo>
                  <a:pt x="789038" y="2149476"/>
                </a:lnTo>
                <a:lnTo>
                  <a:pt x="792847" y="2145344"/>
                </a:lnTo>
                <a:lnTo>
                  <a:pt x="796338" y="2140894"/>
                </a:lnTo>
                <a:lnTo>
                  <a:pt x="799830" y="2136444"/>
                </a:lnTo>
                <a:lnTo>
                  <a:pt x="803321" y="2131994"/>
                </a:lnTo>
                <a:lnTo>
                  <a:pt x="806495" y="2127227"/>
                </a:lnTo>
                <a:lnTo>
                  <a:pt x="809352" y="2122141"/>
                </a:lnTo>
                <a:lnTo>
                  <a:pt x="811573" y="2117373"/>
                </a:lnTo>
                <a:lnTo>
                  <a:pt x="814112" y="2111970"/>
                </a:lnTo>
                <a:lnTo>
                  <a:pt x="816017" y="2106566"/>
                </a:lnTo>
                <a:lnTo>
                  <a:pt x="817921" y="2101163"/>
                </a:lnTo>
                <a:lnTo>
                  <a:pt x="819508" y="2095759"/>
                </a:lnTo>
                <a:lnTo>
                  <a:pt x="821095" y="2089720"/>
                </a:lnTo>
                <a:lnTo>
                  <a:pt x="822047" y="2083999"/>
                </a:lnTo>
                <a:lnTo>
                  <a:pt x="822682" y="2078277"/>
                </a:lnTo>
                <a:lnTo>
                  <a:pt x="823000" y="2072238"/>
                </a:lnTo>
                <a:lnTo>
                  <a:pt x="823000" y="2065881"/>
                </a:lnTo>
                <a:lnTo>
                  <a:pt x="823000" y="2060160"/>
                </a:lnTo>
                <a:lnTo>
                  <a:pt x="822682" y="2054121"/>
                </a:lnTo>
                <a:lnTo>
                  <a:pt x="822047" y="2048082"/>
                </a:lnTo>
                <a:lnTo>
                  <a:pt x="821095" y="2042360"/>
                </a:lnTo>
                <a:lnTo>
                  <a:pt x="819508" y="2036639"/>
                </a:lnTo>
                <a:lnTo>
                  <a:pt x="817921" y="2030918"/>
                </a:lnTo>
                <a:lnTo>
                  <a:pt x="816017" y="2025514"/>
                </a:lnTo>
                <a:lnTo>
                  <a:pt x="814112" y="2020111"/>
                </a:lnTo>
                <a:lnTo>
                  <a:pt x="811573" y="2015025"/>
                </a:lnTo>
                <a:lnTo>
                  <a:pt x="809352" y="2010257"/>
                </a:lnTo>
                <a:lnTo>
                  <a:pt x="806495" y="2004854"/>
                </a:lnTo>
                <a:lnTo>
                  <a:pt x="803321" y="2000404"/>
                </a:lnTo>
                <a:lnTo>
                  <a:pt x="799830" y="1995318"/>
                </a:lnTo>
                <a:lnTo>
                  <a:pt x="796338" y="1991186"/>
                </a:lnTo>
                <a:lnTo>
                  <a:pt x="792847" y="1986736"/>
                </a:lnTo>
                <a:lnTo>
                  <a:pt x="789038" y="1982922"/>
                </a:lnTo>
                <a:lnTo>
                  <a:pt x="784912" y="1979108"/>
                </a:lnTo>
                <a:lnTo>
                  <a:pt x="780469" y="1975294"/>
                </a:lnTo>
                <a:lnTo>
                  <a:pt x="776025" y="1971797"/>
                </a:lnTo>
                <a:lnTo>
                  <a:pt x="771582" y="1968619"/>
                </a:lnTo>
                <a:lnTo>
                  <a:pt x="766821" y="1965440"/>
                </a:lnTo>
                <a:lnTo>
                  <a:pt x="761743" y="1962579"/>
                </a:lnTo>
                <a:lnTo>
                  <a:pt x="756664" y="1959719"/>
                </a:lnTo>
                <a:lnTo>
                  <a:pt x="751269" y="1957494"/>
                </a:lnTo>
                <a:lnTo>
                  <a:pt x="746190" y="1955269"/>
                </a:lnTo>
                <a:lnTo>
                  <a:pt x="740477" y="1953680"/>
                </a:lnTo>
                <a:lnTo>
                  <a:pt x="735082" y="1951772"/>
                </a:lnTo>
                <a:lnTo>
                  <a:pt x="729369" y="1950819"/>
                </a:lnTo>
                <a:lnTo>
                  <a:pt x="723338" y="1949865"/>
                </a:lnTo>
                <a:lnTo>
                  <a:pt x="717625" y="1948912"/>
                </a:lnTo>
                <a:lnTo>
                  <a:pt x="711595" y="1948276"/>
                </a:lnTo>
                <a:lnTo>
                  <a:pt x="705564" y="1948276"/>
                </a:lnTo>
                <a:lnTo>
                  <a:pt x="699851" y="1948276"/>
                </a:lnTo>
                <a:close/>
                <a:moveTo>
                  <a:pt x="0" y="1862138"/>
                </a:moveTo>
                <a:lnTo>
                  <a:pt x="941387" y="1862138"/>
                </a:lnTo>
                <a:lnTo>
                  <a:pt x="941387" y="2093534"/>
                </a:lnTo>
                <a:lnTo>
                  <a:pt x="941387" y="2574126"/>
                </a:lnTo>
                <a:lnTo>
                  <a:pt x="941387" y="3009901"/>
                </a:lnTo>
                <a:lnTo>
                  <a:pt x="0" y="3009901"/>
                </a:lnTo>
                <a:lnTo>
                  <a:pt x="0" y="1862138"/>
                </a:lnTo>
                <a:close/>
                <a:moveTo>
                  <a:pt x="1839398" y="1177026"/>
                </a:moveTo>
                <a:lnTo>
                  <a:pt x="1829243" y="1201810"/>
                </a:lnTo>
                <a:lnTo>
                  <a:pt x="1816551" y="1198314"/>
                </a:lnTo>
                <a:lnTo>
                  <a:pt x="1805127" y="1195455"/>
                </a:lnTo>
                <a:lnTo>
                  <a:pt x="1793704" y="1193230"/>
                </a:lnTo>
                <a:lnTo>
                  <a:pt x="1783232" y="1192277"/>
                </a:lnTo>
                <a:lnTo>
                  <a:pt x="1773078" y="1191959"/>
                </a:lnTo>
                <a:lnTo>
                  <a:pt x="1763241" y="1192277"/>
                </a:lnTo>
                <a:lnTo>
                  <a:pt x="1758799" y="1192595"/>
                </a:lnTo>
                <a:lnTo>
                  <a:pt x="1754356" y="1193230"/>
                </a:lnTo>
                <a:lnTo>
                  <a:pt x="1750231" y="1194501"/>
                </a:lnTo>
                <a:lnTo>
                  <a:pt x="1746106" y="1195455"/>
                </a:lnTo>
                <a:lnTo>
                  <a:pt x="1741981" y="1196726"/>
                </a:lnTo>
                <a:lnTo>
                  <a:pt x="1737856" y="1198314"/>
                </a:lnTo>
                <a:lnTo>
                  <a:pt x="1734365" y="1199903"/>
                </a:lnTo>
                <a:lnTo>
                  <a:pt x="1730557" y="1201810"/>
                </a:lnTo>
                <a:lnTo>
                  <a:pt x="1727067" y="1203716"/>
                </a:lnTo>
                <a:lnTo>
                  <a:pt x="1723576" y="1205940"/>
                </a:lnTo>
                <a:lnTo>
                  <a:pt x="1720403" y="1208482"/>
                </a:lnTo>
                <a:lnTo>
                  <a:pt x="1717230" y="1211024"/>
                </a:lnTo>
                <a:lnTo>
                  <a:pt x="1714691" y="1213884"/>
                </a:lnTo>
                <a:lnTo>
                  <a:pt x="1711835" y="1217061"/>
                </a:lnTo>
                <a:lnTo>
                  <a:pt x="1708980" y="1220239"/>
                </a:lnTo>
                <a:lnTo>
                  <a:pt x="1706441" y="1223734"/>
                </a:lnTo>
                <a:lnTo>
                  <a:pt x="1704220" y="1227547"/>
                </a:lnTo>
                <a:lnTo>
                  <a:pt x="1701998" y="1231360"/>
                </a:lnTo>
                <a:lnTo>
                  <a:pt x="1700095" y="1235173"/>
                </a:lnTo>
                <a:lnTo>
                  <a:pt x="1697873" y="1239303"/>
                </a:lnTo>
                <a:lnTo>
                  <a:pt x="1695652" y="1245023"/>
                </a:lnTo>
                <a:lnTo>
                  <a:pt x="1694066" y="1250106"/>
                </a:lnTo>
                <a:lnTo>
                  <a:pt x="1692162" y="1255508"/>
                </a:lnTo>
                <a:lnTo>
                  <a:pt x="1691210" y="1260592"/>
                </a:lnTo>
                <a:lnTo>
                  <a:pt x="1690575" y="1265676"/>
                </a:lnTo>
                <a:lnTo>
                  <a:pt x="1690575" y="1270442"/>
                </a:lnTo>
                <a:lnTo>
                  <a:pt x="1690575" y="1275526"/>
                </a:lnTo>
                <a:lnTo>
                  <a:pt x="1690892" y="1279974"/>
                </a:lnTo>
                <a:lnTo>
                  <a:pt x="1691844" y="1284423"/>
                </a:lnTo>
                <a:lnTo>
                  <a:pt x="1693114" y="1288871"/>
                </a:lnTo>
                <a:lnTo>
                  <a:pt x="1694066" y="1293320"/>
                </a:lnTo>
                <a:lnTo>
                  <a:pt x="1695335" y="1297450"/>
                </a:lnTo>
                <a:lnTo>
                  <a:pt x="1697239" y="1301263"/>
                </a:lnTo>
                <a:lnTo>
                  <a:pt x="1699143" y="1305076"/>
                </a:lnTo>
                <a:lnTo>
                  <a:pt x="1701364" y="1308889"/>
                </a:lnTo>
                <a:lnTo>
                  <a:pt x="1703902" y="1312384"/>
                </a:lnTo>
                <a:lnTo>
                  <a:pt x="1709931" y="1320328"/>
                </a:lnTo>
                <a:lnTo>
                  <a:pt x="1718816" y="1330495"/>
                </a:lnTo>
                <a:lnTo>
                  <a:pt x="1729923" y="1342570"/>
                </a:lnTo>
                <a:lnTo>
                  <a:pt x="1743885" y="1357186"/>
                </a:lnTo>
                <a:lnTo>
                  <a:pt x="1760385" y="1373073"/>
                </a:lnTo>
                <a:lnTo>
                  <a:pt x="1772443" y="1386418"/>
                </a:lnTo>
                <a:lnTo>
                  <a:pt x="1781646" y="1396268"/>
                </a:lnTo>
                <a:lnTo>
                  <a:pt x="1784184" y="1400081"/>
                </a:lnTo>
                <a:lnTo>
                  <a:pt x="1786405" y="1402623"/>
                </a:lnTo>
                <a:lnTo>
                  <a:pt x="1787675" y="1405165"/>
                </a:lnTo>
                <a:lnTo>
                  <a:pt x="1788944" y="1408025"/>
                </a:lnTo>
                <a:lnTo>
                  <a:pt x="1789578" y="1411202"/>
                </a:lnTo>
                <a:lnTo>
                  <a:pt x="1789896" y="1414062"/>
                </a:lnTo>
                <a:lnTo>
                  <a:pt x="1789896" y="1417557"/>
                </a:lnTo>
                <a:lnTo>
                  <a:pt x="1789261" y="1420734"/>
                </a:lnTo>
                <a:lnTo>
                  <a:pt x="1787992" y="1424230"/>
                </a:lnTo>
                <a:lnTo>
                  <a:pt x="1786723" y="1428360"/>
                </a:lnTo>
                <a:lnTo>
                  <a:pt x="1784501" y="1432491"/>
                </a:lnTo>
                <a:lnTo>
                  <a:pt x="1782598" y="1435986"/>
                </a:lnTo>
                <a:lnTo>
                  <a:pt x="1779742" y="1438210"/>
                </a:lnTo>
                <a:lnTo>
                  <a:pt x="1778472" y="1439481"/>
                </a:lnTo>
                <a:lnTo>
                  <a:pt x="1776568" y="1440435"/>
                </a:lnTo>
                <a:lnTo>
                  <a:pt x="1774982" y="1440752"/>
                </a:lnTo>
                <a:lnTo>
                  <a:pt x="1773395" y="1441070"/>
                </a:lnTo>
                <a:lnTo>
                  <a:pt x="1769587" y="1441388"/>
                </a:lnTo>
                <a:lnTo>
                  <a:pt x="1765462" y="1440752"/>
                </a:lnTo>
                <a:lnTo>
                  <a:pt x="1761337" y="1439481"/>
                </a:lnTo>
                <a:lnTo>
                  <a:pt x="1756260" y="1436939"/>
                </a:lnTo>
                <a:lnTo>
                  <a:pt x="1754356" y="1435668"/>
                </a:lnTo>
                <a:lnTo>
                  <a:pt x="1752452" y="1434080"/>
                </a:lnTo>
                <a:lnTo>
                  <a:pt x="1751183" y="1432809"/>
                </a:lnTo>
                <a:lnTo>
                  <a:pt x="1750231" y="1431220"/>
                </a:lnTo>
                <a:lnTo>
                  <a:pt x="1749279" y="1429631"/>
                </a:lnTo>
                <a:lnTo>
                  <a:pt x="1748644" y="1427725"/>
                </a:lnTo>
                <a:lnTo>
                  <a:pt x="1748644" y="1426136"/>
                </a:lnTo>
                <a:lnTo>
                  <a:pt x="1748644" y="1423912"/>
                </a:lnTo>
                <a:lnTo>
                  <a:pt x="1749914" y="1418510"/>
                </a:lnTo>
                <a:lnTo>
                  <a:pt x="1751818" y="1411838"/>
                </a:lnTo>
                <a:lnTo>
                  <a:pt x="1754991" y="1403894"/>
                </a:lnTo>
                <a:lnTo>
                  <a:pt x="1759433" y="1393091"/>
                </a:lnTo>
                <a:lnTo>
                  <a:pt x="1710883" y="1372438"/>
                </a:lnTo>
                <a:lnTo>
                  <a:pt x="1662334" y="1351466"/>
                </a:lnTo>
                <a:lnTo>
                  <a:pt x="1658526" y="1358457"/>
                </a:lnTo>
                <a:lnTo>
                  <a:pt x="1655987" y="1363223"/>
                </a:lnTo>
                <a:lnTo>
                  <a:pt x="1653131" y="1370531"/>
                </a:lnTo>
                <a:lnTo>
                  <a:pt x="1651545" y="1377521"/>
                </a:lnTo>
                <a:lnTo>
                  <a:pt x="1650910" y="1381017"/>
                </a:lnTo>
                <a:lnTo>
                  <a:pt x="1650593" y="1384512"/>
                </a:lnTo>
                <a:lnTo>
                  <a:pt x="1650593" y="1388007"/>
                </a:lnTo>
                <a:lnTo>
                  <a:pt x="1650593" y="1391502"/>
                </a:lnTo>
                <a:lnTo>
                  <a:pt x="1650910" y="1394997"/>
                </a:lnTo>
                <a:lnTo>
                  <a:pt x="1651227" y="1398492"/>
                </a:lnTo>
                <a:lnTo>
                  <a:pt x="1651862" y="1401670"/>
                </a:lnTo>
                <a:lnTo>
                  <a:pt x="1652814" y="1405165"/>
                </a:lnTo>
                <a:lnTo>
                  <a:pt x="1654083" y="1408660"/>
                </a:lnTo>
                <a:lnTo>
                  <a:pt x="1655353" y="1411838"/>
                </a:lnTo>
                <a:lnTo>
                  <a:pt x="1658843" y="1418510"/>
                </a:lnTo>
                <a:lnTo>
                  <a:pt x="1662968" y="1425183"/>
                </a:lnTo>
                <a:lnTo>
                  <a:pt x="1668363" y="1431220"/>
                </a:lnTo>
                <a:lnTo>
                  <a:pt x="1674392" y="1437575"/>
                </a:lnTo>
                <a:lnTo>
                  <a:pt x="1681373" y="1443930"/>
                </a:lnTo>
                <a:lnTo>
                  <a:pt x="1689623" y="1450285"/>
                </a:lnTo>
                <a:lnTo>
                  <a:pt x="1698191" y="1456004"/>
                </a:lnTo>
                <a:lnTo>
                  <a:pt x="1707710" y="1462041"/>
                </a:lnTo>
                <a:lnTo>
                  <a:pt x="1718499" y="1467760"/>
                </a:lnTo>
                <a:lnTo>
                  <a:pt x="1709614" y="1489049"/>
                </a:lnTo>
                <a:lnTo>
                  <a:pt x="1755308" y="1507796"/>
                </a:lnTo>
                <a:lnTo>
                  <a:pt x="1764193" y="1486507"/>
                </a:lnTo>
                <a:lnTo>
                  <a:pt x="1776568" y="1490320"/>
                </a:lnTo>
                <a:lnTo>
                  <a:pt x="1788944" y="1493498"/>
                </a:lnTo>
                <a:lnTo>
                  <a:pt x="1800050" y="1495722"/>
                </a:lnTo>
                <a:lnTo>
                  <a:pt x="1810839" y="1497311"/>
                </a:lnTo>
                <a:lnTo>
                  <a:pt x="1820993" y="1497946"/>
                </a:lnTo>
                <a:lnTo>
                  <a:pt x="1830513" y="1497946"/>
                </a:lnTo>
                <a:lnTo>
                  <a:pt x="1839398" y="1497311"/>
                </a:lnTo>
                <a:lnTo>
                  <a:pt x="1847648" y="1496040"/>
                </a:lnTo>
                <a:lnTo>
                  <a:pt x="1851456" y="1495086"/>
                </a:lnTo>
                <a:lnTo>
                  <a:pt x="1855264" y="1493815"/>
                </a:lnTo>
                <a:lnTo>
                  <a:pt x="1858754" y="1492862"/>
                </a:lnTo>
                <a:lnTo>
                  <a:pt x="1862245" y="1490956"/>
                </a:lnTo>
                <a:lnTo>
                  <a:pt x="1865418" y="1489367"/>
                </a:lnTo>
                <a:lnTo>
                  <a:pt x="1868591" y="1487460"/>
                </a:lnTo>
                <a:lnTo>
                  <a:pt x="1871764" y="1485554"/>
                </a:lnTo>
                <a:lnTo>
                  <a:pt x="1874620" y="1483330"/>
                </a:lnTo>
                <a:lnTo>
                  <a:pt x="1876841" y="1480788"/>
                </a:lnTo>
                <a:lnTo>
                  <a:pt x="1879380" y="1478564"/>
                </a:lnTo>
                <a:lnTo>
                  <a:pt x="1881918" y="1475704"/>
                </a:lnTo>
                <a:lnTo>
                  <a:pt x="1883822" y="1472527"/>
                </a:lnTo>
                <a:lnTo>
                  <a:pt x="1886044" y="1469667"/>
                </a:lnTo>
                <a:lnTo>
                  <a:pt x="1887947" y="1466172"/>
                </a:lnTo>
                <a:lnTo>
                  <a:pt x="1889534" y="1462677"/>
                </a:lnTo>
                <a:lnTo>
                  <a:pt x="1890803" y="1459181"/>
                </a:lnTo>
                <a:lnTo>
                  <a:pt x="1892707" y="1454097"/>
                </a:lnTo>
                <a:lnTo>
                  <a:pt x="1893976" y="1448696"/>
                </a:lnTo>
                <a:lnTo>
                  <a:pt x="1895246" y="1443930"/>
                </a:lnTo>
                <a:lnTo>
                  <a:pt x="1895563" y="1438846"/>
                </a:lnTo>
                <a:lnTo>
                  <a:pt x="1895880" y="1433444"/>
                </a:lnTo>
                <a:lnTo>
                  <a:pt x="1895563" y="1428360"/>
                </a:lnTo>
                <a:lnTo>
                  <a:pt x="1894611" y="1422959"/>
                </a:lnTo>
                <a:lnTo>
                  <a:pt x="1893342" y="1417875"/>
                </a:lnTo>
                <a:lnTo>
                  <a:pt x="1892073" y="1412791"/>
                </a:lnTo>
                <a:lnTo>
                  <a:pt x="1890169" y="1407707"/>
                </a:lnTo>
                <a:lnTo>
                  <a:pt x="1888582" y="1402941"/>
                </a:lnTo>
                <a:lnTo>
                  <a:pt x="1886361" y="1398492"/>
                </a:lnTo>
                <a:lnTo>
                  <a:pt x="1883822" y="1394044"/>
                </a:lnTo>
                <a:lnTo>
                  <a:pt x="1881601" y="1389913"/>
                </a:lnTo>
                <a:lnTo>
                  <a:pt x="1878745" y="1385783"/>
                </a:lnTo>
                <a:lnTo>
                  <a:pt x="1875572" y="1381652"/>
                </a:lnTo>
                <a:lnTo>
                  <a:pt x="1867956" y="1372755"/>
                </a:lnTo>
                <a:lnTo>
                  <a:pt x="1857168" y="1361317"/>
                </a:lnTo>
                <a:lnTo>
                  <a:pt x="1843205" y="1346700"/>
                </a:lnTo>
                <a:lnTo>
                  <a:pt x="1826388" y="1329542"/>
                </a:lnTo>
                <a:lnTo>
                  <a:pt x="1821310" y="1324141"/>
                </a:lnTo>
                <a:lnTo>
                  <a:pt x="1816551" y="1319374"/>
                </a:lnTo>
                <a:lnTo>
                  <a:pt x="1812743" y="1314608"/>
                </a:lnTo>
                <a:lnTo>
                  <a:pt x="1810204" y="1310160"/>
                </a:lnTo>
                <a:lnTo>
                  <a:pt x="1807348" y="1306029"/>
                </a:lnTo>
                <a:lnTo>
                  <a:pt x="1805444" y="1302534"/>
                </a:lnTo>
                <a:lnTo>
                  <a:pt x="1804492" y="1299039"/>
                </a:lnTo>
                <a:lnTo>
                  <a:pt x="1804175" y="1295861"/>
                </a:lnTo>
                <a:lnTo>
                  <a:pt x="1804175" y="1293320"/>
                </a:lnTo>
                <a:lnTo>
                  <a:pt x="1804492" y="1289824"/>
                </a:lnTo>
                <a:lnTo>
                  <a:pt x="1804810" y="1286329"/>
                </a:lnTo>
                <a:lnTo>
                  <a:pt x="1805762" y="1281881"/>
                </a:lnTo>
                <a:lnTo>
                  <a:pt x="1808618" y="1272984"/>
                </a:lnTo>
                <a:lnTo>
                  <a:pt x="1812426" y="1262498"/>
                </a:lnTo>
                <a:lnTo>
                  <a:pt x="1814647" y="1258686"/>
                </a:lnTo>
                <a:lnTo>
                  <a:pt x="1817185" y="1255508"/>
                </a:lnTo>
                <a:lnTo>
                  <a:pt x="1819724" y="1252966"/>
                </a:lnTo>
                <a:lnTo>
                  <a:pt x="1821310" y="1252013"/>
                </a:lnTo>
                <a:lnTo>
                  <a:pt x="1822897" y="1251377"/>
                </a:lnTo>
                <a:lnTo>
                  <a:pt x="1824801" y="1251060"/>
                </a:lnTo>
                <a:lnTo>
                  <a:pt x="1826388" y="1250742"/>
                </a:lnTo>
                <a:lnTo>
                  <a:pt x="1830195" y="1250106"/>
                </a:lnTo>
                <a:lnTo>
                  <a:pt x="1834320" y="1251377"/>
                </a:lnTo>
                <a:lnTo>
                  <a:pt x="1839080" y="1252648"/>
                </a:lnTo>
                <a:lnTo>
                  <a:pt x="1841936" y="1254237"/>
                </a:lnTo>
                <a:lnTo>
                  <a:pt x="1843840" y="1255190"/>
                </a:lnTo>
                <a:lnTo>
                  <a:pt x="1846061" y="1256461"/>
                </a:lnTo>
                <a:lnTo>
                  <a:pt x="1847648" y="1258368"/>
                </a:lnTo>
                <a:lnTo>
                  <a:pt x="1848917" y="1259639"/>
                </a:lnTo>
                <a:lnTo>
                  <a:pt x="1849869" y="1261545"/>
                </a:lnTo>
                <a:lnTo>
                  <a:pt x="1850504" y="1263134"/>
                </a:lnTo>
                <a:lnTo>
                  <a:pt x="1850821" y="1265040"/>
                </a:lnTo>
                <a:lnTo>
                  <a:pt x="1850504" y="1267265"/>
                </a:lnTo>
                <a:lnTo>
                  <a:pt x="1850186" y="1270124"/>
                </a:lnTo>
                <a:lnTo>
                  <a:pt x="1847965" y="1277432"/>
                </a:lnTo>
                <a:lnTo>
                  <a:pt x="1844792" y="1287282"/>
                </a:lnTo>
                <a:lnTo>
                  <a:pt x="1840032" y="1299039"/>
                </a:lnTo>
                <a:lnTo>
                  <a:pt x="1833369" y="1315562"/>
                </a:lnTo>
                <a:lnTo>
                  <a:pt x="1881918" y="1334944"/>
                </a:lnTo>
                <a:lnTo>
                  <a:pt x="1929834" y="1354008"/>
                </a:lnTo>
                <a:lnTo>
                  <a:pt x="1935228" y="1340981"/>
                </a:lnTo>
                <a:lnTo>
                  <a:pt x="1937132" y="1335262"/>
                </a:lnTo>
                <a:lnTo>
                  <a:pt x="1938718" y="1330178"/>
                </a:lnTo>
                <a:lnTo>
                  <a:pt x="1939988" y="1324776"/>
                </a:lnTo>
                <a:lnTo>
                  <a:pt x="1941257" y="1319692"/>
                </a:lnTo>
                <a:lnTo>
                  <a:pt x="1942209" y="1314926"/>
                </a:lnTo>
                <a:lnTo>
                  <a:pt x="1942526" y="1309842"/>
                </a:lnTo>
                <a:lnTo>
                  <a:pt x="1942844" y="1305076"/>
                </a:lnTo>
                <a:lnTo>
                  <a:pt x="1942526" y="1300628"/>
                </a:lnTo>
                <a:lnTo>
                  <a:pt x="1942209" y="1295861"/>
                </a:lnTo>
                <a:lnTo>
                  <a:pt x="1941574" y="1291413"/>
                </a:lnTo>
                <a:lnTo>
                  <a:pt x="1940305" y="1287282"/>
                </a:lnTo>
                <a:lnTo>
                  <a:pt x="1939036" y="1283152"/>
                </a:lnTo>
                <a:lnTo>
                  <a:pt x="1937132" y="1279021"/>
                </a:lnTo>
                <a:lnTo>
                  <a:pt x="1935545" y="1274890"/>
                </a:lnTo>
                <a:lnTo>
                  <a:pt x="1933007" y="1271078"/>
                </a:lnTo>
                <a:lnTo>
                  <a:pt x="1930786" y="1267265"/>
                </a:lnTo>
                <a:lnTo>
                  <a:pt x="1925074" y="1260274"/>
                </a:lnTo>
                <a:lnTo>
                  <a:pt x="1918727" y="1253602"/>
                </a:lnTo>
                <a:lnTo>
                  <a:pt x="1912064" y="1247565"/>
                </a:lnTo>
                <a:lnTo>
                  <a:pt x="1905083" y="1241210"/>
                </a:lnTo>
                <a:lnTo>
                  <a:pt x="1897467" y="1235490"/>
                </a:lnTo>
                <a:lnTo>
                  <a:pt x="1889534" y="1230089"/>
                </a:lnTo>
                <a:lnTo>
                  <a:pt x="1881284" y="1225005"/>
                </a:lnTo>
                <a:lnTo>
                  <a:pt x="1872082" y="1220556"/>
                </a:lnTo>
                <a:lnTo>
                  <a:pt x="1882553" y="1194819"/>
                </a:lnTo>
                <a:lnTo>
                  <a:pt x="1839398" y="1177026"/>
                </a:lnTo>
                <a:close/>
                <a:moveTo>
                  <a:pt x="1952046" y="1106804"/>
                </a:moveTo>
                <a:lnTo>
                  <a:pt x="1958075" y="1113159"/>
                </a:lnTo>
                <a:lnTo>
                  <a:pt x="1964421" y="1119832"/>
                </a:lnTo>
                <a:lnTo>
                  <a:pt x="1970768" y="1126504"/>
                </a:lnTo>
                <a:lnTo>
                  <a:pt x="1976162" y="1133813"/>
                </a:lnTo>
                <a:lnTo>
                  <a:pt x="1981557" y="1141438"/>
                </a:lnTo>
                <a:lnTo>
                  <a:pt x="1986634" y="1149064"/>
                </a:lnTo>
                <a:lnTo>
                  <a:pt x="1991711" y="1157326"/>
                </a:lnTo>
                <a:lnTo>
                  <a:pt x="1996153" y="1165905"/>
                </a:lnTo>
                <a:lnTo>
                  <a:pt x="2000278" y="1174484"/>
                </a:lnTo>
                <a:lnTo>
                  <a:pt x="2004086" y="1183698"/>
                </a:lnTo>
                <a:lnTo>
                  <a:pt x="2007577" y="1192595"/>
                </a:lnTo>
                <a:lnTo>
                  <a:pt x="2010750" y="1202127"/>
                </a:lnTo>
                <a:lnTo>
                  <a:pt x="2013606" y="1211977"/>
                </a:lnTo>
                <a:lnTo>
                  <a:pt x="2016462" y="1221510"/>
                </a:lnTo>
                <a:lnTo>
                  <a:pt x="2018366" y="1231677"/>
                </a:lnTo>
                <a:lnTo>
                  <a:pt x="2020587" y="1242163"/>
                </a:lnTo>
                <a:lnTo>
                  <a:pt x="2021856" y="1252648"/>
                </a:lnTo>
                <a:lnTo>
                  <a:pt x="2023443" y="1263134"/>
                </a:lnTo>
                <a:lnTo>
                  <a:pt x="2024077" y="1273937"/>
                </a:lnTo>
                <a:lnTo>
                  <a:pt x="2024395" y="1285058"/>
                </a:lnTo>
                <a:lnTo>
                  <a:pt x="2024712" y="1295861"/>
                </a:lnTo>
                <a:lnTo>
                  <a:pt x="2024395" y="1306982"/>
                </a:lnTo>
                <a:lnTo>
                  <a:pt x="2024077" y="1318739"/>
                </a:lnTo>
                <a:lnTo>
                  <a:pt x="2023125" y="1329860"/>
                </a:lnTo>
                <a:lnTo>
                  <a:pt x="2021539" y="1341299"/>
                </a:lnTo>
                <a:lnTo>
                  <a:pt x="2019952" y="1352737"/>
                </a:lnTo>
                <a:lnTo>
                  <a:pt x="2018048" y="1364494"/>
                </a:lnTo>
                <a:lnTo>
                  <a:pt x="2015827" y="1375933"/>
                </a:lnTo>
                <a:lnTo>
                  <a:pt x="2012654" y="1387371"/>
                </a:lnTo>
                <a:lnTo>
                  <a:pt x="2009481" y="1399128"/>
                </a:lnTo>
                <a:lnTo>
                  <a:pt x="2005990" y="1410884"/>
                </a:lnTo>
                <a:lnTo>
                  <a:pt x="2001865" y="1422323"/>
                </a:lnTo>
                <a:lnTo>
                  <a:pt x="1998057" y="1432809"/>
                </a:lnTo>
                <a:lnTo>
                  <a:pt x="1993615" y="1442976"/>
                </a:lnTo>
                <a:lnTo>
                  <a:pt x="1989172" y="1452509"/>
                </a:lnTo>
                <a:lnTo>
                  <a:pt x="1984412" y="1462359"/>
                </a:lnTo>
                <a:lnTo>
                  <a:pt x="1979018" y="1472209"/>
                </a:lnTo>
                <a:lnTo>
                  <a:pt x="1973941" y="1481106"/>
                </a:lnTo>
                <a:lnTo>
                  <a:pt x="1967912" y="1490638"/>
                </a:lnTo>
                <a:lnTo>
                  <a:pt x="1961883" y="1499852"/>
                </a:lnTo>
                <a:lnTo>
                  <a:pt x="1955854" y="1508432"/>
                </a:lnTo>
                <a:lnTo>
                  <a:pt x="1949507" y="1517011"/>
                </a:lnTo>
                <a:lnTo>
                  <a:pt x="1942526" y="1525272"/>
                </a:lnTo>
                <a:lnTo>
                  <a:pt x="1935545" y="1533215"/>
                </a:lnTo>
                <a:lnTo>
                  <a:pt x="1928247" y="1540841"/>
                </a:lnTo>
                <a:lnTo>
                  <a:pt x="1920631" y="1548149"/>
                </a:lnTo>
                <a:lnTo>
                  <a:pt x="1912381" y="1555457"/>
                </a:lnTo>
                <a:lnTo>
                  <a:pt x="1904448" y="1562130"/>
                </a:lnTo>
                <a:lnTo>
                  <a:pt x="1896198" y="1568803"/>
                </a:lnTo>
                <a:lnTo>
                  <a:pt x="1887947" y="1575158"/>
                </a:lnTo>
                <a:lnTo>
                  <a:pt x="1878745" y="1581195"/>
                </a:lnTo>
                <a:lnTo>
                  <a:pt x="1870178" y="1586279"/>
                </a:lnTo>
                <a:lnTo>
                  <a:pt x="1860658" y="1591680"/>
                </a:lnTo>
                <a:lnTo>
                  <a:pt x="1851138" y="1596129"/>
                </a:lnTo>
                <a:lnTo>
                  <a:pt x="1841302" y="1600577"/>
                </a:lnTo>
                <a:lnTo>
                  <a:pt x="1831782" y="1604390"/>
                </a:lnTo>
                <a:lnTo>
                  <a:pt x="1821628" y="1607885"/>
                </a:lnTo>
                <a:lnTo>
                  <a:pt x="1811474" y="1611063"/>
                </a:lnTo>
                <a:lnTo>
                  <a:pt x="1801002" y="1613922"/>
                </a:lnTo>
                <a:lnTo>
                  <a:pt x="1790213" y="1615829"/>
                </a:lnTo>
                <a:lnTo>
                  <a:pt x="1779742" y="1617735"/>
                </a:lnTo>
                <a:lnTo>
                  <a:pt x="1768636" y="1618688"/>
                </a:lnTo>
                <a:lnTo>
                  <a:pt x="1757529" y="1619324"/>
                </a:lnTo>
                <a:lnTo>
                  <a:pt x="1746423" y="1619642"/>
                </a:lnTo>
                <a:lnTo>
                  <a:pt x="1807666" y="1643472"/>
                </a:lnTo>
                <a:lnTo>
                  <a:pt x="1869226" y="1666668"/>
                </a:lnTo>
                <a:lnTo>
                  <a:pt x="1931103" y="1689227"/>
                </a:lnTo>
                <a:lnTo>
                  <a:pt x="1992663" y="1711469"/>
                </a:lnTo>
                <a:lnTo>
                  <a:pt x="2054857" y="1733076"/>
                </a:lnTo>
                <a:lnTo>
                  <a:pt x="2116734" y="1754047"/>
                </a:lnTo>
                <a:lnTo>
                  <a:pt x="2179246" y="1775018"/>
                </a:lnTo>
                <a:lnTo>
                  <a:pt x="2241758" y="1795353"/>
                </a:lnTo>
                <a:lnTo>
                  <a:pt x="2243345" y="1789952"/>
                </a:lnTo>
                <a:lnTo>
                  <a:pt x="2244614" y="1785503"/>
                </a:lnTo>
                <a:lnTo>
                  <a:pt x="2246518" y="1781373"/>
                </a:lnTo>
                <a:lnTo>
                  <a:pt x="2248422" y="1777242"/>
                </a:lnTo>
                <a:lnTo>
                  <a:pt x="2250643" y="1773429"/>
                </a:lnTo>
                <a:lnTo>
                  <a:pt x="2252547" y="1769616"/>
                </a:lnTo>
                <a:lnTo>
                  <a:pt x="2255086" y="1766121"/>
                </a:lnTo>
                <a:lnTo>
                  <a:pt x="2257941" y="1762626"/>
                </a:lnTo>
                <a:lnTo>
                  <a:pt x="2260797" y="1759131"/>
                </a:lnTo>
                <a:lnTo>
                  <a:pt x="2263970" y="1755953"/>
                </a:lnTo>
                <a:lnTo>
                  <a:pt x="2266826" y="1752776"/>
                </a:lnTo>
                <a:lnTo>
                  <a:pt x="2270317" y="1749916"/>
                </a:lnTo>
                <a:lnTo>
                  <a:pt x="2273807" y="1747057"/>
                </a:lnTo>
                <a:lnTo>
                  <a:pt x="2277298" y="1744832"/>
                </a:lnTo>
                <a:lnTo>
                  <a:pt x="2281106" y="1742290"/>
                </a:lnTo>
                <a:lnTo>
                  <a:pt x="2285231" y="1740066"/>
                </a:lnTo>
                <a:lnTo>
                  <a:pt x="2289356" y="1738160"/>
                </a:lnTo>
                <a:lnTo>
                  <a:pt x="2293481" y="1736253"/>
                </a:lnTo>
                <a:lnTo>
                  <a:pt x="2297606" y="1734665"/>
                </a:lnTo>
                <a:lnTo>
                  <a:pt x="2301731" y="1733076"/>
                </a:lnTo>
                <a:lnTo>
                  <a:pt x="2306491" y="1731805"/>
                </a:lnTo>
                <a:lnTo>
                  <a:pt x="2310934" y="1730852"/>
                </a:lnTo>
                <a:lnTo>
                  <a:pt x="2315376" y="1730216"/>
                </a:lnTo>
                <a:lnTo>
                  <a:pt x="2319819" y="1729263"/>
                </a:lnTo>
                <a:lnTo>
                  <a:pt x="2324578" y="1728627"/>
                </a:lnTo>
                <a:lnTo>
                  <a:pt x="2329338" y="1728627"/>
                </a:lnTo>
                <a:lnTo>
                  <a:pt x="2334098" y="1728310"/>
                </a:lnTo>
                <a:lnTo>
                  <a:pt x="2339175" y="1728627"/>
                </a:lnTo>
                <a:lnTo>
                  <a:pt x="2343618" y="1728945"/>
                </a:lnTo>
                <a:lnTo>
                  <a:pt x="2348377" y="1729581"/>
                </a:lnTo>
                <a:lnTo>
                  <a:pt x="2353454" y="1730534"/>
                </a:lnTo>
                <a:lnTo>
                  <a:pt x="2358214" y="1731487"/>
                </a:lnTo>
                <a:lnTo>
                  <a:pt x="2363291" y="1732758"/>
                </a:lnTo>
                <a:lnTo>
                  <a:pt x="2369003" y="1734982"/>
                </a:lnTo>
                <a:lnTo>
                  <a:pt x="2471180" y="1380699"/>
                </a:lnTo>
                <a:lnTo>
                  <a:pt x="2465468" y="1379428"/>
                </a:lnTo>
                <a:lnTo>
                  <a:pt x="2461026" y="1377839"/>
                </a:lnTo>
                <a:lnTo>
                  <a:pt x="2456583" y="1376250"/>
                </a:lnTo>
                <a:lnTo>
                  <a:pt x="2452458" y="1374344"/>
                </a:lnTo>
                <a:lnTo>
                  <a:pt x="2448333" y="1372438"/>
                </a:lnTo>
                <a:lnTo>
                  <a:pt x="2444208" y="1370213"/>
                </a:lnTo>
                <a:lnTo>
                  <a:pt x="2440400" y="1367989"/>
                </a:lnTo>
                <a:lnTo>
                  <a:pt x="2436592" y="1365447"/>
                </a:lnTo>
                <a:lnTo>
                  <a:pt x="2433102" y="1362587"/>
                </a:lnTo>
                <a:lnTo>
                  <a:pt x="2429611" y="1359728"/>
                </a:lnTo>
                <a:lnTo>
                  <a:pt x="2426438" y="1356550"/>
                </a:lnTo>
                <a:lnTo>
                  <a:pt x="2423582" y="1353691"/>
                </a:lnTo>
                <a:lnTo>
                  <a:pt x="2420726" y="1350513"/>
                </a:lnTo>
                <a:lnTo>
                  <a:pt x="2417870" y="1347018"/>
                </a:lnTo>
                <a:lnTo>
                  <a:pt x="2415332" y="1343523"/>
                </a:lnTo>
                <a:lnTo>
                  <a:pt x="2413110" y="1339710"/>
                </a:lnTo>
                <a:lnTo>
                  <a:pt x="2410889" y="1336215"/>
                </a:lnTo>
                <a:lnTo>
                  <a:pt x="2408668" y="1332402"/>
                </a:lnTo>
                <a:lnTo>
                  <a:pt x="2407081" y="1327954"/>
                </a:lnTo>
                <a:lnTo>
                  <a:pt x="2405177" y="1324141"/>
                </a:lnTo>
                <a:lnTo>
                  <a:pt x="2403908" y="1320010"/>
                </a:lnTo>
                <a:lnTo>
                  <a:pt x="2402639" y="1315879"/>
                </a:lnTo>
                <a:lnTo>
                  <a:pt x="2401370" y="1311749"/>
                </a:lnTo>
                <a:lnTo>
                  <a:pt x="2400735" y="1307618"/>
                </a:lnTo>
                <a:lnTo>
                  <a:pt x="2400100" y="1303170"/>
                </a:lnTo>
                <a:lnTo>
                  <a:pt x="2399783" y="1298721"/>
                </a:lnTo>
                <a:lnTo>
                  <a:pt x="2399783" y="1294590"/>
                </a:lnTo>
                <a:lnTo>
                  <a:pt x="2399783" y="1290142"/>
                </a:lnTo>
                <a:lnTo>
                  <a:pt x="2400100" y="1285376"/>
                </a:lnTo>
                <a:lnTo>
                  <a:pt x="2400418" y="1281245"/>
                </a:lnTo>
                <a:lnTo>
                  <a:pt x="2401052" y="1276797"/>
                </a:lnTo>
                <a:lnTo>
                  <a:pt x="2402322" y="1272348"/>
                </a:lnTo>
                <a:lnTo>
                  <a:pt x="2403591" y="1267900"/>
                </a:lnTo>
                <a:lnTo>
                  <a:pt x="2403908" y="1266947"/>
                </a:lnTo>
                <a:lnTo>
                  <a:pt x="2346473" y="1248835"/>
                </a:lnTo>
                <a:lnTo>
                  <a:pt x="2289673" y="1230406"/>
                </a:lnTo>
                <a:lnTo>
                  <a:pt x="2232873" y="1211660"/>
                </a:lnTo>
                <a:lnTo>
                  <a:pt x="2176073" y="1191642"/>
                </a:lnTo>
                <a:lnTo>
                  <a:pt x="2119590" y="1171306"/>
                </a:lnTo>
                <a:lnTo>
                  <a:pt x="2063425" y="1150335"/>
                </a:lnTo>
                <a:lnTo>
                  <a:pt x="2007577" y="1128729"/>
                </a:lnTo>
                <a:lnTo>
                  <a:pt x="1952046" y="1106804"/>
                </a:lnTo>
                <a:close/>
                <a:moveTo>
                  <a:pt x="1413556" y="857694"/>
                </a:moveTo>
                <a:lnTo>
                  <a:pt x="1413238" y="858329"/>
                </a:lnTo>
                <a:lnTo>
                  <a:pt x="1411017" y="862460"/>
                </a:lnTo>
                <a:lnTo>
                  <a:pt x="1408478" y="866273"/>
                </a:lnTo>
                <a:lnTo>
                  <a:pt x="1405940" y="869768"/>
                </a:lnTo>
                <a:lnTo>
                  <a:pt x="1403401" y="873263"/>
                </a:lnTo>
                <a:lnTo>
                  <a:pt x="1400228" y="876758"/>
                </a:lnTo>
                <a:lnTo>
                  <a:pt x="1397055" y="879936"/>
                </a:lnTo>
                <a:lnTo>
                  <a:pt x="1393882" y="882796"/>
                </a:lnTo>
                <a:lnTo>
                  <a:pt x="1390709" y="885655"/>
                </a:lnTo>
                <a:lnTo>
                  <a:pt x="1387218" y="888515"/>
                </a:lnTo>
                <a:lnTo>
                  <a:pt x="1383410" y="890739"/>
                </a:lnTo>
                <a:lnTo>
                  <a:pt x="1379920" y="892963"/>
                </a:lnTo>
                <a:lnTo>
                  <a:pt x="1376112" y="894870"/>
                </a:lnTo>
                <a:lnTo>
                  <a:pt x="1372304" y="897094"/>
                </a:lnTo>
                <a:lnTo>
                  <a:pt x="1368179" y="899000"/>
                </a:lnTo>
                <a:lnTo>
                  <a:pt x="1364371" y="900271"/>
                </a:lnTo>
                <a:lnTo>
                  <a:pt x="1360246" y="901542"/>
                </a:lnTo>
                <a:lnTo>
                  <a:pt x="1351361" y="903449"/>
                </a:lnTo>
                <a:lnTo>
                  <a:pt x="1347236" y="904084"/>
                </a:lnTo>
                <a:lnTo>
                  <a:pt x="1343111" y="904720"/>
                </a:lnTo>
                <a:lnTo>
                  <a:pt x="1338668" y="905038"/>
                </a:lnTo>
                <a:lnTo>
                  <a:pt x="1333908" y="905038"/>
                </a:lnTo>
                <a:lnTo>
                  <a:pt x="1329783" y="904720"/>
                </a:lnTo>
                <a:lnTo>
                  <a:pt x="1325341" y="904402"/>
                </a:lnTo>
                <a:lnTo>
                  <a:pt x="1320898" y="904084"/>
                </a:lnTo>
                <a:lnTo>
                  <a:pt x="1316456" y="903131"/>
                </a:lnTo>
                <a:lnTo>
                  <a:pt x="1312013" y="901860"/>
                </a:lnTo>
                <a:lnTo>
                  <a:pt x="1307571" y="900907"/>
                </a:lnTo>
                <a:lnTo>
                  <a:pt x="1303446" y="899636"/>
                </a:lnTo>
                <a:lnTo>
                  <a:pt x="1299321" y="897729"/>
                </a:lnTo>
                <a:lnTo>
                  <a:pt x="1294561" y="895823"/>
                </a:lnTo>
                <a:lnTo>
                  <a:pt x="1290436" y="893599"/>
                </a:lnTo>
                <a:lnTo>
                  <a:pt x="1289801" y="892963"/>
                </a:lnTo>
                <a:lnTo>
                  <a:pt x="1113054" y="1215790"/>
                </a:lnTo>
                <a:lnTo>
                  <a:pt x="1114006" y="1216426"/>
                </a:lnTo>
                <a:lnTo>
                  <a:pt x="1118131" y="1218968"/>
                </a:lnTo>
                <a:lnTo>
                  <a:pt x="1122891" y="1221510"/>
                </a:lnTo>
                <a:lnTo>
                  <a:pt x="1126699" y="1224369"/>
                </a:lnTo>
                <a:lnTo>
                  <a:pt x="1130507" y="1227547"/>
                </a:lnTo>
                <a:lnTo>
                  <a:pt x="1134315" y="1230724"/>
                </a:lnTo>
                <a:lnTo>
                  <a:pt x="1137805" y="1233902"/>
                </a:lnTo>
                <a:lnTo>
                  <a:pt x="1141296" y="1237397"/>
                </a:lnTo>
                <a:lnTo>
                  <a:pt x="1144469" y="1240892"/>
                </a:lnTo>
                <a:lnTo>
                  <a:pt x="1147325" y="1244387"/>
                </a:lnTo>
                <a:lnTo>
                  <a:pt x="1149863" y="1248200"/>
                </a:lnTo>
                <a:lnTo>
                  <a:pt x="1152719" y="1252013"/>
                </a:lnTo>
                <a:lnTo>
                  <a:pt x="1155258" y="1255826"/>
                </a:lnTo>
                <a:lnTo>
                  <a:pt x="1157479" y="1259957"/>
                </a:lnTo>
                <a:lnTo>
                  <a:pt x="1159383" y="1264087"/>
                </a:lnTo>
                <a:lnTo>
                  <a:pt x="1161287" y="1268536"/>
                </a:lnTo>
                <a:lnTo>
                  <a:pt x="1162873" y="1272666"/>
                </a:lnTo>
                <a:lnTo>
                  <a:pt x="1164143" y="1276797"/>
                </a:lnTo>
                <a:lnTo>
                  <a:pt x="1165412" y="1280928"/>
                </a:lnTo>
                <a:lnTo>
                  <a:pt x="1166364" y="1285376"/>
                </a:lnTo>
                <a:lnTo>
                  <a:pt x="1167316" y="1289824"/>
                </a:lnTo>
                <a:lnTo>
                  <a:pt x="1167633" y="1294273"/>
                </a:lnTo>
                <a:lnTo>
                  <a:pt x="1168268" y="1298403"/>
                </a:lnTo>
                <a:lnTo>
                  <a:pt x="1168585" y="1302852"/>
                </a:lnTo>
                <a:lnTo>
                  <a:pt x="1168268" y="1307618"/>
                </a:lnTo>
                <a:lnTo>
                  <a:pt x="1167633" y="1311749"/>
                </a:lnTo>
                <a:lnTo>
                  <a:pt x="1167316" y="1316197"/>
                </a:lnTo>
                <a:lnTo>
                  <a:pt x="1166364" y="1320328"/>
                </a:lnTo>
                <a:lnTo>
                  <a:pt x="1165412" y="1324776"/>
                </a:lnTo>
                <a:lnTo>
                  <a:pt x="1164143" y="1329224"/>
                </a:lnTo>
                <a:lnTo>
                  <a:pt x="1162556" y="1333355"/>
                </a:lnTo>
                <a:lnTo>
                  <a:pt x="1160652" y="1337486"/>
                </a:lnTo>
                <a:lnTo>
                  <a:pt x="1159066" y="1341616"/>
                </a:lnTo>
                <a:lnTo>
                  <a:pt x="1155892" y="1346700"/>
                </a:lnTo>
                <a:lnTo>
                  <a:pt x="1215231" y="1376568"/>
                </a:lnTo>
                <a:lnTo>
                  <a:pt x="1274887" y="1406118"/>
                </a:lnTo>
                <a:lnTo>
                  <a:pt x="1334226" y="1435351"/>
                </a:lnTo>
                <a:lnTo>
                  <a:pt x="1393882" y="1464265"/>
                </a:lnTo>
                <a:lnTo>
                  <a:pt x="1453855" y="1492227"/>
                </a:lnTo>
                <a:lnTo>
                  <a:pt x="1514146" y="1519870"/>
                </a:lnTo>
                <a:lnTo>
                  <a:pt x="1574754" y="1547196"/>
                </a:lnTo>
                <a:lnTo>
                  <a:pt x="1635679" y="1574204"/>
                </a:lnTo>
                <a:lnTo>
                  <a:pt x="1627746" y="1565943"/>
                </a:lnTo>
                <a:lnTo>
                  <a:pt x="1620448" y="1557682"/>
                </a:lnTo>
                <a:lnTo>
                  <a:pt x="1613466" y="1549103"/>
                </a:lnTo>
                <a:lnTo>
                  <a:pt x="1607120" y="1540206"/>
                </a:lnTo>
                <a:lnTo>
                  <a:pt x="1601091" y="1531309"/>
                </a:lnTo>
                <a:lnTo>
                  <a:pt x="1595379" y="1522094"/>
                </a:lnTo>
                <a:lnTo>
                  <a:pt x="1590620" y="1512562"/>
                </a:lnTo>
                <a:lnTo>
                  <a:pt x="1585542" y="1503030"/>
                </a:lnTo>
                <a:lnTo>
                  <a:pt x="1581417" y="1493180"/>
                </a:lnTo>
                <a:lnTo>
                  <a:pt x="1577609" y="1483330"/>
                </a:lnTo>
                <a:lnTo>
                  <a:pt x="1574436" y="1473162"/>
                </a:lnTo>
                <a:lnTo>
                  <a:pt x="1571263" y="1462994"/>
                </a:lnTo>
                <a:lnTo>
                  <a:pt x="1569042" y="1453144"/>
                </a:lnTo>
                <a:lnTo>
                  <a:pt x="1566821" y="1442659"/>
                </a:lnTo>
                <a:lnTo>
                  <a:pt x="1565234" y="1432173"/>
                </a:lnTo>
                <a:lnTo>
                  <a:pt x="1563647" y="1421688"/>
                </a:lnTo>
                <a:lnTo>
                  <a:pt x="1563013" y="1411202"/>
                </a:lnTo>
                <a:lnTo>
                  <a:pt x="1562378" y="1400717"/>
                </a:lnTo>
                <a:lnTo>
                  <a:pt x="1562378" y="1389913"/>
                </a:lnTo>
                <a:lnTo>
                  <a:pt x="1562378" y="1379110"/>
                </a:lnTo>
                <a:lnTo>
                  <a:pt x="1563013" y="1368625"/>
                </a:lnTo>
                <a:lnTo>
                  <a:pt x="1563965" y="1357821"/>
                </a:lnTo>
                <a:lnTo>
                  <a:pt x="1565551" y="1347336"/>
                </a:lnTo>
                <a:lnTo>
                  <a:pt x="1567138" y="1336533"/>
                </a:lnTo>
                <a:lnTo>
                  <a:pt x="1569359" y="1326047"/>
                </a:lnTo>
                <a:lnTo>
                  <a:pt x="1571580" y="1315562"/>
                </a:lnTo>
                <a:lnTo>
                  <a:pt x="1574436" y="1305076"/>
                </a:lnTo>
                <a:lnTo>
                  <a:pt x="1577609" y="1294590"/>
                </a:lnTo>
                <a:lnTo>
                  <a:pt x="1581100" y="1284105"/>
                </a:lnTo>
                <a:lnTo>
                  <a:pt x="1584908" y="1273937"/>
                </a:lnTo>
                <a:lnTo>
                  <a:pt x="1588716" y="1263769"/>
                </a:lnTo>
                <a:lnTo>
                  <a:pt x="1593158" y="1253602"/>
                </a:lnTo>
                <a:lnTo>
                  <a:pt x="1598552" y="1242481"/>
                </a:lnTo>
                <a:lnTo>
                  <a:pt x="1604582" y="1231677"/>
                </a:lnTo>
                <a:lnTo>
                  <a:pt x="1610293" y="1221192"/>
                </a:lnTo>
                <a:lnTo>
                  <a:pt x="1616322" y="1211024"/>
                </a:lnTo>
                <a:lnTo>
                  <a:pt x="1622986" y="1201174"/>
                </a:lnTo>
                <a:lnTo>
                  <a:pt x="1629650" y="1191642"/>
                </a:lnTo>
                <a:lnTo>
                  <a:pt x="1636631" y="1182109"/>
                </a:lnTo>
                <a:lnTo>
                  <a:pt x="1643612" y="1173213"/>
                </a:lnTo>
                <a:lnTo>
                  <a:pt x="1650910" y="1164316"/>
                </a:lnTo>
                <a:lnTo>
                  <a:pt x="1658526" y="1156055"/>
                </a:lnTo>
                <a:lnTo>
                  <a:pt x="1666141" y="1148111"/>
                </a:lnTo>
                <a:lnTo>
                  <a:pt x="1673757" y="1140485"/>
                </a:lnTo>
                <a:lnTo>
                  <a:pt x="1682325" y="1132859"/>
                </a:lnTo>
                <a:lnTo>
                  <a:pt x="1690258" y="1125551"/>
                </a:lnTo>
                <a:lnTo>
                  <a:pt x="1698508" y="1119196"/>
                </a:lnTo>
                <a:lnTo>
                  <a:pt x="1707076" y="1112841"/>
                </a:lnTo>
                <a:lnTo>
                  <a:pt x="1715643" y="1106804"/>
                </a:lnTo>
                <a:lnTo>
                  <a:pt x="1724211" y="1101403"/>
                </a:lnTo>
                <a:lnTo>
                  <a:pt x="1733096" y="1096001"/>
                </a:lnTo>
                <a:lnTo>
                  <a:pt x="1741981" y="1091235"/>
                </a:lnTo>
                <a:lnTo>
                  <a:pt x="1750866" y="1086469"/>
                </a:lnTo>
                <a:lnTo>
                  <a:pt x="1759751" y="1082656"/>
                </a:lnTo>
                <a:lnTo>
                  <a:pt x="1768953" y="1078843"/>
                </a:lnTo>
                <a:lnTo>
                  <a:pt x="1778155" y="1075666"/>
                </a:lnTo>
                <a:lnTo>
                  <a:pt x="1787357" y="1073124"/>
                </a:lnTo>
                <a:lnTo>
                  <a:pt x="1796560" y="1070582"/>
                </a:lnTo>
                <a:lnTo>
                  <a:pt x="1805444" y="1068357"/>
                </a:lnTo>
                <a:lnTo>
                  <a:pt x="1814647" y="1067086"/>
                </a:lnTo>
                <a:lnTo>
                  <a:pt x="1824166" y="1066133"/>
                </a:lnTo>
                <a:lnTo>
                  <a:pt x="1833051" y="1065180"/>
                </a:lnTo>
                <a:lnTo>
                  <a:pt x="1842254" y="1064862"/>
                </a:lnTo>
                <a:lnTo>
                  <a:pt x="1850821" y="1065180"/>
                </a:lnTo>
                <a:lnTo>
                  <a:pt x="1795290" y="1041349"/>
                </a:lnTo>
                <a:lnTo>
                  <a:pt x="1740077" y="1016883"/>
                </a:lnTo>
                <a:lnTo>
                  <a:pt x="1684863" y="991781"/>
                </a:lnTo>
                <a:lnTo>
                  <a:pt x="1630284" y="966044"/>
                </a:lnTo>
                <a:lnTo>
                  <a:pt x="1575388" y="939672"/>
                </a:lnTo>
                <a:lnTo>
                  <a:pt x="1521127" y="912663"/>
                </a:lnTo>
                <a:lnTo>
                  <a:pt x="1467182" y="885655"/>
                </a:lnTo>
                <a:lnTo>
                  <a:pt x="1413556" y="857694"/>
                </a:lnTo>
                <a:close/>
                <a:moveTo>
                  <a:pt x="1297417" y="692150"/>
                </a:moveTo>
                <a:lnTo>
                  <a:pt x="1336764" y="713756"/>
                </a:lnTo>
                <a:lnTo>
                  <a:pt x="1376112" y="734727"/>
                </a:lnTo>
                <a:lnTo>
                  <a:pt x="1415459" y="755698"/>
                </a:lnTo>
                <a:lnTo>
                  <a:pt x="1454807" y="776352"/>
                </a:lnTo>
                <a:lnTo>
                  <a:pt x="1494789" y="796687"/>
                </a:lnTo>
                <a:lnTo>
                  <a:pt x="1534454" y="816387"/>
                </a:lnTo>
                <a:lnTo>
                  <a:pt x="1574119" y="836405"/>
                </a:lnTo>
                <a:lnTo>
                  <a:pt x="1613784" y="855470"/>
                </a:lnTo>
                <a:lnTo>
                  <a:pt x="1654083" y="874852"/>
                </a:lnTo>
                <a:lnTo>
                  <a:pt x="1694066" y="893599"/>
                </a:lnTo>
                <a:lnTo>
                  <a:pt x="1734048" y="912028"/>
                </a:lnTo>
                <a:lnTo>
                  <a:pt x="1774664" y="930139"/>
                </a:lnTo>
                <a:lnTo>
                  <a:pt x="1814964" y="947933"/>
                </a:lnTo>
                <a:lnTo>
                  <a:pt x="1855264" y="965409"/>
                </a:lnTo>
                <a:lnTo>
                  <a:pt x="1896198" y="982885"/>
                </a:lnTo>
                <a:lnTo>
                  <a:pt x="1936815" y="999725"/>
                </a:lnTo>
                <a:lnTo>
                  <a:pt x="1977749" y="1016565"/>
                </a:lnTo>
                <a:lnTo>
                  <a:pt x="2018683" y="1032770"/>
                </a:lnTo>
                <a:lnTo>
                  <a:pt x="2059934" y="1049293"/>
                </a:lnTo>
                <a:lnTo>
                  <a:pt x="2101186" y="1064862"/>
                </a:lnTo>
                <a:lnTo>
                  <a:pt x="2142437" y="1080749"/>
                </a:lnTo>
                <a:lnTo>
                  <a:pt x="2184006" y="1095683"/>
                </a:lnTo>
                <a:lnTo>
                  <a:pt x="2225575" y="1110617"/>
                </a:lnTo>
                <a:lnTo>
                  <a:pt x="2267461" y="1125233"/>
                </a:lnTo>
                <a:lnTo>
                  <a:pt x="2309347" y="1139850"/>
                </a:lnTo>
                <a:lnTo>
                  <a:pt x="2351233" y="1153830"/>
                </a:lnTo>
                <a:lnTo>
                  <a:pt x="2393437" y="1167811"/>
                </a:lnTo>
                <a:lnTo>
                  <a:pt x="2435957" y="1181474"/>
                </a:lnTo>
                <a:lnTo>
                  <a:pt x="2478478" y="1194819"/>
                </a:lnTo>
                <a:lnTo>
                  <a:pt x="2520999" y="1207529"/>
                </a:lnTo>
                <a:lnTo>
                  <a:pt x="2563837" y="1220556"/>
                </a:lnTo>
                <a:lnTo>
                  <a:pt x="2606675" y="1233266"/>
                </a:lnTo>
                <a:lnTo>
                  <a:pt x="2415332" y="1938338"/>
                </a:lnTo>
                <a:lnTo>
                  <a:pt x="2366782" y="1924357"/>
                </a:lnTo>
                <a:lnTo>
                  <a:pt x="2318549" y="1910059"/>
                </a:lnTo>
                <a:lnTo>
                  <a:pt x="2270317" y="1895443"/>
                </a:lnTo>
                <a:lnTo>
                  <a:pt x="2222402" y="1880509"/>
                </a:lnTo>
                <a:lnTo>
                  <a:pt x="2174486" y="1865257"/>
                </a:lnTo>
                <a:lnTo>
                  <a:pt x="2126889" y="1849370"/>
                </a:lnTo>
                <a:lnTo>
                  <a:pt x="2079608" y="1833800"/>
                </a:lnTo>
                <a:lnTo>
                  <a:pt x="2032010" y="1817278"/>
                </a:lnTo>
                <a:lnTo>
                  <a:pt x="1984730" y="1800755"/>
                </a:lnTo>
                <a:lnTo>
                  <a:pt x="1937766" y="1783915"/>
                </a:lnTo>
                <a:lnTo>
                  <a:pt x="1890803" y="1766757"/>
                </a:lnTo>
                <a:lnTo>
                  <a:pt x="1844157" y="1749281"/>
                </a:lnTo>
                <a:lnTo>
                  <a:pt x="1797512" y="1731169"/>
                </a:lnTo>
                <a:lnTo>
                  <a:pt x="1751183" y="1713058"/>
                </a:lnTo>
                <a:lnTo>
                  <a:pt x="1704854" y="1694629"/>
                </a:lnTo>
                <a:lnTo>
                  <a:pt x="1658526" y="1675564"/>
                </a:lnTo>
                <a:lnTo>
                  <a:pt x="1612514" y="1656500"/>
                </a:lnTo>
                <a:lnTo>
                  <a:pt x="1566503" y="1636800"/>
                </a:lnTo>
                <a:lnTo>
                  <a:pt x="1520809" y="1617100"/>
                </a:lnTo>
                <a:lnTo>
                  <a:pt x="1475115" y="1596764"/>
                </a:lnTo>
                <a:lnTo>
                  <a:pt x="1429739" y="1576111"/>
                </a:lnTo>
                <a:lnTo>
                  <a:pt x="1384045" y="1555140"/>
                </a:lnTo>
                <a:lnTo>
                  <a:pt x="1338986" y="1534169"/>
                </a:lnTo>
                <a:lnTo>
                  <a:pt x="1293926" y="1512562"/>
                </a:lnTo>
                <a:lnTo>
                  <a:pt x="1248867" y="1490638"/>
                </a:lnTo>
                <a:lnTo>
                  <a:pt x="1204125" y="1468396"/>
                </a:lnTo>
                <a:lnTo>
                  <a:pt x="1159066" y="1446154"/>
                </a:lnTo>
                <a:lnTo>
                  <a:pt x="1114324" y="1422959"/>
                </a:lnTo>
                <a:lnTo>
                  <a:pt x="1069899" y="1399446"/>
                </a:lnTo>
                <a:lnTo>
                  <a:pt x="1025474" y="1376250"/>
                </a:lnTo>
                <a:lnTo>
                  <a:pt x="981050" y="1352102"/>
                </a:lnTo>
                <a:lnTo>
                  <a:pt x="936625" y="1327636"/>
                </a:lnTo>
                <a:lnTo>
                  <a:pt x="1297417" y="692150"/>
                </a:lnTo>
                <a:close/>
                <a:moveTo>
                  <a:pt x="2337312" y="325877"/>
                </a:moveTo>
                <a:lnTo>
                  <a:pt x="2306540" y="337312"/>
                </a:lnTo>
                <a:lnTo>
                  <a:pt x="2313202" y="355098"/>
                </a:lnTo>
                <a:lnTo>
                  <a:pt x="2305271" y="358910"/>
                </a:lnTo>
                <a:lnTo>
                  <a:pt x="2297974" y="363356"/>
                </a:lnTo>
                <a:lnTo>
                  <a:pt x="2291312" y="367803"/>
                </a:lnTo>
                <a:lnTo>
                  <a:pt x="2285285" y="372250"/>
                </a:lnTo>
                <a:lnTo>
                  <a:pt x="2280209" y="376696"/>
                </a:lnTo>
                <a:lnTo>
                  <a:pt x="2275450" y="381778"/>
                </a:lnTo>
                <a:lnTo>
                  <a:pt x="2271644" y="386543"/>
                </a:lnTo>
                <a:lnTo>
                  <a:pt x="2268154" y="391625"/>
                </a:lnTo>
                <a:lnTo>
                  <a:pt x="2265299" y="396706"/>
                </a:lnTo>
                <a:lnTo>
                  <a:pt x="2263078" y="402106"/>
                </a:lnTo>
                <a:lnTo>
                  <a:pt x="2261809" y="407506"/>
                </a:lnTo>
                <a:lnTo>
                  <a:pt x="2261175" y="413223"/>
                </a:lnTo>
                <a:lnTo>
                  <a:pt x="2260540" y="418622"/>
                </a:lnTo>
                <a:lnTo>
                  <a:pt x="2261492" y="424657"/>
                </a:lnTo>
                <a:lnTo>
                  <a:pt x="2262444" y="431009"/>
                </a:lnTo>
                <a:lnTo>
                  <a:pt x="2264664" y="436727"/>
                </a:lnTo>
                <a:lnTo>
                  <a:pt x="2265933" y="440538"/>
                </a:lnTo>
                <a:lnTo>
                  <a:pt x="2267202" y="444032"/>
                </a:lnTo>
                <a:lnTo>
                  <a:pt x="2269106" y="447526"/>
                </a:lnTo>
                <a:lnTo>
                  <a:pt x="2271009" y="450702"/>
                </a:lnTo>
                <a:lnTo>
                  <a:pt x="2273230" y="453560"/>
                </a:lnTo>
                <a:lnTo>
                  <a:pt x="2275450" y="456419"/>
                </a:lnTo>
                <a:lnTo>
                  <a:pt x="2277671" y="458325"/>
                </a:lnTo>
                <a:lnTo>
                  <a:pt x="2280209" y="460866"/>
                </a:lnTo>
                <a:lnTo>
                  <a:pt x="2285285" y="464359"/>
                </a:lnTo>
                <a:lnTo>
                  <a:pt x="2290678" y="467536"/>
                </a:lnTo>
                <a:lnTo>
                  <a:pt x="2296388" y="469759"/>
                </a:lnTo>
                <a:lnTo>
                  <a:pt x="2301781" y="471347"/>
                </a:lnTo>
                <a:lnTo>
                  <a:pt x="2308761" y="472300"/>
                </a:lnTo>
                <a:lnTo>
                  <a:pt x="2318278" y="473253"/>
                </a:lnTo>
                <a:lnTo>
                  <a:pt x="2329698" y="474206"/>
                </a:lnTo>
                <a:lnTo>
                  <a:pt x="2343657" y="474841"/>
                </a:lnTo>
                <a:lnTo>
                  <a:pt x="2359519" y="475158"/>
                </a:lnTo>
                <a:lnTo>
                  <a:pt x="2372209" y="476111"/>
                </a:lnTo>
                <a:lnTo>
                  <a:pt x="2381726" y="477064"/>
                </a:lnTo>
                <a:lnTo>
                  <a:pt x="2387119" y="478017"/>
                </a:lnTo>
                <a:lnTo>
                  <a:pt x="2389340" y="478335"/>
                </a:lnTo>
                <a:lnTo>
                  <a:pt x="2390926" y="479288"/>
                </a:lnTo>
                <a:lnTo>
                  <a:pt x="2392829" y="480558"/>
                </a:lnTo>
                <a:lnTo>
                  <a:pt x="2394098" y="481828"/>
                </a:lnTo>
                <a:lnTo>
                  <a:pt x="2396002" y="483734"/>
                </a:lnTo>
                <a:lnTo>
                  <a:pt x="2396953" y="485640"/>
                </a:lnTo>
                <a:lnTo>
                  <a:pt x="2398222" y="488181"/>
                </a:lnTo>
                <a:lnTo>
                  <a:pt x="2399491" y="490722"/>
                </a:lnTo>
                <a:lnTo>
                  <a:pt x="2400443" y="493580"/>
                </a:lnTo>
                <a:lnTo>
                  <a:pt x="2400760" y="496439"/>
                </a:lnTo>
                <a:lnTo>
                  <a:pt x="2400760" y="499298"/>
                </a:lnTo>
                <a:lnTo>
                  <a:pt x="2400126" y="501839"/>
                </a:lnTo>
                <a:lnTo>
                  <a:pt x="2398540" y="503744"/>
                </a:lnTo>
                <a:lnTo>
                  <a:pt x="2396953" y="505650"/>
                </a:lnTo>
                <a:lnTo>
                  <a:pt x="2394415" y="507238"/>
                </a:lnTo>
                <a:lnTo>
                  <a:pt x="2391560" y="508826"/>
                </a:lnTo>
                <a:lnTo>
                  <a:pt x="2387753" y="509779"/>
                </a:lnTo>
                <a:lnTo>
                  <a:pt x="2384581" y="510097"/>
                </a:lnTo>
                <a:lnTo>
                  <a:pt x="2382360" y="509779"/>
                </a:lnTo>
                <a:lnTo>
                  <a:pt x="2380774" y="509461"/>
                </a:lnTo>
                <a:lnTo>
                  <a:pt x="2379822" y="508826"/>
                </a:lnTo>
                <a:lnTo>
                  <a:pt x="2378236" y="506603"/>
                </a:lnTo>
                <a:lnTo>
                  <a:pt x="2376016" y="503427"/>
                </a:lnTo>
                <a:lnTo>
                  <a:pt x="2373795" y="498980"/>
                </a:lnTo>
                <a:lnTo>
                  <a:pt x="2371574" y="493263"/>
                </a:lnTo>
                <a:lnTo>
                  <a:pt x="2368719" y="485640"/>
                </a:lnTo>
                <a:lnTo>
                  <a:pt x="2334140" y="498662"/>
                </a:lnTo>
                <a:lnTo>
                  <a:pt x="2299243" y="510732"/>
                </a:lnTo>
                <a:lnTo>
                  <a:pt x="2300830" y="516449"/>
                </a:lnTo>
                <a:lnTo>
                  <a:pt x="2301781" y="519943"/>
                </a:lnTo>
                <a:lnTo>
                  <a:pt x="2304002" y="525025"/>
                </a:lnTo>
                <a:lnTo>
                  <a:pt x="2306223" y="529154"/>
                </a:lnTo>
                <a:lnTo>
                  <a:pt x="2309078" y="533600"/>
                </a:lnTo>
                <a:lnTo>
                  <a:pt x="2312568" y="537094"/>
                </a:lnTo>
                <a:lnTo>
                  <a:pt x="2316057" y="539953"/>
                </a:lnTo>
                <a:lnTo>
                  <a:pt x="2320181" y="542811"/>
                </a:lnTo>
                <a:lnTo>
                  <a:pt x="2324940" y="545035"/>
                </a:lnTo>
                <a:lnTo>
                  <a:pt x="2329698" y="546623"/>
                </a:lnTo>
                <a:lnTo>
                  <a:pt x="2334774" y="548211"/>
                </a:lnTo>
                <a:lnTo>
                  <a:pt x="2340485" y="548846"/>
                </a:lnTo>
                <a:lnTo>
                  <a:pt x="2346829" y="549164"/>
                </a:lnTo>
                <a:lnTo>
                  <a:pt x="2353174" y="548846"/>
                </a:lnTo>
                <a:lnTo>
                  <a:pt x="2360154" y="548211"/>
                </a:lnTo>
                <a:lnTo>
                  <a:pt x="2367450" y="546940"/>
                </a:lnTo>
                <a:lnTo>
                  <a:pt x="2375381" y="545670"/>
                </a:lnTo>
                <a:lnTo>
                  <a:pt x="2383312" y="543447"/>
                </a:lnTo>
                <a:lnTo>
                  <a:pt x="2389022" y="558375"/>
                </a:lnTo>
                <a:lnTo>
                  <a:pt x="2421381" y="545988"/>
                </a:lnTo>
                <a:lnTo>
                  <a:pt x="2415353" y="531377"/>
                </a:lnTo>
                <a:lnTo>
                  <a:pt x="2423602" y="527248"/>
                </a:lnTo>
                <a:lnTo>
                  <a:pt x="2431533" y="523119"/>
                </a:lnTo>
                <a:lnTo>
                  <a:pt x="2438512" y="518672"/>
                </a:lnTo>
                <a:lnTo>
                  <a:pt x="2444222" y="514226"/>
                </a:lnTo>
                <a:lnTo>
                  <a:pt x="2449932" y="509779"/>
                </a:lnTo>
                <a:lnTo>
                  <a:pt x="2455008" y="505650"/>
                </a:lnTo>
                <a:lnTo>
                  <a:pt x="2459450" y="500568"/>
                </a:lnTo>
                <a:lnTo>
                  <a:pt x="2462939" y="496121"/>
                </a:lnTo>
                <a:lnTo>
                  <a:pt x="2465477" y="491675"/>
                </a:lnTo>
                <a:lnTo>
                  <a:pt x="2467698" y="486593"/>
                </a:lnTo>
                <a:lnTo>
                  <a:pt x="2469284" y="481828"/>
                </a:lnTo>
                <a:lnTo>
                  <a:pt x="2470553" y="477064"/>
                </a:lnTo>
                <a:lnTo>
                  <a:pt x="2470553" y="471982"/>
                </a:lnTo>
                <a:lnTo>
                  <a:pt x="2470236" y="466900"/>
                </a:lnTo>
                <a:lnTo>
                  <a:pt x="2468967" y="461818"/>
                </a:lnTo>
                <a:lnTo>
                  <a:pt x="2467381" y="456737"/>
                </a:lnTo>
                <a:lnTo>
                  <a:pt x="2465477" y="453243"/>
                </a:lnTo>
                <a:lnTo>
                  <a:pt x="2463891" y="450067"/>
                </a:lnTo>
                <a:lnTo>
                  <a:pt x="2461988" y="446890"/>
                </a:lnTo>
                <a:lnTo>
                  <a:pt x="2459767" y="444032"/>
                </a:lnTo>
                <a:lnTo>
                  <a:pt x="2457546" y="441491"/>
                </a:lnTo>
                <a:lnTo>
                  <a:pt x="2454691" y="438950"/>
                </a:lnTo>
                <a:lnTo>
                  <a:pt x="2451836" y="436409"/>
                </a:lnTo>
                <a:lnTo>
                  <a:pt x="2448981" y="434503"/>
                </a:lnTo>
                <a:lnTo>
                  <a:pt x="2442636" y="431009"/>
                </a:lnTo>
                <a:lnTo>
                  <a:pt x="2435974" y="428151"/>
                </a:lnTo>
                <a:lnTo>
                  <a:pt x="2429312" y="425927"/>
                </a:lnTo>
                <a:lnTo>
                  <a:pt x="2422650" y="424657"/>
                </a:lnTo>
                <a:lnTo>
                  <a:pt x="2414402" y="424022"/>
                </a:lnTo>
                <a:lnTo>
                  <a:pt x="2403298" y="422751"/>
                </a:lnTo>
                <a:lnTo>
                  <a:pt x="2372843" y="421481"/>
                </a:lnTo>
                <a:lnTo>
                  <a:pt x="2362691" y="420846"/>
                </a:lnTo>
                <a:lnTo>
                  <a:pt x="2358567" y="420210"/>
                </a:lnTo>
                <a:lnTo>
                  <a:pt x="2355078" y="419257"/>
                </a:lnTo>
                <a:lnTo>
                  <a:pt x="2351905" y="418622"/>
                </a:lnTo>
                <a:lnTo>
                  <a:pt x="2349050" y="417669"/>
                </a:lnTo>
                <a:lnTo>
                  <a:pt x="2347147" y="416717"/>
                </a:lnTo>
                <a:lnTo>
                  <a:pt x="2345243" y="415128"/>
                </a:lnTo>
                <a:lnTo>
                  <a:pt x="2342705" y="411635"/>
                </a:lnTo>
                <a:lnTo>
                  <a:pt x="2339850" y="407188"/>
                </a:lnTo>
                <a:lnTo>
                  <a:pt x="2336678" y="401153"/>
                </a:lnTo>
                <a:lnTo>
                  <a:pt x="2333823" y="393848"/>
                </a:lnTo>
                <a:lnTo>
                  <a:pt x="2332871" y="390672"/>
                </a:lnTo>
                <a:lnTo>
                  <a:pt x="2332554" y="388448"/>
                </a:lnTo>
                <a:lnTo>
                  <a:pt x="2332871" y="385590"/>
                </a:lnTo>
                <a:lnTo>
                  <a:pt x="2333505" y="383366"/>
                </a:lnTo>
                <a:lnTo>
                  <a:pt x="2334774" y="381461"/>
                </a:lnTo>
                <a:lnTo>
                  <a:pt x="2336995" y="379237"/>
                </a:lnTo>
                <a:lnTo>
                  <a:pt x="2339533" y="377967"/>
                </a:lnTo>
                <a:lnTo>
                  <a:pt x="2342705" y="376379"/>
                </a:lnTo>
                <a:lnTo>
                  <a:pt x="2346512" y="375108"/>
                </a:lnTo>
                <a:lnTo>
                  <a:pt x="2349685" y="375108"/>
                </a:lnTo>
                <a:lnTo>
                  <a:pt x="2350954" y="375108"/>
                </a:lnTo>
                <a:lnTo>
                  <a:pt x="2352223" y="375426"/>
                </a:lnTo>
                <a:lnTo>
                  <a:pt x="2353492" y="376061"/>
                </a:lnTo>
                <a:lnTo>
                  <a:pt x="2354443" y="377332"/>
                </a:lnTo>
                <a:lnTo>
                  <a:pt x="2356664" y="379873"/>
                </a:lnTo>
                <a:lnTo>
                  <a:pt x="2358885" y="384637"/>
                </a:lnTo>
                <a:lnTo>
                  <a:pt x="2362057" y="391307"/>
                </a:lnTo>
                <a:lnTo>
                  <a:pt x="2365229" y="399565"/>
                </a:lnTo>
                <a:lnTo>
                  <a:pt x="2369671" y="410999"/>
                </a:lnTo>
                <a:lnTo>
                  <a:pt x="2403615" y="397659"/>
                </a:lnTo>
                <a:lnTo>
                  <a:pt x="2436926" y="384637"/>
                </a:lnTo>
                <a:lnTo>
                  <a:pt x="2433436" y="375426"/>
                </a:lnTo>
                <a:lnTo>
                  <a:pt x="2429946" y="368121"/>
                </a:lnTo>
                <a:lnTo>
                  <a:pt x="2426457" y="361768"/>
                </a:lnTo>
                <a:lnTo>
                  <a:pt x="2422333" y="356051"/>
                </a:lnTo>
                <a:lnTo>
                  <a:pt x="2420429" y="353510"/>
                </a:lnTo>
                <a:lnTo>
                  <a:pt x="2417891" y="351287"/>
                </a:lnTo>
                <a:lnTo>
                  <a:pt x="2415671" y="349381"/>
                </a:lnTo>
                <a:lnTo>
                  <a:pt x="2412815" y="347158"/>
                </a:lnTo>
                <a:lnTo>
                  <a:pt x="2410595" y="345570"/>
                </a:lnTo>
                <a:lnTo>
                  <a:pt x="2407740" y="343982"/>
                </a:lnTo>
                <a:lnTo>
                  <a:pt x="2405202" y="343029"/>
                </a:lnTo>
                <a:lnTo>
                  <a:pt x="2402029" y="341758"/>
                </a:lnTo>
                <a:lnTo>
                  <a:pt x="2399491" y="340805"/>
                </a:lnTo>
                <a:lnTo>
                  <a:pt x="2396319" y="340170"/>
                </a:lnTo>
                <a:lnTo>
                  <a:pt x="2389974" y="339217"/>
                </a:lnTo>
                <a:lnTo>
                  <a:pt x="2383629" y="338900"/>
                </a:lnTo>
                <a:lnTo>
                  <a:pt x="2377284" y="338582"/>
                </a:lnTo>
                <a:lnTo>
                  <a:pt x="2370940" y="338900"/>
                </a:lnTo>
                <a:lnTo>
                  <a:pt x="2364278" y="339535"/>
                </a:lnTo>
                <a:lnTo>
                  <a:pt x="2357616" y="340488"/>
                </a:lnTo>
                <a:lnTo>
                  <a:pt x="2350954" y="342394"/>
                </a:lnTo>
                <a:lnTo>
                  <a:pt x="2344292" y="343982"/>
                </a:lnTo>
                <a:lnTo>
                  <a:pt x="2337312" y="325877"/>
                </a:lnTo>
                <a:close/>
                <a:moveTo>
                  <a:pt x="2259588" y="275058"/>
                </a:moveTo>
                <a:lnTo>
                  <a:pt x="2219933" y="289351"/>
                </a:lnTo>
                <a:lnTo>
                  <a:pt x="2179961" y="303326"/>
                </a:lnTo>
                <a:lnTo>
                  <a:pt x="2139672" y="316984"/>
                </a:lnTo>
                <a:lnTo>
                  <a:pt x="2099700" y="329689"/>
                </a:lnTo>
                <a:lnTo>
                  <a:pt x="2059727" y="342394"/>
                </a:lnTo>
                <a:lnTo>
                  <a:pt x="2019121" y="354463"/>
                </a:lnTo>
                <a:lnTo>
                  <a:pt x="1978514" y="366533"/>
                </a:lnTo>
                <a:lnTo>
                  <a:pt x="1937590" y="377967"/>
                </a:lnTo>
                <a:lnTo>
                  <a:pt x="1937907" y="378285"/>
                </a:lnTo>
                <a:lnTo>
                  <a:pt x="1939493" y="384637"/>
                </a:lnTo>
                <a:lnTo>
                  <a:pt x="1940128" y="390672"/>
                </a:lnTo>
                <a:lnTo>
                  <a:pt x="1940128" y="397024"/>
                </a:lnTo>
                <a:lnTo>
                  <a:pt x="1939493" y="403059"/>
                </a:lnTo>
                <a:lnTo>
                  <a:pt x="1938542" y="409094"/>
                </a:lnTo>
                <a:lnTo>
                  <a:pt x="1936638" y="414811"/>
                </a:lnTo>
                <a:lnTo>
                  <a:pt x="1934100" y="420528"/>
                </a:lnTo>
                <a:lnTo>
                  <a:pt x="1931562" y="425610"/>
                </a:lnTo>
                <a:lnTo>
                  <a:pt x="1928390" y="431009"/>
                </a:lnTo>
                <a:lnTo>
                  <a:pt x="1924583" y="435456"/>
                </a:lnTo>
                <a:lnTo>
                  <a:pt x="1919824" y="439903"/>
                </a:lnTo>
                <a:lnTo>
                  <a:pt x="1915383" y="443714"/>
                </a:lnTo>
                <a:lnTo>
                  <a:pt x="1910307" y="447208"/>
                </a:lnTo>
                <a:lnTo>
                  <a:pt x="1904597" y="450384"/>
                </a:lnTo>
                <a:lnTo>
                  <a:pt x="1898569" y="452925"/>
                </a:lnTo>
                <a:lnTo>
                  <a:pt x="1892542" y="454513"/>
                </a:lnTo>
                <a:lnTo>
                  <a:pt x="1891590" y="454831"/>
                </a:lnTo>
                <a:lnTo>
                  <a:pt x="1955038" y="703844"/>
                </a:lnTo>
                <a:lnTo>
                  <a:pt x="1955673" y="703209"/>
                </a:lnTo>
                <a:lnTo>
                  <a:pt x="1962652" y="701939"/>
                </a:lnTo>
                <a:lnTo>
                  <a:pt x="1969314" y="701303"/>
                </a:lnTo>
                <a:lnTo>
                  <a:pt x="1976293" y="700986"/>
                </a:lnTo>
                <a:lnTo>
                  <a:pt x="1982955" y="701303"/>
                </a:lnTo>
                <a:lnTo>
                  <a:pt x="1989300" y="702256"/>
                </a:lnTo>
                <a:lnTo>
                  <a:pt x="1995645" y="704162"/>
                </a:lnTo>
                <a:lnTo>
                  <a:pt x="2001355" y="706068"/>
                </a:lnTo>
                <a:lnTo>
                  <a:pt x="2007383" y="708609"/>
                </a:lnTo>
                <a:lnTo>
                  <a:pt x="2012776" y="711785"/>
                </a:lnTo>
                <a:lnTo>
                  <a:pt x="2017852" y="715279"/>
                </a:lnTo>
                <a:lnTo>
                  <a:pt x="2022293" y="719408"/>
                </a:lnTo>
                <a:lnTo>
                  <a:pt x="2026417" y="723854"/>
                </a:lnTo>
                <a:lnTo>
                  <a:pt x="2030541" y="728936"/>
                </a:lnTo>
                <a:lnTo>
                  <a:pt x="2033396" y="734018"/>
                </a:lnTo>
                <a:lnTo>
                  <a:pt x="2036252" y="740053"/>
                </a:lnTo>
                <a:lnTo>
                  <a:pt x="2038472" y="745770"/>
                </a:lnTo>
                <a:lnTo>
                  <a:pt x="2039107" y="749582"/>
                </a:lnTo>
                <a:lnTo>
                  <a:pt x="2083838" y="736877"/>
                </a:lnTo>
                <a:lnTo>
                  <a:pt x="2127934" y="723537"/>
                </a:lnTo>
                <a:lnTo>
                  <a:pt x="2172347" y="709879"/>
                </a:lnTo>
                <a:lnTo>
                  <a:pt x="2216444" y="695904"/>
                </a:lnTo>
                <a:lnTo>
                  <a:pt x="2260223" y="681611"/>
                </a:lnTo>
                <a:lnTo>
                  <a:pt x="2304319" y="667318"/>
                </a:lnTo>
                <a:lnTo>
                  <a:pt x="2348098" y="652390"/>
                </a:lnTo>
                <a:lnTo>
                  <a:pt x="2391560" y="637144"/>
                </a:lnTo>
                <a:lnTo>
                  <a:pt x="2383947" y="636827"/>
                </a:lnTo>
                <a:lnTo>
                  <a:pt x="2376016" y="635874"/>
                </a:lnTo>
                <a:lnTo>
                  <a:pt x="2368719" y="634921"/>
                </a:lnTo>
                <a:lnTo>
                  <a:pt x="2361105" y="633333"/>
                </a:lnTo>
                <a:lnTo>
                  <a:pt x="2353809" y="631427"/>
                </a:lnTo>
                <a:lnTo>
                  <a:pt x="2346512" y="629839"/>
                </a:lnTo>
                <a:lnTo>
                  <a:pt x="2339533" y="627298"/>
                </a:lnTo>
                <a:lnTo>
                  <a:pt x="2332554" y="624440"/>
                </a:lnTo>
                <a:lnTo>
                  <a:pt x="2325892" y="621581"/>
                </a:lnTo>
                <a:lnTo>
                  <a:pt x="2319230" y="618087"/>
                </a:lnTo>
                <a:lnTo>
                  <a:pt x="2312568" y="614593"/>
                </a:lnTo>
                <a:lnTo>
                  <a:pt x="2306223" y="611100"/>
                </a:lnTo>
                <a:lnTo>
                  <a:pt x="2300195" y="606970"/>
                </a:lnTo>
                <a:lnTo>
                  <a:pt x="2294168" y="602841"/>
                </a:lnTo>
                <a:lnTo>
                  <a:pt x="2288140" y="598395"/>
                </a:lnTo>
                <a:lnTo>
                  <a:pt x="2282747" y="593313"/>
                </a:lnTo>
                <a:lnTo>
                  <a:pt x="2277037" y="588549"/>
                </a:lnTo>
                <a:lnTo>
                  <a:pt x="2271961" y="583467"/>
                </a:lnTo>
                <a:lnTo>
                  <a:pt x="2266568" y="578067"/>
                </a:lnTo>
                <a:lnTo>
                  <a:pt x="2261809" y="572668"/>
                </a:lnTo>
                <a:lnTo>
                  <a:pt x="2256733" y="566950"/>
                </a:lnTo>
                <a:lnTo>
                  <a:pt x="2252292" y="560916"/>
                </a:lnTo>
                <a:lnTo>
                  <a:pt x="2248168" y="554881"/>
                </a:lnTo>
                <a:lnTo>
                  <a:pt x="2244044" y="548528"/>
                </a:lnTo>
                <a:lnTo>
                  <a:pt x="2239920" y="542176"/>
                </a:lnTo>
                <a:lnTo>
                  <a:pt x="2236113" y="535506"/>
                </a:lnTo>
                <a:lnTo>
                  <a:pt x="2232623" y="528836"/>
                </a:lnTo>
                <a:lnTo>
                  <a:pt x="2229133" y="522166"/>
                </a:lnTo>
                <a:lnTo>
                  <a:pt x="2225961" y="515178"/>
                </a:lnTo>
                <a:lnTo>
                  <a:pt x="2223106" y="508509"/>
                </a:lnTo>
                <a:lnTo>
                  <a:pt x="2220251" y="500886"/>
                </a:lnTo>
                <a:lnTo>
                  <a:pt x="2217713" y="493898"/>
                </a:lnTo>
                <a:lnTo>
                  <a:pt x="2215492" y="485640"/>
                </a:lnTo>
                <a:lnTo>
                  <a:pt x="2212954" y="477699"/>
                </a:lnTo>
                <a:lnTo>
                  <a:pt x="2210734" y="469441"/>
                </a:lnTo>
                <a:lnTo>
                  <a:pt x="2209465" y="461183"/>
                </a:lnTo>
                <a:lnTo>
                  <a:pt x="2207878" y="453243"/>
                </a:lnTo>
                <a:lnTo>
                  <a:pt x="2206609" y="444985"/>
                </a:lnTo>
                <a:lnTo>
                  <a:pt x="2205658" y="436727"/>
                </a:lnTo>
                <a:lnTo>
                  <a:pt x="2205023" y="429104"/>
                </a:lnTo>
                <a:lnTo>
                  <a:pt x="2204706" y="421163"/>
                </a:lnTo>
                <a:lnTo>
                  <a:pt x="2204706" y="413223"/>
                </a:lnTo>
                <a:lnTo>
                  <a:pt x="2204706" y="405600"/>
                </a:lnTo>
                <a:lnTo>
                  <a:pt x="2205023" y="397659"/>
                </a:lnTo>
                <a:lnTo>
                  <a:pt x="2205658" y="390036"/>
                </a:lnTo>
                <a:lnTo>
                  <a:pt x="2206292" y="382414"/>
                </a:lnTo>
                <a:lnTo>
                  <a:pt x="2207244" y="375108"/>
                </a:lnTo>
                <a:lnTo>
                  <a:pt x="2208830" y="367803"/>
                </a:lnTo>
                <a:lnTo>
                  <a:pt x="2210099" y="360816"/>
                </a:lnTo>
                <a:lnTo>
                  <a:pt x="2212320" y="353828"/>
                </a:lnTo>
                <a:lnTo>
                  <a:pt x="2213906" y="346840"/>
                </a:lnTo>
                <a:lnTo>
                  <a:pt x="2216444" y="340170"/>
                </a:lnTo>
                <a:lnTo>
                  <a:pt x="2218982" y="333500"/>
                </a:lnTo>
                <a:lnTo>
                  <a:pt x="2221202" y="327465"/>
                </a:lnTo>
                <a:lnTo>
                  <a:pt x="2224375" y="321113"/>
                </a:lnTo>
                <a:lnTo>
                  <a:pt x="2227547" y="315078"/>
                </a:lnTo>
                <a:lnTo>
                  <a:pt x="2230720" y="309679"/>
                </a:lnTo>
                <a:lnTo>
                  <a:pt x="2234209" y="303962"/>
                </a:lnTo>
                <a:lnTo>
                  <a:pt x="2238016" y="298244"/>
                </a:lnTo>
                <a:lnTo>
                  <a:pt x="2241823" y="293163"/>
                </a:lnTo>
                <a:lnTo>
                  <a:pt x="2245947" y="288398"/>
                </a:lnTo>
                <a:lnTo>
                  <a:pt x="2250388" y="283634"/>
                </a:lnTo>
                <a:lnTo>
                  <a:pt x="2254830" y="279187"/>
                </a:lnTo>
                <a:lnTo>
                  <a:pt x="2259588" y="275058"/>
                </a:lnTo>
                <a:close/>
                <a:moveTo>
                  <a:pt x="2637421" y="114660"/>
                </a:moveTo>
                <a:lnTo>
                  <a:pt x="2599352" y="132765"/>
                </a:lnTo>
                <a:lnTo>
                  <a:pt x="2561601" y="150551"/>
                </a:lnTo>
                <a:lnTo>
                  <a:pt x="2523849" y="167703"/>
                </a:lnTo>
                <a:lnTo>
                  <a:pt x="2485463" y="184537"/>
                </a:lnTo>
                <a:lnTo>
                  <a:pt x="2447077" y="201053"/>
                </a:lnTo>
                <a:lnTo>
                  <a:pt x="2408374" y="216934"/>
                </a:lnTo>
                <a:lnTo>
                  <a:pt x="2369671" y="233133"/>
                </a:lnTo>
                <a:lnTo>
                  <a:pt x="2330650" y="248061"/>
                </a:lnTo>
                <a:lnTo>
                  <a:pt x="2336995" y="248378"/>
                </a:lnTo>
                <a:lnTo>
                  <a:pt x="2343340" y="248696"/>
                </a:lnTo>
                <a:lnTo>
                  <a:pt x="2349685" y="249331"/>
                </a:lnTo>
                <a:lnTo>
                  <a:pt x="2355712" y="250284"/>
                </a:lnTo>
                <a:lnTo>
                  <a:pt x="2362374" y="251554"/>
                </a:lnTo>
                <a:lnTo>
                  <a:pt x="2368719" y="253143"/>
                </a:lnTo>
                <a:lnTo>
                  <a:pt x="2375064" y="255048"/>
                </a:lnTo>
                <a:lnTo>
                  <a:pt x="2381409" y="257272"/>
                </a:lnTo>
                <a:lnTo>
                  <a:pt x="2387436" y="259495"/>
                </a:lnTo>
                <a:lnTo>
                  <a:pt x="2393781" y="262353"/>
                </a:lnTo>
                <a:lnTo>
                  <a:pt x="2400126" y="265212"/>
                </a:lnTo>
                <a:lnTo>
                  <a:pt x="2405836" y="268706"/>
                </a:lnTo>
                <a:lnTo>
                  <a:pt x="2412181" y="272200"/>
                </a:lnTo>
                <a:lnTo>
                  <a:pt x="2418208" y="276011"/>
                </a:lnTo>
                <a:lnTo>
                  <a:pt x="2424236" y="280140"/>
                </a:lnTo>
                <a:lnTo>
                  <a:pt x="2429946" y="284269"/>
                </a:lnTo>
                <a:lnTo>
                  <a:pt x="2435974" y="289034"/>
                </a:lnTo>
                <a:lnTo>
                  <a:pt x="2441684" y="293798"/>
                </a:lnTo>
                <a:lnTo>
                  <a:pt x="2447077" y="299197"/>
                </a:lnTo>
                <a:lnTo>
                  <a:pt x="2452788" y="304279"/>
                </a:lnTo>
                <a:lnTo>
                  <a:pt x="2457863" y="309996"/>
                </a:lnTo>
                <a:lnTo>
                  <a:pt x="2463257" y="315714"/>
                </a:lnTo>
                <a:lnTo>
                  <a:pt x="2468015" y="321748"/>
                </a:lnTo>
                <a:lnTo>
                  <a:pt x="2472774" y="328101"/>
                </a:lnTo>
                <a:lnTo>
                  <a:pt x="2477850" y="334453"/>
                </a:lnTo>
                <a:lnTo>
                  <a:pt x="2482291" y="340805"/>
                </a:lnTo>
                <a:lnTo>
                  <a:pt x="2486732" y="347793"/>
                </a:lnTo>
                <a:lnTo>
                  <a:pt x="2490856" y="354781"/>
                </a:lnTo>
                <a:lnTo>
                  <a:pt x="2495298" y="362086"/>
                </a:lnTo>
                <a:lnTo>
                  <a:pt x="2499105" y="370026"/>
                </a:lnTo>
                <a:lnTo>
                  <a:pt x="2502912" y="377332"/>
                </a:lnTo>
                <a:lnTo>
                  <a:pt x="2506401" y="385272"/>
                </a:lnTo>
                <a:lnTo>
                  <a:pt x="2509256" y="392260"/>
                </a:lnTo>
                <a:lnTo>
                  <a:pt x="2511794" y="399565"/>
                </a:lnTo>
                <a:lnTo>
                  <a:pt x="2514015" y="406553"/>
                </a:lnTo>
                <a:lnTo>
                  <a:pt x="2516553" y="413858"/>
                </a:lnTo>
                <a:lnTo>
                  <a:pt x="2518139" y="421163"/>
                </a:lnTo>
                <a:lnTo>
                  <a:pt x="2520042" y="428468"/>
                </a:lnTo>
                <a:lnTo>
                  <a:pt x="2521311" y="436091"/>
                </a:lnTo>
                <a:lnTo>
                  <a:pt x="2522580" y="443397"/>
                </a:lnTo>
                <a:lnTo>
                  <a:pt x="2523849" y="450702"/>
                </a:lnTo>
                <a:lnTo>
                  <a:pt x="2524484" y="458325"/>
                </a:lnTo>
                <a:lnTo>
                  <a:pt x="2524801" y="465948"/>
                </a:lnTo>
                <a:lnTo>
                  <a:pt x="2525118" y="473570"/>
                </a:lnTo>
                <a:lnTo>
                  <a:pt x="2525118" y="480876"/>
                </a:lnTo>
                <a:lnTo>
                  <a:pt x="2524801" y="488181"/>
                </a:lnTo>
                <a:lnTo>
                  <a:pt x="2524167" y="495486"/>
                </a:lnTo>
                <a:lnTo>
                  <a:pt x="2523215" y="502791"/>
                </a:lnTo>
                <a:lnTo>
                  <a:pt x="2521946" y="510097"/>
                </a:lnTo>
                <a:lnTo>
                  <a:pt x="2520677" y="517402"/>
                </a:lnTo>
                <a:lnTo>
                  <a:pt x="2518774" y="524389"/>
                </a:lnTo>
                <a:lnTo>
                  <a:pt x="2516870" y="531695"/>
                </a:lnTo>
                <a:lnTo>
                  <a:pt x="2514649" y="538682"/>
                </a:lnTo>
                <a:lnTo>
                  <a:pt x="2512112" y="545670"/>
                </a:lnTo>
                <a:lnTo>
                  <a:pt x="2509256" y="552340"/>
                </a:lnTo>
                <a:lnTo>
                  <a:pt x="2506084" y="559010"/>
                </a:lnTo>
                <a:lnTo>
                  <a:pt x="2502594" y="565680"/>
                </a:lnTo>
                <a:lnTo>
                  <a:pt x="2499105" y="572032"/>
                </a:lnTo>
                <a:lnTo>
                  <a:pt x="2494980" y="578385"/>
                </a:lnTo>
                <a:lnTo>
                  <a:pt x="2490222" y="584737"/>
                </a:lnTo>
                <a:lnTo>
                  <a:pt x="2485781" y="590772"/>
                </a:lnTo>
                <a:lnTo>
                  <a:pt x="2481022" y="596489"/>
                </a:lnTo>
                <a:lnTo>
                  <a:pt x="2475312" y="602206"/>
                </a:lnTo>
                <a:lnTo>
                  <a:pt x="2469601" y="607923"/>
                </a:lnTo>
                <a:lnTo>
                  <a:pt x="2512112" y="590454"/>
                </a:lnTo>
                <a:lnTo>
                  <a:pt x="2554622" y="572985"/>
                </a:lnTo>
                <a:lnTo>
                  <a:pt x="2596815" y="555199"/>
                </a:lnTo>
                <a:lnTo>
                  <a:pt x="2639008" y="537094"/>
                </a:lnTo>
                <a:lnTo>
                  <a:pt x="2680883" y="518355"/>
                </a:lnTo>
                <a:lnTo>
                  <a:pt x="2722759" y="499615"/>
                </a:lnTo>
                <a:lnTo>
                  <a:pt x="2764634" y="480558"/>
                </a:lnTo>
                <a:lnTo>
                  <a:pt x="2805876" y="460866"/>
                </a:lnTo>
                <a:lnTo>
                  <a:pt x="2803972" y="457372"/>
                </a:lnTo>
                <a:lnTo>
                  <a:pt x="2801434" y="451655"/>
                </a:lnTo>
                <a:lnTo>
                  <a:pt x="2799848" y="445620"/>
                </a:lnTo>
                <a:lnTo>
                  <a:pt x="2798579" y="439585"/>
                </a:lnTo>
                <a:lnTo>
                  <a:pt x="2798262" y="433233"/>
                </a:lnTo>
                <a:lnTo>
                  <a:pt x="2798579" y="427198"/>
                </a:lnTo>
                <a:lnTo>
                  <a:pt x="2799214" y="421163"/>
                </a:lnTo>
                <a:lnTo>
                  <a:pt x="2800800" y="414811"/>
                </a:lnTo>
                <a:lnTo>
                  <a:pt x="2802703" y="409411"/>
                </a:lnTo>
                <a:lnTo>
                  <a:pt x="2805241" y="403377"/>
                </a:lnTo>
                <a:lnTo>
                  <a:pt x="2808414" y="397659"/>
                </a:lnTo>
                <a:lnTo>
                  <a:pt x="2812220" y="392577"/>
                </a:lnTo>
                <a:lnTo>
                  <a:pt x="2816345" y="387813"/>
                </a:lnTo>
                <a:lnTo>
                  <a:pt x="2821103" y="382731"/>
                </a:lnTo>
                <a:lnTo>
                  <a:pt x="2826179" y="378602"/>
                </a:lnTo>
                <a:lnTo>
                  <a:pt x="2831889" y="374473"/>
                </a:lnTo>
                <a:lnTo>
                  <a:pt x="2837917" y="371297"/>
                </a:lnTo>
                <a:lnTo>
                  <a:pt x="2841724" y="369391"/>
                </a:lnTo>
                <a:lnTo>
                  <a:pt x="2725614" y="140388"/>
                </a:lnTo>
                <a:lnTo>
                  <a:pt x="2722124" y="141976"/>
                </a:lnTo>
                <a:lnTo>
                  <a:pt x="2716097" y="144834"/>
                </a:lnTo>
                <a:lnTo>
                  <a:pt x="2710069" y="147058"/>
                </a:lnTo>
                <a:lnTo>
                  <a:pt x="2704042" y="148328"/>
                </a:lnTo>
                <a:lnTo>
                  <a:pt x="2697697" y="148963"/>
                </a:lnTo>
                <a:lnTo>
                  <a:pt x="2691669" y="149281"/>
                </a:lnTo>
                <a:lnTo>
                  <a:pt x="2685324" y="148646"/>
                </a:lnTo>
                <a:lnTo>
                  <a:pt x="2679614" y="147693"/>
                </a:lnTo>
                <a:lnTo>
                  <a:pt x="2673587" y="146422"/>
                </a:lnTo>
                <a:lnTo>
                  <a:pt x="2667876" y="144199"/>
                </a:lnTo>
                <a:lnTo>
                  <a:pt x="2662483" y="141341"/>
                </a:lnTo>
                <a:lnTo>
                  <a:pt x="2657407" y="138164"/>
                </a:lnTo>
                <a:lnTo>
                  <a:pt x="2652649" y="134353"/>
                </a:lnTo>
                <a:lnTo>
                  <a:pt x="2648207" y="130224"/>
                </a:lnTo>
                <a:lnTo>
                  <a:pt x="2644083" y="125777"/>
                </a:lnTo>
                <a:lnTo>
                  <a:pt x="2640594" y="120378"/>
                </a:lnTo>
                <a:lnTo>
                  <a:pt x="2637421" y="114978"/>
                </a:lnTo>
                <a:lnTo>
                  <a:pt x="2637421" y="114660"/>
                </a:lnTo>
                <a:close/>
                <a:moveTo>
                  <a:pt x="2724345" y="0"/>
                </a:moveTo>
                <a:lnTo>
                  <a:pt x="2962275" y="451019"/>
                </a:lnTo>
                <a:lnTo>
                  <a:pt x="2931186" y="467218"/>
                </a:lnTo>
                <a:lnTo>
                  <a:pt x="2899779" y="482781"/>
                </a:lnTo>
                <a:lnTo>
                  <a:pt x="2868055" y="498345"/>
                </a:lnTo>
                <a:lnTo>
                  <a:pt x="2836331" y="513590"/>
                </a:lnTo>
                <a:lnTo>
                  <a:pt x="2804924" y="528518"/>
                </a:lnTo>
                <a:lnTo>
                  <a:pt x="2773200" y="543129"/>
                </a:lnTo>
                <a:lnTo>
                  <a:pt x="2741159" y="557739"/>
                </a:lnTo>
                <a:lnTo>
                  <a:pt x="2709435" y="572032"/>
                </a:lnTo>
                <a:lnTo>
                  <a:pt x="2677394" y="586008"/>
                </a:lnTo>
                <a:lnTo>
                  <a:pt x="2645352" y="599983"/>
                </a:lnTo>
                <a:lnTo>
                  <a:pt x="2613311" y="613640"/>
                </a:lnTo>
                <a:lnTo>
                  <a:pt x="2581270" y="626980"/>
                </a:lnTo>
                <a:lnTo>
                  <a:pt x="2548911" y="640003"/>
                </a:lnTo>
                <a:lnTo>
                  <a:pt x="2516870" y="652708"/>
                </a:lnTo>
                <a:lnTo>
                  <a:pt x="2483877" y="665412"/>
                </a:lnTo>
                <a:lnTo>
                  <a:pt x="2451519" y="677800"/>
                </a:lnTo>
                <a:lnTo>
                  <a:pt x="2419160" y="690187"/>
                </a:lnTo>
                <a:lnTo>
                  <a:pt x="2386484" y="701939"/>
                </a:lnTo>
                <a:lnTo>
                  <a:pt x="2353809" y="713373"/>
                </a:lnTo>
                <a:lnTo>
                  <a:pt x="2320499" y="725125"/>
                </a:lnTo>
                <a:lnTo>
                  <a:pt x="2287823" y="736242"/>
                </a:lnTo>
                <a:lnTo>
                  <a:pt x="2254830" y="747358"/>
                </a:lnTo>
                <a:lnTo>
                  <a:pt x="2221520" y="758157"/>
                </a:lnTo>
                <a:lnTo>
                  <a:pt x="2188209" y="768639"/>
                </a:lnTo>
                <a:lnTo>
                  <a:pt x="2155217" y="779120"/>
                </a:lnTo>
                <a:lnTo>
                  <a:pt x="2121589" y="789284"/>
                </a:lnTo>
                <a:lnTo>
                  <a:pt x="2087962" y="798813"/>
                </a:lnTo>
                <a:lnTo>
                  <a:pt x="2054334" y="808341"/>
                </a:lnTo>
                <a:lnTo>
                  <a:pt x="2020707" y="817870"/>
                </a:lnTo>
                <a:lnTo>
                  <a:pt x="1986445" y="827081"/>
                </a:lnTo>
                <a:lnTo>
                  <a:pt x="1952817" y="835974"/>
                </a:lnTo>
                <a:lnTo>
                  <a:pt x="1918556" y="844550"/>
                </a:lnTo>
                <a:lnTo>
                  <a:pt x="1800225" y="349064"/>
                </a:lnTo>
                <a:lnTo>
                  <a:pt x="1830363" y="341123"/>
                </a:lnTo>
                <a:lnTo>
                  <a:pt x="1860501" y="333183"/>
                </a:lnTo>
                <a:lnTo>
                  <a:pt x="1890321" y="324925"/>
                </a:lnTo>
                <a:lnTo>
                  <a:pt x="1920142" y="316349"/>
                </a:lnTo>
                <a:lnTo>
                  <a:pt x="1950280" y="308091"/>
                </a:lnTo>
                <a:lnTo>
                  <a:pt x="1979783" y="299515"/>
                </a:lnTo>
                <a:lnTo>
                  <a:pt x="2009603" y="290304"/>
                </a:lnTo>
                <a:lnTo>
                  <a:pt x="2039107" y="281411"/>
                </a:lnTo>
                <a:lnTo>
                  <a:pt x="2068293" y="271882"/>
                </a:lnTo>
                <a:lnTo>
                  <a:pt x="2098113" y="262353"/>
                </a:lnTo>
                <a:lnTo>
                  <a:pt x="2127299" y="252825"/>
                </a:lnTo>
                <a:lnTo>
                  <a:pt x="2156168" y="242661"/>
                </a:lnTo>
                <a:lnTo>
                  <a:pt x="2185354" y="232497"/>
                </a:lnTo>
                <a:lnTo>
                  <a:pt x="2214223" y="222333"/>
                </a:lnTo>
                <a:lnTo>
                  <a:pt x="2243409" y="211534"/>
                </a:lnTo>
                <a:lnTo>
                  <a:pt x="2272278" y="200735"/>
                </a:lnTo>
                <a:lnTo>
                  <a:pt x="2301147" y="189936"/>
                </a:lnTo>
                <a:lnTo>
                  <a:pt x="2329698" y="178820"/>
                </a:lnTo>
                <a:lnTo>
                  <a:pt x="2358250" y="167068"/>
                </a:lnTo>
                <a:lnTo>
                  <a:pt x="2386802" y="155633"/>
                </a:lnTo>
                <a:lnTo>
                  <a:pt x="2415353" y="143881"/>
                </a:lnTo>
                <a:lnTo>
                  <a:pt x="2443588" y="132130"/>
                </a:lnTo>
                <a:lnTo>
                  <a:pt x="2472139" y="119742"/>
                </a:lnTo>
                <a:lnTo>
                  <a:pt x="2500374" y="107355"/>
                </a:lnTo>
                <a:lnTo>
                  <a:pt x="2528608" y="94650"/>
                </a:lnTo>
                <a:lnTo>
                  <a:pt x="2556842" y="81628"/>
                </a:lnTo>
                <a:lnTo>
                  <a:pt x="2584759" y="68923"/>
                </a:lnTo>
                <a:lnTo>
                  <a:pt x="2612994" y="55583"/>
                </a:lnTo>
                <a:lnTo>
                  <a:pt x="2640911" y="41926"/>
                </a:lnTo>
                <a:lnTo>
                  <a:pt x="2668828" y="28268"/>
                </a:lnTo>
                <a:lnTo>
                  <a:pt x="2696428" y="14293"/>
                </a:lnTo>
                <a:lnTo>
                  <a:pt x="2724345" y="0"/>
                </a:lnTo>
                <a:close/>
              </a:path>
            </a:pathLst>
          </a:custGeom>
          <a:solidFill>
            <a:schemeClr val="bg1"/>
          </a:solidFill>
          <a:ln w="9525">
            <a:noFill/>
          </a:ln>
        </p:spPr>
        <p:txBody>
          <a:bodyPr/>
          <a:lstStyle/>
          <a:p>
            <a:endParaRPr lang="zh-CN" altLang="en-US" sz="2110"/>
          </a:p>
        </p:txBody>
      </p:sp>
      <p:sp>
        <p:nvSpPr>
          <p:cNvPr id="37916" name="文本框 34"/>
          <p:cNvSpPr txBox="1"/>
          <p:nvPr/>
        </p:nvSpPr>
        <p:spPr>
          <a:xfrm>
            <a:off x="1340787" y="4515384"/>
            <a:ext cx="2127505" cy="533992"/>
          </a:xfrm>
          <a:prstGeom prst="rect">
            <a:avLst/>
          </a:prstGeom>
          <a:noFill/>
          <a:ln w="9525">
            <a:noFill/>
          </a:ln>
        </p:spPr>
        <p:txBody>
          <a:bodyPr wrap="none" anchor="t">
            <a:spAutoFit/>
          </a:bodyPr>
          <a:lstStyle/>
          <a:p>
            <a:pPr algn="ctr">
              <a:lnSpc>
                <a:spcPct val="125000"/>
              </a:lnSpc>
              <a:spcAft>
                <a:spcPts val="845"/>
              </a:spcAft>
            </a:pPr>
            <a:r>
              <a:rPr lang="zh-CN" altLang="en-US" sz="2530" b="1" dirty="0">
                <a:solidFill>
                  <a:schemeClr val="bg1"/>
                </a:solidFill>
                <a:latin typeface="Segoe UI" panose="020B0502040204020203" pitchFamily="2" charset="0"/>
                <a:ea typeface="微软雅黑" panose="020B0503020204020204" pitchFamily="34" charset="-122"/>
              </a:rPr>
              <a:t>导致失控因素</a:t>
            </a:r>
          </a:p>
        </p:txBody>
      </p:sp>
      <p:sp>
        <p:nvSpPr>
          <p:cNvPr id="33"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7889"/>
                                        </p:tgtEl>
                                        <p:attrNameLst>
                                          <p:attrName>style.visibility</p:attrName>
                                        </p:attrNameLst>
                                      </p:cBhvr>
                                      <p:to>
                                        <p:strVal val="visible"/>
                                      </p:to>
                                    </p:set>
                                    <p:anim calcmode="lin" valueType="num">
                                      <p:cBhvr>
                                        <p:cTn id="7" dur="500" fill="hold"/>
                                        <p:tgtEl>
                                          <p:spTgt spid="37889"/>
                                        </p:tgtEl>
                                        <p:attrNameLst>
                                          <p:attrName>ppt_w</p:attrName>
                                        </p:attrNameLst>
                                      </p:cBhvr>
                                      <p:tavLst>
                                        <p:tav tm="0">
                                          <p:val>
                                            <p:fltVal val="0"/>
                                          </p:val>
                                        </p:tav>
                                        <p:tav tm="100000">
                                          <p:val>
                                            <p:strVal val="#ppt_w"/>
                                          </p:val>
                                        </p:tav>
                                      </p:tavLst>
                                    </p:anim>
                                    <p:anim calcmode="lin" valueType="num">
                                      <p:cBhvr>
                                        <p:cTn id="8" dur="500" fill="hold"/>
                                        <p:tgtEl>
                                          <p:spTgt spid="37889"/>
                                        </p:tgtEl>
                                        <p:attrNameLst>
                                          <p:attrName>ppt_h</p:attrName>
                                        </p:attrNameLst>
                                      </p:cBhvr>
                                      <p:tavLst>
                                        <p:tav tm="0">
                                          <p:val>
                                            <p:fltVal val="0"/>
                                          </p:val>
                                        </p:tav>
                                        <p:tav tm="100000">
                                          <p:val>
                                            <p:strVal val="#ppt_h"/>
                                          </p:val>
                                        </p:tav>
                                      </p:tavLst>
                                    </p:anim>
                                    <p:animEffect transition="in" filter="fade">
                                      <p:cBhvr>
                                        <p:cTn id="9" dur="500"/>
                                        <p:tgtEl>
                                          <p:spTgt spid="3788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7915"/>
                                        </p:tgtEl>
                                        <p:attrNameLst>
                                          <p:attrName>style.visibility</p:attrName>
                                        </p:attrNameLst>
                                      </p:cBhvr>
                                      <p:to>
                                        <p:strVal val="visible"/>
                                      </p:to>
                                    </p:set>
                                    <p:anim calcmode="lin" valueType="num">
                                      <p:cBhvr>
                                        <p:cTn id="12" dur="500" fill="hold"/>
                                        <p:tgtEl>
                                          <p:spTgt spid="37915"/>
                                        </p:tgtEl>
                                        <p:attrNameLst>
                                          <p:attrName>ppt_w</p:attrName>
                                        </p:attrNameLst>
                                      </p:cBhvr>
                                      <p:tavLst>
                                        <p:tav tm="0">
                                          <p:val>
                                            <p:fltVal val="0"/>
                                          </p:val>
                                        </p:tav>
                                        <p:tav tm="100000">
                                          <p:val>
                                            <p:strVal val="#ppt_w"/>
                                          </p:val>
                                        </p:tav>
                                      </p:tavLst>
                                    </p:anim>
                                    <p:anim calcmode="lin" valueType="num">
                                      <p:cBhvr>
                                        <p:cTn id="13" dur="500" fill="hold"/>
                                        <p:tgtEl>
                                          <p:spTgt spid="37915"/>
                                        </p:tgtEl>
                                        <p:attrNameLst>
                                          <p:attrName>ppt_h</p:attrName>
                                        </p:attrNameLst>
                                      </p:cBhvr>
                                      <p:tavLst>
                                        <p:tav tm="0">
                                          <p:val>
                                            <p:fltVal val="0"/>
                                          </p:val>
                                        </p:tav>
                                        <p:tav tm="100000">
                                          <p:val>
                                            <p:strVal val="#ppt_h"/>
                                          </p:val>
                                        </p:tav>
                                      </p:tavLst>
                                    </p:anim>
                                    <p:animEffect transition="in" filter="fade">
                                      <p:cBhvr>
                                        <p:cTn id="14" dur="500"/>
                                        <p:tgtEl>
                                          <p:spTgt spid="3791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7916"/>
                                        </p:tgtEl>
                                        <p:attrNameLst>
                                          <p:attrName>style.visibility</p:attrName>
                                        </p:attrNameLst>
                                      </p:cBhvr>
                                      <p:to>
                                        <p:strVal val="visible"/>
                                      </p:to>
                                    </p:set>
                                    <p:anim calcmode="lin" valueType="num">
                                      <p:cBhvr>
                                        <p:cTn id="17" dur="500" fill="hold"/>
                                        <p:tgtEl>
                                          <p:spTgt spid="37916"/>
                                        </p:tgtEl>
                                        <p:attrNameLst>
                                          <p:attrName>ppt_w</p:attrName>
                                        </p:attrNameLst>
                                      </p:cBhvr>
                                      <p:tavLst>
                                        <p:tav tm="0">
                                          <p:val>
                                            <p:fltVal val="0"/>
                                          </p:val>
                                        </p:tav>
                                        <p:tav tm="100000">
                                          <p:val>
                                            <p:strVal val="#ppt_w"/>
                                          </p:val>
                                        </p:tav>
                                      </p:tavLst>
                                    </p:anim>
                                    <p:anim calcmode="lin" valueType="num">
                                      <p:cBhvr>
                                        <p:cTn id="18" dur="500" fill="hold"/>
                                        <p:tgtEl>
                                          <p:spTgt spid="37916"/>
                                        </p:tgtEl>
                                        <p:attrNameLst>
                                          <p:attrName>ppt_h</p:attrName>
                                        </p:attrNameLst>
                                      </p:cBhvr>
                                      <p:tavLst>
                                        <p:tav tm="0">
                                          <p:val>
                                            <p:fltVal val="0"/>
                                          </p:val>
                                        </p:tav>
                                        <p:tav tm="100000">
                                          <p:val>
                                            <p:strVal val="#ppt_h"/>
                                          </p:val>
                                        </p:tav>
                                      </p:tavLst>
                                    </p:anim>
                                    <p:animEffect transition="in" filter="fade">
                                      <p:cBhvr>
                                        <p:cTn id="19" dur="500"/>
                                        <p:tgtEl>
                                          <p:spTgt spid="37916"/>
                                        </p:tgtEl>
                                      </p:cBhvr>
                                    </p:animEffect>
                                  </p:childTnLst>
                                </p:cTn>
                              </p:par>
                            </p:childTnLst>
                          </p:cTn>
                        </p:par>
                        <p:par>
                          <p:cTn id="20" fill="hold">
                            <p:stCondLst>
                              <p:cond delay="500"/>
                            </p:stCondLst>
                            <p:childTnLst>
                              <p:par>
                                <p:cTn id="21" presetID="53" presetClass="entr" presetSubtype="16" fill="hold" grpId="0" nodeType="afterEffect">
                                  <p:stCondLst>
                                    <p:cond delay="0"/>
                                  </p:stCondLst>
                                  <p:childTnLst>
                                    <p:set>
                                      <p:cBhvr>
                                        <p:cTn id="22" dur="1" fill="hold">
                                          <p:stCondLst>
                                            <p:cond delay="0"/>
                                          </p:stCondLst>
                                        </p:cTn>
                                        <p:tgtEl>
                                          <p:spTgt spid="37890"/>
                                        </p:tgtEl>
                                        <p:attrNameLst>
                                          <p:attrName>style.visibility</p:attrName>
                                        </p:attrNameLst>
                                      </p:cBhvr>
                                      <p:to>
                                        <p:strVal val="visible"/>
                                      </p:to>
                                    </p:set>
                                    <p:anim calcmode="lin" valueType="num">
                                      <p:cBhvr>
                                        <p:cTn id="23" dur="500" fill="hold"/>
                                        <p:tgtEl>
                                          <p:spTgt spid="37890"/>
                                        </p:tgtEl>
                                        <p:attrNameLst>
                                          <p:attrName>ppt_w</p:attrName>
                                        </p:attrNameLst>
                                      </p:cBhvr>
                                      <p:tavLst>
                                        <p:tav tm="0">
                                          <p:val>
                                            <p:fltVal val="0"/>
                                          </p:val>
                                        </p:tav>
                                        <p:tav tm="100000">
                                          <p:val>
                                            <p:strVal val="#ppt_w"/>
                                          </p:val>
                                        </p:tav>
                                      </p:tavLst>
                                    </p:anim>
                                    <p:anim calcmode="lin" valueType="num">
                                      <p:cBhvr>
                                        <p:cTn id="24" dur="500" fill="hold"/>
                                        <p:tgtEl>
                                          <p:spTgt spid="37890"/>
                                        </p:tgtEl>
                                        <p:attrNameLst>
                                          <p:attrName>ppt_h</p:attrName>
                                        </p:attrNameLst>
                                      </p:cBhvr>
                                      <p:tavLst>
                                        <p:tav tm="0">
                                          <p:val>
                                            <p:fltVal val="0"/>
                                          </p:val>
                                        </p:tav>
                                        <p:tav tm="100000">
                                          <p:val>
                                            <p:strVal val="#ppt_h"/>
                                          </p:val>
                                        </p:tav>
                                      </p:tavLst>
                                    </p:anim>
                                    <p:animEffect transition="in" filter="fade">
                                      <p:cBhvr>
                                        <p:cTn id="25" dur="500"/>
                                        <p:tgtEl>
                                          <p:spTgt spid="37890"/>
                                        </p:tgtEl>
                                      </p:cBhvr>
                                    </p:animEffect>
                                  </p:childTnLst>
                                </p:cTn>
                              </p:par>
                            </p:childTnLst>
                          </p:cTn>
                        </p:par>
                        <p:par>
                          <p:cTn id="26" fill="hold">
                            <p:stCondLst>
                              <p:cond delay="1000"/>
                            </p:stCondLst>
                            <p:childTnLst>
                              <p:par>
                                <p:cTn id="27" presetID="2" presetClass="entr" presetSubtype="8" fill="hold" grpId="1" nodeType="afterEffect">
                                  <p:stCondLst>
                                    <p:cond delay="0"/>
                                  </p:stCondLst>
                                  <p:childTnLst>
                                    <p:set>
                                      <p:cBhvr>
                                        <p:cTn id="28" dur="1" fill="hold">
                                          <p:stCondLst>
                                            <p:cond delay="0"/>
                                          </p:stCondLst>
                                        </p:cTn>
                                        <p:tgtEl>
                                          <p:spTgt spid="37891"/>
                                        </p:tgtEl>
                                        <p:attrNameLst>
                                          <p:attrName>style.visibility</p:attrName>
                                        </p:attrNameLst>
                                      </p:cBhvr>
                                      <p:to>
                                        <p:strVal val="visible"/>
                                      </p:to>
                                    </p:set>
                                    <p:anim calcmode="lin" valueType="num">
                                      <p:cBhvr>
                                        <p:cTn id="29" dur="500" fill="hold"/>
                                        <p:tgtEl>
                                          <p:spTgt spid="37891"/>
                                        </p:tgtEl>
                                        <p:attrNameLst>
                                          <p:attrName>ppt_x</p:attrName>
                                        </p:attrNameLst>
                                      </p:cBhvr>
                                      <p:tavLst>
                                        <p:tav tm="0">
                                          <p:val>
                                            <p:strVal val="0-#ppt_w/2"/>
                                          </p:val>
                                        </p:tav>
                                        <p:tav tm="100000">
                                          <p:val>
                                            <p:strVal val="#ppt_x"/>
                                          </p:val>
                                        </p:tav>
                                      </p:tavLst>
                                    </p:anim>
                                    <p:anim calcmode="lin" valueType="num">
                                      <p:cBhvr>
                                        <p:cTn id="30" dur="500" fill="hold"/>
                                        <p:tgtEl>
                                          <p:spTgt spid="37891"/>
                                        </p:tgtEl>
                                        <p:attrNameLst>
                                          <p:attrName>ppt_y</p:attrName>
                                        </p:attrNameLst>
                                      </p:cBhvr>
                                      <p:tavLst>
                                        <p:tav tm="0">
                                          <p:val>
                                            <p:strVal val="#ppt_y"/>
                                          </p:val>
                                        </p:tav>
                                        <p:tav tm="100000">
                                          <p:val>
                                            <p:strVal val="#ppt_y"/>
                                          </p:val>
                                        </p:tav>
                                      </p:tavLst>
                                    </p:anim>
                                  </p:childTnLst>
                                </p:cTn>
                              </p:par>
                              <p:par>
                                <p:cTn id="31" presetID="22" presetClass="entr" presetSubtype="8" fill="hold" nodeType="withEffect">
                                  <p:stCondLst>
                                    <p:cond delay="0"/>
                                  </p:stCondLst>
                                  <p:childTnLst>
                                    <p:set>
                                      <p:cBhvr>
                                        <p:cTn id="32" dur="1" fill="hold">
                                          <p:stCondLst>
                                            <p:cond delay="0"/>
                                          </p:stCondLst>
                                        </p:cTn>
                                        <p:tgtEl>
                                          <p:spTgt spid="37899"/>
                                        </p:tgtEl>
                                        <p:attrNameLst>
                                          <p:attrName>style.visibility</p:attrName>
                                        </p:attrNameLst>
                                      </p:cBhvr>
                                      <p:to>
                                        <p:strVal val="visible"/>
                                      </p:to>
                                    </p:set>
                                    <p:animEffect transition="in" filter="wipe(left)">
                                      <p:cBhvr>
                                        <p:cTn id="33" dur="500"/>
                                        <p:tgtEl>
                                          <p:spTgt spid="37899"/>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37895"/>
                                        </p:tgtEl>
                                        <p:attrNameLst>
                                          <p:attrName>style.visibility</p:attrName>
                                        </p:attrNameLst>
                                      </p:cBhvr>
                                      <p:to>
                                        <p:strVal val="visible"/>
                                      </p:to>
                                    </p:set>
                                    <p:anim calcmode="lin" valueType="num">
                                      <p:cBhvr>
                                        <p:cTn id="36" dur="500" fill="hold"/>
                                        <p:tgtEl>
                                          <p:spTgt spid="37895"/>
                                        </p:tgtEl>
                                        <p:attrNameLst>
                                          <p:attrName>ppt_w</p:attrName>
                                        </p:attrNameLst>
                                      </p:cBhvr>
                                      <p:tavLst>
                                        <p:tav tm="0">
                                          <p:val>
                                            <p:fltVal val="0"/>
                                          </p:val>
                                        </p:tav>
                                        <p:tav tm="100000">
                                          <p:val>
                                            <p:strVal val="#ppt_w"/>
                                          </p:val>
                                        </p:tav>
                                      </p:tavLst>
                                    </p:anim>
                                    <p:anim calcmode="lin" valueType="num">
                                      <p:cBhvr>
                                        <p:cTn id="37" dur="500" fill="hold"/>
                                        <p:tgtEl>
                                          <p:spTgt spid="37895"/>
                                        </p:tgtEl>
                                        <p:attrNameLst>
                                          <p:attrName>ppt_h</p:attrName>
                                        </p:attrNameLst>
                                      </p:cBhvr>
                                      <p:tavLst>
                                        <p:tav tm="0">
                                          <p:val>
                                            <p:fltVal val="0"/>
                                          </p:val>
                                        </p:tav>
                                        <p:tav tm="100000">
                                          <p:val>
                                            <p:strVal val="#ppt_h"/>
                                          </p:val>
                                        </p:tav>
                                      </p:tavLst>
                                    </p:anim>
                                    <p:animEffect transition="in" filter="fade">
                                      <p:cBhvr>
                                        <p:cTn id="38" dur="500"/>
                                        <p:tgtEl>
                                          <p:spTgt spid="3789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911"/>
                                        </p:tgtEl>
                                        <p:attrNameLst>
                                          <p:attrName>style.visibility</p:attrName>
                                        </p:attrNameLst>
                                      </p:cBhvr>
                                      <p:to>
                                        <p:strVal val="visible"/>
                                      </p:to>
                                    </p:set>
                                    <p:anim calcmode="lin" valueType="num">
                                      <p:cBhvr>
                                        <p:cTn id="41" dur="500" fill="hold"/>
                                        <p:tgtEl>
                                          <p:spTgt spid="37911"/>
                                        </p:tgtEl>
                                        <p:attrNameLst>
                                          <p:attrName>ppt_w</p:attrName>
                                        </p:attrNameLst>
                                      </p:cBhvr>
                                      <p:tavLst>
                                        <p:tav tm="0">
                                          <p:val>
                                            <p:fltVal val="0"/>
                                          </p:val>
                                        </p:tav>
                                        <p:tav tm="100000">
                                          <p:val>
                                            <p:strVal val="#ppt_w"/>
                                          </p:val>
                                        </p:tav>
                                      </p:tavLst>
                                    </p:anim>
                                    <p:anim calcmode="lin" valueType="num">
                                      <p:cBhvr>
                                        <p:cTn id="42" dur="500" fill="hold"/>
                                        <p:tgtEl>
                                          <p:spTgt spid="37911"/>
                                        </p:tgtEl>
                                        <p:attrNameLst>
                                          <p:attrName>ppt_h</p:attrName>
                                        </p:attrNameLst>
                                      </p:cBhvr>
                                      <p:tavLst>
                                        <p:tav tm="0">
                                          <p:val>
                                            <p:fltVal val="0"/>
                                          </p:val>
                                        </p:tav>
                                        <p:tav tm="100000">
                                          <p:val>
                                            <p:strVal val="#ppt_h"/>
                                          </p:val>
                                        </p:tav>
                                      </p:tavLst>
                                    </p:anim>
                                    <p:animEffect transition="in" filter="fade">
                                      <p:cBhvr>
                                        <p:cTn id="43" dur="500"/>
                                        <p:tgtEl>
                                          <p:spTgt spid="37911"/>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37903"/>
                                        </p:tgtEl>
                                        <p:attrNameLst>
                                          <p:attrName>style.visibility</p:attrName>
                                        </p:attrNameLst>
                                      </p:cBhvr>
                                      <p:to>
                                        <p:strVal val="visible"/>
                                      </p:to>
                                    </p:set>
                                    <p:anim calcmode="lin" valueType="num">
                                      <p:cBhvr>
                                        <p:cTn id="46" dur="500" fill="hold"/>
                                        <p:tgtEl>
                                          <p:spTgt spid="37903"/>
                                        </p:tgtEl>
                                        <p:attrNameLst>
                                          <p:attrName>ppt_w</p:attrName>
                                        </p:attrNameLst>
                                      </p:cBhvr>
                                      <p:tavLst>
                                        <p:tav tm="0">
                                          <p:val>
                                            <p:fltVal val="0"/>
                                          </p:val>
                                        </p:tav>
                                        <p:tav tm="100000">
                                          <p:val>
                                            <p:strVal val="#ppt_w"/>
                                          </p:val>
                                        </p:tav>
                                      </p:tavLst>
                                    </p:anim>
                                    <p:anim calcmode="lin" valueType="num">
                                      <p:cBhvr>
                                        <p:cTn id="47" dur="500" fill="hold"/>
                                        <p:tgtEl>
                                          <p:spTgt spid="37903"/>
                                        </p:tgtEl>
                                        <p:attrNameLst>
                                          <p:attrName>ppt_h</p:attrName>
                                        </p:attrNameLst>
                                      </p:cBhvr>
                                      <p:tavLst>
                                        <p:tav tm="0">
                                          <p:val>
                                            <p:fltVal val="0"/>
                                          </p:val>
                                        </p:tav>
                                        <p:tav tm="100000">
                                          <p:val>
                                            <p:strVal val="#ppt_h"/>
                                          </p:val>
                                        </p:tav>
                                      </p:tavLst>
                                    </p:anim>
                                    <p:animEffect transition="in" filter="fade">
                                      <p:cBhvr>
                                        <p:cTn id="48" dur="500"/>
                                        <p:tgtEl>
                                          <p:spTgt spid="37903"/>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7907"/>
                                        </p:tgtEl>
                                        <p:attrNameLst>
                                          <p:attrName>style.visibility</p:attrName>
                                        </p:attrNameLst>
                                      </p:cBhvr>
                                      <p:to>
                                        <p:strVal val="visible"/>
                                      </p:to>
                                    </p:set>
                                    <p:anim calcmode="lin" valueType="num">
                                      <p:cBhvr>
                                        <p:cTn id="51" dur="500" fill="hold"/>
                                        <p:tgtEl>
                                          <p:spTgt spid="37907"/>
                                        </p:tgtEl>
                                        <p:attrNameLst>
                                          <p:attrName>ppt_w</p:attrName>
                                        </p:attrNameLst>
                                      </p:cBhvr>
                                      <p:tavLst>
                                        <p:tav tm="0">
                                          <p:val>
                                            <p:fltVal val="0"/>
                                          </p:val>
                                        </p:tav>
                                        <p:tav tm="100000">
                                          <p:val>
                                            <p:strVal val="#ppt_w"/>
                                          </p:val>
                                        </p:tav>
                                      </p:tavLst>
                                    </p:anim>
                                    <p:anim calcmode="lin" valueType="num">
                                      <p:cBhvr>
                                        <p:cTn id="52" dur="500" fill="hold"/>
                                        <p:tgtEl>
                                          <p:spTgt spid="37907"/>
                                        </p:tgtEl>
                                        <p:attrNameLst>
                                          <p:attrName>ppt_h</p:attrName>
                                        </p:attrNameLst>
                                      </p:cBhvr>
                                      <p:tavLst>
                                        <p:tav tm="0">
                                          <p:val>
                                            <p:fltVal val="0"/>
                                          </p:val>
                                        </p:tav>
                                        <p:tav tm="100000">
                                          <p:val>
                                            <p:strVal val="#ppt_h"/>
                                          </p:val>
                                        </p:tav>
                                      </p:tavLst>
                                    </p:anim>
                                    <p:animEffect transition="in" filter="fade">
                                      <p:cBhvr>
                                        <p:cTn id="53" dur="500"/>
                                        <p:tgtEl>
                                          <p:spTgt spid="37907"/>
                                        </p:tgtEl>
                                      </p:cBhvr>
                                    </p:animEffect>
                                  </p:childTnLst>
                                </p:cTn>
                              </p:par>
                            </p:childTnLst>
                          </p:cTn>
                        </p:par>
                        <p:par>
                          <p:cTn id="54" fill="hold">
                            <p:stCondLst>
                              <p:cond delay="1500"/>
                            </p:stCondLst>
                            <p:childTnLst>
                              <p:par>
                                <p:cTn id="55" presetID="2" presetClass="entr" presetSubtype="8" fill="hold" grpId="0" nodeType="afterEffect">
                                  <p:stCondLst>
                                    <p:cond delay="0"/>
                                  </p:stCondLst>
                                  <p:childTnLst>
                                    <p:set>
                                      <p:cBhvr>
                                        <p:cTn id="56" dur="1" fill="hold">
                                          <p:stCondLst>
                                            <p:cond delay="0"/>
                                          </p:stCondLst>
                                        </p:cTn>
                                        <p:tgtEl>
                                          <p:spTgt spid="37892"/>
                                        </p:tgtEl>
                                        <p:attrNameLst>
                                          <p:attrName>style.visibility</p:attrName>
                                        </p:attrNameLst>
                                      </p:cBhvr>
                                      <p:to>
                                        <p:strVal val="visible"/>
                                      </p:to>
                                    </p:set>
                                    <p:anim calcmode="lin" valueType="num">
                                      <p:cBhvr>
                                        <p:cTn id="57" dur="500" fill="hold"/>
                                        <p:tgtEl>
                                          <p:spTgt spid="37892"/>
                                        </p:tgtEl>
                                        <p:attrNameLst>
                                          <p:attrName>ppt_x</p:attrName>
                                        </p:attrNameLst>
                                      </p:cBhvr>
                                      <p:tavLst>
                                        <p:tav tm="0">
                                          <p:val>
                                            <p:strVal val="0-#ppt_w/2"/>
                                          </p:val>
                                        </p:tav>
                                        <p:tav tm="100000">
                                          <p:val>
                                            <p:strVal val="#ppt_x"/>
                                          </p:val>
                                        </p:tav>
                                      </p:tavLst>
                                    </p:anim>
                                    <p:anim calcmode="lin" valueType="num">
                                      <p:cBhvr>
                                        <p:cTn id="58" dur="500" fill="hold"/>
                                        <p:tgtEl>
                                          <p:spTgt spid="37892"/>
                                        </p:tgtEl>
                                        <p:attrNameLst>
                                          <p:attrName>ppt_y</p:attrName>
                                        </p:attrNameLst>
                                      </p:cBhvr>
                                      <p:tavLst>
                                        <p:tav tm="0">
                                          <p:val>
                                            <p:strVal val="#ppt_y"/>
                                          </p:val>
                                        </p:tav>
                                        <p:tav tm="100000">
                                          <p:val>
                                            <p:strVal val="#ppt_y"/>
                                          </p:val>
                                        </p:tav>
                                      </p:tavLst>
                                    </p:anim>
                                  </p:childTnLst>
                                </p:cTn>
                              </p:par>
                            </p:childTnLst>
                          </p:cTn>
                        </p:par>
                        <p:par>
                          <p:cTn id="59" fill="hold">
                            <p:stCondLst>
                              <p:cond delay="2000"/>
                            </p:stCondLst>
                            <p:childTnLst>
                              <p:par>
                                <p:cTn id="60" presetID="22" presetClass="entr" presetSubtype="8" fill="hold" nodeType="afterEffect">
                                  <p:stCondLst>
                                    <p:cond delay="0"/>
                                  </p:stCondLst>
                                  <p:childTnLst>
                                    <p:set>
                                      <p:cBhvr>
                                        <p:cTn id="61" dur="1" fill="hold">
                                          <p:stCondLst>
                                            <p:cond delay="0"/>
                                          </p:stCondLst>
                                        </p:cTn>
                                        <p:tgtEl>
                                          <p:spTgt spid="37900"/>
                                        </p:tgtEl>
                                        <p:attrNameLst>
                                          <p:attrName>style.visibility</p:attrName>
                                        </p:attrNameLst>
                                      </p:cBhvr>
                                      <p:to>
                                        <p:strVal val="visible"/>
                                      </p:to>
                                    </p:set>
                                    <p:animEffect transition="in" filter="wipe(left)">
                                      <p:cBhvr>
                                        <p:cTn id="62" dur="500"/>
                                        <p:tgtEl>
                                          <p:spTgt spid="37900"/>
                                        </p:tgtEl>
                                      </p:cBhvr>
                                    </p:animEffect>
                                  </p:childTnLst>
                                </p:cTn>
                              </p:par>
                              <p:par>
                                <p:cTn id="63" presetID="53" presetClass="entr" presetSubtype="16" fill="hold" grpId="0" nodeType="withEffect">
                                  <p:stCondLst>
                                    <p:cond delay="0"/>
                                  </p:stCondLst>
                                  <p:childTnLst>
                                    <p:set>
                                      <p:cBhvr>
                                        <p:cTn id="64" dur="1" fill="hold">
                                          <p:stCondLst>
                                            <p:cond delay="0"/>
                                          </p:stCondLst>
                                        </p:cTn>
                                        <p:tgtEl>
                                          <p:spTgt spid="37896"/>
                                        </p:tgtEl>
                                        <p:attrNameLst>
                                          <p:attrName>style.visibility</p:attrName>
                                        </p:attrNameLst>
                                      </p:cBhvr>
                                      <p:to>
                                        <p:strVal val="visible"/>
                                      </p:to>
                                    </p:set>
                                    <p:anim calcmode="lin" valueType="num">
                                      <p:cBhvr>
                                        <p:cTn id="65" dur="500" fill="hold"/>
                                        <p:tgtEl>
                                          <p:spTgt spid="37896"/>
                                        </p:tgtEl>
                                        <p:attrNameLst>
                                          <p:attrName>ppt_w</p:attrName>
                                        </p:attrNameLst>
                                      </p:cBhvr>
                                      <p:tavLst>
                                        <p:tav tm="0">
                                          <p:val>
                                            <p:fltVal val="0"/>
                                          </p:val>
                                        </p:tav>
                                        <p:tav tm="100000">
                                          <p:val>
                                            <p:strVal val="#ppt_w"/>
                                          </p:val>
                                        </p:tav>
                                      </p:tavLst>
                                    </p:anim>
                                    <p:anim calcmode="lin" valueType="num">
                                      <p:cBhvr>
                                        <p:cTn id="66" dur="500" fill="hold"/>
                                        <p:tgtEl>
                                          <p:spTgt spid="37896"/>
                                        </p:tgtEl>
                                        <p:attrNameLst>
                                          <p:attrName>ppt_h</p:attrName>
                                        </p:attrNameLst>
                                      </p:cBhvr>
                                      <p:tavLst>
                                        <p:tav tm="0">
                                          <p:val>
                                            <p:fltVal val="0"/>
                                          </p:val>
                                        </p:tav>
                                        <p:tav tm="100000">
                                          <p:val>
                                            <p:strVal val="#ppt_h"/>
                                          </p:val>
                                        </p:tav>
                                      </p:tavLst>
                                    </p:anim>
                                    <p:animEffect transition="in" filter="fade">
                                      <p:cBhvr>
                                        <p:cTn id="67" dur="500"/>
                                        <p:tgtEl>
                                          <p:spTgt spid="37896"/>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37913"/>
                                        </p:tgtEl>
                                        <p:attrNameLst>
                                          <p:attrName>style.visibility</p:attrName>
                                        </p:attrNameLst>
                                      </p:cBhvr>
                                      <p:to>
                                        <p:strVal val="visible"/>
                                      </p:to>
                                    </p:set>
                                    <p:anim calcmode="lin" valueType="num">
                                      <p:cBhvr>
                                        <p:cTn id="70" dur="500" fill="hold"/>
                                        <p:tgtEl>
                                          <p:spTgt spid="37913"/>
                                        </p:tgtEl>
                                        <p:attrNameLst>
                                          <p:attrName>ppt_w</p:attrName>
                                        </p:attrNameLst>
                                      </p:cBhvr>
                                      <p:tavLst>
                                        <p:tav tm="0">
                                          <p:val>
                                            <p:fltVal val="0"/>
                                          </p:val>
                                        </p:tav>
                                        <p:tav tm="100000">
                                          <p:val>
                                            <p:strVal val="#ppt_w"/>
                                          </p:val>
                                        </p:tav>
                                      </p:tavLst>
                                    </p:anim>
                                    <p:anim calcmode="lin" valueType="num">
                                      <p:cBhvr>
                                        <p:cTn id="71" dur="500" fill="hold"/>
                                        <p:tgtEl>
                                          <p:spTgt spid="37913"/>
                                        </p:tgtEl>
                                        <p:attrNameLst>
                                          <p:attrName>ppt_h</p:attrName>
                                        </p:attrNameLst>
                                      </p:cBhvr>
                                      <p:tavLst>
                                        <p:tav tm="0">
                                          <p:val>
                                            <p:fltVal val="0"/>
                                          </p:val>
                                        </p:tav>
                                        <p:tav tm="100000">
                                          <p:val>
                                            <p:strVal val="#ppt_h"/>
                                          </p:val>
                                        </p:tav>
                                      </p:tavLst>
                                    </p:anim>
                                    <p:animEffect transition="in" filter="fade">
                                      <p:cBhvr>
                                        <p:cTn id="72" dur="500"/>
                                        <p:tgtEl>
                                          <p:spTgt spid="37913"/>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37905"/>
                                        </p:tgtEl>
                                        <p:attrNameLst>
                                          <p:attrName>style.visibility</p:attrName>
                                        </p:attrNameLst>
                                      </p:cBhvr>
                                      <p:to>
                                        <p:strVal val="visible"/>
                                      </p:to>
                                    </p:set>
                                    <p:anim calcmode="lin" valueType="num">
                                      <p:cBhvr>
                                        <p:cTn id="75" dur="500" fill="hold"/>
                                        <p:tgtEl>
                                          <p:spTgt spid="37905"/>
                                        </p:tgtEl>
                                        <p:attrNameLst>
                                          <p:attrName>ppt_w</p:attrName>
                                        </p:attrNameLst>
                                      </p:cBhvr>
                                      <p:tavLst>
                                        <p:tav tm="0">
                                          <p:val>
                                            <p:fltVal val="0"/>
                                          </p:val>
                                        </p:tav>
                                        <p:tav tm="100000">
                                          <p:val>
                                            <p:strVal val="#ppt_w"/>
                                          </p:val>
                                        </p:tav>
                                      </p:tavLst>
                                    </p:anim>
                                    <p:anim calcmode="lin" valueType="num">
                                      <p:cBhvr>
                                        <p:cTn id="76" dur="500" fill="hold"/>
                                        <p:tgtEl>
                                          <p:spTgt spid="37905"/>
                                        </p:tgtEl>
                                        <p:attrNameLst>
                                          <p:attrName>ppt_h</p:attrName>
                                        </p:attrNameLst>
                                      </p:cBhvr>
                                      <p:tavLst>
                                        <p:tav tm="0">
                                          <p:val>
                                            <p:fltVal val="0"/>
                                          </p:val>
                                        </p:tav>
                                        <p:tav tm="100000">
                                          <p:val>
                                            <p:strVal val="#ppt_h"/>
                                          </p:val>
                                        </p:tav>
                                      </p:tavLst>
                                    </p:anim>
                                    <p:animEffect transition="in" filter="fade">
                                      <p:cBhvr>
                                        <p:cTn id="77" dur="500"/>
                                        <p:tgtEl>
                                          <p:spTgt spid="37905"/>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37908"/>
                                        </p:tgtEl>
                                        <p:attrNameLst>
                                          <p:attrName>style.visibility</p:attrName>
                                        </p:attrNameLst>
                                      </p:cBhvr>
                                      <p:to>
                                        <p:strVal val="visible"/>
                                      </p:to>
                                    </p:set>
                                    <p:anim calcmode="lin" valueType="num">
                                      <p:cBhvr>
                                        <p:cTn id="80" dur="500" fill="hold"/>
                                        <p:tgtEl>
                                          <p:spTgt spid="37908"/>
                                        </p:tgtEl>
                                        <p:attrNameLst>
                                          <p:attrName>ppt_w</p:attrName>
                                        </p:attrNameLst>
                                      </p:cBhvr>
                                      <p:tavLst>
                                        <p:tav tm="0">
                                          <p:val>
                                            <p:fltVal val="0"/>
                                          </p:val>
                                        </p:tav>
                                        <p:tav tm="100000">
                                          <p:val>
                                            <p:strVal val="#ppt_w"/>
                                          </p:val>
                                        </p:tav>
                                      </p:tavLst>
                                    </p:anim>
                                    <p:anim calcmode="lin" valueType="num">
                                      <p:cBhvr>
                                        <p:cTn id="81" dur="500" fill="hold"/>
                                        <p:tgtEl>
                                          <p:spTgt spid="37908"/>
                                        </p:tgtEl>
                                        <p:attrNameLst>
                                          <p:attrName>ppt_h</p:attrName>
                                        </p:attrNameLst>
                                      </p:cBhvr>
                                      <p:tavLst>
                                        <p:tav tm="0">
                                          <p:val>
                                            <p:fltVal val="0"/>
                                          </p:val>
                                        </p:tav>
                                        <p:tav tm="100000">
                                          <p:val>
                                            <p:strVal val="#ppt_h"/>
                                          </p:val>
                                        </p:tav>
                                      </p:tavLst>
                                    </p:anim>
                                    <p:animEffect transition="in" filter="fade">
                                      <p:cBhvr>
                                        <p:cTn id="82" dur="500"/>
                                        <p:tgtEl>
                                          <p:spTgt spid="37908"/>
                                        </p:tgtEl>
                                      </p:cBhvr>
                                    </p:animEffect>
                                  </p:childTnLst>
                                </p:cTn>
                              </p:par>
                            </p:childTnLst>
                          </p:cTn>
                        </p:par>
                        <p:par>
                          <p:cTn id="83" fill="hold">
                            <p:stCondLst>
                              <p:cond delay="2500"/>
                            </p:stCondLst>
                            <p:childTnLst>
                              <p:par>
                                <p:cTn id="84" presetID="2" presetClass="entr" presetSubtype="8" fill="hold" grpId="0" nodeType="afterEffect">
                                  <p:stCondLst>
                                    <p:cond delay="0"/>
                                  </p:stCondLst>
                                  <p:childTnLst>
                                    <p:set>
                                      <p:cBhvr>
                                        <p:cTn id="85" dur="1" fill="hold">
                                          <p:stCondLst>
                                            <p:cond delay="0"/>
                                          </p:stCondLst>
                                        </p:cTn>
                                        <p:tgtEl>
                                          <p:spTgt spid="37893"/>
                                        </p:tgtEl>
                                        <p:attrNameLst>
                                          <p:attrName>style.visibility</p:attrName>
                                        </p:attrNameLst>
                                      </p:cBhvr>
                                      <p:to>
                                        <p:strVal val="visible"/>
                                      </p:to>
                                    </p:set>
                                    <p:anim calcmode="lin" valueType="num">
                                      <p:cBhvr>
                                        <p:cTn id="86" dur="500" fill="hold"/>
                                        <p:tgtEl>
                                          <p:spTgt spid="37893"/>
                                        </p:tgtEl>
                                        <p:attrNameLst>
                                          <p:attrName>ppt_x</p:attrName>
                                        </p:attrNameLst>
                                      </p:cBhvr>
                                      <p:tavLst>
                                        <p:tav tm="0">
                                          <p:val>
                                            <p:strVal val="0-#ppt_w/2"/>
                                          </p:val>
                                        </p:tav>
                                        <p:tav tm="100000">
                                          <p:val>
                                            <p:strVal val="#ppt_x"/>
                                          </p:val>
                                        </p:tav>
                                      </p:tavLst>
                                    </p:anim>
                                    <p:anim calcmode="lin" valueType="num">
                                      <p:cBhvr>
                                        <p:cTn id="87" dur="500" fill="hold"/>
                                        <p:tgtEl>
                                          <p:spTgt spid="37893"/>
                                        </p:tgtEl>
                                        <p:attrNameLst>
                                          <p:attrName>ppt_y</p:attrName>
                                        </p:attrNameLst>
                                      </p:cBhvr>
                                      <p:tavLst>
                                        <p:tav tm="0">
                                          <p:val>
                                            <p:strVal val="#ppt_y"/>
                                          </p:val>
                                        </p:tav>
                                        <p:tav tm="100000">
                                          <p:val>
                                            <p:strVal val="#ppt_y"/>
                                          </p:val>
                                        </p:tav>
                                      </p:tavLst>
                                    </p:anim>
                                  </p:childTnLst>
                                </p:cTn>
                              </p:par>
                            </p:childTnLst>
                          </p:cTn>
                        </p:par>
                        <p:par>
                          <p:cTn id="88" fill="hold">
                            <p:stCondLst>
                              <p:cond delay="3000"/>
                            </p:stCondLst>
                            <p:childTnLst>
                              <p:par>
                                <p:cTn id="89" presetID="22" presetClass="entr" presetSubtype="8" fill="hold" nodeType="afterEffect">
                                  <p:stCondLst>
                                    <p:cond delay="0"/>
                                  </p:stCondLst>
                                  <p:childTnLst>
                                    <p:set>
                                      <p:cBhvr>
                                        <p:cTn id="90" dur="1" fill="hold">
                                          <p:stCondLst>
                                            <p:cond delay="0"/>
                                          </p:stCondLst>
                                        </p:cTn>
                                        <p:tgtEl>
                                          <p:spTgt spid="37901"/>
                                        </p:tgtEl>
                                        <p:attrNameLst>
                                          <p:attrName>style.visibility</p:attrName>
                                        </p:attrNameLst>
                                      </p:cBhvr>
                                      <p:to>
                                        <p:strVal val="visible"/>
                                      </p:to>
                                    </p:set>
                                    <p:animEffect transition="in" filter="wipe(left)">
                                      <p:cBhvr>
                                        <p:cTn id="91" dur="500"/>
                                        <p:tgtEl>
                                          <p:spTgt spid="37901"/>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37897"/>
                                        </p:tgtEl>
                                        <p:attrNameLst>
                                          <p:attrName>style.visibility</p:attrName>
                                        </p:attrNameLst>
                                      </p:cBhvr>
                                      <p:to>
                                        <p:strVal val="visible"/>
                                      </p:to>
                                    </p:set>
                                    <p:anim calcmode="lin" valueType="num">
                                      <p:cBhvr>
                                        <p:cTn id="94" dur="500" fill="hold"/>
                                        <p:tgtEl>
                                          <p:spTgt spid="37897"/>
                                        </p:tgtEl>
                                        <p:attrNameLst>
                                          <p:attrName>ppt_w</p:attrName>
                                        </p:attrNameLst>
                                      </p:cBhvr>
                                      <p:tavLst>
                                        <p:tav tm="0">
                                          <p:val>
                                            <p:fltVal val="0"/>
                                          </p:val>
                                        </p:tav>
                                        <p:tav tm="100000">
                                          <p:val>
                                            <p:strVal val="#ppt_w"/>
                                          </p:val>
                                        </p:tav>
                                      </p:tavLst>
                                    </p:anim>
                                    <p:anim calcmode="lin" valueType="num">
                                      <p:cBhvr>
                                        <p:cTn id="95" dur="500" fill="hold"/>
                                        <p:tgtEl>
                                          <p:spTgt spid="37897"/>
                                        </p:tgtEl>
                                        <p:attrNameLst>
                                          <p:attrName>ppt_h</p:attrName>
                                        </p:attrNameLst>
                                      </p:cBhvr>
                                      <p:tavLst>
                                        <p:tav tm="0">
                                          <p:val>
                                            <p:fltVal val="0"/>
                                          </p:val>
                                        </p:tav>
                                        <p:tav tm="100000">
                                          <p:val>
                                            <p:strVal val="#ppt_h"/>
                                          </p:val>
                                        </p:tav>
                                      </p:tavLst>
                                    </p:anim>
                                    <p:animEffect transition="in" filter="fade">
                                      <p:cBhvr>
                                        <p:cTn id="96" dur="500"/>
                                        <p:tgtEl>
                                          <p:spTgt spid="37897"/>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7912"/>
                                        </p:tgtEl>
                                        <p:attrNameLst>
                                          <p:attrName>style.visibility</p:attrName>
                                        </p:attrNameLst>
                                      </p:cBhvr>
                                      <p:to>
                                        <p:strVal val="visible"/>
                                      </p:to>
                                    </p:set>
                                    <p:anim calcmode="lin" valueType="num">
                                      <p:cBhvr>
                                        <p:cTn id="99" dur="500" fill="hold"/>
                                        <p:tgtEl>
                                          <p:spTgt spid="37912"/>
                                        </p:tgtEl>
                                        <p:attrNameLst>
                                          <p:attrName>ppt_w</p:attrName>
                                        </p:attrNameLst>
                                      </p:cBhvr>
                                      <p:tavLst>
                                        <p:tav tm="0">
                                          <p:val>
                                            <p:fltVal val="0"/>
                                          </p:val>
                                        </p:tav>
                                        <p:tav tm="100000">
                                          <p:val>
                                            <p:strVal val="#ppt_w"/>
                                          </p:val>
                                        </p:tav>
                                      </p:tavLst>
                                    </p:anim>
                                    <p:anim calcmode="lin" valueType="num">
                                      <p:cBhvr>
                                        <p:cTn id="100" dur="500" fill="hold"/>
                                        <p:tgtEl>
                                          <p:spTgt spid="37912"/>
                                        </p:tgtEl>
                                        <p:attrNameLst>
                                          <p:attrName>ppt_h</p:attrName>
                                        </p:attrNameLst>
                                      </p:cBhvr>
                                      <p:tavLst>
                                        <p:tav tm="0">
                                          <p:val>
                                            <p:fltVal val="0"/>
                                          </p:val>
                                        </p:tav>
                                        <p:tav tm="100000">
                                          <p:val>
                                            <p:strVal val="#ppt_h"/>
                                          </p:val>
                                        </p:tav>
                                      </p:tavLst>
                                    </p:anim>
                                    <p:animEffect transition="in" filter="fade">
                                      <p:cBhvr>
                                        <p:cTn id="101" dur="500"/>
                                        <p:tgtEl>
                                          <p:spTgt spid="37912"/>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37904"/>
                                        </p:tgtEl>
                                        <p:attrNameLst>
                                          <p:attrName>style.visibility</p:attrName>
                                        </p:attrNameLst>
                                      </p:cBhvr>
                                      <p:to>
                                        <p:strVal val="visible"/>
                                      </p:to>
                                    </p:set>
                                    <p:anim calcmode="lin" valueType="num">
                                      <p:cBhvr>
                                        <p:cTn id="104" dur="500" fill="hold"/>
                                        <p:tgtEl>
                                          <p:spTgt spid="37904"/>
                                        </p:tgtEl>
                                        <p:attrNameLst>
                                          <p:attrName>ppt_w</p:attrName>
                                        </p:attrNameLst>
                                      </p:cBhvr>
                                      <p:tavLst>
                                        <p:tav tm="0">
                                          <p:val>
                                            <p:fltVal val="0"/>
                                          </p:val>
                                        </p:tav>
                                        <p:tav tm="100000">
                                          <p:val>
                                            <p:strVal val="#ppt_w"/>
                                          </p:val>
                                        </p:tav>
                                      </p:tavLst>
                                    </p:anim>
                                    <p:anim calcmode="lin" valueType="num">
                                      <p:cBhvr>
                                        <p:cTn id="105" dur="500" fill="hold"/>
                                        <p:tgtEl>
                                          <p:spTgt spid="37904"/>
                                        </p:tgtEl>
                                        <p:attrNameLst>
                                          <p:attrName>ppt_h</p:attrName>
                                        </p:attrNameLst>
                                      </p:cBhvr>
                                      <p:tavLst>
                                        <p:tav tm="0">
                                          <p:val>
                                            <p:fltVal val="0"/>
                                          </p:val>
                                        </p:tav>
                                        <p:tav tm="100000">
                                          <p:val>
                                            <p:strVal val="#ppt_h"/>
                                          </p:val>
                                        </p:tav>
                                      </p:tavLst>
                                    </p:anim>
                                    <p:animEffect transition="in" filter="fade">
                                      <p:cBhvr>
                                        <p:cTn id="106" dur="500"/>
                                        <p:tgtEl>
                                          <p:spTgt spid="37904"/>
                                        </p:tgtEl>
                                      </p:cBhvr>
                                    </p:animEffect>
                                  </p:childTnLst>
                                </p:cTn>
                              </p:par>
                              <p:par>
                                <p:cTn id="107" presetID="53" presetClass="entr" presetSubtype="16" fill="hold" grpId="0" nodeType="withEffect">
                                  <p:stCondLst>
                                    <p:cond delay="0"/>
                                  </p:stCondLst>
                                  <p:childTnLst>
                                    <p:set>
                                      <p:cBhvr>
                                        <p:cTn id="108" dur="1" fill="hold">
                                          <p:stCondLst>
                                            <p:cond delay="0"/>
                                          </p:stCondLst>
                                        </p:cTn>
                                        <p:tgtEl>
                                          <p:spTgt spid="37909"/>
                                        </p:tgtEl>
                                        <p:attrNameLst>
                                          <p:attrName>style.visibility</p:attrName>
                                        </p:attrNameLst>
                                      </p:cBhvr>
                                      <p:to>
                                        <p:strVal val="visible"/>
                                      </p:to>
                                    </p:set>
                                    <p:anim calcmode="lin" valueType="num">
                                      <p:cBhvr>
                                        <p:cTn id="109" dur="500" fill="hold"/>
                                        <p:tgtEl>
                                          <p:spTgt spid="37909"/>
                                        </p:tgtEl>
                                        <p:attrNameLst>
                                          <p:attrName>ppt_w</p:attrName>
                                        </p:attrNameLst>
                                      </p:cBhvr>
                                      <p:tavLst>
                                        <p:tav tm="0">
                                          <p:val>
                                            <p:fltVal val="0"/>
                                          </p:val>
                                        </p:tav>
                                        <p:tav tm="100000">
                                          <p:val>
                                            <p:strVal val="#ppt_w"/>
                                          </p:val>
                                        </p:tav>
                                      </p:tavLst>
                                    </p:anim>
                                    <p:anim calcmode="lin" valueType="num">
                                      <p:cBhvr>
                                        <p:cTn id="110" dur="500" fill="hold"/>
                                        <p:tgtEl>
                                          <p:spTgt spid="37909"/>
                                        </p:tgtEl>
                                        <p:attrNameLst>
                                          <p:attrName>ppt_h</p:attrName>
                                        </p:attrNameLst>
                                      </p:cBhvr>
                                      <p:tavLst>
                                        <p:tav tm="0">
                                          <p:val>
                                            <p:fltVal val="0"/>
                                          </p:val>
                                        </p:tav>
                                        <p:tav tm="100000">
                                          <p:val>
                                            <p:strVal val="#ppt_h"/>
                                          </p:val>
                                        </p:tav>
                                      </p:tavLst>
                                    </p:anim>
                                    <p:animEffect transition="in" filter="fade">
                                      <p:cBhvr>
                                        <p:cTn id="111" dur="500"/>
                                        <p:tgtEl>
                                          <p:spTgt spid="37909"/>
                                        </p:tgtEl>
                                      </p:cBhvr>
                                    </p:animEffect>
                                  </p:childTnLst>
                                </p:cTn>
                              </p:par>
                            </p:childTnLst>
                          </p:cTn>
                        </p:par>
                        <p:par>
                          <p:cTn id="112" fill="hold">
                            <p:stCondLst>
                              <p:cond delay="3500"/>
                            </p:stCondLst>
                            <p:childTnLst>
                              <p:par>
                                <p:cTn id="113" presetID="2" presetClass="entr" presetSubtype="8" fill="hold" grpId="0" nodeType="afterEffect">
                                  <p:stCondLst>
                                    <p:cond delay="0"/>
                                  </p:stCondLst>
                                  <p:childTnLst>
                                    <p:set>
                                      <p:cBhvr>
                                        <p:cTn id="114" dur="1" fill="hold">
                                          <p:stCondLst>
                                            <p:cond delay="0"/>
                                          </p:stCondLst>
                                        </p:cTn>
                                        <p:tgtEl>
                                          <p:spTgt spid="37894"/>
                                        </p:tgtEl>
                                        <p:attrNameLst>
                                          <p:attrName>style.visibility</p:attrName>
                                        </p:attrNameLst>
                                      </p:cBhvr>
                                      <p:to>
                                        <p:strVal val="visible"/>
                                      </p:to>
                                    </p:set>
                                    <p:anim calcmode="lin" valueType="num">
                                      <p:cBhvr>
                                        <p:cTn id="115" dur="500" fill="hold"/>
                                        <p:tgtEl>
                                          <p:spTgt spid="37894"/>
                                        </p:tgtEl>
                                        <p:attrNameLst>
                                          <p:attrName>ppt_x</p:attrName>
                                        </p:attrNameLst>
                                      </p:cBhvr>
                                      <p:tavLst>
                                        <p:tav tm="0">
                                          <p:val>
                                            <p:strVal val="0-#ppt_w/2"/>
                                          </p:val>
                                        </p:tav>
                                        <p:tav tm="100000">
                                          <p:val>
                                            <p:strVal val="#ppt_x"/>
                                          </p:val>
                                        </p:tav>
                                      </p:tavLst>
                                    </p:anim>
                                    <p:anim calcmode="lin" valueType="num">
                                      <p:cBhvr>
                                        <p:cTn id="116" dur="500" fill="hold"/>
                                        <p:tgtEl>
                                          <p:spTgt spid="37894"/>
                                        </p:tgtEl>
                                        <p:attrNameLst>
                                          <p:attrName>ppt_y</p:attrName>
                                        </p:attrNameLst>
                                      </p:cBhvr>
                                      <p:tavLst>
                                        <p:tav tm="0">
                                          <p:val>
                                            <p:strVal val="#ppt_y"/>
                                          </p:val>
                                        </p:tav>
                                        <p:tav tm="100000">
                                          <p:val>
                                            <p:strVal val="#ppt_y"/>
                                          </p:val>
                                        </p:tav>
                                      </p:tavLst>
                                    </p:anim>
                                  </p:childTnLst>
                                </p:cTn>
                              </p:par>
                            </p:childTnLst>
                          </p:cTn>
                        </p:par>
                        <p:par>
                          <p:cTn id="117" fill="hold">
                            <p:stCondLst>
                              <p:cond delay="4000"/>
                            </p:stCondLst>
                            <p:childTnLst>
                              <p:par>
                                <p:cTn id="118" presetID="22" presetClass="entr" presetSubtype="8" fill="hold" nodeType="afterEffect">
                                  <p:stCondLst>
                                    <p:cond delay="0"/>
                                  </p:stCondLst>
                                  <p:childTnLst>
                                    <p:set>
                                      <p:cBhvr>
                                        <p:cTn id="119" dur="1" fill="hold">
                                          <p:stCondLst>
                                            <p:cond delay="0"/>
                                          </p:stCondLst>
                                        </p:cTn>
                                        <p:tgtEl>
                                          <p:spTgt spid="37902"/>
                                        </p:tgtEl>
                                        <p:attrNameLst>
                                          <p:attrName>style.visibility</p:attrName>
                                        </p:attrNameLst>
                                      </p:cBhvr>
                                      <p:to>
                                        <p:strVal val="visible"/>
                                      </p:to>
                                    </p:set>
                                    <p:animEffect transition="in" filter="wipe(left)">
                                      <p:cBhvr>
                                        <p:cTn id="120" dur="500"/>
                                        <p:tgtEl>
                                          <p:spTgt spid="37902"/>
                                        </p:tgtEl>
                                      </p:cBhvr>
                                    </p:animEffect>
                                  </p:childTnLst>
                                </p:cTn>
                              </p:par>
                              <p:par>
                                <p:cTn id="121" presetID="53" presetClass="entr" presetSubtype="16" fill="hold" grpId="0" nodeType="withEffect">
                                  <p:stCondLst>
                                    <p:cond delay="0"/>
                                  </p:stCondLst>
                                  <p:childTnLst>
                                    <p:set>
                                      <p:cBhvr>
                                        <p:cTn id="122" dur="1" fill="hold">
                                          <p:stCondLst>
                                            <p:cond delay="0"/>
                                          </p:stCondLst>
                                        </p:cTn>
                                        <p:tgtEl>
                                          <p:spTgt spid="37914"/>
                                        </p:tgtEl>
                                        <p:attrNameLst>
                                          <p:attrName>style.visibility</p:attrName>
                                        </p:attrNameLst>
                                      </p:cBhvr>
                                      <p:to>
                                        <p:strVal val="visible"/>
                                      </p:to>
                                    </p:set>
                                    <p:anim calcmode="lin" valueType="num">
                                      <p:cBhvr>
                                        <p:cTn id="123" dur="500" fill="hold"/>
                                        <p:tgtEl>
                                          <p:spTgt spid="37914"/>
                                        </p:tgtEl>
                                        <p:attrNameLst>
                                          <p:attrName>ppt_w</p:attrName>
                                        </p:attrNameLst>
                                      </p:cBhvr>
                                      <p:tavLst>
                                        <p:tav tm="0">
                                          <p:val>
                                            <p:fltVal val="0"/>
                                          </p:val>
                                        </p:tav>
                                        <p:tav tm="100000">
                                          <p:val>
                                            <p:strVal val="#ppt_w"/>
                                          </p:val>
                                        </p:tav>
                                      </p:tavLst>
                                    </p:anim>
                                    <p:anim calcmode="lin" valueType="num">
                                      <p:cBhvr>
                                        <p:cTn id="124" dur="500" fill="hold"/>
                                        <p:tgtEl>
                                          <p:spTgt spid="37914"/>
                                        </p:tgtEl>
                                        <p:attrNameLst>
                                          <p:attrName>ppt_h</p:attrName>
                                        </p:attrNameLst>
                                      </p:cBhvr>
                                      <p:tavLst>
                                        <p:tav tm="0">
                                          <p:val>
                                            <p:fltVal val="0"/>
                                          </p:val>
                                        </p:tav>
                                        <p:tav tm="100000">
                                          <p:val>
                                            <p:strVal val="#ppt_h"/>
                                          </p:val>
                                        </p:tav>
                                      </p:tavLst>
                                    </p:anim>
                                    <p:animEffect transition="in" filter="fade">
                                      <p:cBhvr>
                                        <p:cTn id="125" dur="500"/>
                                        <p:tgtEl>
                                          <p:spTgt spid="37914"/>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37898"/>
                                        </p:tgtEl>
                                        <p:attrNameLst>
                                          <p:attrName>style.visibility</p:attrName>
                                        </p:attrNameLst>
                                      </p:cBhvr>
                                      <p:to>
                                        <p:strVal val="visible"/>
                                      </p:to>
                                    </p:set>
                                    <p:anim calcmode="lin" valueType="num">
                                      <p:cBhvr>
                                        <p:cTn id="128" dur="500" fill="hold"/>
                                        <p:tgtEl>
                                          <p:spTgt spid="37898"/>
                                        </p:tgtEl>
                                        <p:attrNameLst>
                                          <p:attrName>ppt_w</p:attrName>
                                        </p:attrNameLst>
                                      </p:cBhvr>
                                      <p:tavLst>
                                        <p:tav tm="0">
                                          <p:val>
                                            <p:fltVal val="0"/>
                                          </p:val>
                                        </p:tav>
                                        <p:tav tm="100000">
                                          <p:val>
                                            <p:strVal val="#ppt_w"/>
                                          </p:val>
                                        </p:tav>
                                      </p:tavLst>
                                    </p:anim>
                                    <p:anim calcmode="lin" valueType="num">
                                      <p:cBhvr>
                                        <p:cTn id="129" dur="500" fill="hold"/>
                                        <p:tgtEl>
                                          <p:spTgt spid="37898"/>
                                        </p:tgtEl>
                                        <p:attrNameLst>
                                          <p:attrName>ppt_h</p:attrName>
                                        </p:attrNameLst>
                                      </p:cBhvr>
                                      <p:tavLst>
                                        <p:tav tm="0">
                                          <p:val>
                                            <p:fltVal val="0"/>
                                          </p:val>
                                        </p:tav>
                                        <p:tav tm="100000">
                                          <p:val>
                                            <p:strVal val="#ppt_h"/>
                                          </p:val>
                                        </p:tav>
                                      </p:tavLst>
                                    </p:anim>
                                    <p:animEffect transition="in" filter="fade">
                                      <p:cBhvr>
                                        <p:cTn id="130" dur="500"/>
                                        <p:tgtEl>
                                          <p:spTgt spid="37898"/>
                                        </p:tgtEl>
                                      </p:cBhvr>
                                    </p:animEffect>
                                  </p:childTnLst>
                                </p:cTn>
                              </p:par>
                              <p:par>
                                <p:cTn id="131" presetID="53" presetClass="entr" presetSubtype="16" fill="hold" grpId="0" nodeType="withEffect">
                                  <p:stCondLst>
                                    <p:cond delay="0"/>
                                  </p:stCondLst>
                                  <p:childTnLst>
                                    <p:set>
                                      <p:cBhvr>
                                        <p:cTn id="132" dur="1" fill="hold">
                                          <p:stCondLst>
                                            <p:cond delay="0"/>
                                          </p:stCondLst>
                                        </p:cTn>
                                        <p:tgtEl>
                                          <p:spTgt spid="37910"/>
                                        </p:tgtEl>
                                        <p:attrNameLst>
                                          <p:attrName>style.visibility</p:attrName>
                                        </p:attrNameLst>
                                      </p:cBhvr>
                                      <p:to>
                                        <p:strVal val="visible"/>
                                      </p:to>
                                    </p:set>
                                    <p:anim calcmode="lin" valueType="num">
                                      <p:cBhvr>
                                        <p:cTn id="133" dur="500" fill="hold"/>
                                        <p:tgtEl>
                                          <p:spTgt spid="37910"/>
                                        </p:tgtEl>
                                        <p:attrNameLst>
                                          <p:attrName>ppt_w</p:attrName>
                                        </p:attrNameLst>
                                      </p:cBhvr>
                                      <p:tavLst>
                                        <p:tav tm="0">
                                          <p:val>
                                            <p:fltVal val="0"/>
                                          </p:val>
                                        </p:tav>
                                        <p:tav tm="100000">
                                          <p:val>
                                            <p:strVal val="#ppt_w"/>
                                          </p:val>
                                        </p:tav>
                                      </p:tavLst>
                                    </p:anim>
                                    <p:anim calcmode="lin" valueType="num">
                                      <p:cBhvr>
                                        <p:cTn id="134" dur="500" fill="hold"/>
                                        <p:tgtEl>
                                          <p:spTgt spid="37910"/>
                                        </p:tgtEl>
                                        <p:attrNameLst>
                                          <p:attrName>ppt_h</p:attrName>
                                        </p:attrNameLst>
                                      </p:cBhvr>
                                      <p:tavLst>
                                        <p:tav tm="0">
                                          <p:val>
                                            <p:fltVal val="0"/>
                                          </p:val>
                                        </p:tav>
                                        <p:tav tm="100000">
                                          <p:val>
                                            <p:strVal val="#ppt_h"/>
                                          </p:val>
                                        </p:tav>
                                      </p:tavLst>
                                    </p:anim>
                                    <p:animEffect transition="in" filter="fade">
                                      <p:cBhvr>
                                        <p:cTn id="135" dur="500"/>
                                        <p:tgtEl>
                                          <p:spTgt spid="37910"/>
                                        </p:tgtEl>
                                      </p:cBhvr>
                                    </p:animEffect>
                                  </p:childTnLst>
                                </p:cTn>
                              </p:par>
                              <p:par>
                                <p:cTn id="136" presetID="53" presetClass="entr" presetSubtype="16" fill="hold" grpId="0" nodeType="withEffect">
                                  <p:stCondLst>
                                    <p:cond delay="0"/>
                                  </p:stCondLst>
                                  <p:childTnLst>
                                    <p:set>
                                      <p:cBhvr>
                                        <p:cTn id="137" dur="1" fill="hold">
                                          <p:stCondLst>
                                            <p:cond delay="0"/>
                                          </p:stCondLst>
                                        </p:cTn>
                                        <p:tgtEl>
                                          <p:spTgt spid="37906"/>
                                        </p:tgtEl>
                                        <p:attrNameLst>
                                          <p:attrName>style.visibility</p:attrName>
                                        </p:attrNameLst>
                                      </p:cBhvr>
                                      <p:to>
                                        <p:strVal val="visible"/>
                                      </p:to>
                                    </p:set>
                                    <p:anim calcmode="lin" valueType="num">
                                      <p:cBhvr>
                                        <p:cTn id="138" dur="500" fill="hold"/>
                                        <p:tgtEl>
                                          <p:spTgt spid="37906"/>
                                        </p:tgtEl>
                                        <p:attrNameLst>
                                          <p:attrName>ppt_w</p:attrName>
                                        </p:attrNameLst>
                                      </p:cBhvr>
                                      <p:tavLst>
                                        <p:tav tm="0">
                                          <p:val>
                                            <p:fltVal val="0"/>
                                          </p:val>
                                        </p:tav>
                                        <p:tav tm="100000">
                                          <p:val>
                                            <p:strVal val="#ppt_w"/>
                                          </p:val>
                                        </p:tav>
                                      </p:tavLst>
                                    </p:anim>
                                    <p:anim calcmode="lin" valueType="num">
                                      <p:cBhvr>
                                        <p:cTn id="139" dur="500" fill="hold"/>
                                        <p:tgtEl>
                                          <p:spTgt spid="37906"/>
                                        </p:tgtEl>
                                        <p:attrNameLst>
                                          <p:attrName>ppt_h</p:attrName>
                                        </p:attrNameLst>
                                      </p:cBhvr>
                                      <p:tavLst>
                                        <p:tav tm="0">
                                          <p:val>
                                            <p:fltVal val="0"/>
                                          </p:val>
                                        </p:tav>
                                        <p:tav tm="100000">
                                          <p:val>
                                            <p:strVal val="#ppt_h"/>
                                          </p:val>
                                        </p:tav>
                                      </p:tavLst>
                                    </p:anim>
                                    <p:animEffect transition="in" filter="fade">
                                      <p:cBhvr>
                                        <p:cTn id="140" dur="500"/>
                                        <p:tgtEl>
                                          <p:spTgt spid="379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89" grpId="0" bldLvl="0" animBg="1"/>
      <p:bldP spid="37890" grpId="0" bldLvl="0" animBg="1"/>
      <p:bldP spid="37891" grpId="0" animBg="1"/>
      <p:bldP spid="37891" grpId="1" bldLvl="0" animBg="1"/>
      <p:bldP spid="37892" grpId="0" bldLvl="0" animBg="1"/>
      <p:bldP spid="37893" grpId="0" bldLvl="0" animBg="1"/>
      <p:bldP spid="37894" grpId="0" bldLvl="0" animBg="1"/>
      <p:bldP spid="37895" grpId="0" bldLvl="0" animBg="1"/>
      <p:bldP spid="37896" grpId="0" bldLvl="0" animBg="1"/>
      <p:bldP spid="37897" grpId="0" bldLvl="0" animBg="1"/>
      <p:bldP spid="37898" grpId="0" bldLvl="0" animBg="1"/>
      <p:bldP spid="37903" grpId="0"/>
      <p:bldP spid="37904" grpId="0"/>
      <p:bldP spid="37905" grpId="0"/>
      <p:bldP spid="37906" grpId="0"/>
      <p:bldP spid="37907" grpId="0"/>
      <p:bldP spid="37908" grpId="0"/>
      <p:bldP spid="37909" grpId="0"/>
      <p:bldP spid="37910" grpId="0"/>
      <p:bldP spid="37911" grpId="0" bldLvl="0" animBg="1"/>
      <p:bldP spid="37912" grpId="0" bldLvl="0" animBg="1"/>
      <p:bldP spid="37913" grpId="0" bldLvl="0" animBg="1"/>
      <p:bldP spid="37914" grpId="0" bldLvl="0" animBg="1"/>
      <p:bldP spid="37915" grpId="0" bldLvl="0" animBg="1"/>
      <p:bldP spid="37916"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739998" y="1182818"/>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物的不安全态</a:t>
            </a:r>
          </a:p>
        </p:txBody>
      </p:sp>
      <p:sp>
        <p:nvSpPr>
          <p:cNvPr id="10" name="任意多边形 9"/>
          <p:cNvSpPr/>
          <p:nvPr/>
        </p:nvSpPr>
        <p:spPr>
          <a:xfrm rot="16200000">
            <a:off x="4615521" y="2392468"/>
            <a:ext cx="1486711" cy="1242275"/>
          </a:xfrm>
          <a:custGeom>
            <a:avLst/>
            <a:gdLst>
              <a:gd name="connsiteX0" fmla="*/ 1771650 w 1771650"/>
              <a:gd name="connsiteY0" fmla="*/ 0 h 1666875"/>
              <a:gd name="connsiteX1" fmla="*/ 1771650 w 1771650"/>
              <a:gd name="connsiteY1" fmla="*/ 1666875 h 1666875"/>
              <a:gd name="connsiteX2" fmla="*/ 0 w 1771650"/>
              <a:gd name="connsiteY2" fmla="*/ 1666875 h 1666875"/>
              <a:gd name="connsiteX3" fmla="*/ 553936 w 1771650"/>
              <a:gd name="connsiteY3" fmla="*/ 833438 h 1666875"/>
              <a:gd name="connsiteX4" fmla="*/ 0 w 1771650"/>
              <a:gd name="connsiteY4" fmla="*/ 0 h 1666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50" h="1666875">
                <a:moveTo>
                  <a:pt x="1771650" y="0"/>
                </a:moveTo>
                <a:lnTo>
                  <a:pt x="1771650" y="1666875"/>
                </a:lnTo>
                <a:lnTo>
                  <a:pt x="0" y="1666875"/>
                </a:lnTo>
                <a:lnTo>
                  <a:pt x="553936" y="833438"/>
                </a:lnTo>
                <a:lnTo>
                  <a:pt x="0" y="0"/>
                </a:lnTo>
                <a:close/>
              </a:path>
            </a:pathLst>
          </a:custGeom>
          <a:solidFill>
            <a:schemeClr val="accent1"/>
          </a:solidFill>
          <a:ln>
            <a:noFill/>
          </a:ln>
        </p:spPr>
        <p:style>
          <a:lnRef idx="2">
            <a:srgbClr val="5B9BD5">
              <a:shade val="50000"/>
            </a:srgbClr>
          </a:lnRef>
          <a:fillRef idx="1">
            <a:srgbClr val="5B9BD5"/>
          </a:fillRef>
          <a:effectRef idx="0">
            <a:srgbClr val="5B9BD5"/>
          </a:effectRef>
          <a:fontRef idx="minor">
            <a:sysClr val="window" lastClr="FFFFFF"/>
          </a:fontRef>
        </p:style>
        <p:txBody>
          <a:bodyPr vert="eaVert" rtlCol="0" anchor="t"/>
          <a:lstStyle/>
          <a:p>
            <a:pPr algn="ctr" fontAlgn="base"/>
            <a:r>
              <a:rPr lang="en-US" altLang="zh-CN" sz="6330" noProof="1"/>
              <a:t>01</a:t>
            </a:r>
          </a:p>
        </p:txBody>
      </p:sp>
      <p:sp>
        <p:nvSpPr>
          <p:cNvPr id="11" name="任意多边形 10"/>
          <p:cNvSpPr/>
          <p:nvPr/>
        </p:nvSpPr>
        <p:spPr>
          <a:xfrm rot="16200000">
            <a:off x="6528322" y="2391631"/>
            <a:ext cx="1486711" cy="1243949"/>
          </a:xfrm>
          <a:custGeom>
            <a:avLst/>
            <a:gdLst>
              <a:gd name="connsiteX0" fmla="*/ 1771650 w 1771650"/>
              <a:gd name="connsiteY0" fmla="*/ 0 h 1666875"/>
              <a:gd name="connsiteX1" fmla="*/ 1771650 w 1771650"/>
              <a:gd name="connsiteY1" fmla="*/ 1666875 h 1666875"/>
              <a:gd name="connsiteX2" fmla="*/ 0 w 1771650"/>
              <a:gd name="connsiteY2" fmla="*/ 1666875 h 1666875"/>
              <a:gd name="connsiteX3" fmla="*/ 553936 w 1771650"/>
              <a:gd name="connsiteY3" fmla="*/ 833438 h 1666875"/>
              <a:gd name="connsiteX4" fmla="*/ 0 w 1771650"/>
              <a:gd name="connsiteY4" fmla="*/ 0 h 1666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50" h="1666875">
                <a:moveTo>
                  <a:pt x="1771650" y="0"/>
                </a:moveTo>
                <a:lnTo>
                  <a:pt x="1771650" y="1666875"/>
                </a:lnTo>
                <a:lnTo>
                  <a:pt x="0" y="1666875"/>
                </a:lnTo>
                <a:lnTo>
                  <a:pt x="553936" y="833438"/>
                </a:lnTo>
                <a:lnTo>
                  <a:pt x="0" y="0"/>
                </a:lnTo>
                <a:close/>
              </a:path>
            </a:pathLst>
          </a:custGeom>
          <a:solidFill>
            <a:schemeClr val="accent2"/>
          </a:solidFill>
          <a:ln>
            <a:noFill/>
          </a:ln>
        </p:spPr>
        <p:style>
          <a:lnRef idx="2">
            <a:srgbClr val="5B9BD5">
              <a:shade val="50000"/>
            </a:srgbClr>
          </a:lnRef>
          <a:fillRef idx="1">
            <a:srgbClr val="5B9BD5"/>
          </a:fillRef>
          <a:effectRef idx="0">
            <a:srgbClr val="5B9BD5"/>
          </a:effectRef>
          <a:fontRef idx="minor">
            <a:sysClr val="window" lastClr="FFFFFF"/>
          </a:fontRef>
        </p:style>
        <p:txBody>
          <a:bodyPr vert="eaVert" rtlCol="0" anchor="t"/>
          <a:lstStyle/>
          <a:p>
            <a:pPr algn="ctr" fontAlgn="base"/>
            <a:r>
              <a:rPr lang="en-US" altLang="zh-CN" sz="6330" noProof="1"/>
              <a:t>02</a:t>
            </a:r>
          </a:p>
        </p:txBody>
      </p:sp>
      <p:sp>
        <p:nvSpPr>
          <p:cNvPr id="12" name="任意多边形 11"/>
          <p:cNvSpPr/>
          <p:nvPr/>
        </p:nvSpPr>
        <p:spPr>
          <a:xfrm rot="16200000">
            <a:off x="4595430" y="4200630"/>
            <a:ext cx="1486711" cy="1242275"/>
          </a:xfrm>
          <a:custGeom>
            <a:avLst/>
            <a:gdLst>
              <a:gd name="connsiteX0" fmla="*/ 1771650 w 1771650"/>
              <a:gd name="connsiteY0" fmla="*/ 0 h 1666875"/>
              <a:gd name="connsiteX1" fmla="*/ 1771650 w 1771650"/>
              <a:gd name="connsiteY1" fmla="*/ 1666875 h 1666875"/>
              <a:gd name="connsiteX2" fmla="*/ 0 w 1771650"/>
              <a:gd name="connsiteY2" fmla="*/ 1666875 h 1666875"/>
              <a:gd name="connsiteX3" fmla="*/ 553936 w 1771650"/>
              <a:gd name="connsiteY3" fmla="*/ 833438 h 1666875"/>
              <a:gd name="connsiteX4" fmla="*/ 0 w 1771650"/>
              <a:gd name="connsiteY4" fmla="*/ 0 h 1666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50" h="1666875">
                <a:moveTo>
                  <a:pt x="1771650" y="0"/>
                </a:moveTo>
                <a:lnTo>
                  <a:pt x="1771650" y="1666875"/>
                </a:lnTo>
                <a:lnTo>
                  <a:pt x="0" y="1666875"/>
                </a:lnTo>
                <a:lnTo>
                  <a:pt x="553936" y="833438"/>
                </a:lnTo>
                <a:lnTo>
                  <a:pt x="0" y="0"/>
                </a:lnTo>
                <a:close/>
              </a:path>
            </a:pathLst>
          </a:custGeom>
          <a:solidFill>
            <a:schemeClr val="accent2"/>
          </a:solidFill>
          <a:ln>
            <a:noFill/>
          </a:ln>
        </p:spPr>
        <p:style>
          <a:lnRef idx="2">
            <a:srgbClr val="5B9BD5">
              <a:shade val="50000"/>
            </a:srgbClr>
          </a:lnRef>
          <a:fillRef idx="1">
            <a:srgbClr val="5B9BD5"/>
          </a:fillRef>
          <a:effectRef idx="0">
            <a:srgbClr val="5B9BD5"/>
          </a:effectRef>
          <a:fontRef idx="minor">
            <a:sysClr val="window" lastClr="FFFFFF"/>
          </a:fontRef>
        </p:style>
        <p:txBody>
          <a:bodyPr vert="eaVert" rtlCol="0" anchor="t"/>
          <a:lstStyle/>
          <a:p>
            <a:pPr algn="ctr" fontAlgn="base"/>
            <a:r>
              <a:rPr lang="en-US" altLang="zh-CN" sz="6330" noProof="1"/>
              <a:t>03</a:t>
            </a:r>
          </a:p>
        </p:txBody>
      </p:sp>
      <p:sp>
        <p:nvSpPr>
          <p:cNvPr id="13" name="任意多边形 12"/>
          <p:cNvSpPr/>
          <p:nvPr/>
        </p:nvSpPr>
        <p:spPr>
          <a:xfrm rot="16200000">
            <a:off x="6508231" y="4199793"/>
            <a:ext cx="1486711" cy="1243949"/>
          </a:xfrm>
          <a:custGeom>
            <a:avLst/>
            <a:gdLst>
              <a:gd name="connsiteX0" fmla="*/ 1771650 w 1771650"/>
              <a:gd name="connsiteY0" fmla="*/ 0 h 1666875"/>
              <a:gd name="connsiteX1" fmla="*/ 1771650 w 1771650"/>
              <a:gd name="connsiteY1" fmla="*/ 1666875 h 1666875"/>
              <a:gd name="connsiteX2" fmla="*/ 0 w 1771650"/>
              <a:gd name="connsiteY2" fmla="*/ 1666875 h 1666875"/>
              <a:gd name="connsiteX3" fmla="*/ 553936 w 1771650"/>
              <a:gd name="connsiteY3" fmla="*/ 833438 h 1666875"/>
              <a:gd name="connsiteX4" fmla="*/ 0 w 1771650"/>
              <a:gd name="connsiteY4" fmla="*/ 0 h 1666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50" h="1666875">
                <a:moveTo>
                  <a:pt x="1771650" y="0"/>
                </a:moveTo>
                <a:lnTo>
                  <a:pt x="1771650" y="1666875"/>
                </a:lnTo>
                <a:lnTo>
                  <a:pt x="0" y="1666875"/>
                </a:lnTo>
                <a:lnTo>
                  <a:pt x="553936" y="833438"/>
                </a:lnTo>
                <a:lnTo>
                  <a:pt x="0" y="0"/>
                </a:lnTo>
                <a:close/>
              </a:path>
            </a:pathLst>
          </a:custGeom>
          <a:solidFill>
            <a:schemeClr val="accent1"/>
          </a:solidFill>
          <a:ln>
            <a:noFill/>
          </a:ln>
        </p:spPr>
        <p:style>
          <a:lnRef idx="2">
            <a:srgbClr val="5B9BD5">
              <a:shade val="50000"/>
            </a:srgbClr>
          </a:lnRef>
          <a:fillRef idx="1">
            <a:srgbClr val="5B9BD5"/>
          </a:fillRef>
          <a:effectRef idx="0">
            <a:srgbClr val="5B9BD5"/>
          </a:effectRef>
          <a:fontRef idx="minor">
            <a:sysClr val="window" lastClr="FFFFFF"/>
          </a:fontRef>
        </p:style>
        <p:txBody>
          <a:bodyPr vert="eaVert" rtlCol="0" anchor="t"/>
          <a:lstStyle/>
          <a:p>
            <a:pPr algn="ctr" fontAlgn="base"/>
            <a:r>
              <a:rPr lang="en-US" altLang="zh-CN" sz="6330" noProof="1"/>
              <a:t>04</a:t>
            </a:r>
          </a:p>
        </p:txBody>
      </p:sp>
      <p:sp>
        <p:nvSpPr>
          <p:cNvPr id="222218" name="矩形 13"/>
          <p:cNvSpPr/>
          <p:nvPr/>
        </p:nvSpPr>
        <p:spPr>
          <a:xfrm>
            <a:off x="8098242" y="2173814"/>
            <a:ext cx="4158774" cy="1386842"/>
          </a:xfrm>
          <a:prstGeom prst="rect">
            <a:avLst/>
          </a:prstGeom>
          <a:noFill/>
          <a:ln w="9525">
            <a:noFill/>
          </a:ln>
        </p:spPr>
        <p:txBody>
          <a:bodyPr wrap="square" lIns="128577" tIns="64288" rIns="128577" bIns="64288" anchor="t">
            <a:spAutoFit/>
          </a:bodyPr>
          <a:lstStyle/>
          <a:p>
            <a:pPr eaLnBrk="0" hangingPunct="0">
              <a:lnSpc>
                <a:spcPts val="2530"/>
              </a:lnSpc>
            </a:pPr>
            <a:r>
              <a:rPr lang="zh-CN" altLang="en-US" sz="1900" b="1" dirty="0">
                <a:solidFill>
                  <a:schemeClr val="accent2"/>
                </a:solidFill>
                <a:latin typeface="微软雅黑" panose="020B0503020204020204" pitchFamily="34" charset="-122"/>
                <a:sym typeface="+mn-ea"/>
              </a:rPr>
              <a:t>设备、设施、工具、附件有缺陷</a:t>
            </a:r>
            <a:endParaRPr lang="zh-CN" altLang="en-US" sz="1900" b="1" dirty="0">
              <a:solidFill>
                <a:schemeClr val="accent2"/>
              </a:solidFill>
              <a:latin typeface="微软雅黑" panose="020B0503020204020204" pitchFamily="34" charset="-122"/>
              <a:ea typeface="微软雅黑" panose="020B0503020204020204" pitchFamily="34" charset="-122"/>
              <a:sym typeface="+mn-ea"/>
            </a:endParaRPr>
          </a:p>
          <a:p>
            <a:pPr eaLnBrk="0" hangingPunct="0">
              <a:lnSpc>
                <a:spcPts val="2530"/>
              </a:lnSpc>
            </a:pPr>
            <a:r>
              <a:rPr lang="zh-CN" altLang="en-US" sz="1900" b="1" dirty="0">
                <a:solidFill>
                  <a:schemeClr val="tx1">
                    <a:lumMod val="75000"/>
                    <a:lumOff val="25000"/>
                  </a:schemeClr>
                </a:solidFill>
                <a:latin typeface="微软雅黑" panose="020B0503020204020204" pitchFamily="34" charset="-122"/>
                <a:sym typeface="+mn-ea"/>
              </a:rPr>
              <a:t>制动装置有缺欠、安全间距不够、工件有毛刺、机械强度不够、绝缘强度不够等</a:t>
            </a:r>
            <a:endParaRPr lang="zh-CN" altLang="en-US" sz="1900" b="1" dirty="0">
              <a:solidFill>
                <a:schemeClr val="tx1">
                  <a:lumMod val="75000"/>
                  <a:lumOff val="25000"/>
                </a:schemeClr>
              </a:solidFill>
              <a:latin typeface="微软雅黑" panose="020B0503020204020204" pitchFamily="34" charset="-122"/>
              <a:ea typeface="微软雅黑" panose="020B0503020204020204" pitchFamily="34" charset="-122"/>
              <a:sym typeface="+mn-ea"/>
            </a:endParaRPr>
          </a:p>
        </p:txBody>
      </p:sp>
      <p:sp>
        <p:nvSpPr>
          <p:cNvPr id="222219" name="矩形 14"/>
          <p:cNvSpPr/>
          <p:nvPr/>
        </p:nvSpPr>
        <p:spPr>
          <a:xfrm>
            <a:off x="8098243" y="4075063"/>
            <a:ext cx="4159443" cy="1066242"/>
          </a:xfrm>
          <a:prstGeom prst="rect">
            <a:avLst/>
          </a:prstGeom>
          <a:noFill/>
          <a:ln w="9525">
            <a:noFill/>
          </a:ln>
        </p:spPr>
        <p:txBody>
          <a:bodyPr wrap="square" lIns="128577" tIns="64288" rIns="128577" bIns="64288" anchor="t">
            <a:spAutoFit/>
          </a:bodyPr>
          <a:lstStyle/>
          <a:p>
            <a:pPr eaLnBrk="0" fontAlgn="auto" hangingPunct="0">
              <a:lnSpc>
                <a:spcPts val="2530"/>
              </a:lnSpc>
              <a:spcBef>
                <a:spcPts val="0"/>
              </a:spcBef>
              <a:spcAft>
                <a:spcPts val="0"/>
              </a:spcAft>
              <a:defRPr/>
            </a:pPr>
            <a:r>
              <a:rPr lang="zh-CN" altLang="en-US" sz="1900" b="1" dirty="0">
                <a:solidFill>
                  <a:schemeClr val="accent2"/>
                </a:solidFill>
                <a:latin typeface="微软雅黑" panose="020B0503020204020204" pitchFamily="34" charset="-122"/>
                <a:sym typeface="+mn-ea"/>
              </a:rPr>
              <a:t>设备在非正常状态下运行</a:t>
            </a:r>
            <a:endParaRPr lang="zh-CN" altLang="en-US" sz="1900" b="1" dirty="0">
              <a:solidFill>
                <a:schemeClr val="accent2"/>
              </a:solidFill>
              <a:latin typeface="微软雅黑" panose="020B0503020204020204" pitchFamily="34" charset="-122"/>
              <a:ea typeface="微软雅黑" panose="020B0503020204020204" pitchFamily="34" charset="-122"/>
              <a:sym typeface="+mn-ea"/>
            </a:endParaRPr>
          </a:p>
          <a:p>
            <a:pPr eaLnBrk="0" fontAlgn="auto" hangingPunct="0">
              <a:lnSpc>
                <a:spcPts val="2530"/>
              </a:lnSpc>
              <a:spcBef>
                <a:spcPts val="0"/>
              </a:spcBef>
              <a:spcAft>
                <a:spcPts val="0"/>
              </a:spcAft>
              <a:defRPr/>
            </a:pPr>
            <a:r>
              <a:rPr lang="zh-CN" altLang="en-US" sz="1900" b="1" dirty="0">
                <a:solidFill>
                  <a:schemeClr val="tx1">
                    <a:lumMod val="75000"/>
                    <a:lumOff val="25000"/>
                  </a:schemeClr>
                </a:solidFill>
                <a:latin typeface="微软雅黑" panose="020B0503020204020204" pitchFamily="34" charset="-122"/>
                <a:sym typeface="+mn-ea"/>
              </a:rPr>
              <a:t>设备带“病”运转、超负荷运转、设备失修、保养不当、设备失灵</a:t>
            </a:r>
            <a:endParaRPr lang="zh-CN" altLang="en-US" sz="1900" b="1" dirty="0">
              <a:solidFill>
                <a:schemeClr val="tx1">
                  <a:lumMod val="75000"/>
                  <a:lumOff val="25000"/>
                </a:schemeClr>
              </a:solidFill>
              <a:latin typeface="微软雅黑" panose="020B0503020204020204" pitchFamily="34" charset="-122"/>
              <a:ea typeface="微软雅黑" panose="020B0503020204020204" pitchFamily="34" charset="-122"/>
              <a:sym typeface="+mn-ea"/>
            </a:endParaRPr>
          </a:p>
        </p:txBody>
      </p:sp>
      <p:sp>
        <p:nvSpPr>
          <p:cNvPr id="222220" name="矩形 15"/>
          <p:cNvSpPr/>
          <p:nvPr/>
        </p:nvSpPr>
        <p:spPr>
          <a:xfrm>
            <a:off x="494584" y="2173813"/>
            <a:ext cx="4047605" cy="1707443"/>
          </a:xfrm>
          <a:prstGeom prst="rect">
            <a:avLst/>
          </a:prstGeom>
          <a:noFill/>
          <a:ln w="9525">
            <a:noFill/>
          </a:ln>
        </p:spPr>
        <p:txBody>
          <a:bodyPr wrap="square" lIns="128577" tIns="64288" rIns="128577" bIns="64288" anchor="t">
            <a:spAutoFit/>
          </a:bodyPr>
          <a:lstStyle/>
          <a:p>
            <a:pPr eaLnBrk="0" hangingPunct="0">
              <a:lnSpc>
                <a:spcPts val="2530"/>
              </a:lnSpc>
            </a:pPr>
            <a:r>
              <a:rPr lang="zh-CN" altLang="en-US" sz="1900" b="1" dirty="0">
                <a:solidFill>
                  <a:schemeClr val="accent2"/>
                </a:solidFill>
                <a:latin typeface="微软雅黑" panose="020B0503020204020204" pitchFamily="34" charset="-122"/>
                <a:sym typeface="+mn-ea"/>
              </a:rPr>
              <a:t>防护、保险、信号等装置缺乏或有缺陷</a:t>
            </a:r>
          </a:p>
          <a:p>
            <a:pPr eaLnBrk="0" hangingPunct="0">
              <a:lnSpc>
                <a:spcPts val="2530"/>
              </a:lnSpc>
            </a:pPr>
            <a:r>
              <a:rPr lang="zh-CN" altLang="en-US" sz="1900" b="1" dirty="0">
                <a:solidFill>
                  <a:schemeClr val="tx1">
                    <a:lumMod val="75000"/>
                    <a:lumOff val="25000"/>
                  </a:schemeClr>
                </a:solidFill>
                <a:latin typeface="微软雅黑" panose="020B0503020204020204" pitchFamily="34" charset="-122"/>
                <a:sym typeface="+mn-ea"/>
              </a:rPr>
              <a:t>无防护装置、无保险装置、无报警装置、无安全标志、无护栏、绝缘不良、防护装置调整不当等</a:t>
            </a:r>
            <a:r>
              <a:rPr lang="en-US" altLang="zh-CN" sz="1900" dirty="0">
                <a:solidFill>
                  <a:srgbClr val="3B3838"/>
                </a:solidFill>
                <a:latin typeface="微软雅黑" panose="020B0503020204020204" pitchFamily="34" charset="-122"/>
              </a:rPr>
              <a:t> </a:t>
            </a:r>
          </a:p>
        </p:txBody>
      </p:sp>
      <p:sp>
        <p:nvSpPr>
          <p:cNvPr id="222221" name="矩形 16"/>
          <p:cNvSpPr/>
          <p:nvPr/>
        </p:nvSpPr>
        <p:spPr>
          <a:xfrm>
            <a:off x="493915" y="4075063"/>
            <a:ext cx="4048275" cy="1066242"/>
          </a:xfrm>
          <a:prstGeom prst="rect">
            <a:avLst/>
          </a:prstGeom>
          <a:noFill/>
          <a:ln w="9525">
            <a:noFill/>
          </a:ln>
        </p:spPr>
        <p:txBody>
          <a:bodyPr wrap="square" lIns="128577" tIns="64288" rIns="128577" bIns="64288" anchor="t">
            <a:spAutoFit/>
          </a:bodyPr>
          <a:lstStyle/>
          <a:p>
            <a:pPr eaLnBrk="0" hangingPunct="0">
              <a:lnSpc>
                <a:spcPts val="2530"/>
              </a:lnSpc>
            </a:pPr>
            <a:r>
              <a:rPr lang="zh-CN" altLang="en-US" sz="1900" b="1" dirty="0">
                <a:solidFill>
                  <a:schemeClr val="accent2"/>
                </a:solidFill>
                <a:latin typeface="微软雅黑" panose="020B0503020204020204" pitchFamily="34" charset="-122"/>
                <a:sym typeface="+mn-ea"/>
              </a:rPr>
              <a:t>劳动防护用品用具缺乏或有缺陷</a:t>
            </a:r>
            <a:endParaRPr lang="zh-CN" altLang="en-US" sz="1900" b="1" dirty="0">
              <a:solidFill>
                <a:schemeClr val="accent2"/>
              </a:solidFill>
              <a:latin typeface="微软雅黑" panose="020B0503020204020204" pitchFamily="34" charset="-122"/>
              <a:ea typeface="微软雅黑" panose="020B0503020204020204" pitchFamily="34" charset="-122"/>
              <a:sym typeface="+mn-ea"/>
            </a:endParaRPr>
          </a:p>
          <a:p>
            <a:pPr eaLnBrk="0" hangingPunct="0">
              <a:lnSpc>
                <a:spcPts val="2530"/>
              </a:lnSpc>
            </a:pPr>
            <a:r>
              <a:rPr lang="zh-CN" altLang="en-US" sz="1900" b="1" dirty="0">
                <a:solidFill>
                  <a:schemeClr val="tx1">
                    <a:lumMod val="75000"/>
                    <a:lumOff val="25000"/>
                  </a:schemeClr>
                </a:solidFill>
                <a:latin typeface="微软雅黑" panose="020B0503020204020204" pitchFamily="34" charset="-122"/>
                <a:sym typeface="+mn-ea"/>
              </a:rPr>
              <a:t>无个人防护用品、用具；所用的防护用品、用具不符合安全要求</a:t>
            </a:r>
            <a:endParaRPr lang="zh-CN" altLang="en-US" sz="1900" b="1" dirty="0">
              <a:solidFill>
                <a:schemeClr val="tx1">
                  <a:lumMod val="75000"/>
                  <a:lumOff val="25000"/>
                </a:schemeClr>
              </a:solidFill>
              <a:latin typeface="微软雅黑" panose="020B0503020204020204" pitchFamily="34" charset="-122"/>
              <a:ea typeface="微软雅黑" panose="020B0503020204020204" pitchFamily="34" charset="-122"/>
              <a:sym typeface="+mn-ea"/>
            </a:endParaRPr>
          </a:p>
        </p:txBody>
      </p:sp>
      <p:sp>
        <p:nvSpPr>
          <p:cNvPr id="15"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inVertical)">
                                      <p:cBhvr>
                                        <p:cTn id="11" dur="500"/>
                                        <p:tgtEl>
                                          <p:spTgt spid="11"/>
                                        </p:tgtEl>
                                      </p:cBhvr>
                                    </p:animEffect>
                                  </p:childTnLst>
                                </p:cTn>
                              </p:par>
                            </p:childTnLst>
                          </p:cTn>
                        </p:par>
                        <p:par>
                          <p:cTn id="12" fill="hold">
                            <p:stCondLst>
                              <p:cond delay="1000"/>
                            </p:stCondLst>
                            <p:childTnLst>
                              <p:par>
                                <p:cTn id="13" presetID="16" presetClass="entr" presetSubtype="2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barn(inVertical)">
                                      <p:cBhvr>
                                        <p:cTn id="15" dur="500"/>
                                        <p:tgtEl>
                                          <p:spTgt spid="12"/>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barn(inVertical)">
                                      <p:cBhvr>
                                        <p:cTn id="19" dur="500"/>
                                        <p:tgtEl>
                                          <p:spTgt spid="13"/>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222220"/>
                                        </p:tgtEl>
                                        <p:attrNameLst>
                                          <p:attrName>style.visibility</p:attrName>
                                        </p:attrNameLst>
                                      </p:cBhvr>
                                      <p:to>
                                        <p:strVal val="visible"/>
                                      </p:to>
                                    </p:set>
                                    <p:anim calcmode="lin" valueType="num">
                                      <p:cBhvr>
                                        <p:cTn id="23" dur="500" fill="hold"/>
                                        <p:tgtEl>
                                          <p:spTgt spid="222220"/>
                                        </p:tgtEl>
                                        <p:attrNameLst>
                                          <p:attrName>ppt_w</p:attrName>
                                        </p:attrNameLst>
                                      </p:cBhvr>
                                      <p:tavLst>
                                        <p:tav tm="0">
                                          <p:val>
                                            <p:fltVal val="0"/>
                                          </p:val>
                                        </p:tav>
                                        <p:tav tm="100000">
                                          <p:val>
                                            <p:strVal val="#ppt_w"/>
                                          </p:val>
                                        </p:tav>
                                      </p:tavLst>
                                    </p:anim>
                                    <p:anim calcmode="lin" valueType="num">
                                      <p:cBhvr>
                                        <p:cTn id="24" dur="500" fill="hold"/>
                                        <p:tgtEl>
                                          <p:spTgt spid="222220"/>
                                        </p:tgtEl>
                                        <p:attrNameLst>
                                          <p:attrName>ppt_h</p:attrName>
                                        </p:attrNameLst>
                                      </p:cBhvr>
                                      <p:tavLst>
                                        <p:tav tm="0">
                                          <p:val>
                                            <p:fltVal val="0"/>
                                          </p:val>
                                        </p:tav>
                                        <p:tav tm="100000">
                                          <p:val>
                                            <p:strVal val="#ppt_h"/>
                                          </p:val>
                                        </p:tav>
                                      </p:tavLst>
                                    </p:anim>
                                    <p:animEffect transition="in" filter="fade">
                                      <p:cBhvr>
                                        <p:cTn id="25" dur="500"/>
                                        <p:tgtEl>
                                          <p:spTgt spid="222220"/>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222218"/>
                                        </p:tgtEl>
                                        <p:attrNameLst>
                                          <p:attrName>style.visibility</p:attrName>
                                        </p:attrNameLst>
                                      </p:cBhvr>
                                      <p:to>
                                        <p:strVal val="visible"/>
                                      </p:to>
                                    </p:set>
                                    <p:anim calcmode="lin" valueType="num">
                                      <p:cBhvr>
                                        <p:cTn id="29" dur="500" fill="hold"/>
                                        <p:tgtEl>
                                          <p:spTgt spid="222218"/>
                                        </p:tgtEl>
                                        <p:attrNameLst>
                                          <p:attrName>ppt_w</p:attrName>
                                        </p:attrNameLst>
                                      </p:cBhvr>
                                      <p:tavLst>
                                        <p:tav tm="0">
                                          <p:val>
                                            <p:fltVal val="0"/>
                                          </p:val>
                                        </p:tav>
                                        <p:tav tm="100000">
                                          <p:val>
                                            <p:strVal val="#ppt_w"/>
                                          </p:val>
                                        </p:tav>
                                      </p:tavLst>
                                    </p:anim>
                                    <p:anim calcmode="lin" valueType="num">
                                      <p:cBhvr>
                                        <p:cTn id="30" dur="500" fill="hold"/>
                                        <p:tgtEl>
                                          <p:spTgt spid="222218"/>
                                        </p:tgtEl>
                                        <p:attrNameLst>
                                          <p:attrName>ppt_h</p:attrName>
                                        </p:attrNameLst>
                                      </p:cBhvr>
                                      <p:tavLst>
                                        <p:tav tm="0">
                                          <p:val>
                                            <p:fltVal val="0"/>
                                          </p:val>
                                        </p:tav>
                                        <p:tav tm="100000">
                                          <p:val>
                                            <p:strVal val="#ppt_h"/>
                                          </p:val>
                                        </p:tav>
                                      </p:tavLst>
                                    </p:anim>
                                    <p:animEffect transition="in" filter="fade">
                                      <p:cBhvr>
                                        <p:cTn id="31" dur="500"/>
                                        <p:tgtEl>
                                          <p:spTgt spid="222218"/>
                                        </p:tgtEl>
                                      </p:cBhvr>
                                    </p:animEffect>
                                  </p:childTnLst>
                                </p:cTn>
                              </p:par>
                            </p:childTnLst>
                          </p:cTn>
                        </p:par>
                        <p:par>
                          <p:cTn id="32" fill="hold">
                            <p:stCondLst>
                              <p:cond delay="3000"/>
                            </p:stCondLst>
                            <p:childTnLst>
                              <p:par>
                                <p:cTn id="33" presetID="53" presetClass="entr" presetSubtype="16" fill="hold" grpId="0" nodeType="afterEffect">
                                  <p:stCondLst>
                                    <p:cond delay="0"/>
                                  </p:stCondLst>
                                  <p:childTnLst>
                                    <p:set>
                                      <p:cBhvr>
                                        <p:cTn id="34" dur="1" fill="hold">
                                          <p:stCondLst>
                                            <p:cond delay="0"/>
                                          </p:stCondLst>
                                        </p:cTn>
                                        <p:tgtEl>
                                          <p:spTgt spid="222221"/>
                                        </p:tgtEl>
                                        <p:attrNameLst>
                                          <p:attrName>style.visibility</p:attrName>
                                        </p:attrNameLst>
                                      </p:cBhvr>
                                      <p:to>
                                        <p:strVal val="visible"/>
                                      </p:to>
                                    </p:set>
                                    <p:anim calcmode="lin" valueType="num">
                                      <p:cBhvr>
                                        <p:cTn id="35" dur="500" fill="hold"/>
                                        <p:tgtEl>
                                          <p:spTgt spid="222221"/>
                                        </p:tgtEl>
                                        <p:attrNameLst>
                                          <p:attrName>ppt_w</p:attrName>
                                        </p:attrNameLst>
                                      </p:cBhvr>
                                      <p:tavLst>
                                        <p:tav tm="0">
                                          <p:val>
                                            <p:fltVal val="0"/>
                                          </p:val>
                                        </p:tav>
                                        <p:tav tm="100000">
                                          <p:val>
                                            <p:strVal val="#ppt_w"/>
                                          </p:val>
                                        </p:tav>
                                      </p:tavLst>
                                    </p:anim>
                                    <p:anim calcmode="lin" valueType="num">
                                      <p:cBhvr>
                                        <p:cTn id="36" dur="500" fill="hold"/>
                                        <p:tgtEl>
                                          <p:spTgt spid="222221"/>
                                        </p:tgtEl>
                                        <p:attrNameLst>
                                          <p:attrName>ppt_h</p:attrName>
                                        </p:attrNameLst>
                                      </p:cBhvr>
                                      <p:tavLst>
                                        <p:tav tm="0">
                                          <p:val>
                                            <p:fltVal val="0"/>
                                          </p:val>
                                        </p:tav>
                                        <p:tav tm="100000">
                                          <p:val>
                                            <p:strVal val="#ppt_h"/>
                                          </p:val>
                                        </p:tav>
                                      </p:tavLst>
                                    </p:anim>
                                    <p:animEffect transition="in" filter="fade">
                                      <p:cBhvr>
                                        <p:cTn id="37" dur="500"/>
                                        <p:tgtEl>
                                          <p:spTgt spid="222221"/>
                                        </p:tgtEl>
                                      </p:cBhvr>
                                    </p:animEffect>
                                  </p:childTnLst>
                                </p:cTn>
                              </p:par>
                            </p:childTnLst>
                          </p:cTn>
                        </p:par>
                        <p:par>
                          <p:cTn id="38" fill="hold">
                            <p:stCondLst>
                              <p:cond delay="3500"/>
                            </p:stCondLst>
                            <p:childTnLst>
                              <p:par>
                                <p:cTn id="39" presetID="53" presetClass="entr" presetSubtype="16" fill="hold" grpId="0" nodeType="afterEffect">
                                  <p:stCondLst>
                                    <p:cond delay="0"/>
                                  </p:stCondLst>
                                  <p:childTnLst>
                                    <p:set>
                                      <p:cBhvr>
                                        <p:cTn id="40" dur="1" fill="hold">
                                          <p:stCondLst>
                                            <p:cond delay="0"/>
                                          </p:stCondLst>
                                        </p:cTn>
                                        <p:tgtEl>
                                          <p:spTgt spid="222219"/>
                                        </p:tgtEl>
                                        <p:attrNameLst>
                                          <p:attrName>style.visibility</p:attrName>
                                        </p:attrNameLst>
                                      </p:cBhvr>
                                      <p:to>
                                        <p:strVal val="visible"/>
                                      </p:to>
                                    </p:set>
                                    <p:anim calcmode="lin" valueType="num">
                                      <p:cBhvr>
                                        <p:cTn id="41" dur="500" fill="hold"/>
                                        <p:tgtEl>
                                          <p:spTgt spid="222219"/>
                                        </p:tgtEl>
                                        <p:attrNameLst>
                                          <p:attrName>ppt_w</p:attrName>
                                        </p:attrNameLst>
                                      </p:cBhvr>
                                      <p:tavLst>
                                        <p:tav tm="0">
                                          <p:val>
                                            <p:fltVal val="0"/>
                                          </p:val>
                                        </p:tav>
                                        <p:tav tm="100000">
                                          <p:val>
                                            <p:strVal val="#ppt_w"/>
                                          </p:val>
                                        </p:tav>
                                      </p:tavLst>
                                    </p:anim>
                                    <p:anim calcmode="lin" valueType="num">
                                      <p:cBhvr>
                                        <p:cTn id="42" dur="500" fill="hold"/>
                                        <p:tgtEl>
                                          <p:spTgt spid="222219"/>
                                        </p:tgtEl>
                                        <p:attrNameLst>
                                          <p:attrName>ppt_h</p:attrName>
                                        </p:attrNameLst>
                                      </p:cBhvr>
                                      <p:tavLst>
                                        <p:tav tm="0">
                                          <p:val>
                                            <p:fltVal val="0"/>
                                          </p:val>
                                        </p:tav>
                                        <p:tav tm="100000">
                                          <p:val>
                                            <p:strVal val="#ppt_h"/>
                                          </p:val>
                                        </p:tav>
                                      </p:tavLst>
                                    </p:anim>
                                    <p:animEffect transition="in" filter="fade">
                                      <p:cBhvr>
                                        <p:cTn id="43" dur="500"/>
                                        <p:tgtEl>
                                          <p:spTgt spid="222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1" grpId="0" bldLvl="0" animBg="1"/>
      <p:bldP spid="12" grpId="0" bldLvl="0" animBg="1"/>
      <p:bldP spid="13" grpId="0" bldLvl="0" animBg="1"/>
      <p:bldP spid="222218" grpId="0"/>
      <p:bldP spid="222219" grpId="0"/>
      <p:bldP spid="222220" grpId="0"/>
      <p:bldP spid="222221"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736007" y="1025129"/>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人的不安全行为</a:t>
            </a:r>
          </a:p>
        </p:txBody>
      </p:sp>
      <p:sp>
        <p:nvSpPr>
          <p:cNvPr id="95" name="Shape 1619"/>
          <p:cNvSpPr/>
          <p:nvPr/>
        </p:nvSpPr>
        <p:spPr>
          <a:xfrm flipH="1">
            <a:off x="2811711" y="4786943"/>
            <a:ext cx="3796694" cy="0"/>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sp>
        <p:nvSpPr>
          <p:cNvPr id="96" name="Shape 1620"/>
          <p:cNvSpPr/>
          <p:nvPr/>
        </p:nvSpPr>
        <p:spPr>
          <a:xfrm flipH="1" flipV="1">
            <a:off x="4657376" y="1159903"/>
            <a:ext cx="670" cy="829746"/>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sp>
        <p:nvSpPr>
          <p:cNvPr id="97" name="Shape 1621"/>
          <p:cNvSpPr/>
          <p:nvPr/>
        </p:nvSpPr>
        <p:spPr>
          <a:xfrm flipH="1">
            <a:off x="2174836" y="5151924"/>
            <a:ext cx="0" cy="1285135"/>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grpSp>
        <p:nvGrpSpPr>
          <p:cNvPr id="98" name="Group 1638"/>
          <p:cNvGrpSpPr/>
          <p:nvPr/>
        </p:nvGrpSpPr>
        <p:grpSpPr>
          <a:xfrm>
            <a:off x="2858589" y="3358495"/>
            <a:ext cx="3847816" cy="1410034"/>
            <a:chOff x="117462" y="0"/>
            <a:chExt cx="5977029" cy="2230434"/>
          </a:xfrm>
        </p:grpSpPr>
        <p:sp>
          <p:nvSpPr>
            <p:cNvPr id="99" name="Shape 1636"/>
            <p:cNvSpPr/>
            <p:nvPr/>
          </p:nvSpPr>
          <p:spPr>
            <a:xfrm>
              <a:off x="202698" y="0"/>
              <a:ext cx="4718096" cy="462002"/>
            </a:xfrm>
            <a:prstGeom prst="rect">
              <a:avLst/>
            </a:prstGeom>
            <a:solidFill>
              <a:schemeClr val="tx2"/>
            </a:solidFill>
            <a:ln w="12700" cap="flat">
              <a:noFill/>
              <a:miter lim="400000"/>
            </a:ln>
            <a:effectLst/>
          </p:spPr>
          <p:txBody>
            <a:bodyPr wrap="square" lIns="0" tIns="0" rIns="0" bIns="0" numCol="1" anchor="t">
              <a:spAutoFit/>
            </a:bodyPr>
            <a:lstStyle>
              <a:lvl1pPr algn="r">
                <a:defRPr sz="2100" b="1">
                  <a:latin typeface="Aharoni" panose="02010803020104030203"/>
                  <a:ea typeface="Aharoni" panose="02010803020104030203"/>
                  <a:cs typeface="Aharoni" panose="02010803020104030203"/>
                  <a:sym typeface="Aharoni" panose="02010803020104030203"/>
                </a:defRPr>
              </a:lvl1pPr>
            </a:lstStyle>
            <a:p>
              <a:pPr lvl="0" algn="ctr">
                <a:defRPr sz="1800" b="0"/>
              </a:pPr>
              <a:r>
                <a:rPr sz="1900" dirty="0">
                  <a:solidFill>
                    <a:sysClr val="window" lastClr="FFFFFF"/>
                  </a:solidFill>
                  <a:latin typeface="微软雅黑" panose="020B0503020204020204" pitchFamily="34" charset="-122"/>
                  <a:ea typeface="微软雅黑" panose="020B0503020204020204" pitchFamily="34" charset="-122"/>
                </a:rPr>
                <a:t>造成安全装置失效</a:t>
              </a:r>
            </a:p>
          </p:txBody>
        </p:sp>
        <p:sp>
          <p:nvSpPr>
            <p:cNvPr id="100" name="Shape 1637"/>
            <p:cNvSpPr/>
            <p:nvPr/>
          </p:nvSpPr>
          <p:spPr>
            <a:xfrm>
              <a:off x="117462" y="300718"/>
              <a:ext cx="5977029" cy="1929716"/>
            </a:xfrm>
            <a:prstGeom prst="rect">
              <a:avLst/>
            </a:prstGeom>
            <a:noFill/>
            <a:ln w="12700" cap="flat">
              <a:noFill/>
              <a:miter lim="400000"/>
            </a:ln>
            <a:effectLst/>
          </p:spPr>
          <p:txBody>
            <a:bodyPr wrap="square" lIns="48217" tIns="48217" rIns="48217" bIns="48217" numCol="1" anchor="t">
              <a:spAutoFit/>
            </a:bodyPr>
            <a:lstStyle/>
            <a:p>
              <a:pPr lvl="0" algn="l" eaLnBrk="1" latinLnBrk="0" hangingPunct="1">
                <a:lnSpc>
                  <a:spcPct val="150000"/>
                </a:lnSpc>
                <a:defRPr sz="1800"/>
              </a:pPr>
              <a:r>
                <a:rPr sz="1685" b="1">
                  <a:solidFill>
                    <a:schemeClr val="tx1">
                      <a:lumMod val="75000"/>
                      <a:lumOff val="25000"/>
                    </a:scheme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拆除安全装置；</a:t>
              </a:r>
            </a:p>
            <a:p>
              <a:pPr lvl="0" algn="l" eaLnBrk="1" latinLnBrk="0" hangingPunct="1">
                <a:lnSpc>
                  <a:spcPct val="150000"/>
                </a:lnSpc>
                <a:defRPr sz="1800"/>
              </a:pPr>
              <a:r>
                <a:rPr sz="1685" b="1">
                  <a:solidFill>
                    <a:schemeClr val="tx1">
                      <a:lumMod val="75000"/>
                      <a:lumOff val="25000"/>
                    </a:scheme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安全装置堵塞．失</a:t>
              </a:r>
              <a:r>
                <a:rPr lang="zh-CN" altLang="en-US" sz="1685" b="1">
                  <a:solidFill>
                    <a:schemeClr val="tx1">
                      <a:lumMod val="75000"/>
                      <a:lumOff val="25000"/>
                    </a:scheme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去</a:t>
              </a:r>
              <a:r>
                <a:rPr sz="1685" b="1">
                  <a:solidFill>
                    <a:schemeClr val="tx1">
                      <a:lumMod val="75000"/>
                      <a:lumOff val="25000"/>
                    </a:scheme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作用；</a:t>
              </a:r>
            </a:p>
            <a:p>
              <a:pPr lvl="0" algn="l" eaLnBrk="1" latinLnBrk="0" hangingPunct="1">
                <a:lnSpc>
                  <a:spcPct val="150000"/>
                </a:lnSpc>
                <a:defRPr sz="1800"/>
              </a:pPr>
              <a:r>
                <a:rPr sz="1685" b="1">
                  <a:solidFill>
                    <a:schemeClr val="tx1">
                      <a:lumMod val="75000"/>
                      <a:lumOff val="25000"/>
                    </a:scheme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调整错误造成安全装置失效；</a:t>
              </a:r>
            </a:p>
          </p:txBody>
        </p:sp>
      </p:grpSp>
      <p:grpSp>
        <p:nvGrpSpPr>
          <p:cNvPr id="101" name="Group 1641"/>
          <p:cNvGrpSpPr/>
          <p:nvPr/>
        </p:nvGrpSpPr>
        <p:grpSpPr>
          <a:xfrm>
            <a:off x="7953590" y="5153933"/>
            <a:ext cx="3898264" cy="1188746"/>
            <a:chOff x="0" y="0"/>
            <a:chExt cx="6050832" cy="1859677"/>
          </a:xfrm>
        </p:grpSpPr>
        <p:sp>
          <p:nvSpPr>
            <p:cNvPr id="102" name="Shape 1639"/>
            <p:cNvSpPr/>
            <p:nvPr/>
          </p:nvSpPr>
          <p:spPr>
            <a:xfrm>
              <a:off x="159042" y="0"/>
              <a:ext cx="4714542" cy="456912"/>
            </a:xfrm>
            <a:prstGeom prst="rect">
              <a:avLst/>
            </a:prstGeom>
            <a:solidFill>
              <a:schemeClr val="bg1">
                <a:lumMod val="50000"/>
              </a:schemeClr>
            </a:solidFill>
            <a:ln w="12700" cap="flat">
              <a:noFill/>
              <a:miter lim="400000"/>
            </a:ln>
            <a:effectLst/>
          </p:spPr>
          <p:txBody>
            <a:bodyPr wrap="square" lIns="0" tIns="0" rIns="0" bIns="0" numCol="1" anchor="t">
              <a:spAutoFit/>
            </a:bodyPr>
            <a:lstStyle>
              <a:lvl1pPr>
                <a:defRPr sz="2100" b="1">
                  <a:latin typeface="Aharoni" panose="02010803020104030203"/>
                  <a:ea typeface="Aharoni" panose="02010803020104030203"/>
                  <a:cs typeface="Aharoni" panose="02010803020104030203"/>
                  <a:sym typeface="Aharoni" panose="02010803020104030203"/>
                </a:defRPr>
              </a:lvl1pPr>
            </a:lstStyle>
            <a:p>
              <a:pPr lvl="0" algn="ctr">
                <a:defRPr sz="1800" b="0"/>
              </a:pPr>
              <a:r>
                <a:rPr sz="1900" dirty="0">
                  <a:solidFill>
                    <a:sysClr val="window" lastClr="FFFFFF"/>
                  </a:solidFill>
                  <a:latin typeface="微软雅黑" panose="020B0503020204020204" pitchFamily="34" charset="-122"/>
                  <a:ea typeface="微软雅黑" panose="020B0503020204020204" pitchFamily="34" charset="-122"/>
                </a:rPr>
                <a:t>使用不安全设备</a:t>
              </a:r>
            </a:p>
          </p:txBody>
        </p:sp>
        <p:sp>
          <p:nvSpPr>
            <p:cNvPr id="103" name="Shape 1640"/>
            <p:cNvSpPr/>
            <p:nvPr/>
          </p:nvSpPr>
          <p:spPr>
            <a:xfrm>
              <a:off x="0" y="560500"/>
              <a:ext cx="6050832" cy="1299177"/>
            </a:xfrm>
            <a:prstGeom prst="rect">
              <a:avLst/>
            </a:prstGeom>
            <a:noFill/>
            <a:ln w="12700" cap="flat">
              <a:noFill/>
              <a:miter lim="400000"/>
            </a:ln>
            <a:effectLst/>
          </p:spPr>
          <p:txBody>
            <a:bodyPr wrap="square" lIns="48217" tIns="48217" rIns="48217" bIns="48217" numCol="1" anchor="t">
              <a:spAutoFit/>
            </a:bodyPr>
            <a:lstStyle/>
            <a:p>
              <a:pPr lvl="0" algn="l" eaLnBrk="1" latinLnBrk="0" hangingPunct="1">
                <a:lnSpc>
                  <a:spcPct val="150000"/>
                </a:lnSpc>
                <a:defRPr sz="1800"/>
              </a:pPr>
              <a:r>
                <a:rPr sz="1685" b="1">
                  <a:solidFill>
                    <a:srgbClr val="3B3838"/>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临时使用不牢固的设施；</a:t>
              </a:r>
            </a:p>
            <a:p>
              <a:pPr lvl="0" algn="l" eaLnBrk="1" latinLnBrk="0" hangingPunct="1">
                <a:lnSpc>
                  <a:spcPct val="150000"/>
                </a:lnSpc>
                <a:defRPr sz="1800"/>
              </a:pPr>
              <a:r>
                <a:rPr sz="1685" b="1">
                  <a:solidFill>
                    <a:srgbClr val="3B3838"/>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使用无安全装置的设备；</a:t>
              </a:r>
            </a:p>
          </p:txBody>
        </p:sp>
      </p:grpSp>
      <p:grpSp>
        <p:nvGrpSpPr>
          <p:cNvPr id="104" name="Group 1644"/>
          <p:cNvGrpSpPr/>
          <p:nvPr/>
        </p:nvGrpSpPr>
        <p:grpSpPr>
          <a:xfrm>
            <a:off x="5339791" y="1159903"/>
            <a:ext cx="4026308" cy="1425921"/>
            <a:chOff x="-686116" y="-236680"/>
            <a:chExt cx="3792203" cy="2166263"/>
          </a:xfrm>
        </p:grpSpPr>
        <p:sp>
          <p:nvSpPr>
            <p:cNvPr id="105" name="Shape 1642"/>
            <p:cNvSpPr/>
            <p:nvPr/>
          </p:nvSpPr>
          <p:spPr>
            <a:xfrm>
              <a:off x="-686116" y="-236680"/>
              <a:ext cx="3370736" cy="443710"/>
            </a:xfrm>
            <a:prstGeom prst="rect">
              <a:avLst/>
            </a:prstGeom>
            <a:solidFill>
              <a:schemeClr val="accent2"/>
            </a:solidFill>
            <a:ln w="12700" cap="flat">
              <a:noFill/>
              <a:miter lim="400000"/>
            </a:ln>
            <a:effectLst/>
          </p:spPr>
          <p:txBody>
            <a:bodyPr wrap="square" lIns="0" tIns="0" rIns="0" bIns="0" numCol="1" anchor="t">
              <a:spAutoFit/>
            </a:bodyPr>
            <a:lstStyle>
              <a:lvl1pPr algn="r">
                <a:defRPr sz="2100" b="1">
                  <a:latin typeface="Aharoni" panose="02010803020104030203"/>
                  <a:ea typeface="Aharoni" panose="02010803020104030203"/>
                  <a:cs typeface="Aharoni" panose="02010803020104030203"/>
                  <a:sym typeface="Aharoni" panose="02010803020104030203"/>
                </a:defRPr>
              </a:lvl1pPr>
            </a:lstStyle>
            <a:p>
              <a:pPr lvl="0" algn="ctr">
                <a:defRPr sz="1800" b="0"/>
              </a:pPr>
              <a:r>
                <a:rPr lang="zh-CN" altLang="en-US" sz="1900" dirty="0">
                  <a:solidFill>
                    <a:sysClr val="window" lastClr="FFFFFF"/>
                  </a:solidFill>
                  <a:latin typeface="微软雅黑" panose="020B0503020204020204" pitchFamily="34" charset="-122"/>
                  <a:ea typeface="微软雅黑" panose="020B0503020204020204" pitchFamily="34" charset="-122"/>
                  <a:cs typeface="+mn-ea"/>
                  <a:sym typeface="宋体" panose="02010600030101010101" pitchFamily="2" charset="-122"/>
                </a:rPr>
                <a:t>操作错误，忽视安全，忽视警告</a:t>
              </a:r>
            </a:p>
          </p:txBody>
        </p:sp>
        <p:sp>
          <p:nvSpPr>
            <p:cNvPr id="106" name="Shape 1643"/>
            <p:cNvSpPr/>
            <p:nvPr/>
          </p:nvSpPr>
          <p:spPr>
            <a:xfrm>
              <a:off x="-673160" y="223066"/>
              <a:ext cx="3779247" cy="1706517"/>
            </a:xfrm>
            <a:prstGeom prst="rect">
              <a:avLst/>
            </a:prstGeom>
            <a:noFill/>
            <a:ln w="12700" cap="flat">
              <a:noFill/>
              <a:miter lim="400000"/>
            </a:ln>
            <a:effectLst/>
          </p:spPr>
          <p:txBody>
            <a:bodyPr wrap="square" lIns="48217" tIns="48217" rIns="48217" bIns="48217" numCol="1" anchor="t">
              <a:spAutoFit/>
            </a:bodyPr>
            <a:lstStyle/>
            <a:p>
              <a:pPr>
                <a:lnSpc>
                  <a:spcPts val="2045"/>
                </a:lnSpc>
                <a:defRPr sz="1800"/>
              </a:pPr>
              <a:r>
                <a:rPr sz="1685" b="1">
                  <a:solidFill>
                    <a:sysClr val="windowText" lastClr="000000">
                      <a:lumMod val="75000"/>
                      <a:lumOff val="25000"/>
                    </a:sys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未经许可开动、关停、移动机器</a:t>
              </a:r>
              <a:r>
                <a:rPr lang="zh-CN" altLang="en-US" sz="1685" b="1">
                  <a:solidFill>
                    <a:sysClr val="windowText" lastClr="000000">
                      <a:lumMod val="75000"/>
                      <a:lumOff val="25000"/>
                    </a:sys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a:t>
              </a:r>
            </a:p>
            <a:p>
              <a:pPr>
                <a:lnSpc>
                  <a:spcPts val="2045"/>
                </a:lnSpc>
                <a:defRPr sz="1800"/>
              </a:pPr>
              <a:r>
                <a:rPr sz="1685" b="1">
                  <a:solidFill>
                    <a:sysClr val="windowText" lastClr="000000">
                      <a:lumMod val="75000"/>
                      <a:lumOff val="25000"/>
                    </a:sys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开关未锁紧，造成意外转动、通电或泄漏</a:t>
              </a:r>
              <a:r>
                <a:rPr lang="zh-CN" altLang="en-US" sz="1685" b="1">
                  <a:solidFill>
                    <a:sysClr val="windowText" lastClr="000000">
                      <a:lumMod val="75000"/>
                      <a:lumOff val="25000"/>
                    </a:sys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a:t>
              </a:r>
            </a:p>
            <a:p>
              <a:pPr>
                <a:lnSpc>
                  <a:spcPts val="2045"/>
                </a:lnSpc>
                <a:defRPr sz="1800"/>
              </a:pPr>
              <a:r>
                <a:rPr sz="1685" b="1">
                  <a:solidFill>
                    <a:sysClr val="windowText" lastClr="000000">
                      <a:lumMod val="75000"/>
                      <a:lumOff val="25000"/>
                    </a:sys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忽视警告标志、警告信号</a:t>
              </a:r>
              <a:r>
                <a:rPr lang="zh-CN" altLang="en-US" sz="1685" b="1">
                  <a:solidFill>
                    <a:sysClr val="windowText" lastClr="000000">
                      <a:lumMod val="75000"/>
                      <a:lumOff val="25000"/>
                    </a:sys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a:t>
              </a:r>
            </a:p>
            <a:p>
              <a:pPr>
                <a:lnSpc>
                  <a:spcPts val="2045"/>
                </a:lnSpc>
                <a:defRPr sz="1800"/>
              </a:pPr>
              <a:r>
                <a:rPr sz="1685" b="1">
                  <a:solidFill>
                    <a:sysClr val="windowText" lastClr="000000">
                      <a:lumMod val="75000"/>
                      <a:lumOff val="25000"/>
                    </a:sys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供料或送料速度过快</a:t>
              </a:r>
              <a:r>
                <a:rPr lang="zh-CN" altLang="en-US" sz="1685" b="1">
                  <a:solidFill>
                    <a:sysClr val="windowText" lastClr="000000">
                      <a:lumMod val="75000"/>
                      <a:lumOff val="25000"/>
                    </a:sys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a:t>
              </a:r>
            </a:p>
          </p:txBody>
        </p:sp>
      </p:grpSp>
      <p:sp>
        <p:nvSpPr>
          <p:cNvPr id="107" name="Shape 1645"/>
          <p:cNvSpPr/>
          <p:nvPr/>
        </p:nvSpPr>
        <p:spPr>
          <a:xfrm flipH="1">
            <a:off x="5294920" y="2744389"/>
            <a:ext cx="4123950" cy="0"/>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sp>
        <p:nvSpPr>
          <p:cNvPr id="108" name="Shape 1646"/>
          <p:cNvSpPr/>
          <p:nvPr/>
        </p:nvSpPr>
        <p:spPr>
          <a:xfrm flipH="1">
            <a:off x="9418870" y="2737023"/>
            <a:ext cx="0" cy="2084386"/>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sp>
        <p:nvSpPr>
          <p:cNvPr id="109" name="Shape 1647"/>
          <p:cNvSpPr/>
          <p:nvPr/>
        </p:nvSpPr>
        <p:spPr>
          <a:xfrm flipH="1">
            <a:off x="7975020" y="4797658"/>
            <a:ext cx="1413715" cy="0"/>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grpSp>
        <p:nvGrpSpPr>
          <p:cNvPr id="120" name="Group 2"/>
          <p:cNvGrpSpPr/>
          <p:nvPr/>
        </p:nvGrpSpPr>
        <p:grpSpPr>
          <a:xfrm>
            <a:off x="6679839" y="4154756"/>
            <a:ext cx="1273750" cy="1263705"/>
            <a:chOff x="11846859" y="6223746"/>
            <a:chExt cx="1976719" cy="1976719"/>
          </a:xfrm>
        </p:grpSpPr>
        <p:sp>
          <p:nvSpPr>
            <p:cNvPr id="121" name="Shape 1617"/>
            <p:cNvSpPr/>
            <p:nvPr/>
          </p:nvSpPr>
          <p:spPr>
            <a:xfrm>
              <a:off x="11846859" y="6223746"/>
              <a:ext cx="1976719" cy="197671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bg1">
                <a:lumMod val="50000"/>
              </a:schemeClr>
            </a:solidFill>
            <a:ln w="12700">
              <a:miter lim="400000"/>
            </a:ln>
            <a:effectLst>
              <a:outerShdw blurRad="114300" dist="12700" dir="5400000" rotWithShape="0">
                <a:srgbClr val="000000"/>
              </a:outerShdw>
            </a:effectLst>
          </p:spPr>
          <p:txBody>
            <a:bodyPr lIns="0" tIns="0" rIns="0" bIns="0" anchor="ctr"/>
            <a:lstStyle/>
            <a:p>
              <a:pPr lvl="0" algn="ctr">
                <a:defRPr sz="4000">
                  <a:solidFill>
                    <a:srgbClr val="FFFFFF"/>
                  </a:solidFill>
                </a:defRPr>
              </a:pPr>
              <a:endParaRPr sz="4640"/>
            </a:p>
          </p:txBody>
        </p:sp>
        <p:sp>
          <p:nvSpPr>
            <p:cNvPr id="122" name="Oval 40"/>
            <p:cNvSpPr/>
            <p:nvPr/>
          </p:nvSpPr>
          <p:spPr>
            <a:xfrm>
              <a:off x="12094359" y="6605239"/>
              <a:ext cx="1481718" cy="1213728"/>
            </a:xfrm>
            <a:prstGeom prst="ellipse">
              <a:avLst/>
            </a:prstGeom>
            <a:solidFill>
              <a:srgbClr val="FFFFFF"/>
            </a:solidFill>
            <a:ln w="12700" cap="flat">
              <a:noFill/>
              <a:prstDash val="solid"/>
              <a:miter lim="800000"/>
            </a:ln>
            <a:effectLst/>
          </p:spPr>
          <p:txBody>
            <a:bodyPr rot="0" spcFirstLastPara="1" vertOverflow="overflow" horzOverflow="overflow" vert="horz" wrap="square" lIns="48217" tIns="48217" rIns="48217" bIns="48217" numCol="1" spcCol="38100" rtlCol="0" anchor="ctr">
              <a:spAutoFit/>
            </a:bodyPr>
            <a:lstStyle/>
            <a:p>
              <a:pPr defTabSz="1446530" fontAlgn="auto" latinLnBrk="1" hangingPunct="0">
                <a:spcBef>
                  <a:spcPts val="0"/>
                </a:spcBef>
                <a:spcAft>
                  <a:spcPts val="0"/>
                </a:spcAft>
              </a:pPr>
              <a:endParaRPr lang="en-US" sz="2955">
                <a:solidFill>
                  <a:srgbClr val="000000"/>
                </a:solidFill>
                <a:latin typeface="Calibri" panose="020F0502020204030204"/>
                <a:ea typeface="Calibri" panose="020F0502020204030204"/>
                <a:cs typeface="Calibri" panose="020F0502020204030204"/>
                <a:sym typeface="Calibri" panose="020F0502020204030204"/>
              </a:endParaRPr>
            </a:p>
          </p:txBody>
        </p:sp>
        <p:grpSp>
          <p:nvGrpSpPr>
            <p:cNvPr id="123" name="Group 1632"/>
            <p:cNvGrpSpPr/>
            <p:nvPr/>
          </p:nvGrpSpPr>
          <p:grpSpPr>
            <a:xfrm>
              <a:off x="12343552" y="6841543"/>
              <a:ext cx="1016848" cy="774963"/>
              <a:chOff x="0" y="0"/>
              <a:chExt cx="1016847" cy="774961"/>
            </a:xfrm>
            <a:solidFill>
              <a:sysClr val="windowText" lastClr="000000"/>
            </a:solidFill>
          </p:grpSpPr>
          <p:sp>
            <p:nvSpPr>
              <p:cNvPr id="124" name="Shape 1627"/>
              <p:cNvSpPr/>
              <p:nvPr/>
            </p:nvSpPr>
            <p:spPr>
              <a:xfrm>
                <a:off x="180259" y="195666"/>
                <a:ext cx="646700" cy="31970"/>
              </a:xfrm>
              <a:custGeom>
                <a:avLst/>
                <a:gdLst/>
                <a:ahLst/>
                <a:cxnLst>
                  <a:cxn ang="0">
                    <a:pos x="wd2" y="hd2"/>
                  </a:cxn>
                  <a:cxn ang="5400000">
                    <a:pos x="wd2" y="hd2"/>
                  </a:cxn>
                  <a:cxn ang="10800000">
                    <a:pos x="wd2" y="hd2"/>
                  </a:cxn>
                  <a:cxn ang="16200000">
                    <a:pos x="wd2" y="hd2"/>
                  </a:cxn>
                </a:cxnLst>
                <a:rect l="0" t="0" r="r" b="b"/>
                <a:pathLst>
                  <a:path w="21600" h="21600" extrusionOk="0">
                    <a:moveTo>
                      <a:pt x="399" y="0"/>
                    </a:moveTo>
                    <a:lnTo>
                      <a:pt x="21195" y="0"/>
                    </a:lnTo>
                    <a:lnTo>
                      <a:pt x="21317" y="388"/>
                    </a:lnTo>
                    <a:lnTo>
                      <a:pt x="21433" y="1423"/>
                    </a:lnTo>
                    <a:lnTo>
                      <a:pt x="21523" y="3234"/>
                    </a:lnTo>
                    <a:lnTo>
                      <a:pt x="21574" y="5432"/>
                    </a:lnTo>
                    <a:lnTo>
                      <a:pt x="21600" y="8019"/>
                    </a:lnTo>
                    <a:lnTo>
                      <a:pt x="21600" y="13451"/>
                    </a:lnTo>
                    <a:lnTo>
                      <a:pt x="21574" y="15909"/>
                    </a:lnTo>
                    <a:lnTo>
                      <a:pt x="21523" y="18237"/>
                    </a:lnTo>
                    <a:lnTo>
                      <a:pt x="21433" y="19919"/>
                    </a:lnTo>
                    <a:lnTo>
                      <a:pt x="21317" y="21083"/>
                    </a:lnTo>
                    <a:lnTo>
                      <a:pt x="21195" y="21600"/>
                    </a:lnTo>
                    <a:lnTo>
                      <a:pt x="399" y="21600"/>
                    </a:lnTo>
                    <a:lnTo>
                      <a:pt x="264" y="21083"/>
                    </a:lnTo>
                    <a:lnTo>
                      <a:pt x="161" y="19919"/>
                    </a:lnTo>
                    <a:lnTo>
                      <a:pt x="71" y="18237"/>
                    </a:lnTo>
                    <a:lnTo>
                      <a:pt x="19" y="15909"/>
                    </a:lnTo>
                    <a:lnTo>
                      <a:pt x="0" y="13451"/>
                    </a:lnTo>
                    <a:lnTo>
                      <a:pt x="0" y="8019"/>
                    </a:lnTo>
                    <a:lnTo>
                      <a:pt x="19" y="5432"/>
                    </a:lnTo>
                    <a:lnTo>
                      <a:pt x="71" y="3234"/>
                    </a:lnTo>
                    <a:lnTo>
                      <a:pt x="161" y="1423"/>
                    </a:lnTo>
                    <a:lnTo>
                      <a:pt x="264" y="388"/>
                    </a:lnTo>
                    <a:lnTo>
                      <a:pt x="399"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25" name="Shape 1628"/>
              <p:cNvSpPr/>
              <p:nvPr/>
            </p:nvSpPr>
            <p:spPr>
              <a:xfrm>
                <a:off x="180644" y="437938"/>
                <a:ext cx="265768" cy="32355"/>
              </a:xfrm>
              <a:custGeom>
                <a:avLst/>
                <a:gdLst/>
                <a:ahLst/>
                <a:cxnLst>
                  <a:cxn ang="0">
                    <a:pos x="wd2" y="hd2"/>
                  </a:cxn>
                  <a:cxn ang="5400000">
                    <a:pos x="wd2" y="hd2"/>
                  </a:cxn>
                  <a:cxn ang="10800000">
                    <a:pos x="wd2" y="hd2"/>
                  </a:cxn>
                  <a:cxn ang="16200000">
                    <a:pos x="wd2" y="hd2"/>
                  </a:cxn>
                </a:cxnLst>
                <a:rect l="0" t="0" r="r" b="b"/>
                <a:pathLst>
                  <a:path w="21600" h="21600" extrusionOk="0">
                    <a:moveTo>
                      <a:pt x="985" y="0"/>
                    </a:moveTo>
                    <a:lnTo>
                      <a:pt x="20615" y="0"/>
                    </a:lnTo>
                    <a:lnTo>
                      <a:pt x="20927" y="390"/>
                    </a:lnTo>
                    <a:lnTo>
                      <a:pt x="21193" y="1561"/>
                    </a:lnTo>
                    <a:lnTo>
                      <a:pt x="21397" y="3253"/>
                    </a:lnTo>
                    <a:lnTo>
                      <a:pt x="21553" y="5595"/>
                    </a:lnTo>
                    <a:lnTo>
                      <a:pt x="21600" y="8067"/>
                    </a:lnTo>
                    <a:lnTo>
                      <a:pt x="21600" y="13533"/>
                    </a:lnTo>
                    <a:lnTo>
                      <a:pt x="21553" y="16005"/>
                    </a:lnTo>
                    <a:lnTo>
                      <a:pt x="21397" y="18347"/>
                    </a:lnTo>
                    <a:lnTo>
                      <a:pt x="21193" y="20169"/>
                    </a:lnTo>
                    <a:lnTo>
                      <a:pt x="20927" y="21210"/>
                    </a:lnTo>
                    <a:lnTo>
                      <a:pt x="20615" y="21600"/>
                    </a:lnTo>
                    <a:lnTo>
                      <a:pt x="985" y="21600"/>
                    </a:lnTo>
                    <a:lnTo>
                      <a:pt x="657" y="21210"/>
                    </a:lnTo>
                    <a:lnTo>
                      <a:pt x="407" y="20169"/>
                    </a:lnTo>
                    <a:lnTo>
                      <a:pt x="172" y="18347"/>
                    </a:lnTo>
                    <a:lnTo>
                      <a:pt x="47" y="16005"/>
                    </a:lnTo>
                    <a:lnTo>
                      <a:pt x="0" y="13533"/>
                    </a:lnTo>
                    <a:lnTo>
                      <a:pt x="0" y="8067"/>
                    </a:lnTo>
                    <a:lnTo>
                      <a:pt x="47" y="5595"/>
                    </a:lnTo>
                    <a:lnTo>
                      <a:pt x="172" y="3253"/>
                    </a:lnTo>
                    <a:lnTo>
                      <a:pt x="407" y="1561"/>
                    </a:lnTo>
                    <a:lnTo>
                      <a:pt x="657" y="390"/>
                    </a:lnTo>
                    <a:lnTo>
                      <a:pt x="985"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26" name="Shape 1629"/>
              <p:cNvSpPr/>
              <p:nvPr/>
            </p:nvSpPr>
            <p:spPr>
              <a:xfrm>
                <a:off x="180259" y="316609"/>
                <a:ext cx="646700" cy="32355"/>
              </a:xfrm>
              <a:custGeom>
                <a:avLst/>
                <a:gdLst/>
                <a:ahLst/>
                <a:cxnLst>
                  <a:cxn ang="0">
                    <a:pos x="wd2" y="hd2"/>
                  </a:cxn>
                  <a:cxn ang="5400000">
                    <a:pos x="wd2" y="hd2"/>
                  </a:cxn>
                  <a:cxn ang="10800000">
                    <a:pos x="wd2" y="hd2"/>
                  </a:cxn>
                  <a:cxn ang="16200000">
                    <a:pos x="wd2" y="hd2"/>
                  </a:cxn>
                </a:cxnLst>
                <a:rect l="0" t="0" r="r" b="b"/>
                <a:pathLst>
                  <a:path w="21600" h="21600" extrusionOk="0">
                    <a:moveTo>
                      <a:pt x="399" y="0"/>
                    </a:moveTo>
                    <a:lnTo>
                      <a:pt x="21195" y="0"/>
                    </a:lnTo>
                    <a:lnTo>
                      <a:pt x="21317" y="517"/>
                    </a:lnTo>
                    <a:lnTo>
                      <a:pt x="21433" y="1681"/>
                    </a:lnTo>
                    <a:lnTo>
                      <a:pt x="21523" y="3363"/>
                    </a:lnTo>
                    <a:lnTo>
                      <a:pt x="21574" y="5691"/>
                    </a:lnTo>
                    <a:lnTo>
                      <a:pt x="21600" y="8149"/>
                    </a:lnTo>
                    <a:lnTo>
                      <a:pt x="21600" y="13581"/>
                    </a:lnTo>
                    <a:lnTo>
                      <a:pt x="21574" y="16168"/>
                    </a:lnTo>
                    <a:lnTo>
                      <a:pt x="21523" y="18237"/>
                    </a:lnTo>
                    <a:lnTo>
                      <a:pt x="21433" y="20177"/>
                    </a:lnTo>
                    <a:lnTo>
                      <a:pt x="21317" y="21212"/>
                    </a:lnTo>
                    <a:lnTo>
                      <a:pt x="21195" y="21600"/>
                    </a:lnTo>
                    <a:lnTo>
                      <a:pt x="399" y="21600"/>
                    </a:lnTo>
                    <a:lnTo>
                      <a:pt x="264" y="21212"/>
                    </a:lnTo>
                    <a:lnTo>
                      <a:pt x="161" y="20177"/>
                    </a:lnTo>
                    <a:lnTo>
                      <a:pt x="71" y="18237"/>
                    </a:lnTo>
                    <a:lnTo>
                      <a:pt x="19" y="16168"/>
                    </a:lnTo>
                    <a:lnTo>
                      <a:pt x="0" y="13581"/>
                    </a:lnTo>
                    <a:lnTo>
                      <a:pt x="0" y="8149"/>
                    </a:lnTo>
                    <a:lnTo>
                      <a:pt x="19" y="5691"/>
                    </a:lnTo>
                    <a:lnTo>
                      <a:pt x="71" y="3363"/>
                    </a:lnTo>
                    <a:lnTo>
                      <a:pt x="161" y="1681"/>
                    </a:lnTo>
                    <a:lnTo>
                      <a:pt x="264" y="517"/>
                    </a:lnTo>
                    <a:lnTo>
                      <a:pt x="399"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27" name="Shape 1630"/>
              <p:cNvSpPr/>
              <p:nvPr/>
            </p:nvSpPr>
            <p:spPr>
              <a:xfrm>
                <a:off x="0" y="-1"/>
                <a:ext cx="1016848" cy="774963"/>
              </a:xfrm>
              <a:custGeom>
                <a:avLst/>
                <a:gdLst/>
                <a:ahLst/>
                <a:cxnLst>
                  <a:cxn ang="0">
                    <a:pos x="wd2" y="hd2"/>
                  </a:cxn>
                  <a:cxn ang="5400000">
                    <a:pos x="wd2" y="hd2"/>
                  </a:cxn>
                  <a:cxn ang="10800000">
                    <a:pos x="wd2" y="hd2"/>
                  </a:cxn>
                  <a:cxn ang="16200000">
                    <a:pos x="wd2" y="hd2"/>
                  </a:cxn>
                </a:cxnLst>
                <a:rect l="0" t="0" r="r" b="b"/>
                <a:pathLst>
                  <a:path w="21600" h="21600" extrusionOk="0">
                    <a:moveTo>
                      <a:pt x="2094" y="2502"/>
                    </a:moveTo>
                    <a:lnTo>
                      <a:pt x="1947" y="2529"/>
                    </a:lnTo>
                    <a:lnTo>
                      <a:pt x="1816" y="2599"/>
                    </a:lnTo>
                    <a:lnTo>
                      <a:pt x="1706" y="2711"/>
                    </a:lnTo>
                    <a:lnTo>
                      <a:pt x="1620" y="2856"/>
                    </a:lnTo>
                    <a:lnTo>
                      <a:pt x="1567" y="3028"/>
                    </a:lnTo>
                    <a:lnTo>
                      <a:pt x="1546" y="3221"/>
                    </a:lnTo>
                    <a:lnTo>
                      <a:pt x="1546" y="18379"/>
                    </a:lnTo>
                    <a:lnTo>
                      <a:pt x="1567" y="18572"/>
                    </a:lnTo>
                    <a:lnTo>
                      <a:pt x="1620" y="18744"/>
                    </a:lnTo>
                    <a:lnTo>
                      <a:pt x="1706" y="18889"/>
                    </a:lnTo>
                    <a:lnTo>
                      <a:pt x="1816" y="19001"/>
                    </a:lnTo>
                    <a:lnTo>
                      <a:pt x="1947" y="19071"/>
                    </a:lnTo>
                    <a:lnTo>
                      <a:pt x="2094" y="19093"/>
                    </a:lnTo>
                    <a:lnTo>
                      <a:pt x="19469" y="19093"/>
                    </a:lnTo>
                    <a:lnTo>
                      <a:pt x="19604" y="19071"/>
                    </a:lnTo>
                    <a:lnTo>
                      <a:pt x="19735" y="19001"/>
                    </a:lnTo>
                    <a:lnTo>
                      <a:pt x="19849" y="18889"/>
                    </a:lnTo>
                    <a:lnTo>
                      <a:pt x="19931" y="18744"/>
                    </a:lnTo>
                    <a:lnTo>
                      <a:pt x="19984" y="18572"/>
                    </a:lnTo>
                    <a:lnTo>
                      <a:pt x="20005" y="18379"/>
                    </a:lnTo>
                    <a:lnTo>
                      <a:pt x="20005" y="3221"/>
                    </a:lnTo>
                    <a:lnTo>
                      <a:pt x="19984" y="3028"/>
                    </a:lnTo>
                    <a:lnTo>
                      <a:pt x="19931" y="2856"/>
                    </a:lnTo>
                    <a:lnTo>
                      <a:pt x="19849" y="2711"/>
                    </a:lnTo>
                    <a:lnTo>
                      <a:pt x="19735" y="2599"/>
                    </a:lnTo>
                    <a:lnTo>
                      <a:pt x="19604" y="2529"/>
                    </a:lnTo>
                    <a:lnTo>
                      <a:pt x="19469" y="2502"/>
                    </a:lnTo>
                    <a:lnTo>
                      <a:pt x="2094" y="2502"/>
                    </a:lnTo>
                    <a:close/>
                    <a:moveTo>
                      <a:pt x="1366" y="0"/>
                    </a:moveTo>
                    <a:lnTo>
                      <a:pt x="1554" y="16"/>
                    </a:lnTo>
                    <a:lnTo>
                      <a:pt x="1730" y="70"/>
                    </a:lnTo>
                    <a:lnTo>
                      <a:pt x="1902" y="134"/>
                    </a:lnTo>
                    <a:lnTo>
                      <a:pt x="2061" y="231"/>
                    </a:lnTo>
                    <a:lnTo>
                      <a:pt x="2217" y="333"/>
                    </a:lnTo>
                    <a:lnTo>
                      <a:pt x="2520" y="558"/>
                    </a:lnTo>
                    <a:lnTo>
                      <a:pt x="2671" y="660"/>
                    </a:lnTo>
                    <a:lnTo>
                      <a:pt x="2822" y="757"/>
                    </a:lnTo>
                    <a:lnTo>
                      <a:pt x="2986" y="827"/>
                    </a:lnTo>
                    <a:lnTo>
                      <a:pt x="3162" y="870"/>
                    </a:lnTo>
                    <a:lnTo>
                      <a:pt x="3350" y="886"/>
                    </a:lnTo>
                    <a:lnTo>
                      <a:pt x="3563" y="875"/>
                    </a:lnTo>
                    <a:lnTo>
                      <a:pt x="3747" y="859"/>
                    </a:lnTo>
                    <a:lnTo>
                      <a:pt x="3902" y="827"/>
                    </a:lnTo>
                    <a:lnTo>
                      <a:pt x="4041" y="784"/>
                    </a:lnTo>
                    <a:lnTo>
                      <a:pt x="4172" y="730"/>
                    </a:lnTo>
                    <a:lnTo>
                      <a:pt x="4291" y="677"/>
                    </a:lnTo>
                    <a:lnTo>
                      <a:pt x="4413" y="612"/>
                    </a:lnTo>
                    <a:lnTo>
                      <a:pt x="4540" y="548"/>
                    </a:lnTo>
                    <a:lnTo>
                      <a:pt x="4675" y="489"/>
                    </a:lnTo>
                    <a:lnTo>
                      <a:pt x="4822" y="430"/>
                    </a:lnTo>
                    <a:lnTo>
                      <a:pt x="4978" y="370"/>
                    </a:lnTo>
                    <a:lnTo>
                      <a:pt x="5154" y="328"/>
                    </a:lnTo>
                    <a:lnTo>
                      <a:pt x="5354" y="285"/>
                    </a:lnTo>
                    <a:lnTo>
                      <a:pt x="5575" y="268"/>
                    </a:lnTo>
                    <a:lnTo>
                      <a:pt x="5824" y="258"/>
                    </a:lnTo>
                    <a:lnTo>
                      <a:pt x="6082" y="268"/>
                    </a:lnTo>
                    <a:lnTo>
                      <a:pt x="6303" y="285"/>
                    </a:lnTo>
                    <a:lnTo>
                      <a:pt x="6499" y="328"/>
                    </a:lnTo>
                    <a:lnTo>
                      <a:pt x="6679" y="370"/>
                    </a:lnTo>
                    <a:lnTo>
                      <a:pt x="6835" y="430"/>
                    </a:lnTo>
                    <a:lnTo>
                      <a:pt x="6978" y="489"/>
                    </a:lnTo>
                    <a:lnTo>
                      <a:pt x="7117" y="548"/>
                    </a:lnTo>
                    <a:lnTo>
                      <a:pt x="7240" y="612"/>
                    </a:lnTo>
                    <a:lnTo>
                      <a:pt x="7358" y="671"/>
                    </a:lnTo>
                    <a:lnTo>
                      <a:pt x="7485" y="730"/>
                    </a:lnTo>
                    <a:lnTo>
                      <a:pt x="7616" y="784"/>
                    </a:lnTo>
                    <a:lnTo>
                      <a:pt x="7751" y="827"/>
                    </a:lnTo>
                    <a:lnTo>
                      <a:pt x="7910" y="859"/>
                    </a:lnTo>
                    <a:lnTo>
                      <a:pt x="8094" y="875"/>
                    </a:lnTo>
                    <a:lnTo>
                      <a:pt x="8303" y="886"/>
                    </a:lnTo>
                    <a:lnTo>
                      <a:pt x="8516" y="875"/>
                    </a:lnTo>
                    <a:lnTo>
                      <a:pt x="8692" y="859"/>
                    </a:lnTo>
                    <a:lnTo>
                      <a:pt x="8855" y="827"/>
                    </a:lnTo>
                    <a:lnTo>
                      <a:pt x="8994" y="784"/>
                    </a:lnTo>
                    <a:lnTo>
                      <a:pt x="9125" y="730"/>
                    </a:lnTo>
                    <a:lnTo>
                      <a:pt x="9244" y="677"/>
                    </a:lnTo>
                    <a:lnTo>
                      <a:pt x="9489" y="548"/>
                    </a:lnTo>
                    <a:lnTo>
                      <a:pt x="9624" y="489"/>
                    </a:lnTo>
                    <a:lnTo>
                      <a:pt x="9767" y="430"/>
                    </a:lnTo>
                    <a:lnTo>
                      <a:pt x="9931" y="370"/>
                    </a:lnTo>
                    <a:lnTo>
                      <a:pt x="10107" y="328"/>
                    </a:lnTo>
                    <a:lnTo>
                      <a:pt x="10303" y="285"/>
                    </a:lnTo>
                    <a:lnTo>
                      <a:pt x="10528" y="268"/>
                    </a:lnTo>
                    <a:lnTo>
                      <a:pt x="10778" y="258"/>
                    </a:lnTo>
                    <a:lnTo>
                      <a:pt x="11027" y="268"/>
                    </a:lnTo>
                    <a:lnTo>
                      <a:pt x="11248" y="285"/>
                    </a:lnTo>
                    <a:lnTo>
                      <a:pt x="11452" y="328"/>
                    </a:lnTo>
                    <a:lnTo>
                      <a:pt x="11628" y="370"/>
                    </a:lnTo>
                    <a:lnTo>
                      <a:pt x="11788" y="430"/>
                    </a:lnTo>
                    <a:lnTo>
                      <a:pt x="11931" y="489"/>
                    </a:lnTo>
                    <a:lnTo>
                      <a:pt x="12062" y="548"/>
                    </a:lnTo>
                    <a:lnTo>
                      <a:pt x="12193" y="612"/>
                    </a:lnTo>
                    <a:lnTo>
                      <a:pt x="12311" y="671"/>
                    </a:lnTo>
                    <a:lnTo>
                      <a:pt x="12434" y="730"/>
                    </a:lnTo>
                    <a:lnTo>
                      <a:pt x="12561" y="784"/>
                    </a:lnTo>
                    <a:lnTo>
                      <a:pt x="12704" y="827"/>
                    </a:lnTo>
                    <a:lnTo>
                      <a:pt x="12863" y="859"/>
                    </a:lnTo>
                    <a:lnTo>
                      <a:pt x="13048" y="875"/>
                    </a:lnTo>
                    <a:lnTo>
                      <a:pt x="13256" y="886"/>
                    </a:lnTo>
                    <a:lnTo>
                      <a:pt x="13465" y="875"/>
                    </a:lnTo>
                    <a:lnTo>
                      <a:pt x="13645" y="859"/>
                    </a:lnTo>
                    <a:lnTo>
                      <a:pt x="13800" y="827"/>
                    </a:lnTo>
                    <a:lnTo>
                      <a:pt x="13943" y="784"/>
                    </a:lnTo>
                    <a:lnTo>
                      <a:pt x="14070" y="730"/>
                    </a:lnTo>
                    <a:lnTo>
                      <a:pt x="14193" y="677"/>
                    </a:lnTo>
                    <a:lnTo>
                      <a:pt x="14311" y="612"/>
                    </a:lnTo>
                    <a:lnTo>
                      <a:pt x="14442" y="548"/>
                    </a:lnTo>
                    <a:lnTo>
                      <a:pt x="14573" y="489"/>
                    </a:lnTo>
                    <a:lnTo>
                      <a:pt x="14720" y="430"/>
                    </a:lnTo>
                    <a:lnTo>
                      <a:pt x="14876" y="370"/>
                    </a:lnTo>
                    <a:lnTo>
                      <a:pt x="15052" y="328"/>
                    </a:lnTo>
                    <a:lnTo>
                      <a:pt x="15256" y="285"/>
                    </a:lnTo>
                    <a:lnTo>
                      <a:pt x="15481" y="268"/>
                    </a:lnTo>
                    <a:lnTo>
                      <a:pt x="15731" y="258"/>
                    </a:lnTo>
                    <a:lnTo>
                      <a:pt x="15976" y="268"/>
                    </a:lnTo>
                    <a:lnTo>
                      <a:pt x="16201" y="285"/>
                    </a:lnTo>
                    <a:lnTo>
                      <a:pt x="16397" y="328"/>
                    </a:lnTo>
                    <a:lnTo>
                      <a:pt x="16573" y="370"/>
                    </a:lnTo>
                    <a:lnTo>
                      <a:pt x="16737" y="430"/>
                    </a:lnTo>
                    <a:lnTo>
                      <a:pt x="16884" y="489"/>
                    </a:lnTo>
                    <a:lnTo>
                      <a:pt x="17015" y="548"/>
                    </a:lnTo>
                    <a:lnTo>
                      <a:pt x="17138" y="612"/>
                    </a:lnTo>
                    <a:lnTo>
                      <a:pt x="17264" y="671"/>
                    </a:lnTo>
                    <a:lnTo>
                      <a:pt x="17387" y="730"/>
                    </a:lnTo>
                    <a:lnTo>
                      <a:pt x="17514" y="784"/>
                    </a:lnTo>
                    <a:lnTo>
                      <a:pt x="17657" y="827"/>
                    </a:lnTo>
                    <a:lnTo>
                      <a:pt x="17813" y="859"/>
                    </a:lnTo>
                    <a:lnTo>
                      <a:pt x="17993" y="875"/>
                    </a:lnTo>
                    <a:lnTo>
                      <a:pt x="18201" y="886"/>
                    </a:lnTo>
                    <a:lnTo>
                      <a:pt x="18393" y="870"/>
                    </a:lnTo>
                    <a:lnTo>
                      <a:pt x="18569" y="827"/>
                    </a:lnTo>
                    <a:lnTo>
                      <a:pt x="18733" y="757"/>
                    </a:lnTo>
                    <a:lnTo>
                      <a:pt x="18888" y="660"/>
                    </a:lnTo>
                    <a:lnTo>
                      <a:pt x="19040" y="558"/>
                    </a:lnTo>
                    <a:lnTo>
                      <a:pt x="19342" y="333"/>
                    </a:lnTo>
                    <a:lnTo>
                      <a:pt x="19494" y="231"/>
                    </a:lnTo>
                    <a:lnTo>
                      <a:pt x="19657" y="134"/>
                    </a:lnTo>
                    <a:lnTo>
                      <a:pt x="19829" y="70"/>
                    </a:lnTo>
                    <a:lnTo>
                      <a:pt x="20005" y="16"/>
                    </a:lnTo>
                    <a:lnTo>
                      <a:pt x="20197" y="0"/>
                    </a:lnTo>
                    <a:lnTo>
                      <a:pt x="20426" y="27"/>
                    </a:lnTo>
                    <a:lnTo>
                      <a:pt x="20655" y="102"/>
                    </a:lnTo>
                    <a:lnTo>
                      <a:pt x="20876" y="247"/>
                    </a:lnTo>
                    <a:lnTo>
                      <a:pt x="21109" y="440"/>
                    </a:lnTo>
                    <a:lnTo>
                      <a:pt x="21273" y="617"/>
                    </a:lnTo>
                    <a:lnTo>
                      <a:pt x="21387" y="800"/>
                    </a:lnTo>
                    <a:lnTo>
                      <a:pt x="21473" y="983"/>
                    </a:lnTo>
                    <a:lnTo>
                      <a:pt x="21526" y="1170"/>
                    </a:lnTo>
                    <a:lnTo>
                      <a:pt x="21555" y="1358"/>
                    </a:lnTo>
                    <a:lnTo>
                      <a:pt x="21555" y="1541"/>
                    </a:lnTo>
                    <a:lnTo>
                      <a:pt x="21535" y="1723"/>
                    </a:lnTo>
                    <a:lnTo>
                      <a:pt x="21502" y="1895"/>
                    </a:lnTo>
                    <a:lnTo>
                      <a:pt x="21453" y="2067"/>
                    </a:lnTo>
                    <a:lnTo>
                      <a:pt x="21395" y="2223"/>
                    </a:lnTo>
                    <a:lnTo>
                      <a:pt x="21338" y="2373"/>
                    </a:lnTo>
                    <a:lnTo>
                      <a:pt x="21277" y="2513"/>
                    </a:lnTo>
                    <a:lnTo>
                      <a:pt x="21224" y="2631"/>
                    </a:lnTo>
                    <a:lnTo>
                      <a:pt x="21134" y="2830"/>
                    </a:lnTo>
                    <a:lnTo>
                      <a:pt x="21048" y="3023"/>
                    </a:lnTo>
                    <a:lnTo>
                      <a:pt x="20982" y="3221"/>
                    </a:lnTo>
                    <a:lnTo>
                      <a:pt x="20937" y="3409"/>
                    </a:lnTo>
                    <a:lnTo>
                      <a:pt x="20925" y="3608"/>
                    </a:lnTo>
                    <a:lnTo>
                      <a:pt x="20929" y="3807"/>
                    </a:lnTo>
                    <a:lnTo>
                      <a:pt x="20941" y="3979"/>
                    </a:lnTo>
                    <a:lnTo>
                      <a:pt x="20974" y="4123"/>
                    </a:lnTo>
                    <a:lnTo>
                      <a:pt x="21007" y="4252"/>
                    </a:lnTo>
                    <a:lnTo>
                      <a:pt x="21056" y="4370"/>
                    </a:lnTo>
                    <a:lnTo>
                      <a:pt x="21109" y="4499"/>
                    </a:lnTo>
                    <a:lnTo>
                      <a:pt x="21158" y="4628"/>
                    </a:lnTo>
                    <a:lnTo>
                      <a:pt x="21207" y="4768"/>
                    </a:lnTo>
                    <a:lnTo>
                      <a:pt x="21256" y="4923"/>
                    </a:lnTo>
                    <a:lnTo>
                      <a:pt x="21306" y="5095"/>
                    </a:lnTo>
                    <a:lnTo>
                      <a:pt x="21342" y="5283"/>
                    </a:lnTo>
                    <a:lnTo>
                      <a:pt x="21375" y="5493"/>
                    </a:lnTo>
                    <a:lnTo>
                      <a:pt x="21395" y="5734"/>
                    </a:lnTo>
                    <a:lnTo>
                      <a:pt x="21404" y="5997"/>
                    </a:lnTo>
                    <a:lnTo>
                      <a:pt x="21395" y="6266"/>
                    </a:lnTo>
                    <a:lnTo>
                      <a:pt x="21375" y="6507"/>
                    </a:lnTo>
                    <a:lnTo>
                      <a:pt x="21342" y="6722"/>
                    </a:lnTo>
                    <a:lnTo>
                      <a:pt x="21306" y="6910"/>
                    </a:lnTo>
                    <a:lnTo>
                      <a:pt x="21256" y="7077"/>
                    </a:lnTo>
                    <a:lnTo>
                      <a:pt x="21207" y="7232"/>
                    </a:lnTo>
                    <a:lnTo>
                      <a:pt x="21158" y="7366"/>
                    </a:lnTo>
                    <a:lnTo>
                      <a:pt x="21109" y="7495"/>
                    </a:lnTo>
                    <a:lnTo>
                      <a:pt x="21056" y="7630"/>
                    </a:lnTo>
                    <a:lnTo>
                      <a:pt x="21007" y="7748"/>
                    </a:lnTo>
                    <a:lnTo>
                      <a:pt x="20974" y="7887"/>
                    </a:lnTo>
                    <a:lnTo>
                      <a:pt x="20941" y="8032"/>
                    </a:lnTo>
                    <a:lnTo>
                      <a:pt x="20929" y="8193"/>
                    </a:lnTo>
                    <a:lnTo>
                      <a:pt x="20925" y="8403"/>
                    </a:lnTo>
                    <a:lnTo>
                      <a:pt x="20929" y="8601"/>
                    </a:lnTo>
                    <a:lnTo>
                      <a:pt x="20941" y="8773"/>
                    </a:lnTo>
                    <a:lnTo>
                      <a:pt x="20974" y="8918"/>
                    </a:lnTo>
                    <a:lnTo>
                      <a:pt x="21007" y="9047"/>
                    </a:lnTo>
                    <a:lnTo>
                      <a:pt x="21056" y="9176"/>
                    </a:lnTo>
                    <a:lnTo>
                      <a:pt x="21109" y="9305"/>
                    </a:lnTo>
                    <a:lnTo>
                      <a:pt x="21158" y="9434"/>
                    </a:lnTo>
                    <a:lnTo>
                      <a:pt x="21207" y="9573"/>
                    </a:lnTo>
                    <a:lnTo>
                      <a:pt x="21256" y="9718"/>
                    </a:lnTo>
                    <a:lnTo>
                      <a:pt x="21306" y="9890"/>
                    </a:lnTo>
                    <a:lnTo>
                      <a:pt x="21342" y="10078"/>
                    </a:lnTo>
                    <a:lnTo>
                      <a:pt x="21375" y="10298"/>
                    </a:lnTo>
                    <a:lnTo>
                      <a:pt x="21395" y="10529"/>
                    </a:lnTo>
                    <a:lnTo>
                      <a:pt x="21404" y="10797"/>
                    </a:lnTo>
                    <a:lnTo>
                      <a:pt x="21395" y="11071"/>
                    </a:lnTo>
                    <a:lnTo>
                      <a:pt x="21375" y="11302"/>
                    </a:lnTo>
                    <a:lnTo>
                      <a:pt x="21342" y="11517"/>
                    </a:lnTo>
                    <a:lnTo>
                      <a:pt x="21306" y="11710"/>
                    </a:lnTo>
                    <a:lnTo>
                      <a:pt x="21256" y="11882"/>
                    </a:lnTo>
                    <a:lnTo>
                      <a:pt x="21207" y="12027"/>
                    </a:lnTo>
                    <a:lnTo>
                      <a:pt x="21158" y="12166"/>
                    </a:lnTo>
                    <a:lnTo>
                      <a:pt x="21109" y="12295"/>
                    </a:lnTo>
                    <a:lnTo>
                      <a:pt x="21056" y="12424"/>
                    </a:lnTo>
                    <a:lnTo>
                      <a:pt x="21007" y="12553"/>
                    </a:lnTo>
                    <a:lnTo>
                      <a:pt x="20974" y="12682"/>
                    </a:lnTo>
                    <a:lnTo>
                      <a:pt x="20941" y="12827"/>
                    </a:lnTo>
                    <a:lnTo>
                      <a:pt x="20929" y="12999"/>
                    </a:lnTo>
                    <a:lnTo>
                      <a:pt x="20925" y="13197"/>
                    </a:lnTo>
                    <a:lnTo>
                      <a:pt x="20929" y="13396"/>
                    </a:lnTo>
                    <a:lnTo>
                      <a:pt x="20941" y="13568"/>
                    </a:lnTo>
                    <a:lnTo>
                      <a:pt x="20974" y="13713"/>
                    </a:lnTo>
                    <a:lnTo>
                      <a:pt x="21007" y="13842"/>
                    </a:lnTo>
                    <a:lnTo>
                      <a:pt x="21056" y="13970"/>
                    </a:lnTo>
                    <a:lnTo>
                      <a:pt x="21109" y="14099"/>
                    </a:lnTo>
                    <a:lnTo>
                      <a:pt x="21158" y="14228"/>
                    </a:lnTo>
                    <a:lnTo>
                      <a:pt x="21207" y="14368"/>
                    </a:lnTo>
                    <a:lnTo>
                      <a:pt x="21256" y="14523"/>
                    </a:lnTo>
                    <a:lnTo>
                      <a:pt x="21306" y="14685"/>
                    </a:lnTo>
                    <a:lnTo>
                      <a:pt x="21342" y="14878"/>
                    </a:lnTo>
                    <a:lnTo>
                      <a:pt x="21375" y="15093"/>
                    </a:lnTo>
                    <a:lnTo>
                      <a:pt x="21395" y="15334"/>
                    </a:lnTo>
                    <a:lnTo>
                      <a:pt x="21404" y="15597"/>
                    </a:lnTo>
                    <a:lnTo>
                      <a:pt x="21387" y="15893"/>
                    </a:lnTo>
                    <a:lnTo>
                      <a:pt x="21355" y="16161"/>
                    </a:lnTo>
                    <a:lnTo>
                      <a:pt x="21310" y="16392"/>
                    </a:lnTo>
                    <a:lnTo>
                      <a:pt x="21252" y="16596"/>
                    </a:lnTo>
                    <a:lnTo>
                      <a:pt x="21179" y="16789"/>
                    </a:lnTo>
                    <a:lnTo>
                      <a:pt x="21113" y="16950"/>
                    </a:lnTo>
                    <a:lnTo>
                      <a:pt x="21048" y="17095"/>
                    </a:lnTo>
                    <a:lnTo>
                      <a:pt x="20982" y="17246"/>
                    </a:lnTo>
                    <a:lnTo>
                      <a:pt x="20929" y="17374"/>
                    </a:lnTo>
                    <a:lnTo>
                      <a:pt x="20896" y="17482"/>
                    </a:lnTo>
                    <a:lnTo>
                      <a:pt x="20884" y="17616"/>
                    </a:lnTo>
                    <a:lnTo>
                      <a:pt x="20884" y="17750"/>
                    </a:lnTo>
                    <a:lnTo>
                      <a:pt x="20909" y="17917"/>
                    </a:lnTo>
                    <a:lnTo>
                      <a:pt x="20991" y="18217"/>
                    </a:lnTo>
                    <a:lnTo>
                      <a:pt x="21081" y="18491"/>
                    </a:lnTo>
                    <a:lnTo>
                      <a:pt x="21187" y="18744"/>
                    </a:lnTo>
                    <a:lnTo>
                      <a:pt x="21285" y="18964"/>
                    </a:lnTo>
                    <a:lnTo>
                      <a:pt x="21342" y="19093"/>
                    </a:lnTo>
                    <a:lnTo>
                      <a:pt x="21404" y="19232"/>
                    </a:lnTo>
                    <a:lnTo>
                      <a:pt x="21461" y="19377"/>
                    </a:lnTo>
                    <a:lnTo>
                      <a:pt x="21514" y="19533"/>
                    </a:lnTo>
                    <a:lnTo>
                      <a:pt x="21559" y="19705"/>
                    </a:lnTo>
                    <a:lnTo>
                      <a:pt x="21588" y="19877"/>
                    </a:lnTo>
                    <a:lnTo>
                      <a:pt x="21600" y="20048"/>
                    </a:lnTo>
                    <a:lnTo>
                      <a:pt x="21592" y="20231"/>
                    </a:lnTo>
                    <a:lnTo>
                      <a:pt x="21559" y="20419"/>
                    </a:lnTo>
                    <a:lnTo>
                      <a:pt x="21502" y="20601"/>
                    </a:lnTo>
                    <a:lnTo>
                      <a:pt x="21408" y="20789"/>
                    </a:lnTo>
                    <a:lnTo>
                      <a:pt x="21277" y="20972"/>
                    </a:lnTo>
                    <a:lnTo>
                      <a:pt x="21109" y="21160"/>
                    </a:lnTo>
                    <a:lnTo>
                      <a:pt x="20876" y="21348"/>
                    </a:lnTo>
                    <a:lnTo>
                      <a:pt x="20655" y="21487"/>
                    </a:lnTo>
                    <a:lnTo>
                      <a:pt x="20426" y="21573"/>
                    </a:lnTo>
                    <a:lnTo>
                      <a:pt x="20197" y="21600"/>
                    </a:lnTo>
                    <a:lnTo>
                      <a:pt x="20005" y="21584"/>
                    </a:lnTo>
                    <a:lnTo>
                      <a:pt x="19829" y="21530"/>
                    </a:lnTo>
                    <a:lnTo>
                      <a:pt x="19657" y="21460"/>
                    </a:lnTo>
                    <a:lnTo>
                      <a:pt x="19502" y="21369"/>
                    </a:lnTo>
                    <a:lnTo>
                      <a:pt x="19342" y="21262"/>
                    </a:lnTo>
                    <a:lnTo>
                      <a:pt x="19191" y="21154"/>
                    </a:lnTo>
                    <a:lnTo>
                      <a:pt x="19040" y="21042"/>
                    </a:lnTo>
                    <a:lnTo>
                      <a:pt x="18888" y="20934"/>
                    </a:lnTo>
                    <a:lnTo>
                      <a:pt x="18733" y="20843"/>
                    </a:lnTo>
                    <a:lnTo>
                      <a:pt x="18569" y="20773"/>
                    </a:lnTo>
                    <a:lnTo>
                      <a:pt x="18393" y="20730"/>
                    </a:lnTo>
                    <a:lnTo>
                      <a:pt x="18201" y="20714"/>
                    </a:lnTo>
                    <a:lnTo>
                      <a:pt x="17993" y="20719"/>
                    </a:lnTo>
                    <a:lnTo>
                      <a:pt x="17813" y="20741"/>
                    </a:lnTo>
                    <a:lnTo>
                      <a:pt x="17657" y="20773"/>
                    </a:lnTo>
                    <a:lnTo>
                      <a:pt x="17514" y="20816"/>
                    </a:lnTo>
                    <a:lnTo>
                      <a:pt x="17387" y="20870"/>
                    </a:lnTo>
                    <a:lnTo>
                      <a:pt x="17264" y="20918"/>
                    </a:lnTo>
                    <a:lnTo>
                      <a:pt x="17146" y="20988"/>
                    </a:lnTo>
                    <a:lnTo>
                      <a:pt x="17015" y="21047"/>
                    </a:lnTo>
                    <a:lnTo>
                      <a:pt x="16884" y="21111"/>
                    </a:lnTo>
                    <a:lnTo>
                      <a:pt x="16737" y="21170"/>
                    </a:lnTo>
                    <a:lnTo>
                      <a:pt x="16581" y="21230"/>
                    </a:lnTo>
                    <a:lnTo>
                      <a:pt x="16406" y="21272"/>
                    </a:lnTo>
                    <a:lnTo>
                      <a:pt x="16201" y="21315"/>
                    </a:lnTo>
                    <a:lnTo>
                      <a:pt x="15976" y="21332"/>
                    </a:lnTo>
                    <a:lnTo>
                      <a:pt x="15731" y="21342"/>
                    </a:lnTo>
                    <a:lnTo>
                      <a:pt x="15481" y="21332"/>
                    </a:lnTo>
                    <a:lnTo>
                      <a:pt x="15256" y="21315"/>
                    </a:lnTo>
                    <a:lnTo>
                      <a:pt x="15060" y="21272"/>
                    </a:lnTo>
                    <a:lnTo>
                      <a:pt x="14884" y="21230"/>
                    </a:lnTo>
                    <a:lnTo>
                      <a:pt x="14720" y="21170"/>
                    </a:lnTo>
                    <a:lnTo>
                      <a:pt x="14573" y="21111"/>
                    </a:lnTo>
                    <a:lnTo>
                      <a:pt x="14442" y="21047"/>
                    </a:lnTo>
                    <a:lnTo>
                      <a:pt x="14320" y="20988"/>
                    </a:lnTo>
                    <a:lnTo>
                      <a:pt x="14193" y="20918"/>
                    </a:lnTo>
                    <a:lnTo>
                      <a:pt x="14074" y="20870"/>
                    </a:lnTo>
                    <a:lnTo>
                      <a:pt x="13943" y="20816"/>
                    </a:lnTo>
                    <a:lnTo>
                      <a:pt x="13800" y="20773"/>
                    </a:lnTo>
                    <a:lnTo>
                      <a:pt x="13645" y="20741"/>
                    </a:lnTo>
                    <a:lnTo>
                      <a:pt x="13465" y="20719"/>
                    </a:lnTo>
                    <a:lnTo>
                      <a:pt x="13256" y="20714"/>
                    </a:lnTo>
                    <a:lnTo>
                      <a:pt x="13048" y="20719"/>
                    </a:lnTo>
                    <a:lnTo>
                      <a:pt x="12863" y="20741"/>
                    </a:lnTo>
                    <a:lnTo>
                      <a:pt x="12704" y="20773"/>
                    </a:lnTo>
                    <a:lnTo>
                      <a:pt x="12569" y="20816"/>
                    </a:lnTo>
                    <a:lnTo>
                      <a:pt x="12434" y="20870"/>
                    </a:lnTo>
                    <a:lnTo>
                      <a:pt x="12311" y="20918"/>
                    </a:lnTo>
                    <a:lnTo>
                      <a:pt x="12193" y="20988"/>
                    </a:lnTo>
                    <a:lnTo>
                      <a:pt x="12070" y="21047"/>
                    </a:lnTo>
                    <a:lnTo>
                      <a:pt x="11931" y="21111"/>
                    </a:lnTo>
                    <a:lnTo>
                      <a:pt x="11788" y="21170"/>
                    </a:lnTo>
                    <a:lnTo>
                      <a:pt x="11628" y="21230"/>
                    </a:lnTo>
                    <a:lnTo>
                      <a:pt x="11452" y="21272"/>
                    </a:lnTo>
                    <a:lnTo>
                      <a:pt x="11256" y="21315"/>
                    </a:lnTo>
                    <a:lnTo>
                      <a:pt x="11031" y="21332"/>
                    </a:lnTo>
                    <a:lnTo>
                      <a:pt x="10778" y="21342"/>
                    </a:lnTo>
                    <a:lnTo>
                      <a:pt x="10528" y="21332"/>
                    </a:lnTo>
                    <a:lnTo>
                      <a:pt x="10303" y="21315"/>
                    </a:lnTo>
                    <a:lnTo>
                      <a:pt x="10107" y="21272"/>
                    </a:lnTo>
                    <a:lnTo>
                      <a:pt x="9931" y="21230"/>
                    </a:lnTo>
                    <a:lnTo>
                      <a:pt x="9771" y="21170"/>
                    </a:lnTo>
                    <a:lnTo>
                      <a:pt x="9628" y="21111"/>
                    </a:lnTo>
                    <a:lnTo>
                      <a:pt x="9489" y="21047"/>
                    </a:lnTo>
                    <a:lnTo>
                      <a:pt x="9366" y="20988"/>
                    </a:lnTo>
                    <a:lnTo>
                      <a:pt x="9244" y="20918"/>
                    </a:lnTo>
                    <a:lnTo>
                      <a:pt x="9125" y="20870"/>
                    </a:lnTo>
                    <a:lnTo>
                      <a:pt x="8994" y="20816"/>
                    </a:lnTo>
                    <a:lnTo>
                      <a:pt x="8855" y="20773"/>
                    </a:lnTo>
                    <a:lnTo>
                      <a:pt x="8696" y="20741"/>
                    </a:lnTo>
                    <a:lnTo>
                      <a:pt x="8516" y="20719"/>
                    </a:lnTo>
                    <a:lnTo>
                      <a:pt x="8303" y="20714"/>
                    </a:lnTo>
                    <a:lnTo>
                      <a:pt x="8094" y="20719"/>
                    </a:lnTo>
                    <a:lnTo>
                      <a:pt x="7910" y="20741"/>
                    </a:lnTo>
                    <a:lnTo>
                      <a:pt x="7751" y="20773"/>
                    </a:lnTo>
                    <a:lnTo>
                      <a:pt x="7616" y="20816"/>
                    </a:lnTo>
                    <a:lnTo>
                      <a:pt x="7485" y="20870"/>
                    </a:lnTo>
                    <a:lnTo>
                      <a:pt x="7366" y="20918"/>
                    </a:lnTo>
                    <a:lnTo>
                      <a:pt x="7240" y="20988"/>
                    </a:lnTo>
                    <a:lnTo>
                      <a:pt x="7117" y="21047"/>
                    </a:lnTo>
                    <a:lnTo>
                      <a:pt x="6978" y="21111"/>
                    </a:lnTo>
                    <a:lnTo>
                      <a:pt x="6835" y="21170"/>
                    </a:lnTo>
                    <a:lnTo>
                      <a:pt x="6679" y="21230"/>
                    </a:lnTo>
                    <a:lnTo>
                      <a:pt x="6499" y="21272"/>
                    </a:lnTo>
                    <a:lnTo>
                      <a:pt x="6303" y="21315"/>
                    </a:lnTo>
                    <a:lnTo>
                      <a:pt x="6082" y="21332"/>
                    </a:lnTo>
                    <a:lnTo>
                      <a:pt x="5833" y="21342"/>
                    </a:lnTo>
                    <a:lnTo>
                      <a:pt x="5575" y="21332"/>
                    </a:lnTo>
                    <a:lnTo>
                      <a:pt x="5354" y="21315"/>
                    </a:lnTo>
                    <a:lnTo>
                      <a:pt x="5154" y="21272"/>
                    </a:lnTo>
                    <a:lnTo>
                      <a:pt x="4978" y="21230"/>
                    </a:lnTo>
                    <a:lnTo>
                      <a:pt x="4822" y="21170"/>
                    </a:lnTo>
                    <a:lnTo>
                      <a:pt x="4675" y="21111"/>
                    </a:lnTo>
                    <a:lnTo>
                      <a:pt x="4540" y="21047"/>
                    </a:lnTo>
                    <a:lnTo>
                      <a:pt x="4413" y="20988"/>
                    </a:lnTo>
                    <a:lnTo>
                      <a:pt x="4295" y="20918"/>
                    </a:lnTo>
                    <a:lnTo>
                      <a:pt x="4172" y="20870"/>
                    </a:lnTo>
                    <a:lnTo>
                      <a:pt x="4041" y="20816"/>
                    </a:lnTo>
                    <a:lnTo>
                      <a:pt x="3902" y="20773"/>
                    </a:lnTo>
                    <a:lnTo>
                      <a:pt x="3747" y="20741"/>
                    </a:lnTo>
                    <a:lnTo>
                      <a:pt x="3563" y="20719"/>
                    </a:lnTo>
                    <a:lnTo>
                      <a:pt x="3350" y="20714"/>
                    </a:lnTo>
                    <a:lnTo>
                      <a:pt x="3162" y="20730"/>
                    </a:lnTo>
                    <a:lnTo>
                      <a:pt x="2990" y="20773"/>
                    </a:lnTo>
                    <a:lnTo>
                      <a:pt x="2826" y="20843"/>
                    </a:lnTo>
                    <a:lnTo>
                      <a:pt x="2671" y="20934"/>
                    </a:lnTo>
                    <a:lnTo>
                      <a:pt x="2520" y="21042"/>
                    </a:lnTo>
                    <a:lnTo>
                      <a:pt x="2368" y="21154"/>
                    </a:lnTo>
                    <a:lnTo>
                      <a:pt x="2217" y="21262"/>
                    </a:lnTo>
                    <a:lnTo>
                      <a:pt x="2061" y="21369"/>
                    </a:lnTo>
                    <a:lnTo>
                      <a:pt x="1902" y="21460"/>
                    </a:lnTo>
                    <a:lnTo>
                      <a:pt x="1730" y="21530"/>
                    </a:lnTo>
                    <a:lnTo>
                      <a:pt x="1554" y="21584"/>
                    </a:lnTo>
                    <a:lnTo>
                      <a:pt x="1366" y="21600"/>
                    </a:lnTo>
                    <a:lnTo>
                      <a:pt x="1133" y="21573"/>
                    </a:lnTo>
                    <a:lnTo>
                      <a:pt x="904" y="21487"/>
                    </a:lnTo>
                    <a:lnTo>
                      <a:pt x="675" y="21348"/>
                    </a:lnTo>
                    <a:lnTo>
                      <a:pt x="446" y="21160"/>
                    </a:lnTo>
                    <a:lnTo>
                      <a:pt x="290" y="20983"/>
                    </a:lnTo>
                    <a:lnTo>
                      <a:pt x="164" y="20800"/>
                    </a:lnTo>
                    <a:lnTo>
                      <a:pt x="86" y="20612"/>
                    </a:lnTo>
                    <a:lnTo>
                      <a:pt x="25" y="20430"/>
                    </a:lnTo>
                    <a:lnTo>
                      <a:pt x="8" y="20242"/>
                    </a:lnTo>
                    <a:lnTo>
                      <a:pt x="0" y="20059"/>
                    </a:lnTo>
                    <a:lnTo>
                      <a:pt x="20" y="19877"/>
                    </a:lnTo>
                    <a:lnTo>
                      <a:pt x="53" y="19705"/>
                    </a:lnTo>
                    <a:lnTo>
                      <a:pt x="106" y="19533"/>
                    </a:lnTo>
                    <a:lnTo>
                      <a:pt x="155" y="19377"/>
                    </a:lnTo>
                    <a:lnTo>
                      <a:pt x="217" y="19221"/>
                    </a:lnTo>
                    <a:lnTo>
                      <a:pt x="274" y="19087"/>
                    </a:lnTo>
                    <a:lnTo>
                      <a:pt x="335" y="18964"/>
                    </a:lnTo>
                    <a:lnTo>
                      <a:pt x="425" y="18765"/>
                    </a:lnTo>
                    <a:lnTo>
                      <a:pt x="503" y="18577"/>
                    </a:lnTo>
                    <a:lnTo>
                      <a:pt x="577" y="18379"/>
                    </a:lnTo>
                    <a:lnTo>
                      <a:pt x="618" y="18191"/>
                    </a:lnTo>
                    <a:lnTo>
                      <a:pt x="638" y="17992"/>
                    </a:lnTo>
                    <a:lnTo>
                      <a:pt x="630" y="17793"/>
                    </a:lnTo>
                    <a:lnTo>
                      <a:pt x="609" y="17621"/>
                    </a:lnTo>
                    <a:lnTo>
                      <a:pt x="585" y="17477"/>
                    </a:lnTo>
                    <a:lnTo>
                      <a:pt x="544" y="17348"/>
                    </a:lnTo>
                    <a:lnTo>
                      <a:pt x="499" y="17224"/>
                    </a:lnTo>
                    <a:lnTo>
                      <a:pt x="454" y="17095"/>
                    </a:lnTo>
                    <a:lnTo>
                      <a:pt x="401" y="16966"/>
                    </a:lnTo>
                    <a:lnTo>
                      <a:pt x="348" y="16832"/>
                    </a:lnTo>
                    <a:lnTo>
                      <a:pt x="294" y="16677"/>
                    </a:lnTo>
                    <a:lnTo>
                      <a:pt x="249" y="16505"/>
                    </a:lnTo>
                    <a:lnTo>
                      <a:pt x="209" y="16311"/>
                    </a:lnTo>
                    <a:lnTo>
                      <a:pt x="176" y="16107"/>
                    </a:lnTo>
                    <a:lnTo>
                      <a:pt x="155" y="15866"/>
                    </a:lnTo>
                    <a:lnTo>
                      <a:pt x="151" y="15597"/>
                    </a:lnTo>
                    <a:lnTo>
                      <a:pt x="155" y="15334"/>
                    </a:lnTo>
                    <a:lnTo>
                      <a:pt x="176" y="15093"/>
                    </a:lnTo>
                    <a:lnTo>
                      <a:pt x="209" y="14878"/>
                    </a:lnTo>
                    <a:lnTo>
                      <a:pt x="249" y="14685"/>
                    </a:lnTo>
                    <a:lnTo>
                      <a:pt x="294" y="14523"/>
                    </a:lnTo>
                    <a:lnTo>
                      <a:pt x="348" y="14368"/>
                    </a:lnTo>
                    <a:lnTo>
                      <a:pt x="401" y="14228"/>
                    </a:lnTo>
                    <a:lnTo>
                      <a:pt x="454" y="14099"/>
                    </a:lnTo>
                    <a:lnTo>
                      <a:pt x="499" y="13970"/>
                    </a:lnTo>
                    <a:lnTo>
                      <a:pt x="544" y="13852"/>
                    </a:lnTo>
                    <a:lnTo>
                      <a:pt x="585" y="13713"/>
                    </a:lnTo>
                    <a:lnTo>
                      <a:pt x="609" y="13568"/>
                    </a:lnTo>
                    <a:lnTo>
                      <a:pt x="630" y="13401"/>
                    </a:lnTo>
                    <a:lnTo>
                      <a:pt x="638" y="13197"/>
                    </a:lnTo>
                    <a:lnTo>
                      <a:pt x="630" y="12999"/>
                    </a:lnTo>
                    <a:lnTo>
                      <a:pt x="609" y="12827"/>
                    </a:lnTo>
                    <a:lnTo>
                      <a:pt x="585" y="12682"/>
                    </a:lnTo>
                    <a:lnTo>
                      <a:pt x="544" y="12553"/>
                    </a:lnTo>
                    <a:lnTo>
                      <a:pt x="454" y="12295"/>
                    </a:lnTo>
                    <a:lnTo>
                      <a:pt x="401" y="12166"/>
                    </a:lnTo>
                    <a:lnTo>
                      <a:pt x="348" y="12027"/>
                    </a:lnTo>
                    <a:lnTo>
                      <a:pt x="294" y="11882"/>
                    </a:lnTo>
                    <a:lnTo>
                      <a:pt x="249" y="11710"/>
                    </a:lnTo>
                    <a:lnTo>
                      <a:pt x="209" y="11517"/>
                    </a:lnTo>
                    <a:lnTo>
                      <a:pt x="176" y="11302"/>
                    </a:lnTo>
                    <a:lnTo>
                      <a:pt x="155" y="11071"/>
                    </a:lnTo>
                    <a:lnTo>
                      <a:pt x="151" y="10803"/>
                    </a:lnTo>
                    <a:lnTo>
                      <a:pt x="155" y="10529"/>
                    </a:lnTo>
                    <a:lnTo>
                      <a:pt x="176" y="10298"/>
                    </a:lnTo>
                    <a:lnTo>
                      <a:pt x="209" y="10078"/>
                    </a:lnTo>
                    <a:lnTo>
                      <a:pt x="249" y="9890"/>
                    </a:lnTo>
                    <a:lnTo>
                      <a:pt x="294" y="9718"/>
                    </a:lnTo>
                    <a:lnTo>
                      <a:pt x="348" y="9573"/>
                    </a:lnTo>
                    <a:lnTo>
                      <a:pt x="401" y="9434"/>
                    </a:lnTo>
                    <a:lnTo>
                      <a:pt x="454" y="9305"/>
                    </a:lnTo>
                    <a:lnTo>
                      <a:pt x="544" y="9047"/>
                    </a:lnTo>
                    <a:lnTo>
                      <a:pt x="585" y="8918"/>
                    </a:lnTo>
                    <a:lnTo>
                      <a:pt x="609" y="8773"/>
                    </a:lnTo>
                    <a:lnTo>
                      <a:pt x="630" y="8601"/>
                    </a:lnTo>
                    <a:lnTo>
                      <a:pt x="638" y="8403"/>
                    </a:lnTo>
                    <a:lnTo>
                      <a:pt x="630" y="8193"/>
                    </a:lnTo>
                    <a:lnTo>
                      <a:pt x="609" y="8032"/>
                    </a:lnTo>
                    <a:lnTo>
                      <a:pt x="585" y="7887"/>
                    </a:lnTo>
                    <a:lnTo>
                      <a:pt x="544" y="7758"/>
                    </a:lnTo>
                    <a:lnTo>
                      <a:pt x="499" y="7630"/>
                    </a:lnTo>
                    <a:lnTo>
                      <a:pt x="454" y="7495"/>
                    </a:lnTo>
                    <a:lnTo>
                      <a:pt x="401" y="7366"/>
                    </a:lnTo>
                    <a:lnTo>
                      <a:pt x="348" y="7232"/>
                    </a:lnTo>
                    <a:lnTo>
                      <a:pt x="294" y="7077"/>
                    </a:lnTo>
                    <a:lnTo>
                      <a:pt x="249" y="6910"/>
                    </a:lnTo>
                    <a:lnTo>
                      <a:pt x="209" y="6722"/>
                    </a:lnTo>
                    <a:lnTo>
                      <a:pt x="176" y="6507"/>
                    </a:lnTo>
                    <a:lnTo>
                      <a:pt x="155" y="6266"/>
                    </a:lnTo>
                    <a:lnTo>
                      <a:pt x="151" y="5997"/>
                    </a:lnTo>
                    <a:lnTo>
                      <a:pt x="155" y="5734"/>
                    </a:lnTo>
                    <a:lnTo>
                      <a:pt x="176" y="5493"/>
                    </a:lnTo>
                    <a:lnTo>
                      <a:pt x="209" y="5283"/>
                    </a:lnTo>
                    <a:lnTo>
                      <a:pt x="249" y="5095"/>
                    </a:lnTo>
                    <a:lnTo>
                      <a:pt x="294" y="4923"/>
                    </a:lnTo>
                    <a:lnTo>
                      <a:pt x="348" y="4768"/>
                    </a:lnTo>
                    <a:lnTo>
                      <a:pt x="401" y="4628"/>
                    </a:lnTo>
                    <a:lnTo>
                      <a:pt x="454" y="4510"/>
                    </a:lnTo>
                    <a:lnTo>
                      <a:pt x="544" y="4252"/>
                    </a:lnTo>
                    <a:lnTo>
                      <a:pt x="585" y="4123"/>
                    </a:lnTo>
                    <a:lnTo>
                      <a:pt x="609" y="3979"/>
                    </a:lnTo>
                    <a:lnTo>
                      <a:pt x="630" y="3807"/>
                    </a:lnTo>
                    <a:lnTo>
                      <a:pt x="638" y="3608"/>
                    </a:lnTo>
                    <a:lnTo>
                      <a:pt x="618" y="3409"/>
                    </a:lnTo>
                    <a:lnTo>
                      <a:pt x="577" y="3221"/>
                    </a:lnTo>
                    <a:lnTo>
                      <a:pt x="503" y="3023"/>
                    </a:lnTo>
                    <a:lnTo>
                      <a:pt x="425" y="2830"/>
                    </a:lnTo>
                    <a:lnTo>
                      <a:pt x="335" y="2631"/>
                    </a:lnTo>
                    <a:lnTo>
                      <a:pt x="274" y="2513"/>
                    </a:lnTo>
                    <a:lnTo>
                      <a:pt x="217" y="2373"/>
                    </a:lnTo>
                    <a:lnTo>
                      <a:pt x="155" y="2223"/>
                    </a:lnTo>
                    <a:lnTo>
                      <a:pt x="106" y="2067"/>
                    </a:lnTo>
                    <a:lnTo>
                      <a:pt x="53" y="1895"/>
                    </a:lnTo>
                    <a:lnTo>
                      <a:pt x="20" y="1723"/>
                    </a:lnTo>
                    <a:lnTo>
                      <a:pt x="0" y="1541"/>
                    </a:lnTo>
                    <a:lnTo>
                      <a:pt x="8" y="1358"/>
                    </a:lnTo>
                    <a:lnTo>
                      <a:pt x="25" y="1170"/>
                    </a:lnTo>
                    <a:lnTo>
                      <a:pt x="78" y="988"/>
                    </a:lnTo>
                    <a:lnTo>
                      <a:pt x="164" y="800"/>
                    </a:lnTo>
                    <a:lnTo>
                      <a:pt x="290" y="617"/>
                    </a:lnTo>
                    <a:lnTo>
                      <a:pt x="446" y="440"/>
                    </a:lnTo>
                    <a:lnTo>
                      <a:pt x="675" y="247"/>
                    </a:lnTo>
                    <a:lnTo>
                      <a:pt x="904" y="102"/>
                    </a:lnTo>
                    <a:lnTo>
                      <a:pt x="1133" y="27"/>
                    </a:lnTo>
                    <a:lnTo>
                      <a:pt x="1366"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28" name="Shape 1631"/>
              <p:cNvSpPr/>
              <p:nvPr/>
            </p:nvSpPr>
            <p:spPr>
              <a:xfrm>
                <a:off x="613959" y="410206"/>
                <a:ext cx="198364" cy="193356"/>
              </a:xfrm>
              <a:custGeom>
                <a:avLst/>
                <a:gdLst/>
                <a:ahLst/>
                <a:cxnLst>
                  <a:cxn ang="0">
                    <a:pos x="wd2" y="hd2"/>
                  </a:cxn>
                  <a:cxn ang="5400000">
                    <a:pos x="wd2" y="hd2"/>
                  </a:cxn>
                  <a:cxn ang="10800000">
                    <a:pos x="wd2" y="hd2"/>
                  </a:cxn>
                  <a:cxn ang="16200000">
                    <a:pos x="wd2" y="hd2"/>
                  </a:cxn>
                </a:cxnLst>
                <a:rect l="0" t="0" r="r" b="b"/>
                <a:pathLst>
                  <a:path w="21600" h="21600" extrusionOk="0">
                    <a:moveTo>
                      <a:pt x="8409" y="0"/>
                    </a:moveTo>
                    <a:lnTo>
                      <a:pt x="8787" y="0"/>
                    </a:lnTo>
                    <a:lnTo>
                      <a:pt x="9185" y="172"/>
                    </a:lnTo>
                    <a:lnTo>
                      <a:pt x="9584" y="409"/>
                    </a:lnTo>
                    <a:lnTo>
                      <a:pt x="9982" y="667"/>
                    </a:lnTo>
                    <a:lnTo>
                      <a:pt x="10402" y="861"/>
                    </a:lnTo>
                    <a:lnTo>
                      <a:pt x="10800" y="947"/>
                    </a:lnTo>
                    <a:lnTo>
                      <a:pt x="11198" y="861"/>
                    </a:lnTo>
                    <a:lnTo>
                      <a:pt x="11597" y="667"/>
                    </a:lnTo>
                    <a:lnTo>
                      <a:pt x="12016" y="409"/>
                    </a:lnTo>
                    <a:lnTo>
                      <a:pt x="12415" y="172"/>
                    </a:lnTo>
                    <a:lnTo>
                      <a:pt x="12813" y="0"/>
                    </a:lnTo>
                    <a:lnTo>
                      <a:pt x="13212" y="0"/>
                    </a:lnTo>
                    <a:lnTo>
                      <a:pt x="13484" y="151"/>
                    </a:lnTo>
                    <a:lnTo>
                      <a:pt x="13757" y="387"/>
                    </a:lnTo>
                    <a:lnTo>
                      <a:pt x="14218" y="1076"/>
                    </a:lnTo>
                    <a:lnTo>
                      <a:pt x="14470" y="1420"/>
                    </a:lnTo>
                    <a:lnTo>
                      <a:pt x="14701" y="1721"/>
                    </a:lnTo>
                    <a:lnTo>
                      <a:pt x="14973" y="1936"/>
                    </a:lnTo>
                    <a:lnTo>
                      <a:pt x="15309" y="2001"/>
                    </a:lnTo>
                    <a:lnTo>
                      <a:pt x="15665" y="2044"/>
                    </a:lnTo>
                    <a:lnTo>
                      <a:pt x="16085" y="2001"/>
                    </a:lnTo>
                    <a:lnTo>
                      <a:pt x="16483" y="1979"/>
                    </a:lnTo>
                    <a:lnTo>
                      <a:pt x="16882" y="1936"/>
                    </a:lnTo>
                    <a:lnTo>
                      <a:pt x="17259" y="2001"/>
                    </a:lnTo>
                    <a:lnTo>
                      <a:pt x="17532" y="2151"/>
                    </a:lnTo>
                    <a:lnTo>
                      <a:pt x="17720" y="2388"/>
                    </a:lnTo>
                    <a:lnTo>
                      <a:pt x="17867" y="2732"/>
                    </a:lnTo>
                    <a:lnTo>
                      <a:pt x="17993" y="3550"/>
                    </a:lnTo>
                    <a:lnTo>
                      <a:pt x="18056" y="3980"/>
                    </a:lnTo>
                    <a:lnTo>
                      <a:pt x="18161" y="4346"/>
                    </a:lnTo>
                    <a:lnTo>
                      <a:pt x="18287" y="4669"/>
                    </a:lnTo>
                    <a:lnTo>
                      <a:pt x="18559" y="4905"/>
                    </a:lnTo>
                    <a:lnTo>
                      <a:pt x="18895" y="5077"/>
                    </a:lnTo>
                    <a:lnTo>
                      <a:pt x="19272" y="5206"/>
                    </a:lnTo>
                    <a:lnTo>
                      <a:pt x="19671" y="5357"/>
                    </a:lnTo>
                    <a:lnTo>
                      <a:pt x="20048" y="5529"/>
                    </a:lnTo>
                    <a:lnTo>
                      <a:pt x="20321" y="5723"/>
                    </a:lnTo>
                    <a:lnTo>
                      <a:pt x="20551" y="6002"/>
                    </a:lnTo>
                    <a:lnTo>
                      <a:pt x="20614" y="6325"/>
                    </a:lnTo>
                    <a:lnTo>
                      <a:pt x="20572" y="6691"/>
                    </a:lnTo>
                    <a:lnTo>
                      <a:pt x="20489" y="7078"/>
                    </a:lnTo>
                    <a:lnTo>
                      <a:pt x="20342" y="7487"/>
                    </a:lnTo>
                    <a:lnTo>
                      <a:pt x="20216" y="7874"/>
                    </a:lnTo>
                    <a:lnTo>
                      <a:pt x="20153" y="8240"/>
                    </a:lnTo>
                    <a:lnTo>
                      <a:pt x="20174" y="8606"/>
                    </a:lnTo>
                    <a:lnTo>
                      <a:pt x="20342" y="8971"/>
                    </a:lnTo>
                    <a:lnTo>
                      <a:pt x="20614" y="9316"/>
                    </a:lnTo>
                    <a:lnTo>
                      <a:pt x="20950" y="9703"/>
                    </a:lnTo>
                    <a:lnTo>
                      <a:pt x="21264" y="10047"/>
                    </a:lnTo>
                    <a:lnTo>
                      <a:pt x="21495" y="10413"/>
                    </a:lnTo>
                    <a:lnTo>
                      <a:pt x="21600" y="10800"/>
                    </a:lnTo>
                    <a:lnTo>
                      <a:pt x="21495" y="11187"/>
                    </a:lnTo>
                    <a:lnTo>
                      <a:pt x="21264" y="11553"/>
                    </a:lnTo>
                    <a:lnTo>
                      <a:pt x="20950" y="11897"/>
                    </a:lnTo>
                    <a:lnTo>
                      <a:pt x="20614" y="12284"/>
                    </a:lnTo>
                    <a:lnTo>
                      <a:pt x="20342" y="12629"/>
                    </a:lnTo>
                    <a:lnTo>
                      <a:pt x="20174" y="13016"/>
                    </a:lnTo>
                    <a:lnTo>
                      <a:pt x="20153" y="13360"/>
                    </a:lnTo>
                    <a:lnTo>
                      <a:pt x="20216" y="13726"/>
                    </a:lnTo>
                    <a:lnTo>
                      <a:pt x="20342" y="14156"/>
                    </a:lnTo>
                    <a:lnTo>
                      <a:pt x="20489" y="14522"/>
                    </a:lnTo>
                    <a:lnTo>
                      <a:pt x="20572" y="14952"/>
                    </a:lnTo>
                    <a:lnTo>
                      <a:pt x="20614" y="15296"/>
                    </a:lnTo>
                    <a:lnTo>
                      <a:pt x="20551" y="15641"/>
                    </a:lnTo>
                    <a:lnTo>
                      <a:pt x="20321" y="15877"/>
                    </a:lnTo>
                    <a:lnTo>
                      <a:pt x="20048" y="16071"/>
                    </a:lnTo>
                    <a:lnTo>
                      <a:pt x="19671" y="16243"/>
                    </a:lnTo>
                    <a:lnTo>
                      <a:pt x="19272" y="16394"/>
                    </a:lnTo>
                    <a:lnTo>
                      <a:pt x="18895" y="16523"/>
                    </a:lnTo>
                    <a:lnTo>
                      <a:pt x="18559" y="16738"/>
                    </a:lnTo>
                    <a:lnTo>
                      <a:pt x="18287" y="16953"/>
                    </a:lnTo>
                    <a:lnTo>
                      <a:pt x="18161" y="17254"/>
                    </a:lnTo>
                    <a:lnTo>
                      <a:pt x="18056" y="17641"/>
                    </a:lnTo>
                    <a:lnTo>
                      <a:pt x="17867" y="18868"/>
                    </a:lnTo>
                    <a:lnTo>
                      <a:pt x="17720" y="19212"/>
                    </a:lnTo>
                    <a:lnTo>
                      <a:pt x="17532" y="19470"/>
                    </a:lnTo>
                    <a:lnTo>
                      <a:pt x="17259" y="19642"/>
                    </a:lnTo>
                    <a:lnTo>
                      <a:pt x="16882" y="19664"/>
                    </a:lnTo>
                    <a:lnTo>
                      <a:pt x="16483" y="19664"/>
                    </a:lnTo>
                    <a:lnTo>
                      <a:pt x="16085" y="19599"/>
                    </a:lnTo>
                    <a:lnTo>
                      <a:pt x="15665" y="19556"/>
                    </a:lnTo>
                    <a:lnTo>
                      <a:pt x="15309" y="19599"/>
                    </a:lnTo>
                    <a:lnTo>
                      <a:pt x="14973" y="19707"/>
                    </a:lnTo>
                    <a:lnTo>
                      <a:pt x="14701" y="19879"/>
                    </a:lnTo>
                    <a:lnTo>
                      <a:pt x="14470" y="20180"/>
                    </a:lnTo>
                    <a:lnTo>
                      <a:pt x="14218" y="20524"/>
                    </a:lnTo>
                    <a:lnTo>
                      <a:pt x="13757" y="21213"/>
                    </a:lnTo>
                    <a:lnTo>
                      <a:pt x="13484" y="21471"/>
                    </a:lnTo>
                    <a:lnTo>
                      <a:pt x="13212" y="21600"/>
                    </a:lnTo>
                    <a:lnTo>
                      <a:pt x="12813" y="21600"/>
                    </a:lnTo>
                    <a:lnTo>
                      <a:pt x="12415" y="21428"/>
                    </a:lnTo>
                    <a:lnTo>
                      <a:pt x="12016" y="21191"/>
                    </a:lnTo>
                    <a:lnTo>
                      <a:pt x="11597" y="20955"/>
                    </a:lnTo>
                    <a:lnTo>
                      <a:pt x="11198" y="20739"/>
                    </a:lnTo>
                    <a:lnTo>
                      <a:pt x="10800" y="20675"/>
                    </a:lnTo>
                    <a:lnTo>
                      <a:pt x="10402" y="20739"/>
                    </a:lnTo>
                    <a:lnTo>
                      <a:pt x="9982" y="20955"/>
                    </a:lnTo>
                    <a:lnTo>
                      <a:pt x="9185" y="21428"/>
                    </a:lnTo>
                    <a:lnTo>
                      <a:pt x="8787" y="21600"/>
                    </a:lnTo>
                    <a:lnTo>
                      <a:pt x="8409" y="21600"/>
                    </a:lnTo>
                    <a:lnTo>
                      <a:pt x="8116" y="21471"/>
                    </a:lnTo>
                    <a:lnTo>
                      <a:pt x="7843" y="21213"/>
                    </a:lnTo>
                    <a:lnTo>
                      <a:pt x="7591" y="20869"/>
                    </a:lnTo>
                    <a:lnTo>
                      <a:pt x="7130" y="20180"/>
                    </a:lnTo>
                    <a:lnTo>
                      <a:pt x="6899" y="19879"/>
                    </a:lnTo>
                    <a:lnTo>
                      <a:pt x="6627" y="19707"/>
                    </a:lnTo>
                    <a:lnTo>
                      <a:pt x="6291" y="19599"/>
                    </a:lnTo>
                    <a:lnTo>
                      <a:pt x="5914" y="19556"/>
                    </a:lnTo>
                    <a:lnTo>
                      <a:pt x="5515" y="19599"/>
                    </a:lnTo>
                    <a:lnTo>
                      <a:pt x="5117" y="19664"/>
                    </a:lnTo>
                    <a:lnTo>
                      <a:pt x="4718" y="19664"/>
                    </a:lnTo>
                    <a:lnTo>
                      <a:pt x="4341" y="19642"/>
                    </a:lnTo>
                    <a:lnTo>
                      <a:pt x="4068" y="19470"/>
                    </a:lnTo>
                    <a:lnTo>
                      <a:pt x="3859" y="19212"/>
                    </a:lnTo>
                    <a:lnTo>
                      <a:pt x="3733" y="18868"/>
                    </a:lnTo>
                    <a:lnTo>
                      <a:pt x="3607" y="18050"/>
                    </a:lnTo>
                    <a:lnTo>
                      <a:pt x="3523" y="17641"/>
                    </a:lnTo>
                    <a:lnTo>
                      <a:pt x="3439" y="17254"/>
                    </a:lnTo>
                    <a:lnTo>
                      <a:pt x="3292" y="16953"/>
                    </a:lnTo>
                    <a:lnTo>
                      <a:pt x="3020" y="16738"/>
                    </a:lnTo>
                    <a:lnTo>
                      <a:pt x="2684" y="16523"/>
                    </a:lnTo>
                    <a:lnTo>
                      <a:pt x="2328" y="16394"/>
                    </a:lnTo>
                    <a:lnTo>
                      <a:pt x="1908" y="16243"/>
                    </a:lnTo>
                    <a:lnTo>
                      <a:pt x="1552" y="16071"/>
                    </a:lnTo>
                    <a:lnTo>
                      <a:pt x="1279" y="15877"/>
                    </a:lnTo>
                    <a:lnTo>
                      <a:pt x="1070" y="15641"/>
                    </a:lnTo>
                    <a:lnTo>
                      <a:pt x="986" y="15296"/>
                    </a:lnTo>
                    <a:lnTo>
                      <a:pt x="1007" y="14952"/>
                    </a:lnTo>
                    <a:lnTo>
                      <a:pt x="1111" y="14522"/>
                    </a:lnTo>
                    <a:lnTo>
                      <a:pt x="1237" y="14156"/>
                    </a:lnTo>
                    <a:lnTo>
                      <a:pt x="1384" y="13726"/>
                    </a:lnTo>
                    <a:lnTo>
                      <a:pt x="1447" y="13360"/>
                    </a:lnTo>
                    <a:lnTo>
                      <a:pt x="1405" y="13016"/>
                    </a:lnTo>
                    <a:lnTo>
                      <a:pt x="1279" y="12629"/>
                    </a:lnTo>
                    <a:lnTo>
                      <a:pt x="986" y="12284"/>
                    </a:lnTo>
                    <a:lnTo>
                      <a:pt x="629" y="11897"/>
                    </a:lnTo>
                    <a:lnTo>
                      <a:pt x="336" y="11553"/>
                    </a:lnTo>
                    <a:lnTo>
                      <a:pt x="105" y="11187"/>
                    </a:lnTo>
                    <a:lnTo>
                      <a:pt x="0" y="10800"/>
                    </a:lnTo>
                    <a:lnTo>
                      <a:pt x="105" y="10413"/>
                    </a:lnTo>
                    <a:lnTo>
                      <a:pt x="336" y="10047"/>
                    </a:lnTo>
                    <a:lnTo>
                      <a:pt x="629" y="9703"/>
                    </a:lnTo>
                    <a:lnTo>
                      <a:pt x="986" y="9316"/>
                    </a:lnTo>
                    <a:lnTo>
                      <a:pt x="1279" y="8971"/>
                    </a:lnTo>
                    <a:lnTo>
                      <a:pt x="1405" y="8606"/>
                    </a:lnTo>
                    <a:lnTo>
                      <a:pt x="1447" y="8240"/>
                    </a:lnTo>
                    <a:lnTo>
                      <a:pt x="1384" y="7874"/>
                    </a:lnTo>
                    <a:lnTo>
                      <a:pt x="1237" y="7487"/>
                    </a:lnTo>
                    <a:lnTo>
                      <a:pt x="1111" y="7078"/>
                    </a:lnTo>
                    <a:lnTo>
                      <a:pt x="1007" y="6691"/>
                    </a:lnTo>
                    <a:lnTo>
                      <a:pt x="986" y="6325"/>
                    </a:lnTo>
                    <a:lnTo>
                      <a:pt x="1070" y="6002"/>
                    </a:lnTo>
                    <a:lnTo>
                      <a:pt x="1279" y="5723"/>
                    </a:lnTo>
                    <a:lnTo>
                      <a:pt x="1552" y="5529"/>
                    </a:lnTo>
                    <a:lnTo>
                      <a:pt x="1908" y="5357"/>
                    </a:lnTo>
                    <a:lnTo>
                      <a:pt x="2328" y="5206"/>
                    </a:lnTo>
                    <a:lnTo>
                      <a:pt x="2684" y="5077"/>
                    </a:lnTo>
                    <a:lnTo>
                      <a:pt x="3020" y="4905"/>
                    </a:lnTo>
                    <a:lnTo>
                      <a:pt x="3292" y="4669"/>
                    </a:lnTo>
                    <a:lnTo>
                      <a:pt x="3439" y="4346"/>
                    </a:lnTo>
                    <a:lnTo>
                      <a:pt x="3523" y="3980"/>
                    </a:lnTo>
                    <a:lnTo>
                      <a:pt x="3607" y="3550"/>
                    </a:lnTo>
                    <a:lnTo>
                      <a:pt x="3733" y="2732"/>
                    </a:lnTo>
                    <a:lnTo>
                      <a:pt x="3859" y="2388"/>
                    </a:lnTo>
                    <a:lnTo>
                      <a:pt x="4068" y="2151"/>
                    </a:lnTo>
                    <a:lnTo>
                      <a:pt x="4341" y="2001"/>
                    </a:lnTo>
                    <a:lnTo>
                      <a:pt x="4718" y="1936"/>
                    </a:lnTo>
                    <a:lnTo>
                      <a:pt x="5117" y="1979"/>
                    </a:lnTo>
                    <a:lnTo>
                      <a:pt x="5515" y="2001"/>
                    </a:lnTo>
                    <a:lnTo>
                      <a:pt x="5914" y="2044"/>
                    </a:lnTo>
                    <a:lnTo>
                      <a:pt x="6291" y="2001"/>
                    </a:lnTo>
                    <a:lnTo>
                      <a:pt x="6627" y="1936"/>
                    </a:lnTo>
                    <a:lnTo>
                      <a:pt x="6899" y="1721"/>
                    </a:lnTo>
                    <a:lnTo>
                      <a:pt x="7130" y="1420"/>
                    </a:lnTo>
                    <a:lnTo>
                      <a:pt x="7591" y="731"/>
                    </a:lnTo>
                    <a:lnTo>
                      <a:pt x="7843" y="387"/>
                    </a:lnTo>
                    <a:lnTo>
                      <a:pt x="8116" y="151"/>
                    </a:lnTo>
                    <a:lnTo>
                      <a:pt x="8409"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grpSp>
      </p:grpSp>
      <p:grpSp>
        <p:nvGrpSpPr>
          <p:cNvPr id="129" name="Group 3"/>
          <p:cNvGrpSpPr/>
          <p:nvPr/>
        </p:nvGrpSpPr>
        <p:grpSpPr>
          <a:xfrm>
            <a:off x="1537961" y="4154756"/>
            <a:ext cx="1273750" cy="1263705"/>
            <a:chOff x="3395383" y="6223746"/>
            <a:chExt cx="1976719" cy="1976719"/>
          </a:xfrm>
        </p:grpSpPr>
        <p:sp>
          <p:nvSpPr>
            <p:cNvPr id="130" name="Shape 1618"/>
            <p:cNvSpPr/>
            <p:nvPr/>
          </p:nvSpPr>
          <p:spPr>
            <a:xfrm>
              <a:off x="3395383" y="6223746"/>
              <a:ext cx="1976719" cy="197671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tx2"/>
            </a:solidFill>
            <a:ln w="12700">
              <a:miter lim="400000"/>
            </a:ln>
            <a:effectLst>
              <a:outerShdw blurRad="114300" dist="12700" dir="5400000" rotWithShape="0">
                <a:srgbClr val="000000"/>
              </a:outerShdw>
            </a:effectLst>
          </p:spPr>
          <p:txBody>
            <a:bodyPr lIns="0" tIns="0" rIns="0" bIns="0" anchor="ctr"/>
            <a:lstStyle/>
            <a:p>
              <a:pPr lvl="0" algn="ctr">
                <a:defRPr sz="4000">
                  <a:solidFill>
                    <a:srgbClr val="FFFFFF"/>
                  </a:solidFill>
                </a:defRPr>
              </a:pPr>
              <a:endParaRPr sz="4640"/>
            </a:p>
          </p:txBody>
        </p:sp>
        <p:sp>
          <p:nvSpPr>
            <p:cNvPr id="131" name="Oval 39"/>
            <p:cNvSpPr/>
            <p:nvPr/>
          </p:nvSpPr>
          <p:spPr>
            <a:xfrm>
              <a:off x="3642881" y="6644885"/>
              <a:ext cx="1481718" cy="1213728"/>
            </a:xfrm>
            <a:prstGeom prst="ellipse">
              <a:avLst/>
            </a:prstGeom>
            <a:solidFill>
              <a:srgbClr val="FFFFFF"/>
            </a:solidFill>
            <a:ln w="12700" cap="flat">
              <a:noFill/>
              <a:prstDash val="solid"/>
              <a:miter lim="800000"/>
            </a:ln>
            <a:effectLst/>
          </p:spPr>
          <p:txBody>
            <a:bodyPr rot="0" spcFirstLastPara="1" vertOverflow="overflow" horzOverflow="overflow" vert="horz" wrap="square" lIns="48217" tIns="48217" rIns="48217" bIns="48217" numCol="1" spcCol="38100" rtlCol="0" anchor="ctr">
              <a:spAutoFit/>
            </a:bodyPr>
            <a:lstStyle/>
            <a:p>
              <a:pPr defTabSz="1446530" fontAlgn="auto" latinLnBrk="1" hangingPunct="0">
                <a:spcBef>
                  <a:spcPts val="0"/>
                </a:spcBef>
                <a:spcAft>
                  <a:spcPts val="0"/>
                </a:spcAft>
              </a:pPr>
              <a:endParaRPr lang="en-US" sz="2955">
                <a:solidFill>
                  <a:srgbClr val="000000"/>
                </a:solidFill>
                <a:latin typeface="Calibri" panose="020F0502020204030204"/>
                <a:ea typeface="Calibri" panose="020F0502020204030204"/>
                <a:cs typeface="Calibri" panose="020F0502020204030204"/>
                <a:sym typeface="Calibri" panose="020F0502020204030204"/>
              </a:endParaRPr>
            </a:p>
          </p:txBody>
        </p:sp>
        <p:grpSp>
          <p:nvGrpSpPr>
            <p:cNvPr id="132" name="Group 1635"/>
            <p:cNvGrpSpPr/>
            <p:nvPr/>
          </p:nvGrpSpPr>
          <p:grpSpPr>
            <a:xfrm>
              <a:off x="3899461" y="6699406"/>
              <a:ext cx="1014013" cy="1013103"/>
              <a:chOff x="0" y="0"/>
              <a:chExt cx="1014012" cy="1013102"/>
            </a:xfrm>
            <a:solidFill>
              <a:sysClr val="windowText" lastClr="000000"/>
            </a:solidFill>
          </p:grpSpPr>
          <p:sp>
            <p:nvSpPr>
              <p:cNvPr id="133" name="Shape 1633"/>
              <p:cNvSpPr/>
              <p:nvPr/>
            </p:nvSpPr>
            <p:spPr>
              <a:xfrm>
                <a:off x="500397" y="189586"/>
                <a:ext cx="213741" cy="436596"/>
              </a:xfrm>
              <a:custGeom>
                <a:avLst/>
                <a:gdLst/>
                <a:ahLst/>
                <a:cxnLst>
                  <a:cxn ang="0">
                    <a:pos x="wd2" y="hd2"/>
                  </a:cxn>
                  <a:cxn ang="5400000">
                    <a:pos x="wd2" y="hd2"/>
                  </a:cxn>
                  <a:cxn ang="10800000">
                    <a:pos x="wd2" y="hd2"/>
                  </a:cxn>
                  <a:cxn ang="16200000">
                    <a:pos x="wd2" y="hd2"/>
                  </a:cxn>
                </a:cxnLst>
                <a:rect l="0" t="0" r="r" b="b"/>
                <a:pathLst>
                  <a:path w="21600" h="21600" extrusionOk="0">
                    <a:moveTo>
                      <a:pt x="10178" y="0"/>
                    </a:moveTo>
                    <a:lnTo>
                      <a:pt x="11721" y="0"/>
                    </a:lnTo>
                    <a:lnTo>
                      <a:pt x="12274" y="45"/>
                    </a:lnTo>
                    <a:lnTo>
                      <a:pt x="12757" y="169"/>
                    </a:lnTo>
                    <a:lnTo>
                      <a:pt x="13149" y="349"/>
                    </a:lnTo>
                    <a:lnTo>
                      <a:pt x="13402" y="586"/>
                    </a:lnTo>
                    <a:lnTo>
                      <a:pt x="13471" y="856"/>
                    </a:lnTo>
                    <a:lnTo>
                      <a:pt x="13494" y="2400"/>
                    </a:lnTo>
                    <a:lnTo>
                      <a:pt x="13494" y="2445"/>
                    </a:lnTo>
                    <a:lnTo>
                      <a:pt x="13540" y="2479"/>
                    </a:lnTo>
                    <a:lnTo>
                      <a:pt x="13632" y="2524"/>
                    </a:lnTo>
                    <a:lnTo>
                      <a:pt x="13678" y="2535"/>
                    </a:lnTo>
                    <a:lnTo>
                      <a:pt x="13725" y="2558"/>
                    </a:lnTo>
                    <a:lnTo>
                      <a:pt x="13886" y="2558"/>
                    </a:lnTo>
                    <a:lnTo>
                      <a:pt x="14116" y="2580"/>
                    </a:lnTo>
                    <a:lnTo>
                      <a:pt x="14507" y="2614"/>
                    </a:lnTo>
                    <a:lnTo>
                      <a:pt x="14991" y="2659"/>
                    </a:lnTo>
                    <a:lnTo>
                      <a:pt x="15590" y="2715"/>
                    </a:lnTo>
                    <a:lnTo>
                      <a:pt x="16258" y="2794"/>
                    </a:lnTo>
                    <a:lnTo>
                      <a:pt x="16902" y="2873"/>
                    </a:lnTo>
                    <a:lnTo>
                      <a:pt x="18284" y="3054"/>
                    </a:lnTo>
                    <a:lnTo>
                      <a:pt x="18906" y="3166"/>
                    </a:lnTo>
                    <a:lnTo>
                      <a:pt x="19481" y="3268"/>
                    </a:lnTo>
                    <a:lnTo>
                      <a:pt x="19781" y="3380"/>
                    </a:lnTo>
                    <a:lnTo>
                      <a:pt x="20057" y="3515"/>
                    </a:lnTo>
                    <a:lnTo>
                      <a:pt x="20218" y="3696"/>
                    </a:lnTo>
                    <a:lnTo>
                      <a:pt x="20287" y="3899"/>
                    </a:lnTo>
                    <a:lnTo>
                      <a:pt x="20195" y="4124"/>
                    </a:lnTo>
                    <a:lnTo>
                      <a:pt x="19343" y="5194"/>
                    </a:lnTo>
                    <a:lnTo>
                      <a:pt x="19090" y="5408"/>
                    </a:lnTo>
                    <a:lnTo>
                      <a:pt x="18722" y="5566"/>
                    </a:lnTo>
                    <a:lnTo>
                      <a:pt x="18284" y="5668"/>
                    </a:lnTo>
                    <a:lnTo>
                      <a:pt x="17823" y="5701"/>
                    </a:lnTo>
                    <a:lnTo>
                      <a:pt x="17386" y="5690"/>
                    </a:lnTo>
                    <a:lnTo>
                      <a:pt x="16994" y="5611"/>
                    </a:lnTo>
                    <a:lnTo>
                      <a:pt x="16718" y="5544"/>
                    </a:lnTo>
                    <a:lnTo>
                      <a:pt x="16373" y="5476"/>
                    </a:lnTo>
                    <a:lnTo>
                      <a:pt x="15935" y="5397"/>
                    </a:lnTo>
                    <a:lnTo>
                      <a:pt x="15406" y="5307"/>
                    </a:lnTo>
                    <a:lnTo>
                      <a:pt x="14761" y="5217"/>
                    </a:lnTo>
                    <a:lnTo>
                      <a:pt x="14024" y="5138"/>
                    </a:lnTo>
                    <a:lnTo>
                      <a:pt x="13241" y="5059"/>
                    </a:lnTo>
                    <a:lnTo>
                      <a:pt x="12366" y="5014"/>
                    </a:lnTo>
                    <a:lnTo>
                      <a:pt x="11468" y="5003"/>
                    </a:lnTo>
                    <a:lnTo>
                      <a:pt x="10570" y="5025"/>
                    </a:lnTo>
                    <a:lnTo>
                      <a:pt x="9787" y="5093"/>
                    </a:lnTo>
                    <a:lnTo>
                      <a:pt x="9096" y="5194"/>
                    </a:lnTo>
                    <a:lnTo>
                      <a:pt x="8497" y="5318"/>
                    </a:lnTo>
                    <a:lnTo>
                      <a:pt x="7991" y="5487"/>
                    </a:lnTo>
                    <a:lnTo>
                      <a:pt x="7599" y="5668"/>
                    </a:lnTo>
                    <a:lnTo>
                      <a:pt x="7254" y="5870"/>
                    </a:lnTo>
                    <a:lnTo>
                      <a:pt x="7000" y="6085"/>
                    </a:lnTo>
                    <a:lnTo>
                      <a:pt x="6839" y="6299"/>
                    </a:lnTo>
                    <a:lnTo>
                      <a:pt x="6747" y="6524"/>
                    </a:lnTo>
                    <a:lnTo>
                      <a:pt x="6724" y="6738"/>
                    </a:lnTo>
                    <a:lnTo>
                      <a:pt x="6747" y="7031"/>
                    </a:lnTo>
                    <a:lnTo>
                      <a:pt x="6908" y="7301"/>
                    </a:lnTo>
                    <a:lnTo>
                      <a:pt x="7116" y="7549"/>
                    </a:lnTo>
                    <a:lnTo>
                      <a:pt x="7507" y="7797"/>
                    </a:lnTo>
                    <a:lnTo>
                      <a:pt x="7968" y="8023"/>
                    </a:lnTo>
                    <a:lnTo>
                      <a:pt x="8589" y="8248"/>
                    </a:lnTo>
                    <a:lnTo>
                      <a:pt x="9395" y="8485"/>
                    </a:lnTo>
                    <a:lnTo>
                      <a:pt x="10339" y="8710"/>
                    </a:lnTo>
                    <a:lnTo>
                      <a:pt x="11468" y="8969"/>
                    </a:lnTo>
                    <a:lnTo>
                      <a:pt x="12780" y="9228"/>
                    </a:lnTo>
                    <a:lnTo>
                      <a:pt x="14369" y="9566"/>
                    </a:lnTo>
                    <a:lnTo>
                      <a:pt x="15774" y="9915"/>
                    </a:lnTo>
                    <a:lnTo>
                      <a:pt x="17064" y="10287"/>
                    </a:lnTo>
                    <a:lnTo>
                      <a:pt x="18169" y="10682"/>
                    </a:lnTo>
                    <a:lnTo>
                      <a:pt x="19090" y="11099"/>
                    </a:lnTo>
                    <a:lnTo>
                      <a:pt x="19873" y="11538"/>
                    </a:lnTo>
                    <a:lnTo>
                      <a:pt x="20495" y="12011"/>
                    </a:lnTo>
                    <a:lnTo>
                      <a:pt x="20978" y="12518"/>
                    </a:lnTo>
                    <a:lnTo>
                      <a:pt x="21324" y="13048"/>
                    </a:lnTo>
                    <a:lnTo>
                      <a:pt x="21531" y="13634"/>
                    </a:lnTo>
                    <a:lnTo>
                      <a:pt x="21600" y="14242"/>
                    </a:lnTo>
                    <a:lnTo>
                      <a:pt x="21508" y="14851"/>
                    </a:lnTo>
                    <a:lnTo>
                      <a:pt x="21278" y="15437"/>
                    </a:lnTo>
                    <a:lnTo>
                      <a:pt x="20909" y="15966"/>
                    </a:lnTo>
                    <a:lnTo>
                      <a:pt x="20403" y="16496"/>
                    </a:lnTo>
                    <a:lnTo>
                      <a:pt x="19781" y="16969"/>
                    </a:lnTo>
                    <a:lnTo>
                      <a:pt x="18998" y="17408"/>
                    </a:lnTo>
                    <a:lnTo>
                      <a:pt x="18123" y="17803"/>
                    </a:lnTo>
                    <a:lnTo>
                      <a:pt x="17133" y="18141"/>
                    </a:lnTo>
                    <a:lnTo>
                      <a:pt x="16004" y="18445"/>
                    </a:lnTo>
                    <a:lnTo>
                      <a:pt x="14784" y="18670"/>
                    </a:lnTo>
                    <a:lnTo>
                      <a:pt x="13471" y="18862"/>
                    </a:lnTo>
                    <a:lnTo>
                      <a:pt x="13425" y="18862"/>
                    </a:lnTo>
                    <a:lnTo>
                      <a:pt x="13379" y="18873"/>
                    </a:lnTo>
                    <a:lnTo>
                      <a:pt x="13333" y="18873"/>
                    </a:lnTo>
                    <a:lnTo>
                      <a:pt x="13287" y="18885"/>
                    </a:lnTo>
                    <a:lnTo>
                      <a:pt x="13195" y="18952"/>
                    </a:lnTo>
                    <a:lnTo>
                      <a:pt x="13195" y="18986"/>
                    </a:lnTo>
                    <a:lnTo>
                      <a:pt x="13149" y="19042"/>
                    </a:lnTo>
                    <a:lnTo>
                      <a:pt x="13149" y="20755"/>
                    </a:lnTo>
                    <a:lnTo>
                      <a:pt x="13057" y="21014"/>
                    </a:lnTo>
                    <a:lnTo>
                      <a:pt x="12803" y="21239"/>
                    </a:lnTo>
                    <a:lnTo>
                      <a:pt x="12435" y="21431"/>
                    </a:lnTo>
                    <a:lnTo>
                      <a:pt x="11928" y="21544"/>
                    </a:lnTo>
                    <a:lnTo>
                      <a:pt x="11376" y="21600"/>
                    </a:lnTo>
                    <a:lnTo>
                      <a:pt x="9810" y="21600"/>
                    </a:lnTo>
                    <a:lnTo>
                      <a:pt x="9257" y="21544"/>
                    </a:lnTo>
                    <a:lnTo>
                      <a:pt x="8751" y="21431"/>
                    </a:lnTo>
                    <a:lnTo>
                      <a:pt x="8382" y="21239"/>
                    </a:lnTo>
                    <a:lnTo>
                      <a:pt x="8129" y="21014"/>
                    </a:lnTo>
                    <a:lnTo>
                      <a:pt x="8037" y="20755"/>
                    </a:lnTo>
                    <a:lnTo>
                      <a:pt x="8037" y="19121"/>
                    </a:lnTo>
                    <a:lnTo>
                      <a:pt x="7991" y="19076"/>
                    </a:lnTo>
                    <a:lnTo>
                      <a:pt x="7968" y="19042"/>
                    </a:lnTo>
                    <a:lnTo>
                      <a:pt x="7899" y="19008"/>
                    </a:lnTo>
                    <a:lnTo>
                      <a:pt x="7829" y="18986"/>
                    </a:lnTo>
                    <a:lnTo>
                      <a:pt x="7783" y="18963"/>
                    </a:lnTo>
                    <a:lnTo>
                      <a:pt x="7737" y="18963"/>
                    </a:lnTo>
                    <a:lnTo>
                      <a:pt x="7714" y="18952"/>
                    </a:lnTo>
                    <a:lnTo>
                      <a:pt x="7553" y="18952"/>
                    </a:lnTo>
                    <a:lnTo>
                      <a:pt x="6747" y="18873"/>
                    </a:lnTo>
                    <a:lnTo>
                      <a:pt x="6125" y="18817"/>
                    </a:lnTo>
                    <a:lnTo>
                      <a:pt x="5435" y="18738"/>
                    </a:lnTo>
                    <a:lnTo>
                      <a:pt x="4652" y="18659"/>
                    </a:lnTo>
                    <a:lnTo>
                      <a:pt x="3846" y="18558"/>
                    </a:lnTo>
                    <a:lnTo>
                      <a:pt x="3017" y="18445"/>
                    </a:lnTo>
                    <a:lnTo>
                      <a:pt x="2234" y="18310"/>
                    </a:lnTo>
                    <a:lnTo>
                      <a:pt x="1497" y="18175"/>
                    </a:lnTo>
                    <a:lnTo>
                      <a:pt x="806" y="18017"/>
                    </a:lnTo>
                    <a:lnTo>
                      <a:pt x="484" y="17915"/>
                    </a:lnTo>
                    <a:lnTo>
                      <a:pt x="207" y="17758"/>
                    </a:lnTo>
                    <a:lnTo>
                      <a:pt x="46" y="17589"/>
                    </a:lnTo>
                    <a:lnTo>
                      <a:pt x="0" y="17375"/>
                    </a:lnTo>
                    <a:lnTo>
                      <a:pt x="92" y="17149"/>
                    </a:lnTo>
                    <a:lnTo>
                      <a:pt x="898" y="16068"/>
                    </a:lnTo>
                    <a:lnTo>
                      <a:pt x="1151" y="15854"/>
                    </a:lnTo>
                    <a:lnTo>
                      <a:pt x="1520" y="15685"/>
                    </a:lnTo>
                    <a:lnTo>
                      <a:pt x="1957" y="15572"/>
                    </a:lnTo>
                    <a:lnTo>
                      <a:pt x="2464" y="15527"/>
                    </a:lnTo>
                    <a:lnTo>
                      <a:pt x="2832" y="15561"/>
                    </a:lnTo>
                    <a:lnTo>
                      <a:pt x="3224" y="15617"/>
                    </a:lnTo>
                    <a:lnTo>
                      <a:pt x="3316" y="15639"/>
                    </a:lnTo>
                    <a:lnTo>
                      <a:pt x="3523" y="15685"/>
                    </a:lnTo>
                    <a:lnTo>
                      <a:pt x="3869" y="15752"/>
                    </a:lnTo>
                    <a:lnTo>
                      <a:pt x="4306" y="15831"/>
                    </a:lnTo>
                    <a:lnTo>
                      <a:pt x="4836" y="15944"/>
                    </a:lnTo>
                    <a:lnTo>
                      <a:pt x="5458" y="16045"/>
                    </a:lnTo>
                    <a:lnTo>
                      <a:pt x="6125" y="16158"/>
                    </a:lnTo>
                    <a:lnTo>
                      <a:pt x="6816" y="16248"/>
                    </a:lnTo>
                    <a:lnTo>
                      <a:pt x="7553" y="16338"/>
                    </a:lnTo>
                    <a:lnTo>
                      <a:pt x="8267" y="16417"/>
                    </a:lnTo>
                    <a:lnTo>
                      <a:pt x="9004" y="16462"/>
                    </a:lnTo>
                    <a:lnTo>
                      <a:pt x="9718" y="16473"/>
                    </a:lnTo>
                    <a:lnTo>
                      <a:pt x="10754" y="16439"/>
                    </a:lnTo>
                    <a:lnTo>
                      <a:pt x="11675" y="16349"/>
                    </a:lnTo>
                    <a:lnTo>
                      <a:pt x="12550" y="16214"/>
                    </a:lnTo>
                    <a:lnTo>
                      <a:pt x="13310" y="16011"/>
                    </a:lnTo>
                    <a:lnTo>
                      <a:pt x="13978" y="15775"/>
                    </a:lnTo>
                    <a:lnTo>
                      <a:pt x="14461" y="15493"/>
                    </a:lnTo>
                    <a:lnTo>
                      <a:pt x="14853" y="15177"/>
                    </a:lnTo>
                    <a:lnTo>
                      <a:pt x="15083" y="14806"/>
                    </a:lnTo>
                    <a:lnTo>
                      <a:pt x="15198" y="14423"/>
                    </a:lnTo>
                    <a:lnTo>
                      <a:pt x="15083" y="14028"/>
                    </a:lnTo>
                    <a:lnTo>
                      <a:pt x="14876" y="13645"/>
                    </a:lnTo>
                    <a:lnTo>
                      <a:pt x="14461" y="13307"/>
                    </a:lnTo>
                    <a:lnTo>
                      <a:pt x="13909" y="12992"/>
                    </a:lnTo>
                    <a:lnTo>
                      <a:pt x="13149" y="12665"/>
                    </a:lnTo>
                    <a:lnTo>
                      <a:pt x="12182" y="12383"/>
                    </a:lnTo>
                    <a:lnTo>
                      <a:pt x="11053" y="12090"/>
                    </a:lnTo>
                    <a:lnTo>
                      <a:pt x="9718" y="11808"/>
                    </a:lnTo>
                    <a:lnTo>
                      <a:pt x="8681" y="11617"/>
                    </a:lnTo>
                    <a:lnTo>
                      <a:pt x="7645" y="11403"/>
                    </a:lnTo>
                    <a:lnTo>
                      <a:pt x="6678" y="11189"/>
                    </a:lnTo>
                    <a:lnTo>
                      <a:pt x="5711" y="10941"/>
                    </a:lnTo>
                    <a:lnTo>
                      <a:pt x="4836" y="10682"/>
                    </a:lnTo>
                    <a:lnTo>
                      <a:pt x="3984" y="10389"/>
                    </a:lnTo>
                    <a:lnTo>
                      <a:pt x="3224" y="10085"/>
                    </a:lnTo>
                    <a:lnTo>
                      <a:pt x="2487" y="9746"/>
                    </a:lnTo>
                    <a:lnTo>
                      <a:pt x="1865" y="9397"/>
                    </a:lnTo>
                    <a:lnTo>
                      <a:pt x="1359" y="9003"/>
                    </a:lnTo>
                    <a:lnTo>
                      <a:pt x="921" y="8575"/>
                    </a:lnTo>
                    <a:lnTo>
                      <a:pt x="622" y="8101"/>
                    </a:lnTo>
                    <a:lnTo>
                      <a:pt x="438" y="7594"/>
                    </a:lnTo>
                    <a:lnTo>
                      <a:pt x="345" y="7042"/>
                    </a:lnTo>
                    <a:lnTo>
                      <a:pt x="438" y="6423"/>
                    </a:lnTo>
                    <a:lnTo>
                      <a:pt x="691" y="5825"/>
                    </a:lnTo>
                    <a:lnTo>
                      <a:pt x="1128" y="5273"/>
                    </a:lnTo>
                    <a:lnTo>
                      <a:pt x="1681" y="4732"/>
                    </a:lnTo>
                    <a:lnTo>
                      <a:pt x="2441" y="4259"/>
                    </a:lnTo>
                    <a:lnTo>
                      <a:pt x="3270" y="3831"/>
                    </a:lnTo>
                    <a:lnTo>
                      <a:pt x="4283" y="3459"/>
                    </a:lnTo>
                    <a:lnTo>
                      <a:pt x="5412" y="3132"/>
                    </a:lnTo>
                    <a:lnTo>
                      <a:pt x="6655" y="2873"/>
                    </a:lnTo>
                    <a:lnTo>
                      <a:pt x="8037" y="2670"/>
                    </a:lnTo>
                    <a:lnTo>
                      <a:pt x="8083" y="2659"/>
                    </a:lnTo>
                    <a:lnTo>
                      <a:pt x="8152" y="2659"/>
                    </a:lnTo>
                    <a:lnTo>
                      <a:pt x="8221" y="2625"/>
                    </a:lnTo>
                    <a:lnTo>
                      <a:pt x="8267" y="2614"/>
                    </a:lnTo>
                    <a:lnTo>
                      <a:pt x="8336" y="2569"/>
                    </a:lnTo>
                    <a:lnTo>
                      <a:pt x="8405" y="2535"/>
                    </a:lnTo>
                    <a:lnTo>
                      <a:pt x="8405" y="856"/>
                    </a:lnTo>
                    <a:lnTo>
                      <a:pt x="8497" y="586"/>
                    </a:lnTo>
                    <a:lnTo>
                      <a:pt x="8751" y="349"/>
                    </a:lnTo>
                    <a:lnTo>
                      <a:pt x="9119" y="169"/>
                    </a:lnTo>
                    <a:lnTo>
                      <a:pt x="9626" y="45"/>
                    </a:lnTo>
                    <a:lnTo>
                      <a:pt x="10178" y="0"/>
                    </a:lnTo>
                    <a:close/>
                  </a:path>
                </a:pathLst>
              </a:custGeom>
              <a:grpFill/>
              <a:ln w="12700" cap="flat">
                <a:noFill/>
                <a:miter lim="400000"/>
              </a:ln>
              <a:effectLst>
                <a:outerShdw blurRad="114300" dist="12700" dir="5400000" rotWithShape="0">
                  <a:srgbClr val="000000"/>
                </a:outerShdw>
              </a:effectLst>
            </p:spPr>
            <p:txBody>
              <a:bodyPr wrap="square" lIns="0" tIns="0" rIns="0" bIns="0" numCol="1" anchor="t">
                <a:noAutofit/>
              </a:bodyPr>
              <a:lstStyle/>
              <a:p>
                <a:pPr lvl="0">
                  <a:defRPr sz="4000"/>
                </a:pPr>
                <a:endParaRPr sz="4640"/>
              </a:p>
            </p:txBody>
          </p:sp>
          <p:sp>
            <p:nvSpPr>
              <p:cNvPr id="134" name="Shape 1634"/>
              <p:cNvSpPr/>
              <p:nvPr/>
            </p:nvSpPr>
            <p:spPr>
              <a:xfrm>
                <a:off x="0" y="-1"/>
                <a:ext cx="1014013" cy="1013104"/>
              </a:xfrm>
              <a:custGeom>
                <a:avLst/>
                <a:gdLst/>
                <a:ahLst/>
                <a:cxnLst>
                  <a:cxn ang="0">
                    <a:pos x="wd2" y="hd2"/>
                  </a:cxn>
                  <a:cxn ang="5400000">
                    <a:pos x="wd2" y="hd2"/>
                  </a:cxn>
                  <a:cxn ang="10800000">
                    <a:pos x="wd2" y="hd2"/>
                  </a:cxn>
                  <a:cxn ang="16200000">
                    <a:pos x="wd2" y="hd2"/>
                  </a:cxn>
                </a:cxnLst>
                <a:rect l="0" t="0" r="r" b="b"/>
                <a:pathLst>
                  <a:path w="21600" h="21600" extrusionOk="0">
                    <a:moveTo>
                      <a:pt x="12911" y="1647"/>
                    </a:moveTo>
                    <a:lnTo>
                      <a:pt x="12397" y="1666"/>
                    </a:lnTo>
                    <a:lnTo>
                      <a:pt x="11897" y="1720"/>
                    </a:lnTo>
                    <a:lnTo>
                      <a:pt x="11392" y="1802"/>
                    </a:lnTo>
                    <a:lnTo>
                      <a:pt x="10912" y="1929"/>
                    </a:lnTo>
                    <a:lnTo>
                      <a:pt x="10441" y="2089"/>
                    </a:lnTo>
                    <a:lnTo>
                      <a:pt x="9980" y="2279"/>
                    </a:lnTo>
                    <a:lnTo>
                      <a:pt x="9528" y="2502"/>
                    </a:lnTo>
                    <a:lnTo>
                      <a:pt x="9101" y="2755"/>
                    </a:lnTo>
                    <a:lnTo>
                      <a:pt x="8684" y="3041"/>
                    </a:lnTo>
                    <a:lnTo>
                      <a:pt x="8295" y="3357"/>
                    </a:lnTo>
                    <a:lnTo>
                      <a:pt x="7922" y="3707"/>
                    </a:lnTo>
                    <a:lnTo>
                      <a:pt x="7572" y="4076"/>
                    </a:lnTo>
                    <a:lnTo>
                      <a:pt x="7257" y="4474"/>
                    </a:lnTo>
                    <a:lnTo>
                      <a:pt x="6970" y="4887"/>
                    </a:lnTo>
                    <a:lnTo>
                      <a:pt x="6713" y="5315"/>
                    </a:lnTo>
                    <a:lnTo>
                      <a:pt x="6490" y="5762"/>
                    </a:lnTo>
                    <a:lnTo>
                      <a:pt x="6300" y="6223"/>
                    </a:lnTo>
                    <a:lnTo>
                      <a:pt x="6140" y="6700"/>
                    </a:lnTo>
                    <a:lnTo>
                      <a:pt x="6019" y="7181"/>
                    </a:lnTo>
                    <a:lnTo>
                      <a:pt x="5932" y="7676"/>
                    </a:lnTo>
                    <a:lnTo>
                      <a:pt x="5878" y="8181"/>
                    </a:lnTo>
                    <a:lnTo>
                      <a:pt x="5859" y="8691"/>
                    </a:lnTo>
                    <a:lnTo>
                      <a:pt x="5878" y="9202"/>
                    </a:lnTo>
                    <a:lnTo>
                      <a:pt x="5932" y="9702"/>
                    </a:lnTo>
                    <a:lnTo>
                      <a:pt x="6019" y="10207"/>
                    </a:lnTo>
                    <a:lnTo>
                      <a:pt x="6140" y="10688"/>
                    </a:lnTo>
                    <a:lnTo>
                      <a:pt x="6300" y="11160"/>
                    </a:lnTo>
                    <a:lnTo>
                      <a:pt x="6490" y="11621"/>
                    </a:lnTo>
                    <a:lnTo>
                      <a:pt x="6713" y="12068"/>
                    </a:lnTo>
                    <a:lnTo>
                      <a:pt x="6970" y="12500"/>
                    </a:lnTo>
                    <a:lnTo>
                      <a:pt x="7257" y="12913"/>
                    </a:lnTo>
                    <a:lnTo>
                      <a:pt x="7572" y="13302"/>
                    </a:lnTo>
                    <a:lnTo>
                      <a:pt x="7922" y="13676"/>
                    </a:lnTo>
                    <a:lnTo>
                      <a:pt x="8295" y="14026"/>
                    </a:lnTo>
                    <a:lnTo>
                      <a:pt x="8684" y="14342"/>
                    </a:lnTo>
                    <a:lnTo>
                      <a:pt x="9101" y="14633"/>
                    </a:lnTo>
                    <a:lnTo>
                      <a:pt x="9528" y="14886"/>
                    </a:lnTo>
                    <a:lnTo>
                      <a:pt x="9980" y="15109"/>
                    </a:lnTo>
                    <a:lnTo>
                      <a:pt x="10441" y="15299"/>
                    </a:lnTo>
                    <a:lnTo>
                      <a:pt x="10912" y="15459"/>
                    </a:lnTo>
                    <a:lnTo>
                      <a:pt x="11392" y="15581"/>
                    </a:lnTo>
                    <a:lnTo>
                      <a:pt x="11897" y="15668"/>
                    </a:lnTo>
                    <a:lnTo>
                      <a:pt x="12397" y="15721"/>
                    </a:lnTo>
                    <a:lnTo>
                      <a:pt x="12911" y="15741"/>
                    </a:lnTo>
                    <a:lnTo>
                      <a:pt x="13416" y="15721"/>
                    </a:lnTo>
                    <a:lnTo>
                      <a:pt x="13926" y="15668"/>
                    </a:lnTo>
                    <a:lnTo>
                      <a:pt x="14421" y="15581"/>
                    </a:lnTo>
                    <a:lnTo>
                      <a:pt x="14906" y="15459"/>
                    </a:lnTo>
                    <a:lnTo>
                      <a:pt x="15372" y="15299"/>
                    </a:lnTo>
                    <a:lnTo>
                      <a:pt x="15834" y="15109"/>
                    </a:lnTo>
                    <a:lnTo>
                      <a:pt x="16285" y="14886"/>
                    </a:lnTo>
                    <a:lnTo>
                      <a:pt x="16712" y="14633"/>
                    </a:lnTo>
                    <a:lnTo>
                      <a:pt x="17130" y="14342"/>
                    </a:lnTo>
                    <a:lnTo>
                      <a:pt x="17523" y="14026"/>
                    </a:lnTo>
                    <a:lnTo>
                      <a:pt x="17892" y="13676"/>
                    </a:lnTo>
                    <a:lnTo>
                      <a:pt x="18241" y="13302"/>
                    </a:lnTo>
                    <a:lnTo>
                      <a:pt x="18557" y="12913"/>
                    </a:lnTo>
                    <a:lnTo>
                      <a:pt x="18848" y="12500"/>
                    </a:lnTo>
                    <a:lnTo>
                      <a:pt x="19100" y="12068"/>
                    </a:lnTo>
                    <a:lnTo>
                      <a:pt x="19324" y="11621"/>
                    </a:lnTo>
                    <a:lnTo>
                      <a:pt x="19513" y="11160"/>
                    </a:lnTo>
                    <a:lnTo>
                      <a:pt x="19673" y="10688"/>
                    </a:lnTo>
                    <a:lnTo>
                      <a:pt x="19794" y="10207"/>
                    </a:lnTo>
                    <a:lnTo>
                      <a:pt x="19882" y="9702"/>
                    </a:lnTo>
                    <a:lnTo>
                      <a:pt x="19935" y="9202"/>
                    </a:lnTo>
                    <a:lnTo>
                      <a:pt x="19955" y="8691"/>
                    </a:lnTo>
                    <a:lnTo>
                      <a:pt x="19935" y="8181"/>
                    </a:lnTo>
                    <a:lnTo>
                      <a:pt x="19882" y="7676"/>
                    </a:lnTo>
                    <a:lnTo>
                      <a:pt x="19794" y="7181"/>
                    </a:lnTo>
                    <a:lnTo>
                      <a:pt x="19673" y="6700"/>
                    </a:lnTo>
                    <a:lnTo>
                      <a:pt x="19513" y="6223"/>
                    </a:lnTo>
                    <a:lnTo>
                      <a:pt x="19324" y="5762"/>
                    </a:lnTo>
                    <a:lnTo>
                      <a:pt x="19100" y="5315"/>
                    </a:lnTo>
                    <a:lnTo>
                      <a:pt x="18848" y="4887"/>
                    </a:lnTo>
                    <a:lnTo>
                      <a:pt x="18557" y="4474"/>
                    </a:lnTo>
                    <a:lnTo>
                      <a:pt x="18241" y="4076"/>
                    </a:lnTo>
                    <a:lnTo>
                      <a:pt x="17892" y="3707"/>
                    </a:lnTo>
                    <a:lnTo>
                      <a:pt x="17523" y="3357"/>
                    </a:lnTo>
                    <a:lnTo>
                      <a:pt x="17130" y="3041"/>
                    </a:lnTo>
                    <a:lnTo>
                      <a:pt x="16712" y="2755"/>
                    </a:lnTo>
                    <a:lnTo>
                      <a:pt x="16285" y="2502"/>
                    </a:lnTo>
                    <a:lnTo>
                      <a:pt x="15834" y="2279"/>
                    </a:lnTo>
                    <a:lnTo>
                      <a:pt x="15372" y="2089"/>
                    </a:lnTo>
                    <a:lnTo>
                      <a:pt x="14906" y="1929"/>
                    </a:lnTo>
                    <a:lnTo>
                      <a:pt x="14421" y="1802"/>
                    </a:lnTo>
                    <a:lnTo>
                      <a:pt x="13926" y="1720"/>
                    </a:lnTo>
                    <a:lnTo>
                      <a:pt x="13416" y="1666"/>
                    </a:lnTo>
                    <a:lnTo>
                      <a:pt x="12911" y="1647"/>
                    </a:lnTo>
                    <a:close/>
                    <a:moveTo>
                      <a:pt x="12911" y="0"/>
                    </a:moveTo>
                    <a:lnTo>
                      <a:pt x="13445" y="19"/>
                    </a:lnTo>
                    <a:lnTo>
                      <a:pt x="13970" y="63"/>
                    </a:lnTo>
                    <a:lnTo>
                      <a:pt x="14494" y="141"/>
                    </a:lnTo>
                    <a:lnTo>
                      <a:pt x="15004" y="248"/>
                    </a:lnTo>
                    <a:lnTo>
                      <a:pt x="15508" y="394"/>
                    </a:lnTo>
                    <a:lnTo>
                      <a:pt x="15999" y="559"/>
                    </a:lnTo>
                    <a:lnTo>
                      <a:pt x="16484" y="763"/>
                    </a:lnTo>
                    <a:lnTo>
                      <a:pt x="16950" y="986"/>
                    </a:lnTo>
                    <a:lnTo>
                      <a:pt x="17406" y="1244"/>
                    </a:lnTo>
                    <a:lnTo>
                      <a:pt x="17838" y="1526"/>
                    </a:lnTo>
                    <a:lnTo>
                      <a:pt x="18260" y="1836"/>
                    </a:lnTo>
                    <a:lnTo>
                      <a:pt x="18668" y="2181"/>
                    </a:lnTo>
                    <a:lnTo>
                      <a:pt x="19057" y="2541"/>
                    </a:lnTo>
                    <a:lnTo>
                      <a:pt x="19435" y="2944"/>
                    </a:lnTo>
                    <a:lnTo>
                      <a:pt x="19785" y="3357"/>
                    </a:lnTo>
                    <a:lnTo>
                      <a:pt x="20095" y="3794"/>
                    </a:lnTo>
                    <a:lnTo>
                      <a:pt x="20382" y="4241"/>
                    </a:lnTo>
                    <a:lnTo>
                      <a:pt x="20639" y="4703"/>
                    </a:lnTo>
                    <a:lnTo>
                      <a:pt x="20862" y="5179"/>
                    </a:lnTo>
                    <a:lnTo>
                      <a:pt x="21061" y="5660"/>
                    </a:lnTo>
                    <a:lnTo>
                      <a:pt x="21226" y="6151"/>
                    </a:lnTo>
                    <a:lnTo>
                      <a:pt x="21357" y="6651"/>
                    </a:lnTo>
                    <a:lnTo>
                      <a:pt x="21464" y="7156"/>
                    </a:lnTo>
                    <a:lnTo>
                      <a:pt x="21542" y="7666"/>
                    </a:lnTo>
                    <a:lnTo>
                      <a:pt x="21590" y="8177"/>
                    </a:lnTo>
                    <a:lnTo>
                      <a:pt x="21600" y="8691"/>
                    </a:lnTo>
                    <a:lnTo>
                      <a:pt x="21590" y="9202"/>
                    </a:lnTo>
                    <a:lnTo>
                      <a:pt x="21542" y="9717"/>
                    </a:lnTo>
                    <a:lnTo>
                      <a:pt x="21464" y="10227"/>
                    </a:lnTo>
                    <a:lnTo>
                      <a:pt x="21357" y="10732"/>
                    </a:lnTo>
                    <a:lnTo>
                      <a:pt x="21226" y="11232"/>
                    </a:lnTo>
                    <a:lnTo>
                      <a:pt x="21061" y="11723"/>
                    </a:lnTo>
                    <a:lnTo>
                      <a:pt x="20862" y="12209"/>
                    </a:lnTo>
                    <a:lnTo>
                      <a:pt x="20639" y="12685"/>
                    </a:lnTo>
                    <a:lnTo>
                      <a:pt x="20382" y="13147"/>
                    </a:lnTo>
                    <a:lnTo>
                      <a:pt x="20095" y="13594"/>
                    </a:lnTo>
                    <a:lnTo>
                      <a:pt x="19785" y="14021"/>
                    </a:lnTo>
                    <a:lnTo>
                      <a:pt x="19435" y="14444"/>
                    </a:lnTo>
                    <a:lnTo>
                      <a:pt x="19057" y="14842"/>
                    </a:lnTo>
                    <a:lnTo>
                      <a:pt x="18634" y="15231"/>
                    </a:lnTo>
                    <a:lnTo>
                      <a:pt x="18197" y="15600"/>
                    </a:lnTo>
                    <a:lnTo>
                      <a:pt x="17741" y="15930"/>
                    </a:lnTo>
                    <a:lnTo>
                      <a:pt x="17261" y="16227"/>
                    </a:lnTo>
                    <a:lnTo>
                      <a:pt x="16770" y="16499"/>
                    </a:lnTo>
                    <a:lnTo>
                      <a:pt x="16266" y="16727"/>
                    </a:lnTo>
                    <a:lnTo>
                      <a:pt x="15741" y="16926"/>
                    </a:lnTo>
                    <a:lnTo>
                      <a:pt x="15207" y="17091"/>
                    </a:lnTo>
                    <a:lnTo>
                      <a:pt x="14669" y="17218"/>
                    </a:lnTo>
                    <a:lnTo>
                      <a:pt x="14115" y="17310"/>
                    </a:lnTo>
                    <a:lnTo>
                      <a:pt x="13557" y="17368"/>
                    </a:lnTo>
                    <a:lnTo>
                      <a:pt x="12994" y="17383"/>
                    </a:lnTo>
                    <a:lnTo>
                      <a:pt x="12475" y="17368"/>
                    </a:lnTo>
                    <a:lnTo>
                      <a:pt x="11970" y="17320"/>
                    </a:lnTo>
                    <a:lnTo>
                      <a:pt x="11455" y="17242"/>
                    </a:lnTo>
                    <a:lnTo>
                      <a:pt x="10950" y="17135"/>
                    </a:lnTo>
                    <a:lnTo>
                      <a:pt x="10460" y="16999"/>
                    </a:lnTo>
                    <a:lnTo>
                      <a:pt x="9970" y="16829"/>
                    </a:lnTo>
                    <a:lnTo>
                      <a:pt x="9489" y="16630"/>
                    </a:lnTo>
                    <a:lnTo>
                      <a:pt x="9023" y="16406"/>
                    </a:lnTo>
                    <a:lnTo>
                      <a:pt x="8567" y="16149"/>
                    </a:lnTo>
                    <a:lnTo>
                      <a:pt x="8528" y="16130"/>
                    </a:lnTo>
                    <a:lnTo>
                      <a:pt x="8470" y="16105"/>
                    </a:lnTo>
                    <a:lnTo>
                      <a:pt x="8388" y="16076"/>
                    </a:lnTo>
                    <a:lnTo>
                      <a:pt x="8291" y="16057"/>
                    </a:lnTo>
                    <a:lnTo>
                      <a:pt x="8179" y="16052"/>
                    </a:lnTo>
                    <a:lnTo>
                      <a:pt x="8038" y="16062"/>
                    </a:lnTo>
                    <a:lnTo>
                      <a:pt x="7902" y="16105"/>
                    </a:lnTo>
                    <a:lnTo>
                      <a:pt x="7776" y="16168"/>
                    </a:lnTo>
                    <a:lnTo>
                      <a:pt x="7664" y="16266"/>
                    </a:lnTo>
                    <a:lnTo>
                      <a:pt x="3053" y="20881"/>
                    </a:lnTo>
                    <a:lnTo>
                      <a:pt x="2815" y="21090"/>
                    </a:lnTo>
                    <a:lnTo>
                      <a:pt x="2563" y="21270"/>
                    </a:lnTo>
                    <a:lnTo>
                      <a:pt x="2306" y="21415"/>
                    </a:lnTo>
                    <a:lnTo>
                      <a:pt x="2039" y="21513"/>
                    </a:lnTo>
                    <a:lnTo>
                      <a:pt x="1772" y="21581"/>
                    </a:lnTo>
                    <a:lnTo>
                      <a:pt x="1510" y="21600"/>
                    </a:lnTo>
                    <a:lnTo>
                      <a:pt x="1291" y="21585"/>
                    </a:lnTo>
                    <a:lnTo>
                      <a:pt x="1082" y="21532"/>
                    </a:lnTo>
                    <a:lnTo>
                      <a:pt x="883" y="21454"/>
                    </a:lnTo>
                    <a:lnTo>
                      <a:pt x="704" y="21343"/>
                    </a:lnTo>
                    <a:lnTo>
                      <a:pt x="539" y="21202"/>
                    </a:lnTo>
                    <a:lnTo>
                      <a:pt x="403" y="21061"/>
                    </a:lnTo>
                    <a:lnTo>
                      <a:pt x="252" y="20886"/>
                    </a:lnTo>
                    <a:lnTo>
                      <a:pt x="146" y="20711"/>
                    </a:lnTo>
                    <a:lnTo>
                      <a:pt x="73" y="20531"/>
                    </a:lnTo>
                    <a:lnTo>
                      <a:pt x="24" y="20361"/>
                    </a:lnTo>
                    <a:lnTo>
                      <a:pt x="0" y="20186"/>
                    </a:lnTo>
                    <a:lnTo>
                      <a:pt x="0" y="20031"/>
                    </a:lnTo>
                    <a:lnTo>
                      <a:pt x="15" y="19885"/>
                    </a:lnTo>
                    <a:lnTo>
                      <a:pt x="58" y="19657"/>
                    </a:lnTo>
                    <a:lnTo>
                      <a:pt x="131" y="19423"/>
                    </a:lnTo>
                    <a:lnTo>
                      <a:pt x="238" y="19195"/>
                    </a:lnTo>
                    <a:lnTo>
                      <a:pt x="374" y="18972"/>
                    </a:lnTo>
                    <a:lnTo>
                      <a:pt x="534" y="18753"/>
                    </a:lnTo>
                    <a:lnTo>
                      <a:pt x="723" y="18549"/>
                    </a:lnTo>
                    <a:lnTo>
                      <a:pt x="5344" y="13929"/>
                    </a:lnTo>
                    <a:lnTo>
                      <a:pt x="5441" y="13802"/>
                    </a:lnTo>
                    <a:lnTo>
                      <a:pt x="5509" y="13671"/>
                    </a:lnTo>
                    <a:lnTo>
                      <a:pt x="5543" y="13535"/>
                    </a:lnTo>
                    <a:lnTo>
                      <a:pt x="5558" y="13399"/>
                    </a:lnTo>
                    <a:lnTo>
                      <a:pt x="5533" y="13268"/>
                    </a:lnTo>
                    <a:lnTo>
                      <a:pt x="5504" y="13147"/>
                    </a:lnTo>
                    <a:lnTo>
                      <a:pt x="5451" y="13030"/>
                    </a:lnTo>
                    <a:lnTo>
                      <a:pt x="5174" y="12539"/>
                    </a:lnTo>
                    <a:lnTo>
                      <a:pt x="4932" y="12024"/>
                    </a:lnTo>
                    <a:lnTo>
                      <a:pt x="4723" y="11495"/>
                    </a:lnTo>
                    <a:lnTo>
                      <a:pt x="4548" y="10955"/>
                    </a:lnTo>
                    <a:lnTo>
                      <a:pt x="4407" y="10411"/>
                    </a:lnTo>
                    <a:lnTo>
                      <a:pt x="4310" y="9857"/>
                    </a:lnTo>
                    <a:lnTo>
                      <a:pt x="4242" y="9294"/>
                    </a:lnTo>
                    <a:lnTo>
                      <a:pt x="4218" y="8735"/>
                    </a:lnTo>
                    <a:lnTo>
                      <a:pt x="4223" y="8177"/>
                    </a:lnTo>
                    <a:lnTo>
                      <a:pt x="4271" y="7618"/>
                    </a:lnTo>
                    <a:lnTo>
                      <a:pt x="4349" y="7093"/>
                    </a:lnTo>
                    <a:lnTo>
                      <a:pt x="4461" y="6588"/>
                    </a:lnTo>
                    <a:lnTo>
                      <a:pt x="4602" y="6087"/>
                    </a:lnTo>
                    <a:lnTo>
                      <a:pt x="4767" y="5592"/>
                    </a:lnTo>
                    <a:lnTo>
                      <a:pt x="4961" y="5116"/>
                    </a:lnTo>
                    <a:lnTo>
                      <a:pt x="5194" y="4649"/>
                    </a:lnTo>
                    <a:lnTo>
                      <a:pt x="5451" y="4202"/>
                    </a:lnTo>
                    <a:lnTo>
                      <a:pt x="5732" y="3760"/>
                    </a:lnTo>
                    <a:lnTo>
                      <a:pt x="6048" y="3338"/>
                    </a:lnTo>
                    <a:lnTo>
                      <a:pt x="6393" y="2930"/>
                    </a:lnTo>
                    <a:lnTo>
                      <a:pt x="6757" y="2541"/>
                    </a:lnTo>
                    <a:lnTo>
                      <a:pt x="7145" y="2181"/>
                    </a:lnTo>
                    <a:lnTo>
                      <a:pt x="7553" y="1836"/>
                    </a:lnTo>
                    <a:lnTo>
                      <a:pt x="7975" y="1526"/>
                    </a:lnTo>
                    <a:lnTo>
                      <a:pt x="8417" y="1244"/>
                    </a:lnTo>
                    <a:lnTo>
                      <a:pt x="8868" y="986"/>
                    </a:lnTo>
                    <a:lnTo>
                      <a:pt x="9339" y="763"/>
                    </a:lnTo>
                    <a:lnTo>
                      <a:pt x="9820" y="559"/>
                    </a:lnTo>
                    <a:lnTo>
                      <a:pt x="10305" y="394"/>
                    </a:lnTo>
                    <a:lnTo>
                      <a:pt x="10815" y="248"/>
                    </a:lnTo>
                    <a:lnTo>
                      <a:pt x="11329" y="141"/>
                    </a:lnTo>
                    <a:lnTo>
                      <a:pt x="11848" y="63"/>
                    </a:lnTo>
                    <a:lnTo>
                      <a:pt x="12378" y="19"/>
                    </a:lnTo>
                    <a:lnTo>
                      <a:pt x="12911"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grpSp>
      </p:grpSp>
      <p:grpSp>
        <p:nvGrpSpPr>
          <p:cNvPr id="137" name="Group 2"/>
          <p:cNvGrpSpPr/>
          <p:nvPr/>
        </p:nvGrpSpPr>
        <p:grpSpPr>
          <a:xfrm>
            <a:off x="4023218" y="1996230"/>
            <a:ext cx="1328843" cy="1252909"/>
            <a:chOff x="7459381" y="3987055"/>
            <a:chExt cx="1976719" cy="1976719"/>
          </a:xfrm>
        </p:grpSpPr>
        <p:sp>
          <p:nvSpPr>
            <p:cNvPr id="1655" name="Shape 1655"/>
            <p:cNvSpPr/>
            <p:nvPr/>
          </p:nvSpPr>
          <p:spPr>
            <a:xfrm>
              <a:off x="7459381" y="3987055"/>
              <a:ext cx="1976719" cy="197671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a:effectLst>
              <a:outerShdw blurRad="114300" dist="12700" dir="5400000" rotWithShape="0">
                <a:srgbClr val="000000"/>
              </a:outerShdw>
            </a:effectLst>
          </p:spPr>
          <p:txBody>
            <a:bodyPr lIns="0" tIns="0" rIns="0" bIns="0" anchor="ctr"/>
            <a:lstStyle/>
            <a:p>
              <a:pPr lvl="0" algn="ctr">
                <a:defRPr sz="4000">
                  <a:solidFill>
                    <a:srgbClr val="FFFFFF"/>
                  </a:solidFill>
                </a:defRPr>
              </a:pPr>
              <a:endParaRPr sz="4640"/>
            </a:p>
          </p:txBody>
        </p:sp>
        <p:sp>
          <p:nvSpPr>
            <p:cNvPr id="138" name="Oval 41"/>
            <p:cNvSpPr/>
            <p:nvPr/>
          </p:nvSpPr>
          <p:spPr>
            <a:xfrm>
              <a:off x="7707283" y="4371117"/>
              <a:ext cx="1481716" cy="1224186"/>
            </a:xfrm>
            <a:prstGeom prst="ellipse">
              <a:avLst/>
            </a:prstGeom>
            <a:solidFill>
              <a:srgbClr val="FFFFFF"/>
            </a:solidFill>
            <a:ln w="12700" cap="flat">
              <a:noFill/>
              <a:prstDash val="solid"/>
              <a:miter lim="800000"/>
            </a:ln>
            <a:effectLst/>
          </p:spPr>
          <p:txBody>
            <a:bodyPr rot="0" spcFirstLastPara="1" vertOverflow="overflow" horzOverflow="overflow" vert="horz" wrap="square" lIns="48217" tIns="48217" rIns="48217" bIns="48217" numCol="1" spcCol="38100" rtlCol="0" anchor="ctr">
              <a:spAutoFit/>
            </a:bodyPr>
            <a:lstStyle/>
            <a:p>
              <a:pPr defTabSz="1446530" fontAlgn="auto" latinLnBrk="1" hangingPunct="0">
                <a:spcBef>
                  <a:spcPts val="0"/>
                </a:spcBef>
                <a:spcAft>
                  <a:spcPts val="0"/>
                </a:spcAft>
              </a:pPr>
              <a:endParaRPr lang="en-US" sz="2955">
                <a:solidFill>
                  <a:srgbClr val="000000"/>
                </a:solidFill>
                <a:latin typeface="Calibri" panose="020F0502020204030204"/>
                <a:ea typeface="Calibri" panose="020F0502020204030204"/>
                <a:cs typeface="Calibri" panose="020F0502020204030204"/>
                <a:sym typeface="Calibri" panose="020F0502020204030204"/>
              </a:endParaRPr>
            </a:p>
          </p:txBody>
        </p:sp>
        <p:grpSp>
          <p:nvGrpSpPr>
            <p:cNvPr id="1669" name="Group 1669"/>
            <p:cNvGrpSpPr/>
            <p:nvPr/>
          </p:nvGrpSpPr>
          <p:grpSpPr>
            <a:xfrm>
              <a:off x="7936310" y="4625225"/>
              <a:ext cx="1022862" cy="700375"/>
              <a:chOff x="0" y="0"/>
              <a:chExt cx="1022861" cy="700374"/>
            </a:xfrm>
            <a:solidFill>
              <a:sysClr val="windowText" lastClr="000000"/>
            </a:solidFill>
          </p:grpSpPr>
          <p:sp>
            <p:nvSpPr>
              <p:cNvPr id="1666" name="Shape 1666"/>
              <p:cNvSpPr/>
              <p:nvPr/>
            </p:nvSpPr>
            <p:spPr>
              <a:xfrm>
                <a:off x="281050" y="374283"/>
                <a:ext cx="741812" cy="326092"/>
              </a:xfrm>
              <a:custGeom>
                <a:avLst/>
                <a:gdLst/>
                <a:ahLst/>
                <a:cxnLst>
                  <a:cxn ang="0">
                    <a:pos x="wd2" y="hd2"/>
                  </a:cxn>
                  <a:cxn ang="5400000">
                    <a:pos x="wd2" y="hd2"/>
                  </a:cxn>
                  <a:cxn ang="10800000">
                    <a:pos x="wd2" y="hd2"/>
                  </a:cxn>
                  <a:cxn ang="16200000">
                    <a:pos x="wd2" y="hd2"/>
                  </a:cxn>
                </a:cxnLst>
                <a:rect l="0" t="0" r="r" b="b"/>
                <a:pathLst>
                  <a:path w="21600" h="21600" extrusionOk="0">
                    <a:moveTo>
                      <a:pt x="5831" y="0"/>
                    </a:moveTo>
                    <a:lnTo>
                      <a:pt x="6133" y="45"/>
                    </a:lnTo>
                    <a:lnTo>
                      <a:pt x="6468" y="149"/>
                    </a:lnTo>
                    <a:lnTo>
                      <a:pt x="6835" y="269"/>
                    </a:lnTo>
                    <a:lnTo>
                      <a:pt x="7222" y="433"/>
                    </a:lnTo>
                    <a:lnTo>
                      <a:pt x="7629" y="642"/>
                    </a:lnTo>
                    <a:lnTo>
                      <a:pt x="8055" y="866"/>
                    </a:lnTo>
                    <a:lnTo>
                      <a:pt x="8488" y="1120"/>
                    </a:lnTo>
                    <a:lnTo>
                      <a:pt x="8927" y="1388"/>
                    </a:lnTo>
                    <a:lnTo>
                      <a:pt x="9380" y="1672"/>
                    </a:lnTo>
                    <a:lnTo>
                      <a:pt x="9826" y="1955"/>
                    </a:lnTo>
                    <a:lnTo>
                      <a:pt x="10265" y="2269"/>
                    </a:lnTo>
                    <a:lnTo>
                      <a:pt x="10698" y="2553"/>
                    </a:lnTo>
                    <a:lnTo>
                      <a:pt x="11125" y="2866"/>
                    </a:lnTo>
                    <a:lnTo>
                      <a:pt x="11531" y="3150"/>
                    </a:lnTo>
                    <a:lnTo>
                      <a:pt x="11918" y="3433"/>
                    </a:lnTo>
                    <a:lnTo>
                      <a:pt x="12286" y="3702"/>
                    </a:lnTo>
                    <a:lnTo>
                      <a:pt x="12620" y="3956"/>
                    </a:lnTo>
                    <a:lnTo>
                      <a:pt x="12922" y="4150"/>
                    </a:lnTo>
                    <a:lnTo>
                      <a:pt x="13197" y="4359"/>
                    </a:lnTo>
                    <a:lnTo>
                      <a:pt x="13420" y="4523"/>
                    </a:lnTo>
                    <a:lnTo>
                      <a:pt x="13611" y="4642"/>
                    </a:lnTo>
                    <a:lnTo>
                      <a:pt x="13755" y="4732"/>
                    </a:lnTo>
                    <a:lnTo>
                      <a:pt x="13899" y="4836"/>
                    </a:lnTo>
                    <a:lnTo>
                      <a:pt x="14037" y="5016"/>
                    </a:lnTo>
                    <a:lnTo>
                      <a:pt x="14155" y="5240"/>
                    </a:lnTo>
                    <a:lnTo>
                      <a:pt x="14254" y="5508"/>
                    </a:lnTo>
                    <a:lnTo>
                      <a:pt x="14332" y="5822"/>
                    </a:lnTo>
                    <a:lnTo>
                      <a:pt x="14378" y="6150"/>
                    </a:lnTo>
                    <a:lnTo>
                      <a:pt x="14417" y="6523"/>
                    </a:lnTo>
                    <a:lnTo>
                      <a:pt x="14417" y="6882"/>
                    </a:lnTo>
                    <a:lnTo>
                      <a:pt x="14391" y="7255"/>
                    </a:lnTo>
                    <a:lnTo>
                      <a:pt x="14326" y="7643"/>
                    </a:lnTo>
                    <a:lnTo>
                      <a:pt x="14247" y="8016"/>
                    </a:lnTo>
                    <a:lnTo>
                      <a:pt x="14116" y="8359"/>
                    </a:lnTo>
                    <a:lnTo>
                      <a:pt x="13965" y="8688"/>
                    </a:lnTo>
                    <a:lnTo>
                      <a:pt x="13768" y="8986"/>
                    </a:lnTo>
                    <a:lnTo>
                      <a:pt x="13532" y="9225"/>
                    </a:lnTo>
                    <a:lnTo>
                      <a:pt x="13256" y="9434"/>
                    </a:lnTo>
                    <a:lnTo>
                      <a:pt x="12961" y="9568"/>
                    </a:lnTo>
                    <a:lnTo>
                      <a:pt x="12646" y="9673"/>
                    </a:lnTo>
                    <a:lnTo>
                      <a:pt x="12318" y="9733"/>
                    </a:lnTo>
                    <a:lnTo>
                      <a:pt x="11984" y="9763"/>
                    </a:lnTo>
                    <a:lnTo>
                      <a:pt x="11643" y="9733"/>
                    </a:lnTo>
                    <a:lnTo>
                      <a:pt x="11295" y="9703"/>
                    </a:lnTo>
                    <a:lnTo>
                      <a:pt x="10948" y="9643"/>
                    </a:lnTo>
                    <a:lnTo>
                      <a:pt x="10279" y="9434"/>
                    </a:lnTo>
                    <a:lnTo>
                      <a:pt x="9944" y="9315"/>
                    </a:lnTo>
                    <a:lnTo>
                      <a:pt x="9636" y="9180"/>
                    </a:lnTo>
                    <a:lnTo>
                      <a:pt x="9334" y="9061"/>
                    </a:lnTo>
                    <a:lnTo>
                      <a:pt x="9058" y="8956"/>
                    </a:lnTo>
                    <a:lnTo>
                      <a:pt x="8796" y="8837"/>
                    </a:lnTo>
                    <a:lnTo>
                      <a:pt x="8560" y="8747"/>
                    </a:lnTo>
                    <a:lnTo>
                      <a:pt x="8350" y="8673"/>
                    </a:lnTo>
                    <a:lnTo>
                      <a:pt x="8180" y="8613"/>
                    </a:lnTo>
                    <a:lnTo>
                      <a:pt x="8035" y="8583"/>
                    </a:lnTo>
                    <a:lnTo>
                      <a:pt x="7937" y="8583"/>
                    </a:lnTo>
                    <a:lnTo>
                      <a:pt x="7865" y="8658"/>
                    </a:lnTo>
                    <a:lnTo>
                      <a:pt x="7845" y="8733"/>
                    </a:lnTo>
                    <a:lnTo>
                      <a:pt x="7871" y="9061"/>
                    </a:lnTo>
                    <a:lnTo>
                      <a:pt x="7963" y="9374"/>
                    </a:lnTo>
                    <a:lnTo>
                      <a:pt x="8107" y="9673"/>
                    </a:lnTo>
                    <a:lnTo>
                      <a:pt x="8304" y="9986"/>
                    </a:lnTo>
                    <a:lnTo>
                      <a:pt x="8540" y="10270"/>
                    </a:lnTo>
                    <a:lnTo>
                      <a:pt x="8822" y="10539"/>
                    </a:lnTo>
                    <a:lnTo>
                      <a:pt x="9131" y="10793"/>
                    </a:lnTo>
                    <a:lnTo>
                      <a:pt x="9472" y="11031"/>
                    </a:lnTo>
                    <a:lnTo>
                      <a:pt x="9832" y="11240"/>
                    </a:lnTo>
                    <a:lnTo>
                      <a:pt x="10219" y="11419"/>
                    </a:lnTo>
                    <a:lnTo>
                      <a:pt x="10620" y="11614"/>
                    </a:lnTo>
                    <a:lnTo>
                      <a:pt x="11026" y="11733"/>
                    </a:lnTo>
                    <a:lnTo>
                      <a:pt x="11440" y="11852"/>
                    </a:lnTo>
                    <a:lnTo>
                      <a:pt x="11846" y="11942"/>
                    </a:lnTo>
                    <a:lnTo>
                      <a:pt x="12253" y="12002"/>
                    </a:lnTo>
                    <a:lnTo>
                      <a:pt x="13040" y="12002"/>
                    </a:lnTo>
                    <a:lnTo>
                      <a:pt x="13401" y="11942"/>
                    </a:lnTo>
                    <a:lnTo>
                      <a:pt x="13735" y="11837"/>
                    </a:lnTo>
                    <a:lnTo>
                      <a:pt x="14595" y="11479"/>
                    </a:lnTo>
                    <a:lnTo>
                      <a:pt x="15454" y="11031"/>
                    </a:lnTo>
                    <a:lnTo>
                      <a:pt x="16293" y="10494"/>
                    </a:lnTo>
                    <a:lnTo>
                      <a:pt x="17113" y="9882"/>
                    </a:lnTo>
                    <a:lnTo>
                      <a:pt x="17907" y="9225"/>
                    </a:lnTo>
                    <a:lnTo>
                      <a:pt x="18655" y="8509"/>
                    </a:lnTo>
                    <a:lnTo>
                      <a:pt x="19363" y="7747"/>
                    </a:lnTo>
                    <a:lnTo>
                      <a:pt x="20019" y="6971"/>
                    </a:lnTo>
                    <a:lnTo>
                      <a:pt x="20268" y="6747"/>
                    </a:lnTo>
                    <a:lnTo>
                      <a:pt x="20498" y="6613"/>
                    </a:lnTo>
                    <a:lnTo>
                      <a:pt x="20714" y="6598"/>
                    </a:lnTo>
                    <a:lnTo>
                      <a:pt x="20924" y="6702"/>
                    </a:lnTo>
                    <a:lnTo>
                      <a:pt x="21115" y="6882"/>
                    </a:lnTo>
                    <a:lnTo>
                      <a:pt x="21279" y="7150"/>
                    </a:lnTo>
                    <a:lnTo>
                      <a:pt x="21416" y="7509"/>
                    </a:lnTo>
                    <a:lnTo>
                      <a:pt x="21515" y="7926"/>
                    </a:lnTo>
                    <a:lnTo>
                      <a:pt x="21574" y="8404"/>
                    </a:lnTo>
                    <a:lnTo>
                      <a:pt x="21600" y="8942"/>
                    </a:lnTo>
                    <a:lnTo>
                      <a:pt x="21574" y="9494"/>
                    </a:lnTo>
                    <a:lnTo>
                      <a:pt x="21495" y="10091"/>
                    </a:lnTo>
                    <a:lnTo>
                      <a:pt x="21370" y="10703"/>
                    </a:lnTo>
                    <a:lnTo>
                      <a:pt x="21167" y="11345"/>
                    </a:lnTo>
                    <a:lnTo>
                      <a:pt x="20918" y="11972"/>
                    </a:lnTo>
                    <a:lnTo>
                      <a:pt x="20774" y="12270"/>
                    </a:lnTo>
                    <a:lnTo>
                      <a:pt x="20583" y="12614"/>
                    </a:lnTo>
                    <a:lnTo>
                      <a:pt x="20367" y="12987"/>
                    </a:lnTo>
                    <a:lnTo>
                      <a:pt x="20104" y="13420"/>
                    </a:lnTo>
                    <a:lnTo>
                      <a:pt x="19816" y="13853"/>
                    </a:lnTo>
                    <a:lnTo>
                      <a:pt x="19494" y="14315"/>
                    </a:lnTo>
                    <a:lnTo>
                      <a:pt x="19160" y="14838"/>
                    </a:lnTo>
                    <a:lnTo>
                      <a:pt x="18799" y="15345"/>
                    </a:lnTo>
                    <a:lnTo>
                      <a:pt x="18419" y="15853"/>
                    </a:lnTo>
                    <a:lnTo>
                      <a:pt x="18032" y="16390"/>
                    </a:lnTo>
                    <a:lnTo>
                      <a:pt x="17632" y="16928"/>
                    </a:lnTo>
                    <a:lnTo>
                      <a:pt x="17225" y="17435"/>
                    </a:lnTo>
                    <a:lnTo>
                      <a:pt x="16812" y="17958"/>
                    </a:lnTo>
                    <a:lnTo>
                      <a:pt x="16405" y="18465"/>
                    </a:lnTo>
                    <a:lnTo>
                      <a:pt x="15998" y="18958"/>
                    </a:lnTo>
                    <a:lnTo>
                      <a:pt x="15611" y="19406"/>
                    </a:lnTo>
                    <a:lnTo>
                      <a:pt x="15218" y="19839"/>
                    </a:lnTo>
                    <a:lnTo>
                      <a:pt x="14850" y="20227"/>
                    </a:lnTo>
                    <a:lnTo>
                      <a:pt x="14496" y="20600"/>
                    </a:lnTo>
                    <a:lnTo>
                      <a:pt x="14175" y="20913"/>
                    </a:lnTo>
                    <a:lnTo>
                      <a:pt x="13867" y="21182"/>
                    </a:lnTo>
                    <a:lnTo>
                      <a:pt x="13591" y="21376"/>
                    </a:lnTo>
                    <a:lnTo>
                      <a:pt x="13348" y="21525"/>
                    </a:lnTo>
                    <a:lnTo>
                      <a:pt x="13184" y="21585"/>
                    </a:lnTo>
                    <a:lnTo>
                      <a:pt x="12981" y="21600"/>
                    </a:lnTo>
                    <a:lnTo>
                      <a:pt x="12719" y="21600"/>
                    </a:lnTo>
                    <a:lnTo>
                      <a:pt x="12410" y="21570"/>
                    </a:lnTo>
                    <a:lnTo>
                      <a:pt x="12069" y="21510"/>
                    </a:lnTo>
                    <a:lnTo>
                      <a:pt x="11676" y="21421"/>
                    </a:lnTo>
                    <a:lnTo>
                      <a:pt x="11262" y="21316"/>
                    </a:lnTo>
                    <a:lnTo>
                      <a:pt x="10816" y="21197"/>
                    </a:lnTo>
                    <a:lnTo>
                      <a:pt x="10351" y="21078"/>
                    </a:lnTo>
                    <a:lnTo>
                      <a:pt x="9852" y="20913"/>
                    </a:lnTo>
                    <a:lnTo>
                      <a:pt x="9347" y="20749"/>
                    </a:lnTo>
                    <a:lnTo>
                      <a:pt x="8829" y="20585"/>
                    </a:lnTo>
                    <a:lnTo>
                      <a:pt x="8304" y="20391"/>
                    </a:lnTo>
                    <a:lnTo>
                      <a:pt x="7779" y="20212"/>
                    </a:lnTo>
                    <a:lnTo>
                      <a:pt x="7248" y="20003"/>
                    </a:lnTo>
                    <a:lnTo>
                      <a:pt x="6723" y="19824"/>
                    </a:lnTo>
                    <a:lnTo>
                      <a:pt x="6205" y="19615"/>
                    </a:lnTo>
                    <a:lnTo>
                      <a:pt x="5713" y="19406"/>
                    </a:lnTo>
                    <a:lnTo>
                      <a:pt x="5221" y="19227"/>
                    </a:lnTo>
                    <a:lnTo>
                      <a:pt x="4762" y="19047"/>
                    </a:lnTo>
                    <a:lnTo>
                      <a:pt x="4329" y="18853"/>
                    </a:lnTo>
                    <a:lnTo>
                      <a:pt x="3923" y="18689"/>
                    </a:lnTo>
                    <a:lnTo>
                      <a:pt x="3549" y="18555"/>
                    </a:lnTo>
                    <a:lnTo>
                      <a:pt x="3214" y="18406"/>
                    </a:lnTo>
                    <a:lnTo>
                      <a:pt x="2925" y="18256"/>
                    </a:lnTo>
                    <a:lnTo>
                      <a:pt x="2683" y="18152"/>
                    </a:lnTo>
                    <a:lnTo>
                      <a:pt x="2493" y="18077"/>
                    </a:lnTo>
                    <a:lnTo>
                      <a:pt x="2355" y="17988"/>
                    </a:lnTo>
                    <a:lnTo>
                      <a:pt x="2112" y="17928"/>
                    </a:lnTo>
                    <a:lnTo>
                      <a:pt x="1863" y="17988"/>
                    </a:lnTo>
                    <a:lnTo>
                      <a:pt x="1614" y="18137"/>
                    </a:lnTo>
                    <a:lnTo>
                      <a:pt x="1377" y="18361"/>
                    </a:lnTo>
                    <a:lnTo>
                      <a:pt x="1148" y="18644"/>
                    </a:lnTo>
                    <a:lnTo>
                      <a:pt x="918" y="18973"/>
                    </a:lnTo>
                    <a:lnTo>
                      <a:pt x="702" y="19346"/>
                    </a:lnTo>
                    <a:lnTo>
                      <a:pt x="512" y="19704"/>
                    </a:lnTo>
                    <a:lnTo>
                      <a:pt x="394" y="19898"/>
                    </a:lnTo>
                    <a:lnTo>
                      <a:pt x="295" y="19988"/>
                    </a:lnTo>
                    <a:lnTo>
                      <a:pt x="223" y="20003"/>
                    </a:lnTo>
                    <a:lnTo>
                      <a:pt x="157" y="19988"/>
                    </a:lnTo>
                    <a:lnTo>
                      <a:pt x="105" y="19883"/>
                    </a:lnTo>
                    <a:lnTo>
                      <a:pt x="72" y="19779"/>
                    </a:lnTo>
                    <a:lnTo>
                      <a:pt x="46" y="19630"/>
                    </a:lnTo>
                    <a:lnTo>
                      <a:pt x="13" y="19510"/>
                    </a:lnTo>
                    <a:lnTo>
                      <a:pt x="7" y="19391"/>
                    </a:lnTo>
                    <a:lnTo>
                      <a:pt x="7" y="19286"/>
                    </a:lnTo>
                    <a:lnTo>
                      <a:pt x="0" y="19241"/>
                    </a:lnTo>
                    <a:lnTo>
                      <a:pt x="33" y="18152"/>
                    </a:lnTo>
                    <a:lnTo>
                      <a:pt x="72" y="16943"/>
                    </a:lnTo>
                    <a:lnTo>
                      <a:pt x="105" y="15659"/>
                    </a:lnTo>
                    <a:lnTo>
                      <a:pt x="144" y="14271"/>
                    </a:lnTo>
                    <a:lnTo>
                      <a:pt x="190" y="12838"/>
                    </a:lnTo>
                    <a:lnTo>
                      <a:pt x="223" y="11375"/>
                    </a:lnTo>
                    <a:lnTo>
                      <a:pt x="269" y="9927"/>
                    </a:lnTo>
                    <a:lnTo>
                      <a:pt x="302" y="8464"/>
                    </a:lnTo>
                    <a:lnTo>
                      <a:pt x="348" y="7046"/>
                    </a:lnTo>
                    <a:lnTo>
                      <a:pt x="387" y="5717"/>
                    </a:lnTo>
                    <a:lnTo>
                      <a:pt x="420" y="4448"/>
                    </a:lnTo>
                    <a:lnTo>
                      <a:pt x="453" y="3299"/>
                    </a:lnTo>
                    <a:lnTo>
                      <a:pt x="485" y="2269"/>
                    </a:lnTo>
                    <a:lnTo>
                      <a:pt x="505" y="1985"/>
                    </a:lnTo>
                    <a:lnTo>
                      <a:pt x="538" y="1747"/>
                    </a:lnTo>
                    <a:lnTo>
                      <a:pt x="603" y="1582"/>
                    </a:lnTo>
                    <a:lnTo>
                      <a:pt x="682" y="1493"/>
                    </a:lnTo>
                    <a:lnTo>
                      <a:pt x="787" y="1403"/>
                    </a:lnTo>
                    <a:lnTo>
                      <a:pt x="892" y="1343"/>
                    </a:lnTo>
                    <a:lnTo>
                      <a:pt x="1030" y="1299"/>
                    </a:lnTo>
                    <a:lnTo>
                      <a:pt x="1174" y="1239"/>
                    </a:lnTo>
                    <a:lnTo>
                      <a:pt x="1469" y="1134"/>
                    </a:lnTo>
                    <a:lnTo>
                      <a:pt x="1804" y="1015"/>
                    </a:lnTo>
                    <a:lnTo>
                      <a:pt x="2165" y="896"/>
                    </a:lnTo>
                    <a:lnTo>
                      <a:pt x="2952" y="627"/>
                    </a:lnTo>
                    <a:lnTo>
                      <a:pt x="3372" y="493"/>
                    </a:lnTo>
                    <a:lnTo>
                      <a:pt x="3778" y="373"/>
                    </a:lnTo>
                    <a:lnTo>
                      <a:pt x="4185" y="269"/>
                    </a:lnTo>
                    <a:lnTo>
                      <a:pt x="4572" y="164"/>
                    </a:lnTo>
                    <a:lnTo>
                      <a:pt x="4933" y="90"/>
                    </a:lnTo>
                    <a:lnTo>
                      <a:pt x="5267" y="45"/>
                    </a:lnTo>
                    <a:lnTo>
                      <a:pt x="5575" y="0"/>
                    </a:lnTo>
                    <a:lnTo>
                      <a:pt x="5831"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667" name="Shape 1667"/>
              <p:cNvSpPr/>
              <p:nvPr/>
            </p:nvSpPr>
            <p:spPr>
              <a:xfrm>
                <a:off x="0" y="382841"/>
                <a:ext cx="235110" cy="302670"/>
              </a:xfrm>
              <a:custGeom>
                <a:avLst/>
                <a:gdLst/>
                <a:ahLst/>
                <a:cxnLst>
                  <a:cxn ang="0">
                    <a:pos x="wd2" y="hd2"/>
                  </a:cxn>
                  <a:cxn ang="5400000">
                    <a:pos x="wd2" y="hd2"/>
                  </a:cxn>
                  <a:cxn ang="10800000">
                    <a:pos x="wd2" y="hd2"/>
                  </a:cxn>
                  <a:cxn ang="16200000">
                    <a:pos x="wd2" y="hd2"/>
                  </a:cxn>
                </a:cxnLst>
                <a:rect l="0" t="0" r="r" b="b"/>
                <a:pathLst>
                  <a:path w="21600" h="21600" extrusionOk="0">
                    <a:moveTo>
                      <a:pt x="11203" y="12931"/>
                    </a:moveTo>
                    <a:lnTo>
                      <a:pt x="10376" y="12995"/>
                    </a:lnTo>
                    <a:lnTo>
                      <a:pt x="9632" y="13172"/>
                    </a:lnTo>
                    <a:lnTo>
                      <a:pt x="8950" y="13462"/>
                    </a:lnTo>
                    <a:lnTo>
                      <a:pt x="8351" y="13848"/>
                    </a:lnTo>
                    <a:lnTo>
                      <a:pt x="7855" y="14314"/>
                    </a:lnTo>
                    <a:lnTo>
                      <a:pt x="7482" y="14845"/>
                    </a:lnTo>
                    <a:lnTo>
                      <a:pt x="7255" y="15408"/>
                    </a:lnTo>
                    <a:lnTo>
                      <a:pt x="7172" y="16035"/>
                    </a:lnTo>
                    <a:lnTo>
                      <a:pt x="7255" y="16678"/>
                    </a:lnTo>
                    <a:lnTo>
                      <a:pt x="7482" y="17241"/>
                    </a:lnTo>
                    <a:lnTo>
                      <a:pt x="7855" y="17788"/>
                    </a:lnTo>
                    <a:lnTo>
                      <a:pt x="8351" y="18239"/>
                    </a:lnTo>
                    <a:lnTo>
                      <a:pt x="8950" y="18625"/>
                    </a:lnTo>
                    <a:lnTo>
                      <a:pt x="9632" y="18914"/>
                    </a:lnTo>
                    <a:lnTo>
                      <a:pt x="10376" y="19091"/>
                    </a:lnTo>
                    <a:lnTo>
                      <a:pt x="11203" y="19155"/>
                    </a:lnTo>
                    <a:lnTo>
                      <a:pt x="11989" y="19091"/>
                    </a:lnTo>
                    <a:lnTo>
                      <a:pt x="12733" y="18914"/>
                    </a:lnTo>
                    <a:lnTo>
                      <a:pt x="13415" y="18625"/>
                    </a:lnTo>
                    <a:lnTo>
                      <a:pt x="14014" y="18239"/>
                    </a:lnTo>
                    <a:lnTo>
                      <a:pt x="14490" y="17788"/>
                    </a:lnTo>
                    <a:lnTo>
                      <a:pt x="14862" y="17241"/>
                    </a:lnTo>
                    <a:lnTo>
                      <a:pt x="15089" y="16678"/>
                    </a:lnTo>
                    <a:lnTo>
                      <a:pt x="15192" y="16035"/>
                    </a:lnTo>
                    <a:lnTo>
                      <a:pt x="15089" y="15408"/>
                    </a:lnTo>
                    <a:lnTo>
                      <a:pt x="14862" y="14845"/>
                    </a:lnTo>
                    <a:lnTo>
                      <a:pt x="14490" y="14314"/>
                    </a:lnTo>
                    <a:lnTo>
                      <a:pt x="14014" y="13848"/>
                    </a:lnTo>
                    <a:lnTo>
                      <a:pt x="13415" y="13462"/>
                    </a:lnTo>
                    <a:lnTo>
                      <a:pt x="12733" y="13172"/>
                    </a:lnTo>
                    <a:lnTo>
                      <a:pt x="11989" y="12995"/>
                    </a:lnTo>
                    <a:lnTo>
                      <a:pt x="11203" y="12931"/>
                    </a:lnTo>
                    <a:close/>
                    <a:moveTo>
                      <a:pt x="5250" y="0"/>
                    </a:moveTo>
                    <a:lnTo>
                      <a:pt x="19719" y="547"/>
                    </a:lnTo>
                    <a:lnTo>
                      <a:pt x="20256" y="643"/>
                    </a:lnTo>
                    <a:lnTo>
                      <a:pt x="20711" y="820"/>
                    </a:lnTo>
                    <a:lnTo>
                      <a:pt x="21104" y="1078"/>
                    </a:lnTo>
                    <a:lnTo>
                      <a:pt x="21393" y="1415"/>
                    </a:lnTo>
                    <a:lnTo>
                      <a:pt x="21559" y="1785"/>
                    </a:lnTo>
                    <a:lnTo>
                      <a:pt x="21600" y="2203"/>
                    </a:lnTo>
                    <a:lnTo>
                      <a:pt x="19822" y="20088"/>
                    </a:lnTo>
                    <a:lnTo>
                      <a:pt x="19719" y="20506"/>
                    </a:lnTo>
                    <a:lnTo>
                      <a:pt x="19450" y="20876"/>
                    </a:lnTo>
                    <a:lnTo>
                      <a:pt x="19120" y="21182"/>
                    </a:lnTo>
                    <a:lnTo>
                      <a:pt x="18686" y="21423"/>
                    </a:lnTo>
                    <a:lnTo>
                      <a:pt x="18169" y="21568"/>
                    </a:lnTo>
                    <a:lnTo>
                      <a:pt x="17631" y="21600"/>
                    </a:lnTo>
                    <a:lnTo>
                      <a:pt x="1592" y="21600"/>
                    </a:lnTo>
                    <a:lnTo>
                      <a:pt x="1075" y="21536"/>
                    </a:lnTo>
                    <a:lnTo>
                      <a:pt x="620" y="21359"/>
                    </a:lnTo>
                    <a:lnTo>
                      <a:pt x="310" y="21117"/>
                    </a:lnTo>
                    <a:lnTo>
                      <a:pt x="83" y="20796"/>
                    </a:lnTo>
                    <a:lnTo>
                      <a:pt x="0" y="20410"/>
                    </a:lnTo>
                    <a:lnTo>
                      <a:pt x="62" y="20008"/>
                    </a:lnTo>
                    <a:lnTo>
                      <a:pt x="2708" y="1448"/>
                    </a:lnTo>
                    <a:lnTo>
                      <a:pt x="2914" y="1062"/>
                    </a:lnTo>
                    <a:lnTo>
                      <a:pt x="3224" y="708"/>
                    </a:lnTo>
                    <a:lnTo>
                      <a:pt x="3638" y="386"/>
                    </a:lnTo>
                    <a:lnTo>
                      <a:pt x="4134" y="177"/>
                    </a:lnTo>
                    <a:lnTo>
                      <a:pt x="4671" y="32"/>
                    </a:lnTo>
                    <a:lnTo>
                      <a:pt x="5250"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668" name="Shape 1668"/>
              <p:cNvSpPr/>
              <p:nvPr/>
            </p:nvSpPr>
            <p:spPr>
              <a:xfrm>
                <a:off x="252224" y="0"/>
                <a:ext cx="710734" cy="356718"/>
              </a:xfrm>
              <a:custGeom>
                <a:avLst/>
                <a:gdLst/>
                <a:ahLst/>
                <a:cxnLst>
                  <a:cxn ang="0">
                    <a:pos x="wd2" y="hd2"/>
                  </a:cxn>
                  <a:cxn ang="5400000">
                    <a:pos x="wd2" y="hd2"/>
                  </a:cxn>
                  <a:cxn ang="10800000">
                    <a:pos x="wd2" y="hd2"/>
                  </a:cxn>
                  <a:cxn ang="16200000">
                    <a:pos x="wd2" y="hd2"/>
                  </a:cxn>
                </a:cxnLst>
                <a:rect l="0" t="0" r="r" b="b"/>
                <a:pathLst>
                  <a:path w="21600" h="21600" extrusionOk="0">
                    <a:moveTo>
                      <a:pt x="5133" y="3493"/>
                    </a:moveTo>
                    <a:lnTo>
                      <a:pt x="4736" y="3507"/>
                    </a:lnTo>
                    <a:lnTo>
                      <a:pt x="4360" y="3602"/>
                    </a:lnTo>
                    <a:lnTo>
                      <a:pt x="3983" y="3807"/>
                    </a:lnTo>
                    <a:lnTo>
                      <a:pt x="3621" y="4093"/>
                    </a:lnTo>
                    <a:lnTo>
                      <a:pt x="3292" y="4448"/>
                    </a:lnTo>
                    <a:lnTo>
                      <a:pt x="2970" y="4899"/>
                    </a:lnTo>
                    <a:lnTo>
                      <a:pt x="2690" y="5403"/>
                    </a:lnTo>
                    <a:lnTo>
                      <a:pt x="2437" y="5990"/>
                    </a:lnTo>
                    <a:lnTo>
                      <a:pt x="2211" y="6618"/>
                    </a:lnTo>
                    <a:lnTo>
                      <a:pt x="2026" y="7341"/>
                    </a:lnTo>
                    <a:lnTo>
                      <a:pt x="1889" y="8091"/>
                    </a:lnTo>
                    <a:lnTo>
                      <a:pt x="1800" y="8869"/>
                    </a:lnTo>
                    <a:lnTo>
                      <a:pt x="1752" y="9661"/>
                    </a:lnTo>
                    <a:lnTo>
                      <a:pt x="1766" y="10452"/>
                    </a:lnTo>
                    <a:lnTo>
                      <a:pt x="1821" y="11216"/>
                    </a:lnTo>
                    <a:lnTo>
                      <a:pt x="1916" y="11953"/>
                    </a:lnTo>
                    <a:lnTo>
                      <a:pt x="2060" y="12663"/>
                    </a:lnTo>
                    <a:lnTo>
                      <a:pt x="2245" y="13345"/>
                    </a:lnTo>
                    <a:lnTo>
                      <a:pt x="2464" y="13959"/>
                    </a:lnTo>
                    <a:lnTo>
                      <a:pt x="2724" y="14532"/>
                    </a:lnTo>
                    <a:lnTo>
                      <a:pt x="3011" y="15050"/>
                    </a:lnTo>
                    <a:lnTo>
                      <a:pt x="3340" y="15487"/>
                    </a:lnTo>
                    <a:lnTo>
                      <a:pt x="3689" y="15842"/>
                    </a:lnTo>
                    <a:lnTo>
                      <a:pt x="4072" y="16115"/>
                    </a:lnTo>
                    <a:lnTo>
                      <a:pt x="4469" y="16306"/>
                    </a:lnTo>
                    <a:lnTo>
                      <a:pt x="4866" y="16388"/>
                    </a:lnTo>
                    <a:lnTo>
                      <a:pt x="5263" y="16360"/>
                    </a:lnTo>
                    <a:lnTo>
                      <a:pt x="5640" y="16265"/>
                    </a:lnTo>
                    <a:lnTo>
                      <a:pt x="6016" y="16060"/>
                    </a:lnTo>
                    <a:lnTo>
                      <a:pt x="6379" y="15787"/>
                    </a:lnTo>
                    <a:lnTo>
                      <a:pt x="6707" y="15432"/>
                    </a:lnTo>
                    <a:lnTo>
                      <a:pt x="7015" y="14982"/>
                    </a:lnTo>
                    <a:lnTo>
                      <a:pt x="7310" y="14464"/>
                    </a:lnTo>
                    <a:lnTo>
                      <a:pt x="7563" y="13891"/>
                    </a:lnTo>
                    <a:lnTo>
                      <a:pt x="7782" y="13249"/>
                    </a:lnTo>
                    <a:lnTo>
                      <a:pt x="7973" y="12540"/>
                    </a:lnTo>
                    <a:lnTo>
                      <a:pt x="8110" y="11789"/>
                    </a:lnTo>
                    <a:lnTo>
                      <a:pt x="8199" y="10998"/>
                    </a:lnTo>
                    <a:lnTo>
                      <a:pt x="8247" y="10193"/>
                    </a:lnTo>
                    <a:lnTo>
                      <a:pt x="8233" y="9415"/>
                    </a:lnTo>
                    <a:lnTo>
                      <a:pt x="8179" y="8651"/>
                    </a:lnTo>
                    <a:lnTo>
                      <a:pt x="8076" y="7914"/>
                    </a:lnTo>
                    <a:lnTo>
                      <a:pt x="7932" y="7205"/>
                    </a:lnTo>
                    <a:lnTo>
                      <a:pt x="7754" y="6536"/>
                    </a:lnTo>
                    <a:lnTo>
                      <a:pt x="7535" y="5908"/>
                    </a:lnTo>
                    <a:lnTo>
                      <a:pt x="7275" y="5349"/>
                    </a:lnTo>
                    <a:lnTo>
                      <a:pt x="6981" y="4817"/>
                    </a:lnTo>
                    <a:lnTo>
                      <a:pt x="6659" y="4394"/>
                    </a:lnTo>
                    <a:lnTo>
                      <a:pt x="6310" y="4039"/>
                    </a:lnTo>
                    <a:lnTo>
                      <a:pt x="5927" y="3752"/>
                    </a:lnTo>
                    <a:lnTo>
                      <a:pt x="5530" y="3561"/>
                    </a:lnTo>
                    <a:lnTo>
                      <a:pt x="5133" y="3493"/>
                    </a:lnTo>
                    <a:close/>
                    <a:moveTo>
                      <a:pt x="4935" y="0"/>
                    </a:moveTo>
                    <a:lnTo>
                      <a:pt x="5434" y="41"/>
                    </a:lnTo>
                    <a:lnTo>
                      <a:pt x="5927" y="164"/>
                    </a:lnTo>
                    <a:lnTo>
                      <a:pt x="6427" y="409"/>
                    </a:lnTo>
                    <a:lnTo>
                      <a:pt x="6878" y="710"/>
                    </a:lnTo>
                    <a:lnTo>
                      <a:pt x="7303" y="1105"/>
                    </a:lnTo>
                    <a:lnTo>
                      <a:pt x="7706" y="1569"/>
                    </a:lnTo>
                    <a:lnTo>
                      <a:pt x="8076" y="2101"/>
                    </a:lnTo>
                    <a:lnTo>
                      <a:pt x="8425" y="2688"/>
                    </a:lnTo>
                    <a:lnTo>
                      <a:pt x="8733" y="3343"/>
                    </a:lnTo>
                    <a:lnTo>
                      <a:pt x="9021" y="4039"/>
                    </a:lnTo>
                    <a:lnTo>
                      <a:pt x="9274" y="4789"/>
                    </a:lnTo>
                    <a:lnTo>
                      <a:pt x="9479" y="5554"/>
                    </a:lnTo>
                    <a:lnTo>
                      <a:pt x="9657" y="6386"/>
                    </a:lnTo>
                    <a:lnTo>
                      <a:pt x="9808" y="7218"/>
                    </a:lnTo>
                    <a:lnTo>
                      <a:pt x="9917" y="8105"/>
                    </a:lnTo>
                    <a:lnTo>
                      <a:pt x="9972" y="8992"/>
                    </a:lnTo>
                    <a:lnTo>
                      <a:pt x="9979" y="9169"/>
                    </a:lnTo>
                    <a:lnTo>
                      <a:pt x="10006" y="9633"/>
                    </a:lnTo>
                    <a:lnTo>
                      <a:pt x="10047" y="9852"/>
                    </a:lnTo>
                    <a:lnTo>
                      <a:pt x="10095" y="10056"/>
                    </a:lnTo>
                    <a:lnTo>
                      <a:pt x="10157" y="10206"/>
                    </a:lnTo>
                    <a:lnTo>
                      <a:pt x="10252" y="10316"/>
                    </a:lnTo>
                    <a:lnTo>
                      <a:pt x="13941" y="12499"/>
                    </a:lnTo>
                    <a:lnTo>
                      <a:pt x="13962" y="12512"/>
                    </a:lnTo>
                    <a:lnTo>
                      <a:pt x="14010" y="12540"/>
                    </a:lnTo>
                    <a:lnTo>
                      <a:pt x="14065" y="12553"/>
                    </a:lnTo>
                    <a:lnTo>
                      <a:pt x="14133" y="12553"/>
                    </a:lnTo>
                    <a:lnTo>
                      <a:pt x="14208" y="12499"/>
                    </a:lnTo>
                    <a:lnTo>
                      <a:pt x="14263" y="12390"/>
                    </a:lnTo>
                    <a:lnTo>
                      <a:pt x="14311" y="12199"/>
                    </a:lnTo>
                    <a:lnTo>
                      <a:pt x="14345" y="11953"/>
                    </a:lnTo>
                    <a:lnTo>
                      <a:pt x="14393" y="11653"/>
                    </a:lnTo>
                    <a:lnTo>
                      <a:pt x="14441" y="11339"/>
                    </a:lnTo>
                    <a:lnTo>
                      <a:pt x="14496" y="10984"/>
                    </a:lnTo>
                    <a:lnTo>
                      <a:pt x="14544" y="10602"/>
                    </a:lnTo>
                    <a:lnTo>
                      <a:pt x="14605" y="10247"/>
                    </a:lnTo>
                    <a:lnTo>
                      <a:pt x="14660" y="9893"/>
                    </a:lnTo>
                    <a:lnTo>
                      <a:pt x="14708" y="9592"/>
                    </a:lnTo>
                    <a:lnTo>
                      <a:pt x="14742" y="9306"/>
                    </a:lnTo>
                    <a:lnTo>
                      <a:pt x="14770" y="9101"/>
                    </a:lnTo>
                    <a:lnTo>
                      <a:pt x="14797" y="8965"/>
                    </a:lnTo>
                    <a:lnTo>
                      <a:pt x="14797" y="8910"/>
                    </a:lnTo>
                    <a:lnTo>
                      <a:pt x="14893" y="8487"/>
                    </a:lnTo>
                    <a:lnTo>
                      <a:pt x="15016" y="8091"/>
                    </a:lnTo>
                    <a:lnTo>
                      <a:pt x="15167" y="7750"/>
                    </a:lnTo>
                    <a:lnTo>
                      <a:pt x="15338" y="7464"/>
                    </a:lnTo>
                    <a:lnTo>
                      <a:pt x="15536" y="7259"/>
                    </a:lnTo>
                    <a:lnTo>
                      <a:pt x="15755" y="7109"/>
                    </a:lnTo>
                    <a:lnTo>
                      <a:pt x="15981" y="7054"/>
                    </a:lnTo>
                    <a:lnTo>
                      <a:pt x="16207" y="7054"/>
                    </a:lnTo>
                    <a:lnTo>
                      <a:pt x="16440" y="7150"/>
                    </a:lnTo>
                    <a:lnTo>
                      <a:pt x="16659" y="7314"/>
                    </a:lnTo>
                    <a:lnTo>
                      <a:pt x="16857" y="7559"/>
                    </a:lnTo>
                    <a:lnTo>
                      <a:pt x="17028" y="7860"/>
                    </a:lnTo>
                    <a:lnTo>
                      <a:pt x="17158" y="8214"/>
                    </a:lnTo>
                    <a:lnTo>
                      <a:pt x="17275" y="8610"/>
                    </a:lnTo>
                    <a:lnTo>
                      <a:pt x="17336" y="9047"/>
                    </a:lnTo>
                    <a:lnTo>
                      <a:pt x="17377" y="9483"/>
                    </a:lnTo>
                    <a:lnTo>
                      <a:pt x="17377" y="9947"/>
                    </a:lnTo>
                    <a:lnTo>
                      <a:pt x="17329" y="10411"/>
                    </a:lnTo>
                    <a:lnTo>
                      <a:pt x="17316" y="10452"/>
                    </a:lnTo>
                    <a:lnTo>
                      <a:pt x="17302" y="10589"/>
                    </a:lnTo>
                    <a:lnTo>
                      <a:pt x="17261" y="10807"/>
                    </a:lnTo>
                    <a:lnTo>
                      <a:pt x="17227" y="11066"/>
                    </a:lnTo>
                    <a:lnTo>
                      <a:pt x="17179" y="11394"/>
                    </a:lnTo>
                    <a:lnTo>
                      <a:pt x="17131" y="11735"/>
                    </a:lnTo>
                    <a:lnTo>
                      <a:pt x="17076" y="12103"/>
                    </a:lnTo>
                    <a:lnTo>
                      <a:pt x="17014" y="12458"/>
                    </a:lnTo>
                    <a:lnTo>
                      <a:pt x="16960" y="12813"/>
                    </a:lnTo>
                    <a:lnTo>
                      <a:pt x="16912" y="13154"/>
                    </a:lnTo>
                    <a:lnTo>
                      <a:pt x="16864" y="13440"/>
                    </a:lnTo>
                    <a:lnTo>
                      <a:pt x="16837" y="13686"/>
                    </a:lnTo>
                    <a:lnTo>
                      <a:pt x="16816" y="13891"/>
                    </a:lnTo>
                    <a:lnTo>
                      <a:pt x="16837" y="14054"/>
                    </a:lnTo>
                    <a:lnTo>
                      <a:pt x="16878" y="14163"/>
                    </a:lnTo>
                    <a:lnTo>
                      <a:pt x="16932" y="14245"/>
                    </a:lnTo>
                    <a:lnTo>
                      <a:pt x="16980" y="14300"/>
                    </a:lnTo>
                    <a:lnTo>
                      <a:pt x="17014" y="14314"/>
                    </a:lnTo>
                    <a:lnTo>
                      <a:pt x="17035" y="14341"/>
                    </a:lnTo>
                    <a:lnTo>
                      <a:pt x="17056" y="14341"/>
                    </a:lnTo>
                    <a:lnTo>
                      <a:pt x="17117" y="14382"/>
                    </a:lnTo>
                    <a:lnTo>
                      <a:pt x="17206" y="14436"/>
                    </a:lnTo>
                    <a:lnTo>
                      <a:pt x="17316" y="14491"/>
                    </a:lnTo>
                    <a:lnTo>
                      <a:pt x="17432" y="14559"/>
                    </a:lnTo>
                    <a:lnTo>
                      <a:pt x="17562" y="14641"/>
                    </a:lnTo>
                    <a:lnTo>
                      <a:pt x="17678" y="14709"/>
                    </a:lnTo>
                    <a:lnTo>
                      <a:pt x="17788" y="14764"/>
                    </a:lnTo>
                    <a:lnTo>
                      <a:pt x="17877" y="14832"/>
                    </a:lnTo>
                    <a:lnTo>
                      <a:pt x="17986" y="14859"/>
                    </a:lnTo>
                    <a:lnTo>
                      <a:pt x="18075" y="14832"/>
                    </a:lnTo>
                    <a:lnTo>
                      <a:pt x="18137" y="14764"/>
                    </a:lnTo>
                    <a:lnTo>
                      <a:pt x="18185" y="14655"/>
                    </a:lnTo>
                    <a:lnTo>
                      <a:pt x="18205" y="14559"/>
                    </a:lnTo>
                    <a:lnTo>
                      <a:pt x="18226" y="14491"/>
                    </a:lnTo>
                    <a:lnTo>
                      <a:pt x="18226" y="14464"/>
                    </a:lnTo>
                    <a:lnTo>
                      <a:pt x="18561" y="12240"/>
                    </a:lnTo>
                    <a:lnTo>
                      <a:pt x="18650" y="11789"/>
                    </a:lnTo>
                    <a:lnTo>
                      <a:pt x="18773" y="11407"/>
                    </a:lnTo>
                    <a:lnTo>
                      <a:pt x="18924" y="11066"/>
                    </a:lnTo>
                    <a:lnTo>
                      <a:pt x="19102" y="10793"/>
                    </a:lnTo>
                    <a:lnTo>
                      <a:pt x="19300" y="10589"/>
                    </a:lnTo>
                    <a:lnTo>
                      <a:pt x="19506" y="10438"/>
                    </a:lnTo>
                    <a:lnTo>
                      <a:pt x="19732" y="10357"/>
                    </a:lnTo>
                    <a:lnTo>
                      <a:pt x="19957" y="10384"/>
                    </a:lnTo>
                    <a:lnTo>
                      <a:pt x="20197" y="10466"/>
                    </a:lnTo>
                    <a:lnTo>
                      <a:pt x="20423" y="10643"/>
                    </a:lnTo>
                    <a:lnTo>
                      <a:pt x="20608" y="10889"/>
                    </a:lnTo>
                    <a:lnTo>
                      <a:pt x="20779" y="11189"/>
                    </a:lnTo>
                    <a:lnTo>
                      <a:pt x="20922" y="11544"/>
                    </a:lnTo>
                    <a:lnTo>
                      <a:pt x="21025" y="11939"/>
                    </a:lnTo>
                    <a:lnTo>
                      <a:pt x="21100" y="12349"/>
                    </a:lnTo>
                    <a:lnTo>
                      <a:pt x="21141" y="12799"/>
                    </a:lnTo>
                    <a:lnTo>
                      <a:pt x="21128" y="13263"/>
                    </a:lnTo>
                    <a:lnTo>
                      <a:pt x="21080" y="13713"/>
                    </a:lnTo>
                    <a:lnTo>
                      <a:pt x="20744" y="16006"/>
                    </a:lnTo>
                    <a:lnTo>
                      <a:pt x="20731" y="16183"/>
                    </a:lnTo>
                    <a:lnTo>
                      <a:pt x="20758" y="16347"/>
                    </a:lnTo>
                    <a:lnTo>
                      <a:pt x="20820" y="16497"/>
                    </a:lnTo>
                    <a:lnTo>
                      <a:pt x="20881" y="16606"/>
                    </a:lnTo>
                    <a:lnTo>
                      <a:pt x="20957" y="16715"/>
                    </a:lnTo>
                    <a:lnTo>
                      <a:pt x="21018" y="16797"/>
                    </a:lnTo>
                    <a:lnTo>
                      <a:pt x="21203" y="17097"/>
                    </a:lnTo>
                    <a:lnTo>
                      <a:pt x="21354" y="17452"/>
                    </a:lnTo>
                    <a:lnTo>
                      <a:pt x="21477" y="17861"/>
                    </a:lnTo>
                    <a:lnTo>
                      <a:pt x="21566" y="18298"/>
                    </a:lnTo>
                    <a:lnTo>
                      <a:pt x="21600" y="18762"/>
                    </a:lnTo>
                    <a:lnTo>
                      <a:pt x="21600" y="19253"/>
                    </a:lnTo>
                    <a:lnTo>
                      <a:pt x="21552" y="19744"/>
                    </a:lnTo>
                    <a:lnTo>
                      <a:pt x="21470" y="20181"/>
                    </a:lnTo>
                    <a:lnTo>
                      <a:pt x="21347" y="20563"/>
                    </a:lnTo>
                    <a:lnTo>
                      <a:pt x="21196" y="20904"/>
                    </a:lnTo>
                    <a:lnTo>
                      <a:pt x="21018" y="21163"/>
                    </a:lnTo>
                    <a:lnTo>
                      <a:pt x="20820" y="21395"/>
                    </a:lnTo>
                    <a:lnTo>
                      <a:pt x="20608" y="21532"/>
                    </a:lnTo>
                    <a:lnTo>
                      <a:pt x="20382" y="21600"/>
                    </a:lnTo>
                    <a:lnTo>
                      <a:pt x="20149" y="21600"/>
                    </a:lnTo>
                    <a:lnTo>
                      <a:pt x="19923" y="21504"/>
                    </a:lnTo>
                    <a:lnTo>
                      <a:pt x="9506" y="15337"/>
                    </a:lnTo>
                    <a:lnTo>
                      <a:pt x="9383" y="15296"/>
                    </a:lnTo>
                    <a:lnTo>
                      <a:pt x="9294" y="15337"/>
                    </a:lnTo>
                    <a:lnTo>
                      <a:pt x="9219" y="15405"/>
                    </a:lnTo>
                    <a:lnTo>
                      <a:pt x="9151" y="15501"/>
                    </a:lnTo>
                    <a:lnTo>
                      <a:pt x="9103" y="15610"/>
                    </a:lnTo>
                    <a:lnTo>
                      <a:pt x="9075" y="15705"/>
                    </a:lnTo>
                    <a:lnTo>
                      <a:pt x="8774" y="16442"/>
                    </a:lnTo>
                    <a:lnTo>
                      <a:pt x="8452" y="17138"/>
                    </a:lnTo>
                    <a:lnTo>
                      <a:pt x="8097" y="17738"/>
                    </a:lnTo>
                    <a:lnTo>
                      <a:pt x="7706" y="18284"/>
                    </a:lnTo>
                    <a:lnTo>
                      <a:pt x="7303" y="18748"/>
                    </a:lnTo>
                    <a:lnTo>
                      <a:pt x="6878" y="19144"/>
                    </a:lnTo>
                    <a:lnTo>
                      <a:pt x="6433" y="19458"/>
                    </a:lnTo>
                    <a:lnTo>
                      <a:pt x="5968" y="19690"/>
                    </a:lnTo>
                    <a:lnTo>
                      <a:pt x="5510" y="19840"/>
                    </a:lnTo>
                    <a:lnTo>
                      <a:pt x="5030" y="19881"/>
                    </a:lnTo>
                    <a:lnTo>
                      <a:pt x="4544" y="19840"/>
                    </a:lnTo>
                    <a:lnTo>
                      <a:pt x="4059" y="19703"/>
                    </a:lnTo>
                    <a:lnTo>
                      <a:pt x="3573" y="19458"/>
                    </a:lnTo>
                    <a:lnTo>
                      <a:pt x="3094" y="19130"/>
                    </a:lnTo>
                    <a:lnTo>
                      <a:pt x="2642" y="18707"/>
                    </a:lnTo>
                    <a:lnTo>
                      <a:pt x="2217" y="18202"/>
                    </a:lnTo>
                    <a:lnTo>
                      <a:pt x="1821" y="17616"/>
                    </a:lnTo>
                    <a:lnTo>
                      <a:pt x="1465" y="16961"/>
                    </a:lnTo>
                    <a:lnTo>
                      <a:pt x="1143" y="16251"/>
                    </a:lnTo>
                    <a:lnTo>
                      <a:pt x="856" y="15487"/>
                    </a:lnTo>
                    <a:lnTo>
                      <a:pt x="602" y="14682"/>
                    </a:lnTo>
                    <a:lnTo>
                      <a:pt x="397" y="13809"/>
                    </a:lnTo>
                    <a:lnTo>
                      <a:pt x="240" y="12908"/>
                    </a:lnTo>
                    <a:lnTo>
                      <a:pt x="116" y="11994"/>
                    </a:lnTo>
                    <a:lnTo>
                      <a:pt x="27" y="11039"/>
                    </a:lnTo>
                    <a:lnTo>
                      <a:pt x="0" y="10056"/>
                    </a:lnTo>
                    <a:lnTo>
                      <a:pt x="21" y="9088"/>
                    </a:lnTo>
                    <a:lnTo>
                      <a:pt x="82" y="8091"/>
                    </a:lnTo>
                    <a:lnTo>
                      <a:pt x="205" y="7095"/>
                    </a:lnTo>
                    <a:lnTo>
                      <a:pt x="376" y="6140"/>
                    </a:lnTo>
                    <a:lnTo>
                      <a:pt x="595" y="5240"/>
                    </a:lnTo>
                    <a:lnTo>
                      <a:pt x="849" y="4394"/>
                    </a:lnTo>
                    <a:lnTo>
                      <a:pt x="1143" y="3616"/>
                    </a:lnTo>
                    <a:lnTo>
                      <a:pt x="1465" y="2906"/>
                    </a:lnTo>
                    <a:lnTo>
                      <a:pt x="1821" y="2251"/>
                    </a:lnTo>
                    <a:lnTo>
                      <a:pt x="2211" y="1692"/>
                    </a:lnTo>
                    <a:lnTo>
                      <a:pt x="2621" y="1201"/>
                    </a:lnTo>
                    <a:lnTo>
                      <a:pt x="3059" y="791"/>
                    </a:lnTo>
                    <a:lnTo>
                      <a:pt x="3497" y="450"/>
                    </a:lnTo>
                    <a:lnTo>
                      <a:pt x="3970" y="205"/>
                    </a:lnTo>
                    <a:lnTo>
                      <a:pt x="4456" y="55"/>
                    </a:lnTo>
                    <a:lnTo>
                      <a:pt x="4935"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grpSp>
      </p:grpSp>
      <p:sp>
        <p:nvSpPr>
          <p:cNvPr id="42"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up)">
                                      <p:cBhvr>
                                        <p:cTn id="7" dur="500"/>
                                        <p:tgtEl>
                                          <p:spTgt spid="9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37"/>
                                        </p:tgtEl>
                                        <p:attrNameLst>
                                          <p:attrName>style.visibility</p:attrName>
                                        </p:attrNameLst>
                                      </p:cBhvr>
                                      <p:to>
                                        <p:strVal val="visible"/>
                                      </p:to>
                                    </p:set>
                                    <p:animEffect transition="in" filter="fade">
                                      <p:cBhvr>
                                        <p:cTn id="11" dur="500"/>
                                        <p:tgtEl>
                                          <p:spTgt spid="137"/>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04"/>
                                        </p:tgtEl>
                                        <p:attrNameLst>
                                          <p:attrName>style.visibility</p:attrName>
                                        </p:attrNameLst>
                                      </p:cBhvr>
                                      <p:to>
                                        <p:strVal val="visible"/>
                                      </p:to>
                                    </p:set>
                                    <p:animEffect transition="in" filter="wipe(left)">
                                      <p:cBhvr>
                                        <p:cTn id="15" dur="500"/>
                                        <p:tgtEl>
                                          <p:spTgt spid="104"/>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07"/>
                                        </p:tgtEl>
                                        <p:attrNameLst>
                                          <p:attrName>style.visibility</p:attrName>
                                        </p:attrNameLst>
                                      </p:cBhvr>
                                      <p:to>
                                        <p:strVal val="visible"/>
                                      </p:to>
                                    </p:set>
                                    <p:animEffect transition="in" filter="wipe(left)">
                                      <p:cBhvr>
                                        <p:cTn id="19" dur="500"/>
                                        <p:tgtEl>
                                          <p:spTgt spid="107"/>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wipe(up)">
                                      <p:cBhvr>
                                        <p:cTn id="23" dur="500"/>
                                        <p:tgtEl>
                                          <p:spTgt spid="108"/>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09"/>
                                        </p:tgtEl>
                                        <p:attrNameLst>
                                          <p:attrName>style.visibility</p:attrName>
                                        </p:attrNameLst>
                                      </p:cBhvr>
                                      <p:to>
                                        <p:strVal val="visible"/>
                                      </p:to>
                                    </p:set>
                                    <p:animEffect transition="in" filter="wipe(right)">
                                      <p:cBhvr>
                                        <p:cTn id="27" dur="500"/>
                                        <p:tgtEl>
                                          <p:spTgt spid="109"/>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20"/>
                                        </p:tgtEl>
                                        <p:attrNameLst>
                                          <p:attrName>style.visibility</p:attrName>
                                        </p:attrNameLst>
                                      </p:cBhvr>
                                      <p:to>
                                        <p:strVal val="visible"/>
                                      </p:to>
                                    </p:set>
                                    <p:animEffect transition="in" filter="fade">
                                      <p:cBhvr>
                                        <p:cTn id="31" dur="500"/>
                                        <p:tgtEl>
                                          <p:spTgt spid="120"/>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101"/>
                                        </p:tgtEl>
                                        <p:attrNameLst>
                                          <p:attrName>style.visibility</p:attrName>
                                        </p:attrNameLst>
                                      </p:cBhvr>
                                      <p:to>
                                        <p:strVal val="visible"/>
                                      </p:to>
                                    </p:set>
                                    <p:animEffect transition="in" filter="wipe(right)">
                                      <p:cBhvr>
                                        <p:cTn id="35" dur="500"/>
                                        <p:tgtEl>
                                          <p:spTgt spid="101"/>
                                        </p:tgtEl>
                                      </p:cBhvr>
                                    </p:animEffect>
                                  </p:childTnLst>
                                </p:cTn>
                              </p:par>
                            </p:childTnLst>
                          </p:cTn>
                        </p:par>
                        <p:par>
                          <p:cTn id="36" fill="hold">
                            <p:stCondLst>
                              <p:cond delay="4000"/>
                            </p:stCondLst>
                            <p:childTnLst>
                              <p:par>
                                <p:cTn id="37" presetID="22" presetClass="entr" presetSubtype="2" fill="hold" nodeType="afterEffect">
                                  <p:stCondLst>
                                    <p:cond delay="0"/>
                                  </p:stCondLst>
                                  <p:childTnLst>
                                    <p:set>
                                      <p:cBhvr>
                                        <p:cTn id="38" dur="1" fill="hold">
                                          <p:stCondLst>
                                            <p:cond delay="0"/>
                                          </p:stCondLst>
                                        </p:cTn>
                                        <p:tgtEl>
                                          <p:spTgt spid="95"/>
                                        </p:tgtEl>
                                        <p:attrNameLst>
                                          <p:attrName>style.visibility</p:attrName>
                                        </p:attrNameLst>
                                      </p:cBhvr>
                                      <p:to>
                                        <p:strVal val="visible"/>
                                      </p:to>
                                    </p:set>
                                    <p:animEffect transition="in" filter="wipe(right)">
                                      <p:cBhvr>
                                        <p:cTn id="39" dur="500"/>
                                        <p:tgtEl>
                                          <p:spTgt spid="95"/>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129"/>
                                        </p:tgtEl>
                                        <p:attrNameLst>
                                          <p:attrName>style.visibility</p:attrName>
                                        </p:attrNameLst>
                                      </p:cBhvr>
                                      <p:to>
                                        <p:strVal val="visible"/>
                                      </p:to>
                                    </p:set>
                                    <p:animEffect transition="in" filter="fade">
                                      <p:cBhvr>
                                        <p:cTn id="43" dur="500"/>
                                        <p:tgtEl>
                                          <p:spTgt spid="129"/>
                                        </p:tgtEl>
                                      </p:cBhvr>
                                    </p:animEffect>
                                  </p:childTnLst>
                                </p:cTn>
                              </p:par>
                            </p:childTnLst>
                          </p:cTn>
                        </p:par>
                        <p:par>
                          <p:cTn id="44" fill="hold">
                            <p:stCondLst>
                              <p:cond delay="5000"/>
                            </p:stCondLst>
                            <p:childTnLst>
                              <p:par>
                                <p:cTn id="45" presetID="22" presetClass="entr" presetSubtype="8" fill="hold" nodeType="afterEffect">
                                  <p:stCondLst>
                                    <p:cond delay="0"/>
                                  </p:stCondLst>
                                  <p:childTnLst>
                                    <p:set>
                                      <p:cBhvr>
                                        <p:cTn id="46" dur="1" fill="hold">
                                          <p:stCondLst>
                                            <p:cond delay="0"/>
                                          </p:stCondLst>
                                        </p:cTn>
                                        <p:tgtEl>
                                          <p:spTgt spid="98"/>
                                        </p:tgtEl>
                                        <p:attrNameLst>
                                          <p:attrName>style.visibility</p:attrName>
                                        </p:attrNameLst>
                                      </p:cBhvr>
                                      <p:to>
                                        <p:strVal val="visible"/>
                                      </p:to>
                                    </p:set>
                                    <p:animEffect transition="in" filter="wipe(left)">
                                      <p:cBhvr>
                                        <p:cTn id="47" dur="500"/>
                                        <p:tgtEl>
                                          <p:spTgt spid="98"/>
                                        </p:tgtEl>
                                      </p:cBhvr>
                                    </p:animEffect>
                                  </p:childTnLst>
                                </p:cTn>
                              </p:par>
                            </p:childTnLst>
                          </p:cTn>
                        </p:par>
                        <p:par>
                          <p:cTn id="48" fill="hold">
                            <p:stCondLst>
                              <p:cond delay="5500"/>
                            </p:stCondLst>
                            <p:childTnLst>
                              <p:par>
                                <p:cTn id="49" presetID="22" presetClass="entr" presetSubtype="1" fill="hold" nodeType="afterEffect">
                                  <p:stCondLst>
                                    <p:cond delay="0"/>
                                  </p:stCondLst>
                                  <p:childTnLst>
                                    <p:set>
                                      <p:cBhvr>
                                        <p:cTn id="50" dur="1" fill="hold">
                                          <p:stCondLst>
                                            <p:cond delay="0"/>
                                          </p:stCondLst>
                                        </p:cTn>
                                        <p:tgtEl>
                                          <p:spTgt spid="97"/>
                                        </p:tgtEl>
                                        <p:attrNameLst>
                                          <p:attrName>style.visibility</p:attrName>
                                        </p:attrNameLst>
                                      </p:cBhvr>
                                      <p:to>
                                        <p:strVal val="visible"/>
                                      </p:to>
                                    </p:set>
                                    <p:animEffect transition="in" filter="wipe(up)">
                                      <p:cBhvr>
                                        <p:cTn id="51"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21" name="Shape 1659"/>
          <p:cNvSpPr/>
          <p:nvPr/>
        </p:nvSpPr>
        <p:spPr>
          <a:xfrm>
            <a:off x="5546724" y="2384766"/>
            <a:ext cx="0" cy="455603"/>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sp>
        <p:nvSpPr>
          <p:cNvPr id="1653" name="Shape 1653"/>
          <p:cNvSpPr/>
          <p:nvPr/>
        </p:nvSpPr>
        <p:spPr>
          <a:xfrm flipH="1">
            <a:off x="2315471" y="1245623"/>
            <a:ext cx="670" cy="531538"/>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cxnSp>
        <p:nvCxnSpPr>
          <p:cNvPr id="1658" name="Connector 1658"/>
          <p:cNvCxnSpPr/>
          <p:nvPr/>
        </p:nvCxnSpPr>
        <p:spPr>
          <a:xfrm flipH="1">
            <a:off x="2938282" y="5279166"/>
            <a:ext cx="6397547" cy="48887"/>
          </a:xfrm>
          <a:prstGeom prst="straightConnector1">
            <a:avLst/>
          </a:prstGeom>
          <a:ln w="47625">
            <a:solidFill>
              <a:schemeClr val="tx1">
                <a:lumMod val="50000"/>
                <a:lumOff val="50000"/>
              </a:schemeClr>
            </a:solidFill>
            <a:prstDash val="sysDash"/>
            <a:miter/>
          </a:ln>
        </p:spPr>
      </p:cxnSp>
      <p:sp>
        <p:nvSpPr>
          <p:cNvPr id="1659" name="Shape 1659"/>
          <p:cNvSpPr/>
          <p:nvPr/>
        </p:nvSpPr>
        <p:spPr>
          <a:xfrm>
            <a:off x="2315470" y="5735224"/>
            <a:ext cx="0" cy="569504"/>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sp>
        <p:nvSpPr>
          <p:cNvPr id="1683" name="Shape 1683"/>
          <p:cNvSpPr/>
          <p:nvPr/>
        </p:nvSpPr>
        <p:spPr>
          <a:xfrm flipH="1">
            <a:off x="6196993" y="3468993"/>
            <a:ext cx="5429273" cy="0"/>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sp>
        <p:nvSpPr>
          <p:cNvPr id="1684" name="Shape 1684"/>
          <p:cNvSpPr/>
          <p:nvPr/>
        </p:nvSpPr>
        <p:spPr>
          <a:xfrm>
            <a:off x="11636213" y="3473681"/>
            <a:ext cx="0" cy="1746479"/>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sp>
        <p:nvSpPr>
          <p:cNvPr id="1685" name="Shape 1685"/>
          <p:cNvSpPr/>
          <p:nvPr/>
        </p:nvSpPr>
        <p:spPr>
          <a:xfrm flipH="1">
            <a:off x="10642394" y="5237644"/>
            <a:ext cx="999177" cy="0"/>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grpSp>
        <p:nvGrpSpPr>
          <p:cNvPr id="1676" name="Group 1676"/>
          <p:cNvGrpSpPr/>
          <p:nvPr/>
        </p:nvGrpSpPr>
        <p:grpSpPr>
          <a:xfrm>
            <a:off x="6173374" y="2487898"/>
            <a:ext cx="4858294" cy="697654"/>
            <a:chOff x="-610330" y="0"/>
            <a:chExt cx="7670015" cy="1101532"/>
          </a:xfrm>
        </p:grpSpPr>
        <p:sp>
          <p:nvSpPr>
            <p:cNvPr id="1674" name="Shape 1674"/>
            <p:cNvSpPr/>
            <p:nvPr/>
          </p:nvSpPr>
          <p:spPr>
            <a:xfrm>
              <a:off x="617447" y="0"/>
              <a:ext cx="4795214" cy="461149"/>
            </a:xfrm>
            <a:prstGeom prst="rect">
              <a:avLst/>
            </a:prstGeom>
            <a:solidFill>
              <a:schemeClr val="accent2"/>
            </a:solidFill>
            <a:ln w="12700" cap="flat">
              <a:noFill/>
              <a:miter lim="400000"/>
            </a:ln>
            <a:effectLst/>
          </p:spPr>
          <p:txBody>
            <a:bodyPr wrap="square" lIns="0" tIns="0" rIns="0" bIns="0" numCol="1" anchor="t">
              <a:spAutoFit/>
            </a:bodyPr>
            <a:lstStyle>
              <a:lvl1pPr algn="r">
                <a:defRPr sz="2100" b="1">
                  <a:latin typeface="Aharoni" panose="02010803020104030203"/>
                  <a:ea typeface="Aharoni" panose="02010803020104030203"/>
                  <a:cs typeface="Aharoni" panose="02010803020104030203"/>
                  <a:sym typeface="Aharoni" panose="02010803020104030203"/>
                </a:defRPr>
              </a:lvl1pPr>
            </a:lstStyle>
            <a:p>
              <a:pPr lvl="0" algn="ctr">
                <a:defRPr sz="1800" b="0"/>
              </a:pPr>
              <a:r>
                <a:rPr sz="1900" dirty="0">
                  <a:solidFill>
                    <a:sysClr val="window" lastClr="FFFFFF"/>
                  </a:solidFill>
                  <a:latin typeface="微软雅黑" panose="020B0503020204020204" pitchFamily="34" charset="-122"/>
                  <a:ea typeface="微软雅黑" panose="020B0503020204020204" pitchFamily="34" charset="-122"/>
                </a:rPr>
                <a:t>物体存放不当</a:t>
              </a:r>
            </a:p>
          </p:txBody>
        </p:sp>
        <p:sp>
          <p:nvSpPr>
            <p:cNvPr id="1675" name="Shape 1675"/>
            <p:cNvSpPr/>
            <p:nvPr/>
          </p:nvSpPr>
          <p:spPr>
            <a:xfrm>
              <a:off x="-610330" y="537863"/>
              <a:ext cx="7670015" cy="563669"/>
            </a:xfrm>
            <a:prstGeom prst="rect">
              <a:avLst/>
            </a:prstGeom>
            <a:noFill/>
            <a:ln w="12700" cap="flat">
              <a:noFill/>
              <a:miter lim="400000"/>
            </a:ln>
            <a:effectLst/>
          </p:spPr>
          <p:txBody>
            <a:bodyPr wrap="none" lIns="48217" tIns="48217" rIns="48217" bIns="48217" numCol="1" anchor="t">
              <a:spAutoFit/>
            </a:bodyPr>
            <a:lstStyle/>
            <a:p>
              <a:pPr lvl="0" algn="ctr">
                <a:defRPr sz="1800"/>
              </a:pPr>
              <a:r>
                <a:rPr sz="1685" b="1" dirty="0">
                  <a:solidFill>
                    <a:sysClr val="windowText" lastClr="000000">
                      <a:lumMod val="65000"/>
                      <a:lumOff val="35000"/>
                    </a:sysClr>
                  </a:solidFill>
                  <a:latin typeface="微软雅黑" panose="020B0503020204020204" pitchFamily="34" charset="-122"/>
                  <a:ea typeface="微软雅黑" panose="020B0503020204020204" pitchFamily="34" charset="-122"/>
                  <a:sym typeface="+mn-ea"/>
                </a:rPr>
                <a:t>指成品、半成品、材料、工具、切屑和生产用品等</a:t>
              </a:r>
              <a:endParaRPr sz="1685" b="1" dirty="0">
                <a:solidFill>
                  <a:sysClr val="windowText" lastClr="000000">
                    <a:lumMod val="65000"/>
                    <a:lumOff val="35000"/>
                  </a:sysClr>
                </a:solidFill>
                <a:latin typeface="微软雅黑" panose="020B0503020204020204" pitchFamily="34" charset="-122"/>
                <a:ea typeface="微软雅黑" panose="020B0503020204020204" pitchFamily="34" charset="-122"/>
                <a:cs typeface="Century Gothic" panose="020B0502020202020204"/>
                <a:sym typeface="+mn-ea"/>
              </a:endParaRPr>
            </a:p>
          </p:txBody>
        </p:sp>
      </p:grpSp>
      <p:grpSp>
        <p:nvGrpSpPr>
          <p:cNvPr id="1679" name="Group 1679"/>
          <p:cNvGrpSpPr/>
          <p:nvPr/>
        </p:nvGrpSpPr>
        <p:grpSpPr>
          <a:xfrm>
            <a:off x="2926896" y="967031"/>
            <a:ext cx="3876722" cy="1374408"/>
            <a:chOff x="-158592" y="99393"/>
            <a:chExt cx="6120360" cy="2170063"/>
          </a:xfrm>
        </p:grpSpPr>
        <p:sp>
          <p:nvSpPr>
            <p:cNvPr id="1677" name="Shape 1677"/>
            <p:cNvSpPr/>
            <p:nvPr/>
          </p:nvSpPr>
          <p:spPr>
            <a:xfrm>
              <a:off x="-158592" y="99393"/>
              <a:ext cx="4795214" cy="461148"/>
            </a:xfrm>
            <a:prstGeom prst="rect">
              <a:avLst/>
            </a:prstGeom>
            <a:solidFill>
              <a:schemeClr val="bg1">
                <a:lumMod val="50000"/>
              </a:schemeClr>
            </a:solidFill>
            <a:ln w="12700" cap="flat">
              <a:noFill/>
              <a:miter lim="400000"/>
            </a:ln>
            <a:effectLst/>
          </p:spPr>
          <p:txBody>
            <a:bodyPr wrap="square" lIns="0" tIns="0" rIns="0" bIns="0" numCol="1" anchor="t">
              <a:spAutoFit/>
            </a:bodyPr>
            <a:lstStyle>
              <a:lvl1pPr algn="r">
                <a:defRPr sz="2100" b="1">
                  <a:latin typeface="Aharoni" panose="02010803020104030203"/>
                  <a:ea typeface="Aharoni" panose="02010803020104030203"/>
                  <a:cs typeface="Aharoni" panose="02010803020104030203"/>
                  <a:sym typeface="Aharoni" panose="02010803020104030203"/>
                </a:defRPr>
              </a:lvl1pPr>
            </a:lstStyle>
            <a:p>
              <a:pPr lvl="0" algn="ctr">
                <a:defRPr sz="1800" b="0"/>
              </a:pPr>
              <a:r>
                <a:rPr sz="1900" dirty="0">
                  <a:solidFill>
                    <a:sysClr val="window" lastClr="FFFFFF"/>
                  </a:solidFill>
                  <a:latin typeface="微软雅黑" panose="020B0503020204020204" pitchFamily="34" charset="-122"/>
                  <a:ea typeface="微软雅黑" panose="020B0503020204020204" pitchFamily="34" charset="-122"/>
                </a:rPr>
                <a:t>手代替工具操作</a:t>
              </a:r>
            </a:p>
          </p:txBody>
        </p:sp>
        <p:sp>
          <p:nvSpPr>
            <p:cNvPr id="1678" name="Shape 1678"/>
            <p:cNvSpPr/>
            <p:nvPr/>
          </p:nvSpPr>
          <p:spPr>
            <a:xfrm>
              <a:off x="-1" y="343304"/>
              <a:ext cx="5961769" cy="1926152"/>
            </a:xfrm>
            <a:prstGeom prst="rect">
              <a:avLst/>
            </a:prstGeom>
            <a:noFill/>
            <a:ln w="12700" cap="flat">
              <a:noFill/>
              <a:miter lim="400000"/>
            </a:ln>
            <a:effectLst/>
          </p:spPr>
          <p:txBody>
            <a:bodyPr wrap="none" lIns="48217" tIns="48217" rIns="48217" bIns="48217" numCol="1" anchor="t">
              <a:spAutoFit/>
            </a:bodyPr>
            <a:lstStyle/>
            <a:p>
              <a:pPr lvl="0" algn="l" eaLnBrk="1" latinLnBrk="0" hangingPunct="1">
                <a:lnSpc>
                  <a:spcPct val="150000"/>
                </a:lnSpc>
                <a:defRPr sz="1800"/>
              </a:pPr>
              <a:r>
                <a:rPr sz="1685" b="1" dirty="0">
                  <a:solidFill>
                    <a:sysClr val="windowText" lastClr="000000">
                      <a:lumMod val="65000"/>
                      <a:lumOff val="35000"/>
                    </a:sys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用手代替手动工具；</a:t>
              </a:r>
            </a:p>
            <a:p>
              <a:pPr lvl="0" algn="l" eaLnBrk="1" latinLnBrk="0" hangingPunct="1">
                <a:lnSpc>
                  <a:spcPct val="150000"/>
                </a:lnSpc>
                <a:defRPr sz="1800"/>
              </a:pPr>
              <a:r>
                <a:rPr sz="1685" b="1" dirty="0">
                  <a:solidFill>
                    <a:sysClr val="windowText" lastClr="000000">
                      <a:lumMod val="65000"/>
                      <a:lumOff val="35000"/>
                    </a:sys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用手清除切屑；</a:t>
              </a:r>
            </a:p>
            <a:p>
              <a:pPr lvl="0" algn="l" eaLnBrk="1" latinLnBrk="0" hangingPunct="1">
                <a:lnSpc>
                  <a:spcPct val="150000"/>
                </a:lnSpc>
                <a:defRPr sz="1800"/>
              </a:pPr>
              <a:r>
                <a:rPr sz="1685" b="1" dirty="0">
                  <a:solidFill>
                    <a:sysClr val="windowText" lastClr="000000">
                      <a:lumMod val="65000"/>
                      <a:lumOff val="35000"/>
                    </a:sys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不用夹具固定、用手拿工件进行机加工</a:t>
              </a:r>
            </a:p>
          </p:txBody>
        </p:sp>
      </p:grpSp>
      <p:grpSp>
        <p:nvGrpSpPr>
          <p:cNvPr id="1682" name="Group 1682"/>
          <p:cNvGrpSpPr/>
          <p:nvPr/>
        </p:nvGrpSpPr>
        <p:grpSpPr>
          <a:xfrm>
            <a:off x="6037089" y="4482234"/>
            <a:ext cx="3479868" cy="649408"/>
            <a:chOff x="-1041171" y="0"/>
            <a:chExt cx="5493829" cy="1025310"/>
          </a:xfrm>
        </p:grpSpPr>
        <p:sp>
          <p:nvSpPr>
            <p:cNvPr id="1680" name="Shape 1680"/>
            <p:cNvSpPr/>
            <p:nvPr/>
          </p:nvSpPr>
          <p:spPr>
            <a:xfrm>
              <a:off x="-342556" y="0"/>
              <a:ext cx="4795214" cy="461128"/>
            </a:xfrm>
            <a:prstGeom prst="rect">
              <a:avLst/>
            </a:prstGeom>
            <a:solidFill>
              <a:srgbClr val="92D050"/>
            </a:solidFill>
            <a:ln w="12700" cap="flat">
              <a:noFill/>
              <a:miter lim="400000"/>
            </a:ln>
            <a:effectLst/>
          </p:spPr>
          <p:txBody>
            <a:bodyPr wrap="square" lIns="0" tIns="0" rIns="0" bIns="0" numCol="1" anchor="t">
              <a:spAutoFit/>
            </a:bodyPr>
            <a:lstStyle>
              <a:lvl1pPr algn="r">
                <a:defRPr sz="2100" b="1">
                  <a:latin typeface="Aharoni" panose="02010803020104030203"/>
                  <a:ea typeface="Aharoni" panose="02010803020104030203"/>
                  <a:cs typeface="Aharoni" panose="02010803020104030203"/>
                  <a:sym typeface="Aharoni" panose="02010803020104030203"/>
                </a:defRPr>
              </a:lvl1pPr>
            </a:lstStyle>
            <a:p>
              <a:pPr lvl="0" algn="ctr">
                <a:defRPr sz="1800" b="0"/>
              </a:pPr>
              <a:r>
                <a:rPr sz="1900" dirty="0">
                  <a:solidFill>
                    <a:sysClr val="window" lastClr="FFFFFF"/>
                  </a:solidFill>
                  <a:latin typeface="微软雅黑" panose="020B0503020204020204" pitchFamily="34" charset="-122"/>
                  <a:ea typeface="微软雅黑" panose="020B0503020204020204" pitchFamily="34" charset="-122"/>
                </a:rPr>
                <a:t>攀、坐不安全位置</a:t>
              </a:r>
            </a:p>
          </p:txBody>
        </p:sp>
        <p:sp>
          <p:nvSpPr>
            <p:cNvPr id="1681" name="Shape 1681"/>
            <p:cNvSpPr/>
            <p:nvPr/>
          </p:nvSpPr>
          <p:spPr>
            <a:xfrm>
              <a:off x="-1041171" y="461666"/>
              <a:ext cx="5278471" cy="563644"/>
            </a:xfrm>
            <a:prstGeom prst="rect">
              <a:avLst/>
            </a:prstGeom>
            <a:noFill/>
            <a:ln w="12700" cap="flat">
              <a:noFill/>
              <a:miter lim="400000"/>
            </a:ln>
            <a:effectLst/>
          </p:spPr>
          <p:txBody>
            <a:bodyPr wrap="none" lIns="48217" tIns="48217" rIns="48217" bIns="48217" numCol="1" anchor="t">
              <a:spAutoFit/>
            </a:bodyPr>
            <a:lstStyle/>
            <a:p>
              <a:pPr lvl="0" algn="ctr">
                <a:defRPr sz="1800"/>
              </a:pPr>
              <a:r>
                <a:rPr sz="1685" b="1" dirty="0" err="1">
                  <a:solidFill>
                    <a:sysClr val="windowText" lastClr="000000">
                      <a:lumMod val="65000"/>
                      <a:lumOff val="35000"/>
                    </a:sys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如平台护栏、汽车挡板、吊车吊钩</a:t>
              </a:r>
            </a:p>
          </p:txBody>
        </p:sp>
      </p:grpSp>
      <p:sp>
        <p:nvSpPr>
          <p:cNvPr id="1686" name="Shape 1686"/>
          <p:cNvSpPr/>
          <p:nvPr/>
        </p:nvSpPr>
        <p:spPr>
          <a:xfrm>
            <a:off x="2832472" y="4463482"/>
            <a:ext cx="3037355" cy="292068"/>
          </a:xfrm>
          <a:prstGeom prst="rect">
            <a:avLst/>
          </a:prstGeom>
          <a:solidFill>
            <a:schemeClr val="accent1"/>
          </a:solidFill>
          <a:ln w="12700" cap="flat">
            <a:noFill/>
            <a:miter lim="400000"/>
          </a:ln>
          <a:effectLst/>
        </p:spPr>
        <p:txBody>
          <a:bodyPr wrap="square" lIns="0" tIns="0" rIns="0" bIns="0" numCol="1" anchor="t">
            <a:spAutoFit/>
          </a:bodyPr>
          <a:lstStyle>
            <a:lvl1pPr algn="r">
              <a:defRPr sz="2100" b="1">
                <a:latin typeface="Aharoni" panose="02010803020104030203"/>
                <a:ea typeface="Aharoni" panose="02010803020104030203"/>
                <a:cs typeface="Aharoni" panose="02010803020104030203"/>
                <a:sym typeface="Aharoni" panose="02010803020104030203"/>
              </a:defRPr>
            </a:lvl1pPr>
          </a:lstStyle>
          <a:p>
            <a:pPr lvl="0" algn="ctr">
              <a:defRPr sz="1800" b="0"/>
            </a:pPr>
            <a:r>
              <a:rPr sz="1900" dirty="0">
                <a:solidFill>
                  <a:sysClr val="window" lastClr="FFFFFF"/>
                </a:solidFill>
                <a:latin typeface="微软雅黑" panose="020B0503020204020204" pitchFamily="34" charset="-122"/>
                <a:ea typeface="微软雅黑" panose="020B0503020204020204" pitchFamily="34" charset="-122"/>
              </a:rPr>
              <a:t>在起吊物下作业、停留</a:t>
            </a:r>
          </a:p>
        </p:txBody>
      </p:sp>
      <p:grpSp>
        <p:nvGrpSpPr>
          <p:cNvPr id="3" name="Group 1"/>
          <p:cNvGrpSpPr/>
          <p:nvPr/>
        </p:nvGrpSpPr>
        <p:grpSpPr>
          <a:xfrm>
            <a:off x="1689310" y="1768651"/>
            <a:ext cx="1252320" cy="1252320"/>
            <a:chOff x="3395383" y="2010337"/>
            <a:chExt cx="1976719" cy="1976720"/>
          </a:xfrm>
        </p:grpSpPr>
        <p:sp>
          <p:nvSpPr>
            <p:cNvPr id="1654" name="Shape 1654"/>
            <p:cNvSpPr/>
            <p:nvPr/>
          </p:nvSpPr>
          <p:spPr>
            <a:xfrm>
              <a:off x="3395383" y="2010337"/>
              <a:ext cx="1976719" cy="197672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bg1">
                <a:lumMod val="50000"/>
              </a:schemeClr>
            </a:solidFill>
            <a:ln w="12700">
              <a:miter lim="400000"/>
            </a:ln>
            <a:effectLst>
              <a:outerShdw blurRad="114300" dist="12700" dir="5400000" rotWithShape="0">
                <a:srgbClr val="000000"/>
              </a:outerShdw>
            </a:effectLst>
          </p:spPr>
          <p:txBody>
            <a:bodyPr lIns="0" tIns="0" rIns="0" bIns="0" anchor="ctr"/>
            <a:lstStyle/>
            <a:p>
              <a:pPr lvl="0" algn="ctr">
                <a:defRPr sz="4000">
                  <a:solidFill>
                    <a:srgbClr val="FFFFFF"/>
                  </a:solidFill>
                </a:defRPr>
              </a:pPr>
              <a:endParaRPr sz="4640"/>
            </a:p>
          </p:txBody>
        </p:sp>
        <p:sp>
          <p:nvSpPr>
            <p:cNvPr id="45" name="Oval 44"/>
            <p:cNvSpPr/>
            <p:nvPr/>
          </p:nvSpPr>
          <p:spPr>
            <a:xfrm>
              <a:off x="3612307" y="2401241"/>
              <a:ext cx="1481717" cy="1224762"/>
            </a:xfrm>
            <a:prstGeom prst="ellipse">
              <a:avLst/>
            </a:prstGeom>
            <a:solidFill>
              <a:srgbClr val="FFFFFF"/>
            </a:solidFill>
            <a:ln w="12700" cap="flat">
              <a:noFill/>
              <a:prstDash val="solid"/>
              <a:miter lim="800000"/>
            </a:ln>
            <a:effectLst/>
          </p:spPr>
          <p:txBody>
            <a:bodyPr rot="0" spcFirstLastPara="1" vertOverflow="overflow" horzOverflow="overflow" vert="horz" wrap="square" lIns="48217" tIns="48217" rIns="48217" bIns="48217" numCol="1" spcCol="38100" rtlCol="0" anchor="ctr">
              <a:spAutoFit/>
            </a:bodyPr>
            <a:lstStyle/>
            <a:p>
              <a:pPr defTabSz="1446530" fontAlgn="auto" latinLnBrk="1" hangingPunct="0">
                <a:spcBef>
                  <a:spcPts val="0"/>
                </a:spcBef>
                <a:spcAft>
                  <a:spcPts val="0"/>
                </a:spcAft>
              </a:pPr>
              <a:endParaRPr lang="en-US" sz="2955">
                <a:solidFill>
                  <a:srgbClr val="000000"/>
                </a:solidFill>
                <a:latin typeface="Calibri" panose="020F0502020204030204"/>
                <a:ea typeface="Calibri" panose="020F0502020204030204"/>
                <a:cs typeface="Calibri" panose="020F0502020204030204"/>
                <a:sym typeface="Calibri" panose="020F0502020204030204"/>
              </a:endParaRPr>
            </a:p>
          </p:txBody>
        </p:sp>
        <p:grpSp>
          <p:nvGrpSpPr>
            <p:cNvPr id="1662" name="Group 1662"/>
            <p:cNvGrpSpPr/>
            <p:nvPr/>
          </p:nvGrpSpPr>
          <p:grpSpPr>
            <a:xfrm>
              <a:off x="3852376" y="2429248"/>
              <a:ext cx="1069426" cy="1063627"/>
              <a:chOff x="0" y="0"/>
              <a:chExt cx="1069425" cy="1063625"/>
            </a:xfrm>
            <a:solidFill>
              <a:sysClr val="windowText" lastClr="000000"/>
            </a:solidFill>
          </p:grpSpPr>
          <p:sp>
            <p:nvSpPr>
              <p:cNvPr id="1660" name="Shape 1660"/>
              <p:cNvSpPr/>
              <p:nvPr/>
            </p:nvSpPr>
            <p:spPr>
              <a:xfrm>
                <a:off x="403320" y="351121"/>
                <a:ext cx="262338" cy="536722"/>
              </a:xfrm>
              <a:custGeom>
                <a:avLst/>
                <a:gdLst/>
                <a:ahLst/>
                <a:cxnLst>
                  <a:cxn ang="0">
                    <a:pos x="wd2" y="hd2"/>
                  </a:cxn>
                  <a:cxn ang="5400000">
                    <a:pos x="wd2" y="hd2"/>
                  </a:cxn>
                  <a:cxn ang="10800000">
                    <a:pos x="wd2" y="hd2"/>
                  </a:cxn>
                  <a:cxn ang="16200000">
                    <a:pos x="wd2" y="hd2"/>
                  </a:cxn>
                </a:cxnLst>
                <a:rect l="0" t="0" r="r" b="b"/>
                <a:pathLst>
                  <a:path w="21600" h="21600" extrusionOk="0">
                    <a:moveTo>
                      <a:pt x="10184" y="0"/>
                    </a:moveTo>
                    <a:lnTo>
                      <a:pt x="11710" y="0"/>
                    </a:lnTo>
                    <a:lnTo>
                      <a:pt x="12188" y="36"/>
                    </a:lnTo>
                    <a:lnTo>
                      <a:pt x="12611" y="117"/>
                    </a:lnTo>
                    <a:lnTo>
                      <a:pt x="12960" y="242"/>
                    </a:lnTo>
                    <a:lnTo>
                      <a:pt x="13254" y="431"/>
                    </a:lnTo>
                    <a:lnTo>
                      <a:pt x="13420" y="619"/>
                    </a:lnTo>
                    <a:lnTo>
                      <a:pt x="13493" y="844"/>
                    </a:lnTo>
                    <a:lnTo>
                      <a:pt x="13493" y="2397"/>
                    </a:lnTo>
                    <a:lnTo>
                      <a:pt x="13530" y="2442"/>
                    </a:lnTo>
                    <a:lnTo>
                      <a:pt x="13548" y="2478"/>
                    </a:lnTo>
                    <a:lnTo>
                      <a:pt x="13585" y="2505"/>
                    </a:lnTo>
                    <a:lnTo>
                      <a:pt x="13640" y="2523"/>
                    </a:lnTo>
                    <a:lnTo>
                      <a:pt x="13750" y="2541"/>
                    </a:lnTo>
                    <a:lnTo>
                      <a:pt x="13769" y="2541"/>
                    </a:lnTo>
                    <a:lnTo>
                      <a:pt x="13842" y="2559"/>
                    </a:lnTo>
                    <a:lnTo>
                      <a:pt x="14063" y="2568"/>
                    </a:lnTo>
                    <a:lnTo>
                      <a:pt x="14412" y="2595"/>
                    </a:lnTo>
                    <a:lnTo>
                      <a:pt x="14835" y="2648"/>
                    </a:lnTo>
                    <a:lnTo>
                      <a:pt x="15350" y="2702"/>
                    </a:lnTo>
                    <a:lnTo>
                      <a:pt x="15901" y="2756"/>
                    </a:lnTo>
                    <a:lnTo>
                      <a:pt x="16526" y="2828"/>
                    </a:lnTo>
                    <a:lnTo>
                      <a:pt x="17170" y="2900"/>
                    </a:lnTo>
                    <a:lnTo>
                      <a:pt x="17776" y="2990"/>
                    </a:lnTo>
                    <a:lnTo>
                      <a:pt x="18401" y="3079"/>
                    </a:lnTo>
                    <a:lnTo>
                      <a:pt x="18953" y="3169"/>
                    </a:lnTo>
                    <a:lnTo>
                      <a:pt x="19468" y="3277"/>
                    </a:lnTo>
                    <a:lnTo>
                      <a:pt x="19817" y="3367"/>
                    </a:lnTo>
                    <a:lnTo>
                      <a:pt x="20074" y="3510"/>
                    </a:lnTo>
                    <a:lnTo>
                      <a:pt x="20240" y="3699"/>
                    </a:lnTo>
                    <a:lnTo>
                      <a:pt x="20295" y="3887"/>
                    </a:lnTo>
                    <a:lnTo>
                      <a:pt x="20221" y="4130"/>
                    </a:lnTo>
                    <a:lnTo>
                      <a:pt x="19357" y="5189"/>
                    </a:lnTo>
                    <a:lnTo>
                      <a:pt x="19173" y="5369"/>
                    </a:lnTo>
                    <a:lnTo>
                      <a:pt x="18898" y="5512"/>
                    </a:lnTo>
                    <a:lnTo>
                      <a:pt x="18585" y="5620"/>
                    </a:lnTo>
                    <a:lnTo>
                      <a:pt x="18199" y="5683"/>
                    </a:lnTo>
                    <a:lnTo>
                      <a:pt x="17813" y="5710"/>
                    </a:lnTo>
                    <a:lnTo>
                      <a:pt x="17409" y="5683"/>
                    </a:lnTo>
                    <a:lnTo>
                      <a:pt x="17004" y="5602"/>
                    </a:lnTo>
                    <a:lnTo>
                      <a:pt x="16949" y="5593"/>
                    </a:lnTo>
                    <a:lnTo>
                      <a:pt x="16765" y="5548"/>
                    </a:lnTo>
                    <a:lnTo>
                      <a:pt x="16490" y="5485"/>
                    </a:lnTo>
                    <a:lnTo>
                      <a:pt x="16122" y="5422"/>
                    </a:lnTo>
                    <a:lnTo>
                      <a:pt x="15662" y="5342"/>
                    </a:lnTo>
                    <a:lnTo>
                      <a:pt x="15129" y="5261"/>
                    </a:lnTo>
                    <a:lnTo>
                      <a:pt x="14523" y="5189"/>
                    </a:lnTo>
                    <a:lnTo>
                      <a:pt x="13824" y="5108"/>
                    </a:lnTo>
                    <a:lnTo>
                      <a:pt x="13107" y="5054"/>
                    </a:lnTo>
                    <a:lnTo>
                      <a:pt x="12298" y="5018"/>
                    </a:lnTo>
                    <a:lnTo>
                      <a:pt x="11471" y="5000"/>
                    </a:lnTo>
                    <a:lnTo>
                      <a:pt x="10589" y="5027"/>
                    </a:lnTo>
                    <a:lnTo>
                      <a:pt x="9780" y="5081"/>
                    </a:lnTo>
                    <a:lnTo>
                      <a:pt x="9081" y="5189"/>
                    </a:lnTo>
                    <a:lnTo>
                      <a:pt x="8493" y="5315"/>
                    </a:lnTo>
                    <a:lnTo>
                      <a:pt x="7997" y="5485"/>
                    </a:lnTo>
                    <a:lnTo>
                      <a:pt x="7592" y="5665"/>
                    </a:lnTo>
                    <a:lnTo>
                      <a:pt x="7243" y="5862"/>
                    </a:lnTo>
                    <a:lnTo>
                      <a:pt x="7004" y="6078"/>
                    </a:lnTo>
                    <a:lnTo>
                      <a:pt x="6838" y="6293"/>
                    </a:lnTo>
                    <a:lnTo>
                      <a:pt x="6728" y="6518"/>
                    </a:lnTo>
                    <a:lnTo>
                      <a:pt x="6710" y="6742"/>
                    </a:lnTo>
                    <a:lnTo>
                      <a:pt x="6728" y="7011"/>
                    </a:lnTo>
                    <a:lnTo>
                      <a:pt x="6875" y="7254"/>
                    </a:lnTo>
                    <a:lnTo>
                      <a:pt x="7059" y="7487"/>
                    </a:lnTo>
                    <a:lnTo>
                      <a:pt x="7353" y="7703"/>
                    </a:lnTo>
                    <a:lnTo>
                      <a:pt x="7758" y="7918"/>
                    </a:lnTo>
                    <a:lnTo>
                      <a:pt x="8254" y="8125"/>
                    </a:lnTo>
                    <a:lnTo>
                      <a:pt x="8879" y="8331"/>
                    </a:lnTo>
                    <a:lnTo>
                      <a:pt x="9633" y="8547"/>
                    </a:lnTo>
                    <a:lnTo>
                      <a:pt x="10533" y="8762"/>
                    </a:lnTo>
                    <a:lnTo>
                      <a:pt x="11581" y="8987"/>
                    </a:lnTo>
                    <a:lnTo>
                      <a:pt x="12776" y="9238"/>
                    </a:lnTo>
                    <a:lnTo>
                      <a:pt x="14247" y="9534"/>
                    </a:lnTo>
                    <a:lnTo>
                      <a:pt x="15589" y="9866"/>
                    </a:lnTo>
                    <a:lnTo>
                      <a:pt x="16765" y="10190"/>
                    </a:lnTo>
                    <a:lnTo>
                      <a:pt x="17813" y="10540"/>
                    </a:lnTo>
                    <a:lnTo>
                      <a:pt x="18714" y="10926"/>
                    </a:lnTo>
                    <a:lnTo>
                      <a:pt x="19523" y="11312"/>
                    </a:lnTo>
                    <a:lnTo>
                      <a:pt x="20166" y="11734"/>
                    </a:lnTo>
                    <a:lnTo>
                      <a:pt x="20699" y="12174"/>
                    </a:lnTo>
                    <a:lnTo>
                      <a:pt x="21104" y="12658"/>
                    </a:lnTo>
                    <a:lnTo>
                      <a:pt x="21398" y="13161"/>
                    </a:lnTo>
                    <a:lnTo>
                      <a:pt x="21545" y="13691"/>
                    </a:lnTo>
                    <a:lnTo>
                      <a:pt x="21600" y="14256"/>
                    </a:lnTo>
                    <a:lnTo>
                      <a:pt x="21545" y="14804"/>
                    </a:lnTo>
                    <a:lnTo>
                      <a:pt x="21361" y="15343"/>
                    </a:lnTo>
                    <a:lnTo>
                      <a:pt x="21049" y="15845"/>
                    </a:lnTo>
                    <a:lnTo>
                      <a:pt x="20607" y="16330"/>
                    </a:lnTo>
                    <a:lnTo>
                      <a:pt x="20074" y="16779"/>
                    </a:lnTo>
                    <a:lnTo>
                      <a:pt x="19412" y="17192"/>
                    </a:lnTo>
                    <a:lnTo>
                      <a:pt x="18659" y="17587"/>
                    </a:lnTo>
                    <a:lnTo>
                      <a:pt x="17813" y="17928"/>
                    </a:lnTo>
                    <a:lnTo>
                      <a:pt x="16876" y="18224"/>
                    </a:lnTo>
                    <a:lnTo>
                      <a:pt x="15809" y="18485"/>
                    </a:lnTo>
                    <a:lnTo>
                      <a:pt x="14670" y="18700"/>
                    </a:lnTo>
                    <a:lnTo>
                      <a:pt x="13475" y="18871"/>
                    </a:lnTo>
                    <a:lnTo>
                      <a:pt x="13456" y="18871"/>
                    </a:lnTo>
                    <a:lnTo>
                      <a:pt x="13401" y="18880"/>
                    </a:lnTo>
                    <a:lnTo>
                      <a:pt x="13346" y="18880"/>
                    </a:lnTo>
                    <a:lnTo>
                      <a:pt x="13291" y="18898"/>
                    </a:lnTo>
                    <a:lnTo>
                      <a:pt x="13254" y="18925"/>
                    </a:lnTo>
                    <a:lnTo>
                      <a:pt x="13199" y="18943"/>
                    </a:lnTo>
                    <a:lnTo>
                      <a:pt x="13181" y="18997"/>
                    </a:lnTo>
                    <a:lnTo>
                      <a:pt x="13181" y="20747"/>
                    </a:lnTo>
                    <a:lnTo>
                      <a:pt x="13107" y="20990"/>
                    </a:lnTo>
                    <a:lnTo>
                      <a:pt x="12942" y="21178"/>
                    </a:lnTo>
                    <a:lnTo>
                      <a:pt x="12647" y="21349"/>
                    </a:lnTo>
                    <a:lnTo>
                      <a:pt x="12298" y="21483"/>
                    </a:lnTo>
                    <a:lnTo>
                      <a:pt x="11875" y="21573"/>
                    </a:lnTo>
                    <a:lnTo>
                      <a:pt x="11397" y="21600"/>
                    </a:lnTo>
                    <a:lnTo>
                      <a:pt x="9817" y="21600"/>
                    </a:lnTo>
                    <a:lnTo>
                      <a:pt x="9339" y="21573"/>
                    </a:lnTo>
                    <a:lnTo>
                      <a:pt x="8897" y="21483"/>
                    </a:lnTo>
                    <a:lnTo>
                      <a:pt x="8548" y="21349"/>
                    </a:lnTo>
                    <a:lnTo>
                      <a:pt x="8291" y="21178"/>
                    </a:lnTo>
                    <a:lnTo>
                      <a:pt x="8107" y="20990"/>
                    </a:lnTo>
                    <a:lnTo>
                      <a:pt x="8015" y="20747"/>
                    </a:lnTo>
                    <a:lnTo>
                      <a:pt x="8015" y="19086"/>
                    </a:lnTo>
                    <a:lnTo>
                      <a:pt x="7905" y="19014"/>
                    </a:lnTo>
                    <a:lnTo>
                      <a:pt x="7813" y="18970"/>
                    </a:lnTo>
                    <a:lnTo>
                      <a:pt x="7758" y="18970"/>
                    </a:lnTo>
                    <a:lnTo>
                      <a:pt x="7702" y="18961"/>
                    </a:lnTo>
                    <a:lnTo>
                      <a:pt x="7574" y="18943"/>
                    </a:lnTo>
                    <a:lnTo>
                      <a:pt x="7298" y="18934"/>
                    </a:lnTo>
                    <a:lnTo>
                      <a:pt x="6875" y="18898"/>
                    </a:lnTo>
                    <a:lnTo>
                      <a:pt x="6342" y="18844"/>
                    </a:lnTo>
                    <a:lnTo>
                      <a:pt x="5717" y="18781"/>
                    </a:lnTo>
                    <a:lnTo>
                      <a:pt x="5055" y="18709"/>
                    </a:lnTo>
                    <a:lnTo>
                      <a:pt x="4338" y="18619"/>
                    </a:lnTo>
                    <a:lnTo>
                      <a:pt x="3585" y="18530"/>
                    </a:lnTo>
                    <a:lnTo>
                      <a:pt x="2831" y="18413"/>
                    </a:lnTo>
                    <a:lnTo>
                      <a:pt x="2114" y="18296"/>
                    </a:lnTo>
                    <a:lnTo>
                      <a:pt x="1415" y="18162"/>
                    </a:lnTo>
                    <a:lnTo>
                      <a:pt x="809" y="18036"/>
                    </a:lnTo>
                    <a:lnTo>
                      <a:pt x="533" y="17937"/>
                    </a:lnTo>
                    <a:lnTo>
                      <a:pt x="294" y="17820"/>
                    </a:lnTo>
                    <a:lnTo>
                      <a:pt x="129" y="17677"/>
                    </a:lnTo>
                    <a:lnTo>
                      <a:pt x="18" y="17524"/>
                    </a:lnTo>
                    <a:lnTo>
                      <a:pt x="0" y="17336"/>
                    </a:lnTo>
                    <a:lnTo>
                      <a:pt x="74" y="17147"/>
                    </a:lnTo>
                    <a:lnTo>
                      <a:pt x="901" y="16070"/>
                    </a:lnTo>
                    <a:lnTo>
                      <a:pt x="1103" y="15890"/>
                    </a:lnTo>
                    <a:lnTo>
                      <a:pt x="1360" y="15747"/>
                    </a:lnTo>
                    <a:lnTo>
                      <a:pt x="1691" y="15630"/>
                    </a:lnTo>
                    <a:lnTo>
                      <a:pt x="2059" y="15558"/>
                    </a:lnTo>
                    <a:lnTo>
                      <a:pt x="2463" y="15531"/>
                    </a:lnTo>
                    <a:lnTo>
                      <a:pt x="2868" y="15558"/>
                    </a:lnTo>
                    <a:lnTo>
                      <a:pt x="3199" y="15612"/>
                    </a:lnTo>
                    <a:lnTo>
                      <a:pt x="3291" y="15639"/>
                    </a:lnTo>
                    <a:lnTo>
                      <a:pt x="3474" y="15684"/>
                    </a:lnTo>
                    <a:lnTo>
                      <a:pt x="3769" y="15747"/>
                    </a:lnTo>
                    <a:lnTo>
                      <a:pt x="4173" y="15809"/>
                    </a:lnTo>
                    <a:lnTo>
                      <a:pt x="4633" y="15899"/>
                    </a:lnTo>
                    <a:lnTo>
                      <a:pt x="5166" y="16007"/>
                    </a:lnTo>
                    <a:lnTo>
                      <a:pt x="5754" y="16097"/>
                    </a:lnTo>
                    <a:lnTo>
                      <a:pt x="6397" y="16204"/>
                    </a:lnTo>
                    <a:lnTo>
                      <a:pt x="7059" y="16276"/>
                    </a:lnTo>
                    <a:lnTo>
                      <a:pt x="7721" y="16357"/>
                    </a:lnTo>
                    <a:lnTo>
                      <a:pt x="8401" y="16420"/>
                    </a:lnTo>
                    <a:lnTo>
                      <a:pt x="9063" y="16465"/>
                    </a:lnTo>
                    <a:lnTo>
                      <a:pt x="9725" y="16474"/>
                    </a:lnTo>
                    <a:lnTo>
                      <a:pt x="10662" y="16447"/>
                    </a:lnTo>
                    <a:lnTo>
                      <a:pt x="11526" y="16384"/>
                    </a:lnTo>
                    <a:lnTo>
                      <a:pt x="12317" y="16267"/>
                    </a:lnTo>
                    <a:lnTo>
                      <a:pt x="13015" y="16115"/>
                    </a:lnTo>
                    <a:lnTo>
                      <a:pt x="13659" y="15899"/>
                    </a:lnTo>
                    <a:lnTo>
                      <a:pt x="14192" y="15666"/>
                    </a:lnTo>
                    <a:lnTo>
                      <a:pt x="14596" y="15405"/>
                    </a:lnTo>
                    <a:lnTo>
                      <a:pt x="14927" y="15100"/>
                    </a:lnTo>
                    <a:lnTo>
                      <a:pt x="15111" y="14777"/>
                    </a:lnTo>
                    <a:lnTo>
                      <a:pt x="15184" y="14427"/>
                    </a:lnTo>
                    <a:lnTo>
                      <a:pt x="15129" y="14068"/>
                    </a:lnTo>
                    <a:lnTo>
                      <a:pt x="14945" y="13736"/>
                    </a:lnTo>
                    <a:lnTo>
                      <a:pt x="14633" y="13421"/>
                    </a:lnTo>
                    <a:lnTo>
                      <a:pt x="14173" y="13134"/>
                    </a:lnTo>
                    <a:lnTo>
                      <a:pt x="13585" y="12847"/>
                    </a:lnTo>
                    <a:lnTo>
                      <a:pt x="12868" y="12578"/>
                    </a:lnTo>
                    <a:lnTo>
                      <a:pt x="11986" y="12317"/>
                    </a:lnTo>
                    <a:lnTo>
                      <a:pt x="10938" y="12075"/>
                    </a:lnTo>
                    <a:lnTo>
                      <a:pt x="9706" y="11814"/>
                    </a:lnTo>
                    <a:lnTo>
                      <a:pt x="8750" y="11626"/>
                    </a:lnTo>
                    <a:lnTo>
                      <a:pt x="7813" y="11428"/>
                    </a:lnTo>
                    <a:lnTo>
                      <a:pt x="6875" y="11240"/>
                    </a:lnTo>
                    <a:lnTo>
                      <a:pt x="5993" y="11015"/>
                    </a:lnTo>
                    <a:lnTo>
                      <a:pt x="5129" y="10764"/>
                    </a:lnTo>
                    <a:lnTo>
                      <a:pt x="4302" y="10513"/>
                    </a:lnTo>
                    <a:lnTo>
                      <a:pt x="3548" y="10243"/>
                    </a:lnTo>
                    <a:lnTo>
                      <a:pt x="2868" y="9938"/>
                    </a:lnTo>
                    <a:lnTo>
                      <a:pt x="2243" y="9615"/>
                    </a:lnTo>
                    <a:lnTo>
                      <a:pt x="1691" y="9265"/>
                    </a:lnTo>
                    <a:lnTo>
                      <a:pt x="1232" y="8888"/>
                    </a:lnTo>
                    <a:lnTo>
                      <a:pt x="846" y="8475"/>
                    </a:lnTo>
                    <a:lnTo>
                      <a:pt x="588" y="8035"/>
                    </a:lnTo>
                    <a:lnTo>
                      <a:pt x="404" y="7559"/>
                    </a:lnTo>
                    <a:lnTo>
                      <a:pt x="349" y="7056"/>
                    </a:lnTo>
                    <a:lnTo>
                      <a:pt x="423" y="6482"/>
                    </a:lnTo>
                    <a:lnTo>
                      <a:pt x="643" y="5934"/>
                    </a:lnTo>
                    <a:lnTo>
                      <a:pt x="993" y="5422"/>
                    </a:lnTo>
                    <a:lnTo>
                      <a:pt x="1471" y="4920"/>
                    </a:lnTo>
                    <a:lnTo>
                      <a:pt x="2059" y="4480"/>
                    </a:lnTo>
                    <a:lnTo>
                      <a:pt x="2813" y="4058"/>
                    </a:lnTo>
                    <a:lnTo>
                      <a:pt x="3640" y="3699"/>
                    </a:lnTo>
                    <a:lnTo>
                      <a:pt x="4577" y="3358"/>
                    </a:lnTo>
                    <a:lnTo>
                      <a:pt x="5644" y="3079"/>
                    </a:lnTo>
                    <a:lnTo>
                      <a:pt x="6783" y="2846"/>
                    </a:lnTo>
                    <a:lnTo>
                      <a:pt x="8015" y="2675"/>
                    </a:lnTo>
                    <a:lnTo>
                      <a:pt x="8070" y="2666"/>
                    </a:lnTo>
                    <a:lnTo>
                      <a:pt x="8162" y="2648"/>
                    </a:lnTo>
                    <a:lnTo>
                      <a:pt x="8236" y="2621"/>
                    </a:lnTo>
                    <a:lnTo>
                      <a:pt x="8346" y="2568"/>
                    </a:lnTo>
                    <a:lnTo>
                      <a:pt x="8401" y="2532"/>
                    </a:lnTo>
                    <a:lnTo>
                      <a:pt x="8419" y="2478"/>
                    </a:lnTo>
                    <a:lnTo>
                      <a:pt x="8401" y="844"/>
                    </a:lnTo>
                    <a:lnTo>
                      <a:pt x="8475" y="619"/>
                    </a:lnTo>
                    <a:lnTo>
                      <a:pt x="8658" y="431"/>
                    </a:lnTo>
                    <a:lnTo>
                      <a:pt x="8934" y="242"/>
                    </a:lnTo>
                    <a:lnTo>
                      <a:pt x="9283" y="117"/>
                    </a:lnTo>
                    <a:lnTo>
                      <a:pt x="9706" y="36"/>
                    </a:lnTo>
                    <a:lnTo>
                      <a:pt x="10184"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661" name="Shape 1661"/>
              <p:cNvSpPr/>
              <p:nvPr/>
            </p:nvSpPr>
            <p:spPr>
              <a:xfrm>
                <a:off x="0" y="-1"/>
                <a:ext cx="1069426" cy="1063627"/>
              </a:xfrm>
              <a:custGeom>
                <a:avLst/>
                <a:gdLst/>
                <a:ahLst/>
                <a:cxnLst>
                  <a:cxn ang="0">
                    <a:pos x="wd2" y="hd2"/>
                  </a:cxn>
                  <a:cxn ang="5400000">
                    <a:pos x="wd2" y="hd2"/>
                  </a:cxn>
                  <a:cxn ang="10800000">
                    <a:pos x="wd2" y="hd2"/>
                  </a:cxn>
                  <a:cxn ang="16200000">
                    <a:pos x="wd2" y="hd2"/>
                  </a:cxn>
                </a:cxnLst>
                <a:rect l="0" t="0" r="r" b="b"/>
                <a:pathLst>
                  <a:path w="21600" h="21600" extrusionOk="0">
                    <a:moveTo>
                      <a:pt x="10793" y="1866"/>
                    </a:moveTo>
                    <a:lnTo>
                      <a:pt x="10676" y="1880"/>
                    </a:lnTo>
                    <a:lnTo>
                      <a:pt x="10550" y="1925"/>
                    </a:lnTo>
                    <a:lnTo>
                      <a:pt x="10415" y="1993"/>
                    </a:lnTo>
                    <a:lnTo>
                      <a:pt x="10262" y="2088"/>
                    </a:lnTo>
                    <a:lnTo>
                      <a:pt x="10100" y="2224"/>
                    </a:lnTo>
                    <a:lnTo>
                      <a:pt x="9910" y="2374"/>
                    </a:lnTo>
                    <a:lnTo>
                      <a:pt x="9708" y="2546"/>
                    </a:lnTo>
                    <a:lnTo>
                      <a:pt x="9491" y="2723"/>
                    </a:lnTo>
                    <a:lnTo>
                      <a:pt x="9253" y="2922"/>
                    </a:lnTo>
                    <a:lnTo>
                      <a:pt x="9009" y="3117"/>
                    </a:lnTo>
                    <a:lnTo>
                      <a:pt x="8757" y="3330"/>
                    </a:lnTo>
                    <a:lnTo>
                      <a:pt x="8487" y="3556"/>
                    </a:lnTo>
                    <a:lnTo>
                      <a:pt x="8212" y="3778"/>
                    </a:lnTo>
                    <a:lnTo>
                      <a:pt x="7928" y="4009"/>
                    </a:lnTo>
                    <a:lnTo>
                      <a:pt x="7640" y="4245"/>
                    </a:lnTo>
                    <a:lnTo>
                      <a:pt x="7054" y="4734"/>
                    </a:lnTo>
                    <a:lnTo>
                      <a:pt x="6451" y="5223"/>
                    </a:lnTo>
                    <a:lnTo>
                      <a:pt x="6153" y="5472"/>
                    </a:lnTo>
                    <a:lnTo>
                      <a:pt x="5852" y="5717"/>
                    </a:lnTo>
                    <a:lnTo>
                      <a:pt x="5563" y="5953"/>
                    </a:lnTo>
                    <a:lnTo>
                      <a:pt x="5270" y="6193"/>
                    </a:lnTo>
                    <a:lnTo>
                      <a:pt x="4987" y="6428"/>
                    </a:lnTo>
                    <a:lnTo>
                      <a:pt x="4712" y="6655"/>
                    </a:lnTo>
                    <a:lnTo>
                      <a:pt x="4180" y="7090"/>
                    </a:lnTo>
                    <a:lnTo>
                      <a:pt x="3933" y="7289"/>
                    </a:lnTo>
                    <a:lnTo>
                      <a:pt x="3698" y="7484"/>
                    </a:lnTo>
                    <a:lnTo>
                      <a:pt x="3473" y="7665"/>
                    </a:lnTo>
                    <a:lnTo>
                      <a:pt x="3270" y="7833"/>
                    </a:lnTo>
                    <a:lnTo>
                      <a:pt x="3081" y="7991"/>
                    </a:lnTo>
                    <a:lnTo>
                      <a:pt x="2906" y="8132"/>
                    </a:lnTo>
                    <a:lnTo>
                      <a:pt x="2752" y="8259"/>
                    </a:lnTo>
                    <a:lnTo>
                      <a:pt x="2617" y="8367"/>
                    </a:lnTo>
                    <a:lnTo>
                      <a:pt x="2505" y="8462"/>
                    </a:lnTo>
                    <a:lnTo>
                      <a:pt x="2415" y="8535"/>
                    </a:lnTo>
                    <a:lnTo>
                      <a:pt x="2347" y="8585"/>
                    </a:lnTo>
                    <a:lnTo>
                      <a:pt x="2306" y="8621"/>
                    </a:lnTo>
                    <a:lnTo>
                      <a:pt x="2297" y="8635"/>
                    </a:lnTo>
                    <a:lnTo>
                      <a:pt x="2284" y="8639"/>
                    </a:lnTo>
                    <a:lnTo>
                      <a:pt x="2257" y="8666"/>
                    </a:lnTo>
                    <a:lnTo>
                      <a:pt x="2225" y="8707"/>
                    </a:lnTo>
                    <a:lnTo>
                      <a:pt x="2185" y="8752"/>
                    </a:lnTo>
                    <a:lnTo>
                      <a:pt x="2158" y="8811"/>
                    </a:lnTo>
                    <a:lnTo>
                      <a:pt x="2140" y="8875"/>
                    </a:lnTo>
                    <a:lnTo>
                      <a:pt x="2153" y="8943"/>
                    </a:lnTo>
                    <a:lnTo>
                      <a:pt x="2185" y="9015"/>
                    </a:lnTo>
                    <a:lnTo>
                      <a:pt x="2261" y="9088"/>
                    </a:lnTo>
                    <a:lnTo>
                      <a:pt x="2297" y="9106"/>
                    </a:lnTo>
                    <a:lnTo>
                      <a:pt x="2333" y="9133"/>
                    </a:lnTo>
                    <a:lnTo>
                      <a:pt x="2387" y="9160"/>
                    </a:lnTo>
                    <a:lnTo>
                      <a:pt x="2428" y="9187"/>
                    </a:lnTo>
                    <a:lnTo>
                      <a:pt x="2460" y="9201"/>
                    </a:lnTo>
                    <a:lnTo>
                      <a:pt x="2473" y="9205"/>
                    </a:lnTo>
                    <a:lnTo>
                      <a:pt x="2604" y="9278"/>
                    </a:lnTo>
                    <a:lnTo>
                      <a:pt x="2721" y="9359"/>
                    </a:lnTo>
                    <a:lnTo>
                      <a:pt x="2838" y="9445"/>
                    </a:lnTo>
                    <a:lnTo>
                      <a:pt x="2946" y="9527"/>
                    </a:lnTo>
                    <a:lnTo>
                      <a:pt x="3041" y="9627"/>
                    </a:lnTo>
                    <a:lnTo>
                      <a:pt x="3126" y="9740"/>
                    </a:lnTo>
                    <a:lnTo>
                      <a:pt x="3207" y="9858"/>
                    </a:lnTo>
                    <a:lnTo>
                      <a:pt x="3266" y="10003"/>
                    </a:lnTo>
                    <a:lnTo>
                      <a:pt x="3315" y="10161"/>
                    </a:lnTo>
                    <a:lnTo>
                      <a:pt x="3356" y="10342"/>
                    </a:lnTo>
                    <a:lnTo>
                      <a:pt x="3379" y="10551"/>
                    </a:lnTo>
                    <a:lnTo>
                      <a:pt x="3383" y="10782"/>
                    </a:lnTo>
                    <a:lnTo>
                      <a:pt x="3383" y="19407"/>
                    </a:lnTo>
                    <a:lnTo>
                      <a:pt x="3397" y="19539"/>
                    </a:lnTo>
                    <a:lnTo>
                      <a:pt x="3424" y="19661"/>
                    </a:lnTo>
                    <a:lnTo>
                      <a:pt x="3469" y="19752"/>
                    </a:lnTo>
                    <a:lnTo>
                      <a:pt x="3523" y="19815"/>
                    </a:lnTo>
                    <a:lnTo>
                      <a:pt x="3581" y="19879"/>
                    </a:lnTo>
                    <a:lnTo>
                      <a:pt x="3640" y="19915"/>
                    </a:lnTo>
                    <a:lnTo>
                      <a:pt x="3698" y="19942"/>
                    </a:lnTo>
                    <a:lnTo>
                      <a:pt x="3748" y="19965"/>
                    </a:lnTo>
                    <a:lnTo>
                      <a:pt x="3797" y="19969"/>
                    </a:lnTo>
                    <a:lnTo>
                      <a:pt x="3820" y="19974"/>
                    </a:lnTo>
                    <a:lnTo>
                      <a:pt x="17433" y="19974"/>
                    </a:lnTo>
                    <a:lnTo>
                      <a:pt x="17465" y="19983"/>
                    </a:lnTo>
                    <a:lnTo>
                      <a:pt x="17505" y="19983"/>
                    </a:lnTo>
                    <a:lnTo>
                      <a:pt x="17564" y="19974"/>
                    </a:lnTo>
                    <a:lnTo>
                      <a:pt x="17627" y="19969"/>
                    </a:lnTo>
                    <a:lnTo>
                      <a:pt x="17699" y="19956"/>
                    </a:lnTo>
                    <a:lnTo>
                      <a:pt x="17780" y="19937"/>
                    </a:lnTo>
                    <a:lnTo>
                      <a:pt x="17857" y="19897"/>
                    </a:lnTo>
                    <a:lnTo>
                      <a:pt x="17938" y="19851"/>
                    </a:lnTo>
                    <a:lnTo>
                      <a:pt x="18010" y="19792"/>
                    </a:lnTo>
                    <a:lnTo>
                      <a:pt x="18073" y="19711"/>
                    </a:lnTo>
                    <a:lnTo>
                      <a:pt x="18131" y="19611"/>
                    </a:lnTo>
                    <a:lnTo>
                      <a:pt x="18172" y="19503"/>
                    </a:lnTo>
                    <a:lnTo>
                      <a:pt x="18203" y="19358"/>
                    </a:lnTo>
                    <a:lnTo>
                      <a:pt x="18212" y="19190"/>
                    </a:lnTo>
                    <a:lnTo>
                      <a:pt x="18212" y="10782"/>
                    </a:lnTo>
                    <a:lnTo>
                      <a:pt x="18226" y="10533"/>
                    </a:lnTo>
                    <a:lnTo>
                      <a:pt x="18249" y="10315"/>
                    </a:lnTo>
                    <a:lnTo>
                      <a:pt x="18298" y="10125"/>
                    </a:lnTo>
                    <a:lnTo>
                      <a:pt x="18357" y="9957"/>
                    </a:lnTo>
                    <a:lnTo>
                      <a:pt x="18429" y="9812"/>
                    </a:lnTo>
                    <a:lnTo>
                      <a:pt x="18519" y="9681"/>
                    </a:lnTo>
                    <a:lnTo>
                      <a:pt x="18618" y="9568"/>
                    </a:lnTo>
                    <a:lnTo>
                      <a:pt x="18731" y="9468"/>
                    </a:lnTo>
                    <a:lnTo>
                      <a:pt x="18852" y="9378"/>
                    </a:lnTo>
                    <a:lnTo>
                      <a:pt x="18983" y="9291"/>
                    </a:lnTo>
                    <a:lnTo>
                      <a:pt x="19127" y="9205"/>
                    </a:lnTo>
                    <a:lnTo>
                      <a:pt x="19140" y="9201"/>
                    </a:lnTo>
                    <a:lnTo>
                      <a:pt x="19181" y="9178"/>
                    </a:lnTo>
                    <a:lnTo>
                      <a:pt x="19280" y="9128"/>
                    </a:lnTo>
                    <a:lnTo>
                      <a:pt x="19312" y="9101"/>
                    </a:lnTo>
                    <a:lnTo>
                      <a:pt x="19397" y="9020"/>
                    </a:lnTo>
                    <a:lnTo>
                      <a:pt x="19438" y="8943"/>
                    </a:lnTo>
                    <a:lnTo>
                      <a:pt x="19451" y="8870"/>
                    </a:lnTo>
                    <a:lnTo>
                      <a:pt x="19438" y="8798"/>
                    </a:lnTo>
                    <a:lnTo>
                      <a:pt x="19402" y="8739"/>
                    </a:lnTo>
                    <a:lnTo>
                      <a:pt x="19366" y="8693"/>
                    </a:lnTo>
                    <a:lnTo>
                      <a:pt x="19330" y="8653"/>
                    </a:lnTo>
                    <a:lnTo>
                      <a:pt x="19298" y="8635"/>
                    </a:lnTo>
                    <a:lnTo>
                      <a:pt x="19294" y="8621"/>
                    </a:lnTo>
                    <a:lnTo>
                      <a:pt x="19271" y="8612"/>
                    </a:lnTo>
                    <a:lnTo>
                      <a:pt x="19235" y="8580"/>
                    </a:lnTo>
                    <a:lnTo>
                      <a:pt x="19167" y="8526"/>
                    </a:lnTo>
                    <a:lnTo>
                      <a:pt x="19077" y="8449"/>
                    </a:lnTo>
                    <a:lnTo>
                      <a:pt x="18965" y="8363"/>
                    </a:lnTo>
                    <a:lnTo>
                      <a:pt x="18834" y="8249"/>
                    </a:lnTo>
                    <a:lnTo>
                      <a:pt x="18676" y="8123"/>
                    </a:lnTo>
                    <a:lnTo>
                      <a:pt x="18505" y="7978"/>
                    </a:lnTo>
                    <a:lnTo>
                      <a:pt x="18316" y="7828"/>
                    </a:lnTo>
                    <a:lnTo>
                      <a:pt x="18104" y="7656"/>
                    </a:lnTo>
                    <a:lnTo>
                      <a:pt x="17884" y="7479"/>
                    </a:lnTo>
                    <a:lnTo>
                      <a:pt x="17649" y="7289"/>
                    </a:lnTo>
                    <a:lnTo>
                      <a:pt x="17145" y="6872"/>
                    </a:lnTo>
                    <a:lnTo>
                      <a:pt x="16875" y="6655"/>
                    </a:lnTo>
                    <a:lnTo>
                      <a:pt x="16600" y="6424"/>
                    </a:lnTo>
                    <a:lnTo>
                      <a:pt x="16311" y="6193"/>
                    </a:lnTo>
                    <a:lnTo>
                      <a:pt x="16023" y="5953"/>
                    </a:lnTo>
                    <a:lnTo>
                      <a:pt x="15726" y="5717"/>
                    </a:lnTo>
                    <a:lnTo>
                      <a:pt x="15433" y="5472"/>
                    </a:lnTo>
                    <a:lnTo>
                      <a:pt x="15131" y="5228"/>
                    </a:lnTo>
                    <a:lnTo>
                      <a:pt x="14838" y="4983"/>
                    </a:lnTo>
                    <a:lnTo>
                      <a:pt x="14537" y="4734"/>
                    </a:lnTo>
                    <a:lnTo>
                      <a:pt x="14239" y="4489"/>
                    </a:lnTo>
                    <a:lnTo>
                      <a:pt x="13947" y="4254"/>
                    </a:lnTo>
                    <a:lnTo>
                      <a:pt x="13658" y="4014"/>
                    </a:lnTo>
                    <a:lnTo>
                      <a:pt x="13374" y="3787"/>
                    </a:lnTo>
                    <a:lnTo>
                      <a:pt x="13100" y="3556"/>
                    </a:lnTo>
                    <a:lnTo>
                      <a:pt x="12838" y="3339"/>
                    </a:lnTo>
                    <a:lnTo>
                      <a:pt x="12582" y="3126"/>
                    </a:lnTo>
                    <a:lnTo>
                      <a:pt x="12338" y="2922"/>
                    </a:lnTo>
                    <a:lnTo>
                      <a:pt x="12104" y="2732"/>
                    </a:lnTo>
                    <a:lnTo>
                      <a:pt x="11888" y="2546"/>
                    </a:lnTo>
                    <a:lnTo>
                      <a:pt x="11685" y="2378"/>
                    </a:lnTo>
                    <a:lnTo>
                      <a:pt x="11500" y="2224"/>
                    </a:lnTo>
                    <a:lnTo>
                      <a:pt x="11370" y="2116"/>
                    </a:lnTo>
                    <a:lnTo>
                      <a:pt x="11244" y="2025"/>
                    </a:lnTo>
                    <a:lnTo>
                      <a:pt x="11136" y="1957"/>
                    </a:lnTo>
                    <a:lnTo>
                      <a:pt x="11023" y="1907"/>
                    </a:lnTo>
                    <a:lnTo>
                      <a:pt x="10906" y="1871"/>
                    </a:lnTo>
                    <a:lnTo>
                      <a:pt x="10793" y="1866"/>
                    </a:lnTo>
                    <a:close/>
                    <a:moveTo>
                      <a:pt x="10802" y="0"/>
                    </a:moveTo>
                    <a:lnTo>
                      <a:pt x="11009" y="14"/>
                    </a:lnTo>
                    <a:lnTo>
                      <a:pt x="11212" y="54"/>
                    </a:lnTo>
                    <a:lnTo>
                      <a:pt x="11410" y="118"/>
                    </a:lnTo>
                    <a:lnTo>
                      <a:pt x="11595" y="208"/>
                    </a:lnTo>
                    <a:lnTo>
                      <a:pt x="11757" y="331"/>
                    </a:lnTo>
                    <a:lnTo>
                      <a:pt x="21141" y="8037"/>
                    </a:lnTo>
                    <a:lnTo>
                      <a:pt x="21289" y="8186"/>
                    </a:lnTo>
                    <a:lnTo>
                      <a:pt x="21406" y="8340"/>
                    </a:lnTo>
                    <a:lnTo>
                      <a:pt x="21505" y="8512"/>
                    </a:lnTo>
                    <a:lnTo>
                      <a:pt x="21564" y="8698"/>
                    </a:lnTo>
                    <a:lnTo>
                      <a:pt x="21600" y="8888"/>
                    </a:lnTo>
                    <a:lnTo>
                      <a:pt x="21600" y="9079"/>
                    </a:lnTo>
                    <a:lnTo>
                      <a:pt x="21564" y="9273"/>
                    </a:lnTo>
                    <a:lnTo>
                      <a:pt x="21501" y="9455"/>
                    </a:lnTo>
                    <a:lnTo>
                      <a:pt x="21406" y="9627"/>
                    </a:lnTo>
                    <a:lnTo>
                      <a:pt x="21285" y="9781"/>
                    </a:lnTo>
                    <a:lnTo>
                      <a:pt x="21141" y="9912"/>
                    </a:lnTo>
                    <a:lnTo>
                      <a:pt x="20969" y="10030"/>
                    </a:lnTo>
                    <a:lnTo>
                      <a:pt x="19920" y="10619"/>
                    </a:lnTo>
                    <a:lnTo>
                      <a:pt x="19875" y="10655"/>
                    </a:lnTo>
                    <a:lnTo>
                      <a:pt x="19848" y="10696"/>
                    </a:lnTo>
                    <a:lnTo>
                      <a:pt x="19830" y="10755"/>
                    </a:lnTo>
                    <a:lnTo>
                      <a:pt x="19830" y="20205"/>
                    </a:lnTo>
                    <a:lnTo>
                      <a:pt x="19812" y="20436"/>
                    </a:lnTo>
                    <a:lnTo>
                      <a:pt x="19758" y="20649"/>
                    </a:lnTo>
                    <a:lnTo>
                      <a:pt x="19672" y="20848"/>
                    </a:lnTo>
                    <a:lnTo>
                      <a:pt x="19559" y="21029"/>
                    </a:lnTo>
                    <a:lnTo>
                      <a:pt x="19424" y="21197"/>
                    </a:lnTo>
                    <a:lnTo>
                      <a:pt x="19258" y="21333"/>
                    </a:lnTo>
                    <a:lnTo>
                      <a:pt x="19077" y="21446"/>
                    </a:lnTo>
                    <a:lnTo>
                      <a:pt x="18879" y="21532"/>
                    </a:lnTo>
                    <a:lnTo>
                      <a:pt x="18667" y="21586"/>
                    </a:lnTo>
                    <a:lnTo>
                      <a:pt x="18442" y="21600"/>
                    </a:lnTo>
                    <a:lnTo>
                      <a:pt x="3153" y="21600"/>
                    </a:lnTo>
                    <a:lnTo>
                      <a:pt x="2933" y="21586"/>
                    </a:lnTo>
                    <a:lnTo>
                      <a:pt x="2721" y="21532"/>
                    </a:lnTo>
                    <a:lnTo>
                      <a:pt x="2518" y="21446"/>
                    </a:lnTo>
                    <a:lnTo>
                      <a:pt x="2342" y="21333"/>
                    </a:lnTo>
                    <a:lnTo>
                      <a:pt x="2176" y="21197"/>
                    </a:lnTo>
                    <a:lnTo>
                      <a:pt x="2041" y="21029"/>
                    </a:lnTo>
                    <a:lnTo>
                      <a:pt x="1928" y="20848"/>
                    </a:lnTo>
                    <a:lnTo>
                      <a:pt x="1842" y="20649"/>
                    </a:lnTo>
                    <a:lnTo>
                      <a:pt x="1793" y="20436"/>
                    </a:lnTo>
                    <a:lnTo>
                      <a:pt x="1770" y="20205"/>
                    </a:lnTo>
                    <a:lnTo>
                      <a:pt x="1770" y="10800"/>
                    </a:lnTo>
                    <a:lnTo>
                      <a:pt x="1757" y="10741"/>
                    </a:lnTo>
                    <a:lnTo>
                      <a:pt x="1743" y="10691"/>
                    </a:lnTo>
                    <a:lnTo>
                      <a:pt x="1721" y="10646"/>
                    </a:lnTo>
                    <a:lnTo>
                      <a:pt x="1671" y="10619"/>
                    </a:lnTo>
                    <a:lnTo>
                      <a:pt x="631" y="10030"/>
                    </a:lnTo>
                    <a:lnTo>
                      <a:pt x="459" y="9912"/>
                    </a:lnTo>
                    <a:lnTo>
                      <a:pt x="311" y="9781"/>
                    </a:lnTo>
                    <a:lnTo>
                      <a:pt x="194" y="9627"/>
                    </a:lnTo>
                    <a:lnTo>
                      <a:pt x="99" y="9455"/>
                    </a:lnTo>
                    <a:lnTo>
                      <a:pt x="36" y="9278"/>
                    </a:lnTo>
                    <a:lnTo>
                      <a:pt x="0" y="9079"/>
                    </a:lnTo>
                    <a:lnTo>
                      <a:pt x="0" y="8888"/>
                    </a:lnTo>
                    <a:lnTo>
                      <a:pt x="36" y="8698"/>
                    </a:lnTo>
                    <a:lnTo>
                      <a:pt x="95" y="8512"/>
                    </a:lnTo>
                    <a:lnTo>
                      <a:pt x="185" y="8340"/>
                    </a:lnTo>
                    <a:lnTo>
                      <a:pt x="311" y="8186"/>
                    </a:lnTo>
                    <a:lnTo>
                      <a:pt x="459" y="8037"/>
                    </a:lnTo>
                    <a:lnTo>
                      <a:pt x="9843" y="331"/>
                    </a:lnTo>
                    <a:lnTo>
                      <a:pt x="10009" y="208"/>
                    </a:lnTo>
                    <a:lnTo>
                      <a:pt x="10190" y="118"/>
                    </a:lnTo>
                    <a:lnTo>
                      <a:pt x="10388" y="54"/>
                    </a:lnTo>
                    <a:lnTo>
                      <a:pt x="10591" y="14"/>
                    </a:lnTo>
                    <a:lnTo>
                      <a:pt x="10802"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grpSp>
      </p:grpSp>
      <p:grpSp>
        <p:nvGrpSpPr>
          <p:cNvPr id="5" name="Group 3"/>
          <p:cNvGrpSpPr/>
          <p:nvPr/>
        </p:nvGrpSpPr>
        <p:grpSpPr>
          <a:xfrm>
            <a:off x="9370653" y="4558579"/>
            <a:ext cx="1252320" cy="1252320"/>
            <a:chOff x="13402980" y="7309971"/>
            <a:chExt cx="1976719" cy="1976719"/>
          </a:xfrm>
        </p:grpSpPr>
        <p:sp>
          <p:nvSpPr>
            <p:cNvPr id="1652" name="Shape 1652"/>
            <p:cNvSpPr/>
            <p:nvPr/>
          </p:nvSpPr>
          <p:spPr>
            <a:xfrm>
              <a:off x="13402980" y="7309971"/>
              <a:ext cx="1976719" cy="197671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92D050"/>
            </a:solidFill>
            <a:ln w="12700">
              <a:miter lim="400000"/>
            </a:ln>
            <a:effectLst>
              <a:outerShdw blurRad="114300" dist="12700" dir="5400000" rotWithShape="0">
                <a:srgbClr val="000000"/>
              </a:outerShdw>
            </a:effectLst>
          </p:spPr>
          <p:txBody>
            <a:bodyPr lIns="0" tIns="0" rIns="0" bIns="0" anchor="ctr"/>
            <a:lstStyle/>
            <a:p>
              <a:pPr lvl="0" algn="ctr">
                <a:defRPr sz="4000">
                  <a:solidFill>
                    <a:srgbClr val="FFFFFF"/>
                  </a:solidFill>
                </a:defRPr>
              </a:pPr>
              <a:endParaRPr sz="4640"/>
            </a:p>
          </p:txBody>
        </p:sp>
        <p:sp>
          <p:nvSpPr>
            <p:cNvPr id="44" name="Oval 43"/>
            <p:cNvSpPr/>
            <p:nvPr/>
          </p:nvSpPr>
          <p:spPr>
            <a:xfrm>
              <a:off x="13660903" y="7684236"/>
              <a:ext cx="1481717" cy="1224762"/>
            </a:xfrm>
            <a:prstGeom prst="ellipse">
              <a:avLst/>
            </a:prstGeom>
            <a:solidFill>
              <a:srgbClr val="FFFFFF"/>
            </a:solidFill>
            <a:ln w="12700" cap="flat">
              <a:noFill/>
              <a:prstDash val="solid"/>
              <a:miter lim="800000"/>
            </a:ln>
            <a:effectLst/>
          </p:spPr>
          <p:txBody>
            <a:bodyPr rot="0" spcFirstLastPara="1" vertOverflow="overflow" horzOverflow="overflow" vert="horz" wrap="square" lIns="48217" tIns="48217" rIns="48217" bIns="48217" numCol="1" spcCol="38100" rtlCol="0" anchor="ctr">
              <a:spAutoFit/>
            </a:bodyPr>
            <a:lstStyle/>
            <a:p>
              <a:pPr defTabSz="1446530" fontAlgn="auto" latinLnBrk="1" hangingPunct="0">
                <a:spcBef>
                  <a:spcPts val="0"/>
                </a:spcBef>
                <a:spcAft>
                  <a:spcPts val="0"/>
                </a:spcAft>
              </a:pPr>
              <a:endParaRPr lang="en-US" sz="2955">
                <a:solidFill>
                  <a:srgbClr val="000000"/>
                </a:solidFill>
                <a:latin typeface="Calibri" panose="020F0502020204030204"/>
                <a:ea typeface="Calibri" panose="020F0502020204030204"/>
                <a:cs typeface="Calibri" panose="020F0502020204030204"/>
                <a:sym typeface="Calibri" panose="020F0502020204030204"/>
              </a:endParaRPr>
            </a:p>
          </p:txBody>
        </p:sp>
        <p:grpSp>
          <p:nvGrpSpPr>
            <p:cNvPr id="1665" name="Group 1665"/>
            <p:cNvGrpSpPr/>
            <p:nvPr/>
          </p:nvGrpSpPr>
          <p:grpSpPr>
            <a:xfrm>
              <a:off x="13963588" y="7957329"/>
              <a:ext cx="846453" cy="723465"/>
              <a:chOff x="0" y="0"/>
              <a:chExt cx="846452" cy="723463"/>
            </a:xfrm>
            <a:solidFill>
              <a:sysClr val="windowText" lastClr="000000"/>
            </a:solidFill>
          </p:grpSpPr>
          <p:sp>
            <p:nvSpPr>
              <p:cNvPr id="1663" name="Shape 1663"/>
              <p:cNvSpPr/>
              <p:nvPr/>
            </p:nvSpPr>
            <p:spPr>
              <a:xfrm>
                <a:off x="220085" y="123369"/>
                <a:ext cx="626368" cy="473299"/>
              </a:xfrm>
              <a:custGeom>
                <a:avLst/>
                <a:gdLst/>
                <a:ahLst/>
                <a:cxnLst>
                  <a:cxn ang="0">
                    <a:pos x="wd2" y="hd2"/>
                  </a:cxn>
                  <a:cxn ang="5400000">
                    <a:pos x="wd2" y="hd2"/>
                  </a:cxn>
                  <a:cxn ang="10800000">
                    <a:pos x="wd2" y="hd2"/>
                  </a:cxn>
                  <a:cxn ang="16200000">
                    <a:pos x="wd2" y="hd2"/>
                  </a:cxn>
                </a:cxnLst>
                <a:rect l="0" t="0" r="r" b="b"/>
                <a:pathLst>
                  <a:path w="21600" h="21600" extrusionOk="0">
                    <a:moveTo>
                      <a:pt x="19446" y="0"/>
                    </a:moveTo>
                    <a:lnTo>
                      <a:pt x="19643" y="9"/>
                    </a:lnTo>
                    <a:lnTo>
                      <a:pt x="19827" y="78"/>
                    </a:lnTo>
                    <a:lnTo>
                      <a:pt x="20004" y="183"/>
                    </a:lnTo>
                    <a:lnTo>
                      <a:pt x="20175" y="348"/>
                    </a:lnTo>
                    <a:lnTo>
                      <a:pt x="21285" y="1721"/>
                    </a:lnTo>
                    <a:lnTo>
                      <a:pt x="21416" y="1921"/>
                    </a:lnTo>
                    <a:lnTo>
                      <a:pt x="21515" y="2147"/>
                    </a:lnTo>
                    <a:lnTo>
                      <a:pt x="21574" y="2390"/>
                    </a:lnTo>
                    <a:lnTo>
                      <a:pt x="21600" y="2651"/>
                    </a:lnTo>
                    <a:lnTo>
                      <a:pt x="21593" y="2903"/>
                    </a:lnTo>
                    <a:lnTo>
                      <a:pt x="21541" y="3155"/>
                    </a:lnTo>
                    <a:lnTo>
                      <a:pt x="21462" y="3390"/>
                    </a:lnTo>
                    <a:lnTo>
                      <a:pt x="21337" y="3607"/>
                    </a:lnTo>
                    <a:lnTo>
                      <a:pt x="8991" y="21131"/>
                    </a:lnTo>
                    <a:lnTo>
                      <a:pt x="8846" y="21322"/>
                    </a:lnTo>
                    <a:lnTo>
                      <a:pt x="8669" y="21461"/>
                    </a:lnTo>
                    <a:lnTo>
                      <a:pt x="8472" y="21548"/>
                    </a:lnTo>
                    <a:lnTo>
                      <a:pt x="8268" y="21600"/>
                    </a:lnTo>
                    <a:lnTo>
                      <a:pt x="8065" y="21600"/>
                    </a:lnTo>
                    <a:lnTo>
                      <a:pt x="7868" y="21557"/>
                    </a:lnTo>
                    <a:lnTo>
                      <a:pt x="7671" y="21461"/>
                    </a:lnTo>
                    <a:lnTo>
                      <a:pt x="7500" y="21322"/>
                    </a:lnTo>
                    <a:lnTo>
                      <a:pt x="401" y="14377"/>
                    </a:lnTo>
                    <a:lnTo>
                      <a:pt x="250" y="14203"/>
                    </a:lnTo>
                    <a:lnTo>
                      <a:pt x="131" y="13994"/>
                    </a:lnTo>
                    <a:lnTo>
                      <a:pt x="53" y="13760"/>
                    </a:lnTo>
                    <a:lnTo>
                      <a:pt x="13" y="13508"/>
                    </a:lnTo>
                    <a:lnTo>
                      <a:pt x="0" y="13256"/>
                    </a:lnTo>
                    <a:lnTo>
                      <a:pt x="26" y="12995"/>
                    </a:lnTo>
                    <a:lnTo>
                      <a:pt x="92" y="12751"/>
                    </a:lnTo>
                    <a:lnTo>
                      <a:pt x="197" y="12525"/>
                    </a:lnTo>
                    <a:lnTo>
                      <a:pt x="1110" y="10917"/>
                    </a:lnTo>
                    <a:lnTo>
                      <a:pt x="1248" y="10717"/>
                    </a:lnTo>
                    <a:lnTo>
                      <a:pt x="1412" y="10570"/>
                    </a:lnTo>
                    <a:lnTo>
                      <a:pt x="1589" y="10457"/>
                    </a:lnTo>
                    <a:lnTo>
                      <a:pt x="1773" y="10405"/>
                    </a:lnTo>
                    <a:lnTo>
                      <a:pt x="1970" y="10387"/>
                    </a:lnTo>
                    <a:lnTo>
                      <a:pt x="2161" y="10422"/>
                    </a:lnTo>
                    <a:lnTo>
                      <a:pt x="2351" y="10509"/>
                    </a:lnTo>
                    <a:lnTo>
                      <a:pt x="2528" y="10648"/>
                    </a:lnTo>
                    <a:lnTo>
                      <a:pt x="7080" y="15055"/>
                    </a:lnTo>
                    <a:lnTo>
                      <a:pt x="7257" y="15203"/>
                    </a:lnTo>
                    <a:lnTo>
                      <a:pt x="7441" y="15289"/>
                    </a:lnTo>
                    <a:lnTo>
                      <a:pt x="7644" y="15342"/>
                    </a:lnTo>
                    <a:lnTo>
                      <a:pt x="7848" y="15324"/>
                    </a:lnTo>
                    <a:lnTo>
                      <a:pt x="8052" y="15281"/>
                    </a:lnTo>
                    <a:lnTo>
                      <a:pt x="8249" y="15185"/>
                    </a:lnTo>
                    <a:lnTo>
                      <a:pt x="8419" y="15055"/>
                    </a:lnTo>
                    <a:lnTo>
                      <a:pt x="8577" y="14872"/>
                    </a:lnTo>
                    <a:lnTo>
                      <a:pt x="18750" y="417"/>
                    </a:lnTo>
                    <a:lnTo>
                      <a:pt x="18901" y="243"/>
                    </a:lnTo>
                    <a:lnTo>
                      <a:pt x="19078" y="113"/>
                    </a:lnTo>
                    <a:lnTo>
                      <a:pt x="19255" y="35"/>
                    </a:lnTo>
                    <a:lnTo>
                      <a:pt x="19446"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664" name="Shape 1664"/>
              <p:cNvSpPr/>
              <p:nvPr/>
            </p:nvSpPr>
            <p:spPr>
              <a:xfrm>
                <a:off x="-1" y="0"/>
                <a:ext cx="743265" cy="723464"/>
              </a:xfrm>
              <a:custGeom>
                <a:avLst/>
                <a:gdLst/>
                <a:ahLst/>
                <a:cxnLst>
                  <a:cxn ang="0">
                    <a:pos x="wd2" y="hd2"/>
                  </a:cxn>
                  <a:cxn ang="5400000">
                    <a:pos x="wd2" y="hd2"/>
                  </a:cxn>
                  <a:cxn ang="10800000">
                    <a:pos x="wd2" y="hd2"/>
                  </a:cxn>
                  <a:cxn ang="16200000">
                    <a:pos x="wd2" y="hd2"/>
                  </a:cxn>
                </a:cxnLst>
                <a:rect l="0" t="0" r="r" b="b"/>
                <a:pathLst>
                  <a:path w="21600" h="21600" extrusionOk="0">
                    <a:moveTo>
                      <a:pt x="1306" y="0"/>
                    </a:moveTo>
                    <a:lnTo>
                      <a:pt x="20294" y="0"/>
                    </a:lnTo>
                    <a:lnTo>
                      <a:pt x="20532" y="23"/>
                    </a:lnTo>
                    <a:lnTo>
                      <a:pt x="20748" y="85"/>
                    </a:lnTo>
                    <a:lnTo>
                      <a:pt x="20958" y="188"/>
                    </a:lnTo>
                    <a:lnTo>
                      <a:pt x="21141" y="324"/>
                    </a:lnTo>
                    <a:lnTo>
                      <a:pt x="21296" y="483"/>
                    </a:lnTo>
                    <a:lnTo>
                      <a:pt x="21423" y="671"/>
                    </a:lnTo>
                    <a:lnTo>
                      <a:pt x="21517" y="881"/>
                    </a:lnTo>
                    <a:lnTo>
                      <a:pt x="21589" y="1103"/>
                    </a:lnTo>
                    <a:lnTo>
                      <a:pt x="21600" y="1341"/>
                    </a:lnTo>
                    <a:lnTo>
                      <a:pt x="21600" y="2393"/>
                    </a:lnTo>
                    <a:lnTo>
                      <a:pt x="21594" y="2518"/>
                    </a:lnTo>
                    <a:lnTo>
                      <a:pt x="21567" y="2626"/>
                    </a:lnTo>
                    <a:lnTo>
                      <a:pt x="21517" y="2717"/>
                    </a:lnTo>
                    <a:lnTo>
                      <a:pt x="21473" y="2785"/>
                    </a:lnTo>
                    <a:lnTo>
                      <a:pt x="21384" y="2876"/>
                    </a:lnTo>
                    <a:lnTo>
                      <a:pt x="21334" y="2933"/>
                    </a:lnTo>
                    <a:lnTo>
                      <a:pt x="21268" y="2990"/>
                    </a:lnTo>
                    <a:lnTo>
                      <a:pt x="21185" y="3075"/>
                    </a:lnTo>
                    <a:lnTo>
                      <a:pt x="21097" y="3160"/>
                    </a:lnTo>
                    <a:lnTo>
                      <a:pt x="21002" y="3251"/>
                    </a:lnTo>
                    <a:lnTo>
                      <a:pt x="20908" y="3337"/>
                    </a:lnTo>
                    <a:lnTo>
                      <a:pt x="20820" y="3428"/>
                    </a:lnTo>
                    <a:lnTo>
                      <a:pt x="20737" y="3507"/>
                    </a:lnTo>
                    <a:lnTo>
                      <a:pt x="20670" y="3575"/>
                    </a:lnTo>
                    <a:lnTo>
                      <a:pt x="20610" y="3627"/>
                    </a:lnTo>
                    <a:lnTo>
                      <a:pt x="20571" y="3661"/>
                    </a:lnTo>
                    <a:lnTo>
                      <a:pt x="20565" y="3672"/>
                    </a:lnTo>
                    <a:lnTo>
                      <a:pt x="20532" y="3706"/>
                    </a:lnTo>
                    <a:lnTo>
                      <a:pt x="20499" y="3735"/>
                    </a:lnTo>
                    <a:lnTo>
                      <a:pt x="20460" y="3769"/>
                    </a:lnTo>
                    <a:lnTo>
                      <a:pt x="20416" y="3791"/>
                    </a:lnTo>
                    <a:lnTo>
                      <a:pt x="20327" y="3814"/>
                    </a:lnTo>
                    <a:lnTo>
                      <a:pt x="20278" y="3797"/>
                    </a:lnTo>
                    <a:lnTo>
                      <a:pt x="20250" y="3752"/>
                    </a:lnTo>
                    <a:lnTo>
                      <a:pt x="20228" y="3672"/>
                    </a:lnTo>
                    <a:lnTo>
                      <a:pt x="20222" y="3570"/>
                    </a:lnTo>
                    <a:lnTo>
                      <a:pt x="20222" y="2768"/>
                    </a:lnTo>
                    <a:lnTo>
                      <a:pt x="20200" y="2524"/>
                    </a:lnTo>
                    <a:lnTo>
                      <a:pt x="20139" y="2302"/>
                    </a:lnTo>
                    <a:lnTo>
                      <a:pt x="20040" y="2097"/>
                    </a:lnTo>
                    <a:lnTo>
                      <a:pt x="19912" y="1904"/>
                    </a:lnTo>
                    <a:lnTo>
                      <a:pt x="19758" y="1739"/>
                    </a:lnTo>
                    <a:lnTo>
                      <a:pt x="19569" y="1609"/>
                    </a:lnTo>
                    <a:lnTo>
                      <a:pt x="19370" y="1512"/>
                    </a:lnTo>
                    <a:lnTo>
                      <a:pt x="19143" y="1449"/>
                    </a:lnTo>
                    <a:lnTo>
                      <a:pt x="18917" y="1427"/>
                    </a:lnTo>
                    <a:lnTo>
                      <a:pt x="2689" y="1427"/>
                    </a:lnTo>
                    <a:lnTo>
                      <a:pt x="2457" y="1449"/>
                    </a:lnTo>
                    <a:lnTo>
                      <a:pt x="2230" y="1512"/>
                    </a:lnTo>
                    <a:lnTo>
                      <a:pt x="2031" y="1609"/>
                    </a:lnTo>
                    <a:lnTo>
                      <a:pt x="1853" y="1739"/>
                    </a:lnTo>
                    <a:lnTo>
                      <a:pt x="1693" y="1904"/>
                    </a:lnTo>
                    <a:lnTo>
                      <a:pt x="1560" y="2097"/>
                    </a:lnTo>
                    <a:lnTo>
                      <a:pt x="1461" y="2302"/>
                    </a:lnTo>
                    <a:lnTo>
                      <a:pt x="1405" y="2524"/>
                    </a:lnTo>
                    <a:lnTo>
                      <a:pt x="1383" y="2768"/>
                    </a:lnTo>
                    <a:lnTo>
                      <a:pt x="1383" y="18832"/>
                    </a:lnTo>
                    <a:lnTo>
                      <a:pt x="1405" y="19076"/>
                    </a:lnTo>
                    <a:lnTo>
                      <a:pt x="1461" y="19298"/>
                    </a:lnTo>
                    <a:lnTo>
                      <a:pt x="1560" y="19503"/>
                    </a:lnTo>
                    <a:lnTo>
                      <a:pt x="1693" y="19696"/>
                    </a:lnTo>
                    <a:lnTo>
                      <a:pt x="1853" y="19861"/>
                    </a:lnTo>
                    <a:lnTo>
                      <a:pt x="2031" y="19986"/>
                    </a:lnTo>
                    <a:lnTo>
                      <a:pt x="2230" y="20088"/>
                    </a:lnTo>
                    <a:lnTo>
                      <a:pt x="2457" y="20151"/>
                    </a:lnTo>
                    <a:lnTo>
                      <a:pt x="2689" y="20173"/>
                    </a:lnTo>
                    <a:lnTo>
                      <a:pt x="18917" y="20173"/>
                    </a:lnTo>
                    <a:lnTo>
                      <a:pt x="19143" y="20151"/>
                    </a:lnTo>
                    <a:lnTo>
                      <a:pt x="19370" y="20088"/>
                    </a:lnTo>
                    <a:lnTo>
                      <a:pt x="19569" y="19986"/>
                    </a:lnTo>
                    <a:lnTo>
                      <a:pt x="19758" y="19861"/>
                    </a:lnTo>
                    <a:lnTo>
                      <a:pt x="19912" y="19696"/>
                    </a:lnTo>
                    <a:lnTo>
                      <a:pt x="20040" y="19503"/>
                    </a:lnTo>
                    <a:lnTo>
                      <a:pt x="20139" y="19298"/>
                    </a:lnTo>
                    <a:lnTo>
                      <a:pt x="20200" y="19076"/>
                    </a:lnTo>
                    <a:lnTo>
                      <a:pt x="20222" y="18832"/>
                    </a:lnTo>
                    <a:lnTo>
                      <a:pt x="20222" y="13693"/>
                    </a:lnTo>
                    <a:lnTo>
                      <a:pt x="20228" y="13528"/>
                    </a:lnTo>
                    <a:lnTo>
                      <a:pt x="20250" y="13398"/>
                    </a:lnTo>
                    <a:lnTo>
                      <a:pt x="20278" y="13295"/>
                    </a:lnTo>
                    <a:lnTo>
                      <a:pt x="20327" y="13210"/>
                    </a:lnTo>
                    <a:lnTo>
                      <a:pt x="20377" y="13142"/>
                    </a:lnTo>
                    <a:lnTo>
                      <a:pt x="20427" y="13079"/>
                    </a:lnTo>
                    <a:lnTo>
                      <a:pt x="20510" y="13000"/>
                    </a:lnTo>
                    <a:lnTo>
                      <a:pt x="20593" y="12909"/>
                    </a:lnTo>
                    <a:lnTo>
                      <a:pt x="20693" y="12807"/>
                    </a:lnTo>
                    <a:lnTo>
                      <a:pt x="20787" y="12704"/>
                    </a:lnTo>
                    <a:lnTo>
                      <a:pt x="20886" y="12596"/>
                    </a:lnTo>
                    <a:lnTo>
                      <a:pt x="20975" y="12494"/>
                    </a:lnTo>
                    <a:lnTo>
                      <a:pt x="21063" y="12397"/>
                    </a:lnTo>
                    <a:lnTo>
                      <a:pt x="21146" y="12301"/>
                    </a:lnTo>
                    <a:lnTo>
                      <a:pt x="21213" y="12227"/>
                    </a:lnTo>
                    <a:lnTo>
                      <a:pt x="21257" y="12176"/>
                    </a:lnTo>
                    <a:lnTo>
                      <a:pt x="21296" y="12136"/>
                    </a:lnTo>
                    <a:lnTo>
                      <a:pt x="21301" y="12119"/>
                    </a:lnTo>
                    <a:lnTo>
                      <a:pt x="21318" y="12113"/>
                    </a:lnTo>
                    <a:lnTo>
                      <a:pt x="21340" y="12090"/>
                    </a:lnTo>
                    <a:lnTo>
                      <a:pt x="21368" y="12056"/>
                    </a:lnTo>
                    <a:lnTo>
                      <a:pt x="21406" y="12028"/>
                    </a:lnTo>
                    <a:lnTo>
                      <a:pt x="21451" y="12005"/>
                    </a:lnTo>
                    <a:lnTo>
                      <a:pt x="21495" y="11988"/>
                    </a:lnTo>
                    <a:lnTo>
                      <a:pt x="21539" y="11988"/>
                    </a:lnTo>
                    <a:lnTo>
                      <a:pt x="21572" y="12011"/>
                    </a:lnTo>
                    <a:lnTo>
                      <a:pt x="21594" y="12073"/>
                    </a:lnTo>
                    <a:lnTo>
                      <a:pt x="21600" y="12164"/>
                    </a:lnTo>
                    <a:lnTo>
                      <a:pt x="21600" y="20259"/>
                    </a:lnTo>
                    <a:lnTo>
                      <a:pt x="21589" y="20497"/>
                    </a:lnTo>
                    <a:lnTo>
                      <a:pt x="21517" y="20725"/>
                    </a:lnTo>
                    <a:lnTo>
                      <a:pt x="21423" y="20929"/>
                    </a:lnTo>
                    <a:lnTo>
                      <a:pt x="21296" y="21117"/>
                    </a:lnTo>
                    <a:lnTo>
                      <a:pt x="21141" y="21276"/>
                    </a:lnTo>
                    <a:lnTo>
                      <a:pt x="20958" y="21412"/>
                    </a:lnTo>
                    <a:lnTo>
                      <a:pt x="20748" y="21515"/>
                    </a:lnTo>
                    <a:lnTo>
                      <a:pt x="20532" y="21577"/>
                    </a:lnTo>
                    <a:lnTo>
                      <a:pt x="20294" y="21600"/>
                    </a:lnTo>
                    <a:lnTo>
                      <a:pt x="1306" y="21600"/>
                    </a:lnTo>
                    <a:lnTo>
                      <a:pt x="1073" y="21577"/>
                    </a:lnTo>
                    <a:lnTo>
                      <a:pt x="852" y="21515"/>
                    </a:lnTo>
                    <a:lnTo>
                      <a:pt x="647" y="21412"/>
                    </a:lnTo>
                    <a:lnTo>
                      <a:pt x="465" y="21276"/>
                    </a:lnTo>
                    <a:lnTo>
                      <a:pt x="304" y="21117"/>
                    </a:lnTo>
                    <a:lnTo>
                      <a:pt x="177" y="20929"/>
                    </a:lnTo>
                    <a:lnTo>
                      <a:pt x="83" y="20725"/>
                    </a:lnTo>
                    <a:lnTo>
                      <a:pt x="22" y="20497"/>
                    </a:lnTo>
                    <a:lnTo>
                      <a:pt x="0" y="20259"/>
                    </a:lnTo>
                    <a:lnTo>
                      <a:pt x="0" y="1341"/>
                    </a:lnTo>
                    <a:lnTo>
                      <a:pt x="22" y="1103"/>
                    </a:lnTo>
                    <a:lnTo>
                      <a:pt x="83" y="881"/>
                    </a:lnTo>
                    <a:lnTo>
                      <a:pt x="177" y="671"/>
                    </a:lnTo>
                    <a:lnTo>
                      <a:pt x="304" y="483"/>
                    </a:lnTo>
                    <a:lnTo>
                      <a:pt x="465" y="324"/>
                    </a:lnTo>
                    <a:lnTo>
                      <a:pt x="647" y="188"/>
                    </a:lnTo>
                    <a:lnTo>
                      <a:pt x="852" y="85"/>
                    </a:lnTo>
                    <a:lnTo>
                      <a:pt x="1073" y="23"/>
                    </a:lnTo>
                    <a:lnTo>
                      <a:pt x="1306"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grpSp>
      </p:grpSp>
      <p:grpSp>
        <p:nvGrpSpPr>
          <p:cNvPr id="10" name="Group 4"/>
          <p:cNvGrpSpPr/>
          <p:nvPr/>
        </p:nvGrpSpPr>
        <p:grpSpPr>
          <a:xfrm>
            <a:off x="1689310" y="4671756"/>
            <a:ext cx="1252320" cy="1252320"/>
            <a:chOff x="3395381" y="7309971"/>
            <a:chExt cx="1976719" cy="1976719"/>
          </a:xfrm>
        </p:grpSpPr>
        <p:sp>
          <p:nvSpPr>
            <p:cNvPr id="1656" name="Shape 1656"/>
            <p:cNvSpPr/>
            <p:nvPr/>
          </p:nvSpPr>
          <p:spPr>
            <a:xfrm>
              <a:off x="3395381" y="7309971"/>
              <a:ext cx="1976719" cy="197671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a:effectLst>
              <a:outerShdw blurRad="114300" dist="12700" dir="5400000" rotWithShape="0">
                <a:srgbClr val="000000"/>
              </a:outerShdw>
            </a:effectLst>
          </p:spPr>
          <p:txBody>
            <a:bodyPr lIns="0" tIns="0" rIns="0" bIns="0" anchor="ctr"/>
            <a:lstStyle/>
            <a:p>
              <a:pPr lvl="0" algn="ctr">
                <a:defRPr sz="4000">
                  <a:solidFill>
                    <a:srgbClr val="FFFFFF"/>
                  </a:solidFill>
                </a:defRPr>
              </a:pPr>
              <a:endParaRPr sz="4640"/>
            </a:p>
          </p:txBody>
        </p:sp>
        <p:sp>
          <p:nvSpPr>
            <p:cNvPr id="43" name="Oval 42"/>
            <p:cNvSpPr/>
            <p:nvPr/>
          </p:nvSpPr>
          <p:spPr>
            <a:xfrm>
              <a:off x="3651245" y="7698057"/>
              <a:ext cx="1481717" cy="1224762"/>
            </a:xfrm>
            <a:prstGeom prst="ellipse">
              <a:avLst/>
            </a:prstGeom>
            <a:solidFill>
              <a:srgbClr val="FFFFFF"/>
            </a:solidFill>
            <a:ln w="12700" cap="flat">
              <a:noFill/>
              <a:prstDash val="solid"/>
              <a:miter lim="800000"/>
            </a:ln>
            <a:effectLst/>
          </p:spPr>
          <p:txBody>
            <a:bodyPr rot="0" spcFirstLastPara="1" vertOverflow="overflow" horzOverflow="overflow" vert="horz" wrap="square" lIns="48217" tIns="48217" rIns="48217" bIns="48217" numCol="1" spcCol="38100" rtlCol="0" anchor="ctr">
              <a:spAutoFit/>
            </a:bodyPr>
            <a:lstStyle/>
            <a:p>
              <a:pPr defTabSz="1446530" fontAlgn="auto" latinLnBrk="1" hangingPunct="0">
                <a:spcBef>
                  <a:spcPts val="0"/>
                </a:spcBef>
                <a:spcAft>
                  <a:spcPts val="0"/>
                </a:spcAft>
              </a:pPr>
              <a:endParaRPr lang="en-US" sz="2955">
                <a:solidFill>
                  <a:srgbClr val="000000"/>
                </a:solidFill>
                <a:latin typeface="Calibri" panose="020F0502020204030204"/>
                <a:ea typeface="Calibri" panose="020F0502020204030204"/>
                <a:cs typeface="Calibri" panose="020F0502020204030204"/>
                <a:sym typeface="Calibri" panose="020F0502020204030204"/>
              </a:endParaRPr>
            </a:p>
          </p:txBody>
        </p:sp>
        <p:grpSp>
          <p:nvGrpSpPr>
            <p:cNvPr id="1673" name="Group 1673"/>
            <p:cNvGrpSpPr/>
            <p:nvPr/>
          </p:nvGrpSpPr>
          <p:grpSpPr>
            <a:xfrm>
              <a:off x="4031030" y="7912442"/>
              <a:ext cx="705413" cy="768351"/>
              <a:chOff x="0" y="0"/>
              <a:chExt cx="973151" cy="1059978"/>
            </a:xfrm>
            <a:solidFill>
              <a:sysClr val="windowText" lastClr="000000"/>
            </a:solidFill>
          </p:grpSpPr>
          <p:sp>
            <p:nvSpPr>
              <p:cNvPr id="1670" name="Shape 1670"/>
              <p:cNvSpPr/>
              <p:nvPr/>
            </p:nvSpPr>
            <p:spPr>
              <a:xfrm>
                <a:off x="0" y="247428"/>
                <a:ext cx="183188" cy="138521"/>
              </a:xfrm>
              <a:custGeom>
                <a:avLst/>
                <a:gdLst/>
                <a:ahLst/>
                <a:cxnLst>
                  <a:cxn ang="0">
                    <a:pos x="wd2" y="hd2"/>
                  </a:cxn>
                  <a:cxn ang="5400000">
                    <a:pos x="wd2" y="hd2"/>
                  </a:cxn>
                  <a:cxn ang="10800000">
                    <a:pos x="wd2" y="hd2"/>
                  </a:cxn>
                  <a:cxn ang="16200000">
                    <a:pos x="wd2" y="hd2"/>
                  </a:cxn>
                </a:cxnLst>
                <a:rect l="0" t="0" r="r" b="b"/>
                <a:pathLst>
                  <a:path w="21600" h="21600" extrusionOk="0">
                    <a:moveTo>
                      <a:pt x="3738" y="0"/>
                    </a:moveTo>
                    <a:lnTo>
                      <a:pt x="17832" y="0"/>
                    </a:lnTo>
                    <a:lnTo>
                      <a:pt x="18722" y="157"/>
                    </a:lnTo>
                    <a:lnTo>
                      <a:pt x="19523" y="509"/>
                    </a:lnTo>
                    <a:lnTo>
                      <a:pt x="20205" y="1096"/>
                    </a:lnTo>
                    <a:lnTo>
                      <a:pt x="20799" y="1839"/>
                    </a:lnTo>
                    <a:lnTo>
                      <a:pt x="21214" y="2817"/>
                    </a:lnTo>
                    <a:lnTo>
                      <a:pt x="21541" y="3796"/>
                    </a:lnTo>
                    <a:lnTo>
                      <a:pt x="21600" y="4970"/>
                    </a:lnTo>
                    <a:lnTo>
                      <a:pt x="21600" y="16630"/>
                    </a:lnTo>
                    <a:lnTo>
                      <a:pt x="21541" y="17726"/>
                    </a:lnTo>
                    <a:lnTo>
                      <a:pt x="21214" y="18783"/>
                    </a:lnTo>
                    <a:lnTo>
                      <a:pt x="20799" y="19722"/>
                    </a:lnTo>
                    <a:lnTo>
                      <a:pt x="20205" y="20465"/>
                    </a:lnTo>
                    <a:lnTo>
                      <a:pt x="19523" y="21091"/>
                    </a:lnTo>
                    <a:lnTo>
                      <a:pt x="18722" y="21443"/>
                    </a:lnTo>
                    <a:lnTo>
                      <a:pt x="17832" y="21600"/>
                    </a:lnTo>
                    <a:lnTo>
                      <a:pt x="3738" y="21600"/>
                    </a:lnTo>
                    <a:lnTo>
                      <a:pt x="2908" y="21443"/>
                    </a:lnTo>
                    <a:lnTo>
                      <a:pt x="2107" y="21091"/>
                    </a:lnTo>
                    <a:lnTo>
                      <a:pt x="1395" y="20465"/>
                    </a:lnTo>
                    <a:lnTo>
                      <a:pt x="831" y="19722"/>
                    </a:lnTo>
                    <a:lnTo>
                      <a:pt x="386" y="18783"/>
                    </a:lnTo>
                    <a:lnTo>
                      <a:pt x="119" y="17726"/>
                    </a:lnTo>
                    <a:lnTo>
                      <a:pt x="0" y="16630"/>
                    </a:lnTo>
                    <a:lnTo>
                      <a:pt x="0" y="4970"/>
                    </a:lnTo>
                    <a:lnTo>
                      <a:pt x="119" y="3796"/>
                    </a:lnTo>
                    <a:lnTo>
                      <a:pt x="386" y="2817"/>
                    </a:lnTo>
                    <a:lnTo>
                      <a:pt x="831" y="1839"/>
                    </a:lnTo>
                    <a:lnTo>
                      <a:pt x="1395" y="1096"/>
                    </a:lnTo>
                    <a:lnTo>
                      <a:pt x="2107" y="509"/>
                    </a:lnTo>
                    <a:lnTo>
                      <a:pt x="2908" y="157"/>
                    </a:lnTo>
                    <a:lnTo>
                      <a:pt x="3738"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671" name="Shape 1671"/>
              <p:cNvSpPr/>
              <p:nvPr/>
            </p:nvSpPr>
            <p:spPr>
              <a:xfrm>
                <a:off x="4015" y="676037"/>
                <a:ext cx="175660" cy="134004"/>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17799" y="0"/>
                    </a:lnTo>
                    <a:lnTo>
                      <a:pt x="18664" y="121"/>
                    </a:lnTo>
                    <a:lnTo>
                      <a:pt x="19468" y="526"/>
                    </a:lnTo>
                    <a:lnTo>
                      <a:pt x="20179" y="1092"/>
                    </a:lnTo>
                    <a:lnTo>
                      <a:pt x="20735" y="1861"/>
                    </a:lnTo>
                    <a:lnTo>
                      <a:pt x="21198" y="2831"/>
                    </a:lnTo>
                    <a:lnTo>
                      <a:pt x="21476" y="3843"/>
                    </a:lnTo>
                    <a:lnTo>
                      <a:pt x="21600" y="4975"/>
                    </a:lnTo>
                    <a:lnTo>
                      <a:pt x="21600" y="16625"/>
                    </a:lnTo>
                    <a:lnTo>
                      <a:pt x="21476" y="17757"/>
                    </a:lnTo>
                    <a:lnTo>
                      <a:pt x="21198" y="18849"/>
                    </a:lnTo>
                    <a:lnTo>
                      <a:pt x="20735" y="19739"/>
                    </a:lnTo>
                    <a:lnTo>
                      <a:pt x="20179" y="20508"/>
                    </a:lnTo>
                    <a:lnTo>
                      <a:pt x="19468" y="21155"/>
                    </a:lnTo>
                    <a:lnTo>
                      <a:pt x="18664" y="21519"/>
                    </a:lnTo>
                    <a:lnTo>
                      <a:pt x="17799" y="21600"/>
                    </a:lnTo>
                    <a:lnTo>
                      <a:pt x="3801" y="21600"/>
                    </a:lnTo>
                    <a:lnTo>
                      <a:pt x="2936" y="21519"/>
                    </a:lnTo>
                    <a:lnTo>
                      <a:pt x="2132" y="21155"/>
                    </a:lnTo>
                    <a:lnTo>
                      <a:pt x="1421" y="20508"/>
                    </a:lnTo>
                    <a:lnTo>
                      <a:pt x="834" y="19739"/>
                    </a:lnTo>
                    <a:lnTo>
                      <a:pt x="402" y="18849"/>
                    </a:lnTo>
                    <a:lnTo>
                      <a:pt x="124" y="17757"/>
                    </a:lnTo>
                    <a:lnTo>
                      <a:pt x="0" y="16625"/>
                    </a:lnTo>
                    <a:lnTo>
                      <a:pt x="0" y="4975"/>
                    </a:lnTo>
                    <a:lnTo>
                      <a:pt x="124" y="3843"/>
                    </a:lnTo>
                    <a:lnTo>
                      <a:pt x="402" y="2831"/>
                    </a:lnTo>
                    <a:lnTo>
                      <a:pt x="834" y="1861"/>
                    </a:lnTo>
                    <a:lnTo>
                      <a:pt x="1421" y="1092"/>
                    </a:lnTo>
                    <a:lnTo>
                      <a:pt x="2132" y="526"/>
                    </a:lnTo>
                    <a:lnTo>
                      <a:pt x="2936" y="121"/>
                    </a:lnTo>
                    <a:lnTo>
                      <a:pt x="3801"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672" name="Shape 1672"/>
              <p:cNvSpPr/>
              <p:nvPr/>
            </p:nvSpPr>
            <p:spPr>
              <a:xfrm>
                <a:off x="54203" y="0"/>
                <a:ext cx="918949" cy="1059979"/>
              </a:xfrm>
              <a:custGeom>
                <a:avLst/>
                <a:gdLst/>
                <a:ahLst/>
                <a:cxnLst>
                  <a:cxn ang="0">
                    <a:pos x="wd2" y="hd2"/>
                  </a:cxn>
                  <a:cxn ang="5400000">
                    <a:pos x="wd2" y="hd2"/>
                  </a:cxn>
                  <a:cxn ang="10800000">
                    <a:pos x="wd2" y="hd2"/>
                  </a:cxn>
                  <a:cxn ang="16200000">
                    <a:pos x="wd2" y="hd2"/>
                  </a:cxn>
                </a:cxnLst>
                <a:rect l="0" t="0" r="r" b="b"/>
                <a:pathLst>
                  <a:path w="21600" h="21600" extrusionOk="0">
                    <a:moveTo>
                      <a:pt x="9906" y="4705"/>
                    </a:moveTo>
                    <a:lnTo>
                      <a:pt x="9729" y="4715"/>
                    </a:lnTo>
                    <a:lnTo>
                      <a:pt x="9552" y="4751"/>
                    </a:lnTo>
                    <a:lnTo>
                      <a:pt x="9381" y="4817"/>
                    </a:lnTo>
                    <a:lnTo>
                      <a:pt x="8767" y="5124"/>
                    </a:lnTo>
                    <a:lnTo>
                      <a:pt x="8773" y="5144"/>
                    </a:lnTo>
                    <a:lnTo>
                      <a:pt x="8573" y="5298"/>
                    </a:lnTo>
                    <a:lnTo>
                      <a:pt x="8378" y="5466"/>
                    </a:lnTo>
                    <a:lnTo>
                      <a:pt x="8195" y="5656"/>
                    </a:lnTo>
                    <a:lnTo>
                      <a:pt x="8048" y="5845"/>
                    </a:lnTo>
                    <a:lnTo>
                      <a:pt x="7930" y="6034"/>
                    </a:lnTo>
                    <a:lnTo>
                      <a:pt x="7829" y="6234"/>
                    </a:lnTo>
                    <a:lnTo>
                      <a:pt x="7705" y="6525"/>
                    </a:lnTo>
                    <a:lnTo>
                      <a:pt x="7611" y="6827"/>
                    </a:lnTo>
                    <a:lnTo>
                      <a:pt x="7546" y="7128"/>
                    </a:lnTo>
                    <a:lnTo>
                      <a:pt x="7499" y="7440"/>
                    </a:lnTo>
                    <a:lnTo>
                      <a:pt x="7481" y="7757"/>
                    </a:lnTo>
                    <a:lnTo>
                      <a:pt x="7499" y="8085"/>
                    </a:lnTo>
                    <a:lnTo>
                      <a:pt x="7534" y="8417"/>
                    </a:lnTo>
                    <a:lnTo>
                      <a:pt x="7605" y="8765"/>
                    </a:lnTo>
                    <a:lnTo>
                      <a:pt x="7705" y="9118"/>
                    </a:lnTo>
                    <a:lnTo>
                      <a:pt x="7829" y="9486"/>
                    </a:lnTo>
                    <a:lnTo>
                      <a:pt x="7983" y="9869"/>
                    </a:lnTo>
                    <a:lnTo>
                      <a:pt x="8172" y="10268"/>
                    </a:lnTo>
                    <a:lnTo>
                      <a:pt x="8384" y="10682"/>
                    </a:lnTo>
                    <a:lnTo>
                      <a:pt x="8626" y="11107"/>
                    </a:lnTo>
                    <a:lnTo>
                      <a:pt x="8897" y="11557"/>
                    </a:lnTo>
                    <a:lnTo>
                      <a:pt x="9198" y="12022"/>
                    </a:lnTo>
                    <a:lnTo>
                      <a:pt x="9552" y="12528"/>
                    </a:lnTo>
                    <a:lnTo>
                      <a:pt x="9918" y="12994"/>
                    </a:lnTo>
                    <a:lnTo>
                      <a:pt x="10272" y="13403"/>
                    </a:lnTo>
                    <a:lnTo>
                      <a:pt x="10626" y="13786"/>
                    </a:lnTo>
                    <a:lnTo>
                      <a:pt x="10974" y="14124"/>
                    </a:lnTo>
                    <a:lnTo>
                      <a:pt x="11322" y="14426"/>
                    </a:lnTo>
                    <a:lnTo>
                      <a:pt x="11658" y="14686"/>
                    </a:lnTo>
                    <a:lnTo>
                      <a:pt x="11983" y="14922"/>
                    </a:lnTo>
                    <a:lnTo>
                      <a:pt x="12296" y="15126"/>
                    </a:lnTo>
                    <a:lnTo>
                      <a:pt x="12597" y="15305"/>
                    </a:lnTo>
                    <a:lnTo>
                      <a:pt x="12880" y="15453"/>
                    </a:lnTo>
                    <a:lnTo>
                      <a:pt x="13139" y="15576"/>
                    </a:lnTo>
                    <a:lnTo>
                      <a:pt x="13381" y="15678"/>
                    </a:lnTo>
                    <a:lnTo>
                      <a:pt x="13611" y="15760"/>
                    </a:lnTo>
                    <a:lnTo>
                      <a:pt x="13800" y="15827"/>
                    </a:lnTo>
                    <a:lnTo>
                      <a:pt x="13965" y="15873"/>
                    </a:lnTo>
                    <a:lnTo>
                      <a:pt x="14101" y="15914"/>
                    </a:lnTo>
                    <a:lnTo>
                      <a:pt x="14207" y="15934"/>
                    </a:lnTo>
                    <a:lnTo>
                      <a:pt x="14284" y="15944"/>
                    </a:lnTo>
                    <a:lnTo>
                      <a:pt x="14319" y="15949"/>
                    </a:lnTo>
                    <a:lnTo>
                      <a:pt x="14567" y="15970"/>
                    </a:lnTo>
                    <a:lnTo>
                      <a:pt x="14821" y="15975"/>
                    </a:lnTo>
                    <a:lnTo>
                      <a:pt x="15075" y="15960"/>
                    </a:lnTo>
                    <a:lnTo>
                      <a:pt x="15352" y="15919"/>
                    </a:lnTo>
                    <a:lnTo>
                      <a:pt x="15629" y="15857"/>
                    </a:lnTo>
                    <a:lnTo>
                      <a:pt x="15877" y="15781"/>
                    </a:lnTo>
                    <a:lnTo>
                      <a:pt x="15883" y="15786"/>
                    </a:lnTo>
                    <a:lnTo>
                      <a:pt x="16502" y="15484"/>
                    </a:lnTo>
                    <a:lnTo>
                      <a:pt x="16656" y="15397"/>
                    </a:lnTo>
                    <a:lnTo>
                      <a:pt x="16780" y="15280"/>
                    </a:lnTo>
                    <a:lnTo>
                      <a:pt x="16880" y="15147"/>
                    </a:lnTo>
                    <a:lnTo>
                      <a:pt x="16939" y="15003"/>
                    </a:lnTo>
                    <a:lnTo>
                      <a:pt x="16980" y="14850"/>
                    </a:lnTo>
                    <a:lnTo>
                      <a:pt x="16968" y="14702"/>
                    </a:lnTo>
                    <a:lnTo>
                      <a:pt x="16933" y="14548"/>
                    </a:lnTo>
                    <a:lnTo>
                      <a:pt x="16868" y="14405"/>
                    </a:lnTo>
                    <a:lnTo>
                      <a:pt x="15611" y="12528"/>
                    </a:lnTo>
                    <a:lnTo>
                      <a:pt x="15499" y="12395"/>
                    </a:lnTo>
                    <a:lnTo>
                      <a:pt x="15370" y="12298"/>
                    </a:lnTo>
                    <a:lnTo>
                      <a:pt x="15216" y="12222"/>
                    </a:lnTo>
                    <a:lnTo>
                      <a:pt x="15051" y="12170"/>
                    </a:lnTo>
                    <a:lnTo>
                      <a:pt x="14880" y="12150"/>
                    </a:lnTo>
                    <a:lnTo>
                      <a:pt x="14697" y="12155"/>
                    </a:lnTo>
                    <a:lnTo>
                      <a:pt x="14514" y="12186"/>
                    </a:lnTo>
                    <a:lnTo>
                      <a:pt x="14349" y="12257"/>
                    </a:lnTo>
                    <a:lnTo>
                      <a:pt x="13476" y="12697"/>
                    </a:lnTo>
                    <a:lnTo>
                      <a:pt x="13393" y="12738"/>
                    </a:lnTo>
                    <a:lnTo>
                      <a:pt x="13310" y="12748"/>
                    </a:lnTo>
                    <a:lnTo>
                      <a:pt x="13240" y="12743"/>
                    </a:lnTo>
                    <a:lnTo>
                      <a:pt x="13187" y="12733"/>
                    </a:lnTo>
                    <a:lnTo>
                      <a:pt x="13139" y="12702"/>
                    </a:lnTo>
                    <a:lnTo>
                      <a:pt x="13110" y="12687"/>
                    </a:lnTo>
                    <a:lnTo>
                      <a:pt x="13033" y="12626"/>
                    </a:lnTo>
                    <a:lnTo>
                      <a:pt x="12833" y="12452"/>
                    </a:lnTo>
                    <a:lnTo>
                      <a:pt x="12620" y="12257"/>
                    </a:lnTo>
                    <a:lnTo>
                      <a:pt x="12384" y="12043"/>
                    </a:lnTo>
                    <a:lnTo>
                      <a:pt x="12154" y="11807"/>
                    </a:lnTo>
                    <a:lnTo>
                      <a:pt x="11918" y="11541"/>
                    </a:lnTo>
                    <a:lnTo>
                      <a:pt x="11676" y="11240"/>
                    </a:lnTo>
                    <a:lnTo>
                      <a:pt x="11440" y="10902"/>
                    </a:lnTo>
                    <a:lnTo>
                      <a:pt x="11240" y="10590"/>
                    </a:lnTo>
                    <a:lnTo>
                      <a:pt x="11074" y="10284"/>
                    </a:lnTo>
                    <a:lnTo>
                      <a:pt x="10927" y="9997"/>
                    </a:lnTo>
                    <a:lnTo>
                      <a:pt x="10809" y="9716"/>
                    </a:lnTo>
                    <a:lnTo>
                      <a:pt x="10709" y="9450"/>
                    </a:lnTo>
                    <a:lnTo>
                      <a:pt x="10626" y="9205"/>
                    </a:lnTo>
                    <a:lnTo>
                      <a:pt x="10561" y="8974"/>
                    </a:lnTo>
                    <a:lnTo>
                      <a:pt x="10490" y="8765"/>
                    </a:lnTo>
                    <a:lnTo>
                      <a:pt x="10484" y="8734"/>
                    </a:lnTo>
                    <a:lnTo>
                      <a:pt x="10484" y="8688"/>
                    </a:lnTo>
                    <a:lnTo>
                      <a:pt x="10490" y="8632"/>
                    </a:lnTo>
                    <a:lnTo>
                      <a:pt x="10526" y="8576"/>
                    </a:lnTo>
                    <a:lnTo>
                      <a:pt x="10602" y="8514"/>
                    </a:lnTo>
                    <a:lnTo>
                      <a:pt x="11181" y="8228"/>
                    </a:lnTo>
                    <a:lnTo>
                      <a:pt x="11540" y="8049"/>
                    </a:lnTo>
                    <a:lnTo>
                      <a:pt x="11694" y="7952"/>
                    </a:lnTo>
                    <a:lnTo>
                      <a:pt x="11818" y="7834"/>
                    </a:lnTo>
                    <a:lnTo>
                      <a:pt x="11912" y="7706"/>
                    </a:lnTo>
                    <a:lnTo>
                      <a:pt x="11977" y="7568"/>
                    </a:lnTo>
                    <a:lnTo>
                      <a:pt x="12007" y="7415"/>
                    </a:lnTo>
                    <a:lnTo>
                      <a:pt x="12007" y="7261"/>
                    </a:lnTo>
                    <a:lnTo>
                      <a:pt x="11971" y="7108"/>
                    </a:lnTo>
                    <a:lnTo>
                      <a:pt x="11894" y="6965"/>
                    </a:lnTo>
                    <a:lnTo>
                      <a:pt x="10644" y="5093"/>
                    </a:lnTo>
                    <a:lnTo>
                      <a:pt x="10537" y="4960"/>
                    </a:lnTo>
                    <a:lnTo>
                      <a:pt x="10402" y="4858"/>
                    </a:lnTo>
                    <a:lnTo>
                      <a:pt x="10248" y="4776"/>
                    </a:lnTo>
                    <a:lnTo>
                      <a:pt x="10083" y="4730"/>
                    </a:lnTo>
                    <a:lnTo>
                      <a:pt x="9906" y="4705"/>
                    </a:lnTo>
                    <a:close/>
                    <a:moveTo>
                      <a:pt x="1357" y="0"/>
                    </a:moveTo>
                    <a:lnTo>
                      <a:pt x="20243" y="0"/>
                    </a:lnTo>
                    <a:lnTo>
                      <a:pt x="20485" y="20"/>
                    </a:lnTo>
                    <a:lnTo>
                      <a:pt x="20715" y="72"/>
                    </a:lnTo>
                    <a:lnTo>
                      <a:pt x="20927" y="164"/>
                    </a:lnTo>
                    <a:lnTo>
                      <a:pt x="21116" y="276"/>
                    </a:lnTo>
                    <a:lnTo>
                      <a:pt x="21281" y="419"/>
                    </a:lnTo>
                    <a:lnTo>
                      <a:pt x="21411" y="583"/>
                    </a:lnTo>
                    <a:lnTo>
                      <a:pt x="21517" y="767"/>
                    </a:lnTo>
                    <a:lnTo>
                      <a:pt x="21576" y="966"/>
                    </a:lnTo>
                    <a:lnTo>
                      <a:pt x="21600" y="1176"/>
                    </a:lnTo>
                    <a:lnTo>
                      <a:pt x="21600" y="20424"/>
                    </a:lnTo>
                    <a:lnTo>
                      <a:pt x="21576" y="20634"/>
                    </a:lnTo>
                    <a:lnTo>
                      <a:pt x="21517" y="20833"/>
                    </a:lnTo>
                    <a:lnTo>
                      <a:pt x="21411" y="21017"/>
                    </a:lnTo>
                    <a:lnTo>
                      <a:pt x="21281" y="21181"/>
                    </a:lnTo>
                    <a:lnTo>
                      <a:pt x="21116" y="21324"/>
                    </a:lnTo>
                    <a:lnTo>
                      <a:pt x="20927" y="21436"/>
                    </a:lnTo>
                    <a:lnTo>
                      <a:pt x="20715" y="21528"/>
                    </a:lnTo>
                    <a:lnTo>
                      <a:pt x="20485" y="21580"/>
                    </a:lnTo>
                    <a:lnTo>
                      <a:pt x="20243" y="21600"/>
                    </a:lnTo>
                    <a:lnTo>
                      <a:pt x="1357" y="21600"/>
                    </a:lnTo>
                    <a:lnTo>
                      <a:pt x="1115" y="21580"/>
                    </a:lnTo>
                    <a:lnTo>
                      <a:pt x="885" y="21528"/>
                    </a:lnTo>
                    <a:lnTo>
                      <a:pt x="673" y="21436"/>
                    </a:lnTo>
                    <a:lnTo>
                      <a:pt x="484" y="21324"/>
                    </a:lnTo>
                    <a:lnTo>
                      <a:pt x="319" y="21181"/>
                    </a:lnTo>
                    <a:lnTo>
                      <a:pt x="189" y="21017"/>
                    </a:lnTo>
                    <a:lnTo>
                      <a:pt x="83" y="20833"/>
                    </a:lnTo>
                    <a:lnTo>
                      <a:pt x="24" y="20634"/>
                    </a:lnTo>
                    <a:lnTo>
                      <a:pt x="0" y="20424"/>
                    </a:lnTo>
                    <a:lnTo>
                      <a:pt x="0" y="18343"/>
                    </a:lnTo>
                    <a:lnTo>
                      <a:pt x="6" y="18302"/>
                    </a:lnTo>
                    <a:lnTo>
                      <a:pt x="41" y="18179"/>
                    </a:lnTo>
                    <a:lnTo>
                      <a:pt x="77" y="18113"/>
                    </a:lnTo>
                    <a:lnTo>
                      <a:pt x="118" y="18041"/>
                    </a:lnTo>
                    <a:lnTo>
                      <a:pt x="183" y="17974"/>
                    </a:lnTo>
                    <a:lnTo>
                      <a:pt x="254" y="17908"/>
                    </a:lnTo>
                    <a:lnTo>
                      <a:pt x="354" y="17857"/>
                    </a:lnTo>
                    <a:lnTo>
                      <a:pt x="466" y="17811"/>
                    </a:lnTo>
                    <a:lnTo>
                      <a:pt x="608" y="17785"/>
                    </a:lnTo>
                    <a:lnTo>
                      <a:pt x="779" y="17770"/>
                    </a:lnTo>
                    <a:lnTo>
                      <a:pt x="2637" y="17770"/>
                    </a:lnTo>
                    <a:lnTo>
                      <a:pt x="2938" y="17749"/>
                    </a:lnTo>
                    <a:lnTo>
                      <a:pt x="3216" y="17698"/>
                    </a:lnTo>
                    <a:lnTo>
                      <a:pt x="3481" y="17606"/>
                    </a:lnTo>
                    <a:lnTo>
                      <a:pt x="3729" y="17489"/>
                    </a:lnTo>
                    <a:lnTo>
                      <a:pt x="3947" y="17345"/>
                    </a:lnTo>
                    <a:lnTo>
                      <a:pt x="4154" y="17177"/>
                    </a:lnTo>
                    <a:lnTo>
                      <a:pt x="4319" y="16977"/>
                    </a:lnTo>
                    <a:lnTo>
                      <a:pt x="4455" y="16762"/>
                    </a:lnTo>
                    <a:lnTo>
                      <a:pt x="4561" y="16532"/>
                    </a:lnTo>
                    <a:lnTo>
                      <a:pt x="4620" y="16292"/>
                    </a:lnTo>
                    <a:lnTo>
                      <a:pt x="4643" y="16031"/>
                    </a:lnTo>
                    <a:lnTo>
                      <a:pt x="4643" y="14257"/>
                    </a:lnTo>
                    <a:lnTo>
                      <a:pt x="4620" y="14001"/>
                    </a:lnTo>
                    <a:lnTo>
                      <a:pt x="4561" y="13751"/>
                    </a:lnTo>
                    <a:lnTo>
                      <a:pt x="4455" y="13520"/>
                    </a:lnTo>
                    <a:lnTo>
                      <a:pt x="4319" y="13306"/>
                    </a:lnTo>
                    <a:lnTo>
                      <a:pt x="4154" y="13116"/>
                    </a:lnTo>
                    <a:lnTo>
                      <a:pt x="3947" y="12943"/>
                    </a:lnTo>
                    <a:lnTo>
                      <a:pt x="3729" y="12794"/>
                    </a:lnTo>
                    <a:lnTo>
                      <a:pt x="3481" y="12677"/>
                    </a:lnTo>
                    <a:lnTo>
                      <a:pt x="3216" y="12595"/>
                    </a:lnTo>
                    <a:lnTo>
                      <a:pt x="2938" y="12534"/>
                    </a:lnTo>
                    <a:lnTo>
                      <a:pt x="2637" y="12513"/>
                    </a:lnTo>
                    <a:lnTo>
                      <a:pt x="779" y="12513"/>
                    </a:lnTo>
                    <a:lnTo>
                      <a:pt x="602" y="12508"/>
                    </a:lnTo>
                    <a:lnTo>
                      <a:pt x="460" y="12477"/>
                    </a:lnTo>
                    <a:lnTo>
                      <a:pt x="348" y="12421"/>
                    </a:lnTo>
                    <a:lnTo>
                      <a:pt x="248" y="12365"/>
                    </a:lnTo>
                    <a:lnTo>
                      <a:pt x="171" y="12293"/>
                    </a:lnTo>
                    <a:lnTo>
                      <a:pt x="112" y="12211"/>
                    </a:lnTo>
                    <a:lnTo>
                      <a:pt x="65" y="12135"/>
                    </a:lnTo>
                    <a:lnTo>
                      <a:pt x="35" y="12048"/>
                    </a:lnTo>
                    <a:lnTo>
                      <a:pt x="12" y="11976"/>
                    </a:lnTo>
                    <a:lnTo>
                      <a:pt x="6" y="11905"/>
                    </a:lnTo>
                    <a:lnTo>
                      <a:pt x="0" y="11843"/>
                    </a:lnTo>
                    <a:lnTo>
                      <a:pt x="0" y="9537"/>
                    </a:lnTo>
                    <a:lnTo>
                      <a:pt x="6" y="9486"/>
                    </a:lnTo>
                    <a:lnTo>
                      <a:pt x="30" y="9424"/>
                    </a:lnTo>
                    <a:lnTo>
                      <a:pt x="53" y="9368"/>
                    </a:lnTo>
                    <a:lnTo>
                      <a:pt x="89" y="9297"/>
                    </a:lnTo>
                    <a:lnTo>
                      <a:pt x="142" y="9230"/>
                    </a:lnTo>
                    <a:lnTo>
                      <a:pt x="218" y="9179"/>
                    </a:lnTo>
                    <a:lnTo>
                      <a:pt x="307" y="9123"/>
                    </a:lnTo>
                    <a:lnTo>
                      <a:pt x="419" y="9097"/>
                    </a:lnTo>
                    <a:lnTo>
                      <a:pt x="566" y="9087"/>
                    </a:lnTo>
                    <a:lnTo>
                      <a:pt x="2637" y="9087"/>
                    </a:lnTo>
                    <a:lnTo>
                      <a:pt x="2938" y="9066"/>
                    </a:lnTo>
                    <a:lnTo>
                      <a:pt x="3216" y="9005"/>
                    </a:lnTo>
                    <a:lnTo>
                      <a:pt x="3481" y="8923"/>
                    </a:lnTo>
                    <a:lnTo>
                      <a:pt x="3729" y="8806"/>
                    </a:lnTo>
                    <a:lnTo>
                      <a:pt x="3947" y="8657"/>
                    </a:lnTo>
                    <a:lnTo>
                      <a:pt x="4154" y="8484"/>
                    </a:lnTo>
                    <a:lnTo>
                      <a:pt x="4319" y="8294"/>
                    </a:lnTo>
                    <a:lnTo>
                      <a:pt x="4455" y="8080"/>
                    </a:lnTo>
                    <a:lnTo>
                      <a:pt x="4561" y="7849"/>
                    </a:lnTo>
                    <a:lnTo>
                      <a:pt x="4620" y="7599"/>
                    </a:lnTo>
                    <a:lnTo>
                      <a:pt x="4643" y="7343"/>
                    </a:lnTo>
                    <a:lnTo>
                      <a:pt x="4643" y="5569"/>
                    </a:lnTo>
                    <a:lnTo>
                      <a:pt x="4620" y="5308"/>
                    </a:lnTo>
                    <a:lnTo>
                      <a:pt x="4561" y="5068"/>
                    </a:lnTo>
                    <a:lnTo>
                      <a:pt x="4455" y="4837"/>
                    </a:lnTo>
                    <a:lnTo>
                      <a:pt x="4319" y="4623"/>
                    </a:lnTo>
                    <a:lnTo>
                      <a:pt x="4154" y="4423"/>
                    </a:lnTo>
                    <a:lnTo>
                      <a:pt x="3947" y="4255"/>
                    </a:lnTo>
                    <a:lnTo>
                      <a:pt x="3729" y="4111"/>
                    </a:lnTo>
                    <a:lnTo>
                      <a:pt x="3481" y="3994"/>
                    </a:lnTo>
                    <a:lnTo>
                      <a:pt x="3216" y="3902"/>
                    </a:lnTo>
                    <a:lnTo>
                      <a:pt x="2938" y="3851"/>
                    </a:lnTo>
                    <a:lnTo>
                      <a:pt x="2637" y="3830"/>
                    </a:lnTo>
                    <a:lnTo>
                      <a:pt x="566" y="3830"/>
                    </a:lnTo>
                    <a:lnTo>
                      <a:pt x="419" y="3815"/>
                    </a:lnTo>
                    <a:lnTo>
                      <a:pt x="307" y="3784"/>
                    </a:lnTo>
                    <a:lnTo>
                      <a:pt x="218" y="3733"/>
                    </a:lnTo>
                    <a:lnTo>
                      <a:pt x="142" y="3666"/>
                    </a:lnTo>
                    <a:lnTo>
                      <a:pt x="89" y="3600"/>
                    </a:lnTo>
                    <a:lnTo>
                      <a:pt x="53" y="3523"/>
                    </a:lnTo>
                    <a:lnTo>
                      <a:pt x="6" y="3390"/>
                    </a:lnTo>
                    <a:lnTo>
                      <a:pt x="0" y="3339"/>
                    </a:lnTo>
                    <a:lnTo>
                      <a:pt x="0" y="1176"/>
                    </a:lnTo>
                    <a:lnTo>
                      <a:pt x="24" y="966"/>
                    </a:lnTo>
                    <a:lnTo>
                      <a:pt x="83" y="767"/>
                    </a:lnTo>
                    <a:lnTo>
                      <a:pt x="189" y="583"/>
                    </a:lnTo>
                    <a:lnTo>
                      <a:pt x="319" y="419"/>
                    </a:lnTo>
                    <a:lnTo>
                      <a:pt x="484" y="276"/>
                    </a:lnTo>
                    <a:lnTo>
                      <a:pt x="673" y="164"/>
                    </a:lnTo>
                    <a:lnTo>
                      <a:pt x="885" y="72"/>
                    </a:lnTo>
                    <a:lnTo>
                      <a:pt x="1115" y="20"/>
                    </a:lnTo>
                    <a:lnTo>
                      <a:pt x="1357"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grpSp>
      </p:grpSp>
      <p:grpSp>
        <p:nvGrpSpPr>
          <p:cNvPr id="13" name="Group 1"/>
          <p:cNvGrpSpPr>
            <a:grpSpLocks noChangeAspect="1"/>
          </p:cNvGrpSpPr>
          <p:nvPr/>
        </p:nvGrpSpPr>
        <p:grpSpPr>
          <a:xfrm>
            <a:off x="4944438" y="2824004"/>
            <a:ext cx="1252909" cy="1252909"/>
            <a:chOff x="7720107" y="2924735"/>
            <a:chExt cx="1976719" cy="1976719"/>
          </a:xfrm>
        </p:grpSpPr>
        <p:sp>
          <p:nvSpPr>
            <p:cNvPr id="14" name="Shape 1616"/>
            <p:cNvSpPr/>
            <p:nvPr/>
          </p:nvSpPr>
          <p:spPr>
            <a:xfrm>
              <a:off x="7720107" y="2924735"/>
              <a:ext cx="1976719" cy="197671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a:effectLst>
              <a:outerShdw blurRad="114300" dist="12700" dir="5400000" rotWithShape="0">
                <a:srgbClr val="000000"/>
              </a:outerShdw>
            </a:effectLst>
          </p:spPr>
          <p:txBody>
            <a:bodyPr lIns="0" tIns="0" rIns="0" bIns="0" anchor="ctr"/>
            <a:lstStyle/>
            <a:p>
              <a:pPr lvl="0" algn="ctr">
                <a:defRPr sz="4000">
                  <a:solidFill>
                    <a:srgbClr val="FFFFFF"/>
                  </a:solidFill>
                </a:defRPr>
              </a:pPr>
              <a:endParaRPr sz="4640"/>
            </a:p>
          </p:txBody>
        </p:sp>
        <p:sp>
          <p:nvSpPr>
            <p:cNvPr id="15" name="Oval 36"/>
            <p:cNvSpPr/>
            <p:nvPr/>
          </p:nvSpPr>
          <p:spPr>
            <a:xfrm>
              <a:off x="7967403" y="3307186"/>
              <a:ext cx="1481718" cy="1224186"/>
            </a:xfrm>
            <a:prstGeom prst="ellipse">
              <a:avLst/>
            </a:prstGeom>
            <a:solidFill>
              <a:srgbClr val="FFFFFF"/>
            </a:solidFill>
            <a:ln w="12700" cap="flat">
              <a:noFill/>
              <a:prstDash val="solid"/>
              <a:miter lim="800000"/>
            </a:ln>
            <a:effectLst/>
          </p:spPr>
          <p:txBody>
            <a:bodyPr rot="0" spcFirstLastPara="1" vertOverflow="overflow" horzOverflow="overflow" vert="horz" wrap="square" lIns="48217" tIns="48217" rIns="48217" bIns="48217" numCol="1" spcCol="38100" rtlCol="0" anchor="ctr">
              <a:spAutoFit/>
            </a:bodyPr>
            <a:lstStyle/>
            <a:p>
              <a:pPr defTabSz="1446530" fontAlgn="auto" latinLnBrk="1" hangingPunct="0">
                <a:spcBef>
                  <a:spcPts val="0"/>
                </a:spcBef>
                <a:spcAft>
                  <a:spcPts val="0"/>
                </a:spcAft>
              </a:pPr>
              <a:endParaRPr lang="en-US" sz="2955">
                <a:solidFill>
                  <a:srgbClr val="000000"/>
                </a:solidFill>
                <a:latin typeface="Calibri" panose="020F0502020204030204"/>
                <a:ea typeface="Calibri" panose="020F0502020204030204"/>
                <a:cs typeface="Calibri" panose="020F0502020204030204"/>
                <a:sym typeface="Calibri" panose="020F0502020204030204"/>
              </a:endParaRPr>
            </a:p>
          </p:txBody>
        </p:sp>
        <p:grpSp>
          <p:nvGrpSpPr>
            <p:cNvPr id="16" name="Group 1625"/>
            <p:cNvGrpSpPr/>
            <p:nvPr/>
          </p:nvGrpSpPr>
          <p:grpSpPr>
            <a:xfrm>
              <a:off x="8190649" y="3490771"/>
              <a:ext cx="1035630" cy="844642"/>
              <a:chOff x="0" y="0"/>
              <a:chExt cx="1035629" cy="844640"/>
            </a:xfrm>
            <a:solidFill>
              <a:sysClr val="windowText" lastClr="000000"/>
            </a:solidFill>
          </p:grpSpPr>
          <p:sp>
            <p:nvSpPr>
              <p:cNvPr id="17" name="Shape 1622"/>
              <p:cNvSpPr/>
              <p:nvPr/>
            </p:nvSpPr>
            <p:spPr>
              <a:xfrm>
                <a:off x="122864" y="429416"/>
                <a:ext cx="789496" cy="415225"/>
              </a:xfrm>
              <a:custGeom>
                <a:avLst/>
                <a:gdLst/>
                <a:ahLst/>
                <a:cxnLst>
                  <a:cxn ang="0">
                    <a:pos x="wd2" y="hd2"/>
                  </a:cxn>
                  <a:cxn ang="5400000">
                    <a:pos x="wd2" y="hd2"/>
                  </a:cxn>
                  <a:cxn ang="10800000">
                    <a:pos x="wd2" y="hd2"/>
                  </a:cxn>
                  <a:cxn ang="16200000">
                    <a:pos x="wd2" y="hd2"/>
                  </a:cxn>
                </a:cxnLst>
                <a:rect l="0" t="0" r="r" b="b"/>
                <a:pathLst>
                  <a:path w="21600" h="21600" extrusionOk="0">
                    <a:moveTo>
                      <a:pt x="21306" y="0"/>
                    </a:moveTo>
                    <a:lnTo>
                      <a:pt x="21367" y="0"/>
                    </a:lnTo>
                    <a:lnTo>
                      <a:pt x="21417" y="32"/>
                    </a:lnTo>
                    <a:lnTo>
                      <a:pt x="21478" y="116"/>
                    </a:lnTo>
                    <a:lnTo>
                      <a:pt x="21522" y="243"/>
                    </a:lnTo>
                    <a:lnTo>
                      <a:pt x="21567" y="432"/>
                    </a:lnTo>
                    <a:lnTo>
                      <a:pt x="21589" y="675"/>
                    </a:lnTo>
                    <a:lnTo>
                      <a:pt x="21600" y="1002"/>
                    </a:lnTo>
                    <a:lnTo>
                      <a:pt x="21600" y="11106"/>
                    </a:lnTo>
                    <a:lnTo>
                      <a:pt x="21567" y="11844"/>
                    </a:lnTo>
                    <a:lnTo>
                      <a:pt x="21472" y="12561"/>
                    </a:lnTo>
                    <a:lnTo>
                      <a:pt x="21317" y="13279"/>
                    </a:lnTo>
                    <a:lnTo>
                      <a:pt x="21101" y="13996"/>
                    </a:lnTo>
                    <a:lnTo>
                      <a:pt x="20823" y="14702"/>
                    </a:lnTo>
                    <a:lnTo>
                      <a:pt x="20496" y="15388"/>
                    </a:lnTo>
                    <a:lnTo>
                      <a:pt x="20124" y="16073"/>
                    </a:lnTo>
                    <a:lnTo>
                      <a:pt x="19697" y="16727"/>
                    </a:lnTo>
                    <a:lnTo>
                      <a:pt x="19220" y="17350"/>
                    </a:lnTo>
                    <a:lnTo>
                      <a:pt x="18704" y="17961"/>
                    </a:lnTo>
                    <a:lnTo>
                      <a:pt x="18144" y="18531"/>
                    </a:lnTo>
                    <a:lnTo>
                      <a:pt x="17551" y="19058"/>
                    </a:lnTo>
                    <a:lnTo>
                      <a:pt x="16913" y="19564"/>
                    </a:lnTo>
                    <a:lnTo>
                      <a:pt x="16253" y="20007"/>
                    </a:lnTo>
                    <a:lnTo>
                      <a:pt x="15543" y="20398"/>
                    </a:lnTo>
                    <a:lnTo>
                      <a:pt x="14810" y="20756"/>
                    </a:lnTo>
                    <a:lnTo>
                      <a:pt x="14056" y="21052"/>
                    </a:lnTo>
                    <a:lnTo>
                      <a:pt x="13268" y="21273"/>
                    </a:lnTo>
                    <a:lnTo>
                      <a:pt x="12470" y="21463"/>
                    </a:lnTo>
                    <a:lnTo>
                      <a:pt x="11643" y="21558"/>
                    </a:lnTo>
                    <a:lnTo>
                      <a:pt x="10800" y="21600"/>
                    </a:lnTo>
                    <a:lnTo>
                      <a:pt x="9957" y="21558"/>
                    </a:lnTo>
                    <a:lnTo>
                      <a:pt x="9130" y="21463"/>
                    </a:lnTo>
                    <a:lnTo>
                      <a:pt x="8320" y="21273"/>
                    </a:lnTo>
                    <a:lnTo>
                      <a:pt x="7533" y="21052"/>
                    </a:lnTo>
                    <a:lnTo>
                      <a:pt x="6778" y="20756"/>
                    </a:lnTo>
                    <a:lnTo>
                      <a:pt x="6046" y="20398"/>
                    </a:lnTo>
                    <a:lnTo>
                      <a:pt x="5347" y="20007"/>
                    </a:lnTo>
                    <a:lnTo>
                      <a:pt x="4676" y="19564"/>
                    </a:lnTo>
                    <a:lnTo>
                      <a:pt x="4038" y="19058"/>
                    </a:lnTo>
                    <a:lnTo>
                      <a:pt x="3445" y="18531"/>
                    </a:lnTo>
                    <a:lnTo>
                      <a:pt x="2884" y="17961"/>
                    </a:lnTo>
                    <a:lnTo>
                      <a:pt x="2369" y="17350"/>
                    </a:lnTo>
                    <a:lnTo>
                      <a:pt x="1892" y="16727"/>
                    </a:lnTo>
                    <a:lnTo>
                      <a:pt x="1470" y="16073"/>
                    </a:lnTo>
                    <a:lnTo>
                      <a:pt x="1093" y="15388"/>
                    </a:lnTo>
                    <a:lnTo>
                      <a:pt x="765" y="14702"/>
                    </a:lnTo>
                    <a:lnTo>
                      <a:pt x="499" y="13996"/>
                    </a:lnTo>
                    <a:lnTo>
                      <a:pt x="283" y="13279"/>
                    </a:lnTo>
                    <a:lnTo>
                      <a:pt x="128" y="12561"/>
                    </a:lnTo>
                    <a:lnTo>
                      <a:pt x="22" y="11844"/>
                    </a:lnTo>
                    <a:lnTo>
                      <a:pt x="0" y="11106"/>
                    </a:lnTo>
                    <a:lnTo>
                      <a:pt x="0" y="1540"/>
                    </a:lnTo>
                    <a:lnTo>
                      <a:pt x="6" y="1160"/>
                    </a:lnTo>
                    <a:lnTo>
                      <a:pt x="33" y="854"/>
                    </a:lnTo>
                    <a:lnTo>
                      <a:pt x="83" y="622"/>
                    </a:lnTo>
                    <a:lnTo>
                      <a:pt x="144" y="464"/>
                    </a:lnTo>
                    <a:lnTo>
                      <a:pt x="211" y="348"/>
                    </a:lnTo>
                    <a:lnTo>
                      <a:pt x="288" y="285"/>
                    </a:lnTo>
                    <a:lnTo>
                      <a:pt x="366" y="243"/>
                    </a:lnTo>
                    <a:lnTo>
                      <a:pt x="444" y="243"/>
                    </a:lnTo>
                    <a:lnTo>
                      <a:pt x="521" y="285"/>
                    </a:lnTo>
                    <a:lnTo>
                      <a:pt x="594" y="316"/>
                    </a:lnTo>
                    <a:lnTo>
                      <a:pt x="655" y="359"/>
                    </a:lnTo>
                    <a:lnTo>
                      <a:pt x="693" y="390"/>
                    </a:lnTo>
                    <a:lnTo>
                      <a:pt x="732" y="432"/>
                    </a:lnTo>
                    <a:lnTo>
                      <a:pt x="738" y="443"/>
                    </a:lnTo>
                    <a:lnTo>
                      <a:pt x="8975" y="10030"/>
                    </a:lnTo>
                    <a:lnTo>
                      <a:pt x="9291" y="10357"/>
                    </a:lnTo>
                    <a:lnTo>
                      <a:pt x="9646" y="10600"/>
                    </a:lnTo>
                    <a:lnTo>
                      <a:pt x="10012" y="10800"/>
                    </a:lnTo>
                    <a:lnTo>
                      <a:pt x="10401" y="10905"/>
                    </a:lnTo>
                    <a:lnTo>
                      <a:pt x="10800" y="10948"/>
                    </a:lnTo>
                    <a:lnTo>
                      <a:pt x="11194" y="10905"/>
                    </a:lnTo>
                    <a:lnTo>
                      <a:pt x="11582" y="10800"/>
                    </a:lnTo>
                    <a:lnTo>
                      <a:pt x="11954" y="10600"/>
                    </a:lnTo>
                    <a:lnTo>
                      <a:pt x="12298" y="10357"/>
                    </a:lnTo>
                    <a:lnTo>
                      <a:pt x="12614" y="10030"/>
                    </a:lnTo>
                    <a:lnTo>
                      <a:pt x="21067" y="179"/>
                    </a:lnTo>
                    <a:lnTo>
                      <a:pt x="21073" y="179"/>
                    </a:lnTo>
                    <a:lnTo>
                      <a:pt x="21101" y="148"/>
                    </a:lnTo>
                    <a:lnTo>
                      <a:pt x="21145" y="105"/>
                    </a:lnTo>
                    <a:lnTo>
                      <a:pt x="21184" y="63"/>
                    </a:lnTo>
                    <a:lnTo>
                      <a:pt x="21245" y="21"/>
                    </a:lnTo>
                    <a:lnTo>
                      <a:pt x="21306"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8" name="Shape 1623"/>
              <p:cNvSpPr/>
              <p:nvPr/>
            </p:nvSpPr>
            <p:spPr>
              <a:xfrm>
                <a:off x="0" y="0"/>
                <a:ext cx="1035630" cy="582693"/>
              </a:xfrm>
              <a:custGeom>
                <a:avLst/>
                <a:gdLst/>
                <a:ahLst/>
                <a:cxnLst>
                  <a:cxn ang="0">
                    <a:pos x="wd2" y="hd2"/>
                  </a:cxn>
                  <a:cxn ang="5400000">
                    <a:pos x="wd2" y="hd2"/>
                  </a:cxn>
                  <a:cxn ang="10800000">
                    <a:pos x="wd2" y="hd2"/>
                  </a:cxn>
                  <a:cxn ang="16200000">
                    <a:pos x="wd2" y="hd2"/>
                  </a:cxn>
                </a:cxnLst>
                <a:rect l="0" t="0" r="r" b="b"/>
                <a:pathLst>
                  <a:path w="21600" h="21600" extrusionOk="0">
                    <a:moveTo>
                      <a:pt x="10906" y="0"/>
                    </a:moveTo>
                    <a:lnTo>
                      <a:pt x="11113" y="45"/>
                    </a:lnTo>
                    <a:lnTo>
                      <a:pt x="11312" y="120"/>
                    </a:lnTo>
                    <a:lnTo>
                      <a:pt x="11502" y="233"/>
                    </a:lnTo>
                    <a:lnTo>
                      <a:pt x="11671" y="398"/>
                    </a:lnTo>
                    <a:lnTo>
                      <a:pt x="21241" y="8887"/>
                    </a:lnTo>
                    <a:lnTo>
                      <a:pt x="21384" y="9075"/>
                    </a:lnTo>
                    <a:lnTo>
                      <a:pt x="21490" y="9278"/>
                    </a:lnTo>
                    <a:lnTo>
                      <a:pt x="21562" y="9503"/>
                    </a:lnTo>
                    <a:lnTo>
                      <a:pt x="21600" y="9721"/>
                    </a:lnTo>
                    <a:lnTo>
                      <a:pt x="21600" y="9954"/>
                    </a:lnTo>
                    <a:lnTo>
                      <a:pt x="21562" y="10187"/>
                    </a:lnTo>
                    <a:lnTo>
                      <a:pt x="21490" y="10398"/>
                    </a:lnTo>
                    <a:lnTo>
                      <a:pt x="21384" y="10608"/>
                    </a:lnTo>
                    <a:lnTo>
                      <a:pt x="21241" y="10796"/>
                    </a:lnTo>
                    <a:lnTo>
                      <a:pt x="11671" y="21217"/>
                    </a:lnTo>
                    <a:lnTo>
                      <a:pt x="11502" y="21367"/>
                    </a:lnTo>
                    <a:lnTo>
                      <a:pt x="11312" y="21487"/>
                    </a:lnTo>
                    <a:lnTo>
                      <a:pt x="11113" y="21570"/>
                    </a:lnTo>
                    <a:lnTo>
                      <a:pt x="10906" y="21600"/>
                    </a:lnTo>
                    <a:lnTo>
                      <a:pt x="10694" y="21600"/>
                    </a:lnTo>
                    <a:lnTo>
                      <a:pt x="10483" y="21570"/>
                    </a:lnTo>
                    <a:lnTo>
                      <a:pt x="10280" y="21487"/>
                    </a:lnTo>
                    <a:lnTo>
                      <a:pt x="10090" y="21367"/>
                    </a:lnTo>
                    <a:lnTo>
                      <a:pt x="9920" y="21217"/>
                    </a:lnTo>
                    <a:lnTo>
                      <a:pt x="351" y="10796"/>
                    </a:lnTo>
                    <a:lnTo>
                      <a:pt x="207" y="10608"/>
                    </a:lnTo>
                    <a:lnTo>
                      <a:pt x="101" y="10398"/>
                    </a:lnTo>
                    <a:lnTo>
                      <a:pt x="30" y="10187"/>
                    </a:lnTo>
                    <a:lnTo>
                      <a:pt x="0" y="9954"/>
                    </a:lnTo>
                    <a:lnTo>
                      <a:pt x="0" y="9721"/>
                    </a:lnTo>
                    <a:lnTo>
                      <a:pt x="30" y="9503"/>
                    </a:lnTo>
                    <a:lnTo>
                      <a:pt x="101" y="9278"/>
                    </a:lnTo>
                    <a:lnTo>
                      <a:pt x="207" y="9075"/>
                    </a:lnTo>
                    <a:lnTo>
                      <a:pt x="351" y="8887"/>
                    </a:lnTo>
                    <a:lnTo>
                      <a:pt x="9920" y="398"/>
                    </a:lnTo>
                    <a:lnTo>
                      <a:pt x="10090" y="233"/>
                    </a:lnTo>
                    <a:lnTo>
                      <a:pt x="10280" y="120"/>
                    </a:lnTo>
                    <a:lnTo>
                      <a:pt x="10483" y="45"/>
                    </a:lnTo>
                    <a:lnTo>
                      <a:pt x="10694" y="0"/>
                    </a:lnTo>
                    <a:lnTo>
                      <a:pt x="10906"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9" name="Shape 1624"/>
              <p:cNvSpPr/>
              <p:nvPr/>
            </p:nvSpPr>
            <p:spPr>
              <a:xfrm>
                <a:off x="923712" y="386434"/>
                <a:ext cx="107457" cy="427796"/>
              </a:xfrm>
              <a:custGeom>
                <a:avLst/>
                <a:gdLst/>
                <a:ahLst/>
                <a:cxnLst>
                  <a:cxn ang="0">
                    <a:pos x="wd2" y="hd2"/>
                  </a:cxn>
                  <a:cxn ang="5400000">
                    <a:pos x="wd2" y="hd2"/>
                  </a:cxn>
                  <a:cxn ang="10800000">
                    <a:pos x="wd2" y="hd2"/>
                  </a:cxn>
                  <a:cxn ang="16200000">
                    <a:pos x="wd2" y="hd2"/>
                  </a:cxn>
                </a:cxnLst>
                <a:rect l="0" t="0" r="r" b="b"/>
                <a:pathLst>
                  <a:path w="21600" h="21600" extrusionOk="0">
                    <a:moveTo>
                      <a:pt x="14005" y="0"/>
                    </a:moveTo>
                    <a:lnTo>
                      <a:pt x="14454" y="10"/>
                    </a:lnTo>
                    <a:lnTo>
                      <a:pt x="14944" y="154"/>
                    </a:lnTo>
                    <a:lnTo>
                      <a:pt x="15067" y="266"/>
                    </a:lnTo>
                    <a:lnTo>
                      <a:pt x="15149" y="358"/>
                    </a:lnTo>
                    <a:lnTo>
                      <a:pt x="15189" y="461"/>
                    </a:lnTo>
                    <a:lnTo>
                      <a:pt x="15189" y="16215"/>
                    </a:lnTo>
                    <a:lnTo>
                      <a:pt x="15353" y="16348"/>
                    </a:lnTo>
                    <a:lnTo>
                      <a:pt x="15598" y="16441"/>
                    </a:lnTo>
                    <a:lnTo>
                      <a:pt x="15924" y="16502"/>
                    </a:lnTo>
                    <a:lnTo>
                      <a:pt x="16210" y="16553"/>
                    </a:lnTo>
                    <a:lnTo>
                      <a:pt x="17762" y="16819"/>
                    </a:lnTo>
                    <a:lnTo>
                      <a:pt x="19028" y="17137"/>
                    </a:lnTo>
                    <a:lnTo>
                      <a:pt x="20089" y="17526"/>
                    </a:lnTo>
                    <a:lnTo>
                      <a:pt x="20906" y="17945"/>
                    </a:lnTo>
                    <a:lnTo>
                      <a:pt x="21437" y="18406"/>
                    </a:lnTo>
                    <a:lnTo>
                      <a:pt x="21600" y="18887"/>
                    </a:lnTo>
                    <a:lnTo>
                      <a:pt x="21437" y="19379"/>
                    </a:lnTo>
                    <a:lnTo>
                      <a:pt x="20906" y="19839"/>
                    </a:lnTo>
                    <a:lnTo>
                      <a:pt x="20089" y="20249"/>
                    </a:lnTo>
                    <a:lnTo>
                      <a:pt x="19028" y="20638"/>
                    </a:lnTo>
                    <a:lnTo>
                      <a:pt x="17762" y="20965"/>
                    </a:lnTo>
                    <a:lnTo>
                      <a:pt x="16210" y="21231"/>
                    </a:lnTo>
                    <a:lnTo>
                      <a:pt x="14577" y="21426"/>
                    </a:lnTo>
                    <a:lnTo>
                      <a:pt x="12740" y="21549"/>
                    </a:lnTo>
                    <a:lnTo>
                      <a:pt x="10780" y="21600"/>
                    </a:lnTo>
                    <a:lnTo>
                      <a:pt x="8820" y="21549"/>
                    </a:lnTo>
                    <a:lnTo>
                      <a:pt x="7023" y="21426"/>
                    </a:lnTo>
                    <a:lnTo>
                      <a:pt x="5308" y="21231"/>
                    </a:lnTo>
                    <a:lnTo>
                      <a:pt x="3797" y="20965"/>
                    </a:lnTo>
                    <a:lnTo>
                      <a:pt x="2532" y="20638"/>
                    </a:lnTo>
                    <a:lnTo>
                      <a:pt x="1470" y="20249"/>
                    </a:lnTo>
                    <a:lnTo>
                      <a:pt x="612" y="19839"/>
                    </a:lnTo>
                    <a:lnTo>
                      <a:pt x="122" y="19379"/>
                    </a:lnTo>
                    <a:lnTo>
                      <a:pt x="0" y="18887"/>
                    </a:lnTo>
                    <a:lnTo>
                      <a:pt x="122" y="18406"/>
                    </a:lnTo>
                    <a:lnTo>
                      <a:pt x="612" y="17945"/>
                    </a:lnTo>
                    <a:lnTo>
                      <a:pt x="1470" y="17536"/>
                    </a:lnTo>
                    <a:lnTo>
                      <a:pt x="2532" y="17157"/>
                    </a:lnTo>
                    <a:lnTo>
                      <a:pt x="3797" y="16819"/>
                    </a:lnTo>
                    <a:lnTo>
                      <a:pt x="5308" y="16574"/>
                    </a:lnTo>
                    <a:lnTo>
                      <a:pt x="5553" y="16522"/>
                    </a:lnTo>
                    <a:lnTo>
                      <a:pt x="5961" y="16441"/>
                    </a:lnTo>
                    <a:lnTo>
                      <a:pt x="6206" y="16348"/>
                    </a:lnTo>
                    <a:lnTo>
                      <a:pt x="6329" y="16215"/>
                    </a:lnTo>
                    <a:lnTo>
                      <a:pt x="6329" y="1955"/>
                    </a:lnTo>
                    <a:lnTo>
                      <a:pt x="6288" y="1843"/>
                    </a:lnTo>
                    <a:lnTo>
                      <a:pt x="6329" y="1699"/>
                    </a:lnTo>
                    <a:lnTo>
                      <a:pt x="6411" y="1525"/>
                    </a:lnTo>
                    <a:lnTo>
                      <a:pt x="6574" y="1331"/>
                    </a:lnTo>
                    <a:lnTo>
                      <a:pt x="6901" y="1136"/>
                    </a:lnTo>
                    <a:lnTo>
                      <a:pt x="7391" y="993"/>
                    </a:lnTo>
                    <a:lnTo>
                      <a:pt x="8044" y="870"/>
                    </a:lnTo>
                    <a:lnTo>
                      <a:pt x="8942" y="727"/>
                    </a:lnTo>
                    <a:lnTo>
                      <a:pt x="9881" y="573"/>
                    </a:lnTo>
                    <a:lnTo>
                      <a:pt x="11923" y="287"/>
                    </a:lnTo>
                    <a:lnTo>
                      <a:pt x="12780" y="154"/>
                    </a:lnTo>
                    <a:lnTo>
                      <a:pt x="13515" y="41"/>
                    </a:lnTo>
                    <a:lnTo>
                      <a:pt x="14005"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grpSp>
      </p:grpSp>
      <p:cxnSp>
        <p:nvCxnSpPr>
          <p:cNvPr id="20" name="Connector 1658"/>
          <p:cNvCxnSpPr/>
          <p:nvPr/>
        </p:nvCxnSpPr>
        <p:spPr>
          <a:xfrm flipH="1">
            <a:off x="2926897" y="2384765"/>
            <a:ext cx="2619719" cy="0"/>
          </a:xfrm>
          <a:prstGeom prst="straightConnector1">
            <a:avLst/>
          </a:prstGeom>
          <a:ln w="47625">
            <a:solidFill>
              <a:schemeClr val="tx1">
                <a:lumMod val="50000"/>
                <a:lumOff val="50000"/>
              </a:schemeClr>
            </a:solidFill>
            <a:prstDash val="sysDash"/>
            <a:miter/>
          </a:ln>
        </p:spPr>
      </p:cxnSp>
      <p:sp>
        <p:nvSpPr>
          <p:cNvPr id="49"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653"/>
                                        </p:tgtEl>
                                        <p:attrNameLst>
                                          <p:attrName>style.visibility</p:attrName>
                                        </p:attrNameLst>
                                      </p:cBhvr>
                                      <p:to>
                                        <p:strVal val="visible"/>
                                      </p:to>
                                    </p:set>
                                    <p:animEffect transition="in" filter="wipe(up)">
                                      <p:cBhvr>
                                        <p:cTn id="7" dur="500"/>
                                        <p:tgtEl>
                                          <p:spTgt spid="165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679"/>
                                        </p:tgtEl>
                                        <p:attrNameLst>
                                          <p:attrName>style.visibility</p:attrName>
                                        </p:attrNameLst>
                                      </p:cBhvr>
                                      <p:to>
                                        <p:strVal val="visible"/>
                                      </p:to>
                                    </p:set>
                                    <p:animEffect transition="in" filter="wipe(left)">
                                      <p:cBhvr>
                                        <p:cTn id="15" dur="500"/>
                                        <p:tgtEl>
                                          <p:spTgt spid="1679"/>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left)">
                                      <p:cBhvr>
                                        <p:cTn id="19" dur="500"/>
                                        <p:tgtEl>
                                          <p:spTgt spid="20"/>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wipe(up)">
                                      <p:cBhvr>
                                        <p:cTn id="23" dur="500"/>
                                        <p:tgtEl>
                                          <p:spTgt spid="21"/>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1676"/>
                                        </p:tgtEl>
                                        <p:attrNameLst>
                                          <p:attrName>style.visibility</p:attrName>
                                        </p:attrNameLst>
                                      </p:cBhvr>
                                      <p:to>
                                        <p:strVal val="visible"/>
                                      </p:to>
                                    </p:set>
                                    <p:animEffect transition="in" filter="wipe(left)">
                                      <p:cBhvr>
                                        <p:cTn id="31" dur="500"/>
                                        <p:tgtEl>
                                          <p:spTgt spid="1676"/>
                                        </p:tgtEl>
                                      </p:cBhvr>
                                    </p:animEffect>
                                  </p:childTnLst>
                                </p:cTn>
                              </p:par>
                            </p:childTnLst>
                          </p:cTn>
                        </p:par>
                        <p:par>
                          <p:cTn id="32" fill="hold">
                            <p:stCondLst>
                              <p:cond delay="3500"/>
                            </p:stCondLst>
                            <p:childTnLst>
                              <p:par>
                                <p:cTn id="33" presetID="22" presetClass="entr" presetSubtype="8" fill="hold" nodeType="afterEffect">
                                  <p:stCondLst>
                                    <p:cond delay="0"/>
                                  </p:stCondLst>
                                  <p:childTnLst>
                                    <p:set>
                                      <p:cBhvr>
                                        <p:cTn id="34" dur="1" fill="hold">
                                          <p:stCondLst>
                                            <p:cond delay="0"/>
                                          </p:stCondLst>
                                        </p:cTn>
                                        <p:tgtEl>
                                          <p:spTgt spid="1683"/>
                                        </p:tgtEl>
                                        <p:attrNameLst>
                                          <p:attrName>style.visibility</p:attrName>
                                        </p:attrNameLst>
                                      </p:cBhvr>
                                      <p:to>
                                        <p:strVal val="visible"/>
                                      </p:to>
                                    </p:set>
                                    <p:animEffect transition="in" filter="wipe(left)">
                                      <p:cBhvr>
                                        <p:cTn id="35" dur="500"/>
                                        <p:tgtEl>
                                          <p:spTgt spid="1683"/>
                                        </p:tgtEl>
                                      </p:cBhvr>
                                    </p:animEffect>
                                  </p:childTnLst>
                                </p:cTn>
                              </p:par>
                            </p:childTnLst>
                          </p:cTn>
                        </p:par>
                        <p:par>
                          <p:cTn id="36" fill="hold">
                            <p:stCondLst>
                              <p:cond delay="4000"/>
                            </p:stCondLst>
                            <p:childTnLst>
                              <p:par>
                                <p:cTn id="37" presetID="22" presetClass="entr" presetSubtype="1" fill="hold" nodeType="afterEffect">
                                  <p:stCondLst>
                                    <p:cond delay="0"/>
                                  </p:stCondLst>
                                  <p:childTnLst>
                                    <p:set>
                                      <p:cBhvr>
                                        <p:cTn id="38" dur="1" fill="hold">
                                          <p:stCondLst>
                                            <p:cond delay="0"/>
                                          </p:stCondLst>
                                        </p:cTn>
                                        <p:tgtEl>
                                          <p:spTgt spid="1684"/>
                                        </p:tgtEl>
                                        <p:attrNameLst>
                                          <p:attrName>style.visibility</p:attrName>
                                        </p:attrNameLst>
                                      </p:cBhvr>
                                      <p:to>
                                        <p:strVal val="visible"/>
                                      </p:to>
                                    </p:set>
                                    <p:animEffect transition="in" filter="wipe(up)">
                                      <p:cBhvr>
                                        <p:cTn id="39" dur="500"/>
                                        <p:tgtEl>
                                          <p:spTgt spid="1684"/>
                                        </p:tgtEl>
                                      </p:cBhvr>
                                    </p:animEffect>
                                  </p:childTnLst>
                                </p:cTn>
                              </p:par>
                            </p:childTnLst>
                          </p:cTn>
                        </p:par>
                        <p:par>
                          <p:cTn id="40" fill="hold">
                            <p:stCondLst>
                              <p:cond delay="4500"/>
                            </p:stCondLst>
                            <p:childTnLst>
                              <p:par>
                                <p:cTn id="41" presetID="22" presetClass="entr" presetSubtype="1" fill="hold" nodeType="afterEffect">
                                  <p:stCondLst>
                                    <p:cond delay="0"/>
                                  </p:stCondLst>
                                  <p:childTnLst>
                                    <p:set>
                                      <p:cBhvr>
                                        <p:cTn id="42" dur="1" fill="hold">
                                          <p:stCondLst>
                                            <p:cond delay="0"/>
                                          </p:stCondLst>
                                        </p:cTn>
                                        <p:tgtEl>
                                          <p:spTgt spid="1685"/>
                                        </p:tgtEl>
                                        <p:attrNameLst>
                                          <p:attrName>style.visibility</p:attrName>
                                        </p:attrNameLst>
                                      </p:cBhvr>
                                      <p:to>
                                        <p:strVal val="visible"/>
                                      </p:to>
                                    </p:set>
                                    <p:animEffect transition="in" filter="wipe(up)">
                                      <p:cBhvr>
                                        <p:cTn id="43" dur="500"/>
                                        <p:tgtEl>
                                          <p:spTgt spid="1685"/>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childTnLst>
                          </p:cTn>
                        </p:par>
                        <p:par>
                          <p:cTn id="48" fill="hold">
                            <p:stCondLst>
                              <p:cond delay="5500"/>
                            </p:stCondLst>
                            <p:childTnLst>
                              <p:par>
                                <p:cTn id="49" presetID="22" presetClass="entr" presetSubtype="2" fill="hold" nodeType="afterEffect">
                                  <p:stCondLst>
                                    <p:cond delay="0"/>
                                  </p:stCondLst>
                                  <p:childTnLst>
                                    <p:set>
                                      <p:cBhvr>
                                        <p:cTn id="50" dur="1" fill="hold">
                                          <p:stCondLst>
                                            <p:cond delay="0"/>
                                          </p:stCondLst>
                                        </p:cTn>
                                        <p:tgtEl>
                                          <p:spTgt spid="1682"/>
                                        </p:tgtEl>
                                        <p:attrNameLst>
                                          <p:attrName>style.visibility</p:attrName>
                                        </p:attrNameLst>
                                      </p:cBhvr>
                                      <p:to>
                                        <p:strVal val="visible"/>
                                      </p:to>
                                    </p:set>
                                    <p:animEffect transition="in" filter="wipe(right)">
                                      <p:cBhvr>
                                        <p:cTn id="51" dur="500"/>
                                        <p:tgtEl>
                                          <p:spTgt spid="1682"/>
                                        </p:tgtEl>
                                      </p:cBhvr>
                                    </p:animEffect>
                                  </p:childTnLst>
                                </p:cTn>
                              </p:par>
                            </p:childTnLst>
                          </p:cTn>
                        </p:par>
                        <p:par>
                          <p:cTn id="52" fill="hold">
                            <p:stCondLst>
                              <p:cond delay="6000"/>
                            </p:stCondLst>
                            <p:childTnLst>
                              <p:par>
                                <p:cTn id="53" presetID="22" presetClass="entr" presetSubtype="2" fill="hold" nodeType="afterEffect">
                                  <p:stCondLst>
                                    <p:cond delay="0"/>
                                  </p:stCondLst>
                                  <p:childTnLst>
                                    <p:set>
                                      <p:cBhvr>
                                        <p:cTn id="54" dur="1" fill="hold">
                                          <p:stCondLst>
                                            <p:cond delay="0"/>
                                          </p:stCondLst>
                                        </p:cTn>
                                        <p:tgtEl>
                                          <p:spTgt spid="1658"/>
                                        </p:tgtEl>
                                        <p:attrNameLst>
                                          <p:attrName>style.visibility</p:attrName>
                                        </p:attrNameLst>
                                      </p:cBhvr>
                                      <p:to>
                                        <p:strVal val="visible"/>
                                      </p:to>
                                    </p:set>
                                    <p:animEffect transition="in" filter="wipe(right)">
                                      <p:cBhvr>
                                        <p:cTn id="55" dur="500"/>
                                        <p:tgtEl>
                                          <p:spTgt spid="1658"/>
                                        </p:tgtEl>
                                      </p:cBhvr>
                                    </p:animEffect>
                                  </p:childTnLst>
                                </p:cTn>
                              </p:par>
                            </p:childTnLst>
                          </p:cTn>
                        </p:par>
                        <p:par>
                          <p:cTn id="56" fill="hold">
                            <p:stCondLst>
                              <p:cond delay="6500"/>
                            </p:stCondLst>
                            <p:childTnLst>
                              <p:par>
                                <p:cTn id="57" presetID="10" presetClass="entr" presetSubtype="0"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1686"/>
                                        </p:tgtEl>
                                        <p:attrNameLst>
                                          <p:attrName>style.visibility</p:attrName>
                                        </p:attrNameLst>
                                      </p:cBhvr>
                                      <p:to>
                                        <p:strVal val="visible"/>
                                      </p:to>
                                    </p:set>
                                    <p:animEffect transition="in" filter="wipe(left)">
                                      <p:cBhvr>
                                        <p:cTn id="63" dur="500"/>
                                        <p:tgtEl>
                                          <p:spTgt spid="1686"/>
                                        </p:tgtEl>
                                      </p:cBhvr>
                                    </p:animEffect>
                                  </p:childTnLst>
                                </p:cTn>
                              </p:par>
                            </p:childTnLst>
                          </p:cTn>
                        </p:par>
                        <p:par>
                          <p:cTn id="64" fill="hold">
                            <p:stCondLst>
                              <p:cond delay="7500"/>
                            </p:stCondLst>
                            <p:childTnLst>
                              <p:par>
                                <p:cTn id="65" presetID="22" presetClass="entr" presetSubtype="1" fill="hold" nodeType="afterEffect">
                                  <p:stCondLst>
                                    <p:cond delay="0"/>
                                  </p:stCondLst>
                                  <p:childTnLst>
                                    <p:set>
                                      <p:cBhvr>
                                        <p:cTn id="66" dur="1" fill="hold">
                                          <p:stCondLst>
                                            <p:cond delay="0"/>
                                          </p:stCondLst>
                                        </p:cTn>
                                        <p:tgtEl>
                                          <p:spTgt spid="1659"/>
                                        </p:tgtEl>
                                        <p:attrNameLst>
                                          <p:attrName>style.visibility</p:attrName>
                                        </p:attrNameLst>
                                      </p:cBhvr>
                                      <p:to>
                                        <p:strVal val="visible"/>
                                      </p:to>
                                    </p:set>
                                    <p:animEffect transition="in" filter="wipe(up)">
                                      <p:cBhvr>
                                        <p:cTn id="67" dur="500"/>
                                        <p:tgtEl>
                                          <p:spTgt spid="16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6" grpId="0" bldLvl="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5B06B0D-7B75-4396-B450-ABD555F0AB40}"/>
              </a:ext>
            </a:extLst>
          </p:cNvPr>
          <p:cNvSpPr>
            <a:spLocks noGrp="1"/>
          </p:cNvSpPr>
          <p:nvPr>
            <p:ph type="title"/>
          </p:nvPr>
        </p:nvSpPr>
        <p:spPr/>
        <p:txBody>
          <a:bodyPr/>
          <a:lstStyle/>
          <a:p>
            <a:endParaRPr lang="zh-CN" altLang="en-US"/>
          </a:p>
        </p:txBody>
      </p:sp>
      <p:pic>
        <p:nvPicPr>
          <p:cNvPr id="4" name="图片 3">
            <a:extLst>
              <a:ext uri="{FF2B5EF4-FFF2-40B4-BE49-F238E27FC236}">
                <a16:creationId xmlns:a16="http://schemas.microsoft.com/office/drawing/2014/main" id="{1BE62367-4A7F-41DE-AAF3-1325093817F1}"/>
              </a:ext>
            </a:extLst>
          </p:cNvPr>
          <p:cNvPicPr>
            <a:picLocks noChangeAspect="1"/>
          </p:cNvPicPr>
          <p:nvPr/>
        </p:nvPicPr>
        <p:blipFill>
          <a:blip r:embed="rId2"/>
          <a:stretch>
            <a:fillRect/>
          </a:stretch>
        </p:blipFill>
        <p:spPr>
          <a:xfrm>
            <a:off x="0" y="65912"/>
            <a:ext cx="12858750" cy="7100826"/>
          </a:xfrm>
          <a:prstGeom prst="rect">
            <a:avLst/>
          </a:prstGeom>
        </p:spPr>
      </p:pic>
    </p:spTree>
    <p:extLst>
      <p:ext uri="{BB962C8B-B14F-4D97-AF65-F5344CB8AC3E}">
        <p14:creationId xmlns:p14="http://schemas.microsoft.com/office/powerpoint/2010/main" val="192751871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1693" name="Shape 1693"/>
          <p:cNvSpPr/>
          <p:nvPr/>
        </p:nvSpPr>
        <p:spPr>
          <a:xfrm>
            <a:off x="2318819" y="1135124"/>
            <a:ext cx="0" cy="594685"/>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sp>
        <p:nvSpPr>
          <p:cNvPr id="1696" name="Shape 1696"/>
          <p:cNvSpPr/>
          <p:nvPr/>
        </p:nvSpPr>
        <p:spPr>
          <a:xfrm flipH="1" flipV="1">
            <a:off x="2378421" y="3291525"/>
            <a:ext cx="4016800" cy="0"/>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sp>
        <p:nvSpPr>
          <p:cNvPr id="1697" name="Shape 1697"/>
          <p:cNvSpPr/>
          <p:nvPr/>
        </p:nvSpPr>
        <p:spPr>
          <a:xfrm flipH="1">
            <a:off x="2318819" y="2601745"/>
            <a:ext cx="0" cy="721372"/>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grpSp>
        <p:nvGrpSpPr>
          <p:cNvPr id="1701" name="Group 1701"/>
          <p:cNvGrpSpPr/>
          <p:nvPr/>
        </p:nvGrpSpPr>
        <p:grpSpPr>
          <a:xfrm>
            <a:off x="3017976" y="1469969"/>
            <a:ext cx="4320247" cy="865383"/>
            <a:chOff x="-1458638" y="0"/>
            <a:chExt cx="7271907" cy="1456689"/>
          </a:xfrm>
        </p:grpSpPr>
        <p:sp>
          <p:nvSpPr>
            <p:cNvPr id="1699" name="Shape 1699"/>
            <p:cNvSpPr/>
            <p:nvPr/>
          </p:nvSpPr>
          <p:spPr>
            <a:xfrm>
              <a:off x="-1458638" y="0"/>
              <a:ext cx="5176430" cy="491635"/>
            </a:xfrm>
            <a:prstGeom prst="rect">
              <a:avLst/>
            </a:prstGeom>
            <a:solidFill>
              <a:schemeClr val="accent2"/>
            </a:solidFill>
            <a:ln w="12700" cap="flat">
              <a:noFill/>
              <a:miter lim="400000"/>
            </a:ln>
            <a:effectLst/>
          </p:spPr>
          <p:txBody>
            <a:bodyPr wrap="square" lIns="0" tIns="0" rIns="0" bIns="0" numCol="1" anchor="t">
              <a:spAutoFit/>
            </a:bodyPr>
            <a:lstStyle>
              <a:lvl1pPr algn="r">
                <a:defRPr sz="2100" b="1">
                  <a:latin typeface="Aharoni" panose="02010803020104030203"/>
                  <a:ea typeface="Aharoni" panose="02010803020104030203"/>
                  <a:cs typeface="Aharoni" panose="02010803020104030203"/>
                  <a:sym typeface="Aharoni" panose="02010803020104030203"/>
                </a:defRPr>
              </a:lvl1pPr>
            </a:lstStyle>
            <a:p>
              <a:pPr lvl="0" algn="ctr">
                <a:defRPr sz="1800" b="0"/>
              </a:pPr>
              <a:r>
                <a:rPr sz="1900" dirty="0">
                  <a:solidFill>
                    <a:sysClr val="window" lastClr="FFFFFF"/>
                  </a:solidFill>
                  <a:latin typeface="微软雅黑" panose="020B0503020204020204" pitchFamily="34" charset="-122"/>
                  <a:ea typeface="微软雅黑" panose="020B0503020204020204" pitchFamily="34" charset="-122"/>
                </a:rPr>
                <a:t>机器运转时</a:t>
              </a:r>
              <a:r>
                <a:rPr lang="zh-CN" altLang="en-US" sz="1900" dirty="0">
                  <a:solidFill>
                    <a:sysClr val="window" lastClr="FFFFFF"/>
                  </a:solidFill>
                  <a:latin typeface="微软雅黑" panose="020B0503020204020204" pitchFamily="34" charset="-122"/>
                  <a:ea typeface="微软雅黑" panose="020B0503020204020204" pitchFamily="34" charset="-122"/>
                </a:rPr>
                <a:t>进行检修</a:t>
              </a:r>
              <a:r>
                <a:rPr sz="1900" dirty="0">
                  <a:solidFill>
                    <a:sysClr val="window" lastClr="FFFFFF"/>
                  </a:solidFill>
                  <a:latin typeface="微软雅黑" panose="020B0503020204020204" pitchFamily="34" charset="-122"/>
                  <a:ea typeface="微软雅黑" panose="020B0503020204020204" pitchFamily="34" charset="-122"/>
                </a:rPr>
                <a:t>工作</a:t>
              </a:r>
            </a:p>
          </p:txBody>
        </p:sp>
        <p:sp>
          <p:nvSpPr>
            <p:cNvPr id="1700" name="Shape 1700"/>
            <p:cNvSpPr/>
            <p:nvPr/>
          </p:nvSpPr>
          <p:spPr>
            <a:xfrm>
              <a:off x="-1271518" y="855757"/>
              <a:ext cx="7084787" cy="600932"/>
            </a:xfrm>
            <a:prstGeom prst="rect">
              <a:avLst/>
            </a:prstGeom>
            <a:noFill/>
            <a:ln w="12700" cap="flat">
              <a:noFill/>
              <a:miter lim="400000"/>
            </a:ln>
            <a:effectLst/>
          </p:spPr>
          <p:txBody>
            <a:bodyPr wrap="none" lIns="48217" tIns="48217" rIns="48217" bIns="48217" numCol="1" anchor="t">
              <a:spAutoFit/>
            </a:bodyPr>
            <a:lstStyle/>
            <a:p>
              <a:pPr lvl="0" algn="l">
                <a:defRPr sz="1800"/>
              </a:pPr>
              <a:r>
                <a:rPr lang="zh-CN" altLang="en-US" sz="1685" b="1" dirty="0">
                  <a:solidFill>
                    <a:sysClr val="windowText" lastClr="000000">
                      <a:lumMod val="65000"/>
                      <a:lumOff val="35000"/>
                    </a:sysClr>
                  </a:solidFill>
                  <a:latin typeface="微软雅黑" panose="020B0503020204020204" pitchFamily="34" charset="-122"/>
                  <a:ea typeface="微软雅黑" panose="020B0503020204020204" pitchFamily="34" charset="-122"/>
                  <a:sym typeface="宋体" panose="02010600030101010101" pitchFamily="2" charset="-122"/>
                </a:rPr>
                <a:t>如</a:t>
              </a:r>
              <a:r>
                <a:rPr sz="1685" b="1" dirty="0">
                  <a:solidFill>
                    <a:sysClr val="windowText" lastClr="000000">
                      <a:lumMod val="65000"/>
                      <a:lumOff val="35000"/>
                    </a:sysClr>
                  </a:solidFill>
                  <a:latin typeface="微软雅黑" panose="020B0503020204020204" pitchFamily="34" charset="-122"/>
                  <a:ea typeface="微软雅黑" panose="020B0503020204020204" pitchFamily="34" charset="-122"/>
                  <a:sym typeface="+mn-ea"/>
                </a:rPr>
                <a:t>加油、修理、检查、调整、焊接、清扫等</a:t>
              </a:r>
              <a:endParaRPr sz="1685" b="1" dirty="0">
                <a:solidFill>
                  <a:sysClr val="windowText" lastClr="000000">
                    <a:lumMod val="65000"/>
                    <a:lumOff val="35000"/>
                  </a:sysClr>
                </a:solidFill>
                <a:latin typeface="微软雅黑" panose="020B0503020204020204" pitchFamily="34" charset="-122"/>
                <a:ea typeface="微软雅黑" panose="020B0503020204020204" pitchFamily="34" charset="-122"/>
                <a:cs typeface="Century Gothic" panose="020B0502020202020204"/>
                <a:sym typeface="+mn-ea"/>
              </a:endParaRPr>
            </a:p>
          </p:txBody>
        </p:sp>
      </p:grpSp>
      <p:grpSp>
        <p:nvGrpSpPr>
          <p:cNvPr id="1704" name="Group 1704"/>
          <p:cNvGrpSpPr/>
          <p:nvPr/>
        </p:nvGrpSpPr>
        <p:grpSpPr>
          <a:xfrm>
            <a:off x="7946223" y="2406196"/>
            <a:ext cx="4244572" cy="2707856"/>
            <a:chOff x="320134" y="0"/>
            <a:chExt cx="7144529" cy="4558102"/>
          </a:xfrm>
        </p:grpSpPr>
        <p:sp>
          <p:nvSpPr>
            <p:cNvPr id="1702" name="Shape 1702"/>
            <p:cNvSpPr/>
            <p:nvPr/>
          </p:nvSpPr>
          <p:spPr>
            <a:xfrm>
              <a:off x="320134" y="0"/>
              <a:ext cx="5176428" cy="491635"/>
            </a:xfrm>
            <a:prstGeom prst="rect">
              <a:avLst/>
            </a:prstGeom>
            <a:solidFill>
              <a:schemeClr val="accent1"/>
            </a:solidFill>
            <a:ln w="12700" cap="flat">
              <a:noFill/>
              <a:miter lim="400000"/>
            </a:ln>
            <a:effectLst/>
          </p:spPr>
          <p:txBody>
            <a:bodyPr wrap="square" lIns="0" tIns="0" rIns="0" bIns="0" numCol="1" anchor="t">
              <a:spAutoFit/>
            </a:bodyPr>
            <a:lstStyle>
              <a:lvl1pPr algn="r">
                <a:defRPr sz="2100" b="1">
                  <a:latin typeface="Aharoni" panose="02010803020104030203"/>
                  <a:ea typeface="Aharoni" panose="02010803020104030203"/>
                  <a:cs typeface="Aharoni" panose="02010803020104030203"/>
                  <a:sym typeface="Aharoni" panose="02010803020104030203"/>
                </a:defRPr>
              </a:lvl1pPr>
            </a:lstStyle>
            <a:p>
              <a:pPr lvl="0" algn="ctr">
                <a:defRPr sz="1800" b="0"/>
              </a:pPr>
              <a:r>
                <a:rPr sz="1900" dirty="0">
                  <a:solidFill>
                    <a:sysClr val="window" lastClr="FFFFFF"/>
                  </a:solidFill>
                  <a:latin typeface="微软雅黑" panose="020B0503020204020204" pitchFamily="34" charset="-122"/>
                  <a:ea typeface="微软雅黑" panose="020B0503020204020204" pitchFamily="34" charset="-122"/>
                </a:rPr>
                <a:t>冒险进入危险场所</a:t>
              </a:r>
            </a:p>
          </p:txBody>
        </p:sp>
        <p:sp>
          <p:nvSpPr>
            <p:cNvPr id="1703" name="Shape 1703"/>
            <p:cNvSpPr/>
            <p:nvPr/>
          </p:nvSpPr>
          <p:spPr>
            <a:xfrm>
              <a:off x="379876" y="537864"/>
              <a:ext cx="7084787" cy="4020238"/>
            </a:xfrm>
            <a:prstGeom prst="rect">
              <a:avLst/>
            </a:prstGeom>
            <a:noFill/>
            <a:ln w="12700" cap="flat">
              <a:noFill/>
              <a:miter lim="400000"/>
            </a:ln>
            <a:effectLst/>
          </p:spPr>
          <p:txBody>
            <a:bodyPr wrap="none" lIns="48217" tIns="48217" rIns="48217" bIns="48217" numCol="1" anchor="t">
              <a:spAutoFit/>
            </a:bodyPr>
            <a:lstStyle/>
            <a:p>
              <a:pPr lvl="0" algn="l" eaLnBrk="1" latinLnBrk="0" hangingPunct="1">
                <a:lnSpc>
                  <a:spcPct val="150000"/>
                </a:lnSpc>
                <a:defRPr sz="1800"/>
              </a:pPr>
              <a:r>
                <a:rPr sz="1685" b="1">
                  <a:solidFill>
                    <a:sysClr val="windowText" lastClr="000000">
                      <a:lumMod val="75000"/>
                      <a:lumOff val="25000"/>
                    </a:sys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冒险进入涵洞；</a:t>
              </a:r>
            </a:p>
            <a:p>
              <a:pPr lvl="0" algn="l" eaLnBrk="1" latinLnBrk="0" hangingPunct="1">
                <a:lnSpc>
                  <a:spcPct val="150000"/>
                </a:lnSpc>
                <a:defRPr sz="1800"/>
              </a:pPr>
              <a:r>
                <a:rPr sz="1685" b="1">
                  <a:solidFill>
                    <a:sysClr val="windowText" lastClr="000000">
                      <a:lumMod val="75000"/>
                      <a:lumOff val="25000"/>
                    </a:sys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接近漏料处(无安全设施)；</a:t>
              </a:r>
            </a:p>
            <a:p>
              <a:pPr lvl="0" algn="l" eaLnBrk="1" latinLnBrk="0" hangingPunct="1">
                <a:lnSpc>
                  <a:spcPct val="150000"/>
                </a:lnSpc>
                <a:defRPr sz="1800"/>
              </a:pPr>
              <a:r>
                <a:rPr sz="1685" b="1">
                  <a:solidFill>
                    <a:sysClr val="windowText" lastClr="000000">
                      <a:lumMod val="75000"/>
                      <a:lumOff val="25000"/>
                    </a:sys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采伐、集材、运材、装车时，未离危险区；</a:t>
              </a:r>
            </a:p>
            <a:p>
              <a:pPr lvl="0" algn="l" eaLnBrk="1" latinLnBrk="0" hangingPunct="1">
                <a:lnSpc>
                  <a:spcPct val="150000"/>
                </a:lnSpc>
                <a:defRPr sz="1800"/>
              </a:pPr>
              <a:r>
                <a:rPr sz="1685" b="1">
                  <a:solidFill>
                    <a:sysClr val="windowText" lastClr="000000">
                      <a:lumMod val="75000"/>
                      <a:lumOff val="25000"/>
                    </a:sys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未经安全监察人员允许进入油罐或井中；</a:t>
              </a:r>
            </a:p>
            <a:p>
              <a:pPr lvl="0" algn="l" eaLnBrk="1" latinLnBrk="0" hangingPunct="1">
                <a:lnSpc>
                  <a:spcPct val="150000"/>
                </a:lnSpc>
                <a:defRPr sz="1800"/>
              </a:pPr>
              <a:r>
                <a:rPr sz="1685" b="1">
                  <a:solidFill>
                    <a:sysClr val="windowText" lastClr="000000">
                      <a:lumMod val="75000"/>
                      <a:lumOff val="25000"/>
                    </a:sys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未“敲帮问顶”便开始作业；</a:t>
              </a:r>
            </a:p>
            <a:p>
              <a:pPr lvl="0" algn="l" eaLnBrk="1" latinLnBrk="0" hangingPunct="1">
                <a:lnSpc>
                  <a:spcPct val="150000"/>
                </a:lnSpc>
                <a:defRPr sz="1800"/>
              </a:pPr>
              <a:r>
                <a:rPr sz="1685" b="1">
                  <a:solidFill>
                    <a:sysClr val="windowText" lastClr="000000">
                      <a:lumMod val="75000"/>
                      <a:lumOff val="25000"/>
                    </a:sys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调车场超速上下车；</a:t>
              </a:r>
            </a:p>
          </p:txBody>
        </p:sp>
      </p:grpSp>
      <p:sp>
        <p:nvSpPr>
          <p:cNvPr id="1730" name="Shape 1730"/>
          <p:cNvSpPr/>
          <p:nvPr/>
        </p:nvSpPr>
        <p:spPr>
          <a:xfrm>
            <a:off x="6983208" y="3712760"/>
            <a:ext cx="0" cy="91120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00" y="7200"/>
                  <a:pt x="7200" y="14400"/>
                  <a:pt x="0" y="21600"/>
                </a:cubicBezTo>
              </a:path>
            </a:pathLst>
          </a:custGeom>
          <a:ln w="47625">
            <a:solidFill>
              <a:sysClr val="windowText" lastClr="000000"/>
            </a:solidFill>
            <a:prstDash val="sysDash"/>
            <a:miter/>
          </a:ln>
        </p:spPr>
        <p:txBody>
          <a:bodyPr/>
          <a:lstStyle/>
          <a:p>
            <a:pPr lvl="0"/>
            <a:endParaRPr sz="2110"/>
          </a:p>
        </p:txBody>
      </p:sp>
      <p:sp>
        <p:nvSpPr>
          <p:cNvPr id="1721" name="Shape 1721"/>
          <p:cNvSpPr/>
          <p:nvPr/>
        </p:nvSpPr>
        <p:spPr>
          <a:xfrm>
            <a:off x="2904797" y="4957713"/>
            <a:ext cx="3093967" cy="292068"/>
          </a:xfrm>
          <a:prstGeom prst="rect">
            <a:avLst/>
          </a:prstGeom>
          <a:solidFill>
            <a:schemeClr val="bg1">
              <a:lumMod val="50000"/>
            </a:schemeClr>
          </a:solidFill>
          <a:ln w="12700" cap="flat">
            <a:noFill/>
            <a:miter lim="400000"/>
          </a:ln>
          <a:effectLst/>
        </p:spPr>
        <p:txBody>
          <a:bodyPr wrap="square" lIns="0" tIns="0" rIns="0" bIns="0" numCol="1" anchor="t">
            <a:spAutoFit/>
          </a:bodyPr>
          <a:lstStyle>
            <a:lvl1pPr algn="r">
              <a:defRPr sz="2100" b="1">
                <a:latin typeface="Aharoni" panose="02010803020104030203"/>
                <a:ea typeface="Aharoni" panose="02010803020104030203"/>
                <a:cs typeface="Aharoni" panose="02010803020104030203"/>
                <a:sym typeface="Aharoni" panose="02010803020104030203"/>
              </a:defRPr>
            </a:lvl1pPr>
          </a:lstStyle>
          <a:p>
            <a:pPr lvl="0" algn="ctr">
              <a:defRPr sz="1800" b="0"/>
            </a:pPr>
            <a:r>
              <a:rPr sz="1900" dirty="0">
                <a:solidFill>
                  <a:srgbClr val="FFFFFF"/>
                </a:solidFill>
                <a:latin typeface="微软雅黑" panose="020B0503020204020204" pitchFamily="34" charset="-122"/>
                <a:ea typeface="微软雅黑" panose="020B0503020204020204" pitchFamily="34" charset="-122"/>
              </a:rPr>
              <a:t>有分散注意力行为</a:t>
            </a:r>
          </a:p>
        </p:txBody>
      </p:sp>
      <p:grpSp>
        <p:nvGrpSpPr>
          <p:cNvPr id="3" name="Group 1"/>
          <p:cNvGrpSpPr/>
          <p:nvPr/>
        </p:nvGrpSpPr>
        <p:grpSpPr>
          <a:xfrm>
            <a:off x="1653818" y="1564396"/>
            <a:ext cx="1252909" cy="1252909"/>
            <a:chOff x="3423372" y="1039809"/>
            <a:chExt cx="1976719" cy="1976719"/>
          </a:xfrm>
        </p:grpSpPr>
        <p:sp>
          <p:nvSpPr>
            <p:cNvPr id="1694" name="Shape 1694"/>
            <p:cNvSpPr/>
            <p:nvPr/>
          </p:nvSpPr>
          <p:spPr>
            <a:xfrm>
              <a:off x="3423372" y="1039809"/>
              <a:ext cx="1976719" cy="197671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a:effectLst>
              <a:outerShdw blurRad="114300" dist="12700" dir="5400000" rotWithShape="0">
                <a:srgbClr val="000000"/>
              </a:outerShdw>
            </a:effectLst>
          </p:spPr>
          <p:txBody>
            <a:bodyPr lIns="0" tIns="0" rIns="0" bIns="0" anchor="ctr"/>
            <a:lstStyle/>
            <a:p>
              <a:pPr lvl="0" algn="ctr">
                <a:defRPr sz="4000">
                  <a:solidFill>
                    <a:srgbClr val="FFFFFF"/>
                  </a:solidFill>
                </a:defRPr>
              </a:pPr>
              <a:endParaRPr sz="4640"/>
            </a:p>
          </p:txBody>
        </p:sp>
        <p:sp>
          <p:nvSpPr>
            <p:cNvPr id="40" name="Oval 39"/>
            <p:cNvSpPr/>
            <p:nvPr/>
          </p:nvSpPr>
          <p:spPr>
            <a:xfrm>
              <a:off x="3680246" y="1416072"/>
              <a:ext cx="1481718" cy="1224186"/>
            </a:xfrm>
            <a:prstGeom prst="ellipse">
              <a:avLst/>
            </a:prstGeom>
            <a:solidFill>
              <a:srgbClr val="FFFFFF"/>
            </a:solidFill>
            <a:ln w="12700" cap="flat">
              <a:noFill/>
              <a:prstDash val="solid"/>
              <a:miter lim="800000"/>
            </a:ln>
            <a:effectLst/>
          </p:spPr>
          <p:txBody>
            <a:bodyPr rot="0" spcFirstLastPara="1" vertOverflow="overflow" horzOverflow="overflow" vert="horz" wrap="square" lIns="48217" tIns="48217" rIns="48217" bIns="48217" numCol="1" spcCol="38100" rtlCol="0" anchor="ctr">
              <a:spAutoFit/>
            </a:bodyPr>
            <a:lstStyle/>
            <a:p>
              <a:pPr defTabSz="1446530" fontAlgn="auto" latinLnBrk="1" hangingPunct="0">
                <a:spcBef>
                  <a:spcPts val="0"/>
                </a:spcBef>
                <a:spcAft>
                  <a:spcPts val="0"/>
                </a:spcAft>
              </a:pPr>
              <a:endParaRPr lang="en-US" sz="2955">
                <a:solidFill>
                  <a:srgbClr val="000000"/>
                </a:solidFill>
                <a:latin typeface="Calibri" panose="020F0502020204030204"/>
                <a:ea typeface="Calibri" panose="020F0502020204030204"/>
                <a:cs typeface="Calibri" panose="020F0502020204030204"/>
                <a:sym typeface="Calibri" panose="020F0502020204030204"/>
              </a:endParaRPr>
            </a:p>
          </p:txBody>
        </p:sp>
        <p:grpSp>
          <p:nvGrpSpPr>
            <p:cNvPr id="1713" name="Group 1713"/>
            <p:cNvGrpSpPr/>
            <p:nvPr/>
          </p:nvGrpSpPr>
          <p:grpSpPr>
            <a:xfrm>
              <a:off x="3964949" y="1600142"/>
              <a:ext cx="1072461" cy="768454"/>
              <a:chOff x="0" y="0"/>
              <a:chExt cx="1234121" cy="884289"/>
            </a:xfrm>
            <a:solidFill>
              <a:sysClr val="windowText" lastClr="000000"/>
            </a:solidFill>
          </p:grpSpPr>
          <p:sp>
            <p:nvSpPr>
              <p:cNvPr id="1710" name="Shape 1710"/>
              <p:cNvSpPr/>
              <p:nvPr/>
            </p:nvSpPr>
            <p:spPr>
              <a:xfrm>
                <a:off x="597645" y="337124"/>
                <a:ext cx="156737" cy="11119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292" y="21463"/>
                    </a:lnTo>
                    <a:lnTo>
                      <a:pt x="535" y="21326"/>
                    </a:lnTo>
                    <a:lnTo>
                      <a:pt x="3941" y="19200"/>
                    </a:lnTo>
                    <a:lnTo>
                      <a:pt x="7103" y="17074"/>
                    </a:lnTo>
                    <a:lnTo>
                      <a:pt x="10070" y="14606"/>
                    </a:lnTo>
                    <a:lnTo>
                      <a:pt x="12795" y="12000"/>
                    </a:lnTo>
                    <a:lnTo>
                      <a:pt x="15373" y="9189"/>
                    </a:lnTo>
                    <a:lnTo>
                      <a:pt x="17708" y="6309"/>
                    </a:lnTo>
                    <a:lnTo>
                      <a:pt x="19751" y="3223"/>
                    </a:lnTo>
                    <a:lnTo>
                      <a:pt x="21600"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711" name="Shape 1711"/>
              <p:cNvSpPr/>
              <p:nvPr/>
            </p:nvSpPr>
            <p:spPr>
              <a:xfrm>
                <a:off x="0" y="337830"/>
                <a:ext cx="1234122" cy="5464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9" y="70"/>
                    </a:lnTo>
                    <a:lnTo>
                      <a:pt x="266" y="781"/>
                    </a:lnTo>
                    <a:lnTo>
                      <a:pt x="556" y="1465"/>
                    </a:lnTo>
                    <a:lnTo>
                      <a:pt x="877" y="2093"/>
                    </a:lnTo>
                    <a:lnTo>
                      <a:pt x="1230" y="2707"/>
                    </a:lnTo>
                    <a:lnTo>
                      <a:pt x="1625" y="3279"/>
                    </a:lnTo>
                    <a:lnTo>
                      <a:pt x="2051" y="3795"/>
                    </a:lnTo>
                    <a:lnTo>
                      <a:pt x="2496" y="4270"/>
                    </a:lnTo>
                    <a:lnTo>
                      <a:pt x="2966" y="4688"/>
                    </a:lnTo>
                    <a:lnTo>
                      <a:pt x="3460" y="5051"/>
                    </a:lnTo>
                    <a:lnTo>
                      <a:pt x="3967" y="5358"/>
                    </a:lnTo>
                    <a:lnTo>
                      <a:pt x="4492" y="5623"/>
                    </a:lnTo>
                    <a:lnTo>
                      <a:pt x="5035" y="5819"/>
                    </a:lnTo>
                    <a:lnTo>
                      <a:pt x="5585" y="5958"/>
                    </a:lnTo>
                    <a:lnTo>
                      <a:pt x="6148" y="6042"/>
                    </a:lnTo>
                    <a:lnTo>
                      <a:pt x="20686" y="6042"/>
                    </a:lnTo>
                    <a:lnTo>
                      <a:pt x="20865" y="6084"/>
                    </a:lnTo>
                    <a:lnTo>
                      <a:pt x="21044" y="6209"/>
                    </a:lnTo>
                    <a:lnTo>
                      <a:pt x="21192" y="6405"/>
                    </a:lnTo>
                    <a:lnTo>
                      <a:pt x="21328" y="6656"/>
                    </a:lnTo>
                    <a:lnTo>
                      <a:pt x="21446" y="6949"/>
                    </a:lnTo>
                    <a:lnTo>
                      <a:pt x="21526" y="7298"/>
                    </a:lnTo>
                    <a:lnTo>
                      <a:pt x="21581" y="7688"/>
                    </a:lnTo>
                    <a:lnTo>
                      <a:pt x="21600" y="8093"/>
                    </a:lnTo>
                    <a:lnTo>
                      <a:pt x="21600" y="19535"/>
                    </a:lnTo>
                    <a:lnTo>
                      <a:pt x="21581" y="19953"/>
                    </a:lnTo>
                    <a:lnTo>
                      <a:pt x="21526" y="20344"/>
                    </a:lnTo>
                    <a:lnTo>
                      <a:pt x="21446" y="20693"/>
                    </a:lnTo>
                    <a:lnTo>
                      <a:pt x="21328" y="21000"/>
                    </a:lnTo>
                    <a:lnTo>
                      <a:pt x="21192" y="21251"/>
                    </a:lnTo>
                    <a:lnTo>
                      <a:pt x="21044" y="21433"/>
                    </a:lnTo>
                    <a:lnTo>
                      <a:pt x="20865" y="21572"/>
                    </a:lnTo>
                    <a:lnTo>
                      <a:pt x="20686" y="21600"/>
                    </a:lnTo>
                    <a:lnTo>
                      <a:pt x="19493" y="21600"/>
                    </a:lnTo>
                    <a:lnTo>
                      <a:pt x="19493" y="18433"/>
                    </a:lnTo>
                    <a:lnTo>
                      <a:pt x="19475" y="18112"/>
                    </a:lnTo>
                    <a:lnTo>
                      <a:pt x="19425" y="17805"/>
                    </a:lnTo>
                    <a:lnTo>
                      <a:pt x="19345" y="17540"/>
                    </a:lnTo>
                    <a:lnTo>
                      <a:pt x="19258" y="17330"/>
                    </a:lnTo>
                    <a:lnTo>
                      <a:pt x="19135" y="17163"/>
                    </a:lnTo>
                    <a:lnTo>
                      <a:pt x="19005" y="17051"/>
                    </a:lnTo>
                    <a:lnTo>
                      <a:pt x="18863" y="17009"/>
                    </a:lnTo>
                    <a:lnTo>
                      <a:pt x="18721" y="17051"/>
                    </a:lnTo>
                    <a:lnTo>
                      <a:pt x="18579" y="17163"/>
                    </a:lnTo>
                    <a:lnTo>
                      <a:pt x="18468" y="17330"/>
                    </a:lnTo>
                    <a:lnTo>
                      <a:pt x="18375" y="17540"/>
                    </a:lnTo>
                    <a:lnTo>
                      <a:pt x="18295" y="17805"/>
                    </a:lnTo>
                    <a:lnTo>
                      <a:pt x="18245" y="18112"/>
                    </a:lnTo>
                    <a:lnTo>
                      <a:pt x="18233" y="18433"/>
                    </a:lnTo>
                    <a:lnTo>
                      <a:pt x="18233" y="21600"/>
                    </a:lnTo>
                    <a:lnTo>
                      <a:pt x="16886" y="21600"/>
                    </a:lnTo>
                    <a:lnTo>
                      <a:pt x="16886" y="15112"/>
                    </a:lnTo>
                    <a:lnTo>
                      <a:pt x="16867" y="14777"/>
                    </a:lnTo>
                    <a:lnTo>
                      <a:pt x="16818" y="14484"/>
                    </a:lnTo>
                    <a:lnTo>
                      <a:pt x="16750" y="14219"/>
                    </a:lnTo>
                    <a:lnTo>
                      <a:pt x="16651" y="13995"/>
                    </a:lnTo>
                    <a:lnTo>
                      <a:pt x="16534" y="13828"/>
                    </a:lnTo>
                    <a:lnTo>
                      <a:pt x="16404" y="13730"/>
                    </a:lnTo>
                    <a:lnTo>
                      <a:pt x="16256" y="13688"/>
                    </a:lnTo>
                    <a:lnTo>
                      <a:pt x="16114" y="13730"/>
                    </a:lnTo>
                    <a:lnTo>
                      <a:pt x="15984" y="13828"/>
                    </a:lnTo>
                    <a:lnTo>
                      <a:pt x="15866" y="13995"/>
                    </a:lnTo>
                    <a:lnTo>
                      <a:pt x="15768" y="14219"/>
                    </a:lnTo>
                    <a:lnTo>
                      <a:pt x="15693" y="14484"/>
                    </a:lnTo>
                    <a:lnTo>
                      <a:pt x="15650" y="14777"/>
                    </a:lnTo>
                    <a:lnTo>
                      <a:pt x="15625" y="15112"/>
                    </a:lnTo>
                    <a:lnTo>
                      <a:pt x="15625" y="21600"/>
                    </a:lnTo>
                    <a:lnTo>
                      <a:pt x="14278" y="21600"/>
                    </a:lnTo>
                    <a:lnTo>
                      <a:pt x="14278" y="18433"/>
                    </a:lnTo>
                    <a:lnTo>
                      <a:pt x="14266" y="18112"/>
                    </a:lnTo>
                    <a:lnTo>
                      <a:pt x="14223" y="17805"/>
                    </a:lnTo>
                    <a:lnTo>
                      <a:pt x="14143" y="17540"/>
                    </a:lnTo>
                    <a:lnTo>
                      <a:pt x="14044" y="17330"/>
                    </a:lnTo>
                    <a:lnTo>
                      <a:pt x="13932" y="17163"/>
                    </a:lnTo>
                    <a:lnTo>
                      <a:pt x="13797" y="17051"/>
                    </a:lnTo>
                    <a:lnTo>
                      <a:pt x="13648" y="17009"/>
                    </a:lnTo>
                    <a:lnTo>
                      <a:pt x="13506" y="17051"/>
                    </a:lnTo>
                    <a:lnTo>
                      <a:pt x="13376" y="17163"/>
                    </a:lnTo>
                    <a:lnTo>
                      <a:pt x="13259" y="17330"/>
                    </a:lnTo>
                    <a:lnTo>
                      <a:pt x="13166" y="17540"/>
                    </a:lnTo>
                    <a:lnTo>
                      <a:pt x="13086" y="17805"/>
                    </a:lnTo>
                    <a:lnTo>
                      <a:pt x="13043" y="18112"/>
                    </a:lnTo>
                    <a:lnTo>
                      <a:pt x="13030" y="18433"/>
                    </a:lnTo>
                    <a:lnTo>
                      <a:pt x="13030" y="21600"/>
                    </a:lnTo>
                    <a:lnTo>
                      <a:pt x="11677" y="21600"/>
                    </a:lnTo>
                    <a:lnTo>
                      <a:pt x="11677" y="15112"/>
                    </a:lnTo>
                    <a:lnTo>
                      <a:pt x="11659" y="14777"/>
                    </a:lnTo>
                    <a:lnTo>
                      <a:pt x="11616" y="14484"/>
                    </a:lnTo>
                    <a:lnTo>
                      <a:pt x="11541" y="14219"/>
                    </a:lnTo>
                    <a:lnTo>
                      <a:pt x="11443" y="13995"/>
                    </a:lnTo>
                    <a:lnTo>
                      <a:pt x="11325" y="13828"/>
                    </a:lnTo>
                    <a:lnTo>
                      <a:pt x="11195" y="13730"/>
                    </a:lnTo>
                    <a:lnTo>
                      <a:pt x="11053" y="13688"/>
                    </a:lnTo>
                    <a:lnTo>
                      <a:pt x="10905" y="13730"/>
                    </a:lnTo>
                    <a:lnTo>
                      <a:pt x="10775" y="13828"/>
                    </a:lnTo>
                    <a:lnTo>
                      <a:pt x="10658" y="13995"/>
                    </a:lnTo>
                    <a:lnTo>
                      <a:pt x="10559" y="14219"/>
                    </a:lnTo>
                    <a:lnTo>
                      <a:pt x="10491" y="14484"/>
                    </a:lnTo>
                    <a:lnTo>
                      <a:pt x="10442" y="14777"/>
                    </a:lnTo>
                    <a:lnTo>
                      <a:pt x="10423" y="15112"/>
                    </a:lnTo>
                    <a:lnTo>
                      <a:pt x="10423" y="21600"/>
                    </a:lnTo>
                    <a:lnTo>
                      <a:pt x="9076" y="21600"/>
                    </a:lnTo>
                    <a:lnTo>
                      <a:pt x="9076" y="18433"/>
                    </a:lnTo>
                    <a:lnTo>
                      <a:pt x="9064" y="18112"/>
                    </a:lnTo>
                    <a:lnTo>
                      <a:pt x="9014" y="17805"/>
                    </a:lnTo>
                    <a:lnTo>
                      <a:pt x="8934" y="17540"/>
                    </a:lnTo>
                    <a:lnTo>
                      <a:pt x="8841" y="17330"/>
                    </a:lnTo>
                    <a:lnTo>
                      <a:pt x="8730" y="17163"/>
                    </a:lnTo>
                    <a:lnTo>
                      <a:pt x="8588" y="17051"/>
                    </a:lnTo>
                    <a:lnTo>
                      <a:pt x="8446" y="17009"/>
                    </a:lnTo>
                    <a:lnTo>
                      <a:pt x="8304" y="17051"/>
                    </a:lnTo>
                    <a:lnTo>
                      <a:pt x="8174" y="17163"/>
                    </a:lnTo>
                    <a:lnTo>
                      <a:pt x="8051" y="17330"/>
                    </a:lnTo>
                    <a:lnTo>
                      <a:pt x="7964" y="17540"/>
                    </a:lnTo>
                    <a:lnTo>
                      <a:pt x="7884" y="17805"/>
                    </a:lnTo>
                    <a:lnTo>
                      <a:pt x="7834" y="18112"/>
                    </a:lnTo>
                    <a:lnTo>
                      <a:pt x="7816" y="18433"/>
                    </a:lnTo>
                    <a:lnTo>
                      <a:pt x="7816" y="21600"/>
                    </a:lnTo>
                    <a:lnTo>
                      <a:pt x="6605" y="21600"/>
                    </a:lnTo>
                    <a:lnTo>
                      <a:pt x="6061" y="21572"/>
                    </a:lnTo>
                    <a:lnTo>
                      <a:pt x="5530" y="21488"/>
                    </a:lnTo>
                    <a:lnTo>
                      <a:pt x="5017" y="21349"/>
                    </a:lnTo>
                    <a:lnTo>
                      <a:pt x="4516" y="21153"/>
                    </a:lnTo>
                    <a:lnTo>
                      <a:pt x="4035" y="20902"/>
                    </a:lnTo>
                    <a:lnTo>
                      <a:pt x="3571" y="20609"/>
                    </a:lnTo>
                    <a:lnTo>
                      <a:pt x="3120" y="20274"/>
                    </a:lnTo>
                    <a:lnTo>
                      <a:pt x="2706" y="19898"/>
                    </a:lnTo>
                    <a:lnTo>
                      <a:pt x="2305" y="19465"/>
                    </a:lnTo>
                    <a:lnTo>
                      <a:pt x="1940" y="19005"/>
                    </a:lnTo>
                    <a:lnTo>
                      <a:pt x="1594" y="18502"/>
                    </a:lnTo>
                    <a:lnTo>
                      <a:pt x="1279" y="17972"/>
                    </a:lnTo>
                    <a:lnTo>
                      <a:pt x="989" y="17414"/>
                    </a:lnTo>
                    <a:lnTo>
                      <a:pt x="741" y="16800"/>
                    </a:lnTo>
                    <a:lnTo>
                      <a:pt x="525" y="16186"/>
                    </a:lnTo>
                    <a:lnTo>
                      <a:pt x="340" y="15530"/>
                    </a:lnTo>
                    <a:lnTo>
                      <a:pt x="198" y="14874"/>
                    </a:lnTo>
                    <a:lnTo>
                      <a:pt x="93" y="14177"/>
                    </a:lnTo>
                    <a:lnTo>
                      <a:pt x="25" y="13465"/>
                    </a:lnTo>
                    <a:lnTo>
                      <a:pt x="0" y="12740"/>
                    </a:lnTo>
                    <a:lnTo>
                      <a:pt x="0"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712" name="Shape 1712"/>
              <p:cNvSpPr/>
              <p:nvPr/>
            </p:nvSpPr>
            <p:spPr>
              <a:xfrm>
                <a:off x="-1" y="0"/>
                <a:ext cx="754030" cy="448323"/>
              </a:xfrm>
              <a:custGeom>
                <a:avLst/>
                <a:gdLst/>
                <a:ahLst/>
                <a:cxnLst>
                  <a:cxn ang="0">
                    <a:pos x="wd2" y="hd2"/>
                  </a:cxn>
                  <a:cxn ang="5400000">
                    <a:pos x="wd2" y="hd2"/>
                  </a:cxn>
                  <a:cxn ang="10800000">
                    <a:pos x="wd2" y="hd2"/>
                  </a:cxn>
                  <a:cxn ang="16200000">
                    <a:pos x="wd2" y="hd2"/>
                  </a:cxn>
                </a:cxnLst>
                <a:rect l="0" t="0" r="r" b="b"/>
                <a:pathLst>
                  <a:path w="21600" h="21600" extrusionOk="0">
                    <a:moveTo>
                      <a:pt x="10810" y="5987"/>
                    </a:moveTo>
                    <a:lnTo>
                      <a:pt x="10244" y="6021"/>
                    </a:lnTo>
                    <a:lnTo>
                      <a:pt x="9708" y="6106"/>
                    </a:lnTo>
                    <a:lnTo>
                      <a:pt x="9182" y="6259"/>
                    </a:lnTo>
                    <a:lnTo>
                      <a:pt x="8687" y="6463"/>
                    </a:lnTo>
                    <a:lnTo>
                      <a:pt x="8231" y="6718"/>
                    </a:lnTo>
                    <a:lnTo>
                      <a:pt x="7797" y="7041"/>
                    </a:lnTo>
                    <a:lnTo>
                      <a:pt x="7402" y="7398"/>
                    </a:lnTo>
                    <a:lnTo>
                      <a:pt x="7048" y="7790"/>
                    </a:lnTo>
                    <a:lnTo>
                      <a:pt x="6745" y="8215"/>
                    </a:lnTo>
                    <a:lnTo>
                      <a:pt x="6482" y="8674"/>
                    </a:lnTo>
                    <a:lnTo>
                      <a:pt x="6280" y="9167"/>
                    </a:lnTo>
                    <a:lnTo>
                      <a:pt x="6118" y="9694"/>
                    </a:lnTo>
                    <a:lnTo>
                      <a:pt x="6037" y="10239"/>
                    </a:lnTo>
                    <a:lnTo>
                      <a:pt x="5997" y="10800"/>
                    </a:lnTo>
                    <a:lnTo>
                      <a:pt x="6027" y="11293"/>
                    </a:lnTo>
                    <a:lnTo>
                      <a:pt x="6098" y="11769"/>
                    </a:lnTo>
                    <a:lnTo>
                      <a:pt x="6219" y="12229"/>
                    </a:lnTo>
                    <a:lnTo>
                      <a:pt x="6391" y="12688"/>
                    </a:lnTo>
                    <a:lnTo>
                      <a:pt x="6644" y="13215"/>
                    </a:lnTo>
                    <a:lnTo>
                      <a:pt x="6957" y="13674"/>
                    </a:lnTo>
                    <a:lnTo>
                      <a:pt x="7321" y="14117"/>
                    </a:lnTo>
                    <a:lnTo>
                      <a:pt x="7726" y="14491"/>
                    </a:lnTo>
                    <a:lnTo>
                      <a:pt x="8191" y="14831"/>
                    </a:lnTo>
                    <a:lnTo>
                      <a:pt x="8676" y="15103"/>
                    </a:lnTo>
                    <a:lnTo>
                      <a:pt x="9202" y="15341"/>
                    </a:lnTo>
                    <a:lnTo>
                      <a:pt x="9758" y="15494"/>
                    </a:lnTo>
                    <a:lnTo>
                      <a:pt x="10345" y="15596"/>
                    </a:lnTo>
                    <a:lnTo>
                      <a:pt x="10810" y="15613"/>
                    </a:lnTo>
                    <a:lnTo>
                      <a:pt x="11387" y="15562"/>
                    </a:lnTo>
                    <a:lnTo>
                      <a:pt x="11963" y="15460"/>
                    </a:lnTo>
                    <a:lnTo>
                      <a:pt x="12499" y="15307"/>
                    </a:lnTo>
                    <a:lnTo>
                      <a:pt x="13004" y="15086"/>
                    </a:lnTo>
                    <a:lnTo>
                      <a:pt x="13490" y="14797"/>
                    </a:lnTo>
                    <a:lnTo>
                      <a:pt x="13935" y="14457"/>
                    </a:lnTo>
                    <a:lnTo>
                      <a:pt x="14329" y="14083"/>
                    </a:lnTo>
                    <a:lnTo>
                      <a:pt x="14683" y="13657"/>
                    </a:lnTo>
                    <a:lnTo>
                      <a:pt x="14976" y="13198"/>
                    </a:lnTo>
                    <a:lnTo>
                      <a:pt x="15229" y="12688"/>
                    </a:lnTo>
                    <a:lnTo>
                      <a:pt x="15361" y="12382"/>
                    </a:lnTo>
                    <a:lnTo>
                      <a:pt x="15452" y="12042"/>
                    </a:lnTo>
                    <a:lnTo>
                      <a:pt x="15553" y="11650"/>
                    </a:lnTo>
                    <a:lnTo>
                      <a:pt x="15603" y="11225"/>
                    </a:lnTo>
                    <a:lnTo>
                      <a:pt x="15624" y="10800"/>
                    </a:lnTo>
                    <a:lnTo>
                      <a:pt x="15593" y="10239"/>
                    </a:lnTo>
                    <a:lnTo>
                      <a:pt x="15492" y="9694"/>
                    </a:lnTo>
                    <a:lnTo>
                      <a:pt x="15340" y="9167"/>
                    </a:lnTo>
                    <a:lnTo>
                      <a:pt x="15128" y="8691"/>
                    </a:lnTo>
                    <a:lnTo>
                      <a:pt x="14875" y="8215"/>
                    </a:lnTo>
                    <a:lnTo>
                      <a:pt x="14562" y="7790"/>
                    </a:lnTo>
                    <a:lnTo>
                      <a:pt x="14208" y="7398"/>
                    </a:lnTo>
                    <a:lnTo>
                      <a:pt x="13813" y="7041"/>
                    </a:lnTo>
                    <a:lnTo>
                      <a:pt x="13389" y="6718"/>
                    </a:lnTo>
                    <a:lnTo>
                      <a:pt x="12924" y="6463"/>
                    </a:lnTo>
                    <a:lnTo>
                      <a:pt x="12428" y="6259"/>
                    </a:lnTo>
                    <a:lnTo>
                      <a:pt x="11912" y="6106"/>
                    </a:lnTo>
                    <a:lnTo>
                      <a:pt x="11366" y="6021"/>
                    </a:lnTo>
                    <a:lnTo>
                      <a:pt x="10810" y="5987"/>
                    </a:lnTo>
                    <a:close/>
                    <a:moveTo>
                      <a:pt x="10800" y="0"/>
                    </a:moveTo>
                    <a:lnTo>
                      <a:pt x="11690" y="34"/>
                    </a:lnTo>
                    <a:lnTo>
                      <a:pt x="12560" y="153"/>
                    </a:lnTo>
                    <a:lnTo>
                      <a:pt x="13409" y="306"/>
                    </a:lnTo>
                    <a:lnTo>
                      <a:pt x="14218" y="544"/>
                    </a:lnTo>
                    <a:lnTo>
                      <a:pt x="15017" y="850"/>
                    </a:lnTo>
                    <a:lnTo>
                      <a:pt x="15775" y="1208"/>
                    </a:lnTo>
                    <a:lnTo>
                      <a:pt x="16493" y="1616"/>
                    </a:lnTo>
                    <a:lnTo>
                      <a:pt x="17191" y="2075"/>
                    </a:lnTo>
                    <a:lnTo>
                      <a:pt x="17828" y="2602"/>
                    </a:lnTo>
                    <a:lnTo>
                      <a:pt x="18445" y="3163"/>
                    </a:lnTo>
                    <a:lnTo>
                      <a:pt x="19011" y="3776"/>
                    </a:lnTo>
                    <a:lnTo>
                      <a:pt x="19527" y="4422"/>
                    </a:lnTo>
                    <a:lnTo>
                      <a:pt x="19982" y="5102"/>
                    </a:lnTo>
                    <a:lnTo>
                      <a:pt x="20407" y="5834"/>
                    </a:lnTo>
                    <a:lnTo>
                      <a:pt x="20761" y="6599"/>
                    </a:lnTo>
                    <a:lnTo>
                      <a:pt x="21054" y="7398"/>
                    </a:lnTo>
                    <a:lnTo>
                      <a:pt x="21297" y="8198"/>
                    </a:lnTo>
                    <a:lnTo>
                      <a:pt x="21469" y="9048"/>
                    </a:lnTo>
                    <a:lnTo>
                      <a:pt x="21570" y="9916"/>
                    </a:lnTo>
                    <a:lnTo>
                      <a:pt x="21600" y="10800"/>
                    </a:lnTo>
                    <a:lnTo>
                      <a:pt x="21570" y="11701"/>
                    </a:lnTo>
                    <a:lnTo>
                      <a:pt x="21469" y="12586"/>
                    </a:lnTo>
                    <a:lnTo>
                      <a:pt x="21287" y="13436"/>
                    </a:lnTo>
                    <a:lnTo>
                      <a:pt x="21044" y="14270"/>
                    </a:lnTo>
                    <a:lnTo>
                      <a:pt x="20740" y="15069"/>
                    </a:lnTo>
                    <a:lnTo>
                      <a:pt x="20366" y="15817"/>
                    </a:lnTo>
                    <a:lnTo>
                      <a:pt x="19962" y="16549"/>
                    </a:lnTo>
                    <a:lnTo>
                      <a:pt x="19497" y="17229"/>
                    </a:lnTo>
                    <a:lnTo>
                      <a:pt x="18981" y="17875"/>
                    </a:lnTo>
                    <a:lnTo>
                      <a:pt x="18415" y="18471"/>
                    </a:lnTo>
                    <a:lnTo>
                      <a:pt x="17808" y="19032"/>
                    </a:lnTo>
                    <a:lnTo>
                      <a:pt x="17161" y="19542"/>
                    </a:lnTo>
                    <a:lnTo>
                      <a:pt x="16473" y="20001"/>
                    </a:lnTo>
                    <a:lnTo>
                      <a:pt x="15755" y="20409"/>
                    </a:lnTo>
                    <a:lnTo>
                      <a:pt x="14997" y="20767"/>
                    </a:lnTo>
                    <a:lnTo>
                      <a:pt x="14208" y="21073"/>
                    </a:lnTo>
                    <a:lnTo>
                      <a:pt x="13399" y="21294"/>
                    </a:lnTo>
                    <a:lnTo>
                      <a:pt x="12549" y="21464"/>
                    </a:lnTo>
                    <a:lnTo>
                      <a:pt x="11690" y="21566"/>
                    </a:lnTo>
                    <a:lnTo>
                      <a:pt x="10810" y="21600"/>
                    </a:lnTo>
                    <a:lnTo>
                      <a:pt x="10345" y="21583"/>
                    </a:lnTo>
                    <a:lnTo>
                      <a:pt x="9445" y="21515"/>
                    </a:lnTo>
                    <a:lnTo>
                      <a:pt x="8565" y="21379"/>
                    </a:lnTo>
                    <a:lnTo>
                      <a:pt x="7716" y="21158"/>
                    </a:lnTo>
                    <a:lnTo>
                      <a:pt x="6887" y="20869"/>
                    </a:lnTo>
                    <a:lnTo>
                      <a:pt x="6098" y="20529"/>
                    </a:lnTo>
                    <a:lnTo>
                      <a:pt x="5339" y="20103"/>
                    </a:lnTo>
                    <a:lnTo>
                      <a:pt x="4621" y="19661"/>
                    </a:lnTo>
                    <a:lnTo>
                      <a:pt x="3934" y="19134"/>
                    </a:lnTo>
                    <a:lnTo>
                      <a:pt x="3297" y="18556"/>
                    </a:lnTo>
                    <a:lnTo>
                      <a:pt x="2710" y="17943"/>
                    </a:lnTo>
                    <a:lnTo>
                      <a:pt x="2164" y="17280"/>
                    </a:lnTo>
                    <a:lnTo>
                      <a:pt x="1679" y="16583"/>
                    </a:lnTo>
                    <a:lnTo>
                      <a:pt x="1244" y="15834"/>
                    </a:lnTo>
                    <a:lnTo>
                      <a:pt x="880" y="15069"/>
                    </a:lnTo>
                    <a:lnTo>
                      <a:pt x="566" y="14270"/>
                    </a:lnTo>
                    <a:lnTo>
                      <a:pt x="324" y="13436"/>
                    </a:lnTo>
                    <a:lnTo>
                      <a:pt x="152" y="12586"/>
                    </a:lnTo>
                    <a:lnTo>
                      <a:pt x="30" y="11701"/>
                    </a:lnTo>
                    <a:lnTo>
                      <a:pt x="0" y="10800"/>
                    </a:lnTo>
                    <a:lnTo>
                      <a:pt x="30" y="9916"/>
                    </a:lnTo>
                    <a:lnTo>
                      <a:pt x="142" y="9048"/>
                    </a:lnTo>
                    <a:lnTo>
                      <a:pt x="313" y="8198"/>
                    </a:lnTo>
                    <a:lnTo>
                      <a:pt x="546" y="7398"/>
                    </a:lnTo>
                    <a:lnTo>
                      <a:pt x="849" y="6599"/>
                    </a:lnTo>
                    <a:lnTo>
                      <a:pt x="1213" y="5834"/>
                    </a:lnTo>
                    <a:lnTo>
                      <a:pt x="1618" y="5119"/>
                    </a:lnTo>
                    <a:lnTo>
                      <a:pt x="2083" y="4422"/>
                    </a:lnTo>
                    <a:lnTo>
                      <a:pt x="2609" y="3776"/>
                    </a:lnTo>
                    <a:lnTo>
                      <a:pt x="3165" y="3180"/>
                    </a:lnTo>
                    <a:lnTo>
                      <a:pt x="3772" y="2602"/>
                    </a:lnTo>
                    <a:lnTo>
                      <a:pt x="4429" y="2092"/>
                    </a:lnTo>
                    <a:lnTo>
                      <a:pt x="5107" y="1616"/>
                    </a:lnTo>
                    <a:lnTo>
                      <a:pt x="5845" y="1208"/>
                    </a:lnTo>
                    <a:lnTo>
                      <a:pt x="6603" y="850"/>
                    </a:lnTo>
                    <a:lnTo>
                      <a:pt x="7392" y="544"/>
                    </a:lnTo>
                    <a:lnTo>
                      <a:pt x="8211" y="306"/>
                    </a:lnTo>
                    <a:lnTo>
                      <a:pt x="9051" y="153"/>
                    </a:lnTo>
                    <a:lnTo>
                      <a:pt x="9920" y="34"/>
                    </a:lnTo>
                    <a:lnTo>
                      <a:pt x="10800"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grpSp>
      </p:grpSp>
      <p:grpSp>
        <p:nvGrpSpPr>
          <p:cNvPr id="5" name="Group 2"/>
          <p:cNvGrpSpPr>
            <a:grpSpLocks noChangeAspect="1"/>
          </p:cNvGrpSpPr>
          <p:nvPr/>
        </p:nvGrpSpPr>
        <p:grpSpPr>
          <a:xfrm>
            <a:off x="6395891" y="2726978"/>
            <a:ext cx="1252909" cy="1252909"/>
            <a:chOff x="9179787" y="3473737"/>
            <a:chExt cx="1976719" cy="1976720"/>
          </a:xfrm>
        </p:grpSpPr>
        <p:sp>
          <p:nvSpPr>
            <p:cNvPr id="1695" name="Shape 1695"/>
            <p:cNvSpPr/>
            <p:nvPr/>
          </p:nvSpPr>
          <p:spPr>
            <a:xfrm>
              <a:off x="9179787" y="3473737"/>
              <a:ext cx="1976719" cy="197672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a:effectLst>
              <a:outerShdw blurRad="114300" dist="12700" dir="5400000" rotWithShape="0">
                <a:srgbClr val="000000"/>
              </a:outerShdw>
            </a:effectLst>
          </p:spPr>
          <p:txBody>
            <a:bodyPr lIns="0" tIns="0" rIns="0" bIns="0" anchor="ctr"/>
            <a:lstStyle/>
            <a:p>
              <a:pPr lvl="0" algn="ctr">
                <a:defRPr sz="4000">
                  <a:solidFill>
                    <a:srgbClr val="FFFFFF"/>
                  </a:solidFill>
                </a:defRPr>
              </a:pPr>
              <a:endParaRPr sz="4640"/>
            </a:p>
          </p:txBody>
        </p:sp>
        <p:sp>
          <p:nvSpPr>
            <p:cNvPr id="39" name="Oval 38"/>
            <p:cNvSpPr/>
            <p:nvPr/>
          </p:nvSpPr>
          <p:spPr>
            <a:xfrm>
              <a:off x="9427286" y="3810530"/>
              <a:ext cx="1481718" cy="1224187"/>
            </a:xfrm>
            <a:prstGeom prst="ellipse">
              <a:avLst/>
            </a:prstGeom>
            <a:solidFill>
              <a:srgbClr val="FFFFFF"/>
            </a:solidFill>
            <a:ln w="12700" cap="flat">
              <a:noFill/>
              <a:prstDash val="solid"/>
              <a:miter lim="800000"/>
            </a:ln>
            <a:effectLst/>
          </p:spPr>
          <p:txBody>
            <a:bodyPr rot="0" spcFirstLastPara="1" vertOverflow="overflow" horzOverflow="overflow" vert="horz" wrap="square" lIns="48217" tIns="48217" rIns="48217" bIns="48217" numCol="1" spcCol="38100" rtlCol="0" anchor="ctr">
              <a:spAutoFit/>
            </a:bodyPr>
            <a:lstStyle/>
            <a:p>
              <a:pPr defTabSz="1446530" fontAlgn="auto" latinLnBrk="1" hangingPunct="0">
                <a:spcBef>
                  <a:spcPts val="0"/>
                </a:spcBef>
                <a:spcAft>
                  <a:spcPts val="0"/>
                </a:spcAft>
              </a:pPr>
              <a:endParaRPr lang="en-US" sz="2955">
                <a:solidFill>
                  <a:srgbClr val="000000"/>
                </a:solidFill>
                <a:latin typeface="Calibri" panose="020F0502020204030204"/>
                <a:ea typeface="Calibri" panose="020F0502020204030204"/>
                <a:cs typeface="Calibri" panose="020F0502020204030204"/>
                <a:sym typeface="Calibri" panose="020F0502020204030204"/>
              </a:endParaRPr>
            </a:p>
          </p:txBody>
        </p:sp>
        <p:grpSp>
          <p:nvGrpSpPr>
            <p:cNvPr id="1719" name="Group 1719"/>
            <p:cNvGrpSpPr/>
            <p:nvPr/>
          </p:nvGrpSpPr>
          <p:grpSpPr>
            <a:xfrm>
              <a:off x="9746910" y="4085409"/>
              <a:ext cx="958852" cy="969399"/>
              <a:chOff x="0" y="0"/>
              <a:chExt cx="1103388" cy="1115524"/>
            </a:xfrm>
            <a:solidFill>
              <a:sysClr val="windowText" lastClr="000000"/>
            </a:solidFill>
          </p:grpSpPr>
          <p:sp>
            <p:nvSpPr>
              <p:cNvPr id="1714" name="Shape 1714"/>
              <p:cNvSpPr/>
              <p:nvPr/>
            </p:nvSpPr>
            <p:spPr>
              <a:xfrm>
                <a:off x="0" y="620252"/>
                <a:ext cx="396373" cy="27578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8" y="526"/>
                    </a:lnTo>
                    <a:lnTo>
                      <a:pt x="1238" y="1213"/>
                    </a:lnTo>
                    <a:lnTo>
                      <a:pt x="2097" y="1881"/>
                    </a:lnTo>
                    <a:lnTo>
                      <a:pt x="3068" y="2488"/>
                    </a:lnTo>
                    <a:lnTo>
                      <a:pt x="4137" y="3074"/>
                    </a:lnTo>
                    <a:lnTo>
                      <a:pt x="5305" y="3600"/>
                    </a:lnTo>
                    <a:lnTo>
                      <a:pt x="6670" y="4126"/>
                    </a:lnTo>
                    <a:lnTo>
                      <a:pt x="8105" y="4611"/>
                    </a:lnTo>
                    <a:lnTo>
                      <a:pt x="9625" y="5036"/>
                    </a:lnTo>
                    <a:lnTo>
                      <a:pt x="11215" y="5380"/>
                    </a:lnTo>
                    <a:lnTo>
                      <a:pt x="12861" y="5663"/>
                    </a:lnTo>
                    <a:lnTo>
                      <a:pt x="14564" y="5906"/>
                    </a:lnTo>
                    <a:lnTo>
                      <a:pt x="16309" y="6067"/>
                    </a:lnTo>
                    <a:lnTo>
                      <a:pt x="18110" y="6169"/>
                    </a:lnTo>
                    <a:lnTo>
                      <a:pt x="19940" y="6209"/>
                    </a:lnTo>
                    <a:lnTo>
                      <a:pt x="20728" y="6209"/>
                    </a:lnTo>
                    <a:lnTo>
                      <a:pt x="20545" y="7948"/>
                    </a:lnTo>
                    <a:lnTo>
                      <a:pt x="20432" y="9748"/>
                    </a:lnTo>
                    <a:lnTo>
                      <a:pt x="20404" y="11528"/>
                    </a:lnTo>
                    <a:lnTo>
                      <a:pt x="20432" y="13591"/>
                    </a:lnTo>
                    <a:lnTo>
                      <a:pt x="20587" y="15634"/>
                    </a:lnTo>
                    <a:lnTo>
                      <a:pt x="20826" y="17656"/>
                    </a:lnTo>
                    <a:lnTo>
                      <a:pt x="21164" y="19618"/>
                    </a:lnTo>
                    <a:lnTo>
                      <a:pt x="21600" y="21580"/>
                    </a:lnTo>
                    <a:lnTo>
                      <a:pt x="19940" y="21600"/>
                    </a:lnTo>
                    <a:lnTo>
                      <a:pt x="18293" y="21580"/>
                    </a:lnTo>
                    <a:lnTo>
                      <a:pt x="16703" y="21499"/>
                    </a:lnTo>
                    <a:lnTo>
                      <a:pt x="15155" y="21378"/>
                    </a:lnTo>
                    <a:lnTo>
                      <a:pt x="13635" y="21175"/>
                    </a:lnTo>
                    <a:lnTo>
                      <a:pt x="12172" y="20953"/>
                    </a:lnTo>
                    <a:lnTo>
                      <a:pt x="10765" y="20649"/>
                    </a:lnTo>
                    <a:lnTo>
                      <a:pt x="9428" y="20346"/>
                    </a:lnTo>
                    <a:lnTo>
                      <a:pt x="8162" y="19962"/>
                    </a:lnTo>
                    <a:lnTo>
                      <a:pt x="6965" y="19578"/>
                    </a:lnTo>
                    <a:lnTo>
                      <a:pt x="5840" y="19112"/>
                    </a:lnTo>
                    <a:lnTo>
                      <a:pt x="4798" y="18647"/>
                    </a:lnTo>
                    <a:lnTo>
                      <a:pt x="3842" y="18142"/>
                    </a:lnTo>
                    <a:lnTo>
                      <a:pt x="2983" y="17575"/>
                    </a:lnTo>
                    <a:lnTo>
                      <a:pt x="2223" y="17029"/>
                    </a:lnTo>
                    <a:lnTo>
                      <a:pt x="1562" y="16422"/>
                    </a:lnTo>
                    <a:lnTo>
                      <a:pt x="1013" y="15775"/>
                    </a:lnTo>
                    <a:lnTo>
                      <a:pt x="577" y="15148"/>
                    </a:lnTo>
                    <a:lnTo>
                      <a:pt x="253" y="14481"/>
                    </a:lnTo>
                    <a:lnTo>
                      <a:pt x="70" y="13793"/>
                    </a:lnTo>
                    <a:lnTo>
                      <a:pt x="0" y="13106"/>
                    </a:lnTo>
                    <a:lnTo>
                      <a:pt x="0"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715" name="Shape 1715"/>
              <p:cNvSpPr/>
              <p:nvPr/>
            </p:nvSpPr>
            <p:spPr>
              <a:xfrm>
                <a:off x="-1" y="389400"/>
                <a:ext cx="533749" cy="27526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55" y="527"/>
                    </a:lnTo>
                    <a:lnTo>
                      <a:pt x="920" y="1216"/>
                    </a:lnTo>
                    <a:lnTo>
                      <a:pt x="1557" y="1884"/>
                    </a:lnTo>
                    <a:lnTo>
                      <a:pt x="2278" y="2492"/>
                    </a:lnTo>
                    <a:lnTo>
                      <a:pt x="3072" y="3080"/>
                    </a:lnTo>
                    <a:lnTo>
                      <a:pt x="3940" y="3607"/>
                    </a:lnTo>
                    <a:lnTo>
                      <a:pt x="4953" y="4174"/>
                    </a:lnTo>
                    <a:lnTo>
                      <a:pt x="6019" y="4620"/>
                    </a:lnTo>
                    <a:lnTo>
                      <a:pt x="7148" y="5045"/>
                    </a:lnTo>
                    <a:lnTo>
                      <a:pt x="8329" y="5410"/>
                    </a:lnTo>
                    <a:lnTo>
                      <a:pt x="9551" y="5714"/>
                    </a:lnTo>
                    <a:lnTo>
                      <a:pt x="10816" y="5917"/>
                    </a:lnTo>
                    <a:lnTo>
                      <a:pt x="12111" y="6099"/>
                    </a:lnTo>
                    <a:lnTo>
                      <a:pt x="13449" y="6200"/>
                    </a:lnTo>
                    <a:lnTo>
                      <a:pt x="14808" y="6241"/>
                    </a:lnTo>
                    <a:lnTo>
                      <a:pt x="16229" y="6180"/>
                    </a:lnTo>
                    <a:lnTo>
                      <a:pt x="17619" y="6079"/>
                    </a:lnTo>
                    <a:lnTo>
                      <a:pt x="18988" y="5896"/>
                    </a:lnTo>
                    <a:lnTo>
                      <a:pt x="20315" y="5653"/>
                    </a:lnTo>
                    <a:lnTo>
                      <a:pt x="21600" y="5309"/>
                    </a:lnTo>
                    <a:lnTo>
                      <a:pt x="20931" y="6281"/>
                    </a:lnTo>
                    <a:lnTo>
                      <a:pt x="20283" y="7355"/>
                    </a:lnTo>
                    <a:lnTo>
                      <a:pt x="19656" y="8490"/>
                    </a:lnTo>
                    <a:lnTo>
                      <a:pt x="19019" y="9848"/>
                    </a:lnTo>
                    <a:lnTo>
                      <a:pt x="18413" y="11226"/>
                    </a:lnTo>
                    <a:lnTo>
                      <a:pt x="17859" y="12705"/>
                    </a:lnTo>
                    <a:lnTo>
                      <a:pt x="17357" y="14224"/>
                    </a:lnTo>
                    <a:lnTo>
                      <a:pt x="16992" y="15440"/>
                    </a:lnTo>
                    <a:lnTo>
                      <a:pt x="16668" y="16717"/>
                    </a:lnTo>
                    <a:lnTo>
                      <a:pt x="16365" y="18014"/>
                    </a:lnTo>
                    <a:lnTo>
                      <a:pt x="16009" y="19797"/>
                    </a:lnTo>
                    <a:lnTo>
                      <a:pt x="15706" y="21600"/>
                    </a:lnTo>
                    <a:lnTo>
                      <a:pt x="14808" y="21600"/>
                    </a:lnTo>
                    <a:lnTo>
                      <a:pt x="13564" y="21559"/>
                    </a:lnTo>
                    <a:lnTo>
                      <a:pt x="12362" y="21478"/>
                    </a:lnTo>
                    <a:lnTo>
                      <a:pt x="11171" y="21357"/>
                    </a:lnTo>
                    <a:lnTo>
                      <a:pt x="10032" y="21134"/>
                    </a:lnTo>
                    <a:lnTo>
                      <a:pt x="8924" y="20911"/>
                    </a:lnTo>
                    <a:lnTo>
                      <a:pt x="7879" y="20607"/>
                    </a:lnTo>
                    <a:lnTo>
                      <a:pt x="6866" y="20263"/>
                    </a:lnTo>
                    <a:lnTo>
                      <a:pt x="5904" y="19898"/>
                    </a:lnTo>
                    <a:lnTo>
                      <a:pt x="5016" y="19472"/>
                    </a:lnTo>
                    <a:lnTo>
                      <a:pt x="4170" y="19027"/>
                    </a:lnTo>
                    <a:lnTo>
                      <a:pt x="3407" y="18520"/>
                    </a:lnTo>
                    <a:lnTo>
                      <a:pt x="2696" y="17993"/>
                    </a:lnTo>
                    <a:lnTo>
                      <a:pt x="2069" y="17426"/>
                    </a:lnTo>
                    <a:lnTo>
                      <a:pt x="1505" y="16818"/>
                    </a:lnTo>
                    <a:lnTo>
                      <a:pt x="1024" y="16210"/>
                    </a:lnTo>
                    <a:lnTo>
                      <a:pt x="637" y="15582"/>
                    </a:lnTo>
                    <a:lnTo>
                      <a:pt x="345" y="14913"/>
                    </a:lnTo>
                    <a:lnTo>
                      <a:pt x="136" y="14224"/>
                    </a:lnTo>
                    <a:lnTo>
                      <a:pt x="31" y="13657"/>
                    </a:lnTo>
                    <a:lnTo>
                      <a:pt x="0" y="13069"/>
                    </a:lnTo>
                    <a:lnTo>
                      <a:pt x="0"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716" name="Shape 1716"/>
              <p:cNvSpPr/>
              <p:nvPr/>
            </p:nvSpPr>
            <p:spPr>
              <a:xfrm>
                <a:off x="-1" y="172493"/>
                <a:ext cx="731290" cy="2615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59" y="554"/>
                    </a:lnTo>
                    <a:lnTo>
                      <a:pt x="671" y="1279"/>
                    </a:lnTo>
                    <a:lnTo>
                      <a:pt x="1136" y="1983"/>
                    </a:lnTo>
                    <a:lnTo>
                      <a:pt x="1663" y="2623"/>
                    </a:lnTo>
                    <a:lnTo>
                      <a:pt x="2242" y="3220"/>
                    </a:lnTo>
                    <a:lnTo>
                      <a:pt x="2875" y="3795"/>
                    </a:lnTo>
                    <a:lnTo>
                      <a:pt x="3615" y="4350"/>
                    </a:lnTo>
                    <a:lnTo>
                      <a:pt x="4393" y="4840"/>
                    </a:lnTo>
                    <a:lnTo>
                      <a:pt x="5217" y="5288"/>
                    </a:lnTo>
                    <a:lnTo>
                      <a:pt x="6079" y="5651"/>
                    </a:lnTo>
                    <a:lnTo>
                      <a:pt x="6971" y="5992"/>
                    </a:lnTo>
                    <a:lnTo>
                      <a:pt x="7894" y="6226"/>
                    </a:lnTo>
                    <a:lnTo>
                      <a:pt x="8840" y="6418"/>
                    </a:lnTo>
                    <a:lnTo>
                      <a:pt x="9816" y="6503"/>
                    </a:lnTo>
                    <a:lnTo>
                      <a:pt x="10808" y="6546"/>
                    </a:lnTo>
                    <a:lnTo>
                      <a:pt x="11792" y="6503"/>
                    </a:lnTo>
                    <a:lnTo>
                      <a:pt x="12760" y="6418"/>
                    </a:lnTo>
                    <a:lnTo>
                      <a:pt x="13714" y="6226"/>
                    </a:lnTo>
                    <a:lnTo>
                      <a:pt x="14636" y="5992"/>
                    </a:lnTo>
                    <a:lnTo>
                      <a:pt x="15536" y="5651"/>
                    </a:lnTo>
                    <a:lnTo>
                      <a:pt x="16391" y="5288"/>
                    </a:lnTo>
                    <a:lnTo>
                      <a:pt x="17214" y="4840"/>
                    </a:lnTo>
                    <a:lnTo>
                      <a:pt x="18000" y="4350"/>
                    </a:lnTo>
                    <a:lnTo>
                      <a:pt x="18732" y="3795"/>
                    </a:lnTo>
                    <a:lnTo>
                      <a:pt x="19365" y="3220"/>
                    </a:lnTo>
                    <a:lnTo>
                      <a:pt x="19945" y="2623"/>
                    </a:lnTo>
                    <a:lnTo>
                      <a:pt x="20464" y="1983"/>
                    </a:lnTo>
                    <a:lnTo>
                      <a:pt x="20936" y="1279"/>
                    </a:lnTo>
                    <a:lnTo>
                      <a:pt x="21341" y="554"/>
                    </a:lnTo>
                    <a:lnTo>
                      <a:pt x="21600" y="0"/>
                    </a:lnTo>
                    <a:lnTo>
                      <a:pt x="21600" y="12644"/>
                    </a:lnTo>
                    <a:lnTo>
                      <a:pt x="21585" y="13199"/>
                    </a:lnTo>
                    <a:lnTo>
                      <a:pt x="21524" y="13775"/>
                    </a:lnTo>
                    <a:lnTo>
                      <a:pt x="21371" y="14500"/>
                    </a:lnTo>
                    <a:lnTo>
                      <a:pt x="21165" y="15203"/>
                    </a:lnTo>
                    <a:lnTo>
                      <a:pt x="20875" y="15885"/>
                    </a:lnTo>
                    <a:lnTo>
                      <a:pt x="20532" y="16546"/>
                    </a:lnTo>
                    <a:lnTo>
                      <a:pt x="20128" y="17165"/>
                    </a:lnTo>
                    <a:lnTo>
                      <a:pt x="19670" y="17783"/>
                    </a:lnTo>
                    <a:lnTo>
                      <a:pt x="19159" y="18338"/>
                    </a:lnTo>
                    <a:lnTo>
                      <a:pt x="18587" y="18871"/>
                    </a:lnTo>
                    <a:lnTo>
                      <a:pt x="17977" y="19340"/>
                    </a:lnTo>
                    <a:lnTo>
                      <a:pt x="17321" y="19788"/>
                    </a:lnTo>
                    <a:lnTo>
                      <a:pt x="16612" y="20193"/>
                    </a:lnTo>
                    <a:lnTo>
                      <a:pt x="15872" y="20534"/>
                    </a:lnTo>
                    <a:lnTo>
                      <a:pt x="15109" y="20875"/>
                    </a:lnTo>
                    <a:lnTo>
                      <a:pt x="14301" y="21131"/>
                    </a:lnTo>
                    <a:lnTo>
                      <a:pt x="13462" y="21323"/>
                    </a:lnTo>
                    <a:lnTo>
                      <a:pt x="12600" y="21493"/>
                    </a:lnTo>
                    <a:lnTo>
                      <a:pt x="11715" y="21579"/>
                    </a:lnTo>
                    <a:lnTo>
                      <a:pt x="10808" y="21600"/>
                    </a:lnTo>
                    <a:lnTo>
                      <a:pt x="9900" y="21579"/>
                    </a:lnTo>
                    <a:lnTo>
                      <a:pt x="9008" y="21493"/>
                    </a:lnTo>
                    <a:lnTo>
                      <a:pt x="8146" y="21323"/>
                    </a:lnTo>
                    <a:lnTo>
                      <a:pt x="7307" y="21131"/>
                    </a:lnTo>
                    <a:lnTo>
                      <a:pt x="6506" y="20875"/>
                    </a:lnTo>
                    <a:lnTo>
                      <a:pt x="5728" y="20534"/>
                    </a:lnTo>
                    <a:lnTo>
                      <a:pt x="4988" y="20193"/>
                    </a:lnTo>
                    <a:lnTo>
                      <a:pt x="4294" y="19788"/>
                    </a:lnTo>
                    <a:lnTo>
                      <a:pt x="3631" y="19340"/>
                    </a:lnTo>
                    <a:lnTo>
                      <a:pt x="3020" y="18871"/>
                    </a:lnTo>
                    <a:lnTo>
                      <a:pt x="2456" y="18338"/>
                    </a:lnTo>
                    <a:lnTo>
                      <a:pt x="1937" y="17783"/>
                    </a:lnTo>
                    <a:lnTo>
                      <a:pt x="1480" y="17165"/>
                    </a:lnTo>
                    <a:lnTo>
                      <a:pt x="1075" y="16546"/>
                    </a:lnTo>
                    <a:lnTo>
                      <a:pt x="732" y="15885"/>
                    </a:lnTo>
                    <a:lnTo>
                      <a:pt x="450" y="15203"/>
                    </a:lnTo>
                    <a:lnTo>
                      <a:pt x="229" y="14500"/>
                    </a:lnTo>
                    <a:lnTo>
                      <a:pt x="92" y="13775"/>
                    </a:lnTo>
                    <a:lnTo>
                      <a:pt x="23" y="13220"/>
                    </a:lnTo>
                    <a:lnTo>
                      <a:pt x="0" y="12644"/>
                    </a:lnTo>
                    <a:lnTo>
                      <a:pt x="0"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717" name="Shape 1717"/>
              <p:cNvSpPr/>
              <p:nvPr/>
            </p:nvSpPr>
            <p:spPr>
              <a:xfrm>
                <a:off x="-1" y="0"/>
                <a:ext cx="731290" cy="216908"/>
              </a:xfrm>
              <a:custGeom>
                <a:avLst/>
                <a:gdLst/>
                <a:ahLst/>
                <a:cxnLst>
                  <a:cxn ang="0">
                    <a:pos x="wd2" y="hd2"/>
                  </a:cxn>
                  <a:cxn ang="5400000">
                    <a:pos x="wd2" y="hd2"/>
                  </a:cxn>
                  <a:cxn ang="10800000">
                    <a:pos x="wd2" y="hd2"/>
                  </a:cxn>
                  <a:cxn ang="16200000">
                    <a:pos x="wd2" y="hd2"/>
                  </a:cxn>
                </a:cxnLst>
                <a:rect l="0" t="0" r="r" b="b"/>
                <a:pathLst>
                  <a:path w="21600" h="21600" extrusionOk="0">
                    <a:moveTo>
                      <a:pt x="10808" y="0"/>
                    </a:moveTo>
                    <a:lnTo>
                      <a:pt x="11746" y="26"/>
                    </a:lnTo>
                    <a:lnTo>
                      <a:pt x="12661" y="180"/>
                    </a:lnTo>
                    <a:lnTo>
                      <a:pt x="13561" y="334"/>
                    </a:lnTo>
                    <a:lnTo>
                      <a:pt x="14415" y="617"/>
                    </a:lnTo>
                    <a:lnTo>
                      <a:pt x="15247" y="951"/>
                    </a:lnTo>
                    <a:lnTo>
                      <a:pt x="16047" y="1337"/>
                    </a:lnTo>
                    <a:lnTo>
                      <a:pt x="16803" y="1826"/>
                    </a:lnTo>
                    <a:lnTo>
                      <a:pt x="17512" y="2314"/>
                    </a:lnTo>
                    <a:lnTo>
                      <a:pt x="18183" y="2906"/>
                    </a:lnTo>
                    <a:lnTo>
                      <a:pt x="18801" y="3523"/>
                    </a:lnTo>
                    <a:lnTo>
                      <a:pt x="19365" y="4217"/>
                    </a:lnTo>
                    <a:lnTo>
                      <a:pt x="19876" y="4937"/>
                    </a:lnTo>
                    <a:lnTo>
                      <a:pt x="20326" y="5683"/>
                    </a:lnTo>
                    <a:lnTo>
                      <a:pt x="20715" y="6506"/>
                    </a:lnTo>
                    <a:lnTo>
                      <a:pt x="21043" y="7329"/>
                    </a:lnTo>
                    <a:lnTo>
                      <a:pt x="21211" y="7920"/>
                    </a:lnTo>
                    <a:lnTo>
                      <a:pt x="21356" y="8486"/>
                    </a:lnTo>
                    <a:lnTo>
                      <a:pt x="21463" y="9051"/>
                    </a:lnTo>
                    <a:lnTo>
                      <a:pt x="21569" y="9926"/>
                    </a:lnTo>
                    <a:lnTo>
                      <a:pt x="21600" y="10800"/>
                    </a:lnTo>
                    <a:lnTo>
                      <a:pt x="21569" y="11674"/>
                    </a:lnTo>
                    <a:lnTo>
                      <a:pt x="21463" y="12549"/>
                    </a:lnTo>
                    <a:lnTo>
                      <a:pt x="21295" y="13397"/>
                    </a:lnTo>
                    <a:lnTo>
                      <a:pt x="21051" y="14194"/>
                    </a:lnTo>
                    <a:lnTo>
                      <a:pt x="20753" y="15017"/>
                    </a:lnTo>
                    <a:lnTo>
                      <a:pt x="20403" y="15763"/>
                    </a:lnTo>
                    <a:lnTo>
                      <a:pt x="19983" y="16483"/>
                    </a:lnTo>
                    <a:lnTo>
                      <a:pt x="19525" y="17177"/>
                    </a:lnTo>
                    <a:lnTo>
                      <a:pt x="19007" y="17846"/>
                    </a:lnTo>
                    <a:lnTo>
                      <a:pt x="18442" y="18437"/>
                    </a:lnTo>
                    <a:lnTo>
                      <a:pt x="17832" y="19029"/>
                    </a:lnTo>
                    <a:lnTo>
                      <a:pt x="17184" y="19517"/>
                    </a:lnTo>
                    <a:lnTo>
                      <a:pt x="16497" y="20006"/>
                    </a:lnTo>
                    <a:lnTo>
                      <a:pt x="15765" y="20391"/>
                    </a:lnTo>
                    <a:lnTo>
                      <a:pt x="15010" y="20777"/>
                    </a:lnTo>
                    <a:lnTo>
                      <a:pt x="14217" y="21034"/>
                    </a:lnTo>
                    <a:lnTo>
                      <a:pt x="13401" y="21317"/>
                    </a:lnTo>
                    <a:lnTo>
                      <a:pt x="12554" y="21471"/>
                    </a:lnTo>
                    <a:lnTo>
                      <a:pt x="11692" y="21574"/>
                    </a:lnTo>
                    <a:lnTo>
                      <a:pt x="10808" y="21600"/>
                    </a:lnTo>
                    <a:lnTo>
                      <a:pt x="9915" y="21574"/>
                    </a:lnTo>
                    <a:lnTo>
                      <a:pt x="9053" y="21471"/>
                    </a:lnTo>
                    <a:lnTo>
                      <a:pt x="8214" y="21317"/>
                    </a:lnTo>
                    <a:lnTo>
                      <a:pt x="7391" y="21034"/>
                    </a:lnTo>
                    <a:lnTo>
                      <a:pt x="6597" y="20777"/>
                    </a:lnTo>
                    <a:lnTo>
                      <a:pt x="5835" y="20391"/>
                    </a:lnTo>
                    <a:lnTo>
                      <a:pt x="5110" y="20006"/>
                    </a:lnTo>
                    <a:lnTo>
                      <a:pt x="4424" y="19517"/>
                    </a:lnTo>
                    <a:lnTo>
                      <a:pt x="3775" y="19029"/>
                    </a:lnTo>
                    <a:lnTo>
                      <a:pt x="3165" y="18437"/>
                    </a:lnTo>
                    <a:lnTo>
                      <a:pt x="2601" y="17846"/>
                    </a:lnTo>
                    <a:lnTo>
                      <a:pt x="2082" y="17177"/>
                    </a:lnTo>
                    <a:lnTo>
                      <a:pt x="1617" y="16483"/>
                    </a:lnTo>
                    <a:lnTo>
                      <a:pt x="1205" y="15763"/>
                    </a:lnTo>
                    <a:lnTo>
                      <a:pt x="847" y="15017"/>
                    </a:lnTo>
                    <a:lnTo>
                      <a:pt x="549" y="14194"/>
                    </a:lnTo>
                    <a:lnTo>
                      <a:pt x="313" y="13397"/>
                    </a:lnTo>
                    <a:lnTo>
                      <a:pt x="137" y="12549"/>
                    </a:lnTo>
                    <a:lnTo>
                      <a:pt x="38" y="11674"/>
                    </a:lnTo>
                    <a:lnTo>
                      <a:pt x="0" y="10800"/>
                    </a:lnTo>
                    <a:lnTo>
                      <a:pt x="38" y="9926"/>
                    </a:lnTo>
                    <a:lnTo>
                      <a:pt x="137" y="9051"/>
                    </a:lnTo>
                    <a:lnTo>
                      <a:pt x="252" y="8486"/>
                    </a:lnTo>
                    <a:lnTo>
                      <a:pt x="397" y="7920"/>
                    </a:lnTo>
                    <a:lnTo>
                      <a:pt x="572" y="7329"/>
                    </a:lnTo>
                    <a:lnTo>
                      <a:pt x="885" y="6506"/>
                    </a:lnTo>
                    <a:lnTo>
                      <a:pt x="1274" y="5683"/>
                    </a:lnTo>
                    <a:lnTo>
                      <a:pt x="1724" y="4937"/>
                    </a:lnTo>
                    <a:lnTo>
                      <a:pt x="2235" y="4217"/>
                    </a:lnTo>
                    <a:lnTo>
                      <a:pt x="2807" y="3523"/>
                    </a:lnTo>
                    <a:lnTo>
                      <a:pt x="3425" y="2906"/>
                    </a:lnTo>
                    <a:lnTo>
                      <a:pt x="4088" y="2314"/>
                    </a:lnTo>
                    <a:lnTo>
                      <a:pt x="4813" y="1826"/>
                    </a:lnTo>
                    <a:lnTo>
                      <a:pt x="5560" y="1337"/>
                    </a:lnTo>
                    <a:lnTo>
                      <a:pt x="6353" y="951"/>
                    </a:lnTo>
                    <a:lnTo>
                      <a:pt x="7185" y="617"/>
                    </a:lnTo>
                    <a:lnTo>
                      <a:pt x="8054" y="334"/>
                    </a:lnTo>
                    <a:lnTo>
                      <a:pt x="8939" y="180"/>
                    </a:lnTo>
                    <a:lnTo>
                      <a:pt x="9862" y="26"/>
                    </a:lnTo>
                    <a:lnTo>
                      <a:pt x="10808"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718" name="Shape 1718"/>
              <p:cNvSpPr/>
              <p:nvPr/>
            </p:nvSpPr>
            <p:spPr>
              <a:xfrm>
                <a:off x="407476" y="419096"/>
                <a:ext cx="695913" cy="696429"/>
              </a:xfrm>
              <a:custGeom>
                <a:avLst/>
                <a:gdLst/>
                <a:ahLst/>
                <a:cxnLst>
                  <a:cxn ang="0">
                    <a:pos x="wd2" y="hd2"/>
                  </a:cxn>
                  <a:cxn ang="5400000">
                    <a:pos x="wd2" y="hd2"/>
                  </a:cxn>
                  <a:cxn ang="10800000">
                    <a:pos x="wd2" y="hd2"/>
                  </a:cxn>
                  <a:cxn ang="16200000">
                    <a:pos x="wd2" y="hd2"/>
                  </a:cxn>
                </a:cxnLst>
                <a:rect l="0" t="0" r="r" b="b"/>
                <a:pathLst>
                  <a:path w="21600" h="21600" extrusionOk="0">
                    <a:moveTo>
                      <a:pt x="10716" y="3147"/>
                    </a:moveTo>
                    <a:lnTo>
                      <a:pt x="10652" y="3147"/>
                    </a:lnTo>
                    <a:lnTo>
                      <a:pt x="10588" y="3156"/>
                    </a:lnTo>
                    <a:lnTo>
                      <a:pt x="10411" y="3220"/>
                    </a:lnTo>
                    <a:lnTo>
                      <a:pt x="10251" y="3316"/>
                    </a:lnTo>
                    <a:lnTo>
                      <a:pt x="10139" y="3452"/>
                    </a:lnTo>
                    <a:lnTo>
                      <a:pt x="10043" y="3612"/>
                    </a:lnTo>
                    <a:lnTo>
                      <a:pt x="10011" y="3732"/>
                    </a:lnTo>
                    <a:lnTo>
                      <a:pt x="10003" y="3860"/>
                    </a:lnTo>
                    <a:lnTo>
                      <a:pt x="10003" y="4445"/>
                    </a:lnTo>
                    <a:lnTo>
                      <a:pt x="9554" y="4549"/>
                    </a:lnTo>
                    <a:lnTo>
                      <a:pt x="9145" y="4701"/>
                    </a:lnTo>
                    <a:lnTo>
                      <a:pt x="8808" y="4845"/>
                    </a:lnTo>
                    <a:lnTo>
                      <a:pt x="8512" y="5038"/>
                    </a:lnTo>
                    <a:lnTo>
                      <a:pt x="8239" y="5238"/>
                    </a:lnTo>
                    <a:lnTo>
                      <a:pt x="7975" y="5510"/>
                    </a:lnTo>
                    <a:lnTo>
                      <a:pt x="7734" y="5790"/>
                    </a:lnTo>
                    <a:lnTo>
                      <a:pt x="7534" y="6095"/>
                    </a:lnTo>
                    <a:lnTo>
                      <a:pt x="7382" y="6415"/>
                    </a:lnTo>
                    <a:lnTo>
                      <a:pt x="7261" y="6719"/>
                    </a:lnTo>
                    <a:lnTo>
                      <a:pt x="7181" y="7048"/>
                    </a:lnTo>
                    <a:lnTo>
                      <a:pt x="7141" y="7344"/>
                    </a:lnTo>
                    <a:lnTo>
                      <a:pt x="7109" y="7632"/>
                    </a:lnTo>
                    <a:lnTo>
                      <a:pt x="7109" y="7841"/>
                    </a:lnTo>
                    <a:lnTo>
                      <a:pt x="7125" y="8281"/>
                    </a:lnTo>
                    <a:lnTo>
                      <a:pt x="7205" y="8706"/>
                    </a:lnTo>
                    <a:lnTo>
                      <a:pt x="7326" y="9106"/>
                    </a:lnTo>
                    <a:lnTo>
                      <a:pt x="7494" y="9467"/>
                    </a:lnTo>
                    <a:lnTo>
                      <a:pt x="7718" y="9819"/>
                    </a:lnTo>
                    <a:lnTo>
                      <a:pt x="7975" y="10107"/>
                    </a:lnTo>
                    <a:lnTo>
                      <a:pt x="8279" y="10380"/>
                    </a:lnTo>
                    <a:lnTo>
                      <a:pt x="8616" y="10604"/>
                    </a:lnTo>
                    <a:lnTo>
                      <a:pt x="9089" y="10836"/>
                    </a:lnTo>
                    <a:lnTo>
                      <a:pt x="9570" y="11020"/>
                    </a:lnTo>
                    <a:lnTo>
                      <a:pt x="10051" y="11180"/>
                    </a:lnTo>
                    <a:lnTo>
                      <a:pt x="10491" y="11293"/>
                    </a:lnTo>
                    <a:lnTo>
                      <a:pt x="10956" y="11397"/>
                    </a:lnTo>
                    <a:lnTo>
                      <a:pt x="11253" y="11469"/>
                    </a:lnTo>
                    <a:lnTo>
                      <a:pt x="11541" y="11557"/>
                    </a:lnTo>
                    <a:lnTo>
                      <a:pt x="11838" y="11653"/>
                    </a:lnTo>
                    <a:lnTo>
                      <a:pt x="12110" y="11773"/>
                    </a:lnTo>
                    <a:lnTo>
                      <a:pt x="12375" y="11925"/>
                    </a:lnTo>
                    <a:lnTo>
                      <a:pt x="12599" y="12101"/>
                    </a:lnTo>
                    <a:lnTo>
                      <a:pt x="12808" y="12310"/>
                    </a:lnTo>
                    <a:lnTo>
                      <a:pt x="12968" y="12550"/>
                    </a:lnTo>
                    <a:lnTo>
                      <a:pt x="13072" y="12822"/>
                    </a:lnTo>
                    <a:lnTo>
                      <a:pt x="13144" y="13143"/>
                    </a:lnTo>
                    <a:lnTo>
                      <a:pt x="13168" y="13487"/>
                    </a:lnTo>
                    <a:lnTo>
                      <a:pt x="13144" y="13823"/>
                    </a:lnTo>
                    <a:lnTo>
                      <a:pt x="13080" y="14136"/>
                    </a:lnTo>
                    <a:lnTo>
                      <a:pt x="12976" y="14416"/>
                    </a:lnTo>
                    <a:lnTo>
                      <a:pt x="12832" y="14688"/>
                    </a:lnTo>
                    <a:lnTo>
                      <a:pt x="12655" y="14929"/>
                    </a:lnTo>
                    <a:lnTo>
                      <a:pt x="12447" y="15145"/>
                    </a:lnTo>
                    <a:lnTo>
                      <a:pt x="12207" y="15313"/>
                    </a:lnTo>
                    <a:lnTo>
                      <a:pt x="11942" y="15457"/>
                    </a:lnTo>
                    <a:lnTo>
                      <a:pt x="11662" y="15561"/>
                    </a:lnTo>
                    <a:lnTo>
                      <a:pt x="11357" y="15625"/>
                    </a:lnTo>
                    <a:lnTo>
                      <a:pt x="10988" y="15657"/>
                    </a:lnTo>
                    <a:lnTo>
                      <a:pt x="10628" y="15625"/>
                    </a:lnTo>
                    <a:lnTo>
                      <a:pt x="10283" y="15553"/>
                    </a:lnTo>
                    <a:lnTo>
                      <a:pt x="9962" y="15433"/>
                    </a:lnTo>
                    <a:lnTo>
                      <a:pt x="9666" y="15265"/>
                    </a:lnTo>
                    <a:lnTo>
                      <a:pt x="9401" y="15057"/>
                    </a:lnTo>
                    <a:lnTo>
                      <a:pt x="9169" y="14816"/>
                    </a:lnTo>
                    <a:lnTo>
                      <a:pt x="9049" y="14624"/>
                    </a:lnTo>
                    <a:lnTo>
                      <a:pt x="8929" y="14400"/>
                    </a:lnTo>
                    <a:lnTo>
                      <a:pt x="8824" y="14128"/>
                    </a:lnTo>
                    <a:lnTo>
                      <a:pt x="8736" y="13823"/>
                    </a:lnTo>
                    <a:lnTo>
                      <a:pt x="8672" y="13663"/>
                    </a:lnTo>
                    <a:lnTo>
                      <a:pt x="8576" y="13527"/>
                    </a:lnTo>
                    <a:lnTo>
                      <a:pt x="8464" y="13423"/>
                    </a:lnTo>
                    <a:lnTo>
                      <a:pt x="8311" y="13335"/>
                    </a:lnTo>
                    <a:lnTo>
                      <a:pt x="8159" y="13295"/>
                    </a:lnTo>
                    <a:lnTo>
                      <a:pt x="8039" y="13287"/>
                    </a:lnTo>
                    <a:lnTo>
                      <a:pt x="7927" y="13295"/>
                    </a:lnTo>
                    <a:lnTo>
                      <a:pt x="7534" y="13367"/>
                    </a:lnTo>
                    <a:lnTo>
                      <a:pt x="7382" y="13415"/>
                    </a:lnTo>
                    <a:lnTo>
                      <a:pt x="7245" y="13487"/>
                    </a:lnTo>
                    <a:lnTo>
                      <a:pt x="7125" y="13591"/>
                    </a:lnTo>
                    <a:lnTo>
                      <a:pt x="7037" y="13719"/>
                    </a:lnTo>
                    <a:lnTo>
                      <a:pt x="6973" y="13871"/>
                    </a:lnTo>
                    <a:lnTo>
                      <a:pt x="6949" y="14040"/>
                    </a:lnTo>
                    <a:lnTo>
                      <a:pt x="6957" y="14208"/>
                    </a:lnTo>
                    <a:lnTo>
                      <a:pt x="7085" y="14656"/>
                    </a:lnTo>
                    <a:lnTo>
                      <a:pt x="7253" y="15081"/>
                    </a:lnTo>
                    <a:lnTo>
                      <a:pt x="7462" y="15457"/>
                    </a:lnTo>
                    <a:lnTo>
                      <a:pt x="7726" y="15834"/>
                    </a:lnTo>
                    <a:lnTo>
                      <a:pt x="8031" y="16162"/>
                    </a:lnTo>
                    <a:lnTo>
                      <a:pt x="8343" y="16434"/>
                    </a:lnTo>
                    <a:lnTo>
                      <a:pt x="8688" y="16642"/>
                    </a:lnTo>
                    <a:lnTo>
                      <a:pt x="9113" y="16827"/>
                    </a:lnTo>
                    <a:lnTo>
                      <a:pt x="9554" y="16979"/>
                    </a:lnTo>
                    <a:lnTo>
                      <a:pt x="10011" y="17083"/>
                    </a:lnTo>
                    <a:lnTo>
                      <a:pt x="10011" y="17531"/>
                    </a:lnTo>
                    <a:lnTo>
                      <a:pt x="10035" y="17724"/>
                    </a:lnTo>
                    <a:lnTo>
                      <a:pt x="10107" y="17900"/>
                    </a:lnTo>
                    <a:lnTo>
                      <a:pt x="10219" y="18036"/>
                    </a:lnTo>
                    <a:lnTo>
                      <a:pt x="10371" y="18148"/>
                    </a:lnTo>
                    <a:lnTo>
                      <a:pt x="10540" y="18220"/>
                    </a:lnTo>
                    <a:lnTo>
                      <a:pt x="10724" y="18244"/>
                    </a:lnTo>
                    <a:lnTo>
                      <a:pt x="11117" y="18244"/>
                    </a:lnTo>
                    <a:lnTo>
                      <a:pt x="11301" y="18220"/>
                    </a:lnTo>
                    <a:lnTo>
                      <a:pt x="11477" y="18148"/>
                    </a:lnTo>
                    <a:lnTo>
                      <a:pt x="11630" y="18036"/>
                    </a:lnTo>
                    <a:lnTo>
                      <a:pt x="11734" y="17900"/>
                    </a:lnTo>
                    <a:lnTo>
                      <a:pt x="11806" y="17724"/>
                    </a:lnTo>
                    <a:lnTo>
                      <a:pt x="11838" y="17531"/>
                    </a:lnTo>
                    <a:lnTo>
                      <a:pt x="11838" y="17099"/>
                    </a:lnTo>
                    <a:lnTo>
                      <a:pt x="12247" y="17011"/>
                    </a:lnTo>
                    <a:lnTo>
                      <a:pt x="12647" y="16883"/>
                    </a:lnTo>
                    <a:lnTo>
                      <a:pt x="13008" y="16715"/>
                    </a:lnTo>
                    <a:lnTo>
                      <a:pt x="13353" y="16506"/>
                    </a:lnTo>
                    <a:lnTo>
                      <a:pt x="13673" y="16274"/>
                    </a:lnTo>
                    <a:lnTo>
                      <a:pt x="13962" y="16002"/>
                    </a:lnTo>
                    <a:lnTo>
                      <a:pt x="14226" y="15697"/>
                    </a:lnTo>
                    <a:lnTo>
                      <a:pt x="14451" y="15361"/>
                    </a:lnTo>
                    <a:lnTo>
                      <a:pt x="14635" y="15009"/>
                    </a:lnTo>
                    <a:lnTo>
                      <a:pt x="14771" y="14640"/>
                    </a:lnTo>
                    <a:lnTo>
                      <a:pt x="14876" y="14240"/>
                    </a:lnTo>
                    <a:lnTo>
                      <a:pt x="14940" y="13823"/>
                    </a:lnTo>
                    <a:lnTo>
                      <a:pt x="14948" y="13391"/>
                    </a:lnTo>
                    <a:lnTo>
                      <a:pt x="14932" y="12926"/>
                    </a:lnTo>
                    <a:lnTo>
                      <a:pt x="14843" y="12486"/>
                    </a:lnTo>
                    <a:lnTo>
                      <a:pt x="14707" y="12069"/>
                    </a:lnTo>
                    <a:lnTo>
                      <a:pt x="14531" y="11669"/>
                    </a:lnTo>
                    <a:lnTo>
                      <a:pt x="14298" y="11325"/>
                    </a:lnTo>
                    <a:lnTo>
                      <a:pt x="14026" y="11004"/>
                    </a:lnTo>
                    <a:lnTo>
                      <a:pt x="13786" y="10788"/>
                    </a:lnTo>
                    <a:lnTo>
                      <a:pt x="13513" y="10588"/>
                    </a:lnTo>
                    <a:lnTo>
                      <a:pt x="13208" y="10412"/>
                    </a:lnTo>
                    <a:lnTo>
                      <a:pt x="12872" y="10243"/>
                    </a:lnTo>
                    <a:lnTo>
                      <a:pt x="12535" y="10123"/>
                    </a:lnTo>
                    <a:lnTo>
                      <a:pt x="12183" y="10011"/>
                    </a:lnTo>
                    <a:lnTo>
                      <a:pt x="11814" y="9931"/>
                    </a:lnTo>
                    <a:lnTo>
                      <a:pt x="11445" y="9859"/>
                    </a:lnTo>
                    <a:lnTo>
                      <a:pt x="11093" y="9787"/>
                    </a:lnTo>
                    <a:lnTo>
                      <a:pt x="10732" y="9699"/>
                    </a:lnTo>
                    <a:lnTo>
                      <a:pt x="10379" y="9595"/>
                    </a:lnTo>
                    <a:lnTo>
                      <a:pt x="10043" y="9467"/>
                    </a:lnTo>
                    <a:lnTo>
                      <a:pt x="9826" y="9354"/>
                    </a:lnTo>
                    <a:lnTo>
                      <a:pt x="9602" y="9226"/>
                    </a:lnTo>
                    <a:lnTo>
                      <a:pt x="9401" y="9074"/>
                    </a:lnTo>
                    <a:lnTo>
                      <a:pt x="9225" y="8882"/>
                    </a:lnTo>
                    <a:lnTo>
                      <a:pt x="9065" y="8642"/>
                    </a:lnTo>
                    <a:lnTo>
                      <a:pt x="8945" y="8369"/>
                    </a:lnTo>
                    <a:lnTo>
                      <a:pt x="8880" y="8065"/>
                    </a:lnTo>
                    <a:lnTo>
                      <a:pt x="8848" y="7737"/>
                    </a:lnTo>
                    <a:lnTo>
                      <a:pt x="8880" y="7424"/>
                    </a:lnTo>
                    <a:lnTo>
                      <a:pt x="8945" y="7144"/>
                    </a:lnTo>
                    <a:lnTo>
                      <a:pt x="9065" y="6872"/>
                    </a:lnTo>
                    <a:lnTo>
                      <a:pt x="9169" y="6703"/>
                    </a:lnTo>
                    <a:lnTo>
                      <a:pt x="9297" y="6543"/>
                    </a:lnTo>
                    <a:lnTo>
                      <a:pt x="9522" y="6343"/>
                    </a:lnTo>
                    <a:lnTo>
                      <a:pt x="9770" y="6175"/>
                    </a:lnTo>
                    <a:lnTo>
                      <a:pt x="10051" y="6039"/>
                    </a:lnTo>
                    <a:lnTo>
                      <a:pt x="10379" y="5951"/>
                    </a:lnTo>
                    <a:lnTo>
                      <a:pt x="10628" y="5903"/>
                    </a:lnTo>
                    <a:lnTo>
                      <a:pt x="10900" y="5887"/>
                    </a:lnTo>
                    <a:lnTo>
                      <a:pt x="11189" y="5903"/>
                    </a:lnTo>
                    <a:lnTo>
                      <a:pt x="11469" y="5959"/>
                    </a:lnTo>
                    <a:lnTo>
                      <a:pt x="11734" y="6039"/>
                    </a:lnTo>
                    <a:lnTo>
                      <a:pt x="11974" y="6167"/>
                    </a:lnTo>
                    <a:lnTo>
                      <a:pt x="12183" y="6311"/>
                    </a:lnTo>
                    <a:lnTo>
                      <a:pt x="12375" y="6495"/>
                    </a:lnTo>
                    <a:lnTo>
                      <a:pt x="12511" y="6671"/>
                    </a:lnTo>
                    <a:lnTo>
                      <a:pt x="12631" y="6888"/>
                    </a:lnTo>
                    <a:lnTo>
                      <a:pt x="12736" y="7144"/>
                    </a:lnTo>
                    <a:lnTo>
                      <a:pt x="12824" y="7320"/>
                    </a:lnTo>
                    <a:lnTo>
                      <a:pt x="12960" y="7464"/>
                    </a:lnTo>
                    <a:lnTo>
                      <a:pt x="13128" y="7560"/>
                    </a:lnTo>
                    <a:lnTo>
                      <a:pt x="13313" y="7616"/>
                    </a:lnTo>
                    <a:lnTo>
                      <a:pt x="13513" y="7616"/>
                    </a:lnTo>
                    <a:lnTo>
                      <a:pt x="13890" y="7560"/>
                    </a:lnTo>
                    <a:lnTo>
                      <a:pt x="14066" y="7512"/>
                    </a:lnTo>
                    <a:lnTo>
                      <a:pt x="14226" y="7416"/>
                    </a:lnTo>
                    <a:lnTo>
                      <a:pt x="14355" y="7288"/>
                    </a:lnTo>
                    <a:lnTo>
                      <a:pt x="14435" y="7144"/>
                    </a:lnTo>
                    <a:lnTo>
                      <a:pt x="14491" y="6976"/>
                    </a:lnTo>
                    <a:lnTo>
                      <a:pt x="14499" y="6800"/>
                    </a:lnTo>
                    <a:lnTo>
                      <a:pt x="14459" y="6615"/>
                    </a:lnTo>
                    <a:lnTo>
                      <a:pt x="14323" y="6279"/>
                    </a:lnTo>
                    <a:lnTo>
                      <a:pt x="14154" y="5975"/>
                    </a:lnTo>
                    <a:lnTo>
                      <a:pt x="13954" y="5686"/>
                    </a:lnTo>
                    <a:lnTo>
                      <a:pt x="13721" y="5422"/>
                    </a:lnTo>
                    <a:lnTo>
                      <a:pt x="13473" y="5190"/>
                    </a:lnTo>
                    <a:lnTo>
                      <a:pt x="13192" y="4982"/>
                    </a:lnTo>
                    <a:lnTo>
                      <a:pt x="12888" y="4813"/>
                    </a:lnTo>
                    <a:lnTo>
                      <a:pt x="12551" y="4669"/>
                    </a:lnTo>
                    <a:lnTo>
                      <a:pt x="12191" y="4541"/>
                    </a:lnTo>
                    <a:lnTo>
                      <a:pt x="11814" y="4461"/>
                    </a:lnTo>
                    <a:lnTo>
                      <a:pt x="11814" y="3860"/>
                    </a:lnTo>
                    <a:lnTo>
                      <a:pt x="11798" y="3668"/>
                    </a:lnTo>
                    <a:lnTo>
                      <a:pt x="11718" y="3508"/>
                    </a:lnTo>
                    <a:lnTo>
                      <a:pt x="11614" y="3364"/>
                    </a:lnTo>
                    <a:lnTo>
                      <a:pt x="11477" y="3252"/>
                    </a:lnTo>
                    <a:lnTo>
                      <a:pt x="11309" y="3180"/>
                    </a:lnTo>
                    <a:lnTo>
                      <a:pt x="11125" y="3147"/>
                    </a:lnTo>
                    <a:lnTo>
                      <a:pt x="10716" y="3147"/>
                    </a:lnTo>
                    <a:close/>
                    <a:moveTo>
                      <a:pt x="10796" y="0"/>
                    </a:moveTo>
                    <a:lnTo>
                      <a:pt x="11133" y="16"/>
                    </a:lnTo>
                    <a:lnTo>
                      <a:pt x="11958" y="64"/>
                    </a:lnTo>
                    <a:lnTo>
                      <a:pt x="12760" y="184"/>
                    </a:lnTo>
                    <a:lnTo>
                      <a:pt x="13545" y="360"/>
                    </a:lnTo>
                    <a:lnTo>
                      <a:pt x="14315" y="593"/>
                    </a:lnTo>
                    <a:lnTo>
                      <a:pt x="15044" y="873"/>
                    </a:lnTo>
                    <a:lnTo>
                      <a:pt x="15749" y="1209"/>
                    </a:lnTo>
                    <a:lnTo>
                      <a:pt x="16430" y="1586"/>
                    </a:lnTo>
                    <a:lnTo>
                      <a:pt x="17080" y="2018"/>
                    </a:lnTo>
                    <a:lnTo>
                      <a:pt x="17697" y="2491"/>
                    </a:lnTo>
                    <a:lnTo>
                      <a:pt x="18274" y="3011"/>
                    </a:lnTo>
                    <a:lnTo>
                      <a:pt x="18811" y="3564"/>
                    </a:lnTo>
                    <a:lnTo>
                      <a:pt x="19316" y="4157"/>
                    </a:lnTo>
                    <a:lnTo>
                      <a:pt x="19765" y="4781"/>
                    </a:lnTo>
                    <a:lnTo>
                      <a:pt x="20181" y="5446"/>
                    </a:lnTo>
                    <a:lnTo>
                      <a:pt x="20542" y="6135"/>
                    </a:lnTo>
                    <a:lnTo>
                      <a:pt x="20855" y="6856"/>
                    </a:lnTo>
                    <a:lnTo>
                      <a:pt x="21119" y="7600"/>
                    </a:lnTo>
                    <a:lnTo>
                      <a:pt x="21327" y="8369"/>
                    </a:lnTo>
                    <a:lnTo>
                      <a:pt x="21472" y="9162"/>
                    </a:lnTo>
                    <a:lnTo>
                      <a:pt x="21568" y="9971"/>
                    </a:lnTo>
                    <a:lnTo>
                      <a:pt x="21600" y="10804"/>
                    </a:lnTo>
                    <a:lnTo>
                      <a:pt x="21568" y="11653"/>
                    </a:lnTo>
                    <a:lnTo>
                      <a:pt x="21472" y="12470"/>
                    </a:lnTo>
                    <a:lnTo>
                      <a:pt x="21311" y="13279"/>
                    </a:lnTo>
                    <a:lnTo>
                      <a:pt x="21095" y="14064"/>
                    </a:lnTo>
                    <a:lnTo>
                      <a:pt x="20823" y="14816"/>
                    </a:lnTo>
                    <a:lnTo>
                      <a:pt x="20494" y="15553"/>
                    </a:lnTo>
                    <a:lnTo>
                      <a:pt x="20117" y="16250"/>
                    </a:lnTo>
                    <a:lnTo>
                      <a:pt x="19700" y="16923"/>
                    </a:lnTo>
                    <a:lnTo>
                      <a:pt x="19228" y="17556"/>
                    </a:lnTo>
                    <a:lnTo>
                      <a:pt x="18715" y="18148"/>
                    </a:lnTo>
                    <a:lnTo>
                      <a:pt x="18146" y="18709"/>
                    </a:lnTo>
                    <a:lnTo>
                      <a:pt x="17553" y="19229"/>
                    </a:lnTo>
                    <a:lnTo>
                      <a:pt x="16919" y="19702"/>
                    </a:lnTo>
                    <a:lnTo>
                      <a:pt x="16254" y="20118"/>
                    </a:lnTo>
                    <a:lnTo>
                      <a:pt x="15549" y="20503"/>
                    </a:lnTo>
                    <a:lnTo>
                      <a:pt x="14811" y="20823"/>
                    </a:lnTo>
                    <a:lnTo>
                      <a:pt x="14058" y="21095"/>
                    </a:lnTo>
                    <a:lnTo>
                      <a:pt x="13273" y="21320"/>
                    </a:lnTo>
                    <a:lnTo>
                      <a:pt x="12463" y="21472"/>
                    </a:lnTo>
                    <a:lnTo>
                      <a:pt x="11646" y="21568"/>
                    </a:lnTo>
                    <a:lnTo>
                      <a:pt x="10796" y="21600"/>
                    </a:lnTo>
                    <a:lnTo>
                      <a:pt x="9946" y="21568"/>
                    </a:lnTo>
                    <a:lnTo>
                      <a:pt x="9121" y="21472"/>
                    </a:lnTo>
                    <a:lnTo>
                      <a:pt x="8311" y="21304"/>
                    </a:lnTo>
                    <a:lnTo>
                      <a:pt x="7518" y="21095"/>
                    </a:lnTo>
                    <a:lnTo>
                      <a:pt x="6765" y="20815"/>
                    </a:lnTo>
                    <a:lnTo>
                      <a:pt x="6027" y="20487"/>
                    </a:lnTo>
                    <a:lnTo>
                      <a:pt x="5314" y="20102"/>
                    </a:lnTo>
                    <a:lnTo>
                      <a:pt x="4641" y="19670"/>
                    </a:lnTo>
                    <a:lnTo>
                      <a:pt x="4007" y="19197"/>
                    </a:lnTo>
                    <a:lnTo>
                      <a:pt x="3406" y="18677"/>
                    </a:lnTo>
                    <a:lnTo>
                      <a:pt x="2853" y="18108"/>
                    </a:lnTo>
                    <a:lnTo>
                      <a:pt x="2332" y="17499"/>
                    </a:lnTo>
                    <a:lnTo>
                      <a:pt x="1867" y="16859"/>
                    </a:lnTo>
                    <a:lnTo>
                      <a:pt x="1435" y="16194"/>
                    </a:lnTo>
                    <a:lnTo>
                      <a:pt x="1066" y="15473"/>
                    </a:lnTo>
                    <a:lnTo>
                      <a:pt x="745" y="14736"/>
                    </a:lnTo>
                    <a:lnTo>
                      <a:pt x="481" y="14000"/>
                    </a:lnTo>
                    <a:lnTo>
                      <a:pt x="273" y="13223"/>
                    </a:lnTo>
                    <a:lnTo>
                      <a:pt x="120" y="12438"/>
                    </a:lnTo>
                    <a:lnTo>
                      <a:pt x="32" y="11629"/>
                    </a:lnTo>
                    <a:lnTo>
                      <a:pt x="0" y="10804"/>
                    </a:lnTo>
                    <a:lnTo>
                      <a:pt x="16" y="10075"/>
                    </a:lnTo>
                    <a:lnTo>
                      <a:pt x="96" y="9362"/>
                    </a:lnTo>
                    <a:lnTo>
                      <a:pt x="208" y="8666"/>
                    </a:lnTo>
                    <a:lnTo>
                      <a:pt x="337" y="8129"/>
                    </a:lnTo>
                    <a:lnTo>
                      <a:pt x="489" y="7584"/>
                    </a:lnTo>
                    <a:lnTo>
                      <a:pt x="761" y="6816"/>
                    </a:lnTo>
                    <a:lnTo>
                      <a:pt x="1090" y="6071"/>
                    </a:lnTo>
                    <a:lnTo>
                      <a:pt x="1467" y="5374"/>
                    </a:lnTo>
                    <a:lnTo>
                      <a:pt x="1900" y="4701"/>
                    </a:lnTo>
                    <a:lnTo>
                      <a:pt x="2364" y="4061"/>
                    </a:lnTo>
                    <a:lnTo>
                      <a:pt x="2893" y="3452"/>
                    </a:lnTo>
                    <a:lnTo>
                      <a:pt x="3454" y="2883"/>
                    </a:lnTo>
                    <a:lnTo>
                      <a:pt x="4064" y="2363"/>
                    </a:lnTo>
                    <a:lnTo>
                      <a:pt x="4705" y="1890"/>
                    </a:lnTo>
                    <a:lnTo>
                      <a:pt x="5386" y="1458"/>
                    </a:lnTo>
                    <a:lnTo>
                      <a:pt x="6099" y="1081"/>
                    </a:lnTo>
                    <a:lnTo>
                      <a:pt x="6837" y="761"/>
                    </a:lnTo>
                    <a:lnTo>
                      <a:pt x="7614" y="481"/>
                    </a:lnTo>
                    <a:lnTo>
                      <a:pt x="8408" y="272"/>
                    </a:lnTo>
                    <a:lnTo>
                      <a:pt x="9225" y="120"/>
                    </a:lnTo>
                    <a:lnTo>
                      <a:pt x="10051" y="32"/>
                    </a:lnTo>
                    <a:lnTo>
                      <a:pt x="10596" y="0"/>
                    </a:lnTo>
                    <a:lnTo>
                      <a:pt x="10796"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grpSp>
      </p:grpSp>
      <p:sp>
        <p:nvSpPr>
          <p:cNvPr id="7" name="Shape 1696"/>
          <p:cNvSpPr/>
          <p:nvPr/>
        </p:nvSpPr>
        <p:spPr>
          <a:xfrm flipH="1" flipV="1">
            <a:off x="7569857" y="5230947"/>
            <a:ext cx="4016800" cy="0"/>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sp>
        <p:nvSpPr>
          <p:cNvPr id="8" name="Shape 1693"/>
          <p:cNvSpPr/>
          <p:nvPr/>
        </p:nvSpPr>
        <p:spPr>
          <a:xfrm>
            <a:off x="11586656" y="5230947"/>
            <a:ext cx="0" cy="759339"/>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grpSp>
        <p:nvGrpSpPr>
          <p:cNvPr id="26" name="组合 25"/>
          <p:cNvGrpSpPr/>
          <p:nvPr/>
        </p:nvGrpSpPr>
        <p:grpSpPr>
          <a:xfrm>
            <a:off x="6323564" y="4590054"/>
            <a:ext cx="1252320" cy="1252320"/>
            <a:chOff x="10852" y="8261"/>
            <a:chExt cx="1870" cy="1870"/>
          </a:xfrm>
        </p:grpSpPr>
        <p:grpSp>
          <p:nvGrpSpPr>
            <p:cNvPr id="11" name="Group 3"/>
            <p:cNvGrpSpPr/>
            <p:nvPr/>
          </p:nvGrpSpPr>
          <p:grpSpPr>
            <a:xfrm>
              <a:off x="10852" y="8261"/>
              <a:ext cx="1870" cy="1870"/>
              <a:chOff x="13402980" y="7309971"/>
              <a:chExt cx="1976719" cy="1976719"/>
            </a:xfrm>
          </p:grpSpPr>
          <p:sp>
            <p:nvSpPr>
              <p:cNvPr id="12" name="Shape 1652"/>
              <p:cNvSpPr/>
              <p:nvPr/>
            </p:nvSpPr>
            <p:spPr>
              <a:xfrm>
                <a:off x="13402980" y="7309971"/>
                <a:ext cx="1976719" cy="197671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bg1">
                  <a:lumMod val="50000"/>
                </a:schemeClr>
              </a:solidFill>
              <a:ln w="12700">
                <a:miter lim="400000"/>
              </a:ln>
              <a:effectLst>
                <a:outerShdw blurRad="114300" dist="12700" dir="5400000" rotWithShape="0">
                  <a:srgbClr val="000000"/>
                </a:outerShdw>
              </a:effectLst>
            </p:spPr>
            <p:txBody>
              <a:bodyPr lIns="0" tIns="0" rIns="0" bIns="0" anchor="ctr"/>
              <a:lstStyle/>
              <a:p>
                <a:pPr lvl="0" algn="ctr">
                  <a:defRPr sz="4000">
                    <a:solidFill>
                      <a:srgbClr val="FFFFFF"/>
                    </a:solidFill>
                  </a:defRPr>
                </a:pPr>
                <a:endParaRPr sz="4640"/>
              </a:p>
            </p:txBody>
          </p:sp>
          <p:sp>
            <p:nvSpPr>
              <p:cNvPr id="22" name="Oval 43"/>
              <p:cNvSpPr/>
              <p:nvPr/>
            </p:nvSpPr>
            <p:spPr>
              <a:xfrm>
                <a:off x="13660903" y="7684236"/>
                <a:ext cx="1481717" cy="1224762"/>
              </a:xfrm>
              <a:prstGeom prst="ellipse">
                <a:avLst/>
              </a:prstGeom>
              <a:solidFill>
                <a:srgbClr val="FFFFFF"/>
              </a:solidFill>
              <a:ln w="12700" cap="flat">
                <a:noFill/>
                <a:prstDash val="solid"/>
                <a:miter lim="800000"/>
              </a:ln>
              <a:effectLst/>
            </p:spPr>
            <p:txBody>
              <a:bodyPr rot="0" spcFirstLastPara="1" vertOverflow="overflow" horzOverflow="overflow" vert="horz" wrap="square" lIns="48217" tIns="48217" rIns="48217" bIns="48217" numCol="1" spcCol="38100" rtlCol="0" anchor="ctr">
                <a:spAutoFit/>
              </a:bodyPr>
              <a:lstStyle/>
              <a:p>
                <a:pPr defTabSz="1446530" fontAlgn="auto" latinLnBrk="1" hangingPunct="0">
                  <a:spcBef>
                    <a:spcPts val="0"/>
                  </a:spcBef>
                  <a:spcAft>
                    <a:spcPts val="0"/>
                  </a:spcAft>
                </a:pPr>
                <a:endParaRPr lang="en-US" sz="2955">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709" name="Group 1709"/>
            <p:cNvGrpSpPr/>
            <p:nvPr/>
          </p:nvGrpSpPr>
          <p:grpSpPr>
            <a:xfrm>
              <a:off x="11421" y="8711"/>
              <a:ext cx="789" cy="971"/>
              <a:chOff x="503077" y="562521"/>
              <a:chExt cx="762464" cy="938104"/>
            </a:xfrm>
          </p:grpSpPr>
          <p:sp>
            <p:nvSpPr>
              <p:cNvPr id="1706" name="Shape 1706"/>
              <p:cNvSpPr>
                <a:spLocks noChangeAspect="1"/>
              </p:cNvSpPr>
              <p:nvPr/>
            </p:nvSpPr>
            <p:spPr>
              <a:xfrm>
                <a:off x="503077" y="569471"/>
                <a:ext cx="762464" cy="931154"/>
              </a:xfrm>
              <a:custGeom>
                <a:avLst/>
                <a:gdLst/>
                <a:ahLst/>
                <a:cxnLst>
                  <a:cxn ang="0">
                    <a:pos x="wd2" y="hd2"/>
                  </a:cxn>
                  <a:cxn ang="5400000">
                    <a:pos x="wd2" y="hd2"/>
                  </a:cxn>
                  <a:cxn ang="10800000">
                    <a:pos x="wd2" y="hd2"/>
                  </a:cxn>
                  <a:cxn ang="16200000">
                    <a:pos x="wd2" y="hd2"/>
                  </a:cxn>
                </a:cxnLst>
                <a:rect l="0" t="0" r="r" b="b"/>
                <a:pathLst>
                  <a:path w="21600" h="21600" extrusionOk="0">
                    <a:moveTo>
                      <a:pt x="10803" y="1620"/>
                    </a:moveTo>
                    <a:lnTo>
                      <a:pt x="10107" y="1640"/>
                    </a:lnTo>
                    <a:lnTo>
                      <a:pt x="9441" y="1693"/>
                    </a:lnTo>
                    <a:lnTo>
                      <a:pt x="8787" y="1781"/>
                    </a:lnTo>
                    <a:lnTo>
                      <a:pt x="8157" y="1893"/>
                    </a:lnTo>
                    <a:lnTo>
                      <a:pt x="7557" y="2034"/>
                    </a:lnTo>
                    <a:lnTo>
                      <a:pt x="6974" y="2214"/>
                    </a:lnTo>
                    <a:lnTo>
                      <a:pt x="6421" y="2418"/>
                    </a:lnTo>
                    <a:lnTo>
                      <a:pt x="5886" y="2647"/>
                    </a:lnTo>
                    <a:lnTo>
                      <a:pt x="5387" y="2910"/>
                    </a:lnTo>
                    <a:lnTo>
                      <a:pt x="4911" y="3197"/>
                    </a:lnTo>
                    <a:lnTo>
                      <a:pt x="4471" y="3503"/>
                    </a:lnTo>
                    <a:lnTo>
                      <a:pt x="4061" y="3839"/>
                    </a:lnTo>
                    <a:lnTo>
                      <a:pt x="3680" y="4194"/>
                    </a:lnTo>
                    <a:lnTo>
                      <a:pt x="3335" y="4579"/>
                    </a:lnTo>
                    <a:lnTo>
                      <a:pt x="3026" y="4978"/>
                    </a:lnTo>
                    <a:lnTo>
                      <a:pt x="2765" y="5401"/>
                    </a:lnTo>
                    <a:lnTo>
                      <a:pt x="2527" y="5834"/>
                    </a:lnTo>
                    <a:lnTo>
                      <a:pt x="2337" y="6297"/>
                    </a:lnTo>
                    <a:lnTo>
                      <a:pt x="2182" y="6769"/>
                    </a:lnTo>
                    <a:lnTo>
                      <a:pt x="2069" y="7255"/>
                    </a:lnTo>
                    <a:lnTo>
                      <a:pt x="1998" y="7761"/>
                    </a:lnTo>
                    <a:lnTo>
                      <a:pt x="1980" y="8282"/>
                    </a:lnTo>
                    <a:lnTo>
                      <a:pt x="1992" y="8739"/>
                    </a:lnTo>
                    <a:lnTo>
                      <a:pt x="2021" y="9163"/>
                    </a:lnTo>
                    <a:lnTo>
                      <a:pt x="2069" y="9562"/>
                    </a:lnTo>
                    <a:lnTo>
                      <a:pt x="2140" y="9927"/>
                    </a:lnTo>
                    <a:lnTo>
                      <a:pt x="2230" y="10277"/>
                    </a:lnTo>
                    <a:lnTo>
                      <a:pt x="2337" y="10593"/>
                    </a:lnTo>
                    <a:lnTo>
                      <a:pt x="2455" y="10895"/>
                    </a:lnTo>
                    <a:lnTo>
                      <a:pt x="2592" y="11177"/>
                    </a:lnTo>
                    <a:lnTo>
                      <a:pt x="2747" y="11445"/>
                    </a:lnTo>
                    <a:lnTo>
                      <a:pt x="2907" y="11688"/>
                    </a:lnTo>
                    <a:lnTo>
                      <a:pt x="3074" y="11917"/>
                    </a:lnTo>
                    <a:lnTo>
                      <a:pt x="3264" y="12141"/>
                    </a:lnTo>
                    <a:lnTo>
                      <a:pt x="3454" y="12345"/>
                    </a:lnTo>
                    <a:lnTo>
                      <a:pt x="3656" y="12540"/>
                    </a:lnTo>
                    <a:lnTo>
                      <a:pt x="3865" y="12739"/>
                    </a:lnTo>
                    <a:lnTo>
                      <a:pt x="4073" y="12924"/>
                    </a:lnTo>
                    <a:lnTo>
                      <a:pt x="4293" y="13099"/>
                    </a:lnTo>
                    <a:lnTo>
                      <a:pt x="4513" y="13279"/>
                    </a:lnTo>
                    <a:lnTo>
                      <a:pt x="4739" y="13454"/>
                    </a:lnTo>
                    <a:lnTo>
                      <a:pt x="4976" y="13654"/>
                    </a:lnTo>
                    <a:lnTo>
                      <a:pt x="5220" y="13844"/>
                    </a:lnTo>
                    <a:lnTo>
                      <a:pt x="5458" y="14048"/>
                    </a:lnTo>
                    <a:lnTo>
                      <a:pt x="5696" y="14257"/>
                    </a:lnTo>
                    <a:lnTo>
                      <a:pt x="5928" y="14481"/>
                    </a:lnTo>
                    <a:lnTo>
                      <a:pt x="6154" y="14715"/>
                    </a:lnTo>
                    <a:lnTo>
                      <a:pt x="6374" y="14958"/>
                    </a:lnTo>
                    <a:lnTo>
                      <a:pt x="6582" y="15206"/>
                    </a:lnTo>
                    <a:lnTo>
                      <a:pt x="6766" y="15479"/>
                    </a:lnTo>
                    <a:lnTo>
                      <a:pt x="6944" y="15761"/>
                    </a:lnTo>
                    <a:lnTo>
                      <a:pt x="7087" y="16058"/>
                    </a:lnTo>
                    <a:lnTo>
                      <a:pt x="7224" y="16374"/>
                    </a:lnTo>
                    <a:lnTo>
                      <a:pt x="7331" y="16710"/>
                    </a:lnTo>
                    <a:lnTo>
                      <a:pt x="7402" y="17065"/>
                    </a:lnTo>
                    <a:lnTo>
                      <a:pt x="7450" y="17440"/>
                    </a:lnTo>
                    <a:lnTo>
                      <a:pt x="7468" y="17834"/>
                    </a:lnTo>
                    <a:lnTo>
                      <a:pt x="7473" y="17912"/>
                    </a:lnTo>
                    <a:lnTo>
                      <a:pt x="7491" y="17970"/>
                    </a:lnTo>
                    <a:lnTo>
                      <a:pt x="7515" y="18014"/>
                    </a:lnTo>
                    <a:lnTo>
                      <a:pt x="7545" y="18043"/>
                    </a:lnTo>
                    <a:lnTo>
                      <a:pt x="7586" y="18062"/>
                    </a:lnTo>
                    <a:lnTo>
                      <a:pt x="7622" y="18082"/>
                    </a:lnTo>
                    <a:lnTo>
                      <a:pt x="7735" y="18135"/>
                    </a:lnTo>
                    <a:lnTo>
                      <a:pt x="7878" y="18189"/>
                    </a:lnTo>
                    <a:lnTo>
                      <a:pt x="8056" y="18247"/>
                    </a:lnTo>
                    <a:lnTo>
                      <a:pt x="8264" y="18301"/>
                    </a:lnTo>
                    <a:lnTo>
                      <a:pt x="8514" y="18359"/>
                    </a:lnTo>
                    <a:lnTo>
                      <a:pt x="8793" y="18408"/>
                    </a:lnTo>
                    <a:lnTo>
                      <a:pt x="9109" y="18452"/>
                    </a:lnTo>
                    <a:lnTo>
                      <a:pt x="9471" y="18491"/>
                    </a:lnTo>
                    <a:lnTo>
                      <a:pt x="9870" y="18520"/>
                    </a:lnTo>
                    <a:lnTo>
                      <a:pt x="10309" y="18539"/>
                    </a:lnTo>
                    <a:lnTo>
                      <a:pt x="10803" y="18544"/>
                    </a:lnTo>
                    <a:lnTo>
                      <a:pt x="11267" y="18539"/>
                    </a:lnTo>
                    <a:lnTo>
                      <a:pt x="11695" y="18520"/>
                    </a:lnTo>
                    <a:lnTo>
                      <a:pt x="12081" y="18491"/>
                    </a:lnTo>
                    <a:lnTo>
                      <a:pt x="12438" y="18461"/>
                    </a:lnTo>
                    <a:lnTo>
                      <a:pt x="12747" y="18413"/>
                    </a:lnTo>
                    <a:lnTo>
                      <a:pt x="13027" y="18369"/>
                    </a:lnTo>
                    <a:lnTo>
                      <a:pt x="13276" y="18315"/>
                    </a:lnTo>
                    <a:lnTo>
                      <a:pt x="13484" y="18262"/>
                    </a:lnTo>
                    <a:lnTo>
                      <a:pt x="13669" y="18204"/>
                    </a:lnTo>
                    <a:lnTo>
                      <a:pt x="13811" y="18150"/>
                    </a:lnTo>
                    <a:lnTo>
                      <a:pt x="13942" y="18097"/>
                    </a:lnTo>
                    <a:lnTo>
                      <a:pt x="14031" y="18043"/>
                    </a:lnTo>
                    <a:lnTo>
                      <a:pt x="14061" y="18024"/>
                    </a:lnTo>
                    <a:lnTo>
                      <a:pt x="14085" y="17985"/>
                    </a:lnTo>
                    <a:lnTo>
                      <a:pt x="14109" y="17931"/>
                    </a:lnTo>
                    <a:lnTo>
                      <a:pt x="14121" y="17848"/>
                    </a:lnTo>
                    <a:lnTo>
                      <a:pt x="14132" y="17459"/>
                    </a:lnTo>
                    <a:lnTo>
                      <a:pt x="14186" y="17084"/>
                    </a:lnTo>
                    <a:lnTo>
                      <a:pt x="14263" y="16734"/>
                    </a:lnTo>
                    <a:lnTo>
                      <a:pt x="14370" y="16398"/>
                    </a:lnTo>
                    <a:lnTo>
                      <a:pt x="14507" y="16082"/>
                    </a:lnTo>
                    <a:lnTo>
                      <a:pt x="14662" y="15780"/>
                    </a:lnTo>
                    <a:lnTo>
                      <a:pt x="14828" y="15488"/>
                    </a:lnTo>
                    <a:lnTo>
                      <a:pt x="15024" y="15221"/>
                    </a:lnTo>
                    <a:lnTo>
                      <a:pt x="15220" y="14958"/>
                    </a:lnTo>
                    <a:lnTo>
                      <a:pt x="15440" y="14715"/>
                    </a:lnTo>
                    <a:lnTo>
                      <a:pt x="15666" y="14476"/>
                    </a:lnTo>
                    <a:lnTo>
                      <a:pt x="15910" y="14252"/>
                    </a:lnTo>
                    <a:lnTo>
                      <a:pt x="16142" y="14033"/>
                    </a:lnTo>
                    <a:lnTo>
                      <a:pt x="16392" y="13824"/>
                    </a:lnTo>
                    <a:lnTo>
                      <a:pt x="16867" y="13435"/>
                    </a:lnTo>
                    <a:lnTo>
                      <a:pt x="17093" y="13260"/>
                    </a:lnTo>
                    <a:lnTo>
                      <a:pt x="17307" y="13080"/>
                    </a:lnTo>
                    <a:lnTo>
                      <a:pt x="17527" y="12905"/>
                    </a:lnTo>
                    <a:lnTo>
                      <a:pt x="17741" y="12720"/>
                    </a:lnTo>
                    <a:lnTo>
                      <a:pt x="17944" y="12530"/>
                    </a:lnTo>
                    <a:lnTo>
                      <a:pt x="18146" y="12330"/>
                    </a:lnTo>
                    <a:lnTo>
                      <a:pt x="18342" y="12126"/>
                    </a:lnTo>
                    <a:lnTo>
                      <a:pt x="18514" y="11902"/>
                    </a:lnTo>
                    <a:lnTo>
                      <a:pt x="18693" y="11673"/>
                    </a:lnTo>
                    <a:lnTo>
                      <a:pt x="18853" y="11430"/>
                    </a:lnTo>
                    <a:lnTo>
                      <a:pt x="19002" y="11167"/>
                    </a:lnTo>
                    <a:lnTo>
                      <a:pt x="19139" y="10890"/>
                    </a:lnTo>
                    <a:lnTo>
                      <a:pt x="19257" y="10588"/>
                    </a:lnTo>
                    <a:lnTo>
                      <a:pt x="19364" y="10272"/>
                    </a:lnTo>
                    <a:lnTo>
                      <a:pt x="19454" y="9922"/>
                    </a:lnTo>
                    <a:lnTo>
                      <a:pt x="19525" y="9552"/>
                    </a:lnTo>
                    <a:lnTo>
                      <a:pt x="19573" y="9158"/>
                    </a:lnTo>
                    <a:lnTo>
                      <a:pt x="19602" y="8739"/>
                    </a:lnTo>
                    <a:lnTo>
                      <a:pt x="19620" y="8282"/>
                    </a:lnTo>
                    <a:lnTo>
                      <a:pt x="19596" y="7761"/>
                    </a:lnTo>
                    <a:lnTo>
                      <a:pt x="19531" y="7255"/>
                    </a:lnTo>
                    <a:lnTo>
                      <a:pt x="19418" y="6769"/>
                    </a:lnTo>
                    <a:lnTo>
                      <a:pt x="19263" y="6297"/>
                    </a:lnTo>
                    <a:lnTo>
                      <a:pt x="19073" y="5834"/>
                    </a:lnTo>
                    <a:lnTo>
                      <a:pt x="18841" y="5401"/>
                    </a:lnTo>
                    <a:lnTo>
                      <a:pt x="18568" y="4978"/>
                    </a:lnTo>
                    <a:lnTo>
                      <a:pt x="18259" y="4579"/>
                    </a:lnTo>
                    <a:lnTo>
                      <a:pt x="17914" y="4194"/>
                    </a:lnTo>
                    <a:lnTo>
                      <a:pt x="17533" y="3839"/>
                    </a:lnTo>
                    <a:lnTo>
                      <a:pt x="17123" y="3503"/>
                    </a:lnTo>
                    <a:lnTo>
                      <a:pt x="16683" y="3197"/>
                    </a:lnTo>
                    <a:lnTo>
                      <a:pt x="16207" y="2910"/>
                    </a:lnTo>
                    <a:lnTo>
                      <a:pt x="15708" y="2647"/>
                    </a:lnTo>
                    <a:lnTo>
                      <a:pt x="15173" y="2418"/>
                    </a:lnTo>
                    <a:lnTo>
                      <a:pt x="14620" y="2214"/>
                    </a:lnTo>
                    <a:lnTo>
                      <a:pt x="14037" y="2034"/>
                    </a:lnTo>
                    <a:lnTo>
                      <a:pt x="13437" y="1893"/>
                    </a:lnTo>
                    <a:lnTo>
                      <a:pt x="12807" y="1781"/>
                    </a:lnTo>
                    <a:lnTo>
                      <a:pt x="12153" y="1693"/>
                    </a:lnTo>
                    <a:lnTo>
                      <a:pt x="11487" y="1640"/>
                    </a:lnTo>
                    <a:lnTo>
                      <a:pt x="10803" y="1620"/>
                    </a:lnTo>
                    <a:close/>
                    <a:moveTo>
                      <a:pt x="10803" y="0"/>
                    </a:moveTo>
                    <a:lnTo>
                      <a:pt x="11516" y="24"/>
                    </a:lnTo>
                    <a:lnTo>
                      <a:pt x="12236" y="73"/>
                    </a:lnTo>
                    <a:lnTo>
                      <a:pt x="12937" y="156"/>
                    </a:lnTo>
                    <a:lnTo>
                      <a:pt x="13621" y="272"/>
                    </a:lnTo>
                    <a:lnTo>
                      <a:pt x="14287" y="418"/>
                    </a:lnTo>
                    <a:lnTo>
                      <a:pt x="14947" y="594"/>
                    </a:lnTo>
                    <a:lnTo>
                      <a:pt x="15577" y="808"/>
                    </a:lnTo>
                    <a:lnTo>
                      <a:pt x="16190" y="1041"/>
                    </a:lnTo>
                    <a:lnTo>
                      <a:pt x="16784" y="1314"/>
                    </a:lnTo>
                    <a:lnTo>
                      <a:pt x="17349" y="1611"/>
                    </a:lnTo>
                    <a:lnTo>
                      <a:pt x="17890" y="1932"/>
                    </a:lnTo>
                    <a:lnTo>
                      <a:pt x="18395" y="2287"/>
                    </a:lnTo>
                    <a:lnTo>
                      <a:pt x="18865" y="2647"/>
                    </a:lnTo>
                    <a:lnTo>
                      <a:pt x="19281" y="3036"/>
                    </a:lnTo>
                    <a:lnTo>
                      <a:pt x="19680" y="3440"/>
                    </a:lnTo>
                    <a:lnTo>
                      <a:pt x="20030" y="3859"/>
                    </a:lnTo>
                    <a:lnTo>
                      <a:pt x="20363" y="4292"/>
                    </a:lnTo>
                    <a:lnTo>
                      <a:pt x="20643" y="4749"/>
                    </a:lnTo>
                    <a:lnTo>
                      <a:pt x="20892" y="5216"/>
                    </a:lnTo>
                    <a:lnTo>
                      <a:pt x="21112" y="5698"/>
                    </a:lnTo>
                    <a:lnTo>
                      <a:pt x="21279" y="6194"/>
                    </a:lnTo>
                    <a:lnTo>
                      <a:pt x="21416" y="6705"/>
                    </a:lnTo>
                    <a:lnTo>
                      <a:pt x="21523" y="7216"/>
                    </a:lnTo>
                    <a:lnTo>
                      <a:pt x="21576" y="7751"/>
                    </a:lnTo>
                    <a:lnTo>
                      <a:pt x="21600" y="8282"/>
                    </a:lnTo>
                    <a:lnTo>
                      <a:pt x="21588" y="8788"/>
                    </a:lnTo>
                    <a:lnTo>
                      <a:pt x="21552" y="9270"/>
                    </a:lnTo>
                    <a:lnTo>
                      <a:pt x="21487" y="9722"/>
                    </a:lnTo>
                    <a:lnTo>
                      <a:pt x="21416" y="10146"/>
                    </a:lnTo>
                    <a:lnTo>
                      <a:pt x="21315" y="10549"/>
                    </a:lnTo>
                    <a:lnTo>
                      <a:pt x="21202" y="10929"/>
                    </a:lnTo>
                    <a:lnTo>
                      <a:pt x="21065" y="11284"/>
                    </a:lnTo>
                    <a:lnTo>
                      <a:pt x="20916" y="11620"/>
                    </a:lnTo>
                    <a:lnTo>
                      <a:pt x="20750" y="11931"/>
                    </a:lnTo>
                    <a:lnTo>
                      <a:pt x="20577" y="12223"/>
                    </a:lnTo>
                    <a:lnTo>
                      <a:pt x="20393" y="12510"/>
                    </a:lnTo>
                    <a:lnTo>
                      <a:pt x="19989" y="13016"/>
                    </a:lnTo>
                    <a:lnTo>
                      <a:pt x="19781" y="13245"/>
                    </a:lnTo>
                    <a:lnTo>
                      <a:pt x="19567" y="13469"/>
                    </a:lnTo>
                    <a:lnTo>
                      <a:pt x="19347" y="13678"/>
                    </a:lnTo>
                    <a:lnTo>
                      <a:pt x="19127" y="13878"/>
                    </a:lnTo>
                    <a:lnTo>
                      <a:pt x="18901" y="14067"/>
                    </a:lnTo>
                    <a:lnTo>
                      <a:pt x="18687" y="14252"/>
                    </a:lnTo>
                    <a:lnTo>
                      <a:pt x="18467" y="14432"/>
                    </a:lnTo>
                    <a:lnTo>
                      <a:pt x="18253" y="14603"/>
                    </a:lnTo>
                    <a:lnTo>
                      <a:pt x="18009" y="14788"/>
                    </a:lnTo>
                    <a:lnTo>
                      <a:pt x="17777" y="14973"/>
                    </a:lnTo>
                    <a:lnTo>
                      <a:pt x="17551" y="15153"/>
                    </a:lnTo>
                    <a:lnTo>
                      <a:pt x="17343" y="15333"/>
                    </a:lnTo>
                    <a:lnTo>
                      <a:pt x="17147" y="15518"/>
                    </a:lnTo>
                    <a:lnTo>
                      <a:pt x="16963" y="15702"/>
                    </a:lnTo>
                    <a:lnTo>
                      <a:pt x="16796" y="15897"/>
                    </a:lnTo>
                    <a:lnTo>
                      <a:pt x="16641" y="16101"/>
                    </a:lnTo>
                    <a:lnTo>
                      <a:pt x="16505" y="16320"/>
                    </a:lnTo>
                    <a:lnTo>
                      <a:pt x="16380" y="16564"/>
                    </a:lnTo>
                    <a:lnTo>
                      <a:pt x="16285" y="16822"/>
                    </a:lnTo>
                    <a:lnTo>
                      <a:pt x="16207" y="17099"/>
                    </a:lnTo>
                    <a:lnTo>
                      <a:pt x="16160" y="17406"/>
                    </a:lnTo>
                    <a:lnTo>
                      <a:pt x="16160" y="17474"/>
                    </a:lnTo>
                    <a:lnTo>
                      <a:pt x="16172" y="17522"/>
                    </a:lnTo>
                    <a:lnTo>
                      <a:pt x="16196" y="17556"/>
                    </a:lnTo>
                    <a:lnTo>
                      <a:pt x="16219" y="17576"/>
                    </a:lnTo>
                    <a:lnTo>
                      <a:pt x="16356" y="17702"/>
                    </a:lnTo>
                    <a:lnTo>
                      <a:pt x="16481" y="17848"/>
                    </a:lnTo>
                    <a:lnTo>
                      <a:pt x="16558" y="18004"/>
                    </a:lnTo>
                    <a:lnTo>
                      <a:pt x="16618" y="18174"/>
                    </a:lnTo>
                    <a:lnTo>
                      <a:pt x="16630" y="18354"/>
                    </a:lnTo>
                    <a:lnTo>
                      <a:pt x="16624" y="18544"/>
                    </a:lnTo>
                    <a:lnTo>
                      <a:pt x="16582" y="18734"/>
                    </a:lnTo>
                    <a:lnTo>
                      <a:pt x="16517" y="18929"/>
                    </a:lnTo>
                    <a:lnTo>
                      <a:pt x="16421" y="19109"/>
                    </a:lnTo>
                    <a:lnTo>
                      <a:pt x="16285" y="19289"/>
                    </a:lnTo>
                    <a:lnTo>
                      <a:pt x="16124" y="19464"/>
                    </a:lnTo>
                    <a:lnTo>
                      <a:pt x="15922" y="19639"/>
                    </a:lnTo>
                    <a:lnTo>
                      <a:pt x="15690" y="19795"/>
                    </a:lnTo>
                    <a:lnTo>
                      <a:pt x="15417" y="19946"/>
                    </a:lnTo>
                    <a:lnTo>
                      <a:pt x="15096" y="20092"/>
                    </a:lnTo>
                    <a:lnTo>
                      <a:pt x="14733" y="20223"/>
                    </a:lnTo>
                    <a:lnTo>
                      <a:pt x="14329" y="20340"/>
                    </a:lnTo>
                    <a:lnTo>
                      <a:pt x="14275" y="20359"/>
                    </a:lnTo>
                    <a:lnTo>
                      <a:pt x="14234" y="20393"/>
                    </a:lnTo>
                    <a:lnTo>
                      <a:pt x="14210" y="20422"/>
                    </a:lnTo>
                    <a:lnTo>
                      <a:pt x="14192" y="20447"/>
                    </a:lnTo>
                    <a:lnTo>
                      <a:pt x="14127" y="20554"/>
                    </a:lnTo>
                    <a:lnTo>
                      <a:pt x="14037" y="20656"/>
                    </a:lnTo>
                    <a:lnTo>
                      <a:pt x="13942" y="20763"/>
                    </a:lnTo>
                    <a:lnTo>
                      <a:pt x="13823" y="20870"/>
                    </a:lnTo>
                    <a:lnTo>
                      <a:pt x="13687" y="20972"/>
                    </a:lnTo>
                    <a:lnTo>
                      <a:pt x="13526" y="21074"/>
                    </a:lnTo>
                    <a:lnTo>
                      <a:pt x="13336" y="21172"/>
                    </a:lnTo>
                    <a:lnTo>
                      <a:pt x="13122" y="21255"/>
                    </a:lnTo>
                    <a:lnTo>
                      <a:pt x="12890" y="21342"/>
                    </a:lnTo>
                    <a:lnTo>
                      <a:pt x="12622" y="21415"/>
                    </a:lnTo>
                    <a:lnTo>
                      <a:pt x="12325" y="21478"/>
                    </a:lnTo>
                    <a:lnTo>
                      <a:pt x="11992" y="21527"/>
                    </a:lnTo>
                    <a:lnTo>
                      <a:pt x="11629" y="21566"/>
                    </a:lnTo>
                    <a:lnTo>
                      <a:pt x="11237" y="21590"/>
                    </a:lnTo>
                    <a:lnTo>
                      <a:pt x="10803" y="21600"/>
                    </a:lnTo>
                    <a:lnTo>
                      <a:pt x="10357" y="21590"/>
                    </a:lnTo>
                    <a:lnTo>
                      <a:pt x="9953" y="21566"/>
                    </a:lnTo>
                    <a:lnTo>
                      <a:pt x="9590" y="21532"/>
                    </a:lnTo>
                    <a:lnTo>
                      <a:pt x="9257" y="21478"/>
                    </a:lnTo>
                    <a:lnTo>
                      <a:pt x="8954" y="21415"/>
                    </a:lnTo>
                    <a:lnTo>
                      <a:pt x="8692" y="21342"/>
                    </a:lnTo>
                    <a:lnTo>
                      <a:pt x="8449" y="21264"/>
                    </a:lnTo>
                    <a:lnTo>
                      <a:pt x="8240" y="21172"/>
                    </a:lnTo>
                    <a:lnTo>
                      <a:pt x="8056" y="21079"/>
                    </a:lnTo>
                    <a:lnTo>
                      <a:pt x="7896" y="20972"/>
                    </a:lnTo>
                    <a:lnTo>
                      <a:pt x="7759" y="20870"/>
                    </a:lnTo>
                    <a:lnTo>
                      <a:pt x="7634" y="20763"/>
                    </a:lnTo>
                    <a:lnTo>
                      <a:pt x="7539" y="20656"/>
                    </a:lnTo>
                    <a:lnTo>
                      <a:pt x="7456" y="20544"/>
                    </a:lnTo>
                    <a:lnTo>
                      <a:pt x="7384" y="20442"/>
                    </a:lnTo>
                    <a:lnTo>
                      <a:pt x="7378" y="20422"/>
                    </a:lnTo>
                    <a:lnTo>
                      <a:pt x="7355" y="20388"/>
                    </a:lnTo>
                    <a:lnTo>
                      <a:pt x="7313" y="20359"/>
                    </a:lnTo>
                    <a:lnTo>
                      <a:pt x="7242" y="20335"/>
                    </a:lnTo>
                    <a:lnTo>
                      <a:pt x="6837" y="20218"/>
                    </a:lnTo>
                    <a:lnTo>
                      <a:pt x="6475" y="20087"/>
                    </a:lnTo>
                    <a:lnTo>
                      <a:pt x="6160" y="19941"/>
                    </a:lnTo>
                    <a:lnTo>
                      <a:pt x="5886" y="19790"/>
                    </a:lnTo>
                    <a:lnTo>
                      <a:pt x="5654" y="19629"/>
                    </a:lnTo>
                    <a:lnTo>
                      <a:pt x="5458" y="19459"/>
                    </a:lnTo>
                    <a:lnTo>
                      <a:pt x="5297" y="19289"/>
                    </a:lnTo>
                    <a:lnTo>
                      <a:pt x="5173" y="19104"/>
                    </a:lnTo>
                    <a:lnTo>
                      <a:pt x="5072" y="18919"/>
                    </a:lnTo>
                    <a:lnTo>
                      <a:pt x="5012" y="18734"/>
                    </a:lnTo>
                    <a:lnTo>
                      <a:pt x="4970" y="18544"/>
                    </a:lnTo>
                    <a:lnTo>
                      <a:pt x="4959" y="18354"/>
                    </a:lnTo>
                    <a:lnTo>
                      <a:pt x="4976" y="18184"/>
                    </a:lnTo>
                    <a:lnTo>
                      <a:pt x="5024" y="18019"/>
                    </a:lnTo>
                    <a:lnTo>
                      <a:pt x="5107" y="17858"/>
                    </a:lnTo>
                    <a:lnTo>
                      <a:pt x="5220" y="17722"/>
                    </a:lnTo>
                    <a:lnTo>
                      <a:pt x="5351" y="17595"/>
                    </a:lnTo>
                    <a:lnTo>
                      <a:pt x="5375" y="17576"/>
                    </a:lnTo>
                    <a:lnTo>
                      <a:pt x="5404" y="17556"/>
                    </a:lnTo>
                    <a:lnTo>
                      <a:pt x="5428" y="17517"/>
                    </a:lnTo>
                    <a:lnTo>
                      <a:pt x="5446" y="17474"/>
                    </a:lnTo>
                    <a:lnTo>
                      <a:pt x="5446" y="17410"/>
                    </a:lnTo>
                    <a:lnTo>
                      <a:pt x="5387" y="17109"/>
                    </a:lnTo>
                    <a:lnTo>
                      <a:pt x="5309" y="16831"/>
                    </a:lnTo>
                    <a:lnTo>
                      <a:pt x="5208" y="16578"/>
                    </a:lnTo>
                    <a:lnTo>
                      <a:pt x="5101" y="16340"/>
                    </a:lnTo>
                    <a:lnTo>
                      <a:pt x="4959" y="16121"/>
                    </a:lnTo>
                    <a:lnTo>
                      <a:pt x="4810" y="15917"/>
                    </a:lnTo>
                    <a:lnTo>
                      <a:pt x="4637" y="15722"/>
                    </a:lnTo>
                    <a:lnTo>
                      <a:pt x="4453" y="15537"/>
                    </a:lnTo>
                    <a:lnTo>
                      <a:pt x="4251" y="15352"/>
                    </a:lnTo>
                    <a:lnTo>
                      <a:pt x="4043" y="15177"/>
                    </a:lnTo>
                    <a:lnTo>
                      <a:pt x="3823" y="14997"/>
                    </a:lnTo>
                    <a:lnTo>
                      <a:pt x="3591" y="14812"/>
                    </a:lnTo>
                    <a:lnTo>
                      <a:pt x="3353" y="14622"/>
                    </a:lnTo>
                    <a:lnTo>
                      <a:pt x="3139" y="14452"/>
                    </a:lnTo>
                    <a:lnTo>
                      <a:pt x="2913" y="14272"/>
                    </a:lnTo>
                    <a:lnTo>
                      <a:pt x="2699" y="14087"/>
                    </a:lnTo>
                    <a:lnTo>
                      <a:pt x="2473" y="13897"/>
                    </a:lnTo>
                    <a:lnTo>
                      <a:pt x="2253" y="13693"/>
                    </a:lnTo>
                    <a:lnTo>
                      <a:pt x="2027" y="13484"/>
                    </a:lnTo>
                    <a:lnTo>
                      <a:pt x="1819" y="13260"/>
                    </a:lnTo>
                    <a:lnTo>
                      <a:pt x="1611" y="13031"/>
                    </a:lnTo>
                    <a:lnTo>
                      <a:pt x="1403" y="12778"/>
                    </a:lnTo>
                    <a:lnTo>
                      <a:pt x="1207" y="12515"/>
                    </a:lnTo>
                    <a:lnTo>
                      <a:pt x="1023" y="12238"/>
                    </a:lnTo>
                    <a:lnTo>
                      <a:pt x="844" y="11941"/>
                    </a:lnTo>
                    <a:lnTo>
                      <a:pt x="684" y="11625"/>
                    </a:lnTo>
                    <a:lnTo>
                      <a:pt x="529" y="11289"/>
                    </a:lnTo>
                    <a:lnTo>
                      <a:pt x="404" y="10934"/>
                    </a:lnTo>
                    <a:lnTo>
                      <a:pt x="279" y="10554"/>
                    </a:lnTo>
                    <a:lnTo>
                      <a:pt x="184" y="10150"/>
                    </a:lnTo>
                    <a:lnTo>
                      <a:pt x="107" y="9722"/>
                    </a:lnTo>
                    <a:lnTo>
                      <a:pt x="48" y="9270"/>
                    </a:lnTo>
                    <a:lnTo>
                      <a:pt x="6" y="8788"/>
                    </a:lnTo>
                    <a:lnTo>
                      <a:pt x="0" y="8282"/>
                    </a:lnTo>
                    <a:lnTo>
                      <a:pt x="18" y="7751"/>
                    </a:lnTo>
                    <a:lnTo>
                      <a:pt x="71" y="7216"/>
                    </a:lnTo>
                    <a:lnTo>
                      <a:pt x="178" y="6705"/>
                    </a:lnTo>
                    <a:lnTo>
                      <a:pt x="315" y="6194"/>
                    </a:lnTo>
                    <a:lnTo>
                      <a:pt x="493" y="5698"/>
                    </a:lnTo>
                    <a:lnTo>
                      <a:pt x="702" y="5216"/>
                    </a:lnTo>
                    <a:lnTo>
                      <a:pt x="951" y="4749"/>
                    </a:lnTo>
                    <a:lnTo>
                      <a:pt x="1243" y="4292"/>
                    </a:lnTo>
                    <a:lnTo>
                      <a:pt x="1564" y="3859"/>
                    </a:lnTo>
                    <a:lnTo>
                      <a:pt x="1914" y="3440"/>
                    </a:lnTo>
                    <a:lnTo>
                      <a:pt x="2313" y="3036"/>
                    </a:lnTo>
                    <a:lnTo>
                      <a:pt x="2741" y="2647"/>
                    </a:lnTo>
                    <a:lnTo>
                      <a:pt x="3199" y="2287"/>
                    </a:lnTo>
                    <a:lnTo>
                      <a:pt x="3704" y="1932"/>
                    </a:lnTo>
                    <a:lnTo>
                      <a:pt x="4245" y="1611"/>
                    </a:lnTo>
                    <a:lnTo>
                      <a:pt x="4816" y="1314"/>
                    </a:lnTo>
                    <a:lnTo>
                      <a:pt x="5404" y="1041"/>
                    </a:lnTo>
                    <a:lnTo>
                      <a:pt x="6017" y="808"/>
                    </a:lnTo>
                    <a:lnTo>
                      <a:pt x="6653" y="594"/>
                    </a:lnTo>
                    <a:lnTo>
                      <a:pt x="7307" y="418"/>
                    </a:lnTo>
                    <a:lnTo>
                      <a:pt x="7973" y="272"/>
                    </a:lnTo>
                    <a:lnTo>
                      <a:pt x="8657" y="156"/>
                    </a:lnTo>
                    <a:lnTo>
                      <a:pt x="9358" y="73"/>
                    </a:lnTo>
                    <a:lnTo>
                      <a:pt x="10078" y="24"/>
                    </a:lnTo>
                    <a:lnTo>
                      <a:pt x="10803" y="0"/>
                    </a:lnTo>
                    <a:close/>
                  </a:path>
                </a:pathLst>
              </a:custGeom>
              <a:solidFill>
                <a:sysClr val="windowText" lastClr="000000"/>
              </a:solid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708" name="Shape 1708"/>
              <p:cNvSpPr/>
              <p:nvPr/>
            </p:nvSpPr>
            <p:spPr>
              <a:xfrm>
                <a:off x="637467" y="562521"/>
                <a:ext cx="296684" cy="279944"/>
              </a:xfrm>
              <a:custGeom>
                <a:avLst/>
                <a:gdLst/>
                <a:ahLst/>
                <a:cxnLst>
                  <a:cxn ang="0">
                    <a:pos x="wd2" y="hd2"/>
                  </a:cxn>
                  <a:cxn ang="5400000">
                    <a:pos x="wd2" y="hd2"/>
                  </a:cxn>
                  <a:cxn ang="10800000">
                    <a:pos x="wd2" y="hd2"/>
                  </a:cxn>
                  <a:cxn ang="16200000">
                    <a:pos x="wd2" y="hd2"/>
                  </a:cxn>
                </a:cxnLst>
                <a:rect l="0" t="0" r="r" b="b"/>
                <a:pathLst>
                  <a:path w="21600" h="21600" extrusionOk="0">
                    <a:moveTo>
                      <a:pt x="19211" y="0"/>
                    </a:moveTo>
                    <a:lnTo>
                      <a:pt x="19770" y="72"/>
                    </a:lnTo>
                    <a:lnTo>
                      <a:pt x="20245" y="269"/>
                    </a:lnTo>
                    <a:lnTo>
                      <a:pt x="20702" y="573"/>
                    </a:lnTo>
                    <a:lnTo>
                      <a:pt x="21075" y="949"/>
                    </a:lnTo>
                    <a:lnTo>
                      <a:pt x="21346" y="1433"/>
                    </a:lnTo>
                    <a:lnTo>
                      <a:pt x="21532" y="1952"/>
                    </a:lnTo>
                    <a:lnTo>
                      <a:pt x="21600" y="2525"/>
                    </a:lnTo>
                    <a:lnTo>
                      <a:pt x="21532" y="3116"/>
                    </a:lnTo>
                    <a:lnTo>
                      <a:pt x="21346" y="3636"/>
                    </a:lnTo>
                    <a:lnTo>
                      <a:pt x="21075" y="4101"/>
                    </a:lnTo>
                    <a:lnTo>
                      <a:pt x="20702" y="4513"/>
                    </a:lnTo>
                    <a:lnTo>
                      <a:pt x="20245" y="4800"/>
                    </a:lnTo>
                    <a:lnTo>
                      <a:pt x="19770" y="4997"/>
                    </a:lnTo>
                    <a:lnTo>
                      <a:pt x="19211" y="5051"/>
                    </a:lnTo>
                    <a:lnTo>
                      <a:pt x="17754" y="5122"/>
                    </a:lnTo>
                    <a:lnTo>
                      <a:pt x="16365" y="5284"/>
                    </a:lnTo>
                    <a:lnTo>
                      <a:pt x="15010" y="5588"/>
                    </a:lnTo>
                    <a:lnTo>
                      <a:pt x="13739" y="6000"/>
                    </a:lnTo>
                    <a:lnTo>
                      <a:pt x="12520" y="6501"/>
                    </a:lnTo>
                    <a:lnTo>
                      <a:pt x="11384" y="7110"/>
                    </a:lnTo>
                    <a:lnTo>
                      <a:pt x="10317" y="7791"/>
                    </a:lnTo>
                    <a:lnTo>
                      <a:pt x="9318" y="8579"/>
                    </a:lnTo>
                    <a:lnTo>
                      <a:pt x="8437" y="9457"/>
                    </a:lnTo>
                    <a:lnTo>
                      <a:pt x="7607" y="10424"/>
                    </a:lnTo>
                    <a:lnTo>
                      <a:pt x="6895" y="11463"/>
                    </a:lnTo>
                    <a:lnTo>
                      <a:pt x="6268" y="12591"/>
                    </a:lnTo>
                    <a:lnTo>
                      <a:pt x="5743" y="13737"/>
                    </a:lnTo>
                    <a:lnTo>
                      <a:pt x="5336" y="15009"/>
                    </a:lnTo>
                    <a:lnTo>
                      <a:pt x="5032" y="16281"/>
                    </a:lnTo>
                    <a:lnTo>
                      <a:pt x="4845" y="17642"/>
                    </a:lnTo>
                    <a:lnTo>
                      <a:pt x="4777" y="19057"/>
                    </a:lnTo>
                    <a:lnTo>
                      <a:pt x="4744" y="19630"/>
                    </a:lnTo>
                    <a:lnTo>
                      <a:pt x="4557" y="20167"/>
                    </a:lnTo>
                    <a:lnTo>
                      <a:pt x="4252" y="20651"/>
                    </a:lnTo>
                    <a:lnTo>
                      <a:pt x="3880" y="21045"/>
                    </a:lnTo>
                    <a:lnTo>
                      <a:pt x="3456" y="21331"/>
                    </a:lnTo>
                    <a:lnTo>
                      <a:pt x="2948" y="21528"/>
                    </a:lnTo>
                    <a:lnTo>
                      <a:pt x="2389" y="21600"/>
                    </a:lnTo>
                    <a:lnTo>
                      <a:pt x="1847" y="21528"/>
                    </a:lnTo>
                    <a:lnTo>
                      <a:pt x="1338" y="21331"/>
                    </a:lnTo>
                    <a:lnTo>
                      <a:pt x="898" y="21045"/>
                    </a:lnTo>
                    <a:lnTo>
                      <a:pt x="542" y="20651"/>
                    </a:lnTo>
                    <a:lnTo>
                      <a:pt x="254" y="20167"/>
                    </a:lnTo>
                    <a:lnTo>
                      <a:pt x="85" y="19630"/>
                    </a:lnTo>
                    <a:lnTo>
                      <a:pt x="0" y="19057"/>
                    </a:lnTo>
                    <a:lnTo>
                      <a:pt x="85" y="17373"/>
                    </a:lnTo>
                    <a:lnTo>
                      <a:pt x="288" y="15725"/>
                    </a:lnTo>
                    <a:lnTo>
                      <a:pt x="610" y="14131"/>
                    </a:lnTo>
                    <a:lnTo>
                      <a:pt x="1067" y="12609"/>
                    </a:lnTo>
                    <a:lnTo>
                      <a:pt x="1609" y="11158"/>
                    </a:lnTo>
                    <a:lnTo>
                      <a:pt x="2304" y="9743"/>
                    </a:lnTo>
                    <a:lnTo>
                      <a:pt x="3083" y="8418"/>
                    </a:lnTo>
                    <a:lnTo>
                      <a:pt x="3981" y="7182"/>
                    </a:lnTo>
                    <a:lnTo>
                      <a:pt x="4964" y="6018"/>
                    </a:lnTo>
                    <a:lnTo>
                      <a:pt x="6065" y="4943"/>
                    </a:lnTo>
                    <a:lnTo>
                      <a:pt x="7234" y="3958"/>
                    </a:lnTo>
                    <a:lnTo>
                      <a:pt x="8471" y="3063"/>
                    </a:lnTo>
                    <a:lnTo>
                      <a:pt x="9826" y="2293"/>
                    </a:lnTo>
                    <a:lnTo>
                      <a:pt x="11232" y="1612"/>
                    </a:lnTo>
                    <a:lnTo>
                      <a:pt x="12706" y="1057"/>
                    </a:lnTo>
                    <a:lnTo>
                      <a:pt x="14231" y="609"/>
                    </a:lnTo>
                    <a:lnTo>
                      <a:pt x="15840" y="269"/>
                    </a:lnTo>
                    <a:lnTo>
                      <a:pt x="17500" y="72"/>
                    </a:lnTo>
                    <a:lnTo>
                      <a:pt x="19211" y="0"/>
                    </a:lnTo>
                    <a:close/>
                  </a:path>
                </a:pathLst>
              </a:custGeom>
              <a:solidFill>
                <a:sysClr val="windowText" lastClr="000000"/>
              </a:solidFill>
              <a:ln w="12700" cap="flat">
                <a:noFill/>
                <a:miter lim="400000"/>
              </a:ln>
              <a:effectLst/>
            </p:spPr>
            <p:txBody>
              <a:bodyPr wrap="square" lIns="0" tIns="0" rIns="0" bIns="0" numCol="1" anchor="t">
                <a:noAutofit/>
              </a:bodyPr>
              <a:lstStyle/>
              <a:p>
                <a:pPr lvl="0">
                  <a:defRPr sz="4000"/>
                </a:pPr>
                <a:endParaRPr sz="4640"/>
              </a:p>
            </p:txBody>
          </p:sp>
        </p:grpSp>
      </p:grpSp>
      <p:sp>
        <p:nvSpPr>
          <p:cNvPr id="41"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693"/>
                                        </p:tgtEl>
                                        <p:attrNameLst>
                                          <p:attrName>style.visibility</p:attrName>
                                        </p:attrNameLst>
                                      </p:cBhvr>
                                      <p:to>
                                        <p:strVal val="visible"/>
                                      </p:to>
                                    </p:set>
                                    <p:animEffect transition="in" filter="wipe(up)">
                                      <p:cBhvr>
                                        <p:cTn id="7" dur="500"/>
                                        <p:tgtEl>
                                          <p:spTgt spid="169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701"/>
                                        </p:tgtEl>
                                        <p:attrNameLst>
                                          <p:attrName>style.visibility</p:attrName>
                                        </p:attrNameLst>
                                      </p:cBhvr>
                                      <p:to>
                                        <p:strVal val="visible"/>
                                      </p:to>
                                    </p:set>
                                    <p:animEffect transition="in" filter="wipe(left)">
                                      <p:cBhvr>
                                        <p:cTn id="15" dur="500"/>
                                        <p:tgtEl>
                                          <p:spTgt spid="1701"/>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697"/>
                                        </p:tgtEl>
                                        <p:attrNameLst>
                                          <p:attrName>style.visibility</p:attrName>
                                        </p:attrNameLst>
                                      </p:cBhvr>
                                      <p:to>
                                        <p:strVal val="visible"/>
                                      </p:to>
                                    </p:set>
                                    <p:animEffect transition="in" filter="wipe(down)">
                                      <p:cBhvr>
                                        <p:cTn id="19" dur="500"/>
                                        <p:tgtEl>
                                          <p:spTgt spid="1697"/>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1696"/>
                                        </p:tgtEl>
                                        <p:attrNameLst>
                                          <p:attrName>style.visibility</p:attrName>
                                        </p:attrNameLst>
                                      </p:cBhvr>
                                      <p:to>
                                        <p:strVal val="visible"/>
                                      </p:to>
                                    </p:set>
                                    <p:animEffect transition="in" filter="wipe(left)">
                                      <p:cBhvr>
                                        <p:cTn id="23" dur="500"/>
                                        <p:tgtEl>
                                          <p:spTgt spid="1696"/>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1704"/>
                                        </p:tgtEl>
                                        <p:attrNameLst>
                                          <p:attrName>style.visibility</p:attrName>
                                        </p:attrNameLst>
                                      </p:cBhvr>
                                      <p:to>
                                        <p:strVal val="visible"/>
                                      </p:to>
                                    </p:set>
                                    <p:animEffect transition="in" filter="wipe(left)">
                                      <p:cBhvr>
                                        <p:cTn id="31" dur="500"/>
                                        <p:tgtEl>
                                          <p:spTgt spid="1704"/>
                                        </p:tgtEl>
                                      </p:cBhvr>
                                    </p:animEffect>
                                  </p:childTnLst>
                                </p:cTn>
                              </p:par>
                            </p:childTnLst>
                          </p:cTn>
                        </p:par>
                        <p:par>
                          <p:cTn id="32" fill="hold">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1730"/>
                                        </p:tgtEl>
                                        <p:attrNameLst>
                                          <p:attrName>style.visibility</p:attrName>
                                        </p:attrNameLst>
                                      </p:cBhvr>
                                      <p:to>
                                        <p:strVal val="visible"/>
                                      </p:to>
                                    </p:set>
                                    <p:animEffect transition="in" filter="wipe(up)">
                                      <p:cBhvr>
                                        <p:cTn id="35" dur="500"/>
                                        <p:tgtEl>
                                          <p:spTgt spid="1730"/>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fade">
                                      <p:cBhvr>
                                        <p:cTn id="39" dur="500"/>
                                        <p:tgtEl>
                                          <p:spTgt spid="26"/>
                                        </p:tgtEl>
                                      </p:cBhvr>
                                    </p:animEffect>
                                  </p:childTnLst>
                                </p:cTn>
                              </p:par>
                            </p:childTnLst>
                          </p:cTn>
                        </p:par>
                        <p:par>
                          <p:cTn id="40" fill="hold">
                            <p:stCondLst>
                              <p:cond delay="4500"/>
                            </p:stCondLst>
                            <p:childTnLst>
                              <p:par>
                                <p:cTn id="41" presetID="22" presetClass="entr" presetSubtype="2" fill="hold" grpId="0" nodeType="afterEffect">
                                  <p:stCondLst>
                                    <p:cond delay="0"/>
                                  </p:stCondLst>
                                  <p:childTnLst>
                                    <p:set>
                                      <p:cBhvr>
                                        <p:cTn id="42" dur="1" fill="hold">
                                          <p:stCondLst>
                                            <p:cond delay="0"/>
                                          </p:stCondLst>
                                        </p:cTn>
                                        <p:tgtEl>
                                          <p:spTgt spid="1721"/>
                                        </p:tgtEl>
                                        <p:attrNameLst>
                                          <p:attrName>style.visibility</p:attrName>
                                        </p:attrNameLst>
                                      </p:cBhvr>
                                      <p:to>
                                        <p:strVal val="visible"/>
                                      </p:to>
                                    </p:set>
                                    <p:animEffect transition="in" filter="wipe(right)">
                                      <p:cBhvr>
                                        <p:cTn id="43" dur="500"/>
                                        <p:tgtEl>
                                          <p:spTgt spid="1721"/>
                                        </p:tgtEl>
                                      </p:cBhvr>
                                    </p:animEffect>
                                  </p:childTnLst>
                                </p:cTn>
                              </p:par>
                            </p:childTnLst>
                          </p:cTn>
                        </p:par>
                        <p:par>
                          <p:cTn id="44" fill="hold">
                            <p:stCondLst>
                              <p:cond delay="5000"/>
                            </p:stCondLst>
                            <p:childTnLst>
                              <p:par>
                                <p:cTn id="45" presetID="22" presetClass="entr" presetSubtype="8"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wipe(left)">
                                      <p:cBhvr>
                                        <p:cTn id="47" dur="500"/>
                                        <p:tgtEl>
                                          <p:spTgt spid="7"/>
                                        </p:tgtEl>
                                      </p:cBhvr>
                                    </p:animEffect>
                                  </p:childTnLst>
                                </p:cTn>
                              </p:par>
                            </p:childTnLst>
                          </p:cTn>
                        </p:par>
                        <p:par>
                          <p:cTn id="48" fill="hold">
                            <p:stCondLst>
                              <p:cond delay="5500"/>
                            </p:stCondLst>
                            <p:childTnLst>
                              <p:par>
                                <p:cTn id="49" presetID="22" presetClass="entr" presetSubtype="1" fill="hold" nodeType="afterEffect">
                                  <p:stCondLst>
                                    <p:cond delay="0"/>
                                  </p:stCondLst>
                                  <p:childTnLst>
                                    <p:set>
                                      <p:cBhvr>
                                        <p:cTn id="50" dur="1" fill="hold">
                                          <p:stCondLst>
                                            <p:cond delay="0"/>
                                          </p:stCondLst>
                                        </p:cTn>
                                        <p:tgtEl>
                                          <p:spTgt spid="8"/>
                                        </p:tgtEl>
                                        <p:attrNameLst>
                                          <p:attrName>style.visibility</p:attrName>
                                        </p:attrNameLst>
                                      </p:cBhvr>
                                      <p:to>
                                        <p:strVal val="visible"/>
                                      </p:to>
                                    </p:set>
                                    <p:animEffect transition="in" filter="wipe(up)">
                                      <p:cBhvr>
                                        <p:cTn id="5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 grpId="0" bldLvl="0" animBg="1"/>
      <p:bldP spid="1721" grpId="0" bldLvl="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10" name="Shape 1696"/>
          <p:cNvSpPr/>
          <p:nvPr/>
        </p:nvSpPr>
        <p:spPr>
          <a:xfrm flipH="1" flipV="1">
            <a:off x="2730678" y="4098502"/>
            <a:ext cx="4214331" cy="670"/>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sp>
        <p:nvSpPr>
          <p:cNvPr id="13" name="Shape 1684"/>
          <p:cNvSpPr/>
          <p:nvPr/>
        </p:nvSpPr>
        <p:spPr>
          <a:xfrm>
            <a:off x="6929633" y="4098502"/>
            <a:ext cx="0" cy="1238256"/>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grpSp>
        <p:nvGrpSpPr>
          <p:cNvPr id="4" name="Group 3"/>
          <p:cNvGrpSpPr/>
          <p:nvPr/>
        </p:nvGrpSpPr>
        <p:grpSpPr>
          <a:xfrm>
            <a:off x="6330931" y="1585156"/>
            <a:ext cx="1252320" cy="1252320"/>
            <a:chOff x="13402980" y="7309971"/>
            <a:chExt cx="1976719" cy="1976719"/>
          </a:xfrm>
        </p:grpSpPr>
        <p:sp>
          <p:nvSpPr>
            <p:cNvPr id="1652" name="Shape 1652"/>
            <p:cNvSpPr/>
            <p:nvPr/>
          </p:nvSpPr>
          <p:spPr>
            <a:xfrm>
              <a:off x="13402980" y="7309971"/>
              <a:ext cx="1976719" cy="197671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a:effectLst>
              <a:outerShdw blurRad="114300" dist="12700" dir="5400000" rotWithShape="0">
                <a:srgbClr val="000000"/>
              </a:outerShdw>
            </a:effectLst>
          </p:spPr>
          <p:txBody>
            <a:bodyPr lIns="0" tIns="0" rIns="0" bIns="0" anchor="ctr"/>
            <a:lstStyle/>
            <a:p>
              <a:pPr lvl="0" algn="ctr">
                <a:defRPr sz="4000">
                  <a:solidFill>
                    <a:srgbClr val="FFFFFF"/>
                  </a:solidFill>
                </a:defRPr>
              </a:pPr>
              <a:endParaRPr sz="4640"/>
            </a:p>
          </p:txBody>
        </p:sp>
        <p:sp>
          <p:nvSpPr>
            <p:cNvPr id="44" name="Oval 43"/>
            <p:cNvSpPr/>
            <p:nvPr/>
          </p:nvSpPr>
          <p:spPr>
            <a:xfrm>
              <a:off x="13660903" y="7684236"/>
              <a:ext cx="1481717" cy="1224762"/>
            </a:xfrm>
            <a:prstGeom prst="ellipse">
              <a:avLst/>
            </a:prstGeom>
            <a:solidFill>
              <a:srgbClr val="FFFFFF"/>
            </a:solidFill>
            <a:ln w="12700" cap="flat">
              <a:noFill/>
              <a:prstDash val="solid"/>
              <a:miter lim="800000"/>
            </a:ln>
            <a:effectLst/>
          </p:spPr>
          <p:txBody>
            <a:bodyPr rot="0" spcFirstLastPara="1" vertOverflow="overflow" horzOverflow="overflow" vert="horz" wrap="square" lIns="48217" tIns="48217" rIns="48217" bIns="48217" numCol="1" spcCol="38100" rtlCol="0" anchor="ctr">
              <a:spAutoFit/>
            </a:bodyPr>
            <a:lstStyle/>
            <a:p>
              <a:pPr defTabSz="1446530" fontAlgn="auto" latinLnBrk="1" hangingPunct="0">
                <a:spcBef>
                  <a:spcPts val="0"/>
                </a:spcBef>
                <a:spcAft>
                  <a:spcPts val="0"/>
                </a:spcAft>
              </a:pPr>
              <a:endParaRPr lang="en-US" sz="2955">
                <a:solidFill>
                  <a:srgbClr val="000000"/>
                </a:solidFill>
                <a:latin typeface="Calibri" panose="020F0502020204030204"/>
                <a:ea typeface="Calibri" panose="020F0502020204030204"/>
                <a:cs typeface="Calibri" panose="020F0502020204030204"/>
                <a:sym typeface="Calibri" panose="020F0502020204030204"/>
              </a:endParaRPr>
            </a:p>
          </p:txBody>
        </p:sp>
        <p:grpSp>
          <p:nvGrpSpPr>
            <p:cNvPr id="1665" name="Group 1665"/>
            <p:cNvGrpSpPr/>
            <p:nvPr/>
          </p:nvGrpSpPr>
          <p:grpSpPr>
            <a:xfrm>
              <a:off x="13963588" y="7957329"/>
              <a:ext cx="846453" cy="723465"/>
              <a:chOff x="0" y="0"/>
              <a:chExt cx="846452" cy="723463"/>
            </a:xfrm>
            <a:solidFill>
              <a:sysClr val="windowText" lastClr="000000"/>
            </a:solidFill>
          </p:grpSpPr>
          <p:sp>
            <p:nvSpPr>
              <p:cNvPr id="1663" name="Shape 1663"/>
              <p:cNvSpPr/>
              <p:nvPr/>
            </p:nvSpPr>
            <p:spPr>
              <a:xfrm>
                <a:off x="220085" y="123369"/>
                <a:ext cx="626368" cy="473299"/>
              </a:xfrm>
              <a:custGeom>
                <a:avLst/>
                <a:gdLst/>
                <a:ahLst/>
                <a:cxnLst>
                  <a:cxn ang="0">
                    <a:pos x="wd2" y="hd2"/>
                  </a:cxn>
                  <a:cxn ang="5400000">
                    <a:pos x="wd2" y="hd2"/>
                  </a:cxn>
                  <a:cxn ang="10800000">
                    <a:pos x="wd2" y="hd2"/>
                  </a:cxn>
                  <a:cxn ang="16200000">
                    <a:pos x="wd2" y="hd2"/>
                  </a:cxn>
                </a:cxnLst>
                <a:rect l="0" t="0" r="r" b="b"/>
                <a:pathLst>
                  <a:path w="21600" h="21600" extrusionOk="0">
                    <a:moveTo>
                      <a:pt x="19446" y="0"/>
                    </a:moveTo>
                    <a:lnTo>
                      <a:pt x="19643" y="9"/>
                    </a:lnTo>
                    <a:lnTo>
                      <a:pt x="19827" y="78"/>
                    </a:lnTo>
                    <a:lnTo>
                      <a:pt x="20004" y="183"/>
                    </a:lnTo>
                    <a:lnTo>
                      <a:pt x="20175" y="348"/>
                    </a:lnTo>
                    <a:lnTo>
                      <a:pt x="21285" y="1721"/>
                    </a:lnTo>
                    <a:lnTo>
                      <a:pt x="21416" y="1921"/>
                    </a:lnTo>
                    <a:lnTo>
                      <a:pt x="21515" y="2147"/>
                    </a:lnTo>
                    <a:lnTo>
                      <a:pt x="21574" y="2390"/>
                    </a:lnTo>
                    <a:lnTo>
                      <a:pt x="21600" y="2651"/>
                    </a:lnTo>
                    <a:lnTo>
                      <a:pt x="21593" y="2903"/>
                    </a:lnTo>
                    <a:lnTo>
                      <a:pt x="21541" y="3155"/>
                    </a:lnTo>
                    <a:lnTo>
                      <a:pt x="21462" y="3390"/>
                    </a:lnTo>
                    <a:lnTo>
                      <a:pt x="21337" y="3607"/>
                    </a:lnTo>
                    <a:lnTo>
                      <a:pt x="8991" y="21131"/>
                    </a:lnTo>
                    <a:lnTo>
                      <a:pt x="8846" y="21322"/>
                    </a:lnTo>
                    <a:lnTo>
                      <a:pt x="8669" y="21461"/>
                    </a:lnTo>
                    <a:lnTo>
                      <a:pt x="8472" y="21548"/>
                    </a:lnTo>
                    <a:lnTo>
                      <a:pt x="8268" y="21600"/>
                    </a:lnTo>
                    <a:lnTo>
                      <a:pt x="8065" y="21600"/>
                    </a:lnTo>
                    <a:lnTo>
                      <a:pt x="7868" y="21557"/>
                    </a:lnTo>
                    <a:lnTo>
                      <a:pt x="7671" y="21461"/>
                    </a:lnTo>
                    <a:lnTo>
                      <a:pt x="7500" y="21322"/>
                    </a:lnTo>
                    <a:lnTo>
                      <a:pt x="401" y="14377"/>
                    </a:lnTo>
                    <a:lnTo>
                      <a:pt x="250" y="14203"/>
                    </a:lnTo>
                    <a:lnTo>
                      <a:pt x="131" y="13994"/>
                    </a:lnTo>
                    <a:lnTo>
                      <a:pt x="53" y="13760"/>
                    </a:lnTo>
                    <a:lnTo>
                      <a:pt x="13" y="13508"/>
                    </a:lnTo>
                    <a:lnTo>
                      <a:pt x="0" y="13256"/>
                    </a:lnTo>
                    <a:lnTo>
                      <a:pt x="26" y="12995"/>
                    </a:lnTo>
                    <a:lnTo>
                      <a:pt x="92" y="12751"/>
                    </a:lnTo>
                    <a:lnTo>
                      <a:pt x="197" y="12525"/>
                    </a:lnTo>
                    <a:lnTo>
                      <a:pt x="1110" y="10917"/>
                    </a:lnTo>
                    <a:lnTo>
                      <a:pt x="1248" y="10717"/>
                    </a:lnTo>
                    <a:lnTo>
                      <a:pt x="1412" y="10570"/>
                    </a:lnTo>
                    <a:lnTo>
                      <a:pt x="1589" y="10457"/>
                    </a:lnTo>
                    <a:lnTo>
                      <a:pt x="1773" y="10405"/>
                    </a:lnTo>
                    <a:lnTo>
                      <a:pt x="1970" y="10387"/>
                    </a:lnTo>
                    <a:lnTo>
                      <a:pt x="2161" y="10422"/>
                    </a:lnTo>
                    <a:lnTo>
                      <a:pt x="2351" y="10509"/>
                    </a:lnTo>
                    <a:lnTo>
                      <a:pt x="2528" y="10648"/>
                    </a:lnTo>
                    <a:lnTo>
                      <a:pt x="7080" y="15055"/>
                    </a:lnTo>
                    <a:lnTo>
                      <a:pt x="7257" y="15203"/>
                    </a:lnTo>
                    <a:lnTo>
                      <a:pt x="7441" y="15289"/>
                    </a:lnTo>
                    <a:lnTo>
                      <a:pt x="7644" y="15342"/>
                    </a:lnTo>
                    <a:lnTo>
                      <a:pt x="7848" y="15324"/>
                    </a:lnTo>
                    <a:lnTo>
                      <a:pt x="8052" y="15281"/>
                    </a:lnTo>
                    <a:lnTo>
                      <a:pt x="8249" y="15185"/>
                    </a:lnTo>
                    <a:lnTo>
                      <a:pt x="8419" y="15055"/>
                    </a:lnTo>
                    <a:lnTo>
                      <a:pt x="8577" y="14872"/>
                    </a:lnTo>
                    <a:lnTo>
                      <a:pt x="18750" y="417"/>
                    </a:lnTo>
                    <a:lnTo>
                      <a:pt x="18901" y="243"/>
                    </a:lnTo>
                    <a:lnTo>
                      <a:pt x="19078" y="113"/>
                    </a:lnTo>
                    <a:lnTo>
                      <a:pt x="19255" y="35"/>
                    </a:lnTo>
                    <a:lnTo>
                      <a:pt x="19446"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664" name="Shape 1664"/>
              <p:cNvSpPr/>
              <p:nvPr/>
            </p:nvSpPr>
            <p:spPr>
              <a:xfrm>
                <a:off x="-1" y="0"/>
                <a:ext cx="743265" cy="723464"/>
              </a:xfrm>
              <a:custGeom>
                <a:avLst/>
                <a:gdLst/>
                <a:ahLst/>
                <a:cxnLst>
                  <a:cxn ang="0">
                    <a:pos x="wd2" y="hd2"/>
                  </a:cxn>
                  <a:cxn ang="5400000">
                    <a:pos x="wd2" y="hd2"/>
                  </a:cxn>
                  <a:cxn ang="10800000">
                    <a:pos x="wd2" y="hd2"/>
                  </a:cxn>
                  <a:cxn ang="16200000">
                    <a:pos x="wd2" y="hd2"/>
                  </a:cxn>
                </a:cxnLst>
                <a:rect l="0" t="0" r="r" b="b"/>
                <a:pathLst>
                  <a:path w="21600" h="21600" extrusionOk="0">
                    <a:moveTo>
                      <a:pt x="1306" y="0"/>
                    </a:moveTo>
                    <a:lnTo>
                      <a:pt x="20294" y="0"/>
                    </a:lnTo>
                    <a:lnTo>
                      <a:pt x="20532" y="23"/>
                    </a:lnTo>
                    <a:lnTo>
                      <a:pt x="20748" y="85"/>
                    </a:lnTo>
                    <a:lnTo>
                      <a:pt x="20958" y="188"/>
                    </a:lnTo>
                    <a:lnTo>
                      <a:pt x="21141" y="324"/>
                    </a:lnTo>
                    <a:lnTo>
                      <a:pt x="21296" y="483"/>
                    </a:lnTo>
                    <a:lnTo>
                      <a:pt x="21423" y="671"/>
                    </a:lnTo>
                    <a:lnTo>
                      <a:pt x="21517" y="881"/>
                    </a:lnTo>
                    <a:lnTo>
                      <a:pt x="21589" y="1103"/>
                    </a:lnTo>
                    <a:lnTo>
                      <a:pt x="21600" y="1341"/>
                    </a:lnTo>
                    <a:lnTo>
                      <a:pt x="21600" y="2393"/>
                    </a:lnTo>
                    <a:lnTo>
                      <a:pt x="21594" y="2518"/>
                    </a:lnTo>
                    <a:lnTo>
                      <a:pt x="21567" y="2626"/>
                    </a:lnTo>
                    <a:lnTo>
                      <a:pt x="21517" y="2717"/>
                    </a:lnTo>
                    <a:lnTo>
                      <a:pt x="21473" y="2785"/>
                    </a:lnTo>
                    <a:lnTo>
                      <a:pt x="21384" y="2876"/>
                    </a:lnTo>
                    <a:lnTo>
                      <a:pt x="21334" y="2933"/>
                    </a:lnTo>
                    <a:lnTo>
                      <a:pt x="21268" y="2990"/>
                    </a:lnTo>
                    <a:lnTo>
                      <a:pt x="21185" y="3075"/>
                    </a:lnTo>
                    <a:lnTo>
                      <a:pt x="21097" y="3160"/>
                    </a:lnTo>
                    <a:lnTo>
                      <a:pt x="21002" y="3251"/>
                    </a:lnTo>
                    <a:lnTo>
                      <a:pt x="20908" y="3337"/>
                    </a:lnTo>
                    <a:lnTo>
                      <a:pt x="20820" y="3428"/>
                    </a:lnTo>
                    <a:lnTo>
                      <a:pt x="20737" y="3507"/>
                    </a:lnTo>
                    <a:lnTo>
                      <a:pt x="20670" y="3575"/>
                    </a:lnTo>
                    <a:lnTo>
                      <a:pt x="20610" y="3627"/>
                    </a:lnTo>
                    <a:lnTo>
                      <a:pt x="20571" y="3661"/>
                    </a:lnTo>
                    <a:lnTo>
                      <a:pt x="20565" y="3672"/>
                    </a:lnTo>
                    <a:lnTo>
                      <a:pt x="20532" y="3706"/>
                    </a:lnTo>
                    <a:lnTo>
                      <a:pt x="20499" y="3735"/>
                    </a:lnTo>
                    <a:lnTo>
                      <a:pt x="20460" y="3769"/>
                    </a:lnTo>
                    <a:lnTo>
                      <a:pt x="20416" y="3791"/>
                    </a:lnTo>
                    <a:lnTo>
                      <a:pt x="20327" y="3814"/>
                    </a:lnTo>
                    <a:lnTo>
                      <a:pt x="20278" y="3797"/>
                    </a:lnTo>
                    <a:lnTo>
                      <a:pt x="20250" y="3752"/>
                    </a:lnTo>
                    <a:lnTo>
                      <a:pt x="20228" y="3672"/>
                    </a:lnTo>
                    <a:lnTo>
                      <a:pt x="20222" y="3570"/>
                    </a:lnTo>
                    <a:lnTo>
                      <a:pt x="20222" y="2768"/>
                    </a:lnTo>
                    <a:lnTo>
                      <a:pt x="20200" y="2524"/>
                    </a:lnTo>
                    <a:lnTo>
                      <a:pt x="20139" y="2302"/>
                    </a:lnTo>
                    <a:lnTo>
                      <a:pt x="20040" y="2097"/>
                    </a:lnTo>
                    <a:lnTo>
                      <a:pt x="19912" y="1904"/>
                    </a:lnTo>
                    <a:lnTo>
                      <a:pt x="19758" y="1739"/>
                    </a:lnTo>
                    <a:lnTo>
                      <a:pt x="19569" y="1609"/>
                    </a:lnTo>
                    <a:lnTo>
                      <a:pt x="19370" y="1512"/>
                    </a:lnTo>
                    <a:lnTo>
                      <a:pt x="19143" y="1449"/>
                    </a:lnTo>
                    <a:lnTo>
                      <a:pt x="18917" y="1427"/>
                    </a:lnTo>
                    <a:lnTo>
                      <a:pt x="2689" y="1427"/>
                    </a:lnTo>
                    <a:lnTo>
                      <a:pt x="2457" y="1449"/>
                    </a:lnTo>
                    <a:lnTo>
                      <a:pt x="2230" y="1512"/>
                    </a:lnTo>
                    <a:lnTo>
                      <a:pt x="2031" y="1609"/>
                    </a:lnTo>
                    <a:lnTo>
                      <a:pt x="1853" y="1739"/>
                    </a:lnTo>
                    <a:lnTo>
                      <a:pt x="1693" y="1904"/>
                    </a:lnTo>
                    <a:lnTo>
                      <a:pt x="1560" y="2097"/>
                    </a:lnTo>
                    <a:lnTo>
                      <a:pt x="1461" y="2302"/>
                    </a:lnTo>
                    <a:lnTo>
                      <a:pt x="1405" y="2524"/>
                    </a:lnTo>
                    <a:lnTo>
                      <a:pt x="1383" y="2768"/>
                    </a:lnTo>
                    <a:lnTo>
                      <a:pt x="1383" y="18832"/>
                    </a:lnTo>
                    <a:lnTo>
                      <a:pt x="1405" y="19076"/>
                    </a:lnTo>
                    <a:lnTo>
                      <a:pt x="1461" y="19298"/>
                    </a:lnTo>
                    <a:lnTo>
                      <a:pt x="1560" y="19503"/>
                    </a:lnTo>
                    <a:lnTo>
                      <a:pt x="1693" y="19696"/>
                    </a:lnTo>
                    <a:lnTo>
                      <a:pt x="1853" y="19861"/>
                    </a:lnTo>
                    <a:lnTo>
                      <a:pt x="2031" y="19986"/>
                    </a:lnTo>
                    <a:lnTo>
                      <a:pt x="2230" y="20088"/>
                    </a:lnTo>
                    <a:lnTo>
                      <a:pt x="2457" y="20151"/>
                    </a:lnTo>
                    <a:lnTo>
                      <a:pt x="2689" y="20173"/>
                    </a:lnTo>
                    <a:lnTo>
                      <a:pt x="18917" y="20173"/>
                    </a:lnTo>
                    <a:lnTo>
                      <a:pt x="19143" y="20151"/>
                    </a:lnTo>
                    <a:lnTo>
                      <a:pt x="19370" y="20088"/>
                    </a:lnTo>
                    <a:lnTo>
                      <a:pt x="19569" y="19986"/>
                    </a:lnTo>
                    <a:lnTo>
                      <a:pt x="19758" y="19861"/>
                    </a:lnTo>
                    <a:lnTo>
                      <a:pt x="19912" y="19696"/>
                    </a:lnTo>
                    <a:lnTo>
                      <a:pt x="20040" y="19503"/>
                    </a:lnTo>
                    <a:lnTo>
                      <a:pt x="20139" y="19298"/>
                    </a:lnTo>
                    <a:lnTo>
                      <a:pt x="20200" y="19076"/>
                    </a:lnTo>
                    <a:lnTo>
                      <a:pt x="20222" y="18832"/>
                    </a:lnTo>
                    <a:lnTo>
                      <a:pt x="20222" y="13693"/>
                    </a:lnTo>
                    <a:lnTo>
                      <a:pt x="20228" y="13528"/>
                    </a:lnTo>
                    <a:lnTo>
                      <a:pt x="20250" y="13398"/>
                    </a:lnTo>
                    <a:lnTo>
                      <a:pt x="20278" y="13295"/>
                    </a:lnTo>
                    <a:lnTo>
                      <a:pt x="20327" y="13210"/>
                    </a:lnTo>
                    <a:lnTo>
                      <a:pt x="20377" y="13142"/>
                    </a:lnTo>
                    <a:lnTo>
                      <a:pt x="20427" y="13079"/>
                    </a:lnTo>
                    <a:lnTo>
                      <a:pt x="20510" y="13000"/>
                    </a:lnTo>
                    <a:lnTo>
                      <a:pt x="20593" y="12909"/>
                    </a:lnTo>
                    <a:lnTo>
                      <a:pt x="20693" y="12807"/>
                    </a:lnTo>
                    <a:lnTo>
                      <a:pt x="20787" y="12704"/>
                    </a:lnTo>
                    <a:lnTo>
                      <a:pt x="20886" y="12596"/>
                    </a:lnTo>
                    <a:lnTo>
                      <a:pt x="20975" y="12494"/>
                    </a:lnTo>
                    <a:lnTo>
                      <a:pt x="21063" y="12397"/>
                    </a:lnTo>
                    <a:lnTo>
                      <a:pt x="21146" y="12301"/>
                    </a:lnTo>
                    <a:lnTo>
                      <a:pt x="21213" y="12227"/>
                    </a:lnTo>
                    <a:lnTo>
                      <a:pt x="21257" y="12176"/>
                    </a:lnTo>
                    <a:lnTo>
                      <a:pt x="21296" y="12136"/>
                    </a:lnTo>
                    <a:lnTo>
                      <a:pt x="21301" y="12119"/>
                    </a:lnTo>
                    <a:lnTo>
                      <a:pt x="21318" y="12113"/>
                    </a:lnTo>
                    <a:lnTo>
                      <a:pt x="21340" y="12090"/>
                    </a:lnTo>
                    <a:lnTo>
                      <a:pt x="21368" y="12056"/>
                    </a:lnTo>
                    <a:lnTo>
                      <a:pt x="21406" y="12028"/>
                    </a:lnTo>
                    <a:lnTo>
                      <a:pt x="21451" y="12005"/>
                    </a:lnTo>
                    <a:lnTo>
                      <a:pt x="21495" y="11988"/>
                    </a:lnTo>
                    <a:lnTo>
                      <a:pt x="21539" y="11988"/>
                    </a:lnTo>
                    <a:lnTo>
                      <a:pt x="21572" y="12011"/>
                    </a:lnTo>
                    <a:lnTo>
                      <a:pt x="21594" y="12073"/>
                    </a:lnTo>
                    <a:lnTo>
                      <a:pt x="21600" y="12164"/>
                    </a:lnTo>
                    <a:lnTo>
                      <a:pt x="21600" y="20259"/>
                    </a:lnTo>
                    <a:lnTo>
                      <a:pt x="21589" y="20497"/>
                    </a:lnTo>
                    <a:lnTo>
                      <a:pt x="21517" y="20725"/>
                    </a:lnTo>
                    <a:lnTo>
                      <a:pt x="21423" y="20929"/>
                    </a:lnTo>
                    <a:lnTo>
                      <a:pt x="21296" y="21117"/>
                    </a:lnTo>
                    <a:lnTo>
                      <a:pt x="21141" y="21276"/>
                    </a:lnTo>
                    <a:lnTo>
                      <a:pt x="20958" y="21412"/>
                    </a:lnTo>
                    <a:lnTo>
                      <a:pt x="20748" y="21515"/>
                    </a:lnTo>
                    <a:lnTo>
                      <a:pt x="20532" y="21577"/>
                    </a:lnTo>
                    <a:lnTo>
                      <a:pt x="20294" y="21600"/>
                    </a:lnTo>
                    <a:lnTo>
                      <a:pt x="1306" y="21600"/>
                    </a:lnTo>
                    <a:lnTo>
                      <a:pt x="1073" y="21577"/>
                    </a:lnTo>
                    <a:lnTo>
                      <a:pt x="852" y="21515"/>
                    </a:lnTo>
                    <a:lnTo>
                      <a:pt x="647" y="21412"/>
                    </a:lnTo>
                    <a:lnTo>
                      <a:pt x="465" y="21276"/>
                    </a:lnTo>
                    <a:lnTo>
                      <a:pt x="304" y="21117"/>
                    </a:lnTo>
                    <a:lnTo>
                      <a:pt x="177" y="20929"/>
                    </a:lnTo>
                    <a:lnTo>
                      <a:pt x="83" y="20725"/>
                    </a:lnTo>
                    <a:lnTo>
                      <a:pt x="22" y="20497"/>
                    </a:lnTo>
                    <a:lnTo>
                      <a:pt x="0" y="20259"/>
                    </a:lnTo>
                    <a:lnTo>
                      <a:pt x="0" y="1341"/>
                    </a:lnTo>
                    <a:lnTo>
                      <a:pt x="22" y="1103"/>
                    </a:lnTo>
                    <a:lnTo>
                      <a:pt x="83" y="881"/>
                    </a:lnTo>
                    <a:lnTo>
                      <a:pt x="177" y="671"/>
                    </a:lnTo>
                    <a:lnTo>
                      <a:pt x="304" y="483"/>
                    </a:lnTo>
                    <a:lnTo>
                      <a:pt x="465" y="324"/>
                    </a:lnTo>
                    <a:lnTo>
                      <a:pt x="647" y="188"/>
                    </a:lnTo>
                    <a:lnTo>
                      <a:pt x="852" y="85"/>
                    </a:lnTo>
                    <a:lnTo>
                      <a:pt x="1073" y="23"/>
                    </a:lnTo>
                    <a:lnTo>
                      <a:pt x="1306"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grpSp>
      </p:grpSp>
      <p:sp>
        <p:nvSpPr>
          <p:cNvPr id="3" name="Shape 1696"/>
          <p:cNvSpPr/>
          <p:nvPr/>
        </p:nvSpPr>
        <p:spPr>
          <a:xfrm flipH="1" flipV="1">
            <a:off x="7574544" y="2240112"/>
            <a:ext cx="4016800" cy="0"/>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sp>
        <p:nvSpPr>
          <p:cNvPr id="6" name="Shape 1696"/>
          <p:cNvSpPr/>
          <p:nvPr/>
        </p:nvSpPr>
        <p:spPr>
          <a:xfrm flipH="1" flipV="1">
            <a:off x="2093804" y="2240782"/>
            <a:ext cx="4237127" cy="670"/>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sp>
        <p:nvSpPr>
          <p:cNvPr id="1684" name="Shape 1684"/>
          <p:cNvSpPr/>
          <p:nvPr/>
        </p:nvSpPr>
        <p:spPr>
          <a:xfrm>
            <a:off x="11591344" y="1001857"/>
            <a:ext cx="0" cy="1238256"/>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sp>
        <p:nvSpPr>
          <p:cNvPr id="9" name="Shape 1684"/>
          <p:cNvSpPr/>
          <p:nvPr/>
        </p:nvSpPr>
        <p:spPr>
          <a:xfrm>
            <a:off x="2093803" y="2240783"/>
            <a:ext cx="0" cy="1238256"/>
          </a:xfrm>
          <a:prstGeom prst="line">
            <a:avLst/>
          </a:prstGeom>
          <a:ln w="47625">
            <a:solidFill>
              <a:schemeClr val="tx1">
                <a:lumMod val="50000"/>
                <a:lumOff val="50000"/>
              </a:schemeClr>
            </a:solidFill>
            <a:prstDash val="sysDash"/>
            <a:miter/>
          </a:ln>
        </p:spPr>
        <p:txBody>
          <a:bodyPr lIns="0" tIns="0" rIns="0" bIns="0"/>
          <a:lstStyle/>
          <a:p>
            <a:pPr defTabSz="481965">
              <a:defRPr sz="1200">
                <a:latin typeface="Calibri" panose="020F0502020204030204" pitchFamily="34" charset="0"/>
                <a:ea typeface="+mn-ea"/>
                <a:cs typeface="+mn-ea"/>
                <a:sym typeface="Helvetica"/>
              </a:defRPr>
            </a:pPr>
            <a:endParaRPr sz="1265"/>
          </a:p>
        </p:txBody>
      </p:sp>
      <p:grpSp>
        <p:nvGrpSpPr>
          <p:cNvPr id="129" name="Group 3"/>
          <p:cNvGrpSpPr/>
          <p:nvPr/>
        </p:nvGrpSpPr>
        <p:grpSpPr>
          <a:xfrm>
            <a:off x="1456928" y="3471003"/>
            <a:ext cx="1273750" cy="1263705"/>
            <a:chOff x="3395383" y="6223746"/>
            <a:chExt cx="1976719" cy="1976719"/>
          </a:xfrm>
        </p:grpSpPr>
        <p:sp>
          <p:nvSpPr>
            <p:cNvPr id="130" name="Shape 1618"/>
            <p:cNvSpPr/>
            <p:nvPr/>
          </p:nvSpPr>
          <p:spPr>
            <a:xfrm>
              <a:off x="3395383" y="6223746"/>
              <a:ext cx="1976719" cy="197671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bg1">
                <a:lumMod val="50000"/>
              </a:schemeClr>
            </a:solidFill>
            <a:ln w="12700">
              <a:miter lim="400000"/>
            </a:ln>
            <a:effectLst>
              <a:outerShdw blurRad="114300" dist="12700" dir="5400000" rotWithShape="0">
                <a:srgbClr val="000000"/>
              </a:outerShdw>
            </a:effectLst>
          </p:spPr>
          <p:txBody>
            <a:bodyPr lIns="0" tIns="0" rIns="0" bIns="0" anchor="ctr"/>
            <a:lstStyle/>
            <a:p>
              <a:pPr lvl="0" algn="ctr">
                <a:defRPr sz="4000">
                  <a:solidFill>
                    <a:srgbClr val="FFFFFF"/>
                  </a:solidFill>
                </a:defRPr>
              </a:pPr>
              <a:endParaRPr sz="4640"/>
            </a:p>
          </p:txBody>
        </p:sp>
        <p:sp>
          <p:nvSpPr>
            <p:cNvPr id="131" name="Oval 39"/>
            <p:cNvSpPr/>
            <p:nvPr/>
          </p:nvSpPr>
          <p:spPr>
            <a:xfrm>
              <a:off x="3642881" y="6644885"/>
              <a:ext cx="1481718" cy="1213728"/>
            </a:xfrm>
            <a:prstGeom prst="ellipse">
              <a:avLst/>
            </a:prstGeom>
            <a:solidFill>
              <a:srgbClr val="FFFFFF"/>
            </a:solidFill>
            <a:ln w="12700" cap="flat">
              <a:noFill/>
              <a:prstDash val="solid"/>
              <a:miter lim="800000"/>
            </a:ln>
            <a:effectLst/>
          </p:spPr>
          <p:txBody>
            <a:bodyPr rot="0" spcFirstLastPara="1" vertOverflow="overflow" horzOverflow="overflow" vert="horz" wrap="square" lIns="48217" tIns="48217" rIns="48217" bIns="48217" numCol="1" spcCol="38100" rtlCol="0" anchor="ctr">
              <a:spAutoFit/>
            </a:bodyPr>
            <a:lstStyle/>
            <a:p>
              <a:pPr defTabSz="1446530" fontAlgn="auto" latinLnBrk="1" hangingPunct="0">
                <a:spcBef>
                  <a:spcPts val="0"/>
                </a:spcBef>
                <a:spcAft>
                  <a:spcPts val="0"/>
                </a:spcAft>
              </a:pPr>
              <a:endParaRPr lang="en-US" sz="2955">
                <a:solidFill>
                  <a:srgbClr val="000000"/>
                </a:solidFill>
                <a:latin typeface="Calibri" panose="020F0502020204030204"/>
                <a:ea typeface="Calibri" panose="020F0502020204030204"/>
                <a:cs typeface="Calibri" panose="020F0502020204030204"/>
                <a:sym typeface="Calibri" panose="020F0502020204030204"/>
              </a:endParaRPr>
            </a:p>
          </p:txBody>
        </p:sp>
        <p:grpSp>
          <p:nvGrpSpPr>
            <p:cNvPr id="132" name="Group 1635"/>
            <p:cNvGrpSpPr/>
            <p:nvPr/>
          </p:nvGrpSpPr>
          <p:grpSpPr>
            <a:xfrm>
              <a:off x="3899461" y="6699406"/>
              <a:ext cx="1014013" cy="1013103"/>
              <a:chOff x="0" y="0"/>
              <a:chExt cx="1014012" cy="1013102"/>
            </a:xfrm>
            <a:solidFill>
              <a:sysClr val="windowText" lastClr="000000"/>
            </a:solidFill>
          </p:grpSpPr>
          <p:sp>
            <p:nvSpPr>
              <p:cNvPr id="133" name="Shape 1633"/>
              <p:cNvSpPr/>
              <p:nvPr/>
            </p:nvSpPr>
            <p:spPr>
              <a:xfrm>
                <a:off x="500397" y="189586"/>
                <a:ext cx="213741" cy="436596"/>
              </a:xfrm>
              <a:custGeom>
                <a:avLst/>
                <a:gdLst/>
                <a:ahLst/>
                <a:cxnLst>
                  <a:cxn ang="0">
                    <a:pos x="wd2" y="hd2"/>
                  </a:cxn>
                  <a:cxn ang="5400000">
                    <a:pos x="wd2" y="hd2"/>
                  </a:cxn>
                  <a:cxn ang="10800000">
                    <a:pos x="wd2" y="hd2"/>
                  </a:cxn>
                  <a:cxn ang="16200000">
                    <a:pos x="wd2" y="hd2"/>
                  </a:cxn>
                </a:cxnLst>
                <a:rect l="0" t="0" r="r" b="b"/>
                <a:pathLst>
                  <a:path w="21600" h="21600" extrusionOk="0">
                    <a:moveTo>
                      <a:pt x="10178" y="0"/>
                    </a:moveTo>
                    <a:lnTo>
                      <a:pt x="11721" y="0"/>
                    </a:lnTo>
                    <a:lnTo>
                      <a:pt x="12274" y="45"/>
                    </a:lnTo>
                    <a:lnTo>
                      <a:pt x="12757" y="169"/>
                    </a:lnTo>
                    <a:lnTo>
                      <a:pt x="13149" y="349"/>
                    </a:lnTo>
                    <a:lnTo>
                      <a:pt x="13402" y="586"/>
                    </a:lnTo>
                    <a:lnTo>
                      <a:pt x="13471" y="856"/>
                    </a:lnTo>
                    <a:lnTo>
                      <a:pt x="13494" y="2400"/>
                    </a:lnTo>
                    <a:lnTo>
                      <a:pt x="13494" y="2445"/>
                    </a:lnTo>
                    <a:lnTo>
                      <a:pt x="13540" y="2479"/>
                    </a:lnTo>
                    <a:lnTo>
                      <a:pt x="13632" y="2524"/>
                    </a:lnTo>
                    <a:lnTo>
                      <a:pt x="13678" y="2535"/>
                    </a:lnTo>
                    <a:lnTo>
                      <a:pt x="13725" y="2558"/>
                    </a:lnTo>
                    <a:lnTo>
                      <a:pt x="13886" y="2558"/>
                    </a:lnTo>
                    <a:lnTo>
                      <a:pt x="14116" y="2580"/>
                    </a:lnTo>
                    <a:lnTo>
                      <a:pt x="14507" y="2614"/>
                    </a:lnTo>
                    <a:lnTo>
                      <a:pt x="14991" y="2659"/>
                    </a:lnTo>
                    <a:lnTo>
                      <a:pt x="15590" y="2715"/>
                    </a:lnTo>
                    <a:lnTo>
                      <a:pt x="16258" y="2794"/>
                    </a:lnTo>
                    <a:lnTo>
                      <a:pt x="16902" y="2873"/>
                    </a:lnTo>
                    <a:lnTo>
                      <a:pt x="18284" y="3054"/>
                    </a:lnTo>
                    <a:lnTo>
                      <a:pt x="18906" y="3166"/>
                    </a:lnTo>
                    <a:lnTo>
                      <a:pt x="19481" y="3268"/>
                    </a:lnTo>
                    <a:lnTo>
                      <a:pt x="19781" y="3380"/>
                    </a:lnTo>
                    <a:lnTo>
                      <a:pt x="20057" y="3515"/>
                    </a:lnTo>
                    <a:lnTo>
                      <a:pt x="20218" y="3696"/>
                    </a:lnTo>
                    <a:lnTo>
                      <a:pt x="20287" y="3899"/>
                    </a:lnTo>
                    <a:lnTo>
                      <a:pt x="20195" y="4124"/>
                    </a:lnTo>
                    <a:lnTo>
                      <a:pt x="19343" y="5194"/>
                    </a:lnTo>
                    <a:lnTo>
                      <a:pt x="19090" y="5408"/>
                    </a:lnTo>
                    <a:lnTo>
                      <a:pt x="18722" y="5566"/>
                    </a:lnTo>
                    <a:lnTo>
                      <a:pt x="18284" y="5668"/>
                    </a:lnTo>
                    <a:lnTo>
                      <a:pt x="17823" y="5701"/>
                    </a:lnTo>
                    <a:lnTo>
                      <a:pt x="17386" y="5690"/>
                    </a:lnTo>
                    <a:lnTo>
                      <a:pt x="16994" y="5611"/>
                    </a:lnTo>
                    <a:lnTo>
                      <a:pt x="16718" y="5544"/>
                    </a:lnTo>
                    <a:lnTo>
                      <a:pt x="16373" y="5476"/>
                    </a:lnTo>
                    <a:lnTo>
                      <a:pt x="15935" y="5397"/>
                    </a:lnTo>
                    <a:lnTo>
                      <a:pt x="15406" y="5307"/>
                    </a:lnTo>
                    <a:lnTo>
                      <a:pt x="14761" y="5217"/>
                    </a:lnTo>
                    <a:lnTo>
                      <a:pt x="14024" y="5138"/>
                    </a:lnTo>
                    <a:lnTo>
                      <a:pt x="13241" y="5059"/>
                    </a:lnTo>
                    <a:lnTo>
                      <a:pt x="12366" y="5014"/>
                    </a:lnTo>
                    <a:lnTo>
                      <a:pt x="11468" y="5003"/>
                    </a:lnTo>
                    <a:lnTo>
                      <a:pt x="10570" y="5025"/>
                    </a:lnTo>
                    <a:lnTo>
                      <a:pt x="9787" y="5093"/>
                    </a:lnTo>
                    <a:lnTo>
                      <a:pt x="9096" y="5194"/>
                    </a:lnTo>
                    <a:lnTo>
                      <a:pt x="8497" y="5318"/>
                    </a:lnTo>
                    <a:lnTo>
                      <a:pt x="7991" y="5487"/>
                    </a:lnTo>
                    <a:lnTo>
                      <a:pt x="7599" y="5668"/>
                    </a:lnTo>
                    <a:lnTo>
                      <a:pt x="7254" y="5870"/>
                    </a:lnTo>
                    <a:lnTo>
                      <a:pt x="7000" y="6085"/>
                    </a:lnTo>
                    <a:lnTo>
                      <a:pt x="6839" y="6299"/>
                    </a:lnTo>
                    <a:lnTo>
                      <a:pt x="6747" y="6524"/>
                    </a:lnTo>
                    <a:lnTo>
                      <a:pt x="6724" y="6738"/>
                    </a:lnTo>
                    <a:lnTo>
                      <a:pt x="6747" y="7031"/>
                    </a:lnTo>
                    <a:lnTo>
                      <a:pt x="6908" y="7301"/>
                    </a:lnTo>
                    <a:lnTo>
                      <a:pt x="7116" y="7549"/>
                    </a:lnTo>
                    <a:lnTo>
                      <a:pt x="7507" y="7797"/>
                    </a:lnTo>
                    <a:lnTo>
                      <a:pt x="7968" y="8023"/>
                    </a:lnTo>
                    <a:lnTo>
                      <a:pt x="8589" y="8248"/>
                    </a:lnTo>
                    <a:lnTo>
                      <a:pt x="9395" y="8485"/>
                    </a:lnTo>
                    <a:lnTo>
                      <a:pt x="10339" y="8710"/>
                    </a:lnTo>
                    <a:lnTo>
                      <a:pt x="11468" y="8969"/>
                    </a:lnTo>
                    <a:lnTo>
                      <a:pt x="12780" y="9228"/>
                    </a:lnTo>
                    <a:lnTo>
                      <a:pt x="14369" y="9566"/>
                    </a:lnTo>
                    <a:lnTo>
                      <a:pt x="15774" y="9915"/>
                    </a:lnTo>
                    <a:lnTo>
                      <a:pt x="17064" y="10287"/>
                    </a:lnTo>
                    <a:lnTo>
                      <a:pt x="18169" y="10682"/>
                    </a:lnTo>
                    <a:lnTo>
                      <a:pt x="19090" y="11099"/>
                    </a:lnTo>
                    <a:lnTo>
                      <a:pt x="19873" y="11538"/>
                    </a:lnTo>
                    <a:lnTo>
                      <a:pt x="20495" y="12011"/>
                    </a:lnTo>
                    <a:lnTo>
                      <a:pt x="20978" y="12518"/>
                    </a:lnTo>
                    <a:lnTo>
                      <a:pt x="21324" y="13048"/>
                    </a:lnTo>
                    <a:lnTo>
                      <a:pt x="21531" y="13634"/>
                    </a:lnTo>
                    <a:lnTo>
                      <a:pt x="21600" y="14242"/>
                    </a:lnTo>
                    <a:lnTo>
                      <a:pt x="21508" y="14851"/>
                    </a:lnTo>
                    <a:lnTo>
                      <a:pt x="21278" y="15437"/>
                    </a:lnTo>
                    <a:lnTo>
                      <a:pt x="20909" y="15966"/>
                    </a:lnTo>
                    <a:lnTo>
                      <a:pt x="20403" y="16496"/>
                    </a:lnTo>
                    <a:lnTo>
                      <a:pt x="19781" y="16969"/>
                    </a:lnTo>
                    <a:lnTo>
                      <a:pt x="18998" y="17408"/>
                    </a:lnTo>
                    <a:lnTo>
                      <a:pt x="18123" y="17803"/>
                    </a:lnTo>
                    <a:lnTo>
                      <a:pt x="17133" y="18141"/>
                    </a:lnTo>
                    <a:lnTo>
                      <a:pt x="16004" y="18445"/>
                    </a:lnTo>
                    <a:lnTo>
                      <a:pt x="14784" y="18670"/>
                    </a:lnTo>
                    <a:lnTo>
                      <a:pt x="13471" y="18862"/>
                    </a:lnTo>
                    <a:lnTo>
                      <a:pt x="13425" y="18862"/>
                    </a:lnTo>
                    <a:lnTo>
                      <a:pt x="13379" y="18873"/>
                    </a:lnTo>
                    <a:lnTo>
                      <a:pt x="13333" y="18873"/>
                    </a:lnTo>
                    <a:lnTo>
                      <a:pt x="13287" y="18885"/>
                    </a:lnTo>
                    <a:lnTo>
                      <a:pt x="13195" y="18952"/>
                    </a:lnTo>
                    <a:lnTo>
                      <a:pt x="13195" y="18986"/>
                    </a:lnTo>
                    <a:lnTo>
                      <a:pt x="13149" y="19042"/>
                    </a:lnTo>
                    <a:lnTo>
                      <a:pt x="13149" y="20755"/>
                    </a:lnTo>
                    <a:lnTo>
                      <a:pt x="13057" y="21014"/>
                    </a:lnTo>
                    <a:lnTo>
                      <a:pt x="12803" y="21239"/>
                    </a:lnTo>
                    <a:lnTo>
                      <a:pt x="12435" y="21431"/>
                    </a:lnTo>
                    <a:lnTo>
                      <a:pt x="11928" y="21544"/>
                    </a:lnTo>
                    <a:lnTo>
                      <a:pt x="11376" y="21600"/>
                    </a:lnTo>
                    <a:lnTo>
                      <a:pt x="9810" y="21600"/>
                    </a:lnTo>
                    <a:lnTo>
                      <a:pt x="9257" y="21544"/>
                    </a:lnTo>
                    <a:lnTo>
                      <a:pt x="8751" y="21431"/>
                    </a:lnTo>
                    <a:lnTo>
                      <a:pt x="8382" y="21239"/>
                    </a:lnTo>
                    <a:lnTo>
                      <a:pt x="8129" y="21014"/>
                    </a:lnTo>
                    <a:lnTo>
                      <a:pt x="8037" y="20755"/>
                    </a:lnTo>
                    <a:lnTo>
                      <a:pt x="8037" y="19121"/>
                    </a:lnTo>
                    <a:lnTo>
                      <a:pt x="7991" y="19076"/>
                    </a:lnTo>
                    <a:lnTo>
                      <a:pt x="7968" y="19042"/>
                    </a:lnTo>
                    <a:lnTo>
                      <a:pt x="7899" y="19008"/>
                    </a:lnTo>
                    <a:lnTo>
                      <a:pt x="7829" y="18986"/>
                    </a:lnTo>
                    <a:lnTo>
                      <a:pt x="7783" y="18963"/>
                    </a:lnTo>
                    <a:lnTo>
                      <a:pt x="7737" y="18963"/>
                    </a:lnTo>
                    <a:lnTo>
                      <a:pt x="7714" y="18952"/>
                    </a:lnTo>
                    <a:lnTo>
                      <a:pt x="7553" y="18952"/>
                    </a:lnTo>
                    <a:lnTo>
                      <a:pt x="6747" y="18873"/>
                    </a:lnTo>
                    <a:lnTo>
                      <a:pt x="6125" y="18817"/>
                    </a:lnTo>
                    <a:lnTo>
                      <a:pt x="5435" y="18738"/>
                    </a:lnTo>
                    <a:lnTo>
                      <a:pt x="4652" y="18659"/>
                    </a:lnTo>
                    <a:lnTo>
                      <a:pt x="3846" y="18558"/>
                    </a:lnTo>
                    <a:lnTo>
                      <a:pt x="3017" y="18445"/>
                    </a:lnTo>
                    <a:lnTo>
                      <a:pt x="2234" y="18310"/>
                    </a:lnTo>
                    <a:lnTo>
                      <a:pt x="1497" y="18175"/>
                    </a:lnTo>
                    <a:lnTo>
                      <a:pt x="806" y="18017"/>
                    </a:lnTo>
                    <a:lnTo>
                      <a:pt x="484" y="17915"/>
                    </a:lnTo>
                    <a:lnTo>
                      <a:pt x="207" y="17758"/>
                    </a:lnTo>
                    <a:lnTo>
                      <a:pt x="46" y="17589"/>
                    </a:lnTo>
                    <a:lnTo>
                      <a:pt x="0" y="17375"/>
                    </a:lnTo>
                    <a:lnTo>
                      <a:pt x="92" y="17149"/>
                    </a:lnTo>
                    <a:lnTo>
                      <a:pt x="898" y="16068"/>
                    </a:lnTo>
                    <a:lnTo>
                      <a:pt x="1151" y="15854"/>
                    </a:lnTo>
                    <a:lnTo>
                      <a:pt x="1520" y="15685"/>
                    </a:lnTo>
                    <a:lnTo>
                      <a:pt x="1957" y="15572"/>
                    </a:lnTo>
                    <a:lnTo>
                      <a:pt x="2464" y="15527"/>
                    </a:lnTo>
                    <a:lnTo>
                      <a:pt x="2832" y="15561"/>
                    </a:lnTo>
                    <a:lnTo>
                      <a:pt x="3224" y="15617"/>
                    </a:lnTo>
                    <a:lnTo>
                      <a:pt x="3316" y="15639"/>
                    </a:lnTo>
                    <a:lnTo>
                      <a:pt x="3523" y="15685"/>
                    </a:lnTo>
                    <a:lnTo>
                      <a:pt x="3869" y="15752"/>
                    </a:lnTo>
                    <a:lnTo>
                      <a:pt x="4306" y="15831"/>
                    </a:lnTo>
                    <a:lnTo>
                      <a:pt x="4836" y="15944"/>
                    </a:lnTo>
                    <a:lnTo>
                      <a:pt x="5458" y="16045"/>
                    </a:lnTo>
                    <a:lnTo>
                      <a:pt x="6125" y="16158"/>
                    </a:lnTo>
                    <a:lnTo>
                      <a:pt x="6816" y="16248"/>
                    </a:lnTo>
                    <a:lnTo>
                      <a:pt x="7553" y="16338"/>
                    </a:lnTo>
                    <a:lnTo>
                      <a:pt x="8267" y="16417"/>
                    </a:lnTo>
                    <a:lnTo>
                      <a:pt x="9004" y="16462"/>
                    </a:lnTo>
                    <a:lnTo>
                      <a:pt x="9718" y="16473"/>
                    </a:lnTo>
                    <a:lnTo>
                      <a:pt x="10754" y="16439"/>
                    </a:lnTo>
                    <a:lnTo>
                      <a:pt x="11675" y="16349"/>
                    </a:lnTo>
                    <a:lnTo>
                      <a:pt x="12550" y="16214"/>
                    </a:lnTo>
                    <a:lnTo>
                      <a:pt x="13310" y="16011"/>
                    </a:lnTo>
                    <a:lnTo>
                      <a:pt x="13978" y="15775"/>
                    </a:lnTo>
                    <a:lnTo>
                      <a:pt x="14461" y="15493"/>
                    </a:lnTo>
                    <a:lnTo>
                      <a:pt x="14853" y="15177"/>
                    </a:lnTo>
                    <a:lnTo>
                      <a:pt x="15083" y="14806"/>
                    </a:lnTo>
                    <a:lnTo>
                      <a:pt x="15198" y="14423"/>
                    </a:lnTo>
                    <a:lnTo>
                      <a:pt x="15083" y="14028"/>
                    </a:lnTo>
                    <a:lnTo>
                      <a:pt x="14876" y="13645"/>
                    </a:lnTo>
                    <a:lnTo>
                      <a:pt x="14461" y="13307"/>
                    </a:lnTo>
                    <a:lnTo>
                      <a:pt x="13909" y="12992"/>
                    </a:lnTo>
                    <a:lnTo>
                      <a:pt x="13149" y="12665"/>
                    </a:lnTo>
                    <a:lnTo>
                      <a:pt x="12182" y="12383"/>
                    </a:lnTo>
                    <a:lnTo>
                      <a:pt x="11053" y="12090"/>
                    </a:lnTo>
                    <a:lnTo>
                      <a:pt x="9718" y="11808"/>
                    </a:lnTo>
                    <a:lnTo>
                      <a:pt x="8681" y="11617"/>
                    </a:lnTo>
                    <a:lnTo>
                      <a:pt x="7645" y="11403"/>
                    </a:lnTo>
                    <a:lnTo>
                      <a:pt x="6678" y="11189"/>
                    </a:lnTo>
                    <a:lnTo>
                      <a:pt x="5711" y="10941"/>
                    </a:lnTo>
                    <a:lnTo>
                      <a:pt x="4836" y="10682"/>
                    </a:lnTo>
                    <a:lnTo>
                      <a:pt x="3984" y="10389"/>
                    </a:lnTo>
                    <a:lnTo>
                      <a:pt x="3224" y="10085"/>
                    </a:lnTo>
                    <a:lnTo>
                      <a:pt x="2487" y="9746"/>
                    </a:lnTo>
                    <a:lnTo>
                      <a:pt x="1865" y="9397"/>
                    </a:lnTo>
                    <a:lnTo>
                      <a:pt x="1359" y="9003"/>
                    </a:lnTo>
                    <a:lnTo>
                      <a:pt x="921" y="8575"/>
                    </a:lnTo>
                    <a:lnTo>
                      <a:pt x="622" y="8101"/>
                    </a:lnTo>
                    <a:lnTo>
                      <a:pt x="438" y="7594"/>
                    </a:lnTo>
                    <a:lnTo>
                      <a:pt x="345" y="7042"/>
                    </a:lnTo>
                    <a:lnTo>
                      <a:pt x="438" y="6423"/>
                    </a:lnTo>
                    <a:lnTo>
                      <a:pt x="691" y="5825"/>
                    </a:lnTo>
                    <a:lnTo>
                      <a:pt x="1128" y="5273"/>
                    </a:lnTo>
                    <a:lnTo>
                      <a:pt x="1681" y="4732"/>
                    </a:lnTo>
                    <a:lnTo>
                      <a:pt x="2441" y="4259"/>
                    </a:lnTo>
                    <a:lnTo>
                      <a:pt x="3270" y="3831"/>
                    </a:lnTo>
                    <a:lnTo>
                      <a:pt x="4283" y="3459"/>
                    </a:lnTo>
                    <a:lnTo>
                      <a:pt x="5412" y="3132"/>
                    </a:lnTo>
                    <a:lnTo>
                      <a:pt x="6655" y="2873"/>
                    </a:lnTo>
                    <a:lnTo>
                      <a:pt x="8037" y="2670"/>
                    </a:lnTo>
                    <a:lnTo>
                      <a:pt x="8083" y="2659"/>
                    </a:lnTo>
                    <a:lnTo>
                      <a:pt x="8152" y="2659"/>
                    </a:lnTo>
                    <a:lnTo>
                      <a:pt x="8221" y="2625"/>
                    </a:lnTo>
                    <a:lnTo>
                      <a:pt x="8267" y="2614"/>
                    </a:lnTo>
                    <a:lnTo>
                      <a:pt x="8336" y="2569"/>
                    </a:lnTo>
                    <a:lnTo>
                      <a:pt x="8405" y="2535"/>
                    </a:lnTo>
                    <a:lnTo>
                      <a:pt x="8405" y="856"/>
                    </a:lnTo>
                    <a:lnTo>
                      <a:pt x="8497" y="586"/>
                    </a:lnTo>
                    <a:lnTo>
                      <a:pt x="8751" y="349"/>
                    </a:lnTo>
                    <a:lnTo>
                      <a:pt x="9119" y="169"/>
                    </a:lnTo>
                    <a:lnTo>
                      <a:pt x="9626" y="45"/>
                    </a:lnTo>
                    <a:lnTo>
                      <a:pt x="10178" y="0"/>
                    </a:lnTo>
                    <a:close/>
                  </a:path>
                </a:pathLst>
              </a:custGeom>
              <a:grpFill/>
              <a:ln w="12700" cap="flat">
                <a:noFill/>
                <a:miter lim="400000"/>
              </a:ln>
              <a:effectLst>
                <a:outerShdw blurRad="114300" dist="12700" dir="5400000" rotWithShape="0">
                  <a:srgbClr val="000000"/>
                </a:outerShdw>
              </a:effectLst>
            </p:spPr>
            <p:txBody>
              <a:bodyPr wrap="square" lIns="0" tIns="0" rIns="0" bIns="0" numCol="1" anchor="t">
                <a:noAutofit/>
              </a:bodyPr>
              <a:lstStyle/>
              <a:p>
                <a:pPr lvl="0">
                  <a:defRPr sz="4000"/>
                </a:pPr>
                <a:endParaRPr sz="4640"/>
              </a:p>
            </p:txBody>
          </p:sp>
          <p:sp>
            <p:nvSpPr>
              <p:cNvPr id="134" name="Shape 1634"/>
              <p:cNvSpPr/>
              <p:nvPr/>
            </p:nvSpPr>
            <p:spPr>
              <a:xfrm>
                <a:off x="0" y="-1"/>
                <a:ext cx="1014013" cy="1013104"/>
              </a:xfrm>
              <a:custGeom>
                <a:avLst/>
                <a:gdLst/>
                <a:ahLst/>
                <a:cxnLst>
                  <a:cxn ang="0">
                    <a:pos x="wd2" y="hd2"/>
                  </a:cxn>
                  <a:cxn ang="5400000">
                    <a:pos x="wd2" y="hd2"/>
                  </a:cxn>
                  <a:cxn ang="10800000">
                    <a:pos x="wd2" y="hd2"/>
                  </a:cxn>
                  <a:cxn ang="16200000">
                    <a:pos x="wd2" y="hd2"/>
                  </a:cxn>
                </a:cxnLst>
                <a:rect l="0" t="0" r="r" b="b"/>
                <a:pathLst>
                  <a:path w="21600" h="21600" extrusionOk="0">
                    <a:moveTo>
                      <a:pt x="12911" y="1647"/>
                    </a:moveTo>
                    <a:lnTo>
                      <a:pt x="12397" y="1666"/>
                    </a:lnTo>
                    <a:lnTo>
                      <a:pt x="11897" y="1720"/>
                    </a:lnTo>
                    <a:lnTo>
                      <a:pt x="11392" y="1802"/>
                    </a:lnTo>
                    <a:lnTo>
                      <a:pt x="10912" y="1929"/>
                    </a:lnTo>
                    <a:lnTo>
                      <a:pt x="10441" y="2089"/>
                    </a:lnTo>
                    <a:lnTo>
                      <a:pt x="9980" y="2279"/>
                    </a:lnTo>
                    <a:lnTo>
                      <a:pt x="9528" y="2502"/>
                    </a:lnTo>
                    <a:lnTo>
                      <a:pt x="9101" y="2755"/>
                    </a:lnTo>
                    <a:lnTo>
                      <a:pt x="8684" y="3041"/>
                    </a:lnTo>
                    <a:lnTo>
                      <a:pt x="8295" y="3357"/>
                    </a:lnTo>
                    <a:lnTo>
                      <a:pt x="7922" y="3707"/>
                    </a:lnTo>
                    <a:lnTo>
                      <a:pt x="7572" y="4076"/>
                    </a:lnTo>
                    <a:lnTo>
                      <a:pt x="7257" y="4474"/>
                    </a:lnTo>
                    <a:lnTo>
                      <a:pt x="6970" y="4887"/>
                    </a:lnTo>
                    <a:lnTo>
                      <a:pt x="6713" y="5315"/>
                    </a:lnTo>
                    <a:lnTo>
                      <a:pt x="6490" y="5762"/>
                    </a:lnTo>
                    <a:lnTo>
                      <a:pt x="6300" y="6223"/>
                    </a:lnTo>
                    <a:lnTo>
                      <a:pt x="6140" y="6700"/>
                    </a:lnTo>
                    <a:lnTo>
                      <a:pt x="6019" y="7181"/>
                    </a:lnTo>
                    <a:lnTo>
                      <a:pt x="5932" y="7676"/>
                    </a:lnTo>
                    <a:lnTo>
                      <a:pt x="5878" y="8181"/>
                    </a:lnTo>
                    <a:lnTo>
                      <a:pt x="5859" y="8691"/>
                    </a:lnTo>
                    <a:lnTo>
                      <a:pt x="5878" y="9202"/>
                    </a:lnTo>
                    <a:lnTo>
                      <a:pt x="5932" y="9702"/>
                    </a:lnTo>
                    <a:lnTo>
                      <a:pt x="6019" y="10207"/>
                    </a:lnTo>
                    <a:lnTo>
                      <a:pt x="6140" y="10688"/>
                    </a:lnTo>
                    <a:lnTo>
                      <a:pt x="6300" y="11160"/>
                    </a:lnTo>
                    <a:lnTo>
                      <a:pt x="6490" y="11621"/>
                    </a:lnTo>
                    <a:lnTo>
                      <a:pt x="6713" y="12068"/>
                    </a:lnTo>
                    <a:lnTo>
                      <a:pt x="6970" y="12500"/>
                    </a:lnTo>
                    <a:lnTo>
                      <a:pt x="7257" y="12913"/>
                    </a:lnTo>
                    <a:lnTo>
                      <a:pt x="7572" y="13302"/>
                    </a:lnTo>
                    <a:lnTo>
                      <a:pt x="7922" y="13676"/>
                    </a:lnTo>
                    <a:lnTo>
                      <a:pt x="8295" y="14026"/>
                    </a:lnTo>
                    <a:lnTo>
                      <a:pt x="8684" y="14342"/>
                    </a:lnTo>
                    <a:lnTo>
                      <a:pt x="9101" y="14633"/>
                    </a:lnTo>
                    <a:lnTo>
                      <a:pt x="9528" y="14886"/>
                    </a:lnTo>
                    <a:lnTo>
                      <a:pt x="9980" y="15109"/>
                    </a:lnTo>
                    <a:lnTo>
                      <a:pt x="10441" y="15299"/>
                    </a:lnTo>
                    <a:lnTo>
                      <a:pt x="10912" y="15459"/>
                    </a:lnTo>
                    <a:lnTo>
                      <a:pt x="11392" y="15581"/>
                    </a:lnTo>
                    <a:lnTo>
                      <a:pt x="11897" y="15668"/>
                    </a:lnTo>
                    <a:lnTo>
                      <a:pt x="12397" y="15721"/>
                    </a:lnTo>
                    <a:lnTo>
                      <a:pt x="12911" y="15741"/>
                    </a:lnTo>
                    <a:lnTo>
                      <a:pt x="13416" y="15721"/>
                    </a:lnTo>
                    <a:lnTo>
                      <a:pt x="13926" y="15668"/>
                    </a:lnTo>
                    <a:lnTo>
                      <a:pt x="14421" y="15581"/>
                    </a:lnTo>
                    <a:lnTo>
                      <a:pt x="14906" y="15459"/>
                    </a:lnTo>
                    <a:lnTo>
                      <a:pt x="15372" y="15299"/>
                    </a:lnTo>
                    <a:lnTo>
                      <a:pt x="15834" y="15109"/>
                    </a:lnTo>
                    <a:lnTo>
                      <a:pt x="16285" y="14886"/>
                    </a:lnTo>
                    <a:lnTo>
                      <a:pt x="16712" y="14633"/>
                    </a:lnTo>
                    <a:lnTo>
                      <a:pt x="17130" y="14342"/>
                    </a:lnTo>
                    <a:lnTo>
                      <a:pt x="17523" y="14026"/>
                    </a:lnTo>
                    <a:lnTo>
                      <a:pt x="17892" y="13676"/>
                    </a:lnTo>
                    <a:lnTo>
                      <a:pt x="18241" y="13302"/>
                    </a:lnTo>
                    <a:lnTo>
                      <a:pt x="18557" y="12913"/>
                    </a:lnTo>
                    <a:lnTo>
                      <a:pt x="18848" y="12500"/>
                    </a:lnTo>
                    <a:lnTo>
                      <a:pt x="19100" y="12068"/>
                    </a:lnTo>
                    <a:lnTo>
                      <a:pt x="19324" y="11621"/>
                    </a:lnTo>
                    <a:lnTo>
                      <a:pt x="19513" y="11160"/>
                    </a:lnTo>
                    <a:lnTo>
                      <a:pt x="19673" y="10688"/>
                    </a:lnTo>
                    <a:lnTo>
                      <a:pt x="19794" y="10207"/>
                    </a:lnTo>
                    <a:lnTo>
                      <a:pt x="19882" y="9702"/>
                    </a:lnTo>
                    <a:lnTo>
                      <a:pt x="19935" y="9202"/>
                    </a:lnTo>
                    <a:lnTo>
                      <a:pt x="19955" y="8691"/>
                    </a:lnTo>
                    <a:lnTo>
                      <a:pt x="19935" y="8181"/>
                    </a:lnTo>
                    <a:lnTo>
                      <a:pt x="19882" y="7676"/>
                    </a:lnTo>
                    <a:lnTo>
                      <a:pt x="19794" y="7181"/>
                    </a:lnTo>
                    <a:lnTo>
                      <a:pt x="19673" y="6700"/>
                    </a:lnTo>
                    <a:lnTo>
                      <a:pt x="19513" y="6223"/>
                    </a:lnTo>
                    <a:lnTo>
                      <a:pt x="19324" y="5762"/>
                    </a:lnTo>
                    <a:lnTo>
                      <a:pt x="19100" y="5315"/>
                    </a:lnTo>
                    <a:lnTo>
                      <a:pt x="18848" y="4887"/>
                    </a:lnTo>
                    <a:lnTo>
                      <a:pt x="18557" y="4474"/>
                    </a:lnTo>
                    <a:lnTo>
                      <a:pt x="18241" y="4076"/>
                    </a:lnTo>
                    <a:lnTo>
                      <a:pt x="17892" y="3707"/>
                    </a:lnTo>
                    <a:lnTo>
                      <a:pt x="17523" y="3357"/>
                    </a:lnTo>
                    <a:lnTo>
                      <a:pt x="17130" y="3041"/>
                    </a:lnTo>
                    <a:lnTo>
                      <a:pt x="16712" y="2755"/>
                    </a:lnTo>
                    <a:lnTo>
                      <a:pt x="16285" y="2502"/>
                    </a:lnTo>
                    <a:lnTo>
                      <a:pt x="15834" y="2279"/>
                    </a:lnTo>
                    <a:lnTo>
                      <a:pt x="15372" y="2089"/>
                    </a:lnTo>
                    <a:lnTo>
                      <a:pt x="14906" y="1929"/>
                    </a:lnTo>
                    <a:lnTo>
                      <a:pt x="14421" y="1802"/>
                    </a:lnTo>
                    <a:lnTo>
                      <a:pt x="13926" y="1720"/>
                    </a:lnTo>
                    <a:lnTo>
                      <a:pt x="13416" y="1666"/>
                    </a:lnTo>
                    <a:lnTo>
                      <a:pt x="12911" y="1647"/>
                    </a:lnTo>
                    <a:close/>
                    <a:moveTo>
                      <a:pt x="12911" y="0"/>
                    </a:moveTo>
                    <a:lnTo>
                      <a:pt x="13445" y="19"/>
                    </a:lnTo>
                    <a:lnTo>
                      <a:pt x="13970" y="63"/>
                    </a:lnTo>
                    <a:lnTo>
                      <a:pt x="14494" y="141"/>
                    </a:lnTo>
                    <a:lnTo>
                      <a:pt x="15004" y="248"/>
                    </a:lnTo>
                    <a:lnTo>
                      <a:pt x="15508" y="394"/>
                    </a:lnTo>
                    <a:lnTo>
                      <a:pt x="15999" y="559"/>
                    </a:lnTo>
                    <a:lnTo>
                      <a:pt x="16484" y="763"/>
                    </a:lnTo>
                    <a:lnTo>
                      <a:pt x="16950" y="986"/>
                    </a:lnTo>
                    <a:lnTo>
                      <a:pt x="17406" y="1244"/>
                    </a:lnTo>
                    <a:lnTo>
                      <a:pt x="17838" y="1526"/>
                    </a:lnTo>
                    <a:lnTo>
                      <a:pt x="18260" y="1836"/>
                    </a:lnTo>
                    <a:lnTo>
                      <a:pt x="18668" y="2181"/>
                    </a:lnTo>
                    <a:lnTo>
                      <a:pt x="19057" y="2541"/>
                    </a:lnTo>
                    <a:lnTo>
                      <a:pt x="19435" y="2944"/>
                    </a:lnTo>
                    <a:lnTo>
                      <a:pt x="19785" y="3357"/>
                    </a:lnTo>
                    <a:lnTo>
                      <a:pt x="20095" y="3794"/>
                    </a:lnTo>
                    <a:lnTo>
                      <a:pt x="20382" y="4241"/>
                    </a:lnTo>
                    <a:lnTo>
                      <a:pt x="20639" y="4703"/>
                    </a:lnTo>
                    <a:lnTo>
                      <a:pt x="20862" y="5179"/>
                    </a:lnTo>
                    <a:lnTo>
                      <a:pt x="21061" y="5660"/>
                    </a:lnTo>
                    <a:lnTo>
                      <a:pt x="21226" y="6151"/>
                    </a:lnTo>
                    <a:lnTo>
                      <a:pt x="21357" y="6651"/>
                    </a:lnTo>
                    <a:lnTo>
                      <a:pt x="21464" y="7156"/>
                    </a:lnTo>
                    <a:lnTo>
                      <a:pt x="21542" y="7666"/>
                    </a:lnTo>
                    <a:lnTo>
                      <a:pt x="21590" y="8177"/>
                    </a:lnTo>
                    <a:lnTo>
                      <a:pt x="21600" y="8691"/>
                    </a:lnTo>
                    <a:lnTo>
                      <a:pt x="21590" y="9202"/>
                    </a:lnTo>
                    <a:lnTo>
                      <a:pt x="21542" y="9717"/>
                    </a:lnTo>
                    <a:lnTo>
                      <a:pt x="21464" y="10227"/>
                    </a:lnTo>
                    <a:lnTo>
                      <a:pt x="21357" y="10732"/>
                    </a:lnTo>
                    <a:lnTo>
                      <a:pt x="21226" y="11232"/>
                    </a:lnTo>
                    <a:lnTo>
                      <a:pt x="21061" y="11723"/>
                    </a:lnTo>
                    <a:lnTo>
                      <a:pt x="20862" y="12209"/>
                    </a:lnTo>
                    <a:lnTo>
                      <a:pt x="20639" y="12685"/>
                    </a:lnTo>
                    <a:lnTo>
                      <a:pt x="20382" y="13147"/>
                    </a:lnTo>
                    <a:lnTo>
                      <a:pt x="20095" y="13594"/>
                    </a:lnTo>
                    <a:lnTo>
                      <a:pt x="19785" y="14021"/>
                    </a:lnTo>
                    <a:lnTo>
                      <a:pt x="19435" y="14444"/>
                    </a:lnTo>
                    <a:lnTo>
                      <a:pt x="19057" y="14842"/>
                    </a:lnTo>
                    <a:lnTo>
                      <a:pt x="18634" y="15231"/>
                    </a:lnTo>
                    <a:lnTo>
                      <a:pt x="18197" y="15600"/>
                    </a:lnTo>
                    <a:lnTo>
                      <a:pt x="17741" y="15930"/>
                    </a:lnTo>
                    <a:lnTo>
                      <a:pt x="17261" y="16227"/>
                    </a:lnTo>
                    <a:lnTo>
                      <a:pt x="16770" y="16499"/>
                    </a:lnTo>
                    <a:lnTo>
                      <a:pt x="16266" y="16727"/>
                    </a:lnTo>
                    <a:lnTo>
                      <a:pt x="15741" y="16926"/>
                    </a:lnTo>
                    <a:lnTo>
                      <a:pt x="15207" y="17091"/>
                    </a:lnTo>
                    <a:lnTo>
                      <a:pt x="14669" y="17218"/>
                    </a:lnTo>
                    <a:lnTo>
                      <a:pt x="14115" y="17310"/>
                    </a:lnTo>
                    <a:lnTo>
                      <a:pt x="13557" y="17368"/>
                    </a:lnTo>
                    <a:lnTo>
                      <a:pt x="12994" y="17383"/>
                    </a:lnTo>
                    <a:lnTo>
                      <a:pt x="12475" y="17368"/>
                    </a:lnTo>
                    <a:lnTo>
                      <a:pt x="11970" y="17320"/>
                    </a:lnTo>
                    <a:lnTo>
                      <a:pt x="11455" y="17242"/>
                    </a:lnTo>
                    <a:lnTo>
                      <a:pt x="10950" y="17135"/>
                    </a:lnTo>
                    <a:lnTo>
                      <a:pt x="10460" y="16999"/>
                    </a:lnTo>
                    <a:lnTo>
                      <a:pt x="9970" y="16829"/>
                    </a:lnTo>
                    <a:lnTo>
                      <a:pt x="9489" y="16630"/>
                    </a:lnTo>
                    <a:lnTo>
                      <a:pt x="9023" y="16406"/>
                    </a:lnTo>
                    <a:lnTo>
                      <a:pt x="8567" y="16149"/>
                    </a:lnTo>
                    <a:lnTo>
                      <a:pt x="8528" y="16130"/>
                    </a:lnTo>
                    <a:lnTo>
                      <a:pt x="8470" y="16105"/>
                    </a:lnTo>
                    <a:lnTo>
                      <a:pt x="8388" y="16076"/>
                    </a:lnTo>
                    <a:lnTo>
                      <a:pt x="8291" y="16057"/>
                    </a:lnTo>
                    <a:lnTo>
                      <a:pt x="8179" y="16052"/>
                    </a:lnTo>
                    <a:lnTo>
                      <a:pt x="8038" y="16062"/>
                    </a:lnTo>
                    <a:lnTo>
                      <a:pt x="7902" y="16105"/>
                    </a:lnTo>
                    <a:lnTo>
                      <a:pt x="7776" y="16168"/>
                    </a:lnTo>
                    <a:lnTo>
                      <a:pt x="7664" y="16266"/>
                    </a:lnTo>
                    <a:lnTo>
                      <a:pt x="3053" y="20881"/>
                    </a:lnTo>
                    <a:lnTo>
                      <a:pt x="2815" y="21090"/>
                    </a:lnTo>
                    <a:lnTo>
                      <a:pt x="2563" y="21270"/>
                    </a:lnTo>
                    <a:lnTo>
                      <a:pt x="2306" y="21415"/>
                    </a:lnTo>
                    <a:lnTo>
                      <a:pt x="2039" y="21513"/>
                    </a:lnTo>
                    <a:lnTo>
                      <a:pt x="1772" y="21581"/>
                    </a:lnTo>
                    <a:lnTo>
                      <a:pt x="1510" y="21600"/>
                    </a:lnTo>
                    <a:lnTo>
                      <a:pt x="1291" y="21585"/>
                    </a:lnTo>
                    <a:lnTo>
                      <a:pt x="1082" y="21532"/>
                    </a:lnTo>
                    <a:lnTo>
                      <a:pt x="883" y="21454"/>
                    </a:lnTo>
                    <a:lnTo>
                      <a:pt x="704" y="21343"/>
                    </a:lnTo>
                    <a:lnTo>
                      <a:pt x="539" y="21202"/>
                    </a:lnTo>
                    <a:lnTo>
                      <a:pt x="403" y="21061"/>
                    </a:lnTo>
                    <a:lnTo>
                      <a:pt x="252" y="20886"/>
                    </a:lnTo>
                    <a:lnTo>
                      <a:pt x="146" y="20711"/>
                    </a:lnTo>
                    <a:lnTo>
                      <a:pt x="73" y="20531"/>
                    </a:lnTo>
                    <a:lnTo>
                      <a:pt x="24" y="20361"/>
                    </a:lnTo>
                    <a:lnTo>
                      <a:pt x="0" y="20186"/>
                    </a:lnTo>
                    <a:lnTo>
                      <a:pt x="0" y="20031"/>
                    </a:lnTo>
                    <a:lnTo>
                      <a:pt x="15" y="19885"/>
                    </a:lnTo>
                    <a:lnTo>
                      <a:pt x="58" y="19657"/>
                    </a:lnTo>
                    <a:lnTo>
                      <a:pt x="131" y="19423"/>
                    </a:lnTo>
                    <a:lnTo>
                      <a:pt x="238" y="19195"/>
                    </a:lnTo>
                    <a:lnTo>
                      <a:pt x="374" y="18972"/>
                    </a:lnTo>
                    <a:lnTo>
                      <a:pt x="534" y="18753"/>
                    </a:lnTo>
                    <a:lnTo>
                      <a:pt x="723" y="18549"/>
                    </a:lnTo>
                    <a:lnTo>
                      <a:pt x="5344" y="13929"/>
                    </a:lnTo>
                    <a:lnTo>
                      <a:pt x="5441" y="13802"/>
                    </a:lnTo>
                    <a:lnTo>
                      <a:pt x="5509" y="13671"/>
                    </a:lnTo>
                    <a:lnTo>
                      <a:pt x="5543" y="13535"/>
                    </a:lnTo>
                    <a:lnTo>
                      <a:pt x="5558" y="13399"/>
                    </a:lnTo>
                    <a:lnTo>
                      <a:pt x="5533" y="13268"/>
                    </a:lnTo>
                    <a:lnTo>
                      <a:pt x="5504" y="13147"/>
                    </a:lnTo>
                    <a:lnTo>
                      <a:pt x="5451" y="13030"/>
                    </a:lnTo>
                    <a:lnTo>
                      <a:pt x="5174" y="12539"/>
                    </a:lnTo>
                    <a:lnTo>
                      <a:pt x="4932" y="12024"/>
                    </a:lnTo>
                    <a:lnTo>
                      <a:pt x="4723" y="11495"/>
                    </a:lnTo>
                    <a:lnTo>
                      <a:pt x="4548" y="10955"/>
                    </a:lnTo>
                    <a:lnTo>
                      <a:pt x="4407" y="10411"/>
                    </a:lnTo>
                    <a:lnTo>
                      <a:pt x="4310" y="9857"/>
                    </a:lnTo>
                    <a:lnTo>
                      <a:pt x="4242" y="9294"/>
                    </a:lnTo>
                    <a:lnTo>
                      <a:pt x="4218" y="8735"/>
                    </a:lnTo>
                    <a:lnTo>
                      <a:pt x="4223" y="8177"/>
                    </a:lnTo>
                    <a:lnTo>
                      <a:pt x="4271" y="7618"/>
                    </a:lnTo>
                    <a:lnTo>
                      <a:pt x="4349" y="7093"/>
                    </a:lnTo>
                    <a:lnTo>
                      <a:pt x="4461" y="6588"/>
                    </a:lnTo>
                    <a:lnTo>
                      <a:pt x="4602" y="6087"/>
                    </a:lnTo>
                    <a:lnTo>
                      <a:pt x="4767" y="5592"/>
                    </a:lnTo>
                    <a:lnTo>
                      <a:pt x="4961" y="5116"/>
                    </a:lnTo>
                    <a:lnTo>
                      <a:pt x="5194" y="4649"/>
                    </a:lnTo>
                    <a:lnTo>
                      <a:pt x="5451" y="4202"/>
                    </a:lnTo>
                    <a:lnTo>
                      <a:pt x="5732" y="3760"/>
                    </a:lnTo>
                    <a:lnTo>
                      <a:pt x="6048" y="3338"/>
                    </a:lnTo>
                    <a:lnTo>
                      <a:pt x="6393" y="2930"/>
                    </a:lnTo>
                    <a:lnTo>
                      <a:pt x="6757" y="2541"/>
                    </a:lnTo>
                    <a:lnTo>
                      <a:pt x="7145" y="2181"/>
                    </a:lnTo>
                    <a:lnTo>
                      <a:pt x="7553" y="1836"/>
                    </a:lnTo>
                    <a:lnTo>
                      <a:pt x="7975" y="1526"/>
                    </a:lnTo>
                    <a:lnTo>
                      <a:pt x="8417" y="1244"/>
                    </a:lnTo>
                    <a:lnTo>
                      <a:pt x="8868" y="986"/>
                    </a:lnTo>
                    <a:lnTo>
                      <a:pt x="9339" y="763"/>
                    </a:lnTo>
                    <a:lnTo>
                      <a:pt x="9820" y="559"/>
                    </a:lnTo>
                    <a:lnTo>
                      <a:pt x="10305" y="394"/>
                    </a:lnTo>
                    <a:lnTo>
                      <a:pt x="10815" y="248"/>
                    </a:lnTo>
                    <a:lnTo>
                      <a:pt x="11329" y="141"/>
                    </a:lnTo>
                    <a:lnTo>
                      <a:pt x="11848" y="63"/>
                    </a:lnTo>
                    <a:lnTo>
                      <a:pt x="12378" y="19"/>
                    </a:lnTo>
                    <a:lnTo>
                      <a:pt x="12911"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grpSp>
      </p:grpSp>
      <p:grpSp>
        <p:nvGrpSpPr>
          <p:cNvPr id="120" name="Group 2"/>
          <p:cNvGrpSpPr/>
          <p:nvPr/>
        </p:nvGrpSpPr>
        <p:grpSpPr>
          <a:xfrm>
            <a:off x="6293428" y="5025353"/>
            <a:ext cx="1273750" cy="1263705"/>
            <a:chOff x="11846859" y="6223746"/>
            <a:chExt cx="1976719" cy="1976719"/>
          </a:xfrm>
        </p:grpSpPr>
        <p:sp>
          <p:nvSpPr>
            <p:cNvPr id="121" name="Shape 1617"/>
            <p:cNvSpPr/>
            <p:nvPr/>
          </p:nvSpPr>
          <p:spPr>
            <a:xfrm>
              <a:off x="11846859" y="6223746"/>
              <a:ext cx="1976719" cy="197671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a:effectLst>
              <a:outerShdw blurRad="114300" dist="12700" dir="5400000" rotWithShape="0">
                <a:srgbClr val="000000"/>
              </a:outerShdw>
            </a:effectLst>
          </p:spPr>
          <p:txBody>
            <a:bodyPr lIns="0" tIns="0" rIns="0" bIns="0" anchor="ctr"/>
            <a:lstStyle/>
            <a:p>
              <a:pPr lvl="0" algn="ctr">
                <a:defRPr sz="4000">
                  <a:solidFill>
                    <a:srgbClr val="FFFFFF"/>
                  </a:solidFill>
                </a:defRPr>
              </a:pPr>
              <a:endParaRPr sz="4640"/>
            </a:p>
          </p:txBody>
        </p:sp>
        <p:sp>
          <p:nvSpPr>
            <p:cNvPr id="122" name="Oval 40"/>
            <p:cNvSpPr/>
            <p:nvPr/>
          </p:nvSpPr>
          <p:spPr>
            <a:xfrm>
              <a:off x="12094359" y="6605239"/>
              <a:ext cx="1481718" cy="1213728"/>
            </a:xfrm>
            <a:prstGeom prst="ellipse">
              <a:avLst/>
            </a:prstGeom>
            <a:solidFill>
              <a:srgbClr val="FFFFFF"/>
            </a:solidFill>
            <a:ln w="12700" cap="flat">
              <a:noFill/>
              <a:prstDash val="solid"/>
              <a:miter lim="800000"/>
            </a:ln>
            <a:effectLst/>
          </p:spPr>
          <p:txBody>
            <a:bodyPr rot="0" spcFirstLastPara="1" vertOverflow="overflow" horzOverflow="overflow" vert="horz" wrap="square" lIns="48217" tIns="48217" rIns="48217" bIns="48217" numCol="1" spcCol="38100" rtlCol="0" anchor="ctr">
              <a:spAutoFit/>
            </a:bodyPr>
            <a:lstStyle/>
            <a:p>
              <a:pPr defTabSz="1446530" fontAlgn="auto" latinLnBrk="1" hangingPunct="0">
                <a:spcBef>
                  <a:spcPts val="0"/>
                </a:spcBef>
                <a:spcAft>
                  <a:spcPts val="0"/>
                </a:spcAft>
              </a:pPr>
              <a:endParaRPr lang="en-US" sz="2955">
                <a:solidFill>
                  <a:srgbClr val="000000"/>
                </a:solidFill>
                <a:latin typeface="Calibri" panose="020F0502020204030204"/>
                <a:ea typeface="Calibri" panose="020F0502020204030204"/>
                <a:cs typeface="Calibri" panose="020F0502020204030204"/>
                <a:sym typeface="Calibri" panose="020F0502020204030204"/>
              </a:endParaRPr>
            </a:p>
          </p:txBody>
        </p:sp>
        <p:grpSp>
          <p:nvGrpSpPr>
            <p:cNvPr id="123" name="Group 1632"/>
            <p:cNvGrpSpPr/>
            <p:nvPr/>
          </p:nvGrpSpPr>
          <p:grpSpPr>
            <a:xfrm>
              <a:off x="12343552" y="6841543"/>
              <a:ext cx="1016848" cy="774963"/>
              <a:chOff x="0" y="0"/>
              <a:chExt cx="1016847" cy="774961"/>
            </a:xfrm>
            <a:solidFill>
              <a:sysClr val="windowText" lastClr="000000"/>
            </a:solidFill>
          </p:grpSpPr>
          <p:sp>
            <p:nvSpPr>
              <p:cNvPr id="124" name="Shape 1627"/>
              <p:cNvSpPr/>
              <p:nvPr/>
            </p:nvSpPr>
            <p:spPr>
              <a:xfrm>
                <a:off x="180259" y="195666"/>
                <a:ext cx="646700" cy="31970"/>
              </a:xfrm>
              <a:custGeom>
                <a:avLst/>
                <a:gdLst/>
                <a:ahLst/>
                <a:cxnLst>
                  <a:cxn ang="0">
                    <a:pos x="wd2" y="hd2"/>
                  </a:cxn>
                  <a:cxn ang="5400000">
                    <a:pos x="wd2" y="hd2"/>
                  </a:cxn>
                  <a:cxn ang="10800000">
                    <a:pos x="wd2" y="hd2"/>
                  </a:cxn>
                  <a:cxn ang="16200000">
                    <a:pos x="wd2" y="hd2"/>
                  </a:cxn>
                </a:cxnLst>
                <a:rect l="0" t="0" r="r" b="b"/>
                <a:pathLst>
                  <a:path w="21600" h="21600" extrusionOk="0">
                    <a:moveTo>
                      <a:pt x="399" y="0"/>
                    </a:moveTo>
                    <a:lnTo>
                      <a:pt x="21195" y="0"/>
                    </a:lnTo>
                    <a:lnTo>
                      <a:pt x="21317" y="388"/>
                    </a:lnTo>
                    <a:lnTo>
                      <a:pt x="21433" y="1423"/>
                    </a:lnTo>
                    <a:lnTo>
                      <a:pt x="21523" y="3234"/>
                    </a:lnTo>
                    <a:lnTo>
                      <a:pt x="21574" y="5432"/>
                    </a:lnTo>
                    <a:lnTo>
                      <a:pt x="21600" y="8019"/>
                    </a:lnTo>
                    <a:lnTo>
                      <a:pt x="21600" y="13451"/>
                    </a:lnTo>
                    <a:lnTo>
                      <a:pt x="21574" y="15909"/>
                    </a:lnTo>
                    <a:lnTo>
                      <a:pt x="21523" y="18237"/>
                    </a:lnTo>
                    <a:lnTo>
                      <a:pt x="21433" y="19919"/>
                    </a:lnTo>
                    <a:lnTo>
                      <a:pt x="21317" y="21083"/>
                    </a:lnTo>
                    <a:lnTo>
                      <a:pt x="21195" y="21600"/>
                    </a:lnTo>
                    <a:lnTo>
                      <a:pt x="399" y="21600"/>
                    </a:lnTo>
                    <a:lnTo>
                      <a:pt x="264" y="21083"/>
                    </a:lnTo>
                    <a:lnTo>
                      <a:pt x="161" y="19919"/>
                    </a:lnTo>
                    <a:lnTo>
                      <a:pt x="71" y="18237"/>
                    </a:lnTo>
                    <a:lnTo>
                      <a:pt x="19" y="15909"/>
                    </a:lnTo>
                    <a:lnTo>
                      <a:pt x="0" y="13451"/>
                    </a:lnTo>
                    <a:lnTo>
                      <a:pt x="0" y="8019"/>
                    </a:lnTo>
                    <a:lnTo>
                      <a:pt x="19" y="5432"/>
                    </a:lnTo>
                    <a:lnTo>
                      <a:pt x="71" y="3234"/>
                    </a:lnTo>
                    <a:lnTo>
                      <a:pt x="161" y="1423"/>
                    </a:lnTo>
                    <a:lnTo>
                      <a:pt x="264" y="388"/>
                    </a:lnTo>
                    <a:lnTo>
                      <a:pt x="399"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25" name="Shape 1628"/>
              <p:cNvSpPr/>
              <p:nvPr/>
            </p:nvSpPr>
            <p:spPr>
              <a:xfrm>
                <a:off x="180644" y="437938"/>
                <a:ext cx="265768" cy="32355"/>
              </a:xfrm>
              <a:custGeom>
                <a:avLst/>
                <a:gdLst/>
                <a:ahLst/>
                <a:cxnLst>
                  <a:cxn ang="0">
                    <a:pos x="wd2" y="hd2"/>
                  </a:cxn>
                  <a:cxn ang="5400000">
                    <a:pos x="wd2" y="hd2"/>
                  </a:cxn>
                  <a:cxn ang="10800000">
                    <a:pos x="wd2" y="hd2"/>
                  </a:cxn>
                  <a:cxn ang="16200000">
                    <a:pos x="wd2" y="hd2"/>
                  </a:cxn>
                </a:cxnLst>
                <a:rect l="0" t="0" r="r" b="b"/>
                <a:pathLst>
                  <a:path w="21600" h="21600" extrusionOk="0">
                    <a:moveTo>
                      <a:pt x="985" y="0"/>
                    </a:moveTo>
                    <a:lnTo>
                      <a:pt x="20615" y="0"/>
                    </a:lnTo>
                    <a:lnTo>
                      <a:pt x="20927" y="390"/>
                    </a:lnTo>
                    <a:lnTo>
                      <a:pt x="21193" y="1561"/>
                    </a:lnTo>
                    <a:lnTo>
                      <a:pt x="21397" y="3253"/>
                    </a:lnTo>
                    <a:lnTo>
                      <a:pt x="21553" y="5595"/>
                    </a:lnTo>
                    <a:lnTo>
                      <a:pt x="21600" y="8067"/>
                    </a:lnTo>
                    <a:lnTo>
                      <a:pt x="21600" y="13533"/>
                    </a:lnTo>
                    <a:lnTo>
                      <a:pt x="21553" y="16005"/>
                    </a:lnTo>
                    <a:lnTo>
                      <a:pt x="21397" y="18347"/>
                    </a:lnTo>
                    <a:lnTo>
                      <a:pt x="21193" y="20169"/>
                    </a:lnTo>
                    <a:lnTo>
                      <a:pt x="20927" y="21210"/>
                    </a:lnTo>
                    <a:lnTo>
                      <a:pt x="20615" y="21600"/>
                    </a:lnTo>
                    <a:lnTo>
                      <a:pt x="985" y="21600"/>
                    </a:lnTo>
                    <a:lnTo>
                      <a:pt x="657" y="21210"/>
                    </a:lnTo>
                    <a:lnTo>
                      <a:pt x="407" y="20169"/>
                    </a:lnTo>
                    <a:lnTo>
                      <a:pt x="172" y="18347"/>
                    </a:lnTo>
                    <a:lnTo>
                      <a:pt x="47" y="16005"/>
                    </a:lnTo>
                    <a:lnTo>
                      <a:pt x="0" y="13533"/>
                    </a:lnTo>
                    <a:lnTo>
                      <a:pt x="0" y="8067"/>
                    </a:lnTo>
                    <a:lnTo>
                      <a:pt x="47" y="5595"/>
                    </a:lnTo>
                    <a:lnTo>
                      <a:pt x="172" y="3253"/>
                    </a:lnTo>
                    <a:lnTo>
                      <a:pt x="407" y="1561"/>
                    </a:lnTo>
                    <a:lnTo>
                      <a:pt x="657" y="390"/>
                    </a:lnTo>
                    <a:lnTo>
                      <a:pt x="985"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26" name="Shape 1629"/>
              <p:cNvSpPr/>
              <p:nvPr/>
            </p:nvSpPr>
            <p:spPr>
              <a:xfrm>
                <a:off x="180259" y="316609"/>
                <a:ext cx="646700" cy="32355"/>
              </a:xfrm>
              <a:custGeom>
                <a:avLst/>
                <a:gdLst/>
                <a:ahLst/>
                <a:cxnLst>
                  <a:cxn ang="0">
                    <a:pos x="wd2" y="hd2"/>
                  </a:cxn>
                  <a:cxn ang="5400000">
                    <a:pos x="wd2" y="hd2"/>
                  </a:cxn>
                  <a:cxn ang="10800000">
                    <a:pos x="wd2" y="hd2"/>
                  </a:cxn>
                  <a:cxn ang="16200000">
                    <a:pos x="wd2" y="hd2"/>
                  </a:cxn>
                </a:cxnLst>
                <a:rect l="0" t="0" r="r" b="b"/>
                <a:pathLst>
                  <a:path w="21600" h="21600" extrusionOk="0">
                    <a:moveTo>
                      <a:pt x="399" y="0"/>
                    </a:moveTo>
                    <a:lnTo>
                      <a:pt x="21195" y="0"/>
                    </a:lnTo>
                    <a:lnTo>
                      <a:pt x="21317" y="517"/>
                    </a:lnTo>
                    <a:lnTo>
                      <a:pt x="21433" y="1681"/>
                    </a:lnTo>
                    <a:lnTo>
                      <a:pt x="21523" y="3363"/>
                    </a:lnTo>
                    <a:lnTo>
                      <a:pt x="21574" y="5691"/>
                    </a:lnTo>
                    <a:lnTo>
                      <a:pt x="21600" y="8149"/>
                    </a:lnTo>
                    <a:lnTo>
                      <a:pt x="21600" y="13581"/>
                    </a:lnTo>
                    <a:lnTo>
                      <a:pt x="21574" y="16168"/>
                    </a:lnTo>
                    <a:lnTo>
                      <a:pt x="21523" y="18237"/>
                    </a:lnTo>
                    <a:lnTo>
                      <a:pt x="21433" y="20177"/>
                    </a:lnTo>
                    <a:lnTo>
                      <a:pt x="21317" y="21212"/>
                    </a:lnTo>
                    <a:lnTo>
                      <a:pt x="21195" y="21600"/>
                    </a:lnTo>
                    <a:lnTo>
                      <a:pt x="399" y="21600"/>
                    </a:lnTo>
                    <a:lnTo>
                      <a:pt x="264" y="21212"/>
                    </a:lnTo>
                    <a:lnTo>
                      <a:pt x="161" y="20177"/>
                    </a:lnTo>
                    <a:lnTo>
                      <a:pt x="71" y="18237"/>
                    </a:lnTo>
                    <a:lnTo>
                      <a:pt x="19" y="16168"/>
                    </a:lnTo>
                    <a:lnTo>
                      <a:pt x="0" y="13581"/>
                    </a:lnTo>
                    <a:lnTo>
                      <a:pt x="0" y="8149"/>
                    </a:lnTo>
                    <a:lnTo>
                      <a:pt x="19" y="5691"/>
                    </a:lnTo>
                    <a:lnTo>
                      <a:pt x="71" y="3363"/>
                    </a:lnTo>
                    <a:lnTo>
                      <a:pt x="161" y="1681"/>
                    </a:lnTo>
                    <a:lnTo>
                      <a:pt x="264" y="517"/>
                    </a:lnTo>
                    <a:lnTo>
                      <a:pt x="399"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27" name="Shape 1630"/>
              <p:cNvSpPr/>
              <p:nvPr/>
            </p:nvSpPr>
            <p:spPr>
              <a:xfrm>
                <a:off x="0" y="-1"/>
                <a:ext cx="1016848" cy="774963"/>
              </a:xfrm>
              <a:custGeom>
                <a:avLst/>
                <a:gdLst/>
                <a:ahLst/>
                <a:cxnLst>
                  <a:cxn ang="0">
                    <a:pos x="wd2" y="hd2"/>
                  </a:cxn>
                  <a:cxn ang="5400000">
                    <a:pos x="wd2" y="hd2"/>
                  </a:cxn>
                  <a:cxn ang="10800000">
                    <a:pos x="wd2" y="hd2"/>
                  </a:cxn>
                  <a:cxn ang="16200000">
                    <a:pos x="wd2" y="hd2"/>
                  </a:cxn>
                </a:cxnLst>
                <a:rect l="0" t="0" r="r" b="b"/>
                <a:pathLst>
                  <a:path w="21600" h="21600" extrusionOk="0">
                    <a:moveTo>
                      <a:pt x="2094" y="2502"/>
                    </a:moveTo>
                    <a:lnTo>
                      <a:pt x="1947" y="2529"/>
                    </a:lnTo>
                    <a:lnTo>
                      <a:pt x="1816" y="2599"/>
                    </a:lnTo>
                    <a:lnTo>
                      <a:pt x="1706" y="2711"/>
                    </a:lnTo>
                    <a:lnTo>
                      <a:pt x="1620" y="2856"/>
                    </a:lnTo>
                    <a:lnTo>
                      <a:pt x="1567" y="3028"/>
                    </a:lnTo>
                    <a:lnTo>
                      <a:pt x="1546" y="3221"/>
                    </a:lnTo>
                    <a:lnTo>
                      <a:pt x="1546" y="18379"/>
                    </a:lnTo>
                    <a:lnTo>
                      <a:pt x="1567" y="18572"/>
                    </a:lnTo>
                    <a:lnTo>
                      <a:pt x="1620" y="18744"/>
                    </a:lnTo>
                    <a:lnTo>
                      <a:pt x="1706" y="18889"/>
                    </a:lnTo>
                    <a:lnTo>
                      <a:pt x="1816" y="19001"/>
                    </a:lnTo>
                    <a:lnTo>
                      <a:pt x="1947" y="19071"/>
                    </a:lnTo>
                    <a:lnTo>
                      <a:pt x="2094" y="19093"/>
                    </a:lnTo>
                    <a:lnTo>
                      <a:pt x="19469" y="19093"/>
                    </a:lnTo>
                    <a:lnTo>
                      <a:pt x="19604" y="19071"/>
                    </a:lnTo>
                    <a:lnTo>
                      <a:pt x="19735" y="19001"/>
                    </a:lnTo>
                    <a:lnTo>
                      <a:pt x="19849" y="18889"/>
                    </a:lnTo>
                    <a:lnTo>
                      <a:pt x="19931" y="18744"/>
                    </a:lnTo>
                    <a:lnTo>
                      <a:pt x="19984" y="18572"/>
                    </a:lnTo>
                    <a:lnTo>
                      <a:pt x="20005" y="18379"/>
                    </a:lnTo>
                    <a:lnTo>
                      <a:pt x="20005" y="3221"/>
                    </a:lnTo>
                    <a:lnTo>
                      <a:pt x="19984" y="3028"/>
                    </a:lnTo>
                    <a:lnTo>
                      <a:pt x="19931" y="2856"/>
                    </a:lnTo>
                    <a:lnTo>
                      <a:pt x="19849" y="2711"/>
                    </a:lnTo>
                    <a:lnTo>
                      <a:pt x="19735" y="2599"/>
                    </a:lnTo>
                    <a:lnTo>
                      <a:pt x="19604" y="2529"/>
                    </a:lnTo>
                    <a:lnTo>
                      <a:pt x="19469" y="2502"/>
                    </a:lnTo>
                    <a:lnTo>
                      <a:pt x="2094" y="2502"/>
                    </a:lnTo>
                    <a:close/>
                    <a:moveTo>
                      <a:pt x="1366" y="0"/>
                    </a:moveTo>
                    <a:lnTo>
                      <a:pt x="1554" y="16"/>
                    </a:lnTo>
                    <a:lnTo>
                      <a:pt x="1730" y="70"/>
                    </a:lnTo>
                    <a:lnTo>
                      <a:pt x="1902" y="134"/>
                    </a:lnTo>
                    <a:lnTo>
                      <a:pt x="2061" y="231"/>
                    </a:lnTo>
                    <a:lnTo>
                      <a:pt x="2217" y="333"/>
                    </a:lnTo>
                    <a:lnTo>
                      <a:pt x="2520" y="558"/>
                    </a:lnTo>
                    <a:lnTo>
                      <a:pt x="2671" y="660"/>
                    </a:lnTo>
                    <a:lnTo>
                      <a:pt x="2822" y="757"/>
                    </a:lnTo>
                    <a:lnTo>
                      <a:pt x="2986" y="827"/>
                    </a:lnTo>
                    <a:lnTo>
                      <a:pt x="3162" y="870"/>
                    </a:lnTo>
                    <a:lnTo>
                      <a:pt x="3350" y="886"/>
                    </a:lnTo>
                    <a:lnTo>
                      <a:pt x="3563" y="875"/>
                    </a:lnTo>
                    <a:lnTo>
                      <a:pt x="3747" y="859"/>
                    </a:lnTo>
                    <a:lnTo>
                      <a:pt x="3902" y="827"/>
                    </a:lnTo>
                    <a:lnTo>
                      <a:pt x="4041" y="784"/>
                    </a:lnTo>
                    <a:lnTo>
                      <a:pt x="4172" y="730"/>
                    </a:lnTo>
                    <a:lnTo>
                      <a:pt x="4291" y="677"/>
                    </a:lnTo>
                    <a:lnTo>
                      <a:pt x="4413" y="612"/>
                    </a:lnTo>
                    <a:lnTo>
                      <a:pt x="4540" y="548"/>
                    </a:lnTo>
                    <a:lnTo>
                      <a:pt x="4675" y="489"/>
                    </a:lnTo>
                    <a:lnTo>
                      <a:pt x="4822" y="430"/>
                    </a:lnTo>
                    <a:lnTo>
                      <a:pt x="4978" y="370"/>
                    </a:lnTo>
                    <a:lnTo>
                      <a:pt x="5154" y="328"/>
                    </a:lnTo>
                    <a:lnTo>
                      <a:pt x="5354" y="285"/>
                    </a:lnTo>
                    <a:lnTo>
                      <a:pt x="5575" y="268"/>
                    </a:lnTo>
                    <a:lnTo>
                      <a:pt x="5824" y="258"/>
                    </a:lnTo>
                    <a:lnTo>
                      <a:pt x="6082" y="268"/>
                    </a:lnTo>
                    <a:lnTo>
                      <a:pt x="6303" y="285"/>
                    </a:lnTo>
                    <a:lnTo>
                      <a:pt x="6499" y="328"/>
                    </a:lnTo>
                    <a:lnTo>
                      <a:pt x="6679" y="370"/>
                    </a:lnTo>
                    <a:lnTo>
                      <a:pt x="6835" y="430"/>
                    </a:lnTo>
                    <a:lnTo>
                      <a:pt x="6978" y="489"/>
                    </a:lnTo>
                    <a:lnTo>
                      <a:pt x="7117" y="548"/>
                    </a:lnTo>
                    <a:lnTo>
                      <a:pt x="7240" y="612"/>
                    </a:lnTo>
                    <a:lnTo>
                      <a:pt x="7358" y="671"/>
                    </a:lnTo>
                    <a:lnTo>
                      <a:pt x="7485" y="730"/>
                    </a:lnTo>
                    <a:lnTo>
                      <a:pt x="7616" y="784"/>
                    </a:lnTo>
                    <a:lnTo>
                      <a:pt x="7751" y="827"/>
                    </a:lnTo>
                    <a:lnTo>
                      <a:pt x="7910" y="859"/>
                    </a:lnTo>
                    <a:lnTo>
                      <a:pt x="8094" y="875"/>
                    </a:lnTo>
                    <a:lnTo>
                      <a:pt x="8303" y="886"/>
                    </a:lnTo>
                    <a:lnTo>
                      <a:pt x="8516" y="875"/>
                    </a:lnTo>
                    <a:lnTo>
                      <a:pt x="8692" y="859"/>
                    </a:lnTo>
                    <a:lnTo>
                      <a:pt x="8855" y="827"/>
                    </a:lnTo>
                    <a:lnTo>
                      <a:pt x="8994" y="784"/>
                    </a:lnTo>
                    <a:lnTo>
                      <a:pt x="9125" y="730"/>
                    </a:lnTo>
                    <a:lnTo>
                      <a:pt x="9244" y="677"/>
                    </a:lnTo>
                    <a:lnTo>
                      <a:pt x="9489" y="548"/>
                    </a:lnTo>
                    <a:lnTo>
                      <a:pt x="9624" y="489"/>
                    </a:lnTo>
                    <a:lnTo>
                      <a:pt x="9767" y="430"/>
                    </a:lnTo>
                    <a:lnTo>
                      <a:pt x="9931" y="370"/>
                    </a:lnTo>
                    <a:lnTo>
                      <a:pt x="10107" y="328"/>
                    </a:lnTo>
                    <a:lnTo>
                      <a:pt x="10303" y="285"/>
                    </a:lnTo>
                    <a:lnTo>
                      <a:pt x="10528" y="268"/>
                    </a:lnTo>
                    <a:lnTo>
                      <a:pt x="10778" y="258"/>
                    </a:lnTo>
                    <a:lnTo>
                      <a:pt x="11027" y="268"/>
                    </a:lnTo>
                    <a:lnTo>
                      <a:pt x="11248" y="285"/>
                    </a:lnTo>
                    <a:lnTo>
                      <a:pt x="11452" y="328"/>
                    </a:lnTo>
                    <a:lnTo>
                      <a:pt x="11628" y="370"/>
                    </a:lnTo>
                    <a:lnTo>
                      <a:pt x="11788" y="430"/>
                    </a:lnTo>
                    <a:lnTo>
                      <a:pt x="11931" y="489"/>
                    </a:lnTo>
                    <a:lnTo>
                      <a:pt x="12062" y="548"/>
                    </a:lnTo>
                    <a:lnTo>
                      <a:pt x="12193" y="612"/>
                    </a:lnTo>
                    <a:lnTo>
                      <a:pt x="12311" y="671"/>
                    </a:lnTo>
                    <a:lnTo>
                      <a:pt x="12434" y="730"/>
                    </a:lnTo>
                    <a:lnTo>
                      <a:pt x="12561" y="784"/>
                    </a:lnTo>
                    <a:lnTo>
                      <a:pt x="12704" y="827"/>
                    </a:lnTo>
                    <a:lnTo>
                      <a:pt x="12863" y="859"/>
                    </a:lnTo>
                    <a:lnTo>
                      <a:pt x="13048" y="875"/>
                    </a:lnTo>
                    <a:lnTo>
                      <a:pt x="13256" y="886"/>
                    </a:lnTo>
                    <a:lnTo>
                      <a:pt x="13465" y="875"/>
                    </a:lnTo>
                    <a:lnTo>
                      <a:pt x="13645" y="859"/>
                    </a:lnTo>
                    <a:lnTo>
                      <a:pt x="13800" y="827"/>
                    </a:lnTo>
                    <a:lnTo>
                      <a:pt x="13943" y="784"/>
                    </a:lnTo>
                    <a:lnTo>
                      <a:pt x="14070" y="730"/>
                    </a:lnTo>
                    <a:lnTo>
                      <a:pt x="14193" y="677"/>
                    </a:lnTo>
                    <a:lnTo>
                      <a:pt x="14311" y="612"/>
                    </a:lnTo>
                    <a:lnTo>
                      <a:pt x="14442" y="548"/>
                    </a:lnTo>
                    <a:lnTo>
                      <a:pt x="14573" y="489"/>
                    </a:lnTo>
                    <a:lnTo>
                      <a:pt x="14720" y="430"/>
                    </a:lnTo>
                    <a:lnTo>
                      <a:pt x="14876" y="370"/>
                    </a:lnTo>
                    <a:lnTo>
                      <a:pt x="15052" y="328"/>
                    </a:lnTo>
                    <a:lnTo>
                      <a:pt x="15256" y="285"/>
                    </a:lnTo>
                    <a:lnTo>
                      <a:pt x="15481" y="268"/>
                    </a:lnTo>
                    <a:lnTo>
                      <a:pt x="15731" y="258"/>
                    </a:lnTo>
                    <a:lnTo>
                      <a:pt x="15976" y="268"/>
                    </a:lnTo>
                    <a:lnTo>
                      <a:pt x="16201" y="285"/>
                    </a:lnTo>
                    <a:lnTo>
                      <a:pt x="16397" y="328"/>
                    </a:lnTo>
                    <a:lnTo>
                      <a:pt x="16573" y="370"/>
                    </a:lnTo>
                    <a:lnTo>
                      <a:pt x="16737" y="430"/>
                    </a:lnTo>
                    <a:lnTo>
                      <a:pt x="16884" y="489"/>
                    </a:lnTo>
                    <a:lnTo>
                      <a:pt x="17015" y="548"/>
                    </a:lnTo>
                    <a:lnTo>
                      <a:pt x="17138" y="612"/>
                    </a:lnTo>
                    <a:lnTo>
                      <a:pt x="17264" y="671"/>
                    </a:lnTo>
                    <a:lnTo>
                      <a:pt x="17387" y="730"/>
                    </a:lnTo>
                    <a:lnTo>
                      <a:pt x="17514" y="784"/>
                    </a:lnTo>
                    <a:lnTo>
                      <a:pt x="17657" y="827"/>
                    </a:lnTo>
                    <a:lnTo>
                      <a:pt x="17813" y="859"/>
                    </a:lnTo>
                    <a:lnTo>
                      <a:pt x="17993" y="875"/>
                    </a:lnTo>
                    <a:lnTo>
                      <a:pt x="18201" y="886"/>
                    </a:lnTo>
                    <a:lnTo>
                      <a:pt x="18393" y="870"/>
                    </a:lnTo>
                    <a:lnTo>
                      <a:pt x="18569" y="827"/>
                    </a:lnTo>
                    <a:lnTo>
                      <a:pt x="18733" y="757"/>
                    </a:lnTo>
                    <a:lnTo>
                      <a:pt x="18888" y="660"/>
                    </a:lnTo>
                    <a:lnTo>
                      <a:pt x="19040" y="558"/>
                    </a:lnTo>
                    <a:lnTo>
                      <a:pt x="19342" y="333"/>
                    </a:lnTo>
                    <a:lnTo>
                      <a:pt x="19494" y="231"/>
                    </a:lnTo>
                    <a:lnTo>
                      <a:pt x="19657" y="134"/>
                    </a:lnTo>
                    <a:lnTo>
                      <a:pt x="19829" y="70"/>
                    </a:lnTo>
                    <a:lnTo>
                      <a:pt x="20005" y="16"/>
                    </a:lnTo>
                    <a:lnTo>
                      <a:pt x="20197" y="0"/>
                    </a:lnTo>
                    <a:lnTo>
                      <a:pt x="20426" y="27"/>
                    </a:lnTo>
                    <a:lnTo>
                      <a:pt x="20655" y="102"/>
                    </a:lnTo>
                    <a:lnTo>
                      <a:pt x="20876" y="247"/>
                    </a:lnTo>
                    <a:lnTo>
                      <a:pt x="21109" y="440"/>
                    </a:lnTo>
                    <a:lnTo>
                      <a:pt x="21273" y="617"/>
                    </a:lnTo>
                    <a:lnTo>
                      <a:pt x="21387" y="800"/>
                    </a:lnTo>
                    <a:lnTo>
                      <a:pt x="21473" y="983"/>
                    </a:lnTo>
                    <a:lnTo>
                      <a:pt x="21526" y="1170"/>
                    </a:lnTo>
                    <a:lnTo>
                      <a:pt x="21555" y="1358"/>
                    </a:lnTo>
                    <a:lnTo>
                      <a:pt x="21555" y="1541"/>
                    </a:lnTo>
                    <a:lnTo>
                      <a:pt x="21535" y="1723"/>
                    </a:lnTo>
                    <a:lnTo>
                      <a:pt x="21502" y="1895"/>
                    </a:lnTo>
                    <a:lnTo>
                      <a:pt x="21453" y="2067"/>
                    </a:lnTo>
                    <a:lnTo>
                      <a:pt x="21395" y="2223"/>
                    </a:lnTo>
                    <a:lnTo>
                      <a:pt x="21338" y="2373"/>
                    </a:lnTo>
                    <a:lnTo>
                      <a:pt x="21277" y="2513"/>
                    </a:lnTo>
                    <a:lnTo>
                      <a:pt x="21224" y="2631"/>
                    </a:lnTo>
                    <a:lnTo>
                      <a:pt x="21134" y="2830"/>
                    </a:lnTo>
                    <a:lnTo>
                      <a:pt x="21048" y="3023"/>
                    </a:lnTo>
                    <a:lnTo>
                      <a:pt x="20982" y="3221"/>
                    </a:lnTo>
                    <a:lnTo>
                      <a:pt x="20937" y="3409"/>
                    </a:lnTo>
                    <a:lnTo>
                      <a:pt x="20925" y="3608"/>
                    </a:lnTo>
                    <a:lnTo>
                      <a:pt x="20929" y="3807"/>
                    </a:lnTo>
                    <a:lnTo>
                      <a:pt x="20941" y="3979"/>
                    </a:lnTo>
                    <a:lnTo>
                      <a:pt x="20974" y="4123"/>
                    </a:lnTo>
                    <a:lnTo>
                      <a:pt x="21007" y="4252"/>
                    </a:lnTo>
                    <a:lnTo>
                      <a:pt x="21056" y="4370"/>
                    </a:lnTo>
                    <a:lnTo>
                      <a:pt x="21109" y="4499"/>
                    </a:lnTo>
                    <a:lnTo>
                      <a:pt x="21158" y="4628"/>
                    </a:lnTo>
                    <a:lnTo>
                      <a:pt x="21207" y="4768"/>
                    </a:lnTo>
                    <a:lnTo>
                      <a:pt x="21256" y="4923"/>
                    </a:lnTo>
                    <a:lnTo>
                      <a:pt x="21306" y="5095"/>
                    </a:lnTo>
                    <a:lnTo>
                      <a:pt x="21342" y="5283"/>
                    </a:lnTo>
                    <a:lnTo>
                      <a:pt x="21375" y="5493"/>
                    </a:lnTo>
                    <a:lnTo>
                      <a:pt x="21395" y="5734"/>
                    </a:lnTo>
                    <a:lnTo>
                      <a:pt x="21404" y="5997"/>
                    </a:lnTo>
                    <a:lnTo>
                      <a:pt x="21395" y="6266"/>
                    </a:lnTo>
                    <a:lnTo>
                      <a:pt x="21375" y="6507"/>
                    </a:lnTo>
                    <a:lnTo>
                      <a:pt x="21342" y="6722"/>
                    </a:lnTo>
                    <a:lnTo>
                      <a:pt x="21306" y="6910"/>
                    </a:lnTo>
                    <a:lnTo>
                      <a:pt x="21256" y="7077"/>
                    </a:lnTo>
                    <a:lnTo>
                      <a:pt x="21207" y="7232"/>
                    </a:lnTo>
                    <a:lnTo>
                      <a:pt x="21158" y="7366"/>
                    </a:lnTo>
                    <a:lnTo>
                      <a:pt x="21109" y="7495"/>
                    </a:lnTo>
                    <a:lnTo>
                      <a:pt x="21056" y="7630"/>
                    </a:lnTo>
                    <a:lnTo>
                      <a:pt x="21007" y="7748"/>
                    </a:lnTo>
                    <a:lnTo>
                      <a:pt x="20974" y="7887"/>
                    </a:lnTo>
                    <a:lnTo>
                      <a:pt x="20941" y="8032"/>
                    </a:lnTo>
                    <a:lnTo>
                      <a:pt x="20929" y="8193"/>
                    </a:lnTo>
                    <a:lnTo>
                      <a:pt x="20925" y="8403"/>
                    </a:lnTo>
                    <a:lnTo>
                      <a:pt x="20929" y="8601"/>
                    </a:lnTo>
                    <a:lnTo>
                      <a:pt x="20941" y="8773"/>
                    </a:lnTo>
                    <a:lnTo>
                      <a:pt x="20974" y="8918"/>
                    </a:lnTo>
                    <a:lnTo>
                      <a:pt x="21007" y="9047"/>
                    </a:lnTo>
                    <a:lnTo>
                      <a:pt x="21056" y="9176"/>
                    </a:lnTo>
                    <a:lnTo>
                      <a:pt x="21109" y="9305"/>
                    </a:lnTo>
                    <a:lnTo>
                      <a:pt x="21158" y="9434"/>
                    </a:lnTo>
                    <a:lnTo>
                      <a:pt x="21207" y="9573"/>
                    </a:lnTo>
                    <a:lnTo>
                      <a:pt x="21256" y="9718"/>
                    </a:lnTo>
                    <a:lnTo>
                      <a:pt x="21306" y="9890"/>
                    </a:lnTo>
                    <a:lnTo>
                      <a:pt x="21342" y="10078"/>
                    </a:lnTo>
                    <a:lnTo>
                      <a:pt x="21375" y="10298"/>
                    </a:lnTo>
                    <a:lnTo>
                      <a:pt x="21395" y="10529"/>
                    </a:lnTo>
                    <a:lnTo>
                      <a:pt x="21404" y="10797"/>
                    </a:lnTo>
                    <a:lnTo>
                      <a:pt x="21395" y="11071"/>
                    </a:lnTo>
                    <a:lnTo>
                      <a:pt x="21375" y="11302"/>
                    </a:lnTo>
                    <a:lnTo>
                      <a:pt x="21342" y="11517"/>
                    </a:lnTo>
                    <a:lnTo>
                      <a:pt x="21306" y="11710"/>
                    </a:lnTo>
                    <a:lnTo>
                      <a:pt x="21256" y="11882"/>
                    </a:lnTo>
                    <a:lnTo>
                      <a:pt x="21207" y="12027"/>
                    </a:lnTo>
                    <a:lnTo>
                      <a:pt x="21158" y="12166"/>
                    </a:lnTo>
                    <a:lnTo>
                      <a:pt x="21109" y="12295"/>
                    </a:lnTo>
                    <a:lnTo>
                      <a:pt x="21056" y="12424"/>
                    </a:lnTo>
                    <a:lnTo>
                      <a:pt x="21007" y="12553"/>
                    </a:lnTo>
                    <a:lnTo>
                      <a:pt x="20974" y="12682"/>
                    </a:lnTo>
                    <a:lnTo>
                      <a:pt x="20941" y="12827"/>
                    </a:lnTo>
                    <a:lnTo>
                      <a:pt x="20929" y="12999"/>
                    </a:lnTo>
                    <a:lnTo>
                      <a:pt x="20925" y="13197"/>
                    </a:lnTo>
                    <a:lnTo>
                      <a:pt x="20929" y="13396"/>
                    </a:lnTo>
                    <a:lnTo>
                      <a:pt x="20941" y="13568"/>
                    </a:lnTo>
                    <a:lnTo>
                      <a:pt x="20974" y="13713"/>
                    </a:lnTo>
                    <a:lnTo>
                      <a:pt x="21007" y="13842"/>
                    </a:lnTo>
                    <a:lnTo>
                      <a:pt x="21056" y="13970"/>
                    </a:lnTo>
                    <a:lnTo>
                      <a:pt x="21109" y="14099"/>
                    </a:lnTo>
                    <a:lnTo>
                      <a:pt x="21158" y="14228"/>
                    </a:lnTo>
                    <a:lnTo>
                      <a:pt x="21207" y="14368"/>
                    </a:lnTo>
                    <a:lnTo>
                      <a:pt x="21256" y="14523"/>
                    </a:lnTo>
                    <a:lnTo>
                      <a:pt x="21306" y="14685"/>
                    </a:lnTo>
                    <a:lnTo>
                      <a:pt x="21342" y="14878"/>
                    </a:lnTo>
                    <a:lnTo>
                      <a:pt x="21375" y="15093"/>
                    </a:lnTo>
                    <a:lnTo>
                      <a:pt x="21395" y="15334"/>
                    </a:lnTo>
                    <a:lnTo>
                      <a:pt x="21404" y="15597"/>
                    </a:lnTo>
                    <a:lnTo>
                      <a:pt x="21387" y="15893"/>
                    </a:lnTo>
                    <a:lnTo>
                      <a:pt x="21355" y="16161"/>
                    </a:lnTo>
                    <a:lnTo>
                      <a:pt x="21310" y="16392"/>
                    </a:lnTo>
                    <a:lnTo>
                      <a:pt x="21252" y="16596"/>
                    </a:lnTo>
                    <a:lnTo>
                      <a:pt x="21179" y="16789"/>
                    </a:lnTo>
                    <a:lnTo>
                      <a:pt x="21113" y="16950"/>
                    </a:lnTo>
                    <a:lnTo>
                      <a:pt x="21048" y="17095"/>
                    </a:lnTo>
                    <a:lnTo>
                      <a:pt x="20982" y="17246"/>
                    </a:lnTo>
                    <a:lnTo>
                      <a:pt x="20929" y="17374"/>
                    </a:lnTo>
                    <a:lnTo>
                      <a:pt x="20896" y="17482"/>
                    </a:lnTo>
                    <a:lnTo>
                      <a:pt x="20884" y="17616"/>
                    </a:lnTo>
                    <a:lnTo>
                      <a:pt x="20884" y="17750"/>
                    </a:lnTo>
                    <a:lnTo>
                      <a:pt x="20909" y="17917"/>
                    </a:lnTo>
                    <a:lnTo>
                      <a:pt x="20991" y="18217"/>
                    </a:lnTo>
                    <a:lnTo>
                      <a:pt x="21081" y="18491"/>
                    </a:lnTo>
                    <a:lnTo>
                      <a:pt x="21187" y="18744"/>
                    </a:lnTo>
                    <a:lnTo>
                      <a:pt x="21285" y="18964"/>
                    </a:lnTo>
                    <a:lnTo>
                      <a:pt x="21342" y="19093"/>
                    </a:lnTo>
                    <a:lnTo>
                      <a:pt x="21404" y="19232"/>
                    </a:lnTo>
                    <a:lnTo>
                      <a:pt x="21461" y="19377"/>
                    </a:lnTo>
                    <a:lnTo>
                      <a:pt x="21514" y="19533"/>
                    </a:lnTo>
                    <a:lnTo>
                      <a:pt x="21559" y="19705"/>
                    </a:lnTo>
                    <a:lnTo>
                      <a:pt x="21588" y="19877"/>
                    </a:lnTo>
                    <a:lnTo>
                      <a:pt x="21600" y="20048"/>
                    </a:lnTo>
                    <a:lnTo>
                      <a:pt x="21592" y="20231"/>
                    </a:lnTo>
                    <a:lnTo>
                      <a:pt x="21559" y="20419"/>
                    </a:lnTo>
                    <a:lnTo>
                      <a:pt x="21502" y="20601"/>
                    </a:lnTo>
                    <a:lnTo>
                      <a:pt x="21408" y="20789"/>
                    </a:lnTo>
                    <a:lnTo>
                      <a:pt x="21277" y="20972"/>
                    </a:lnTo>
                    <a:lnTo>
                      <a:pt x="21109" y="21160"/>
                    </a:lnTo>
                    <a:lnTo>
                      <a:pt x="20876" y="21348"/>
                    </a:lnTo>
                    <a:lnTo>
                      <a:pt x="20655" y="21487"/>
                    </a:lnTo>
                    <a:lnTo>
                      <a:pt x="20426" y="21573"/>
                    </a:lnTo>
                    <a:lnTo>
                      <a:pt x="20197" y="21600"/>
                    </a:lnTo>
                    <a:lnTo>
                      <a:pt x="20005" y="21584"/>
                    </a:lnTo>
                    <a:lnTo>
                      <a:pt x="19829" y="21530"/>
                    </a:lnTo>
                    <a:lnTo>
                      <a:pt x="19657" y="21460"/>
                    </a:lnTo>
                    <a:lnTo>
                      <a:pt x="19502" y="21369"/>
                    </a:lnTo>
                    <a:lnTo>
                      <a:pt x="19342" y="21262"/>
                    </a:lnTo>
                    <a:lnTo>
                      <a:pt x="19191" y="21154"/>
                    </a:lnTo>
                    <a:lnTo>
                      <a:pt x="19040" y="21042"/>
                    </a:lnTo>
                    <a:lnTo>
                      <a:pt x="18888" y="20934"/>
                    </a:lnTo>
                    <a:lnTo>
                      <a:pt x="18733" y="20843"/>
                    </a:lnTo>
                    <a:lnTo>
                      <a:pt x="18569" y="20773"/>
                    </a:lnTo>
                    <a:lnTo>
                      <a:pt x="18393" y="20730"/>
                    </a:lnTo>
                    <a:lnTo>
                      <a:pt x="18201" y="20714"/>
                    </a:lnTo>
                    <a:lnTo>
                      <a:pt x="17993" y="20719"/>
                    </a:lnTo>
                    <a:lnTo>
                      <a:pt x="17813" y="20741"/>
                    </a:lnTo>
                    <a:lnTo>
                      <a:pt x="17657" y="20773"/>
                    </a:lnTo>
                    <a:lnTo>
                      <a:pt x="17514" y="20816"/>
                    </a:lnTo>
                    <a:lnTo>
                      <a:pt x="17387" y="20870"/>
                    </a:lnTo>
                    <a:lnTo>
                      <a:pt x="17264" y="20918"/>
                    </a:lnTo>
                    <a:lnTo>
                      <a:pt x="17146" y="20988"/>
                    </a:lnTo>
                    <a:lnTo>
                      <a:pt x="17015" y="21047"/>
                    </a:lnTo>
                    <a:lnTo>
                      <a:pt x="16884" y="21111"/>
                    </a:lnTo>
                    <a:lnTo>
                      <a:pt x="16737" y="21170"/>
                    </a:lnTo>
                    <a:lnTo>
                      <a:pt x="16581" y="21230"/>
                    </a:lnTo>
                    <a:lnTo>
                      <a:pt x="16406" y="21272"/>
                    </a:lnTo>
                    <a:lnTo>
                      <a:pt x="16201" y="21315"/>
                    </a:lnTo>
                    <a:lnTo>
                      <a:pt x="15976" y="21332"/>
                    </a:lnTo>
                    <a:lnTo>
                      <a:pt x="15731" y="21342"/>
                    </a:lnTo>
                    <a:lnTo>
                      <a:pt x="15481" y="21332"/>
                    </a:lnTo>
                    <a:lnTo>
                      <a:pt x="15256" y="21315"/>
                    </a:lnTo>
                    <a:lnTo>
                      <a:pt x="15060" y="21272"/>
                    </a:lnTo>
                    <a:lnTo>
                      <a:pt x="14884" y="21230"/>
                    </a:lnTo>
                    <a:lnTo>
                      <a:pt x="14720" y="21170"/>
                    </a:lnTo>
                    <a:lnTo>
                      <a:pt x="14573" y="21111"/>
                    </a:lnTo>
                    <a:lnTo>
                      <a:pt x="14442" y="21047"/>
                    </a:lnTo>
                    <a:lnTo>
                      <a:pt x="14320" y="20988"/>
                    </a:lnTo>
                    <a:lnTo>
                      <a:pt x="14193" y="20918"/>
                    </a:lnTo>
                    <a:lnTo>
                      <a:pt x="14074" y="20870"/>
                    </a:lnTo>
                    <a:lnTo>
                      <a:pt x="13943" y="20816"/>
                    </a:lnTo>
                    <a:lnTo>
                      <a:pt x="13800" y="20773"/>
                    </a:lnTo>
                    <a:lnTo>
                      <a:pt x="13645" y="20741"/>
                    </a:lnTo>
                    <a:lnTo>
                      <a:pt x="13465" y="20719"/>
                    </a:lnTo>
                    <a:lnTo>
                      <a:pt x="13256" y="20714"/>
                    </a:lnTo>
                    <a:lnTo>
                      <a:pt x="13048" y="20719"/>
                    </a:lnTo>
                    <a:lnTo>
                      <a:pt x="12863" y="20741"/>
                    </a:lnTo>
                    <a:lnTo>
                      <a:pt x="12704" y="20773"/>
                    </a:lnTo>
                    <a:lnTo>
                      <a:pt x="12569" y="20816"/>
                    </a:lnTo>
                    <a:lnTo>
                      <a:pt x="12434" y="20870"/>
                    </a:lnTo>
                    <a:lnTo>
                      <a:pt x="12311" y="20918"/>
                    </a:lnTo>
                    <a:lnTo>
                      <a:pt x="12193" y="20988"/>
                    </a:lnTo>
                    <a:lnTo>
                      <a:pt x="12070" y="21047"/>
                    </a:lnTo>
                    <a:lnTo>
                      <a:pt x="11931" y="21111"/>
                    </a:lnTo>
                    <a:lnTo>
                      <a:pt x="11788" y="21170"/>
                    </a:lnTo>
                    <a:lnTo>
                      <a:pt x="11628" y="21230"/>
                    </a:lnTo>
                    <a:lnTo>
                      <a:pt x="11452" y="21272"/>
                    </a:lnTo>
                    <a:lnTo>
                      <a:pt x="11256" y="21315"/>
                    </a:lnTo>
                    <a:lnTo>
                      <a:pt x="11031" y="21332"/>
                    </a:lnTo>
                    <a:lnTo>
                      <a:pt x="10778" y="21342"/>
                    </a:lnTo>
                    <a:lnTo>
                      <a:pt x="10528" y="21332"/>
                    </a:lnTo>
                    <a:lnTo>
                      <a:pt x="10303" y="21315"/>
                    </a:lnTo>
                    <a:lnTo>
                      <a:pt x="10107" y="21272"/>
                    </a:lnTo>
                    <a:lnTo>
                      <a:pt x="9931" y="21230"/>
                    </a:lnTo>
                    <a:lnTo>
                      <a:pt x="9771" y="21170"/>
                    </a:lnTo>
                    <a:lnTo>
                      <a:pt x="9628" y="21111"/>
                    </a:lnTo>
                    <a:lnTo>
                      <a:pt x="9489" y="21047"/>
                    </a:lnTo>
                    <a:lnTo>
                      <a:pt x="9366" y="20988"/>
                    </a:lnTo>
                    <a:lnTo>
                      <a:pt x="9244" y="20918"/>
                    </a:lnTo>
                    <a:lnTo>
                      <a:pt x="9125" y="20870"/>
                    </a:lnTo>
                    <a:lnTo>
                      <a:pt x="8994" y="20816"/>
                    </a:lnTo>
                    <a:lnTo>
                      <a:pt x="8855" y="20773"/>
                    </a:lnTo>
                    <a:lnTo>
                      <a:pt x="8696" y="20741"/>
                    </a:lnTo>
                    <a:lnTo>
                      <a:pt x="8516" y="20719"/>
                    </a:lnTo>
                    <a:lnTo>
                      <a:pt x="8303" y="20714"/>
                    </a:lnTo>
                    <a:lnTo>
                      <a:pt x="8094" y="20719"/>
                    </a:lnTo>
                    <a:lnTo>
                      <a:pt x="7910" y="20741"/>
                    </a:lnTo>
                    <a:lnTo>
                      <a:pt x="7751" y="20773"/>
                    </a:lnTo>
                    <a:lnTo>
                      <a:pt x="7616" y="20816"/>
                    </a:lnTo>
                    <a:lnTo>
                      <a:pt x="7485" y="20870"/>
                    </a:lnTo>
                    <a:lnTo>
                      <a:pt x="7366" y="20918"/>
                    </a:lnTo>
                    <a:lnTo>
                      <a:pt x="7240" y="20988"/>
                    </a:lnTo>
                    <a:lnTo>
                      <a:pt x="7117" y="21047"/>
                    </a:lnTo>
                    <a:lnTo>
                      <a:pt x="6978" y="21111"/>
                    </a:lnTo>
                    <a:lnTo>
                      <a:pt x="6835" y="21170"/>
                    </a:lnTo>
                    <a:lnTo>
                      <a:pt x="6679" y="21230"/>
                    </a:lnTo>
                    <a:lnTo>
                      <a:pt x="6499" y="21272"/>
                    </a:lnTo>
                    <a:lnTo>
                      <a:pt x="6303" y="21315"/>
                    </a:lnTo>
                    <a:lnTo>
                      <a:pt x="6082" y="21332"/>
                    </a:lnTo>
                    <a:lnTo>
                      <a:pt x="5833" y="21342"/>
                    </a:lnTo>
                    <a:lnTo>
                      <a:pt x="5575" y="21332"/>
                    </a:lnTo>
                    <a:lnTo>
                      <a:pt x="5354" y="21315"/>
                    </a:lnTo>
                    <a:lnTo>
                      <a:pt x="5154" y="21272"/>
                    </a:lnTo>
                    <a:lnTo>
                      <a:pt x="4978" y="21230"/>
                    </a:lnTo>
                    <a:lnTo>
                      <a:pt x="4822" y="21170"/>
                    </a:lnTo>
                    <a:lnTo>
                      <a:pt x="4675" y="21111"/>
                    </a:lnTo>
                    <a:lnTo>
                      <a:pt x="4540" y="21047"/>
                    </a:lnTo>
                    <a:lnTo>
                      <a:pt x="4413" y="20988"/>
                    </a:lnTo>
                    <a:lnTo>
                      <a:pt x="4295" y="20918"/>
                    </a:lnTo>
                    <a:lnTo>
                      <a:pt x="4172" y="20870"/>
                    </a:lnTo>
                    <a:lnTo>
                      <a:pt x="4041" y="20816"/>
                    </a:lnTo>
                    <a:lnTo>
                      <a:pt x="3902" y="20773"/>
                    </a:lnTo>
                    <a:lnTo>
                      <a:pt x="3747" y="20741"/>
                    </a:lnTo>
                    <a:lnTo>
                      <a:pt x="3563" y="20719"/>
                    </a:lnTo>
                    <a:lnTo>
                      <a:pt x="3350" y="20714"/>
                    </a:lnTo>
                    <a:lnTo>
                      <a:pt x="3162" y="20730"/>
                    </a:lnTo>
                    <a:lnTo>
                      <a:pt x="2990" y="20773"/>
                    </a:lnTo>
                    <a:lnTo>
                      <a:pt x="2826" y="20843"/>
                    </a:lnTo>
                    <a:lnTo>
                      <a:pt x="2671" y="20934"/>
                    </a:lnTo>
                    <a:lnTo>
                      <a:pt x="2520" y="21042"/>
                    </a:lnTo>
                    <a:lnTo>
                      <a:pt x="2368" y="21154"/>
                    </a:lnTo>
                    <a:lnTo>
                      <a:pt x="2217" y="21262"/>
                    </a:lnTo>
                    <a:lnTo>
                      <a:pt x="2061" y="21369"/>
                    </a:lnTo>
                    <a:lnTo>
                      <a:pt x="1902" y="21460"/>
                    </a:lnTo>
                    <a:lnTo>
                      <a:pt x="1730" y="21530"/>
                    </a:lnTo>
                    <a:lnTo>
                      <a:pt x="1554" y="21584"/>
                    </a:lnTo>
                    <a:lnTo>
                      <a:pt x="1366" y="21600"/>
                    </a:lnTo>
                    <a:lnTo>
                      <a:pt x="1133" y="21573"/>
                    </a:lnTo>
                    <a:lnTo>
                      <a:pt x="904" y="21487"/>
                    </a:lnTo>
                    <a:lnTo>
                      <a:pt x="675" y="21348"/>
                    </a:lnTo>
                    <a:lnTo>
                      <a:pt x="446" y="21160"/>
                    </a:lnTo>
                    <a:lnTo>
                      <a:pt x="290" y="20983"/>
                    </a:lnTo>
                    <a:lnTo>
                      <a:pt x="164" y="20800"/>
                    </a:lnTo>
                    <a:lnTo>
                      <a:pt x="86" y="20612"/>
                    </a:lnTo>
                    <a:lnTo>
                      <a:pt x="25" y="20430"/>
                    </a:lnTo>
                    <a:lnTo>
                      <a:pt x="8" y="20242"/>
                    </a:lnTo>
                    <a:lnTo>
                      <a:pt x="0" y="20059"/>
                    </a:lnTo>
                    <a:lnTo>
                      <a:pt x="20" y="19877"/>
                    </a:lnTo>
                    <a:lnTo>
                      <a:pt x="53" y="19705"/>
                    </a:lnTo>
                    <a:lnTo>
                      <a:pt x="106" y="19533"/>
                    </a:lnTo>
                    <a:lnTo>
                      <a:pt x="155" y="19377"/>
                    </a:lnTo>
                    <a:lnTo>
                      <a:pt x="217" y="19221"/>
                    </a:lnTo>
                    <a:lnTo>
                      <a:pt x="274" y="19087"/>
                    </a:lnTo>
                    <a:lnTo>
                      <a:pt x="335" y="18964"/>
                    </a:lnTo>
                    <a:lnTo>
                      <a:pt x="425" y="18765"/>
                    </a:lnTo>
                    <a:lnTo>
                      <a:pt x="503" y="18577"/>
                    </a:lnTo>
                    <a:lnTo>
                      <a:pt x="577" y="18379"/>
                    </a:lnTo>
                    <a:lnTo>
                      <a:pt x="618" y="18191"/>
                    </a:lnTo>
                    <a:lnTo>
                      <a:pt x="638" y="17992"/>
                    </a:lnTo>
                    <a:lnTo>
                      <a:pt x="630" y="17793"/>
                    </a:lnTo>
                    <a:lnTo>
                      <a:pt x="609" y="17621"/>
                    </a:lnTo>
                    <a:lnTo>
                      <a:pt x="585" y="17477"/>
                    </a:lnTo>
                    <a:lnTo>
                      <a:pt x="544" y="17348"/>
                    </a:lnTo>
                    <a:lnTo>
                      <a:pt x="499" y="17224"/>
                    </a:lnTo>
                    <a:lnTo>
                      <a:pt x="454" y="17095"/>
                    </a:lnTo>
                    <a:lnTo>
                      <a:pt x="401" y="16966"/>
                    </a:lnTo>
                    <a:lnTo>
                      <a:pt x="348" y="16832"/>
                    </a:lnTo>
                    <a:lnTo>
                      <a:pt x="294" y="16677"/>
                    </a:lnTo>
                    <a:lnTo>
                      <a:pt x="249" y="16505"/>
                    </a:lnTo>
                    <a:lnTo>
                      <a:pt x="209" y="16311"/>
                    </a:lnTo>
                    <a:lnTo>
                      <a:pt x="176" y="16107"/>
                    </a:lnTo>
                    <a:lnTo>
                      <a:pt x="155" y="15866"/>
                    </a:lnTo>
                    <a:lnTo>
                      <a:pt x="151" y="15597"/>
                    </a:lnTo>
                    <a:lnTo>
                      <a:pt x="155" y="15334"/>
                    </a:lnTo>
                    <a:lnTo>
                      <a:pt x="176" y="15093"/>
                    </a:lnTo>
                    <a:lnTo>
                      <a:pt x="209" y="14878"/>
                    </a:lnTo>
                    <a:lnTo>
                      <a:pt x="249" y="14685"/>
                    </a:lnTo>
                    <a:lnTo>
                      <a:pt x="294" y="14523"/>
                    </a:lnTo>
                    <a:lnTo>
                      <a:pt x="348" y="14368"/>
                    </a:lnTo>
                    <a:lnTo>
                      <a:pt x="401" y="14228"/>
                    </a:lnTo>
                    <a:lnTo>
                      <a:pt x="454" y="14099"/>
                    </a:lnTo>
                    <a:lnTo>
                      <a:pt x="499" y="13970"/>
                    </a:lnTo>
                    <a:lnTo>
                      <a:pt x="544" y="13852"/>
                    </a:lnTo>
                    <a:lnTo>
                      <a:pt x="585" y="13713"/>
                    </a:lnTo>
                    <a:lnTo>
                      <a:pt x="609" y="13568"/>
                    </a:lnTo>
                    <a:lnTo>
                      <a:pt x="630" y="13401"/>
                    </a:lnTo>
                    <a:lnTo>
                      <a:pt x="638" y="13197"/>
                    </a:lnTo>
                    <a:lnTo>
                      <a:pt x="630" y="12999"/>
                    </a:lnTo>
                    <a:lnTo>
                      <a:pt x="609" y="12827"/>
                    </a:lnTo>
                    <a:lnTo>
                      <a:pt x="585" y="12682"/>
                    </a:lnTo>
                    <a:lnTo>
                      <a:pt x="544" y="12553"/>
                    </a:lnTo>
                    <a:lnTo>
                      <a:pt x="454" y="12295"/>
                    </a:lnTo>
                    <a:lnTo>
                      <a:pt x="401" y="12166"/>
                    </a:lnTo>
                    <a:lnTo>
                      <a:pt x="348" y="12027"/>
                    </a:lnTo>
                    <a:lnTo>
                      <a:pt x="294" y="11882"/>
                    </a:lnTo>
                    <a:lnTo>
                      <a:pt x="249" y="11710"/>
                    </a:lnTo>
                    <a:lnTo>
                      <a:pt x="209" y="11517"/>
                    </a:lnTo>
                    <a:lnTo>
                      <a:pt x="176" y="11302"/>
                    </a:lnTo>
                    <a:lnTo>
                      <a:pt x="155" y="11071"/>
                    </a:lnTo>
                    <a:lnTo>
                      <a:pt x="151" y="10803"/>
                    </a:lnTo>
                    <a:lnTo>
                      <a:pt x="155" y="10529"/>
                    </a:lnTo>
                    <a:lnTo>
                      <a:pt x="176" y="10298"/>
                    </a:lnTo>
                    <a:lnTo>
                      <a:pt x="209" y="10078"/>
                    </a:lnTo>
                    <a:lnTo>
                      <a:pt x="249" y="9890"/>
                    </a:lnTo>
                    <a:lnTo>
                      <a:pt x="294" y="9718"/>
                    </a:lnTo>
                    <a:lnTo>
                      <a:pt x="348" y="9573"/>
                    </a:lnTo>
                    <a:lnTo>
                      <a:pt x="401" y="9434"/>
                    </a:lnTo>
                    <a:lnTo>
                      <a:pt x="454" y="9305"/>
                    </a:lnTo>
                    <a:lnTo>
                      <a:pt x="544" y="9047"/>
                    </a:lnTo>
                    <a:lnTo>
                      <a:pt x="585" y="8918"/>
                    </a:lnTo>
                    <a:lnTo>
                      <a:pt x="609" y="8773"/>
                    </a:lnTo>
                    <a:lnTo>
                      <a:pt x="630" y="8601"/>
                    </a:lnTo>
                    <a:lnTo>
                      <a:pt x="638" y="8403"/>
                    </a:lnTo>
                    <a:lnTo>
                      <a:pt x="630" y="8193"/>
                    </a:lnTo>
                    <a:lnTo>
                      <a:pt x="609" y="8032"/>
                    </a:lnTo>
                    <a:lnTo>
                      <a:pt x="585" y="7887"/>
                    </a:lnTo>
                    <a:lnTo>
                      <a:pt x="544" y="7758"/>
                    </a:lnTo>
                    <a:lnTo>
                      <a:pt x="499" y="7630"/>
                    </a:lnTo>
                    <a:lnTo>
                      <a:pt x="454" y="7495"/>
                    </a:lnTo>
                    <a:lnTo>
                      <a:pt x="401" y="7366"/>
                    </a:lnTo>
                    <a:lnTo>
                      <a:pt x="348" y="7232"/>
                    </a:lnTo>
                    <a:lnTo>
                      <a:pt x="294" y="7077"/>
                    </a:lnTo>
                    <a:lnTo>
                      <a:pt x="249" y="6910"/>
                    </a:lnTo>
                    <a:lnTo>
                      <a:pt x="209" y="6722"/>
                    </a:lnTo>
                    <a:lnTo>
                      <a:pt x="176" y="6507"/>
                    </a:lnTo>
                    <a:lnTo>
                      <a:pt x="155" y="6266"/>
                    </a:lnTo>
                    <a:lnTo>
                      <a:pt x="151" y="5997"/>
                    </a:lnTo>
                    <a:lnTo>
                      <a:pt x="155" y="5734"/>
                    </a:lnTo>
                    <a:lnTo>
                      <a:pt x="176" y="5493"/>
                    </a:lnTo>
                    <a:lnTo>
                      <a:pt x="209" y="5283"/>
                    </a:lnTo>
                    <a:lnTo>
                      <a:pt x="249" y="5095"/>
                    </a:lnTo>
                    <a:lnTo>
                      <a:pt x="294" y="4923"/>
                    </a:lnTo>
                    <a:lnTo>
                      <a:pt x="348" y="4768"/>
                    </a:lnTo>
                    <a:lnTo>
                      <a:pt x="401" y="4628"/>
                    </a:lnTo>
                    <a:lnTo>
                      <a:pt x="454" y="4510"/>
                    </a:lnTo>
                    <a:lnTo>
                      <a:pt x="544" y="4252"/>
                    </a:lnTo>
                    <a:lnTo>
                      <a:pt x="585" y="4123"/>
                    </a:lnTo>
                    <a:lnTo>
                      <a:pt x="609" y="3979"/>
                    </a:lnTo>
                    <a:lnTo>
                      <a:pt x="630" y="3807"/>
                    </a:lnTo>
                    <a:lnTo>
                      <a:pt x="638" y="3608"/>
                    </a:lnTo>
                    <a:lnTo>
                      <a:pt x="618" y="3409"/>
                    </a:lnTo>
                    <a:lnTo>
                      <a:pt x="577" y="3221"/>
                    </a:lnTo>
                    <a:lnTo>
                      <a:pt x="503" y="3023"/>
                    </a:lnTo>
                    <a:lnTo>
                      <a:pt x="425" y="2830"/>
                    </a:lnTo>
                    <a:lnTo>
                      <a:pt x="335" y="2631"/>
                    </a:lnTo>
                    <a:lnTo>
                      <a:pt x="274" y="2513"/>
                    </a:lnTo>
                    <a:lnTo>
                      <a:pt x="217" y="2373"/>
                    </a:lnTo>
                    <a:lnTo>
                      <a:pt x="155" y="2223"/>
                    </a:lnTo>
                    <a:lnTo>
                      <a:pt x="106" y="2067"/>
                    </a:lnTo>
                    <a:lnTo>
                      <a:pt x="53" y="1895"/>
                    </a:lnTo>
                    <a:lnTo>
                      <a:pt x="20" y="1723"/>
                    </a:lnTo>
                    <a:lnTo>
                      <a:pt x="0" y="1541"/>
                    </a:lnTo>
                    <a:lnTo>
                      <a:pt x="8" y="1358"/>
                    </a:lnTo>
                    <a:lnTo>
                      <a:pt x="25" y="1170"/>
                    </a:lnTo>
                    <a:lnTo>
                      <a:pt x="78" y="988"/>
                    </a:lnTo>
                    <a:lnTo>
                      <a:pt x="164" y="800"/>
                    </a:lnTo>
                    <a:lnTo>
                      <a:pt x="290" y="617"/>
                    </a:lnTo>
                    <a:lnTo>
                      <a:pt x="446" y="440"/>
                    </a:lnTo>
                    <a:lnTo>
                      <a:pt x="675" y="247"/>
                    </a:lnTo>
                    <a:lnTo>
                      <a:pt x="904" y="102"/>
                    </a:lnTo>
                    <a:lnTo>
                      <a:pt x="1133" y="27"/>
                    </a:lnTo>
                    <a:lnTo>
                      <a:pt x="1366"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sp>
            <p:nvSpPr>
              <p:cNvPr id="128" name="Shape 1631"/>
              <p:cNvSpPr/>
              <p:nvPr/>
            </p:nvSpPr>
            <p:spPr>
              <a:xfrm>
                <a:off x="613959" y="410206"/>
                <a:ext cx="198364" cy="193356"/>
              </a:xfrm>
              <a:custGeom>
                <a:avLst/>
                <a:gdLst/>
                <a:ahLst/>
                <a:cxnLst>
                  <a:cxn ang="0">
                    <a:pos x="wd2" y="hd2"/>
                  </a:cxn>
                  <a:cxn ang="5400000">
                    <a:pos x="wd2" y="hd2"/>
                  </a:cxn>
                  <a:cxn ang="10800000">
                    <a:pos x="wd2" y="hd2"/>
                  </a:cxn>
                  <a:cxn ang="16200000">
                    <a:pos x="wd2" y="hd2"/>
                  </a:cxn>
                </a:cxnLst>
                <a:rect l="0" t="0" r="r" b="b"/>
                <a:pathLst>
                  <a:path w="21600" h="21600" extrusionOk="0">
                    <a:moveTo>
                      <a:pt x="8409" y="0"/>
                    </a:moveTo>
                    <a:lnTo>
                      <a:pt x="8787" y="0"/>
                    </a:lnTo>
                    <a:lnTo>
                      <a:pt x="9185" y="172"/>
                    </a:lnTo>
                    <a:lnTo>
                      <a:pt x="9584" y="409"/>
                    </a:lnTo>
                    <a:lnTo>
                      <a:pt x="9982" y="667"/>
                    </a:lnTo>
                    <a:lnTo>
                      <a:pt x="10402" y="861"/>
                    </a:lnTo>
                    <a:lnTo>
                      <a:pt x="10800" y="947"/>
                    </a:lnTo>
                    <a:lnTo>
                      <a:pt x="11198" y="861"/>
                    </a:lnTo>
                    <a:lnTo>
                      <a:pt x="11597" y="667"/>
                    </a:lnTo>
                    <a:lnTo>
                      <a:pt x="12016" y="409"/>
                    </a:lnTo>
                    <a:lnTo>
                      <a:pt x="12415" y="172"/>
                    </a:lnTo>
                    <a:lnTo>
                      <a:pt x="12813" y="0"/>
                    </a:lnTo>
                    <a:lnTo>
                      <a:pt x="13212" y="0"/>
                    </a:lnTo>
                    <a:lnTo>
                      <a:pt x="13484" y="151"/>
                    </a:lnTo>
                    <a:lnTo>
                      <a:pt x="13757" y="387"/>
                    </a:lnTo>
                    <a:lnTo>
                      <a:pt x="14218" y="1076"/>
                    </a:lnTo>
                    <a:lnTo>
                      <a:pt x="14470" y="1420"/>
                    </a:lnTo>
                    <a:lnTo>
                      <a:pt x="14701" y="1721"/>
                    </a:lnTo>
                    <a:lnTo>
                      <a:pt x="14973" y="1936"/>
                    </a:lnTo>
                    <a:lnTo>
                      <a:pt x="15309" y="2001"/>
                    </a:lnTo>
                    <a:lnTo>
                      <a:pt x="15665" y="2044"/>
                    </a:lnTo>
                    <a:lnTo>
                      <a:pt x="16085" y="2001"/>
                    </a:lnTo>
                    <a:lnTo>
                      <a:pt x="16483" y="1979"/>
                    </a:lnTo>
                    <a:lnTo>
                      <a:pt x="16882" y="1936"/>
                    </a:lnTo>
                    <a:lnTo>
                      <a:pt x="17259" y="2001"/>
                    </a:lnTo>
                    <a:lnTo>
                      <a:pt x="17532" y="2151"/>
                    </a:lnTo>
                    <a:lnTo>
                      <a:pt x="17720" y="2388"/>
                    </a:lnTo>
                    <a:lnTo>
                      <a:pt x="17867" y="2732"/>
                    </a:lnTo>
                    <a:lnTo>
                      <a:pt x="17993" y="3550"/>
                    </a:lnTo>
                    <a:lnTo>
                      <a:pt x="18056" y="3980"/>
                    </a:lnTo>
                    <a:lnTo>
                      <a:pt x="18161" y="4346"/>
                    </a:lnTo>
                    <a:lnTo>
                      <a:pt x="18287" y="4669"/>
                    </a:lnTo>
                    <a:lnTo>
                      <a:pt x="18559" y="4905"/>
                    </a:lnTo>
                    <a:lnTo>
                      <a:pt x="18895" y="5077"/>
                    </a:lnTo>
                    <a:lnTo>
                      <a:pt x="19272" y="5206"/>
                    </a:lnTo>
                    <a:lnTo>
                      <a:pt x="19671" y="5357"/>
                    </a:lnTo>
                    <a:lnTo>
                      <a:pt x="20048" y="5529"/>
                    </a:lnTo>
                    <a:lnTo>
                      <a:pt x="20321" y="5723"/>
                    </a:lnTo>
                    <a:lnTo>
                      <a:pt x="20551" y="6002"/>
                    </a:lnTo>
                    <a:lnTo>
                      <a:pt x="20614" y="6325"/>
                    </a:lnTo>
                    <a:lnTo>
                      <a:pt x="20572" y="6691"/>
                    </a:lnTo>
                    <a:lnTo>
                      <a:pt x="20489" y="7078"/>
                    </a:lnTo>
                    <a:lnTo>
                      <a:pt x="20342" y="7487"/>
                    </a:lnTo>
                    <a:lnTo>
                      <a:pt x="20216" y="7874"/>
                    </a:lnTo>
                    <a:lnTo>
                      <a:pt x="20153" y="8240"/>
                    </a:lnTo>
                    <a:lnTo>
                      <a:pt x="20174" y="8606"/>
                    </a:lnTo>
                    <a:lnTo>
                      <a:pt x="20342" y="8971"/>
                    </a:lnTo>
                    <a:lnTo>
                      <a:pt x="20614" y="9316"/>
                    </a:lnTo>
                    <a:lnTo>
                      <a:pt x="20950" y="9703"/>
                    </a:lnTo>
                    <a:lnTo>
                      <a:pt x="21264" y="10047"/>
                    </a:lnTo>
                    <a:lnTo>
                      <a:pt x="21495" y="10413"/>
                    </a:lnTo>
                    <a:lnTo>
                      <a:pt x="21600" y="10800"/>
                    </a:lnTo>
                    <a:lnTo>
                      <a:pt x="21495" y="11187"/>
                    </a:lnTo>
                    <a:lnTo>
                      <a:pt x="21264" y="11553"/>
                    </a:lnTo>
                    <a:lnTo>
                      <a:pt x="20950" y="11897"/>
                    </a:lnTo>
                    <a:lnTo>
                      <a:pt x="20614" y="12284"/>
                    </a:lnTo>
                    <a:lnTo>
                      <a:pt x="20342" y="12629"/>
                    </a:lnTo>
                    <a:lnTo>
                      <a:pt x="20174" y="13016"/>
                    </a:lnTo>
                    <a:lnTo>
                      <a:pt x="20153" y="13360"/>
                    </a:lnTo>
                    <a:lnTo>
                      <a:pt x="20216" y="13726"/>
                    </a:lnTo>
                    <a:lnTo>
                      <a:pt x="20342" y="14156"/>
                    </a:lnTo>
                    <a:lnTo>
                      <a:pt x="20489" y="14522"/>
                    </a:lnTo>
                    <a:lnTo>
                      <a:pt x="20572" y="14952"/>
                    </a:lnTo>
                    <a:lnTo>
                      <a:pt x="20614" y="15296"/>
                    </a:lnTo>
                    <a:lnTo>
                      <a:pt x="20551" y="15641"/>
                    </a:lnTo>
                    <a:lnTo>
                      <a:pt x="20321" y="15877"/>
                    </a:lnTo>
                    <a:lnTo>
                      <a:pt x="20048" y="16071"/>
                    </a:lnTo>
                    <a:lnTo>
                      <a:pt x="19671" y="16243"/>
                    </a:lnTo>
                    <a:lnTo>
                      <a:pt x="19272" y="16394"/>
                    </a:lnTo>
                    <a:lnTo>
                      <a:pt x="18895" y="16523"/>
                    </a:lnTo>
                    <a:lnTo>
                      <a:pt x="18559" y="16738"/>
                    </a:lnTo>
                    <a:lnTo>
                      <a:pt x="18287" y="16953"/>
                    </a:lnTo>
                    <a:lnTo>
                      <a:pt x="18161" y="17254"/>
                    </a:lnTo>
                    <a:lnTo>
                      <a:pt x="18056" y="17641"/>
                    </a:lnTo>
                    <a:lnTo>
                      <a:pt x="17867" y="18868"/>
                    </a:lnTo>
                    <a:lnTo>
                      <a:pt x="17720" y="19212"/>
                    </a:lnTo>
                    <a:lnTo>
                      <a:pt x="17532" y="19470"/>
                    </a:lnTo>
                    <a:lnTo>
                      <a:pt x="17259" y="19642"/>
                    </a:lnTo>
                    <a:lnTo>
                      <a:pt x="16882" y="19664"/>
                    </a:lnTo>
                    <a:lnTo>
                      <a:pt x="16483" y="19664"/>
                    </a:lnTo>
                    <a:lnTo>
                      <a:pt x="16085" y="19599"/>
                    </a:lnTo>
                    <a:lnTo>
                      <a:pt x="15665" y="19556"/>
                    </a:lnTo>
                    <a:lnTo>
                      <a:pt x="15309" y="19599"/>
                    </a:lnTo>
                    <a:lnTo>
                      <a:pt x="14973" y="19707"/>
                    </a:lnTo>
                    <a:lnTo>
                      <a:pt x="14701" y="19879"/>
                    </a:lnTo>
                    <a:lnTo>
                      <a:pt x="14470" y="20180"/>
                    </a:lnTo>
                    <a:lnTo>
                      <a:pt x="14218" y="20524"/>
                    </a:lnTo>
                    <a:lnTo>
                      <a:pt x="13757" y="21213"/>
                    </a:lnTo>
                    <a:lnTo>
                      <a:pt x="13484" y="21471"/>
                    </a:lnTo>
                    <a:lnTo>
                      <a:pt x="13212" y="21600"/>
                    </a:lnTo>
                    <a:lnTo>
                      <a:pt x="12813" y="21600"/>
                    </a:lnTo>
                    <a:lnTo>
                      <a:pt x="12415" y="21428"/>
                    </a:lnTo>
                    <a:lnTo>
                      <a:pt x="12016" y="21191"/>
                    </a:lnTo>
                    <a:lnTo>
                      <a:pt x="11597" y="20955"/>
                    </a:lnTo>
                    <a:lnTo>
                      <a:pt x="11198" y="20739"/>
                    </a:lnTo>
                    <a:lnTo>
                      <a:pt x="10800" y="20675"/>
                    </a:lnTo>
                    <a:lnTo>
                      <a:pt x="10402" y="20739"/>
                    </a:lnTo>
                    <a:lnTo>
                      <a:pt x="9982" y="20955"/>
                    </a:lnTo>
                    <a:lnTo>
                      <a:pt x="9185" y="21428"/>
                    </a:lnTo>
                    <a:lnTo>
                      <a:pt x="8787" y="21600"/>
                    </a:lnTo>
                    <a:lnTo>
                      <a:pt x="8409" y="21600"/>
                    </a:lnTo>
                    <a:lnTo>
                      <a:pt x="8116" y="21471"/>
                    </a:lnTo>
                    <a:lnTo>
                      <a:pt x="7843" y="21213"/>
                    </a:lnTo>
                    <a:lnTo>
                      <a:pt x="7591" y="20869"/>
                    </a:lnTo>
                    <a:lnTo>
                      <a:pt x="7130" y="20180"/>
                    </a:lnTo>
                    <a:lnTo>
                      <a:pt x="6899" y="19879"/>
                    </a:lnTo>
                    <a:lnTo>
                      <a:pt x="6627" y="19707"/>
                    </a:lnTo>
                    <a:lnTo>
                      <a:pt x="6291" y="19599"/>
                    </a:lnTo>
                    <a:lnTo>
                      <a:pt x="5914" y="19556"/>
                    </a:lnTo>
                    <a:lnTo>
                      <a:pt x="5515" y="19599"/>
                    </a:lnTo>
                    <a:lnTo>
                      <a:pt x="5117" y="19664"/>
                    </a:lnTo>
                    <a:lnTo>
                      <a:pt x="4718" y="19664"/>
                    </a:lnTo>
                    <a:lnTo>
                      <a:pt x="4341" y="19642"/>
                    </a:lnTo>
                    <a:lnTo>
                      <a:pt x="4068" y="19470"/>
                    </a:lnTo>
                    <a:lnTo>
                      <a:pt x="3859" y="19212"/>
                    </a:lnTo>
                    <a:lnTo>
                      <a:pt x="3733" y="18868"/>
                    </a:lnTo>
                    <a:lnTo>
                      <a:pt x="3607" y="18050"/>
                    </a:lnTo>
                    <a:lnTo>
                      <a:pt x="3523" y="17641"/>
                    </a:lnTo>
                    <a:lnTo>
                      <a:pt x="3439" y="17254"/>
                    </a:lnTo>
                    <a:lnTo>
                      <a:pt x="3292" y="16953"/>
                    </a:lnTo>
                    <a:lnTo>
                      <a:pt x="3020" y="16738"/>
                    </a:lnTo>
                    <a:lnTo>
                      <a:pt x="2684" y="16523"/>
                    </a:lnTo>
                    <a:lnTo>
                      <a:pt x="2328" y="16394"/>
                    </a:lnTo>
                    <a:lnTo>
                      <a:pt x="1908" y="16243"/>
                    </a:lnTo>
                    <a:lnTo>
                      <a:pt x="1552" y="16071"/>
                    </a:lnTo>
                    <a:lnTo>
                      <a:pt x="1279" y="15877"/>
                    </a:lnTo>
                    <a:lnTo>
                      <a:pt x="1070" y="15641"/>
                    </a:lnTo>
                    <a:lnTo>
                      <a:pt x="986" y="15296"/>
                    </a:lnTo>
                    <a:lnTo>
                      <a:pt x="1007" y="14952"/>
                    </a:lnTo>
                    <a:lnTo>
                      <a:pt x="1111" y="14522"/>
                    </a:lnTo>
                    <a:lnTo>
                      <a:pt x="1237" y="14156"/>
                    </a:lnTo>
                    <a:lnTo>
                      <a:pt x="1384" y="13726"/>
                    </a:lnTo>
                    <a:lnTo>
                      <a:pt x="1447" y="13360"/>
                    </a:lnTo>
                    <a:lnTo>
                      <a:pt x="1405" y="13016"/>
                    </a:lnTo>
                    <a:lnTo>
                      <a:pt x="1279" y="12629"/>
                    </a:lnTo>
                    <a:lnTo>
                      <a:pt x="986" y="12284"/>
                    </a:lnTo>
                    <a:lnTo>
                      <a:pt x="629" y="11897"/>
                    </a:lnTo>
                    <a:lnTo>
                      <a:pt x="336" y="11553"/>
                    </a:lnTo>
                    <a:lnTo>
                      <a:pt x="105" y="11187"/>
                    </a:lnTo>
                    <a:lnTo>
                      <a:pt x="0" y="10800"/>
                    </a:lnTo>
                    <a:lnTo>
                      <a:pt x="105" y="10413"/>
                    </a:lnTo>
                    <a:lnTo>
                      <a:pt x="336" y="10047"/>
                    </a:lnTo>
                    <a:lnTo>
                      <a:pt x="629" y="9703"/>
                    </a:lnTo>
                    <a:lnTo>
                      <a:pt x="986" y="9316"/>
                    </a:lnTo>
                    <a:lnTo>
                      <a:pt x="1279" y="8971"/>
                    </a:lnTo>
                    <a:lnTo>
                      <a:pt x="1405" y="8606"/>
                    </a:lnTo>
                    <a:lnTo>
                      <a:pt x="1447" y="8240"/>
                    </a:lnTo>
                    <a:lnTo>
                      <a:pt x="1384" y="7874"/>
                    </a:lnTo>
                    <a:lnTo>
                      <a:pt x="1237" y="7487"/>
                    </a:lnTo>
                    <a:lnTo>
                      <a:pt x="1111" y="7078"/>
                    </a:lnTo>
                    <a:lnTo>
                      <a:pt x="1007" y="6691"/>
                    </a:lnTo>
                    <a:lnTo>
                      <a:pt x="986" y="6325"/>
                    </a:lnTo>
                    <a:lnTo>
                      <a:pt x="1070" y="6002"/>
                    </a:lnTo>
                    <a:lnTo>
                      <a:pt x="1279" y="5723"/>
                    </a:lnTo>
                    <a:lnTo>
                      <a:pt x="1552" y="5529"/>
                    </a:lnTo>
                    <a:lnTo>
                      <a:pt x="1908" y="5357"/>
                    </a:lnTo>
                    <a:lnTo>
                      <a:pt x="2328" y="5206"/>
                    </a:lnTo>
                    <a:lnTo>
                      <a:pt x="2684" y="5077"/>
                    </a:lnTo>
                    <a:lnTo>
                      <a:pt x="3020" y="4905"/>
                    </a:lnTo>
                    <a:lnTo>
                      <a:pt x="3292" y="4669"/>
                    </a:lnTo>
                    <a:lnTo>
                      <a:pt x="3439" y="4346"/>
                    </a:lnTo>
                    <a:lnTo>
                      <a:pt x="3523" y="3980"/>
                    </a:lnTo>
                    <a:lnTo>
                      <a:pt x="3607" y="3550"/>
                    </a:lnTo>
                    <a:lnTo>
                      <a:pt x="3733" y="2732"/>
                    </a:lnTo>
                    <a:lnTo>
                      <a:pt x="3859" y="2388"/>
                    </a:lnTo>
                    <a:lnTo>
                      <a:pt x="4068" y="2151"/>
                    </a:lnTo>
                    <a:lnTo>
                      <a:pt x="4341" y="2001"/>
                    </a:lnTo>
                    <a:lnTo>
                      <a:pt x="4718" y="1936"/>
                    </a:lnTo>
                    <a:lnTo>
                      <a:pt x="5117" y="1979"/>
                    </a:lnTo>
                    <a:lnTo>
                      <a:pt x="5515" y="2001"/>
                    </a:lnTo>
                    <a:lnTo>
                      <a:pt x="5914" y="2044"/>
                    </a:lnTo>
                    <a:lnTo>
                      <a:pt x="6291" y="2001"/>
                    </a:lnTo>
                    <a:lnTo>
                      <a:pt x="6627" y="1936"/>
                    </a:lnTo>
                    <a:lnTo>
                      <a:pt x="6899" y="1721"/>
                    </a:lnTo>
                    <a:lnTo>
                      <a:pt x="7130" y="1420"/>
                    </a:lnTo>
                    <a:lnTo>
                      <a:pt x="7591" y="731"/>
                    </a:lnTo>
                    <a:lnTo>
                      <a:pt x="7843" y="387"/>
                    </a:lnTo>
                    <a:lnTo>
                      <a:pt x="8116" y="151"/>
                    </a:lnTo>
                    <a:lnTo>
                      <a:pt x="8409" y="0"/>
                    </a:lnTo>
                    <a:close/>
                  </a:path>
                </a:pathLst>
              </a:custGeom>
              <a:grpFill/>
              <a:ln w="12700" cap="flat">
                <a:noFill/>
                <a:miter lim="400000"/>
              </a:ln>
              <a:effectLst>
                <a:outerShdw blurRad="50800" dist="27940" dir="5400000" rotWithShape="0">
                  <a:srgbClr val="000000">
                    <a:alpha val="32000"/>
                  </a:srgbClr>
                </a:outerShdw>
              </a:effectLst>
            </p:spPr>
            <p:txBody>
              <a:bodyPr wrap="square" lIns="0" tIns="0" rIns="0" bIns="0" numCol="1" anchor="t">
                <a:noAutofit/>
              </a:bodyPr>
              <a:lstStyle/>
              <a:p>
                <a:pPr lvl="0">
                  <a:defRPr sz="4000"/>
                </a:pPr>
                <a:endParaRPr sz="4640"/>
              </a:p>
            </p:txBody>
          </p:sp>
        </p:grpSp>
      </p:grpSp>
      <p:grpSp>
        <p:nvGrpSpPr>
          <p:cNvPr id="1682" name="Group 1682"/>
          <p:cNvGrpSpPr/>
          <p:nvPr/>
        </p:nvGrpSpPr>
        <p:grpSpPr>
          <a:xfrm>
            <a:off x="7141922" y="1141152"/>
            <a:ext cx="4575321" cy="1042754"/>
            <a:chOff x="-1237065" y="0"/>
            <a:chExt cx="6506971" cy="1646340"/>
          </a:xfrm>
        </p:grpSpPr>
        <p:sp>
          <p:nvSpPr>
            <p:cNvPr id="1680" name="Shape 1680"/>
            <p:cNvSpPr/>
            <p:nvPr/>
          </p:nvSpPr>
          <p:spPr>
            <a:xfrm>
              <a:off x="-342557" y="0"/>
              <a:ext cx="4795213" cy="461128"/>
            </a:xfrm>
            <a:prstGeom prst="rect">
              <a:avLst/>
            </a:prstGeom>
            <a:solidFill>
              <a:schemeClr val="accent1"/>
            </a:solidFill>
            <a:ln w="12700" cap="flat">
              <a:noFill/>
              <a:miter lim="400000"/>
            </a:ln>
            <a:effectLst/>
          </p:spPr>
          <p:txBody>
            <a:bodyPr wrap="square" lIns="0" tIns="0" rIns="0" bIns="0" numCol="1" anchor="t">
              <a:spAutoFit/>
            </a:bodyPr>
            <a:lstStyle>
              <a:lvl1pPr algn="r">
                <a:defRPr sz="2100" b="1">
                  <a:latin typeface="Aharoni" panose="02010803020104030203"/>
                  <a:ea typeface="Aharoni" panose="02010803020104030203"/>
                  <a:cs typeface="Aharoni" panose="02010803020104030203"/>
                  <a:sym typeface="Aharoni" panose="02010803020104030203"/>
                </a:defRPr>
              </a:lvl1pPr>
            </a:lstStyle>
            <a:p>
              <a:pPr lvl="0" algn="ctr">
                <a:defRPr sz="1800" b="0"/>
              </a:pPr>
              <a:r>
                <a:rPr sz="1900" dirty="0">
                  <a:solidFill>
                    <a:sysClr val="window" lastClr="FFFFFF"/>
                  </a:solidFill>
                  <a:latin typeface="微软雅黑" panose="020B0503020204020204" pitchFamily="34" charset="-122"/>
                  <a:ea typeface="微软雅黑" panose="020B0503020204020204" pitchFamily="34" charset="-122"/>
                </a:rPr>
                <a:t>不安全装束</a:t>
              </a:r>
            </a:p>
          </p:txBody>
        </p:sp>
        <p:sp>
          <p:nvSpPr>
            <p:cNvPr id="1681" name="Shape 1681"/>
            <p:cNvSpPr/>
            <p:nvPr/>
          </p:nvSpPr>
          <p:spPr>
            <a:xfrm>
              <a:off x="-1237065" y="335175"/>
              <a:ext cx="6506971" cy="1311165"/>
            </a:xfrm>
            <a:prstGeom prst="rect">
              <a:avLst/>
            </a:prstGeom>
            <a:noFill/>
            <a:ln w="12700" cap="flat">
              <a:noFill/>
              <a:miter lim="400000"/>
            </a:ln>
            <a:effectLst/>
          </p:spPr>
          <p:txBody>
            <a:bodyPr wrap="square" lIns="48217" tIns="48217" rIns="48217" bIns="48217" numCol="1" anchor="t">
              <a:spAutoFit/>
            </a:bodyPr>
            <a:lstStyle/>
            <a:p>
              <a:pPr lvl="0" algn="ctr" eaLnBrk="1" latinLnBrk="0" hangingPunct="1">
                <a:lnSpc>
                  <a:spcPct val="150000"/>
                </a:lnSpc>
                <a:defRPr sz="1800"/>
              </a:pPr>
              <a:r>
                <a:rPr lang="en-US" sz="1685" b="1" dirty="0" err="1">
                  <a:solidFill>
                    <a:sysClr val="windowText" lastClr="000000">
                      <a:lumMod val="65000"/>
                      <a:lumOff val="35000"/>
                    </a:sys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     </a:t>
              </a:r>
              <a:r>
                <a:rPr sz="1685" b="1" dirty="0" err="1">
                  <a:solidFill>
                    <a:sysClr val="windowText" lastClr="000000">
                      <a:lumMod val="65000"/>
                      <a:lumOff val="35000"/>
                    </a:sys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在有旋转部件的设备旁作业穿过肥大服装；</a:t>
              </a:r>
            </a:p>
            <a:p>
              <a:pPr lvl="0" algn="ctr" eaLnBrk="1" latinLnBrk="0" hangingPunct="1">
                <a:lnSpc>
                  <a:spcPct val="150000"/>
                </a:lnSpc>
                <a:defRPr sz="1800"/>
              </a:pPr>
              <a:r>
                <a:rPr sz="1685" b="1" dirty="0" err="1">
                  <a:solidFill>
                    <a:sysClr val="windowText" lastClr="000000">
                      <a:lumMod val="65000"/>
                      <a:lumOff val="35000"/>
                    </a:sysClr>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操纵带有旋转零部件的设备时戴手套；</a:t>
              </a:r>
            </a:p>
          </p:txBody>
        </p:sp>
      </p:grpSp>
      <p:sp>
        <p:nvSpPr>
          <p:cNvPr id="99" name="Shape 1636"/>
          <p:cNvSpPr/>
          <p:nvPr/>
        </p:nvSpPr>
        <p:spPr>
          <a:xfrm>
            <a:off x="2730679" y="4734707"/>
            <a:ext cx="3224556" cy="584134"/>
          </a:xfrm>
          <a:prstGeom prst="rect">
            <a:avLst/>
          </a:prstGeom>
          <a:solidFill>
            <a:schemeClr val="bg1">
              <a:lumMod val="50000"/>
            </a:schemeClr>
          </a:solidFill>
          <a:ln w="12700" cap="flat">
            <a:noFill/>
            <a:miter lim="400000"/>
          </a:ln>
          <a:effectLst/>
        </p:spPr>
        <p:txBody>
          <a:bodyPr wrap="square" lIns="0" tIns="0" rIns="0" bIns="0" numCol="1" anchor="t">
            <a:spAutoFit/>
          </a:bodyPr>
          <a:lstStyle>
            <a:lvl1pPr algn="r">
              <a:defRPr sz="2100" b="1">
                <a:latin typeface="Aharoni" panose="02010803020104030203"/>
                <a:ea typeface="Aharoni" panose="02010803020104030203"/>
                <a:cs typeface="Aharoni" panose="02010803020104030203"/>
                <a:sym typeface="Aharoni" panose="02010803020104030203"/>
              </a:defRPr>
            </a:lvl1pPr>
          </a:lstStyle>
          <a:p>
            <a:pPr lvl="0" algn="ctr">
              <a:defRPr sz="1800" b="0"/>
            </a:pPr>
            <a:r>
              <a:rPr sz="1900" dirty="0">
                <a:solidFill>
                  <a:sysClr val="window" lastClr="FFFFFF"/>
                </a:solidFill>
                <a:latin typeface="微软雅黑" panose="020B0503020204020204" pitchFamily="34" charset="-122"/>
                <a:ea typeface="微软雅黑" panose="020B0503020204020204" pitchFamily="34" charset="-122"/>
              </a:rPr>
              <a:t>对易燃、易爆等危险物品处理错误</a:t>
            </a:r>
          </a:p>
        </p:txBody>
      </p:sp>
      <p:grpSp>
        <p:nvGrpSpPr>
          <p:cNvPr id="101" name="Group 1641"/>
          <p:cNvGrpSpPr/>
          <p:nvPr/>
        </p:nvGrpSpPr>
        <p:grpSpPr>
          <a:xfrm>
            <a:off x="7859163" y="4075063"/>
            <a:ext cx="3283489" cy="1887315"/>
            <a:chOff x="0" y="0"/>
            <a:chExt cx="5600848" cy="2952519"/>
          </a:xfrm>
        </p:grpSpPr>
        <p:sp>
          <p:nvSpPr>
            <p:cNvPr id="102" name="Shape 1639"/>
            <p:cNvSpPr/>
            <p:nvPr/>
          </p:nvSpPr>
          <p:spPr>
            <a:xfrm>
              <a:off x="158784" y="0"/>
              <a:ext cx="5442064" cy="456912"/>
            </a:xfrm>
            <a:prstGeom prst="rect">
              <a:avLst/>
            </a:prstGeom>
            <a:solidFill>
              <a:schemeClr val="accent2"/>
            </a:solidFill>
            <a:ln w="12700" cap="flat">
              <a:noFill/>
              <a:miter lim="400000"/>
            </a:ln>
            <a:effectLst/>
          </p:spPr>
          <p:txBody>
            <a:bodyPr wrap="square" lIns="0" tIns="0" rIns="0" bIns="0" numCol="1" anchor="t">
              <a:spAutoFit/>
            </a:bodyPr>
            <a:lstStyle>
              <a:lvl1pPr>
                <a:defRPr sz="2100" b="1">
                  <a:latin typeface="Aharoni" panose="02010803020104030203"/>
                  <a:ea typeface="Aharoni" panose="02010803020104030203"/>
                  <a:cs typeface="Aharoni" panose="02010803020104030203"/>
                  <a:sym typeface="Aharoni" panose="02010803020104030203"/>
                </a:defRPr>
              </a:lvl1pPr>
            </a:lstStyle>
            <a:p>
              <a:pPr lvl="0" algn="ctr">
                <a:defRPr sz="1800" b="0"/>
              </a:pPr>
              <a:r>
                <a:rPr lang="zh-CN" altLang="en-US" sz="1900" dirty="0">
                  <a:solidFill>
                    <a:sysClr val="window" lastClr="FFFFFF"/>
                  </a:solidFill>
                  <a:latin typeface="微软雅黑" panose="020B0503020204020204" pitchFamily="34" charset="-122"/>
                  <a:ea typeface="微软雅黑" panose="020B0503020204020204" pitchFamily="34" charset="-122"/>
                </a:rPr>
                <a:t>未按要求佩带</a:t>
              </a:r>
              <a:r>
                <a:rPr sz="1900" dirty="0">
                  <a:solidFill>
                    <a:sysClr val="window" lastClr="FFFFFF"/>
                  </a:solidFill>
                  <a:latin typeface="微软雅黑" panose="020B0503020204020204" pitchFamily="34" charset="-122"/>
                  <a:ea typeface="微软雅黑" panose="020B0503020204020204" pitchFamily="34" charset="-122"/>
                </a:rPr>
                <a:t>防护用品用具</a:t>
              </a:r>
            </a:p>
          </p:txBody>
        </p:sp>
        <p:sp>
          <p:nvSpPr>
            <p:cNvPr id="103" name="Shape 1640"/>
            <p:cNvSpPr/>
            <p:nvPr/>
          </p:nvSpPr>
          <p:spPr>
            <a:xfrm>
              <a:off x="0" y="434782"/>
              <a:ext cx="5600848" cy="2517737"/>
            </a:xfrm>
            <a:prstGeom prst="rect">
              <a:avLst/>
            </a:prstGeom>
            <a:noFill/>
            <a:ln w="12700" cap="flat">
              <a:noFill/>
              <a:miter lim="400000"/>
            </a:ln>
            <a:effectLst/>
          </p:spPr>
          <p:txBody>
            <a:bodyPr wrap="square" lIns="48217" tIns="48217" rIns="48217" bIns="48217" numCol="1" anchor="t">
              <a:spAutoFit/>
            </a:bodyPr>
            <a:lstStyle/>
            <a:p>
              <a:pPr lvl="0" algn="l" eaLnBrk="1" latinLnBrk="0" hangingPunct="1">
                <a:lnSpc>
                  <a:spcPct val="150000"/>
                </a:lnSpc>
                <a:defRPr sz="1800"/>
              </a:pPr>
              <a:r>
                <a:rPr sz="1685" b="1">
                  <a:solidFill>
                    <a:srgbClr val="3B3838"/>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未戴护目镜或面罩；未戴防护手套；未穿安全鞋；</a:t>
              </a:r>
            </a:p>
            <a:p>
              <a:pPr lvl="0" algn="l" eaLnBrk="1" latinLnBrk="0" hangingPunct="1">
                <a:lnSpc>
                  <a:spcPct val="150000"/>
                </a:lnSpc>
                <a:defRPr sz="1800"/>
              </a:pPr>
              <a:r>
                <a:rPr sz="1685" b="1">
                  <a:solidFill>
                    <a:srgbClr val="3B3838"/>
                  </a:solidFill>
                  <a:latin typeface="微软雅黑" panose="020B0503020204020204" pitchFamily="34" charset="-122"/>
                  <a:ea typeface="微软雅黑" panose="020B0503020204020204" pitchFamily="34" charset="-122"/>
                  <a:cs typeface="Century Gothic" panose="020B0502020202020204"/>
                  <a:sym typeface="Century Gothic" panose="020B0502020202020204"/>
                </a:rPr>
                <a:t>未戴安全帽；未佩戴呼吸护具；未佩戴安全带；未戴工作帽</a:t>
              </a:r>
            </a:p>
          </p:txBody>
        </p:sp>
      </p:grpSp>
      <p:sp>
        <p:nvSpPr>
          <p:cNvPr id="39"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684"/>
                                        </p:tgtEl>
                                        <p:attrNameLst>
                                          <p:attrName>style.visibility</p:attrName>
                                        </p:attrNameLst>
                                      </p:cBhvr>
                                      <p:to>
                                        <p:strVal val="visible"/>
                                      </p:to>
                                    </p:set>
                                    <p:animEffect transition="in" filter="wipe(up)">
                                      <p:cBhvr>
                                        <p:cTn id="7" dur="500"/>
                                        <p:tgtEl>
                                          <p:spTgt spid="1684"/>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682"/>
                                        </p:tgtEl>
                                        <p:attrNameLst>
                                          <p:attrName>style.visibility</p:attrName>
                                        </p:attrNameLst>
                                      </p:cBhvr>
                                      <p:to>
                                        <p:strVal val="visible"/>
                                      </p:to>
                                    </p:set>
                                    <p:animEffect transition="in" filter="wipe(right)">
                                      <p:cBhvr>
                                        <p:cTn id="19" dur="500"/>
                                        <p:tgtEl>
                                          <p:spTgt spid="1682"/>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right)">
                                      <p:cBhvr>
                                        <p:cTn id="23" dur="500"/>
                                        <p:tgtEl>
                                          <p:spTgt spid="6"/>
                                        </p:tgtEl>
                                      </p:cBhvr>
                                    </p:animEffect>
                                  </p:childTnLst>
                                </p:cTn>
                              </p:par>
                            </p:childTnLst>
                          </p:cTn>
                        </p:par>
                        <p:par>
                          <p:cTn id="24" fill="hold">
                            <p:stCondLst>
                              <p:cond delay="2500"/>
                            </p:stCondLst>
                            <p:childTnLst>
                              <p:par>
                                <p:cTn id="25" presetID="22" presetClass="entr" presetSubtype="1" fill="hold"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up)">
                                      <p:cBhvr>
                                        <p:cTn id="27" dur="500"/>
                                        <p:tgtEl>
                                          <p:spTgt spid="9"/>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29"/>
                                        </p:tgtEl>
                                        <p:attrNameLst>
                                          <p:attrName>style.visibility</p:attrName>
                                        </p:attrNameLst>
                                      </p:cBhvr>
                                      <p:to>
                                        <p:strVal val="visible"/>
                                      </p:to>
                                    </p:set>
                                    <p:animEffect transition="in" filter="fade">
                                      <p:cBhvr>
                                        <p:cTn id="31" dur="500"/>
                                        <p:tgtEl>
                                          <p:spTgt spid="129"/>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99"/>
                                        </p:tgtEl>
                                        <p:attrNameLst>
                                          <p:attrName>style.visibility</p:attrName>
                                        </p:attrNameLst>
                                      </p:cBhvr>
                                      <p:to>
                                        <p:strVal val="visible"/>
                                      </p:to>
                                    </p:set>
                                    <p:animEffect transition="in" filter="wipe(left)">
                                      <p:cBhvr>
                                        <p:cTn id="35" dur="500"/>
                                        <p:tgtEl>
                                          <p:spTgt spid="99"/>
                                        </p:tgtEl>
                                      </p:cBhvr>
                                    </p:animEffect>
                                  </p:childTnLst>
                                </p:cTn>
                              </p:par>
                            </p:childTnLst>
                          </p:cTn>
                        </p:par>
                        <p:par>
                          <p:cTn id="36" fill="hold">
                            <p:stCondLst>
                              <p:cond delay="4000"/>
                            </p:stCondLst>
                            <p:childTnLst>
                              <p:par>
                                <p:cTn id="37" presetID="22" presetClass="entr" presetSubtype="8"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wipe(left)">
                                      <p:cBhvr>
                                        <p:cTn id="39" dur="500"/>
                                        <p:tgtEl>
                                          <p:spTgt spid="10"/>
                                        </p:tgtEl>
                                      </p:cBhvr>
                                    </p:animEffect>
                                  </p:childTnLst>
                                </p:cTn>
                              </p:par>
                            </p:childTnLst>
                          </p:cTn>
                        </p:par>
                        <p:par>
                          <p:cTn id="40" fill="hold">
                            <p:stCondLst>
                              <p:cond delay="4500"/>
                            </p:stCondLst>
                            <p:childTnLst>
                              <p:par>
                                <p:cTn id="41" presetID="22" presetClass="entr" presetSubtype="1" fill="hold"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wipe(up)">
                                      <p:cBhvr>
                                        <p:cTn id="43" dur="500"/>
                                        <p:tgtEl>
                                          <p:spTgt spid="13"/>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120"/>
                                        </p:tgtEl>
                                        <p:attrNameLst>
                                          <p:attrName>style.visibility</p:attrName>
                                        </p:attrNameLst>
                                      </p:cBhvr>
                                      <p:to>
                                        <p:strVal val="visible"/>
                                      </p:to>
                                    </p:set>
                                    <p:animEffect transition="in" filter="fade">
                                      <p:cBhvr>
                                        <p:cTn id="47" dur="500"/>
                                        <p:tgtEl>
                                          <p:spTgt spid="120"/>
                                        </p:tgtEl>
                                      </p:cBhvr>
                                    </p:animEffect>
                                  </p:childTnLst>
                                </p:cTn>
                              </p:par>
                            </p:childTnLst>
                          </p:cTn>
                        </p:par>
                        <p:par>
                          <p:cTn id="48" fill="hold">
                            <p:stCondLst>
                              <p:cond delay="5500"/>
                            </p:stCondLst>
                            <p:childTnLst>
                              <p:par>
                                <p:cTn id="49" presetID="22" presetClass="entr" presetSubtype="2" fill="hold" nodeType="afterEffect">
                                  <p:stCondLst>
                                    <p:cond delay="0"/>
                                  </p:stCondLst>
                                  <p:childTnLst>
                                    <p:set>
                                      <p:cBhvr>
                                        <p:cTn id="50" dur="1" fill="hold">
                                          <p:stCondLst>
                                            <p:cond delay="0"/>
                                          </p:stCondLst>
                                        </p:cTn>
                                        <p:tgtEl>
                                          <p:spTgt spid="101"/>
                                        </p:tgtEl>
                                        <p:attrNameLst>
                                          <p:attrName>style.visibility</p:attrName>
                                        </p:attrNameLst>
                                      </p:cBhvr>
                                      <p:to>
                                        <p:strVal val="visible"/>
                                      </p:to>
                                    </p:set>
                                    <p:animEffect transition="in" filter="wipe(right)">
                                      <p:cBhvr>
                                        <p:cTn id="51"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bldLvl="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2" name="Content Placeholder 2"/>
          <p:cNvSpPr txBox="1"/>
          <p:nvPr/>
        </p:nvSpPr>
        <p:spPr>
          <a:xfrm>
            <a:off x="720270" y="1172800"/>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管理的缺陷</a:t>
            </a:r>
          </a:p>
        </p:txBody>
      </p:sp>
      <p:sp>
        <p:nvSpPr>
          <p:cNvPr id="16" name="Freeform 13"/>
          <p:cNvSpPr/>
          <p:nvPr/>
        </p:nvSpPr>
        <p:spPr bwMode="auto">
          <a:xfrm rot="5910658">
            <a:off x="8240050" y="3044961"/>
            <a:ext cx="1087224" cy="365367"/>
          </a:xfrm>
          <a:custGeom>
            <a:avLst/>
            <a:gdLst>
              <a:gd name="T0" fmla="*/ 461 w 962"/>
              <a:gd name="T1" fmla="*/ 0 h 183"/>
              <a:gd name="T2" fmla="*/ 531 w 962"/>
              <a:gd name="T3" fmla="*/ 3 h 183"/>
              <a:gd name="T4" fmla="*/ 601 w 962"/>
              <a:gd name="T5" fmla="*/ 12 h 183"/>
              <a:gd name="T6" fmla="*/ 672 w 962"/>
              <a:gd name="T7" fmla="*/ 28 h 183"/>
              <a:gd name="T8" fmla="*/ 745 w 962"/>
              <a:gd name="T9" fmla="*/ 52 h 183"/>
              <a:gd name="T10" fmla="*/ 818 w 962"/>
              <a:gd name="T11" fmla="*/ 83 h 183"/>
              <a:gd name="T12" fmla="*/ 889 w 962"/>
              <a:gd name="T13" fmla="*/ 124 h 183"/>
              <a:gd name="T14" fmla="*/ 962 w 962"/>
              <a:gd name="T15" fmla="*/ 173 h 183"/>
              <a:gd name="T16" fmla="*/ 954 w 962"/>
              <a:gd name="T17" fmla="*/ 183 h 183"/>
              <a:gd name="T18" fmla="*/ 883 w 962"/>
              <a:gd name="T19" fmla="*/ 134 h 183"/>
              <a:gd name="T20" fmla="*/ 812 w 962"/>
              <a:gd name="T21" fmla="*/ 95 h 183"/>
              <a:gd name="T22" fmla="*/ 740 w 962"/>
              <a:gd name="T23" fmla="*/ 64 h 183"/>
              <a:gd name="T24" fmla="*/ 669 w 962"/>
              <a:gd name="T25" fmla="*/ 40 h 183"/>
              <a:gd name="T26" fmla="*/ 599 w 962"/>
              <a:gd name="T27" fmla="*/ 24 h 183"/>
              <a:gd name="T28" fmla="*/ 529 w 962"/>
              <a:gd name="T29" fmla="*/ 15 h 183"/>
              <a:gd name="T30" fmla="*/ 461 w 962"/>
              <a:gd name="T31" fmla="*/ 12 h 183"/>
              <a:gd name="T32" fmla="*/ 387 w 962"/>
              <a:gd name="T33" fmla="*/ 15 h 183"/>
              <a:gd name="T34" fmla="*/ 314 w 962"/>
              <a:gd name="T35" fmla="*/ 25 h 183"/>
              <a:gd name="T36" fmla="*/ 246 w 962"/>
              <a:gd name="T37" fmla="*/ 42 h 183"/>
              <a:gd name="T38" fmla="*/ 180 w 962"/>
              <a:gd name="T39" fmla="*/ 64 h 183"/>
              <a:gd name="T40" fmla="*/ 118 w 962"/>
              <a:gd name="T41" fmla="*/ 91 h 183"/>
              <a:gd name="T42" fmla="*/ 60 w 962"/>
              <a:gd name="T43" fmla="*/ 121 h 183"/>
              <a:gd name="T44" fmla="*/ 8 w 962"/>
              <a:gd name="T45" fmla="*/ 155 h 183"/>
              <a:gd name="T46" fmla="*/ 8 w 962"/>
              <a:gd name="T47" fmla="*/ 155 h 183"/>
              <a:gd name="T48" fmla="*/ 0 w 962"/>
              <a:gd name="T49" fmla="*/ 144 h 183"/>
              <a:gd name="T50" fmla="*/ 54 w 962"/>
              <a:gd name="T51" fmla="*/ 110 h 183"/>
              <a:gd name="T52" fmla="*/ 112 w 962"/>
              <a:gd name="T53" fmla="*/ 79 h 183"/>
              <a:gd name="T54" fmla="*/ 176 w 962"/>
              <a:gd name="T55" fmla="*/ 52 h 183"/>
              <a:gd name="T56" fmla="*/ 243 w 962"/>
              <a:gd name="T57" fmla="*/ 30 h 183"/>
              <a:gd name="T58" fmla="*/ 312 w 962"/>
              <a:gd name="T59" fmla="*/ 14 h 183"/>
              <a:gd name="T60" fmla="*/ 385 w 962"/>
              <a:gd name="T61" fmla="*/ 3 h 183"/>
              <a:gd name="T62" fmla="*/ 461 w 962"/>
              <a:gd name="T6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2" h="183">
                <a:moveTo>
                  <a:pt x="461" y="0"/>
                </a:moveTo>
                <a:lnTo>
                  <a:pt x="531" y="3"/>
                </a:lnTo>
                <a:lnTo>
                  <a:pt x="601" y="12"/>
                </a:lnTo>
                <a:lnTo>
                  <a:pt x="672" y="28"/>
                </a:lnTo>
                <a:lnTo>
                  <a:pt x="745" y="52"/>
                </a:lnTo>
                <a:lnTo>
                  <a:pt x="818" y="83"/>
                </a:lnTo>
                <a:lnTo>
                  <a:pt x="889" y="124"/>
                </a:lnTo>
                <a:lnTo>
                  <a:pt x="962" y="173"/>
                </a:lnTo>
                <a:lnTo>
                  <a:pt x="954" y="183"/>
                </a:lnTo>
                <a:lnTo>
                  <a:pt x="883" y="134"/>
                </a:lnTo>
                <a:lnTo>
                  <a:pt x="812" y="95"/>
                </a:lnTo>
                <a:lnTo>
                  <a:pt x="740" y="64"/>
                </a:lnTo>
                <a:lnTo>
                  <a:pt x="669" y="40"/>
                </a:lnTo>
                <a:lnTo>
                  <a:pt x="599" y="24"/>
                </a:lnTo>
                <a:lnTo>
                  <a:pt x="529" y="15"/>
                </a:lnTo>
                <a:lnTo>
                  <a:pt x="461" y="12"/>
                </a:lnTo>
                <a:lnTo>
                  <a:pt x="387" y="15"/>
                </a:lnTo>
                <a:lnTo>
                  <a:pt x="314" y="25"/>
                </a:lnTo>
                <a:lnTo>
                  <a:pt x="246" y="42"/>
                </a:lnTo>
                <a:lnTo>
                  <a:pt x="180" y="64"/>
                </a:lnTo>
                <a:lnTo>
                  <a:pt x="118" y="91"/>
                </a:lnTo>
                <a:lnTo>
                  <a:pt x="60" y="121"/>
                </a:lnTo>
                <a:lnTo>
                  <a:pt x="8" y="155"/>
                </a:lnTo>
                <a:lnTo>
                  <a:pt x="8" y="155"/>
                </a:lnTo>
                <a:lnTo>
                  <a:pt x="0" y="144"/>
                </a:lnTo>
                <a:lnTo>
                  <a:pt x="54" y="110"/>
                </a:lnTo>
                <a:lnTo>
                  <a:pt x="112" y="79"/>
                </a:lnTo>
                <a:lnTo>
                  <a:pt x="176" y="52"/>
                </a:lnTo>
                <a:lnTo>
                  <a:pt x="243" y="30"/>
                </a:lnTo>
                <a:lnTo>
                  <a:pt x="312" y="14"/>
                </a:lnTo>
                <a:lnTo>
                  <a:pt x="385" y="3"/>
                </a:lnTo>
                <a:lnTo>
                  <a:pt x="461" y="0"/>
                </a:lnTo>
                <a:close/>
              </a:path>
            </a:pathLst>
          </a:custGeom>
          <a:solidFill>
            <a:schemeClr val="accent2"/>
          </a:solidFill>
          <a:ln w="0">
            <a:noFill/>
            <a:prstDash val="solid"/>
            <a:round/>
          </a:ln>
          <a:effectLst>
            <a:outerShdw algn="tl" rotWithShape="0">
              <a:sysClr val="window" lastClr="FFFFFF"/>
            </a:outerShdw>
          </a:effectLst>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sp>
        <p:nvSpPr>
          <p:cNvPr id="6" name="Freeform 13"/>
          <p:cNvSpPr/>
          <p:nvPr/>
        </p:nvSpPr>
        <p:spPr bwMode="auto">
          <a:xfrm>
            <a:off x="7383142" y="4224456"/>
            <a:ext cx="1417880" cy="365367"/>
          </a:xfrm>
          <a:custGeom>
            <a:avLst/>
            <a:gdLst>
              <a:gd name="T0" fmla="*/ 461 w 962"/>
              <a:gd name="T1" fmla="*/ 0 h 183"/>
              <a:gd name="T2" fmla="*/ 531 w 962"/>
              <a:gd name="T3" fmla="*/ 3 h 183"/>
              <a:gd name="T4" fmla="*/ 601 w 962"/>
              <a:gd name="T5" fmla="*/ 12 h 183"/>
              <a:gd name="T6" fmla="*/ 672 w 962"/>
              <a:gd name="T7" fmla="*/ 28 h 183"/>
              <a:gd name="T8" fmla="*/ 745 w 962"/>
              <a:gd name="T9" fmla="*/ 52 h 183"/>
              <a:gd name="T10" fmla="*/ 818 w 962"/>
              <a:gd name="T11" fmla="*/ 83 h 183"/>
              <a:gd name="T12" fmla="*/ 889 w 962"/>
              <a:gd name="T13" fmla="*/ 124 h 183"/>
              <a:gd name="T14" fmla="*/ 962 w 962"/>
              <a:gd name="T15" fmla="*/ 173 h 183"/>
              <a:gd name="T16" fmla="*/ 954 w 962"/>
              <a:gd name="T17" fmla="*/ 183 h 183"/>
              <a:gd name="T18" fmla="*/ 883 w 962"/>
              <a:gd name="T19" fmla="*/ 134 h 183"/>
              <a:gd name="T20" fmla="*/ 812 w 962"/>
              <a:gd name="T21" fmla="*/ 95 h 183"/>
              <a:gd name="T22" fmla="*/ 740 w 962"/>
              <a:gd name="T23" fmla="*/ 64 h 183"/>
              <a:gd name="T24" fmla="*/ 669 w 962"/>
              <a:gd name="T25" fmla="*/ 40 h 183"/>
              <a:gd name="T26" fmla="*/ 599 w 962"/>
              <a:gd name="T27" fmla="*/ 24 h 183"/>
              <a:gd name="T28" fmla="*/ 529 w 962"/>
              <a:gd name="T29" fmla="*/ 15 h 183"/>
              <a:gd name="T30" fmla="*/ 461 w 962"/>
              <a:gd name="T31" fmla="*/ 12 h 183"/>
              <a:gd name="T32" fmla="*/ 387 w 962"/>
              <a:gd name="T33" fmla="*/ 15 h 183"/>
              <a:gd name="T34" fmla="*/ 314 w 962"/>
              <a:gd name="T35" fmla="*/ 25 h 183"/>
              <a:gd name="T36" fmla="*/ 246 w 962"/>
              <a:gd name="T37" fmla="*/ 42 h 183"/>
              <a:gd name="T38" fmla="*/ 180 w 962"/>
              <a:gd name="T39" fmla="*/ 64 h 183"/>
              <a:gd name="T40" fmla="*/ 118 w 962"/>
              <a:gd name="T41" fmla="*/ 91 h 183"/>
              <a:gd name="T42" fmla="*/ 60 w 962"/>
              <a:gd name="T43" fmla="*/ 121 h 183"/>
              <a:gd name="T44" fmla="*/ 8 w 962"/>
              <a:gd name="T45" fmla="*/ 155 h 183"/>
              <a:gd name="T46" fmla="*/ 8 w 962"/>
              <a:gd name="T47" fmla="*/ 155 h 183"/>
              <a:gd name="T48" fmla="*/ 0 w 962"/>
              <a:gd name="T49" fmla="*/ 144 h 183"/>
              <a:gd name="T50" fmla="*/ 54 w 962"/>
              <a:gd name="T51" fmla="*/ 110 h 183"/>
              <a:gd name="T52" fmla="*/ 112 w 962"/>
              <a:gd name="T53" fmla="*/ 79 h 183"/>
              <a:gd name="T54" fmla="*/ 176 w 962"/>
              <a:gd name="T55" fmla="*/ 52 h 183"/>
              <a:gd name="T56" fmla="*/ 243 w 962"/>
              <a:gd name="T57" fmla="*/ 30 h 183"/>
              <a:gd name="T58" fmla="*/ 312 w 962"/>
              <a:gd name="T59" fmla="*/ 14 h 183"/>
              <a:gd name="T60" fmla="*/ 385 w 962"/>
              <a:gd name="T61" fmla="*/ 3 h 183"/>
              <a:gd name="T62" fmla="*/ 461 w 962"/>
              <a:gd name="T6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2" h="183">
                <a:moveTo>
                  <a:pt x="461" y="0"/>
                </a:moveTo>
                <a:lnTo>
                  <a:pt x="531" y="3"/>
                </a:lnTo>
                <a:lnTo>
                  <a:pt x="601" y="12"/>
                </a:lnTo>
                <a:lnTo>
                  <a:pt x="672" y="28"/>
                </a:lnTo>
                <a:lnTo>
                  <a:pt x="745" y="52"/>
                </a:lnTo>
                <a:lnTo>
                  <a:pt x="818" y="83"/>
                </a:lnTo>
                <a:lnTo>
                  <a:pt x="889" y="124"/>
                </a:lnTo>
                <a:lnTo>
                  <a:pt x="962" y="173"/>
                </a:lnTo>
                <a:lnTo>
                  <a:pt x="954" y="183"/>
                </a:lnTo>
                <a:lnTo>
                  <a:pt x="883" y="134"/>
                </a:lnTo>
                <a:lnTo>
                  <a:pt x="812" y="95"/>
                </a:lnTo>
                <a:lnTo>
                  <a:pt x="740" y="64"/>
                </a:lnTo>
                <a:lnTo>
                  <a:pt x="669" y="40"/>
                </a:lnTo>
                <a:lnTo>
                  <a:pt x="599" y="24"/>
                </a:lnTo>
                <a:lnTo>
                  <a:pt x="529" y="15"/>
                </a:lnTo>
                <a:lnTo>
                  <a:pt x="461" y="12"/>
                </a:lnTo>
                <a:lnTo>
                  <a:pt x="387" y="15"/>
                </a:lnTo>
                <a:lnTo>
                  <a:pt x="314" y="25"/>
                </a:lnTo>
                <a:lnTo>
                  <a:pt x="246" y="42"/>
                </a:lnTo>
                <a:lnTo>
                  <a:pt x="180" y="64"/>
                </a:lnTo>
                <a:lnTo>
                  <a:pt x="118" y="91"/>
                </a:lnTo>
                <a:lnTo>
                  <a:pt x="60" y="121"/>
                </a:lnTo>
                <a:lnTo>
                  <a:pt x="8" y="155"/>
                </a:lnTo>
                <a:lnTo>
                  <a:pt x="8" y="155"/>
                </a:lnTo>
                <a:lnTo>
                  <a:pt x="0" y="144"/>
                </a:lnTo>
                <a:lnTo>
                  <a:pt x="54" y="110"/>
                </a:lnTo>
                <a:lnTo>
                  <a:pt x="112" y="79"/>
                </a:lnTo>
                <a:lnTo>
                  <a:pt x="176" y="52"/>
                </a:lnTo>
                <a:lnTo>
                  <a:pt x="243" y="30"/>
                </a:lnTo>
                <a:lnTo>
                  <a:pt x="312" y="14"/>
                </a:lnTo>
                <a:lnTo>
                  <a:pt x="385" y="3"/>
                </a:lnTo>
                <a:lnTo>
                  <a:pt x="461" y="0"/>
                </a:lnTo>
                <a:close/>
              </a:path>
            </a:pathLst>
          </a:custGeom>
          <a:solidFill>
            <a:srgbClr val="CB3519"/>
          </a:solidFill>
          <a:ln w="0">
            <a:noFill/>
            <a:prstDash val="solid"/>
            <a:round/>
          </a:ln>
          <a:effectLst>
            <a:outerShdw algn="tl" rotWithShape="0">
              <a:sysClr val="window" lastClr="FFFFFF"/>
            </a:outerShdw>
          </a:effectLst>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sp>
        <p:nvSpPr>
          <p:cNvPr id="9" name="Freeform 14"/>
          <p:cNvSpPr/>
          <p:nvPr/>
        </p:nvSpPr>
        <p:spPr bwMode="auto">
          <a:xfrm rot="13500000">
            <a:off x="4032980" y="3346607"/>
            <a:ext cx="970317" cy="1595235"/>
          </a:xfrm>
          <a:custGeom>
            <a:avLst/>
            <a:gdLst>
              <a:gd name="T0" fmla="*/ 329 w 486"/>
              <a:gd name="T1" fmla="*/ 0 h 799"/>
              <a:gd name="T2" fmla="*/ 378 w 486"/>
              <a:gd name="T3" fmla="*/ 1 h 799"/>
              <a:gd name="T4" fmla="*/ 430 w 486"/>
              <a:gd name="T5" fmla="*/ 7 h 799"/>
              <a:gd name="T6" fmla="*/ 486 w 486"/>
              <a:gd name="T7" fmla="*/ 19 h 799"/>
              <a:gd name="T8" fmla="*/ 483 w 486"/>
              <a:gd name="T9" fmla="*/ 30 h 799"/>
              <a:gd name="T10" fmla="*/ 428 w 486"/>
              <a:gd name="T11" fmla="*/ 19 h 799"/>
              <a:gd name="T12" fmla="*/ 376 w 486"/>
              <a:gd name="T13" fmla="*/ 13 h 799"/>
              <a:gd name="T14" fmla="*/ 329 w 486"/>
              <a:gd name="T15" fmla="*/ 12 h 799"/>
              <a:gd name="T16" fmla="*/ 278 w 486"/>
              <a:gd name="T17" fmla="*/ 15 h 799"/>
              <a:gd name="T18" fmla="*/ 231 w 486"/>
              <a:gd name="T19" fmla="*/ 22 h 799"/>
              <a:gd name="T20" fmla="*/ 191 w 486"/>
              <a:gd name="T21" fmla="*/ 36 h 799"/>
              <a:gd name="T22" fmla="*/ 153 w 486"/>
              <a:gd name="T23" fmla="*/ 53 h 799"/>
              <a:gd name="T24" fmla="*/ 122 w 486"/>
              <a:gd name="T25" fmla="*/ 74 h 799"/>
              <a:gd name="T26" fmla="*/ 94 w 486"/>
              <a:gd name="T27" fmla="*/ 101 h 799"/>
              <a:gd name="T28" fmla="*/ 72 w 486"/>
              <a:gd name="T29" fmla="*/ 129 h 799"/>
              <a:gd name="T30" fmla="*/ 52 w 486"/>
              <a:gd name="T31" fmla="*/ 162 h 799"/>
              <a:gd name="T32" fmla="*/ 38 w 486"/>
              <a:gd name="T33" fmla="*/ 198 h 799"/>
              <a:gd name="T34" fmla="*/ 27 w 486"/>
              <a:gd name="T35" fmla="*/ 235 h 799"/>
              <a:gd name="T36" fmla="*/ 18 w 486"/>
              <a:gd name="T37" fmla="*/ 275 h 799"/>
              <a:gd name="T38" fmla="*/ 14 w 486"/>
              <a:gd name="T39" fmla="*/ 317 h 799"/>
              <a:gd name="T40" fmla="*/ 12 w 486"/>
              <a:gd name="T41" fmla="*/ 361 h 799"/>
              <a:gd name="T42" fmla="*/ 17 w 486"/>
              <a:gd name="T43" fmla="*/ 434 h 799"/>
              <a:gd name="T44" fmla="*/ 27 w 486"/>
              <a:gd name="T45" fmla="*/ 510 h 799"/>
              <a:gd name="T46" fmla="*/ 45 w 486"/>
              <a:gd name="T47" fmla="*/ 584 h 799"/>
              <a:gd name="T48" fmla="*/ 67 w 486"/>
              <a:gd name="T49" fmla="*/ 657 h 799"/>
              <a:gd name="T50" fmla="*/ 95 w 486"/>
              <a:gd name="T51" fmla="*/ 727 h 799"/>
              <a:gd name="T52" fmla="*/ 127 w 486"/>
              <a:gd name="T53" fmla="*/ 793 h 799"/>
              <a:gd name="T54" fmla="*/ 127 w 486"/>
              <a:gd name="T55" fmla="*/ 793 h 799"/>
              <a:gd name="T56" fmla="*/ 115 w 486"/>
              <a:gd name="T57" fmla="*/ 799 h 799"/>
              <a:gd name="T58" fmla="*/ 84 w 486"/>
              <a:gd name="T59" fmla="*/ 733 h 799"/>
              <a:gd name="T60" fmla="*/ 55 w 486"/>
              <a:gd name="T61" fmla="*/ 662 h 799"/>
              <a:gd name="T62" fmla="*/ 33 w 486"/>
              <a:gd name="T63" fmla="*/ 587 h 799"/>
              <a:gd name="T64" fmla="*/ 15 w 486"/>
              <a:gd name="T65" fmla="*/ 512 h 799"/>
              <a:gd name="T66" fmla="*/ 5 w 486"/>
              <a:gd name="T67" fmla="*/ 436 h 799"/>
              <a:gd name="T68" fmla="*/ 0 w 486"/>
              <a:gd name="T69" fmla="*/ 361 h 799"/>
              <a:gd name="T70" fmla="*/ 2 w 486"/>
              <a:gd name="T71" fmla="*/ 312 h 799"/>
              <a:gd name="T72" fmla="*/ 8 w 486"/>
              <a:gd name="T73" fmla="*/ 266 h 799"/>
              <a:gd name="T74" fmla="*/ 17 w 486"/>
              <a:gd name="T75" fmla="*/ 222 h 799"/>
              <a:gd name="T76" fmla="*/ 32 w 486"/>
              <a:gd name="T77" fmla="*/ 180 h 799"/>
              <a:gd name="T78" fmla="*/ 49 w 486"/>
              <a:gd name="T79" fmla="*/ 143 h 799"/>
              <a:gd name="T80" fmla="*/ 73 w 486"/>
              <a:gd name="T81" fmla="*/ 107 h 799"/>
              <a:gd name="T82" fmla="*/ 97 w 486"/>
              <a:gd name="T83" fmla="*/ 80 h 799"/>
              <a:gd name="T84" fmla="*/ 125 w 486"/>
              <a:gd name="T85" fmla="*/ 56 h 799"/>
              <a:gd name="T86" fmla="*/ 158 w 486"/>
              <a:gd name="T87" fmla="*/ 37 h 799"/>
              <a:gd name="T88" fmla="*/ 194 w 486"/>
              <a:gd name="T89" fmla="*/ 21 h 799"/>
              <a:gd name="T90" fmla="*/ 235 w 486"/>
              <a:gd name="T91" fmla="*/ 9 h 799"/>
              <a:gd name="T92" fmla="*/ 280 w 486"/>
              <a:gd name="T93" fmla="*/ 1 h 799"/>
              <a:gd name="T94" fmla="*/ 329 w 486"/>
              <a:gd name="T95"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6" h="799">
                <a:moveTo>
                  <a:pt x="329" y="0"/>
                </a:moveTo>
                <a:lnTo>
                  <a:pt x="378" y="1"/>
                </a:lnTo>
                <a:lnTo>
                  <a:pt x="430" y="7"/>
                </a:lnTo>
                <a:lnTo>
                  <a:pt x="486" y="19"/>
                </a:lnTo>
                <a:lnTo>
                  <a:pt x="483" y="30"/>
                </a:lnTo>
                <a:lnTo>
                  <a:pt x="428" y="19"/>
                </a:lnTo>
                <a:lnTo>
                  <a:pt x="376" y="13"/>
                </a:lnTo>
                <a:lnTo>
                  <a:pt x="329" y="12"/>
                </a:lnTo>
                <a:lnTo>
                  <a:pt x="278" y="15"/>
                </a:lnTo>
                <a:lnTo>
                  <a:pt x="231" y="22"/>
                </a:lnTo>
                <a:lnTo>
                  <a:pt x="191" y="36"/>
                </a:lnTo>
                <a:lnTo>
                  <a:pt x="153" y="53"/>
                </a:lnTo>
                <a:lnTo>
                  <a:pt x="122" y="74"/>
                </a:lnTo>
                <a:lnTo>
                  <a:pt x="94" y="101"/>
                </a:lnTo>
                <a:lnTo>
                  <a:pt x="72" y="129"/>
                </a:lnTo>
                <a:lnTo>
                  <a:pt x="52" y="162"/>
                </a:lnTo>
                <a:lnTo>
                  <a:pt x="38" y="198"/>
                </a:lnTo>
                <a:lnTo>
                  <a:pt x="27" y="235"/>
                </a:lnTo>
                <a:lnTo>
                  <a:pt x="18" y="275"/>
                </a:lnTo>
                <a:lnTo>
                  <a:pt x="14" y="317"/>
                </a:lnTo>
                <a:lnTo>
                  <a:pt x="12" y="361"/>
                </a:lnTo>
                <a:lnTo>
                  <a:pt x="17" y="434"/>
                </a:lnTo>
                <a:lnTo>
                  <a:pt x="27" y="510"/>
                </a:lnTo>
                <a:lnTo>
                  <a:pt x="45" y="584"/>
                </a:lnTo>
                <a:lnTo>
                  <a:pt x="67" y="657"/>
                </a:lnTo>
                <a:lnTo>
                  <a:pt x="95" y="727"/>
                </a:lnTo>
                <a:lnTo>
                  <a:pt x="127" y="793"/>
                </a:lnTo>
                <a:lnTo>
                  <a:pt x="127" y="793"/>
                </a:lnTo>
                <a:lnTo>
                  <a:pt x="115" y="799"/>
                </a:lnTo>
                <a:lnTo>
                  <a:pt x="84" y="733"/>
                </a:lnTo>
                <a:lnTo>
                  <a:pt x="55" y="662"/>
                </a:lnTo>
                <a:lnTo>
                  <a:pt x="33" y="587"/>
                </a:lnTo>
                <a:lnTo>
                  <a:pt x="15" y="512"/>
                </a:lnTo>
                <a:lnTo>
                  <a:pt x="5" y="436"/>
                </a:lnTo>
                <a:lnTo>
                  <a:pt x="0" y="361"/>
                </a:lnTo>
                <a:lnTo>
                  <a:pt x="2" y="312"/>
                </a:lnTo>
                <a:lnTo>
                  <a:pt x="8" y="266"/>
                </a:lnTo>
                <a:lnTo>
                  <a:pt x="17" y="222"/>
                </a:lnTo>
                <a:lnTo>
                  <a:pt x="32" y="180"/>
                </a:lnTo>
                <a:lnTo>
                  <a:pt x="49" y="143"/>
                </a:lnTo>
                <a:lnTo>
                  <a:pt x="73" y="107"/>
                </a:lnTo>
                <a:lnTo>
                  <a:pt x="97" y="80"/>
                </a:lnTo>
                <a:lnTo>
                  <a:pt x="125" y="56"/>
                </a:lnTo>
                <a:lnTo>
                  <a:pt x="158" y="37"/>
                </a:lnTo>
                <a:lnTo>
                  <a:pt x="194" y="21"/>
                </a:lnTo>
                <a:lnTo>
                  <a:pt x="235" y="9"/>
                </a:lnTo>
                <a:lnTo>
                  <a:pt x="280" y="1"/>
                </a:lnTo>
                <a:lnTo>
                  <a:pt x="329" y="0"/>
                </a:lnTo>
                <a:close/>
              </a:path>
            </a:pathLst>
          </a:custGeom>
          <a:solidFill>
            <a:schemeClr val="accent2"/>
          </a:solidFill>
          <a:ln w="0">
            <a:noFill/>
            <a:prstDash val="solid"/>
            <a:round/>
          </a:ln>
          <a:effectLst>
            <a:outerShdw algn="tl" rotWithShape="0">
              <a:sysClr val="window" lastClr="FFFFFF"/>
            </a:outerShdw>
          </a:effectLst>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sp>
        <p:nvSpPr>
          <p:cNvPr id="8" name="Freeform 6"/>
          <p:cNvSpPr/>
          <p:nvPr/>
        </p:nvSpPr>
        <p:spPr bwMode="auto">
          <a:xfrm>
            <a:off x="155721" y="2857567"/>
            <a:ext cx="12702007" cy="2597727"/>
          </a:xfrm>
          <a:custGeom>
            <a:avLst/>
            <a:gdLst>
              <a:gd name="T0" fmla="*/ 4415 w 4902"/>
              <a:gd name="T1" fmla="*/ 13 h 1301"/>
              <a:gd name="T2" fmla="*/ 4658 w 4902"/>
              <a:gd name="T3" fmla="*/ 87 h 1301"/>
              <a:gd name="T4" fmla="*/ 4902 w 4902"/>
              <a:gd name="T5" fmla="*/ 238 h 1301"/>
              <a:gd name="T6" fmla="*/ 4734 w 4902"/>
              <a:gd name="T7" fmla="*/ 139 h 1301"/>
              <a:gd name="T8" fmla="*/ 4492 w 4902"/>
              <a:gd name="T9" fmla="*/ 41 h 1301"/>
              <a:gd name="T10" fmla="*/ 4253 w 4902"/>
              <a:gd name="T11" fmla="*/ 11 h 1301"/>
              <a:gd name="T12" fmla="*/ 3954 w 4902"/>
              <a:gd name="T13" fmla="*/ 55 h 1301"/>
              <a:gd name="T14" fmla="*/ 3670 w 4902"/>
              <a:gd name="T15" fmla="*/ 165 h 1301"/>
              <a:gd name="T16" fmla="*/ 3409 w 4902"/>
              <a:gd name="T17" fmla="*/ 321 h 1301"/>
              <a:gd name="T18" fmla="*/ 3177 w 4902"/>
              <a:gd name="T19" fmla="*/ 495 h 1301"/>
              <a:gd name="T20" fmla="*/ 2982 w 4902"/>
              <a:gd name="T21" fmla="*/ 664 h 1301"/>
              <a:gd name="T22" fmla="*/ 2820 w 4902"/>
              <a:gd name="T23" fmla="*/ 812 h 1301"/>
              <a:gd name="T24" fmla="*/ 2635 w 4902"/>
              <a:gd name="T25" fmla="*/ 977 h 1301"/>
              <a:gd name="T26" fmla="*/ 2426 w 4902"/>
              <a:gd name="T27" fmla="*/ 1134 h 1301"/>
              <a:gd name="T28" fmla="*/ 2204 w 4902"/>
              <a:gd name="T29" fmla="*/ 1255 h 1301"/>
              <a:gd name="T30" fmla="*/ 1973 w 4902"/>
              <a:gd name="T31" fmla="*/ 1301 h 1301"/>
              <a:gd name="T32" fmla="*/ 1822 w 4902"/>
              <a:gd name="T33" fmla="*/ 1277 h 1301"/>
              <a:gd name="T34" fmla="*/ 1675 w 4902"/>
              <a:gd name="T35" fmla="*/ 1198 h 1301"/>
              <a:gd name="T36" fmla="*/ 1532 w 4902"/>
              <a:gd name="T37" fmla="*/ 1056 h 1301"/>
              <a:gd name="T38" fmla="*/ 1397 w 4902"/>
              <a:gd name="T39" fmla="*/ 841 h 1301"/>
              <a:gd name="T40" fmla="*/ 1242 w 4902"/>
              <a:gd name="T41" fmla="*/ 586 h 1301"/>
              <a:gd name="T42" fmla="*/ 1083 w 4902"/>
              <a:gd name="T43" fmla="*/ 409 h 1301"/>
              <a:gd name="T44" fmla="*/ 923 w 4902"/>
              <a:gd name="T45" fmla="*/ 301 h 1301"/>
              <a:gd name="T46" fmla="*/ 762 w 4902"/>
              <a:gd name="T47" fmla="*/ 257 h 1301"/>
              <a:gd name="T48" fmla="*/ 559 w 4902"/>
              <a:gd name="T49" fmla="*/ 275 h 1301"/>
              <a:gd name="T50" fmla="*/ 342 w 4902"/>
              <a:gd name="T51" fmla="*/ 379 h 1301"/>
              <a:gd name="T52" fmla="*/ 137 w 4902"/>
              <a:gd name="T53" fmla="*/ 547 h 1301"/>
              <a:gd name="T54" fmla="*/ 0 w 4902"/>
              <a:gd name="T55" fmla="*/ 676 h 1301"/>
              <a:gd name="T56" fmla="*/ 177 w 4902"/>
              <a:gd name="T57" fmla="*/ 492 h 1301"/>
              <a:gd name="T58" fmla="*/ 367 w 4902"/>
              <a:gd name="T59" fmla="*/ 348 h 1301"/>
              <a:gd name="T60" fmla="*/ 569 w 4902"/>
              <a:gd name="T61" fmla="*/ 260 h 1301"/>
              <a:gd name="T62" fmla="*/ 764 w 4902"/>
              <a:gd name="T63" fmla="*/ 245 h 1301"/>
              <a:gd name="T64" fmla="*/ 927 w 4902"/>
              <a:gd name="T65" fmla="*/ 291 h 1301"/>
              <a:gd name="T66" fmla="*/ 1091 w 4902"/>
              <a:gd name="T67" fmla="*/ 400 h 1301"/>
              <a:gd name="T68" fmla="*/ 1251 w 4902"/>
              <a:gd name="T69" fmla="*/ 578 h 1301"/>
              <a:gd name="T70" fmla="*/ 1407 w 4902"/>
              <a:gd name="T71" fmla="*/ 835 h 1301"/>
              <a:gd name="T72" fmla="*/ 1541 w 4902"/>
              <a:gd name="T73" fmla="*/ 1048 h 1301"/>
              <a:gd name="T74" fmla="*/ 1682 w 4902"/>
              <a:gd name="T75" fmla="*/ 1188 h 1301"/>
              <a:gd name="T76" fmla="*/ 1826 w 4902"/>
              <a:gd name="T77" fmla="*/ 1265 h 1301"/>
              <a:gd name="T78" fmla="*/ 1973 w 4902"/>
              <a:gd name="T79" fmla="*/ 1289 h 1301"/>
              <a:gd name="T80" fmla="*/ 2199 w 4902"/>
              <a:gd name="T81" fmla="*/ 1243 h 1301"/>
              <a:gd name="T82" fmla="*/ 2421 w 4902"/>
              <a:gd name="T83" fmla="*/ 1125 h 1301"/>
              <a:gd name="T84" fmla="*/ 2627 w 4902"/>
              <a:gd name="T85" fmla="*/ 968 h 1301"/>
              <a:gd name="T86" fmla="*/ 2811 w 4902"/>
              <a:gd name="T87" fmla="*/ 803 h 1301"/>
              <a:gd name="T88" fmla="*/ 2975 w 4902"/>
              <a:gd name="T89" fmla="*/ 655 h 1301"/>
              <a:gd name="T90" fmla="*/ 3169 w 4902"/>
              <a:gd name="T91" fmla="*/ 486 h 1301"/>
              <a:gd name="T92" fmla="*/ 3403 w 4902"/>
              <a:gd name="T93" fmla="*/ 310 h 1301"/>
              <a:gd name="T94" fmla="*/ 3664 w 4902"/>
              <a:gd name="T95" fmla="*/ 154 h 1301"/>
              <a:gd name="T96" fmla="*/ 3951 w 4902"/>
              <a:gd name="T97" fmla="*/ 43 h 1301"/>
              <a:gd name="T98" fmla="*/ 4253 w 4902"/>
              <a:gd name="T99" fmla="*/ 0 h 1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02" h="1301">
                <a:moveTo>
                  <a:pt x="4253" y="0"/>
                </a:moveTo>
                <a:lnTo>
                  <a:pt x="4333" y="3"/>
                </a:lnTo>
                <a:lnTo>
                  <a:pt x="4415" y="13"/>
                </a:lnTo>
                <a:lnTo>
                  <a:pt x="4495" y="29"/>
                </a:lnTo>
                <a:lnTo>
                  <a:pt x="4577" y="55"/>
                </a:lnTo>
                <a:lnTo>
                  <a:pt x="4658" y="87"/>
                </a:lnTo>
                <a:lnTo>
                  <a:pt x="4740" y="129"/>
                </a:lnTo>
                <a:lnTo>
                  <a:pt x="4822" y="178"/>
                </a:lnTo>
                <a:lnTo>
                  <a:pt x="4902" y="238"/>
                </a:lnTo>
                <a:lnTo>
                  <a:pt x="4895" y="246"/>
                </a:lnTo>
                <a:lnTo>
                  <a:pt x="4814" y="188"/>
                </a:lnTo>
                <a:lnTo>
                  <a:pt x="4734" y="139"/>
                </a:lnTo>
                <a:lnTo>
                  <a:pt x="4654" y="98"/>
                </a:lnTo>
                <a:lnTo>
                  <a:pt x="4572" y="66"/>
                </a:lnTo>
                <a:lnTo>
                  <a:pt x="4492" y="41"/>
                </a:lnTo>
                <a:lnTo>
                  <a:pt x="4412" y="25"/>
                </a:lnTo>
                <a:lnTo>
                  <a:pt x="4333" y="14"/>
                </a:lnTo>
                <a:lnTo>
                  <a:pt x="4253" y="11"/>
                </a:lnTo>
                <a:lnTo>
                  <a:pt x="4152" y="16"/>
                </a:lnTo>
                <a:lnTo>
                  <a:pt x="4052" y="31"/>
                </a:lnTo>
                <a:lnTo>
                  <a:pt x="3954" y="55"/>
                </a:lnTo>
                <a:lnTo>
                  <a:pt x="3857" y="84"/>
                </a:lnTo>
                <a:lnTo>
                  <a:pt x="3762" y="121"/>
                </a:lnTo>
                <a:lnTo>
                  <a:pt x="3670" y="165"/>
                </a:lnTo>
                <a:lnTo>
                  <a:pt x="3580" y="214"/>
                </a:lnTo>
                <a:lnTo>
                  <a:pt x="3493" y="266"/>
                </a:lnTo>
                <a:lnTo>
                  <a:pt x="3409" y="321"/>
                </a:lnTo>
                <a:lnTo>
                  <a:pt x="3328" y="377"/>
                </a:lnTo>
                <a:lnTo>
                  <a:pt x="3251" y="437"/>
                </a:lnTo>
                <a:lnTo>
                  <a:pt x="3177" y="495"/>
                </a:lnTo>
                <a:lnTo>
                  <a:pt x="3109" y="553"/>
                </a:lnTo>
                <a:lnTo>
                  <a:pt x="3043" y="609"/>
                </a:lnTo>
                <a:lnTo>
                  <a:pt x="2982" y="664"/>
                </a:lnTo>
                <a:lnTo>
                  <a:pt x="2926" y="715"/>
                </a:lnTo>
                <a:lnTo>
                  <a:pt x="2875" y="761"/>
                </a:lnTo>
                <a:lnTo>
                  <a:pt x="2820" y="812"/>
                </a:lnTo>
                <a:lnTo>
                  <a:pt x="2761" y="865"/>
                </a:lnTo>
                <a:lnTo>
                  <a:pt x="2700" y="920"/>
                </a:lnTo>
                <a:lnTo>
                  <a:pt x="2635" y="977"/>
                </a:lnTo>
                <a:lnTo>
                  <a:pt x="2568" y="1032"/>
                </a:lnTo>
                <a:lnTo>
                  <a:pt x="2498" y="1085"/>
                </a:lnTo>
                <a:lnTo>
                  <a:pt x="2426" y="1134"/>
                </a:lnTo>
                <a:lnTo>
                  <a:pt x="2354" y="1181"/>
                </a:lnTo>
                <a:lnTo>
                  <a:pt x="2279" y="1221"/>
                </a:lnTo>
                <a:lnTo>
                  <a:pt x="2204" y="1255"/>
                </a:lnTo>
                <a:lnTo>
                  <a:pt x="2128" y="1280"/>
                </a:lnTo>
                <a:lnTo>
                  <a:pt x="2051" y="1297"/>
                </a:lnTo>
                <a:lnTo>
                  <a:pt x="1973" y="1301"/>
                </a:lnTo>
                <a:lnTo>
                  <a:pt x="1923" y="1300"/>
                </a:lnTo>
                <a:lnTo>
                  <a:pt x="1872" y="1291"/>
                </a:lnTo>
                <a:lnTo>
                  <a:pt x="1822" y="1277"/>
                </a:lnTo>
                <a:lnTo>
                  <a:pt x="1773" y="1258"/>
                </a:lnTo>
                <a:lnTo>
                  <a:pt x="1724" y="1231"/>
                </a:lnTo>
                <a:lnTo>
                  <a:pt x="1675" y="1198"/>
                </a:lnTo>
                <a:lnTo>
                  <a:pt x="1626" y="1158"/>
                </a:lnTo>
                <a:lnTo>
                  <a:pt x="1578" y="1111"/>
                </a:lnTo>
                <a:lnTo>
                  <a:pt x="1532" y="1056"/>
                </a:lnTo>
                <a:lnTo>
                  <a:pt x="1486" y="993"/>
                </a:lnTo>
                <a:lnTo>
                  <a:pt x="1441" y="922"/>
                </a:lnTo>
                <a:lnTo>
                  <a:pt x="1397" y="841"/>
                </a:lnTo>
                <a:lnTo>
                  <a:pt x="1346" y="746"/>
                </a:lnTo>
                <a:lnTo>
                  <a:pt x="1294" y="661"/>
                </a:lnTo>
                <a:lnTo>
                  <a:pt x="1242" y="586"/>
                </a:lnTo>
                <a:lnTo>
                  <a:pt x="1189" y="519"/>
                </a:lnTo>
                <a:lnTo>
                  <a:pt x="1137" y="461"/>
                </a:lnTo>
                <a:lnTo>
                  <a:pt x="1083" y="409"/>
                </a:lnTo>
                <a:lnTo>
                  <a:pt x="1030" y="365"/>
                </a:lnTo>
                <a:lnTo>
                  <a:pt x="976" y="331"/>
                </a:lnTo>
                <a:lnTo>
                  <a:pt x="923" y="301"/>
                </a:lnTo>
                <a:lnTo>
                  <a:pt x="869" y="281"/>
                </a:lnTo>
                <a:lnTo>
                  <a:pt x="816" y="266"/>
                </a:lnTo>
                <a:lnTo>
                  <a:pt x="762" y="257"/>
                </a:lnTo>
                <a:lnTo>
                  <a:pt x="709" y="254"/>
                </a:lnTo>
                <a:lnTo>
                  <a:pt x="633" y="260"/>
                </a:lnTo>
                <a:lnTo>
                  <a:pt x="559" y="275"/>
                </a:lnTo>
                <a:lnTo>
                  <a:pt x="486" y="301"/>
                </a:lnTo>
                <a:lnTo>
                  <a:pt x="413" y="336"/>
                </a:lnTo>
                <a:lnTo>
                  <a:pt x="342" y="379"/>
                </a:lnTo>
                <a:lnTo>
                  <a:pt x="272" y="428"/>
                </a:lnTo>
                <a:lnTo>
                  <a:pt x="202" y="484"/>
                </a:lnTo>
                <a:lnTo>
                  <a:pt x="137" y="547"/>
                </a:lnTo>
                <a:lnTo>
                  <a:pt x="71" y="612"/>
                </a:lnTo>
                <a:lnTo>
                  <a:pt x="9" y="684"/>
                </a:lnTo>
                <a:lnTo>
                  <a:pt x="0" y="676"/>
                </a:lnTo>
                <a:lnTo>
                  <a:pt x="56" y="611"/>
                </a:lnTo>
                <a:lnTo>
                  <a:pt x="116" y="550"/>
                </a:lnTo>
                <a:lnTo>
                  <a:pt x="177" y="492"/>
                </a:lnTo>
                <a:lnTo>
                  <a:pt x="239" y="438"/>
                </a:lnTo>
                <a:lnTo>
                  <a:pt x="303" y="391"/>
                </a:lnTo>
                <a:lnTo>
                  <a:pt x="367" y="348"/>
                </a:lnTo>
                <a:lnTo>
                  <a:pt x="434" y="312"/>
                </a:lnTo>
                <a:lnTo>
                  <a:pt x="501" y="282"/>
                </a:lnTo>
                <a:lnTo>
                  <a:pt x="569" y="260"/>
                </a:lnTo>
                <a:lnTo>
                  <a:pt x="639" y="246"/>
                </a:lnTo>
                <a:lnTo>
                  <a:pt x="709" y="242"/>
                </a:lnTo>
                <a:lnTo>
                  <a:pt x="764" y="245"/>
                </a:lnTo>
                <a:lnTo>
                  <a:pt x="819" y="254"/>
                </a:lnTo>
                <a:lnTo>
                  <a:pt x="872" y="269"/>
                </a:lnTo>
                <a:lnTo>
                  <a:pt x="927" y="291"/>
                </a:lnTo>
                <a:lnTo>
                  <a:pt x="982" y="321"/>
                </a:lnTo>
                <a:lnTo>
                  <a:pt x="1037" y="357"/>
                </a:lnTo>
                <a:lnTo>
                  <a:pt x="1091" y="400"/>
                </a:lnTo>
                <a:lnTo>
                  <a:pt x="1146" y="452"/>
                </a:lnTo>
                <a:lnTo>
                  <a:pt x="1199" y="511"/>
                </a:lnTo>
                <a:lnTo>
                  <a:pt x="1251" y="578"/>
                </a:lnTo>
                <a:lnTo>
                  <a:pt x="1305" y="655"/>
                </a:lnTo>
                <a:lnTo>
                  <a:pt x="1357" y="740"/>
                </a:lnTo>
                <a:lnTo>
                  <a:pt x="1407" y="835"/>
                </a:lnTo>
                <a:lnTo>
                  <a:pt x="1452" y="914"/>
                </a:lnTo>
                <a:lnTo>
                  <a:pt x="1496" y="986"/>
                </a:lnTo>
                <a:lnTo>
                  <a:pt x="1541" y="1048"/>
                </a:lnTo>
                <a:lnTo>
                  <a:pt x="1587" y="1103"/>
                </a:lnTo>
                <a:lnTo>
                  <a:pt x="1634" y="1149"/>
                </a:lnTo>
                <a:lnTo>
                  <a:pt x="1682" y="1188"/>
                </a:lnTo>
                <a:lnTo>
                  <a:pt x="1730" y="1221"/>
                </a:lnTo>
                <a:lnTo>
                  <a:pt x="1777" y="1246"/>
                </a:lnTo>
                <a:lnTo>
                  <a:pt x="1826" y="1265"/>
                </a:lnTo>
                <a:lnTo>
                  <a:pt x="1875" y="1279"/>
                </a:lnTo>
                <a:lnTo>
                  <a:pt x="1924" y="1288"/>
                </a:lnTo>
                <a:lnTo>
                  <a:pt x="1973" y="1289"/>
                </a:lnTo>
                <a:lnTo>
                  <a:pt x="2049" y="1285"/>
                </a:lnTo>
                <a:lnTo>
                  <a:pt x="2125" y="1268"/>
                </a:lnTo>
                <a:lnTo>
                  <a:pt x="2199" y="1243"/>
                </a:lnTo>
                <a:lnTo>
                  <a:pt x="2273" y="1210"/>
                </a:lnTo>
                <a:lnTo>
                  <a:pt x="2348" y="1170"/>
                </a:lnTo>
                <a:lnTo>
                  <a:pt x="2421" y="1125"/>
                </a:lnTo>
                <a:lnTo>
                  <a:pt x="2490" y="1075"/>
                </a:lnTo>
                <a:lnTo>
                  <a:pt x="2560" y="1023"/>
                </a:lnTo>
                <a:lnTo>
                  <a:pt x="2627" y="968"/>
                </a:lnTo>
                <a:lnTo>
                  <a:pt x="2691" y="911"/>
                </a:lnTo>
                <a:lnTo>
                  <a:pt x="2753" y="856"/>
                </a:lnTo>
                <a:lnTo>
                  <a:pt x="2811" y="803"/>
                </a:lnTo>
                <a:lnTo>
                  <a:pt x="2868" y="752"/>
                </a:lnTo>
                <a:lnTo>
                  <a:pt x="2918" y="706"/>
                </a:lnTo>
                <a:lnTo>
                  <a:pt x="2975" y="655"/>
                </a:lnTo>
                <a:lnTo>
                  <a:pt x="3034" y="600"/>
                </a:lnTo>
                <a:lnTo>
                  <a:pt x="3100" y="544"/>
                </a:lnTo>
                <a:lnTo>
                  <a:pt x="3169" y="486"/>
                </a:lnTo>
                <a:lnTo>
                  <a:pt x="3244" y="426"/>
                </a:lnTo>
                <a:lnTo>
                  <a:pt x="3321" y="368"/>
                </a:lnTo>
                <a:lnTo>
                  <a:pt x="3403" y="310"/>
                </a:lnTo>
                <a:lnTo>
                  <a:pt x="3486" y="255"/>
                </a:lnTo>
                <a:lnTo>
                  <a:pt x="3574" y="203"/>
                </a:lnTo>
                <a:lnTo>
                  <a:pt x="3664" y="154"/>
                </a:lnTo>
                <a:lnTo>
                  <a:pt x="3758" y="111"/>
                </a:lnTo>
                <a:lnTo>
                  <a:pt x="3853" y="74"/>
                </a:lnTo>
                <a:lnTo>
                  <a:pt x="3951" y="43"/>
                </a:lnTo>
                <a:lnTo>
                  <a:pt x="4049" y="19"/>
                </a:lnTo>
                <a:lnTo>
                  <a:pt x="4150" y="4"/>
                </a:lnTo>
                <a:lnTo>
                  <a:pt x="4253" y="0"/>
                </a:lnTo>
                <a:close/>
              </a:path>
            </a:pathLst>
          </a:custGeom>
          <a:solidFill>
            <a:schemeClr val="accent2"/>
          </a:solidFill>
          <a:ln w="0">
            <a:noFill/>
            <a:prstDash val="solid"/>
            <a:round/>
          </a:ln>
          <a:effectLst>
            <a:outerShdw algn="tl" rotWithShape="0">
              <a:sysClr val="window" lastClr="FFFFFF"/>
            </a:outerShdw>
          </a:effectLst>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sp>
        <p:nvSpPr>
          <p:cNvPr id="14" name="Rectangle 26"/>
          <p:cNvSpPr/>
          <p:nvPr/>
        </p:nvSpPr>
        <p:spPr bwMode="auto">
          <a:xfrm>
            <a:off x="720270" y="4043588"/>
            <a:ext cx="2132292" cy="382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ysClr val="windowText" lastClr="000000"/>
                </a:solidFill>
                <a:miter lim="800000"/>
                <a:headEnd type="none" w="med" len="med"/>
                <a:tailEnd type="none" w="med" len="med"/>
              </a14:hiddenLine>
            </a:ext>
          </a:extLst>
        </p:spPr>
        <p:txBody>
          <a:bodyPr lIns="0" tIns="0" rIns="0" bIns="0" anchor="t"/>
          <a:lstStyle/>
          <a:p>
            <a:pPr algn="ctr" fontAlgn="auto">
              <a:lnSpc>
                <a:spcPct val="150000"/>
              </a:lnSpc>
            </a:pPr>
            <a:r>
              <a:rPr lang="zh-CN" altLang="en-US" sz="1900" b="1" dirty="0">
                <a:solidFill>
                  <a:schemeClr val="tx1">
                    <a:lumMod val="75000"/>
                    <a:lumOff val="25000"/>
                  </a:schemeClr>
                </a:solidFill>
                <a:latin typeface="微软雅黑" panose="020B0503020204020204" pitchFamily="34" charset="-122"/>
                <a:sym typeface="+mn-ea"/>
              </a:rPr>
              <a:t>技术和设计上缺陷</a:t>
            </a:r>
            <a:endParaRPr lang="zh-CN" altLang="en-US" sz="1900" b="1" dirty="0">
              <a:solidFill>
                <a:schemeClr val="tx1">
                  <a:lumMod val="75000"/>
                  <a:lumOff val="25000"/>
                </a:schemeClr>
              </a:solidFill>
              <a:latin typeface="微软雅黑" panose="020B0503020204020204" pitchFamily="34" charset="-122"/>
              <a:ea typeface="微软雅黑" panose="020B0503020204020204" pitchFamily="34" charset="-122"/>
              <a:cs typeface="Lato Light" charset="0"/>
              <a:sym typeface="+mn-ea"/>
            </a:endParaRPr>
          </a:p>
        </p:txBody>
      </p:sp>
      <p:sp>
        <p:nvSpPr>
          <p:cNvPr id="18" name="Rectangle 26"/>
          <p:cNvSpPr/>
          <p:nvPr/>
        </p:nvSpPr>
        <p:spPr bwMode="auto">
          <a:xfrm>
            <a:off x="2997885" y="2738361"/>
            <a:ext cx="2428295" cy="415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ysClr val="windowText" lastClr="000000"/>
                </a:solidFill>
                <a:miter lim="800000"/>
                <a:headEnd type="none" w="med" len="med"/>
                <a:tailEnd type="none" w="med" len="med"/>
              </a14:hiddenLine>
            </a:ext>
          </a:extLst>
        </p:spPr>
        <p:txBody>
          <a:bodyPr lIns="0" tIns="0" rIns="0" bIns="0" anchor="t"/>
          <a:lstStyle/>
          <a:p>
            <a:pPr defTabSz="904240" eaLnBrk="0" fontAlgn="auto" hangingPunct="0">
              <a:lnSpc>
                <a:spcPts val="2530"/>
              </a:lnSpc>
              <a:spcBef>
                <a:spcPts val="0"/>
              </a:spcBef>
              <a:spcAft>
                <a:spcPts val="0"/>
              </a:spcAft>
              <a:defRPr/>
            </a:pPr>
            <a:r>
              <a:rPr lang="zh-CN" altLang="en-US" sz="1900" b="1" dirty="0">
                <a:solidFill>
                  <a:schemeClr val="tx1">
                    <a:lumMod val="75000"/>
                    <a:lumOff val="25000"/>
                  </a:schemeClr>
                </a:solidFill>
                <a:latin typeface="微软雅黑" panose="020B0503020204020204" pitchFamily="34" charset="-122"/>
                <a:sym typeface="+mn-ea"/>
              </a:rPr>
              <a:t>安全生产教育培训不够</a:t>
            </a:r>
            <a:endParaRPr lang="zh-CN" altLang="en-US" sz="1900" b="1" dirty="0">
              <a:solidFill>
                <a:schemeClr val="tx1">
                  <a:lumMod val="75000"/>
                  <a:lumOff val="25000"/>
                </a:schemeClr>
              </a:solidFill>
              <a:latin typeface="微软雅黑" panose="020B0503020204020204" pitchFamily="34" charset="-122"/>
              <a:ea typeface="微软雅黑" panose="020B0503020204020204" pitchFamily="34" charset="-122"/>
              <a:cs typeface="Tahoma" panose="020B0604030504040204" pitchFamily="34" charset="0"/>
              <a:sym typeface="+mn-ea"/>
            </a:endParaRPr>
          </a:p>
        </p:txBody>
      </p:sp>
      <p:sp>
        <p:nvSpPr>
          <p:cNvPr id="21" name="Rectangle 26"/>
          <p:cNvSpPr/>
          <p:nvPr/>
        </p:nvSpPr>
        <p:spPr bwMode="auto">
          <a:xfrm>
            <a:off x="5945190" y="1616632"/>
            <a:ext cx="2577636" cy="631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ysClr val="windowText" lastClr="000000"/>
                </a:solidFill>
                <a:miter lim="800000"/>
                <a:headEnd type="none" w="med" len="med"/>
                <a:tailEnd type="none" w="med" len="med"/>
              </a14:hiddenLine>
            </a:ext>
          </a:extLst>
        </p:spPr>
        <p:txBody>
          <a:bodyPr lIns="0" tIns="0" rIns="0" bIns="0" anchor="t"/>
          <a:lstStyle/>
          <a:p>
            <a:pPr algn="ctr" fontAlgn="auto">
              <a:lnSpc>
                <a:spcPct val="150000"/>
              </a:lnSpc>
            </a:pPr>
            <a:r>
              <a:rPr lang="zh-CN" altLang="en-US" sz="1900" b="1" dirty="0">
                <a:solidFill>
                  <a:schemeClr val="tx1">
                    <a:lumMod val="75000"/>
                    <a:lumOff val="25000"/>
                  </a:schemeClr>
                </a:solidFill>
                <a:latin typeface="微软雅黑" panose="020B0503020204020204" pitchFamily="34" charset="-122"/>
                <a:sym typeface="+mn-ea"/>
              </a:rPr>
              <a:t>没有安全生产管理规章制度和安全操作规程，或者不健全</a:t>
            </a:r>
            <a:endParaRPr lang="zh-CN" altLang="en-US" sz="1900" b="1" dirty="0">
              <a:solidFill>
                <a:schemeClr val="tx1">
                  <a:lumMod val="75000"/>
                  <a:lumOff val="25000"/>
                </a:schemeClr>
              </a:solidFill>
              <a:latin typeface="微软雅黑" panose="020B0503020204020204" pitchFamily="34" charset="-122"/>
              <a:ea typeface="微软雅黑" panose="020B0503020204020204" pitchFamily="34" charset="-122"/>
              <a:sym typeface="+mn-ea"/>
            </a:endParaRPr>
          </a:p>
          <a:p>
            <a:pPr algn="ctr" fontAlgn="auto">
              <a:lnSpc>
                <a:spcPct val="150000"/>
              </a:lnSpc>
            </a:pPr>
            <a:endParaRPr lang="zh-CN" altLang="en-US" sz="1900" b="1" dirty="0">
              <a:solidFill>
                <a:schemeClr val="tx1">
                  <a:lumMod val="75000"/>
                  <a:lumOff val="25000"/>
                </a:schemeClr>
              </a:solidFill>
              <a:latin typeface="微软雅黑" panose="020B0503020204020204" pitchFamily="34" charset="-122"/>
              <a:ea typeface="微软雅黑" panose="020B0503020204020204" pitchFamily="34" charset="-122"/>
              <a:cs typeface="Lato Light" charset="0"/>
              <a:sym typeface="+mn-ea"/>
            </a:endParaRPr>
          </a:p>
        </p:txBody>
      </p:sp>
      <p:sp>
        <p:nvSpPr>
          <p:cNvPr id="24" name="Rectangle 26"/>
          <p:cNvSpPr/>
          <p:nvPr/>
        </p:nvSpPr>
        <p:spPr bwMode="auto">
          <a:xfrm>
            <a:off x="5560118" y="5701070"/>
            <a:ext cx="1809502" cy="591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ysClr val="windowText" lastClr="000000"/>
                </a:solidFill>
                <a:miter lim="800000"/>
                <a:headEnd type="none" w="med" len="med"/>
                <a:tailEnd type="none" w="med" len="med"/>
              </a14:hiddenLine>
            </a:ext>
          </a:extLst>
        </p:spPr>
        <p:txBody>
          <a:bodyPr lIns="0" tIns="0" rIns="0" bIns="0" anchor="t"/>
          <a:lstStyle/>
          <a:p>
            <a:pPr algn="ctr" defTabSz="904240" eaLnBrk="0" fontAlgn="auto" hangingPunct="0">
              <a:lnSpc>
                <a:spcPct val="150000"/>
              </a:lnSpc>
              <a:spcBef>
                <a:spcPts val="0"/>
              </a:spcBef>
              <a:spcAft>
                <a:spcPts val="0"/>
              </a:spcAft>
              <a:defRPr/>
            </a:pPr>
            <a:r>
              <a:rPr lang="zh-CN" altLang="en-US" sz="1900" b="1" dirty="0">
                <a:solidFill>
                  <a:schemeClr val="tx1">
                    <a:lumMod val="75000"/>
                    <a:lumOff val="25000"/>
                  </a:schemeClr>
                </a:solidFill>
                <a:latin typeface="微软雅黑" panose="020B0503020204020204" pitchFamily="34" charset="-122"/>
                <a:sym typeface="+mn-ea"/>
              </a:rPr>
              <a:t>人员安排不当、劳动组织不合理</a:t>
            </a:r>
            <a:endParaRPr lang="zh-CN" altLang="en-US" sz="1900" b="1" dirty="0">
              <a:solidFill>
                <a:schemeClr val="tx1">
                  <a:lumMod val="75000"/>
                  <a:lumOff val="25000"/>
                </a:schemeClr>
              </a:solidFill>
              <a:latin typeface="微软雅黑" panose="020B0503020204020204" pitchFamily="34" charset="-122"/>
              <a:ea typeface="微软雅黑" panose="020B0503020204020204" pitchFamily="34" charset="-122"/>
              <a:cs typeface="Lato Light" charset="0"/>
              <a:sym typeface="+mn-ea"/>
            </a:endParaRPr>
          </a:p>
        </p:txBody>
      </p:sp>
      <p:sp>
        <p:nvSpPr>
          <p:cNvPr id="27" name="Rectangle 26"/>
          <p:cNvSpPr/>
          <p:nvPr/>
        </p:nvSpPr>
        <p:spPr bwMode="auto">
          <a:xfrm>
            <a:off x="8522826" y="4925568"/>
            <a:ext cx="2079387" cy="62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ysClr val="windowText" lastClr="000000"/>
                </a:solidFill>
                <a:miter lim="800000"/>
                <a:headEnd type="none" w="med" len="med"/>
                <a:tailEnd type="none" w="med" len="med"/>
              </a14:hiddenLine>
            </a:ext>
          </a:extLst>
        </p:spPr>
        <p:txBody>
          <a:bodyPr lIns="0" tIns="0" rIns="0" bIns="0" anchor="t"/>
          <a:lstStyle/>
          <a:p>
            <a:pPr algn="ctr" defTabSz="904240" eaLnBrk="0" fontAlgn="auto" hangingPunct="0">
              <a:lnSpc>
                <a:spcPct val="150000"/>
              </a:lnSpc>
              <a:spcBef>
                <a:spcPts val="0"/>
              </a:spcBef>
              <a:spcAft>
                <a:spcPts val="0"/>
              </a:spcAft>
              <a:defRPr/>
            </a:pPr>
            <a:r>
              <a:rPr lang="zh-CN" altLang="en-US" sz="1900" b="1" dirty="0">
                <a:solidFill>
                  <a:schemeClr val="tx1">
                    <a:lumMod val="75000"/>
                    <a:lumOff val="25000"/>
                  </a:schemeClr>
                </a:solidFill>
                <a:latin typeface="微软雅黑" panose="020B0503020204020204" pitchFamily="34" charset="-122"/>
                <a:sym typeface="+mn-ea"/>
              </a:rPr>
              <a:t>没有事故防范和应急措施或者不健全</a:t>
            </a:r>
            <a:endParaRPr lang="zh-CN" altLang="en-US" sz="1900" b="1" dirty="0">
              <a:solidFill>
                <a:schemeClr val="tx1">
                  <a:lumMod val="75000"/>
                  <a:lumOff val="25000"/>
                </a:schemeClr>
              </a:solidFill>
              <a:latin typeface="微软雅黑" panose="020B0503020204020204" pitchFamily="34" charset="-122"/>
              <a:ea typeface="微软雅黑" panose="020B0503020204020204" pitchFamily="34" charset="-122"/>
              <a:cs typeface="Lato Light" charset="0"/>
              <a:sym typeface="+mn-ea"/>
            </a:endParaRPr>
          </a:p>
        </p:txBody>
      </p:sp>
      <p:sp>
        <p:nvSpPr>
          <p:cNvPr id="30" name="Rectangle 26"/>
          <p:cNvSpPr/>
          <p:nvPr/>
        </p:nvSpPr>
        <p:spPr bwMode="auto">
          <a:xfrm>
            <a:off x="9460391" y="1800126"/>
            <a:ext cx="2518034" cy="62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ysClr val="windowText" lastClr="000000"/>
                </a:solidFill>
                <a:miter lim="800000"/>
                <a:headEnd type="none" w="med" len="med"/>
                <a:tailEnd type="none" w="med" len="med"/>
              </a14:hiddenLine>
            </a:ext>
          </a:extLst>
        </p:spPr>
        <p:txBody>
          <a:bodyPr lIns="0" tIns="0" rIns="0" bIns="0" anchor="t"/>
          <a:lstStyle/>
          <a:p>
            <a:pPr algn="ctr" fontAlgn="auto">
              <a:lnSpc>
                <a:spcPct val="150000"/>
              </a:lnSpc>
            </a:pPr>
            <a:r>
              <a:rPr lang="zh-CN" altLang="en-US" sz="1900" b="1" dirty="0">
                <a:solidFill>
                  <a:schemeClr val="tx1">
                    <a:lumMod val="75000"/>
                    <a:lumOff val="25000"/>
                  </a:schemeClr>
                </a:solidFill>
                <a:latin typeface="微软雅黑" panose="020B0503020204020204" pitchFamily="34" charset="-122"/>
                <a:sym typeface="+mn-ea"/>
              </a:rPr>
              <a:t>对事故隐患整改不力，安全投入不足</a:t>
            </a:r>
            <a:endParaRPr lang="zh-CN" altLang="en-US" sz="1900" b="1" dirty="0">
              <a:solidFill>
                <a:schemeClr val="tx1">
                  <a:lumMod val="75000"/>
                  <a:lumOff val="25000"/>
                </a:schemeClr>
              </a:solidFill>
              <a:latin typeface="微软雅黑" panose="020B0503020204020204" pitchFamily="34" charset="-122"/>
              <a:ea typeface="微软雅黑" panose="020B0503020204020204" pitchFamily="34" charset="-122"/>
              <a:sym typeface="+mn-ea"/>
            </a:endParaRPr>
          </a:p>
          <a:p>
            <a:pPr algn="ctr" fontAlgn="auto">
              <a:lnSpc>
                <a:spcPct val="150000"/>
              </a:lnSpc>
            </a:pPr>
            <a:endParaRPr lang="zh-CN" altLang="en-US" sz="1900" b="1" dirty="0">
              <a:solidFill>
                <a:schemeClr val="tx1">
                  <a:lumMod val="75000"/>
                  <a:lumOff val="25000"/>
                </a:schemeClr>
              </a:solidFill>
              <a:latin typeface="微软雅黑" panose="020B0503020204020204" pitchFamily="34" charset="-122"/>
              <a:ea typeface="微软雅黑" panose="020B0503020204020204" pitchFamily="34" charset="-122"/>
              <a:sym typeface="+mn-ea"/>
            </a:endParaRPr>
          </a:p>
          <a:p>
            <a:pPr algn="ctr" fontAlgn="auto">
              <a:lnSpc>
                <a:spcPct val="150000"/>
              </a:lnSpc>
            </a:pPr>
            <a:endParaRPr lang="zh-CN" altLang="en-US" sz="1900" b="1" dirty="0">
              <a:solidFill>
                <a:schemeClr val="tx1">
                  <a:lumMod val="75000"/>
                  <a:lumOff val="25000"/>
                </a:schemeClr>
              </a:solidFill>
              <a:latin typeface="微软雅黑" panose="020B0503020204020204" pitchFamily="34" charset="-122"/>
              <a:ea typeface="微软雅黑" panose="020B0503020204020204" pitchFamily="34" charset="-122"/>
              <a:cs typeface="Lato Light" charset="0"/>
              <a:sym typeface="+mn-ea"/>
            </a:endParaRPr>
          </a:p>
        </p:txBody>
      </p:sp>
      <p:grpSp>
        <p:nvGrpSpPr>
          <p:cNvPr id="32" name="Group 15"/>
          <p:cNvGrpSpPr>
            <a:grpSpLocks noChangeAspect="1"/>
          </p:cNvGrpSpPr>
          <p:nvPr/>
        </p:nvGrpSpPr>
        <p:grpSpPr>
          <a:xfrm>
            <a:off x="8711986" y="4318061"/>
            <a:ext cx="607471" cy="607471"/>
            <a:chOff x="6590322" y="2740893"/>
            <a:chExt cx="467298" cy="467298"/>
          </a:xfrm>
        </p:grpSpPr>
        <p:sp>
          <p:nvSpPr>
            <p:cNvPr id="33" name="Freeform 11"/>
            <p:cNvSpPr/>
            <p:nvPr/>
          </p:nvSpPr>
          <p:spPr bwMode="auto">
            <a:xfrm>
              <a:off x="6590322" y="2740893"/>
              <a:ext cx="467298" cy="467298"/>
            </a:xfrm>
            <a:custGeom>
              <a:avLst/>
              <a:gdLst>
                <a:gd name="T0" fmla="*/ 103 w 204"/>
                <a:gd name="T1" fmla="*/ 0 h 204"/>
                <a:gd name="T2" fmla="*/ 130 w 204"/>
                <a:gd name="T3" fmla="*/ 3 h 204"/>
                <a:gd name="T4" fmla="*/ 153 w 204"/>
                <a:gd name="T5" fmla="*/ 13 h 204"/>
                <a:gd name="T6" fmla="*/ 174 w 204"/>
                <a:gd name="T7" fmla="*/ 30 h 204"/>
                <a:gd name="T8" fmla="*/ 191 w 204"/>
                <a:gd name="T9" fmla="*/ 51 h 204"/>
                <a:gd name="T10" fmla="*/ 201 w 204"/>
                <a:gd name="T11" fmla="*/ 74 h 204"/>
                <a:gd name="T12" fmla="*/ 204 w 204"/>
                <a:gd name="T13" fmla="*/ 101 h 204"/>
                <a:gd name="T14" fmla="*/ 201 w 204"/>
                <a:gd name="T15" fmla="*/ 128 h 204"/>
                <a:gd name="T16" fmla="*/ 191 w 204"/>
                <a:gd name="T17" fmla="*/ 153 h 204"/>
                <a:gd name="T18" fmla="*/ 174 w 204"/>
                <a:gd name="T19" fmla="*/ 174 h 204"/>
                <a:gd name="T20" fmla="*/ 153 w 204"/>
                <a:gd name="T21" fmla="*/ 189 h 204"/>
                <a:gd name="T22" fmla="*/ 130 w 204"/>
                <a:gd name="T23" fmla="*/ 199 h 204"/>
                <a:gd name="T24" fmla="*/ 103 w 204"/>
                <a:gd name="T25" fmla="*/ 204 h 204"/>
                <a:gd name="T26" fmla="*/ 76 w 204"/>
                <a:gd name="T27" fmla="*/ 199 h 204"/>
                <a:gd name="T28" fmla="*/ 51 w 204"/>
                <a:gd name="T29" fmla="*/ 189 h 204"/>
                <a:gd name="T30" fmla="*/ 30 w 204"/>
                <a:gd name="T31" fmla="*/ 174 h 204"/>
                <a:gd name="T32" fmla="*/ 15 w 204"/>
                <a:gd name="T33" fmla="*/ 153 h 204"/>
                <a:gd name="T34" fmla="*/ 5 w 204"/>
                <a:gd name="T35" fmla="*/ 128 h 204"/>
                <a:gd name="T36" fmla="*/ 0 w 204"/>
                <a:gd name="T37" fmla="*/ 101 h 204"/>
                <a:gd name="T38" fmla="*/ 5 w 204"/>
                <a:gd name="T39" fmla="*/ 74 h 204"/>
                <a:gd name="T40" fmla="*/ 15 w 204"/>
                <a:gd name="T41" fmla="*/ 51 h 204"/>
                <a:gd name="T42" fmla="*/ 30 w 204"/>
                <a:gd name="T43" fmla="*/ 30 h 204"/>
                <a:gd name="T44" fmla="*/ 51 w 204"/>
                <a:gd name="T45" fmla="*/ 13 h 204"/>
                <a:gd name="T46" fmla="*/ 76 w 204"/>
                <a:gd name="T47" fmla="*/ 3 h 204"/>
                <a:gd name="T48" fmla="*/ 103 w 204"/>
                <a:gd name="T49"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204">
                  <a:moveTo>
                    <a:pt x="103" y="0"/>
                  </a:moveTo>
                  <a:lnTo>
                    <a:pt x="130" y="3"/>
                  </a:lnTo>
                  <a:lnTo>
                    <a:pt x="153" y="13"/>
                  </a:lnTo>
                  <a:lnTo>
                    <a:pt x="174" y="30"/>
                  </a:lnTo>
                  <a:lnTo>
                    <a:pt x="191" y="51"/>
                  </a:lnTo>
                  <a:lnTo>
                    <a:pt x="201" y="74"/>
                  </a:lnTo>
                  <a:lnTo>
                    <a:pt x="204" y="101"/>
                  </a:lnTo>
                  <a:lnTo>
                    <a:pt x="201" y="128"/>
                  </a:lnTo>
                  <a:lnTo>
                    <a:pt x="191" y="153"/>
                  </a:lnTo>
                  <a:lnTo>
                    <a:pt x="174" y="174"/>
                  </a:lnTo>
                  <a:lnTo>
                    <a:pt x="153" y="189"/>
                  </a:lnTo>
                  <a:lnTo>
                    <a:pt x="130" y="199"/>
                  </a:lnTo>
                  <a:lnTo>
                    <a:pt x="103" y="204"/>
                  </a:lnTo>
                  <a:lnTo>
                    <a:pt x="76" y="199"/>
                  </a:lnTo>
                  <a:lnTo>
                    <a:pt x="51" y="189"/>
                  </a:lnTo>
                  <a:lnTo>
                    <a:pt x="30" y="174"/>
                  </a:lnTo>
                  <a:lnTo>
                    <a:pt x="15" y="153"/>
                  </a:lnTo>
                  <a:lnTo>
                    <a:pt x="5" y="128"/>
                  </a:lnTo>
                  <a:lnTo>
                    <a:pt x="0" y="101"/>
                  </a:lnTo>
                  <a:lnTo>
                    <a:pt x="5" y="74"/>
                  </a:lnTo>
                  <a:lnTo>
                    <a:pt x="15" y="51"/>
                  </a:lnTo>
                  <a:lnTo>
                    <a:pt x="30" y="30"/>
                  </a:lnTo>
                  <a:lnTo>
                    <a:pt x="51" y="13"/>
                  </a:lnTo>
                  <a:lnTo>
                    <a:pt x="76" y="3"/>
                  </a:lnTo>
                  <a:lnTo>
                    <a:pt x="103" y="0"/>
                  </a:lnTo>
                  <a:close/>
                </a:path>
              </a:pathLst>
            </a:custGeom>
            <a:solidFill>
              <a:schemeClr val="accent2"/>
            </a:solidFill>
            <a:ln w="0">
              <a:noFill/>
              <a:prstDash val="solid"/>
              <a:round/>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sp>
          <p:nvSpPr>
            <p:cNvPr id="34" name="Freeform 6"/>
            <p:cNvSpPr>
              <a:spLocks noEditPoints="1"/>
            </p:cNvSpPr>
            <p:nvPr/>
          </p:nvSpPr>
          <p:spPr bwMode="auto">
            <a:xfrm>
              <a:off x="6661500" y="2865381"/>
              <a:ext cx="318518" cy="211972"/>
            </a:xfrm>
            <a:custGeom>
              <a:avLst/>
              <a:gdLst>
                <a:gd name="T0" fmla="*/ 176 w 176"/>
                <a:gd name="T1" fmla="*/ 99 h 117"/>
                <a:gd name="T2" fmla="*/ 176 w 176"/>
                <a:gd name="T3" fmla="*/ 108 h 117"/>
                <a:gd name="T4" fmla="*/ 161 w 176"/>
                <a:gd name="T5" fmla="*/ 117 h 117"/>
                <a:gd name="T6" fmla="*/ 15 w 176"/>
                <a:gd name="T7" fmla="*/ 117 h 117"/>
                <a:gd name="T8" fmla="*/ 0 w 176"/>
                <a:gd name="T9" fmla="*/ 108 h 117"/>
                <a:gd name="T10" fmla="*/ 0 w 176"/>
                <a:gd name="T11" fmla="*/ 99 h 117"/>
                <a:gd name="T12" fmla="*/ 15 w 176"/>
                <a:gd name="T13" fmla="*/ 99 h 117"/>
                <a:gd name="T14" fmla="*/ 161 w 176"/>
                <a:gd name="T15" fmla="*/ 99 h 117"/>
                <a:gd name="T16" fmla="*/ 176 w 176"/>
                <a:gd name="T17" fmla="*/ 99 h 117"/>
                <a:gd name="T18" fmla="*/ 24 w 176"/>
                <a:gd name="T19" fmla="*/ 79 h 117"/>
                <a:gd name="T20" fmla="*/ 24 w 176"/>
                <a:gd name="T21" fmla="*/ 14 h 117"/>
                <a:gd name="T22" fmla="*/ 38 w 176"/>
                <a:gd name="T23" fmla="*/ 0 h 117"/>
                <a:gd name="T24" fmla="*/ 138 w 176"/>
                <a:gd name="T25" fmla="*/ 0 h 117"/>
                <a:gd name="T26" fmla="*/ 152 w 176"/>
                <a:gd name="T27" fmla="*/ 14 h 117"/>
                <a:gd name="T28" fmla="*/ 152 w 176"/>
                <a:gd name="T29" fmla="*/ 79 h 117"/>
                <a:gd name="T30" fmla="*/ 138 w 176"/>
                <a:gd name="T31" fmla="*/ 93 h 117"/>
                <a:gd name="T32" fmla="*/ 38 w 176"/>
                <a:gd name="T33" fmla="*/ 93 h 117"/>
                <a:gd name="T34" fmla="*/ 24 w 176"/>
                <a:gd name="T35" fmla="*/ 79 h 117"/>
                <a:gd name="T36" fmla="*/ 35 w 176"/>
                <a:gd name="T37" fmla="*/ 79 h 117"/>
                <a:gd name="T38" fmla="*/ 38 w 176"/>
                <a:gd name="T39" fmla="*/ 82 h 117"/>
                <a:gd name="T40" fmla="*/ 138 w 176"/>
                <a:gd name="T41" fmla="*/ 82 h 117"/>
                <a:gd name="T42" fmla="*/ 141 w 176"/>
                <a:gd name="T43" fmla="*/ 79 h 117"/>
                <a:gd name="T44" fmla="*/ 141 w 176"/>
                <a:gd name="T45" fmla="*/ 14 h 117"/>
                <a:gd name="T46" fmla="*/ 138 w 176"/>
                <a:gd name="T47" fmla="*/ 11 h 117"/>
                <a:gd name="T48" fmla="*/ 38 w 176"/>
                <a:gd name="T49" fmla="*/ 11 h 117"/>
                <a:gd name="T50" fmla="*/ 35 w 176"/>
                <a:gd name="T51" fmla="*/ 14 h 117"/>
                <a:gd name="T52" fmla="*/ 35 w 176"/>
                <a:gd name="T53" fmla="*/ 79 h 117"/>
                <a:gd name="T54" fmla="*/ 97 w 176"/>
                <a:gd name="T55" fmla="*/ 107 h 117"/>
                <a:gd name="T56" fmla="*/ 95 w 176"/>
                <a:gd name="T57" fmla="*/ 105 h 117"/>
                <a:gd name="T58" fmla="*/ 81 w 176"/>
                <a:gd name="T59" fmla="*/ 105 h 117"/>
                <a:gd name="T60" fmla="*/ 79 w 176"/>
                <a:gd name="T61" fmla="*/ 107 h 117"/>
                <a:gd name="T62" fmla="*/ 81 w 176"/>
                <a:gd name="T63" fmla="*/ 108 h 117"/>
                <a:gd name="T64" fmla="*/ 95 w 176"/>
                <a:gd name="T65" fmla="*/ 108 h 117"/>
                <a:gd name="T66" fmla="*/ 97 w 176"/>
                <a:gd name="T6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117">
                  <a:moveTo>
                    <a:pt x="176" y="99"/>
                  </a:moveTo>
                  <a:cubicBezTo>
                    <a:pt x="176" y="108"/>
                    <a:pt x="176" y="108"/>
                    <a:pt x="176" y="108"/>
                  </a:cubicBezTo>
                  <a:cubicBezTo>
                    <a:pt x="176" y="113"/>
                    <a:pt x="169" y="117"/>
                    <a:pt x="161" y="117"/>
                  </a:cubicBezTo>
                  <a:cubicBezTo>
                    <a:pt x="15" y="117"/>
                    <a:pt x="15" y="117"/>
                    <a:pt x="15" y="117"/>
                  </a:cubicBezTo>
                  <a:cubicBezTo>
                    <a:pt x="7" y="117"/>
                    <a:pt x="0" y="113"/>
                    <a:pt x="0" y="108"/>
                  </a:cubicBezTo>
                  <a:cubicBezTo>
                    <a:pt x="0" y="99"/>
                    <a:pt x="0" y="99"/>
                    <a:pt x="0" y="99"/>
                  </a:cubicBezTo>
                  <a:cubicBezTo>
                    <a:pt x="15" y="99"/>
                    <a:pt x="15" y="99"/>
                    <a:pt x="15" y="99"/>
                  </a:cubicBezTo>
                  <a:cubicBezTo>
                    <a:pt x="161" y="99"/>
                    <a:pt x="161" y="99"/>
                    <a:pt x="161" y="99"/>
                  </a:cubicBezTo>
                  <a:lnTo>
                    <a:pt x="176" y="99"/>
                  </a:lnTo>
                  <a:close/>
                  <a:moveTo>
                    <a:pt x="24" y="79"/>
                  </a:moveTo>
                  <a:cubicBezTo>
                    <a:pt x="24" y="14"/>
                    <a:pt x="24" y="14"/>
                    <a:pt x="24" y="14"/>
                  </a:cubicBezTo>
                  <a:cubicBezTo>
                    <a:pt x="24" y="6"/>
                    <a:pt x="30" y="0"/>
                    <a:pt x="38" y="0"/>
                  </a:cubicBezTo>
                  <a:cubicBezTo>
                    <a:pt x="138" y="0"/>
                    <a:pt x="138" y="0"/>
                    <a:pt x="138" y="0"/>
                  </a:cubicBezTo>
                  <a:cubicBezTo>
                    <a:pt x="146" y="0"/>
                    <a:pt x="152" y="6"/>
                    <a:pt x="152" y="14"/>
                  </a:cubicBezTo>
                  <a:cubicBezTo>
                    <a:pt x="152" y="79"/>
                    <a:pt x="152" y="79"/>
                    <a:pt x="152" y="79"/>
                  </a:cubicBezTo>
                  <a:cubicBezTo>
                    <a:pt x="152" y="87"/>
                    <a:pt x="146" y="93"/>
                    <a:pt x="138" y="93"/>
                  </a:cubicBezTo>
                  <a:cubicBezTo>
                    <a:pt x="38" y="93"/>
                    <a:pt x="38" y="93"/>
                    <a:pt x="38" y="93"/>
                  </a:cubicBezTo>
                  <a:cubicBezTo>
                    <a:pt x="30" y="93"/>
                    <a:pt x="24" y="87"/>
                    <a:pt x="24" y="79"/>
                  </a:cubicBezTo>
                  <a:close/>
                  <a:moveTo>
                    <a:pt x="35" y="79"/>
                  </a:moveTo>
                  <a:cubicBezTo>
                    <a:pt x="35" y="80"/>
                    <a:pt x="37" y="82"/>
                    <a:pt x="38" y="82"/>
                  </a:cubicBezTo>
                  <a:cubicBezTo>
                    <a:pt x="138" y="82"/>
                    <a:pt x="138" y="82"/>
                    <a:pt x="138" y="82"/>
                  </a:cubicBezTo>
                  <a:cubicBezTo>
                    <a:pt x="139" y="82"/>
                    <a:pt x="141" y="80"/>
                    <a:pt x="141" y="79"/>
                  </a:cubicBezTo>
                  <a:cubicBezTo>
                    <a:pt x="141" y="14"/>
                    <a:pt x="141" y="14"/>
                    <a:pt x="141" y="14"/>
                  </a:cubicBezTo>
                  <a:cubicBezTo>
                    <a:pt x="141" y="13"/>
                    <a:pt x="139" y="11"/>
                    <a:pt x="138" y="11"/>
                  </a:cubicBezTo>
                  <a:cubicBezTo>
                    <a:pt x="38" y="11"/>
                    <a:pt x="38" y="11"/>
                    <a:pt x="38" y="11"/>
                  </a:cubicBezTo>
                  <a:cubicBezTo>
                    <a:pt x="37" y="11"/>
                    <a:pt x="35" y="13"/>
                    <a:pt x="35" y="14"/>
                  </a:cubicBezTo>
                  <a:lnTo>
                    <a:pt x="35" y="79"/>
                  </a:lnTo>
                  <a:close/>
                  <a:moveTo>
                    <a:pt x="97" y="107"/>
                  </a:moveTo>
                  <a:cubicBezTo>
                    <a:pt x="97" y="106"/>
                    <a:pt x="96" y="105"/>
                    <a:pt x="95" y="105"/>
                  </a:cubicBezTo>
                  <a:cubicBezTo>
                    <a:pt x="81" y="105"/>
                    <a:pt x="81" y="105"/>
                    <a:pt x="81" y="105"/>
                  </a:cubicBezTo>
                  <a:cubicBezTo>
                    <a:pt x="80" y="105"/>
                    <a:pt x="79" y="106"/>
                    <a:pt x="79" y="107"/>
                  </a:cubicBezTo>
                  <a:cubicBezTo>
                    <a:pt x="79" y="107"/>
                    <a:pt x="80" y="108"/>
                    <a:pt x="81" y="108"/>
                  </a:cubicBezTo>
                  <a:cubicBezTo>
                    <a:pt x="95" y="108"/>
                    <a:pt x="95" y="108"/>
                    <a:pt x="95" y="108"/>
                  </a:cubicBezTo>
                  <a:cubicBezTo>
                    <a:pt x="96" y="108"/>
                    <a:pt x="97" y="107"/>
                    <a:pt x="97" y="107"/>
                  </a:cubicBezTo>
                  <a:close/>
                </a:path>
              </a:pathLst>
            </a:custGeom>
            <a:solidFill>
              <a:sysClr val="window" lastClr="FFFFFF"/>
            </a:solidFill>
            <a:ln>
              <a:noFill/>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grpSp>
      <p:grpSp>
        <p:nvGrpSpPr>
          <p:cNvPr id="35" name="Group 1"/>
          <p:cNvGrpSpPr>
            <a:grpSpLocks noChangeAspect="1"/>
          </p:cNvGrpSpPr>
          <p:nvPr/>
        </p:nvGrpSpPr>
        <p:grpSpPr>
          <a:xfrm>
            <a:off x="1209725" y="3152584"/>
            <a:ext cx="604493" cy="607471"/>
            <a:chOff x="1066082" y="1818668"/>
            <a:chExt cx="465007" cy="467298"/>
          </a:xfrm>
        </p:grpSpPr>
        <p:sp>
          <p:nvSpPr>
            <p:cNvPr id="45" name="Freeform 7"/>
            <p:cNvSpPr/>
            <p:nvPr/>
          </p:nvSpPr>
          <p:spPr bwMode="auto">
            <a:xfrm>
              <a:off x="1066082" y="1818668"/>
              <a:ext cx="465007" cy="467298"/>
            </a:xfrm>
            <a:custGeom>
              <a:avLst/>
              <a:gdLst>
                <a:gd name="T0" fmla="*/ 102 w 203"/>
                <a:gd name="T1" fmla="*/ 0 h 204"/>
                <a:gd name="T2" fmla="*/ 129 w 203"/>
                <a:gd name="T3" fmla="*/ 3 h 204"/>
                <a:gd name="T4" fmla="*/ 153 w 203"/>
                <a:gd name="T5" fmla="*/ 13 h 204"/>
                <a:gd name="T6" fmla="*/ 174 w 203"/>
                <a:gd name="T7" fmla="*/ 30 h 204"/>
                <a:gd name="T8" fmla="*/ 190 w 203"/>
                <a:gd name="T9" fmla="*/ 50 h 204"/>
                <a:gd name="T10" fmla="*/ 200 w 203"/>
                <a:gd name="T11" fmla="*/ 74 h 204"/>
                <a:gd name="T12" fmla="*/ 203 w 203"/>
                <a:gd name="T13" fmla="*/ 102 h 204"/>
                <a:gd name="T14" fmla="*/ 200 w 203"/>
                <a:gd name="T15" fmla="*/ 129 h 204"/>
                <a:gd name="T16" fmla="*/ 190 w 203"/>
                <a:gd name="T17" fmla="*/ 153 h 204"/>
                <a:gd name="T18" fmla="*/ 174 w 203"/>
                <a:gd name="T19" fmla="*/ 174 h 204"/>
                <a:gd name="T20" fmla="*/ 153 w 203"/>
                <a:gd name="T21" fmla="*/ 190 h 204"/>
                <a:gd name="T22" fmla="*/ 129 w 203"/>
                <a:gd name="T23" fmla="*/ 201 h 204"/>
                <a:gd name="T24" fmla="*/ 102 w 203"/>
                <a:gd name="T25" fmla="*/ 204 h 204"/>
                <a:gd name="T26" fmla="*/ 74 w 203"/>
                <a:gd name="T27" fmla="*/ 201 h 204"/>
                <a:gd name="T28" fmla="*/ 50 w 203"/>
                <a:gd name="T29" fmla="*/ 190 h 204"/>
                <a:gd name="T30" fmla="*/ 30 w 203"/>
                <a:gd name="T31" fmla="*/ 174 h 204"/>
                <a:gd name="T32" fmla="*/ 13 w 203"/>
                <a:gd name="T33" fmla="*/ 153 h 204"/>
                <a:gd name="T34" fmla="*/ 3 w 203"/>
                <a:gd name="T35" fmla="*/ 129 h 204"/>
                <a:gd name="T36" fmla="*/ 0 w 203"/>
                <a:gd name="T37" fmla="*/ 102 h 204"/>
                <a:gd name="T38" fmla="*/ 3 w 203"/>
                <a:gd name="T39" fmla="*/ 74 h 204"/>
                <a:gd name="T40" fmla="*/ 13 w 203"/>
                <a:gd name="T41" fmla="*/ 50 h 204"/>
                <a:gd name="T42" fmla="*/ 30 w 203"/>
                <a:gd name="T43" fmla="*/ 30 h 204"/>
                <a:gd name="T44" fmla="*/ 50 w 203"/>
                <a:gd name="T45" fmla="*/ 13 h 204"/>
                <a:gd name="T46" fmla="*/ 74 w 203"/>
                <a:gd name="T47" fmla="*/ 3 h 204"/>
                <a:gd name="T48" fmla="*/ 102 w 203"/>
                <a:gd name="T49"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3" h="204">
                  <a:moveTo>
                    <a:pt x="102" y="0"/>
                  </a:moveTo>
                  <a:lnTo>
                    <a:pt x="129" y="3"/>
                  </a:lnTo>
                  <a:lnTo>
                    <a:pt x="153" y="13"/>
                  </a:lnTo>
                  <a:lnTo>
                    <a:pt x="174" y="30"/>
                  </a:lnTo>
                  <a:lnTo>
                    <a:pt x="190" y="50"/>
                  </a:lnTo>
                  <a:lnTo>
                    <a:pt x="200" y="74"/>
                  </a:lnTo>
                  <a:lnTo>
                    <a:pt x="203" y="102"/>
                  </a:lnTo>
                  <a:lnTo>
                    <a:pt x="200" y="129"/>
                  </a:lnTo>
                  <a:lnTo>
                    <a:pt x="190" y="153"/>
                  </a:lnTo>
                  <a:lnTo>
                    <a:pt x="174" y="174"/>
                  </a:lnTo>
                  <a:lnTo>
                    <a:pt x="153" y="190"/>
                  </a:lnTo>
                  <a:lnTo>
                    <a:pt x="129" y="201"/>
                  </a:lnTo>
                  <a:lnTo>
                    <a:pt x="102" y="204"/>
                  </a:lnTo>
                  <a:lnTo>
                    <a:pt x="74" y="201"/>
                  </a:lnTo>
                  <a:lnTo>
                    <a:pt x="50" y="190"/>
                  </a:lnTo>
                  <a:lnTo>
                    <a:pt x="30" y="174"/>
                  </a:lnTo>
                  <a:lnTo>
                    <a:pt x="13" y="153"/>
                  </a:lnTo>
                  <a:lnTo>
                    <a:pt x="3" y="129"/>
                  </a:lnTo>
                  <a:lnTo>
                    <a:pt x="0" y="102"/>
                  </a:lnTo>
                  <a:lnTo>
                    <a:pt x="3" y="74"/>
                  </a:lnTo>
                  <a:lnTo>
                    <a:pt x="13" y="50"/>
                  </a:lnTo>
                  <a:lnTo>
                    <a:pt x="30" y="30"/>
                  </a:lnTo>
                  <a:lnTo>
                    <a:pt x="50" y="13"/>
                  </a:lnTo>
                  <a:lnTo>
                    <a:pt x="74" y="3"/>
                  </a:lnTo>
                  <a:lnTo>
                    <a:pt x="102" y="0"/>
                  </a:lnTo>
                  <a:close/>
                </a:path>
              </a:pathLst>
            </a:custGeom>
            <a:solidFill>
              <a:schemeClr val="accent2"/>
            </a:solidFill>
            <a:ln w="0">
              <a:noFill/>
              <a:prstDash val="solid"/>
              <a:round/>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sp>
          <p:nvSpPr>
            <p:cNvPr id="46" name="Freeform 7"/>
            <p:cNvSpPr>
              <a:spLocks noEditPoints="1"/>
            </p:cNvSpPr>
            <p:nvPr/>
          </p:nvSpPr>
          <p:spPr bwMode="auto">
            <a:xfrm>
              <a:off x="1145360" y="1919614"/>
              <a:ext cx="299574" cy="277578"/>
            </a:xfrm>
            <a:custGeom>
              <a:avLst/>
              <a:gdLst>
                <a:gd name="T0" fmla="*/ 31 w 177"/>
                <a:gd name="T1" fmla="*/ 94 h 164"/>
                <a:gd name="T2" fmla="*/ 19 w 177"/>
                <a:gd name="T3" fmla="*/ 94 h 164"/>
                <a:gd name="T4" fmla="*/ 1 w 177"/>
                <a:gd name="T5" fmla="*/ 79 h 164"/>
                <a:gd name="T6" fmla="*/ 12 w 177"/>
                <a:gd name="T7" fmla="*/ 47 h 164"/>
                <a:gd name="T8" fmla="*/ 36 w 177"/>
                <a:gd name="T9" fmla="*/ 55 h 164"/>
                <a:gd name="T10" fmla="*/ 48 w 177"/>
                <a:gd name="T11" fmla="*/ 52 h 164"/>
                <a:gd name="T12" fmla="*/ 48 w 177"/>
                <a:gd name="T13" fmla="*/ 59 h 164"/>
                <a:gd name="T14" fmla="*/ 55 w 177"/>
                <a:gd name="T15" fmla="*/ 82 h 164"/>
                <a:gd name="T16" fmla="*/ 31 w 177"/>
                <a:gd name="T17" fmla="*/ 94 h 164"/>
                <a:gd name="T18" fmla="*/ 36 w 177"/>
                <a:gd name="T19" fmla="*/ 47 h 164"/>
                <a:gd name="T20" fmla="*/ 12 w 177"/>
                <a:gd name="T21" fmla="*/ 23 h 164"/>
                <a:gd name="T22" fmla="*/ 36 w 177"/>
                <a:gd name="T23" fmla="*/ 0 h 164"/>
                <a:gd name="T24" fmla="*/ 59 w 177"/>
                <a:gd name="T25" fmla="*/ 23 h 164"/>
                <a:gd name="T26" fmla="*/ 36 w 177"/>
                <a:gd name="T27" fmla="*/ 47 h 164"/>
                <a:gd name="T28" fmla="*/ 129 w 177"/>
                <a:gd name="T29" fmla="*/ 164 h 164"/>
                <a:gd name="T30" fmla="*/ 49 w 177"/>
                <a:gd name="T31" fmla="*/ 164 h 164"/>
                <a:gd name="T32" fmla="*/ 24 w 177"/>
                <a:gd name="T33" fmla="*/ 140 h 164"/>
                <a:gd name="T34" fmla="*/ 56 w 177"/>
                <a:gd name="T35" fmla="*/ 88 h 164"/>
                <a:gd name="T36" fmla="*/ 89 w 177"/>
                <a:gd name="T37" fmla="*/ 101 h 164"/>
                <a:gd name="T38" fmla="*/ 121 w 177"/>
                <a:gd name="T39" fmla="*/ 88 h 164"/>
                <a:gd name="T40" fmla="*/ 153 w 177"/>
                <a:gd name="T41" fmla="*/ 140 h 164"/>
                <a:gd name="T42" fmla="*/ 129 w 177"/>
                <a:gd name="T43" fmla="*/ 164 h 164"/>
                <a:gd name="T44" fmla="*/ 89 w 177"/>
                <a:gd name="T45" fmla="*/ 94 h 164"/>
                <a:gd name="T46" fmla="*/ 53 w 177"/>
                <a:gd name="T47" fmla="*/ 59 h 164"/>
                <a:gd name="T48" fmla="*/ 89 w 177"/>
                <a:gd name="T49" fmla="*/ 23 h 164"/>
                <a:gd name="T50" fmla="*/ 124 w 177"/>
                <a:gd name="T51" fmla="*/ 59 h 164"/>
                <a:gd name="T52" fmla="*/ 89 w 177"/>
                <a:gd name="T53" fmla="*/ 94 h 164"/>
                <a:gd name="T54" fmla="*/ 141 w 177"/>
                <a:gd name="T55" fmla="*/ 47 h 164"/>
                <a:gd name="T56" fmla="*/ 118 w 177"/>
                <a:gd name="T57" fmla="*/ 23 h 164"/>
                <a:gd name="T58" fmla="*/ 141 w 177"/>
                <a:gd name="T59" fmla="*/ 0 h 164"/>
                <a:gd name="T60" fmla="*/ 165 w 177"/>
                <a:gd name="T61" fmla="*/ 23 h 164"/>
                <a:gd name="T62" fmla="*/ 141 w 177"/>
                <a:gd name="T63" fmla="*/ 47 h 164"/>
                <a:gd name="T64" fmla="*/ 159 w 177"/>
                <a:gd name="T65" fmla="*/ 94 h 164"/>
                <a:gd name="T66" fmla="*/ 146 w 177"/>
                <a:gd name="T67" fmla="*/ 94 h 164"/>
                <a:gd name="T68" fmla="*/ 122 w 177"/>
                <a:gd name="T69" fmla="*/ 82 h 164"/>
                <a:gd name="T70" fmla="*/ 130 w 177"/>
                <a:gd name="T71" fmla="*/ 59 h 164"/>
                <a:gd name="T72" fmla="*/ 129 w 177"/>
                <a:gd name="T73" fmla="*/ 52 h 164"/>
                <a:gd name="T74" fmla="*/ 141 w 177"/>
                <a:gd name="T75" fmla="*/ 55 h 164"/>
                <a:gd name="T76" fmla="*/ 165 w 177"/>
                <a:gd name="T77" fmla="*/ 47 h 164"/>
                <a:gd name="T78" fmla="*/ 177 w 177"/>
                <a:gd name="T79" fmla="*/ 79 h 164"/>
                <a:gd name="T80" fmla="*/ 159 w 177"/>
                <a:gd name="T81" fmla="*/ 9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7" h="164">
                  <a:moveTo>
                    <a:pt x="31" y="94"/>
                  </a:moveTo>
                  <a:cubicBezTo>
                    <a:pt x="19" y="94"/>
                    <a:pt x="19" y="94"/>
                    <a:pt x="19" y="94"/>
                  </a:cubicBezTo>
                  <a:cubicBezTo>
                    <a:pt x="9" y="94"/>
                    <a:pt x="1" y="89"/>
                    <a:pt x="1" y="79"/>
                  </a:cubicBezTo>
                  <a:cubicBezTo>
                    <a:pt x="1" y="72"/>
                    <a:pt x="0" y="47"/>
                    <a:pt x="12" y="47"/>
                  </a:cubicBezTo>
                  <a:cubicBezTo>
                    <a:pt x="14" y="47"/>
                    <a:pt x="24" y="55"/>
                    <a:pt x="36" y="55"/>
                  </a:cubicBezTo>
                  <a:cubicBezTo>
                    <a:pt x="40" y="55"/>
                    <a:pt x="44" y="54"/>
                    <a:pt x="48" y="52"/>
                  </a:cubicBezTo>
                  <a:cubicBezTo>
                    <a:pt x="48" y="54"/>
                    <a:pt x="48" y="57"/>
                    <a:pt x="48" y="59"/>
                  </a:cubicBezTo>
                  <a:cubicBezTo>
                    <a:pt x="48" y="67"/>
                    <a:pt x="50" y="75"/>
                    <a:pt x="55" y="82"/>
                  </a:cubicBezTo>
                  <a:cubicBezTo>
                    <a:pt x="46" y="82"/>
                    <a:pt x="37" y="86"/>
                    <a:pt x="31" y="94"/>
                  </a:cubicBezTo>
                  <a:close/>
                  <a:moveTo>
                    <a:pt x="36" y="47"/>
                  </a:moveTo>
                  <a:cubicBezTo>
                    <a:pt x="23" y="47"/>
                    <a:pt x="12" y="36"/>
                    <a:pt x="12" y="23"/>
                  </a:cubicBezTo>
                  <a:cubicBezTo>
                    <a:pt x="12" y="10"/>
                    <a:pt x="23" y="0"/>
                    <a:pt x="36" y="0"/>
                  </a:cubicBezTo>
                  <a:cubicBezTo>
                    <a:pt x="49" y="0"/>
                    <a:pt x="59" y="10"/>
                    <a:pt x="59" y="23"/>
                  </a:cubicBezTo>
                  <a:cubicBezTo>
                    <a:pt x="59" y="36"/>
                    <a:pt x="49" y="47"/>
                    <a:pt x="36" y="47"/>
                  </a:cubicBezTo>
                  <a:close/>
                  <a:moveTo>
                    <a:pt x="129" y="164"/>
                  </a:moveTo>
                  <a:cubicBezTo>
                    <a:pt x="49" y="164"/>
                    <a:pt x="49" y="164"/>
                    <a:pt x="49" y="164"/>
                  </a:cubicBezTo>
                  <a:cubicBezTo>
                    <a:pt x="34" y="164"/>
                    <a:pt x="24" y="155"/>
                    <a:pt x="24" y="140"/>
                  </a:cubicBezTo>
                  <a:cubicBezTo>
                    <a:pt x="24" y="120"/>
                    <a:pt x="29" y="88"/>
                    <a:pt x="56" y="88"/>
                  </a:cubicBezTo>
                  <a:cubicBezTo>
                    <a:pt x="59" y="88"/>
                    <a:pt x="70" y="101"/>
                    <a:pt x="89" y="101"/>
                  </a:cubicBezTo>
                  <a:cubicBezTo>
                    <a:pt x="107" y="101"/>
                    <a:pt x="118" y="88"/>
                    <a:pt x="121" y="88"/>
                  </a:cubicBezTo>
                  <a:cubicBezTo>
                    <a:pt x="148" y="88"/>
                    <a:pt x="153" y="120"/>
                    <a:pt x="153" y="140"/>
                  </a:cubicBezTo>
                  <a:cubicBezTo>
                    <a:pt x="153" y="155"/>
                    <a:pt x="143" y="164"/>
                    <a:pt x="129" y="164"/>
                  </a:cubicBezTo>
                  <a:close/>
                  <a:moveTo>
                    <a:pt x="89" y="94"/>
                  </a:moveTo>
                  <a:cubicBezTo>
                    <a:pt x="69" y="94"/>
                    <a:pt x="53" y="78"/>
                    <a:pt x="53" y="59"/>
                  </a:cubicBezTo>
                  <a:cubicBezTo>
                    <a:pt x="53" y="39"/>
                    <a:pt x="69" y="23"/>
                    <a:pt x="89" y="23"/>
                  </a:cubicBezTo>
                  <a:cubicBezTo>
                    <a:pt x="108" y="23"/>
                    <a:pt x="124" y="39"/>
                    <a:pt x="124" y="59"/>
                  </a:cubicBezTo>
                  <a:cubicBezTo>
                    <a:pt x="124" y="78"/>
                    <a:pt x="108" y="94"/>
                    <a:pt x="89" y="94"/>
                  </a:cubicBezTo>
                  <a:close/>
                  <a:moveTo>
                    <a:pt x="141" y="47"/>
                  </a:moveTo>
                  <a:cubicBezTo>
                    <a:pt x="128" y="47"/>
                    <a:pt x="118" y="36"/>
                    <a:pt x="118" y="23"/>
                  </a:cubicBezTo>
                  <a:cubicBezTo>
                    <a:pt x="118" y="10"/>
                    <a:pt x="128" y="0"/>
                    <a:pt x="141" y="0"/>
                  </a:cubicBezTo>
                  <a:cubicBezTo>
                    <a:pt x="154" y="0"/>
                    <a:pt x="165" y="10"/>
                    <a:pt x="165" y="23"/>
                  </a:cubicBezTo>
                  <a:cubicBezTo>
                    <a:pt x="165" y="36"/>
                    <a:pt x="154" y="47"/>
                    <a:pt x="141" y="47"/>
                  </a:cubicBezTo>
                  <a:close/>
                  <a:moveTo>
                    <a:pt x="159" y="94"/>
                  </a:moveTo>
                  <a:cubicBezTo>
                    <a:pt x="146" y="94"/>
                    <a:pt x="146" y="94"/>
                    <a:pt x="146" y="94"/>
                  </a:cubicBezTo>
                  <a:cubicBezTo>
                    <a:pt x="140" y="86"/>
                    <a:pt x="132" y="82"/>
                    <a:pt x="122" y="82"/>
                  </a:cubicBezTo>
                  <a:cubicBezTo>
                    <a:pt x="127" y="75"/>
                    <a:pt x="130" y="67"/>
                    <a:pt x="130" y="59"/>
                  </a:cubicBezTo>
                  <a:cubicBezTo>
                    <a:pt x="130" y="57"/>
                    <a:pt x="129" y="54"/>
                    <a:pt x="129" y="52"/>
                  </a:cubicBezTo>
                  <a:cubicBezTo>
                    <a:pt x="133" y="54"/>
                    <a:pt x="137" y="55"/>
                    <a:pt x="141" y="55"/>
                  </a:cubicBezTo>
                  <a:cubicBezTo>
                    <a:pt x="154" y="55"/>
                    <a:pt x="163" y="47"/>
                    <a:pt x="165" y="47"/>
                  </a:cubicBezTo>
                  <a:cubicBezTo>
                    <a:pt x="177" y="47"/>
                    <a:pt x="177" y="72"/>
                    <a:pt x="177" y="79"/>
                  </a:cubicBezTo>
                  <a:cubicBezTo>
                    <a:pt x="177" y="89"/>
                    <a:pt x="168" y="94"/>
                    <a:pt x="159" y="94"/>
                  </a:cubicBezTo>
                  <a:close/>
                </a:path>
              </a:pathLst>
            </a:custGeom>
            <a:solidFill>
              <a:sysClr val="window" lastClr="FFFFFF"/>
            </a:solidFill>
            <a:ln>
              <a:noFill/>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grpSp>
      <p:grpSp>
        <p:nvGrpSpPr>
          <p:cNvPr id="47" name="Group 2"/>
          <p:cNvGrpSpPr>
            <a:grpSpLocks noChangeAspect="1"/>
          </p:cNvGrpSpPr>
          <p:nvPr/>
        </p:nvGrpSpPr>
        <p:grpSpPr>
          <a:xfrm>
            <a:off x="5051703" y="3301374"/>
            <a:ext cx="603581" cy="607471"/>
            <a:chOff x="3635896" y="1825130"/>
            <a:chExt cx="465007" cy="465007"/>
          </a:xfrm>
        </p:grpSpPr>
        <p:sp>
          <p:nvSpPr>
            <p:cNvPr id="48" name="Freeform 8"/>
            <p:cNvSpPr/>
            <p:nvPr/>
          </p:nvSpPr>
          <p:spPr bwMode="auto">
            <a:xfrm>
              <a:off x="3635896" y="1825130"/>
              <a:ext cx="465007" cy="465007"/>
            </a:xfrm>
            <a:custGeom>
              <a:avLst/>
              <a:gdLst>
                <a:gd name="T0" fmla="*/ 101 w 203"/>
                <a:gd name="T1" fmla="*/ 0 h 203"/>
                <a:gd name="T2" fmla="*/ 129 w 203"/>
                <a:gd name="T3" fmla="*/ 2 h 203"/>
                <a:gd name="T4" fmla="*/ 153 w 203"/>
                <a:gd name="T5" fmla="*/ 13 h 203"/>
                <a:gd name="T6" fmla="*/ 173 w 203"/>
                <a:gd name="T7" fmla="*/ 29 h 203"/>
                <a:gd name="T8" fmla="*/ 190 w 203"/>
                <a:gd name="T9" fmla="*/ 50 h 203"/>
                <a:gd name="T10" fmla="*/ 200 w 203"/>
                <a:gd name="T11" fmla="*/ 74 h 203"/>
                <a:gd name="T12" fmla="*/ 203 w 203"/>
                <a:gd name="T13" fmla="*/ 101 h 203"/>
                <a:gd name="T14" fmla="*/ 200 w 203"/>
                <a:gd name="T15" fmla="*/ 129 h 203"/>
                <a:gd name="T16" fmla="*/ 190 w 203"/>
                <a:gd name="T17" fmla="*/ 153 h 203"/>
                <a:gd name="T18" fmla="*/ 173 w 203"/>
                <a:gd name="T19" fmla="*/ 174 h 203"/>
                <a:gd name="T20" fmla="*/ 153 w 203"/>
                <a:gd name="T21" fmla="*/ 190 h 203"/>
                <a:gd name="T22" fmla="*/ 129 w 203"/>
                <a:gd name="T23" fmla="*/ 200 h 203"/>
                <a:gd name="T24" fmla="*/ 101 w 203"/>
                <a:gd name="T25" fmla="*/ 203 h 203"/>
                <a:gd name="T26" fmla="*/ 74 w 203"/>
                <a:gd name="T27" fmla="*/ 200 h 203"/>
                <a:gd name="T28" fmla="*/ 50 w 203"/>
                <a:gd name="T29" fmla="*/ 190 h 203"/>
                <a:gd name="T30" fmla="*/ 29 w 203"/>
                <a:gd name="T31" fmla="*/ 174 h 203"/>
                <a:gd name="T32" fmla="*/ 13 w 203"/>
                <a:gd name="T33" fmla="*/ 153 h 203"/>
                <a:gd name="T34" fmla="*/ 3 w 203"/>
                <a:gd name="T35" fmla="*/ 129 h 203"/>
                <a:gd name="T36" fmla="*/ 0 w 203"/>
                <a:gd name="T37" fmla="*/ 101 h 203"/>
                <a:gd name="T38" fmla="*/ 3 w 203"/>
                <a:gd name="T39" fmla="*/ 74 h 203"/>
                <a:gd name="T40" fmla="*/ 13 w 203"/>
                <a:gd name="T41" fmla="*/ 50 h 203"/>
                <a:gd name="T42" fmla="*/ 29 w 203"/>
                <a:gd name="T43" fmla="*/ 29 h 203"/>
                <a:gd name="T44" fmla="*/ 50 w 203"/>
                <a:gd name="T45" fmla="*/ 13 h 203"/>
                <a:gd name="T46" fmla="*/ 74 w 203"/>
                <a:gd name="T47" fmla="*/ 2 h 203"/>
                <a:gd name="T48" fmla="*/ 101 w 203"/>
                <a:gd name="T4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3" h="203">
                  <a:moveTo>
                    <a:pt x="101" y="0"/>
                  </a:moveTo>
                  <a:lnTo>
                    <a:pt x="129" y="2"/>
                  </a:lnTo>
                  <a:lnTo>
                    <a:pt x="153" y="13"/>
                  </a:lnTo>
                  <a:lnTo>
                    <a:pt x="173" y="29"/>
                  </a:lnTo>
                  <a:lnTo>
                    <a:pt x="190" y="50"/>
                  </a:lnTo>
                  <a:lnTo>
                    <a:pt x="200" y="74"/>
                  </a:lnTo>
                  <a:lnTo>
                    <a:pt x="203" y="101"/>
                  </a:lnTo>
                  <a:lnTo>
                    <a:pt x="200" y="129"/>
                  </a:lnTo>
                  <a:lnTo>
                    <a:pt x="190" y="153"/>
                  </a:lnTo>
                  <a:lnTo>
                    <a:pt x="173" y="174"/>
                  </a:lnTo>
                  <a:lnTo>
                    <a:pt x="153" y="190"/>
                  </a:lnTo>
                  <a:lnTo>
                    <a:pt x="129" y="200"/>
                  </a:lnTo>
                  <a:lnTo>
                    <a:pt x="101" y="203"/>
                  </a:lnTo>
                  <a:lnTo>
                    <a:pt x="74" y="200"/>
                  </a:lnTo>
                  <a:lnTo>
                    <a:pt x="50" y="190"/>
                  </a:lnTo>
                  <a:lnTo>
                    <a:pt x="29" y="174"/>
                  </a:lnTo>
                  <a:lnTo>
                    <a:pt x="13" y="153"/>
                  </a:lnTo>
                  <a:lnTo>
                    <a:pt x="3" y="129"/>
                  </a:lnTo>
                  <a:lnTo>
                    <a:pt x="0" y="101"/>
                  </a:lnTo>
                  <a:lnTo>
                    <a:pt x="3" y="74"/>
                  </a:lnTo>
                  <a:lnTo>
                    <a:pt x="13" y="50"/>
                  </a:lnTo>
                  <a:lnTo>
                    <a:pt x="29" y="29"/>
                  </a:lnTo>
                  <a:lnTo>
                    <a:pt x="50" y="13"/>
                  </a:lnTo>
                  <a:lnTo>
                    <a:pt x="74" y="2"/>
                  </a:lnTo>
                  <a:lnTo>
                    <a:pt x="101" y="0"/>
                  </a:lnTo>
                  <a:close/>
                </a:path>
              </a:pathLst>
            </a:custGeom>
            <a:solidFill>
              <a:schemeClr val="accent2"/>
            </a:solidFill>
            <a:ln w="0">
              <a:noFill/>
              <a:prstDash val="solid"/>
              <a:round/>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sp>
          <p:nvSpPr>
            <p:cNvPr id="49" name="Freeform 8"/>
            <p:cNvSpPr>
              <a:spLocks noEditPoints="1"/>
            </p:cNvSpPr>
            <p:nvPr/>
          </p:nvSpPr>
          <p:spPr bwMode="auto">
            <a:xfrm>
              <a:off x="3788568" y="1901620"/>
              <a:ext cx="201914" cy="300866"/>
            </a:xfrm>
            <a:custGeom>
              <a:avLst/>
              <a:gdLst>
                <a:gd name="T0" fmla="*/ 85 w 94"/>
                <a:gd name="T1" fmla="*/ 44 h 140"/>
                <a:gd name="T2" fmla="*/ 45 w 94"/>
                <a:gd name="T3" fmla="*/ 90 h 140"/>
                <a:gd name="T4" fmla="*/ 26 w 94"/>
                <a:gd name="T5" fmla="*/ 105 h 140"/>
                <a:gd name="T6" fmla="*/ 26 w 94"/>
                <a:gd name="T7" fmla="*/ 108 h 140"/>
                <a:gd name="T8" fmla="*/ 35 w 94"/>
                <a:gd name="T9" fmla="*/ 123 h 140"/>
                <a:gd name="T10" fmla="*/ 17 w 94"/>
                <a:gd name="T11" fmla="*/ 140 h 140"/>
                <a:gd name="T12" fmla="*/ 0 w 94"/>
                <a:gd name="T13" fmla="*/ 123 h 140"/>
                <a:gd name="T14" fmla="*/ 9 w 94"/>
                <a:gd name="T15" fmla="*/ 108 h 140"/>
                <a:gd name="T16" fmla="*/ 9 w 94"/>
                <a:gd name="T17" fmla="*/ 33 h 140"/>
                <a:gd name="T18" fmla="*/ 0 w 94"/>
                <a:gd name="T19" fmla="*/ 17 h 140"/>
                <a:gd name="T20" fmla="*/ 17 w 94"/>
                <a:gd name="T21" fmla="*/ 0 h 140"/>
                <a:gd name="T22" fmla="*/ 35 w 94"/>
                <a:gd name="T23" fmla="*/ 17 h 140"/>
                <a:gd name="T24" fmla="*/ 26 w 94"/>
                <a:gd name="T25" fmla="*/ 33 h 140"/>
                <a:gd name="T26" fmla="*/ 26 w 94"/>
                <a:gd name="T27" fmla="*/ 78 h 140"/>
                <a:gd name="T28" fmla="*/ 40 w 94"/>
                <a:gd name="T29" fmla="*/ 73 h 140"/>
                <a:gd name="T30" fmla="*/ 67 w 94"/>
                <a:gd name="T31" fmla="*/ 44 h 140"/>
                <a:gd name="T32" fmla="*/ 58 w 94"/>
                <a:gd name="T33" fmla="*/ 29 h 140"/>
                <a:gd name="T34" fmla="*/ 76 w 94"/>
                <a:gd name="T35" fmla="*/ 11 h 140"/>
                <a:gd name="T36" fmla="*/ 94 w 94"/>
                <a:gd name="T37" fmla="*/ 29 h 140"/>
                <a:gd name="T38" fmla="*/ 85 w 94"/>
                <a:gd name="T39" fmla="*/ 44 h 140"/>
                <a:gd name="T40" fmla="*/ 17 w 94"/>
                <a:gd name="T41" fmla="*/ 9 h 140"/>
                <a:gd name="T42" fmla="*/ 9 w 94"/>
                <a:gd name="T43" fmla="*/ 17 h 140"/>
                <a:gd name="T44" fmla="*/ 17 w 94"/>
                <a:gd name="T45" fmla="*/ 26 h 140"/>
                <a:gd name="T46" fmla="*/ 26 w 94"/>
                <a:gd name="T47" fmla="*/ 17 h 140"/>
                <a:gd name="T48" fmla="*/ 17 w 94"/>
                <a:gd name="T49" fmla="*/ 9 h 140"/>
                <a:gd name="T50" fmla="*/ 17 w 94"/>
                <a:gd name="T51" fmla="*/ 114 h 140"/>
                <a:gd name="T52" fmla="*/ 9 w 94"/>
                <a:gd name="T53" fmla="*/ 123 h 140"/>
                <a:gd name="T54" fmla="*/ 17 w 94"/>
                <a:gd name="T55" fmla="*/ 132 h 140"/>
                <a:gd name="T56" fmla="*/ 26 w 94"/>
                <a:gd name="T57" fmla="*/ 123 h 140"/>
                <a:gd name="T58" fmla="*/ 17 w 94"/>
                <a:gd name="T59" fmla="*/ 114 h 140"/>
                <a:gd name="T60" fmla="*/ 76 w 94"/>
                <a:gd name="T61" fmla="*/ 20 h 140"/>
                <a:gd name="T62" fmla="*/ 67 w 94"/>
                <a:gd name="T63" fmla="*/ 29 h 140"/>
                <a:gd name="T64" fmla="*/ 76 w 94"/>
                <a:gd name="T65" fmla="*/ 38 h 140"/>
                <a:gd name="T66" fmla="*/ 85 w 94"/>
                <a:gd name="T67" fmla="*/ 29 h 140"/>
                <a:gd name="T68" fmla="*/ 76 w 94"/>
                <a:gd name="T69" fmla="*/ 2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40">
                  <a:moveTo>
                    <a:pt x="85" y="44"/>
                  </a:moveTo>
                  <a:cubicBezTo>
                    <a:pt x="84" y="77"/>
                    <a:pt x="61" y="85"/>
                    <a:pt x="45" y="90"/>
                  </a:cubicBezTo>
                  <a:cubicBezTo>
                    <a:pt x="31" y="94"/>
                    <a:pt x="26" y="96"/>
                    <a:pt x="26" y="105"/>
                  </a:cubicBezTo>
                  <a:cubicBezTo>
                    <a:pt x="26" y="108"/>
                    <a:pt x="26" y="108"/>
                    <a:pt x="26" y="108"/>
                  </a:cubicBezTo>
                  <a:cubicBezTo>
                    <a:pt x="31" y="111"/>
                    <a:pt x="35" y="116"/>
                    <a:pt x="35" y="123"/>
                  </a:cubicBezTo>
                  <a:cubicBezTo>
                    <a:pt x="35" y="132"/>
                    <a:pt x="27" y="140"/>
                    <a:pt x="17" y="140"/>
                  </a:cubicBezTo>
                  <a:cubicBezTo>
                    <a:pt x="8" y="140"/>
                    <a:pt x="0" y="132"/>
                    <a:pt x="0" y="123"/>
                  </a:cubicBezTo>
                  <a:cubicBezTo>
                    <a:pt x="0" y="116"/>
                    <a:pt x="3" y="111"/>
                    <a:pt x="9" y="108"/>
                  </a:cubicBezTo>
                  <a:cubicBezTo>
                    <a:pt x="9" y="33"/>
                    <a:pt x="9" y="33"/>
                    <a:pt x="9" y="33"/>
                  </a:cubicBezTo>
                  <a:cubicBezTo>
                    <a:pt x="3" y="29"/>
                    <a:pt x="0" y="24"/>
                    <a:pt x="0" y="17"/>
                  </a:cubicBezTo>
                  <a:cubicBezTo>
                    <a:pt x="0" y="8"/>
                    <a:pt x="8" y="0"/>
                    <a:pt x="17" y="0"/>
                  </a:cubicBezTo>
                  <a:cubicBezTo>
                    <a:pt x="27" y="0"/>
                    <a:pt x="35" y="8"/>
                    <a:pt x="35" y="17"/>
                  </a:cubicBezTo>
                  <a:cubicBezTo>
                    <a:pt x="35" y="24"/>
                    <a:pt x="31" y="29"/>
                    <a:pt x="26" y="33"/>
                  </a:cubicBezTo>
                  <a:cubicBezTo>
                    <a:pt x="26" y="78"/>
                    <a:pt x="26" y="78"/>
                    <a:pt x="26" y="78"/>
                  </a:cubicBezTo>
                  <a:cubicBezTo>
                    <a:pt x="31" y="76"/>
                    <a:pt x="36" y="74"/>
                    <a:pt x="40" y="73"/>
                  </a:cubicBezTo>
                  <a:cubicBezTo>
                    <a:pt x="57" y="67"/>
                    <a:pt x="67" y="63"/>
                    <a:pt x="67" y="44"/>
                  </a:cubicBezTo>
                  <a:cubicBezTo>
                    <a:pt x="62" y="41"/>
                    <a:pt x="58" y="36"/>
                    <a:pt x="58" y="29"/>
                  </a:cubicBezTo>
                  <a:cubicBezTo>
                    <a:pt x="58" y="19"/>
                    <a:pt x="66" y="11"/>
                    <a:pt x="76" y="11"/>
                  </a:cubicBezTo>
                  <a:cubicBezTo>
                    <a:pt x="86" y="11"/>
                    <a:pt x="94" y="19"/>
                    <a:pt x="94" y="29"/>
                  </a:cubicBezTo>
                  <a:cubicBezTo>
                    <a:pt x="94" y="36"/>
                    <a:pt x="90" y="41"/>
                    <a:pt x="85" y="44"/>
                  </a:cubicBezTo>
                  <a:close/>
                  <a:moveTo>
                    <a:pt x="17" y="9"/>
                  </a:moveTo>
                  <a:cubicBezTo>
                    <a:pt x="13" y="9"/>
                    <a:pt x="9" y="12"/>
                    <a:pt x="9" y="17"/>
                  </a:cubicBezTo>
                  <a:cubicBezTo>
                    <a:pt x="9" y="22"/>
                    <a:pt x="13" y="26"/>
                    <a:pt x="17" y="26"/>
                  </a:cubicBezTo>
                  <a:cubicBezTo>
                    <a:pt x="22" y="26"/>
                    <a:pt x="26" y="22"/>
                    <a:pt x="26" y="17"/>
                  </a:cubicBezTo>
                  <a:cubicBezTo>
                    <a:pt x="26" y="12"/>
                    <a:pt x="22" y="9"/>
                    <a:pt x="17" y="9"/>
                  </a:cubicBezTo>
                  <a:close/>
                  <a:moveTo>
                    <a:pt x="17" y="114"/>
                  </a:moveTo>
                  <a:cubicBezTo>
                    <a:pt x="13" y="114"/>
                    <a:pt x="9" y="118"/>
                    <a:pt x="9" y="123"/>
                  </a:cubicBezTo>
                  <a:cubicBezTo>
                    <a:pt x="9" y="128"/>
                    <a:pt x="13" y="132"/>
                    <a:pt x="17" y="132"/>
                  </a:cubicBezTo>
                  <a:cubicBezTo>
                    <a:pt x="22" y="132"/>
                    <a:pt x="26" y="128"/>
                    <a:pt x="26" y="123"/>
                  </a:cubicBezTo>
                  <a:cubicBezTo>
                    <a:pt x="26" y="118"/>
                    <a:pt x="22" y="114"/>
                    <a:pt x="17" y="114"/>
                  </a:cubicBezTo>
                  <a:close/>
                  <a:moveTo>
                    <a:pt x="76" y="20"/>
                  </a:moveTo>
                  <a:cubicBezTo>
                    <a:pt x="71" y="20"/>
                    <a:pt x="67" y="24"/>
                    <a:pt x="67" y="29"/>
                  </a:cubicBezTo>
                  <a:cubicBezTo>
                    <a:pt x="67" y="34"/>
                    <a:pt x="71" y="38"/>
                    <a:pt x="76" y="38"/>
                  </a:cubicBezTo>
                  <a:cubicBezTo>
                    <a:pt x="81" y="38"/>
                    <a:pt x="85" y="34"/>
                    <a:pt x="85" y="29"/>
                  </a:cubicBezTo>
                  <a:cubicBezTo>
                    <a:pt x="85" y="24"/>
                    <a:pt x="81" y="20"/>
                    <a:pt x="76" y="20"/>
                  </a:cubicBezTo>
                  <a:close/>
                </a:path>
              </a:pathLst>
            </a:custGeom>
            <a:solidFill>
              <a:sysClr val="window" lastClr="FFFFFF"/>
            </a:solidFill>
            <a:ln>
              <a:noFill/>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grpSp>
      <p:grpSp>
        <p:nvGrpSpPr>
          <p:cNvPr id="50" name="Group 17"/>
          <p:cNvGrpSpPr>
            <a:grpSpLocks noChangeAspect="1"/>
          </p:cNvGrpSpPr>
          <p:nvPr/>
        </p:nvGrpSpPr>
        <p:grpSpPr>
          <a:xfrm>
            <a:off x="8550433" y="2247961"/>
            <a:ext cx="610464" cy="607471"/>
            <a:chOff x="6365383" y="987574"/>
            <a:chExt cx="467298" cy="465007"/>
          </a:xfrm>
        </p:grpSpPr>
        <p:sp>
          <p:nvSpPr>
            <p:cNvPr id="51" name="Freeform 10"/>
            <p:cNvSpPr/>
            <p:nvPr/>
          </p:nvSpPr>
          <p:spPr bwMode="auto">
            <a:xfrm>
              <a:off x="6365383" y="987574"/>
              <a:ext cx="467298" cy="465007"/>
            </a:xfrm>
            <a:custGeom>
              <a:avLst/>
              <a:gdLst>
                <a:gd name="T0" fmla="*/ 101 w 204"/>
                <a:gd name="T1" fmla="*/ 0 h 203"/>
                <a:gd name="T2" fmla="*/ 130 w 204"/>
                <a:gd name="T3" fmla="*/ 3 h 203"/>
                <a:gd name="T4" fmla="*/ 153 w 204"/>
                <a:gd name="T5" fmla="*/ 13 h 203"/>
                <a:gd name="T6" fmla="*/ 174 w 204"/>
                <a:gd name="T7" fmla="*/ 29 h 203"/>
                <a:gd name="T8" fmla="*/ 191 w 204"/>
                <a:gd name="T9" fmla="*/ 50 h 203"/>
                <a:gd name="T10" fmla="*/ 201 w 204"/>
                <a:gd name="T11" fmla="*/ 74 h 203"/>
                <a:gd name="T12" fmla="*/ 204 w 204"/>
                <a:gd name="T13" fmla="*/ 102 h 203"/>
                <a:gd name="T14" fmla="*/ 201 w 204"/>
                <a:gd name="T15" fmla="*/ 129 h 203"/>
                <a:gd name="T16" fmla="*/ 191 w 204"/>
                <a:gd name="T17" fmla="*/ 153 h 203"/>
                <a:gd name="T18" fmla="*/ 174 w 204"/>
                <a:gd name="T19" fmla="*/ 174 h 203"/>
                <a:gd name="T20" fmla="*/ 153 w 204"/>
                <a:gd name="T21" fmla="*/ 190 h 203"/>
                <a:gd name="T22" fmla="*/ 130 w 204"/>
                <a:gd name="T23" fmla="*/ 200 h 203"/>
                <a:gd name="T24" fmla="*/ 101 w 204"/>
                <a:gd name="T25" fmla="*/ 203 h 203"/>
                <a:gd name="T26" fmla="*/ 75 w 204"/>
                <a:gd name="T27" fmla="*/ 200 h 203"/>
                <a:gd name="T28" fmla="*/ 51 w 204"/>
                <a:gd name="T29" fmla="*/ 190 h 203"/>
                <a:gd name="T30" fmla="*/ 30 w 204"/>
                <a:gd name="T31" fmla="*/ 174 h 203"/>
                <a:gd name="T32" fmla="*/ 14 w 204"/>
                <a:gd name="T33" fmla="*/ 153 h 203"/>
                <a:gd name="T34" fmla="*/ 3 w 204"/>
                <a:gd name="T35" fmla="*/ 129 h 203"/>
                <a:gd name="T36" fmla="*/ 0 w 204"/>
                <a:gd name="T37" fmla="*/ 102 h 203"/>
                <a:gd name="T38" fmla="*/ 3 w 204"/>
                <a:gd name="T39" fmla="*/ 74 h 203"/>
                <a:gd name="T40" fmla="*/ 14 w 204"/>
                <a:gd name="T41" fmla="*/ 50 h 203"/>
                <a:gd name="T42" fmla="*/ 30 w 204"/>
                <a:gd name="T43" fmla="*/ 29 h 203"/>
                <a:gd name="T44" fmla="*/ 51 w 204"/>
                <a:gd name="T45" fmla="*/ 13 h 203"/>
                <a:gd name="T46" fmla="*/ 75 w 204"/>
                <a:gd name="T47" fmla="*/ 3 h 203"/>
                <a:gd name="T48" fmla="*/ 101 w 204"/>
                <a:gd name="T4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203">
                  <a:moveTo>
                    <a:pt x="101" y="0"/>
                  </a:moveTo>
                  <a:lnTo>
                    <a:pt x="130" y="3"/>
                  </a:lnTo>
                  <a:lnTo>
                    <a:pt x="153" y="13"/>
                  </a:lnTo>
                  <a:lnTo>
                    <a:pt x="174" y="29"/>
                  </a:lnTo>
                  <a:lnTo>
                    <a:pt x="191" y="50"/>
                  </a:lnTo>
                  <a:lnTo>
                    <a:pt x="201" y="74"/>
                  </a:lnTo>
                  <a:lnTo>
                    <a:pt x="204" y="102"/>
                  </a:lnTo>
                  <a:lnTo>
                    <a:pt x="201" y="129"/>
                  </a:lnTo>
                  <a:lnTo>
                    <a:pt x="191" y="153"/>
                  </a:lnTo>
                  <a:lnTo>
                    <a:pt x="174" y="174"/>
                  </a:lnTo>
                  <a:lnTo>
                    <a:pt x="153" y="190"/>
                  </a:lnTo>
                  <a:lnTo>
                    <a:pt x="130" y="200"/>
                  </a:lnTo>
                  <a:lnTo>
                    <a:pt x="101" y="203"/>
                  </a:lnTo>
                  <a:lnTo>
                    <a:pt x="75" y="200"/>
                  </a:lnTo>
                  <a:lnTo>
                    <a:pt x="51" y="190"/>
                  </a:lnTo>
                  <a:lnTo>
                    <a:pt x="30" y="174"/>
                  </a:lnTo>
                  <a:lnTo>
                    <a:pt x="14" y="153"/>
                  </a:lnTo>
                  <a:lnTo>
                    <a:pt x="3" y="129"/>
                  </a:lnTo>
                  <a:lnTo>
                    <a:pt x="0" y="102"/>
                  </a:lnTo>
                  <a:lnTo>
                    <a:pt x="3" y="74"/>
                  </a:lnTo>
                  <a:lnTo>
                    <a:pt x="14" y="50"/>
                  </a:lnTo>
                  <a:lnTo>
                    <a:pt x="30" y="29"/>
                  </a:lnTo>
                  <a:lnTo>
                    <a:pt x="51" y="13"/>
                  </a:lnTo>
                  <a:lnTo>
                    <a:pt x="75" y="3"/>
                  </a:lnTo>
                  <a:lnTo>
                    <a:pt x="101" y="0"/>
                  </a:lnTo>
                  <a:close/>
                </a:path>
              </a:pathLst>
            </a:custGeom>
            <a:solidFill>
              <a:schemeClr val="accent2"/>
            </a:solidFill>
            <a:ln w="0">
              <a:noFill/>
              <a:prstDash val="solid"/>
              <a:round/>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sp>
          <p:nvSpPr>
            <p:cNvPr id="52" name="Freeform 9"/>
            <p:cNvSpPr>
              <a:spLocks noEditPoints="1"/>
            </p:cNvSpPr>
            <p:nvPr/>
          </p:nvSpPr>
          <p:spPr bwMode="auto">
            <a:xfrm>
              <a:off x="6458481" y="1121413"/>
              <a:ext cx="263683" cy="197326"/>
            </a:xfrm>
            <a:custGeom>
              <a:avLst/>
              <a:gdLst>
                <a:gd name="T0" fmla="*/ 302 w 302"/>
                <a:gd name="T1" fmla="*/ 226 h 226"/>
                <a:gd name="T2" fmla="*/ 0 w 302"/>
                <a:gd name="T3" fmla="*/ 226 h 226"/>
                <a:gd name="T4" fmla="*/ 0 w 302"/>
                <a:gd name="T5" fmla="*/ 0 h 226"/>
                <a:gd name="T6" fmla="*/ 17 w 302"/>
                <a:gd name="T7" fmla="*/ 0 h 226"/>
                <a:gd name="T8" fmla="*/ 17 w 302"/>
                <a:gd name="T9" fmla="*/ 206 h 226"/>
                <a:gd name="T10" fmla="*/ 302 w 302"/>
                <a:gd name="T11" fmla="*/ 206 h 226"/>
                <a:gd name="T12" fmla="*/ 302 w 302"/>
                <a:gd name="T13" fmla="*/ 226 h 226"/>
                <a:gd name="T14" fmla="*/ 282 w 302"/>
                <a:gd name="T15" fmla="*/ 188 h 226"/>
                <a:gd name="T16" fmla="*/ 37 w 302"/>
                <a:gd name="T17" fmla="*/ 188 h 226"/>
                <a:gd name="T18" fmla="*/ 37 w 302"/>
                <a:gd name="T19" fmla="*/ 103 h 226"/>
                <a:gd name="T20" fmla="*/ 103 w 302"/>
                <a:gd name="T21" fmla="*/ 17 h 226"/>
                <a:gd name="T22" fmla="*/ 189 w 302"/>
                <a:gd name="T23" fmla="*/ 103 h 226"/>
                <a:gd name="T24" fmla="*/ 245 w 302"/>
                <a:gd name="T25" fmla="*/ 56 h 226"/>
                <a:gd name="T26" fmla="*/ 282 w 302"/>
                <a:gd name="T27" fmla="*/ 18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2" h="226">
                  <a:moveTo>
                    <a:pt x="302" y="226"/>
                  </a:moveTo>
                  <a:lnTo>
                    <a:pt x="0" y="226"/>
                  </a:lnTo>
                  <a:lnTo>
                    <a:pt x="0" y="0"/>
                  </a:lnTo>
                  <a:lnTo>
                    <a:pt x="17" y="0"/>
                  </a:lnTo>
                  <a:lnTo>
                    <a:pt x="17" y="206"/>
                  </a:lnTo>
                  <a:lnTo>
                    <a:pt x="302" y="206"/>
                  </a:lnTo>
                  <a:lnTo>
                    <a:pt x="302" y="226"/>
                  </a:lnTo>
                  <a:close/>
                  <a:moveTo>
                    <a:pt x="282" y="188"/>
                  </a:moveTo>
                  <a:lnTo>
                    <a:pt x="37" y="188"/>
                  </a:lnTo>
                  <a:lnTo>
                    <a:pt x="37" y="103"/>
                  </a:lnTo>
                  <a:lnTo>
                    <a:pt x="103" y="17"/>
                  </a:lnTo>
                  <a:lnTo>
                    <a:pt x="189" y="103"/>
                  </a:lnTo>
                  <a:lnTo>
                    <a:pt x="245" y="56"/>
                  </a:lnTo>
                  <a:lnTo>
                    <a:pt x="282" y="188"/>
                  </a:lnTo>
                  <a:close/>
                </a:path>
              </a:pathLst>
            </a:custGeom>
            <a:solidFill>
              <a:sysClr val="window" lastClr="FFFFFF"/>
            </a:solidFill>
            <a:ln>
              <a:noFill/>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grpSp>
      <p:grpSp>
        <p:nvGrpSpPr>
          <p:cNvPr id="53" name="Group 3"/>
          <p:cNvGrpSpPr>
            <a:grpSpLocks noChangeAspect="1"/>
          </p:cNvGrpSpPr>
          <p:nvPr/>
        </p:nvGrpSpPr>
        <p:grpSpPr>
          <a:xfrm>
            <a:off x="6184436" y="4803067"/>
            <a:ext cx="601544" cy="607471"/>
            <a:chOff x="4770914" y="3090921"/>
            <a:chExt cx="465007" cy="469589"/>
          </a:xfrm>
        </p:grpSpPr>
        <p:sp>
          <p:nvSpPr>
            <p:cNvPr id="54" name="Freeform 9"/>
            <p:cNvSpPr/>
            <p:nvPr/>
          </p:nvSpPr>
          <p:spPr bwMode="auto">
            <a:xfrm>
              <a:off x="4770914" y="3090921"/>
              <a:ext cx="465007" cy="469589"/>
            </a:xfrm>
            <a:custGeom>
              <a:avLst/>
              <a:gdLst>
                <a:gd name="T0" fmla="*/ 102 w 203"/>
                <a:gd name="T1" fmla="*/ 0 h 205"/>
                <a:gd name="T2" fmla="*/ 129 w 203"/>
                <a:gd name="T3" fmla="*/ 4 h 205"/>
                <a:gd name="T4" fmla="*/ 153 w 203"/>
                <a:gd name="T5" fmla="*/ 14 h 205"/>
                <a:gd name="T6" fmla="*/ 174 w 203"/>
                <a:gd name="T7" fmla="*/ 29 h 205"/>
                <a:gd name="T8" fmla="*/ 190 w 203"/>
                <a:gd name="T9" fmla="*/ 50 h 205"/>
                <a:gd name="T10" fmla="*/ 200 w 203"/>
                <a:gd name="T11" fmla="*/ 75 h 205"/>
                <a:gd name="T12" fmla="*/ 203 w 203"/>
                <a:gd name="T13" fmla="*/ 102 h 205"/>
                <a:gd name="T14" fmla="*/ 200 w 203"/>
                <a:gd name="T15" fmla="*/ 129 h 205"/>
                <a:gd name="T16" fmla="*/ 190 w 203"/>
                <a:gd name="T17" fmla="*/ 154 h 205"/>
                <a:gd name="T18" fmla="*/ 174 w 203"/>
                <a:gd name="T19" fmla="*/ 174 h 205"/>
                <a:gd name="T20" fmla="*/ 153 w 203"/>
                <a:gd name="T21" fmla="*/ 190 h 205"/>
                <a:gd name="T22" fmla="*/ 129 w 203"/>
                <a:gd name="T23" fmla="*/ 200 h 205"/>
                <a:gd name="T24" fmla="*/ 102 w 203"/>
                <a:gd name="T25" fmla="*/ 205 h 205"/>
                <a:gd name="T26" fmla="*/ 76 w 203"/>
                <a:gd name="T27" fmla="*/ 200 h 205"/>
                <a:gd name="T28" fmla="*/ 50 w 203"/>
                <a:gd name="T29" fmla="*/ 190 h 205"/>
                <a:gd name="T30" fmla="*/ 29 w 203"/>
                <a:gd name="T31" fmla="*/ 174 h 205"/>
                <a:gd name="T32" fmla="*/ 15 w 203"/>
                <a:gd name="T33" fmla="*/ 154 h 205"/>
                <a:gd name="T34" fmla="*/ 4 w 203"/>
                <a:gd name="T35" fmla="*/ 129 h 205"/>
                <a:gd name="T36" fmla="*/ 0 w 203"/>
                <a:gd name="T37" fmla="*/ 102 h 205"/>
                <a:gd name="T38" fmla="*/ 4 w 203"/>
                <a:gd name="T39" fmla="*/ 75 h 205"/>
                <a:gd name="T40" fmla="*/ 15 w 203"/>
                <a:gd name="T41" fmla="*/ 50 h 205"/>
                <a:gd name="T42" fmla="*/ 29 w 203"/>
                <a:gd name="T43" fmla="*/ 29 h 205"/>
                <a:gd name="T44" fmla="*/ 50 w 203"/>
                <a:gd name="T45" fmla="*/ 14 h 205"/>
                <a:gd name="T46" fmla="*/ 76 w 203"/>
                <a:gd name="T47" fmla="*/ 4 h 205"/>
                <a:gd name="T48" fmla="*/ 102 w 203"/>
                <a:gd name="T49"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3" h="205">
                  <a:moveTo>
                    <a:pt x="102" y="0"/>
                  </a:moveTo>
                  <a:lnTo>
                    <a:pt x="129" y="4"/>
                  </a:lnTo>
                  <a:lnTo>
                    <a:pt x="153" y="14"/>
                  </a:lnTo>
                  <a:lnTo>
                    <a:pt x="174" y="29"/>
                  </a:lnTo>
                  <a:lnTo>
                    <a:pt x="190" y="50"/>
                  </a:lnTo>
                  <a:lnTo>
                    <a:pt x="200" y="75"/>
                  </a:lnTo>
                  <a:lnTo>
                    <a:pt x="203" y="102"/>
                  </a:lnTo>
                  <a:lnTo>
                    <a:pt x="200" y="129"/>
                  </a:lnTo>
                  <a:lnTo>
                    <a:pt x="190" y="154"/>
                  </a:lnTo>
                  <a:lnTo>
                    <a:pt x="174" y="174"/>
                  </a:lnTo>
                  <a:lnTo>
                    <a:pt x="153" y="190"/>
                  </a:lnTo>
                  <a:lnTo>
                    <a:pt x="129" y="200"/>
                  </a:lnTo>
                  <a:lnTo>
                    <a:pt x="102" y="205"/>
                  </a:lnTo>
                  <a:lnTo>
                    <a:pt x="76" y="200"/>
                  </a:lnTo>
                  <a:lnTo>
                    <a:pt x="50" y="190"/>
                  </a:lnTo>
                  <a:lnTo>
                    <a:pt x="29" y="174"/>
                  </a:lnTo>
                  <a:lnTo>
                    <a:pt x="15" y="154"/>
                  </a:lnTo>
                  <a:lnTo>
                    <a:pt x="4" y="129"/>
                  </a:lnTo>
                  <a:lnTo>
                    <a:pt x="0" y="102"/>
                  </a:lnTo>
                  <a:lnTo>
                    <a:pt x="4" y="75"/>
                  </a:lnTo>
                  <a:lnTo>
                    <a:pt x="15" y="50"/>
                  </a:lnTo>
                  <a:lnTo>
                    <a:pt x="29" y="29"/>
                  </a:lnTo>
                  <a:lnTo>
                    <a:pt x="50" y="14"/>
                  </a:lnTo>
                  <a:lnTo>
                    <a:pt x="76" y="4"/>
                  </a:lnTo>
                  <a:lnTo>
                    <a:pt x="102" y="0"/>
                  </a:lnTo>
                  <a:close/>
                </a:path>
              </a:pathLst>
            </a:custGeom>
            <a:solidFill>
              <a:schemeClr val="accent2"/>
            </a:solidFill>
            <a:ln w="0">
              <a:noFill/>
              <a:prstDash val="solid"/>
              <a:round/>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sp>
          <p:nvSpPr>
            <p:cNvPr id="55" name="Freeform 10"/>
            <p:cNvSpPr>
              <a:spLocks noEditPoints="1"/>
            </p:cNvSpPr>
            <p:nvPr/>
          </p:nvSpPr>
          <p:spPr bwMode="auto">
            <a:xfrm>
              <a:off x="4870438" y="3218381"/>
              <a:ext cx="260899" cy="203797"/>
            </a:xfrm>
            <a:custGeom>
              <a:avLst/>
              <a:gdLst>
                <a:gd name="T0" fmla="*/ 164 w 164"/>
                <a:gd name="T1" fmla="*/ 114 h 128"/>
                <a:gd name="T2" fmla="*/ 149 w 164"/>
                <a:gd name="T3" fmla="*/ 128 h 128"/>
                <a:gd name="T4" fmla="*/ 15 w 164"/>
                <a:gd name="T5" fmla="*/ 128 h 128"/>
                <a:gd name="T6" fmla="*/ 0 w 164"/>
                <a:gd name="T7" fmla="*/ 114 h 128"/>
                <a:gd name="T8" fmla="*/ 0 w 164"/>
                <a:gd name="T9" fmla="*/ 14 h 128"/>
                <a:gd name="T10" fmla="*/ 15 w 164"/>
                <a:gd name="T11" fmla="*/ 0 h 128"/>
                <a:gd name="T12" fmla="*/ 149 w 164"/>
                <a:gd name="T13" fmla="*/ 0 h 128"/>
                <a:gd name="T14" fmla="*/ 164 w 164"/>
                <a:gd name="T15" fmla="*/ 14 h 128"/>
                <a:gd name="T16" fmla="*/ 164 w 164"/>
                <a:gd name="T17" fmla="*/ 114 h 128"/>
                <a:gd name="T18" fmla="*/ 149 w 164"/>
                <a:gd name="T19" fmla="*/ 11 h 128"/>
                <a:gd name="T20" fmla="*/ 15 w 164"/>
                <a:gd name="T21" fmla="*/ 11 h 128"/>
                <a:gd name="T22" fmla="*/ 12 w 164"/>
                <a:gd name="T23" fmla="*/ 14 h 128"/>
                <a:gd name="T24" fmla="*/ 25 w 164"/>
                <a:gd name="T25" fmla="*/ 40 h 128"/>
                <a:gd name="T26" fmla="*/ 62 w 164"/>
                <a:gd name="T27" fmla="*/ 69 h 128"/>
                <a:gd name="T28" fmla="*/ 82 w 164"/>
                <a:gd name="T29" fmla="*/ 82 h 128"/>
                <a:gd name="T30" fmla="*/ 82 w 164"/>
                <a:gd name="T31" fmla="*/ 82 h 128"/>
                <a:gd name="T32" fmla="*/ 82 w 164"/>
                <a:gd name="T33" fmla="*/ 82 h 128"/>
                <a:gd name="T34" fmla="*/ 102 w 164"/>
                <a:gd name="T35" fmla="*/ 69 h 128"/>
                <a:gd name="T36" fmla="*/ 139 w 164"/>
                <a:gd name="T37" fmla="*/ 40 h 128"/>
                <a:gd name="T38" fmla="*/ 152 w 164"/>
                <a:gd name="T39" fmla="*/ 18 h 128"/>
                <a:gd name="T40" fmla="*/ 149 w 164"/>
                <a:gd name="T41" fmla="*/ 11 h 128"/>
                <a:gd name="T42" fmla="*/ 152 w 164"/>
                <a:gd name="T43" fmla="*/ 43 h 128"/>
                <a:gd name="T44" fmla="*/ 146 w 164"/>
                <a:gd name="T45" fmla="*/ 50 h 128"/>
                <a:gd name="T46" fmla="*/ 107 w 164"/>
                <a:gd name="T47" fmla="*/ 80 h 128"/>
                <a:gd name="T48" fmla="*/ 82 w 164"/>
                <a:gd name="T49" fmla="*/ 93 h 128"/>
                <a:gd name="T50" fmla="*/ 82 w 164"/>
                <a:gd name="T51" fmla="*/ 93 h 128"/>
                <a:gd name="T52" fmla="*/ 82 w 164"/>
                <a:gd name="T53" fmla="*/ 93 h 128"/>
                <a:gd name="T54" fmla="*/ 57 w 164"/>
                <a:gd name="T55" fmla="*/ 80 h 128"/>
                <a:gd name="T56" fmla="*/ 18 w 164"/>
                <a:gd name="T57" fmla="*/ 50 h 128"/>
                <a:gd name="T58" fmla="*/ 12 w 164"/>
                <a:gd name="T59" fmla="*/ 43 h 128"/>
                <a:gd name="T60" fmla="*/ 12 w 164"/>
                <a:gd name="T61" fmla="*/ 114 h 128"/>
                <a:gd name="T62" fmla="*/ 15 w 164"/>
                <a:gd name="T63" fmla="*/ 117 h 128"/>
                <a:gd name="T64" fmla="*/ 149 w 164"/>
                <a:gd name="T65" fmla="*/ 117 h 128"/>
                <a:gd name="T66" fmla="*/ 152 w 164"/>
                <a:gd name="T67" fmla="*/ 114 h 128"/>
                <a:gd name="T68" fmla="*/ 152 w 164"/>
                <a:gd name="T6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128">
                  <a:moveTo>
                    <a:pt x="164" y="114"/>
                  </a:moveTo>
                  <a:cubicBezTo>
                    <a:pt x="164" y="122"/>
                    <a:pt x="157" y="128"/>
                    <a:pt x="149" y="128"/>
                  </a:cubicBezTo>
                  <a:cubicBezTo>
                    <a:pt x="15" y="128"/>
                    <a:pt x="15" y="128"/>
                    <a:pt x="15" y="128"/>
                  </a:cubicBezTo>
                  <a:cubicBezTo>
                    <a:pt x="7" y="128"/>
                    <a:pt x="0" y="122"/>
                    <a:pt x="0" y="114"/>
                  </a:cubicBezTo>
                  <a:cubicBezTo>
                    <a:pt x="0" y="14"/>
                    <a:pt x="0" y="14"/>
                    <a:pt x="0" y="14"/>
                  </a:cubicBezTo>
                  <a:cubicBezTo>
                    <a:pt x="0" y="6"/>
                    <a:pt x="7" y="0"/>
                    <a:pt x="15" y="0"/>
                  </a:cubicBezTo>
                  <a:cubicBezTo>
                    <a:pt x="149" y="0"/>
                    <a:pt x="149" y="0"/>
                    <a:pt x="149" y="0"/>
                  </a:cubicBezTo>
                  <a:cubicBezTo>
                    <a:pt x="157" y="0"/>
                    <a:pt x="164" y="6"/>
                    <a:pt x="164" y="14"/>
                  </a:cubicBezTo>
                  <a:lnTo>
                    <a:pt x="164" y="114"/>
                  </a:lnTo>
                  <a:close/>
                  <a:moveTo>
                    <a:pt x="149" y="11"/>
                  </a:moveTo>
                  <a:cubicBezTo>
                    <a:pt x="15" y="11"/>
                    <a:pt x="15" y="11"/>
                    <a:pt x="15" y="11"/>
                  </a:cubicBezTo>
                  <a:cubicBezTo>
                    <a:pt x="13" y="11"/>
                    <a:pt x="12" y="13"/>
                    <a:pt x="12" y="14"/>
                  </a:cubicBezTo>
                  <a:cubicBezTo>
                    <a:pt x="12" y="25"/>
                    <a:pt x="17" y="34"/>
                    <a:pt x="25" y="40"/>
                  </a:cubicBezTo>
                  <a:cubicBezTo>
                    <a:pt x="37" y="50"/>
                    <a:pt x="50" y="59"/>
                    <a:pt x="62" y="69"/>
                  </a:cubicBezTo>
                  <a:cubicBezTo>
                    <a:pt x="67" y="73"/>
                    <a:pt x="76" y="82"/>
                    <a:pt x="82" y="82"/>
                  </a:cubicBezTo>
                  <a:cubicBezTo>
                    <a:pt x="82" y="82"/>
                    <a:pt x="82" y="82"/>
                    <a:pt x="82" y="82"/>
                  </a:cubicBezTo>
                  <a:cubicBezTo>
                    <a:pt x="82" y="82"/>
                    <a:pt x="82" y="82"/>
                    <a:pt x="82" y="82"/>
                  </a:cubicBezTo>
                  <a:cubicBezTo>
                    <a:pt x="89" y="82"/>
                    <a:pt x="97" y="73"/>
                    <a:pt x="102" y="69"/>
                  </a:cubicBezTo>
                  <a:cubicBezTo>
                    <a:pt x="114" y="59"/>
                    <a:pt x="127" y="50"/>
                    <a:pt x="139" y="40"/>
                  </a:cubicBezTo>
                  <a:cubicBezTo>
                    <a:pt x="145" y="36"/>
                    <a:pt x="152" y="25"/>
                    <a:pt x="152" y="18"/>
                  </a:cubicBezTo>
                  <a:cubicBezTo>
                    <a:pt x="152" y="15"/>
                    <a:pt x="153" y="11"/>
                    <a:pt x="149" y="11"/>
                  </a:cubicBezTo>
                  <a:close/>
                  <a:moveTo>
                    <a:pt x="152" y="43"/>
                  </a:moveTo>
                  <a:cubicBezTo>
                    <a:pt x="150" y="46"/>
                    <a:pt x="148" y="48"/>
                    <a:pt x="146" y="50"/>
                  </a:cubicBezTo>
                  <a:cubicBezTo>
                    <a:pt x="133" y="60"/>
                    <a:pt x="120" y="70"/>
                    <a:pt x="107" y="80"/>
                  </a:cubicBezTo>
                  <a:cubicBezTo>
                    <a:pt x="100" y="86"/>
                    <a:pt x="92" y="93"/>
                    <a:pt x="82" y="93"/>
                  </a:cubicBezTo>
                  <a:cubicBezTo>
                    <a:pt x="82" y="93"/>
                    <a:pt x="82" y="93"/>
                    <a:pt x="82" y="93"/>
                  </a:cubicBezTo>
                  <a:cubicBezTo>
                    <a:pt x="82" y="93"/>
                    <a:pt x="82" y="93"/>
                    <a:pt x="82" y="93"/>
                  </a:cubicBezTo>
                  <a:cubicBezTo>
                    <a:pt x="72" y="93"/>
                    <a:pt x="64" y="86"/>
                    <a:pt x="57" y="80"/>
                  </a:cubicBezTo>
                  <a:cubicBezTo>
                    <a:pt x="44" y="70"/>
                    <a:pt x="31" y="60"/>
                    <a:pt x="18" y="50"/>
                  </a:cubicBezTo>
                  <a:cubicBezTo>
                    <a:pt x="16" y="48"/>
                    <a:pt x="14" y="46"/>
                    <a:pt x="12" y="43"/>
                  </a:cubicBezTo>
                  <a:cubicBezTo>
                    <a:pt x="12" y="114"/>
                    <a:pt x="12" y="114"/>
                    <a:pt x="12" y="114"/>
                  </a:cubicBezTo>
                  <a:cubicBezTo>
                    <a:pt x="12" y="115"/>
                    <a:pt x="13" y="117"/>
                    <a:pt x="15" y="117"/>
                  </a:cubicBezTo>
                  <a:cubicBezTo>
                    <a:pt x="149" y="117"/>
                    <a:pt x="149" y="117"/>
                    <a:pt x="149" y="117"/>
                  </a:cubicBezTo>
                  <a:cubicBezTo>
                    <a:pt x="151" y="117"/>
                    <a:pt x="152" y="115"/>
                    <a:pt x="152" y="114"/>
                  </a:cubicBezTo>
                  <a:lnTo>
                    <a:pt x="152" y="43"/>
                  </a:lnTo>
                  <a:close/>
                </a:path>
              </a:pathLst>
            </a:custGeom>
            <a:solidFill>
              <a:sysClr val="window" lastClr="FFFFFF"/>
            </a:solidFill>
            <a:ln>
              <a:noFill/>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grpSp>
      <p:grpSp>
        <p:nvGrpSpPr>
          <p:cNvPr id="56" name="Group 18"/>
          <p:cNvGrpSpPr>
            <a:grpSpLocks noChangeAspect="1"/>
          </p:cNvGrpSpPr>
          <p:nvPr/>
        </p:nvGrpSpPr>
        <p:grpSpPr>
          <a:xfrm>
            <a:off x="10009358" y="2713857"/>
            <a:ext cx="607471" cy="607471"/>
            <a:chOff x="7850778" y="1338532"/>
            <a:chExt cx="467298" cy="467298"/>
          </a:xfrm>
        </p:grpSpPr>
        <p:sp>
          <p:nvSpPr>
            <p:cNvPr id="57" name="Freeform 12"/>
            <p:cNvSpPr/>
            <p:nvPr/>
          </p:nvSpPr>
          <p:spPr bwMode="auto">
            <a:xfrm>
              <a:off x="7850778" y="1338532"/>
              <a:ext cx="467298" cy="467298"/>
            </a:xfrm>
            <a:custGeom>
              <a:avLst/>
              <a:gdLst>
                <a:gd name="T0" fmla="*/ 101 w 204"/>
                <a:gd name="T1" fmla="*/ 0 h 204"/>
                <a:gd name="T2" fmla="*/ 129 w 204"/>
                <a:gd name="T3" fmla="*/ 3 h 204"/>
                <a:gd name="T4" fmla="*/ 153 w 204"/>
                <a:gd name="T5" fmla="*/ 13 h 204"/>
                <a:gd name="T6" fmla="*/ 174 w 204"/>
                <a:gd name="T7" fmla="*/ 30 h 204"/>
                <a:gd name="T8" fmla="*/ 190 w 204"/>
                <a:gd name="T9" fmla="*/ 51 h 204"/>
                <a:gd name="T10" fmla="*/ 201 w 204"/>
                <a:gd name="T11" fmla="*/ 74 h 204"/>
                <a:gd name="T12" fmla="*/ 204 w 204"/>
                <a:gd name="T13" fmla="*/ 101 h 204"/>
                <a:gd name="T14" fmla="*/ 201 w 204"/>
                <a:gd name="T15" fmla="*/ 128 h 204"/>
                <a:gd name="T16" fmla="*/ 190 w 204"/>
                <a:gd name="T17" fmla="*/ 153 h 204"/>
                <a:gd name="T18" fmla="*/ 174 w 204"/>
                <a:gd name="T19" fmla="*/ 174 h 204"/>
                <a:gd name="T20" fmla="*/ 153 w 204"/>
                <a:gd name="T21" fmla="*/ 189 h 204"/>
                <a:gd name="T22" fmla="*/ 129 w 204"/>
                <a:gd name="T23" fmla="*/ 199 h 204"/>
                <a:gd name="T24" fmla="*/ 101 w 204"/>
                <a:gd name="T25" fmla="*/ 204 h 204"/>
                <a:gd name="T26" fmla="*/ 74 w 204"/>
                <a:gd name="T27" fmla="*/ 199 h 204"/>
                <a:gd name="T28" fmla="*/ 51 w 204"/>
                <a:gd name="T29" fmla="*/ 189 h 204"/>
                <a:gd name="T30" fmla="*/ 30 w 204"/>
                <a:gd name="T31" fmla="*/ 174 h 204"/>
                <a:gd name="T32" fmla="*/ 13 w 204"/>
                <a:gd name="T33" fmla="*/ 153 h 204"/>
                <a:gd name="T34" fmla="*/ 3 w 204"/>
                <a:gd name="T35" fmla="*/ 128 h 204"/>
                <a:gd name="T36" fmla="*/ 0 w 204"/>
                <a:gd name="T37" fmla="*/ 101 h 204"/>
                <a:gd name="T38" fmla="*/ 3 w 204"/>
                <a:gd name="T39" fmla="*/ 74 h 204"/>
                <a:gd name="T40" fmla="*/ 13 w 204"/>
                <a:gd name="T41" fmla="*/ 51 h 204"/>
                <a:gd name="T42" fmla="*/ 30 w 204"/>
                <a:gd name="T43" fmla="*/ 30 h 204"/>
                <a:gd name="T44" fmla="*/ 51 w 204"/>
                <a:gd name="T45" fmla="*/ 13 h 204"/>
                <a:gd name="T46" fmla="*/ 74 w 204"/>
                <a:gd name="T47" fmla="*/ 3 h 204"/>
                <a:gd name="T48" fmla="*/ 101 w 204"/>
                <a:gd name="T49"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204">
                  <a:moveTo>
                    <a:pt x="101" y="0"/>
                  </a:moveTo>
                  <a:lnTo>
                    <a:pt x="129" y="3"/>
                  </a:lnTo>
                  <a:lnTo>
                    <a:pt x="153" y="13"/>
                  </a:lnTo>
                  <a:lnTo>
                    <a:pt x="174" y="30"/>
                  </a:lnTo>
                  <a:lnTo>
                    <a:pt x="190" y="51"/>
                  </a:lnTo>
                  <a:lnTo>
                    <a:pt x="201" y="74"/>
                  </a:lnTo>
                  <a:lnTo>
                    <a:pt x="204" y="101"/>
                  </a:lnTo>
                  <a:lnTo>
                    <a:pt x="201" y="128"/>
                  </a:lnTo>
                  <a:lnTo>
                    <a:pt x="190" y="153"/>
                  </a:lnTo>
                  <a:lnTo>
                    <a:pt x="174" y="174"/>
                  </a:lnTo>
                  <a:lnTo>
                    <a:pt x="153" y="189"/>
                  </a:lnTo>
                  <a:lnTo>
                    <a:pt x="129" y="199"/>
                  </a:lnTo>
                  <a:lnTo>
                    <a:pt x="101" y="204"/>
                  </a:lnTo>
                  <a:lnTo>
                    <a:pt x="74" y="199"/>
                  </a:lnTo>
                  <a:lnTo>
                    <a:pt x="51" y="189"/>
                  </a:lnTo>
                  <a:lnTo>
                    <a:pt x="30" y="174"/>
                  </a:lnTo>
                  <a:lnTo>
                    <a:pt x="13" y="153"/>
                  </a:lnTo>
                  <a:lnTo>
                    <a:pt x="3" y="128"/>
                  </a:lnTo>
                  <a:lnTo>
                    <a:pt x="0" y="101"/>
                  </a:lnTo>
                  <a:lnTo>
                    <a:pt x="3" y="74"/>
                  </a:lnTo>
                  <a:lnTo>
                    <a:pt x="13" y="51"/>
                  </a:lnTo>
                  <a:lnTo>
                    <a:pt x="30" y="30"/>
                  </a:lnTo>
                  <a:lnTo>
                    <a:pt x="51" y="13"/>
                  </a:lnTo>
                  <a:lnTo>
                    <a:pt x="74" y="3"/>
                  </a:lnTo>
                  <a:lnTo>
                    <a:pt x="101" y="0"/>
                  </a:lnTo>
                  <a:close/>
                </a:path>
              </a:pathLst>
            </a:custGeom>
            <a:solidFill>
              <a:schemeClr val="accent2"/>
            </a:solidFill>
            <a:ln w="0">
              <a:noFill/>
              <a:prstDash val="solid"/>
              <a:round/>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sp>
          <p:nvSpPr>
            <p:cNvPr id="58" name="Freeform 11"/>
            <p:cNvSpPr>
              <a:spLocks noEditPoints="1"/>
            </p:cNvSpPr>
            <p:nvPr/>
          </p:nvSpPr>
          <p:spPr bwMode="auto">
            <a:xfrm>
              <a:off x="7954681" y="1439214"/>
              <a:ext cx="254730" cy="253695"/>
            </a:xfrm>
            <a:custGeom>
              <a:avLst/>
              <a:gdLst>
                <a:gd name="T0" fmla="*/ 141 w 152"/>
                <a:gd name="T1" fmla="*/ 152 h 152"/>
                <a:gd name="T2" fmla="*/ 132 w 152"/>
                <a:gd name="T3" fmla="*/ 148 h 152"/>
                <a:gd name="T4" fmla="*/ 101 w 152"/>
                <a:gd name="T5" fmla="*/ 117 h 152"/>
                <a:gd name="T6" fmla="*/ 65 w 152"/>
                <a:gd name="T7" fmla="*/ 128 h 152"/>
                <a:gd name="T8" fmla="*/ 0 w 152"/>
                <a:gd name="T9" fmla="*/ 64 h 152"/>
                <a:gd name="T10" fmla="*/ 65 w 152"/>
                <a:gd name="T11" fmla="*/ 0 h 152"/>
                <a:gd name="T12" fmla="*/ 129 w 152"/>
                <a:gd name="T13" fmla="*/ 64 h 152"/>
                <a:gd name="T14" fmla="*/ 118 w 152"/>
                <a:gd name="T15" fmla="*/ 100 h 152"/>
                <a:gd name="T16" fmla="*/ 149 w 152"/>
                <a:gd name="T17" fmla="*/ 132 h 152"/>
                <a:gd name="T18" fmla="*/ 152 w 152"/>
                <a:gd name="T19" fmla="*/ 140 h 152"/>
                <a:gd name="T20" fmla="*/ 141 w 152"/>
                <a:gd name="T21" fmla="*/ 152 h 152"/>
                <a:gd name="T22" fmla="*/ 65 w 152"/>
                <a:gd name="T23" fmla="*/ 23 h 152"/>
                <a:gd name="T24" fmla="*/ 24 w 152"/>
                <a:gd name="T25" fmla="*/ 64 h 152"/>
                <a:gd name="T26" fmla="*/ 65 w 152"/>
                <a:gd name="T27" fmla="*/ 105 h 152"/>
                <a:gd name="T28" fmla="*/ 106 w 152"/>
                <a:gd name="T29" fmla="*/ 64 h 152"/>
                <a:gd name="T30" fmla="*/ 65 w 152"/>
                <a:gd name="T31" fmla="*/ 2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 h="152">
                  <a:moveTo>
                    <a:pt x="141" y="152"/>
                  </a:moveTo>
                  <a:cubicBezTo>
                    <a:pt x="138" y="152"/>
                    <a:pt x="135" y="151"/>
                    <a:pt x="132" y="148"/>
                  </a:cubicBezTo>
                  <a:cubicBezTo>
                    <a:pt x="101" y="117"/>
                    <a:pt x="101" y="117"/>
                    <a:pt x="101" y="117"/>
                  </a:cubicBezTo>
                  <a:cubicBezTo>
                    <a:pt x="90" y="124"/>
                    <a:pt x="78" y="128"/>
                    <a:pt x="65" y="128"/>
                  </a:cubicBezTo>
                  <a:cubicBezTo>
                    <a:pt x="29" y="128"/>
                    <a:pt x="0" y="100"/>
                    <a:pt x="0" y="64"/>
                  </a:cubicBezTo>
                  <a:cubicBezTo>
                    <a:pt x="0" y="28"/>
                    <a:pt x="29" y="0"/>
                    <a:pt x="65" y="0"/>
                  </a:cubicBezTo>
                  <a:cubicBezTo>
                    <a:pt x="100" y="0"/>
                    <a:pt x="129" y="28"/>
                    <a:pt x="129" y="64"/>
                  </a:cubicBezTo>
                  <a:cubicBezTo>
                    <a:pt x="129" y="77"/>
                    <a:pt x="125" y="90"/>
                    <a:pt x="118" y="100"/>
                  </a:cubicBezTo>
                  <a:cubicBezTo>
                    <a:pt x="149" y="132"/>
                    <a:pt x="149" y="132"/>
                    <a:pt x="149" y="132"/>
                  </a:cubicBezTo>
                  <a:cubicBezTo>
                    <a:pt x="151" y="134"/>
                    <a:pt x="152" y="137"/>
                    <a:pt x="152" y="140"/>
                  </a:cubicBezTo>
                  <a:cubicBezTo>
                    <a:pt x="152" y="147"/>
                    <a:pt x="147" y="152"/>
                    <a:pt x="141" y="152"/>
                  </a:cubicBezTo>
                  <a:close/>
                  <a:moveTo>
                    <a:pt x="65" y="23"/>
                  </a:moveTo>
                  <a:cubicBezTo>
                    <a:pt x="42" y="23"/>
                    <a:pt x="24" y="41"/>
                    <a:pt x="24" y="64"/>
                  </a:cubicBezTo>
                  <a:cubicBezTo>
                    <a:pt x="24" y="87"/>
                    <a:pt x="42" y="105"/>
                    <a:pt x="65" y="105"/>
                  </a:cubicBezTo>
                  <a:cubicBezTo>
                    <a:pt x="87" y="105"/>
                    <a:pt x="106" y="87"/>
                    <a:pt x="106" y="64"/>
                  </a:cubicBezTo>
                  <a:cubicBezTo>
                    <a:pt x="106" y="41"/>
                    <a:pt x="87" y="23"/>
                    <a:pt x="65" y="23"/>
                  </a:cubicBezTo>
                  <a:close/>
                </a:path>
              </a:pathLst>
            </a:custGeom>
            <a:solidFill>
              <a:sysClr val="window" lastClr="FFFFFF"/>
            </a:solidFill>
            <a:ln>
              <a:noFill/>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grpSp>
      <p:sp>
        <p:nvSpPr>
          <p:cNvPr id="36"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p:cTn id="11" dur="500" fill="hold"/>
                                        <p:tgtEl>
                                          <p:spTgt spid="35"/>
                                        </p:tgtEl>
                                        <p:attrNameLst>
                                          <p:attrName>ppt_w</p:attrName>
                                        </p:attrNameLst>
                                      </p:cBhvr>
                                      <p:tavLst>
                                        <p:tav tm="0">
                                          <p:val>
                                            <p:fltVal val="0"/>
                                          </p:val>
                                        </p:tav>
                                        <p:tav tm="100000">
                                          <p:val>
                                            <p:strVal val="#ppt_w"/>
                                          </p:val>
                                        </p:tav>
                                      </p:tavLst>
                                    </p:anim>
                                    <p:anim calcmode="lin" valueType="num">
                                      <p:cBhvr>
                                        <p:cTn id="12" dur="500" fill="hold"/>
                                        <p:tgtEl>
                                          <p:spTgt spid="35"/>
                                        </p:tgtEl>
                                        <p:attrNameLst>
                                          <p:attrName>ppt_h</p:attrName>
                                        </p:attrNameLst>
                                      </p:cBhvr>
                                      <p:tavLst>
                                        <p:tav tm="0">
                                          <p:val>
                                            <p:fltVal val="0"/>
                                          </p:val>
                                        </p:tav>
                                        <p:tav tm="100000">
                                          <p:val>
                                            <p:strVal val="#ppt_h"/>
                                          </p:val>
                                        </p:tav>
                                      </p:tavLst>
                                    </p:anim>
                                    <p:animEffect transition="in" filter="fade">
                                      <p:cBhvr>
                                        <p:cTn id="13" dur="500"/>
                                        <p:tgtEl>
                                          <p:spTgt spid="35"/>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anim calcmode="lin" valueType="num">
                                      <p:cBhvr>
                                        <p:cTn id="18" dur="500" fill="hold"/>
                                        <p:tgtEl>
                                          <p:spTgt spid="14"/>
                                        </p:tgtEl>
                                        <p:attrNameLst>
                                          <p:attrName>ppt_x</p:attrName>
                                        </p:attrNameLst>
                                      </p:cBhvr>
                                      <p:tavLst>
                                        <p:tav tm="0">
                                          <p:val>
                                            <p:strVal val="#ppt_x"/>
                                          </p:val>
                                        </p:tav>
                                        <p:tav tm="100000">
                                          <p:val>
                                            <p:strVal val="#ppt_x"/>
                                          </p:val>
                                        </p:tav>
                                      </p:tavLst>
                                    </p:anim>
                                    <p:anim calcmode="lin" valueType="num">
                                      <p:cBhvr>
                                        <p:cTn id="19" dur="500" fill="hold"/>
                                        <p:tgtEl>
                                          <p:spTgt spid="14"/>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22" presetClass="entr" presetSubtype="8"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left)">
                                      <p:cBhvr>
                                        <p:cTn id="23" dur="500"/>
                                        <p:tgtEl>
                                          <p:spTgt spid="9"/>
                                        </p:tgtEl>
                                      </p:cBhvr>
                                    </p:animEffect>
                                  </p:childTnLst>
                                </p:cTn>
                              </p:par>
                              <p:par>
                                <p:cTn id="24" presetID="53" presetClass="entr" presetSubtype="16" fill="hold" nodeType="withEffect">
                                  <p:stCondLst>
                                    <p:cond delay="0"/>
                                  </p:stCondLst>
                                  <p:childTnLst>
                                    <p:set>
                                      <p:cBhvr>
                                        <p:cTn id="25" dur="1" fill="hold">
                                          <p:stCondLst>
                                            <p:cond delay="0"/>
                                          </p:stCondLst>
                                        </p:cTn>
                                        <p:tgtEl>
                                          <p:spTgt spid="47"/>
                                        </p:tgtEl>
                                        <p:attrNameLst>
                                          <p:attrName>style.visibility</p:attrName>
                                        </p:attrNameLst>
                                      </p:cBhvr>
                                      <p:to>
                                        <p:strVal val="visible"/>
                                      </p:to>
                                    </p:set>
                                    <p:anim calcmode="lin" valueType="num">
                                      <p:cBhvr>
                                        <p:cTn id="26" dur="500" fill="hold"/>
                                        <p:tgtEl>
                                          <p:spTgt spid="47"/>
                                        </p:tgtEl>
                                        <p:attrNameLst>
                                          <p:attrName>ppt_w</p:attrName>
                                        </p:attrNameLst>
                                      </p:cBhvr>
                                      <p:tavLst>
                                        <p:tav tm="0">
                                          <p:val>
                                            <p:fltVal val="0"/>
                                          </p:val>
                                        </p:tav>
                                        <p:tav tm="100000">
                                          <p:val>
                                            <p:strVal val="#ppt_w"/>
                                          </p:val>
                                        </p:tav>
                                      </p:tavLst>
                                    </p:anim>
                                    <p:anim calcmode="lin" valueType="num">
                                      <p:cBhvr>
                                        <p:cTn id="27" dur="500" fill="hold"/>
                                        <p:tgtEl>
                                          <p:spTgt spid="47"/>
                                        </p:tgtEl>
                                        <p:attrNameLst>
                                          <p:attrName>ppt_h</p:attrName>
                                        </p:attrNameLst>
                                      </p:cBhvr>
                                      <p:tavLst>
                                        <p:tav tm="0">
                                          <p:val>
                                            <p:fltVal val="0"/>
                                          </p:val>
                                        </p:tav>
                                        <p:tav tm="100000">
                                          <p:val>
                                            <p:strVal val="#ppt_h"/>
                                          </p:val>
                                        </p:tav>
                                      </p:tavLst>
                                    </p:anim>
                                    <p:animEffect transition="in" filter="fade">
                                      <p:cBhvr>
                                        <p:cTn id="28" dur="500"/>
                                        <p:tgtEl>
                                          <p:spTgt spid="47"/>
                                        </p:tgtEl>
                                      </p:cBhvr>
                                    </p:animEffect>
                                  </p:childTnLst>
                                </p:cTn>
                              </p:par>
                            </p:childTnLst>
                          </p:cTn>
                        </p:par>
                        <p:par>
                          <p:cTn id="29" fill="hold">
                            <p:stCondLst>
                              <p:cond delay="2000"/>
                            </p:stCondLst>
                            <p:childTnLst>
                              <p:par>
                                <p:cTn id="30" presetID="47" presetClass="entr" presetSubtype="0" fill="hold" grpId="1"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anim calcmode="lin" valueType="num">
                                      <p:cBhvr>
                                        <p:cTn id="33" dur="500" fill="hold"/>
                                        <p:tgtEl>
                                          <p:spTgt spid="18"/>
                                        </p:tgtEl>
                                        <p:attrNameLst>
                                          <p:attrName>ppt_x</p:attrName>
                                        </p:attrNameLst>
                                      </p:cBhvr>
                                      <p:tavLst>
                                        <p:tav tm="0">
                                          <p:val>
                                            <p:strVal val="#ppt_x"/>
                                          </p:val>
                                        </p:tav>
                                        <p:tav tm="100000">
                                          <p:val>
                                            <p:strVal val="#ppt_x"/>
                                          </p:val>
                                        </p:tav>
                                      </p:tavLst>
                                    </p:anim>
                                    <p:anim calcmode="lin" valueType="num">
                                      <p:cBhvr>
                                        <p:cTn id="34" dur="500" fill="hold"/>
                                        <p:tgtEl>
                                          <p:spTgt spid="18"/>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53" presetClass="entr" presetSubtype="16" fill="hold" nodeType="afterEffect">
                                  <p:stCondLst>
                                    <p:cond delay="0"/>
                                  </p:stCondLst>
                                  <p:childTnLst>
                                    <p:set>
                                      <p:cBhvr>
                                        <p:cTn id="37" dur="1" fill="hold">
                                          <p:stCondLst>
                                            <p:cond delay="0"/>
                                          </p:stCondLst>
                                        </p:cTn>
                                        <p:tgtEl>
                                          <p:spTgt spid="53"/>
                                        </p:tgtEl>
                                        <p:attrNameLst>
                                          <p:attrName>style.visibility</p:attrName>
                                        </p:attrNameLst>
                                      </p:cBhvr>
                                      <p:to>
                                        <p:strVal val="visible"/>
                                      </p:to>
                                    </p:set>
                                    <p:anim calcmode="lin" valueType="num">
                                      <p:cBhvr>
                                        <p:cTn id="38" dur="500" fill="hold"/>
                                        <p:tgtEl>
                                          <p:spTgt spid="53"/>
                                        </p:tgtEl>
                                        <p:attrNameLst>
                                          <p:attrName>ppt_w</p:attrName>
                                        </p:attrNameLst>
                                      </p:cBhvr>
                                      <p:tavLst>
                                        <p:tav tm="0">
                                          <p:val>
                                            <p:fltVal val="0"/>
                                          </p:val>
                                        </p:tav>
                                        <p:tav tm="100000">
                                          <p:val>
                                            <p:strVal val="#ppt_w"/>
                                          </p:val>
                                        </p:tav>
                                      </p:tavLst>
                                    </p:anim>
                                    <p:anim calcmode="lin" valueType="num">
                                      <p:cBhvr>
                                        <p:cTn id="39" dur="500" fill="hold"/>
                                        <p:tgtEl>
                                          <p:spTgt spid="53"/>
                                        </p:tgtEl>
                                        <p:attrNameLst>
                                          <p:attrName>ppt_h</p:attrName>
                                        </p:attrNameLst>
                                      </p:cBhvr>
                                      <p:tavLst>
                                        <p:tav tm="0">
                                          <p:val>
                                            <p:fltVal val="0"/>
                                          </p:val>
                                        </p:tav>
                                        <p:tav tm="100000">
                                          <p:val>
                                            <p:strVal val="#ppt_h"/>
                                          </p:val>
                                        </p:tav>
                                      </p:tavLst>
                                    </p:anim>
                                    <p:animEffect transition="in" filter="fade">
                                      <p:cBhvr>
                                        <p:cTn id="40" dur="500"/>
                                        <p:tgtEl>
                                          <p:spTgt spid="53"/>
                                        </p:tgtEl>
                                      </p:cBhvr>
                                    </p:animEffect>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anim calcmode="lin" valueType="num">
                                      <p:cBhvr>
                                        <p:cTn id="45" dur="500" fill="hold"/>
                                        <p:tgtEl>
                                          <p:spTgt spid="24"/>
                                        </p:tgtEl>
                                        <p:attrNameLst>
                                          <p:attrName>ppt_x</p:attrName>
                                        </p:attrNameLst>
                                      </p:cBhvr>
                                      <p:tavLst>
                                        <p:tav tm="0">
                                          <p:val>
                                            <p:strVal val="#ppt_x"/>
                                          </p:val>
                                        </p:tav>
                                        <p:tav tm="100000">
                                          <p:val>
                                            <p:strVal val="#ppt_x"/>
                                          </p:val>
                                        </p:tav>
                                      </p:tavLst>
                                    </p:anim>
                                    <p:anim calcmode="lin" valueType="num">
                                      <p:cBhvr>
                                        <p:cTn id="46" dur="500" fill="hold"/>
                                        <p:tgtEl>
                                          <p:spTgt spid="24"/>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6"/>
                                        </p:tgtEl>
                                        <p:attrNameLst>
                                          <p:attrName>style.visibility</p:attrName>
                                        </p:attrNameLst>
                                      </p:cBhvr>
                                      <p:to>
                                        <p:strVal val="visible"/>
                                      </p:to>
                                    </p:set>
                                    <p:animEffect transition="in" filter="wipe(left)">
                                      <p:cBhvr>
                                        <p:cTn id="50" dur="500"/>
                                        <p:tgtEl>
                                          <p:spTgt spid="6"/>
                                        </p:tgtEl>
                                      </p:cBhvr>
                                    </p:animEffect>
                                  </p:childTnLst>
                                </p:cTn>
                              </p:par>
                              <p:par>
                                <p:cTn id="51" presetID="53" presetClass="entr" presetSubtype="16" fill="hold" nodeType="withEffect">
                                  <p:stCondLst>
                                    <p:cond delay="0"/>
                                  </p:stCondLst>
                                  <p:childTnLst>
                                    <p:set>
                                      <p:cBhvr>
                                        <p:cTn id="52" dur="1" fill="hold">
                                          <p:stCondLst>
                                            <p:cond delay="0"/>
                                          </p:stCondLst>
                                        </p:cTn>
                                        <p:tgtEl>
                                          <p:spTgt spid="32"/>
                                        </p:tgtEl>
                                        <p:attrNameLst>
                                          <p:attrName>style.visibility</p:attrName>
                                        </p:attrNameLst>
                                      </p:cBhvr>
                                      <p:to>
                                        <p:strVal val="visible"/>
                                      </p:to>
                                    </p:set>
                                    <p:anim calcmode="lin" valueType="num">
                                      <p:cBhvr>
                                        <p:cTn id="53" dur="500" fill="hold"/>
                                        <p:tgtEl>
                                          <p:spTgt spid="32"/>
                                        </p:tgtEl>
                                        <p:attrNameLst>
                                          <p:attrName>ppt_w</p:attrName>
                                        </p:attrNameLst>
                                      </p:cBhvr>
                                      <p:tavLst>
                                        <p:tav tm="0">
                                          <p:val>
                                            <p:fltVal val="0"/>
                                          </p:val>
                                        </p:tav>
                                        <p:tav tm="100000">
                                          <p:val>
                                            <p:strVal val="#ppt_w"/>
                                          </p:val>
                                        </p:tav>
                                      </p:tavLst>
                                    </p:anim>
                                    <p:anim calcmode="lin" valueType="num">
                                      <p:cBhvr>
                                        <p:cTn id="54" dur="500" fill="hold"/>
                                        <p:tgtEl>
                                          <p:spTgt spid="32"/>
                                        </p:tgtEl>
                                        <p:attrNameLst>
                                          <p:attrName>ppt_h</p:attrName>
                                        </p:attrNameLst>
                                      </p:cBhvr>
                                      <p:tavLst>
                                        <p:tav tm="0">
                                          <p:val>
                                            <p:fltVal val="0"/>
                                          </p:val>
                                        </p:tav>
                                        <p:tav tm="100000">
                                          <p:val>
                                            <p:strVal val="#ppt_h"/>
                                          </p:val>
                                        </p:tav>
                                      </p:tavLst>
                                    </p:anim>
                                    <p:animEffect transition="in" filter="fade">
                                      <p:cBhvr>
                                        <p:cTn id="55" dur="500"/>
                                        <p:tgtEl>
                                          <p:spTgt spid="32"/>
                                        </p:tgtEl>
                                      </p:cBhvr>
                                    </p:animEffect>
                                  </p:childTnLst>
                                </p:cTn>
                              </p:par>
                            </p:childTnLst>
                          </p:cTn>
                        </p:par>
                        <p:par>
                          <p:cTn id="56" fill="hold">
                            <p:stCondLst>
                              <p:cond delay="4000"/>
                            </p:stCondLst>
                            <p:childTnLst>
                              <p:par>
                                <p:cTn id="57" presetID="42" presetClass="entr" presetSubtype="0" fill="hold" grpId="0"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fade">
                                      <p:cBhvr>
                                        <p:cTn id="59" dur="500"/>
                                        <p:tgtEl>
                                          <p:spTgt spid="27"/>
                                        </p:tgtEl>
                                      </p:cBhvr>
                                    </p:animEffect>
                                    <p:anim calcmode="lin" valueType="num">
                                      <p:cBhvr>
                                        <p:cTn id="60" dur="500" fill="hold"/>
                                        <p:tgtEl>
                                          <p:spTgt spid="27"/>
                                        </p:tgtEl>
                                        <p:attrNameLst>
                                          <p:attrName>ppt_x</p:attrName>
                                        </p:attrNameLst>
                                      </p:cBhvr>
                                      <p:tavLst>
                                        <p:tav tm="0">
                                          <p:val>
                                            <p:strVal val="#ppt_x"/>
                                          </p:val>
                                        </p:tav>
                                        <p:tav tm="100000">
                                          <p:val>
                                            <p:strVal val="#ppt_x"/>
                                          </p:val>
                                        </p:tav>
                                      </p:tavLst>
                                    </p:anim>
                                    <p:anim calcmode="lin" valueType="num">
                                      <p:cBhvr>
                                        <p:cTn id="61" dur="500" fill="hold"/>
                                        <p:tgtEl>
                                          <p:spTgt spid="27"/>
                                        </p:tgtEl>
                                        <p:attrNameLst>
                                          <p:attrName>ppt_y</p:attrName>
                                        </p:attrNameLst>
                                      </p:cBhvr>
                                      <p:tavLst>
                                        <p:tav tm="0">
                                          <p:val>
                                            <p:strVal val="#ppt_y+.1"/>
                                          </p:val>
                                        </p:tav>
                                        <p:tav tm="100000">
                                          <p:val>
                                            <p:strVal val="#ppt_y"/>
                                          </p:val>
                                        </p:tav>
                                      </p:tavLst>
                                    </p:anim>
                                  </p:childTnLst>
                                </p:cTn>
                              </p:par>
                            </p:childTnLst>
                          </p:cTn>
                        </p:par>
                        <p:par>
                          <p:cTn id="62" fill="hold">
                            <p:stCondLst>
                              <p:cond delay="4500"/>
                            </p:stCondLst>
                            <p:childTnLst>
                              <p:par>
                                <p:cTn id="63" presetID="22" presetClass="entr" presetSubtype="4"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Effect transition="in" filter="wipe(down)">
                                      <p:cBhvr>
                                        <p:cTn id="65" dur="500"/>
                                        <p:tgtEl>
                                          <p:spTgt spid="16"/>
                                        </p:tgtEl>
                                      </p:cBhvr>
                                    </p:animEffect>
                                  </p:childTnLst>
                                </p:cTn>
                              </p:par>
                              <p:par>
                                <p:cTn id="66" presetID="53" presetClass="entr" presetSubtype="16" fill="hold" nodeType="withEffect">
                                  <p:stCondLst>
                                    <p:cond delay="0"/>
                                  </p:stCondLst>
                                  <p:childTnLst>
                                    <p:set>
                                      <p:cBhvr>
                                        <p:cTn id="67" dur="1" fill="hold">
                                          <p:stCondLst>
                                            <p:cond delay="0"/>
                                          </p:stCondLst>
                                        </p:cTn>
                                        <p:tgtEl>
                                          <p:spTgt spid="50"/>
                                        </p:tgtEl>
                                        <p:attrNameLst>
                                          <p:attrName>style.visibility</p:attrName>
                                        </p:attrNameLst>
                                      </p:cBhvr>
                                      <p:to>
                                        <p:strVal val="visible"/>
                                      </p:to>
                                    </p:set>
                                    <p:anim calcmode="lin" valueType="num">
                                      <p:cBhvr>
                                        <p:cTn id="68" dur="500" fill="hold"/>
                                        <p:tgtEl>
                                          <p:spTgt spid="50"/>
                                        </p:tgtEl>
                                        <p:attrNameLst>
                                          <p:attrName>ppt_w</p:attrName>
                                        </p:attrNameLst>
                                      </p:cBhvr>
                                      <p:tavLst>
                                        <p:tav tm="0">
                                          <p:val>
                                            <p:fltVal val="0"/>
                                          </p:val>
                                        </p:tav>
                                        <p:tav tm="100000">
                                          <p:val>
                                            <p:strVal val="#ppt_w"/>
                                          </p:val>
                                        </p:tav>
                                      </p:tavLst>
                                    </p:anim>
                                    <p:anim calcmode="lin" valueType="num">
                                      <p:cBhvr>
                                        <p:cTn id="69" dur="500" fill="hold"/>
                                        <p:tgtEl>
                                          <p:spTgt spid="50"/>
                                        </p:tgtEl>
                                        <p:attrNameLst>
                                          <p:attrName>ppt_h</p:attrName>
                                        </p:attrNameLst>
                                      </p:cBhvr>
                                      <p:tavLst>
                                        <p:tav tm="0">
                                          <p:val>
                                            <p:fltVal val="0"/>
                                          </p:val>
                                        </p:tav>
                                        <p:tav tm="100000">
                                          <p:val>
                                            <p:strVal val="#ppt_h"/>
                                          </p:val>
                                        </p:tav>
                                      </p:tavLst>
                                    </p:anim>
                                    <p:animEffect transition="in" filter="fade">
                                      <p:cBhvr>
                                        <p:cTn id="70" dur="500"/>
                                        <p:tgtEl>
                                          <p:spTgt spid="50"/>
                                        </p:tgtEl>
                                      </p:cBhvr>
                                    </p:animEffect>
                                  </p:childTnLst>
                                </p:cTn>
                              </p:par>
                            </p:childTnLst>
                          </p:cTn>
                        </p:par>
                        <p:par>
                          <p:cTn id="71" fill="hold">
                            <p:stCondLst>
                              <p:cond delay="5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500"/>
                                        <p:tgtEl>
                                          <p:spTgt spid="21"/>
                                        </p:tgtEl>
                                      </p:cBhvr>
                                    </p:animEffect>
                                    <p:anim calcmode="lin" valueType="num">
                                      <p:cBhvr>
                                        <p:cTn id="75" dur="500" fill="hold"/>
                                        <p:tgtEl>
                                          <p:spTgt spid="21"/>
                                        </p:tgtEl>
                                        <p:attrNameLst>
                                          <p:attrName>ppt_x</p:attrName>
                                        </p:attrNameLst>
                                      </p:cBhvr>
                                      <p:tavLst>
                                        <p:tav tm="0">
                                          <p:val>
                                            <p:strVal val="#ppt_x"/>
                                          </p:val>
                                        </p:tav>
                                        <p:tav tm="100000">
                                          <p:val>
                                            <p:strVal val="#ppt_x"/>
                                          </p:val>
                                        </p:tav>
                                      </p:tavLst>
                                    </p:anim>
                                    <p:anim calcmode="lin" valueType="num">
                                      <p:cBhvr>
                                        <p:cTn id="76" dur="500" fill="hold"/>
                                        <p:tgtEl>
                                          <p:spTgt spid="21"/>
                                        </p:tgtEl>
                                        <p:attrNameLst>
                                          <p:attrName>ppt_y</p:attrName>
                                        </p:attrNameLst>
                                      </p:cBhvr>
                                      <p:tavLst>
                                        <p:tav tm="0">
                                          <p:val>
                                            <p:strVal val="#ppt_y-.1"/>
                                          </p:val>
                                        </p:tav>
                                        <p:tav tm="100000">
                                          <p:val>
                                            <p:strVal val="#ppt_y"/>
                                          </p:val>
                                        </p:tav>
                                      </p:tavLst>
                                    </p:anim>
                                  </p:childTnLst>
                                </p:cTn>
                              </p:par>
                            </p:childTnLst>
                          </p:cTn>
                        </p:par>
                        <p:par>
                          <p:cTn id="77" fill="hold">
                            <p:stCondLst>
                              <p:cond delay="5500"/>
                            </p:stCondLst>
                            <p:childTnLst>
                              <p:par>
                                <p:cTn id="78" presetID="53" presetClass="entr" presetSubtype="16" fill="hold" nodeType="afterEffect">
                                  <p:stCondLst>
                                    <p:cond delay="0"/>
                                  </p:stCondLst>
                                  <p:childTnLst>
                                    <p:set>
                                      <p:cBhvr>
                                        <p:cTn id="79" dur="1" fill="hold">
                                          <p:stCondLst>
                                            <p:cond delay="0"/>
                                          </p:stCondLst>
                                        </p:cTn>
                                        <p:tgtEl>
                                          <p:spTgt spid="56"/>
                                        </p:tgtEl>
                                        <p:attrNameLst>
                                          <p:attrName>style.visibility</p:attrName>
                                        </p:attrNameLst>
                                      </p:cBhvr>
                                      <p:to>
                                        <p:strVal val="visible"/>
                                      </p:to>
                                    </p:set>
                                    <p:anim calcmode="lin" valueType="num">
                                      <p:cBhvr>
                                        <p:cTn id="80" dur="500" fill="hold"/>
                                        <p:tgtEl>
                                          <p:spTgt spid="56"/>
                                        </p:tgtEl>
                                        <p:attrNameLst>
                                          <p:attrName>ppt_w</p:attrName>
                                        </p:attrNameLst>
                                      </p:cBhvr>
                                      <p:tavLst>
                                        <p:tav tm="0">
                                          <p:val>
                                            <p:fltVal val="0"/>
                                          </p:val>
                                        </p:tav>
                                        <p:tav tm="100000">
                                          <p:val>
                                            <p:strVal val="#ppt_w"/>
                                          </p:val>
                                        </p:tav>
                                      </p:tavLst>
                                    </p:anim>
                                    <p:anim calcmode="lin" valueType="num">
                                      <p:cBhvr>
                                        <p:cTn id="81" dur="500" fill="hold"/>
                                        <p:tgtEl>
                                          <p:spTgt spid="56"/>
                                        </p:tgtEl>
                                        <p:attrNameLst>
                                          <p:attrName>ppt_h</p:attrName>
                                        </p:attrNameLst>
                                      </p:cBhvr>
                                      <p:tavLst>
                                        <p:tav tm="0">
                                          <p:val>
                                            <p:fltVal val="0"/>
                                          </p:val>
                                        </p:tav>
                                        <p:tav tm="100000">
                                          <p:val>
                                            <p:strVal val="#ppt_h"/>
                                          </p:val>
                                        </p:tav>
                                      </p:tavLst>
                                    </p:anim>
                                    <p:animEffect transition="in" filter="fade">
                                      <p:cBhvr>
                                        <p:cTn id="82" dur="500"/>
                                        <p:tgtEl>
                                          <p:spTgt spid="56"/>
                                        </p:tgtEl>
                                      </p:cBhvr>
                                    </p:animEffect>
                                  </p:childTnLst>
                                </p:cTn>
                              </p:par>
                            </p:childTnLst>
                          </p:cTn>
                        </p:par>
                        <p:par>
                          <p:cTn id="83" fill="hold">
                            <p:stCondLst>
                              <p:cond delay="600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500"/>
                                        <p:tgtEl>
                                          <p:spTgt spid="30"/>
                                        </p:tgtEl>
                                      </p:cBhvr>
                                    </p:animEffect>
                                    <p:anim calcmode="lin" valueType="num">
                                      <p:cBhvr>
                                        <p:cTn id="87" dur="500" fill="hold"/>
                                        <p:tgtEl>
                                          <p:spTgt spid="30"/>
                                        </p:tgtEl>
                                        <p:attrNameLst>
                                          <p:attrName>ppt_x</p:attrName>
                                        </p:attrNameLst>
                                      </p:cBhvr>
                                      <p:tavLst>
                                        <p:tav tm="0">
                                          <p:val>
                                            <p:strVal val="#ppt_x"/>
                                          </p:val>
                                        </p:tav>
                                        <p:tav tm="100000">
                                          <p:val>
                                            <p:strVal val="#ppt_x"/>
                                          </p:val>
                                        </p:tav>
                                      </p:tavLst>
                                    </p:anim>
                                    <p:anim calcmode="lin" valueType="num">
                                      <p:cBhvr>
                                        <p:cTn id="88" dur="5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ldLvl="0" animBg="1"/>
      <p:bldP spid="6" grpId="0" bldLvl="0" animBg="1"/>
      <p:bldP spid="9" grpId="0" bldLvl="0" animBg="1"/>
      <p:bldP spid="8" grpId="0" bldLvl="0" animBg="1"/>
      <p:bldP spid="14" grpId="0"/>
      <p:bldP spid="18" grpId="0"/>
      <p:bldP spid="18" grpId="1"/>
      <p:bldP spid="21" grpId="0"/>
      <p:bldP spid="24" grpId="0"/>
      <p:bldP spid="27" grpId="0"/>
      <p:bldP spid="30"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2" name="Content Placeholder 2"/>
          <p:cNvSpPr txBox="1"/>
          <p:nvPr/>
        </p:nvSpPr>
        <p:spPr>
          <a:xfrm>
            <a:off x="733736" y="1227166"/>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环境的缺陷</a:t>
            </a:r>
          </a:p>
        </p:txBody>
      </p:sp>
      <p:sp>
        <p:nvSpPr>
          <p:cNvPr id="16" name="Freeform 13"/>
          <p:cNvSpPr/>
          <p:nvPr/>
        </p:nvSpPr>
        <p:spPr bwMode="auto">
          <a:xfrm rot="5910658">
            <a:off x="8240050" y="3044961"/>
            <a:ext cx="1087224" cy="365367"/>
          </a:xfrm>
          <a:custGeom>
            <a:avLst/>
            <a:gdLst>
              <a:gd name="T0" fmla="*/ 461 w 962"/>
              <a:gd name="T1" fmla="*/ 0 h 183"/>
              <a:gd name="T2" fmla="*/ 531 w 962"/>
              <a:gd name="T3" fmla="*/ 3 h 183"/>
              <a:gd name="T4" fmla="*/ 601 w 962"/>
              <a:gd name="T5" fmla="*/ 12 h 183"/>
              <a:gd name="T6" fmla="*/ 672 w 962"/>
              <a:gd name="T7" fmla="*/ 28 h 183"/>
              <a:gd name="T8" fmla="*/ 745 w 962"/>
              <a:gd name="T9" fmla="*/ 52 h 183"/>
              <a:gd name="T10" fmla="*/ 818 w 962"/>
              <a:gd name="T11" fmla="*/ 83 h 183"/>
              <a:gd name="T12" fmla="*/ 889 w 962"/>
              <a:gd name="T13" fmla="*/ 124 h 183"/>
              <a:gd name="T14" fmla="*/ 962 w 962"/>
              <a:gd name="T15" fmla="*/ 173 h 183"/>
              <a:gd name="T16" fmla="*/ 954 w 962"/>
              <a:gd name="T17" fmla="*/ 183 h 183"/>
              <a:gd name="T18" fmla="*/ 883 w 962"/>
              <a:gd name="T19" fmla="*/ 134 h 183"/>
              <a:gd name="T20" fmla="*/ 812 w 962"/>
              <a:gd name="T21" fmla="*/ 95 h 183"/>
              <a:gd name="T22" fmla="*/ 740 w 962"/>
              <a:gd name="T23" fmla="*/ 64 h 183"/>
              <a:gd name="T24" fmla="*/ 669 w 962"/>
              <a:gd name="T25" fmla="*/ 40 h 183"/>
              <a:gd name="T26" fmla="*/ 599 w 962"/>
              <a:gd name="T27" fmla="*/ 24 h 183"/>
              <a:gd name="T28" fmla="*/ 529 w 962"/>
              <a:gd name="T29" fmla="*/ 15 h 183"/>
              <a:gd name="T30" fmla="*/ 461 w 962"/>
              <a:gd name="T31" fmla="*/ 12 h 183"/>
              <a:gd name="T32" fmla="*/ 387 w 962"/>
              <a:gd name="T33" fmla="*/ 15 h 183"/>
              <a:gd name="T34" fmla="*/ 314 w 962"/>
              <a:gd name="T35" fmla="*/ 25 h 183"/>
              <a:gd name="T36" fmla="*/ 246 w 962"/>
              <a:gd name="T37" fmla="*/ 42 h 183"/>
              <a:gd name="T38" fmla="*/ 180 w 962"/>
              <a:gd name="T39" fmla="*/ 64 h 183"/>
              <a:gd name="T40" fmla="*/ 118 w 962"/>
              <a:gd name="T41" fmla="*/ 91 h 183"/>
              <a:gd name="T42" fmla="*/ 60 w 962"/>
              <a:gd name="T43" fmla="*/ 121 h 183"/>
              <a:gd name="T44" fmla="*/ 8 w 962"/>
              <a:gd name="T45" fmla="*/ 155 h 183"/>
              <a:gd name="T46" fmla="*/ 8 w 962"/>
              <a:gd name="T47" fmla="*/ 155 h 183"/>
              <a:gd name="T48" fmla="*/ 0 w 962"/>
              <a:gd name="T49" fmla="*/ 144 h 183"/>
              <a:gd name="T50" fmla="*/ 54 w 962"/>
              <a:gd name="T51" fmla="*/ 110 h 183"/>
              <a:gd name="T52" fmla="*/ 112 w 962"/>
              <a:gd name="T53" fmla="*/ 79 h 183"/>
              <a:gd name="T54" fmla="*/ 176 w 962"/>
              <a:gd name="T55" fmla="*/ 52 h 183"/>
              <a:gd name="T56" fmla="*/ 243 w 962"/>
              <a:gd name="T57" fmla="*/ 30 h 183"/>
              <a:gd name="T58" fmla="*/ 312 w 962"/>
              <a:gd name="T59" fmla="*/ 14 h 183"/>
              <a:gd name="T60" fmla="*/ 385 w 962"/>
              <a:gd name="T61" fmla="*/ 3 h 183"/>
              <a:gd name="T62" fmla="*/ 461 w 962"/>
              <a:gd name="T6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2" h="183">
                <a:moveTo>
                  <a:pt x="461" y="0"/>
                </a:moveTo>
                <a:lnTo>
                  <a:pt x="531" y="3"/>
                </a:lnTo>
                <a:lnTo>
                  <a:pt x="601" y="12"/>
                </a:lnTo>
                <a:lnTo>
                  <a:pt x="672" y="28"/>
                </a:lnTo>
                <a:lnTo>
                  <a:pt x="745" y="52"/>
                </a:lnTo>
                <a:lnTo>
                  <a:pt x="818" y="83"/>
                </a:lnTo>
                <a:lnTo>
                  <a:pt x="889" y="124"/>
                </a:lnTo>
                <a:lnTo>
                  <a:pt x="962" y="173"/>
                </a:lnTo>
                <a:lnTo>
                  <a:pt x="954" y="183"/>
                </a:lnTo>
                <a:lnTo>
                  <a:pt x="883" y="134"/>
                </a:lnTo>
                <a:lnTo>
                  <a:pt x="812" y="95"/>
                </a:lnTo>
                <a:lnTo>
                  <a:pt x="740" y="64"/>
                </a:lnTo>
                <a:lnTo>
                  <a:pt x="669" y="40"/>
                </a:lnTo>
                <a:lnTo>
                  <a:pt x="599" y="24"/>
                </a:lnTo>
                <a:lnTo>
                  <a:pt x="529" y="15"/>
                </a:lnTo>
                <a:lnTo>
                  <a:pt x="461" y="12"/>
                </a:lnTo>
                <a:lnTo>
                  <a:pt x="387" y="15"/>
                </a:lnTo>
                <a:lnTo>
                  <a:pt x="314" y="25"/>
                </a:lnTo>
                <a:lnTo>
                  <a:pt x="246" y="42"/>
                </a:lnTo>
                <a:lnTo>
                  <a:pt x="180" y="64"/>
                </a:lnTo>
                <a:lnTo>
                  <a:pt x="118" y="91"/>
                </a:lnTo>
                <a:lnTo>
                  <a:pt x="60" y="121"/>
                </a:lnTo>
                <a:lnTo>
                  <a:pt x="8" y="155"/>
                </a:lnTo>
                <a:lnTo>
                  <a:pt x="8" y="155"/>
                </a:lnTo>
                <a:lnTo>
                  <a:pt x="0" y="144"/>
                </a:lnTo>
                <a:lnTo>
                  <a:pt x="54" y="110"/>
                </a:lnTo>
                <a:lnTo>
                  <a:pt x="112" y="79"/>
                </a:lnTo>
                <a:lnTo>
                  <a:pt x="176" y="52"/>
                </a:lnTo>
                <a:lnTo>
                  <a:pt x="243" y="30"/>
                </a:lnTo>
                <a:lnTo>
                  <a:pt x="312" y="14"/>
                </a:lnTo>
                <a:lnTo>
                  <a:pt x="385" y="3"/>
                </a:lnTo>
                <a:lnTo>
                  <a:pt x="461" y="0"/>
                </a:lnTo>
                <a:close/>
              </a:path>
            </a:pathLst>
          </a:custGeom>
          <a:solidFill>
            <a:schemeClr val="accent1"/>
          </a:solidFill>
          <a:ln w="0">
            <a:noFill/>
            <a:prstDash val="solid"/>
            <a:round/>
          </a:ln>
          <a:effectLst>
            <a:outerShdw algn="tl" rotWithShape="0">
              <a:sysClr val="window" lastClr="FFFFFF"/>
            </a:outerShdw>
          </a:effectLst>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sp>
        <p:nvSpPr>
          <p:cNvPr id="6" name="Freeform 13"/>
          <p:cNvSpPr/>
          <p:nvPr/>
        </p:nvSpPr>
        <p:spPr bwMode="auto">
          <a:xfrm>
            <a:off x="7383142" y="4224456"/>
            <a:ext cx="1417880" cy="365367"/>
          </a:xfrm>
          <a:custGeom>
            <a:avLst/>
            <a:gdLst>
              <a:gd name="T0" fmla="*/ 461 w 962"/>
              <a:gd name="T1" fmla="*/ 0 h 183"/>
              <a:gd name="T2" fmla="*/ 531 w 962"/>
              <a:gd name="T3" fmla="*/ 3 h 183"/>
              <a:gd name="T4" fmla="*/ 601 w 962"/>
              <a:gd name="T5" fmla="*/ 12 h 183"/>
              <a:gd name="T6" fmla="*/ 672 w 962"/>
              <a:gd name="T7" fmla="*/ 28 h 183"/>
              <a:gd name="T8" fmla="*/ 745 w 962"/>
              <a:gd name="T9" fmla="*/ 52 h 183"/>
              <a:gd name="T10" fmla="*/ 818 w 962"/>
              <a:gd name="T11" fmla="*/ 83 h 183"/>
              <a:gd name="T12" fmla="*/ 889 w 962"/>
              <a:gd name="T13" fmla="*/ 124 h 183"/>
              <a:gd name="T14" fmla="*/ 962 w 962"/>
              <a:gd name="T15" fmla="*/ 173 h 183"/>
              <a:gd name="T16" fmla="*/ 954 w 962"/>
              <a:gd name="T17" fmla="*/ 183 h 183"/>
              <a:gd name="T18" fmla="*/ 883 w 962"/>
              <a:gd name="T19" fmla="*/ 134 h 183"/>
              <a:gd name="T20" fmla="*/ 812 w 962"/>
              <a:gd name="T21" fmla="*/ 95 h 183"/>
              <a:gd name="T22" fmla="*/ 740 w 962"/>
              <a:gd name="T23" fmla="*/ 64 h 183"/>
              <a:gd name="T24" fmla="*/ 669 w 962"/>
              <a:gd name="T25" fmla="*/ 40 h 183"/>
              <a:gd name="T26" fmla="*/ 599 w 962"/>
              <a:gd name="T27" fmla="*/ 24 h 183"/>
              <a:gd name="T28" fmla="*/ 529 w 962"/>
              <a:gd name="T29" fmla="*/ 15 h 183"/>
              <a:gd name="T30" fmla="*/ 461 w 962"/>
              <a:gd name="T31" fmla="*/ 12 h 183"/>
              <a:gd name="T32" fmla="*/ 387 w 962"/>
              <a:gd name="T33" fmla="*/ 15 h 183"/>
              <a:gd name="T34" fmla="*/ 314 w 962"/>
              <a:gd name="T35" fmla="*/ 25 h 183"/>
              <a:gd name="T36" fmla="*/ 246 w 962"/>
              <a:gd name="T37" fmla="*/ 42 h 183"/>
              <a:gd name="T38" fmla="*/ 180 w 962"/>
              <a:gd name="T39" fmla="*/ 64 h 183"/>
              <a:gd name="T40" fmla="*/ 118 w 962"/>
              <a:gd name="T41" fmla="*/ 91 h 183"/>
              <a:gd name="T42" fmla="*/ 60 w 962"/>
              <a:gd name="T43" fmla="*/ 121 h 183"/>
              <a:gd name="T44" fmla="*/ 8 w 962"/>
              <a:gd name="T45" fmla="*/ 155 h 183"/>
              <a:gd name="T46" fmla="*/ 8 w 962"/>
              <a:gd name="T47" fmla="*/ 155 h 183"/>
              <a:gd name="T48" fmla="*/ 0 w 962"/>
              <a:gd name="T49" fmla="*/ 144 h 183"/>
              <a:gd name="T50" fmla="*/ 54 w 962"/>
              <a:gd name="T51" fmla="*/ 110 h 183"/>
              <a:gd name="T52" fmla="*/ 112 w 962"/>
              <a:gd name="T53" fmla="*/ 79 h 183"/>
              <a:gd name="T54" fmla="*/ 176 w 962"/>
              <a:gd name="T55" fmla="*/ 52 h 183"/>
              <a:gd name="T56" fmla="*/ 243 w 962"/>
              <a:gd name="T57" fmla="*/ 30 h 183"/>
              <a:gd name="T58" fmla="*/ 312 w 962"/>
              <a:gd name="T59" fmla="*/ 14 h 183"/>
              <a:gd name="T60" fmla="*/ 385 w 962"/>
              <a:gd name="T61" fmla="*/ 3 h 183"/>
              <a:gd name="T62" fmla="*/ 461 w 962"/>
              <a:gd name="T6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2" h="183">
                <a:moveTo>
                  <a:pt x="461" y="0"/>
                </a:moveTo>
                <a:lnTo>
                  <a:pt x="531" y="3"/>
                </a:lnTo>
                <a:lnTo>
                  <a:pt x="601" y="12"/>
                </a:lnTo>
                <a:lnTo>
                  <a:pt x="672" y="28"/>
                </a:lnTo>
                <a:lnTo>
                  <a:pt x="745" y="52"/>
                </a:lnTo>
                <a:lnTo>
                  <a:pt x="818" y="83"/>
                </a:lnTo>
                <a:lnTo>
                  <a:pt x="889" y="124"/>
                </a:lnTo>
                <a:lnTo>
                  <a:pt x="962" y="173"/>
                </a:lnTo>
                <a:lnTo>
                  <a:pt x="954" y="183"/>
                </a:lnTo>
                <a:lnTo>
                  <a:pt x="883" y="134"/>
                </a:lnTo>
                <a:lnTo>
                  <a:pt x="812" y="95"/>
                </a:lnTo>
                <a:lnTo>
                  <a:pt x="740" y="64"/>
                </a:lnTo>
                <a:lnTo>
                  <a:pt x="669" y="40"/>
                </a:lnTo>
                <a:lnTo>
                  <a:pt x="599" y="24"/>
                </a:lnTo>
                <a:lnTo>
                  <a:pt x="529" y="15"/>
                </a:lnTo>
                <a:lnTo>
                  <a:pt x="461" y="12"/>
                </a:lnTo>
                <a:lnTo>
                  <a:pt x="387" y="15"/>
                </a:lnTo>
                <a:lnTo>
                  <a:pt x="314" y="25"/>
                </a:lnTo>
                <a:lnTo>
                  <a:pt x="246" y="42"/>
                </a:lnTo>
                <a:lnTo>
                  <a:pt x="180" y="64"/>
                </a:lnTo>
                <a:lnTo>
                  <a:pt x="118" y="91"/>
                </a:lnTo>
                <a:lnTo>
                  <a:pt x="60" y="121"/>
                </a:lnTo>
                <a:lnTo>
                  <a:pt x="8" y="155"/>
                </a:lnTo>
                <a:lnTo>
                  <a:pt x="8" y="155"/>
                </a:lnTo>
                <a:lnTo>
                  <a:pt x="0" y="144"/>
                </a:lnTo>
                <a:lnTo>
                  <a:pt x="54" y="110"/>
                </a:lnTo>
                <a:lnTo>
                  <a:pt x="112" y="79"/>
                </a:lnTo>
                <a:lnTo>
                  <a:pt x="176" y="52"/>
                </a:lnTo>
                <a:lnTo>
                  <a:pt x="243" y="30"/>
                </a:lnTo>
                <a:lnTo>
                  <a:pt x="312" y="14"/>
                </a:lnTo>
                <a:lnTo>
                  <a:pt x="385" y="3"/>
                </a:lnTo>
                <a:lnTo>
                  <a:pt x="461" y="0"/>
                </a:lnTo>
                <a:close/>
              </a:path>
            </a:pathLst>
          </a:custGeom>
          <a:solidFill>
            <a:schemeClr val="tx2"/>
          </a:solidFill>
          <a:ln w="0">
            <a:noFill/>
            <a:prstDash val="solid"/>
            <a:round/>
          </a:ln>
          <a:effectLst>
            <a:outerShdw algn="tl" rotWithShape="0">
              <a:sysClr val="window" lastClr="FFFFFF"/>
            </a:outerShdw>
          </a:effectLst>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sp>
        <p:nvSpPr>
          <p:cNvPr id="9" name="Freeform 14"/>
          <p:cNvSpPr/>
          <p:nvPr/>
        </p:nvSpPr>
        <p:spPr bwMode="auto">
          <a:xfrm rot="13500000">
            <a:off x="4032980" y="3346607"/>
            <a:ext cx="970317" cy="1595235"/>
          </a:xfrm>
          <a:custGeom>
            <a:avLst/>
            <a:gdLst>
              <a:gd name="T0" fmla="*/ 329 w 486"/>
              <a:gd name="T1" fmla="*/ 0 h 799"/>
              <a:gd name="T2" fmla="*/ 378 w 486"/>
              <a:gd name="T3" fmla="*/ 1 h 799"/>
              <a:gd name="T4" fmla="*/ 430 w 486"/>
              <a:gd name="T5" fmla="*/ 7 h 799"/>
              <a:gd name="T6" fmla="*/ 486 w 486"/>
              <a:gd name="T7" fmla="*/ 19 h 799"/>
              <a:gd name="T8" fmla="*/ 483 w 486"/>
              <a:gd name="T9" fmla="*/ 30 h 799"/>
              <a:gd name="T10" fmla="*/ 428 w 486"/>
              <a:gd name="T11" fmla="*/ 19 h 799"/>
              <a:gd name="T12" fmla="*/ 376 w 486"/>
              <a:gd name="T13" fmla="*/ 13 h 799"/>
              <a:gd name="T14" fmla="*/ 329 w 486"/>
              <a:gd name="T15" fmla="*/ 12 h 799"/>
              <a:gd name="T16" fmla="*/ 278 w 486"/>
              <a:gd name="T17" fmla="*/ 15 h 799"/>
              <a:gd name="T18" fmla="*/ 231 w 486"/>
              <a:gd name="T19" fmla="*/ 22 h 799"/>
              <a:gd name="T20" fmla="*/ 191 w 486"/>
              <a:gd name="T21" fmla="*/ 36 h 799"/>
              <a:gd name="T22" fmla="*/ 153 w 486"/>
              <a:gd name="T23" fmla="*/ 53 h 799"/>
              <a:gd name="T24" fmla="*/ 122 w 486"/>
              <a:gd name="T25" fmla="*/ 74 h 799"/>
              <a:gd name="T26" fmla="*/ 94 w 486"/>
              <a:gd name="T27" fmla="*/ 101 h 799"/>
              <a:gd name="T28" fmla="*/ 72 w 486"/>
              <a:gd name="T29" fmla="*/ 129 h 799"/>
              <a:gd name="T30" fmla="*/ 52 w 486"/>
              <a:gd name="T31" fmla="*/ 162 h 799"/>
              <a:gd name="T32" fmla="*/ 38 w 486"/>
              <a:gd name="T33" fmla="*/ 198 h 799"/>
              <a:gd name="T34" fmla="*/ 27 w 486"/>
              <a:gd name="T35" fmla="*/ 235 h 799"/>
              <a:gd name="T36" fmla="*/ 18 w 486"/>
              <a:gd name="T37" fmla="*/ 275 h 799"/>
              <a:gd name="T38" fmla="*/ 14 w 486"/>
              <a:gd name="T39" fmla="*/ 317 h 799"/>
              <a:gd name="T40" fmla="*/ 12 w 486"/>
              <a:gd name="T41" fmla="*/ 361 h 799"/>
              <a:gd name="T42" fmla="*/ 17 w 486"/>
              <a:gd name="T43" fmla="*/ 434 h 799"/>
              <a:gd name="T44" fmla="*/ 27 w 486"/>
              <a:gd name="T45" fmla="*/ 510 h 799"/>
              <a:gd name="T46" fmla="*/ 45 w 486"/>
              <a:gd name="T47" fmla="*/ 584 h 799"/>
              <a:gd name="T48" fmla="*/ 67 w 486"/>
              <a:gd name="T49" fmla="*/ 657 h 799"/>
              <a:gd name="T50" fmla="*/ 95 w 486"/>
              <a:gd name="T51" fmla="*/ 727 h 799"/>
              <a:gd name="T52" fmla="*/ 127 w 486"/>
              <a:gd name="T53" fmla="*/ 793 h 799"/>
              <a:gd name="T54" fmla="*/ 127 w 486"/>
              <a:gd name="T55" fmla="*/ 793 h 799"/>
              <a:gd name="T56" fmla="*/ 115 w 486"/>
              <a:gd name="T57" fmla="*/ 799 h 799"/>
              <a:gd name="T58" fmla="*/ 84 w 486"/>
              <a:gd name="T59" fmla="*/ 733 h 799"/>
              <a:gd name="T60" fmla="*/ 55 w 486"/>
              <a:gd name="T61" fmla="*/ 662 h 799"/>
              <a:gd name="T62" fmla="*/ 33 w 486"/>
              <a:gd name="T63" fmla="*/ 587 h 799"/>
              <a:gd name="T64" fmla="*/ 15 w 486"/>
              <a:gd name="T65" fmla="*/ 512 h 799"/>
              <a:gd name="T66" fmla="*/ 5 w 486"/>
              <a:gd name="T67" fmla="*/ 436 h 799"/>
              <a:gd name="T68" fmla="*/ 0 w 486"/>
              <a:gd name="T69" fmla="*/ 361 h 799"/>
              <a:gd name="T70" fmla="*/ 2 w 486"/>
              <a:gd name="T71" fmla="*/ 312 h 799"/>
              <a:gd name="T72" fmla="*/ 8 w 486"/>
              <a:gd name="T73" fmla="*/ 266 h 799"/>
              <a:gd name="T74" fmla="*/ 17 w 486"/>
              <a:gd name="T75" fmla="*/ 222 h 799"/>
              <a:gd name="T76" fmla="*/ 32 w 486"/>
              <a:gd name="T77" fmla="*/ 180 h 799"/>
              <a:gd name="T78" fmla="*/ 49 w 486"/>
              <a:gd name="T79" fmla="*/ 143 h 799"/>
              <a:gd name="T80" fmla="*/ 73 w 486"/>
              <a:gd name="T81" fmla="*/ 107 h 799"/>
              <a:gd name="T82" fmla="*/ 97 w 486"/>
              <a:gd name="T83" fmla="*/ 80 h 799"/>
              <a:gd name="T84" fmla="*/ 125 w 486"/>
              <a:gd name="T85" fmla="*/ 56 h 799"/>
              <a:gd name="T86" fmla="*/ 158 w 486"/>
              <a:gd name="T87" fmla="*/ 37 h 799"/>
              <a:gd name="T88" fmla="*/ 194 w 486"/>
              <a:gd name="T89" fmla="*/ 21 h 799"/>
              <a:gd name="T90" fmla="*/ 235 w 486"/>
              <a:gd name="T91" fmla="*/ 9 h 799"/>
              <a:gd name="T92" fmla="*/ 280 w 486"/>
              <a:gd name="T93" fmla="*/ 1 h 799"/>
              <a:gd name="T94" fmla="*/ 329 w 486"/>
              <a:gd name="T95"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6" h="799">
                <a:moveTo>
                  <a:pt x="329" y="0"/>
                </a:moveTo>
                <a:lnTo>
                  <a:pt x="378" y="1"/>
                </a:lnTo>
                <a:lnTo>
                  <a:pt x="430" y="7"/>
                </a:lnTo>
                <a:lnTo>
                  <a:pt x="486" y="19"/>
                </a:lnTo>
                <a:lnTo>
                  <a:pt x="483" y="30"/>
                </a:lnTo>
                <a:lnTo>
                  <a:pt x="428" y="19"/>
                </a:lnTo>
                <a:lnTo>
                  <a:pt x="376" y="13"/>
                </a:lnTo>
                <a:lnTo>
                  <a:pt x="329" y="12"/>
                </a:lnTo>
                <a:lnTo>
                  <a:pt x="278" y="15"/>
                </a:lnTo>
                <a:lnTo>
                  <a:pt x="231" y="22"/>
                </a:lnTo>
                <a:lnTo>
                  <a:pt x="191" y="36"/>
                </a:lnTo>
                <a:lnTo>
                  <a:pt x="153" y="53"/>
                </a:lnTo>
                <a:lnTo>
                  <a:pt x="122" y="74"/>
                </a:lnTo>
                <a:lnTo>
                  <a:pt x="94" y="101"/>
                </a:lnTo>
                <a:lnTo>
                  <a:pt x="72" y="129"/>
                </a:lnTo>
                <a:lnTo>
                  <a:pt x="52" y="162"/>
                </a:lnTo>
                <a:lnTo>
                  <a:pt x="38" y="198"/>
                </a:lnTo>
                <a:lnTo>
                  <a:pt x="27" y="235"/>
                </a:lnTo>
                <a:lnTo>
                  <a:pt x="18" y="275"/>
                </a:lnTo>
                <a:lnTo>
                  <a:pt x="14" y="317"/>
                </a:lnTo>
                <a:lnTo>
                  <a:pt x="12" y="361"/>
                </a:lnTo>
                <a:lnTo>
                  <a:pt x="17" y="434"/>
                </a:lnTo>
                <a:lnTo>
                  <a:pt x="27" y="510"/>
                </a:lnTo>
                <a:lnTo>
                  <a:pt x="45" y="584"/>
                </a:lnTo>
                <a:lnTo>
                  <a:pt x="67" y="657"/>
                </a:lnTo>
                <a:lnTo>
                  <a:pt x="95" y="727"/>
                </a:lnTo>
                <a:lnTo>
                  <a:pt x="127" y="793"/>
                </a:lnTo>
                <a:lnTo>
                  <a:pt x="127" y="793"/>
                </a:lnTo>
                <a:lnTo>
                  <a:pt x="115" y="799"/>
                </a:lnTo>
                <a:lnTo>
                  <a:pt x="84" y="733"/>
                </a:lnTo>
                <a:lnTo>
                  <a:pt x="55" y="662"/>
                </a:lnTo>
                <a:lnTo>
                  <a:pt x="33" y="587"/>
                </a:lnTo>
                <a:lnTo>
                  <a:pt x="15" y="512"/>
                </a:lnTo>
                <a:lnTo>
                  <a:pt x="5" y="436"/>
                </a:lnTo>
                <a:lnTo>
                  <a:pt x="0" y="361"/>
                </a:lnTo>
                <a:lnTo>
                  <a:pt x="2" y="312"/>
                </a:lnTo>
                <a:lnTo>
                  <a:pt x="8" y="266"/>
                </a:lnTo>
                <a:lnTo>
                  <a:pt x="17" y="222"/>
                </a:lnTo>
                <a:lnTo>
                  <a:pt x="32" y="180"/>
                </a:lnTo>
                <a:lnTo>
                  <a:pt x="49" y="143"/>
                </a:lnTo>
                <a:lnTo>
                  <a:pt x="73" y="107"/>
                </a:lnTo>
                <a:lnTo>
                  <a:pt x="97" y="80"/>
                </a:lnTo>
                <a:lnTo>
                  <a:pt x="125" y="56"/>
                </a:lnTo>
                <a:lnTo>
                  <a:pt x="158" y="37"/>
                </a:lnTo>
                <a:lnTo>
                  <a:pt x="194" y="21"/>
                </a:lnTo>
                <a:lnTo>
                  <a:pt x="235" y="9"/>
                </a:lnTo>
                <a:lnTo>
                  <a:pt x="280" y="1"/>
                </a:lnTo>
                <a:lnTo>
                  <a:pt x="329" y="0"/>
                </a:lnTo>
                <a:close/>
              </a:path>
            </a:pathLst>
          </a:custGeom>
          <a:solidFill>
            <a:schemeClr val="accent1"/>
          </a:solidFill>
          <a:ln w="0">
            <a:noFill/>
            <a:prstDash val="solid"/>
            <a:round/>
          </a:ln>
          <a:effectLst>
            <a:outerShdw algn="tl" rotWithShape="0">
              <a:sysClr val="window" lastClr="FFFFFF"/>
            </a:outerShdw>
          </a:effectLst>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sp>
        <p:nvSpPr>
          <p:cNvPr id="8" name="Freeform 6"/>
          <p:cNvSpPr/>
          <p:nvPr/>
        </p:nvSpPr>
        <p:spPr bwMode="auto">
          <a:xfrm>
            <a:off x="155721" y="2857567"/>
            <a:ext cx="12702007" cy="2597727"/>
          </a:xfrm>
          <a:custGeom>
            <a:avLst/>
            <a:gdLst>
              <a:gd name="T0" fmla="*/ 4415 w 4902"/>
              <a:gd name="T1" fmla="*/ 13 h 1301"/>
              <a:gd name="T2" fmla="*/ 4658 w 4902"/>
              <a:gd name="T3" fmla="*/ 87 h 1301"/>
              <a:gd name="T4" fmla="*/ 4902 w 4902"/>
              <a:gd name="T5" fmla="*/ 238 h 1301"/>
              <a:gd name="T6" fmla="*/ 4734 w 4902"/>
              <a:gd name="T7" fmla="*/ 139 h 1301"/>
              <a:gd name="T8" fmla="*/ 4492 w 4902"/>
              <a:gd name="T9" fmla="*/ 41 h 1301"/>
              <a:gd name="T10" fmla="*/ 4253 w 4902"/>
              <a:gd name="T11" fmla="*/ 11 h 1301"/>
              <a:gd name="T12" fmla="*/ 3954 w 4902"/>
              <a:gd name="T13" fmla="*/ 55 h 1301"/>
              <a:gd name="T14" fmla="*/ 3670 w 4902"/>
              <a:gd name="T15" fmla="*/ 165 h 1301"/>
              <a:gd name="T16" fmla="*/ 3409 w 4902"/>
              <a:gd name="T17" fmla="*/ 321 h 1301"/>
              <a:gd name="T18" fmla="*/ 3177 w 4902"/>
              <a:gd name="T19" fmla="*/ 495 h 1301"/>
              <a:gd name="T20" fmla="*/ 2982 w 4902"/>
              <a:gd name="T21" fmla="*/ 664 h 1301"/>
              <a:gd name="T22" fmla="*/ 2820 w 4902"/>
              <a:gd name="T23" fmla="*/ 812 h 1301"/>
              <a:gd name="T24" fmla="*/ 2635 w 4902"/>
              <a:gd name="T25" fmla="*/ 977 h 1301"/>
              <a:gd name="T26" fmla="*/ 2426 w 4902"/>
              <a:gd name="T27" fmla="*/ 1134 h 1301"/>
              <a:gd name="T28" fmla="*/ 2204 w 4902"/>
              <a:gd name="T29" fmla="*/ 1255 h 1301"/>
              <a:gd name="T30" fmla="*/ 1973 w 4902"/>
              <a:gd name="T31" fmla="*/ 1301 h 1301"/>
              <a:gd name="T32" fmla="*/ 1822 w 4902"/>
              <a:gd name="T33" fmla="*/ 1277 h 1301"/>
              <a:gd name="T34" fmla="*/ 1675 w 4902"/>
              <a:gd name="T35" fmla="*/ 1198 h 1301"/>
              <a:gd name="T36" fmla="*/ 1532 w 4902"/>
              <a:gd name="T37" fmla="*/ 1056 h 1301"/>
              <a:gd name="T38" fmla="*/ 1397 w 4902"/>
              <a:gd name="T39" fmla="*/ 841 h 1301"/>
              <a:gd name="T40" fmla="*/ 1242 w 4902"/>
              <a:gd name="T41" fmla="*/ 586 h 1301"/>
              <a:gd name="T42" fmla="*/ 1083 w 4902"/>
              <a:gd name="T43" fmla="*/ 409 h 1301"/>
              <a:gd name="T44" fmla="*/ 923 w 4902"/>
              <a:gd name="T45" fmla="*/ 301 h 1301"/>
              <a:gd name="T46" fmla="*/ 762 w 4902"/>
              <a:gd name="T47" fmla="*/ 257 h 1301"/>
              <a:gd name="T48" fmla="*/ 559 w 4902"/>
              <a:gd name="T49" fmla="*/ 275 h 1301"/>
              <a:gd name="T50" fmla="*/ 342 w 4902"/>
              <a:gd name="T51" fmla="*/ 379 h 1301"/>
              <a:gd name="T52" fmla="*/ 137 w 4902"/>
              <a:gd name="T53" fmla="*/ 547 h 1301"/>
              <a:gd name="T54" fmla="*/ 0 w 4902"/>
              <a:gd name="T55" fmla="*/ 676 h 1301"/>
              <a:gd name="T56" fmla="*/ 177 w 4902"/>
              <a:gd name="T57" fmla="*/ 492 h 1301"/>
              <a:gd name="T58" fmla="*/ 367 w 4902"/>
              <a:gd name="T59" fmla="*/ 348 h 1301"/>
              <a:gd name="T60" fmla="*/ 569 w 4902"/>
              <a:gd name="T61" fmla="*/ 260 h 1301"/>
              <a:gd name="T62" fmla="*/ 764 w 4902"/>
              <a:gd name="T63" fmla="*/ 245 h 1301"/>
              <a:gd name="T64" fmla="*/ 927 w 4902"/>
              <a:gd name="T65" fmla="*/ 291 h 1301"/>
              <a:gd name="T66" fmla="*/ 1091 w 4902"/>
              <a:gd name="T67" fmla="*/ 400 h 1301"/>
              <a:gd name="T68" fmla="*/ 1251 w 4902"/>
              <a:gd name="T69" fmla="*/ 578 h 1301"/>
              <a:gd name="T70" fmla="*/ 1407 w 4902"/>
              <a:gd name="T71" fmla="*/ 835 h 1301"/>
              <a:gd name="T72" fmla="*/ 1541 w 4902"/>
              <a:gd name="T73" fmla="*/ 1048 h 1301"/>
              <a:gd name="T74" fmla="*/ 1682 w 4902"/>
              <a:gd name="T75" fmla="*/ 1188 h 1301"/>
              <a:gd name="T76" fmla="*/ 1826 w 4902"/>
              <a:gd name="T77" fmla="*/ 1265 h 1301"/>
              <a:gd name="T78" fmla="*/ 1973 w 4902"/>
              <a:gd name="T79" fmla="*/ 1289 h 1301"/>
              <a:gd name="T80" fmla="*/ 2199 w 4902"/>
              <a:gd name="T81" fmla="*/ 1243 h 1301"/>
              <a:gd name="T82" fmla="*/ 2421 w 4902"/>
              <a:gd name="T83" fmla="*/ 1125 h 1301"/>
              <a:gd name="T84" fmla="*/ 2627 w 4902"/>
              <a:gd name="T85" fmla="*/ 968 h 1301"/>
              <a:gd name="T86" fmla="*/ 2811 w 4902"/>
              <a:gd name="T87" fmla="*/ 803 h 1301"/>
              <a:gd name="T88" fmla="*/ 2975 w 4902"/>
              <a:gd name="T89" fmla="*/ 655 h 1301"/>
              <a:gd name="T90" fmla="*/ 3169 w 4902"/>
              <a:gd name="T91" fmla="*/ 486 h 1301"/>
              <a:gd name="T92" fmla="*/ 3403 w 4902"/>
              <a:gd name="T93" fmla="*/ 310 h 1301"/>
              <a:gd name="T94" fmla="*/ 3664 w 4902"/>
              <a:gd name="T95" fmla="*/ 154 h 1301"/>
              <a:gd name="T96" fmla="*/ 3951 w 4902"/>
              <a:gd name="T97" fmla="*/ 43 h 1301"/>
              <a:gd name="T98" fmla="*/ 4253 w 4902"/>
              <a:gd name="T99" fmla="*/ 0 h 1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02" h="1301">
                <a:moveTo>
                  <a:pt x="4253" y="0"/>
                </a:moveTo>
                <a:lnTo>
                  <a:pt x="4333" y="3"/>
                </a:lnTo>
                <a:lnTo>
                  <a:pt x="4415" y="13"/>
                </a:lnTo>
                <a:lnTo>
                  <a:pt x="4495" y="29"/>
                </a:lnTo>
                <a:lnTo>
                  <a:pt x="4577" y="55"/>
                </a:lnTo>
                <a:lnTo>
                  <a:pt x="4658" y="87"/>
                </a:lnTo>
                <a:lnTo>
                  <a:pt x="4740" y="129"/>
                </a:lnTo>
                <a:lnTo>
                  <a:pt x="4822" y="178"/>
                </a:lnTo>
                <a:lnTo>
                  <a:pt x="4902" y="238"/>
                </a:lnTo>
                <a:lnTo>
                  <a:pt x="4895" y="246"/>
                </a:lnTo>
                <a:lnTo>
                  <a:pt x="4814" y="188"/>
                </a:lnTo>
                <a:lnTo>
                  <a:pt x="4734" y="139"/>
                </a:lnTo>
                <a:lnTo>
                  <a:pt x="4654" y="98"/>
                </a:lnTo>
                <a:lnTo>
                  <a:pt x="4572" y="66"/>
                </a:lnTo>
                <a:lnTo>
                  <a:pt x="4492" y="41"/>
                </a:lnTo>
                <a:lnTo>
                  <a:pt x="4412" y="25"/>
                </a:lnTo>
                <a:lnTo>
                  <a:pt x="4333" y="14"/>
                </a:lnTo>
                <a:lnTo>
                  <a:pt x="4253" y="11"/>
                </a:lnTo>
                <a:lnTo>
                  <a:pt x="4152" y="16"/>
                </a:lnTo>
                <a:lnTo>
                  <a:pt x="4052" y="31"/>
                </a:lnTo>
                <a:lnTo>
                  <a:pt x="3954" y="55"/>
                </a:lnTo>
                <a:lnTo>
                  <a:pt x="3857" y="84"/>
                </a:lnTo>
                <a:lnTo>
                  <a:pt x="3762" y="121"/>
                </a:lnTo>
                <a:lnTo>
                  <a:pt x="3670" y="165"/>
                </a:lnTo>
                <a:lnTo>
                  <a:pt x="3580" y="214"/>
                </a:lnTo>
                <a:lnTo>
                  <a:pt x="3493" y="266"/>
                </a:lnTo>
                <a:lnTo>
                  <a:pt x="3409" y="321"/>
                </a:lnTo>
                <a:lnTo>
                  <a:pt x="3328" y="377"/>
                </a:lnTo>
                <a:lnTo>
                  <a:pt x="3251" y="437"/>
                </a:lnTo>
                <a:lnTo>
                  <a:pt x="3177" y="495"/>
                </a:lnTo>
                <a:lnTo>
                  <a:pt x="3109" y="553"/>
                </a:lnTo>
                <a:lnTo>
                  <a:pt x="3043" y="609"/>
                </a:lnTo>
                <a:lnTo>
                  <a:pt x="2982" y="664"/>
                </a:lnTo>
                <a:lnTo>
                  <a:pt x="2926" y="715"/>
                </a:lnTo>
                <a:lnTo>
                  <a:pt x="2875" y="761"/>
                </a:lnTo>
                <a:lnTo>
                  <a:pt x="2820" y="812"/>
                </a:lnTo>
                <a:lnTo>
                  <a:pt x="2761" y="865"/>
                </a:lnTo>
                <a:lnTo>
                  <a:pt x="2700" y="920"/>
                </a:lnTo>
                <a:lnTo>
                  <a:pt x="2635" y="977"/>
                </a:lnTo>
                <a:lnTo>
                  <a:pt x="2568" y="1032"/>
                </a:lnTo>
                <a:lnTo>
                  <a:pt x="2498" y="1085"/>
                </a:lnTo>
                <a:lnTo>
                  <a:pt x="2426" y="1134"/>
                </a:lnTo>
                <a:lnTo>
                  <a:pt x="2354" y="1181"/>
                </a:lnTo>
                <a:lnTo>
                  <a:pt x="2279" y="1221"/>
                </a:lnTo>
                <a:lnTo>
                  <a:pt x="2204" y="1255"/>
                </a:lnTo>
                <a:lnTo>
                  <a:pt x="2128" y="1280"/>
                </a:lnTo>
                <a:lnTo>
                  <a:pt x="2051" y="1297"/>
                </a:lnTo>
                <a:lnTo>
                  <a:pt x="1973" y="1301"/>
                </a:lnTo>
                <a:lnTo>
                  <a:pt x="1923" y="1300"/>
                </a:lnTo>
                <a:lnTo>
                  <a:pt x="1872" y="1291"/>
                </a:lnTo>
                <a:lnTo>
                  <a:pt x="1822" y="1277"/>
                </a:lnTo>
                <a:lnTo>
                  <a:pt x="1773" y="1258"/>
                </a:lnTo>
                <a:lnTo>
                  <a:pt x="1724" y="1231"/>
                </a:lnTo>
                <a:lnTo>
                  <a:pt x="1675" y="1198"/>
                </a:lnTo>
                <a:lnTo>
                  <a:pt x="1626" y="1158"/>
                </a:lnTo>
                <a:lnTo>
                  <a:pt x="1578" y="1111"/>
                </a:lnTo>
                <a:lnTo>
                  <a:pt x="1532" y="1056"/>
                </a:lnTo>
                <a:lnTo>
                  <a:pt x="1486" y="993"/>
                </a:lnTo>
                <a:lnTo>
                  <a:pt x="1441" y="922"/>
                </a:lnTo>
                <a:lnTo>
                  <a:pt x="1397" y="841"/>
                </a:lnTo>
                <a:lnTo>
                  <a:pt x="1346" y="746"/>
                </a:lnTo>
                <a:lnTo>
                  <a:pt x="1294" y="661"/>
                </a:lnTo>
                <a:lnTo>
                  <a:pt x="1242" y="586"/>
                </a:lnTo>
                <a:lnTo>
                  <a:pt x="1189" y="519"/>
                </a:lnTo>
                <a:lnTo>
                  <a:pt x="1137" y="461"/>
                </a:lnTo>
                <a:lnTo>
                  <a:pt x="1083" y="409"/>
                </a:lnTo>
                <a:lnTo>
                  <a:pt x="1030" y="365"/>
                </a:lnTo>
                <a:lnTo>
                  <a:pt x="976" y="331"/>
                </a:lnTo>
                <a:lnTo>
                  <a:pt x="923" y="301"/>
                </a:lnTo>
                <a:lnTo>
                  <a:pt x="869" y="281"/>
                </a:lnTo>
                <a:lnTo>
                  <a:pt x="816" y="266"/>
                </a:lnTo>
                <a:lnTo>
                  <a:pt x="762" y="257"/>
                </a:lnTo>
                <a:lnTo>
                  <a:pt x="709" y="254"/>
                </a:lnTo>
                <a:lnTo>
                  <a:pt x="633" y="260"/>
                </a:lnTo>
                <a:lnTo>
                  <a:pt x="559" y="275"/>
                </a:lnTo>
                <a:lnTo>
                  <a:pt x="486" y="301"/>
                </a:lnTo>
                <a:lnTo>
                  <a:pt x="413" y="336"/>
                </a:lnTo>
                <a:lnTo>
                  <a:pt x="342" y="379"/>
                </a:lnTo>
                <a:lnTo>
                  <a:pt x="272" y="428"/>
                </a:lnTo>
                <a:lnTo>
                  <a:pt x="202" y="484"/>
                </a:lnTo>
                <a:lnTo>
                  <a:pt x="137" y="547"/>
                </a:lnTo>
                <a:lnTo>
                  <a:pt x="71" y="612"/>
                </a:lnTo>
                <a:lnTo>
                  <a:pt x="9" y="684"/>
                </a:lnTo>
                <a:lnTo>
                  <a:pt x="0" y="676"/>
                </a:lnTo>
                <a:lnTo>
                  <a:pt x="56" y="611"/>
                </a:lnTo>
                <a:lnTo>
                  <a:pt x="116" y="550"/>
                </a:lnTo>
                <a:lnTo>
                  <a:pt x="177" y="492"/>
                </a:lnTo>
                <a:lnTo>
                  <a:pt x="239" y="438"/>
                </a:lnTo>
                <a:lnTo>
                  <a:pt x="303" y="391"/>
                </a:lnTo>
                <a:lnTo>
                  <a:pt x="367" y="348"/>
                </a:lnTo>
                <a:lnTo>
                  <a:pt x="434" y="312"/>
                </a:lnTo>
                <a:lnTo>
                  <a:pt x="501" y="282"/>
                </a:lnTo>
                <a:lnTo>
                  <a:pt x="569" y="260"/>
                </a:lnTo>
                <a:lnTo>
                  <a:pt x="639" y="246"/>
                </a:lnTo>
                <a:lnTo>
                  <a:pt x="709" y="242"/>
                </a:lnTo>
                <a:lnTo>
                  <a:pt x="764" y="245"/>
                </a:lnTo>
                <a:lnTo>
                  <a:pt x="819" y="254"/>
                </a:lnTo>
                <a:lnTo>
                  <a:pt x="872" y="269"/>
                </a:lnTo>
                <a:lnTo>
                  <a:pt x="927" y="291"/>
                </a:lnTo>
                <a:lnTo>
                  <a:pt x="982" y="321"/>
                </a:lnTo>
                <a:lnTo>
                  <a:pt x="1037" y="357"/>
                </a:lnTo>
                <a:lnTo>
                  <a:pt x="1091" y="400"/>
                </a:lnTo>
                <a:lnTo>
                  <a:pt x="1146" y="452"/>
                </a:lnTo>
                <a:lnTo>
                  <a:pt x="1199" y="511"/>
                </a:lnTo>
                <a:lnTo>
                  <a:pt x="1251" y="578"/>
                </a:lnTo>
                <a:lnTo>
                  <a:pt x="1305" y="655"/>
                </a:lnTo>
                <a:lnTo>
                  <a:pt x="1357" y="740"/>
                </a:lnTo>
                <a:lnTo>
                  <a:pt x="1407" y="835"/>
                </a:lnTo>
                <a:lnTo>
                  <a:pt x="1452" y="914"/>
                </a:lnTo>
                <a:lnTo>
                  <a:pt x="1496" y="986"/>
                </a:lnTo>
                <a:lnTo>
                  <a:pt x="1541" y="1048"/>
                </a:lnTo>
                <a:lnTo>
                  <a:pt x="1587" y="1103"/>
                </a:lnTo>
                <a:lnTo>
                  <a:pt x="1634" y="1149"/>
                </a:lnTo>
                <a:lnTo>
                  <a:pt x="1682" y="1188"/>
                </a:lnTo>
                <a:lnTo>
                  <a:pt x="1730" y="1221"/>
                </a:lnTo>
                <a:lnTo>
                  <a:pt x="1777" y="1246"/>
                </a:lnTo>
                <a:lnTo>
                  <a:pt x="1826" y="1265"/>
                </a:lnTo>
                <a:lnTo>
                  <a:pt x="1875" y="1279"/>
                </a:lnTo>
                <a:lnTo>
                  <a:pt x="1924" y="1288"/>
                </a:lnTo>
                <a:lnTo>
                  <a:pt x="1973" y="1289"/>
                </a:lnTo>
                <a:lnTo>
                  <a:pt x="2049" y="1285"/>
                </a:lnTo>
                <a:lnTo>
                  <a:pt x="2125" y="1268"/>
                </a:lnTo>
                <a:lnTo>
                  <a:pt x="2199" y="1243"/>
                </a:lnTo>
                <a:lnTo>
                  <a:pt x="2273" y="1210"/>
                </a:lnTo>
                <a:lnTo>
                  <a:pt x="2348" y="1170"/>
                </a:lnTo>
                <a:lnTo>
                  <a:pt x="2421" y="1125"/>
                </a:lnTo>
                <a:lnTo>
                  <a:pt x="2490" y="1075"/>
                </a:lnTo>
                <a:lnTo>
                  <a:pt x="2560" y="1023"/>
                </a:lnTo>
                <a:lnTo>
                  <a:pt x="2627" y="968"/>
                </a:lnTo>
                <a:lnTo>
                  <a:pt x="2691" y="911"/>
                </a:lnTo>
                <a:lnTo>
                  <a:pt x="2753" y="856"/>
                </a:lnTo>
                <a:lnTo>
                  <a:pt x="2811" y="803"/>
                </a:lnTo>
                <a:lnTo>
                  <a:pt x="2868" y="752"/>
                </a:lnTo>
                <a:lnTo>
                  <a:pt x="2918" y="706"/>
                </a:lnTo>
                <a:lnTo>
                  <a:pt x="2975" y="655"/>
                </a:lnTo>
                <a:lnTo>
                  <a:pt x="3034" y="600"/>
                </a:lnTo>
                <a:lnTo>
                  <a:pt x="3100" y="544"/>
                </a:lnTo>
                <a:lnTo>
                  <a:pt x="3169" y="486"/>
                </a:lnTo>
                <a:lnTo>
                  <a:pt x="3244" y="426"/>
                </a:lnTo>
                <a:lnTo>
                  <a:pt x="3321" y="368"/>
                </a:lnTo>
                <a:lnTo>
                  <a:pt x="3403" y="310"/>
                </a:lnTo>
                <a:lnTo>
                  <a:pt x="3486" y="255"/>
                </a:lnTo>
                <a:lnTo>
                  <a:pt x="3574" y="203"/>
                </a:lnTo>
                <a:lnTo>
                  <a:pt x="3664" y="154"/>
                </a:lnTo>
                <a:lnTo>
                  <a:pt x="3758" y="111"/>
                </a:lnTo>
                <a:lnTo>
                  <a:pt x="3853" y="74"/>
                </a:lnTo>
                <a:lnTo>
                  <a:pt x="3951" y="43"/>
                </a:lnTo>
                <a:lnTo>
                  <a:pt x="4049" y="19"/>
                </a:lnTo>
                <a:lnTo>
                  <a:pt x="4150" y="4"/>
                </a:lnTo>
                <a:lnTo>
                  <a:pt x="4253" y="0"/>
                </a:lnTo>
                <a:close/>
              </a:path>
            </a:pathLst>
          </a:custGeom>
          <a:solidFill>
            <a:schemeClr val="accent1"/>
          </a:solidFill>
          <a:ln w="0">
            <a:noFill/>
            <a:prstDash val="solid"/>
            <a:round/>
          </a:ln>
          <a:effectLst>
            <a:outerShdw algn="tl" rotWithShape="0">
              <a:sysClr val="window" lastClr="FFFFFF"/>
            </a:outerShdw>
          </a:effectLst>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sp>
        <p:nvSpPr>
          <p:cNvPr id="14" name="Rectangle 26"/>
          <p:cNvSpPr/>
          <p:nvPr/>
        </p:nvSpPr>
        <p:spPr bwMode="auto">
          <a:xfrm>
            <a:off x="479181" y="4043588"/>
            <a:ext cx="2132292" cy="382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ysClr val="windowText" lastClr="000000"/>
                </a:solidFill>
                <a:miter lim="800000"/>
                <a:headEnd type="none" w="med" len="med"/>
                <a:tailEnd type="none" w="med" len="med"/>
              </a14:hiddenLine>
            </a:ext>
          </a:extLst>
        </p:spPr>
        <p:txBody>
          <a:bodyPr lIns="0" tIns="0" rIns="0" bIns="0" anchor="t"/>
          <a:lstStyle/>
          <a:p>
            <a:pPr algn="ctr" defTabSz="904240" eaLnBrk="0" fontAlgn="auto" hangingPunct="0">
              <a:lnSpc>
                <a:spcPts val="2530"/>
              </a:lnSpc>
              <a:spcBef>
                <a:spcPts val="0"/>
              </a:spcBef>
              <a:spcAft>
                <a:spcPts val="0"/>
              </a:spcAft>
              <a:defRPr/>
            </a:pPr>
            <a:r>
              <a:rPr lang="zh-CN" altLang="en-US" sz="1900" b="1" dirty="0">
                <a:solidFill>
                  <a:schemeClr val="tx1">
                    <a:lumMod val="75000"/>
                    <a:lumOff val="25000"/>
                  </a:schemeClr>
                </a:solidFill>
                <a:latin typeface="微软雅黑" panose="020B0503020204020204" pitchFamily="34" charset="-122"/>
                <a:sym typeface="+mn-ea"/>
              </a:rPr>
              <a:t>照明不良</a:t>
            </a:r>
            <a:endParaRPr lang="zh-CN" altLang="en-US" sz="1900" b="1" dirty="0">
              <a:solidFill>
                <a:schemeClr val="tx1">
                  <a:lumMod val="75000"/>
                  <a:lumOff val="25000"/>
                </a:schemeClr>
              </a:solidFill>
              <a:latin typeface="微软雅黑" panose="020B0503020204020204" pitchFamily="34" charset="-122"/>
              <a:ea typeface="微软雅黑" panose="020B0503020204020204" pitchFamily="34" charset="-122"/>
              <a:cs typeface="Lato Light" charset="0"/>
              <a:sym typeface="+mn-ea"/>
            </a:endParaRPr>
          </a:p>
        </p:txBody>
      </p:sp>
      <p:sp>
        <p:nvSpPr>
          <p:cNvPr id="18" name="Rectangle 26"/>
          <p:cNvSpPr/>
          <p:nvPr/>
        </p:nvSpPr>
        <p:spPr bwMode="auto">
          <a:xfrm>
            <a:off x="3812897" y="2713584"/>
            <a:ext cx="1437154" cy="4359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ysClr val="windowText" lastClr="000000"/>
                </a:solidFill>
                <a:miter lim="800000"/>
                <a:headEnd type="none" w="med" len="med"/>
                <a:tailEnd type="none" w="med" len="med"/>
              </a14:hiddenLine>
            </a:ext>
          </a:extLst>
        </p:spPr>
        <p:txBody>
          <a:bodyPr lIns="0" tIns="0" rIns="0" bIns="0" anchor="t"/>
          <a:lstStyle/>
          <a:p>
            <a:pPr algn="ctr" defTabSz="904240" eaLnBrk="0" fontAlgn="auto" hangingPunct="0">
              <a:lnSpc>
                <a:spcPts val="2530"/>
              </a:lnSpc>
              <a:spcBef>
                <a:spcPts val="0"/>
              </a:spcBef>
              <a:spcAft>
                <a:spcPts val="0"/>
              </a:spcAft>
              <a:defRPr/>
            </a:pPr>
            <a:r>
              <a:rPr lang="zh-CN" altLang="en-US" sz="1900" b="1" dirty="0">
                <a:solidFill>
                  <a:schemeClr val="tx1">
                    <a:lumMod val="75000"/>
                    <a:lumOff val="25000"/>
                  </a:schemeClr>
                </a:solidFill>
                <a:latin typeface="微软雅黑" panose="020B0503020204020204" pitchFamily="34" charset="-122"/>
                <a:sym typeface="+mn-ea"/>
              </a:rPr>
              <a:t>通风不良</a:t>
            </a:r>
            <a:endParaRPr lang="zh-CN" altLang="en-US" sz="1900" b="1" dirty="0">
              <a:solidFill>
                <a:schemeClr val="tx1">
                  <a:lumMod val="75000"/>
                  <a:lumOff val="25000"/>
                </a:schemeClr>
              </a:solidFill>
              <a:latin typeface="微软雅黑" panose="020B0503020204020204" pitchFamily="34" charset="-122"/>
              <a:ea typeface="微软雅黑" panose="020B0503020204020204" pitchFamily="34" charset="-122"/>
              <a:cs typeface="Tahoma" panose="020B0604030504040204" pitchFamily="34" charset="0"/>
              <a:sym typeface="+mn-ea"/>
            </a:endParaRPr>
          </a:p>
        </p:txBody>
      </p:sp>
      <p:sp>
        <p:nvSpPr>
          <p:cNvPr id="21" name="Rectangle 26"/>
          <p:cNvSpPr/>
          <p:nvPr/>
        </p:nvSpPr>
        <p:spPr bwMode="auto">
          <a:xfrm>
            <a:off x="5929117" y="1616632"/>
            <a:ext cx="2858236" cy="631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ysClr val="windowText" lastClr="000000"/>
                </a:solidFill>
                <a:miter lim="800000"/>
                <a:headEnd type="none" w="med" len="med"/>
                <a:tailEnd type="none" w="med" len="med"/>
              </a14:hiddenLine>
            </a:ext>
          </a:extLst>
        </p:spPr>
        <p:txBody>
          <a:bodyPr lIns="0" tIns="0" rIns="0" bIns="0" anchor="t"/>
          <a:lstStyle/>
          <a:p>
            <a:pPr algn="ctr" fontAlgn="auto">
              <a:lnSpc>
                <a:spcPct val="150000"/>
              </a:lnSpc>
            </a:pPr>
            <a:r>
              <a:rPr lang="zh-CN" altLang="en-US" sz="1900" b="1" dirty="0">
                <a:solidFill>
                  <a:schemeClr val="tx1">
                    <a:lumMod val="75000"/>
                    <a:lumOff val="25000"/>
                  </a:schemeClr>
                </a:solidFill>
                <a:latin typeface="微软雅黑" panose="020B0503020204020204" pitchFamily="34" charset="-122"/>
                <a:sym typeface="+mn-ea"/>
              </a:rPr>
              <a:t>作业现场杂乱、作业</a:t>
            </a:r>
          </a:p>
          <a:p>
            <a:pPr algn="ctr" fontAlgn="auto">
              <a:lnSpc>
                <a:spcPct val="150000"/>
              </a:lnSpc>
            </a:pPr>
            <a:r>
              <a:rPr lang="zh-CN" altLang="en-US" sz="1900" b="1" dirty="0">
                <a:solidFill>
                  <a:schemeClr val="tx1">
                    <a:lumMod val="75000"/>
                    <a:lumOff val="25000"/>
                  </a:schemeClr>
                </a:solidFill>
                <a:latin typeface="微软雅黑" panose="020B0503020204020204" pitchFamily="34" charset="-122"/>
                <a:sym typeface="+mn-ea"/>
              </a:rPr>
              <a:t>场所狭窄</a:t>
            </a:r>
            <a:endParaRPr lang="zh-CN" altLang="en-US" sz="1900" b="1" dirty="0">
              <a:solidFill>
                <a:schemeClr val="tx1">
                  <a:lumMod val="75000"/>
                  <a:lumOff val="25000"/>
                </a:schemeClr>
              </a:solidFill>
              <a:latin typeface="微软雅黑" panose="020B0503020204020204" pitchFamily="34" charset="-122"/>
              <a:ea typeface="微软雅黑" panose="020B0503020204020204" pitchFamily="34" charset="-122"/>
              <a:sym typeface="+mn-ea"/>
            </a:endParaRPr>
          </a:p>
          <a:p>
            <a:pPr algn="ctr" fontAlgn="auto">
              <a:lnSpc>
                <a:spcPct val="150000"/>
              </a:lnSpc>
            </a:pPr>
            <a:endParaRPr lang="zh-CN" altLang="en-US" sz="1900" b="1" dirty="0">
              <a:solidFill>
                <a:schemeClr val="tx1">
                  <a:lumMod val="75000"/>
                  <a:lumOff val="25000"/>
                </a:schemeClr>
              </a:solidFill>
              <a:latin typeface="微软雅黑" panose="020B0503020204020204" pitchFamily="34" charset="-122"/>
              <a:ea typeface="微软雅黑" panose="020B0503020204020204" pitchFamily="34" charset="-122"/>
              <a:cs typeface="Lato Light" charset="0"/>
              <a:sym typeface="+mn-ea"/>
            </a:endParaRPr>
          </a:p>
        </p:txBody>
      </p:sp>
      <p:sp>
        <p:nvSpPr>
          <p:cNvPr id="24" name="Rectangle 26"/>
          <p:cNvSpPr/>
          <p:nvPr/>
        </p:nvSpPr>
        <p:spPr bwMode="auto">
          <a:xfrm>
            <a:off x="5560118" y="5701070"/>
            <a:ext cx="1809502" cy="591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ysClr val="windowText" lastClr="000000"/>
                </a:solidFill>
                <a:miter lim="800000"/>
                <a:headEnd type="none" w="med" len="med"/>
                <a:tailEnd type="none" w="med" len="med"/>
              </a14:hiddenLine>
            </a:ext>
          </a:extLst>
        </p:spPr>
        <p:txBody>
          <a:bodyPr lIns="0" tIns="0" rIns="0" bIns="0" anchor="t"/>
          <a:lstStyle/>
          <a:p>
            <a:pPr algn="ctr" defTabSz="904240" eaLnBrk="0" fontAlgn="auto" hangingPunct="0">
              <a:lnSpc>
                <a:spcPct val="150000"/>
              </a:lnSpc>
              <a:spcBef>
                <a:spcPts val="0"/>
              </a:spcBef>
              <a:spcAft>
                <a:spcPts val="0"/>
              </a:spcAft>
              <a:defRPr/>
            </a:pPr>
            <a:r>
              <a:rPr lang="zh-CN" altLang="en-US" sz="1900" b="1" dirty="0">
                <a:solidFill>
                  <a:schemeClr val="tx1">
                    <a:lumMod val="75000"/>
                    <a:lumOff val="25000"/>
                  </a:schemeClr>
                </a:solidFill>
                <a:latin typeface="微软雅黑" panose="020B0503020204020204" pitchFamily="34" charset="-122"/>
                <a:sym typeface="+mn-ea"/>
              </a:rPr>
              <a:t>温度、湿度不良、过量噪声</a:t>
            </a:r>
            <a:endParaRPr lang="zh-CN" altLang="en-US" sz="1900" b="1" dirty="0">
              <a:solidFill>
                <a:schemeClr val="tx1">
                  <a:lumMod val="75000"/>
                  <a:lumOff val="25000"/>
                </a:schemeClr>
              </a:solidFill>
              <a:latin typeface="微软雅黑" panose="020B0503020204020204" pitchFamily="34" charset="-122"/>
              <a:ea typeface="微软雅黑" panose="020B0503020204020204" pitchFamily="34" charset="-122"/>
              <a:cs typeface="Lato Light" charset="0"/>
              <a:sym typeface="+mn-ea"/>
            </a:endParaRPr>
          </a:p>
        </p:txBody>
      </p:sp>
      <p:sp>
        <p:nvSpPr>
          <p:cNvPr id="27" name="Rectangle 26"/>
          <p:cNvSpPr/>
          <p:nvPr/>
        </p:nvSpPr>
        <p:spPr bwMode="auto">
          <a:xfrm>
            <a:off x="8522826" y="4970438"/>
            <a:ext cx="1486711" cy="484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ysClr val="windowText" lastClr="000000"/>
                </a:solidFill>
                <a:miter lim="800000"/>
                <a:headEnd type="none" w="med" len="med"/>
                <a:tailEnd type="none" w="med" len="med"/>
              </a14:hiddenLine>
            </a:ext>
          </a:extLst>
        </p:spPr>
        <p:txBody>
          <a:bodyPr lIns="0" tIns="0" rIns="0" bIns="0" anchor="t"/>
          <a:lstStyle/>
          <a:p>
            <a:pPr algn="ctr" defTabSz="904240" eaLnBrk="0" fontAlgn="auto" hangingPunct="0">
              <a:lnSpc>
                <a:spcPts val="2530"/>
              </a:lnSpc>
              <a:spcBef>
                <a:spcPts val="0"/>
              </a:spcBef>
              <a:spcAft>
                <a:spcPts val="0"/>
              </a:spcAft>
              <a:defRPr/>
            </a:pPr>
            <a:r>
              <a:rPr lang="zh-CN" altLang="en-US" sz="1900" b="1" dirty="0">
                <a:solidFill>
                  <a:schemeClr val="tx1">
                    <a:lumMod val="75000"/>
                    <a:lumOff val="25000"/>
                  </a:schemeClr>
                </a:solidFill>
                <a:latin typeface="微软雅黑" panose="020B0503020204020204" pitchFamily="34" charset="-122"/>
                <a:sym typeface="+mn-ea"/>
              </a:rPr>
              <a:t>地面湿滑</a:t>
            </a:r>
            <a:endParaRPr lang="zh-CN" altLang="en-US" sz="1900" b="1" dirty="0">
              <a:solidFill>
                <a:schemeClr val="tx1">
                  <a:lumMod val="75000"/>
                  <a:lumOff val="25000"/>
                </a:schemeClr>
              </a:solidFill>
              <a:latin typeface="微软雅黑" panose="020B0503020204020204" pitchFamily="34" charset="-122"/>
              <a:ea typeface="微软雅黑" panose="020B0503020204020204" pitchFamily="34" charset="-122"/>
              <a:cs typeface="Lato Light" charset="0"/>
              <a:sym typeface="+mn-ea"/>
            </a:endParaRPr>
          </a:p>
        </p:txBody>
      </p:sp>
      <p:sp>
        <p:nvSpPr>
          <p:cNvPr id="30" name="Rectangle 26"/>
          <p:cNvSpPr/>
          <p:nvPr/>
        </p:nvSpPr>
        <p:spPr bwMode="auto">
          <a:xfrm>
            <a:off x="9433603" y="1974916"/>
            <a:ext cx="2518034" cy="448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ysClr val="windowText" lastClr="000000"/>
                </a:solidFill>
                <a:miter lim="800000"/>
                <a:headEnd type="none" w="med" len="med"/>
                <a:tailEnd type="none" w="med" len="med"/>
              </a14:hiddenLine>
            </a:ext>
          </a:extLst>
        </p:spPr>
        <p:txBody>
          <a:bodyPr lIns="0" tIns="0" rIns="0" bIns="0" anchor="t"/>
          <a:lstStyle/>
          <a:p>
            <a:pPr algn="ctr" fontAlgn="auto">
              <a:lnSpc>
                <a:spcPct val="150000"/>
              </a:lnSpc>
            </a:pPr>
            <a:r>
              <a:rPr lang="zh-CN" altLang="en-US" sz="1900" b="1" dirty="0">
                <a:solidFill>
                  <a:schemeClr val="tx1">
                    <a:lumMod val="75000"/>
                    <a:lumOff val="25000"/>
                  </a:schemeClr>
                </a:solidFill>
                <a:latin typeface="微软雅黑" panose="020B0503020204020204" pitchFamily="34" charset="-122"/>
                <a:sym typeface="+mn-ea"/>
              </a:rPr>
              <a:t>消防疏散不良</a:t>
            </a:r>
            <a:endParaRPr lang="zh-CN" altLang="en-US" sz="1900" b="1" dirty="0">
              <a:solidFill>
                <a:schemeClr val="tx1">
                  <a:lumMod val="75000"/>
                  <a:lumOff val="25000"/>
                </a:schemeClr>
              </a:solidFill>
              <a:latin typeface="微软雅黑" panose="020B0503020204020204" pitchFamily="34" charset="-122"/>
              <a:ea typeface="微软雅黑" panose="020B0503020204020204" pitchFamily="34" charset="-122"/>
              <a:sym typeface="+mn-ea"/>
            </a:endParaRPr>
          </a:p>
          <a:p>
            <a:pPr algn="ctr" fontAlgn="auto">
              <a:lnSpc>
                <a:spcPct val="150000"/>
              </a:lnSpc>
            </a:pPr>
            <a:endParaRPr lang="zh-CN" altLang="en-US" sz="1900" b="1" dirty="0">
              <a:solidFill>
                <a:schemeClr val="tx1">
                  <a:lumMod val="75000"/>
                  <a:lumOff val="25000"/>
                </a:schemeClr>
              </a:solidFill>
              <a:latin typeface="微软雅黑" panose="020B0503020204020204" pitchFamily="34" charset="-122"/>
              <a:ea typeface="微软雅黑" panose="020B0503020204020204" pitchFamily="34" charset="-122"/>
              <a:cs typeface="Lato Light" charset="0"/>
              <a:sym typeface="+mn-ea"/>
            </a:endParaRPr>
          </a:p>
        </p:txBody>
      </p:sp>
      <p:grpSp>
        <p:nvGrpSpPr>
          <p:cNvPr id="32" name="Group 15"/>
          <p:cNvGrpSpPr>
            <a:grpSpLocks noChangeAspect="1"/>
          </p:cNvGrpSpPr>
          <p:nvPr/>
        </p:nvGrpSpPr>
        <p:grpSpPr>
          <a:xfrm>
            <a:off x="8711986" y="4318061"/>
            <a:ext cx="607471" cy="607471"/>
            <a:chOff x="6590322" y="2740893"/>
            <a:chExt cx="467298" cy="467298"/>
          </a:xfrm>
        </p:grpSpPr>
        <p:sp>
          <p:nvSpPr>
            <p:cNvPr id="33" name="Freeform 11"/>
            <p:cNvSpPr/>
            <p:nvPr/>
          </p:nvSpPr>
          <p:spPr bwMode="auto">
            <a:xfrm>
              <a:off x="6590322" y="2740893"/>
              <a:ext cx="467298" cy="467298"/>
            </a:xfrm>
            <a:custGeom>
              <a:avLst/>
              <a:gdLst>
                <a:gd name="T0" fmla="*/ 103 w 204"/>
                <a:gd name="T1" fmla="*/ 0 h 204"/>
                <a:gd name="T2" fmla="*/ 130 w 204"/>
                <a:gd name="T3" fmla="*/ 3 h 204"/>
                <a:gd name="T4" fmla="*/ 153 w 204"/>
                <a:gd name="T5" fmla="*/ 13 h 204"/>
                <a:gd name="T6" fmla="*/ 174 w 204"/>
                <a:gd name="T7" fmla="*/ 30 h 204"/>
                <a:gd name="T8" fmla="*/ 191 w 204"/>
                <a:gd name="T9" fmla="*/ 51 h 204"/>
                <a:gd name="T10" fmla="*/ 201 w 204"/>
                <a:gd name="T11" fmla="*/ 74 h 204"/>
                <a:gd name="T12" fmla="*/ 204 w 204"/>
                <a:gd name="T13" fmla="*/ 101 h 204"/>
                <a:gd name="T14" fmla="*/ 201 w 204"/>
                <a:gd name="T15" fmla="*/ 128 h 204"/>
                <a:gd name="T16" fmla="*/ 191 w 204"/>
                <a:gd name="T17" fmla="*/ 153 h 204"/>
                <a:gd name="T18" fmla="*/ 174 w 204"/>
                <a:gd name="T19" fmla="*/ 174 h 204"/>
                <a:gd name="T20" fmla="*/ 153 w 204"/>
                <a:gd name="T21" fmla="*/ 189 h 204"/>
                <a:gd name="T22" fmla="*/ 130 w 204"/>
                <a:gd name="T23" fmla="*/ 199 h 204"/>
                <a:gd name="T24" fmla="*/ 103 w 204"/>
                <a:gd name="T25" fmla="*/ 204 h 204"/>
                <a:gd name="T26" fmla="*/ 76 w 204"/>
                <a:gd name="T27" fmla="*/ 199 h 204"/>
                <a:gd name="T28" fmla="*/ 51 w 204"/>
                <a:gd name="T29" fmla="*/ 189 h 204"/>
                <a:gd name="T30" fmla="*/ 30 w 204"/>
                <a:gd name="T31" fmla="*/ 174 h 204"/>
                <a:gd name="T32" fmla="*/ 15 w 204"/>
                <a:gd name="T33" fmla="*/ 153 h 204"/>
                <a:gd name="T34" fmla="*/ 5 w 204"/>
                <a:gd name="T35" fmla="*/ 128 h 204"/>
                <a:gd name="T36" fmla="*/ 0 w 204"/>
                <a:gd name="T37" fmla="*/ 101 h 204"/>
                <a:gd name="T38" fmla="*/ 5 w 204"/>
                <a:gd name="T39" fmla="*/ 74 h 204"/>
                <a:gd name="T40" fmla="*/ 15 w 204"/>
                <a:gd name="T41" fmla="*/ 51 h 204"/>
                <a:gd name="T42" fmla="*/ 30 w 204"/>
                <a:gd name="T43" fmla="*/ 30 h 204"/>
                <a:gd name="T44" fmla="*/ 51 w 204"/>
                <a:gd name="T45" fmla="*/ 13 h 204"/>
                <a:gd name="T46" fmla="*/ 76 w 204"/>
                <a:gd name="T47" fmla="*/ 3 h 204"/>
                <a:gd name="T48" fmla="*/ 103 w 204"/>
                <a:gd name="T49"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204">
                  <a:moveTo>
                    <a:pt x="103" y="0"/>
                  </a:moveTo>
                  <a:lnTo>
                    <a:pt x="130" y="3"/>
                  </a:lnTo>
                  <a:lnTo>
                    <a:pt x="153" y="13"/>
                  </a:lnTo>
                  <a:lnTo>
                    <a:pt x="174" y="30"/>
                  </a:lnTo>
                  <a:lnTo>
                    <a:pt x="191" y="51"/>
                  </a:lnTo>
                  <a:lnTo>
                    <a:pt x="201" y="74"/>
                  </a:lnTo>
                  <a:lnTo>
                    <a:pt x="204" y="101"/>
                  </a:lnTo>
                  <a:lnTo>
                    <a:pt x="201" y="128"/>
                  </a:lnTo>
                  <a:lnTo>
                    <a:pt x="191" y="153"/>
                  </a:lnTo>
                  <a:lnTo>
                    <a:pt x="174" y="174"/>
                  </a:lnTo>
                  <a:lnTo>
                    <a:pt x="153" y="189"/>
                  </a:lnTo>
                  <a:lnTo>
                    <a:pt x="130" y="199"/>
                  </a:lnTo>
                  <a:lnTo>
                    <a:pt x="103" y="204"/>
                  </a:lnTo>
                  <a:lnTo>
                    <a:pt x="76" y="199"/>
                  </a:lnTo>
                  <a:lnTo>
                    <a:pt x="51" y="189"/>
                  </a:lnTo>
                  <a:lnTo>
                    <a:pt x="30" y="174"/>
                  </a:lnTo>
                  <a:lnTo>
                    <a:pt x="15" y="153"/>
                  </a:lnTo>
                  <a:lnTo>
                    <a:pt x="5" y="128"/>
                  </a:lnTo>
                  <a:lnTo>
                    <a:pt x="0" y="101"/>
                  </a:lnTo>
                  <a:lnTo>
                    <a:pt x="5" y="74"/>
                  </a:lnTo>
                  <a:lnTo>
                    <a:pt x="15" y="51"/>
                  </a:lnTo>
                  <a:lnTo>
                    <a:pt x="30" y="30"/>
                  </a:lnTo>
                  <a:lnTo>
                    <a:pt x="51" y="13"/>
                  </a:lnTo>
                  <a:lnTo>
                    <a:pt x="76" y="3"/>
                  </a:lnTo>
                  <a:lnTo>
                    <a:pt x="103" y="0"/>
                  </a:lnTo>
                  <a:close/>
                </a:path>
              </a:pathLst>
            </a:custGeom>
            <a:solidFill>
              <a:schemeClr val="accent1"/>
            </a:solidFill>
            <a:ln w="0">
              <a:noFill/>
              <a:prstDash val="solid"/>
              <a:round/>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sp>
          <p:nvSpPr>
            <p:cNvPr id="34" name="Freeform 6"/>
            <p:cNvSpPr>
              <a:spLocks noEditPoints="1"/>
            </p:cNvSpPr>
            <p:nvPr/>
          </p:nvSpPr>
          <p:spPr bwMode="auto">
            <a:xfrm>
              <a:off x="6661500" y="2865381"/>
              <a:ext cx="318518" cy="211972"/>
            </a:xfrm>
            <a:custGeom>
              <a:avLst/>
              <a:gdLst>
                <a:gd name="T0" fmla="*/ 176 w 176"/>
                <a:gd name="T1" fmla="*/ 99 h 117"/>
                <a:gd name="T2" fmla="*/ 176 w 176"/>
                <a:gd name="T3" fmla="*/ 108 h 117"/>
                <a:gd name="T4" fmla="*/ 161 w 176"/>
                <a:gd name="T5" fmla="*/ 117 h 117"/>
                <a:gd name="T6" fmla="*/ 15 w 176"/>
                <a:gd name="T7" fmla="*/ 117 h 117"/>
                <a:gd name="T8" fmla="*/ 0 w 176"/>
                <a:gd name="T9" fmla="*/ 108 h 117"/>
                <a:gd name="T10" fmla="*/ 0 w 176"/>
                <a:gd name="T11" fmla="*/ 99 h 117"/>
                <a:gd name="T12" fmla="*/ 15 w 176"/>
                <a:gd name="T13" fmla="*/ 99 h 117"/>
                <a:gd name="T14" fmla="*/ 161 w 176"/>
                <a:gd name="T15" fmla="*/ 99 h 117"/>
                <a:gd name="T16" fmla="*/ 176 w 176"/>
                <a:gd name="T17" fmla="*/ 99 h 117"/>
                <a:gd name="T18" fmla="*/ 24 w 176"/>
                <a:gd name="T19" fmla="*/ 79 h 117"/>
                <a:gd name="T20" fmla="*/ 24 w 176"/>
                <a:gd name="T21" fmla="*/ 14 h 117"/>
                <a:gd name="T22" fmla="*/ 38 w 176"/>
                <a:gd name="T23" fmla="*/ 0 h 117"/>
                <a:gd name="T24" fmla="*/ 138 w 176"/>
                <a:gd name="T25" fmla="*/ 0 h 117"/>
                <a:gd name="T26" fmla="*/ 152 w 176"/>
                <a:gd name="T27" fmla="*/ 14 h 117"/>
                <a:gd name="T28" fmla="*/ 152 w 176"/>
                <a:gd name="T29" fmla="*/ 79 h 117"/>
                <a:gd name="T30" fmla="*/ 138 w 176"/>
                <a:gd name="T31" fmla="*/ 93 h 117"/>
                <a:gd name="T32" fmla="*/ 38 w 176"/>
                <a:gd name="T33" fmla="*/ 93 h 117"/>
                <a:gd name="T34" fmla="*/ 24 w 176"/>
                <a:gd name="T35" fmla="*/ 79 h 117"/>
                <a:gd name="T36" fmla="*/ 35 w 176"/>
                <a:gd name="T37" fmla="*/ 79 h 117"/>
                <a:gd name="T38" fmla="*/ 38 w 176"/>
                <a:gd name="T39" fmla="*/ 82 h 117"/>
                <a:gd name="T40" fmla="*/ 138 w 176"/>
                <a:gd name="T41" fmla="*/ 82 h 117"/>
                <a:gd name="T42" fmla="*/ 141 w 176"/>
                <a:gd name="T43" fmla="*/ 79 h 117"/>
                <a:gd name="T44" fmla="*/ 141 w 176"/>
                <a:gd name="T45" fmla="*/ 14 h 117"/>
                <a:gd name="T46" fmla="*/ 138 w 176"/>
                <a:gd name="T47" fmla="*/ 11 h 117"/>
                <a:gd name="T48" fmla="*/ 38 w 176"/>
                <a:gd name="T49" fmla="*/ 11 h 117"/>
                <a:gd name="T50" fmla="*/ 35 w 176"/>
                <a:gd name="T51" fmla="*/ 14 h 117"/>
                <a:gd name="T52" fmla="*/ 35 w 176"/>
                <a:gd name="T53" fmla="*/ 79 h 117"/>
                <a:gd name="T54" fmla="*/ 97 w 176"/>
                <a:gd name="T55" fmla="*/ 107 h 117"/>
                <a:gd name="T56" fmla="*/ 95 w 176"/>
                <a:gd name="T57" fmla="*/ 105 h 117"/>
                <a:gd name="T58" fmla="*/ 81 w 176"/>
                <a:gd name="T59" fmla="*/ 105 h 117"/>
                <a:gd name="T60" fmla="*/ 79 w 176"/>
                <a:gd name="T61" fmla="*/ 107 h 117"/>
                <a:gd name="T62" fmla="*/ 81 w 176"/>
                <a:gd name="T63" fmla="*/ 108 h 117"/>
                <a:gd name="T64" fmla="*/ 95 w 176"/>
                <a:gd name="T65" fmla="*/ 108 h 117"/>
                <a:gd name="T66" fmla="*/ 97 w 176"/>
                <a:gd name="T6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117">
                  <a:moveTo>
                    <a:pt x="176" y="99"/>
                  </a:moveTo>
                  <a:cubicBezTo>
                    <a:pt x="176" y="108"/>
                    <a:pt x="176" y="108"/>
                    <a:pt x="176" y="108"/>
                  </a:cubicBezTo>
                  <a:cubicBezTo>
                    <a:pt x="176" y="113"/>
                    <a:pt x="169" y="117"/>
                    <a:pt x="161" y="117"/>
                  </a:cubicBezTo>
                  <a:cubicBezTo>
                    <a:pt x="15" y="117"/>
                    <a:pt x="15" y="117"/>
                    <a:pt x="15" y="117"/>
                  </a:cubicBezTo>
                  <a:cubicBezTo>
                    <a:pt x="7" y="117"/>
                    <a:pt x="0" y="113"/>
                    <a:pt x="0" y="108"/>
                  </a:cubicBezTo>
                  <a:cubicBezTo>
                    <a:pt x="0" y="99"/>
                    <a:pt x="0" y="99"/>
                    <a:pt x="0" y="99"/>
                  </a:cubicBezTo>
                  <a:cubicBezTo>
                    <a:pt x="15" y="99"/>
                    <a:pt x="15" y="99"/>
                    <a:pt x="15" y="99"/>
                  </a:cubicBezTo>
                  <a:cubicBezTo>
                    <a:pt x="161" y="99"/>
                    <a:pt x="161" y="99"/>
                    <a:pt x="161" y="99"/>
                  </a:cubicBezTo>
                  <a:lnTo>
                    <a:pt x="176" y="99"/>
                  </a:lnTo>
                  <a:close/>
                  <a:moveTo>
                    <a:pt x="24" y="79"/>
                  </a:moveTo>
                  <a:cubicBezTo>
                    <a:pt x="24" y="14"/>
                    <a:pt x="24" y="14"/>
                    <a:pt x="24" y="14"/>
                  </a:cubicBezTo>
                  <a:cubicBezTo>
                    <a:pt x="24" y="6"/>
                    <a:pt x="30" y="0"/>
                    <a:pt x="38" y="0"/>
                  </a:cubicBezTo>
                  <a:cubicBezTo>
                    <a:pt x="138" y="0"/>
                    <a:pt x="138" y="0"/>
                    <a:pt x="138" y="0"/>
                  </a:cubicBezTo>
                  <a:cubicBezTo>
                    <a:pt x="146" y="0"/>
                    <a:pt x="152" y="6"/>
                    <a:pt x="152" y="14"/>
                  </a:cubicBezTo>
                  <a:cubicBezTo>
                    <a:pt x="152" y="79"/>
                    <a:pt x="152" y="79"/>
                    <a:pt x="152" y="79"/>
                  </a:cubicBezTo>
                  <a:cubicBezTo>
                    <a:pt x="152" y="87"/>
                    <a:pt x="146" y="93"/>
                    <a:pt x="138" y="93"/>
                  </a:cubicBezTo>
                  <a:cubicBezTo>
                    <a:pt x="38" y="93"/>
                    <a:pt x="38" y="93"/>
                    <a:pt x="38" y="93"/>
                  </a:cubicBezTo>
                  <a:cubicBezTo>
                    <a:pt x="30" y="93"/>
                    <a:pt x="24" y="87"/>
                    <a:pt x="24" y="79"/>
                  </a:cubicBezTo>
                  <a:close/>
                  <a:moveTo>
                    <a:pt x="35" y="79"/>
                  </a:moveTo>
                  <a:cubicBezTo>
                    <a:pt x="35" y="80"/>
                    <a:pt x="37" y="82"/>
                    <a:pt x="38" y="82"/>
                  </a:cubicBezTo>
                  <a:cubicBezTo>
                    <a:pt x="138" y="82"/>
                    <a:pt x="138" y="82"/>
                    <a:pt x="138" y="82"/>
                  </a:cubicBezTo>
                  <a:cubicBezTo>
                    <a:pt x="139" y="82"/>
                    <a:pt x="141" y="80"/>
                    <a:pt x="141" y="79"/>
                  </a:cubicBezTo>
                  <a:cubicBezTo>
                    <a:pt x="141" y="14"/>
                    <a:pt x="141" y="14"/>
                    <a:pt x="141" y="14"/>
                  </a:cubicBezTo>
                  <a:cubicBezTo>
                    <a:pt x="141" y="13"/>
                    <a:pt x="139" y="11"/>
                    <a:pt x="138" y="11"/>
                  </a:cubicBezTo>
                  <a:cubicBezTo>
                    <a:pt x="38" y="11"/>
                    <a:pt x="38" y="11"/>
                    <a:pt x="38" y="11"/>
                  </a:cubicBezTo>
                  <a:cubicBezTo>
                    <a:pt x="37" y="11"/>
                    <a:pt x="35" y="13"/>
                    <a:pt x="35" y="14"/>
                  </a:cubicBezTo>
                  <a:lnTo>
                    <a:pt x="35" y="79"/>
                  </a:lnTo>
                  <a:close/>
                  <a:moveTo>
                    <a:pt x="97" y="107"/>
                  </a:moveTo>
                  <a:cubicBezTo>
                    <a:pt x="97" y="106"/>
                    <a:pt x="96" y="105"/>
                    <a:pt x="95" y="105"/>
                  </a:cubicBezTo>
                  <a:cubicBezTo>
                    <a:pt x="81" y="105"/>
                    <a:pt x="81" y="105"/>
                    <a:pt x="81" y="105"/>
                  </a:cubicBezTo>
                  <a:cubicBezTo>
                    <a:pt x="80" y="105"/>
                    <a:pt x="79" y="106"/>
                    <a:pt x="79" y="107"/>
                  </a:cubicBezTo>
                  <a:cubicBezTo>
                    <a:pt x="79" y="107"/>
                    <a:pt x="80" y="108"/>
                    <a:pt x="81" y="108"/>
                  </a:cubicBezTo>
                  <a:cubicBezTo>
                    <a:pt x="95" y="108"/>
                    <a:pt x="95" y="108"/>
                    <a:pt x="95" y="108"/>
                  </a:cubicBezTo>
                  <a:cubicBezTo>
                    <a:pt x="96" y="108"/>
                    <a:pt x="97" y="107"/>
                    <a:pt x="97" y="107"/>
                  </a:cubicBezTo>
                  <a:close/>
                </a:path>
              </a:pathLst>
            </a:custGeom>
            <a:solidFill>
              <a:sysClr val="window" lastClr="FFFFFF"/>
            </a:solidFill>
            <a:ln>
              <a:noFill/>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grpSp>
      <p:grpSp>
        <p:nvGrpSpPr>
          <p:cNvPr id="35" name="Group 1"/>
          <p:cNvGrpSpPr>
            <a:grpSpLocks noChangeAspect="1"/>
          </p:cNvGrpSpPr>
          <p:nvPr/>
        </p:nvGrpSpPr>
        <p:grpSpPr>
          <a:xfrm>
            <a:off x="1209725" y="3152584"/>
            <a:ext cx="604493" cy="607471"/>
            <a:chOff x="1066082" y="1818668"/>
            <a:chExt cx="465007" cy="467298"/>
          </a:xfrm>
        </p:grpSpPr>
        <p:sp>
          <p:nvSpPr>
            <p:cNvPr id="45" name="Freeform 7"/>
            <p:cNvSpPr/>
            <p:nvPr/>
          </p:nvSpPr>
          <p:spPr bwMode="auto">
            <a:xfrm>
              <a:off x="1066082" y="1818668"/>
              <a:ext cx="465007" cy="467298"/>
            </a:xfrm>
            <a:custGeom>
              <a:avLst/>
              <a:gdLst>
                <a:gd name="T0" fmla="*/ 102 w 203"/>
                <a:gd name="T1" fmla="*/ 0 h 204"/>
                <a:gd name="T2" fmla="*/ 129 w 203"/>
                <a:gd name="T3" fmla="*/ 3 h 204"/>
                <a:gd name="T4" fmla="*/ 153 w 203"/>
                <a:gd name="T5" fmla="*/ 13 h 204"/>
                <a:gd name="T6" fmla="*/ 174 w 203"/>
                <a:gd name="T7" fmla="*/ 30 h 204"/>
                <a:gd name="T8" fmla="*/ 190 w 203"/>
                <a:gd name="T9" fmla="*/ 50 h 204"/>
                <a:gd name="T10" fmla="*/ 200 w 203"/>
                <a:gd name="T11" fmla="*/ 74 h 204"/>
                <a:gd name="T12" fmla="*/ 203 w 203"/>
                <a:gd name="T13" fmla="*/ 102 h 204"/>
                <a:gd name="T14" fmla="*/ 200 w 203"/>
                <a:gd name="T15" fmla="*/ 129 h 204"/>
                <a:gd name="T16" fmla="*/ 190 w 203"/>
                <a:gd name="T17" fmla="*/ 153 h 204"/>
                <a:gd name="T18" fmla="*/ 174 w 203"/>
                <a:gd name="T19" fmla="*/ 174 h 204"/>
                <a:gd name="T20" fmla="*/ 153 w 203"/>
                <a:gd name="T21" fmla="*/ 190 h 204"/>
                <a:gd name="T22" fmla="*/ 129 w 203"/>
                <a:gd name="T23" fmla="*/ 201 h 204"/>
                <a:gd name="T24" fmla="*/ 102 w 203"/>
                <a:gd name="T25" fmla="*/ 204 h 204"/>
                <a:gd name="T26" fmla="*/ 74 w 203"/>
                <a:gd name="T27" fmla="*/ 201 h 204"/>
                <a:gd name="T28" fmla="*/ 50 w 203"/>
                <a:gd name="T29" fmla="*/ 190 h 204"/>
                <a:gd name="T30" fmla="*/ 30 w 203"/>
                <a:gd name="T31" fmla="*/ 174 h 204"/>
                <a:gd name="T32" fmla="*/ 13 w 203"/>
                <a:gd name="T33" fmla="*/ 153 h 204"/>
                <a:gd name="T34" fmla="*/ 3 w 203"/>
                <a:gd name="T35" fmla="*/ 129 h 204"/>
                <a:gd name="T36" fmla="*/ 0 w 203"/>
                <a:gd name="T37" fmla="*/ 102 h 204"/>
                <a:gd name="T38" fmla="*/ 3 w 203"/>
                <a:gd name="T39" fmla="*/ 74 h 204"/>
                <a:gd name="T40" fmla="*/ 13 w 203"/>
                <a:gd name="T41" fmla="*/ 50 h 204"/>
                <a:gd name="T42" fmla="*/ 30 w 203"/>
                <a:gd name="T43" fmla="*/ 30 h 204"/>
                <a:gd name="T44" fmla="*/ 50 w 203"/>
                <a:gd name="T45" fmla="*/ 13 h 204"/>
                <a:gd name="T46" fmla="*/ 74 w 203"/>
                <a:gd name="T47" fmla="*/ 3 h 204"/>
                <a:gd name="T48" fmla="*/ 102 w 203"/>
                <a:gd name="T49"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3" h="204">
                  <a:moveTo>
                    <a:pt x="102" y="0"/>
                  </a:moveTo>
                  <a:lnTo>
                    <a:pt x="129" y="3"/>
                  </a:lnTo>
                  <a:lnTo>
                    <a:pt x="153" y="13"/>
                  </a:lnTo>
                  <a:lnTo>
                    <a:pt x="174" y="30"/>
                  </a:lnTo>
                  <a:lnTo>
                    <a:pt x="190" y="50"/>
                  </a:lnTo>
                  <a:lnTo>
                    <a:pt x="200" y="74"/>
                  </a:lnTo>
                  <a:lnTo>
                    <a:pt x="203" y="102"/>
                  </a:lnTo>
                  <a:lnTo>
                    <a:pt x="200" y="129"/>
                  </a:lnTo>
                  <a:lnTo>
                    <a:pt x="190" y="153"/>
                  </a:lnTo>
                  <a:lnTo>
                    <a:pt x="174" y="174"/>
                  </a:lnTo>
                  <a:lnTo>
                    <a:pt x="153" y="190"/>
                  </a:lnTo>
                  <a:lnTo>
                    <a:pt x="129" y="201"/>
                  </a:lnTo>
                  <a:lnTo>
                    <a:pt x="102" y="204"/>
                  </a:lnTo>
                  <a:lnTo>
                    <a:pt x="74" y="201"/>
                  </a:lnTo>
                  <a:lnTo>
                    <a:pt x="50" y="190"/>
                  </a:lnTo>
                  <a:lnTo>
                    <a:pt x="30" y="174"/>
                  </a:lnTo>
                  <a:lnTo>
                    <a:pt x="13" y="153"/>
                  </a:lnTo>
                  <a:lnTo>
                    <a:pt x="3" y="129"/>
                  </a:lnTo>
                  <a:lnTo>
                    <a:pt x="0" y="102"/>
                  </a:lnTo>
                  <a:lnTo>
                    <a:pt x="3" y="74"/>
                  </a:lnTo>
                  <a:lnTo>
                    <a:pt x="13" y="50"/>
                  </a:lnTo>
                  <a:lnTo>
                    <a:pt x="30" y="30"/>
                  </a:lnTo>
                  <a:lnTo>
                    <a:pt x="50" y="13"/>
                  </a:lnTo>
                  <a:lnTo>
                    <a:pt x="74" y="3"/>
                  </a:lnTo>
                  <a:lnTo>
                    <a:pt x="102" y="0"/>
                  </a:lnTo>
                  <a:close/>
                </a:path>
              </a:pathLst>
            </a:custGeom>
            <a:solidFill>
              <a:schemeClr val="accent1"/>
            </a:solidFill>
            <a:ln w="0">
              <a:noFill/>
              <a:prstDash val="solid"/>
              <a:round/>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sp>
          <p:nvSpPr>
            <p:cNvPr id="46" name="Freeform 7"/>
            <p:cNvSpPr>
              <a:spLocks noEditPoints="1"/>
            </p:cNvSpPr>
            <p:nvPr/>
          </p:nvSpPr>
          <p:spPr bwMode="auto">
            <a:xfrm>
              <a:off x="1145360" y="1919614"/>
              <a:ext cx="299574" cy="277578"/>
            </a:xfrm>
            <a:custGeom>
              <a:avLst/>
              <a:gdLst>
                <a:gd name="T0" fmla="*/ 31 w 177"/>
                <a:gd name="T1" fmla="*/ 94 h 164"/>
                <a:gd name="T2" fmla="*/ 19 w 177"/>
                <a:gd name="T3" fmla="*/ 94 h 164"/>
                <a:gd name="T4" fmla="*/ 1 w 177"/>
                <a:gd name="T5" fmla="*/ 79 h 164"/>
                <a:gd name="T6" fmla="*/ 12 w 177"/>
                <a:gd name="T7" fmla="*/ 47 h 164"/>
                <a:gd name="T8" fmla="*/ 36 w 177"/>
                <a:gd name="T9" fmla="*/ 55 h 164"/>
                <a:gd name="T10" fmla="*/ 48 w 177"/>
                <a:gd name="T11" fmla="*/ 52 h 164"/>
                <a:gd name="T12" fmla="*/ 48 w 177"/>
                <a:gd name="T13" fmla="*/ 59 h 164"/>
                <a:gd name="T14" fmla="*/ 55 w 177"/>
                <a:gd name="T15" fmla="*/ 82 h 164"/>
                <a:gd name="T16" fmla="*/ 31 w 177"/>
                <a:gd name="T17" fmla="*/ 94 h 164"/>
                <a:gd name="T18" fmla="*/ 36 w 177"/>
                <a:gd name="T19" fmla="*/ 47 h 164"/>
                <a:gd name="T20" fmla="*/ 12 w 177"/>
                <a:gd name="T21" fmla="*/ 23 h 164"/>
                <a:gd name="T22" fmla="*/ 36 w 177"/>
                <a:gd name="T23" fmla="*/ 0 h 164"/>
                <a:gd name="T24" fmla="*/ 59 w 177"/>
                <a:gd name="T25" fmla="*/ 23 h 164"/>
                <a:gd name="T26" fmla="*/ 36 w 177"/>
                <a:gd name="T27" fmla="*/ 47 h 164"/>
                <a:gd name="T28" fmla="*/ 129 w 177"/>
                <a:gd name="T29" fmla="*/ 164 h 164"/>
                <a:gd name="T30" fmla="*/ 49 w 177"/>
                <a:gd name="T31" fmla="*/ 164 h 164"/>
                <a:gd name="T32" fmla="*/ 24 w 177"/>
                <a:gd name="T33" fmla="*/ 140 h 164"/>
                <a:gd name="T34" fmla="*/ 56 w 177"/>
                <a:gd name="T35" fmla="*/ 88 h 164"/>
                <a:gd name="T36" fmla="*/ 89 w 177"/>
                <a:gd name="T37" fmla="*/ 101 h 164"/>
                <a:gd name="T38" fmla="*/ 121 w 177"/>
                <a:gd name="T39" fmla="*/ 88 h 164"/>
                <a:gd name="T40" fmla="*/ 153 w 177"/>
                <a:gd name="T41" fmla="*/ 140 h 164"/>
                <a:gd name="T42" fmla="*/ 129 w 177"/>
                <a:gd name="T43" fmla="*/ 164 h 164"/>
                <a:gd name="T44" fmla="*/ 89 w 177"/>
                <a:gd name="T45" fmla="*/ 94 h 164"/>
                <a:gd name="T46" fmla="*/ 53 w 177"/>
                <a:gd name="T47" fmla="*/ 59 h 164"/>
                <a:gd name="T48" fmla="*/ 89 w 177"/>
                <a:gd name="T49" fmla="*/ 23 h 164"/>
                <a:gd name="T50" fmla="*/ 124 w 177"/>
                <a:gd name="T51" fmla="*/ 59 h 164"/>
                <a:gd name="T52" fmla="*/ 89 w 177"/>
                <a:gd name="T53" fmla="*/ 94 h 164"/>
                <a:gd name="T54" fmla="*/ 141 w 177"/>
                <a:gd name="T55" fmla="*/ 47 h 164"/>
                <a:gd name="T56" fmla="*/ 118 w 177"/>
                <a:gd name="T57" fmla="*/ 23 h 164"/>
                <a:gd name="T58" fmla="*/ 141 w 177"/>
                <a:gd name="T59" fmla="*/ 0 h 164"/>
                <a:gd name="T60" fmla="*/ 165 w 177"/>
                <a:gd name="T61" fmla="*/ 23 h 164"/>
                <a:gd name="T62" fmla="*/ 141 w 177"/>
                <a:gd name="T63" fmla="*/ 47 h 164"/>
                <a:gd name="T64" fmla="*/ 159 w 177"/>
                <a:gd name="T65" fmla="*/ 94 h 164"/>
                <a:gd name="T66" fmla="*/ 146 w 177"/>
                <a:gd name="T67" fmla="*/ 94 h 164"/>
                <a:gd name="T68" fmla="*/ 122 w 177"/>
                <a:gd name="T69" fmla="*/ 82 h 164"/>
                <a:gd name="T70" fmla="*/ 130 w 177"/>
                <a:gd name="T71" fmla="*/ 59 h 164"/>
                <a:gd name="T72" fmla="*/ 129 w 177"/>
                <a:gd name="T73" fmla="*/ 52 h 164"/>
                <a:gd name="T74" fmla="*/ 141 w 177"/>
                <a:gd name="T75" fmla="*/ 55 h 164"/>
                <a:gd name="T76" fmla="*/ 165 w 177"/>
                <a:gd name="T77" fmla="*/ 47 h 164"/>
                <a:gd name="T78" fmla="*/ 177 w 177"/>
                <a:gd name="T79" fmla="*/ 79 h 164"/>
                <a:gd name="T80" fmla="*/ 159 w 177"/>
                <a:gd name="T81" fmla="*/ 9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7" h="164">
                  <a:moveTo>
                    <a:pt x="31" y="94"/>
                  </a:moveTo>
                  <a:cubicBezTo>
                    <a:pt x="19" y="94"/>
                    <a:pt x="19" y="94"/>
                    <a:pt x="19" y="94"/>
                  </a:cubicBezTo>
                  <a:cubicBezTo>
                    <a:pt x="9" y="94"/>
                    <a:pt x="1" y="89"/>
                    <a:pt x="1" y="79"/>
                  </a:cubicBezTo>
                  <a:cubicBezTo>
                    <a:pt x="1" y="72"/>
                    <a:pt x="0" y="47"/>
                    <a:pt x="12" y="47"/>
                  </a:cubicBezTo>
                  <a:cubicBezTo>
                    <a:pt x="14" y="47"/>
                    <a:pt x="24" y="55"/>
                    <a:pt x="36" y="55"/>
                  </a:cubicBezTo>
                  <a:cubicBezTo>
                    <a:pt x="40" y="55"/>
                    <a:pt x="44" y="54"/>
                    <a:pt x="48" y="52"/>
                  </a:cubicBezTo>
                  <a:cubicBezTo>
                    <a:pt x="48" y="54"/>
                    <a:pt x="48" y="57"/>
                    <a:pt x="48" y="59"/>
                  </a:cubicBezTo>
                  <a:cubicBezTo>
                    <a:pt x="48" y="67"/>
                    <a:pt x="50" y="75"/>
                    <a:pt x="55" y="82"/>
                  </a:cubicBezTo>
                  <a:cubicBezTo>
                    <a:pt x="46" y="82"/>
                    <a:pt x="37" y="86"/>
                    <a:pt x="31" y="94"/>
                  </a:cubicBezTo>
                  <a:close/>
                  <a:moveTo>
                    <a:pt x="36" y="47"/>
                  </a:moveTo>
                  <a:cubicBezTo>
                    <a:pt x="23" y="47"/>
                    <a:pt x="12" y="36"/>
                    <a:pt x="12" y="23"/>
                  </a:cubicBezTo>
                  <a:cubicBezTo>
                    <a:pt x="12" y="10"/>
                    <a:pt x="23" y="0"/>
                    <a:pt x="36" y="0"/>
                  </a:cubicBezTo>
                  <a:cubicBezTo>
                    <a:pt x="49" y="0"/>
                    <a:pt x="59" y="10"/>
                    <a:pt x="59" y="23"/>
                  </a:cubicBezTo>
                  <a:cubicBezTo>
                    <a:pt x="59" y="36"/>
                    <a:pt x="49" y="47"/>
                    <a:pt x="36" y="47"/>
                  </a:cubicBezTo>
                  <a:close/>
                  <a:moveTo>
                    <a:pt x="129" y="164"/>
                  </a:moveTo>
                  <a:cubicBezTo>
                    <a:pt x="49" y="164"/>
                    <a:pt x="49" y="164"/>
                    <a:pt x="49" y="164"/>
                  </a:cubicBezTo>
                  <a:cubicBezTo>
                    <a:pt x="34" y="164"/>
                    <a:pt x="24" y="155"/>
                    <a:pt x="24" y="140"/>
                  </a:cubicBezTo>
                  <a:cubicBezTo>
                    <a:pt x="24" y="120"/>
                    <a:pt x="29" y="88"/>
                    <a:pt x="56" y="88"/>
                  </a:cubicBezTo>
                  <a:cubicBezTo>
                    <a:pt x="59" y="88"/>
                    <a:pt x="70" y="101"/>
                    <a:pt x="89" y="101"/>
                  </a:cubicBezTo>
                  <a:cubicBezTo>
                    <a:pt x="107" y="101"/>
                    <a:pt x="118" y="88"/>
                    <a:pt x="121" y="88"/>
                  </a:cubicBezTo>
                  <a:cubicBezTo>
                    <a:pt x="148" y="88"/>
                    <a:pt x="153" y="120"/>
                    <a:pt x="153" y="140"/>
                  </a:cubicBezTo>
                  <a:cubicBezTo>
                    <a:pt x="153" y="155"/>
                    <a:pt x="143" y="164"/>
                    <a:pt x="129" y="164"/>
                  </a:cubicBezTo>
                  <a:close/>
                  <a:moveTo>
                    <a:pt x="89" y="94"/>
                  </a:moveTo>
                  <a:cubicBezTo>
                    <a:pt x="69" y="94"/>
                    <a:pt x="53" y="78"/>
                    <a:pt x="53" y="59"/>
                  </a:cubicBezTo>
                  <a:cubicBezTo>
                    <a:pt x="53" y="39"/>
                    <a:pt x="69" y="23"/>
                    <a:pt x="89" y="23"/>
                  </a:cubicBezTo>
                  <a:cubicBezTo>
                    <a:pt x="108" y="23"/>
                    <a:pt x="124" y="39"/>
                    <a:pt x="124" y="59"/>
                  </a:cubicBezTo>
                  <a:cubicBezTo>
                    <a:pt x="124" y="78"/>
                    <a:pt x="108" y="94"/>
                    <a:pt x="89" y="94"/>
                  </a:cubicBezTo>
                  <a:close/>
                  <a:moveTo>
                    <a:pt x="141" y="47"/>
                  </a:moveTo>
                  <a:cubicBezTo>
                    <a:pt x="128" y="47"/>
                    <a:pt x="118" y="36"/>
                    <a:pt x="118" y="23"/>
                  </a:cubicBezTo>
                  <a:cubicBezTo>
                    <a:pt x="118" y="10"/>
                    <a:pt x="128" y="0"/>
                    <a:pt x="141" y="0"/>
                  </a:cubicBezTo>
                  <a:cubicBezTo>
                    <a:pt x="154" y="0"/>
                    <a:pt x="165" y="10"/>
                    <a:pt x="165" y="23"/>
                  </a:cubicBezTo>
                  <a:cubicBezTo>
                    <a:pt x="165" y="36"/>
                    <a:pt x="154" y="47"/>
                    <a:pt x="141" y="47"/>
                  </a:cubicBezTo>
                  <a:close/>
                  <a:moveTo>
                    <a:pt x="159" y="94"/>
                  </a:moveTo>
                  <a:cubicBezTo>
                    <a:pt x="146" y="94"/>
                    <a:pt x="146" y="94"/>
                    <a:pt x="146" y="94"/>
                  </a:cubicBezTo>
                  <a:cubicBezTo>
                    <a:pt x="140" y="86"/>
                    <a:pt x="132" y="82"/>
                    <a:pt x="122" y="82"/>
                  </a:cubicBezTo>
                  <a:cubicBezTo>
                    <a:pt x="127" y="75"/>
                    <a:pt x="130" y="67"/>
                    <a:pt x="130" y="59"/>
                  </a:cubicBezTo>
                  <a:cubicBezTo>
                    <a:pt x="130" y="57"/>
                    <a:pt x="129" y="54"/>
                    <a:pt x="129" y="52"/>
                  </a:cubicBezTo>
                  <a:cubicBezTo>
                    <a:pt x="133" y="54"/>
                    <a:pt x="137" y="55"/>
                    <a:pt x="141" y="55"/>
                  </a:cubicBezTo>
                  <a:cubicBezTo>
                    <a:pt x="154" y="55"/>
                    <a:pt x="163" y="47"/>
                    <a:pt x="165" y="47"/>
                  </a:cubicBezTo>
                  <a:cubicBezTo>
                    <a:pt x="177" y="47"/>
                    <a:pt x="177" y="72"/>
                    <a:pt x="177" y="79"/>
                  </a:cubicBezTo>
                  <a:cubicBezTo>
                    <a:pt x="177" y="89"/>
                    <a:pt x="168" y="94"/>
                    <a:pt x="159" y="94"/>
                  </a:cubicBezTo>
                  <a:close/>
                </a:path>
              </a:pathLst>
            </a:custGeom>
            <a:solidFill>
              <a:sysClr val="window" lastClr="FFFFFF"/>
            </a:solidFill>
            <a:ln>
              <a:noFill/>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grpSp>
      <p:grpSp>
        <p:nvGrpSpPr>
          <p:cNvPr id="47" name="Group 2"/>
          <p:cNvGrpSpPr>
            <a:grpSpLocks noChangeAspect="1"/>
          </p:cNvGrpSpPr>
          <p:nvPr/>
        </p:nvGrpSpPr>
        <p:grpSpPr>
          <a:xfrm>
            <a:off x="5051703" y="3301374"/>
            <a:ext cx="603581" cy="607471"/>
            <a:chOff x="3635896" y="1825130"/>
            <a:chExt cx="465007" cy="465007"/>
          </a:xfrm>
        </p:grpSpPr>
        <p:sp>
          <p:nvSpPr>
            <p:cNvPr id="48" name="Freeform 8"/>
            <p:cNvSpPr/>
            <p:nvPr/>
          </p:nvSpPr>
          <p:spPr bwMode="auto">
            <a:xfrm>
              <a:off x="3635896" y="1825130"/>
              <a:ext cx="465007" cy="465007"/>
            </a:xfrm>
            <a:custGeom>
              <a:avLst/>
              <a:gdLst>
                <a:gd name="T0" fmla="*/ 101 w 203"/>
                <a:gd name="T1" fmla="*/ 0 h 203"/>
                <a:gd name="T2" fmla="*/ 129 w 203"/>
                <a:gd name="T3" fmla="*/ 2 h 203"/>
                <a:gd name="T4" fmla="*/ 153 w 203"/>
                <a:gd name="T5" fmla="*/ 13 h 203"/>
                <a:gd name="T6" fmla="*/ 173 w 203"/>
                <a:gd name="T7" fmla="*/ 29 h 203"/>
                <a:gd name="T8" fmla="*/ 190 w 203"/>
                <a:gd name="T9" fmla="*/ 50 h 203"/>
                <a:gd name="T10" fmla="*/ 200 w 203"/>
                <a:gd name="T11" fmla="*/ 74 h 203"/>
                <a:gd name="T12" fmla="*/ 203 w 203"/>
                <a:gd name="T13" fmla="*/ 101 h 203"/>
                <a:gd name="T14" fmla="*/ 200 w 203"/>
                <a:gd name="T15" fmla="*/ 129 h 203"/>
                <a:gd name="T16" fmla="*/ 190 w 203"/>
                <a:gd name="T17" fmla="*/ 153 h 203"/>
                <a:gd name="T18" fmla="*/ 173 w 203"/>
                <a:gd name="T19" fmla="*/ 174 h 203"/>
                <a:gd name="T20" fmla="*/ 153 w 203"/>
                <a:gd name="T21" fmla="*/ 190 h 203"/>
                <a:gd name="T22" fmla="*/ 129 w 203"/>
                <a:gd name="T23" fmla="*/ 200 h 203"/>
                <a:gd name="T24" fmla="*/ 101 w 203"/>
                <a:gd name="T25" fmla="*/ 203 h 203"/>
                <a:gd name="T26" fmla="*/ 74 w 203"/>
                <a:gd name="T27" fmla="*/ 200 h 203"/>
                <a:gd name="T28" fmla="*/ 50 w 203"/>
                <a:gd name="T29" fmla="*/ 190 h 203"/>
                <a:gd name="T30" fmla="*/ 29 w 203"/>
                <a:gd name="T31" fmla="*/ 174 h 203"/>
                <a:gd name="T32" fmla="*/ 13 w 203"/>
                <a:gd name="T33" fmla="*/ 153 h 203"/>
                <a:gd name="T34" fmla="*/ 3 w 203"/>
                <a:gd name="T35" fmla="*/ 129 h 203"/>
                <a:gd name="T36" fmla="*/ 0 w 203"/>
                <a:gd name="T37" fmla="*/ 101 h 203"/>
                <a:gd name="T38" fmla="*/ 3 w 203"/>
                <a:gd name="T39" fmla="*/ 74 h 203"/>
                <a:gd name="T40" fmla="*/ 13 w 203"/>
                <a:gd name="T41" fmla="*/ 50 h 203"/>
                <a:gd name="T42" fmla="*/ 29 w 203"/>
                <a:gd name="T43" fmla="*/ 29 h 203"/>
                <a:gd name="T44" fmla="*/ 50 w 203"/>
                <a:gd name="T45" fmla="*/ 13 h 203"/>
                <a:gd name="T46" fmla="*/ 74 w 203"/>
                <a:gd name="T47" fmla="*/ 2 h 203"/>
                <a:gd name="T48" fmla="*/ 101 w 203"/>
                <a:gd name="T4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3" h="203">
                  <a:moveTo>
                    <a:pt x="101" y="0"/>
                  </a:moveTo>
                  <a:lnTo>
                    <a:pt x="129" y="2"/>
                  </a:lnTo>
                  <a:lnTo>
                    <a:pt x="153" y="13"/>
                  </a:lnTo>
                  <a:lnTo>
                    <a:pt x="173" y="29"/>
                  </a:lnTo>
                  <a:lnTo>
                    <a:pt x="190" y="50"/>
                  </a:lnTo>
                  <a:lnTo>
                    <a:pt x="200" y="74"/>
                  </a:lnTo>
                  <a:lnTo>
                    <a:pt x="203" y="101"/>
                  </a:lnTo>
                  <a:lnTo>
                    <a:pt x="200" y="129"/>
                  </a:lnTo>
                  <a:lnTo>
                    <a:pt x="190" y="153"/>
                  </a:lnTo>
                  <a:lnTo>
                    <a:pt x="173" y="174"/>
                  </a:lnTo>
                  <a:lnTo>
                    <a:pt x="153" y="190"/>
                  </a:lnTo>
                  <a:lnTo>
                    <a:pt x="129" y="200"/>
                  </a:lnTo>
                  <a:lnTo>
                    <a:pt x="101" y="203"/>
                  </a:lnTo>
                  <a:lnTo>
                    <a:pt x="74" y="200"/>
                  </a:lnTo>
                  <a:lnTo>
                    <a:pt x="50" y="190"/>
                  </a:lnTo>
                  <a:lnTo>
                    <a:pt x="29" y="174"/>
                  </a:lnTo>
                  <a:lnTo>
                    <a:pt x="13" y="153"/>
                  </a:lnTo>
                  <a:lnTo>
                    <a:pt x="3" y="129"/>
                  </a:lnTo>
                  <a:lnTo>
                    <a:pt x="0" y="101"/>
                  </a:lnTo>
                  <a:lnTo>
                    <a:pt x="3" y="74"/>
                  </a:lnTo>
                  <a:lnTo>
                    <a:pt x="13" y="50"/>
                  </a:lnTo>
                  <a:lnTo>
                    <a:pt x="29" y="29"/>
                  </a:lnTo>
                  <a:lnTo>
                    <a:pt x="50" y="13"/>
                  </a:lnTo>
                  <a:lnTo>
                    <a:pt x="74" y="2"/>
                  </a:lnTo>
                  <a:lnTo>
                    <a:pt x="101" y="0"/>
                  </a:lnTo>
                  <a:close/>
                </a:path>
              </a:pathLst>
            </a:custGeom>
            <a:solidFill>
              <a:schemeClr val="accent1"/>
            </a:solidFill>
            <a:ln w="0">
              <a:noFill/>
              <a:prstDash val="solid"/>
              <a:round/>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sp>
          <p:nvSpPr>
            <p:cNvPr id="49" name="Freeform 8"/>
            <p:cNvSpPr>
              <a:spLocks noEditPoints="1"/>
            </p:cNvSpPr>
            <p:nvPr/>
          </p:nvSpPr>
          <p:spPr bwMode="auto">
            <a:xfrm>
              <a:off x="3788568" y="1901620"/>
              <a:ext cx="201914" cy="300866"/>
            </a:xfrm>
            <a:custGeom>
              <a:avLst/>
              <a:gdLst>
                <a:gd name="T0" fmla="*/ 85 w 94"/>
                <a:gd name="T1" fmla="*/ 44 h 140"/>
                <a:gd name="T2" fmla="*/ 45 w 94"/>
                <a:gd name="T3" fmla="*/ 90 h 140"/>
                <a:gd name="T4" fmla="*/ 26 w 94"/>
                <a:gd name="T5" fmla="*/ 105 h 140"/>
                <a:gd name="T6" fmla="*/ 26 w 94"/>
                <a:gd name="T7" fmla="*/ 108 h 140"/>
                <a:gd name="T8" fmla="*/ 35 w 94"/>
                <a:gd name="T9" fmla="*/ 123 h 140"/>
                <a:gd name="T10" fmla="*/ 17 w 94"/>
                <a:gd name="T11" fmla="*/ 140 h 140"/>
                <a:gd name="T12" fmla="*/ 0 w 94"/>
                <a:gd name="T13" fmla="*/ 123 h 140"/>
                <a:gd name="T14" fmla="*/ 9 w 94"/>
                <a:gd name="T15" fmla="*/ 108 h 140"/>
                <a:gd name="T16" fmla="*/ 9 w 94"/>
                <a:gd name="T17" fmla="*/ 33 h 140"/>
                <a:gd name="T18" fmla="*/ 0 w 94"/>
                <a:gd name="T19" fmla="*/ 17 h 140"/>
                <a:gd name="T20" fmla="*/ 17 w 94"/>
                <a:gd name="T21" fmla="*/ 0 h 140"/>
                <a:gd name="T22" fmla="*/ 35 w 94"/>
                <a:gd name="T23" fmla="*/ 17 h 140"/>
                <a:gd name="T24" fmla="*/ 26 w 94"/>
                <a:gd name="T25" fmla="*/ 33 h 140"/>
                <a:gd name="T26" fmla="*/ 26 w 94"/>
                <a:gd name="T27" fmla="*/ 78 h 140"/>
                <a:gd name="T28" fmla="*/ 40 w 94"/>
                <a:gd name="T29" fmla="*/ 73 h 140"/>
                <a:gd name="T30" fmla="*/ 67 w 94"/>
                <a:gd name="T31" fmla="*/ 44 h 140"/>
                <a:gd name="T32" fmla="*/ 58 w 94"/>
                <a:gd name="T33" fmla="*/ 29 h 140"/>
                <a:gd name="T34" fmla="*/ 76 w 94"/>
                <a:gd name="T35" fmla="*/ 11 h 140"/>
                <a:gd name="T36" fmla="*/ 94 w 94"/>
                <a:gd name="T37" fmla="*/ 29 h 140"/>
                <a:gd name="T38" fmla="*/ 85 w 94"/>
                <a:gd name="T39" fmla="*/ 44 h 140"/>
                <a:gd name="T40" fmla="*/ 17 w 94"/>
                <a:gd name="T41" fmla="*/ 9 h 140"/>
                <a:gd name="T42" fmla="*/ 9 w 94"/>
                <a:gd name="T43" fmla="*/ 17 h 140"/>
                <a:gd name="T44" fmla="*/ 17 w 94"/>
                <a:gd name="T45" fmla="*/ 26 h 140"/>
                <a:gd name="T46" fmla="*/ 26 w 94"/>
                <a:gd name="T47" fmla="*/ 17 h 140"/>
                <a:gd name="T48" fmla="*/ 17 w 94"/>
                <a:gd name="T49" fmla="*/ 9 h 140"/>
                <a:gd name="T50" fmla="*/ 17 w 94"/>
                <a:gd name="T51" fmla="*/ 114 h 140"/>
                <a:gd name="T52" fmla="*/ 9 w 94"/>
                <a:gd name="T53" fmla="*/ 123 h 140"/>
                <a:gd name="T54" fmla="*/ 17 w 94"/>
                <a:gd name="T55" fmla="*/ 132 h 140"/>
                <a:gd name="T56" fmla="*/ 26 w 94"/>
                <a:gd name="T57" fmla="*/ 123 h 140"/>
                <a:gd name="T58" fmla="*/ 17 w 94"/>
                <a:gd name="T59" fmla="*/ 114 h 140"/>
                <a:gd name="T60" fmla="*/ 76 w 94"/>
                <a:gd name="T61" fmla="*/ 20 h 140"/>
                <a:gd name="T62" fmla="*/ 67 w 94"/>
                <a:gd name="T63" fmla="*/ 29 h 140"/>
                <a:gd name="T64" fmla="*/ 76 w 94"/>
                <a:gd name="T65" fmla="*/ 38 h 140"/>
                <a:gd name="T66" fmla="*/ 85 w 94"/>
                <a:gd name="T67" fmla="*/ 29 h 140"/>
                <a:gd name="T68" fmla="*/ 76 w 94"/>
                <a:gd name="T69" fmla="*/ 2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40">
                  <a:moveTo>
                    <a:pt x="85" y="44"/>
                  </a:moveTo>
                  <a:cubicBezTo>
                    <a:pt x="84" y="77"/>
                    <a:pt x="61" y="85"/>
                    <a:pt x="45" y="90"/>
                  </a:cubicBezTo>
                  <a:cubicBezTo>
                    <a:pt x="31" y="94"/>
                    <a:pt x="26" y="96"/>
                    <a:pt x="26" y="105"/>
                  </a:cubicBezTo>
                  <a:cubicBezTo>
                    <a:pt x="26" y="108"/>
                    <a:pt x="26" y="108"/>
                    <a:pt x="26" y="108"/>
                  </a:cubicBezTo>
                  <a:cubicBezTo>
                    <a:pt x="31" y="111"/>
                    <a:pt x="35" y="116"/>
                    <a:pt x="35" y="123"/>
                  </a:cubicBezTo>
                  <a:cubicBezTo>
                    <a:pt x="35" y="132"/>
                    <a:pt x="27" y="140"/>
                    <a:pt x="17" y="140"/>
                  </a:cubicBezTo>
                  <a:cubicBezTo>
                    <a:pt x="8" y="140"/>
                    <a:pt x="0" y="132"/>
                    <a:pt x="0" y="123"/>
                  </a:cubicBezTo>
                  <a:cubicBezTo>
                    <a:pt x="0" y="116"/>
                    <a:pt x="3" y="111"/>
                    <a:pt x="9" y="108"/>
                  </a:cubicBezTo>
                  <a:cubicBezTo>
                    <a:pt x="9" y="33"/>
                    <a:pt x="9" y="33"/>
                    <a:pt x="9" y="33"/>
                  </a:cubicBezTo>
                  <a:cubicBezTo>
                    <a:pt x="3" y="29"/>
                    <a:pt x="0" y="24"/>
                    <a:pt x="0" y="17"/>
                  </a:cubicBezTo>
                  <a:cubicBezTo>
                    <a:pt x="0" y="8"/>
                    <a:pt x="8" y="0"/>
                    <a:pt x="17" y="0"/>
                  </a:cubicBezTo>
                  <a:cubicBezTo>
                    <a:pt x="27" y="0"/>
                    <a:pt x="35" y="8"/>
                    <a:pt x="35" y="17"/>
                  </a:cubicBezTo>
                  <a:cubicBezTo>
                    <a:pt x="35" y="24"/>
                    <a:pt x="31" y="29"/>
                    <a:pt x="26" y="33"/>
                  </a:cubicBezTo>
                  <a:cubicBezTo>
                    <a:pt x="26" y="78"/>
                    <a:pt x="26" y="78"/>
                    <a:pt x="26" y="78"/>
                  </a:cubicBezTo>
                  <a:cubicBezTo>
                    <a:pt x="31" y="76"/>
                    <a:pt x="36" y="74"/>
                    <a:pt x="40" y="73"/>
                  </a:cubicBezTo>
                  <a:cubicBezTo>
                    <a:pt x="57" y="67"/>
                    <a:pt x="67" y="63"/>
                    <a:pt x="67" y="44"/>
                  </a:cubicBezTo>
                  <a:cubicBezTo>
                    <a:pt x="62" y="41"/>
                    <a:pt x="58" y="36"/>
                    <a:pt x="58" y="29"/>
                  </a:cubicBezTo>
                  <a:cubicBezTo>
                    <a:pt x="58" y="19"/>
                    <a:pt x="66" y="11"/>
                    <a:pt x="76" y="11"/>
                  </a:cubicBezTo>
                  <a:cubicBezTo>
                    <a:pt x="86" y="11"/>
                    <a:pt x="94" y="19"/>
                    <a:pt x="94" y="29"/>
                  </a:cubicBezTo>
                  <a:cubicBezTo>
                    <a:pt x="94" y="36"/>
                    <a:pt x="90" y="41"/>
                    <a:pt x="85" y="44"/>
                  </a:cubicBezTo>
                  <a:close/>
                  <a:moveTo>
                    <a:pt x="17" y="9"/>
                  </a:moveTo>
                  <a:cubicBezTo>
                    <a:pt x="13" y="9"/>
                    <a:pt x="9" y="12"/>
                    <a:pt x="9" y="17"/>
                  </a:cubicBezTo>
                  <a:cubicBezTo>
                    <a:pt x="9" y="22"/>
                    <a:pt x="13" y="26"/>
                    <a:pt x="17" y="26"/>
                  </a:cubicBezTo>
                  <a:cubicBezTo>
                    <a:pt x="22" y="26"/>
                    <a:pt x="26" y="22"/>
                    <a:pt x="26" y="17"/>
                  </a:cubicBezTo>
                  <a:cubicBezTo>
                    <a:pt x="26" y="12"/>
                    <a:pt x="22" y="9"/>
                    <a:pt x="17" y="9"/>
                  </a:cubicBezTo>
                  <a:close/>
                  <a:moveTo>
                    <a:pt x="17" y="114"/>
                  </a:moveTo>
                  <a:cubicBezTo>
                    <a:pt x="13" y="114"/>
                    <a:pt x="9" y="118"/>
                    <a:pt x="9" y="123"/>
                  </a:cubicBezTo>
                  <a:cubicBezTo>
                    <a:pt x="9" y="128"/>
                    <a:pt x="13" y="132"/>
                    <a:pt x="17" y="132"/>
                  </a:cubicBezTo>
                  <a:cubicBezTo>
                    <a:pt x="22" y="132"/>
                    <a:pt x="26" y="128"/>
                    <a:pt x="26" y="123"/>
                  </a:cubicBezTo>
                  <a:cubicBezTo>
                    <a:pt x="26" y="118"/>
                    <a:pt x="22" y="114"/>
                    <a:pt x="17" y="114"/>
                  </a:cubicBezTo>
                  <a:close/>
                  <a:moveTo>
                    <a:pt x="76" y="20"/>
                  </a:moveTo>
                  <a:cubicBezTo>
                    <a:pt x="71" y="20"/>
                    <a:pt x="67" y="24"/>
                    <a:pt x="67" y="29"/>
                  </a:cubicBezTo>
                  <a:cubicBezTo>
                    <a:pt x="67" y="34"/>
                    <a:pt x="71" y="38"/>
                    <a:pt x="76" y="38"/>
                  </a:cubicBezTo>
                  <a:cubicBezTo>
                    <a:pt x="81" y="38"/>
                    <a:pt x="85" y="34"/>
                    <a:pt x="85" y="29"/>
                  </a:cubicBezTo>
                  <a:cubicBezTo>
                    <a:pt x="85" y="24"/>
                    <a:pt x="81" y="20"/>
                    <a:pt x="76" y="20"/>
                  </a:cubicBezTo>
                  <a:close/>
                </a:path>
              </a:pathLst>
            </a:custGeom>
            <a:solidFill>
              <a:sysClr val="window" lastClr="FFFFFF"/>
            </a:solidFill>
            <a:ln>
              <a:noFill/>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grpSp>
      <p:grpSp>
        <p:nvGrpSpPr>
          <p:cNvPr id="50" name="Group 17"/>
          <p:cNvGrpSpPr>
            <a:grpSpLocks noChangeAspect="1"/>
          </p:cNvGrpSpPr>
          <p:nvPr/>
        </p:nvGrpSpPr>
        <p:grpSpPr>
          <a:xfrm>
            <a:off x="8550433" y="2247961"/>
            <a:ext cx="610464" cy="607471"/>
            <a:chOff x="6365383" y="987574"/>
            <a:chExt cx="467298" cy="465007"/>
          </a:xfrm>
        </p:grpSpPr>
        <p:sp>
          <p:nvSpPr>
            <p:cNvPr id="51" name="Freeform 10"/>
            <p:cNvSpPr/>
            <p:nvPr/>
          </p:nvSpPr>
          <p:spPr bwMode="auto">
            <a:xfrm>
              <a:off x="6365383" y="987574"/>
              <a:ext cx="467298" cy="465007"/>
            </a:xfrm>
            <a:custGeom>
              <a:avLst/>
              <a:gdLst>
                <a:gd name="T0" fmla="*/ 101 w 204"/>
                <a:gd name="T1" fmla="*/ 0 h 203"/>
                <a:gd name="T2" fmla="*/ 130 w 204"/>
                <a:gd name="T3" fmla="*/ 3 h 203"/>
                <a:gd name="T4" fmla="*/ 153 w 204"/>
                <a:gd name="T5" fmla="*/ 13 h 203"/>
                <a:gd name="T6" fmla="*/ 174 w 204"/>
                <a:gd name="T7" fmla="*/ 29 h 203"/>
                <a:gd name="T8" fmla="*/ 191 w 204"/>
                <a:gd name="T9" fmla="*/ 50 h 203"/>
                <a:gd name="T10" fmla="*/ 201 w 204"/>
                <a:gd name="T11" fmla="*/ 74 h 203"/>
                <a:gd name="T12" fmla="*/ 204 w 204"/>
                <a:gd name="T13" fmla="*/ 102 h 203"/>
                <a:gd name="T14" fmla="*/ 201 w 204"/>
                <a:gd name="T15" fmla="*/ 129 h 203"/>
                <a:gd name="T16" fmla="*/ 191 w 204"/>
                <a:gd name="T17" fmla="*/ 153 h 203"/>
                <a:gd name="T18" fmla="*/ 174 w 204"/>
                <a:gd name="T19" fmla="*/ 174 h 203"/>
                <a:gd name="T20" fmla="*/ 153 w 204"/>
                <a:gd name="T21" fmla="*/ 190 h 203"/>
                <a:gd name="T22" fmla="*/ 130 w 204"/>
                <a:gd name="T23" fmla="*/ 200 h 203"/>
                <a:gd name="T24" fmla="*/ 101 w 204"/>
                <a:gd name="T25" fmla="*/ 203 h 203"/>
                <a:gd name="T26" fmla="*/ 75 w 204"/>
                <a:gd name="T27" fmla="*/ 200 h 203"/>
                <a:gd name="T28" fmla="*/ 51 w 204"/>
                <a:gd name="T29" fmla="*/ 190 h 203"/>
                <a:gd name="T30" fmla="*/ 30 w 204"/>
                <a:gd name="T31" fmla="*/ 174 h 203"/>
                <a:gd name="T32" fmla="*/ 14 w 204"/>
                <a:gd name="T33" fmla="*/ 153 h 203"/>
                <a:gd name="T34" fmla="*/ 3 w 204"/>
                <a:gd name="T35" fmla="*/ 129 h 203"/>
                <a:gd name="T36" fmla="*/ 0 w 204"/>
                <a:gd name="T37" fmla="*/ 102 h 203"/>
                <a:gd name="T38" fmla="*/ 3 w 204"/>
                <a:gd name="T39" fmla="*/ 74 h 203"/>
                <a:gd name="T40" fmla="*/ 14 w 204"/>
                <a:gd name="T41" fmla="*/ 50 h 203"/>
                <a:gd name="T42" fmla="*/ 30 w 204"/>
                <a:gd name="T43" fmla="*/ 29 h 203"/>
                <a:gd name="T44" fmla="*/ 51 w 204"/>
                <a:gd name="T45" fmla="*/ 13 h 203"/>
                <a:gd name="T46" fmla="*/ 75 w 204"/>
                <a:gd name="T47" fmla="*/ 3 h 203"/>
                <a:gd name="T48" fmla="*/ 101 w 204"/>
                <a:gd name="T4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203">
                  <a:moveTo>
                    <a:pt x="101" y="0"/>
                  </a:moveTo>
                  <a:lnTo>
                    <a:pt x="130" y="3"/>
                  </a:lnTo>
                  <a:lnTo>
                    <a:pt x="153" y="13"/>
                  </a:lnTo>
                  <a:lnTo>
                    <a:pt x="174" y="29"/>
                  </a:lnTo>
                  <a:lnTo>
                    <a:pt x="191" y="50"/>
                  </a:lnTo>
                  <a:lnTo>
                    <a:pt x="201" y="74"/>
                  </a:lnTo>
                  <a:lnTo>
                    <a:pt x="204" y="102"/>
                  </a:lnTo>
                  <a:lnTo>
                    <a:pt x="201" y="129"/>
                  </a:lnTo>
                  <a:lnTo>
                    <a:pt x="191" y="153"/>
                  </a:lnTo>
                  <a:lnTo>
                    <a:pt x="174" y="174"/>
                  </a:lnTo>
                  <a:lnTo>
                    <a:pt x="153" y="190"/>
                  </a:lnTo>
                  <a:lnTo>
                    <a:pt x="130" y="200"/>
                  </a:lnTo>
                  <a:lnTo>
                    <a:pt x="101" y="203"/>
                  </a:lnTo>
                  <a:lnTo>
                    <a:pt x="75" y="200"/>
                  </a:lnTo>
                  <a:lnTo>
                    <a:pt x="51" y="190"/>
                  </a:lnTo>
                  <a:lnTo>
                    <a:pt x="30" y="174"/>
                  </a:lnTo>
                  <a:lnTo>
                    <a:pt x="14" y="153"/>
                  </a:lnTo>
                  <a:lnTo>
                    <a:pt x="3" y="129"/>
                  </a:lnTo>
                  <a:lnTo>
                    <a:pt x="0" y="102"/>
                  </a:lnTo>
                  <a:lnTo>
                    <a:pt x="3" y="74"/>
                  </a:lnTo>
                  <a:lnTo>
                    <a:pt x="14" y="50"/>
                  </a:lnTo>
                  <a:lnTo>
                    <a:pt x="30" y="29"/>
                  </a:lnTo>
                  <a:lnTo>
                    <a:pt x="51" y="13"/>
                  </a:lnTo>
                  <a:lnTo>
                    <a:pt x="75" y="3"/>
                  </a:lnTo>
                  <a:lnTo>
                    <a:pt x="101" y="0"/>
                  </a:lnTo>
                  <a:close/>
                </a:path>
              </a:pathLst>
            </a:custGeom>
            <a:solidFill>
              <a:schemeClr val="accent1"/>
            </a:solidFill>
            <a:ln w="0">
              <a:noFill/>
              <a:prstDash val="solid"/>
              <a:round/>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sp>
          <p:nvSpPr>
            <p:cNvPr id="52" name="Freeform 9"/>
            <p:cNvSpPr>
              <a:spLocks noEditPoints="1"/>
            </p:cNvSpPr>
            <p:nvPr/>
          </p:nvSpPr>
          <p:spPr bwMode="auto">
            <a:xfrm>
              <a:off x="6458481" y="1121413"/>
              <a:ext cx="263683" cy="197326"/>
            </a:xfrm>
            <a:custGeom>
              <a:avLst/>
              <a:gdLst>
                <a:gd name="T0" fmla="*/ 302 w 302"/>
                <a:gd name="T1" fmla="*/ 226 h 226"/>
                <a:gd name="T2" fmla="*/ 0 w 302"/>
                <a:gd name="T3" fmla="*/ 226 h 226"/>
                <a:gd name="T4" fmla="*/ 0 w 302"/>
                <a:gd name="T5" fmla="*/ 0 h 226"/>
                <a:gd name="T6" fmla="*/ 17 w 302"/>
                <a:gd name="T7" fmla="*/ 0 h 226"/>
                <a:gd name="T8" fmla="*/ 17 w 302"/>
                <a:gd name="T9" fmla="*/ 206 h 226"/>
                <a:gd name="T10" fmla="*/ 302 w 302"/>
                <a:gd name="T11" fmla="*/ 206 h 226"/>
                <a:gd name="T12" fmla="*/ 302 w 302"/>
                <a:gd name="T13" fmla="*/ 226 h 226"/>
                <a:gd name="T14" fmla="*/ 282 w 302"/>
                <a:gd name="T15" fmla="*/ 188 h 226"/>
                <a:gd name="T16" fmla="*/ 37 w 302"/>
                <a:gd name="T17" fmla="*/ 188 h 226"/>
                <a:gd name="T18" fmla="*/ 37 w 302"/>
                <a:gd name="T19" fmla="*/ 103 h 226"/>
                <a:gd name="T20" fmla="*/ 103 w 302"/>
                <a:gd name="T21" fmla="*/ 17 h 226"/>
                <a:gd name="T22" fmla="*/ 189 w 302"/>
                <a:gd name="T23" fmla="*/ 103 h 226"/>
                <a:gd name="T24" fmla="*/ 245 w 302"/>
                <a:gd name="T25" fmla="*/ 56 h 226"/>
                <a:gd name="T26" fmla="*/ 282 w 302"/>
                <a:gd name="T27" fmla="*/ 18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2" h="226">
                  <a:moveTo>
                    <a:pt x="302" y="226"/>
                  </a:moveTo>
                  <a:lnTo>
                    <a:pt x="0" y="226"/>
                  </a:lnTo>
                  <a:lnTo>
                    <a:pt x="0" y="0"/>
                  </a:lnTo>
                  <a:lnTo>
                    <a:pt x="17" y="0"/>
                  </a:lnTo>
                  <a:lnTo>
                    <a:pt x="17" y="206"/>
                  </a:lnTo>
                  <a:lnTo>
                    <a:pt x="302" y="206"/>
                  </a:lnTo>
                  <a:lnTo>
                    <a:pt x="302" y="226"/>
                  </a:lnTo>
                  <a:close/>
                  <a:moveTo>
                    <a:pt x="282" y="188"/>
                  </a:moveTo>
                  <a:lnTo>
                    <a:pt x="37" y="188"/>
                  </a:lnTo>
                  <a:lnTo>
                    <a:pt x="37" y="103"/>
                  </a:lnTo>
                  <a:lnTo>
                    <a:pt x="103" y="17"/>
                  </a:lnTo>
                  <a:lnTo>
                    <a:pt x="189" y="103"/>
                  </a:lnTo>
                  <a:lnTo>
                    <a:pt x="245" y="56"/>
                  </a:lnTo>
                  <a:lnTo>
                    <a:pt x="282" y="188"/>
                  </a:lnTo>
                  <a:close/>
                </a:path>
              </a:pathLst>
            </a:custGeom>
            <a:solidFill>
              <a:sysClr val="window" lastClr="FFFFFF"/>
            </a:solidFill>
            <a:ln>
              <a:noFill/>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grpSp>
      <p:grpSp>
        <p:nvGrpSpPr>
          <p:cNvPr id="53" name="Group 3"/>
          <p:cNvGrpSpPr>
            <a:grpSpLocks noChangeAspect="1"/>
          </p:cNvGrpSpPr>
          <p:nvPr/>
        </p:nvGrpSpPr>
        <p:grpSpPr>
          <a:xfrm>
            <a:off x="6184436" y="4803067"/>
            <a:ext cx="601544" cy="607471"/>
            <a:chOff x="4770914" y="3090921"/>
            <a:chExt cx="465007" cy="469589"/>
          </a:xfrm>
        </p:grpSpPr>
        <p:sp>
          <p:nvSpPr>
            <p:cNvPr id="54" name="Freeform 9"/>
            <p:cNvSpPr/>
            <p:nvPr/>
          </p:nvSpPr>
          <p:spPr bwMode="auto">
            <a:xfrm>
              <a:off x="4770914" y="3090921"/>
              <a:ext cx="465007" cy="469589"/>
            </a:xfrm>
            <a:custGeom>
              <a:avLst/>
              <a:gdLst>
                <a:gd name="T0" fmla="*/ 102 w 203"/>
                <a:gd name="T1" fmla="*/ 0 h 205"/>
                <a:gd name="T2" fmla="*/ 129 w 203"/>
                <a:gd name="T3" fmla="*/ 4 h 205"/>
                <a:gd name="T4" fmla="*/ 153 w 203"/>
                <a:gd name="T5" fmla="*/ 14 h 205"/>
                <a:gd name="T6" fmla="*/ 174 w 203"/>
                <a:gd name="T7" fmla="*/ 29 h 205"/>
                <a:gd name="T8" fmla="*/ 190 w 203"/>
                <a:gd name="T9" fmla="*/ 50 h 205"/>
                <a:gd name="T10" fmla="*/ 200 w 203"/>
                <a:gd name="T11" fmla="*/ 75 h 205"/>
                <a:gd name="T12" fmla="*/ 203 w 203"/>
                <a:gd name="T13" fmla="*/ 102 h 205"/>
                <a:gd name="T14" fmla="*/ 200 w 203"/>
                <a:gd name="T15" fmla="*/ 129 h 205"/>
                <a:gd name="T16" fmla="*/ 190 w 203"/>
                <a:gd name="T17" fmla="*/ 154 h 205"/>
                <a:gd name="T18" fmla="*/ 174 w 203"/>
                <a:gd name="T19" fmla="*/ 174 h 205"/>
                <a:gd name="T20" fmla="*/ 153 w 203"/>
                <a:gd name="T21" fmla="*/ 190 h 205"/>
                <a:gd name="T22" fmla="*/ 129 w 203"/>
                <a:gd name="T23" fmla="*/ 200 h 205"/>
                <a:gd name="T24" fmla="*/ 102 w 203"/>
                <a:gd name="T25" fmla="*/ 205 h 205"/>
                <a:gd name="T26" fmla="*/ 76 w 203"/>
                <a:gd name="T27" fmla="*/ 200 h 205"/>
                <a:gd name="T28" fmla="*/ 50 w 203"/>
                <a:gd name="T29" fmla="*/ 190 h 205"/>
                <a:gd name="T30" fmla="*/ 29 w 203"/>
                <a:gd name="T31" fmla="*/ 174 h 205"/>
                <a:gd name="T32" fmla="*/ 15 w 203"/>
                <a:gd name="T33" fmla="*/ 154 h 205"/>
                <a:gd name="T34" fmla="*/ 4 w 203"/>
                <a:gd name="T35" fmla="*/ 129 h 205"/>
                <a:gd name="T36" fmla="*/ 0 w 203"/>
                <a:gd name="T37" fmla="*/ 102 h 205"/>
                <a:gd name="T38" fmla="*/ 4 w 203"/>
                <a:gd name="T39" fmla="*/ 75 h 205"/>
                <a:gd name="T40" fmla="*/ 15 w 203"/>
                <a:gd name="T41" fmla="*/ 50 h 205"/>
                <a:gd name="T42" fmla="*/ 29 w 203"/>
                <a:gd name="T43" fmla="*/ 29 h 205"/>
                <a:gd name="T44" fmla="*/ 50 w 203"/>
                <a:gd name="T45" fmla="*/ 14 h 205"/>
                <a:gd name="T46" fmla="*/ 76 w 203"/>
                <a:gd name="T47" fmla="*/ 4 h 205"/>
                <a:gd name="T48" fmla="*/ 102 w 203"/>
                <a:gd name="T49"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3" h="205">
                  <a:moveTo>
                    <a:pt x="102" y="0"/>
                  </a:moveTo>
                  <a:lnTo>
                    <a:pt x="129" y="4"/>
                  </a:lnTo>
                  <a:lnTo>
                    <a:pt x="153" y="14"/>
                  </a:lnTo>
                  <a:lnTo>
                    <a:pt x="174" y="29"/>
                  </a:lnTo>
                  <a:lnTo>
                    <a:pt x="190" y="50"/>
                  </a:lnTo>
                  <a:lnTo>
                    <a:pt x="200" y="75"/>
                  </a:lnTo>
                  <a:lnTo>
                    <a:pt x="203" y="102"/>
                  </a:lnTo>
                  <a:lnTo>
                    <a:pt x="200" y="129"/>
                  </a:lnTo>
                  <a:lnTo>
                    <a:pt x="190" y="154"/>
                  </a:lnTo>
                  <a:lnTo>
                    <a:pt x="174" y="174"/>
                  </a:lnTo>
                  <a:lnTo>
                    <a:pt x="153" y="190"/>
                  </a:lnTo>
                  <a:lnTo>
                    <a:pt x="129" y="200"/>
                  </a:lnTo>
                  <a:lnTo>
                    <a:pt x="102" y="205"/>
                  </a:lnTo>
                  <a:lnTo>
                    <a:pt x="76" y="200"/>
                  </a:lnTo>
                  <a:lnTo>
                    <a:pt x="50" y="190"/>
                  </a:lnTo>
                  <a:lnTo>
                    <a:pt x="29" y="174"/>
                  </a:lnTo>
                  <a:lnTo>
                    <a:pt x="15" y="154"/>
                  </a:lnTo>
                  <a:lnTo>
                    <a:pt x="4" y="129"/>
                  </a:lnTo>
                  <a:lnTo>
                    <a:pt x="0" y="102"/>
                  </a:lnTo>
                  <a:lnTo>
                    <a:pt x="4" y="75"/>
                  </a:lnTo>
                  <a:lnTo>
                    <a:pt x="15" y="50"/>
                  </a:lnTo>
                  <a:lnTo>
                    <a:pt x="29" y="29"/>
                  </a:lnTo>
                  <a:lnTo>
                    <a:pt x="50" y="14"/>
                  </a:lnTo>
                  <a:lnTo>
                    <a:pt x="76" y="4"/>
                  </a:lnTo>
                  <a:lnTo>
                    <a:pt x="102" y="0"/>
                  </a:lnTo>
                  <a:close/>
                </a:path>
              </a:pathLst>
            </a:custGeom>
            <a:solidFill>
              <a:schemeClr val="tx2"/>
            </a:solidFill>
            <a:ln w="0">
              <a:noFill/>
              <a:prstDash val="solid"/>
              <a:round/>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sp>
          <p:nvSpPr>
            <p:cNvPr id="55" name="Freeform 10"/>
            <p:cNvSpPr>
              <a:spLocks noEditPoints="1"/>
            </p:cNvSpPr>
            <p:nvPr/>
          </p:nvSpPr>
          <p:spPr bwMode="auto">
            <a:xfrm>
              <a:off x="4870438" y="3218381"/>
              <a:ext cx="260899" cy="203797"/>
            </a:xfrm>
            <a:custGeom>
              <a:avLst/>
              <a:gdLst>
                <a:gd name="T0" fmla="*/ 164 w 164"/>
                <a:gd name="T1" fmla="*/ 114 h 128"/>
                <a:gd name="T2" fmla="*/ 149 w 164"/>
                <a:gd name="T3" fmla="*/ 128 h 128"/>
                <a:gd name="T4" fmla="*/ 15 w 164"/>
                <a:gd name="T5" fmla="*/ 128 h 128"/>
                <a:gd name="T6" fmla="*/ 0 w 164"/>
                <a:gd name="T7" fmla="*/ 114 h 128"/>
                <a:gd name="T8" fmla="*/ 0 w 164"/>
                <a:gd name="T9" fmla="*/ 14 h 128"/>
                <a:gd name="T10" fmla="*/ 15 w 164"/>
                <a:gd name="T11" fmla="*/ 0 h 128"/>
                <a:gd name="T12" fmla="*/ 149 w 164"/>
                <a:gd name="T13" fmla="*/ 0 h 128"/>
                <a:gd name="T14" fmla="*/ 164 w 164"/>
                <a:gd name="T15" fmla="*/ 14 h 128"/>
                <a:gd name="T16" fmla="*/ 164 w 164"/>
                <a:gd name="T17" fmla="*/ 114 h 128"/>
                <a:gd name="T18" fmla="*/ 149 w 164"/>
                <a:gd name="T19" fmla="*/ 11 h 128"/>
                <a:gd name="T20" fmla="*/ 15 w 164"/>
                <a:gd name="T21" fmla="*/ 11 h 128"/>
                <a:gd name="T22" fmla="*/ 12 w 164"/>
                <a:gd name="T23" fmla="*/ 14 h 128"/>
                <a:gd name="T24" fmla="*/ 25 w 164"/>
                <a:gd name="T25" fmla="*/ 40 h 128"/>
                <a:gd name="T26" fmla="*/ 62 w 164"/>
                <a:gd name="T27" fmla="*/ 69 h 128"/>
                <a:gd name="T28" fmla="*/ 82 w 164"/>
                <a:gd name="T29" fmla="*/ 82 h 128"/>
                <a:gd name="T30" fmla="*/ 82 w 164"/>
                <a:gd name="T31" fmla="*/ 82 h 128"/>
                <a:gd name="T32" fmla="*/ 82 w 164"/>
                <a:gd name="T33" fmla="*/ 82 h 128"/>
                <a:gd name="T34" fmla="*/ 102 w 164"/>
                <a:gd name="T35" fmla="*/ 69 h 128"/>
                <a:gd name="T36" fmla="*/ 139 w 164"/>
                <a:gd name="T37" fmla="*/ 40 h 128"/>
                <a:gd name="T38" fmla="*/ 152 w 164"/>
                <a:gd name="T39" fmla="*/ 18 h 128"/>
                <a:gd name="T40" fmla="*/ 149 w 164"/>
                <a:gd name="T41" fmla="*/ 11 h 128"/>
                <a:gd name="T42" fmla="*/ 152 w 164"/>
                <a:gd name="T43" fmla="*/ 43 h 128"/>
                <a:gd name="T44" fmla="*/ 146 w 164"/>
                <a:gd name="T45" fmla="*/ 50 h 128"/>
                <a:gd name="T46" fmla="*/ 107 w 164"/>
                <a:gd name="T47" fmla="*/ 80 h 128"/>
                <a:gd name="T48" fmla="*/ 82 w 164"/>
                <a:gd name="T49" fmla="*/ 93 h 128"/>
                <a:gd name="T50" fmla="*/ 82 w 164"/>
                <a:gd name="T51" fmla="*/ 93 h 128"/>
                <a:gd name="T52" fmla="*/ 82 w 164"/>
                <a:gd name="T53" fmla="*/ 93 h 128"/>
                <a:gd name="T54" fmla="*/ 57 w 164"/>
                <a:gd name="T55" fmla="*/ 80 h 128"/>
                <a:gd name="T56" fmla="*/ 18 w 164"/>
                <a:gd name="T57" fmla="*/ 50 h 128"/>
                <a:gd name="T58" fmla="*/ 12 w 164"/>
                <a:gd name="T59" fmla="*/ 43 h 128"/>
                <a:gd name="T60" fmla="*/ 12 w 164"/>
                <a:gd name="T61" fmla="*/ 114 h 128"/>
                <a:gd name="T62" fmla="*/ 15 w 164"/>
                <a:gd name="T63" fmla="*/ 117 h 128"/>
                <a:gd name="T64" fmla="*/ 149 w 164"/>
                <a:gd name="T65" fmla="*/ 117 h 128"/>
                <a:gd name="T66" fmla="*/ 152 w 164"/>
                <a:gd name="T67" fmla="*/ 114 h 128"/>
                <a:gd name="T68" fmla="*/ 152 w 164"/>
                <a:gd name="T6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128">
                  <a:moveTo>
                    <a:pt x="164" y="114"/>
                  </a:moveTo>
                  <a:cubicBezTo>
                    <a:pt x="164" y="122"/>
                    <a:pt x="157" y="128"/>
                    <a:pt x="149" y="128"/>
                  </a:cubicBezTo>
                  <a:cubicBezTo>
                    <a:pt x="15" y="128"/>
                    <a:pt x="15" y="128"/>
                    <a:pt x="15" y="128"/>
                  </a:cubicBezTo>
                  <a:cubicBezTo>
                    <a:pt x="7" y="128"/>
                    <a:pt x="0" y="122"/>
                    <a:pt x="0" y="114"/>
                  </a:cubicBezTo>
                  <a:cubicBezTo>
                    <a:pt x="0" y="14"/>
                    <a:pt x="0" y="14"/>
                    <a:pt x="0" y="14"/>
                  </a:cubicBezTo>
                  <a:cubicBezTo>
                    <a:pt x="0" y="6"/>
                    <a:pt x="7" y="0"/>
                    <a:pt x="15" y="0"/>
                  </a:cubicBezTo>
                  <a:cubicBezTo>
                    <a:pt x="149" y="0"/>
                    <a:pt x="149" y="0"/>
                    <a:pt x="149" y="0"/>
                  </a:cubicBezTo>
                  <a:cubicBezTo>
                    <a:pt x="157" y="0"/>
                    <a:pt x="164" y="6"/>
                    <a:pt x="164" y="14"/>
                  </a:cubicBezTo>
                  <a:lnTo>
                    <a:pt x="164" y="114"/>
                  </a:lnTo>
                  <a:close/>
                  <a:moveTo>
                    <a:pt x="149" y="11"/>
                  </a:moveTo>
                  <a:cubicBezTo>
                    <a:pt x="15" y="11"/>
                    <a:pt x="15" y="11"/>
                    <a:pt x="15" y="11"/>
                  </a:cubicBezTo>
                  <a:cubicBezTo>
                    <a:pt x="13" y="11"/>
                    <a:pt x="12" y="13"/>
                    <a:pt x="12" y="14"/>
                  </a:cubicBezTo>
                  <a:cubicBezTo>
                    <a:pt x="12" y="25"/>
                    <a:pt x="17" y="34"/>
                    <a:pt x="25" y="40"/>
                  </a:cubicBezTo>
                  <a:cubicBezTo>
                    <a:pt x="37" y="50"/>
                    <a:pt x="50" y="59"/>
                    <a:pt x="62" y="69"/>
                  </a:cubicBezTo>
                  <a:cubicBezTo>
                    <a:pt x="67" y="73"/>
                    <a:pt x="76" y="82"/>
                    <a:pt x="82" y="82"/>
                  </a:cubicBezTo>
                  <a:cubicBezTo>
                    <a:pt x="82" y="82"/>
                    <a:pt x="82" y="82"/>
                    <a:pt x="82" y="82"/>
                  </a:cubicBezTo>
                  <a:cubicBezTo>
                    <a:pt x="82" y="82"/>
                    <a:pt x="82" y="82"/>
                    <a:pt x="82" y="82"/>
                  </a:cubicBezTo>
                  <a:cubicBezTo>
                    <a:pt x="89" y="82"/>
                    <a:pt x="97" y="73"/>
                    <a:pt x="102" y="69"/>
                  </a:cubicBezTo>
                  <a:cubicBezTo>
                    <a:pt x="114" y="59"/>
                    <a:pt x="127" y="50"/>
                    <a:pt x="139" y="40"/>
                  </a:cubicBezTo>
                  <a:cubicBezTo>
                    <a:pt x="145" y="36"/>
                    <a:pt x="152" y="25"/>
                    <a:pt x="152" y="18"/>
                  </a:cubicBezTo>
                  <a:cubicBezTo>
                    <a:pt x="152" y="15"/>
                    <a:pt x="153" y="11"/>
                    <a:pt x="149" y="11"/>
                  </a:cubicBezTo>
                  <a:close/>
                  <a:moveTo>
                    <a:pt x="152" y="43"/>
                  </a:moveTo>
                  <a:cubicBezTo>
                    <a:pt x="150" y="46"/>
                    <a:pt x="148" y="48"/>
                    <a:pt x="146" y="50"/>
                  </a:cubicBezTo>
                  <a:cubicBezTo>
                    <a:pt x="133" y="60"/>
                    <a:pt x="120" y="70"/>
                    <a:pt x="107" y="80"/>
                  </a:cubicBezTo>
                  <a:cubicBezTo>
                    <a:pt x="100" y="86"/>
                    <a:pt x="92" y="93"/>
                    <a:pt x="82" y="93"/>
                  </a:cubicBezTo>
                  <a:cubicBezTo>
                    <a:pt x="82" y="93"/>
                    <a:pt x="82" y="93"/>
                    <a:pt x="82" y="93"/>
                  </a:cubicBezTo>
                  <a:cubicBezTo>
                    <a:pt x="82" y="93"/>
                    <a:pt x="82" y="93"/>
                    <a:pt x="82" y="93"/>
                  </a:cubicBezTo>
                  <a:cubicBezTo>
                    <a:pt x="72" y="93"/>
                    <a:pt x="64" y="86"/>
                    <a:pt x="57" y="80"/>
                  </a:cubicBezTo>
                  <a:cubicBezTo>
                    <a:pt x="44" y="70"/>
                    <a:pt x="31" y="60"/>
                    <a:pt x="18" y="50"/>
                  </a:cubicBezTo>
                  <a:cubicBezTo>
                    <a:pt x="16" y="48"/>
                    <a:pt x="14" y="46"/>
                    <a:pt x="12" y="43"/>
                  </a:cubicBezTo>
                  <a:cubicBezTo>
                    <a:pt x="12" y="114"/>
                    <a:pt x="12" y="114"/>
                    <a:pt x="12" y="114"/>
                  </a:cubicBezTo>
                  <a:cubicBezTo>
                    <a:pt x="12" y="115"/>
                    <a:pt x="13" y="117"/>
                    <a:pt x="15" y="117"/>
                  </a:cubicBezTo>
                  <a:cubicBezTo>
                    <a:pt x="149" y="117"/>
                    <a:pt x="149" y="117"/>
                    <a:pt x="149" y="117"/>
                  </a:cubicBezTo>
                  <a:cubicBezTo>
                    <a:pt x="151" y="117"/>
                    <a:pt x="152" y="115"/>
                    <a:pt x="152" y="114"/>
                  </a:cubicBezTo>
                  <a:lnTo>
                    <a:pt x="152" y="43"/>
                  </a:lnTo>
                  <a:close/>
                </a:path>
              </a:pathLst>
            </a:custGeom>
            <a:solidFill>
              <a:sysClr val="window" lastClr="FFFFFF"/>
            </a:solidFill>
            <a:ln>
              <a:noFill/>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grpSp>
      <p:grpSp>
        <p:nvGrpSpPr>
          <p:cNvPr id="56" name="Group 18"/>
          <p:cNvGrpSpPr>
            <a:grpSpLocks noChangeAspect="1"/>
          </p:cNvGrpSpPr>
          <p:nvPr/>
        </p:nvGrpSpPr>
        <p:grpSpPr>
          <a:xfrm>
            <a:off x="10009358" y="2713857"/>
            <a:ext cx="607471" cy="607471"/>
            <a:chOff x="7850778" y="1338532"/>
            <a:chExt cx="467298" cy="467298"/>
          </a:xfrm>
        </p:grpSpPr>
        <p:sp>
          <p:nvSpPr>
            <p:cNvPr id="57" name="Freeform 12"/>
            <p:cNvSpPr/>
            <p:nvPr/>
          </p:nvSpPr>
          <p:spPr bwMode="auto">
            <a:xfrm>
              <a:off x="7850778" y="1338532"/>
              <a:ext cx="467298" cy="467298"/>
            </a:xfrm>
            <a:custGeom>
              <a:avLst/>
              <a:gdLst>
                <a:gd name="T0" fmla="*/ 101 w 204"/>
                <a:gd name="T1" fmla="*/ 0 h 204"/>
                <a:gd name="T2" fmla="*/ 129 w 204"/>
                <a:gd name="T3" fmla="*/ 3 h 204"/>
                <a:gd name="T4" fmla="*/ 153 w 204"/>
                <a:gd name="T5" fmla="*/ 13 h 204"/>
                <a:gd name="T6" fmla="*/ 174 w 204"/>
                <a:gd name="T7" fmla="*/ 30 h 204"/>
                <a:gd name="T8" fmla="*/ 190 w 204"/>
                <a:gd name="T9" fmla="*/ 51 h 204"/>
                <a:gd name="T10" fmla="*/ 201 w 204"/>
                <a:gd name="T11" fmla="*/ 74 h 204"/>
                <a:gd name="T12" fmla="*/ 204 w 204"/>
                <a:gd name="T13" fmla="*/ 101 h 204"/>
                <a:gd name="T14" fmla="*/ 201 w 204"/>
                <a:gd name="T15" fmla="*/ 128 h 204"/>
                <a:gd name="T16" fmla="*/ 190 w 204"/>
                <a:gd name="T17" fmla="*/ 153 h 204"/>
                <a:gd name="T18" fmla="*/ 174 w 204"/>
                <a:gd name="T19" fmla="*/ 174 h 204"/>
                <a:gd name="T20" fmla="*/ 153 w 204"/>
                <a:gd name="T21" fmla="*/ 189 h 204"/>
                <a:gd name="T22" fmla="*/ 129 w 204"/>
                <a:gd name="T23" fmla="*/ 199 h 204"/>
                <a:gd name="T24" fmla="*/ 101 w 204"/>
                <a:gd name="T25" fmla="*/ 204 h 204"/>
                <a:gd name="T26" fmla="*/ 74 w 204"/>
                <a:gd name="T27" fmla="*/ 199 h 204"/>
                <a:gd name="T28" fmla="*/ 51 w 204"/>
                <a:gd name="T29" fmla="*/ 189 h 204"/>
                <a:gd name="T30" fmla="*/ 30 w 204"/>
                <a:gd name="T31" fmla="*/ 174 h 204"/>
                <a:gd name="T32" fmla="*/ 13 w 204"/>
                <a:gd name="T33" fmla="*/ 153 h 204"/>
                <a:gd name="T34" fmla="*/ 3 w 204"/>
                <a:gd name="T35" fmla="*/ 128 h 204"/>
                <a:gd name="T36" fmla="*/ 0 w 204"/>
                <a:gd name="T37" fmla="*/ 101 h 204"/>
                <a:gd name="T38" fmla="*/ 3 w 204"/>
                <a:gd name="T39" fmla="*/ 74 h 204"/>
                <a:gd name="T40" fmla="*/ 13 w 204"/>
                <a:gd name="T41" fmla="*/ 51 h 204"/>
                <a:gd name="T42" fmla="*/ 30 w 204"/>
                <a:gd name="T43" fmla="*/ 30 h 204"/>
                <a:gd name="T44" fmla="*/ 51 w 204"/>
                <a:gd name="T45" fmla="*/ 13 h 204"/>
                <a:gd name="T46" fmla="*/ 74 w 204"/>
                <a:gd name="T47" fmla="*/ 3 h 204"/>
                <a:gd name="T48" fmla="*/ 101 w 204"/>
                <a:gd name="T49"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204">
                  <a:moveTo>
                    <a:pt x="101" y="0"/>
                  </a:moveTo>
                  <a:lnTo>
                    <a:pt x="129" y="3"/>
                  </a:lnTo>
                  <a:lnTo>
                    <a:pt x="153" y="13"/>
                  </a:lnTo>
                  <a:lnTo>
                    <a:pt x="174" y="30"/>
                  </a:lnTo>
                  <a:lnTo>
                    <a:pt x="190" y="51"/>
                  </a:lnTo>
                  <a:lnTo>
                    <a:pt x="201" y="74"/>
                  </a:lnTo>
                  <a:lnTo>
                    <a:pt x="204" y="101"/>
                  </a:lnTo>
                  <a:lnTo>
                    <a:pt x="201" y="128"/>
                  </a:lnTo>
                  <a:lnTo>
                    <a:pt x="190" y="153"/>
                  </a:lnTo>
                  <a:lnTo>
                    <a:pt x="174" y="174"/>
                  </a:lnTo>
                  <a:lnTo>
                    <a:pt x="153" y="189"/>
                  </a:lnTo>
                  <a:lnTo>
                    <a:pt x="129" y="199"/>
                  </a:lnTo>
                  <a:lnTo>
                    <a:pt x="101" y="204"/>
                  </a:lnTo>
                  <a:lnTo>
                    <a:pt x="74" y="199"/>
                  </a:lnTo>
                  <a:lnTo>
                    <a:pt x="51" y="189"/>
                  </a:lnTo>
                  <a:lnTo>
                    <a:pt x="30" y="174"/>
                  </a:lnTo>
                  <a:lnTo>
                    <a:pt x="13" y="153"/>
                  </a:lnTo>
                  <a:lnTo>
                    <a:pt x="3" y="128"/>
                  </a:lnTo>
                  <a:lnTo>
                    <a:pt x="0" y="101"/>
                  </a:lnTo>
                  <a:lnTo>
                    <a:pt x="3" y="74"/>
                  </a:lnTo>
                  <a:lnTo>
                    <a:pt x="13" y="51"/>
                  </a:lnTo>
                  <a:lnTo>
                    <a:pt x="30" y="30"/>
                  </a:lnTo>
                  <a:lnTo>
                    <a:pt x="51" y="13"/>
                  </a:lnTo>
                  <a:lnTo>
                    <a:pt x="74" y="3"/>
                  </a:lnTo>
                  <a:lnTo>
                    <a:pt x="101" y="0"/>
                  </a:lnTo>
                  <a:close/>
                </a:path>
              </a:pathLst>
            </a:custGeom>
            <a:solidFill>
              <a:schemeClr val="accent1"/>
            </a:solidFill>
            <a:ln w="0">
              <a:noFill/>
              <a:prstDash val="solid"/>
              <a:round/>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sp>
          <p:nvSpPr>
            <p:cNvPr id="58" name="Freeform 11"/>
            <p:cNvSpPr>
              <a:spLocks noEditPoints="1"/>
            </p:cNvSpPr>
            <p:nvPr/>
          </p:nvSpPr>
          <p:spPr bwMode="auto">
            <a:xfrm>
              <a:off x="7954681" y="1439214"/>
              <a:ext cx="254730" cy="253695"/>
            </a:xfrm>
            <a:custGeom>
              <a:avLst/>
              <a:gdLst>
                <a:gd name="T0" fmla="*/ 141 w 152"/>
                <a:gd name="T1" fmla="*/ 152 h 152"/>
                <a:gd name="T2" fmla="*/ 132 w 152"/>
                <a:gd name="T3" fmla="*/ 148 h 152"/>
                <a:gd name="T4" fmla="*/ 101 w 152"/>
                <a:gd name="T5" fmla="*/ 117 h 152"/>
                <a:gd name="T6" fmla="*/ 65 w 152"/>
                <a:gd name="T7" fmla="*/ 128 h 152"/>
                <a:gd name="T8" fmla="*/ 0 w 152"/>
                <a:gd name="T9" fmla="*/ 64 h 152"/>
                <a:gd name="T10" fmla="*/ 65 w 152"/>
                <a:gd name="T11" fmla="*/ 0 h 152"/>
                <a:gd name="T12" fmla="*/ 129 w 152"/>
                <a:gd name="T13" fmla="*/ 64 h 152"/>
                <a:gd name="T14" fmla="*/ 118 w 152"/>
                <a:gd name="T15" fmla="*/ 100 h 152"/>
                <a:gd name="T16" fmla="*/ 149 w 152"/>
                <a:gd name="T17" fmla="*/ 132 h 152"/>
                <a:gd name="T18" fmla="*/ 152 w 152"/>
                <a:gd name="T19" fmla="*/ 140 h 152"/>
                <a:gd name="T20" fmla="*/ 141 w 152"/>
                <a:gd name="T21" fmla="*/ 152 h 152"/>
                <a:gd name="T22" fmla="*/ 65 w 152"/>
                <a:gd name="T23" fmla="*/ 23 h 152"/>
                <a:gd name="T24" fmla="*/ 24 w 152"/>
                <a:gd name="T25" fmla="*/ 64 h 152"/>
                <a:gd name="T26" fmla="*/ 65 w 152"/>
                <a:gd name="T27" fmla="*/ 105 h 152"/>
                <a:gd name="T28" fmla="*/ 106 w 152"/>
                <a:gd name="T29" fmla="*/ 64 h 152"/>
                <a:gd name="T30" fmla="*/ 65 w 152"/>
                <a:gd name="T31" fmla="*/ 2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 h="152">
                  <a:moveTo>
                    <a:pt x="141" y="152"/>
                  </a:moveTo>
                  <a:cubicBezTo>
                    <a:pt x="138" y="152"/>
                    <a:pt x="135" y="151"/>
                    <a:pt x="132" y="148"/>
                  </a:cubicBezTo>
                  <a:cubicBezTo>
                    <a:pt x="101" y="117"/>
                    <a:pt x="101" y="117"/>
                    <a:pt x="101" y="117"/>
                  </a:cubicBezTo>
                  <a:cubicBezTo>
                    <a:pt x="90" y="124"/>
                    <a:pt x="78" y="128"/>
                    <a:pt x="65" y="128"/>
                  </a:cubicBezTo>
                  <a:cubicBezTo>
                    <a:pt x="29" y="128"/>
                    <a:pt x="0" y="100"/>
                    <a:pt x="0" y="64"/>
                  </a:cubicBezTo>
                  <a:cubicBezTo>
                    <a:pt x="0" y="28"/>
                    <a:pt x="29" y="0"/>
                    <a:pt x="65" y="0"/>
                  </a:cubicBezTo>
                  <a:cubicBezTo>
                    <a:pt x="100" y="0"/>
                    <a:pt x="129" y="28"/>
                    <a:pt x="129" y="64"/>
                  </a:cubicBezTo>
                  <a:cubicBezTo>
                    <a:pt x="129" y="77"/>
                    <a:pt x="125" y="90"/>
                    <a:pt x="118" y="100"/>
                  </a:cubicBezTo>
                  <a:cubicBezTo>
                    <a:pt x="149" y="132"/>
                    <a:pt x="149" y="132"/>
                    <a:pt x="149" y="132"/>
                  </a:cubicBezTo>
                  <a:cubicBezTo>
                    <a:pt x="151" y="134"/>
                    <a:pt x="152" y="137"/>
                    <a:pt x="152" y="140"/>
                  </a:cubicBezTo>
                  <a:cubicBezTo>
                    <a:pt x="152" y="147"/>
                    <a:pt x="147" y="152"/>
                    <a:pt x="141" y="152"/>
                  </a:cubicBezTo>
                  <a:close/>
                  <a:moveTo>
                    <a:pt x="65" y="23"/>
                  </a:moveTo>
                  <a:cubicBezTo>
                    <a:pt x="42" y="23"/>
                    <a:pt x="24" y="41"/>
                    <a:pt x="24" y="64"/>
                  </a:cubicBezTo>
                  <a:cubicBezTo>
                    <a:pt x="24" y="87"/>
                    <a:pt x="42" y="105"/>
                    <a:pt x="65" y="105"/>
                  </a:cubicBezTo>
                  <a:cubicBezTo>
                    <a:pt x="87" y="105"/>
                    <a:pt x="106" y="87"/>
                    <a:pt x="106" y="64"/>
                  </a:cubicBezTo>
                  <a:cubicBezTo>
                    <a:pt x="106" y="41"/>
                    <a:pt x="87" y="23"/>
                    <a:pt x="65" y="23"/>
                  </a:cubicBezTo>
                  <a:close/>
                </a:path>
              </a:pathLst>
            </a:custGeom>
            <a:solidFill>
              <a:sysClr val="window" lastClr="FFFFFF"/>
            </a:solidFill>
            <a:ln>
              <a:noFill/>
            </a:ln>
          </p:spPr>
          <p:txBody>
            <a:bodyPr vert="horz" wrap="square" lIns="96435" tIns="48218" rIns="96435" bIns="48218" numCol="1" anchor="t" anchorCtr="0" compatLnSpc="1"/>
            <a:lstStyle/>
            <a:p>
              <a:endParaRPr lang="en-US" sz="2110">
                <a:latin typeface="微软雅黑" panose="020B0503020204020204" pitchFamily="34" charset="-122"/>
                <a:ea typeface="微软雅黑" panose="020B0503020204020204" pitchFamily="34" charset="-122"/>
              </a:endParaRPr>
            </a:p>
          </p:txBody>
        </p:sp>
      </p:grpSp>
      <p:sp>
        <p:nvSpPr>
          <p:cNvPr id="36"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p:cTn id="11" dur="500" fill="hold"/>
                                        <p:tgtEl>
                                          <p:spTgt spid="35"/>
                                        </p:tgtEl>
                                        <p:attrNameLst>
                                          <p:attrName>ppt_w</p:attrName>
                                        </p:attrNameLst>
                                      </p:cBhvr>
                                      <p:tavLst>
                                        <p:tav tm="0">
                                          <p:val>
                                            <p:fltVal val="0"/>
                                          </p:val>
                                        </p:tav>
                                        <p:tav tm="100000">
                                          <p:val>
                                            <p:strVal val="#ppt_w"/>
                                          </p:val>
                                        </p:tav>
                                      </p:tavLst>
                                    </p:anim>
                                    <p:anim calcmode="lin" valueType="num">
                                      <p:cBhvr>
                                        <p:cTn id="12" dur="500" fill="hold"/>
                                        <p:tgtEl>
                                          <p:spTgt spid="35"/>
                                        </p:tgtEl>
                                        <p:attrNameLst>
                                          <p:attrName>ppt_h</p:attrName>
                                        </p:attrNameLst>
                                      </p:cBhvr>
                                      <p:tavLst>
                                        <p:tav tm="0">
                                          <p:val>
                                            <p:fltVal val="0"/>
                                          </p:val>
                                        </p:tav>
                                        <p:tav tm="100000">
                                          <p:val>
                                            <p:strVal val="#ppt_h"/>
                                          </p:val>
                                        </p:tav>
                                      </p:tavLst>
                                    </p:anim>
                                    <p:animEffect transition="in" filter="fade">
                                      <p:cBhvr>
                                        <p:cTn id="13" dur="500"/>
                                        <p:tgtEl>
                                          <p:spTgt spid="35"/>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anim calcmode="lin" valueType="num">
                                      <p:cBhvr>
                                        <p:cTn id="18" dur="500" fill="hold"/>
                                        <p:tgtEl>
                                          <p:spTgt spid="14"/>
                                        </p:tgtEl>
                                        <p:attrNameLst>
                                          <p:attrName>ppt_x</p:attrName>
                                        </p:attrNameLst>
                                      </p:cBhvr>
                                      <p:tavLst>
                                        <p:tav tm="0">
                                          <p:val>
                                            <p:strVal val="#ppt_x"/>
                                          </p:val>
                                        </p:tav>
                                        <p:tav tm="100000">
                                          <p:val>
                                            <p:strVal val="#ppt_x"/>
                                          </p:val>
                                        </p:tav>
                                      </p:tavLst>
                                    </p:anim>
                                    <p:anim calcmode="lin" valueType="num">
                                      <p:cBhvr>
                                        <p:cTn id="19" dur="500" fill="hold"/>
                                        <p:tgtEl>
                                          <p:spTgt spid="14"/>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22" presetClass="entr" presetSubtype="8"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left)">
                                      <p:cBhvr>
                                        <p:cTn id="23" dur="500"/>
                                        <p:tgtEl>
                                          <p:spTgt spid="9"/>
                                        </p:tgtEl>
                                      </p:cBhvr>
                                    </p:animEffect>
                                  </p:childTnLst>
                                </p:cTn>
                              </p:par>
                              <p:par>
                                <p:cTn id="24" presetID="53" presetClass="entr" presetSubtype="16" fill="hold" nodeType="withEffect">
                                  <p:stCondLst>
                                    <p:cond delay="0"/>
                                  </p:stCondLst>
                                  <p:childTnLst>
                                    <p:set>
                                      <p:cBhvr>
                                        <p:cTn id="25" dur="1" fill="hold">
                                          <p:stCondLst>
                                            <p:cond delay="0"/>
                                          </p:stCondLst>
                                        </p:cTn>
                                        <p:tgtEl>
                                          <p:spTgt spid="47"/>
                                        </p:tgtEl>
                                        <p:attrNameLst>
                                          <p:attrName>style.visibility</p:attrName>
                                        </p:attrNameLst>
                                      </p:cBhvr>
                                      <p:to>
                                        <p:strVal val="visible"/>
                                      </p:to>
                                    </p:set>
                                    <p:anim calcmode="lin" valueType="num">
                                      <p:cBhvr>
                                        <p:cTn id="26" dur="500" fill="hold"/>
                                        <p:tgtEl>
                                          <p:spTgt spid="47"/>
                                        </p:tgtEl>
                                        <p:attrNameLst>
                                          <p:attrName>ppt_w</p:attrName>
                                        </p:attrNameLst>
                                      </p:cBhvr>
                                      <p:tavLst>
                                        <p:tav tm="0">
                                          <p:val>
                                            <p:fltVal val="0"/>
                                          </p:val>
                                        </p:tav>
                                        <p:tav tm="100000">
                                          <p:val>
                                            <p:strVal val="#ppt_w"/>
                                          </p:val>
                                        </p:tav>
                                      </p:tavLst>
                                    </p:anim>
                                    <p:anim calcmode="lin" valueType="num">
                                      <p:cBhvr>
                                        <p:cTn id="27" dur="500" fill="hold"/>
                                        <p:tgtEl>
                                          <p:spTgt spid="47"/>
                                        </p:tgtEl>
                                        <p:attrNameLst>
                                          <p:attrName>ppt_h</p:attrName>
                                        </p:attrNameLst>
                                      </p:cBhvr>
                                      <p:tavLst>
                                        <p:tav tm="0">
                                          <p:val>
                                            <p:fltVal val="0"/>
                                          </p:val>
                                        </p:tav>
                                        <p:tav tm="100000">
                                          <p:val>
                                            <p:strVal val="#ppt_h"/>
                                          </p:val>
                                        </p:tav>
                                      </p:tavLst>
                                    </p:anim>
                                    <p:animEffect transition="in" filter="fade">
                                      <p:cBhvr>
                                        <p:cTn id="28" dur="500"/>
                                        <p:tgtEl>
                                          <p:spTgt spid="47"/>
                                        </p:tgtEl>
                                      </p:cBhvr>
                                    </p:animEffect>
                                  </p:childTnLst>
                                </p:cTn>
                              </p:par>
                            </p:childTnLst>
                          </p:cTn>
                        </p:par>
                        <p:par>
                          <p:cTn id="29" fill="hold">
                            <p:stCondLst>
                              <p:cond delay="2000"/>
                            </p:stCondLst>
                            <p:childTnLst>
                              <p:par>
                                <p:cTn id="30" presetID="47" presetClass="entr" presetSubtype="0" fill="hold" grpId="1"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anim calcmode="lin" valueType="num">
                                      <p:cBhvr>
                                        <p:cTn id="33" dur="500" fill="hold"/>
                                        <p:tgtEl>
                                          <p:spTgt spid="18"/>
                                        </p:tgtEl>
                                        <p:attrNameLst>
                                          <p:attrName>ppt_x</p:attrName>
                                        </p:attrNameLst>
                                      </p:cBhvr>
                                      <p:tavLst>
                                        <p:tav tm="0">
                                          <p:val>
                                            <p:strVal val="#ppt_x"/>
                                          </p:val>
                                        </p:tav>
                                        <p:tav tm="100000">
                                          <p:val>
                                            <p:strVal val="#ppt_x"/>
                                          </p:val>
                                        </p:tav>
                                      </p:tavLst>
                                    </p:anim>
                                    <p:anim calcmode="lin" valueType="num">
                                      <p:cBhvr>
                                        <p:cTn id="34" dur="500" fill="hold"/>
                                        <p:tgtEl>
                                          <p:spTgt spid="18"/>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53" presetClass="entr" presetSubtype="16" fill="hold" nodeType="afterEffect">
                                  <p:stCondLst>
                                    <p:cond delay="0"/>
                                  </p:stCondLst>
                                  <p:childTnLst>
                                    <p:set>
                                      <p:cBhvr>
                                        <p:cTn id="37" dur="1" fill="hold">
                                          <p:stCondLst>
                                            <p:cond delay="0"/>
                                          </p:stCondLst>
                                        </p:cTn>
                                        <p:tgtEl>
                                          <p:spTgt spid="53"/>
                                        </p:tgtEl>
                                        <p:attrNameLst>
                                          <p:attrName>style.visibility</p:attrName>
                                        </p:attrNameLst>
                                      </p:cBhvr>
                                      <p:to>
                                        <p:strVal val="visible"/>
                                      </p:to>
                                    </p:set>
                                    <p:anim calcmode="lin" valueType="num">
                                      <p:cBhvr>
                                        <p:cTn id="38" dur="500" fill="hold"/>
                                        <p:tgtEl>
                                          <p:spTgt spid="53"/>
                                        </p:tgtEl>
                                        <p:attrNameLst>
                                          <p:attrName>ppt_w</p:attrName>
                                        </p:attrNameLst>
                                      </p:cBhvr>
                                      <p:tavLst>
                                        <p:tav tm="0">
                                          <p:val>
                                            <p:fltVal val="0"/>
                                          </p:val>
                                        </p:tav>
                                        <p:tav tm="100000">
                                          <p:val>
                                            <p:strVal val="#ppt_w"/>
                                          </p:val>
                                        </p:tav>
                                      </p:tavLst>
                                    </p:anim>
                                    <p:anim calcmode="lin" valueType="num">
                                      <p:cBhvr>
                                        <p:cTn id="39" dur="500" fill="hold"/>
                                        <p:tgtEl>
                                          <p:spTgt spid="53"/>
                                        </p:tgtEl>
                                        <p:attrNameLst>
                                          <p:attrName>ppt_h</p:attrName>
                                        </p:attrNameLst>
                                      </p:cBhvr>
                                      <p:tavLst>
                                        <p:tav tm="0">
                                          <p:val>
                                            <p:fltVal val="0"/>
                                          </p:val>
                                        </p:tav>
                                        <p:tav tm="100000">
                                          <p:val>
                                            <p:strVal val="#ppt_h"/>
                                          </p:val>
                                        </p:tav>
                                      </p:tavLst>
                                    </p:anim>
                                    <p:animEffect transition="in" filter="fade">
                                      <p:cBhvr>
                                        <p:cTn id="40" dur="500"/>
                                        <p:tgtEl>
                                          <p:spTgt spid="53"/>
                                        </p:tgtEl>
                                      </p:cBhvr>
                                    </p:animEffect>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anim calcmode="lin" valueType="num">
                                      <p:cBhvr>
                                        <p:cTn id="45" dur="500" fill="hold"/>
                                        <p:tgtEl>
                                          <p:spTgt spid="24"/>
                                        </p:tgtEl>
                                        <p:attrNameLst>
                                          <p:attrName>ppt_x</p:attrName>
                                        </p:attrNameLst>
                                      </p:cBhvr>
                                      <p:tavLst>
                                        <p:tav tm="0">
                                          <p:val>
                                            <p:strVal val="#ppt_x"/>
                                          </p:val>
                                        </p:tav>
                                        <p:tav tm="100000">
                                          <p:val>
                                            <p:strVal val="#ppt_x"/>
                                          </p:val>
                                        </p:tav>
                                      </p:tavLst>
                                    </p:anim>
                                    <p:anim calcmode="lin" valueType="num">
                                      <p:cBhvr>
                                        <p:cTn id="46" dur="500" fill="hold"/>
                                        <p:tgtEl>
                                          <p:spTgt spid="24"/>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6"/>
                                        </p:tgtEl>
                                        <p:attrNameLst>
                                          <p:attrName>style.visibility</p:attrName>
                                        </p:attrNameLst>
                                      </p:cBhvr>
                                      <p:to>
                                        <p:strVal val="visible"/>
                                      </p:to>
                                    </p:set>
                                    <p:animEffect transition="in" filter="wipe(left)">
                                      <p:cBhvr>
                                        <p:cTn id="50" dur="500"/>
                                        <p:tgtEl>
                                          <p:spTgt spid="6"/>
                                        </p:tgtEl>
                                      </p:cBhvr>
                                    </p:animEffect>
                                  </p:childTnLst>
                                </p:cTn>
                              </p:par>
                              <p:par>
                                <p:cTn id="51" presetID="53" presetClass="entr" presetSubtype="16" fill="hold" nodeType="withEffect">
                                  <p:stCondLst>
                                    <p:cond delay="0"/>
                                  </p:stCondLst>
                                  <p:childTnLst>
                                    <p:set>
                                      <p:cBhvr>
                                        <p:cTn id="52" dur="1" fill="hold">
                                          <p:stCondLst>
                                            <p:cond delay="0"/>
                                          </p:stCondLst>
                                        </p:cTn>
                                        <p:tgtEl>
                                          <p:spTgt spid="32"/>
                                        </p:tgtEl>
                                        <p:attrNameLst>
                                          <p:attrName>style.visibility</p:attrName>
                                        </p:attrNameLst>
                                      </p:cBhvr>
                                      <p:to>
                                        <p:strVal val="visible"/>
                                      </p:to>
                                    </p:set>
                                    <p:anim calcmode="lin" valueType="num">
                                      <p:cBhvr>
                                        <p:cTn id="53" dur="500" fill="hold"/>
                                        <p:tgtEl>
                                          <p:spTgt spid="32"/>
                                        </p:tgtEl>
                                        <p:attrNameLst>
                                          <p:attrName>ppt_w</p:attrName>
                                        </p:attrNameLst>
                                      </p:cBhvr>
                                      <p:tavLst>
                                        <p:tav tm="0">
                                          <p:val>
                                            <p:fltVal val="0"/>
                                          </p:val>
                                        </p:tav>
                                        <p:tav tm="100000">
                                          <p:val>
                                            <p:strVal val="#ppt_w"/>
                                          </p:val>
                                        </p:tav>
                                      </p:tavLst>
                                    </p:anim>
                                    <p:anim calcmode="lin" valueType="num">
                                      <p:cBhvr>
                                        <p:cTn id="54" dur="500" fill="hold"/>
                                        <p:tgtEl>
                                          <p:spTgt spid="32"/>
                                        </p:tgtEl>
                                        <p:attrNameLst>
                                          <p:attrName>ppt_h</p:attrName>
                                        </p:attrNameLst>
                                      </p:cBhvr>
                                      <p:tavLst>
                                        <p:tav tm="0">
                                          <p:val>
                                            <p:fltVal val="0"/>
                                          </p:val>
                                        </p:tav>
                                        <p:tav tm="100000">
                                          <p:val>
                                            <p:strVal val="#ppt_h"/>
                                          </p:val>
                                        </p:tav>
                                      </p:tavLst>
                                    </p:anim>
                                    <p:animEffect transition="in" filter="fade">
                                      <p:cBhvr>
                                        <p:cTn id="55" dur="500"/>
                                        <p:tgtEl>
                                          <p:spTgt spid="32"/>
                                        </p:tgtEl>
                                      </p:cBhvr>
                                    </p:animEffect>
                                  </p:childTnLst>
                                </p:cTn>
                              </p:par>
                            </p:childTnLst>
                          </p:cTn>
                        </p:par>
                        <p:par>
                          <p:cTn id="56" fill="hold">
                            <p:stCondLst>
                              <p:cond delay="4000"/>
                            </p:stCondLst>
                            <p:childTnLst>
                              <p:par>
                                <p:cTn id="57" presetID="42" presetClass="entr" presetSubtype="0" fill="hold" grpId="0"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fade">
                                      <p:cBhvr>
                                        <p:cTn id="59" dur="500"/>
                                        <p:tgtEl>
                                          <p:spTgt spid="27"/>
                                        </p:tgtEl>
                                      </p:cBhvr>
                                    </p:animEffect>
                                    <p:anim calcmode="lin" valueType="num">
                                      <p:cBhvr>
                                        <p:cTn id="60" dur="500" fill="hold"/>
                                        <p:tgtEl>
                                          <p:spTgt spid="27"/>
                                        </p:tgtEl>
                                        <p:attrNameLst>
                                          <p:attrName>ppt_x</p:attrName>
                                        </p:attrNameLst>
                                      </p:cBhvr>
                                      <p:tavLst>
                                        <p:tav tm="0">
                                          <p:val>
                                            <p:strVal val="#ppt_x"/>
                                          </p:val>
                                        </p:tav>
                                        <p:tav tm="100000">
                                          <p:val>
                                            <p:strVal val="#ppt_x"/>
                                          </p:val>
                                        </p:tav>
                                      </p:tavLst>
                                    </p:anim>
                                    <p:anim calcmode="lin" valueType="num">
                                      <p:cBhvr>
                                        <p:cTn id="61" dur="500" fill="hold"/>
                                        <p:tgtEl>
                                          <p:spTgt spid="27"/>
                                        </p:tgtEl>
                                        <p:attrNameLst>
                                          <p:attrName>ppt_y</p:attrName>
                                        </p:attrNameLst>
                                      </p:cBhvr>
                                      <p:tavLst>
                                        <p:tav tm="0">
                                          <p:val>
                                            <p:strVal val="#ppt_y+.1"/>
                                          </p:val>
                                        </p:tav>
                                        <p:tav tm="100000">
                                          <p:val>
                                            <p:strVal val="#ppt_y"/>
                                          </p:val>
                                        </p:tav>
                                      </p:tavLst>
                                    </p:anim>
                                  </p:childTnLst>
                                </p:cTn>
                              </p:par>
                            </p:childTnLst>
                          </p:cTn>
                        </p:par>
                        <p:par>
                          <p:cTn id="62" fill="hold">
                            <p:stCondLst>
                              <p:cond delay="4500"/>
                            </p:stCondLst>
                            <p:childTnLst>
                              <p:par>
                                <p:cTn id="63" presetID="22" presetClass="entr" presetSubtype="4"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Effect transition="in" filter="wipe(down)">
                                      <p:cBhvr>
                                        <p:cTn id="65" dur="500"/>
                                        <p:tgtEl>
                                          <p:spTgt spid="16"/>
                                        </p:tgtEl>
                                      </p:cBhvr>
                                    </p:animEffect>
                                  </p:childTnLst>
                                </p:cTn>
                              </p:par>
                              <p:par>
                                <p:cTn id="66" presetID="53" presetClass="entr" presetSubtype="16" fill="hold" nodeType="withEffect">
                                  <p:stCondLst>
                                    <p:cond delay="0"/>
                                  </p:stCondLst>
                                  <p:childTnLst>
                                    <p:set>
                                      <p:cBhvr>
                                        <p:cTn id="67" dur="1" fill="hold">
                                          <p:stCondLst>
                                            <p:cond delay="0"/>
                                          </p:stCondLst>
                                        </p:cTn>
                                        <p:tgtEl>
                                          <p:spTgt spid="50"/>
                                        </p:tgtEl>
                                        <p:attrNameLst>
                                          <p:attrName>style.visibility</p:attrName>
                                        </p:attrNameLst>
                                      </p:cBhvr>
                                      <p:to>
                                        <p:strVal val="visible"/>
                                      </p:to>
                                    </p:set>
                                    <p:anim calcmode="lin" valueType="num">
                                      <p:cBhvr>
                                        <p:cTn id="68" dur="500" fill="hold"/>
                                        <p:tgtEl>
                                          <p:spTgt spid="50"/>
                                        </p:tgtEl>
                                        <p:attrNameLst>
                                          <p:attrName>ppt_w</p:attrName>
                                        </p:attrNameLst>
                                      </p:cBhvr>
                                      <p:tavLst>
                                        <p:tav tm="0">
                                          <p:val>
                                            <p:fltVal val="0"/>
                                          </p:val>
                                        </p:tav>
                                        <p:tav tm="100000">
                                          <p:val>
                                            <p:strVal val="#ppt_w"/>
                                          </p:val>
                                        </p:tav>
                                      </p:tavLst>
                                    </p:anim>
                                    <p:anim calcmode="lin" valueType="num">
                                      <p:cBhvr>
                                        <p:cTn id="69" dur="500" fill="hold"/>
                                        <p:tgtEl>
                                          <p:spTgt spid="50"/>
                                        </p:tgtEl>
                                        <p:attrNameLst>
                                          <p:attrName>ppt_h</p:attrName>
                                        </p:attrNameLst>
                                      </p:cBhvr>
                                      <p:tavLst>
                                        <p:tav tm="0">
                                          <p:val>
                                            <p:fltVal val="0"/>
                                          </p:val>
                                        </p:tav>
                                        <p:tav tm="100000">
                                          <p:val>
                                            <p:strVal val="#ppt_h"/>
                                          </p:val>
                                        </p:tav>
                                      </p:tavLst>
                                    </p:anim>
                                    <p:animEffect transition="in" filter="fade">
                                      <p:cBhvr>
                                        <p:cTn id="70" dur="500"/>
                                        <p:tgtEl>
                                          <p:spTgt spid="50"/>
                                        </p:tgtEl>
                                      </p:cBhvr>
                                    </p:animEffect>
                                  </p:childTnLst>
                                </p:cTn>
                              </p:par>
                            </p:childTnLst>
                          </p:cTn>
                        </p:par>
                        <p:par>
                          <p:cTn id="71" fill="hold">
                            <p:stCondLst>
                              <p:cond delay="5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500"/>
                                        <p:tgtEl>
                                          <p:spTgt spid="21"/>
                                        </p:tgtEl>
                                      </p:cBhvr>
                                    </p:animEffect>
                                    <p:anim calcmode="lin" valueType="num">
                                      <p:cBhvr>
                                        <p:cTn id="75" dur="500" fill="hold"/>
                                        <p:tgtEl>
                                          <p:spTgt spid="21"/>
                                        </p:tgtEl>
                                        <p:attrNameLst>
                                          <p:attrName>ppt_x</p:attrName>
                                        </p:attrNameLst>
                                      </p:cBhvr>
                                      <p:tavLst>
                                        <p:tav tm="0">
                                          <p:val>
                                            <p:strVal val="#ppt_x"/>
                                          </p:val>
                                        </p:tav>
                                        <p:tav tm="100000">
                                          <p:val>
                                            <p:strVal val="#ppt_x"/>
                                          </p:val>
                                        </p:tav>
                                      </p:tavLst>
                                    </p:anim>
                                    <p:anim calcmode="lin" valueType="num">
                                      <p:cBhvr>
                                        <p:cTn id="76" dur="500" fill="hold"/>
                                        <p:tgtEl>
                                          <p:spTgt spid="21"/>
                                        </p:tgtEl>
                                        <p:attrNameLst>
                                          <p:attrName>ppt_y</p:attrName>
                                        </p:attrNameLst>
                                      </p:cBhvr>
                                      <p:tavLst>
                                        <p:tav tm="0">
                                          <p:val>
                                            <p:strVal val="#ppt_y-.1"/>
                                          </p:val>
                                        </p:tav>
                                        <p:tav tm="100000">
                                          <p:val>
                                            <p:strVal val="#ppt_y"/>
                                          </p:val>
                                        </p:tav>
                                      </p:tavLst>
                                    </p:anim>
                                  </p:childTnLst>
                                </p:cTn>
                              </p:par>
                            </p:childTnLst>
                          </p:cTn>
                        </p:par>
                        <p:par>
                          <p:cTn id="77" fill="hold">
                            <p:stCondLst>
                              <p:cond delay="5500"/>
                            </p:stCondLst>
                            <p:childTnLst>
                              <p:par>
                                <p:cTn id="78" presetID="53" presetClass="entr" presetSubtype="16" fill="hold" nodeType="afterEffect">
                                  <p:stCondLst>
                                    <p:cond delay="0"/>
                                  </p:stCondLst>
                                  <p:childTnLst>
                                    <p:set>
                                      <p:cBhvr>
                                        <p:cTn id="79" dur="1" fill="hold">
                                          <p:stCondLst>
                                            <p:cond delay="0"/>
                                          </p:stCondLst>
                                        </p:cTn>
                                        <p:tgtEl>
                                          <p:spTgt spid="56"/>
                                        </p:tgtEl>
                                        <p:attrNameLst>
                                          <p:attrName>style.visibility</p:attrName>
                                        </p:attrNameLst>
                                      </p:cBhvr>
                                      <p:to>
                                        <p:strVal val="visible"/>
                                      </p:to>
                                    </p:set>
                                    <p:anim calcmode="lin" valueType="num">
                                      <p:cBhvr>
                                        <p:cTn id="80" dur="500" fill="hold"/>
                                        <p:tgtEl>
                                          <p:spTgt spid="56"/>
                                        </p:tgtEl>
                                        <p:attrNameLst>
                                          <p:attrName>ppt_w</p:attrName>
                                        </p:attrNameLst>
                                      </p:cBhvr>
                                      <p:tavLst>
                                        <p:tav tm="0">
                                          <p:val>
                                            <p:fltVal val="0"/>
                                          </p:val>
                                        </p:tav>
                                        <p:tav tm="100000">
                                          <p:val>
                                            <p:strVal val="#ppt_w"/>
                                          </p:val>
                                        </p:tav>
                                      </p:tavLst>
                                    </p:anim>
                                    <p:anim calcmode="lin" valueType="num">
                                      <p:cBhvr>
                                        <p:cTn id="81" dur="500" fill="hold"/>
                                        <p:tgtEl>
                                          <p:spTgt spid="56"/>
                                        </p:tgtEl>
                                        <p:attrNameLst>
                                          <p:attrName>ppt_h</p:attrName>
                                        </p:attrNameLst>
                                      </p:cBhvr>
                                      <p:tavLst>
                                        <p:tav tm="0">
                                          <p:val>
                                            <p:fltVal val="0"/>
                                          </p:val>
                                        </p:tav>
                                        <p:tav tm="100000">
                                          <p:val>
                                            <p:strVal val="#ppt_h"/>
                                          </p:val>
                                        </p:tav>
                                      </p:tavLst>
                                    </p:anim>
                                    <p:animEffect transition="in" filter="fade">
                                      <p:cBhvr>
                                        <p:cTn id="82" dur="500"/>
                                        <p:tgtEl>
                                          <p:spTgt spid="56"/>
                                        </p:tgtEl>
                                      </p:cBhvr>
                                    </p:animEffect>
                                  </p:childTnLst>
                                </p:cTn>
                              </p:par>
                            </p:childTnLst>
                          </p:cTn>
                        </p:par>
                        <p:par>
                          <p:cTn id="83" fill="hold">
                            <p:stCondLst>
                              <p:cond delay="600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500"/>
                                        <p:tgtEl>
                                          <p:spTgt spid="30"/>
                                        </p:tgtEl>
                                      </p:cBhvr>
                                    </p:animEffect>
                                    <p:anim calcmode="lin" valueType="num">
                                      <p:cBhvr>
                                        <p:cTn id="87" dur="500" fill="hold"/>
                                        <p:tgtEl>
                                          <p:spTgt spid="30"/>
                                        </p:tgtEl>
                                        <p:attrNameLst>
                                          <p:attrName>ppt_x</p:attrName>
                                        </p:attrNameLst>
                                      </p:cBhvr>
                                      <p:tavLst>
                                        <p:tav tm="0">
                                          <p:val>
                                            <p:strVal val="#ppt_x"/>
                                          </p:val>
                                        </p:tav>
                                        <p:tav tm="100000">
                                          <p:val>
                                            <p:strVal val="#ppt_x"/>
                                          </p:val>
                                        </p:tav>
                                      </p:tavLst>
                                    </p:anim>
                                    <p:anim calcmode="lin" valueType="num">
                                      <p:cBhvr>
                                        <p:cTn id="88" dur="5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ldLvl="0" animBg="1"/>
      <p:bldP spid="6" grpId="0" bldLvl="0" animBg="1"/>
      <p:bldP spid="9" grpId="0" bldLvl="0" animBg="1"/>
      <p:bldP spid="8" grpId="0" bldLvl="0" animBg="1"/>
      <p:bldP spid="14" grpId="0"/>
      <p:bldP spid="18" grpId="0"/>
      <p:bldP spid="18" grpId="1"/>
      <p:bldP spid="21" grpId="0"/>
      <p:bldP spid="24" grpId="0"/>
      <p:bldP spid="27" grpId="0"/>
      <p:bldP spid="3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2" name="Content Placeholder 2"/>
          <p:cNvSpPr txBox="1"/>
          <p:nvPr/>
        </p:nvSpPr>
        <p:spPr>
          <a:xfrm>
            <a:off x="733736" y="1017781"/>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危险源辨识内容</a:t>
            </a:r>
          </a:p>
        </p:txBody>
      </p:sp>
      <p:sp>
        <p:nvSpPr>
          <p:cNvPr id="3" name="矩形 2"/>
          <p:cNvSpPr/>
          <p:nvPr/>
        </p:nvSpPr>
        <p:spPr>
          <a:xfrm>
            <a:off x="7107437" y="1695066"/>
            <a:ext cx="5171679" cy="549146"/>
          </a:xfrm>
          <a:prstGeom prst="rect">
            <a:avLst/>
          </a:prstGeom>
          <a:solidFill>
            <a:srgbClr val="44546A"/>
          </a:solidFill>
          <a:ln w="9525">
            <a:noFill/>
          </a:ln>
        </p:spPr>
        <p:txBody>
          <a:bodyPr anchor="ctr"/>
          <a:lstStyle/>
          <a:p>
            <a:pPr algn="ctr" eaLnBrk="0" hangingPunct="0"/>
            <a:endParaRPr lang="zh-CN" altLang="zh-CN" sz="2110">
              <a:solidFill>
                <a:srgbClr val="404040"/>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147459" name="矩形 2"/>
          <p:cNvSpPr/>
          <p:nvPr/>
        </p:nvSpPr>
        <p:spPr>
          <a:xfrm>
            <a:off x="1101993" y="1695066"/>
            <a:ext cx="5171680" cy="549146"/>
          </a:xfrm>
          <a:prstGeom prst="rect">
            <a:avLst/>
          </a:prstGeom>
          <a:solidFill>
            <a:srgbClr val="44546A"/>
          </a:solidFill>
          <a:ln w="9525">
            <a:noFill/>
          </a:ln>
        </p:spPr>
        <p:txBody>
          <a:bodyPr anchor="ctr"/>
          <a:lstStyle/>
          <a:p>
            <a:pPr algn="ctr" eaLnBrk="0" hangingPunct="0"/>
            <a:endParaRPr lang="zh-CN" altLang="zh-CN" sz="2110">
              <a:solidFill>
                <a:srgbClr val="404040"/>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18437" name="直接连接符 3"/>
          <p:cNvSpPr/>
          <p:nvPr/>
        </p:nvSpPr>
        <p:spPr>
          <a:xfrm flipH="1">
            <a:off x="6662093" y="2195660"/>
            <a:ext cx="0" cy="4722987"/>
          </a:xfrm>
          <a:prstGeom prst="line">
            <a:avLst/>
          </a:prstGeom>
          <a:ln w="50800" cap="flat" cmpd="sng">
            <a:solidFill>
              <a:srgbClr val="354B5E"/>
            </a:solidFill>
            <a:prstDash val="solid"/>
            <a:miter/>
            <a:headEnd type="none" w="med" len="med"/>
            <a:tailEnd type="none" w="med" len="med"/>
          </a:ln>
        </p:spPr>
        <p:txBody>
          <a:bodyPr anchor="t"/>
          <a:lstStyle/>
          <a:p>
            <a:pPr eaLnBrk="0" hangingPunct="0"/>
            <a:endParaRPr lang="zh-CN" altLang="en-US">
              <a:latin typeface="Segoe UI" panose="020B0502040204020203" pitchFamily="2" charset="0"/>
              <a:ea typeface="微软雅黑" panose="020B0503020204020204" pitchFamily="34" charset="-122"/>
            </a:endParaRPr>
          </a:p>
        </p:txBody>
      </p:sp>
      <p:sp>
        <p:nvSpPr>
          <p:cNvPr id="18438" name="直接连接符 4"/>
          <p:cNvSpPr/>
          <p:nvPr/>
        </p:nvSpPr>
        <p:spPr>
          <a:xfrm>
            <a:off x="3697041" y="6927019"/>
            <a:ext cx="6107571" cy="1674"/>
          </a:xfrm>
          <a:prstGeom prst="line">
            <a:avLst/>
          </a:prstGeom>
          <a:ln w="38100" cap="flat" cmpd="sng">
            <a:solidFill>
              <a:srgbClr val="354B5E"/>
            </a:solidFill>
            <a:prstDash val="solid"/>
            <a:miter/>
            <a:headEnd type="none" w="med" len="med"/>
            <a:tailEnd type="none" w="med" len="med"/>
          </a:ln>
        </p:spPr>
        <p:txBody>
          <a:bodyPr anchor="t"/>
          <a:lstStyle/>
          <a:p>
            <a:pPr eaLnBrk="0" hangingPunct="0"/>
            <a:endParaRPr lang="zh-CN" altLang="en-US">
              <a:latin typeface="Segoe UI" panose="020B0502040204020203" pitchFamily="2" charset="0"/>
              <a:ea typeface="微软雅黑" panose="020B0503020204020204" pitchFamily="34" charset="-122"/>
            </a:endParaRPr>
          </a:p>
        </p:txBody>
      </p:sp>
      <p:sp>
        <p:nvSpPr>
          <p:cNvPr id="18439" name="直接连接符 5"/>
          <p:cNvSpPr/>
          <p:nvPr/>
        </p:nvSpPr>
        <p:spPr>
          <a:xfrm>
            <a:off x="8597496" y="2441770"/>
            <a:ext cx="2451065" cy="1675"/>
          </a:xfrm>
          <a:prstGeom prst="line">
            <a:avLst/>
          </a:prstGeom>
          <a:ln w="38100" cap="flat" cmpd="sng">
            <a:solidFill>
              <a:srgbClr val="354B5E"/>
            </a:solidFill>
            <a:prstDash val="solid"/>
            <a:miter/>
            <a:headEnd type="none" w="med" len="med"/>
            <a:tailEnd type="none" w="med" len="med"/>
          </a:ln>
        </p:spPr>
        <p:txBody>
          <a:bodyPr anchor="t"/>
          <a:lstStyle/>
          <a:p>
            <a:pPr eaLnBrk="0" hangingPunct="0"/>
            <a:endParaRPr lang="zh-CN" altLang="en-US">
              <a:latin typeface="Segoe UI" panose="020B0502040204020203" pitchFamily="2" charset="0"/>
              <a:ea typeface="微软雅黑" panose="020B0503020204020204" pitchFamily="34" charset="-122"/>
            </a:endParaRPr>
          </a:p>
        </p:txBody>
      </p:sp>
      <p:sp>
        <p:nvSpPr>
          <p:cNvPr id="18440" name="直接连接符 6"/>
          <p:cNvSpPr/>
          <p:nvPr/>
        </p:nvSpPr>
        <p:spPr>
          <a:xfrm>
            <a:off x="2049603" y="2441770"/>
            <a:ext cx="2451065" cy="0"/>
          </a:xfrm>
          <a:prstGeom prst="line">
            <a:avLst/>
          </a:prstGeom>
          <a:ln w="38100" cap="flat" cmpd="sng">
            <a:solidFill>
              <a:srgbClr val="354B5E"/>
            </a:solidFill>
            <a:prstDash val="solid"/>
            <a:miter/>
            <a:headEnd type="none" w="med" len="med"/>
            <a:tailEnd type="none" w="med" len="med"/>
          </a:ln>
        </p:spPr>
        <p:txBody>
          <a:bodyPr anchor="t"/>
          <a:lstStyle/>
          <a:p>
            <a:pPr eaLnBrk="0" hangingPunct="0"/>
            <a:endParaRPr lang="zh-CN" altLang="en-US">
              <a:latin typeface="Segoe UI" panose="020B0502040204020203" pitchFamily="2" charset="0"/>
              <a:ea typeface="微软雅黑" panose="020B0503020204020204" pitchFamily="34" charset="-122"/>
            </a:endParaRPr>
          </a:p>
        </p:txBody>
      </p:sp>
      <p:sp>
        <p:nvSpPr>
          <p:cNvPr id="18441" name="文本框 7"/>
          <p:cNvSpPr/>
          <p:nvPr/>
        </p:nvSpPr>
        <p:spPr>
          <a:xfrm>
            <a:off x="1927386" y="2569012"/>
            <a:ext cx="2944960" cy="4154279"/>
          </a:xfrm>
          <a:prstGeom prst="rect">
            <a:avLst/>
          </a:prstGeom>
          <a:noFill/>
          <a:ln w="9525">
            <a:noFill/>
          </a:ln>
        </p:spPr>
        <p:txBody>
          <a:bodyPr anchor="t">
            <a:spAutoFit/>
          </a:bodyPr>
          <a:lstStyle/>
          <a:p>
            <a:pPr marL="301625" indent="-301625">
              <a:lnSpc>
                <a:spcPts val="3230"/>
              </a:lnSpc>
              <a:buClr>
                <a:srgbClr val="D74B4B"/>
              </a:buClr>
              <a:buFont typeface="Wingdings" panose="05000000000000000000" charset="0"/>
              <a:buChar char=""/>
            </a:pPr>
            <a:r>
              <a:rPr lang="zh-CN" altLang="en-US" sz="2110" b="1" dirty="0">
                <a:solidFill>
                  <a:schemeClr val="accent2"/>
                </a:solidFill>
                <a:latin typeface="宋体" panose="02010600030101010101" pitchFamily="2" charset="-122"/>
                <a:ea typeface="微软雅黑" panose="020B0503020204020204" pitchFamily="34" charset="-122"/>
              </a:rPr>
              <a:t>物体打击</a:t>
            </a:r>
          </a:p>
          <a:p>
            <a:pPr marL="301625" indent="-301625">
              <a:lnSpc>
                <a:spcPts val="3230"/>
              </a:lnSpc>
              <a:buClr>
                <a:srgbClr val="D74B4B"/>
              </a:buClr>
              <a:buFont typeface="Wingdings" panose="05000000000000000000" charset="0"/>
              <a:buChar char=""/>
            </a:pPr>
            <a:r>
              <a:rPr lang="zh-CN" altLang="en-US" sz="2110" b="1" dirty="0">
                <a:solidFill>
                  <a:schemeClr val="accent2"/>
                </a:solidFill>
                <a:latin typeface="宋体" panose="02010600030101010101" pitchFamily="2" charset="-122"/>
                <a:ea typeface="微软雅黑" panose="020B0503020204020204" pitchFamily="34" charset="-122"/>
              </a:rPr>
              <a:t>车辆伤害</a:t>
            </a:r>
          </a:p>
          <a:p>
            <a:pPr marL="301625" indent="-301625">
              <a:lnSpc>
                <a:spcPts val="3230"/>
              </a:lnSpc>
              <a:buClr>
                <a:srgbClr val="D74B4B"/>
              </a:buClr>
              <a:buFont typeface="Wingdings" panose="05000000000000000000" charset="0"/>
              <a:buChar char=""/>
            </a:pPr>
            <a:r>
              <a:rPr lang="zh-CN" altLang="en-US" sz="2110" b="1" dirty="0">
                <a:solidFill>
                  <a:schemeClr val="accent2"/>
                </a:solidFill>
                <a:latin typeface="宋体" panose="02010600030101010101" pitchFamily="2" charset="-122"/>
                <a:ea typeface="微软雅黑" panose="020B0503020204020204" pitchFamily="34" charset="-122"/>
              </a:rPr>
              <a:t>机械伤害</a:t>
            </a:r>
          </a:p>
          <a:p>
            <a:pPr marL="301625" indent="-301625">
              <a:lnSpc>
                <a:spcPts val="3230"/>
              </a:lnSpc>
              <a:buClr>
                <a:srgbClr val="D74B4B"/>
              </a:buClr>
              <a:buFont typeface="Wingdings" panose="05000000000000000000" charset="0"/>
              <a:buChar char=""/>
            </a:pPr>
            <a:r>
              <a:rPr lang="zh-CN" altLang="en-US" sz="2110" b="1" dirty="0">
                <a:solidFill>
                  <a:schemeClr val="accent2"/>
                </a:solidFill>
                <a:latin typeface="宋体" panose="02010600030101010101" pitchFamily="2" charset="-122"/>
                <a:ea typeface="微软雅黑" panose="020B0503020204020204" pitchFamily="34" charset="-122"/>
              </a:rPr>
              <a:t>起重伤害</a:t>
            </a:r>
          </a:p>
          <a:p>
            <a:pPr marL="301625" indent="-301625">
              <a:lnSpc>
                <a:spcPts val="3230"/>
              </a:lnSpc>
              <a:buClr>
                <a:srgbClr val="D74B4B"/>
              </a:buClr>
              <a:buFont typeface="Wingdings" panose="05000000000000000000" charset="0"/>
              <a:buChar char=""/>
            </a:pPr>
            <a:r>
              <a:rPr lang="zh-CN" altLang="en-US" sz="2110" b="1" dirty="0">
                <a:solidFill>
                  <a:schemeClr val="accent2"/>
                </a:solidFill>
                <a:latin typeface="宋体" panose="02010600030101010101" pitchFamily="2" charset="-122"/>
                <a:ea typeface="微软雅黑" panose="020B0503020204020204" pitchFamily="34" charset="-122"/>
              </a:rPr>
              <a:t>触电</a:t>
            </a:r>
          </a:p>
          <a:p>
            <a:pPr marL="301625" indent="-301625">
              <a:lnSpc>
                <a:spcPts val="3230"/>
              </a:lnSpc>
              <a:buClr>
                <a:srgbClr val="D74B4B"/>
              </a:buClr>
              <a:buFont typeface="Wingdings" panose="05000000000000000000" charset="0"/>
              <a:buChar char=""/>
            </a:pPr>
            <a:r>
              <a:rPr lang="zh-CN" altLang="en-US" sz="2110" b="1" dirty="0">
                <a:solidFill>
                  <a:schemeClr val="accent2"/>
                </a:solidFill>
                <a:latin typeface="宋体" panose="02010600030101010101" pitchFamily="2" charset="-122"/>
                <a:ea typeface="微软雅黑" panose="020B0503020204020204" pitchFamily="34" charset="-122"/>
              </a:rPr>
              <a:t>淹溺</a:t>
            </a:r>
          </a:p>
          <a:p>
            <a:pPr marL="301625" indent="-301625">
              <a:lnSpc>
                <a:spcPts val="3230"/>
              </a:lnSpc>
              <a:buClr>
                <a:srgbClr val="D74B4B"/>
              </a:buClr>
              <a:buFont typeface="Wingdings" panose="05000000000000000000" charset="0"/>
              <a:buChar char=""/>
            </a:pPr>
            <a:r>
              <a:rPr lang="zh-CN" altLang="en-US" sz="2110" b="1" dirty="0">
                <a:solidFill>
                  <a:schemeClr val="accent2"/>
                </a:solidFill>
                <a:latin typeface="宋体" panose="02010600030101010101" pitchFamily="2" charset="-122"/>
                <a:ea typeface="微软雅黑" panose="020B0503020204020204" pitchFamily="34" charset="-122"/>
              </a:rPr>
              <a:t>火灾</a:t>
            </a:r>
          </a:p>
          <a:p>
            <a:pPr marL="301625" indent="-301625">
              <a:lnSpc>
                <a:spcPts val="3230"/>
              </a:lnSpc>
              <a:buClr>
                <a:srgbClr val="D74B4B"/>
              </a:buClr>
              <a:buFont typeface="Wingdings" panose="05000000000000000000" charset="0"/>
              <a:buChar char=""/>
            </a:pPr>
            <a:r>
              <a:rPr lang="zh-CN" altLang="en-US" sz="2110" b="1" dirty="0">
                <a:solidFill>
                  <a:schemeClr val="accent2"/>
                </a:solidFill>
                <a:latin typeface="宋体" panose="02010600030101010101" pitchFamily="2" charset="-122"/>
                <a:ea typeface="微软雅黑" panose="020B0503020204020204" pitchFamily="34" charset="-122"/>
              </a:rPr>
              <a:t>灼烫</a:t>
            </a:r>
          </a:p>
          <a:p>
            <a:pPr marL="301625" indent="-301625">
              <a:lnSpc>
                <a:spcPts val="3230"/>
              </a:lnSpc>
              <a:buClr>
                <a:srgbClr val="D74B4B"/>
              </a:buClr>
              <a:buFont typeface="Wingdings" panose="05000000000000000000" charset="0"/>
              <a:buChar char=""/>
            </a:pPr>
            <a:r>
              <a:rPr lang="zh-CN" altLang="en-US" sz="2110" b="1" dirty="0">
                <a:solidFill>
                  <a:schemeClr val="accent2"/>
                </a:solidFill>
                <a:latin typeface="宋体" panose="02010600030101010101" pitchFamily="2" charset="-122"/>
                <a:ea typeface="微软雅黑" panose="020B0503020204020204" pitchFamily="34" charset="-122"/>
              </a:rPr>
              <a:t>高处坠落</a:t>
            </a:r>
          </a:p>
          <a:p>
            <a:pPr marL="301625" indent="-301625">
              <a:lnSpc>
                <a:spcPts val="3230"/>
              </a:lnSpc>
              <a:buClr>
                <a:srgbClr val="D74B4B"/>
              </a:buClr>
              <a:buFont typeface="Wingdings" panose="05000000000000000000" charset="0"/>
              <a:buChar char=""/>
            </a:pPr>
            <a:r>
              <a:rPr lang="zh-CN" altLang="en-US" sz="2110" b="1" dirty="0">
                <a:solidFill>
                  <a:schemeClr val="accent2"/>
                </a:solidFill>
                <a:latin typeface="宋体" panose="02010600030101010101" pitchFamily="2" charset="-122"/>
                <a:ea typeface="微软雅黑" panose="020B0503020204020204" pitchFamily="34" charset="-122"/>
              </a:rPr>
              <a:t>坍塌</a:t>
            </a:r>
            <a:endParaRPr lang="zh-CN" altLang="en-US" sz="2110" b="1" dirty="0">
              <a:solidFill>
                <a:schemeClr val="accent2"/>
              </a:solidFill>
              <a:latin typeface="宋体" panose="02010600030101010101" pitchFamily="2" charset="-122"/>
              <a:ea typeface="微软雅黑" panose="020B0503020204020204" pitchFamily="34" charset="-122"/>
              <a:sym typeface="Times New Roman" panose="02020603050405020304" pitchFamily="18" charset="0"/>
            </a:endParaRPr>
          </a:p>
        </p:txBody>
      </p:sp>
      <p:sp>
        <p:nvSpPr>
          <p:cNvPr id="18442" name="文本框 8"/>
          <p:cNvSpPr/>
          <p:nvPr/>
        </p:nvSpPr>
        <p:spPr>
          <a:xfrm>
            <a:off x="870280" y="1747303"/>
            <a:ext cx="5512887" cy="416909"/>
          </a:xfrm>
          <a:prstGeom prst="rect">
            <a:avLst/>
          </a:prstGeom>
          <a:noFill/>
          <a:ln w="9525">
            <a:noFill/>
          </a:ln>
        </p:spPr>
        <p:txBody>
          <a:bodyPr wrap="square" anchor="t">
            <a:spAutoFit/>
          </a:bodyPr>
          <a:lstStyle/>
          <a:p>
            <a:pPr algn="ctr" eaLnBrk="0" fontAlgn="base" hangingPunct="0"/>
            <a:r>
              <a:rPr lang="zh-CN" altLang="en-US" sz="2110" b="1" noProof="1">
                <a:solidFill>
                  <a:schemeClr val="bg1"/>
                </a:solidFill>
                <a:latin typeface="微软雅黑" panose="020B0503020204020204" pitchFamily="34" charset="-122"/>
                <a:ea typeface="微软雅黑" panose="020B0503020204020204" pitchFamily="34" charset="-122"/>
                <a:sym typeface="+mn-ea"/>
              </a:rPr>
              <a:t>《企业职工伤亡事故分类》(GB6441-86）</a:t>
            </a:r>
            <a:endParaRPr lang="zh-CN" altLang="en-US" sz="2110" b="1" noProof="1">
              <a:solidFill>
                <a:schemeClr val="bg1"/>
              </a:solidFill>
              <a:effectLst>
                <a:outerShdw blurRad="38100" dist="38100" dir="2700000">
                  <a:srgbClr val="FFFFFF"/>
                </a:outerShdw>
              </a:effectLst>
              <a:latin typeface="微软雅黑" panose="020B0503020204020204" pitchFamily="34" charset="-122"/>
              <a:ea typeface="微软雅黑" panose="020B0503020204020204" pitchFamily="34" charset="-122"/>
              <a:sym typeface="+mn-ea"/>
            </a:endParaRPr>
          </a:p>
        </p:txBody>
      </p:sp>
      <p:sp>
        <p:nvSpPr>
          <p:cNvPr id="18443" name="文本框 9"/>
          <p:cNvSpPr/>
          <p:nvPr/>
        </p:nvSpPr>
        <p:spPr>
          <a:xfrm>
            <a:off x="8351386" y="2569012"/>
            <a:ext cx="2944961" cy="4154279"/>
          </a:xfrm>
          <a:prstGeom prst="rect">
            <a:avLst/>
          </a:prstGeom>
          <a:noFill/>
          <a:ln w="9525">
            <a:noFill/>
          </a:ln>
        </p:spPr>
        <p:txBody>
          <a:bodyPr anchor="t">
            <a:spAutoFit/>
          </a:bodyPr>
          <a:lstStyle/>
          <a:p>
            <a:pPr marL="301625" indent="-301625">
              <a:lnSpc>
                <a:spcPts val="3230"/>
              </a:lnSpc>
              <a:buClr>
                <a:srgbClr val="D74B4B"/>
              </a:buClr>
              <a:buFont typeface="Wingdings" panose="05000000000000000000" charset="0"/>
              <a:buChar char=""/>
            </a:pPr>
            <a:r>
              <a:rPr lang="zh-CN" altLang="en-US" sz="2110" b="1" dirty="0">
                <a:solidFill>
                  <a:schemeClr val="accent2"/>
                </a:solidFill>
                <a:latin typeface="宋体" panose="02010600030101010101" pitchFamily="2" charset="-122"/>
                <a:ea typeface="微软雅黑" panose="020B0503020204020204" pitchFamily="34" charset="-122"/>
              </a:rPr>
              <a:t>冒顶片帮</a:t>
            </a:r>
          </a:p>
          <a:p>
            <a:pPr marL="301625" indent="-301625">
              <a:lnSpc>
                <a:spcPts val="3230"/>
              </a:lnSpc>
              <a:buClr>
                <a:srgbClr val="D74B4B"/>
              </a:buClr>
              <a:buFont typeface="Wingdings" panose="05000000000000000000" charset="0"/>
              <a:buChar char=""/>
            </a:pPr>
            <a:r>
              <a:rPr lang="zh-CN" altLang="en-US" sz="2110" b="1" dirty="0">
                <a:solidFill>
                  <a:schemeClr val="accent2"/>
                </a:solidFill>
                <a:latin typeface="宋体" panose="02010600030101010101" pitchFamily="2" charset="-122"/>
                <a:ea typeface="微软雅黑" panose="020B0503020204020204" pitchFamily="34" charset="-122"/>
              </a:rPr>
              <a:t>透水</a:t>
            </a:r>
          </a:p>
          <a:p>
            <a:pPr marL="301625" indent="-301625">
              <a:lnSpc>
                <a:spcPts val="3230"/>
              </a:lnSpc>
              <a:buClr>
                <a:srgbClr val="D74B4B"/>
              </a:buClr>
              <a:buFont typeface="Wingdings" panose="05000000000000000000" charset="0"/>
              <a:buChar char=""/>
            </a:pPr>
            <a:r>
              <a:rPr lang="zh-CN" altLang="en-US" sz="2110" b="1" dirty="0">
                <a:solidFill>
                  <a:schemeClr val="accent2"/>
                </a:solidFill>
                <a:latin typeface="宋体" panose="02010600030101010101" pitchFamily="2" charset="-122"/>
                <a:ea typeface="微软雅黑" panose="020B0503020204020204" pitchFamily="34" charset="-122"/>
              </a:rPr>
              <a:t>放炮</a:t>
            </a:r>
          </a:p>
          <a:p>
            <a:pPr marL="301625" indent="-301625">
              <a:lnSpc>
                <a:spcPts val="3230"/>
              </a:lnSpc>
              <a:buClr>
                <a:srgbClr val="D74B4B"/>
              </a:buClr>
              <a:buFont typeface="Wingdings" panose="05000000000000000000" charset="0"/>
              <a:buChar char=""/>
            </a:pPr>
            <a:r>
              <a:rPr lang="zh-CN" altLang="en-US" sz="2110" b="1" dirty="0">
                <a:solidFill>
                  <a:schemeClr val="accent2"/>
                </a:solidFill>
                <a:latin typeface="宋体" panose="02010600030101010101" pitchFamily="2" charset="-122"/>
                <a:ea typeface="微软雅黑" panose="020B0503020204020204" pitchFamily="34" charset="-122"/>
              </a:rPr>
              <a:t>瓦斯爆炸</a:t>
            </a:r>
          </a:p>
          <a:p>
            <a:pPr marL="301625" indent="-301625">
              <a:lnSpc>
                <a:spcPts val="3230"/>
              </a:lnSpc>
              <a:buClr>
                <a:srgbClr val="D74B4B"/>
              </a:buClr>
              <a:buFont typeface="Wingdings" panose="05000000000000000000" charset="0"/>
              <a:buChar char=""/>
            </a:pPr>
            <a:r>
              <a:rPr lang="zh-CN" altLang="en-US" sz="2110" b="1" dirty="0">
                <a:solidFill>
                  <a:schemeClr val="accent2"/>
                </a:solidFill>
                <a:latin typeface="宋体" panose="02010600030101010101" pitchFamily="2" charset="-122"/>
                <a:ea typeface="微软雅黑" panose="020B0503020204020204" pitchFamily="34" charset="-122"/>
              </a:rPr>
              <a:t>火药爆炸</a:t>
            </a:r>
          </a:p>
          <a:p>
            <a:pPr marL="301625" indent="-301625">
              <a:lnSpc>
                <a:spcPts val="3230"/>
              </a:lnSpc>
              <a:buClr>
                <a:srgbClr val="D74B4B"/>
              </a:buClr>
              <a:buFont typeface="Wingdings" panose="05000000000000000000" charset="0"/>
              <a:buChar char=""/>
            </a:pPr>
            <a:r>
              <a:rPr lang="zh-CN" altLang="en-US" sz="2110" b="1" dirty="0">
                <a:solidFill>
                  <a:schemeClr val="accent2"/>
                </a:solidFill>
                <a:latin typeface="宋体" panose="02010600030101010101" pitchFamily="2" charset="-122"/>
                <a:ea typeface="微软雅黑" panose="020B0503020204020204" pitchFamily="34" charset="-122"/>
              </a:rPr>
              <a:t>锅炉爆炸</a:t>
            </a:r>
          </a:p>
          <a:p>
            <a:pPr marL="301625" indent="-301625">
              <a:lnSpc>
                <a:spcPts val="3230"/>
              </a:lnSpc>
              <a:buClr>
                <a:srgbClr val="D74B4B"/>
              </a:buClr>
              <a:buFont typeface="Wingdings" panose="05000000000000000000" charset="0"/>
              <a:buChar char=""/>
            </a:pPr>
            <a:r>
              <a:rPr lang="zh-CN" altLang="en-US" sz="2110" b="1" dirty="0">
                <a:solidFill>
                  <a:schemeClr val="accent2"/>
                </a:solidFill>
                <a:latin typeface="宋体" panose="02010600030101010101" pitchFamily="2" charset="-122"/>
                <a:ea typeface="微软雅黑" panose="020B0503020204020204" pitchFamily="34" charset="-122"/>
              </a:rPr>
              <a:t>容器爆炸</a:t>
            </a:r>
          </a:p>
          <a:p>
            <a:pPr marL="301625" indent="-301625">
              <a:lnSpc>
                <a:spcPts val="3230"/>
              </a:lnSpc>
              <a:buClr>
                <a:srgbClr val="D74B4B"/>
              </a:buClr>
              <a:buFont typeface="Wingdings" panose="05000000000000000000" charset="0"/>
              <a:buChar char=""/>
            </a:pPr>
            <a:r>
              <a:rPr lang="zh-CN" altLang="en-US" sz="2110" b="1" dirty="0">
                <a:solidFill>
                  <a:schemeClr val="accent2"/>
                </a:solidFill>
                <a:latin typeface="宋体" panose="02010600030101010101" pitchFamily="2" charset="-122"/>
                <a:ea typeface="微软雅黑" panose="020B0503020204020204" pitchFamily="34" charset="-122"/>
              </a:rPr>
              <a:t>其他爆炸</a:t>
            </a:r>
          </a:p>
          <a:p>
            <a:pPr marL="301625" indent="-301625">
              <a:lnSpc>
                <a:spcPts val="3230"/>
              </a:lnSpc>
              <a:buClr>
                <a:srgbClr val="D74B4B"/>
              </a:buClr>
              <a:buFont typeface="Wingdings" panose="05000000000000000000" charset="0"/>
              <a:buChar char=""/>
            </a:pPr>
            <a:r>
              <a:rPr lang="zh-CN" altLang="en-US" sz="2110" b="1" dirty="0">
                <a:solidFill>
                  <a:schemeClr val="accent2"/>
                </a:solidFill>
                <a:latin typeface="宋体" panose="02010600030101010101" pitchFamily="2" charset="-122"/>
                <a:ea typeface="微软雅黑" panose="020B0503020204020204" pitchFamily="34" charset="-122"/>
              </a:rPr>
              <a:t>中毒和窒息</a:t>
            </a:r>
          </a:p>
          <a:p>
            <a:pPr marL="301625" indent="-301625">
              <a:lnSpc>
                <a:spcPts val="3230"/>
              </a:lnSpc>
              <a:buClr>
                <a:srgbClr val="D74B4B"/>
              </a:buClr>
              <a:buFont typeface="Wingdings" panose="05000000000000000000" charset="0"/>
              <a:buChar char=""/>
            </a:pPr>
            <a:r>
              <a:rPr lang="zh-CN" altLang="en-US" sz="2110" b="1" dirty="0">
                <a:solidFill>
                  <a:schemeClr val="accent2"/>
                </a:solidFill>
                <a:latin typeface="宋体" panose="02010600030101010101" pitchFamily="2" charset="-122"/>
                <a:ea typeface="微软雅黑" panose="020B0503020204020204" pitchFamily="34" charset="-122"/>
              </a:rPr>
              <a:t>其他伤害</a:t>
            </a:r>
            <a:endParaRPr lang="zh-CN" altLang="en-US" sz="2110" b="1" dirty="0">
              <a:solidFill>
                <a:schemeClr val="accent2"/>
              </a:solidFill>
              <a:latin typeface="宋体" panose="02010600030101010101" pitchFamily="2" charset="-122"/>
              <a:ea typeface="微软雅黑" panose="020B0503020204020204" pitchFamily="34" charset="-122"/>
              <a:sym typeface="Times New Roman" panose="02020603050405020304" pitchFamily="18" charset="0"/>
            </a:endParaRPr>
          </a:p>
        </p:txBody>
      </p:sp>
      <p:sp>
        <p:nvSpPr>
          <p:cNvPr id="4" name="文本框 8"/>
          <p:cNvSpPr/>
          <p:nvPr/>
        </p:nvSpPr>
        <p:spPr>
          <a:xfrm>
            <a:off x="7107437" y="1695067"/>
            <a:ext cx="5171679" cy="416909"/>
          </a:xfrm>
          <a:prstGeom prst="rect">
            <a:avLst/>
          </a:prstGeom>
          <a:noFill/>
          <a:ln w="9525">
            <a:noFill/>
          </a:ln>
        </p:spPr>
        <p:txBody>
          <a:bodyPr wrap="square" anchor="t">
            <a:spAutoFit/>
          </a:bodyPr>
          <a:lstStyle/>
          <a:p>
            <a:pPr algn="ctr" eaLnBrk="0" hangingPunct="0"/>
            <a:r>
              <a:rPr lang="zh-CN" altLang="en-US" sz="2110" b="1" dirty="0">
                <a:solidFill>
                  <a:schemeClr val="bg1"/>
                </a:solidFill>
                <a:latin typeface="微软雅黑" panose="020B0503020204020204" pitchFamily="34" charset="-122"/>
                <a:ea typeface="微软雅黑" panose="020B0503020204020204" pitchFamily="34" charset="-122"/>
              </a:rPr>
              <a:t>将可能导致的事故类型分为</a:t>
            </a:r>
            <a:r>
              <a:rPr lang="en-US" altLang="zh-CN" sz="2110" b="1" dirty="0">
                <a:solidFill>
                  <a:schemeClr val="bg1"/>
                </a:solidFill>
                <a:latin typeface="微软雅黑" panose="020B0503020204020204" pitchFamily="34" charset="-122"/>
                <a:ea typeface="微软雅黑" panose="020B0503020204020204" pitchFamily="34" charset="-122"/>
              </a:rPr>
              <a:t>20</a:t>
            </a:r>
            <a:r>
              <a:rPr lang="zh-CN" altLang="en-US" sz="2110" b="1" dirty="0">
                <a:solidFill>
                  <a:schemeClr val="bg1"/>
                </a:solidFill>
                <a:latin typeface="微软雅黑" panose="020B0503020204020204" pitchFamily="34" charset="-122"/>
                <a:ea typeface="微软雅黑" panose="020B0503020204020204" pitchFamily="34" charset="-122"/>
              </a:rPr>
              <a:t>类</a:t>
            </a:r>
          </a:p>
        </p:txBody>
      </p:sp>
      <p:sp>
        <p:nvSpPr>
          <p:cNvPr id="15"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7459"/>
                                        </p:tgtEl>
                                        <p:attrNameLst>
                                          <p:attrName>style.visibility</p:attrName>
                                        </p:attrNameLst>
                                      </p:cBhvr>
                                      <p:to>
                                        <p:strVal val="visible"/>
                                      </p:to>
                                    </p:set>
                                    <p:animEffect transition="in" filter="wipe(left)">
                                      <p:cBhvr>
                                        <p:cTn id="7" dur="500"/>
                                        <p:tgtEl>
                                          <p:spTgt spid="147459"/>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8442"/>
                                        </p:tgtEl>
                                        <p:attrNameLst>
                                          <p:attrName>style.visibility</p:attrName>
                                        </p:attrNameLst>
                                      </p:cBhvr>
                                      <p:to>
                                        <p:strVal val="visible"/>
                                      </p:to>
                                    </p:set>
                                    <p:animEffect transition="in" filter="wipe(left)">
                                      <p:cBhvr>
                                        <p:cTn id="10" dur="500"/>
                                        <p:tgtEl>
                                          <p:spTgt spid="18442"/>
                                        </p:tgtEl>
                                      </p:cBhvr>
                                    </p:animEffect>
                                  </p:childTnLst>
                                </p:cTn>
                              </p:par>
                            </p:childTnLst>
                          </p:cTn>
                        </p:par>
                        <p:par>
                          <p:cTn id="11" fill="hold">
                            <p:stCondLst>
                              <p:cond delay="500"/>
                            </p:stCondLst>
                            <p:childTnLst>
                              <p:par>
                                <p:cTn id="12" presetID="22" presetClass="entr" presetSubtype="2"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500"/>
                                        <p:tgtEl>
                                          <p:spTgt spid="3"/>
                                        </p:tgtEl>
                                      </p:cBhvr>
                                    </p:animEffect>
                                  </p:childTnLst>
                                </p:cTn>
                              </p:par>
                            </p:childTnLst>
                          </p:cTn>
                        </p:par>
                        <p:par>
                          <p:cTn id="15" fill="hold">
                            <p:stCondLst>
                              <p:cond delay="1000"/>
                            </p:stCondLst>
                            <p:childTnLst>
                              <p:par>
                                <p:cTn id="16" presetID="22" presetClass="entr" presetSubtype="2" fill="hold" grpId="0"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right)">
                                      <p:cBhvr>
                                        <p:cTn id="18" dur="500"/>
                                        <p:tgtEl>
                                          <p:spTgt spid="4"/>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8440"/>
                                        </p:tgtEl>
                                        <p:attrNameLst>
                                          <p:attrName>style.visibility</p:attrName>
                                        </p:attrNameLst>
                                      </p:cBhvr>
                                      <p:to>
                                        <p:strVal val="visible"/>
                                      </p:to>
                                    </p:set>
                                    <p:animEffect>
                                      <p:cBhvr>
                                        <p:cTn id="22" dur="500"/>
                                        <p:tgtEl>
                                          <p:spTgt spid="18440"/>
                                        </p:tgtEl>
                                      </p:cBhvr>
                                    </p:animEffect>
                                  </p:childTnLst>
                                </p:cTn>
                              </p:par>
                            </p:childTnLst>
                          </p:cTn>
                        </p:par>
                        <p:par>
                          <p:cTn id="23" fill="hold">
                            <p:stCondLst>
                              <p:cond delay="2000"/>
                            </p:stCondLst>
                            <p:childTnLst>
                              <p:par>
                                <p:cTn id="24" presetID="22" presetClass="entr" presetSubtype="1" fill="hold" grpId="0" nodeType="afterEffect">
                                  <p:stCondLst>
                                    <p:cond delay="0"/>
                                  </p:stCondLst>
                                  <p:childTnLst>
                                    <p:set>
                                      <p:cBhvr>
                                        <p:cTn id="25" dur="1" fill="hold">
                                          <p:stCondLst>
                                            <p:cond delay="0"/>
                                          </p:stCondLst>
                                        </p:cTn>
                                        <p:tgtEl>
                                          <p:spTgt spid="18437"/>
                                        </p:tgtEl>
                                        <p:attrNameLst>
                                          <p:attrName>style.visibility</p:attrName>
                                        </p:attrNameLst>
                                      </p:cBhvr>
                                      <p:to>
                                        <p:strVal val="visible"/>
                                      </p:to>
                                    </p:set>
                                    <p:animEffect>
                                      <p:cBhvr>
                                        <p:cTn id="26" dur="500"/>
                                        <p:tgtEl>
                                          <p:spTgt spid="18437"/>
                                        </p:tgtEl>
                                      </p:cBhvr>
                                    </p:animEffect>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18439"/>
                                        </p:tgtEl>
                                        <p:attrNameLst>
                                          <p:attrName>style.visibility</p:attrName>
                                        </p:attrNameLst>
                                      </p:cBhvr>
                                      <p:to>
                                        <p:strVal val="visible"/>
                                      </p:to>
                                    </p:set>
                                    <p:animEffect>
                                      <p:cBhvr>
                                        <p:cTn id="30" dur="500"/>
                                        <p:tgtEl>
                                          <p:spTgt spid="1843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18441"/>
                                        </p:tgtEl>
                                        <p:attrNameLst>
                                          <p:attrName>style.visibility</p:attrName>
                                        </p:attrNameLst>
                                      </p:cBhvr>
                                      <p:to>
                                        <p:strVal val="visible"/>
                                      </p:to>
                                    </p:set>
                                    <p:anim calcmode="lin" valueType="num">
                                      <p:cBhvr>
                                        <p:cTn id="34" dur="500" fill="hold"/>
                                        <p:tgtEl>
                                          <p:spTgt spid="18441"/>
                                        </p:tgtEl>
                                        <p:attrNameLst>
                                          <p:attrName>ppt_w</p:attrName>
                                        </p:attrNameLst>
                                      </p:cBhvr>
                                      <p:tavLst>
                                        <p:tav tm="0">
                                          <p:val>
                                            <p:fltVal val="0"/>
                                          </p:val>
                                        </p:tav>
                                        <p:tav tm="100000">
                                          <p:val>
                                            <p:strVal val="#ppt_w"/>
                                          </p:val>
                                        </p:tav>
                                      </p:tavLst>
                                    </p:anim>
                                    <p:anim calcmode="lin" valueType="num">
                                      <p:cBhvr>
                                        <p:cTn id="35" dur="500" fill="hold"/>
                                        <p:tgtEl>
                                          <p:spTgt spid="18441"/>
                                        </p:tgtEl>
                                        <p:attrNameLst>
                                          <p:attrName>ppt_h</p:attrName>
                                        </p:attrNameLst>
                                      </p:cBhvr>
                                      <p:tavLst>
                                        <p:tav tm="0">
                                          <p:val>
                                            <p:fltVal val="0"/>
                                          </p:val>
                                        </p:tav>
                                        <p:tav tm="100000">
                                          <p:val>
                                            <p:strVal val="#ppt_h"/>
                                          </p:val>
                                        </p:tav>
                                      </p:tavLst>
                                    </p:anim>
                                    <p:animEffect transition="in" filter="fade">
                                      <p:cBhvr>
                                        <p:cTn id="36" dur="500"/>
                                        <p:tgtEl>
                                          <p:spTgt spid="18441"/>
                                        </p:tgtEl>
                                      </p:cBhvr>
                                    </p:animEffect>
                                  </p:childTnLst>
                                </p:cTn>
                              </p:par>
                            </p:childTnLst>
                          </p:cTn>
                        </p:par>
                        <p:par>
                          <p:cTn id="37" fill="hold">
                            <p:stCondLst>
                              <p:cond delay="3500"/>
                            </p:stCondLst>
                            <p:childTnLst>
                              <p:par>
                                <p:cTn id="38" presetID="22" presetClass="entr" presetSubtype="8" fill="hold" grpId="0" nodeType="afterEffect">
                                  <p:stCondLst>
                                    <p:cond delay="0"/>
                                  </p:stCondLst>
                                  <p:childTnLst>
                                    <p:set>
                                      <p:cBhvr>
                                        <p:cTn id="39" dur="1" fill="hold">
                                          <p:stCondLst>
                                            <p:cond delay="0"/>
                                          </p:stCondLst>
                                        </p:cTn>
                                        <p:tgtEl>
                                          <p:spTgt spid="18438"/>
                                        </p:tgtEl>
                                        <p:attrNameLst>
                                          <p:attrName>style.visibility</p:attrName>
                                        </p:attrNameLst>
                                      </p:cBhvr>
                                      <p:to>
                                        <p:strVal val="visible"/>
                                      </p:to>
                                    </p:set>
                                    <p:animEffect>
                                      <p:cBhvr>
                                        <p:cTn id="40" dur="500"/>
                                        <p:tgtEl>
                                          <p:spTgt spid="18438"/>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18443"/>
                                        </p:tgtEl>
                                        <p:attrNameLst>
                                          <p:attrName>style.visibility</p:attrName>
                                        </p:attrNameLst>
                                      </p:cBhvr>
                                      <p:to>
                                        <p:strVal val="visible"/>
                                      </p:to>
                                    </p:set>
                                    <p:anim calcmode="lin" valueType="num">
                                      <p:cBhvr>
                                        <p:cTn id="44" dur="500" fill="hold"/>
                                        <p:tgtEl>
                                          <p:spTgt spid="18443"/>
                                        </p:tgtEl>
                                        <p:attrNameLst>
                                          <p:attrName>ppt_w</p:attrName>
                                        </p:attrNameLst>
                                      </p:cBhvr>
                                      <p:tavLst>
                                        <p:tav tm="0">
                                          <p:val>
                                            <p:fltVal val="0"/>
                                          </p:val>
                                        </p:tav>
                                        <p:tav tm="100000">
                                          <p:val>
                                            <p:strVal val="#ppt_w"/>
                                          </p:val>
                                        </p:tav>
                                      </p:tavLst>
                                    </p:anim>
                                    <p:anim calcmode="lin" valueType="num">
                                      <p:cBhvr>
                                        <p:cTn id="45" dur="500" fill="hold"/>
                                        <p:tgtEl>
                                          <p:spTgt spid="18443"/>
                                        </p:tgtEl>
                                        <p:attrNameLst>
                                          <p:attrName>ppt_h</p:attrName>
                                        </p:attrNameLst>
                                      </p:cBhvr>
                                      <p:tavLst>
                                        <p:tav tm="0">
                                          <p:val>
                                            <p:fltVal val="0"/>
                                          </p:val>
                                        </p:tav>
                                        <p:tav tm="100000">
                                          <p:val>
                                            <p:strVal val="#ppt_h"/>
                                          </p:val>
                                        </p:tav>
                                      </p:tavLst>
                                    </p:anim>
                                    <p:animEffect transition="in" filter="fade">
                                      <p:cBhvr>
                                        <p:cTn id="46" dur="500"/>
                                        <p:tgtEl>
                                          <p:spTgt spid="184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ldLvl="0" animBg="1"/>
      <p:bldP spid="147459" grpId="0" bldLvl="0" animBg="1"/>
      <p:bldP spid="18437" grpId="0" bldLvl="0" animBg="1"/>
      <p:bldP spid="18438" grpId="0" bldLvl="0" animBg="1"/>
      <p:bldP spid="18439" grpId="0" bldLvl="0" animBg="1"/>
      <p:bldP spid="18440" grpId="0" bldLvl="0" animBg="1"/>
      <p:bldP spid="18441" grpId="0" bldLvl="0"/>
      <p:bldP spid="18442" grpId="0"/>
      <p:bldP spid="18443" grpId="0"/>
      <p:bldP spid="4"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2" name="Content Placeholder 2"/>
          <p:cNvSpPr txBox="1"/>
          <p:nvPr/>
        </p:nvSpPr>
        <p:spPr>
          <a:xfrm>
            <a:off x="739021" y="1172586"/>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危险源的时态</a:t>
            </a:r>
          </a:p>
        </p:txBody>
      </p:sp>
      <p:sp>
        <p:nvSpPr>
          <p:cNvPr id="12293" name="椭圆 12"/>
          <p:cNvSpPr/>
          <p:nvPr/>
        </p:nvSpPr>
        <p:spPr>
          <a:xfrm>
            <a:off x="2205308" y="1734497"/>
            <a:ext cx="4155425" cy="4155425"/>
          </a:xfrm>
          <a:prstGeom prst="ellipse">
            <a:avLst/>
          </a:prstGeom>
          <a:noFill/>
          <a:ln w="9525" cap="flat" cmpd="sng">
            <a:solidFill>
              <a:srgbClr val="7F7F7F"/>
            </a:solidFill>
            <a:prstDash val="dash"/>
            <a:round/>
            <a:headEnd type="none" w="med" len="med"/>
            <a:tailEnd type="none" w="med" len="med"/>
          </a:ln>
        </p:spPr>
        <p:txBody>
          <a:bodyPr anchor="t"/>
          <a:lstStyle/>
          <a:p>
            <a:pPr eaLnBrk="0" hangingPunct="0"/>
            <a:endParaRPr lang="zh-CN" altLang="en-US" sz="2110" dirty="0">
              <a:latin typeface="Arial" panose="020B0604020202020204" pitchFamily="34" charset="0"/>
              <a:ea typeface="微软雅黑" panose="020B0503020204020204" pitchFamily="34" charset="-122"/>
            </a:endParaRPr>
          </a:p>
        </p:txBody>
      </p:sp>
      <p:sp>
        <p:nvSpPr>
          <p:cNvPr id="12294" name="Oval 13"/>
          <p:cNvSpPr/>
          <p:nvPr/>
        </p:nvSpPr>
        <p:spPr>
          <a:xfrm>
            <a:off x="2665718" y="3589538"/>
            <a:ext cx="1694315" cy="1694315"/>
          </a:xfrm>
          <a:prstGeom prst="ellipse">
            <a:avLst/>
          </a:prstGeom>
          <a:solidFill>
            <a:srgbClr val="D9D9D9"/>
          </a:solidFill>
          <a:ln w="9525">
            <a:noFill/>
          </a:ln>
        </p:spPr>
        <p:txBody>
          <a:bodyPr anchor="t"/>
          <a:lstStyle/>
          <a:p>
            <a:pPr eaLnBrk="0" hangingPunct="0"/>
            <a:endParaRPr lang="zh-CN" altLang="en-US" sz="2110" dirty="0">
              <a:latin typeface="Arial" panose="020B0604020202020204" pitchFamily="34" charset="0"/>
              <a:ea typeface="微软雅黑" panose="020B0503020204020204" pitchFamily="34" charset="-122"/>
            </a:endParaRPr>
          </a:p>
        </p:txBody>
      </p:sp>
      <p:sp>
        <p:nvSpPr>
          <p:cNvPr id="12295" name="Oval 14"/>
          <p:cNvSpPr/>
          <p:nvPr/>
        </p:nvSpPr>
        <p:spPr>
          <a:xfrm>
            <a:off x="2814725" y="3738544"/>
            <a:ext cx="1394629" cy="1394629"/>
          </a:xfrm>
          <a:prstGeom prst="ellipse">
            <a:avLst/>
          </a:prstGeom>
          <a:solidFill>
            <a:schemeClr val="tx2"/>
          </a:solidFill>
          <a:ln w="9525">
            <a:noFill/>
          </a:ln>
        </p:spPr>
        <p:txBody>
          <a:bodyPr anchor="t"/>
          <a:lstStyle/>
          <a:p>
            <a:pPr eaLnBrk="0" hangingPunct="0"/>
            <a:endParaRPr lang="zh-CN" altLang="en-US" sz="2110" dirty="0">
              <a:latin typeface="Arial" panose="020B0604020202020204" pitchFamily="34" charset="0"/>
              <a:ea typeface="微软雅黑" panose="020B0503020204020204" pitchFamily="34" charset="-122"/>
            </a:endParaRPr>
          </a:p>
        </p:txBody>
      </p:sp>
      <p:sp>
        <p:nvSpPr>
          <p:cNvPr id="12296" name="Oval 18"/>
          <p:cNvSpPr/>
          <p:nvPr/>
        </p:nvSpPr>
        <p:spPr>
          <a:xfrm>
            <a:off x="4432026" y="3298222"/>
            <a:ext cx="1694315" cy="1695990"/>
          </a:xfrm>
          <a:prstGeom prst="ellipse">
            <a:avLst/>
          </a:prstGeom>
          <a:solidFill>
            <a:srgbClr val="D9D9D9"/>
          </a:solidFill>
          <a:ln w="9525">
            <a:noFill/>
          </a:ln>
        </p:spPr>
        <p:txBody>
          <a:bodyPr anchor="t"/>
          <a:lstStyle/>
          <a:p>
            <a:pPr eaLnBrk="0" hangingPunct="0"/>
            <a:endParaRPr lang="zh-CN" altLang="en-US" sz="2110" dirty="0">
              <a:latin typeface="Arial" panose="020B0604020202020204" pitchFamily="34" charset="0"/>
              <a:ea typeface="微软雅黑" panose="020B0503020204020204" pitchFamily="34" charset="-122"/>
            </a:endParaRPr>
          </a:p>
        </p:txBody>
      </p:sp>
      <p:sp>
        <p:nvSpPr>
          <p:cNvPr id="12297" name="Oval 19"/>
          <p:cNvSpPr/>
          <p:nvPr/>
        </p:nvSpPr>
        <p:spPr>
          <a:xfrm>
            <a:off x="4581031" y="3447229"/>
            <a:ext cx="1394630" cy="1394629"/>
          </a:xfrm>
          <a:prstGeom prst="ellipse">
            <a:avLst/>
          </a:prstGeom>
          <a:solidFill>
            <a:srgbClr val="7F7F7F"/>
          </a:solidFill>
          <a:ln w="9525">
            <a:noFill/>
          </a:ln>
        </p:spPr>
        <p:txBody>
          <a:bodyPr anchor="t"/>
          <a:lstStyle/>
          <a:p>
            <a:pPr eaLnBrk="0" hangingPunct="0"/>
            <a:endParaRPr lang="zh-CN" altLang="en-US" sz="2110" dirty="0">
              <a:latin typeface="Arial" panose="020B0604020202020204" pitchFamily="34" charset="0"/>
              <a:ea typeface="微软雅黑" panose="020B0503020204020204" pitchFamily="34" charset="-122"/>
            </a:endParaRPr>
          </a:p>
        </p:txBody>
      </p:sp>
      <p:sp>
        <p:nvSpPr>
          <p:cNvPr id="12298" name="Oval 23"/>
          <p:cNvSpPr/>
          <p:nvPr/>
        </p:nvSpPr>
        <p:spPr>
          <a:xfrm>
            <a:off x="3248348" y="1950472"/>
            <a:ext cx="1695990" cy="1694315"/>
          </a:xfrm>
          <a:prstGeom prst="ellipse">
            <a:avLst/>
          </a:prstGeom>
          <a:solidFill>
            <a:srgbClr val="D9D9D9"/>
          </a:solidFill>
          <a:ln w="9525">
            <a:noFill/>
          </a:ln>
        </p:spPr>
        <p:txBody>
          <a:bodyPr anchor="t"/>
          <a:lstStyle/>
          <a:p>
            <a:pPr eaLnBrk="0" hangingPunct="0"/>
            <a:endParaRPr lang="zh-CN" altLang="en-US" sz="2110" dirty="0">
              <a:latin typeface="Arial" panose="020B0604020202020204" pitchFamily="34" charset="0"/>
              <a:ea typeface="微软雅黑" panose="020B0503020204020204" pitchFamily="34" charset="-122"/>
            </a:endParaRPr>
          </a:p>
        </p:txBody>
      </p:sp>
      <p:sp>
        <p:nvSpPr>
          <p:cNvPr id="12299" name="Oval 24"/>
          <p:cNvSpPr/>
          <p:nvPr/>
        </p:nvSpPr>
        <p:spPr>
          <a:xfrm>
            <a:off x="3399028" y="2099477"/>
            <a:ext cx="1394630" cy="1394630"/>
          </a:xfrm>
          <a:prstGeom prst="ellipse">
            <a:avLst/>
          </a:prstGeom>
          <a:solidFill>
            <a:srgbClr val="D74B4B"/>
          </a:solidFill>
          <a:ln w="9525">
            <a:noFill/>
          </a:ln>
        </p:spPr>
        <p:txBody>
          <a:bodyPr anchor="t"/>
          <a:lstStyle/>
          <a:p>
            <a:pPr eaLnBrk="0" hangingPunct="0"/>
            <a:endParaRPr lang="zh-CN" altLang="en-US" sz="2110" dirty="0">
              <a:latin typeface="Arial" panose="020B0604020202020204" pitchFamily="34" charset="0"/>
              <a:ea typeface="微软雅黑" panose="020B0503020204020204" pitchFamily="34" charset="-122"/>
            </a:endParaRPr>
          </a:p>
        </p:txBody>
      </p:sp>
      <p:sp>
        <p:nvSpPr>
          <p:cNvPr id="12300" name="TextBox 91"/>
          <p:cNvSpPr txBox="1"/>
          <p:nvPr/>
        </p:nvSpPr>
        <p:spPr>
          <a:xfrm>
            <a:off x="6737433" y="1408024"/>
            <a:ext cx="3472342" cy="481799"/>
          </a:xfrm>
          <a:prstGeom prst="rect">
            <a:avLst/>
          </a:prstGeom>
          <a:noFill/>
          <a:ln w="9525">
            <a:noFill/>
          </a:ln>
        </p:spPr>
        <p:txBody>
          <a:bodyPr wrap="square" anchor="t">
            <a:spAutoFit/>
          </a:bodyPr>
          <a:lstStyle/>
          <a:p>
            <a:pPr algn="ctr" eaLnBrk="0" hangingPunct="0"/>
            <a:r>
              <a:rPr lang="zh-CN" altLang="en-US" sz="2530" b="1" dirty="0">
                <a:solidFill>
                  <a:schemeClr val="accent2"/>
                </a:solidFill>
                <a:latin typeface="微软雅黑" panose="020B0503020204020204" pitchFamily="34" charset="-122"/>
                <a:ea typeface="微软雅黑" panose="020B0503020204020204" pitchFamily="34" charset="-122"/>
              </a:rPr>
              <a:t>过去时态</a:t>
            </a:r>
          </a:p>
        </p:txBody>
      </p:sp>
      <p:sp>
        <p:nvSpPr>
          <p:cNvPr id="12301" name="TextBox 92"/>
          <p:cNvSpPr txBox="1"/>
          <p:nvPr/>
        </p:nvSpPr>
        <p:spPr>
          <a:xfrm>
            <a:off x="6849940" y="1893883"/>
            <a:ext cx="4202973" cy="521874"/>
          </a:xfrm>
          <a:prstGeom prst="rect">
            <a:avLst/>
          </a:prstGeom>
          <a:noFill/>
          <a:ln w="9525">
            <a:noFill/>
          </a:ln>
        </p:spPr>
        <p:txBody>
          <a:bodyPr wrap="square" anchor="t">
            <a:spAutoFit/>
          </a:bodyPr>
          <a:lstStyle/>
          <a:p>
            <a:pPr eaLnBrk="0" hangingPunct="0">
              <a:lnSpc>
                <a:spcPct val="150000"/>
              </a:lnSpc>
            </a:pPr>
            <a:r>
              <a:rPr lang="zh-CN" altLang="en-US" sz="2110" b="1" dirty="0">
                <a:solidFill>
                  <a:srgbClr val="404040"/>
                </a:solidFill>
                <a:latin typeface="微软雅黑" panose="020B0503020204020204" pitchFamily="34" charset="-122"/>
                <a:ea typeface="微软雅黑" panose="020B0503020204020204" pitchFamily="34" charset="-122"/>
              </a:rPr>
              <a:t>已发生过事故的危险、有害因素</a:t>
            </a:r>
          </a:p>
        </p:txBody>
      </p:sp>
      <p:sp>
        <p:nvSpPr>
          <p:cNvPr id="12302" name="TextBox 25"/>
          <p:cNvSpPr txBox="1"/>
          <p:nvPr/>
        </p:nvSpPr>
        <p:spPr>
          <a:xfrm>
            <a:off x="3755705" y="2457762"/>
            <a:ext cx="726481" cy="741485"/>
          </a:xfrm>
          <a:prstGeom prst="rect">
            <a:avLst/>
          </a:prstGeom>
          <a:noFill/>
          <a:ln w="9525">
            <a:noFill/>
          </a:ln>
        </p:spPr>
        <p:txBody>
          <a:bodyPr wrap="none" anchor="t">
            <a:spAutoFit/>
          </a:bodyPr>
          <a:lstStyle/>
          <a:p>
            <a:pPr algn="ctr" eaLnBrk="0" hangingPunct="0"/>
            <a:r>
              <a:rPr lang="zh-CN" altLang="en-US" sz="2110" b="1" dirty="0">
                <a:solidFill>
                  <a:srgbClr val="F8F8F8"/>
                </a:solidFill>
                <a:latin typeface="微软雅黑" panose="020B0503020204020204" pitchFamily="34" charset="-122"/>
                <a:ea typeface="微软雅黑" panose="020B0503020204020204" pitchFamily="34" charset="-122"/>
              </a:rPr>
              <a:t>过去</a:t>
            </a:r>
          </a:p>
          <a:p>
            <a:pPr algn="ctr" eaLnBrk="0" hangingPunct="0"/>
            <a:r>
              <a:rPr lang="zh-CN" altLang="en-US" sz="2110" b="1" dirty="0">
                <a:solidFill>
                  <a:srgbClr val="F8F8F8"/>
                </a:solidFill>
                <a:latin typeface="微软雅黑" panose="020B0503020204020204" pitchFamily="34" charset="-122"/>
                <a:ea typeface="微软雅黑" panose="020B0503020204020204" pitchFamily="34" charset="-122"/>
              </a:rPr>
              <a:t>时态</a:t>
            </a:r>
          </a:p>
        </p:txBody>
      </p:sp>
      <p:sp>
        <p:nvSpPr>
          <p:cNvPr id="12303" name="TextBox 93"/>
          <p:cNvSpPr txBox="1"/>
          <p:nvPr/>
        </p:nvSpPr>
        <p:spPr>
          <a:xfrm>
            <a:off x="3136242" y="4142032"/>
            <a:ext cx="726481" cy="741485"/>
          </a:xfrm>
          <a:prstGeom prst="rect">
            <a:avLst/>
          </a:prstGeom>
          <a:noFill/>
          <a:ln w="9525">
            <a:noFill/>
          </a:ln>
        </p:spPr>
        <p:txBody>
          <a:bodyPr wrap="none" anchor="t">
            <a:spAutoFit/>
          </a:bodyPr>
          <a:lstStyle/>
          <a:p>
            <a:pPr algn="ctr" eaLnBrk="0" hangingPunct="0"/>
            <a:r>
              <a:rPr lang="zh-CN" altLang="en-US" sz="2110" b="1" dirty="0">
                <a:solidFill>
                  <a:srgbClr val="F8F8F8"/>
                </a:solidFill>
                <a:latin typeface="微软雅黑" panose="020B0503020204020204" pitchFamily="34" charset="-122"/>
                <a:ea typeface="微软雅黑" panose="020B0503020204020204" pitchFamily="34" charset="-122"/>
              </a:rPr>
              <a:t>现在</a:t>
            </a:r>
          </a:p>
          <a:p>
            <a:pPr algn="ctr" eaLnBrk="0" hangingPunct="0"/>
            <a:r>
              <a:rPr lang="zh-CN" altLang="en-US" sz="2110" b="1" dirty="0">
                <a:solidFill>
                  <a:srgbClr val="F8F8F8"/>
                </a:solidFill>
                <a:latin typeface="微软雅黑" panose="020B0503020204020204" pitchFamily="34" charset="-122"/>
                <a:ea typeface="微软雅黑" panose="020B0503020204020204" pitchFamily="34" charset="-122"/>
              </a:rPr>
              <a:t>时态</a:t>
            </a:r>
          </a:p>
        </p:txBody>
      </p:sp>
      <p:sp>
        <p:nvSpPr>
          <p:cNvPr id="12304" name="TextBox 94"/>
          <p:cNvSpPr txBox="1"/>
          <p:nvPr/>
        </p:nvSpPr>
        <p:spPr>
          <a:xfrm>
            <a:off x="4964495" y="3782074"/>
            <a:ext cx="726481" cy="741485"/>
          </a:xfrm>
          <a:prstGeom prst="rect">
            <a:avLst/>
          </a:prstGeom>
          <a:noFill/>
          <a:ln w="9525">
            <a:noFill/>
          </a:ln>
        </p:spPr>
        <p:txBody>
          <a:bodyPr wrap="none" anchor="t">
            <a:spAutoFit/>
          </a:bodyPr>
          <a:lstStyle/>
          <a:p>
            <a:pPr algn="ctr" eaLnBrk="0" hangingPunct="0"/>
            <a:r>
              <a:rPr lang="zh-CN" altLang="en-US" sz="2110" b="1" dirty="0">
                <a:solidFill>
                  <a:srgbClr val="F8F8F8"/>
                </a:solidFill>
                <a:latin typeface="微软雅黑" panose="020B0503020204020204" pitchFamily="34" charset="-122"/>
                <a:ea typeface="微软雅黑" panose="020B0503020204020204" pitchFamily="34" charset="-122"/>
              </a:rPr>
              <a:t>将来</a:t>
            </a:r>
          </a:p>
          <a:p>
            <a:pPr algn="ctr" eaLnBrk="0" hangingPunct="0"/>
            <a:r>
              <a:rPr lang="zh-CN" altLang="en-US" sz="2110" b="1" dirty="0">
                <a:solidFill>
                  <a:srgbClr val="F8F8F8"/>
                </a:solidFill>
                <a:latin typeface="微软雅黑" panose="020B0503020204020204" pitchFamily="34" charset="-122"/>
                <a:ea typeface="微软雅黑" panose="020B0503020204020204" pitchFamily="34" charset="-122"/>
              </a:rPr>
              <a:t>时态</a:t>
            </a:r>
          </a:p>
        </p:txBody>
      </p:sp>
      <p:sp>
        <p:nvSpPr>
          <p:cNvPr id="12305" name="TextBox 101"/>
          <p:cNvSpPr txBox="1"/>
          <p:nvPr/>
        </p:nvSpPr>
        <p:spPr>
          <a:xfrm>
            <a:off x="6737432" y="3062157"/>
            <a:ext cx="3691666" cy="481799"/>
          </a:xfrm>
          <a:prstGeom prst="rect">
            <a:avLst/>
          </a:prstGeom>
          <a:noFill/>
          <a:ln w="9525">
            <a:noFill/>
          </a:ln>
        </p:spPr>
        <p:txBody>
          <a:bodyPr wrap="square" anchor="t">
            <a:spAutoFit/>
          </a:bodyPr>
          <a:lstStyle/>
          <a:p>
            <a:pPr algn="ctr" eaLnBrk="0" hangingPunct="0"/>
            <a:r>
              <a:rPr lang="zh-CN" altLang="en-US" sz="2530" b="1" dirty="0">
                <a:solidFill>
                  <a:schemeClr val="accent2"/>
                </a:solidFill>
                <a:latin typeface="微软雅黑" panose="020B0503020204020204" pitchFamily="34" charset="-122"/>
                <a:ea typeface="微软雅黑" panose="020B0503020204020204" pitchFamily="34" charset="-122"/>
              </a:rPr>
              <a:t>现在时态</a:t>
            </a:r>
          </a:p>
        </p:txBody>
      </p:sp>
      <p:sp>
        <p:nvSpPr>
          <p:cNvPr id="12306" name="TextBox 102"/>
          <p:cNvSpPr txBox="1"/>
          <p:nvPr/>
        </p:nvSpPr>
        <p:spPr>
          <a:xfrm>
            <a:off x="6849941" y="3447563"/>
            <a:ext cx="5360867" cy="521874"/>
          </a:xfrm>
          <a:prstGeom prst="rect">
            <a:avLst/>
          </a:prstGeom>
          <a:noFill/>
          <a:ln w="9525">
            <a:noFill/>
          </a:ln>
        </p:spPr>
        <p:txBody>
          <a:bodyPr wrap="square" anchor="t">
            <a:spAutoFit/>
          </a:bodyPr>
          <a:lstStyle/>
          <a:p>
            <a:pPr eaLnBrk="0" hangingPunct="0">
              <a:lnSpc>
                <a:spcPct val="150000"/>
              </a:lnSpc>
            </a:pPr>
            <a:r>
              <a:rPr lang="zh-CN" altLang="en-US" sz="2110" b="1" dirty="0">
                <a:solidFill>
                  <a:srgbClr val="404040"/>
                </a:solidFill>
                <a:latin typeface="微软雅黑" panose="020B0503020204020204" pitchFamily="34" charset="-122"/>
                <a:ea typeface="微软雅黑" panose="020B0503020204020204" pitchFamily="34" charset="-122"/>
              </a:rPr>
              <a:t>作业活动或设备等现在的危险、有害因素</a:t>
            </a:r>
          </a:p>
        </p:txBody>
      </p:sp>
      <p:sp>
        <p:nvSpPr>
          <p:cNvPr id="12307" name="TextBox 103"/>
          <p:cNvSpPr txBox="1"/>
          <p:nvPr/>
        </p:nvSpPr>
        <p:spPr>
          <a:xfrm>
            <a:off x="6737433" y="4702898"/>
            <a:ext cx="3693339" cy="481799"/>
          </a:xfrm>
          <a:prstGeom prst="rect">
            <a:avLst/>
          </a:prstGeom>
          <a:noFill/>
          <a:ln w="9525">
            <a:noFill/>
          </a:ln>
        </p:spPr>
        <p:txBody>
          <a:bodyPr wrap="square" anchor="t">
            <a:spAutoFit/>
          </a:bodyPr>
          <a:lstStyle/>
          <a:p>
            <a:pPr algn="ctr" eaLnBrk="0" hangingPunct="0"/>
            <a:r>
              <a:rPr lang="zh-CN" altLang="zh-CN" sz="2530" b="1" dirty="0">
                <a:solidFill>
                  <a:schemeClr val="accent2"/>
                </a:solidFill>
                <a:latin typeface="微软雅黑" panose="020B0503020204020204" pitchFamily="34" charset="-122"/>
                <a:ea typeface="微软雅黑" panose="020B0503020204020204" pitchFamily="34" charset="-122"/>
              </a:rPr>
              <a:t>将来时态</a:t>
            </a:r>
          </a:p>
        </p:txBody>
      </p:sp>
      <p:sp>
        <p:nvSpPr>
          <p:cNvPr id="12308" name="TextBox 104"/>
          <p:cNvSpPr txBox="1"/>
          <p:nvPr/>
        </p:nvSpPr>
        <p:spPr>
          <a:xfrm>
            <a:off x="6849941" y="5091652"/>
            <a:ext cx="4880030" cy="1008738"/>
          </a:xfrm>
          <a:prstGeom prst="rect">
            <a:avLst/>
          </a:prstGeom>
          <a:noFill/>
          <a:ln w="9525">
            <a:noFill/>
          </a:ln>
        </p:spPr>
        <p:txBody>
          <a:bodyPr wrap="square" anchor="t">
            <a:spAutoFit/>
          </a:bodyPr>
          <a:lstStyle/>
          <a:p>
            <a:pPr eaLnBrk="0" hangingPunct="0">
              <a:lnSpc>
                <a:spcPct val="150000"/>
              </a:lnSpc>
            </a:pPr>
            <a:r>
              <a:rPr lang="zh-CN" altLang="en-US" sz="2110" b="1" dirty="0">
                <a:solidFill>
                  <a:srgbClr val="404040"/>
                </a:solidFill>
                <a:latin typeface="微软雅黑" panose="020B0503020204020204" pitchFamily="34" charset="-122"/>
                <a:ea typeface="微软雅黑" panose="020B0503020204020204" pitchFamily="34" charset="-122"/>
              </a:rPr>
              <a:t>作业活动发生变化、设备改进、报废、新购活动后将会产生的危险、有害因素</a:t>
            </a:r>
          </a:p>
        </p:txBody>
      </p:sp>
      <p:sp>
        <p:nvSpPr>
          <p:cNvPr id="23"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12293"/>
                                        </p:tgtEl>
                                        <p:attrNameLst>
                                          <p:attrName>style.visibility</p:attrName>
                                        </p:attrNameLst>
                                      </p:cBhvr>
                                      <p:to>
                                        <p:strVal val="visible"/>
                                      </p:to>
                                    </p:set>
                                    <p:animEffect transition="in" filter="wheel(1)">
                                      <p:cBhvr>
                                        <p:cTn id="7" dur="1000"/>
                                        <p:tgtEl>
                                          <p:spTgt spid="12293"/>
                                        </p:tgtEl>
                                      </p:cBhvr>
                                    </p:animEffect>
                                  </p:childTnLst>
                                </p:cTn>
                              </p:par>
                            </p:childTnLst>
                          </p:cTn>
                        </p:par>
                        <p:par>
                          <p:cTn id="8" fill="hold">
                            <p:stCondLst>
                              <p:cond delay="1000"/>
                            </p:stCondLst>
                            <p:childTnLst>
                              <p:par>
                                <p:cTn id="9" presetID="52" presetClass="entr" presetSubtype="0" fill="hold" grpId="0" nodeType="afterEffect">
                                  <p:stCondLst>
                                    <p:cond delay="0"/>
                                  </p:stCondLst>
                                  <p:childTnLst>
                                    <p:set>
                                      <p:cBhvr>
                                        <p:cTn id="10" dur="1" fill="hold">
                                          <p:stCondLst>
                                            <p:cond delay="0"/>
                                          </p:stCondLst>
                                        </p:cTn>
                                        <p:tgtEl>
                                          <p:spTgt spid="12298"/>
                                        </p:tgtEl>
                                        <p:attrNameLst>
                                          <p:attrName>style.visibility</p:attrName>
                                        </p:attrNameLst>
                                      </p:cBhvr>
                                      <p:to>
                                        <p:strVal val="visible"/>
                                      </p:to>
                                    </p:set>
                                    <p:animScale>
                                      <p:cBhvr>
                                        <p:cTn id="11" dur="1000" decel="50000" fill="hold">
                                          <p:stCondLst>
                                            <p:cond delay="0"/>
                                          </p:stCondLst>
                                        </p:cTn>
                                        <p:tgtEl>
                                          <p:spTgt spid="1229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12298"/>
                                        </p:tgtEl>
                                        <p:attrNameLst>
                                          <p:attrName>ppt_x</p:attrName>
                                          <p:attrName>ppt_y</p:attrName>
                                        </p:attrNameLst>
                                      </p:cBhvr>
                                    </p:animMotion>
                                    <p:animEffect transition="in" filter="fade">
                                      <p:cBhvr>
                                        <p:cTn id="13" dur="1000"/>
                                        <p:tgtEl>
                                          <p:spTgt spid="12298"/>
                                        </p:tgtEl>
                                      </p:cBhvr>
                                    </p:animEffect>
                                  </p:childTnLst>
                                </p:cTn>
                              </p:par>
                              <p:par>
                                <p:cTn id="14" presetID="52" presetClass="entr" presetSubtype="0" fill="hold" grpId="0" nodeType="withEffect">
                                  <p:stCondLst>
                                    <p:cond delay="0"/>
                                  </p:stCondLst>
                                  <p:childTnLst>
                                    <p:set>
                                      <p:cBhvr>
                                        <p:cTn id="15" dur="1" fill="hold">
                                          <p:stCondLst>
                                            <p:cond delay="0"/>
                                          </p:stCondLst>
                                        </p:cTn>
                                        <p:tgtEl>
                                          <p:spTgt spid="12299"/>
                                        </p:tgtEl>
                                        <p:attrNameLst>
                                          <p:attrName>style.visibility</p:attrName>
                                        </p:attrNameLst>
                                      </p:cBhvr>
                                      <p:to>
                                        <p:strVal val="visible"/>
                                      </p:to>
                                    </p:set>
                                    <p:animScale>
                                      <p:cBhvr>
                                        <p:cTn id="16" dur="1000" decel="50000" fill="hold">
                                          <p:stCondLst>
                                            <p:cond delay="0"/>
                                          </p:stCondLst>
                                        </p:cTn>
                                        <p:tgtEl>
                                          <p:spTgt spid="1229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7" dur="1000" decel="50000" fill="hold">
                                          <p:stCondLst>
                                            <p:cond delay="0"/>
                                          </p:stCondLst>
                                        </p:cTn>
                                        <p:tgtEl>
                                          <p:spTgt spid="12299"/>
                                        </p:tgtEl>
                                        <p:attrNameLst>
                                          <p:attrName>ppt_x</p:attrName>
                                          <p:attrName>ppt_y</p:attrName>
                                        </p:attrNameLst>
                                      </p:cBhvr>
                                    </p:animMotion>
                                    <p:animEffect transition="in" filter="fade">
                                      <p:cBhvr>
                                        <p:cTn id="18" dur="1000"/>
                                        <p:tgtEl>
                                          <p:spTgt spid="12299"/>
                                        </p:tgtEl>
                                      </p:cBhvr>
                                    </p:animEffect>
                                  </p:childTnLst>
                                </p:cTn>
                              </p:par>
                              <p:par>
                                <p:cTn id="19" presetID="52" presetClass="entr" presetSubtype="0" fill="hold" grpId="0" nodeType="withEffect">
                                  <p:stCondLst>
                                    <p:cond delay="0"/>
                                  </p:stCondLst>
                                  <p:childTnLst>
                                    <p:set>
                                      <p:cBhvr>
                                        <p:cTn id="20" dur="1" fill="hold">
                                          <p:stCondLst>
                                            <p:cond delay="0"/>
                                          </p:stCondLst>
                                        </p:cTn>
                                        <p:tgtEl>
                                          <p:spTgt spid="12302"/>
                                        </p:tgtEl>
                                        <p:attrNameLst>
                                          <p:attrName>style.visibility</p:attrName>
                                        </p:attrNameLst>
                                      </p:cBhvr>
                                      <p:to>
                                        <p:strVal val="visible"/>
                                      </p:to>
                                    </p:set>
                                    <p:animScale>
                                      <p:cBhvr>
                                        <p:cTn id="21" dur="1000" decel="50000" fill="hold">
                                          <p:stCondLst>
                                            <p:cond delay="0"/>
                                          </p:stCondLst>
                                        </p:cTn>
                                        <p:tgtEl>
                                          <p:spTgt spid="1230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12302"/>
                                        </p:tgtEl>
                                        <p:attrNameLst>
                                          <p:attrName>ppt_x</p:attrName>
                                          <p:attrName>ppt_y</p:attrName>
                                        </p:attrNameLst>
                                      </p:cBhvr>
                                    </p:animMotion>
                                    <p:animEffect transition="in" filter="fade">
                                      <p:cBhvr>
                                        <p:cTn id="23" dur="1000"/>
                                        <p:tgtEl>
                                          <p:spTgt spid="12302"/>
                                        </p:tgtEl>
                                      </p:cBhvr>
                                    </p:animEffect>
                                  </p:childTnLst>
                                </p:cTn>
                              </p:par>
                            </p:childTnLst>
                          </p:cTn>
                        </p:par>
                        <p:par>
                          <p:cTn id="24" fill="hold">
                            <p:stCondLst>
                              <p:cond delay="2000"/>
                            </p:stCondLst>
                            <p:childTnLst>
                              <p:par>
                                <p:cTn id="25" presetID="52" presetClass="entr" presetSubtype="0" fill="hold" grpId="0" nodeType="afterEffect">
                                  <p:stCondLst>
                                    <p:cond delay="0"/>
                                  </p:stCondLst>
                                  <p:childTnLst>
                                    <p:set>
                                      <p:cBhvr>
                                        <p:cTn id="26" dur="1" fill="hold">
                                          <p:stCondLst>
                                            <p:cond delay="0"/>
                                          </p:stCondLst>
                                        </p:cTn>
                                        <p:tgtEl>
                                          <p:spTgt spid="12294"/>
                                        </p:tgtEl>
                                        <p:attrNameLst>
                                          <p:attrName>style.visibility</p:attrName>
                                        </p:attrNameLst>
                                      </p:cBhvr>
                                      <p:to>
                                        <p:strVal val="visible"/>
                                      </p:to>
                                    </p:set>
                                    <p:animScale>
                                      <p:cBhvr>
                                        <p:cTn id="27" dur="1000" decel="50000" fill="hold">
                                          <p:stCondLst>
                                            <p:cond delay="0"/>
                                          </p:stCondLst>
                                        </p:cTn>
                                        <p:tgtEl>
                                          <p:spTgt spid="1229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8" dur="1000" decel="50000" fill="hold">
                                          <p:stCondLst>
                                            <p:cond delay="0"/>
                                          </p:stCondLst>
                                        </p:cTn>
                                        <p:tgtEl>
                                          <p:spTgt spid="12294"/>
                                        </p:tgtEl>
                                        <p:attrNameLst>
                                          <p:attrName>ppt_x</p:attrName>
                                          <p:attrName>ppt_y</p:attrName>
                                        </p:attrNameLst>
                                      </p:cBhvr>
                                    </p:animMotion>
                                    <p:animEffect transition="in" filter="fade">
                                      <p:cBhvr>
                                        <p:cTn id="29" dur="1000"/>
                                        <p:tgtEl>
                                          <p:spTgt spid="12294"/>
                                        </p:tgtEl>
                                      </p:cBhvr>
                                    </p:animEffect>
                                  </p:childTnLst>
                                </p:cTn>
                              </p:par>
                              <p:par>
                                <p:cTn id="30" presetID="52" presetClass="entr" presetSubtype="0" fill="hold" grpId="0" nodeType="withEffect">
                                  <p:stCondLst>
                                    <p:cond delay="0"/>
                                  </p:stCondLst>
                                  <p:childTnLst>
                                    <p:set>
                                      <p:cBhvr>
                                        <p:cTn id="31" dur="1" fill="hold">
                                          <p:stCondLst>
                                            <p:cond delay="0"/>
                                          </p:stCondLst>
                                        </p:cTn>
                                        <p:tgtEl>
                                          <p:spTgt spid="12295"/>
                                        </p:tgtEl>
                                        <p:attrNameLst>
                                          <p:attrName>style.visibility</p:attrName>
                                        </p:attrNameLst>
                                      </p:cBhvr>
                                      <p:to>
                                        <p:strVal val="visible"/>
                                      </p:to>
                                    </p:set>
                                    <p:animScale>
                                      <p:cBhvr>
                                        <p:cTn id="32" dur="1000" decel="50000" fill="hold">
                                          <p:stCondLst>
                                            <p:cond delay="0"/>
                                          </p:stCondLst>
                                        </p:cTn>
                                        <p:tgtEl>
                                          <p:spTgt spid="1229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3" dur="1000" decel="50000" fill="hold">
                                          <p:stCondLst>
                                            <p:cond delay="0"/>
                                          </p:stCondLst>
                                        </p:cTn>
                                        <p:tgtEl>
                                          <p:spTgt spid="12295"/>
                                        </p:tgtEl>
                                        <p:attrNameLst>
                                          <p:attrName>ppt_x</p:attrName>
                                          <p:attrName>ppt_y</p:attrName>
                                        </p:attrNameLst>
                                      </p:cBhvr>
                                    </p:animMotion>
                                    <p:animEffect transition="in" filter="fade">
                                      <p:cBhvr>
                                        <p:cTn id="34" dur="1000"/>
                                        <p:tgtEl>
                                          <p:spTgt spid="12295"/>
                                        </p:tgtEl>
                                      </p:cBhvr>
                                    </p:animEffect>
                                  </p:childTnLst>
                                </p:cTn>
                              </p:par>
                              <p:par>
                                <p:cTn id="35" presetID="52" presetClass="entr" presetSubtype="0" fill="hold" grpId="0" nodeType="withEffect">
                                  <p:stCondLst>
                                    <p:cond delay="0"/>
                                  </p:stCondLst>
                                  <p:childTnLst>
                                    <p:set>
                                      <p:cBhvr>
                                        <p:cTn id="36" dur="1" fill="hold">
                                          <p:stCondLst>
                                            <p:cond delay="0"/>
                                          </p:stCondLst>
                                        </p:cTn>
                                        <p:tgtEl>
                                          <p:spTgt spid="12303"/>
                                        </p:tgtEl>
                                        <p:attrNameLst>
                                          <p:attrName>style.visibility</p:attrName>
                                        </p:attrNameLst>
                                      </p:cBhvr>
                                      <p:to>
                                        <p:strVal val="visible"/>
                                      </p:to>
                                    </p:set>
                                    <p:animScale>
                                      <p:cBhvr>
                                        <p:cTn id="37" dur="1000" decel="50000" fill="hold">
                                          <p:stCondLst>
                                            <p:cond delay="0"/>
                                          </p:stCondLst>
                                        </p:cTn>
                                        <p:tgtEl>
                                          <p:spTgt spid="1230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8" dur="1000" decel="50000" fill="hold">
                                          <p:stCondLst>
                                            <p:cond delay="0"/>
                                          </p:stCondLst>
                                        </p:cTn>
                                        <p:tgtEl>
                                          <p:spTgt spid="12303"/>
                                        </p:tgtEl>
                                        <p:attrNameLst>
                                          <p:attrName>ppt_x</p:attrName>
                                          <p:attrName>ppt_y</p:attrName>
                                        </p:attrNameLst>
                                      </p:cBhvr>
                                    </p:animMotion>
                                    <p:animEffect transition="in" filter="fade">
                                      <p:cBhvr>
                                        <p:cTn id="39" dur="1000"/>
                                        <p:tgtEl>
                                          <p:spTgt spid="12303"/>
                                        </p:tgtEl>
                                      </p:cBhvr>
                                    </p:animEffect>
                                  </p:childTnLst>
                                </p:cTn>
                              </p:par>
                            </p:childTnLst>
                          </p:cTn>
                        </p:par>
                        <p:par>
                          <p:cTn id="40" fill="hold">
                            <p:stCondLst>
                              <p:cond delay="3000"/>
                            </p:stCondLst>
                            <p:childTnLst>
                              <p:par>
                                <p:cTn id="41" presetID="52" presetClass="entr" presetSubtype="0" fill="hold" grpId="0" nodeType="afterEffect">
                                  <p:stCondLst>
                                    <p:cond delay="0"/>
                                  </p:stCondLst>
                                  <p:childTnLst>
                                    <p:set>
                                      <p:cBhvr>
                                        <p:cTn id="42" dur="1" fill="hold">
                                          <p:stCondLst>
                                            <p:cond delay="0"/>
                                          </p:stCondLst>
                                        </p:cTn>
                                        <p:tgtEl>
                                          <p:spTgt spid="12296"/>
                                        </p:tgtEl>
                                        <p:attrNameLst>
                                          <p:attrName>style.visibility</p:attrName>
                                        </p:attrNameLst>
                                      </p:cBhvr>
                                      <p:to>
                                        <p:strVal val="visible"/>
                                      </p:to>
                                    </p:set>
                                    <p:animScale>
                                      <p:cBhvr>
                                        <p:cTn id="43" dur="1000" decel="50000" fill="hold">
                                          <p:stCondLst>
                                            <p:cond delay="0"/>
                                          </p:stCondLst>
                                        </p:cTn>
                                        <p:tgtEl>
                                          <p:spTgt spid="1229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4" dur="1000" decel="50000" fill="hold">
                                          <p:stCondLst>
                                            <p:cond delay="0"/>
                                          </p:stCondLst>
                                        </p:cTn>
                                        <p:tgtEl>
                                          <p:spTgt spid="12296"/>
                                        </p:tgtEl>
                                        <p:attrNameLst>
                                          <p:attrName>ppt_x</p:attrName>
                                          <p:attrName>ppt_y</p:attrName>
                                        </p:attrNameLst>
                                      </p:cBhvr>
                                    </p:animMotion>
                                    <p:animEffect transition="in" filter="fade">
                                      <p:cBhvr>
                                        <p:cTn id="45" dur="1000"/>
                                        <p:tgtEl>
                                          <p:spTgt spid="12296"/>
                                        </p:tgtEl>
                                      </p:cBhvr>
                                    </p:animEffect>
                                  </p:childTnLst>
                                </p:cTn>
                              </p:par>
                              <p:par>
                                <p:cTn id="46" presetID="52" presetClass="entr" presetSubtype="0" fill="hold" grpId="0" nodeType="withEffect">
                                  <p:stCondLst>
                                    <p:cond delay="0"/>
                                  </p:stCondLst>
                                  <p:childTnLst>
                                    <p:set>
                                      <p:cBhvr>
                                        <p:cTn id="47" dur="1" fill="hold">
                                          <p:stCondLst>
                                            <p:cond delay="0"/>
                                          </p:stCondLst>
                                        </p:cTn>
                                        <p:tgtEl>
                                          <p:spTgt spid="12297"/>
                                        </p:tgtEl>
                                        <p:attrNameLst>
                                          <p:attrName>style.visibility</p:attrName>
                                        </p:attrNameLst>
                                      </p:cBhvr>
                                      <p:to>
                                        <p:strVal val="visible"/>
                                      </p:to>
                                    </p:set>
                                    <p:animScale>
                                      <p:cBhvr>
                                        <p:cTn id="48" dur="1000" decel="50000" fill="hold">
                                          <p:stCondLst>
                                            <p:cond delay="0"/>
                                          </p:stCondLst>
                                        </p:cTn>
                                        <p:tgtEl>
                                          <p:spTgt spid="1229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9" dur="1000" decel="50000" fill="hold">
                                          <p:stCondLst>
                                            <p:cond delay="0"/>
                                          </p:stCondLst>
                                        </p:cTn>
                                        <p:tgtEl>
                                          <p:spTgt spid="12297"/>
                                        </p:tgtEl>
                                        <p:attrNameLst>
                                          <p:attrName>ppt_x</p:attrName>
                                          <p:attrName>ppt_y</p:attrName>
                                        </p:attrNameLst>
                                      </p:cBhvr>
                                    </p:animMotion>
                                    <p:animEffect transition="in" filter="fade">
                                      <p:cBhvr>
                                        <p:cTn id="50" dur="1000"/>
                                        <p:tgtEl>
                                          <p:spTgt spid="12297"/>
                                        </p:tgtEl>
                                      </p:cBhvr>
                                    </p:animEffect>
                                  </p:childTnLst>
                                </p:cTn>
                              </p:par>
                              <p:par>
                                <p:cTn id="51" presetID="52" presetClass="entr" presetSubtype="0" fill="hold" grpId="0" nodeType="withEffect">
                                  <p:stCondLst>
                                    <p:cond delay="0"/>
                                  </p:stCondLst>
                                  <p:childTnLst>
                                    <p:set>
                                      <p:cBhvr>
                                        <p:cTn id="52" dur="1" fill="hold">
                                          <p:stCondLst>
                                            <p:cond delay="0"/>
                                          </p:stCondLst>
                                        </p:cTn>
                                        <p:tgtEl>
                                          <p:spTgt spid="12304"/>
                                        </p:tgtEl>
                                        <p:attrNameLst>
                                          <p:attrName>style.visibility</p:attrName>
                                        </p:attrNameLst>
                                      </p:cBhvr>
                                      <p:to>
                                        <p:strVal val="visible"/>
                                      </p:to>
                                    </p:set>
                                    <p:animScale>
                                      <p:cBhvr>
                                        <p:cTn id="53" dur="1000" decel="50000" fill="hold">
                                          <p:stCondLst>
                                            <p:cond delay="0"/>
                                          </p:stCondLst>
                                        </p:cTn>
                                        <p:tgtEl>
                                          <p:spTgt spid="1230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4" dur="1000" decel="50000" fill="hold">
                                          <p:stCondLst>
                                            <p:cond delay="0"/>
                                          </p:stCondLst>
                                        </p:cTn>
                                        <p:tgtEl>
                                          <p:spTgt spid="12304"/>
                                        </p:tgtEl>
                                        <p:attrNameLst>
                                          <p:attrName>ppt_x</p:attrName>
                                          <p:attrName>ppt_y</p:attrName>
                                        </p:attrNameLst>
                                      </p:cBhvr>
                                    </p:animMotion>
                                    <p:animEffect transition="in" filter="fade">
                                      <p:cBhvr>
                                        <p:cTn id="55" dur="1000"/>
                                        <p:tgtEl>
                                          <p:spTgt spid="12304"/>
                                        </p:tgtEl>
                                      </p:cBhvr>
                                    </p:animEffect>
                                  </p:childTnLst>
                                </p:cTn>
                              </p:par>
                            </p:childTnLst>
                          </p:cTn>
                        </p:par>
                        <p:par>
                          <p:cTn id="56" fill="hold">
                            <p:stCondLst>
                              <p:cond delay="4000"/>
                            </p:stCondLst>
                            <p:childTnLst>
                              <p:par>
                                <p:cTn id="57" presetID="2" presetClass="entr" presetSubtype="6" fill="hold" grpId="0" nodeType="afterEffect">
                                  <p:stCondLst>
                                    <p:cond delay="0"/>
                                  </p:stCondLst>
                                  <p:childTnLst>
                                    <p:set>
                                      <p:cBhvr>
                                        <p:cTn id="58" dur="1" fill="hold">
                                          <p:stCondLst>
                                            <p:cond delay="0"/>
                                          </p:stCondLst>
                                        </p:cTn>
                                        <p:tgtEl>
                                          <p:spTgt spid="12300"/>
                                        </p:tgtEl>
                                        <p:attrNameLst>
                                          <p:attrName>style.visibility</p:attrName>
                                        </p:attrNameLst>
                                      </p:cBhvr>
                                      <p:to>
                                        <p:strVal val="visible"/>
                                      </p:to>
                                    </p:set>
                                    <p:anim calcmode="lin" valueType="num">
                                      <p:cBhvr>
                                        <p:cTn id="59" dur="500" fill="hold"/>
                                        <p:tgtEl>
                                          <p:spTgt spid="12300"/>
                                        </p:tgtEl>
                                        <p:attrNameLst>
                                          <p:attrName>ppt_x</p:attrName>
                                        </p:attrNameLst>
                                      </p:cBhvr>
                                      <p:tavLst>
                                        <p:tav tm="0">
                                          <p:val>
                                            <p:strVal val="1+#ppt_w/2"/>
                                          </p:val>
                                        </p:tav>
                                        <p:tav tm="100000">
                                          <p:val>
                                            <p:strVal val="#ppt_x"/>
                                          </p:val>
                                        </p:tav>
                                      </p:tavLst>
                                    </p:anim>
                                    <p:anim calcmode="lin" valueType="num">
                                      <p:cBhvr>
                                        <p:cTn id="60" dur="500" fill="hold"/>
                                        <p:tgtEl>
                                          <p:spTgt spid="12300"/>
                                        </p:tgtEl>
                                        <p:attrNameLst>
                                          <p:attrName>ppt_y</p:attrName>
                                        </p:attrNameLst>
                                      </p:cBhvr>
                                      <p:tavLst>
                                        <p:tav tm="0">
                                          <p:val>
                                            <p:strVal val="1+#ppt_h/2"/>
                                          </p:val>
                                        </p:tav>
                                        <p:tav tm="100000">
                                          <p:val>
                                            <p:strVal val="#ppt_y"/>
                                          </p:val>
                                        </p:tav>
                                      </p:tavLst>
                                    </p:anim>
                                  </p:childTnLst>
                                </p:cTn>
                              </p:par>
                              <p:par>
                                <p:cTn id="61" presetID="2" presetClass="entr" presetSubtype="6" fill="hold" grpId="0" nodeType="withEffect">
                                  <p:stCondLst>
                                    <p:cond delay="0"/>
                                  </p:stCondLst>
                                  <p:childTnLst>
                                    <p:set>
                                      <p:cBhvr>
                                        <p:cTn id="62" dur="1" fill="hold">
                                          <p:stCondLst>
                                            <p:cond delay="0"/>
                                          </p:stCondLst>
                                        </p:cTn>
                                        <p:tgtEl>
                                          <p:spTgt spid="12305"/>
                                        </p:tgtEl>
                                        <p:attrNameLst>
                                          <p:attrName>style.visibility</p:attrName>
                                        </p:attrNameLst>
                                      </p:cBhvr>
                                      <p:to>
                                        <p:strVal val="visible"/>
                                      </p:to>
                                    </p:set>
                                    <p:anim calcmode="lin" valueType="num">
                                      <p:cBhvr>
                                        <p:cTn id="63" dur="500" fill="hold"/>
                                        <p:tgtEl>
                                          <p:spTgt spid="12305"/>
                                        </p:tgtEl>
                                        <p:attrNameLst>
                                          <p:attrName>ppt_x</p:attrName>
                                        </p:attrNameLst>
                                      </p:cBhvr>
                                      <p:tavLst>
                                        <p:tav tm="0">
                                          <p:val>
                                            <p:strVal val="1+#ppt_w/2"/>
                                          </p:val>
                                        </p:tav>
                                        <p:tav tm="100000">
                                          <p:val>
                                            <p:strVal val="#ppt_x"/>
                                          </p:val>
                                        </p:tav>
                                      </p:tavLst>
                                    </p:anim>
                                    <p:anim calcmode="lin" valueType="num">
                                      <p:cBhvr>
                                        <p:cTn id="64" dur="500" fill="hold"/>
                                        <p:tgtEl>
                                          <p:spTgt spid="12305"/>
                                        </p:tgtEl>
                                        <p:attrNameLst>
                                          <p:attrName>ppt_y</p:attrName>
                                        </p:attrNameLst>
                                      </p:cBhvr>
                                      <p:tavLst>
                                        <p:tav tm="0">
                                          <p:val>
                                            <p:strVal val="1+#ppt_h/2"/>
                                          </p:val>
                                        </p:tav>
                                        <p:tav tm="100000">
                                          <p:val>
                                            <p:strVal val="#ppt_y"/>
                                          </p:val>
                                        </p:tav>
                                      </p:tavLst>
                                    </p:anim>
                                  </p:childTnLst>
                                </p:cTn>
                              </p:par>
                              <p:par>
                                <p:cTn id="65" presetID="2" presetClass="entr" presetSubtype="6" fill="hold" grpId="0" nodeType="withEffect">
                                  <p:stCondLst>
                                    <p:cond delay="0"/>
                                  </p:stCondLst>
                                  <p:childTnLst>
                                    <p:set>
                                      <p:cBhvr>
                                        <p:cTn id="66" dur="1" fill="hold">
                                          <p:stCondLst>
                                            <p:cond delay="0"/>
                                          </p:stCondLst>
                                        </p:cTn>
                                        <p:tgtEl>
                                          <p:spTgt spid="12307"/>
                                        </p:tgtEl>
                                        <p:attrNameLst>
                                          <p:attrName>style.visibility</p:attrName>
                                        </p:attrNameLst>
                                      </p:cBhvr>
                                      <p:to>
                                        <p:strVal val="visible"/>
                                      </p:to>
                                    </p:set>
                                    <p:anim calcmode="lin" valueType="num">
                                      <p:cBhvr>
                                        <p:cTn id="67" dur="500" fill="hold"/>
                                        <p:tgtEl>
                                          <p:spTgt spid="12307"/>
                                        </p:tgtEl>
                                        <p:attrNameLst>
                                          <p:attrName>ppt_x</p:attrName>
                                        </p:attrNameLst>
                                      </p:cBhvr>
                                      <p:tavLst>
                                        <p:tav tm="0">
                                          <p:val>
                                            <p:strVal val="1+#ppt_w/2"/>
                                          </p:val>
                                        </p:tav>
                                        <p:tav tm="100000">
                                          <p:val>
                                            <p:strVal val="#ppt_x"/>
                                          </p:val>
                                        </p:tav>
                                      </p:tavLst>
                                    </p:anim>
                                    <p:anim calcmode="lin" valueType="num">
                                      <p:cBhvr>
                                        <p:cTn id="68" dur="500" fill="hold"/>
                                        <p:tgtEl>
                                          <p:spTgt spid="12307"/>
                                        </p:tgtEl>
                                        <p:attrNameLst>
                                          <p:attrName>ppt_y</p:attrName>
                                        </p:attrNameLst>
                                      </p:cBhvr>
                                      <p:tavLst>
                                        <p:tav tm="0">
                                          <p:val>
                                            <p:strVal val="1+#ppt_h/2"/>
                                          </p:val>
                                        </p:tav>
                                        <p:tav tm="100000">
                                          <p:val>
                                            <p:strVal val="#ppt_y"/>
                                          </p:val>
                                        </p:tav>
                                      </p:tavLst>
                                    </p:anim>
                                  </p:childTnLst>
                                </p:cTn>
                              </p:par>
                            </p:childTnLst>
                          </p:cTn>
                        </p:par>
                        <p:par>
                          <p:cTn id="69" fill="hold">
                            <p:stCondLst>
                              <p:cond delay="4500"/>
                            </p:stCondLst>
                            <p:childTnLst>
                              <p:par>
                                <p:cTn id="70" presetID="22" presetClass="entr" presetSubtype="1" fill="hold" grpId="0" nodeType="afterEffect">
                                  <p:stCondLst>
                                    <p:cond delay="0"/>
                                  </p:stCondLst>
                                  <p:childTnLst>
                                    <p:set>
                                      <p:cBhvr>
                                        <p:cTn id="71" dur="1" fill="hold">
                                          <p:stCondLst>
                                            <p:cond delay="0"/>
                                          </p:stCondLst>
                                        </p:cTn>
                                        <p:tgtEl>
                                          <p:spTgt spid="12301"/>
                                        </p:tgtEl>
                                        <p:attrNameLst>
                                          <p:attrName>style.visibility</p:attrName>
                                        </p:attrNameLst>
                                      </p:cBhvr>
                                      <p:to>
                                        <p:strVal val="visible"/>
                                      </p:to>
                                    </p:set>
                                    <p:animEffect transition="in" filter="wipe(up)">
                                      <p:cBhvr>
                                        <p:cTn id="72" dur="500"/>
                                        <p:tgtEl>
                                          <p:spTgt spid="12301"/>
                                        </p:tgtEl>
                                      </p:cBhvr>
                                    </p:animEffect>
                                  </p:childTnLst>
                                </p:cTn>
                              </p:par>
                              <p:par>
                                <p:cTn id="73" presetID="22" presetClass="entr" presetSubtype="1" fill="hold" grpId="0" nodeType="withEffect">
                                  <p:stCondLst>
                                    <p:cond delay="0"/>
                                  </p:stCondLst>
                                  <p:childTnLst>
                                    <p:set>
                                      <p:cBhvr>
                                        <p:cTn id="74" dur="1" fill="hold">
                                          <p:stCondLst>
                                            <p:cond delay="0"/>
                                          </p:stCondLst>
                                        </p:cTn>
                                        <p:tgtEl>
                                          <p:spTgt spid="12306"/>
                                        </p:tgtEl>
                                        <p:attrNameLst>
                                          <p:attrName>style.visibility</p:attrName>
                                        </p:attrNameLst>
                                      </p:cBhvr>
                                      <p:to>
                                        <p:strVal val="visible"/>
                                      </p:to>
                                    </p:set>
                                    <p:animEffect transition="in" filter="wipe(up)">
                                      <p:cBhvr>
                                        <p:cTn id="75" dur="500"/>
                                        <p:tgtEl>
                                          <p:spTgt spid="12306"/>
                                        </p:tgtEl>
                                      </p:cBhvr>
                                    </p:animEffect>
                                  </p:childTnLst>
                                </p:cTn>
                              </p:par>
                              <p:par>
                                <p:cTn id="76" presetID="22" presetClass="entr" presetSubtype="1" fill="hold" grpId="0" nodeType="withEffect">
                                  <p:stCondLst>
                                    <p:cond delay="0"/>
                                  </p:stCondLst>
                                  <p:childTnLst>
                                    <p:set>
                                      <p:cBhvr>
                                        <p:cTn id="77" dur="1" fill="hold">
                                          <p:stCondLst>
                                            <p:cond delay="0"/>
                                          </p:stCondLst>
                                        </p:cTn>
                                        <p:tgtEl>
                                          <p:spTgt spid="12308"/>
                                        </p:tgtEl>
                                        <p:attrNameLst>
                                          <p:attrName>style.visibility</p:attrName>
                                        </p:attrNameLst>
                                      </p:cBhvr>
                                      <p:to>
                                        <p:strVal val="visible"/>
                                      </p:to>
                                    </p:set>
                                    <p:animEffect transition="in" filter="wipe(up)">
                                      <p:cBhvr>
                                        <p:cTn id="78" dur="500"/>
                                        <p:tgtEl>
                                          <p:spTgt spid="12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3" grpId="0" bldLvl="0" animBg="1"/>
      <p:bldP spid="12294" grpId="0" bldLvl="0" animBg="1"/>
      <p:bldP spid="12295" grpId="0" bldLvl="0" animBg="1"/>
      <p:bldP spid="12296" grpId="0" bldLvl="0" animBg="1"/>
      <p:bldP spid="12297" grpId="0" bldLvl="0" animBg="1"/>
      <p:bldP spid="12298" grpId="0" bldLvl="0" animBg="1"/>
      <p:bldP spid="12299" grpId="0" bldLvl="0" animBg="1"/>
      <p:bldP spid="12300" grpId="0"/>
      <p:bldP spid="12301" grpId="0"/>
      <p:bldP spid="12302" grpId="0"/>
      <p:bldP spid="12303" grpId="0"/>
      <p:bldP spid="12304" grpId="0"/>
      <p:bldP spid="12305" grpId="0"/>
      <p:bldP spid="12306" grpId="0"/>
      <p:bldP spid="12307" grpId="0"/>
      <p:bldP spid="12308"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2" name="Content Placeholder 2"/>
          <p:cNvSpPr txBox="1"/>
          <p:nvPr/>
        </p:nvSpPr>
        <p:spPr>
          <a:xfrm>
            <a:off x="751500" y="961151"/>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危险源的状态</a:t>
            </a:r>
          </a:p>
        </p:txBody>
      </p:sp>
      <p:sp>
        <p:nvSpPr>
          <p:cNvPr id="13317" name="Freeform 5"/>
          <p:cNvSpPr/>
          <p:nvPr/>
        </p:nvSpPr>
        <p:spPr>
          <a:xfrm>
            <a:off x="4758499" y="2770842"/>
            <a:ext cx="1285804" cy="1031322"/>
          </a:xfrm>
          <a:custGeom>
            <a:avLst/>
            <a:gdLst/>
            <a:ahLst/>
            <a:cxnLst>
              <a:cxn ang="0">
                <a:pos x="578416" y="72682"/>
              </a:cxn>
              <a:cxn ang="0">
                <a:pos x="1219200" y="178401"/>
              </a:cxn>
              <a:cxn ang="0">
                <a:pos x="1113783" y="319910"/>
              </a:cxn>
              <a:cxn ang="0">
                <a:pos x="632505" y="240621"/>
              </a:cxn>
              <a:cxn ang="0">
                <a:pos x="288656" y="910174"/>
              </a:cxn>
              <a:cxn ang="0">
                <a:pos x="291968" y="920085"/>
              </a:cxn>
              <a:cxn ang="0">
                <a:pos x="125287" y="977900"/>
              </a:cxn>
              <a:cxn ang="0">
                <a:pos x="120319" y="964135"/>
              </a:cxn>
              <a:cxn ang="0">
                <a:pos x="578416" y="72682"/>
              </a:cxn>
            </a:cxnLst>
            <a:rect l="0" t="0" r="0" b="0"/>
            <a:pathLst>
              <a:path w="2209" h="1776">
                <a:moveTo>
                  <a:pt x="1048" y="132"/>
                </a:moveTo>
                <a:cubicBezTo>
                  <a:pt x="1458" y="0"/>
                  <a:pt x="1887" y="85"/>
                  <a:pt x="2209" y="324"/>
                </a:cubicBezTo>
                <a:lnTo>
                  <a:pt x="2018" y="581"/>
                </a:lnTo>
                <a:cubicBezTo>
                  <a:pt x="1776" y="402"/>
                  <a:pt x="1454" y="338"/>
                  <a:pt x="1146" y="437"/>
                </a:cubicBezTo>
                <a:cubicBezTo>
                  <a:pt x="639" y="601"/>
                  <a:pt x="360" y="1145"/>
                  <a:pt x="523" y="1653"/>
                </a:cubicBezTo>
                <a:cubicBezTo>
                  <a:pt x="525" y="1659"/>
                  <a:pt x="527" y="1665"/>
                  <a:pt x="529" y="1671"/>
                </a:cubicBezTo>
                <a:lnTo>
                  <a:pt x="227" y="1776"/>
                </a:lnTo>
                <a:cubicBezTo>
                  <a:pt x="224" y="1767"/>
                  <a:pt x="221" y="1759"/>
                  <a:pt x="218" y="1751"/>
                </a:cubicBezTo>
                <a:cubicBezTo>
                  <a:pt x="0" y="1075"/>
                  <a:pt x="372" y="350"/>
                  <a:pt x="1048" y="132"/>
                </a:cubicBezTo>
                <a:close/>
              </a:path>
            </a:pathLst>
          </a:custGeom>
          <a:solidFill>
            <a:srgbClr val="D74B4B"/>
          </a:solidFill>
          <a:ln w="9525">
            <a:noFill/>
          </a:ln>
        </p:spPr>
        <p:txBody>
          <a:bodyPr/>
          <a:lstStyle/>
          <a:p>
            <a:endParaRPr lang="zh-CN" altLang="en-US" sz="2110"/>
          </a:p>
        </p:txBody>
      </p:sp>
      <p:sp>
        <p:nvSpPr>
          <p:cNvPr id="13318" name="Freeform 6"/>
          <p:cNvSpPr/>
          <p:nvPr/>
        </p:nvSpPr>
        <p:spPr>
          <a:xfrm>
            <a:off x="5932131" y="2958355"/>
            <a:ext cx="452041" cy="1029648"/>
          </a:xfrm>
          <a:custGeom>
            <a:avLst/>
            <a:gdLst/>
            <a:ahLst/>
            <a:cxnLst>
              <a:cxn ang="0">
                <a:pos x="105363" y="0"/>
              </a:cxn>
              <a:cxn ang="0">
                <a:pos x="358015" y="351517"/>
              </a:cxn>
              <a:cxn ang="0">
                <a:pos x="263133" y="976313"/>
              </a:cxn>
              <a:cxn ang="0">
                <a:pos x="118603" y="874935"/>
              </a:cxn>
              <a:cxn ang="0">
                <a:pos x="189764" y="405511"/>
              </a:cxn>
              <a:cxn ang="0">
                <a:pos x="0" y="141598"/>
              </a:cxn>
              <a:cxn ang="0">
                <a:pos x="105363" y="0"/>
              </a:cxn>
            </a:cxnLst>
            <a:rect l="0" t="0" r="0" b="0"/>
            <a:pathLst>
              <a:path w="777" h="1772">
                <a:moveTo>
                  <a:pt x="191" y="0"/>
                </a:moveTo>
                <a:cubicBezTo>
                  <a:pt x="399" y="154"/>
                  <a:pt x="563" y="373"/>
                  <a:pt x="649" y="638"/>
                </a:cubicBezTo>
                <a:cubicBezTo>
                  <a:pt x="777" y="1037"/>
                  <a:pt x="700" y="1453"/>
                  <a:pt x="477" y="1772"/>
                </a:cubicBezTo>
                <a:lnTo>
                  <a:pt x="215" y="1588"/>
                </a:lnTo>
                <a:cubicBezTo>
                  <a:pt x="383" y="1348"/>
                  <a:pt x="440" y="1036"/>
                  <a:pt x="344" y="736"/>
                </a:cubicBezTo>
                <a:cubicBezTo>
                  <a:pt x="279" y="537"/>
                  <a:pt x="157" y="373"/>
                  <a:pt x="0" y="257"/>
                </a:cubicBezTo>
                <a:lnTo>
                  <a:pt x="191" y="0"/>
                </a:lnTo>
                <a:close/>
              </a:path>
            </a:pathLst>
          </a:custGeom>
          <a:solidFill>
            <a:schemeClr val="tx2"/>
          </a:solidFill>
          <a:ln w="9525">
            <a:noFill/>
          </a:ln>
        </p:spPr>
        <p:txBody>
          <a:bodyPr/>
          <a:lstStyle/>
          <a:p>
            <a:endParaRPr lang="zh-CN" altLang="en-US" sz="2110"/>
          </a:p>
        </p:txBody>
      </p:sp>
      <p:sp>
        <p:nvSpPr>
          <p:cNvPr id="13319" name="Freeform 7"/>
          <p:cNvSpPr/>
          <p:nvPr/>
        </p:nvSpPr>
        <p:spPr>
          <a:xfrm>
            <a:off x="4890763" y="3741893"/>
            <a:ext cx="1319289" cy="652948"/>
          </a:xfrm>
          <a:custGeom>
            <a:avLst/>
            <a:gdLst/>
            <a:ahLst/>
            <a:cxnLst>
              <a:cxn ang="0">
                <a:pos x="1250950" y="233892"/>
              </a:cxn>
              <a:cxn ang="0">
                <a:pos x="888020" y="500803"/>
              </a:cxn>
              <a:cxn ang="0">
                <a:pos x="0" y="57785"/>
              </a:cxn>
              <a:cxn ang="0">
                <a:pos x="166573" y="0"/>
              </a:cxn>
              <a:cxn ang="0">
                <a:pos x="833967" y="332952"/>
              </a:cxn>
              <a:cxn ang="0">
                <a:pos x="1106440" y="132630"/>
              </a:cxn>
              <a:cxn ang="0">
                <a:pos x="1250950" y="233892"/>
              </a:cxn>
            </a:cxnLst>
            <a:rect l="0" t="0" r="0" b="0"/>
            <a:pathLst>
              <a:path w="2268" h="1125">
                <a:moveTo>
                  <a:pt x="2268" y="425"/>
                </a:moveTo>
                <a:cubicBezTo>
                  <a:pt x="2113" y="646"/>
                  <a:pt x="1887" y="820"/>
                  <a:pt x="1610" y="910"/>
                </a:cubicBezTo>
                <a:cubicBezTo>
                  <a:pt x="942" y="1125"/>
                  <a:pt x="227" y="765"/>
                  <a:pt x="0" y="105"/>
                </a:cubicBezTo>
                <a:lnTo>
                  <a:pt x="302" y="0"/>
                </a:lnTo>
                <a:cubicBezTo>
                  <a:pt x="473" y="496"/>
                  <a:pt x="1010" y="766"/>
                  <a:pt x="1512" y="605"/>
                </a:cubicBezTo>
                <a:cubicBezTo>
                  <a:pt x="1720" y="538"/>
                  <a:pt x="1889" y="407"/>
                  <a:pt x="2006" y="241"/>
                </a:cubicBezTo>
                <a:lnTo>
                  <a:pt x="2268" y="425"/>
                </a:lnTo>
                <a:close/>
              </a:path>
            </a:pathLst>
          </a:custGeom>
          <a:solidFill>
            <a:srgbClr val="7F7F7F"/>
          </a:solidFill>
          <a:ln w="9525">
            <a:noFill/>
          </a:ln>
        </p:spPr>
        <p:txBody>
          <a:bodyPr/>
          <a:lstStyle/>
          <a:p>
            <a:endParaRPr lang="zh-CN" altLang="en-US" sz="2110"/>
          </a:p>
        </p:txBody>
      </p:sp>
      <p:sp>
        <p:nvSpPr>
          <p:cNvPr id="13320" name="Oval 23"/>
          <p:cNvSpPr/>
          <p:nvPr/>
        </p:nvSpPr>
        <p:spPr>
          <a:xfrm>
            <a:off x="3059161" y="977747"/>
            <a:ext cx="1392955" cy="1394630"/>
          </a:xfrm>
          <a:prstGeom prst="ellipse">
            <a:avLst/>
          </a:prstGeom>
          <a:solidFill>
            <a:srgbClr val="D9D9D9"/>
          </a:solidFill>
          <a:ln w="9525">
            <a:noFill/>
          </a:ln>
        </p:spPr>
        <p:txBody>
          <a:bodyPr anchor="t"/>
          <a:lstStyle/>
          <a:p>
            <a:pPr eaLnBrk="0" hangingPunct="0"/>
            <a:endParaRPr lang="zh-CN" altLang="en-US" sz="2110" dirty="0">
              <a:latin typeface="Arial" panose="020B0604020202020204" pitchFamily="34" charset="0"/>
              <a:ea typeface="微软雅黑" panose="020B0503020204020204" pitchFamily="34" charset="-122"/>
            </a:endParaRPr>
          </a:p>
        </p:txBody>
      </p:sp>
      <p:sp>
        <p:nvSpPr>
          <p:cNvPr id="13321" name="Oval 24"/>
          <p:cNvSpPr/>
          <p:nvPr/>
        </p:nvSpPr>
        <p:spPr>
          <a:xfrm>
            <a:off x="3181380" y="1101640"/>
            <a:ext cx="1146844" cy="1146844"/>
          </a:xfrm>
          <a:prstGeom prst="ellipse">
            <a:avLst/>
          </a:prstGeom>
          <a:solidFill>
            <a:srgbClr val="D74B4B"/>
          </a:solidFill>
          <a:ln w="9525">
            <a:noFill/>
          </a:ln>
        </p:spPr>
        <p:txBody>
          <a:bodyPr anchor="t"/>
          <a:lstStyle/>
          <a:p>
            <a:pPr eaLnBrk="0" hangingPunct="0"/>
            <a:endParaRPr lang="zh-CN" altLang="en-US" sz="2110" dirty="0">
              <a:latin typeface="Arial" panose="020B0604020202020204" pitchFamily="34" charset="0"/>
              <a:ea typeface="微软雅黑" panose="020B0503020204020204" pitchFamily="34" charset="-122"/>
            </a:endParaRPr>
          </a:p>
        </p:txBody>
      </p:sp>
      <p:sp>
        <p:nvSpPr>
          <p:cNvPr id="13322" name="TextBox 12"/>
          <p:cNvSpPr txBox="1"/>
          <p:nvPr/>
        </p:nvSpPr>
        <p:spPr>
          <a:xfrm>
            <a:off x="3375590" y="1334358"/>
            <a:ext cx="760098" cy="741485"/>
          </a:xfrm>
          <a:prstGeom prst="rect">
            <a:avLst/>
          </a:prstGeom>
          <a:noFill/>
          <a:ln w="9525">
            <a:noFill/>
          </a:ln>
        </p:spPr>
        <p:txBody>
          <a:bodyPr anchor="t">
            <a:spAutoFit/>
          </a:bodyPr>
          <a:lstStyle/>
          <a:p>
            <a:pPr algn="ctr" eaLnBrk="0" hangingPunct="0"/>
            <a:r>
              <a:rPr lang="zh-CN" altLang="en-US" sz="2110" b="1" dirty="0">
                <a:solidFill>
                  <a:srgbClr val="F8F8F8"/>
                </a:solidFill>
                <a:latin typeface="微软雅黑" panose="020B0503020204020204" pitchFamily="34" charset="-122"/>
                <a:ea typeface="微软雅黑" panose="020B0503020204020204" pitchFamily="34" charset="-122"/>
              </a:rPr>
              <a:t>正常状态</a:t>
            </a:r>
          </a:p>
        </p:txBody>
      </p:sp>
      <p:sp>
        <p:nvSpPr>
          <p:cNvPr id="13323" name="Oval 23"/>
          <p:cNvSpPr/>
          <p:nvPr/>
        </p:nvSpPr>
        <p:spPr>
          <a:xfrm>
            <a:off x="4872346" y="5206838"/>
            <a:ext cx="1392955" cy="1394630"/>
          </a:xfrm>
          <a:prstGeom prst="ellipse">
            <a:avLst/>
          </a:prstGeom>
          <a:solidFill>
            <a:srgbClr val="D9D9D9"/>
          </a:solidFill>
          <a:ln w="9525">
            <a:noFill/>
          </a:ln>
        </p:spPr>
        <p:txBody>
          <a:bodyPr anchor="t"/>
          <a:lstStyle/>
          <a:p>
            <a:pPr eaLnBrk="0" hangingPunct="0"/>
            <a:endParaRPr lang="zh-CN" altLang="en-US" sz="2110" dirty="0">
              <a:latin typeface="Arial" panose="020B0604020202020204" pitchFamily="34" charset="0"/>
              <a:ea typeface="微软雅黑" panose="020B0503020204020204" pitchFamily="34" charset="-122"/>
            </a:endParaRPr>
          </a:p>
        </p:txBody>
      </p:sp>
      <p:sp>
        <p:nvSpPr>
          <p:cNvPr id="13324" name="Oval 24"/>
          <p:cNvSpPr/>
          <p:nvPr/>
        </p:nvSpPr>
        <p:spPr>
          <a:xfrm>
            <a:off x="4996239" y="5330731"/>
            <a:ext cx="1146844" cy="1146844"/>
          </a:xfrm>
          <a:prstGeom prst="ellipse">
            <a:avLst/>
          </a:prstGeom>
          <a:solidFill>
            <a:srgbClr val="7F7F7F"/>
          </a:solidFill>
          <a:ln w="9525">
            <a:noFill/>
          </a:ln>
        </p:spPr>
        <p:txBody>
          <a:bodyPr anchor="t"/>
          <a:lstStyle/>
          <a:p>
            <a:pPr eaLnBrk="0" hangingPunct="0"/>
            <a:endParaRPr lang="zh-CN" altLang="en-US" sz="2110" dirty="0">
              <a:latin typeface="Arial" panose="020B0604020202020204" pitchFamily="34" charset="0"/>
              <a:ea typeface="微软雅黑" panose="020B0503020204020204" pitchFamily="34" charset="-122"/>
            </a:endParaRPr>
          </a:p>
        </p:txBody>
      </p:sp>
      <p:sp>
        <p:nvSpPr>
          <p:cNvPr id="13325" name="TextBox 15"/>
          <p:cNvSpPr txBox="1"/>
          <p:nvPr/>
        </p:nvSpPr>
        <p:spPr>
          <a:xfrm>
            <a:off x="5188776" y="5563449"/>
            <a:ext cx="760098" cy="741485"/>
          </a:xfrm>
          <a:prstGeom prst="rect">
            <a:avLst/>
          </a:prstGeom>
          <a:noFill/>
          <a:ln w="9525">
            <a:noFill/>
          </a:ln>
        </p:spPr>
        <p:txBody>
          <a:bodyPr anchor="t">
            <a:spAutoFit/>
          </a:bodyPr>
          <a:lstStyle/>
          <a:p>
            <a:pPr algn="ctr" eaLnBrk="0" hangingPunct="0"/>
            <a:r>
              <a:rPr lang="zh-CN" altLang="en-US" sz="2110" b="1" dirty="0">
                <a:solidFill>
                  <a:srgbClr val="F8F8F8"/>
                </a:solidFill>
                <a:latin typeface="微软雅黑" panose="020B0503020204020204" pitchFamily="34" charset="-122"/>
                <a:ea typeface="微软雅黑" panose="020B0503020204020204" pitchFamily="34" charset="-122"/>
              </a:rPr>
              <a:t>紧急状态</a:t>
            </a:r>
          </a:p>
        </p:txBody>
      </p:sp>
      <p:sp>
        <p:nvSpPr>
          <p:cNvPr id="13326" name="Oval 23"/>
          <p:cNvSpPr/>
          <p:nvPr/>
        </p:nvSpPr>
        <p:spPr>
          <a:xfrm>
            <a:off x="7880928" y="2762470"/>
            <a:ext cx="1392955" cy="1394630"/>
          </a:xfrm>
          <a:prstGeom prst="ellipse">
            <a:avLst/>
          </a:prstGeom>
          <a:solidFill>
            <a:srgbClr val="D9D9D9"/>
          </a:solidFill>
          <a:ln w="9525">
            <a:noFill/>
          </a:ln>
        </p:spPr>
        <p:txBody>
          <a:bodyPr anchor="t"/>
          <a:lstStyle/>
          <a:p>
            <a:pPr eaLnBrk="0" hangingPunct="0"/>
            <a:endParaRPr lang="zh-CN" altLang="en-US" sz="2110" dirty="0">
              <a:latin typeface="Arial" panose="020B0604020202020204" pitchFamily="34" charset="0"/>
              <a:ea typeface="微软雅黑" panose="020B0503020204020204" pitchFamily="34" charset="-122"/>
            </a:endParaRPr>
          </a:p>
        </p:txBody>
      </p:sp>
      <p:sp>
        <p:nvSpPr>
          <p:cNvPr id="13327" name="Oval 24"/>
          <p:cNvSpPr/>
          <p:nvPr/>
        </p:nvSpPr>
        <p:spPr>
          <a:xfrm>
            <a:off x="8003146" y="2886363"/>
            <a:ext cx="1146844" cy="1146844"/>
          </a:xfrm>
          <a:prstGeom prst="ellipse">
            <a:avLst/>
          </a:prstGeom>
          <a:solidFill>
            <a:schemeClr val="tx2"/>
          </a:solidFill>
          <a:ln w="9525">
            <a:noFill/>
          </a:ln>
        </p:spPr>
        <p:txBody>
          <a:bodyPr anchor="t"/>
          <a:lstStyle/>
          <a:p>
            <a:pPr eaLnBrk="0" hangingPunct="0"/>
            <a:endParaRPr lang="zh-CN" altLang="en-US" sz="2110" dirty="0">
              <a:latin typeface="Arial" panose="020B0604020202020204" pitchFamily="34" charset="0"/>
              <a:ea typeface="微软雅黑" panose="020B0503020204020204" pitchFamily="34" charset="-122"/>
            </a:endParaRPr>
          </a:p>
        </p:txBody>
      </p:sp>
      <p:sp>
        <p:nvSpPr>
          <p:cNvPr id="13328" name="TextBox 18"/>
          <p:cNvSpPr txBox="1"/>
          <p:nvPr/>
        </p:nvSpPr>
        <p:spPr>
          <a:xfrm>
            <a:off x="8197357" y="3119081"/>
            <a:ext cx="760098" cy="741485"/>
          </a:xfrm>
          <a:prstGeom prst="rect">
            <a:avLst/>
          </a:prstGeom>
          <a:noFill/>
          <a:ln w="9525">
            <a:noFill/>
          </a:ln>
        </p:spPr>
        <p:txBody>
          <a:bodyPr anchor="t">
            <a:spAutoFit/>
          </a:bodyPr>
          <a:lstStyle/>
          <a:p>
            <a:pPr algn="ctr" eaLnBrk="0" hangingPunct="0"/>
            <a:r>
              <a:rPr lang="zh-CN" altLang="en-US" sz="2110" b="1" dirty="0">
                <a:solidFill>
                  <a:srgbClr val="F8F8F8"/>
                </a:solidFill>
                <a:latin typeface="微软雅黑" panose="020B0503020204020204" pitchFamily="34" charset="-122"/>
                <a:ea typeface="微软雅黑" panose="020B0503020204020204" pitchFamily="34" charset="-122"/>
              </a:rPr>
              <a:t>异常状态</a:t>
            </a:r>
          </a:p>
        </p:txBody>
      </p:sp>
      <p:cxnSp>
        <p:nvCxnSpPr>
          <p:cNvPr id="13329" name="直接连接符 9"/>
          <p:cNvCxnSpPr/>
          <p:nvPr/>
        </p:nvCxnSpPr>
        <p:spPr>
          <a:xfrm>
            <a:off x="4328224" y="2248484"/>
            <a:ext cx="668015" cy="709871"/>
          </a:xfrm>
          <a:prstGeom prst="line">
            <a:avLst/>
          </a:prstGeom>
          <a:ln w="25400" cap="flat" cmpd="sng">
            <a:solidFill>
              <a:srgbClr val="7F7F7F"/>
            </a:solidFill>
            <a:prstDash val="solid"/>
            <a:round/>
            <a:headEnd type="none" w="med" len="med"/>
            <a:tailEnd type="none" w="med" len="med"/>
          </a:ln>
        </p:spPr>
      </p:cxnSp>
      <p:cxnSp>
        <p:nvCxnSpPr>
          <p:cNvPr id="13330" name="直接连接符 21"/>
          <p:cNvCxnSpPr/>
          <p:nvPr/>
        </p:nvCxnSpPr>
        <p:spPr>
          <a:xfrm>
            <a:off x="6421005" y="3474016"/>
            <a:ext cx="1320963" cy="0"/>
          </a:xfrm>
          <a:prstGeom prst="line">
            <a:avLst/>
          </a:prstGeom>
          <a:ln w="25400" cap="flat" cmpd="sng">
            <a:solidFill>
              <a:srgbClr val="7F7F7F"/>
            </a:solidFill>
            <a:prstDash val="solid"/>
            <a:round/>
            <a:headEnd type="none" w="med" len="med"/>
            <a:tailEnd type="none" w="med" len="med"/>
          </a:ln>
        </p:spPr>
      </p:cxnSp>
      <p:cxnSp>
        <p:nvCxnSpPr>
          <p:cNvPr id="13331" name="直接连接符 24"/>
          <p:cNvCxnSpPr/>
          <p:nvPr/>
        </p:nvCxnSpPr>
        <p:spPr>
          <a:xfrm>
            <a:off x="5568824" y="4394840"/>
            <a:ext cx="0" cy="713220"/>
          </a:xfrm>
          <a:prstGeom prst="line">
            <a:avLst/>
          </a:prstGeom>
          <a:ln w="25400" cap="flat" cmpd="sng">
            <a:solidFill>
              <a:srgbClr val="7F7F7F"/>
            </a:solidFill>
            <a:prstDash val="solid"/>
            <a:round/>
            <a:headEnd type="none" w="med" len="med"/>
            <a:tailEnd type="none" w="med" len="med"/>
          </a:ln>
        </p:spPr>
      </p:cxnSp>
      <p:sp>
        <p:nvSpPr>
          <p:cNvPr id="13332" name="TextBox 28"/>
          <p:cNvSpPr txBox="1"/>
          <p:nvPr/>
        </p:nvSpPr>
        <p:spPr>
          <a:xfrm>
            <a:off x="4726689" y="919150"/>
            <a:ext cx="3154239" cy="481799"/>
          </a:xfrm>
          <a:prstGeom prst="rect">
            <a:avLst/>
          </a:prstGeom>
          <a:noFill/>
          <a:ln w="9525">
            <a:noFill/>
          </a:ln>
        </p:spPr>
        <p:txBody>
          <a:bodyPr wrap="square" anchor="t">
            <a:spAutoFit/>
          </a:bodyPr>
          <a:lstStyle/>
          <a:p>
            <a:pPr algn="ctr" eaLnBrk="0" hangingPunct="0"/>
            <a:r>
              <a:rPr lang="zh-CN" altLang="en-US" sz="2530" b="1" dirty="0">
                <a:solidFill>
                  <a:schemeClr val="accent2"/>
                </a:solidFill>
                <a:latin typeface="微软雅黑" panose="020B0503020204020204" pitchFamily="34" charset="-122"/>
                <a:ea typeface="微软雅黑" panose="020B0503020204020204" pitchFamily="34" charset="-122"/>
              </a:rPr>
              <a:t>正常状态</a:t>
            </a:r>
          </a:p>
        </p:txBody>
      </p:sp>
      <p:sp>
        <p:nvSpPr>
          <p:cNvPr id="13333" name="TextBox 29"/>
          <p:cNvSpPr txBox="1"/>
          <p:nvPr/>
        </p:nvSpPr>
        <p:spPr>
          <a:xfrm>
            <a:off x="4727024" y="1305895"/>
            <a:ext cx="4072384" cy="1008738"/>
          </a:xfrm>
          <a:prstGeom prst="rect">
            <a:avLst/>
          </a:prstGeom>
          <a:noFill/>
          <a:ln w="9525">
            <a:noFill/>
          </a:ln>
        </p:spPr>
        <p:txBody>
          <a:bodyPr wrap="square" anchor="t">
            <a:spAutoFit/>
          </a:bodyPr>
          <a:lstStyle/>
          <a:p>
            <a:pPr eaLnBrk="0" hangingPunct="0">
              <a:lnSpc>
                <a:spcPct val="150000"/>
              </a:lnSpc>
            </a:pPr>
            <a:r>
              <a:rPr lang="zh-CN" altLang="en-US" sz="2110" b="1" dirty="0">
                <a:solidFill>
                  <a:srgbClr val="404040"/>
                </a:solidFill>
                <a:latin typeface="微软雅黑" panose="020B0503020204020204" pitchFamily="34" charset="-122"/>
                <a:ea typeface="微软雅黑" panose="020B0503020204020204" pitchFamily="34" charset="-122"/>
              </a:rPr>
              <a:t>作业活动或设备等按其工作任务连续长时间进行工作的状态</a:t>
            </a:r>
          </a:p>
        </p:txBody>
      </p:sp>
      <p:sp>
        <p:nvSpPr>
          <p:cNvPr id="13334" name="TextBox 30"/>
          <p:cNvSpPr txBox="1"/>
          <p:nvPr/>
        </p:nvSpPr>
        <p:spPr>
          <a:xfrm>
            <a:off x="7286579" y="4359681"/>
            <a:ext cx="3237950" cy="481799"/>
          </a:xfrm>
          <a:prstGeom prst="rect">
            <a:avLst/>
          </a:prstGeom>
          <a:noFill/>
          <a:ln w="9525">
            <a:noFill/>
          </a:ln>
        </p:spPr>
        <p:txBody>
          <a:bodyPr wrap="square" anchor="t">
            <a:spAutoFit/>
          </a:bodyPr>
          <a:lstStyle/>
          <a:p>
            <a:pPr algn="ctr" eaLnBrk="0" hangingPunct="0"/>
            <a:r>
              <a:rPr lang="zh-CN" altLang="zh-CN" sz="2530" b="1" dirty="0">
                <a:solidFill>
                  <a:schemeClr val="accent2"/>
                </a:solidFill>
                <a:latin typeface="微软雅黑" panose="020B0503020204020204" pitchFamily="34" charset="-122"/>
                <a:ea typeface="微软雅黑" panose="020B0503020204020204" pitchFamily="34" charset="-122"/>
              </a:rPr>
              <a:t>异常状态</a:t>
            </a:r>
          </a:p>
        </p:txBody>
      </p:sp>
      <p:sp>
        <p:nvSpPr>
          <p:cNvPr id="13335" name="TextBox 31"/>
          <p:cNvSpPr txBox="1"/>
          <p:nvPr/>
        </p:nvSpPr>
        <p:spPr>
          <a:xfrm>
            <a:off x="6824492" y="4751449"/>
            <a:ext cx="4288024" cy="1495602"/>
          </a:xfrm>
          <a:prstGeom prst="rect">
            <a:avLst/>
          </a:prstGeom>
          <a:noFill/>
          <a:ln w="9525">
            <a:noFill/>
          </a:ln>
        </p:spPr>
        <p:txBody>
          <a:bodyPr wrap="square" anchor="t">
            <a:spAutoFit/>
          </a:bodyPr>
          <a:lstStyle/>
          <a:p>
            <a:pPr eaLnBrk="0" hangingPunct="0">
              <a:lnSpc>
                <a:spcPct val="150000"/>
              </a:lnSpc>
            </a:pPr>
            <a:r>
              <a:rPr lang="zh-CN" altLang="en-US" sz="2110" b="1" dirty="0">
                <a:solidFill>
                  <a:srgbClr val="404040"/>
                </a:solidFill>
                <a:latin typeface="微软雅黑" panose="020B0503020204020204" pitchFamily="34" charset="-122"/>
                <a:ea typeface="微软雅黑" panose="020B0503020204020204" pitchFamily="34" charset="-122"/>
              </a:rPr>
              <a:t>作业活动或设备等周期性或临时性进行工作的状态，如设备的开启、停止、检修等状态</a:t>
            </a:r>
          </a:p>
        </p:txBody>
      </p:sp>
      <p:sp>
        <p:nvSpPr>
          <p:cNvPr id="13336" name="TextBox 32"/>
          <p:cNvSpPr txBox="1"/>
          <p:nvPr/>
        </p:nvSpPr>
        <p:spPr>
          <a:xfrm>
            <a:off x="1842000" y="4818418"/>
            <a:ext cx="2486224" cy="481799"/>
          </a:xfrm>
          <a:prstGeom prst="rect">
            <a:avLst/>
          </a:prstGeom>
          <a:noFill/>
          <a:ln w="9525">
            <a:noFill/>
          </a:ln>
        </p:spPr>
        <p:txBody>
          <a:bodyPr wrap="square" anchor="t">
            <a:spAutoFit/>
          </a:bodyPr>
          <a:lstStyle/>
          <a:p>
            <a:pPr algn="ctr" eaLnBrk="0" hangingPunct="0"/>
            <a:r>
              <a:rPr lang="zh-CN" altLang="en-US" sz="2530" b="1" dirty="0">
                <a:solidFill>
                  <a:schemeClr val="accent2"/>
                </a:solidFill>
                <a:latin typeface="微软雅黑" panose="020B0503020204020204" pitchFamily="34" charset="-122"/>
                <a:ea typeface="微软雅黑" panose="020B0503020204020204" pitchFamily="34" charset="-122"/>
              </a:rPr>
              <a:t>紧急状态</a:t>
            </a:r>
          </a:p>
        </p:txBody>
      </p:sp>
      <p:sp>
        <p:nvSpPr>
          <p:cNvPr id="13337" name="TextBox 33"/>
          <p:cNvSpPr txBox="1"/>
          <p:nvPr/>
        </p:nvSpPr>
        <p:spPr>
          <a:xfrm>
            <a:off x="1729827" y="5211862"/>
            <a:ext cx="2898082" cy="1008738"/>
          </a:xfrm>
          <a:prstGeom prst="rect">
            <a:avLst/>
          </a:prstGeom>
          <a:noFill/>
          <a:ln w="9525">
            <a:noFill/>
          </a:ln>
        </p:spPr>
        <p:txBody>
          <a:bodyPr wrap="square" anchor="t">
            <a:spAutoFit/>
          </a:bodyPr>
          <a:lstStyle/>
          <a:p>
            <a:pPr eaLnBrk="0" hangingPunct="0">
              <a:lnSpc>
                <a:spcPct val="150000"/>
              </a:lnSpc>
            </a:pPr>
            <a:r>
              <a:rPr lang="zh-CN" altLang="en-US" sz="2110" b="1" dirty="0">
                <a:solidFill>
                  <a:srgbClr val="595959"/>
                </a:solidFill>
                <a:latin typeface="微软雅黑" panose="020B0503020204020204" pitchFamily="34" charset="-122"/>
                <a:ea typeface="微软雅黑" panose="020B0503020204020204" pitchFamily="34" charset="-122"/>
              </a:rPr>
              <a:t>发生火灾、水灾、停电事故等状态</a:t>
            </a:r>
          </a:p>
        </p:txBody>
      </p:sp>
      <p:sp>
        <p:nvSpPr>
          <p:cNvPr id="26"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317"/>
                                        </p:tgtEl>
                                        <p:attrNameLst>
                                          <p:attrName>style.visibility</p:attrName>
                                        </p:attrNameLst>
                                      </p:cBhvr>
                                      <p:to>
                                        <p:strVal val="visible"/>
                                      </p:to>
                                    </p:set>
                                    <p:animEffect transition="in" filter="wipe(left)">
                                      <p:cBhvr>
                                        <p:cTn id="7" dur="500"/>
                                        <p:tgtEl>
                                          <p:spTgt spid="1331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3318"/>
                                        </p:tgtEl>
                                        <p:attrNameLst>
                                          <p:attrName>style.visibility</p:attrName>
                                        </p:attrNameLst>
                                      </p:cBhvr>
                                      <p:to>
                                        <p:strVal val="visible"/>
                                      </p:to>
                                    </p:set>
                                    <p:animEffect transition="in" filter="wipe(up)">
                                      <p:cBhvr>
                                        <p:cTn id="11" dur="500"/>
                                        <p:tgtEl>
                                          <p:spTgt spid="13318"/>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3319"/>
                                        </p:tgtEl>
                                        <p:attrNameLst>
                                          <p:attrName>style.visibility</p:attrName>
                                        </p:attrNameLst>
                                      </p:cBhvr>
                                      <p:to>
                                        <p:strVal val="visible"/>
                                      </p:to>
                                    </p:set>
                                    <p:animEffect transition="in" filter="wipe(right)">
                                      <p:cBhvr>
                                        <p:cTn id="15" dur="500"/>
                                        <p:tgtEl>
                                          <p:spTgt spid="1331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3329"/>
                                        </p:tgtEl>
                                        <p:attrNameLst>
                                          <p:attrName>style.visibility</p:attrName>
                                        </p:attrNameLst>
                                      </p:cBhvr>
                                      <p:to>
                                        <p:strVal val="visible"/>
                                      </p:to>
                                    </p:set>
                                    <p:animEffect transition="in" filter="wipe(down)">
                                      <p:cBhvr>
                                        <p:cTn id="19" dur="500"/>
                                        <p:tgtEl>
                                          <p:spTgt spid="1332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320"/>
                                        </p:tgtEl>
                                        <p:attrNameLst>
                                          <p:attrName>style.visibility</p:attrName>
                                        </p:attrNameLst>
                                      </p:cBhvr>
                                      <p:to>
                                        <p:strVal val="visible"/>
                                      </p:to>
                                    </p:set>
                                    <p:anim calcmode="lin" valueType="num">
                                      <p:cBhvr>
                                        <p:cTn id="23" dur="500" fill="hold"/>
                                        <p:tgtEl>
                                          <p:spTgt spid="13320"/>
                                        </p:tgtEl>
                                        <p:attrNameLst>
                                          <p:attrName>ppt_w</p:attrName>
                                        </p:attrNameLst>
                                      </p:cBhvr>
                                      <p:tavLst>
                                        <p:tav tm="0">
                                          <p:val>
                                            <p:fltVal val="0"/>
                                          </p:val>
                                        </p:tav>
                                        <p:tav tm="100000">
                                          <p:val>
                                            <p:strVal val="#ppt_w"/>
                                          </p:val>
                                        </p:tav>
                                      </p:tavLst>
                                    </p:anim>
                                    <p:anim calcmode="lin" valueType="num">
                                      <p:cBhvr>
                                        <p:cTn id="24" dur="500" fill="hold"/>
                                        <p:tgtEl>
                                          <p:spTgt spid="13320"/>
                                        </p:tgtEl>
                                        <p:attrNameLst>
                                          <p:attrName>ppt_h</p:attrName>
                                        </p:attrNameLst>
                                      </p:cBhvr>
                                      <p:tavLst>
                                        <p:tav tm="0">
                                          <p:val>
                                            <p:fltVal val="0"/>
                                          </p:val>
                                        </p:tav>
                                        <p:tav tm="100000">
                                          <p:val>
                                            <p:strVal val="#ppt_h"/>
                                          </p:val>
                                        </p:tav>
                                      </p:tavLst>
                                    </p:anim>
                                    <p:animEffect transition="in" filter="fade">
                                      <p:cBhvr>
                                        <p:cTn id="25" dur="500"/>
                                        <p:tgtEl>
                                          <p:spTgt spid="13320"/>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3321"/>
                                        </p:tgtEl>
                                        <p:attrNameLst>
                                          <p:attrName>style.visibility</p:attrName>
                                        </p:attrNameLst>
                                      </p:cBhvr>
                                      <p:to>
                                        <p:strVal val="visible"/>
                                      </p:to>
                                    </p:set>
                                    <p:anim calcmode="lin" valueType="num">
                                      <p:cBhvr>
                                        <p:cTn id="28" dur="500" fill="hold"/>
                                        <p:tgtEl>
                                          <p:spTgt spid="13321"/>
                                        </p:tgtEl>
                                        <p:attrNameLst>
                                          <p:attrName>ppt_w</p:attrName>
                                        </p:attrNameLst>
                                      </p:cBhvr>
                                      <p:tavLst>
                                        <p:tav tm="0">
                                          <p:val>
                                            <p:fltVal val="0"/>
                                          </p:val>
                                        </p:tav>
                                        <p:tav tm="100000">
                                          <p:val>
                                            <p:strVal val="#ppt_w"/>
                                          </p:val>
                                        </p:tav>
                                      </p:tavLst>
                                    </p:anim>
                                    <p:anim calcmode="lin" valueType="num">
                                      <p:cBhvr>
                                        <p:cTn id="29" dur="500" fill="hold"/>
                                        <p:tgtEl>
                                          <p:spTgt spid="13321"/>
                                        </p:tgtEl>
                                        <p:attrNameLst>
                                          <p:attrName>ppt_h</p:attrName>
                                        </p:attrNameLst>
                                      </p:cBhvr>
                                      <p:tavLst>
                                        <p:tav tm="0">
                                          <p:val>
                                            <p:fltVal val="0"/>
                                          </p:val>
                                        </p:tav>
                                        <p:tav tm="100000">
                                          <p:val>
                                            <p:strVal val="#ppt_h"/>
                                          </p:val>
                                        </p:tav>
                                      </p:tavLst>
                                    </p:anim>
                                    <p:animEffect transition="in" filter="fade">
                                      <p:cBhvr>
                                        <p:cTn id="30" dur="500"/>
                                        <p:tgtEl>
                                          <p:spTgt spid="13321"/>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3322"/>
                                        </p:tgtEl>
                                        <p:attrNameLst>
                                          <p:attrName>style.visibility</p:attrName>
                                        </p:attrNameLst>
                                      </p:cBhvr>
                                      <p:to>
                                        <p:strVal val="visible"/>
                                      </p:to>
                                    </p:set>
                                    <p:anim calcmode="lin" valueType="num">
                                      <p:cBhvr>
                                        <p:cTn id="33" dur="500" fill="hold"/>
                                        <p:tgtEl>
                                          <p:spTgt spid="13322"/>
                                        </p:tgtEl>
                                        <p:attrNameLst>
                                          <p:attrName>ppt_w</p:attrName>
                                        </p:attrNameLst>
                                      </p:cBhvr>
                                      <p:tavLst>
                                        <p:tav tm="0">
                                          <p:val>
                                            <p:fltVal val="0"/>
                                          </p:val>
                                        </p:tav>
                                        <p:tav tm="100000">
                                          <p:val>
                                            <p:strVal val="#ppt_w"/>
                                          </p:val>
                                        </p:tav>
                                      </p:tavLst>
                                    </p:anim>
                                    <p:anim calcmode="lin" valueType="num">
                                      <p:cBhvr>
                                        <p:cTn id="34" dur="500" fill="hold"/>
                                        <p:tgtEl>
                                          <p:spTgt spid="13322"/>
                                        </p:tgtEl>
                                        <p:attrNameLst>
                                          <p:attrName>ppt_h</p:attrName>
                                        </p:attrNameLst>
                                      </p:cBhvr>
                                      <p:tavLst>
                                        <p:tav tm="0">
                                          <p:val>
                                            <p:fltVal val="0"/>
                                          </p:val>
                                        </p:tav>
                                        <p:tav tm="100000">
                                          <p:val>
                                            <p:strVal val="#ppt_h"/>
                                          </p:val>
                                        </p:tav>
                                      </p:tavLst>
                                    </p:anim>
                                    <p:animEffect transition="in" filter="fade">
                                      <p:cBhvr>
                                        <p:cTn id="35" dur="500"/>
                                        <p:tgtEl>
                                          <p:spTgt spid="13322"/>
                                        </p:tgtEl>
                                      </p:cBhvr>
                                    </p:animEffect>
                                  </p:childTnLst>
                                </p:cTn>
                              </p:par>
                            </p:childTnLst>
                          </p:cTn>
                        </p:par>
                        <p:par>
                          <p:cTn id="36" fill="hold">
                            <p:stCondLst>
                              <p:cond delay="2500"/>
                            </p:stCondLst>
                            <p:childTnLst>
                              <p:par>
                                <p:cTn id="37" presetID="31" presetClass="entr" presetSubtype="0" fill="hold" grpId="0" nodeType="afterEffect">
                                  <p:stCondLst>
                                    <p:cond delay="0"/>
                                  </p:stCondLst>
                                  <p:childTnLst>
                                    <p:set>
                                      <p:cBhvr>
                                        <p:cTn id="38" dur="1" fill="hold">
                                          <p:stCondLst>
                                            <p:cond delay="0"/>
                                          </p:stCondLst>
                                        </p:cTn>
                                        <p:tgtEl>
                                          <p:spTgt spid="13332"/>
                                        </p:tgtEl>
                                        <p:attrNameLst>
                                          <p:attrName>style.visibility</p:attrName>
                                        </p:attrNameLst>
                                      </p:cBhvr>
                                      <p:to>
                                        <p:strVal val="visible"/>
                                      </p:to>
                                    </p:set>
                                    <p:anim calcmode="lin" valueType="num">
                                      <p:cBhvr>
                                        <p:cTn id="39" dur="500" fill="hold"/>
                                        <p:tgtEl>
                                          <p:spTgt spid="13332"/>
                                        </p:tgtEl>
                                        <p:attrNameLst>
                                          <p:attrName>ppt_w</p:attrName>
                                        </p:attrNameLst>
                                      </p:cBhvr>
                                      <p:tavLst>
                                        <p:tav tm="0">
                                          <p:val>
                                            <p:fltVal val="0"/>
                                          </p:val>
                                        </p:tav>
                                        <p:tav tm="100000">
                                          <p:val>
                                            <p:strVal val="#ppt_w"/>
                                          </p:val>
                                        </p:tav>
                                      </p:tavLst>
                                    </p:anim>
                                    <p:anim calcmode="lin" valueType="num">
                                      <p:cBhvr>
                                        <p:cTn id="40" dur="500" fill="hold"/>
                                        <p:tgtEl>
                                          <p:spTgt spid="13332"/>
                                        </p:tgtEl>
                                        <p:attrNameLst>
                                          <p:attrName>ppt_h</p:attrName>
                                        </p:attrNameLst>
                                      </p:cBhvr>
                                      <p:tavLst>
                                        <p:tav tm="0">
                                          <p:val>
                                            <p:fltVal val="0"/>
                                          </p:val>
                                        </p:tav>
                                        <p:tav tm="100000">
                                          <p:val>
                                            <p:strVal val="#ppt_h"/>
                                          </p:val>
                                        </p:tav>
                                      </p:tavLst>
                                    </p:anim>
                                    <p:anim calcmode="lin" valueType="num">
                                      <p:cBhvr>
                                        <p:cTn id="41" dur="500" fill="hold"/>
                                        <p:tgtEl>
                                          <p:spTgt spid="13332"/>
                                        </p:tgtEl>
                                        <p:attrNameLst>
                                          <p:attrName>style.rotation</p:attrName>
                                        </p:attrNameLst>
                                      </p:cBhvr>
                                      <p:tavLst>
                                        <p:tav tm="0">
                                          <p:val>
                                            <p:fltVal val="90"/>
                                          </p:val>
                                        </p:tav>
                                        <p:tav tm="100000">
                                          <p:val>
                                            <p:fltVal val="0"/>
                                          </p:val>
                                        </p:tav>
                                      </p:tavLst>
                                    </p:anim>
                                    <p:animEffect transition="in" filter="fade">
                                      <p:cBhvr>
                                        <p:cTn id="42" dur="500"/>
                                        <p:tgtEl>
                                          <p:spTgt spid="13332"/>
                                        </p:tgtEl>
                                      </p:cBhvr>
                                    </p:animEffect>
                                  </p:childTnLst>
                                </p:cTn>
                              </p:par>
                            </p:childTnLst>
                          </p:cTn>
                        </p:par>
                        <p:par>
                          <p:cTn id="43" fill="hold">
                            <p:stCondLst>
                              <p:cond delay="3000"/>
                            </p:stCondLst>
                            <p:childTnLst>
                              <p:par>
                                <p:cTn id="44" presetID="22" presetClass="entr" presetSubtype="1" fill="hold" grpId="0" nodeType="afterEffect">
                                  <p:stCondLst>
                                    <p:cond delay="0"/>
                                  </p:stCondLst>
                                  <p:childTnLst>
                                    <p:set>
                                      <p:cBhvr>
                                        <p:cTn id="45" dur="1" fill="hold">
                                          <p:stCondLst>
                                            <p:cond delay="0"/>
                                          </p:stCondLst>
                                        </p:cTn>
                                        <p:tgtEl>
                                          <p:spTgt spid="13333"/>
                                        </p:tgtEl>
                                        <p:attrNameLst>
                                          <p:attrName>style.visibility</p:attrName>
                                        </p:attrNameLst>
                                      </p:cBhvr>
                                      <p:to>
                                        <p:strVal val="visible"/>
                                      </p:to>
                                    </p:set>
                                    <p:animEffect transition="in" filter="wipe(up)">
                                      <p:cBhvr>
                                        <p:cTn id="46" dur="500"/>
                                        <p:tgtEl>
                                          <p:spTgt spid="13333"/>
                                        </p:tgtEl>
                                      </p:cBhvr>
                                    </p:animEffect>
                                  </p:childTnLst>
                                </p:cTn>
                              </p:par>
                            </p:childTnLst>
                          </p:cTn>
                        </p:par>
                        <p:par>
                          <p:cTn id="47" fill="hold">
                            <p:stCondLst>
                              <p:cond delay="3500"/>
                            </p:stCondLst>
                            <p:childTnLst>
                              <p:par>
                                <p:cTn id="48" presetID="22" presetClass="entr" presetSubtype="8" fill="hold" nodeType="afterEffect">
                                  <p:stCondLst>
                                    <p:cond delay="0"/>
                                  </p:stCondLst>
                                  <p:childTnLst>
                                    <p:set>
                                      <p:cBhvr>
                                        <p:cTn id="49" dur="1" fill="hold">
                                          <p:stCondLst>
                                            <p:cond delay="0"/>
                                          </p:stCondLst>
                                        </p:cTn>
                                        <p:tgtEl>
                                          <p:spTgt spid="13330"/>
                                        </p:tgtEl>
                                        <p:attrNameLst>
                                          <p:attrName>style.visibility</p:attrName>
                                        </p:attrNameLst>
                                      </p:cBhvr>
                                      <p:to>
                                        <p:strVal val="visible"/>
                                      </p:to>
                                    </p:set>
                                    <p:animEffect transition="in" filter="wipe(left)">
                                      <p:cBhvr>
                                        <p:cTn id="50" dur="500"/>
                                        <p:tgtEl>
                                          <p:spTgt spid="13330"/>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13326"/>
                                        </p:tgtEl>
                                        <p:attrNameLst>
                                          <p:attrName>style.visibility</p:attrName>
                                        </p:attrNameLst>
                                      </p:cBhvr>
                                      <p:to>
                                        <p:strVal val="visible"/>
                                      </p:to>
                                    </p:set>
                                    <p:anim calcmode="lin" valueType="num">
                                      <p:cBhvr>
                                        <p:cTn id="54" dur="500" fill="hold"/>
                                        <p:tgtEl>
                                          <p:spTgt spid="13326"/>
                                        </p:tgtEl>
                                        <p:attrNameLst>
                                          <p:attrName>ppt_w</p:attrName>
                                        </p:attrNameLst>
                                      </p:cBhvr>
                                      <p:tavLst>
                                        <p:tav tm="0">
                                          <p:val>
                                            <p:fltVal val="0"/>
                                          </p:val>
                                        </p:tav>
                                        <p:tav tm="100000">
                                          <p:val>
                                            <p:strVal val="#ppt_w"/>
                                          </p:val>
                                        </p:tav>
                                      </p:tavLst>
                                    </p:anim>
                                    <p:anim calcmode="lin" valueType="num">
                                      <p:cBhvr>
                                        <p:cTn id="55" dur="500" fill="hold"/>
                                        <p:tgtEl>
                                          <p:spTgt spid="13326"/>
                                        </p:tgtEl>
                                        <p:attrNameLst>
                                          <p:attrName>ppt_h</p:attrName>
                                        </p:attrNameLst>
                                      </p:cBhvr>
                                      <p:tavLst>
                                        <p:tav tm="0">
                                          <p:val>
                                            <p:fltVal val="0"/>
                                          </p:val>
                                        </p:tav>
                                        <p:tav tm="100000">
                                          <p:val>
                                            <p:strVal val="#ppt_h"/>
                                          </p:val>
                                        </p:tav>
                                      </p:tavLst>
                                    </p:anim>
                                    <p:animEffect transition="in" filter="fade">
                                      <p:cBhvr>
                                        <p:cTn id="56" dur="500"/>
                                        <p:tgtEl>
                                          <p:spTgt spid="1332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3327"/>
                                        </p:tgtEl>
                                        <p:attrNameLst>
                                          <p:attrName>style.visibility</p:attrName>
                                        </p:attrNameLst>
                                      </p:cBhvr>
                                      <p:to>
                                        <p:strVal val="visible"/>
                                      </p:to>
                                    </p:set>
                                    <p:anim calcmode="lin" valueType="num">
                                      <p:cBhvr>
                                        <p:cTn id="59" dur="500" fill="hold"/>
                                        <p:tgtEl>
                                          <p:spTgt spid="13327"/>
                                        </p:tgtEl>
                                        <p:attrNameLst>
                                          <p:attrName>ppt_w</p:attrName>
                                        </p:attrNameLst>
                                      </p:cBhvr>
                                      <p:tavLst>
                                        <p:tav tm="0">
                                          <p:val>
                                            <p:fltVal val="0"/>
                                          </p:val>
                                        </p:tav>
                                        <p:tav tm="100000">
                                          <p:val>
                                            <p:strVal val="#ppt_w"/>
                                          </p:val>
                                        </p:tav>
                                      </p:tavLst>
                                    </p:anim>
                                    <p:anim calcmode="lin" valueType="num">
                                      <p:cBhvr>
                                        <p:cTn id="60" dur="500" fill="hold"/>
                                        <p:tgtEl>
                                          <p:spTgt spid="13327"/>
                                        </p:tgtEl>
                                        <p:attrNameLst>
                                          <p:attrName>ppt_h</p:attrName>
                                        </p:attrNameLst>
                                      </p:cBhvr>
                                      <p:tavLst>
                                        <p:tav tm="0">
                                          <p:val>
                                            <p:fltVal val="0"/>
                                          </p:val>
                                        </p:tav>
                                        <p:tav tm="100000">
                                          <p:val>
                                            <p:strVal val="#ppt_h"/>
                                          </p:val>
                                        </p:tav>
                                      </p:tavLst>
                                    </p:anim>
                                    <p:animEffect transition="in" filter="fade">
                                      <p:cBhvr>
                                        <p:cTn id="61" dur="500"/>
                                        <p:tgtEl>
                                          <p:spTgt spid="1332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328"/>
                                        </p:tgtEl>
                                        <p:attrNameLst>
                                          <p:attrName>style.visibility</p:attrName>
                                        </p:attrNameLst>
                                      </p:cBhvr>
                                      <p:to>
                                        <p:strVal val="visible"/>
                                      </p:to>
                                    </p:set>
                                    <p:anim calcmode="lin" valueType="num">
                                      <p:cBhvr>
                                        <p:cTn id="64" dur="500" fill="hold"/>
                                        <p:tgtEl>
                                          <p:spTgt spid="13328"/>
                                        </p:tgtEl>
                                        <p:attrNameLst>
                                          <p:attrName>ppt_w</p:attrName>
                                        </p:attrNameLst>
                                      </p:cBhvr>
                                      <p:tavLst>
                                        <p:tav tm="0">
                                          <p:val>
                                            <p:fltVal val="0"/>
                                          </p:val>
                                        </p:tav>
                                        <p:tav tm="100000">
                                          <p:val>
                                            <p:strVal val="#ppt_w"/>
                                          </p:val>
                                        </p:tav>
                                      </p:tavLst>
                                    </p:anim>
                                    <p:anim calcmode="lin" valueType="num">
                                      <p:cBhvr>
                                        <p:cTn id="65" dur="500" fill="hold"/>
                                        <p:tgtEl>
                                          <p:spTgt spid="13328"/>
                                        </p:tgtEl>
                                        <p:attrNameLst>
                                          <p:attrName>ppt_h</p:attrName>
                                        </p:attrNameLst>
                                      </p:cBhvr>
                                      <p:tavLst>
                                        <p:tav tm="0">
                                          <p:val>
                                            <p:fltVal val="0"/>
                                          </p:val>
                                        </p:tav>
                                        <p:tav tm="100000">
                                          <p:val>
                                            <p:strVal val="#ppt_h"/>
                                          </p:val>
                                        </p:tav>
                                      </p:tavLst>
                                    </p:anim>
                                    <p:animEffect transition="in" filter="fade">
                                      <p:cBhvr>
                                        <p:cTn id="66" dur="500"/>
                                        <p:tgtEl>
                                          <p:spTgt spid="13328"/>
                                        </p:tgtEl>
                                      </p:cBhvr>
                                    </p:animEffect>
                                  </p:childTnLst>
                                </p:cTn>
                              </p:par>
                            </p:childTnLst>
                          </p:cTn>
                        </p:par>
                        <p:par>
                          <p:cTn id="67" fill="hold">
                            <p:stCondLst>
                              <p:cond delay="4500"/>
                            </p:stCondLst>
                            <p:childTnLst>
                              <p:par>
                                <p:cTn id="68" presetID="31" presetClass="entr" presetSubtype="0" fill="hold" grpId="0" nodeType="afterEffect">
                                  <p:stCondLst>
                                    <p:cond delay="0"/>
                                  </p:stCondLst>
                                  <p:childTnLst>
                                    <p:set>
                                      <p:cBhvr>
                                        <p:cTn id="69" dur="1" fill="hold">
                                          <p:stCondLst>
                                            <p:cond delay="0"/>
                                          </p:stCondLst>
                                        </p:cTn>
                                        <p:tgtEl>
                                          <p:spTgt spid="13334"/>
                                        </p:tgtEl>
                                        <p:attrNameLst>
                                          <p:attrName>style.visibility</p:attrName>
                                        </p:attrNameLst>
                                      </p:cBhvr>
                                      <p:to>
                                        <p:strVal val="visible"/>
                                      </p:to>
                                    </p:set>
                                    <p:anim calcmode="lin" valueType="num">
                                      <p:cBhvr>
                                        <p:cTn id="70" dur="500" fill="hold"/>
                                        <p:tgtEl>
                                          <p:spTgt spid="13334"/>
                                        </p:tgtEl>
                                        <p:attrNameLst>
                                          <p:attrName>ppt_w</p:attrName>
                                        </p:attrNameLst>
                                      </p:cBhvr>
                                      <p:tavLst>
                                        <p:tav tm="0">
                                          <p:val>
                                            <p:fltVal val="0"/>
                                          </p:val>
                                        </p:tav>
                                        <p:tav tm="100000">
                                          <p:val>
                                            <p:strVal val="#ppt_w"/>
                                          </p:val>
                                        </p:tav>
                                      </p:tavLst>
                                    </p:anim>
                                    <p:anim calcmode="lin" valueType="num">
                                      <p:cBhvr>
                                        <p:cTn id="71" dur="500" fill="hold"/>
                                        <p:tgtEl>
                                          <p:spTgt spid="13334"/>
                                        </p:tgtEl>
                                        <p:attrNameLst>
                                          <p:attrName>ppt_h</p:attrName>
                                        </p:attrNameLst>
                                      </p:cBhvr>
                                      <p:tavLst>
                                        <p:tav tm="0">
                                          <p:val>
                                            <p:fltVal val="0"/>
                                          </p:val>
                                        </p:tav>
                                        <p:tav tm="100000">
                                          <p:val>
                                            <p:strVal val="#ppt_h"/>
                                          </p:val>
                                        </p:tav>
                                      </p:tavLst>
                                    </p:anim>
                                    <p:anim calcmode="lin" valueType="num">
                                      <p:cBhvr>
                                        <p:cTn id="72" dur="500" fill="hold"/>
                                        <p:tgtEl>
                                          <p:spTgt spid="13334"/>
                                        </p:tgtEl>
                                        <p:attrNameLst>
                                          <p:attrName>style.rotation</p:attrName>
                                        </p:attrNameLst>
                                      </p:cBhvr>
                                      <p:tavLst>
                                        <p:tav tm="0">
                                          <p:val>
                                            <p:fltVal val="90"/>
                                          </p:val>
                                        </p:tav>
                                        <p:tav tm="100000">
                                          <p:val>
                                            <p:fltVal val="0"/>
                                          </p:val>
                                        </p:tav>
                                      </p:tavLst>
                                    </p:anim>
                                    <p:animEffect transition="in" filter="fade">
                                      <p:cBhvr>
                                        <p:cTn id="73" dur="500"/>
                                        <p:tgtEl>
                                          <p:spTgt spid="13334"/>
                                        </p:tgtEl>
                                      </p:cBhvr>
                                    </p:animEffect>
                                  </p:childTnLst>
                                </p:cTn>
                              </p:par>
                            </p:childTnLst>
                          </p:cTn>
                        </p:par>
                        <p:par>
                          <p:cTn id="74" fill="hold">
                            <p:stCondLst>
                              <p:cond delay="5000"/>
                            </p:stCondLst>
                            <p:childTnLst>
                              <p:par>
                                <p:cTn id="75" presetID="22" presetClass="entr" presetSubtype="1" fill="hold" grpId="0" nodeType="afterEffect">
                                  <p:stCondLst>
                                    <p:cond delay="0"/>
                                  </p:stCondLst>
                                  <p:childTnLst>
                                    <p:set>
                                      <p:cBhvr>
                                        <p:cTn id="76" dur="1" fill="hold">
                                          <p:stCondLst>
                                            <p:cond delay="0"/>
                                          </p:stCondLst>
                                        </p:cTn>
                                        <p:tgtEl>
                                          <p:spTgt spid="13335"/>
                                        </p:tgtEl>
                                        <p:attrNameLst>
                                          <p:attrName>style.visibility</p:attrName>
                                        </p:attrNameLst>
                                      </p:cBhvr>
                                      <p:to>
                                        <p:strVal val="visible"/>
                                      </p:to>
                                    </p:set>
                                    <p:animEffect transition="in" filter="wipe(up)">
                                      <p:cBhvr>
                                        <p:cTn id="77" dur="500"/>
                                        <p:tgtEl>
                                          <p:spTgt spid="13335"/>
                                        </p:tgtEl>
                                      </p:cBhvr>
                                    </p:animEffect>
                                  </p:childTnLst>
                                </p:cTn>
                              </p:par>
                            </p:childTnLst>
                          </p:cTn>
                        </p:par>
                        <p:par>
                          <p:cTn id="78" fill="hold">
                            <p:stCondLst>
                              <p:cond delay="5500"/>
                            </p:stCondLst>
                            <p:childTnLst>
                              <p:par>
                                <p:cTn id="79" presetID="22" presetClass="entr" presetSubtype="1" fill="hold" nodeType="afterEffect">
                                  <p:stCondLst>
                                    <p:cond delay="0"/>
                                  </p:stCondLst>
                                  <p:childTnLst>
                                    <p:set>
                                      <p:cBhvr>
                                        <p:cTn id="80" dur="1" fill="hold">
                                          <p:stCondLst>
                                            <p:cond delay="0"/>
                                          </p:stCondLst>
                                        </p:cTn>
                                        <p:tgtEl>
                                          <p:spTgt spid="13331"/>
                                        </p:tgtEl>
                                        <p:attrNameLst>
                                          <p:attrName>style.visibility</p:attrName>
                                        </p:attrNameLst>
                                      </p:cBhvr>
                                      <p:to>
                                        <p:strVal val="visible"/>
                                      </p:to>
                                    </p:set>
                                    <p:animEffect transition="in" filter="wipe(up)">
                                      <p:cBhvr>
                                        <p:cTn id="81" dur="500"/>
                                        <p:tgtEl>
                                          <p:spTgt spid="13331"/>
                                        </p:tgtEl>
                                      </p:cBhvr>
                                    </p:animEffect>
                                  </p:childTnLst>
                                </p:cTn>
                              </p:par>
                            </p:childTnLst>
                          </p:cTn>
                        </p:par>
                        <p:par>
                          <p:cTn id="82" fill="hold">
                            <p:stCondLst>
                              <p:cond delay="6000"/>
                            </p:stCondLst>
                            <p:childTnLst>
                              <p:par>
                                <p:cTn id="83" presetID="10" presetClass="entr" presetSubtype="0" fill="hold" grpId="0" nodeType="afterEffect">
                                  <p:stCondLst>
                                    <p:cond delay="0"/>
                                  </p:stCondLst>
                                  <p:childTnLst>
                                    <p:set>
                                      <p:cBhvr>
                                        <p:cTn id="84" dur="1" fill="hold">
                                          <p:stCondLst>
                                            <p:cond delay="0"/>
                                          </p:stCondLst>
                                        </p:cTn>
                                        <p:tgtEl>
                                          <p:spTgt spid="13323"/>
                                        </p:tgtEl>
                                        <p:attrNameLst>
                                          <p:attrName>style.visibility</p:attrName>
                                        </p:attrNameLst>
                                      </p:cBhvr>
                                      <p:to>
                                        <p:strVal val="visible"/>
                                      </p:to>
                                    </p:set>
                                    <p:anim calcmode="lin" valueType="num">
                                      <p:cBhvr>
                                        <p:cTn id="85" dur="500" fill="hold"/>
                                        <p:tgtEl>
                                          <p:spTgt spid="13323"/>
                                        </p:tgtEl>
                                        <p:attrNameLst>
                                          <p:attrName>ppt_w</p:attrName>
                                        </p:attrNameLst>
                                      </p:cBhvr>
                                      <p:tavLst>
                                        <p:tav tm="0">
                                          <p:val>
                                            <p:fltVal val="0"/>
                                          </p:val>
                                        </p:tav>
                                        <p:tav tm="100000">
                                          <p:val>
                                            <p:strVal val="#ppt_w"/>
                                          </p:val>
                                        </p:tav>
                                      </p:tavLst>
                                    </p:anim>
                                    <p:anim calcmode="lin" valueType="num">
                                      <p:cBhvr>
                                        <p:cTn id="86" dur="500" fill="hold"/>
                                        <p:tgtEl>
                                          <p:spTgt spid="13323"/>
                                        </p:tgtEl>
                                        <p:attrNameLst>
                                          <p:attrName>ppt_h</p:attrName>
                                        </p:attrNameLst>
                                      </p:cBhvr>
                                      <p:tavLst>
                                        <p:tav tm="0">
                                          <p:val>
                                            <p:fltVal val="0"/>
                                          </p:val>
                                        </p:tav>
                                        <p:tav tm="100000">
                                          <p:val>
                                            <p:strVal val="#ppt_h"/>
                                          </p:val>
                                        </p:tav>
                                      </p:tavLst>
                                    </p:anim>
                                    <p:animEffect transition="in" filter="fade">
                                      <p:cBhvr>
                                        <p:cTn id="87" dur="500"/>
                                        <p:tgtEl>
                                          <p:spTgt spid="13323"/>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3324"/>
                                        </p:tgtEl>
                                        <p:attrNameLst>
                                          <p:attrName>style.visibility</p:attrName>
                                        </p:attrNameLst>
                                      </p:cBhvr>
                                      <p:to>
                                        <p:strVal val="visible"/>
                                      </p:to>
                                    </p:set>
                                    <p:anim calcmode="lin" valueType="num">
                                      <p:cBhvr>
                                        <p:cTn id="90" dur="500" fill="hold"/>
                                        <p:tgtEl>
                                          <p:spTgt spid="13324"/>
                                        </p:tgtEl>
                                        <p:attrNameLst>
                                          <p:attrName>ppt_w</p:attrName>
                                        </p:attrNameLst>
                                      </p:cBhvr>
                                      <p:tavLst>
                                        <p:tav tm="0">
                                          <p:val>
                                            <p:fltVal val="0"/>
                                          </p:val>
                                        </p:tav>
                                        <p:tav tm="100000">
                                          <p:val>
                                            <p:strVal val="#ppt_w"/>
                                          </p:val>
                                        </p:tav>
                                      </p:tavLst>
                                    </p:anim>
                                    <p:anim calcmode="lin" valueType="num">
                                      <p:cBhvr>
                                        <p:cTn id="91" dur="500" fill="hold"/>
                                        <p:tgtEl>
                                          <p:spTgt spid="13324"/>
                                        </p:tgtEl>
                                        <p:attrNameLst>
                                          <p:attrName>ppt_h</p:attrName>
                                        </p:attrNameLst>
                                      </p:cBhvr>
                                      <p:tavLst>
                                        <p:tav tm="0">
                                          <p:val>
                                            <p:fltVal val="0"/>
                                          </p:val>
                                        </p:tav>
                                        <p:tav tm="100000">
                                          <p:val>
                                            <p:strVal val="#ppt_h"/>
                                          </p:val>
                                        </p:tav>
                                      </p:tavLst>
                                    </p:anim>
                                    <p:animEffect transition="in" filter="fade">
                                      <p:cBhvr>
                                        <p:cTn id="92" dur="500"/>
                                        <p:tgtEl>
                                          <p:spTgt spid="13324"/>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3325"/>
                                        </p:tgtEl>
                                        <p:attrNameLst>
                                          <p:attrName>style.visibility</p:attrName>
                                        </p:attrNameLst>
                                      </p:cBhvr>
                                      <p:to>
                                        <p:strVal val="visible"/>
                                      </p:to>
                                    </p:set>
                                    <p:anim calcmode="lin" valueType="num">
                                      <p:cBhvr>
                                        <p:cTn id="95" dur="500" fill="hold"/>
                                        <p:tgtEl>
                                          <p:spTgt spid="13325"/>
                                        </p:tgtEl>
                                        <p:attrNameLst>
                                          <p:attrName>ppt_w</p:attrName>
                                        </p:attrNameLst>
                                      </p:cBhvr>
                                      <p:tavLst>
                                        <p:tav tm="0">
                                          <p:val>
                                            <p:fltVal val="0"/>
                                          </p:val>
                                        </p:tav>
                                        <p:tav tm="100000">
                                          <p:val>
                                            <p:strVal val="#ppt_w"/>
                                          </p:val>
                                        </p:tav>
                                      </p:tavLst>
                                    </p:anim>
                                    <p:anim calcmode="lin" valueType="num">
                                      <p:cBhvr>
                                        <p:cTn id="96" dur="500" fill="hold"/>
                                        <p:tgtEl>
                                          <p:spTgt spid="13325"/>
                                        </p:tgtEl>
                                        <p:attrNameLst>
                                          <p:attrName>ppt_h</p:attrName>
                                        </p:attrNameLst>
                                      </p:cBhvr>
                                      <p:tavLst>
                                        <p:tav tm="0">
                                          <p:val>
                                            <p:fltVal val="0"/>
                                          </p:val>
                                        </p:tav>
                                        <p:tav tm="100000">
                                          <p:val>
                                            <p:strVal val="#ppt_h"/>
                                          </p:val>
                                        </p:tav>
                                      </p:tavLst>
                                    </p:anim>
                                    <p:animEffect transition="in" filter="fade">
                                      <p:cBhvr>
                                        <p:cTn id="97" dur="500"/>
                                        <p:tgtEl>
                                          <p:spTgt spid="13325"/>
                                        </p:tgtEl>
                                      </p:cBhvr>
                                    </p:animEffect>
                                  </p:childTnLst>
                                </p:cTn>
                              </p:par>
                            </p:childTnLst>
                          </p:cTn>
                        </p:par>
                        <p:par>
                          <p:cTn id="98" fill="hold">
                            <p:stCondLst>
                              <p:cond delay="6500"/>
                            </p:stCondLst>
                            <p:childTnLst>
                              <p:par>
                                <p:cTn id="99" presetID="31" presetClass="entr" presetSubtype="0" fill="hold" grpId="0" nodeType="afterEffect">
                                  <p:stCondLst>
                                    <p:cond delay="0"/>
                                  </p:stCondLst>
                                  <p:childTnLst>
                                    <p:set>
                                      <p:cBhvr>
                                        <p:cTn id="100" dur="1" fill="hold">
                                          <p:stCondLst>
                                            <p:cond delay="0"/>
                                          </p:stCondLst>
                                        </p:cTn>
                                        <p:tgtEl>
                                          <p:spTgt spid="13336"/>
                                        </p:tgtEl>
                                        <p:attrNameLst>
                                          <p:attrName>style.visibility</p:attrName>
                                        </p:attrNameLst>
                                      </p:cBhvr>
                                      <p:to>
                                        <p:strVal val="visible"/>
                                      </p:to>
                                    </p:set>
                                    <p:anim calcmode="lin" valueType="num">
                                      <p:cBhvr>
                                        <p:cTn id="101" dur="500" fill="hold"/>
                                        <p:tgtEl>
                                          <p:spTgt spid="13336"/>
                                        </p:tgtEl>
                                        <p:attrNameLst>
                                          <p:attrName>ppt_w</p:attrName>
                                        </p:attrNameLst>
                                      </p:cBhvr>
                                      <p:tavLst>
                                        <p:tav tm="0">
                                          <p:val>
                                            <p:fltVal val="0"/>
                                          </p:val>
                                        </p:tav>
                                        <p:tav tm="100000">
                                          <p:val>
                                            <p:strVal val="#ppt_w"/>
                                          </p:val>
                                        </p:tav>
                                      </p:tavLst>
                                    </p:anim>
                                    <p:anim calcmode="lin" valueType="num">
                                      <p:cBhvr>
                                        <p:cTn id="102" dur="500" fill="hold"/>
                                        <p:tgtEl>
                                          <p:spTgt spid="13336"/>
                                        </p:tgtEl>
                                        <p:attrNameLst>
                                          <p:attrName>ppt_h</p:attrName>
                                        </p:attrNameLst>
                                      </p:cBhvr>
                                      <p:tavLst>
                                        <p:tav tm="0">
                                          <p:val>
                                            <p:fltVal val="0"/>
                                          </p:val>
                                        </p:tav>
                                        <p:tav tm="100000">
                                          <p:val>
                                            <p:strVal val="#ppt_h"/>
                                          </p:val>
                                        </p:tav>
                                      </p:tavLst>
                                    </p:anim>
                                    <p:anim calcmode="lin" valueType="num">
                                      <p:cBhvr>
                                        <p:cTn id="103" dur="500" fill="hold"/>
                                        <p:tgtEl>
                                          <p:spTgt spid="13336"/>
                                        </p:tgtEl>
                                        <p:attrNameLst>
                                          <p:attrName>style.rotation</p:attrName>
                                        </p:attrNameLst>
                                      </p:cBhvr>
                                      <p:tavLst>
                                        <p:tav tm="0">
                                          <p:val>
                                            <p:fltVal val="90"/>
                                          </p:val>
                                        </p:tav>
                                        <p:tav tm="100000">
                                          <p:val>
                                            <p:fltVal val="0"/>
                                          </p:val>
                                        </p:tav>
                                      </p:tavLst>
                                    </p:anim>
                                    <p:animEffect transition="in" filter="fade">
                                      <p:cBhvr>
                                        <p:cTn id="104" dur="500"/>
                                        <p:tgtEl>
                                          <p:spTgt spid="13336"/>
                                        </p:tgtEl>
                                      </p:cBhvr>
                                    </p:animEffect>
                                  </p:childTnLst>
                                </p:cTn>
                              </p:par>
                            </p:childTnLst>
                          </p:cTn>
                        </p:par>
                        <p:par>
                          <p:cTn id="105" fill="hold">
                            <p:stCondLst>
                              <p:cond delay="7000"/>
                            </p:stCondLst>
                            <p:childTnLst>
                              <p:par>
                                <p:cTn id="106" presetID="22" presetClass="entr" presetSubtype="1" fill="hold" grpId="0" nodeType="afterEffect">
                                  <p:stCondLst>
                                    <p:cond delay="0"/>
                                  </p:stCondLst>
                                  <p:childTnLst>
                                    <p:set>
                                      <p:cBhvr>
                                        <p:cTn id="107" dur="1" fill="hold">
                                          <p:stCondLst>
                                            <p:cond delay="0"/>
                                          </p:stCondLst>
                                        </p:cTn>
                                        <p:tgtEl>
                                          <p:spTgt spid="13337"/>
                                        </p:tgtEl>
                                        <p:attrNameLst>
                                          <p:attrName>style.visibility</p:attrName>
                                        </p:attrNameLst>
                                      </p:cBhvr>
                                      <p:to>
                                        <p:strVal val="visible"/>
                                      </p:to>
                                    </p:set>
                                    <p:animEffect transition="in" filter="wipe(up)">
                                      <p:cBhvr>
                                        <p:cTn id="108" dur="500"/>
                                        <p:tgtEl>
                                          <p:spTgt spid="13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20" grpId="0" bldLvl="0" animBg="1"/>
      <p:bldP spid="13321" grpId="0" bldLvl="0" animBg="1"/>
      <p:bldP spid="13322" grpId="0"/>
      <p:bldP spid="13323" grpId="0" bldLvl="0" animBg="1"/>
      <p:bldP spid="13324" grpId="0" bldLvl="0" animBg="1"/>
      <p:bldP spid="13325" grpId="0"/>
      <p:bldP spid="13326" grpId="0" bldLvl="0" animBg="1"/>
      <p:bldP spid="13327" grpId="0" bldLvl="0" animBg="1"/>
      <p:bldP spid="13328" grpId="0"/>
      <p:bldP spid="13332" grpId="0"/>
      <p:bldP spid="13333" grpId="0"/>
      <p:bldP spid="13334" grpId="0"/>
      <p:bldP spid="13335" grpId="0"/>
      <p:bldP spid="13336" grpId="0"/>
      <p:bldP spid="13337"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2" name="Content Placeholder 2"/>
          <p:cNvSpPr txBox="1"/>
          <p:nvPr/>
        </p:nvSpPr>
        <p:spPr>
          <a:xfrm>
            <a:off x="733736" y="1026760"/>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危险源辨识</a:t>
            </a:r>
          </a:p>
        </p:txBody>
      </p:sp>
      <p:sp>
        <p:nvSpPr>
          <p:cNvPr id="184326" name="Freeform 874"/>
          <p:cNvSpPr>
            <a:spLocks noChangeAspect="1"/>
          </p:cNvSpPr>
          <p:nvPr/>
        </p:nvSpPr>
        <p:spPr>
          <a:xfrm>
            <a:off x="5634119" y="1372864"/>
            <a:ext cx="2245135" cy="1898571"/>
          </a:xfrm>
          <a:custGeom>
            <a:avLst/>
            <a:gdLst/>
            <a:ahLst/>
            <a:cxnLst>
              <a:cxn ang="0">
                <a:pos x="717825" y="352702"/>
              </a:cxn>
              <a:cxn ang="0">
                <a:pos x="717825" y="0"/>
              </a:cxn>
              <a:cxn ang="0">
                <a:pos x="0" y="595945"/>
              </a:cxn>
              <a:cxn ang="0">
                <a:pos x="717825" y="1204054"/>
              </a:cxn>
              <a:cxn ang="0">
                <a:pos x="717825" y="863513"/>
              </a:cxn>
              <a:cxn ang="0">
                <a:pos x="717825" y="1800000"/>
              </a:cxn>
              <a:cxn ang="0">
                <a:pos x="717825" y="352702"/>
              </a:cxn>
            </a:cxnLst>
            <a:rect l="0" t="0" r="0" b="0"/>
            <a:pathLst>
              <a:path w="175" h="148">
                <a:moveTo>
                  <a:pt x="59" y="29"/>
                </a:moveTo>
                <a:cubicBezTo>
                  <a:pt x="59" y="0"/>
                  <a:pt x="59" y="0"/>
                  <a:pt x="59" y="0"/>
                </a:cubicBezTo>
                <a:cubicBezTo>
                  <a:pt x="0" y="49"/>
                  <a:pt x="0" y="49"/>
                  <a:pt x="0" y="49"/>
                </a:cubicBezTo>
                <a:cubicBezTo>
                  <a:pt x="59" y="99"/>
                  <a:pt x="59" y="99"/>
                  <a:pt x="59" y="99"/>
                </a:cubicBezTo>
                <a:cubicBezTo>
                  <a:pt x="59" y="71"/>
                  <a:pt x="59" y="71"/>
                  <a:pt x="59" y="71"/>
                </a:cubicBezTo>
                <a:cubicBezTo>
                  <a:pt x="118" y="79"/>
                  <a:pt x="92" y="114"/>
                  <a:pt x="59" y="148"/>
                </a:cubicBezTo>
                <a:cubicBezTo>
                  <a:pt x="175" y="72"/>
                  <a:pt x="106" y="37"/>
                  <a:pt x="59" y="29"/>
                </a:cubicBezTo>
                <a:close/>
              </a:path>
            </a:pathLst>
          </a:custGeom>
          <a:solidFill>
            <a:srgbClr val="D74B4B"/>
          </a:solidFill>
          <a:ln w="9525">
            <a:noFill/>
          </a:ln>
        </p:spPr>
        <p:txBody>
          <a:bodyPr/>
          <a:lstStyle/>
          <a:p>
            <a:endParaRPr lang="zh-CN" altLang="en-US" sz="2110"/>
          </a:p>
        </p:txBody>
      </p:sp>
      <p:sp>
        <p:nvSpPr>
          <p:cNvPr id="184327" name="Freeform 874"/>
          <p:cNvSpPr>
            <a:spLocks noChangeAspect="1"/>
          </p:cNvSpPr>
          <p:nvPr/>
        </p:nvSpPr>
        <p:spPr>
          <a:xfrm flipH="1" flipV="1">
            <a:off x="4907506" y="3271435"/>
            <a:ext cx="2245135" cy="1898571"/>
          </a:xfrm>
          <a:custGeom>
            <a:avLst/>
            <a:gdLst/>
            <a:ahLst/>
            <a:cxnLst>
              <a:cxn ang="0">
                <a:pos x="717825" y="352702"/>
              </a:cxn>
              <a:cxn ang="0">
                <a:pos x="717825" y="0"/>
              </a:cxn>
              <a:cxn ang="0">
                <a:pos x="0" y="595945"/>
              </a:cxn>
              <a:cxn ang="0">
                <a:pos x="717825" y="1204054"/>
              </a:cxn>
              <a:cxn ang="0">
                <a:pos x="717825" y="863513"/>
              </a:cxn>
              <a:cxn ang="0">
                <a:pos x="717825" y="1800000"/>
              </a:cxn>
              <a:cxn ang="0">
                <a:pos x="717825" y="352702"/>
              </a:cxn>
            </a:cxnLst>
            <a:rect l="0" t="0" r="0" b="0"/>
            <a:pathLst>
              <a:path w="175" h="148">
                <a:moveTo>
                  <a:pt x="59" y="29"/>
                </a:moveTo>
                <a:cubicBezTo>
                  <a:pt x="59" y="0"/>
                  <a:pt x="59" y="0"/>
                  <a:pt x="59" y="0"/>
                </a:cubicBezTo>
                <a:cubicBezTo>
                  <a:pt x="0" y="49"/>
                  <a:pt x="0" y="49"/>
                  <a:pt x="0" y="49"/>
                </a:cubicBezTo>
                <a:cubicBezTo>
                  <a:pt x="59" y="99"/>
                  <a:pt x="59" y="99"/>
                  <a:pt x="59" y="99"/>
                </a:cubicBezTo>
                <a:cubicBezTo>
                  <a:pt x="59" y="71"/>
                  <a:pt x="59" y="71"/>
                  <a:pt x="59" y="71"/>
                </a:cubicBezTo>
                <a:cubicBezTo>
                  <a:pt x="118" y="79"/>
                  <a:pt x="92" y="114"/>
                  <a:pt x="59" y="148"/>
                </a:cubicBezTo>
                <a:cubicBezTo>
                  <a:pt x="175" y="72"/>
                  <a:pt x="106" y="37"/>
                  <a:pt x="59" y="29"/>
                </a:cubicBezTo>
                <a:close/>
              </a:path>
            </a:pathLst>
          </a:custGeom>
          <a:solidFill>
            <a:schemeClr val="tx2"/>
          </a:solidFill>
          <a:ln w="9525">
            <a:noFill/>
          </a:ln>
        </p:spPr>
        <p:txBody>
          <a:bodyPr/>
          <a:lstStyle/>
          <a:p>
            <a:endParaRPr lang="zh-CN" altLang="en-US" sz="2110"/>
          </a:p>
        </p:txBody>
      </p:sp>
      <p:sp>
        <p:nvSpPr>
          <p:cNvPr id="184328" name="TextBox 17"/>
          <p:cNvSpPr txBox="1"/>
          <p:nvPr/>
        </p:nvSpPr>
        <p:spPr>
          <a:xfrm>
            <a:off x="8413332" y="1588840"/>
            <a:ext cx="2151209" cy="584251"/>
          </a:xfrm>
          <a:prstGeom prst="rect">
            <a:avLst/>
          </a:prstGeom>
          <a:solidFill>
            <a:schemeClr val="tx2"/>
          </a:solidFill>
          <a:ln w="9525">
            <a:noFill/>
          </a:ln>
        </p:spPr>
        <p:txBody>
          <a:bodyPr wrap="none" lIns="128577" tIns="64288" rIns="128577" bIns="64288" anchor="t">
            <a:spAutoFit/>
          </a:bodyPr>
          <a:lstStyle/>
          <a:p>
            <a:r>
              <a:rPr lang="zh-CN" altLang="en-US" sz="2955" b="1" dirty="0">
                <a:solidFill>
                  <a:srgbClr val="FFFFFF"/>
                </a:solidFill>
                <a:latin typeface="Segoe UI" panose="020B0502040204020203" pitchFamily="2" charset="0"/>
                <a:ea typeface="微软雅黑" panose="020B0503020204020204" pitchFamily="34" charset="-122"/>
              </a:rPr>
              <a:t>易疏漏环节</a:t>
            </a:r>
          </a:p>
        </p:txBody>
      </p:sp>
      <p:sp>
        <p:nvSpPr>
          <p:cNvPr id="184329" name="矩形 9"/>
          <p:cNvSpPr/>
          <p:nvPr/>
        </p:nvSpPr>
        <p:spPr>
          <a:xfrm>
            <a:off x="7879254" y="2155062"/>
            <a:ext cx="4397183" cy="4356321"/>
          </a:xfrm>
          <a:prstGeom prst="rect">
            <a:avLst/>
          </a:prstGeom>
          <a:noFill/>
          <a:ln w="9525">
            <a:noFill/>
          </a:ln>
        </p:spPr>
        <p:txBody>
          <a:bodyPr wrap="square" anchor="t">
            <a:spAutoFit/>
          </a:bodyPr>
          <a:lstStyle/>
          <a:p>
            <a:pPr marL="301625" indent="-301625">
              <a:lnSpc>
                <a:spcPct val="150000"/>
              </a:lnSpc>
              <a:buClr>
                <a:srgbClr val="404040"/>
              </a:buClr>
              <a:buFont typeface="Wingdings" panose="05000000000000000000" charset="0"/>
              <a:buChar char="l"/>
            </a:pPr>
            <a:r>
              <a:rPr lang="zh-CN" altLang="en-US" sz="190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相关方人员和访问者进入作业场所的活动</a:t>
            </a:r>
            <a:r>
              <a:rPr lang="en-US" altLang="zh-CN" sz="190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a:t>
            </a:r>
            <a:r>
              <a:rPr lang="zh-CN" altLang="en-US" sz="190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操作、违章、失误</a:t>
            </a:r>
            <a:r>
              <a:rPr lang="en-US" altLang="zh-CN" sz="190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a:t>
            </a:r>
            <a:r>
              <a:rPr lang="zh-CN" altLang="en-US" sz="190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产生的或面临的风险</a:t>
            </a:r>
            <a:endParaRPr lang="zh-CN" altLang="en-US" sz="1900" b="1" noProof="1">
              <a:solidFill>
                <a:schemeClr val="tx1">
                  <a:lumMod val="75000"/>
                  <a:lumOff val="25000"/>
                </a:schemeClr>
              </a:solidFill>
              <a:latin typeface="微软雅黑" panose="020B0503020204020204" pitchFamily="34" charset="-122"/>
              <a:sym typeface="+mn-ea"/>
            </a:endParaRPr>
          </a:p>
          <a:p>
            <a:pPr marL="301625" indent="-301625">
              <a:lnSpc>
                <a:spcPct val="150000"/>
              </a:lnSpc>
              <a:buClr>
                <a:srgbClr val="404040"/>
              </a:buClr>
              <a:buFont typeface="Wingdings" panose="05000000000000000000" charset="0"/>
              <a:buChar char="l"/>
            </a:pPr>
            <a:r>
              <a:rPr lang="zh-CN" altLang="en-US" sz="190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健康问题，致病微生物，传染病媒介物；致害动物；致害植物；职业病危害因素</a:t>
            </a:r>
            <a:endParaRPr lang="zh-CN" altLang="en-US" sz="1900" b="1" noProof="1">
              <a:solidFill>
                <a:schemeClr val="tx1">
                  <a:lumMod val="75000"/>
                  <a:lumOff val="25000"/>
                </a:schemeClr>
              </a:solidFill>
              <a:latin typeface="微软雅黑" panose="020B0503020204020204" pitchFamily="34" charset="-122"/>
              <a:sym typeface="+mn-ea"/>
            </a:endParaRPr>
          </a:p>
          <a:p>
            <a:pPr marL="301625" indent="-301625">
              <a:lnSpc>
                <a:spcPct val="150000"/>
              </a:lnSpc>
              <a:buClr>
                <a:srgbClr val="404040"/>
              </a:buClr>
              <a:buFont typeface="Wingdings" panose="05000000000000000000" charset="0"/>
              <a:buChar char="l"/>
            </a:pPr>
            <a:r>
              <a:rPr lang="zh-CN" altLang="en-US" sz="190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异常或紧急情况造成的环境污染如生产／检修时有毒</a:t>
            </a:r>
            <a:r>
              <a:rPr lang="en-US" altLang="zh-CN" sz="190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a:t>
            </a:r>
            <a:r>
              <a:rPr lang="zh-CN" altLang="en-US" sz="190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有害</a:t>
            </a:r>
            <a:r>
              <a:rPr lang="en-US" altLang="zh-CN" sz="190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a:t>
            </a:r>
            <a:r>
              <a:rPr lang="zh-CN" altLang="en-US" sz="190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易燃</a:t>
            </a:r>
            <a:r>
              <a:rPr lang="en-US" altLang="zh-CN" sz="190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a:t>
            </a:r>
            <a:r>
              <a:rPr lang="zh-CN" altLang="en-US" sz="190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易爆物料泄漏</a:t>
            </a:r>
            <a:endParaRPr lang="zh-CN" altLang="en-US" sz="1900" b="1" noProof="1">
              <a:solidFill>
                <a:schemeClr val="tx1">
                  <a:lumMod val="75000"/>
                  <a:lumOff val="25000"/>
                </a:schemeClr>
              </a:solidFill>
              <a:latin typeface="微软雅黑" panose="020B0503020204020204" pitchFamily="34" charset="-122"/>
              <a:sym typeface="+mn-ea"/>
            </a:endParaRPr>
          </a:p>
          <a:p>
            <a:pPr marL="301625" indent="-301625">
              <a:lnSpc>
                <a:spcPct val="120000"/>
              </a:lnSpc>
              <a:buFont typeface="Wingdings" panose="05000000000000000000" charset="0"/>
              <a:buChar char="l"/>
            </a:pPr>
            <a:endParaRPr lang="zh-CN" altLang="en-US" sz="1900" b="1" noProof="1">
              <a:solidFill>
                <a:schemeClr val="tx1">
                  <a:lumMod val="75000"/>
                  <a:lumOff val="25000"/>
                </a:schemeClr>
              </a:solidFill>
              <a:latin typeface="微软雅黑" panose="020B0503020204020204" pitchFamily="34" charset="-122"/>
              <a:sym typeface="+mn-ea"/>
            </a:endParaRPr>
          </a:p>
        </p:txBody>
      </p:sp>
      <p:sp>
        <p:nvSpPr>
          <p:cNvPr id="184330" name="TextBox 17"/>
          <p:cNvSpPr txBox="1"/>
          <p:nvPr/>
        </p:nvSpPr>
        <p:spPr>
          <a:xfrm>
            <a:off x="2433171" y="1588840"/>
            <a:ext cx="2151209" cy="584251"/>
          </a:xfrm>
          <a:prstGeom prst="rect">
            <a:avLst/>
          </a:prstGeom>
          <a:solidFill>
            <a:srgbClr val="D74B4B"/>
          </a:solidFill>
          <a:ln w="9525">
            <a:noFill/>
          </a:ln>
        </p:spPr>
        <p:txBody>
          <a:bodyPr wrap="none" lIns="128577" tIns="64288" rIns="128577" bIns="64288" anchor="t">
            <a:spAutoFit/>
          </a:bodyPr>
          <a:lstStyle/>
          <a:p>
            <a:pPr algn="r"/>
            <a:r>
              <a:rPr lang="zh-CN" altLang="en-US" sz="2955" b="1" dirty="0">
                <a:solidFill>
                  <a:srgbClr val="FFFFFF"/>
                </a:solidFill>
                <a:latin typeface="Segoe UI" panose="020B0502040204020203" pitchFamily="2" charset="0"/>
                <a:ea typeface="微软雅黑" panose="020B0503020204020204" pitchFamily="34" charset="-122"/>
              </a:rPr>
              <a:t>危险源类型</a:t>
            </a:r>
          </a:p>
        </p:txBody>
      </p:sp>
      <p:sp>
        <p:nvSpPr>
          <p:cNvPr id="184331" name="矩形 11"/>
          <p:cNvSpPr/>
          <p:nvPr/>
        </p:nvSpPr>
        <p:spPr>
          <a:xfrm>
            <a:off x="898073" y="2154728"/>
            <a:ext cx="3862435" cy="1355115"/>
          </a:xfrm>
          <a:prstGeom prst="rect">
            <a:avLst/>
          </a:prstGeom>
          <a:noFill/>
          <a:ln w="9525">
            <a:noFill/>
          </a:ln>
        </p:spPr>
        <p:txBody>
          <a:bodyPr wrap="square" anchor="t">
            <a:spAutoFit/>
          </a:bodyPr>
          <a:lstStyle/>
          <a:p>
            <a:pPr>
              <a:lnSpc>
                <a:spcPct val="150000"/>
              </a:lnSpc>
            </a:pPr>
            <a:r>
              <a:rPr lang="zh-CN" altLang="en-US" sz="1900" b="1" dirty="0">
                <a:solidFill>
                  <a:schemeClr val="accent2"/>
                </a:solidFill>
                <a:latin typeface="微软雅黑" panose="020B0503020204020204" pitchFamily="34" charset="-122"/>
                <a:ea typeface="微软雅黑" panose="020B0503020204020204" pitchFamily="34" charset="-122"/>
              </a:rPr>
              <a:t>七种类型：</a:t>
            </a:r>
            <a:r>
              <a:rPr lang="zh-CN" altLang="en-US" sz="1900" b="1" dirty="0">
                <a:solidFill>
                  <a:srgbClr val="404040"/>
                </a:solidFill>
                <a:latin typeface="微软雅黑" panose="020B0503020204020204" pitchFamily="34" charset="-122"/>
                <a:ea typeface="微软雅黑" panose="020B0503020204020204" pitchFamily="34" charset="-122"/>
              </a:rPr>
              <a:t>机械能、电能、热能、化学能、放射能、生物因素、人机工程因素（生理、心理）</a:t>
            </a:r>
            <a:r>
              <a:rPr lang="en-US" altLang="zh-CN" sz="1900" b="1" dirty="0">
                <a:solidFill>
                  <a:srgbClr val="404040"/>
                </a:solidFill>
                <a:latin typeface="微软雅黑" panose="020B0503020204020204" pitchFamily="34" charset="-122"/>
                <a:ea typeface="微软雅黑" panose="020B0503020204020204" pitchFamily="34" charset="-122"/>
              </a:rPr>
              <a:t> </a:t>
            </a:r>
          </a:p>
        </p:txBody>
      </p:sp>
      <p:sp>
        <p:nvSpPr>
          <p:cNvPr id="184332" name="Freeform 886"/>
          <p:cNvSpPr/>
          <p:nvPr/>
        </p:nvSpPr>
        <p:spPr>
          <a:xfrm>
            <a:off x="7316715" y="4274296"/>
            <a:ext cx="467109" cy="668015"/>
          </a:xfrm>
          <a:custGeom>
            <a:avLst/>
            <a:gdLst/>
            <a:ahLst/>
            <a:cxnLst>
              <a:cxn ang="0">
                <a:pos x="442913" y="243620"/>
              </a:cxn>
              <a:cxn ang="0">
                <a:pos x="409131" y="191148"/>
              </a:cxn>
              <a:cxn ang="0">
                <a:pos x="409131" y="191148"/>
              </a:cxn>
              <a:cxn ang="0">
                <a:pos x="435406" y="146172"/>
              </a:cxn>
              <a:cxn ang="0">
                <a:pos x="401624" y="97448"/>
              </a:cxn>
              <a:cxn ang="0">
                <a:pos x="379103" y="97448"/>
              </a:cxn>
              <a:cxn ang="0">
                <a:pos x="401624" y="48724"/>
              </a:cxn>
              <a:cxn ang="0">
                <a:pos x="371596" y="0"/>
              </a:cxn>
              <a:cxn ang="0">
                <a:pos x="138879" y="0"/>
              </a:cxn>
              <a:cxn ang="0">
                <a:pos x="0" y="138676"/>
              </a:cxn>
              <a:cxn ang="0">
                <a:pos x="0" y="284848"/>
              </a:cxn>
              <a:cxn ang="0">
                <a:pos x="75070" y="401036"/>
              </a:cxn>
              <a:cxn ang="0">
                <a:pos x="202689" y="562200"/>
              </a:cxn>
              <a:cxn ang="0">
                <a:pos x="202689" y="622168"/>
              </a:cxn>
              <a:cxn ang="0">
                <a:pos x="307787" y="535964"/>
              </a:cxn>
              <a:cxn ang="0">
                <a:pos x="292773" y="401036"/>
              </a:cxn>
              <a:cxn ang="0">
                <a:pos x="375350" y="401036"/>
              </a:cxn>
              <a:cxn ang="0">
                <a:pos x="412885" y="344816"/>
              </a:cxn>
              <a:cxn ang="0">
                <a:pos x="386610" y="292344"/>
              </a:cxn>
              <a:cxn ang="0">
                <a:pos x="409131" y="292344"/>
              </a:cxn>
              <a:cxn ang="0">
                <a:pos x="442913" y="243620"/>
              </a:cxn>
            </a:cxnLst>
            <a:rect l="0" t="0" r="0" b="0"/>
            <a:pathLst>
              <a:path w="118" h="169">
                <a:moveTo>
                  <a:pt x="118" y="65"/>
                </a:moveTo>
                <a:cubicBezTo>
                  <a:pt x="118" y="57"/>
                  <a:pt x="117" y="51"/>
                  <a:pt x="109" y="51"/>
                </a:cubicBezTo>
                <a:cubicBezTo>
                  <a:pt x="109" y="51"/>
                  <a:pt x="109" y="51"/>
                  <a:pt x="109" y="51"/>
                </a:cubicBezTo>
                <a:cubicBezTo>
                  <a:pt x="115" y="51"/>
                  <a:pt x="116" y="45"/>
                  <a:pt x="116" y="39"/>
                </a:cubicBezTo>
                <a:cubicBezTo>
                  <a:pt x="116" y="32"/>
                  <a:pt x="115" y="26"/>
                  <a:pt x="107" y="26"/>
                </a:cubicBezTo>
                <a:cubicBezTo>
                  <a:pt x="101" y="26"/>
                  <a:pt x="101" y="26"/>
                  <a:pt x="101" y="26"/>
                </a:cubicBezTo>
                <a:cubicBezTo>
                  <a:pt x="106" y="24"/>
                  <a:pt x="107" y="19"/>
                  <a:pt x="107" y="13"/>
                </a:cubicBezTo>
                <a:cubicBezTo>
                  <a:pt x="107" y="6"/>
                  <a:pt x="106" y="0"/>
                  <a:pt x="99" y="0"/>
                </a:cubicBezTo>
                <a:cubicBezTo>
                  <a:pt x="37" y="0"/>
                  <a:pt x="37" y="0"/>
                  <a:pt x="37" y="0"/>
                </a:cubicBezTo>
                <a:cubicBezTo>
                  <a:pt x="16" y="0"/>
                  <a:pt x="0" y="16"/>
                  <a:pt x="0" y="37"/>
                </a:cubicBezTo>
                <a:cubicBezTo>
                  <a:pt x="0" y="37"/>
                  <a:pt x="0" y="76"/>
                  <a:pt x="0" y="76"/>
                </a:cubicBezTo>
                <a:cubicBezTo>
                  <a:pt x="0" y="91"/>
                  <a:pt x="8" y="102"/>
                  <a:pt x="20" y="107"/>
                </a:cubicBezTo>
                <a:cubicBezTo>
                  <a:pt x="30" y="113"/>
                  <a:pt x="50" y="129"/>
                  <a:pt x="54" y="150"/>
                </a:cubicBezTo>
                <a:cubicBezTo>
                  <a:pt x="54" y="158"/>
                  <a:pt x="54" y="166"/>
                  <a:pt x="54" y="166"/>
                </a:cubicBezTo>
                <a:cubicBezTo>
                  <a:pt x="54" y="166"/>
                  <a:pt x="82" y="169"/>
                  <a:pt x="82" y="143"/>
                </a:cubicBezTo>
                <a:cubicBezTo>
                  <a:pt x="82" y="113"/>
                  <a:pt x="62" y="108"/>
                  <a:pt x="78" y="107"/>
                </a:cubicBezTo>
                <a:cubicBezTo>
                  <a:pt x="100" y="107"/>
                  <a:pt x="100" y="107"/>
                  <a:pt x="100" y="107"/>
                </a:cubicBezTo>
                <a:cubicBezTo>
                  <a:pt x="108" y="107"/>
                  <a:pt x="110" y="100"/>
                  <a:pt x="110" y="92"/>
                </a:cubicBezTo>
                <a:cubicBezTo>
                  <a:pt x="110" y="85"/>
                  <a:pt x="109" y="80"/>
                  <a:pt x="103" y="78"/>
                </a:cubicBezTo>
                <a:cubicBezTo>
                  <a:pt x="109" y="78"/>
                  <a:pt x="109" y="78"/>
                  <a:pt x="109" y="78"/>
                </a:cubicBezTo>
                <a:cubicBezTo>
                  <a:pt x="117" y="78"/>
                  <a:pt x="118" y="72"/>
                  <a:pt x="118" y="65"/>
                </a:cubicBezTo>
                <a:close/>
              </a:path>
            </a:pathLst>
          </a:custGeom>
          <a:solidFill>
            <a:schemeClr val="tx2"/>
          </a:solidFill>
          <a:ln w="9525">
            <a:noFill/>
          </a:ln>
        </p:spPr>
        <p:txBody>
          <a:bodyPr/>
          <a:lstStyle/>
          <a:p>
            <a:endParaRPr lang="zh-CN" altLang="en-US" sz="2110"/>
          </a:p>
        </p:txBody>
      </p:sp>
      <p:sp>
        <p:nvSpPr>
          <p:cNvPr id="184333" name="Freeform 886"/>
          <p:cNvSpPr/>
          <p:nvPr/>
        </p:nvSpPr>
        <p:spPr>
          <a:xfrm flipH="1" flipV="1">
            <a:off x="5084973" y="1588840"/>
            <a:ext cx="467108" cy="668015"/>
          </a:xfrm>
          <a:custGeom>
            <a:avLst/>
            <a:gdLst/>
            <a:ahLst/>
            <a:cxnLst>
              <a:cxn ang="0">
                <a:pos x="442913" y="243620"/>
              </a:cxn>
              <a:cxn ang="0">
                <a:pos x="409131" y="191148"/>
              </a:cxn>
              <a:cxn ang="0">
                <a:pos x="409131" y="191148"/>
              </a:cxn>
              <a:cxn ang="0">
                <a:pos x="435406" y="146172"/>
              </a:cxn>
              <a:cxn ang="0">
                <a:pos x="401624" y="97448"/>
              </a:cxn>
              <a:cxn ang="0">
                <a:pos x="379103" y="97448"/>
              </a:cxn>
              <a:cxn ang="0">
                <a:pos x="401624" y="48724"/>
              </a:cxn>
              <a:cxn ang="0">
                <a:pos x="371596" y="0"/>
              </a:cxn>
              <a:cxn ang="0">
                <a:pos x="138879" y="0"/>
              </a:cxn>
              <a:cxn ang="0">
                <a:pos x="0" y="138676"/>
              </a:cxn>
              <a:cxn ang="0">
                <a:pos x="0" y="284848"/>
              </a:cxn>
              <a:cxn ang="0">
                <a:pos x="75070" y="401036"/>
              </a:cxn>
              <a:cxn ang="0">
                <a:pos x="202689" y="562200"/>
              </a:cxn>
              <a:cxn ang="0">
                <a:pos x="202689" y="622168"/>
              </a:cxn>
              <a:cxn ang="0">
                <a:pos x="307787" y="535964"/>
              </a:cxn>
              <a:cxn ang="0">
                <a:pos x="292773" y="401036"/>
              </a:cxn>
              <a:cxn ang="0">
                <a:pos x="375350" y="401036"/>
              </a:cxn>
              <a:cxn ang="0">
                <a:pos x="412885" y="344816"/>
              </a:cxn>
              <a:cxn ang="0">
                <a:pos x="386610" y="292344"/>
              </a:cxn>
              <a:cxn ang="0">
                <a:pos x="409131" y="292344"/>
              </a:cxn>
              <a:cxn ang="0">
                <a:pos x="442913" y="243620"/>
              </a:cxn>
            </a:cxnLst>
            <a:rect l="0" t="0" r="0" b="0"/>
            <a:pathLst>
              <a:path w="118" h="169">
                <a:moveTo>
                  <a:pt x="118" y="65"/>
                </a:moveTo>
                <a:cubicBezTo>
                  <a:pt x="118" y="57"/>
                  <a:pt x="117" y="51"/>
                  <a:pt x="109" y="51"/>
                </a:cubicBezTo>
                <a:cubicBezTo>
                  <a:pt x="109" y="51"/>
                  <a:pt x="109" y="51"/>
                  <a:pt x="109" y="51"/>
                </a:cubicBezTo>
                <a:cubicBezTo>
                  <a:pt x="115" y="51"/>
                  <a:pt x="116" y="45"/>
                  <a:pt x="116" y="39"/>
                </a:cubicBezTo>
                <a:cubicBezTo>
                  <a:pt x="116" y="32"/>
                  <a:pt x="115" y="26"/>
                  <a:pt x="107" y="26"/>
                </a:cubicBezTo>
                <a:cubicBezTo>
                  <a:pt x="101" y="26"/>
                  <a:pt x="101" y="26"/>
                  <a:pt x="101" y="26"/>
                </a:cubicBezTo>
                <a:cubicBezTo>
                  <a:pt x="106" y="24"/>
                  <a:pt x="107" y="19"/>
                  <a:pt x="107" y="13"/>
                </a:cubicBezTo>
                <a:cubicBezTo>
                  <a:pt x="107" y="6"/>
                  <a:pt x="106" y="0"/>
                  <a:pt x="99" y="0"/>
                </a:cubicBezTo>
                <a:cubicBezTo>
                  <a:pt x="37" y="0"/>
                  <a:pt x="37" y="0"/>
                  <a:pt x="37" y="0"/>
                </a:cubicBezTo>
                <a:cubicBezTo>
                  <a:pt x="16" y="0"/>
                  <a:pt x="0" y="16"/>
                  <a:pt x="0" y="37"/>
                </a:cubicBezTo>
                <a:cubicBezTo>
                  <a:pt x="0" y="37"/>
                  <a:pt x="0" y="76"/>
                  <a:pt x="0" y="76"/>
                </a:cubicBezTo>
                <a:cubicBezTo>
                  <a:pt x="0" y="91"/>
                  <a:pt x="8" y="102"/>
                  <a:pt x="20" y="107"/>
                </a:cubicBezTo>
                <a:cubicBezTo>
                  <a:pt x="30" y="113"/>
                  <a:pt x="50" y="129"/>
                  <a:pt x="54" y="150"/>
                </a:cubicBezTo>
                <a:cubicBezTo>
                  <a:pt x="54" y="158"/>
                  <a:pt x="54" y="166"/>
                  <a:pt x="54" y="166"/>
                </a:cubicBezTo>
                <a:cubicBezTo>
                  <a:pt x="54" y="166"/>
                  <a:pt x="82" y="169"/>
                  <a:pt x="82" y="143"/>
                </a:cubicBezTo>
                <a:cubicBezTo>
                  <a:pt x="82" y="113"/>
                  <a:pt x="62" y="108"/>
                  <a:pt x="78" y="107"/>
                </a:cubicBezTo>
                <a:cubicBezTo>
                  <a:pt x="100" y="107"/>
                  <a:pt x="100" y="107"/>
                  <a:pt x="100" y="107"/>
                </a:cubicBezTo>
                <a:cubicBezTo>
                  <a:pt x="108" y="107"/>
                  <a:pt x="110" y="100"/>
                  <a:pt x="110" y="92"/>
                </a:cubicBezTo>
                <a:cubicBezTo>
                  <a:pt x="110" y="85"/>
                  <a:pt x="109" y="80"/>
                  <a:pt x="103" y="78"/>
                </a:cubicBezTo>
                <a:cubicBezTo>
                  <a:pt x="109" y="78"/>
                  <a:pt x="109" y="78"/>
                  <a:pt x="109" y="78"/>
                </a:cubicBezTo>
                <a:cubicBezTo>
                  <a:pt x="117" y="78"/>
                  <a:pt x="118" y="72"/>
                  <a:pt x="118" y="65"/>
                </a:cubicBezTo>
                <a:close/>
              </a:path>
            </a:pathLst>
          </a:custGeom>
          <a:solidFill>
            <a:srgbClr val="D74B4B"/>
          </a:solidFill>
          <a:ln w="9525">
            <a:noFill/>
          </a:ln>
        </p:spPr>
        <p:txBody>
          <a:bodyPr/>
          <a:lstStyle/>
          <a:p>
            <a:endParaRPr lang="zh-CN" altLang="en-US" sz="2110"/>
          </a:p>
        </p:txBody>
      </p:sp>
      <p:sp>
        <p:nvSpPr>
          <p:cNvPr id="13"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afterEffect">
                                  <p:stCondLst>
                                    <p:cond delay="0"/>
                                  </p:stCondLst>
                                  <p:childTnLst>
                                    <p:set>
                                      <p:cBhvr>
                                        <p:cTn id="6" dur="1" fill="hold">
                                          <p:stCondLst>
                                            <p:cond delay="0"/>
                                          </p:stCondLst>
                                        </p:cTn>
                                        <p:tgtEl>
                                          <p:spTgt spid="184326"/>
                                        </p:tgtEl>
                                        <p:attrNameLst>
                                          <p:attrName>style.visibility</p:attrName>
                                        </p:attrNameLst>
                                      </p:cBhvr>
                                      <p:to>
                                        <p:strVal val="visible"/>
                                      </p:to>
                                    </p:set>
                                    <p:animScale>
                                      <p:cBhvr>
                                        <p:cTn id="7" dur="1000" decel="50000" fill="hold">
                                          <p:stCondLst>
                                            <p:cond delay="0"/>
                                          </p:stCondLst>
                                        </p:cTn>
                                        <p:tgtEl>
                                          <p:spTgt spid="18432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84326"/>
                                        </p:tgtEl>
                                        <p:attrNameLst>
                                          <p:attrName>ppt_x</p:attrName>
                                          <p:attrName>ppt_y</p:attrName>
                                        </p:attrNameLst>
                                      </p:cBhvr>
                                    </p:animMotion>
                                    <p:animEffect transition="in" filter="fade">
                                      <p:cBhvr>
                                        <p:cTn id="9" dur="1000"/>
                                        <p:tgtEl>
                                          <p:spTgt spid="184326"/>
                                        </p:tgtEl>
                                      </p:cBhvr>
                                    </p:animEffect>
                                  </p:childTnLst>
                                </p:cTn>
                              </p:par>
                              <p:par>
                                <p:cTn id="10" presetID="52" presetClass="entr" presetSubtype="0" fill="hold" grpId="0" nodeType="withEffect">
                                  <p:stCondLst>
                                    <p:cond delay="0"/>
                                  </p:stCondLst>
                                  <p:childTnLst>
                                    <p:set>
                                      <p:cBhvr>
                                        <p:cTn id="11" dur="1" fill="hold">
                                          <p:stCondLst>
                                            <p:cond delay="0"/>
                                          </p:stCondLst>
                                        </p:cTn>
                                        <p:tgtEl>
                                          <p:spTgt spid="184333"/>
                                        </p:tgtEl>
                                        <p:attrNameLst>
                                          <p:attrName>style.visibility</p:attrName>
                                        </p:attrNameLst>
                                      </p:cBhvr>
                                      <p:to>
                                        <p:strVal val="visible"/>
                                      </p:to>
                                    </p:set>
                                    <p:animScale>
                                      <p:cBhvr>
                                        <p:cTn id="12" dur="1000" decel="50000" fill="hold">
                                          <p:stCondLst>
                                            <p:cond delay="0"/>
                                          </p:stCondLst>
                                        </p:cTn>
                                        <p:tgtEl>
                                          <p:spTgt spid="18433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184333"/>
                                        </p:tgtEl>
                                        <p:attrNameLst>
                                          <p:attrName>ppt_x</p:attrName>
                                          <p:attrName>ppt_y</p:attrName>
                                        </p:attrNameLst>
                                      </p:cBhvr>
                                    </p:animMotion>
                                    <p:animEffect transition="in" filter="fade">
                                      <p:cBhvr>
                                        <p:cTn id="14" dur="1000"/>
                                        <p:tgtEl>
                                          <p:spTgt spid="184333"/>
                                        </p:tgtEl>
                                      </p:cBhvr>
                                    </p:animEffect>
                                  </p:childTnLst>
                                </p:cTn>
                              </p:par>
                            </p:childTnLst>
                          </p:cTn>
                        </p:par>
                        <p:par>
                          <p:cTn id="15" fill="hold">
                            <p:stCondLst>
                              <p:cond delay="1000"/>
                            </p:stCondLst>
                            <p:childTnLst>
                              <p:par>
                                <p:cTn id="16" presetID="53" presetClass="entr" presetSubtype="16" fill="hold" grpId="0" nodeType="afterEffect">
                                  <p:stCondLst>
                                    <p:cond delay="0"/>
                                  </p:stCondLst>
                                  <p:childTnLst>
                                    <p:set>
                                      <p:cBhvr>
                                        <p:cTn id="17" dur="1" fill="hold">
                                          <p:stCondLst>
                                            <p:cond delay="0"/>
                                          </p:stCondLst>
                                        </p:cTn>
                                        <p:tgtEl>
                                          <p:spTgt spid="184330"/>
                                        </p:tgtEl>
                                        <p:attrNameLst>
                                          <p:attrName>style.visibility</p:attrName>
                                        </p:attrNameLst>
                                      </p:cBhvr>
                                      <p:to>
                                        <p:strVal val="visible"/>
                                      </p:to>
                                    </p:set>
                                    <p:anim calcmode="lin" valueType="num">
                                      <p:cBhvr>
                                        <p:cTn id="18" dur="500" fill="hold"/>
                                        <p:tgtEl>
                                          <p:spTgt spid="184330"/>
                                        </p:tgtEl>
                                        <p:attrNameLst>
                                          <p:attrName>ppt_w</p:attrName>
                                        </p:attrNameLst>
                                      </p:cBhvr>
                                      <p:tavLst>
                                        <p:tav tm="0">
                                          <p:val>
                                            <p:fltVal val="0"/>
                                          </p:val>
                                        </p:tav>
                                        <p:tav tm="100000">
                                          <p:val>
                                            <p:strVal val="#ppt_w"/>
                                          </p:val>
                                        </p:tav>
                                      </p:tavLst>
                                    </p:anim>
                                    <p:anim calcmode="lin" valueType="num">
                                      <p:cBhvr>
                                        <p:cTn id="19" dur="500" fill="hold"/>
                                        <p:tgtEl>
                                          <p:spTgt spid="184330"/>
                                        </p:tgtEl>
                                        <p:attrNameLst>
                                          <p:attrName>ppt_h</p:attrName>
                                        </p:attrNameLst>
                                      </p:cBhvr>
                                      <p:tavLst>
                                        <p:tav tm="0">
                                          <p:val>
                                            <p:fltVal val="0"/>
                                          </p:val>
                                        </p:tav>
                                        <p:tav tm="100000">
                                          <p:val>
                                            <p:strVal val="#ppt_h"/>
                                          </p:val>
                                        </p:tav>
                                      </p:tavLst>
                                    </p:anim>
                                    <p:animEffect transition="in" filter="fade">
                                      <p:cBhvr>
                                        <p:cTn id="20" dur="500"/>
                                        <p:tgtEl>
                                          <p:spTgt spid="184330"/>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84331"/>
                                        </p:tgtEl>
                                        <p:attrNameLst>
                                          <p:attrName>style.visibility</p:attrName>
                                        </p:attrNameLst>
                                      </p:cBhvr>
                                      <p:to>
                                        <p:strVal val="visible"/>
                                      </p:to>
                                    </p:set>
                                    <p:anim calcmode="lin" valueType="num">
                                      <p:cBhvr>
                                        <p:cTn id="23" dur="500" fill="hold"/>
                                        <p:tgtEl>
                                          <p:spTgt spid="184331"/>
                                        </p:tgtEl>
                                        <p:attrNameLst>
                                          <p:attrName>ppt_w</p:attrName>
                                        </p:attrNameLst>
                                      </p:cBhvr>
                                      <p:tavLst>
                                        <p:tav tm="0">
                                          <p:val>
                                            <p:fltVal val="0"/>
                                          </p:val>
                                        </p:tav>
                                        <p:tav tm="100000">
                                          <p:val>
                                            <p:strVal val="#ppt_w"/>
                                          </p:val>
                                        </p:tav>
                                      </p:tavLst>
                                    </p:anim>
                                    <p:anim calcmode="lin" valueType="num">
                                      <p:cBhvr>
                                        <p:cTn id="24" dur="500" fill="hold"/>
                                        <p:tgtEl>
                                          <p:spTgt spid="184331"/>
                                        </p:tgtEl>
                                        <p:attrNameLst>
                                          <p:attrName>ppt_h</p:attrName>
                                        </p:attrNameLst>
                                      </p:cBhvr>
                                      <p:tavLst>
                                        <p:tav tm="0">
                                          <p:val>
                                            <p:fltVal val="0"/>
                                          </p:val>
                                        </p:tav>
                                        <p:tav tm="100000">
                                          <p:val>
                                            <p:strVal val="#ppt_h"/>
                                          </p:val>
                                        </p:tav>
                                      </p:tavLst>
                                    </p:anim>
                                    <p:animEffect transition="in" filter="fade">
                                      <p:cBhvr>
                                        <p:cTn id="25" dur="500"/>
                                        <p:tgtEl>
                                          <p:spTgt spid="184331"/>
                                        </p:tgtEl>
                                      </p:cBhvr>
                                    </p:animEffect>
                                  </p:childTnLst>
                                </p:cTn>
                              </p:par>
                            </p:childTnLst>
                          </p:cTn>
                        </p:par>
                        <p:par>
                          <p:cTn id="26" fill="hold">
                            <p:stCondLst>
                              <p:cond delay="1500"/>
                            </p:stCondLst>
                            <p:childTnLst>
                              <p:par>
                                <p:cTn id="27" presetID="52" presetClass="entr" presetSubtype="0" fill="hold" grpId="0" nodeType="afterEffect">
                                  <p:stCondLst>
                                    <p:cond delay="0"/>
                                  </p:stCondLst>
                                  <p:childTnLst>
                                    <p:set>
                                      <p:cBhvr>
                                        <p:cTn id="28" dur="1" fill="hold">
                                          <p:stCondLst>
                                            <p:cond delay="0"/>
                                          </p:stCondLst>
                                        </p:cTn>
                                        <p:tgtEl>
                                          <p:spTgt spid="184327"/>
                                        </p:tgtEl>
                                        <p:attrNameLst>
                                          <p:attrName>style.visibility</p:attrName>
                                        </p:attrNameLst>
                                      </p:cBhvr>
                                      <p:to>
                                        <p:strVal val="visible"/>
                                      </p:to>
                                    </p:set>
                                    <p:animScale>
                                      <p:cBhvr>
                                        <p:cTn id="29" dur="1000" decel="50000" fill="hold">
                                          <p:stCondLst>
                                            <p:cond delay="0"/>
                                          </p:stCondLst>
                                        </p:cTn>
                                        <p:tgtEl>
                                          <p:spTgt spid="18432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0" dur="1000" decel="50000" fill="hold">
                                          <p:stCondLst>
                                            <p:cond delay="0"/>
                                          </p:stCondLst>
                                        </p:cTn>
                                        <p:tgtEl>
                                          <p:spTgt spid="184327"/>
                                        </p:tgtEl>
                                        <p:attrNameLst>
                                          <p:attrName>ppt_x</p:attrName>
                                          <p:attrName>ppt_y</p:attrName>
                                        </p:attrNameLst>
                                      </p:cBhvr>
                                    </p:animMotion>
                                    <p:animEffect transition="in" filter="fade">
                                      <p:cBhvr>
                                        <p:cTn id="31" dur="1000"/>
                                        <p:tgtEl>
                                          <p:spTgt spid="184327"/>
                                        </p:tgtEl>
                                      </p:cBhvr>
                                    </p:animEffect>
                                  </p:childTnLst>
                                </p:cTn>
                              </p:par>
                              <p:par>
                                <p:cTn id="32" presetID="52" presetClass="entr" presetSubtype="0" fill="hold" grpId="0" nodeType="withEffect">
                                  <p:stCondLst>
                                    <p:cond delay="0"/>
                                  </p:stCondLst>
                                  <p:childTnLst>
                                    <p:set>
                                      <p:cBhvr>
                                        <p:cTn id="33" dur="1" fill="hold">
                                          <p:stCondLst>
                                            <p:cond delay="0"/>
                                          </p:stCondLst>
                                        </p:cTn>
                                        <p:tgtEl>
                                          <p:spTgt spid="184332"/>
                                        </p:tgtEl>
                                        <p:attrNameLst>
                                          <p:attrName>style.visibility</p:attrName>
                                        </p:attrNameLst>
                                      </p:cBhvr>
                                      <p:to>
                                        <p:strVal val="visible"/>
                                      </p:to>
                                    </p:set>
                                    <p:animScale>
                                      <p:cBhvr>
                                        <p:cTn id="34" dur="1000" decel="50000" fill="hold">
                                          <p:stCondLst>
                                            <p:cond delay="0"/>
                                          </p:stCondLst>
                                        </p:cTn>
                                        <p:tgtEl>
                                          <p:spTgt spid="18433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5" dur="1000" decel="50000" fill="hold">
                                          <p:stCondLst>
                                            <p:cond delay="0"/>
                                          </p:stCondLst>
                                        </p:cTn>
                                        <p:tgtEl>
                                          <p:spTgt spid="184332"/>
                                        </p:tgtEl>
                                        <p:attrNameLst>
                                          <p:attrName>ppt_x</p:attrName>
                                          <p:attrName>ppt_y</p:attrName>
                                        </p:attrNameLst>
                                      </p:cBhvr>
                                    </p:animMotion>
                                    <p:animEffect transition="in" filter="fade">
                                      <p:cBhvr>
                                        <p:cTn id="36" dur="1000"/>
                                        <p:tgtEl>
                                          <p:spTgt spid="184332"/>
                                        </p:tgtEl>
                                      </p:cBhvr>
                                    </p:animEffect>
                                  </p:childTnLst>
                                </p:cTn>
                              </p:par>
                            </p:childTnLst>
                          </p:cTn>
                        </p:par>
                        <p:par>
                          <p:cTn id="37" fill="hold">
                            <p:stCondLst>
                              <p:cond delay="2500"/>
                            </p:stCondLst>
                            <p:childTnLst>
                              <p:par>
                                <p:cTn id="38" presetID="53" presetClass="entr" presetSubtype="16" fill="hold" grpId="0" nodeType="afterEffect">
                                  <p:stCondLst>
                                    <p:cond delay="0"/>
                                  </p:stCondLst>
                                  <p:childTnLst>
                                    <p:set>
                                      <p:cBhvr>
                                        <p:cTn id="39" dur="1" fill="hold">
                                          <p:stCondLst>
                                            <p:cond delay="0"/>
                                          </p:stCondLst>
                                        </p:cTn>
                                        <p:tgtEl>
                                          <p:spTgt spid="184329"/>
                                        </p:tgtEl>
                                        <p:attrNameLst>
                                          <p:attrName>style.visibility</p:attrName>
                                        </p:attrNameLst>
                                      </p:cBhvr>
                                      <p:to>
                                        <p:strVal val="visible"/>
                                      </p:to>
                                    </p:set>
                                    <p:anim calcmode="lin" valueType="num">
                                      <p:cBhvr>
                                        <p:cTn id="40" dur="500" fill="hold"/>
                                        <p:tgtEl>
                                          <p:spTgt spid="184329"/>
                                        </p:tgtEl>
                                        <p:attrNameLst>
                                          <p:attrName>ppt_w</p:attrName>
                                        </p:attrNameLst>
                                      </p:cBhvr>
                                      <p:tavLst>
                                        <p:tav tm="0">
                                          <p:val>
                                            <p:fltVal val="0"/>
                                          </p:val>
                                        </p:tav>
                                        <p:tav tm="100000">
                                          <p:val>
                                            <p:strVal val="#ppt_w"/>
                                          </p:val>
                                        </p:tav>
                                      </p:tavLst>
                                    </p:anim>
                                    <p:anim calcmode="lin" valueType="num">
                                      <p:cBhvr>
                                        <p:cTn id="41" dur="500" fill="hold"/>
                                        <p:tgtEl>
                                          <p:spTgt spid="184329"/>
                                        </p:tgtEl>
                                        <p:attrNameLst>
                                          <p:attrName>ppt_h</p:attrName>
                                        </p:attrNameLst>
                                      </p:cBhvr>
                                      <p:tavLst>
                                        <p:tav tm="0">
                                          <p:val>
                                            <p:fltVal val="0"/>
                                          </p:val>
                                        </p:tav>
                                        <p:tav tm="100000">
                                          <p:val>
                                            <p:strVal val="#ppt_h"/>
                                          </p:val>
                                        </p:tav>
                                      </p:tavLst>
                                    </p:anim>
                                    <p:animEffect transition="in" filter="fade">
                                      <p:cBhvr>
                                        <p:cTn id="42" dur="500"/>
                                        <p:tgtEl>
                                          <p:spTgt spid="18432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184328"/>
                                        </p:tgtEl>
                                        <p:attrNameLst>
                                          <p:attrName>style.visibility</p:attrName>
                                        </p:attrNameLst>
                                      </p:cBhvr>
                                      <p:to>
                                        <p:strVal val="visible"/>
                                      </p:to>
                                    </p:set>
                                    <p:anim calcmode="lin" valueType="num">
                                      <p:cBhvr>
                                        <p:cTn id="45" dur="500" fill="hold"/>
                                        <p:tgtEl>
                                          <p:spTgt spid="184328"/>
                                        </p:tgtEl>
                                        <p:attrNameLst>
                                          <p:attrName>ppt_w</p:attrName>
                                        </p:attrNameLst>
                                      </p:cBhvr>
                                      <p:tavLst>
                                        <p:tav tm="0">
                                          <p:val>
                                            <p:fltVal val="0"/>
                                          </p:val>
                                        </p:tav>
                                        <p:tav tm="100000">
                                          <p:val>
                                            <p:strVal val="#ppt_w"/>
                                          </p:val>
                                        </p:tav>
                                      </p:tavLst>
                                    </p:anim>
                                    <p:anim calcmode="lin" valueType="num">
                                      <p:cBhvr>
                                        <p:cTn id="46" dur="500" fill="hold"/>
                                        <p:tgtEl>
                                          <p:spTgt spid="184328"/>
                                        </p:tgtEl>
                                        <p:attrNameLst>
                                          <p:attrName>ppt_h</p:attrName>
                                        </p:attrNameLst>
                                      </p:cBhvr>
                                      <p:tavLst>
                                        <p:tav tm="0">
                                          <p:val>
                                            <p:fltVal val="0"/>
                                          </p:val>
                                        </p:tav>
                                        <p:tav tm="100000">
                                          <p:val>
                                            <p:strVal val="#ppt_h"/>
                                          </p:val>
                                        </p:tav>
                                      </p:tavLst>
                                    </p:anim>
                                    <p:animEffect transition="in" filter="fade">
                                      <p:cBhvr>
                                        <p:cTn id="47" dur="500"/>
                                        <p:tgtEl>
                                          <p:spTgt spid="1843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ldLvl="0" animBg="1"/>
      <p:bldP spid="184327" grpId="0" bldLvl="0" animBg="1"/>
      <p:bldP spid="184328" grpId="0" bldLvl="0" animBg="1"/>
      <p:bldP spid="184329" grpId="0"/>
      <p:bldP spid="184330" grpId="0" bldLvl="0" animBg="1"/>
      <p:bldP spid="184331" grpId="0"/>
      <p:bldP spid="184332" grpId="0" bldLvl="0" animBg="1"/>
      <p:bldP spid="184333" grpId="0" bldLvl="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828090" y="1014057"/>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危险源辨识</a:t>
            </a:r>
          </a:p>
        </p:txBody>
      </p:sp>
      <p:sp>
        <p:nvSpPr>
          <p:cNvPr id="16" name="椭圆 15"/>
          <p:cNvSpPr/>
          <p:nvPr/>
        </p:nvSpPr>
        <p:spPr>
          <a:xfrm>
            <a:off x="4979497" y="5561774"/>
            <a:ext cx="2692153" cy="462086"/>
          </a:xfrm>
          <a:prstGeom prst="ellipse">
            <a:avLst/>
          </a:prstGeom>
          <a:solidFill>
            <a:sysClr val="window" lastClr="FFFFFF">
              <a:lumMod val="65000"/>
            </a:sysClr>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grpSp>
        <p:nvGrpSpPr>
          <p:cNvPr id="15" name="组合 14"/>
          <p:cNvGrpSpPr/>
          <p:nvPr/>
        </p:nvGrpSpPr>
        <p:grpSpPr>
          <a:xfrm>
            <a:off x="4691522" y="1517482"/>
            <a:ext cx="3491758" cy="4157093"/>
            <a:chOff x="3684588" y="-10437812"/>
            <a:chExt cx="495300" cy="628650"/>
          </a:xfrm>
          <a:solidFill>
            <a:sysClr val="windowText" lastClr="000000">
              <a:lumMod val="75000"/>
              <a:lumOff val="25000"/>
            </a:sysClr>
          </a:solidFill>
        </p:grpSpPr>
        <p:sp>
          <p:nvSpPr>
            <p:cNvPr id="12" name="Rectangle 192"/>
            <p:cNvSpPr>
              <a:spLocks noChangeArrowheads="1"/>
            </p:cNvSpPr>
            <p:nvPr/>
          </p:nvSpPr>
          <p:spPr bwMode="auto">
            <a:xfrm>
              <a:off x="3887787" y="-10437812"/>
              <a:ext cx="44450" cy="2016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6435" tIns="48218" rIns="96435" bIns="48218" numCol="1" anchor="t" anchorCtr="0" compatLnSpc="1"/>
            <a:lstStyle/>
            <a:p>
              <a:pPr fontAlgn="base"/>
              <a:endParaRPr lang="en-US" sz="2110" noProof="1"/>
            </a:p>
          </p:txBody>
        </p:sp>
        <p:sp>
          <p:nvSpPr>
            <p:cNvPr id="13" name="Rectangle 193"/>
            <p:cNvSpPr>
              <a:spLocks noChangeArrowheads="1"/>
            </p:cNvSpPr>
            <p:nvPr/>
          </p:nvSpPr>
          <p:spPr bwMode="auto">
            <a:xfrm>
              <a:off x="3887787" y="-10213975"/>
              <a:ext cx="44450" cy="180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6435" tIns="48218" rIns="96435" bIns="48218" numCol="1" anchor="t" anchorCtr="0" compatLnSpc="1"/>
            <a:lstStyle/>
            <a:p>
              <a:pPr fontAlgn="base"/>
              <a:endParaRPr lang="en-US" sz="2110" noProof="1"/>
            </a:p>
          </p:txBody>
        </p:sp>
        <p:sp>
          <p:nvSpPr>
            <p:cNvPr id="14" name="Rectangle 194"/>
            <p:cNvSpPr>
              <a:spLocks noChangeArrowheads="1"/>
            </p:cNvSpPr>
            <p:nvPr/>
          </p:nvSpPr>
          <p:spPr bwMode="auto">
            <a:xfrm>
              <a:off x="3887787" y="-10010775"/>
              <a:ext cx="44450" cy="2016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6435" tIns="48218" rIns="96435" bIns="48218" numCol="1" anchor="t" anchorCtr="0" compatLnSpc="1"/>
            <a:lstStyle/>
            <a:p>
              <a:pPr fontAlgn="base"/>
              <a:endParaRPr lang="en-US" sz="2110" noProof="1"/>
            </a:p>
          </p:txBody>
        </p:sp>
        <p:sp>
          <p:nvSpPr>
            <p:cNvPr id="11" name="Freeform 191"/>
            <p:cNvSpPr/>
            <p:nvPr/>
          </p:nvSpPr>
          <p:spPr bwMode="auto">
            <a:xfrm>
              <a:off x="3684588" y="-10145712"/>
              <a:ext cx="473075" cy="112713"/>
            </a:xfrm>
            <a:custGeom>
              <a:avLst/>
              <a:gdLst>
                <a:gd name="T0" fmla="*/ 0 w 298"/>
                <a:gd name="T1" fmla="*/ 35 h 71"/>
                <a:gd name="T2" fmla="*/ 43 w 298"/>
                <a:gd name="T3" fmla="*/ 0 h 71"/>
                <a:gd name="T4" fmla="*/ 298 w 298"/>
                <a:gd name="T5" fmla="*/ 0 h 71"/>
                <a:gd name="T6" fmla="*/ 298 w 298"/>
                <a:gd name="T7" fmla="*/ 71 h 71"/>
                <a:gd name="T8" fmla="*/ 43 w 298"/>
                <a:gd name="T9" fmla="*/ 71 h 71"/>
                <a:gd name="T10" fmla="*/ 0 w 298"/>
                <a:gd name="T11" fmla="*/ 35 h 71"/>
              </a:gdLst>
              <a:ahLst/>
              <a:cxnLst>
                <a:cxn ang="0">
                  <a:pos x="T0" y="T1"/>
                </a:cxn>
                <a:cxn ang="0">
                  <a:pos x="T2" y="T3"/>
                </a:cxn>
                <a:cxn ang="0">
                  <a:pos x="T4" y="T5"/>
                </a:cxn>
                <a:cxn ang="0">
                  <a:pos x="T6" y="T7"/>
                </a:cxn>
                <a:cxn ang="0">
                  <a:pos x="T8" y="T9"/>
                </a:cxn>
                <a:cxn ang="0">
                  <a:pos x="T10" y="T11"/>
                </a:cxn>
              </a:cxnLst>
              <a:rect l="0" t="0" r="r" b="b"/>
              <a:pathLst>
                <a:path w="298" h="71">
                  <a:moveTo>
                    <a:pt x="0" y="35"/>
                  </a:moveTo>
                  <a:lnTo>
                    <a:pt x="43" y="0"/>
                  </a:lnTo>
                  <a:lnTo>
                    <a:pt x="298" y="0"/>
                  </a:lnTo>
                  <a:lnTo>
                    <a:pt x="298" y="71"/>
                  </a:lnTo>
                  <a:lnTo>
                    <a:pt x="43" y="71"/>
                  </a:lnTo>
                  <a:lnTo>
                    <a:pt x="0" y="35"/>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pPr fontAlgn="base"/>
              <a:endParaRPr lang="en-US" sz="2110" noProof="1"/>
            </a:p>
          </p:txBody>
        </p:sp>
        <p:sp>
          <p:nvSpPr>
            <p:cNvPr id="10" name="Freeform 190"/>
            <p:cNvSpPr/>
            <p:nvPr/>
          </p:nvSpPr>
          <p:spPr bwMode="auto">
            <a:xfrm>
              <a:off x="3706813" y="-10348912"/>
              <a:ext cx="473075" cy="112713"/>
            </a:xfrm>
            <a:custGeom>
              <a:avLst/>
              <a:gdLst>
                <a:gd name="T0" fmla="*/ 298 w 298"/>
                <a:gd name="T1" fmla="*/ 36 h 71"/>
                <a:gd name="T2" fmla="*/ 256 w 298"/>
                <a:gd name="T3" fmla="*/ 71 h 71"/>
                <a:gd name="T4" fmla="*/ 0 w 298"/>
                <a:gd name="T5" fmla="*/ 71 h 71"/>
                <a:gd name="T6" fmla="*/ 0 w 298"/>
                <a:gd name="T7" fmla="*/ 0 h 71"/>
                <a:gd name="T8" fmla="*/ 256 w 298"/>
                <a:gd name="T9" fmla="*/ 0 h 71"/>
                <a:gd name="T10" fmla="*/ 298 w 298"/>
                <a:gd name="T11" fmla="*/ 36 h 71"/>
              </a:gdLst>
              <a:ahLst/>
              <a:cxnLst>
                <a:cxn ang="0">
                  <a:pos x="T0" y="T1"/>
                </a:cxn>
                <a:cxn ang="0">
                  <a:pos x="T2" y="T3"/>
                </a:cxn>
                <a:cxn ang="0">
                  <a:pos x="T4" y="T5"/>
                </a:cxn>
                <a:cxn ang="0">
                  <a:pos x="T6" y="T7"/>
                </a:cxn>
                <a:cxn ang="0">
                  <a:pos x="T8" y="T9"/>
                </a:cxn>
                <a:cxn ang="0">
                  <a:pos x="T10" y="T11"/>
                </a:cxn>
              </a:cxnLst>
              <a:rect l="0" t="0" r="r" b="b"/>
              <a:pathLst>
                <a:path w="298" h="71">
                  <a:moveTo>
                    <a:pt x="298" y="36"/>
                  </a:moveTo>
                  <a:lnTo>
                    <a:pt x="256" y="71"/>
                  </a:lnTo>
                  <a:lnTo>
                    <a:pt x="0" y="71"/>
                  </a:lnTo>
                  <a:lnTo>
                    <a:pt x="0" y="0"/>
                  </a:lnTo>
                  <a:lnTo>
                    <a:pt x="256" y="0"/>
                  </a:lnTo>
                  <a:lnTo>
                    <a:pt x="298" y="36"/>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pPr fontAlgn="base"/>
              <a:endParaRPr lang="en-US" sz="2110" noProof="1"/>
            </a:p>
          </p:txBody>
        </p:sp>
      </p:grpSp>
      <p:sp>
        <p:nvSpPr>
          <p:cNvPr id="178184" name="TextBox 17"/>
          <p:cNvSpPr txBox="1"/>
          <p:nvPr/>
        </p:nvSpPr>
        <p:spPr>
          <a:xfrm>
            <a:off x="8413332" y="1930381"/>
            <a:ext cx="1772900" cy="584251"/>
          </a:xfrm>
          <a:prstGeom prst="rect">
            <a:avLst/>
          </a:prstGeom>
          <a:solidFill>
            <a:schemeClr val="accent2"/>
          </a:solidFill>
          <a:ln w="9525">
            <a:noFill/>
          </a:ln>
        </p:spPr>
        <p:txBody>
          <a:bodyPr wrap="none" lIns="128577" tIns="64288" rIns="128577" bIns="64288" anchor="t">
            <a:spAutoFit/>
          </a:bodyPr>
          <a:lstStyle/>
          <a:p>
            <a:r>
              <a:rPr lang="zh-CN" altLang="en-US" sz="2955" b="1" dirty="0">
                <a:solidFill>
                  <a:srgbClr val="FFFFFF"/>
                </a:solidFill>
                <a:latin typeface="Segoe UI" panose="020B0502040204020203" pitchFamily="2" charset="0"/>
                <a:ea typeface="微软雅黑" panose="020B0503020204020204" pitchFamily="34" charset="-122"/>
              </a:rPr>
              <a:t>错误方法</a:t>
            </a:r>
          </a:p>
        </p:txBody>
      </p:sp>
      <p:sp>
        <p:nvSpPr>
          <p:cNvPr id="178185" name="矩形 17"/>
          <p:cNvSpPr/>
          <p:nvPr/>
        </p:nvSpPr>
        <p:spPr>
          <a:xfrm>
            <a:off x="8413332" y="2496270"/>
            <a:ext cx="3862437" cy="1910075"/>
          </a:xfrm>
          <a:prstGeom prst="rect">
            <a:avLst/>
          </a:prstGeom>
          <a:noFill/>
          <a:ln w="9525">
            <a:noFill/>
          </a:ln>
        </p:spPr>
        <p:txBody>
          <a:bodyPr wrap="square" anchor="t">
            <a:spAutoFit/>
          </a:bodyPr>
          <a:lstStyle/>
          <a:p>
            <a:pPr fontAlgn="base">
              <a:lnSpc>
                <a:spcPct val="150000"/>
              </a:lnSpc>
            </a:pPr>
            <a:r>
              <a:rPr lang="zh-CN" altLang="en-US" sz="190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将事故、事件本身作为危险源如</a:t>
            </a:r>
            <a:r>
              <a:rPr lang="en-US" altLang="zh-CN" sz="190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a:t>
            </a:r>
            <a:endParaRPr lang="en-US" altLang="zh-CN" sz="1900" b="1" noProof="1">
              <a:solidFill>
                <a:schemeClr val="tx1">
                  <a:lumMod val="75000"/>
                  <a:lumOff val="25000"/>
                </a:schemeClr>
              </a:solidFill>
              <a:latin typeface="微软雅黑" panose="020B0503020204020204" pitchFamily="34" charset="-122"/>
              <a:sym typeface="+mn-ea"/>
            </a:endParaRPr>
          </a:p>
          <a:p>
            <a:pPr fontAlgn="base">
              <a:lnSpc>
                <a:spcPct val="150000"/>
              </a:lnSpc>
            </a:pPr>
            <a:endParaRPr lang="en-US" altLang="zh-CN" sz="1900" b="1" noProof="1">
              <a:solidFill>
                <a:schemeClr val="tx1">
                  <a:lumMod val="75000"/>
                  <a:lumOff val="25000"/>
                </a:schemeClr>
              </a:solidFill>
              <a:latin typeface="微软雅黑" panose="020B0503020204020204" pitchFamily="34" charset="-122"/>
              <a:sym typeface="+mn-ea"/>
            </a:endParaRPr>
          </a:p>
          <a:p>
            <a:pPr marL="301625" indent="-301625" defTabSz="964565">
              <a:lnSpc>
                <a:spcPct val="150000"/>
              </a:lnSpc>
              <a:spcBef>
                <a:spcPct val="20000"/>
              </a:spcBef>
              <a:buClr>
                <a:srgbClr val="D74B4B"/>
              </a:buClr>
              <a:buFont typeface="Wingdings" panose="05000000000000000000" charset="0"/>
              <a:buChar char="l"/>
            </a:pPr>
            <a:r>
              <a:rPr lang="zh-CN" altLang="en-US" sz="1900" b="1" noProof="1">
                <a:solidFill>
                  <a:schemeClr val="accent2"/>
                </a:solidFill>
                <a:latin typeface="微软雅黑" panose="020B0503020204020204" pitchFamily="34" charset="-122"/>
                <a:ea typeface="微软雅黑" panose="020B0503020204020204" pitchFamily="34" charset="-122"/>
                <a:sym typeface="+mn-ea"/>
              </a:rPr>
              <a:t>高空坠落</a:t>
            </a:r>
            <a:endParaRPr lang="zh-CN" altLang="en-US" sz="1900" b="1" noProof="1">
              <a:solidFill>
                <a:schemeClr val="accent2"/>
              </a:solidFill>
              <a:latin typeface="微软雅黑" panose="020B0503020204020204" pitchFamily="34" charset="-122"/>
              <a:sym typeface="+mn-ea"/>
            </a:endParaRPr>
          </a:p>
          <a:p>
            <a:pPr marL="301625" indent="-301625" defTabSz="964565">
              <a:lnSpc>
                <a:spcPct val="150000"/>
              </a:lnSpc>
              <a:spcBef>
                <a:spcPct val="20000"/>
              </a:spcBef>
              <a:buClr>
                <a:srgbClr val="D74B4B"/>
              </a:buClr>
              <a:buFont typeface="Wingdings" panose="05000000000000000000" charset="0"/>
              <a:buChar char="l"/>
            </a:pPr>
            <a:r>
              <a:rPr lang="zh-CN" altLang="en-US" sz="1900" b="1" noProof="1">
                <a:solidFill>
                  <a:schemeClr val="accent2"/>
                </a:solidFill>
                <a:latin typeface="微软雅黑" panose="020B0503020204020204" pitchFamily="34" charset="-122"/>
                <a:ea typeface="微软雅黑" panose="020B0503020204020204" pitchFamily="34" charset="-122"/>
                <a:sym typeface="+mn-ea"/>
              </a:rPr>
              <a:t>车辆伤害</a:t>
            </a:r>
          </a:p>
        </p:txBody>
      </p:sp>
      <p:sp>
        <p:nvSpPr>
          <p:cNvPr id="178186" name="TextBox 17"/>
          <p:cNvSpPr txBox="1"/>
          <p:nvPr/>
        </p:nvSpPr>
        <p:spPr>
          <a:xfrm>
            <a:off x="2811480" y="1930381"/>
            <a:ext cx="1772900" cy="584251"/>
          </a:xfrm>
          <a:prstGeom prst="rect">
            <a:avLst/>
          </a:prstGeom>
          <a:solidFill>
            <a:schemeClr val="tx2"/>
          </a:solidFill>
          <a:ln w="9525">
            <a:noFill/>
          </a:ln>
        </p:spPr>
        <p:txBody>
          <a:bodyPr wrap="none" lIns="128577" tIns="64288" rIns="128577" bIns="64288" anchor="t">
            <a:spAutoFit/>
          </a:bodyPr>
          <a:lstStyle/>
          <a:p>
            <a:pPr algn="r"/>
            <a:r>
              <a:rPr lang="zh-CN" altLang="en-US" sz="2955" b="1" dirty="0">
                <a:solidFill>
                  <a:srgbClr val="FFFFFF"/>
                </a:solidFill>
                <a:latin typeface="Segoe UI" panose="020B0502040204020203" pitchFamily="2" charset="0"/>
                <a:ea typeface="微软雅黑" panose="020B0503020204020204" pitchFamily="34" charset="-122"/>
              </a:rPr>
              <a:t>正确方法</a:t>
            </a:r>
          </a:p>
        </p:txBody>
      </p:sp>
      <p:sp>
        <p:nvSpPr>
          <p:cNvPr id="178187" name="矩形 19"/>
          <p:cNvSpPr/>
          <p:nvPr/>
        </p:nvSpPr>
        <p:spPr>
          <a:xfrm>
            <a:off x="721944" y="2496269"/>
            <a:ext cx="3862437" cy="2786340"/>
          </a:xfrm>
          <a:prstGeom prst="rect">
            <a:avLst/>
          </a:prstGeom>
          <a:noFill/>
          <a:ln w="9525">
            <a:noFill/>
          </a:ln>
        </p:spPr>
        <p:txBody>
          <a:bodyPr wrap="square" anchor="t">
            <a:spAutoFit/>
          </a:bodyPr>
          <a:lstStyle/>
          <a:p>
            <a:pPr algn="l" fontAlgn="base">
              <a:lnSpc>
                <a:spcPct val="150000"/>
              </a:lnSpc>
            </a:pPr>
            <a:r>
              <a:rPr lang="zh-CN" altLang="en-US" sz="190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危险源是一种导致伤害或疾病、财产损失、工作环境破坏或这些情况组合的可能</a:t>
            </a:r>
            <a:r>
              <a:rPr lang="zh-CN" altLang="en-US" sz="1900" b="1" noProof="1">
                <a:solidFill>
                  <a:schemeClr val="tx1">
                    <a:lumMod val="75000"/>
                    <a:lumOff val="25000"/>
                  </a:schemeClr>
                </a:solidFill>
                <a:latin typeface="微软雅黑" panose="020B0503020204020204" pitchFamily="34" charset="-122"/>
                <a:ea typeface="微软雅黑" panose="020B0503020204020204" pitchFamily="34" charset="-122"/>
              </a:rPr>
              <a:t>如：</a:t>
            </a:r>
            <a:endParaRPr lang="zh-CN" altLang="en-US" sz="1900" b="1" noProof="1">
              <a:solidFill>
                <a:schemeClr val="tx1">
                  <a:lumMod val="75000"/>
                  <a:lumOff val="25000"/>
                </a:schemeClr>
              </a:solidFill>
              <a:latin typeface="微软雅黑" panose="020B0503020204020204" pitchFamily="34" charset="-122"/>
            </a:endParaRPr>
          </a:p>
          <a:p>
            <a:pPr marL="301625" indent="-301625" defTabSz="964565">
              <a:lnSpc>
                <a:spcPct val="150000"/>
              </a:lnSpc>
              <a:spcBef>
                <a:spcPct val="20000"/>
              </a:spcBef>
              <a:buClr>
                <a:srgbClr val="D74B4B"/>
              </a:buClr>
              <a:buFont typeface="Wingdings" panose="05000000000000000000" charset="0"/>
              <a:buChar char="l"/>
            </a:pPr>
            <a:r>
              <a:rPr lang="zh-CN" altLang="en-US" sz="1900" b="1" noProof="1">
                <a:solidFill>
                  <a:schemeClr val="accent2"/>
                </a:solidFill>
                <a:latin typeface="微软雅黑" panose="020B0503020204020204" pitchFamily="34" charset="-122"/>
                <a:ea typeface="微软雅黑" panose="020B0503020204020204" pitchFamily="34" charset="-122"/>
                <a:sym typeface="+mn-ea"/>
              </a:rPr>
              <a:t>高处作业未挂安全带      </a:t>
            </a:r>
            <a:endParaRPr lang="zh-CN" altLang="en-US" sz="1900" b="1" noProof="1">
              <a:solidFill>
                <a:schemeClr val="accent2"/>
              </a:solidFill>
              <a:latin typeface="微软雅黑" panose="020B0503020204020204" pitchFamily="34" charset="-122"/>
              <a:sym typeface="+mn-ea"/>
            </a:endParaRPr>
          </a:p>
          <a:p>
            <a:pPr marL="301625" indent="-301625" defTabSz="964565">
              <a:lnSpc>
                <a:spcPct val="150000"/>
              </a:lnSpc>
              <a:spcBef>
                <a:spcPct val="20000"/>
              </a:spcBef>
              <a:buClr>
                <a:srgbClr val="D74B4B"/>
              </a:buClr>
              <a:buFont typeface="Wingdings" panose="05000000000000000000" charset="0"/>
              <a:buChar char="l"/>
            </a:pPr>
            <a:r>
              <a:rPr lang="zh-CN" altLang="en-US" sz="1900" b="1" noProof="1">
                <a:solidFill>
                  <a:schemeClr val="accent2"/>
                </a:solidFill>
                <a:latin typeface="微软雅黑" panose="020B0503020204020204" pitchFamily="34" charset="-122"/>
                <a:ea typeface="微软雅黑" panose="020B0503020204020204" pitchFamily="34" charset="-122"/>
                <a:sym typeface="+mn-ea"/>
              </a:rPr>
              <a:t>无证驾车</a:t>
            </a:r>
            <a:endParaRPr lang="zh-CN" altLang="en-US" sz="1900" b="1" noProof="1">
              <a:solidFill>
                <a:schemeClr val="accent2"/>
              </a:solidFill>
              <a:latin typeface="微软雅黑" panose="020B0503020204020204" pitchFamily="34" charset="-122"/>
              <a:sym typeface="+mn-ea"/>
            </a:endParaRPr>
          </a:p>
          <a:p>
            <a:pPr marL="301625" indent="-301625">
              <a:lnSpc>
                <a:spcPct val="150000"/>
              </a:lnSpc>
            </a:pPr>
            <a:endParaRPr lang="zh-CN" altLang="en-US" sz="1900" b="1" noProof="1">
              <a:solidFill>
                <a:schemeClr val="accent2"/>
              </a:solidFill>
              <a:latin typeface="微软雅黑" panose="020B0503020204020204" pitchFamily="34" charset="-122"/>
              <a:sym typeface="+mn-ea"/>
            </a:endParaRPr>
          </a:p>
        </p:txBody>
      </p:sp>
      <p:sp>
        <p:nvSpPr>
          <p:cNvPr id="178188" name="矩形 20"/>
          <p:cNvSpPr/>
          <p:nvPr/>
        </p:nvSpPr>
        <p:spPr>
          <a:xfrm flipH="1">
            <a:off x="5645838" y="2283643"/>
            <a:ext cx="1359470" cy="416909"/>
          </a:xfrm>
          <a:prstGeom prst="rect">
            <a:avLst/>
          </a:prstGeom>
          <a:noFill/>
          <a:ln w="9525">
            <a:noFill/>
          </a:ln>
        </p:spPr>
        <p:txBody>
          <a:bodyPr wrap="square" anchor="t">
            <a:spAutoFit/>
          </a:bodyPr>
          <a:lstStyle/>
          <a:p>
            <a:pPr algn="ctr"/>
            <a:r>
              <a:rPr lang="zh-CN" altLang="en-US" sz="2110" b="1" dirty="0">
                <a:solidFill>
                  <a:srgbClr val="FFFFFF"/>
                </a:solidFill>
                <a:latin typeface="Segoe UI" panose="020B0502040204020203" pitchFamily="2" charset="0"/>
                <a:ea typeface="微软雅黑" panose="020B0503020204020204" pitchFamily="34" charset="-122"/>
              </a:rPr>
              <a:t>举个</a:t>
            </a:r>
          </a:p>
        </p:txBody>
      </p:sp>
      <p:sp>
        <p:nvSpPr>
          <p:cNvPr id="178189" name="矩形 21"/>
          <p:cNvSpPr/>
          <p:nvPr/>
        </p:nvSpPr>
        <p:spPr>
          <a:xfrm flipH="1">
            <a:off x="5508552" y="3628045"/>
            <a:ext cx="1634043" cy="416909"/>
          </a:xfrm>
          <a:prstGeom prst="rect">
            <a:avLst/>
          </a:prstGeom>
          <a:noFill/>
          <a:ln w="9525">
            <a:noFill/>
          </a:ln>
        </p:spPr>
        <p:txBody>
          <a:bodyPr wrap="square" anchor="t">
            <a:spAutoFit/>
          </a:bodyPr>
          <a:lstStyle/>
          <a:p>
            <a:pPr algn="ctr"/>
            <a:r>
              <a:rPr lang="zh-CN" altLang="en-US" sz="2110" b="1" dirty="0">
                <a:solidFill>
                  <a:srgbClr val="FFFFFF"/>
                </a:solidFill>
                <a:latin typeface="Segoe UI" panose="020B0502040204020203" pitchFamily="2" charset="0"/>
                <a:ea typeface="微软雅黑" panose="020B0503020204020204" pitchFamily="34" charset="-122"/>
              </a:rPr>
              <a:t>栗子</a:t>
            </a:r>
          </a:p>
        </p:txBody>
      </p:sp>
      <p:sp>
        <p:nvSpPr>
          <p:cNvPr id="18"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78188"/>
                                        </p:tgtEl>
                                        <p:attrNameLst>
                                          <p:attrName>style.visibility</p:attrName>
                                        </p:attrNameLst>
                                      </p:cBhvr>
                                      <p:to>
                                        <p:strVal val="visible"/>
                                      </p:to>
                                    </p:set>
                                    <p:animEffect transition="in" filter="fade">
                                      <p:cBhvr>
                                        <p:cTn id="13" dur="1000"/>
                                        <p:tgtEl>
                                          <p:spTgt spid="178188"/>
                                        </p:tgtEl>
                                      </p:cBhvr>
                                    </p:animEffect>
                                    <p:anim calcmode="lin" valueType="num">
                                      <p:cBhvr>
                                        <p:cTn id="14" dur="1000" fill="hold"/>
                                        <p:tgtEl>
                                          <p:spTgt spid="178188"/>
                                        </p:tgtEl>
                                        <p:attrNameLst>
                                          <p:attrName>ppt_x</p:attrName>
                                        </p:attrNameLst>
                                      </p:cBhvr>
                                      <p:tavLst>
                                        <p:tav tm="0">
                                          <p:val>
                                            <p:strVal val="#ppt_x"/>
                                          </p:val>
                                        </p:tav>
                                        <p:tav tm="100000">
                                          <p:val>
                                            <p:strVal val="#ppt_x"/>
                                          </p:val>
                                        </p:tav>
                                      </p:tavLst>
                                    </p:anim>
                                    <p:anim calcmode="lin" valueType="num">
                                      <p:cBhvr>
                                        <p:cTn id="15" dur="1000" fill="hold"/>
                                        <p:tgtEl>
                                          <p:spTgt spid="178188"/>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178189"/>
                                        </p:tgtEl>
                                        <p:attrNameLst>
                                          <p:attrName>style.visibility</p:attrName>
                                        </p:attrNameLst>
                                      </p:cBhvr>
                                      <p:to>
                                        <p:strVal val="visible"/>
                                      </p:to>
                                    </p:set>
                                    <p:animEffect transition="in" filter="fade">
                                      <p:cBhvr>
                                        <p:cTn id="18" dur="1000"/>
                                        <p:tgtEl>
                                          <p:spTgt spid="178189"/>
                                        </p:tgtEl>
                                      </p:cBhvr>
                                    </p:animEffect>
                                    <p:anim calcmode="lin" valueType="num">
                                      <p:cBhvr>
                                        <p:cTn id="19" dur="1000" fill="hold"/>
                                        <p:tgtEl>
                                          <p:spTgt spid="178189"/>
                                        </p:tgtEl>
                                        <p:attrNameLst>
                                          <p:attrName>ppt_x</p:attrName>
                                        </p:attrNameLst>
                                      </p:cBhvr>
                                      <p:tavLst>
                                        <p:tav tm="0">
                                          <p:val>
                                            <p:strVal val="#ppt_x"/>
                                          </p:val>
                                        </p:tav>
                                        <p:tav tm="100000">
                                          <p:val>
                                            <p:strVal val="#ppt_x"/>
                                          </p:val>
                                        </p:tav>
                                      </p:tavLst>
                                    </p:anim>
                                    <p:anim calcmode="lin" valueType="num">
                                      <p:cBhvr>
                                        <p:cTn id="20" dur="1000" fill="hold"/>
                                        <p:tgtEl>
                                          <p:spTgt spid="178189"/>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52" presetClass="entr" presetSubtype="0" fill="hold" grpId="0" nodeType="afterEffect">
                                  <p:stCondLst>
                                    <p:cond delay="0"/>
                                  </p:stCondLst>
                                  <p:childTnLst>
                                    <p:set>
                                      <p:cBhvr>
                                        <p:cTn id="28" dur="1" fill="hold">
                                          <p:stCondLst>
                                            <p:cond delay="0"/>
                                          </p:stCondLst>
                                        </p:cTn>
                                        <p:tgtEl>
                                          <p:spTgt spid="178186"/>
                                        </p:tgtEl>
                                        <p:attrNameLst>
                                          <p:attrName>style.visibility</p:attrName>
                                        </p:attrNameLst>
                                      </p:cBhvr>
                                      <p:to>
                                        <p:strVal val="visible"/>
                                      </p:to>
                                    </p:set>
                                    <p:animScale>
                                      <p:cBhvr>
                                        <p:cTn id="29" dur="1000" decel="50000" fill="hold">
                                          <p:stCondLst>
                                            <p:cond delay="0"/>
                                          </p:stCondLst>
                                        </p:cTn>
                                        <p:tgtEl>
                                          <p:spTgt spid="17818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0" dur="1000" decel="50000" fill="hold">
                                          <p:stCondLst>
                                            <p:cond delay="0"/>
                                          </p:stCondLst>
                                        </p:cTn>
                                        <p:tgtEl>
                                          <p:spTgt spid="178186"/>
                                        </p:tgtEl>
                                        <p:attrNameLst>
                                          <p:attrName>ppt_x</p:attrName>
                                          <p:attrName>ppt_y</p:attrName>
                                        </p:attrNameLst>
                                      </p:cBhvr>
                                    </p:animMotion>
                                    <p:animEffect transition="in" filter="fade">
                                      <p:cBhvr>
                                        <p:cTn id="31" dur="1000"/>
                                        <p:tgtEl>
                                          <p:spTgt spid="178186"/>
                                        </p:tgtEl>
                                      </p:cBhvr>
                                    </p:animEffect>
                                  </p:childTnLst>
                                </p:cTn>
                              </p:par>
                              <p:par>
                                <p:cTn id="32" presetID="52" presetClass="entr" presetSubtype="0" fill="hold" grpId="0" nodeType="withEffect">
                                  <p:stCondLst>
                                    <p:cond delay="0"/>
                                  </p:stCondLst>
                                  <p:childTnLst>
                                    <p:set>
                                      <p:cBhvr>
                                        <p:cTn id="33" dur="1" fill="hold">
                                          <p:stCondLst>
                                            <p:cond delay="0"/>
                                          </p:stCondLst>
                                        </p:cTn>
                                        <p:tgtEl>
                                          <p:spTgt spid="178187"/>
                                        </p:tgtEl>
                                        <p:attrNameLst>
                                          <p:attrName>style.visibility</p:attrName>
                                        </p:attrNameLst>
                                      </p:cBhvr>
                                      <p:to>
                                        <p:strVal val="visible"/>
                                      </p:to>
                                    </p:set>
                                    <p:animScale>
                                      <p:cBhvr>
                                        <p:cTn id="34" dur="1000" decel="50000" fill="hold">
                                          <p:stCondLst>
                                            <p:cond delay="0"/>
                                          </p:stCondLst>
                                        </p:cTn>
                                        <p:tgtEl>
                                          <p:spTgt spid="17818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5" dur="1000" decel="50000" fill="hold">
                                          <p:stCondLst>
                                            <p:cond delay="0"/>
                                          </p:stCondLst>
                                        </p:cTn>
                                        <p:tgtEl>
                                          <p:spTgt spid="178187"/>
                                        </p:tgtEl>
                                        <p:attrNameLst>
                                          <p:attrName>ppt_x</p:attrName>
                                          <p:attrName>ppt_y</p:attrName>
                                        </p:attrNameLst>
                                      </p:cBhvr>
                                    </p:animMotion>
                                    <p:animEffect transition="in" filter="fade">
                                      <p:cBhvr>
                                        <p:cTn id="36" dur="1000"/>
                                        <p:tgtEl>
                                          <p:spTgt spid="178187"/>
                                        </p:tgtEl>
                                      </p:cBhvr>
                                    </p:animEffect>
                                  </p:childTnLst>
                                </p:cTn>
                              </p:par>
                            </p:childTnLst>
                          </p:cTn>
                        </p:par>
                        <p:par>
                          <p:cTn id="37" fill="hold">
                            <p:stCondLst>
                              <p:cond delay="3000"/>
                            </p:stCondLst>
                            <p:childTnLst>
                              <p:par>
                                <p:cTn id="38" presetID="52" presetClass="entr" presetSubtype="0" fill="hold" grpId="0" nodeType="afterEffect">
                                  <p:stCondLst>
                                    <p:cond delay="0"/>
                                  </p:stCondLst>
                                  <p:childTnLst>
                                    <p:set>
                                      <p:cBhvr>
                                        <p:cTn id="39" dur="1" fill="hold">
                                          <p:stCondLst>
                                            <p:cond delay="0"/>
                                          </p:stCondLst>
                                        </p:cTn>
                                        <p:tgtEl>
                                          <p:spTgt spid="178184"/>
                                        </p:tgtEl>
                                        <p:attrNameLst>
                                          <p:attrName>style.visibility</p:attrName>
                                        </p:attrNameLst>
                                      </p:cBhvr>
                                      <p:to>
                                        <p:strVal val="visible"/>
                                      </p:to>
                                    </p:set>
                                    <p:animScale>
                                      <p:cBhvr>
                                        <p:cTn id="40" dur="1000" decel="50000" fill="hold">
                                          <p:stCondLst>
                                            <p:cond delay="0"/>
                                          </p:stCondLst>
                                        </p:cTn>
                                        <p:tgtEl>
                                          <p:spTgt spid="17818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1" dur="1000" decel="50000" fill="hold">
                                          <p:stCondLst>
                                            <p:cond delay="0"/>
                                          </p:stCondLst>
                                        </p:cTn>
                                        <p:tgtEl>
                                          <p:spTgt spid="178184"/>
                                        </p:tgtEl>
                                        <p:attrNameLst>
                                          <p:attrName>ppt_x</p:attrName>
                                          <p:attrName>ppt_y</p:attrName>
                                        </p:attrNameLst>
                                      </p:cBhvr>
                                    </p:animMotion>
                                    <p:animEffect transition="in" filter="fade">
                                      <p:cBhvr>
                                        <p:cTn id="42" dur="1000"/>
                                        <p:tgtEl>
                                          <p:spTgt spid="178184"/>
                                        </p:tgtEl>
                                      </p:cBhvr>
                                    </p:animEffect>
                                  </p:childTnLst>
                                </p:cTn>
                              </p:par>
                              <p:par>
                                <p:cTn id="43" presetID="52" presetClass="entr" presetSubtype="0" fill="hold" grpId="0" nodeType="withEffect">
                                  <p:stCondLst>
                                    <p:cond delay="0"/>
                                  </p:stCondLst>
                                  <p:childTnLst>
                                    <p:set>
                                      <p:cBhvr>
                                        <p:cTn id="44" dur="1" fill="hold">
                                          <p:stCondLst>
                                            <p:cond delay="0"/>
                                          </p:stCondLst>
                                        </p:cTn>
                                        <p:tgtEl>
                                          <p:spTgt spid="178185"/>
                                        </p:tgtEl>
                                        <p:attrNameLst>
                                          <p:attrName>style.visibility</p:attrName>
                                        </p:attrNameLst>
                                      </p:cBhvr>
                                      <p:to>
                                        <p:strVal val="visible"/>
                                      </p:to>
                                    </p:set>
                                    <p:animScale>
                                      <p:cBhvr>
                                        <p:cTn id="45" dur="1000" decel="50000" fill="hold">
                                          <p:stCondLst>
                                            <p:cond delay="0"/>
                                          </p:stCondLst>
                                        </p:cTn>
                                        <p:tgtEl>
                                          <p:spTgt spid="17818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6" dur="1000" decel="50000" fill="hold">
                                          <p:stCondLst>
                                            <p:cond delay="0"/>
                                          </p:stCondLst>
                                        </p:cTn>
                                        <p:tgtEl>
                                          <p:spTgt spid="178185"/>
                                        </p:tgtEl>
                                        <p:attrNameLst>
                                          <p:attrName>ppt_x</p:attrName>
                                          <p:attrName>ppt_y</p:attrName>
                                        </p:attrNameLst>
                                      </p:cBhvr>
                                    </p:animMotion>
                                    <p:animEffect transition="in" filter="fade">
                                      <p:cBhvr>
                                        <p:cTn id="47" dur="1000"/>
                                        <p:tgtEl>
                                          <p:spTgt spid="178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ldLvl="0" animBg="1"/>
      <p:bldP spid="178184" grpId="0" bldLvl="0" animBg="1"/>
      <p:bldP spid="178185" grpId="0"/>
      <p:bldP spid="178186" grpId="0" bldLvl="0" animBg="1"/>
      <p:bldP spid="178187" grpId="0"/>
      <p:bldP spid="178188" grpId="0"/>
      <p:bldP spid="178189"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678311" y="934397"/>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危险源辨识</a:t>
            </a:r>
          </a:p>
        </p:txBody>
      </p:sp>
      <p:sp>
        <p:nvSpPr>
          <p:cNvPr id="16" name="椭圆 15"/>
          <p:cNvSpPr/>
          <p:nvPr/>
        </p:nvSpPr>
        <p:spPr>
          <a:xfrm>
            <a:off x="4979497" y="5923406"/>
            <a:ext cx="2692153" cy="462086"/>
          </a:xfrm>
          <a:prstGeom prst="ellipse">
            <a:avLst/>
          </a:prstGeom>
          <a:solidFill>
            <a:sysClr val="window" lastClr="FFFFFF">
              <a:lumMod val="65000"/>
            </a:sysClr>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grpSp>
        <p:nvGrpSpPr>
          <p:cNvPr id="15" name="组合 14"/>
          <p:cNvGrpSpPr/>
          <p:nvPr/>
        </p:nvGrpSpPr>
        <p:grpSpPr>
          <a:xfrm>
            <a:off x="4691522" y="1879115"/>
            <a:ext cx="3491758" cy="4157093"/>
            <a:chOff x="3684588" y="-10437812"/>
            <a:chExt cx="495300" cy="628650"/>
          </a:xfrm>
          <a:solidFill>
            <a:sysClr val="windowText" lastClr="000000">
              <a:lumMod val="75000"/>
              <a:lumOff val="25000"/>
            </a:sysClr>
          </a:solidFill>
        </p:grpSpPr>
        <p:sp>
          <p:nvSpPr>
            <p:cNvPr id="12" name="Rectangle 192"/>
            <p:cNvSpPr>
              <a:spLocks noChangeArrowheads="1"/>
            </p:cNvSpPr>
            <p:nvPr/>
          </p:nvSpPr>
          <p:spPr bwMode="auto">
            <a:xfrm>
              <a:off x="3887787" y="-10437812"/>
              <a:ext cx="44450" cy="2016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6435" tIns="48218" rIns="96435" bIns="48218" numCol="1" anchor="t" anchorCtr="0" compatLnSpc="1"/>
            <a:lstStyle/>
            <a:p>
              <a:pPr fontAlgn="base"/>
              <a:endParaRPr lang="en-US" sz="2110" noProof="1"/>
            </a:p>
          </p:txBody>
        </p:sp>
        <p:sp>
          <p:nvSpPr>
            <p:cNvPr id="13" name="Rectangle 193"/>
            <p:cNvSpPr>
              <a:spLocks noChangeArrowheads="1"/>
            </p:cNvSpPr>
            <p:nvPr/>
          </p:nvSpPr>
          <p:spPr bwMode="auto">
            <a:xfrm>
              <a:off x="3887787" y="-10213975"/>
              <a:ext cx="44450" cy="180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6435" tIns="48218" rIns="96435" bIns="48218" numCol="1" anchor="t" anchorCtr="0" compatLnSpc="1"/>
            <a:lstStyle/>
            <a:p>
              <a:pPr fontAlgn="base"/>
              <a:endParaRPr lang="en-US" sz="2110" noProof="1"/>
            </a:p>
          </p:txBody>
        </p:sp>
        <p:sp>
          <p:nvSpPr>
            <p:cNvPr id="14" name="Rectangle 194"/>
            <p:cNvSpPr>
              <a:spLocks noChangeArrowheads="1"/>
            </p:cNvSpPr>
            <p:nvPr/>
          </p:nvSpPr>
          <p:spPr bwMode="auto">
            <a:xfrm>
              <a:off x="3887787" y="-10010775"/>
              <a:ext cx="44450" cy="2016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6435" tIns="48218" rIns="96435" bIns="48218" numCol="1" anchor="t" anchorCtr="0" compatLnSpc="1"/>
            <a:lstStyle/>
            <a:p>
              <a:pPr fontAlgn="base"/>
              <a:endParaRPr lang="en-US" sz="2110" noProof="1"/>
            </a:p>
          </p:txBody>
        </p:sp>
        <p:sp>
          <p:nvSpPr>
            <p:cNvPr id="11" name="Freeform 191"/>
            <p:cNvSpPr/>
            <p:nvPr/>
          </p:nvSpPr>
          <p:spPr bwMode="auto">
            <a:xfrm>
              <a:off x="3684588" y="-10145712"/>
              <a:ext cx="473075" cy="112713"/>
            </a:xfrm>
            <a:custGeom>
              <a:avLst/>
              <a:gdLst>
                <a:gd name="T0" fmla="*/ 0 w 298"/>
                <a:gd name="T1" fmla="*/ 35 h 71"/>
                <a:gd name="T2" fmla="*/ 43 w 298"/>
                <a:gd name="T3" fmla="*/ 0 h 71"/>
                <a:gd name="T4" fmla="*/ 298 w 298"/>
                <a:gd name="T5" fmla="*/ 0 h 71"/>
                <a:gd name="T6" fmla="*/ 298 w 298"/>
                <a:gd name="T7" fmla="*/ 71 h 71"/>
                <a:gd name="T8" fmla="*/ 43 w 298"/>
                <a:gd name="T9" fmla="*/ 71 h 71"/>
                <a:gd name="T10" fmla="*/ 0 w 298"/>
                <a:gd name="T11" fmla="*/ 35 h 71"/>
              </a:gdLst>
              <a:ahLst/>
              <a:cxnLst>
                <a:cxn ang="0">
                  <a:pos x="T0" y="T1"/>
                </a:cxn>
                <a:cxn ang="0">
                  <a:pos x="T2" y="T3"/>
                </a:cxn>
                <a:cxn ang="0">
                  <a:pos x="T4" y="T5"/>
                </a:cxn>
                <a:cxn ang="0">
                  <a:pos x="T6" y="T7"/>
                </a:cxn>
                <a:cxn ang="0">
                  <a:pos x="T8" y="T9"/>
                </a:cxn>
                <a:cxn ang="0">
                  <a:pos x="T10" y="T11"/>
                </a:cxn>
              </a:cxnLst>
              <a:rect l="0" t="0" r="r" b="b"/>
              <a:pathLst>
                <a:path w="298" h="71">
                  <a:moveTo>
                    <a:pt x="0" y="35"/>
                  </a:moveTo>
                  <a:lnTo>
                    <a:pt x="43" y="0"/>
                  </a:lnTo>
                  <a:lnTo>
                    <a:pt x="298" y="0"/>
                  </a:lnTo>
                  <a:lnTo>
                    <a:pt x="298" y="71"/>
                  </a:lnTo>
                  <a:lnTo>
                    <a:pt x="43" y="71"/>
                  </a:lnTo>
                  <a:lnTo>
                    <a:pt x="0" y="35"/>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pPr fontAlgn="base"/>
              <a:endParaRPr lang="en-US" sz="2110" noProof="1"/>
            </a:p>
          </p:txBody>
        </p:sp>
        <p:sp>
          <p:nvSpPr>
            <p:cNvPr id="10" name="Freeform 190"/>
            <p:cNvSpPr/>
            <p:nvPr/>
          </p:nvSpPr>
          <p:spPr bwMode="auto">
            <a:xfrm>
              <a:off x="3706813" y="-10348912"/>
              <a:ext cx="473075" cy="112713"/>
            </a:xfrm>
            <a:custGeom>
              <a:avLst/>
              <a:gdLst>
                <a:gd name="T0" fmla="*/ 298 w 298"/>
                <a:gd name="T1" fmla="*/ 36 h 71"/>
                <a:gd name="T2" fmla="*/ 256 w 298"/>
                <a:gd name="T3" fmla="*/ 71 h 71"/>
                <a:gd name="T4" fmla="*/ 0 w 298"/>
                <a:gd name="T5" fmla="*/ 71 h 71"/>
                <a:gd name="T6" fmla="*/ 0 w 298"/>
                <a:gd name="T7" fmla="*/ 0 h 71"/>
                <a:gd name="T8" fmla="*/ 256 w 298"/>
                <a:gd name="T9" fmla="*/ 0 h 71"/>
                <a:gd name="T10" fmla="*/ 298 w 298"/>
                <a:gd name="T11" fmla="*/ 36 h 71"/>
              </a:gdLst>
              <a:ahLst/>
              <a:cxnLst>
                <a:cxn ang="0">
                  <a:pos x="T0" y="T1"/>
                </a:cxn>
                <a:cxn ang="0">
                  <a:pos x="T2" y="T3"/>
                </a:cxn>
                <a:cxn ang="0">
                  <a:pos x="T4" y="T5"/>
                </a:cxn>
                <a:cxn ang="0">
                  <a:pos x="T6" y="T7"/>
                </a:cxn>
                <a:cxn ang="0">
                  <a:pos x="T8" y="T9"/>
                </a:cxn>
                <a:cxn ang="0">
                  <a:pos x="T10" y="T11"/>
                </a:cxn>
              </a:cxnLst>
              <a:rect l="0" t="0" r="r" b="b"/>
              <a:pathLst>
                <a:path w="298" h="71">
                  <a:moveTo>
                    <a:pt x="298" y="36"/>
                  </a:moveTo>
                  <a:lnTo>
                    <a:pt x="256" y="71"/>
                  </a:lnTo>
                  <a:lnTo>
                    <a:pt x="0" y="71"/>
                  </a:lnTo>
                  <a:lnTo>
                    <a:pt x="0" y="0"/>
                  </a:lnTo>
                  <a:lnTo>
                    <a:pt x="256" y="0"/>
                  </a:lnTo>
                  <a:lnTo>
                    <a:pt x="298" y="36"/>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pPr fontAlgn="base"/>
              <a:endParaRPr lang="en-US" sz="2110" noProof="1"/>
            </a:p>
          </p:txBody>
        </p:sp>
      </p:grpSp>
      <p:sp>
        <p:nvSpPr>
          <p:cNvPr id="178184" name="TextBox 17"/>
          <p:cNvSpPr txBox="1"/>
          <p:nvPr/>
        </p:nvSpPr>
        <p:spPr>
          <a:xfrm>
            <a:off x="8413332" y="2292014"/>
            <a:ext cx="1772900" cy="584251"/>
          </a:xfrm>
          <a:prstGeom prst="rect">
            <a:avLst/>
          </a:prstGeom>
          <a:solidFill>
            <a:schemeClr val="accent2"/>
          </a:solidFill>
          <a:ln w="9525">
            <a:noFill/>
          </a:ln>
        </p:spPr>
        <p:txBody>
          <a:bodyPr wrap="none" lIns="128577" tIns="64288" rIns="128577" bIns="64288" anchor="t">
            <a:spAutoFit/>
          </a:bodyPr>
          <a:lstStyle/>
          <a:p>
            <a:r>
              <a:rPr lang="zh-CN" altLang="en-US" sz="2955" b="1" dirty="0">
                <a:solidFill>
                  <a:srgbClr val="FFFFFF"/>
                </a:solidFill>
                <a:latin typeface="Segoe UI" panose="020B0502040204020203" pitchFamily="2" charset="0"/>
                <a:ea typeface="微软雅黑" panose="020B0503020204020204" pitchFamily="34" charset="-122"/>
              </a:rPr>
              <a:t>错误方法</a:t>
            </a:r>
          </a:p>
        </p:txBody>
      </p:sp>
      <p:sp>
        <p:nvSpPr>
          <p:cNvPr id="178185" name="矩形 17"/>
          <p:cNvSpPr/>
          <p:nvPr/>
        </p:nvSpPr>
        <p:spPr>
          <a:xfrm>
            <a:off x="8413332" y="2857902"/>
            <a:ext cx="3862435" cy="1793248"/>
          </a:xfrm>
          <a:prstGeom prst="rect">
            <a:avLst/>
          </a:prstGeom>
          <a:noFill/>
          <a:ln w="9525">
            <a:noFill/>
          </a:ln>
        </p:spPr>
        <p:txBody>
          <a:bodyPr wrap="square" anchor="t">
            <a:spAutoFit/>
          </a:bodyPr>
          <a:lstStyle/>
          <a:p>
            <a:pPr marL="301625" indent="-301625" defTabSz="964565">
              <a:lnSpc>
                <a:spcPct val="150000"/>
              </a:lnSpc>
              <a:buClr>
                <a:srgbClr val="D74B4B"/>
              </a:buClr>
              <a:buFont typeface="Wingdings" panose="05000000000000000000" charset="0"/>
              <a:buChar char="l"/>
            </a:pPr>
            <a:r>
              <a:rPr lang="zh-CN" altLang="en-US" sz="1900" b="1">
                <a:solidFill>
                  <a:schemeClr val="accent2"/>
                </a:solidFill>
                <a:latin typeface="微软雅黑" panose="020B0503020204020204" pitchFamily="34" charset="-122"/>
                <a:ea typeface="微软雅黑" panose="020B0503020204020204" pitchFamily="34" charset="-122"/>
              </a:rPr>
              <a:t>将设备设施作为危险源：空压机、行车</a:t>
            </a:r>
          </a:p>
          <a:p>
            <a:pPr marL="301625" indent="-301625" defTabSz="964565">
              <a:lnSpc>
                <a:spcPct val="150000"/>
              </a:lnSpc>
              <a:buClr>
                <a:srgbClr val="D74B4B"/>
              </a:buClr>
              <a:buFont typeface="Wingdings" panose="05000000000000000000" charset="0"/>
              <a:buChar char="l"/>
            </a:pPr>
            <a:r>
              <a:rPr lang="zh-CN" altLang="en-US" sz="1900" b="1">
                <a:solidFill>
                  <a:schemeClr val="accent2"/>
                </a:solidFill>
                <a:latin typeface="微软雅黑" panose="020B0503020204020204" pitchFamily="34" charset="-122"/>
                <a:ea typeface="微软雅黑" panose="020B0503020204020204" pitchFamily="34" charset="-122"/>
              </a:rPr>
              <a:t>将活动</a:t>
            </a:r>
            <a:r>
              <a:rPr lang="en-US" altLang="zh-CN" sz="1900" b="1">
                <a:solidFill>
                  <a:schemeClr val="accent2"/>
                </a:solidFill>
                <a:latin typeface="微软雅黑" panose="020B0503020204020204" pitchFamily="34" charset="-122"/>
                <a:ea typeface="微软雅黑" panose="020B0503020204020204" pitchFamily="34" charset="-122"/>
              </a:rPr>
              <a:t>/</a:t>
            </a:r>
            <a:r>
              <a:rPr lang="zh-CN" altLang="en-US" sz="1900" b="1">
                <a:solidFill>
                  <a:schemeClr val="accent2"/>
                </a:solidFill>
                <a:latin typeface="微软雅黑" panose="020B0503020204020204" pitchFamily="34" charset="-122"/>
                <a:ea typeface="微软雅黑" panose="020B0503020204020204" pitchFamily="34" charset="-122"/>
              </a:rPr>
              <a:t>服务作为危险源：行车检修</a:t>
            </a:r>
            <a:endParaRPr lang="zh-CN" altLang="en-US" sz="1900" b="1" dirty="0">
              <a:solidFill>
                <a:schemeClr val="accent2"/>
              </a:solidFill>
              <a:latin typeface="微软雅黑" panose="020B0503020204020204" pitchFamily="34" charset="-122"/>
              <a:ea typeface="微软雅黑" panose="020B0503020204020204" pitchFamily="34" charset="-122"/>
            </a:endParaRPr>
          </a:p>
        </p:txBody>
      </p:sp>
      <p:sp>
        <p:nvSpPr>
          <p:cNvPr id="178186" name="TextBox 17"/>
          <p:cNvSpPr txBox="1"/>
          <p:nvPr/>
        </p:nvSpPr>
        <p:spPr>
          <a:xfrm>
            <a:off x="2811480" y="2292014"/>
            <a:ext cx="1772900" cy="584251"/>
          </a:xfrm>
          <a:prstGeom prst="rect">
            <a:avLst/>
          </a:prstGeom>
          <a:solidFill>
            <a:schemeClr val="tx2"/>
          </a:solidFill>
          <a:ln w="9525">
            <a:noFill/>
          </a:ln>
        </p:spPr>
        <p:txBody>
          <a:bodyPr wrap="none" lIns="128577" tIns="64288" rIns="128577" bIns="64288" anchor="t">
            <a:spAutoFit/>
          </a:bodyPr>
          <a:lstStyle/>
          <a:p>
            <a:pPr algn="r"/>
            <a:r>
              <a:rPr lang="zh-CN" altLang="en-US" sz="2955" b="1" dirty="0">
                <a:solidFill>
                  <a:srgbClr val="FFFFFF"/>
                </a:solidFill>
                <a:latin typeface="Segoe UI" panose="020B0502040204020203" pitchFamily="2" charset="0"/>
                <a:ea typeface="微软雅黑" panose="020B0503020204020204" pitchFamily="34" charset="-122"/>
              </a:rPr>
              <a:t>正确方法</a:t>
            </a:r>
          </a:p>
        </p:txBody>
      </p:sp>
      <p:sp>
        <p:nvSpPr>
          <p:cNvPr id="178187" name="矩形 19"/>
          <p:cNvSpPr/>
          <p:nvPr/>
        </p:nvSpPr>
        <p:spPr>
          <a:xfrm>
            <a:off x="721944" y="2857902"/>
            <a:ext cx="3862437" cy="2195345"/>
          </a:xfrm>
          <a:prstGeom prst="rect">
            <a:avLst/>
          </a:prstGeom>
          <a:noFill/>
          <a:ln w="9525">
            <a:noFill/>
          </a:ln>
        </p:spPr>
        <p:txBody>
          <a:bodyPr wrap="square" anchor="t">
            <a:spAutoFit/>
          </a:bodyPr>
          <a:lstStyle/>
          <a:p>
            <a:pPr defTabSz="964565">
              <a:lnSpc>
                <a:spcPct val="150000"/>
              </a:lnSpc>
              <a:spcBef>
                <a:spcPct val="20000"/>
              </a:spcBef>
              <a:buClr>
                <a:srgbClr val="D74B4B"/>
              </a:buClr>
              <a:buFont typeface="Wingdings" panose="05000000000000000000" charset="0"/>
            </a:pPr>
            <a:r>
              <a:rPr lang="zh-CN" altLang="en-US" sz="190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要描述到根源、状态</a:t>
            </a:r>
            <a:r>
              <a:rPr lang="zh-CN" altLang="zh-CN" sz="1900" b="1" noProof="1">
                <a:solidFill>
                  <a:schemeClr val="tx1">
                    <a:lumMod val="75000"/>
                    <a:lumOff val="25000"/>
                  </a:schemeClr>
                </a:solidFill>
                <a:latin typeface="微软雅黑" panose="020B0503020204020204" pitchFamily="34" charset="-122"/>
                <a:ea typeface="微软雅黑" panose="020B0503020204020204" pitchFamily="34" charset="-122"/>
                <a:sym typeface="+mn-ea"/>
              </a:rPr>
              <a:t>如：</a:t>
            </a:r>
            <a:endParaRPr lang="zh-CN" altLang="zh-CN" sz="1900" b="1" noProof="1">
              <a:solidFill>
                <a:schemeClr val="tx1">
                  <a:lumMod val="75000"/>
                  <a:lumOff val="25000"/>
                </a:schemeClr>
              </a:solidFill>
              <a:latin typeface="微软雅黑" panose="020B0503020204020204" pitchFamily="34" charset="-122"/>
              <a:sym typeface="+mn-ea"/>
            </a:endParaRPr>
          </a:p>
          <a:p>
            <a:pPr marL="301625" indent="-301625" defTabSz="964565">
              <a:lnSpc>
                <a:spcPct val="150000"/>
              </a:lnSpc>
              <a:spcBef>
                <a:spcPts val="0"/>
              </a:spcBef>
              <a:buClr>
                <a:srgbClr val="D74B4B"/>
              </a:buClr>
              <a:buFont typeface="Wingdings" panose="05000000000000000000" charset="0"/>
              <a:buChar char="l"/>
            </a:pPr>
            <a:r>
              <a:rPr lang="zh-CN" altLang="en-US" sz="1900" b="1" noProof="1">
                <a:solidFill>
                  <a:schemeClr val="accent2"/>
                </a:solidFill>
                <a:latin typeface="微软雅黑" panose="020B0503020204020204" pitchFamily="34" charset="-122"/>
                <a:ea typeface="微软雅黑" panose="020B0503020204020204" pitchFamily="34" charset="-122"/>
                <a:sym typeface="+mn-ea"/>
              </a:rPr>
              <a:t>空压机无防护装置、</a:t>
            </a:r>
            <a:endParaRPr lang="zh-CN" altLang="en-US" sz="1900" b="1" noProof="1">
              <a:solidFill>
                <a:schemeClr val="accent2"/>
              </a:solidFill>
              <a:latin typeface="微软雅黑" panose="020B0503020204020204" pitchFamily="34" charset="-122"/>
              <a:sym typeface="+mn-ea"/>
            </a:endParaRPr>
          </a:p>
          <a:p>
            <a:pPr marL="301625" indent="-301625" defTabSz="964565">
              <a:lnSpc>
                <a:spcPct val="150000"/>
              </a:lnSpc>
              <a:spcBef>
                <a:spcPts val="0"/>
              </a:spcBef>
              <a:buClr>
                <a:srgbClr val="D74B4B"/>
              </a:buClr>
              <a:buFont typeface="Wingdings" panose="05000000000000000000" charset="0"/>
              <a:buChar char="l"/>
            </a:pPr>
            <a:r>
              <a:rPr lang="zh-CN" altLang="en-US" sz="1900" b="1" noProof="1">
                <a:solidFill>
                  <a:schemeClr val="accent2"/>
                </a:solidFill>
                <a:latin typeface="微软雅黑" panose="020B0503020204020204" pitchFamily="34" charset="-122"/>
                <a:ea typeface="微软雅黑" panose="020B0503020204020204" pitchFamily="34" charset="-122"/>
                <a:sym typeface="+mn-ea"/>
              </a:rPr>
              <a:t>行车钢丝绳未定期检查</a:t>
            </a:r>
            <a:endParaRPr lang="zh-CN" altLang="en-US" sz="1900" b="1" noProof="1">
              <a:solidFill>
                <a:schemeClr val="accent2"/>
              </a:solidFill>
              <a:latin typeface="微软雅黑" panose="020B0503020204020204" pitchFamily="34" charset="-122"/>
              <a:sym typeface="+mn-ea"/>
            </a:endParaRPr>
          </a:p>
          <a:p>
            <a:pPr marL="301625" indent="-301625" defTabSz="964565">
              <a:lnSpc>
                <a:spcPct val="150000"/>
              </a:lnSpc>
              <a:spcBef>
                <a:spcPts val="0"/>
              </a:spcBef>
              <a:buClr>
                <a:srgbClr val="D74B4B"/>
              </a:buClr>
              <a:buFont typeface="Wingdings" panose="05000000000000000000" charset="0"/>
              <a:buChar char="l"/>
            </a:pPr>
            <a:r>
              <a:rPr lang="zh-CN" altLang="en-US" sz="1900" b="1" noProof="1">
                <a:solidFill>
                  <a:schemeClr val="accent2"/>
                </a:solidFill>
                <a:latin typeface="微软雅黑" panose="020B0503020204020204" pitchFamily="34" charset="-122"/>
                <a:ea typeface="微软雅黑" panose="020B0503020204020204" pitchFamily="34" charset="-122"/>
                <a:sym typeface="+mn-ea"/>
              </a:rPr>
              <a:t>行车检修时未挂停机牌</a:t>
            </a:r>
            <a:endParaRPr lang="zh-CN" altLang="en-US" sz="1900" b="1" noProof="1">
              <a:solidFill>
                <a:schemeClr val="accent2"/>
              </a:solidFill>
              <a:latin typeface="微软雅黑" panose="020B0503020204020204" pitchFamily="34" charset="-122"/>
              <a:sym typeface="+mn-ea"/>
            </a:endParaRPr>
          </a:p>
          <a:p>
            <a:pPr marL="301625" indent="-301625" defTabSz="964565">
              <a:spcBef>
                <a:spcPct val="20000"/>
              </a:spcBef>
            </a:pPr>
            <a:endParaRPr lang="zh-CN" altLang="en-US" sz="1900" b="1" noProof="1">
              <a:solidFill>
                <a:schemeClr val="accent2"/>
              </a:solidFill>
              <a:latin typeface="微软雅黑" panose="020B0503020204020204" pitchFamily="34" charset="-122"/>
              <a:sym typeface="+mn-ea"/>
            </a:endParaRPr>
          </a:p>
        </p:txBody>
      </p:sp>
      <p:sp>
        <p:nvSpPr>
          <p:cNvPr id="178188" name="矩形 20"/>
          <p:cNvSpPr/>
          <p:nvPr/>
        </p:nvSpPr>
        <p:spPr>
          <a:xfrm flipH="1">
            <a:off x="5645838" y="2645275"/>
            <a:ext cx="1359470" cy="416909"/>
          </a:xfrm>
          <a:prstGeom prst="rect">
            <a:avLst/>
          </a:prstGeom>
          <a:noFill/>
          <a:ln w="9525">
            <a:noFill/>
          </a:ln>
        </p:spPr>
        <p:txBody>
          <a:bodyPr wrap="square" anchor="t">
            <a:spAutoFit/>
          </a:bodyPr>
          <a:lstStyle/>
          <a:p>
            <a:pPr algn="ctr"/>
            <a:r>
              <a:rPr lang="zh-CN" altLang="en-US" sz="2110" b="1" dirty="0">
                <a:solidFill>
                  <a:srgbClr val="FFFFFF"/>
                </a:solidFill>
                <a:latin typeface="Segoe UI" panose="020B0502040204020203" pitchFamily="2" charset="0"/>
                <a:ea typeface="微软雅黑" panose="020B0503020204020204" pitchFamily="34" charset="-122"/>
              </a:rPr>
              <a:t>举个</a:t>
            </a:r>
          </a:p>
        </p:txBody>
      </p:sp>
      <p:sp>
        <p:nvSpPr>
          <p:cNvPr id="178189" name="矩形 21"/>
          <p:cNvSpPr/>
          <p:nvPr/>
        </p:nvSpPr>
        <p:spPr>
          <a:xfrm flipH="1">
            <a:off x="5508552" y="3989678"/>
            <a:ext cx="1634043" cy="416909"/>
          </a:xfrm>
          <a:prstGeom prst="rect">
            <a:avLst/>
          </a:prstGeom>
          <a:noFill/>
          <a:ln w="9525">
            <a:noFill/>
          </a:ln>
        </p:spPr>
        <p:txBody>
          <a:bodyPr wrap="square" anchor="t">
            <a:spAutoFit/>
          </a:bodyPr>
          <a:lstStyle/>
          <a:p>
            <a:pPr algn="ctr"/>
            <a:r>
              <a:rPr lang="zh-CN" altLang="en-US" sz="2110" b="1" dirty="0">
                <a:solidFill>
                  <a:srgbClr val="FFFFFF"/>
                </a:solidFill>
                <a:latin typeface="Segoe UI" panose="020B0502040204020203" pitchFamily="2" charset="0"/>
                <a:ea typeface="微软雅黑" panose="020B0503020204020204" pitchFamily="34" charset="-122"/>
              </a:rPr>
              <a:t>栗子</a:t>
            </a:r>
          </a:p>
        </p:txBody>
      </p:sp>
      <p:sp>
        <p:nvSpPr>
          <p:cNvPr id="18"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78188"/>
                                        </p:tgtEl>
                                        <p:attrNameLst>
                                          <p:attrName>style.visibility</p:attrName>
                                        </p:attrNameLst>
                                      </p:cBhvr>
                                      <p:to>
                                        <p:strVal val="visible"/>
                                      </p:to>
                                    </p:set>
                                    <p:animEffect transition="in" filter="fade">
                                      <p:cBhvr>
                                        <p:cTn id="13" dur="1000"/>
                                        <p:tgtEl>
                                          <p:spTgt spid="178188"/>
                                        </p:tgtEl>
                                      </p:cBhvr>
                                    </p:animEffect>
                                    <p:anim calcmode="lin" valueType="num">
                                      <p:cBhvr>
                                        <p:cTn id="14" dur="1000" fill="hold"/>
                                        <p:tgtEl>
                                          <p:spTgt spid="178188"/>
                                        </p:tgtEl>
                                        <p:attrNameLst>
                                          <p:attrName>ppt_x</p:attrName>
                                        </p:attrNameLst>
                                      </p:cBhvr>
                                      <p:tavLst>
                                        <p:tav tm="0">
                                          <p:val>
                                            <p:strVal val="#ppt_x"/>
                                          </p:val>
                                        </p:tav>
                                        <p:tav tm="100000">
                                          <p:val>
                                            <p:strVal val="#ppt_x"/>
                                          </p:val>
                                        </p:tav>
                                      </p:tavLst>
                                    </p:anim>
                                    <p:anim calcmode="lin" valueType="num">
                                      <p:cBhvr>
                                        <p:cTn id="15" dur="1000" fill="hold"/>
                                        <p:tgtEl>
                                          <p:spTgt spid="178188"/>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178189"/>
                                        </p:tgtEl>
                                        <p:attrNameLst>
                                          <p:attrName>style.visibility</p:attrName>
                                        </p:attrNameLst>
                                      </p:cBhvr>
                                      <p:to>
                                        <p:strVal val="visible"/>
                                      </p:to>
                                    </p:set>
                                    <p:animEffect transition="in" filter="fade">
                                      <p:cBhvr>
                                        <p:cTn id="18" dur="1000"/>
                                        <p:tgtEl>
                                          <p:spTgt spid="178189"/>
                                        </p:tgtEl>
                                      </p:cBhvr>
                                    </p:animEffect>
                                    <p:anim calcmode="lin" valueType="num">
                                      <p:cBhvr>
                                        <p:cTn id="19" dur="1000" fill="hold"/>
                                        <p:tgtEl>
                                          <p:spTgt spid="178189"/>
                                        </p:tgtEl>
                                        <p:attrNameLst>
                                          <p:attrName>ppt_x</p:attrName>
                                        </p:attrNameLst>
                                      </p:cBhvr>
                                      <p:tavLst>
                                        <p:tav tm="0">
                                          <p:val>
                                            <p:strVal val="#ppt_x"/>
                                          </p:val>
                                        </p:tav>
                                        <p:tav tm="100000">
                                          <p:val>
                                            <p:strVal val="#ppt_x"/>
                                          </p:val>
                                        </p:tav>
                                      </p:tavLst>
                                    </p:anim>
                                    <p:anim calcmode="lin" valueType="num">
                                      <p:cBhvr>
                                        <p:cTn id="20" dur="1000" fill="hold"/>
                                        <p:tgtEl>
                                          <p:spTgt spid="178189"/>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52" presetClass="entr" presetSubtype="0" fill="hold" grpId="0" nodeType="afterEffect">
                                  <p:stCondLst>
                                    <p:cond delay="0"/>
                                  </p:stCondLst>
                                  <p:childTnLst>
                                    <p:set>
                                      <p:cBhvr>
                                        <p:cTn id="28" dur="1" fill="hold">
                                          <p:stCondLst>
                                            <p:cond delay="0"/>
                                          </p:stCondLst>
                                        </p:cTn>
                                        <p:tgtEl>
                                          <p:spTgt spid="178186"/>
                                        </p:tgtEl>
                                        <p:attrNameLst>
                                          <p:attrName>style.visibility</p:attrName>
                                        </p:attrNameLst>
                                      </p:cBhvr>
                                      <p:to>
                                        <p:strVal val="visible"/>
                                      </p:to>
                                    </p:set>
                                    <p:animScale>
                                      <p:cBhvr>
                                        <p:cTn id="29" dur="1000" decel="50000" fill="hold">
                                          <p:stCondLst>
                                            <p:cond delay="0"/>
                                          </p:stCondLst>
                                        </p:cTn>
                                        <p:tgtEl>
                                          <p:spTgt spid="17818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0" dur="1000" decel="50000" fill="hold">
                                          <p:stCondLst>
                                            <p:cond delay="0"/>
                                          </p:stCondLst>
                                        </p:cTn>
                                        <p:tgtEl>
                                          <p:spTgt spid="178186"/>
                                        </p:tgtEl>
                                        <p:attrNameLst>
                                          <p:attrName>ppt_x</p:attrName>
                                          <p:attrName>ppt_y</p:attrName>
                                        </p:attrNameLst>
                                      </p:cBhvr>
                                    </p:animMotion>
                                    <p:animEffect transition="in" filter="fade">
                                      <p:cBhvr>
                                        <p:cTn id="31" dur="1000"/>
                                        <p:tgtEl>
                                          <p:spTgt spid="178186"/>
                                        </p:tgtEl>
                                      </p:cBhvr>
                                    </p:animEffect>
                                  </p:childTnLst>
                                </p:cTn>
                              </p:par>
                              <p:par>
                                <p:cTn id="32" presetID="52" presetClass="entr" presetSubtype="0" fill="hold" grpId="0" nodeType="withEffect">
                                  <p:stCondLst>
                                    <p:cond delay="0"/>
                                  </p:stCondLst>
                                  <p:childTnLst>
                                    <p:set>
                                      <p:cBhvr>
                                        <p:cTn id="33" dur="1" fill="hold">
                                          <p:stCondLst>
                                            <p:cond delay="0"/>
                                          </p:stCondLst>
                                        </p:cTn>
                                        <p:tgtEl>
                                          <p:spTgt spid="178187"/>
                                        </p:tgtEl>
                                        <p:attrNameLst>
                                          <p:attrName>style.visibility</p:attrName>
                                        </p:attrNameLst>
                                      </p:cBhvr>
                                      <p:to>
                                        <p:strVal val="visible"/>
                                      </p:to>
                                    </p:set>
                                    <p:animScale>
                                      <p:cBhvr>
                                        <p:cTn id="34" dur="1000" decel="50000" fill="hold">
                                          <p:stCondLst>
                                            <p:cond delay="0"/>
                                          </p:stCondLst>
                                        </p:cTn>
                                        <p:tgtEl>
                                          <p:spTgt spid="17818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5" dur="1000" decel="50000" fill="hold">
                                          <p:stCondLst>
                                            <p:cond delay="0"/>
                                          </p:stCondLst>
                                        </p:cTn>
                                        <p:tgtEl>
                                          <p:spTgt spid="178187"/>
                                        </p:tgtEl>
                                        <p:attrNameLst>
                                          <p:attrName>ppt_x</p:attrName>
                                          <p:attrName>ppt_y</p:attrName>
                                        </p:attrNameLst>
                                      </p:cBhvr>
                                    </p:animMotion>
                                    <p:animEffect transition="in" filter="fade">
                                      <p:cBhvr>
                                        <p:cTn id="36" dur="1000"/>
                                        <p:tgtEl>
                                          <p:spTgt spid="178187"/>
                                        </p:tgtEl>
                                      </p:cBhvr>
                                    </p:animEffect>
                                  </p:childTnLst>
                                </p:cTn>
                              </p:par>
                            </p:childTnLst>
                          </p:cTn>
                        </p:par>
                        <p:par>
                          <p:cTn id="37" fill="hold">
                            <p:stCondLst>
                              <p:cond delay="3000"/>
                            </p:stCondLst>
                            <p:childTnLst>
                              <p:par>
                                <p:cTn id="38" presetID="52" presetClass="entr" presetSubtype="0" fill="hold" grpId="0" nodeType="afterEffect">
                                  <p:stCondLst>
                                    <p:cond delay="0"/>
                                  </p:stCondLst>
                                  <p:childTnLst>
                                    <p:set>
                                      <p:cBhvr>
                                        <p:cTn id="39" dur="1" fill="hold">
                                          <p:stCondLst>
                                            <p:cond delay="0"/>
                                          </p:stCondLst>
                                        </p:cTn>
                                        <p:tgtEl>
                                          <p:spTgt spid="178184"/>
                                        </p:tgtEl>
                                        <p:attrNameLst>
                                          <p:attrName>style.visibility</p:attrName>
                                        </p:attrNameLst>
                                      </p:cBhvr>
                                      <p:to>
                                        <p:strVal val="visible"/>
                                      </p:to>
                                    </p:set>
                                    <p:animScale>
                                      <p:cBhvr>
                                        <p:cTn id="40" dur="1000" decel="50000" fill="hold">
                                          <p:stCondLst>
                                            <p:cond delay="0"/>
                                          </p:stCondLst>
                                        </p:cTn>
                                        <p:tgtEl>
                                          <p:spTgt spid="17818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1" dur="1000" decel="50000" fill="hold">
                                          <p:stCondLst>
                                            <p:cond delay="0"/>
                                          </p:stCondLst>
                                        </p:cTn>
                                        <p:tgtEl>
                                          <p:spTgt spid="178184"/>
                                        </p:tgtEl>
                                        <p:attrNameLst>
                                          <p:attrName>ppt_x</p:attrName>
                                          <p:attrName>ppt_y</p:attrName>
                                        </p:attrNameLst>
                                      </p:cBhvr>
                                    </p:animMotion>
                                    <p:animEffect transition="in" filter="fade">
                                      <p:cBhvr>
                                        <p:cTn id="42" dur="1000"/>
                                        <p:tgtEl>
                                          <p:spTgt spid="178184"/>
                                        </p:tgtEl>
                                      </p:cBhvr>
                                    </p:animEffect>
                                  </p:childTnLst>
                                </p:cTn>
                              </p:par>
                              <p:par>
                                <p:cTn id="43" presetID="52" presetClass="entr" presetSubtype="0" fill="hold" grpId="0" nodeType="withEffect">
                                  <p:stCondLst>
                                    <p:cond delay="0"/>
                                  </p:stCondLst>
                                  <p:childTnLst>
                                    <p:set>
                                      <p:cBhvr>
                                        <p:cTn id="44" dur="1" fill="hold">
                                          <p:stCondLst>
                                            <p:cond delay="0"/>
                                          </p:stCondLst>
                                        </p:cTn>
                                        <p:tgtEl>
                                          <p:spTgt spid="178185"/>
                                        </p:tgtEl>
                                        <p:attrNameLst>
                                          <p:attrName>style.visibility</p:attrName>
                                        </p:attrNameLst>
                                      </p:cBhvr>
                                      <p:to>
                                        <p:strVal val="visible"/>
                                      </p:to>
                                    </p:set>
                                    <p:animScale>
                                      <p:cBhvr>
                                        <p:cTn id="45" dur="1000" decel="50000" fill="hold">
                                          <p:stCondLst>
                                            <p:cond delay="0"/>
                                          </p:stCondLst>
                                        </p:cTn>
                                        <p:tgtEl>
                                          <p:spTgt spid="17818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6" dur="1000" decel="50000" fill="hold">
                                          <p:stCondLst>
                                            <p:cond delay="0"/>
                                          </p:stCondLst>
                                        </p:cTn>
                                        <p:tgtEl>
                                          <p:spTgt spid="178185"/>
                                        </p:tgtEl>
                                        <p:attrNameLst>
                                          <p:attrName>ppt_x</p:attrName>
                                          <p:attrName>ppt_y</p:attrName>
                                        </p:attrNameLst>
                                      </p:cBhvr>
                                    </p:animMotion>
                                    <p:animEffect transition="in" filter="fade">
                                      <p:cBhvr>
                                        <p:cTn id="47" dur="1000"/>
                                        <p:tgtEl>
                                          <p:spTgt spid="178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ldLvl="0" animBg="1"/>
      <p:bldP spid="178184" grpId="0" bldLvl="0" animBg="1"/>
      <p:bldP spid="178185" grpId="0"/>
      <p:bldP spid="178186" grpId="0" bldLvl="0" animBg="1"/>
      <p:bldP spid="178187" grpId="0"/>
      <p:bldP spid="178188" grpId="0"/>
      <p:bldP spid="17818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199" name="Content Placeholder 2"/>
          <p:cNvSpPr txBox="1"/>
          <p:nvPr/>
        </p:nvSpPr>
        <p:spPr>
          <a:xfrm>
            <a:off x="884759"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一、安全生产月由来</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27" name="组合 26"/>
          <p:cNvGrpSpPr/>
          <p:nvPr/>
        </p:nvGrpSpPr>
        <p:grpSpPr>
          <a:xfrm>
            <a:off x="931984" y="1358559"/>
            <a:ext cx="10928838" cy="4850054"/>
            <a:chOff x="931984" y="1337250"/>
            <a:chExt cx="10928838" cy="4850054"/>
          </a:xfrm>
        </p:grpSpPr>
        <p:sp>
          <p:nvSpPr>
            <p:cNvPr id="28" name="矩形 27"/>
            <p:cNvSpPr/>
            <p:nvPr/>
          </p:nvSpPr>
          <p:spPr>
            <a:xfrm>
              <a:off x="3742591" y="3847503"/>
              <a:ext cx="8118231" cy="418191"/>
            </a:xfrm>
            <a:prstGeom prst="rect">
              <a:avLst/>
            </a:prstGeom>
            <a:ln>
              <a:solidFill>
                <a:srgbClr val="003366"/>
              </a:solidFill>
            </a:ln>
          </p:spPr>
          <p:txBody>
            <a:bodyPr wrap="square">
              <a:spAutoFit/>
            </a:bodyPr>
            <a:lstStyle/>
            <a:p>
              <a:pPr algn="just">
                <a:lnSpc>
                  <a:spcPct val="150000"/>
                </a:lnSpc>
              </a:pPr>
              <a:r>
                <a:rPr lang="zh-CN" altLang="en-US" sz="1600">
                  <a:cs typeface="+mn-ea"/>
                  <a:sym typeface="+mn-lt"/>
                </a:rPr>
                <a:t>全国安委会开始在全国组织开展“安全生产周”活动，从那一年开始确定活动主题。</a:t>
              </a:r>
              <a:endParaRPr lang="en-US" altLang="zh-CN" sz="1600" dirty="0">
                <a:cs typeface="+mn-ea"/>
                <a:sym typeface="+mn-lt"/>
              </a:endParaRPr>
            </a:p>
          </p:txBody>
        </p:sp>
        <p:grpSp>
          <p:nvGrpSpPr>
            <p:cNvPr id="29" name="组合 28"/>
            <p:cNvGrpSpPr/>
            <p:nvPr/>
          </p:nvGrpSpPr>
          <p:grpSpPr>
            <a:xfrm>
              <a:off x="931984" y="1337250"/>
              <a:ext cx="10603524" cy="4850054"/>
              <a:chOff x="931984" y="1337250"/>
              <a:chExt cx="10603524" cy="4850054"/>
            </a:xfrm>
          </p:grpSpPr>
          <p:sp>
            <p:nvSpPr>
              <p:cNvPr id="30" name="矩形 29"/>
              <p:cNvSpPr/>
              <p:nvPr/>
            </p:nvSpPr>
            <p:spPr>
              <a:xfrm>
                <a:off x="3742591" y="1337250"/>
                <a:ext cx="7792916" cy="1200329"/>
              </a:xfrm>
              <a:prstGeom prst="rect">
                <a:avLst/>
              </a:prstGeom>
              <a:ln>
                <a:solidFill>
                  <a:srgbClr val="003366"/>
                </a:solidFill>
              </a:ln>
            </p:spPr>
            <p:txBody>
              <a:bodyPr wrap="square">
                <a:spAutoFit/>
              </a:bodyPr>
              <a:lstStyle/>
              <a:p>
                <a:pPr algn="just">
                  <a:lnSpc>
                    <a:spcPct val="150000"/>
                  </a:lnSpc>
                </a:pPr>
                <a:r>
                  <a:rPr lang="zh-CN" altLang="en-US" sz="1600">
                    <a:cs typeface="+mn-ea"/>
                    <a:sym typeface="+mn-lt"/>
                  </a:rPr>
                  <a:t>由于种种原因，不少企业单位长期以来安全生产情况较差，伤亡事故多发，职业病严重。政府相关部门痛下决心，花大力气，采取有力措施，力争解决劳动保护工作中的问题，扭转伤亡事故和职业病严重的状况。</a:t>
                </a:r>
                <a:endParaRPr lang="en-US" altLang="zh-CN" sz="1600" dirty="0">
                  <a:cs typeface="+mn-ea"/>
                  <a:sym typeface="+mn-lt"/>
                </a:endParaRPr>
              </a:p>
            </p:txBody>
          </p:sp>
          <p:sp>
            <p:nvSpPr>
              <p:cNvPr id="31" name="矩形 30"/>
              <p:cNvSpPr/>
              <p:nvPr/>
            </p:nvSpPr>
            <p:spPr>
              <a:xfrm>
                <a:off x="3742591" y="2708030"/>
                <a:ext cx="7792916" cy="787523"/>
              </a:xfrm>
              <a:prstGeom prst="rect">
                <a:avLst/>
              </a:prstGeom>
              <a:ln>
                <a:solidFill>
                  <a:srgbClr val="003366"/>
                </a:solidFill>
              </a:ln>
            </p:spPr>
            <p:txBody>
              <a:bodyPr wrap="square">
                <a:spAutoFit/>
              </a:bodyPr>
              <a:lstStyle/>
              <a:p>
                <a:pPr algn="just">
                  <a:lnSpc>
                    <a:spcPct val="150000"/>
                  </a:lnSpc>
                </a:pPr>
                <a:r>
                  <a:rPr lang="zh-CN" altLang="en-US" sz="1600">
                    <a:cs typeface="+mn-ea"/>
                    <a:sym typeface="+mn-lt"/>
                  </a:rPr>
                  <a:t>在历经</a:t>
                </a:r>
                <a:r>
                  <a:rPr lang="en-US" altLang="zh-CN" sz="1600">
                    <a:cs typeface="+mn-ea"/>
                    <a:sym typeface="+mn-lt"/>
                  </a:rPr>
                  <a:t>5</a:t>
                </a:r>
                <a:r>
                  <a:rPr lang="zh-CN" altLang="en-US" sz="1600">
                    <a:cs typeface="+mn-ea"/>
                    <a:sym typeface="+mn-lt"/>
                  </a:rPr>
                  <a:t>次“全国安全月”活动期间，我国着重加强安全生产的宣传教育工作，使安全意识深入人心。</a:t>
                </a:r>
                <a:endParaRPr lang="en-US" altLang="zh-CN" sz="1600" dirty="0">
                  <a:cs typeface="+mn-ea"/>
                  <a:sym typeface="+mn-lt"/>
                </a:endParaRPr>
              </a:p>
            </p:txBody>
          </p:sp>
          <p:sp>
            <p:nvSpPr>
              <p:cNvPr id="32" name="矩形 31"/>
              <p:cNvSpPr/>
              <p:nvPr/>
            </p:nvSpPr>
            <p:spPr>
              <a:xfrm>
                <a:off x="3742591" y="4617644"/>
                <a:ext cx="7792917" cy="1569660"/>
              </a:xfrm>
              <a:prstGeom prst="rect">
                <a:avLst/>
              </a:prstGeom>
              <a:ln>
                <a:solidFill>
                  <a:srgbClr val="003366"/>
                </a:solidFill>
              </a:ln>
            </p:spPr>
            <p:txBody>
              <a:bodyPr wrap="square">
                <a:spAutoFit/>
              </a:bodyPr>
              <a:lstStyle/>
              <a:p>
                <a:pPr algn="just">
                  <a:lnSpc>
                    <a:spcPct val="150000"/>
                  </a:lnSpc>
                </a:pPr>
                <a:r>
                  <a:rPr lang="zh-CN" altLang="en-US" sz="1600">
                    <a:cs typeface="+mn-ea"/>
                    <a:sym typeface="+mn-lt"/>
                  </a:rPr>
                  <a:t>中共中央宣传部、国家安全生产监督管理局等部委结合当前安全生产工作的形势，在总结经验的基础上，确定</a:t>
                </a:r>
                <a:r>
                  <a:rPr lang="en-US" altLang="zh-CN" sz="1600">
                    <a:cs typeface="+mn-ea"/>
                    <a:sym typeface="+mn-lt"/>
                  </a:rPr>
                  <a:t>2002</a:t>
                </a:r>
                <a:r>
                  <a:rPr lang="zh-CN" altLang="en-US" sz="1600">
                    <a:cs typeface="+mn-ea"/>
                    <a:sym typeface="+mn-lt"/>
                  </a:rPr>
                  <a:t>年</a:t>
                </a:r>
                <a:r>
                  <a:rPr lang="en-US" altLang="zh-CN" sz="1600">
                    <a:cs typeface="+mn-ea"/>
                    <a:sym typeface="+mn-lt"/>
                  </a:rPr>
                  <a:t>6</a:t>
                </a:r>
                <a:r>
                  <a:rPr lang="zh-CN" altLang="en-US" sz="1600">
                    <a:cs typeface="+mn-ea"/>
                    <a:sym typeface="+mn-lt"/>
                  </a:rPr>
                  <a:t>月份开展首次安全生产月活动，将安全生产周活动的形式和内容进行了延伸。这是党中央、国务院为宣传安全生产一系列方针政策和普及安全生产法律法规知识、增强全民安全意识的一项重要举措。</a:t>
                </a:r>
              </a:p>
            </p:txBody>
          </p:sp>
          <p:grpSp>
            <p:nvGrpSpPr>
              <p:cNvPr id="33" name="组合 32"/>
              <p:cNvGrpSpPr/>
              <p:nvPr/>
            </p:nvGrpSpPr>
            <p:grpSpPr>
              <a:xfrm>
                <a:off x="931985" y="1690086"/>
                <a:ext cx="1863969" cy="580290"/>
                <a:chOff x="931985" y="1690086"/>
                <a:chExt cx="1863969" cy="580290"/>
              </a:xfrm>
            </p:grpSpPr>
            <p:sp>
              <p:nvSpPr>
                <p:cNvPr id="60" name="矩形 59"/>
                <p:cNvSpPr/>
                <p:nvPr/>
              </p:nvSpPr>
              <p:spPr>
                <a:xfrm>
                  <a:off x="931985" y="1690086"/>
                  <a:ext cx="1863969" cy="580290"/>
                </a:xfrm>
                <a:prstGeom prst="rect">
                  <a:avLst/>
                </a:prstGeom>
                <a:solidFill>
                  <a:srgbClr val="003366"/>
                </a:solidFill>
                <a:ln>
                  <a:solidFill>
                    <a:srgbClr val="0033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highlight>
                      <a:srgbClr val="003366"/>
                    </a:highlight>
                    <a:cs typeface="+mn-ea"/>
                    <a:sym typeface="+mn-lt"/>
                  </a:endParaRPr>
                </a:p>
              </p:txBody>
            </p:sp>
            <p:sp>
              <p:nvSpPr>
                <p:cNvPr id="61" name="矩形 60"/>
                <p:cNvSpPr/>
                <p:nvPr/>
              </p:nvSpPr>
              <p:spPr>
                <a:xfrm>
                  <a:off x="963400" y="1760421"/>
                  <a:ext cx="1832553" cy="461665"/>
                </a:xfrm>
                <a:prstGeom prst="rect">
                  <a:avLst/>
                </a:prstGeom>
                <a:ln>
                  <a:solidFill>
                    <a:srgbClr val="003366"/>
                  </a:solidFill>
                </a:ln>
              </p:spPr>
              <p:txBody>
                <a:bodyPr wrap="none">
                  <a:spAutoFit/>
                </a:bodyPr>
                <a:lstStyle/>
                <a:p>
                  <a:r>
                    <a:rPr lang="en-US" altLang="zh-CN" sz="2400">
                      <a:solidFill>
                        <a:schemeClr val="bg1"/>
                      </a:solidFill>
                      <a:cs typeface="+mn-ea"/>
                      <a:sym typeface="+mn-lt"/>
                    </a:rPr>
                    <a:t>1980</a:t>
                  </a:r>
                  <a:r>
                    <a:rPr lang="zh-CN" altLang="en-US" sz="2400">
                      <a:solidFill>
                        <a:schemeClr val="bg1"/>
                      </a:solidFill>
                      <a:cs typeface="+mn-ea"/>
                      <a:sym typeface="+mn-lt"/>
                    </a:rPr>
                    <a:t>年以前</a:t>
                  </a:r>
                </a:p>
              </p:txBody>
            </p:sp>
          </p:grpSp>
          <p:grpSp>
            <p:nvGrpSpPr>
              <p:cNvPr id="34" name="组合 33"/>
              <p:cNvGrpSpPr/>
              <p:nvPr/>
            </p:nvGrpSpPr>
            <p:grpSpPr>
              <a:xfrm>
                <a:off x="931984" y="2778368"/>
                <a:ext cx="1863969" cy="580290"/>
                <a:chOff x="931984" y="2778368"/>
                <a:chExt cx="1863969" cy="580290"/>
              </a:xfrm>
            </p:grpSpPr>
            <p:sp>
              <p:nvSpPr>
                <p:cNvPr id="58" name="矩形 57"/>
                <p:cNvSpPr/>
                <p:nvPr/>
              </p:nvSpPr>
              <p:spPr>
                <a:xfrm>
                  <a:off x="931984" y="2778368"/>
                  <a:ext cx="1863969" cy="580290"/>
                </a:xfrm>
                <a:prstGeom prst="rect">
                  <a:avLst/>
                </a:prstGeom>
                <a:solidFill>
                  <a:srgbClr val="003366"/>
                </a:solidFill>
                <a:ln>
                  <a:solidFill>
                    <a:srgbClr val="0033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highlight>
                      <a:srgbClr val="003366"/>
                    </a:highlight>
                    <a:cs typeface="+mn-ea"/>
                    <a:sym typeface="+mn-lt"/>
                  </a:endParaRPr>
                </a:p>
              </p:txBody>
            </p:sp>
            <p:sp>
              <p:nvSpPr>
                <p:cNvPr id="59" name="矩形 58"/>
                <p:cNvSpPr/>
                <p:nvPr/>
              </p:nvSpPr>
              <p:spPr>
                <a:xfrm>
                  <a:off x="1117288" y="2837680"/>
                  <a:ext cx="1524776" cy="461665"/>
                </a:xfrm>
                <a:prstGeom prst="rect">
                  <a:avLst/>
                </a:prstGeom>
                <a:ln>
                  <a:solidFill>
                    <a:srgbClr val="003366"/>
                  </a:solidFill>
                </a:ln>
              </p:spPr>
              <p:txBody>
                <a:bodyPr wrap="none">
                  <a:spAutoFit/>
                </a:bodyPr>
                <a:lstStyle/>
                <a:p>
                  <a:r>
                    <a:rPr lang="zh-CN" altLang="en-US" sz="2400">
                      <a:solidFill>
                        <a:schemeClr val="bg1"/>
                      </a:solidFill>
                      <a:cs typeface="+mn-ea"/>
                      <a:sym typeface="+mn-lt"/>
                    </a:rPr>
                    <a:t>到</a:t>
                  </a:r>
                  <a:r>
                    <a:rPr lang="en-US" altLang="zh-CN" sz="2400">
                      <a:solidFill>
                        <a:schemeClr val="bg1"/>
                      </a:solidFill>
                      <a:cs typeface="+mn-ea"/>
                      <a:sym typeface="+mn-lt"/>
                    </a:rPr>
                    <a:t>1984</a:t>
                  </a:r>
                  <a:r>
                    <a:rPr lang="zh-CN" altLang="en-US" sz="2400">
                      <a:solidFill>
                        <a:schemeClr val="bg1"/>
                      </a:solidFill>
                      <a:cs typeface="+mn-ea"/>
                      <a:sym typeface="+mn-lt"/>
                    </a:rPr>
                    <a:t>年</a:t>
                  </a:r>
                </a:p>
              </p:txBody>
            </p:sp>
          </p:grpSp>
          <p:grpSp>
            <p:nvGrpSpPr>
              <p:cNvPr id="35" name="组合 34"/>
              <p:cNvGrpSpPr/>
              <p:nvPr/>
            </p:nvGrpSpPr>
            <p:grpSpPr>
              <a:xfrm>
                <a:off x="931984" y="3866650"/>
                <a:ext cx="1863969" cy="580290"/>
                <a:chOff x="931984" y="3866650"/>
                <a:chExt cx="1863969" cy="580290"/>
              </a:xfrm>
            </p:grpSpPr>
            <p:sp>
              <p:nvSpPr>
                <p:cNvPr id="56" name="矩形 55"/>
                <p:cNvSpPr/>
                <p:nvPr/>
              </p:nvSpPr>
              <p:spPr>
                <a:xfrm>
                  <a:off x="931984" y="3866650"/>
                  <a:ext cx="1863969" cy="580290"/>
                </a:xfrm>
                <a:prstGeom prst="rect">
                  <a:avLst/>
                </a:prstGeom>
                <a:solidFill>
                  <a:srgbClr val="003366"/>
                </a:solidFill>
                <a:ln>
                  <a:solidFill>
                    <a:srgbClr val="0033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highlight>
                      <a:srgbClr val="003366"/>
                    </a:highlight>
                    <a:cs typeface="+mn-ea"/>
                    <a:sym typeface="+mn-lt"/>
                  </a:endParaRPr>
                </a:p>
              </p:txBody>
            </p:sp>
            <p:sp>
              <p:nvSpPr>
                <p:cNvPr id="57" name="矩形 56"/>
                <p:cNvSpPr/>
                <p:nvPr/>
              </p:nvSpPr>
              <p:spPr>
                <a:xfrm>
                  <a:off x="963400" y="3921975"/>
                  <a:ext cx="1832553" cy="461665"/>
                </a:xfrm>
                <a:prstGeom prst="rect">
                  <a:avLst/>
                </a:prstGeom>
                <a:ln>
                  <a:solidFill>
                    <a:srgbClr val="003366"/>
                  </a:solidFill>
                </a:ln>
              </p:spPr>
              <p:txBody>
                <a:bodyPr wrap="none">
                  <a:spAutoFit/>
                </a:bodyPr>
                <a:lstStyle/>
                <a:p>
                  <a:r>
                    <a:rPr lang="en-US" altLang="zh-CN" sz="2400">
                      <a:solidFill>
                        <a:schemeClr val="bg1"/>
                      </a:solidFill>
                      <a:cs typeface="+mn-ea"/>
                      <a:sym typeface="+mn-lt"/>
                    </a:rPr>
                    <a:t>1991</a:t>
                  </a:r>
                  <a:r>
                    <a:rPr lang="zh-CN" altLang="en-US" sz="2400">
                      <a:solidFill>
                        <a:schemeClr val="bg1"/>
                      </a:solidFill>
                      <a:cs typeface="+mn-ea"/>
                      <a:sym typeface="+mn-lt"/>
                    </a:rPr>
                    <a:t>年开始</a:t>
                  </a:r>
                </a:p>
              </p:txBody>
            </p:sp>
          </p:grpSp>
          <p:grpSp>
            <p:nvGrpSpPr>
              <p:cNvPr id="36" name="组合 35"/>
              <p:cNvGrpSpPr/>
              <p:nvPr/>
            </p:nvGrpSpPr>
            <p:grpSpPr>
              <a:xfrm>
                <a:off x="931984" y="4954932"/>
                <a:ext cx="1863969" cy="580290"/>
                <a:chOff x="931984" y="4954932"/>
                <a:chExt cx="1863969" cy="580290"/>
              </a:xfrm>
            </p:grpSpPr>
            <p:sp>
              <p:nvSpPr>
                <p:cNvPr id="54" name="矩形 53"/>
                <p:cNvSpPr/>
                <p:nvPr/>
              </p:nvSpPr>
              <p:spPr>
                <a:xfrm>
                  <a:off x="931984" y="4954932"/>
                  <a:ext cx="1863969" cy="580290"/>
                </a:xfrm>
                <a:prstGeom prst="rect">
                  <a:avLst/>
                </a:prstGeom>
                <a:solidFill>
                  <a:srgbClr val="003366"/>
                </a:solidFill>
                <a:ln>
                  <a:solidFill>
                    <a:srgbClr val="0033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highlight>
                      <a:srgbClr val="003366"/>
                    </a:highlight>
                    <a:cs typeface="+mn-ea"/>
                    <a:sym typeface="+mn-lt"/>
                  </a:endParaRPr>
                </a:p>
              </p:txBody>
            </p:sp>
            <p:sp>
              <p:nvSpPr>
                <p:cNvPr id="55" name="矩形 54"/>
                <p:cNvSpPr/>
                <p:nvPr/>
              </p:nvSpPr>
              <p:spPr>
                <a:xfrm>
                  <a:off x="1271176" y="5027841"/>
                  <a:ext cx="1217000" cy="461665"/>
                </a:xfrm>
                <a:prstGeom prst="rect">
                  <a:avLst/>
                </a:prstGeom>
                <a:ln>
                  <a:solidFill>
                    <a:srgbClr val="003366"/>
                  </a:solidFill>
                </a:ln>
              </p:spPr>
              <p:txBody>
                <a:bodyPr wrap="none">
                  <a:spAutoFit/>
                </a:bodyPr>
                <a:lstStyle/>
                <a:p>
                  <a:r>
                    <a:rPr lang="en-US" altLang="zh-CN" sz="2400">
                      <a:solidFill>
                        <a:schemeClr val="bg1"/>
                      </a:solidFill>
                      <a:cs typeface="+mn-ea"/>
                      <a:sym typeface="+mn-lt"/>
                    </a:rPr>
                    <a:t>2002</a:t>
                  </a:r>
                  <a:r>
                    <a:rPr lang="zh-CN" altLang="en-US" sz="2400">
                      <a:solidFill>
                        <a:schemeClr val="bg1"/>
                      </a:solidFill>
                      <a:cs typeface="+mn-ea"/>
                      <a:sym typeface="+mn-lt"/>
                    </a:rPr>
                    <a:t>年</a:t>
                  </a:r>
                </a:p>
              </p:txBody>
            </p:sp>
          </p:grpSp>
          <p:grpSp>
            <p:nvGrpSpPr>
              <p:cNvPr id="37" name="组合 36"/>
              <p:cNvGrpSpPr/>
              <p:nvPr/>
            </p:nvGrpSpPr>
            <p:grpSpPr>
              <a:xfrm>
                <a:off x="3199115" y="1476953"/>
                <a:ext cx="231169" cy="4352347"/>
                <a:chOff x="3199115" y="1476953"/>
                <a:chExt cx="231169" cy="4352347"/>
              </a:xfrm>
            </p:grpSpPr>
            <p:cxnSp>
              <p:nvCxnSpPr>
                <p:cNvPr id="49" name="直接连接符 48"/>
                <p:cNvCxnSpPr/>
                <p:nvPr/>
              </p:nvCxnSpPr>
              <p:spPr>
                <a:xfrm>
                  <a:off x="3314700" y="1476953"/>
                  <a:ext cx="0" cy="4352347"/>
                </a:xfrm>
                <a:prstGeom prst="line">
                  <a:avLst/>
                </a:prstGeom>
                <a:solidFill>
                  <a:srgbClr val="003366"/>
                </a:solidFill>
                <a:ln w="28575">
                  <a:solidFill>
                    <a:srgbClr val="003366"/>
                  </a:solidFill>
                </a:ln>
              </p:spPr>
              <p:style>
                <a:lnRef idx="1">
                  <a:schemeClr val="accent1"/>
                </a:lnRef>
                <a:fillRef idx="0">
                  <a:schemeClr val="accent1"/>
                </a:fillRef>
                <a:effectRef idx="0">
                  <a:schemeClr val="accent1"/>
                </a:effectRef>
                <a:fontRef idx="minor">
                  <a:schemeClr val="tx1"/>
                </a:fontRef>
              </p:style>
            </p:cxnSp>
            <p:sp>
              <p:nvSpPr>
                <p:cNvPr id="50" name="椭圆 49"/>
                <p:cNvSpPr/>
                <p:nvPr/>
              </p:nvSpPr>
              <p:spPr>
                <a:xfrm>
                  <a:off x="3199115" y="1864646"/>
                  <a:ext cx="231169" cy="231169"/>
                </a:xfrm>
                <a:prstGeom prst="ellipse">
                  <a:avLst/>
                </a:prstGeom>
                <a:solidFill>
                  <a:srgbClr val="003366"/>
                </a:solidFill>
                <a:ln>
                  <a:solidFill>
                    <a:srgbClr val="0033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1" name="椭圆 50"/>
                <p:cNvSpPr/>
                <p:nvPr/>
              </p:nvSpPr>
              <p:spPr>
                <a:xfrm>
                  <a:off x="3199115" y="2986206"/>
                  <a:ext cx="231169" cy="231169"/>
                </a:xfrm>
                <a:prstGeom prst="ellipse">
                  <a:avLst/>
                </a:prstGeom>
                <a:solidFill>
                  <a:srgbClr val="003366"/>
                </a:solidFill>
                <a:ln>
                  <a:solidFill>
                    <a:srgbClr val="0033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2" name="椭圆 51"/>
                <p:cNvSpPr/>
                <p:nvPr/>
              </p:nvSpPr>
              <p:spPr>
                <a:xfrm>
                  <a:off x="3199115" y="3992181"/>
                  <a:ext cx="231169" cy="231169"/>
                </a:xfrm>
                <a:prstGeom prst="ellipse">
                  <a:avLst/>
                </a:prstGeom>
                <a:solidFill>
                  <a:srgbClr val="003366"/>
                </a:solidFill>
                <a:ln>
                  <a:solidFill>
                    <a:srgbClr val="0033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3" name="椭圆 52"/>
                <p:cNvSpPr/>
                <p:nvPr/>
              </p:nvSpPr>
              <p:spPr>
                <a:xfrm>
                  <a:off x="3199115" y="5088350"/>
                  <a:ext cx="231169" cy="231169"/>
                </a:xfrm>
                <a:prstGeom prst="ellipse">
                  <a:avLst/>
                </a:prstGeom>
                <a:solidFill>
                  <a:srgbClr val="003366"/>
                </a:solidFill>
                <a:ln>
                  <a:solidFill>
                    <a:srgbClr val="0033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gr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733736" y="90514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危险源辨识练习</a:t>
            </a:r>
          </a:p>
        </p:txBody>
      </p:sp>
      <p:pic>
        <p:nvPicPr>
          <p:cNvPr id="144392" name="图片 2"/>
          <p:cNvPicPr>
            <a:picLocks noChangeAspect="1"/>
          </p:cNvPicPr>
          <p:nvPr/>
        </p:nvPicPr>
        <p:blipFill>
          <a:blip r:embed="rId5"/>
          <a:stretch>
            <a:fillRect/>
          </a:stretch>
        </p:blipFill>
        <p:spPr>
          <a:xfrm>
            <a:off x="303388" y="1305896"/>
            <a:ext cx="6295084" cy="4912175"/>
          </a:xfrm>
          <a:prstGeom prst="rect">
            <a:avLst/>
          </a:prstGeom>
          <a:noFill/>
          <a:ln w="9525">
            <a:noFill/>
          </a:ln>
        </p:spPr>
      </p:pic>
      <p:grpSp>
        <p:nvGrpSpPr>
          <p:cNvPr id="144393" name="组合 22"/>
          <p:cNvGrpSpPr/>
          <p:nvPr/>
        </p:nvGrpSpPr>
        <p:grpSpPr>
          <a:xfrm>
            <a:off x="6752501" y="1006210"/>
            <a:ext cx="5331401" cy="867594"/>
            <a:chOff x="0" y="0"/>
            <a:chExt cx="5054136" cy="823510"/>
          </a:xfrm>
        </p:grpSpPr>
        <p:sp>
          <p:nvSpPr>
            <p:cNvPr id="51204" name="矩形 10"/>
            <p:cNvSpPr/>
            <p:nvPr/>
          </p:nvSpPr>
          <p:spPr>
            <a:xfrm>
              <a:off x="728187" y="368992"/>
              <a:ext cx="4325949" cy="454518"/>
            </a:xfrm>
            <a:prstGeom prst="rect">
              <a:avLst/>
            </a:prstGeom>
            <a:noFill/>
            <a:ln w="9525">
              <a:noFill/>
            </a:ln>
          </p:spPr>
          <p:txBody>
            <a:bodyPr wrap="square" anchor="ctr">
              <a:spAutoFit/>
            </a:bodyPr>
            <a:lstStyle/>
            <a:p>
              <a:pPr>
                <a:lnSpc>
                  <a:spcPct val="150000"/>
                </a:lnSpc>
              </a:pPr>
              <a:r>
                <a:rPr lang="zh-CN" altLang="en-US" sz="1900" b="1" dirty="0">
                  <a:solidFill>
                    <a:srgbClr val="404040"/>
                  </a:solidFill>
                  <a:latin typeface="华文新魏" panose="02010800040101010101" pitchFamily="2" charset="-122"/>
                  <a:ea typeface="微软雅黑" panose="020B0503020204020204" pitchFamily="34" charset="-122"/>
                </a:rPr>
                <a:t>氧气皮管老化破损，氧气泄漏，回火伤人</a:t>
              </a:r>
              <a:r>
                <a:rPr lang="zh-CN" altLang="en-US" sz="1900" b="1" dirty="0">
                  <a:solidFill>
                    <a:srgbClr val="404040"/>
                  </a:solidFill>
                  <a:latin typeface="微软雅黑" panose="020B0503020204020204" pitchFamily="34" charset="-122"/>
                  <a:ea typeface="微软雅黑" panose="020B0503020204020204" pitchFamily="34" charset="-122"/>
                </a:rPr>
                <a:t>；</a:t>
              </a:r>
            </a:p>
          </p:txBody>
        </p:sp>
        <p:grpSp>
          <p:nvGrpSpPr>
            <p:cNvPr id="51205" name="组合 20"/>
            <p:cNvGrpSpPr/>
            <p:nvPr/>
          </p:nvGrpSpPr>
          <p:grpSpPr>
            <a:xfrm>
              <a:off x="0" y="88907"/>
              <a:ext cx="642797" cy="662451"/>
              <a:chOff x="0" y="736"/>
              <a:chExt cx="624884" cy="643990"/>
            </a:xfrm>
          </p:grpSpPr>
          <p:sp>
            <p:nvSpPr>
              <p:cNvPr id="51206" name="圆角矩形 9"/>
              <p:cNvSpPr/>
              <p:nvPr/>
            </p:nvSpPr>
            <p:spPr>
              <a:xfrm>
                <a:off x="0" y="736"/>
                <a:ext cx="624884" cy="625069"/>
              </a:xfrm>
              <a:prstGeom prst="roundRect">
                <a:avLst>
                  <a:gd name="adj" fmla="val 16667"/>
                </a:avLst>
              </a:prstGeom>
              <a:solidFill>
                <a:srgbClr val="D74B4B"/>
              </a:solidFill>
              <a:ln w="9525">
                <a:noFill/>
              </a:ln>
            </p:spPr>
            <p:txBody>
              <a:bodyPr anchor="ctr"/>
              <a:lstStyle/>
              <a:p>
                <a:pPr algn="ctr"/>
                <a:endParaRPr lang="en-US" altLang="zh-CN" sz="2110" dirty="0">
                  <a:solidFill>
                    <a:srgbClr val="404040"/>
                  </a:solidFill>
                  <a:latin typeface="Impact" panose="020B0806030902050204" pitchFamily="34" charset="0"/>
                  <a:ea typeface="微软雅黑" panose="020B0503020204020204" pitchFamily="34" charset="-122"/>
                </a:endParaRPr>
              </a:p>
            </p:txBody>
          </p:sp>
          <p:sp>
            <p:nvSpPr>
              <p:cNvPr id="51207" name="文本框 1"/>
              <p:cNvSpPr txBox="1"/>
              <p:nvPr/>
            </p:nvSpPr>
            <p:spPr>
              <a:xfrm>
                <a:off x="116207" y="20348"/>
                <a:ext cx="397686" cy="624378"/>
              </a:xfrm>
              <a:prstGeom prst="rect">
                <a:avLst/>
              </a:prstGeom>
              <a:noFill/>
              <a:ln w="9525">
                <a:noFill/>
              </a:ln>
            </p:spPr>
            <p:txBody>
              <a:bodyPr wrap="none" anchor="t">
                <a:spAutoFit/>
              </a:bodyPr>
              <a:lstStyle/>
              <a:p>
                <a:r>
                  <a:rPr lang="en-US" altLang="zh-CN" sz="3795" b="1" dirty="0">
                    <a:solidFill>
                      <a:srgbClr val="FFFFFF"/>
                    </a:solidFill>
                    <a:latin typeface="Calibri" panose="020F0502020204030204" pitchFamily="34" charset="0"/>
                    <a:ea typeface="微软雅黑" panose="020B0503020204020204" pitchFamily="34" charset="-122"/>
                  </a:rPr>
                  <a:t>1</a:t>
                </a:r>
              </a:p>
            </p:txBody>
          </p:sp>
        </p:grpSp>
        <p:sp>
          <p:nvSpPr>
            <p:cNvPr id="51208" name="文本框 21"/>
            <p:cNvSpPr txBox="1"/>
            <p:nvPr/>
          </p:nvSpPr>
          <p:spPr>
            <a:xfrm>
              <a:off x="728758" y="0"/>
              <a:ext cx="2686050" cy="457318"/>
            </a:xfrm>
            <a:prstGeom prst="rect">
              <a:avLst/>
            </a:prstGeom>
            <a:noFill/>
            <a:ln w="9525">
              <a:noFill/>
            </a:ln>
          </p:spPr>
          <p:txBody>
            <a:bodyPr anchor="t">
              <a:spAutoFit/>
            </a:bodyPr>
            <a:lstStyle/>
            <a:p>
              <a:r>
                <a:rPr lang="zh-CN" altLang="en-US" sz="2530" b="1" dirty="0">
                  <a:solidFill>
                    <a:srgbClr val="303030"/>
                  </a:solidFill>
                  <a:latin typeface="微软雅黑" panose="020B0503020204020204" pitchFamily="34" charset="-122"/>
                  <a:ea typeface="微软雅黑" panose="020B0503020204020204" pitchFamily="34" charset="-122"/>
                </a:rPr>
                <a:t>物的不安全状态</a:t>
              </a:r>
            </a:p>
          </p:txBody>
        </p:sp>
      </p:grpSp>
      <p:grpSp>
        <p:nvGrpSpPr>
          <p:cNvPr id="144399" name="组合 23"/>
          <p:cNvGrpSpPr/>
          <p:nvPr/>
        </p:nvGrpSpPr>
        <p:grpSpPr>
          <a:xfrm>
            <a:off x="6752501" y="2030836"/>
            <a:ext cx="4990863" cy="840325"/>
            <a:chOff x="0" y="0"/>
            <a:chExt cx="4731308" cy="796385"/>
          </a:xfrm>
        </p:grpSpPr>
        <p:sp>
          <p:nvSpPr>
            <p:cNvPr id="51210" name="矩形 24"/>
            <p:cNvSpPr/>
            <p:nvPr/>
          </p:nvSpPr>
          <p:spPr>
            <a:xfrm>
              <a:off x="728504" y="342575"/>
              <a:ext cx="4002804" cy="453810"/>
            </a:xfrm>
            <a:prstGeom prst="rect">
              <a:avLst/>
            </a:prstGeom>
            <a:noFill/>
            <a:ln w="9525">
              <a:noFill/>
            </a:ln>
          </p:spPr>
          <p:txBody>
            <a:bodyPr anchor="ctr">
              <a:spAutoFit/>
            </a:bodyPr>
            <a:lstStyle/>
            <a:p>
              <a:pPr>
                <a:lnSpc>
                  <a:spcPct val="150000"/>
                </a:lnSpc>
              </a:pPr>
              <a:r>
                <a:rPr lang="zh-CN" altLang="en-US" sz="1900" b="1" dirty="0">
                  <a:solidFill>
                    <a:srgbClr val="404040"/>
                  </a:solidFill>
                  <a:latin typeface="华文新魏" panose="02010800040101010101" pitchFamily="2" charset="-122"/>
                  <a:ea typeface="微软雅黑" panose="020B0503020204020204" pitchFamily="34" charset="-122"/>
                </a:rPr>
                <a:t>烧残钢时地面有水</a:t>
              </a:r>
              <a:r>
                <a:rPr lang="zh-CN" altLang="en-US" sz="1900" b="1" dirty="0">
                  <a:solidFill>
                    <a:srgbClr val="404040"/>
                  </a:solidFill>
                  <a:latin typeface="微软雅黑" panose="020B0503020204020204" pitchFamily="34" charset="-122"/>
                  <a:ea typeface="微软雅黑" panose="020B0503020204020204" pitchFamily="34" charset="-122"/>
                </a:rPr>
                <a:t>；</a:t>
              </a:r>
            </a:p>
          </p:txBody>
        </p:sp>
        <p:grpSp>
          <p:nvGrpSpPr>
            <p:cNvPr id="51211" name="组合 25"/>
            <p:cNvGrpSpPr/>
            <p:nvPr/>
          </p:nvGrpSpPr>
          <p:grpSpPr>
            <a:xfrm>
              <a:off x="0" y="88907"/>
              <a:ext cx="642797" cy="661452"/>
              <a:chOff x="0" y="736"/>
              <a:chExt cx="624884" cy="643019"/>
            </a:xfrm>
          </p:grpSpPr>
          <p:sp>
            <p:nvSpPr>
              <p:cNvPr id="51212" name="圆角矩形 27"/>
              <p:cNvSpPr/>
              <p:nvPr/>
            </p:nvSpPr>
            <p:spPr>
              <a:xfrm>
                <a:off x="0" y="736"/>
                <a:ext cx="624884" cy="625070"/>
              </a:xfrm>
              <a:prstGeom prst="roundRect">
                <a:avLst>
                  <a:gd name="adj" fmla="val 16667"/>
                </a:avLst>
              </a:prstGeom>
              <a:solidFill>
                <a:srgbClr val="D74B4B"/>
              </a:solidFill>
              <a:ln w="9525">
                <a:noFill/>
              </a:ln>
            </p:spPr>
            <p:txBody>
              <a:bodyPr anchor="ctr"/>
              <a:lstStyle/>
              <a:p>
                <a:pPr algn="ctr"/>
                <a:endParaRPr lang="en-US" altLang="zh-CN" sz="2110" dirty="0">
                  <a:solidFill>
                    <a:srgbClr val="404040"/>
                  </a:solidFill>
                  <a:latin typeface="Impact" panose="020B0806030902050204" pitchFamily="34" charset="0"/>
                  <a:ea typeface="微软雅黑" panose="020B0503020204020204" pitchFamily="34" charset="-122"/>
                </a:endParaRPr>
              </a:p>
            </p:txBody>
          </p:sp>
          <p:sp>
            <p:nvSpPr>
              <p:cNvPr id="51213" name="文本框 28"/>
              <p:cNvSpPr txBox="1"/>
              <p:nvPr/>
            </p:nvSpPr>
            <p:spPr>
              <a:xfrm>
                <a:off x="116207" y="20348"/>
                <a:ext cx="397686" cy="623407"/>
              </a:xfrm>
              <a:prstGeom prst="rect">
                <a:avLst/>
              </a:prstGeom>
              <a:noFill/>
              <a:ln w="9525">
                <a:noFill/>
              </a:ln>
            </p:spPr>
            <p:txBody>
              <a:bodyPr wrap="none" anchor="t">
                <a:spAutoFit/>
              </a:bodyPr>
              <a:lstStyle/>
              <a:p>
                <a:r>
                  <a:rPr lang="en-US" altLang="zh-CN" sz="3795" b="1" dirty="0">
                    <a:solidFill>
                      <a:srgbClr val="FFFFFF"/>
                    </a:solidFill>
                    <a:latin typeface="Calibri" panose="020F0502020204030204" pitchFamily="34" charset="0"/>
                    <a:ea typeface="微软雅黑" panose="020B0503020204020204" pitchFamily="34" charset="-122"/>
                  </a:rPr>
                  <a:t>2</a:t>
                </a:r>
              </a:p>
            </p:txBody>
          </p:sp>
        </p:grpSp>
        <p:sp>
          <p:nvSpPr>
            <p:cNvPr id="51214" name="文本框 26"/>
            <p:cNvSpPr txBox="1"/>
            <p:nvPr/>
          </p:nvSpPr>
          <p:spPr>
            <a:xfrm>
              <a:off x="728758" y="0"/>
              <a:ext cx="2686050" cy="456606"/>
            </a:xfrm>
            <a:prstGeom prst="rect">
              <a:avLst/>
            </a:prstGeom>
            <a:noFill/>
            <a:ln w="9525">
              <a:noFill/>
            </a:ln>
          </p:spPr>
          <p:txBody>
            <a:bodyPr anchor="t">
              <a:spAutoFit/>
            </a:bodyPr>
            <a:lstStyle/>
            <a:p>
              <a:r>
                <a:rPr lang="zh-CN" altLang="en-US" sz="2530" b="1" dirty="0">
                  <a:solidFill>
                    <a:srgbClr val="404040"/>
                  </a:solidFill>
                  <a:latin typeface="华文新魏" panose="02010800040101010101" pitchFamily="2" charset="-122"/>
                  <a:ea typeface="微软雅黑" panose="020B0503020204020204" pitchFamily="34" charset="-122"/>
                </a:rPr>
                <a:t>作业环境的缺陷</a:t>
              </a:r>
            </a:p>
          </p:txBody>
        </p:sp>
      </p:grpSp>
      <p:grpSp>
        <p:nvGrpSpPr>
          <p:cNvPr id="144405" name="组合 29"/>
          <p:cNvGrpSpPr/>
          <p:nvPr/>
        </p:nvGrpSpPr>
        <p:grpSpPr>
          <a:xfrm>
            <a:off x="6752501" y="2939939"/>
            <a:ext cx="4990863" cy="1169254"/>
            <a:chOff x="0" y="0"/>
            <a:chExt cx="4731308" cy="1107942"/>
          </a:xfrm>
        </p:grpSpPr>
        <p:sp>
          <p:nvSpPr>
            <p:cNvPr id="51216" name="矩形 30"/>
            <p:cNvSpPr/>
            <p:nvPr/>
          </p:nvSpPr>
          <p:spPr>
            <a:xfrm>
              <a:off x="728504" y="412689"/>
              <a:ext cx="4002804" cy="695253"/>
            </a:xfrm>
            <a:prstGeom prst="rect">
              <a:avLst/>
            </a:prstGeom>
            <a:noFill/>
            <a:ln w="9525">
              <a:noFill/>
            </a:ln>
          </p:spPr>
          <p:txBody>
            <a:bodyPr anchor="ctr">
              <a:spAutoFit/>
            </a:bodyPr>
            <a:lstStyle/>
            <a:p>
              <a:pPr algn="just">
                <a:lnSpc>
                  <a:spcPts val="2555"/>
                </a:lnSpc>
              </a:pPr>
              <a:r>
                <a:rPr lang="zh-CN" altLang="en-US" sz="1900" b="1" dirty="0">
                  <a:solidFill>
                    <a:srgbClr val="404040"/>
                  </a:solidFill>
                  <a:latin typeface="华文新魏" panose="02010800040101010101" pitchFamily="2" charset="-122"/>
                  <a:ea typeface="微软雅黑" panose="020B0503020204020204" pitchFamily="34" charset="-122"/>
                </a:rPr>
                <a:t>作业用人单位不合理，长期受烧割废钢的强光影响</a:t>
              </a:r>
              <a:r>
                <a:rPr lang="zh-CN" altLang="en-US" sz="1900" b="1" dirty="0">
                  <a:solidFill>
                    <a:srgbClr val="404040"/>
                  </a:solidFill>
                  <a:latin typeface="微软雅黑" panose="020B0503020204020204" pitchFamily="34" charset="-122"/>
                  <a:ea typeface="微软雅黑" panose="020B0503020204020204" pitchFamily="34" charset="-122"/>
                </a:rPr>
                <a:t>；</a:t>
              </a:r>
            </a:p>
          </p:txBody>
        </p:sp>
        <p:grpSp>
          <p:nvGrpSpPr>
            <p:cNvPr id="51217" name="组合 31"/>
            <p:cNvGrpSpPr/>
            <p:nvPr/>
          </p:nvGrpSpPr>
          <p:grpSpPr>
            <a:xfrm>
              <a:off x="0" y="88737"/>
              <a:ext cx="642797" cy="661522"/>
              <a:chOff x="0" y="571"/>
              <a:chExt cx="624884" cy="643087"/>
            </a:xfrm>
          </p:grpSpPr>
          <p:sp>
            <p:nvSpPr>
              <p:cNvPr id="51218" name="圆角矩形 33"/>
              <p:cNvSpPr/>
              <p:nvPr/>
            </p:nvSpPr>
            <p:spPr>
              <a:xfrm>
                <a:off x="0" y="571"/>
                <a:ext cx="624884" cy="625413"/>
              </a:xfrm>
              <a:prstGeom prst="roundRect">
                <a:avLst>
                  <a:gd name="adj" fmla="val 16667"/>
                </a:avLst>
              </a:prstGeom>
              <a:solidFill>
                <a:srgbClr val="D74B4B"/>
              </a:solidFill>
              <a:ln w="9525">
                <a:noFill/>
              </a:ln>
            </p:spPr>
            <p:txBody>
              <a:bodyPr anchor="ctr"/>
              <a:lstStyle/>
              <a:p>
                <a:pPr algn="ctr"/>
                <a:endParaRPr lang="en-US" altLang="zh-CN" sz="2110" dirty="0">
                  <a:solidFill>
                    <a:srgbClr val="404040"/>
                  </a:solidFill>
                  <a:latin typeface="Impact" panose="020B0806030902050204" pitchFamily="34" charset="0"/>
                  <a:ea typeface="微软雅黑" panose="020B0503020204020204" pitchFamily="34" charset="-122"/>
                </a:endParaRPr>
              </a:p>
            </p:txBody>
          </p:sp>
          <p:sp>
            <p:nvSpPr>
              <p:cNvPr id="51219" name="文本框 34"/>
              <p:cNvSpPr txBox="1"/>
              <p:nvPr/>
            </p:nvSpPr>
            <p:spPr>
              <a:xfrm>
                <a:off x="116207" y="20348"/>
                <a:ext cx="397686" cy="623310"/>
              </a:xfrm>
              <a:prstGeom prst="rect">
                <a:avLst/>
              </a:prstGeom>
              <a:noFill/>
              <a:ln w="9525">
                <a:noFill/>
              </a:ln>
            </p:spPr>
            <p:txBody>
              <a:bodyPr wrap="none" anchor="t">
                <a:spAutoFit/>
              </a:bodyPr>
              <a:lstStyle/>
              <a:p>
                <a:r>
                  <a:rPr lang="en-US" altLang="zh-CN" sz="3795" b="1" dirty="0">
                    <a:solidFill>
                      <a:srgbClr val="FFFFFF"/>
                    </a:solidFill>
                    <a:latin typeface="Calibri" panose="020F0502020204030204" pitchFamily="34" charset="0"/>
                    <a:ea typeface="微软雅黑" panose="020B0503020204020204" pitchFamily="34" charset="-122"/>
                  </a:rPr>
                  <a:t>3</a:t>
                </a:r>
              </a:p>
            </p:txBody>
          </p:sp>
        </p:grpSp>
        <p:sp>
          <p:nvSpPr>
            <p:cNvPr id="51220" name="文本框 32"/>
            <p:cNvSpPr txBox="1"/>
            <p:nvPr/>
          </p:nvSpPr>
          <p:spPr>
            <a:xfrm>
              <a:off x="728758" y="0"/>
              <a:ext cx="2686050" cy="456535"/>
            </a:xfrm>
            <a:prstGeom prst="rect">
              <a:avLst/>
            </a:prstGeom>
            <a:noFill/>
            <a:ln w="9525">
              <a:noFill/>
            </a:ln>
          </p:spPr>
          <p:txBody>
            <a:bodyPr anchor="t">
              <a:spAutoFit/>
            </a:bodyPr>
            <a:lstStyle/>
            <a:p>
              <a:r>
                <a:rPr lang="zh-CN" altLang="en-US" sz="2530" b="1" dirty="0">
                  <a:solidFill>
                    <a:srgbClr val="404040"/>
                  </a:solidFill>
                  <a:latin typeface="华文新魏" panose="02010800040101010101" pitchFamily="2" charset="-122"/>
                  <a:ea typeface="微软雅黑" panose="020B0503020204020204" pitchFamily="34" charset="-122"/>
                </a:rPr>
                <a:t>安全管理的缺陷</a:t>
              </a:r>
            </a:p>
          </p:txBody>
        </p:sp>
      </p:grpSp>
      <p:grpSp>
        <p:nvGrpSpPr>
          <p:cNvPr id="144411" name="组合 35"/>
          <p:cNvGrpSpPr/>
          <p:nvPr/>
        </p:nvGrpSpPr>
        <p:grpSpPr>
          <a:xfrm>
            <a:off x="6752501" y="4098502"/>
            <a:ext cx="5331401" cy="2061434"/>
            <a:chOff x="0" y="0"/>
            <a:chExt cx="5054136" cy="1954637"/>
          </a:xfrm>
        </p:grpSpPr>
        <p:sp>
          <p:nvSpPr>
            <p:cNvPr id="51222" name="矩形 36"/>
            <p:cNvSpPr/>
            <p:nvPr/>
          </p:nvSpPr>
          <p:spPr>
            <a:xfrm>
              <a:off x="728187" y="483744"/>
              <a:ext cx="4325949" cy="1470893"/>
            </a:xfrm>
            <a:prstGeom prst="rect">
              <a:avLst/>
            </a:prstGeom>
            <a:noFill/>
            <a:ln w="9525">
              <a:noFill/>
            </a:ln>
          </p:spPr>
          <p:txBody>
            <a:bodyPr wrap="square" anchor="ctr">
              <a:spAutoFit/>
            </a:bodyPr>
            <a:lstStyle/>
            <a:p>
              <a:pPr algn="just">
                <a:lnSpc>
                  <a:spcPts val="2345"/>
                </a:lnSpc>
              </a:pPr>
              <a:r>
                <a:rPr lang="zh-CN" altLang="en-US" sz="1900" b="1" dirty="0">
                  <a:solidFill>
                    <a:srgbClr val="404040"/>
                  </a:solidFill>
                  <a:latin typeface="微软雅黑" panose="020B0503020204020204" pitchFamily="34" charset="-122"/>
                  <a:ea typeface="微软雅黑" panose="020B0503020204020204" pitchFamily="34" charset="-122"/>
                </a:rPr>
                <a:t>不按规定的方法操作：点火时氧气过大，回火伤人；氧气阀门未关</a:t>
              </a:r>
              <a:r>
                <a:rPr lang="en-US" altLang="x-none" sz="1900" b="1" dirty="0">
                  <a:solidFill>
                    <a:srgbClr val="404040"/>
                  </a:solidFill>
                  <a:latin typeface="微软雅黑" panose="020B0503020204020204" pitchFamily="34" charset="-122"/>
                  <a:ea typeface="微软雅黑" panose="020B0503020204020204" pitchFamily="34" charset="-122"/>
                </a:rPr>
                <a:t>,</a:t>
              </a:r>
              <a:r>
                <a:rPr lang="zh-CN" altLang="en-US" sz="1900" b="1" dirty="0">
                  <a:solidFill>
                    <a:srgbClr val="404040"/>
                  </a:solidFill>
                  <a:latin typeface="微软雅黑" panose="020B0503020204020204" pitchFamily="34" charset="-122"/>
                  <a:ea typeface="微软雅黑" panose="020B0503020204020204" pitchFamily="34" charset="-122"/>
                </a:rPr>
                <a:t>回火：烧废钢时氧气过大钢渣飞溅；氧气管过短</a:t>
              </a:r>
              <a:r>
                <a:rPr lang="en-US" altLang="x-none" sz="1900" b="1" dirty="0">
                  <a:solidFill>
                    <a:srgbClr val="404040"/>
                  </a:solidFill>
                  <a:latin typeface="微软雅黑" panose="020B0503020204020204" pitchFamily="34" charset="-122"/>
                  <a:ea typeface="微软雅黑" panose="020B0503020204020204" pitchFamily="34" charset="-122"/>
                </a:rPr>
                <a:t>,</a:t>
              </a:r>
              <a:r>
                <a:rPr lang="zh-CN" altLang="en-US" sz="1900" b="1" dirty="0">
                  <a:solidFill>
                    <a:srgbClr val="404040"/>
                  </a:solidFill>
                  <a:latin typeface="微软雅黑" panose="020B0503020204020204" pitchFamily="34" charset="-122"/>
                  <a:ea typeface="微软雅黑" panose="020B0503020204020204" pitchFamily="34" charset="-122"/>
                </a:rPr>
                <a:t>氧化渣飞溅伤人；使用保护用具的缺陷：未按规定穿戴劳保用品；未戴防火镜</a:t>
              </a:r>
            </a:p>
          </p:txBody>
        </p:sp>
        <p:grpSp>
          <p:nvGrpSpPr>
            <p:cNvPr id="51223" name="组合 37"/>
            <p:cNvGrpSpPr/>
            <p:nvPr/>
          </p:nvGrpSpPr>
          <p:grpSpPr>
            <a:xfrm>
              <a:off x="0" y="88907"/>
              <a:ext cx="642797" cy="661778"/>
              <a:chOff x="0" y="736"/>
              <a:chExt cx="624884" cy="643336"/>
            </a:xfrm>
          </p:grpSpPr>
          <p:sp>
            <p:nvSpPr>
              <p:cNvPr id="51224" name="圆角矩形 39"/>
              <p:cNvSpPr/>
              <p:nvPr/>
            </p:nvSpPr>
            <p:spPr>
              <a:xfrm>
                <a:off x="0" y="736"/>
                <a:ext cx="624884" cy="625069"/>
              </a:xfrm>
              <a:prstGeom prst="roundRect">
                <a:avLst>
                  <a:gd name="adj" fmla="val 16667"/>
                </a:avLst>
              </a:prstGeom>
              <a:solidFill>
                <a:srgbClr val="D74B4B"/>
              </a:solidFill>
              <a:ln w="9525">
                <a:noFill/>
              </a:ln>
            </p:spPr>
            <p:txBody>
              <a:bodyPr anchor="ctr"/>
              <a:lstStyle/>
              <a:p>
                <a:pPr algn="ctr"/>
                <a:endParaRPr lang="en-US" altLang="zh-CN" sz="2110" dirty="0">
                  <a:solidFill>
                    <a:srgbClr val="404040"/>
                  </a:solidFill>
                  <a:latin typeface="Impact" panose="020B0806030902050204" pitchFamily="34" charset="0"/>
                  <a:ea typeface="微软雅黑" panose="020B0503020204020204" pitchFamily="34" charset="-122"/>
                </a:endParaRPr>
              </a:p>
            </p:txBody>
          </p:sp>
          <p:sp>
            <p:nvSpPr>
              <p:cNvPr id="51225" name="文本框 40"/>
              <p:cNvSpPr txBox="1"/>
              <p:nvPr/>
            </p:nvSpPr>
            <p:spPr>
              <a:xfrm>
                <a:off x="116207" y="20348"/>
                <a:ext cx="397686" cy="623724"/>
              </a:xfrm>
              <a:prstGeom prst="rect">
                <a:avLst/>
              </a:prstGeom>
              <a:noFill/>
              <a:ln w="9525">
                <a:noFill/>
              </a:ln>
            </p:spPr>
            <p:txBody>
              <a:bodyPr wrap="none" anchor="t">
                <a:spAutoFit/>
              </a:bodyPr>
              <a:lstStyle/>
              <a:p>
                <a:r>
                  <a:rPr lang="en-US" altLang="zh-CN" sz="3795" b="1" dirty="0">
                    <a:solidFill>
                      <a:srgbClr val="FFFFFF"/>
                    </a:solidFill>
                    <a:latin typeface="Calibri" panose="020F0502020204030204" pitchFamily="34" charset="0"/>
                    <a:ea typeface="微软雅黑" panose="020B0503020204020204" pitchFamily="34" charset="-122"/>
                  </a:rPr>
                  <a:t>4</a:t>
                </a:r>
              </a:p>
            </p:txBody>
          </p:sp>
        </p:grpSp>
        <p:sp>
          <p:nvSpPr>
            <p:cNvPr id="51226" name="文本框 38"/>
            <p:cNvSpPr txBox="1"/>
            <p:nvPr/>
          </p:nvSpPr>
          <p:spPr>
            <a:xfrm>
              <a:off x="728758" y="0"/>
              <a:ext cx="2686050" cy="456838"/>
            </a:xfrm>
            <a:prstGeom prst="rect">
              <a:avLst/>
            </a:prstGeom>
            <a:noFill/>
            <a:ln w="9525">
              <a:noFill/>
            </a:ln>
          </p:spPr>
          <p:txBody>
            <a:bodyPr anchor="t">
              <a:spAutoFit/>
            </a:bodyPr>
            <a:lstStyle/>
            <a:p>
              <a:r>
                <a:rPr lang="zh-CN" altLang="en-US" sz="2530" b="1" dirty="0">
                  <a:solidFill>
                    <a:srgbClr val="404040"/>
                  </a:solidFill>
                  <a:latin typeface="华文新魏" panose="02010800040101010101" pitchFamily="2" charset="-122"/>
                  <a:ea typeface="微软雅黑" panose="020B0503020204020204" pitchFamily="34" charset="-122"/>
                </a:rPr>
                <a:t>人的不安全行动</a:t>
              </a:r>
            </a:p>
          </p:txBody>
        </p:sp>
      </p:grpSp>
      <p:sp>
        <p:nvSpPr>
          <p:cNvPr id="144423" name="矩形 47"/>
          <p:cNvSpPr/>
          <p:nvPr/>
        </p:nvSpPr>
        <p:spPr>
          <a:xfrm>
            <a:off x="1008236" y="1592188"/>
            <a:ext cx="4967425" cy="2834462"/>
          </a:xfrm>
          <a:prstGeom prst="rect">
            <a:avLst/>
          </a:prstGeom>
          <a:blipFill rotWithShape="1">
            <a:blip r:embed="rId6"/>
            <a:stretch>
              <a:fillRect/>
            </a:stretch>
          </a:blipFill>
          <a:ln w="12700" cap="flat" cmpd="sng">
            <a:solidFill>
              <a:schemeClr val="tx2"/>
            </a:solidFill>
            <a:prstDash val="solid"/>
            <a:miter/>
            <a:headEnd type="none" w="med" len="med"/>
            <a:tailEnd type="none" w="med" len="med"/>
          </a:ln>
        </p:spPr>
        <p:txBody>
          <a:bodyPr anchor="ctr"/>
          <a:lstStyle/>
          <a:p>
            <a:pPr algn="ctr"/>
            <a:endParaRPr lang="zh-CN" altLang="en-US" sz="2110" dirty="0">
              <a:solidFill>
                <a:srgbClr val="FFFFFF"/>
              </a:solidFill>
              <a:latin typeface="Calibri" panose="020F0502020204030204" pitchFamily="34" charset="0"/>
              <a:ea typeface="微软雅黑" panose="020B0503020204020204" pitchFamily="34" charset="-122"/>
            </a:endParaRPr>
          </a:p>
        </p:txBody>
      </p:sp>
      <p:sp>
        <p:nvSpPr>
          <p:cNvPr id="31"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144423"/>
                                        </p:tgtEl>
                                        <p:attrNameLst>
                                          <p:attrName>style.visibility</p:attrName>
                                        </p:attrNameLst>
                                      </p:cBhvr>
                                      <p:to>
                                        <p:strVal val="visible"/>
                                      </p:to>
                                    </p:set>
                                    <p:animEffect transition="in" filter="wedge">
                                      <p:cBhvr>
                                        <p:cTn id="7" dur="500"/>
                                        <p:tgtEl>
                                          <p:spTgt spid="144423"/>
                                        </p:tgtEl>
                                      </p:cBhvr>
                                    </p:animEffect>
                                  </p:childTnLst>
                                </p:cTn>
                              </p:par>
                              <p:par>
                                <p:cTn id="8" presetID="20" presetClass="entr" presetSubtype="0" fill="hold" nodeType="withEffect">
                                  <p:stCondLst>
                                    <p:cond delay="0"/>
                                  </p:stCondLst>
                                  <p:childTnLst>
                                    <p:set>
                                      <p:cBhvr>
                                        <p:cTn id="9" dur="1" fill="hold">
                                          <p:stCondLst>
                                            <p:cond delay="0"/>
                                          </p:stCondLst>
                                        </p:cTn>
                                        <p:tgtEl>
                                          <p:spTgt spid="144392"/>
                                        </p:tgtEl>
                                        <p:attrNameLst>
                                          <p:attrName>style.visibility</p:attrName>
                                        </p:attrNameLst>
                                      </p:cBhvr>
                                      <p:to>
                                        <p:strVal val="visible"/>
                                      </p:to>
                                    </p:set>
                                    <p:animEffect transition="in" filter="wedge">
                                      <p:cBhvr>
                                        <p:cTn id="10" dur="500"/>
                                        <p:tgtEl>
                                          <p:spTgt spid="144392"/>
                                        </p:tgtEl>
                                      </p:cBhvr>
                                    </p:animEffect>
                                  </p:childTnLst>
                                </p:cTn>
                              </p:par>
                            </p:childTnLst>
                          </p:cTn>
                        </p:par>
                      </p:childTnLst>
                    </p:cTn>
                  </p:par>
                  <p:par>
                    <p:cTn id="11" fill="hold">
                      <p:stCondLst>
                        <p:cond delay="indefinite"/>
                      </p:stCondLst>
                      <p:childTnLst>
                        <p:par>
                          <p:cTn id="12" fill="hold">
                            <p:stCondLst>
                              <p:cond delay="0"/>
                            </p:stCondLst>
                            <p:childTnLst>
                              <p:par>
                                <p:cTn id="13" presetID="52" presetClass="entr" presetSubtype="0" fill="hold" nodeType="clickEffect">
                                  <p:stCondLst>
                                    <p:cond delay="0"/>
                                  </p:stCondLst>
                                  <p:childTnLst>
                                    <p:set>
                                      <p:cBhvr>
                                        <p:cTn id="14" dur="1" fill="hold">
                                          <p:stCondLst>
                                            <p:cond delay="0"/>
                                          </p:stCondLst>
                                        </p:cTn>
                                        <p:tgtEl>
                                          <p:spTgt spid="144393"/>
                                        </p:tgtEl>
                                        <p:attrNameLst>
                                          <p:attrName>style.visibility</p:attrName>
                                        </p:attrNameLst>
                                      </p:cBhvr>
                                      <p:to>
                                        <p:strVal val="visible"/>
                                      </p:to>
                                    </p:set>
                                    <p:animScale>
                                      <p:cBhvr>
                                        <p:cTn id="15" dur="1000" decel="50000" fill="hold">
                                          <p:stCondLst>
                                            <p:cond delay="0"/>
                                          </p:stCondLst>
                                        </p:cTn>
                                        <p:tgtEl>
                                          <p:spTgt spid="14439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6" dur="1000" decel="50000" fill="hold">
                                          <p:stCondLst>
                                            <p:cond delay="0"/>
                                          </p:stCondLst>
                                        </p:cTn>
                                        <p:tgtEl>
                                          <p:spTgt spid="144393"/>
                                        </p:tgtEl>
                                        <p:attrNameLst>
                                          <p:attrName>ppt_x</p:attrName>
                                          <p:attrName>ppt_y</p:attrName>
                                        </p:attrNameLst>
                                      </p:cBhvr>
                                    </p:animMotion>
                                    <p:animEffect transition="in" filter="fade">
                                      <p:cBhvr>
                                        <p:cTn id="17" dur="1000"/>
                                        <p:tgtEl>
                                          <p:spTgt spid="144393"/>
                                        </p:tgtEl>
                                      </p:cBhvr>
                                    </p:animEffect>
                                  </p:childTnLst>
                                </p:cTn>
                              </p:par>
                            </p:childTnLst>
                          </p:cTn>
                        </p:par>
                      </p:childTnLst>
                    </p:cTn>
                  </p:par>
                  <p:par>
                    <p:cTn id="18" fill="hold">
                      <p:stCondLst>
                        <p:cond delay="indefinite"/>
                      </p:stCondLst>
                      <p:childTnLst>
                        <p:par>
                          <p:cTn id="19" fill="hold">
                            <p:stCondLst>
                              <p:cond delay="0"/>
                            </p:stCondLst>
                            <p:childTnLst>
                              <p:par>
                                <p:cTn id="20" presetID="52" presetClass="entr" presetSubtype="0" fill="hold" nodeType="clickEffect">
                                  <p:stCondLst>
                                    <p:cond delay="0"/>
                                  </p:stCondLst>
                                  <p:childTnLst>
                                    <p:set>
                                      <p:cBhvr>
                                        <p:cTn id="21" dur="1" fill="hold">
                                          <p:stCondLst>
                                            <p:cond delay="0"/>
                                          </p:stCondLst>
                                        </p:cTn>
                                        <p:tgtEl>
                                          <p:spTgt spid="144399"/>
                                        </p:tgtEl>
                                        <p:attrNameLst>
                                          <p:attrName>style.visibility</p:attrName>
                                        </p:attrNameLst>
                                      </p:cBhvr>
                                      <p:to>
                                        <p:strVal val="visible"/>
                                      </p:to>
                                    </p:set>
                                    <p:animScale>
                                      <p:cBhvr>
                                        <p:cTn id="22" dur="1000" decel="50000" fill="hold">
                                          <p:stCondLst>
                                            <p:cond delay="0"/>
                                          </p:stCondLst>
                                        </p:cTn>
                                        <p:tgtEl>
                                          <p:spTgt spid="14439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3" dur="1000" decel="50000" fill="hold">
                                          <p:stCondLst>
                                            <p:cond delay="0"/>
                                          </p:stCondLst>
                                        </p:cTn>
                                        <p:tgtEl>
                                          <p:spTgt spid="144399"/>
                                        </p:tgtEl>
                                        <p:attrNameLst>
                                          <p:attrName>ppt_x</p:attrName>
                                          <p:attrName>ppt_y</p:attrName>
                                        </p:attrNameLst>
                                      </p:cBhvr>
                                    </p:animMotion>
                                    <p:animEffect transition="in" filter="fade">
                                      <p:cBhvr>
                                        <p:cTn id="24" dur="1000"/>
                                        <p:tgtEl>
                                          <p:spTgt spid="144399"/>
                                        </p:tgtEl>
                                      </p:cBhvr>
                                    </p:animEffect>
                                  </p:childTnLst>
                                </p:cTn>
                              </p:par>
                            </p:childTnLst>
                          </p:cTn>
                        </p:par>
                      </p:childTnLst>
                    </p:cTn>
                  </p:par>
                  <p:par>
                    <p:cTn id="25" fill="hold">
                      <p:stCondLst>
                        <p:cond delay="indefinite"/>
                      </p:stCondLst>
                      <p:childTnLst>
                        <p:par>
                          <p:cTn id="26" fill="hold">
                            <p:stCondLst>
                              <p:cond delay="0"/>
                            </p:stCondLst>
                            <p:childTnLst>
                              <p:par>
                                <p:cTn id="27" presetID="52" presetClass="entr" presetSubtype="0" fill="hold" nodeType="clickEffect">
                                  <p:stCondLst>
                                    <p:cond delay="0"/>
                                  </p:stCondLst>
                                  <p:childTnLst>
                                    <p:set>
                                      <p:cBhvr>
                                        <p:cTn id="28" dur="1" fill="hold">
                                          <p:stCondLst>
                                            <p:cond delay="0"/>
                                          </p:stCondLst>
                                        </p:cTn>
                                        <p:tgtEl>
                                          <p:spTgt spid="144405"/>
                                        </p:tgtEl>
                                        <p:attrNameLst>
                                          <p:attrName>style.visibility</p:attrName>
                                        </p:attrNameLst>
                                      </p:cBhvr>
                                      <p:to>
                                        <p:strVal val="visible"/>
                                      </p:to>
                                    </p:set>
                                    <p:animScale>
                                      <p:cBhvr>
                                        <p:cTn id="29" dur="1000" decel="50000" fill="hold">
                                          <p:stCondLst>
                                            <p:cond delay="0"/>
                                          </p:stCondLst>
                                        </p:cTn>
                                        <p:tgtEl>
                                          <p:spTgt spid="14440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0" dur="1000" decel="50000" fill="hold">
                                          <p:stCondLst>
                                            <p:cond delay="0"/>
                                          </p:stCondLst>
                                        </p:cTn>
                                        <p:tgtEl>
                                          <p:spTgt spid="144405"/>
                                        </p:tgtEl>
                                        <p:attrNameLst>
                                          <p:attrName>ppt_x</p:attrName>
                                          <p:attrName>ppt_y</p:attrName>
                                        </p:attrNameLst>
                                      </p:cBhvr>
                                    </p:animMotion>
                                    <p:animEffect transition="in" filter="fade">
                                      <p:cBhvr>
                                        <p:cTn id="31" dur="1000"/>
                                        <p:tgtEl>
                                          <p:spTgt spid="144405"/>
                                        </p:tgtEl>
                                      </p:cBhvr>
                                    </p:animEffect>
                                  </p:childTnLst>
                                </p:cTn>
                              </p:par>
                            </p:childTnLst>
                          </p:cTn>
                        </p:par>
                      </p:childTnLst>
                    </p:cTn>
                  </p:par>
                  <p:par>
                    <p:cTn id="32" fill="hold">
                      <p:stCondLst>
                        <p:cond delay="indefinite"/>
                      </p:stCondLst>
                      <p:childTnLst>
                        <p:par>
                          <p:cTn id="33" fill="hold">
                            <p:stCondLst>
                              <p:cond delay="0"/>
                            </p:stCondLst>
                            <p:childTnLst>
                              <p:par>
                                <p:cTn id="34" presetID="52" presetClass="entr" presetSubtype="0" fill="hold" nodeType="clickEffect">
                                  <p:stCondLst>
                                    <p:cond delay="0"/>
                                  </p:stCondLst>
                                  <p:childTnLst>
                                    <p:set>
                                      <p:cBhvr>
                                        <p:cTn id="35" dur="1" fill="hold">
                                          <p:stCondLst>
                                            <p:cond delay="0"/>
                                          </p:stCondLst>
                                        </p:cTn>
                                        <p:tgtEl>
                                          <p:spTgt spid="144411"/>
                                        </p:tgtEl>
                                        <p:attrNameLst>
                                          <p:attrName>style.visibility</p:attrName>
                                        </p:attrNameLst>
                                      </p:cBhvr>
                                      <p:to>
                                        <p:strVal val="visible"/>
                                      </p:to>
                                    </p:set>
                                    <p:animScale>
                                      <p:cBhvr>
                                        <p:cTn id="36" dur="1000" decel="50000" fill="hold">
                                          <p:stCondLst>
                                            <p:cond delay="0"/>
                                          </p:stCondLst>
                                        </p:cTn>
                                        <p:tgtEl>
                                          <p:spTgt spid="144411"/>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7" dur="1000" decel="50000" fill="hold">
                                          <p:stCondLst>
                                            <p:cond delay="0"/>
                                          </p:stCondLst>
                                        </p:cTn>
                                        <p:tgtEl>
                                          <p:spTgt spid="144411"/>
                                        </p:tgtEl>
                                        <p:attrNameLst>
                                          <p:attrName>ppt_x</p:attrName>
                                          <p:attrName>ppt_y</p:attrName>
                                        </p:attrNameLst>
                                      </p:cBhvr>
                                    </p:animMotion>
                                    <p:animEffect transition="in" filter="fade">
                                      <p:cBhvr>
                                        <p:cTn id="38" dur="1000"/>
                                        <p:tgtEl>
                                          <p:spTgt spid="1444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423" grpId="0" bldLvl="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graphicFrame>
        <p:nvGraphicFramePr>
          <p:cNvPr id="29699" name="表格 29698"/>
          <p:cNvGraphicFramePr/>
          <p:nvPr/>
        </p:nvGraphicFramePr>
        <p:xfrm>
          <a:off x="477508" y="952634"/>
          <a:ext cx="11713365" cy="5923767"/>
        </p:xfrm>
        <a:graphic>
          <a:graphicData uri="http://schemas.openxmlformats.org/drawingml/2006/table">
            <a:tbl>
              <a:tblPr/>
              <a:tblGrid>
                <a:gridCol w="393778">
                  <a:extLst>
                    <a:ext uri="{9D8B030D-6E8A-4147-A177-3AD203B41FA5}">
                      <a16:colId xmlns:a16="http://schemas.microsoft.com/office/drawing/2014/main" val="20000"/>
                    </a:ext>
                  </a:extLst>
                </a:gridCol>
                <a:gridCol w="681744">
                  <a:extLst>
                    <a:ext uri="{9D8B030D-6E8A-4147-A177-3AD203B41FA5}">
                      <a16:colId xmlns:a16="http://schemas.microsoft.com/office/drawing/2014/main" val="20001"/>
                    </a:ext>
                  </a:extLst>
                </a:gridCol>
                <a:gridCol w="1606586">
                  <a:extLst>
                    <a:ext uri="{9D8B030D-6E8A-4147-A177-3AD203B41FA5}">
                      <a16:colId xmlns:a16="http://schemas.microsoft.com/office/drawing/2014/main" val="20002"/>
                    </a:ext>
                  </a:extLst>
                </a:gridCol>
                <a:gridCol w="2577457">
                  <a:extLst>
                    <a:ext uri="{9D8B030D-6E8A-4147-A177-3AD203B41FA5}">
                      <a16:colId xmlns:a16="http://schemas.microsoft.com/office/drawing/2014/main" val="20003"/>
                    </a:ext>
                  </a:extLst>
                </a:gridCol>
                <a:gridCol w="1049404">
                  <a:extLst>
                    <a:ext uri="{9D8B030D-6E8A-4147-A177-3AD203B41FA5}">
                      <a16:colId xmlns:a16="http://schemas.microsoft.com/office/drawing/2014/main" val="20004"/>
                    </a:ext>
                  </a:extLst>
                </a:gridCol>
                <a:gridCol w="762777">
                  <a:extLst>
                    <a:ext uri="{9D8B030D-6E8A-4147-A177-3AD203B41FA5}">
                      <a16:colId xmlns:a16="http://schemas.microsoft.com/office/drawing/2014/main" val="20005"/>
                    </a:ext>
                  </a:extLst>
                </a:gridCol>
                <a:gridCol w="1253659">
                  <a:extLst>
                    <a:ext uri="{9D8B030D-6E8A-4147-A177-3AD203B41FA5}">
                      <a16:colId xmlns:a16="http://schemas.microsoft.com/office/drawing/2014/main" val="20006"/>
                    </a:ext>
                  </a:extLst>
                </a:gridCol>
                <a:gridCol w="429941">
                  <a:extLst>
                    <a:ext uri="{9D8B030D-6E8A-4147-A177-3AD203B41FA5}">
                      <a16:colId xmlns:a16="http://schemas.microsoft.com/office/drawing/2014/main" val="20007"/>
                    </a:ext>
                  </a:extLst>
                </a:gridCol>
                <a:gridCol w="411859">
                  <a:extLst>
                    <a:ext uri="{9D8B030D-6E8A-4147-A177-3AD203B41FA5}">
                      <a16:colId xmlns:a16="http://schemas.microsoft.com/office/drawing/2014/main" val="20008"/>
                    </a:ext>
                  </a:extLst>
                </a:gridCol>
                <a:gridCol w="381723">
                  <a:extLst>
                    <a:ext uri="{9D8B030D-6E8A-4147-A177-3AD203B41FA5}">
                      <a16:colId xmlns:a16="http://schemas.microsoft.com/office/drawing/2014/main" val="20009"/>
                    </a:ext>
                  </a:extLst>
                </a:gridCol>
                <a:gridCol w="489543">
                  <a:extLst>
                    <a:ext uri="{9D8B030D-6E8A-4147-A177-3AD203B41FA5}">
                      <a16:colId xmlns:a16="http://schemas.microsoft.com/office/drawing/2014/main" val="20010"/>
                    </a:ext>
                  </a:extLst>
                </a:gridCol>
                <a:gridCol w="669020">
                  <a:extLst>
                    <a:ext uri="{9D8B030D-6E8A-4147-A177-3AD203B41FA5}">
                      <a16:colId xmlns:a16="http://schemas.microsoft.com/office/drawing/2014/main" val="20011"/>
                    </a:ext>
                  </a:extLst>
                </a:gridCol>
                <a:gridCol w="1005874">
                  <a:extLst>
                    <a:ext uri="{9D8B030D-6E8A-4147-A177-3AD203B41FA5}">
                      <a16:colId xmlns:a16="http://schemas.microsoft.com/office/drawing/2014/main" val="20012"/>
                    </a:ext>
                  </a:extLst>
                </a:gridCol>
              </a:tblGrid>
              <a:tr h="321451">
                <a:tc rowSpan="3">
                  <a:txBody>
                    <a:bodyPr/>
                    <a:lstStyle/>
                    <a:p>
                      <a:pPr lvl="0" algn="ctr" eaLnBrk="1" hangingPunct="1">
                        <a:buNone/>
                      </a:pPr>
                      <a:r>
                        <a:rPr lang="zh-CN" altLang="en-US" sz="1300" b="1" dirty="0">
                          <a:solidFill>
                            <a:srgbClr val="000000"/>
                          </a:solidFill>
                          <a:latin typeface="微软雅黑" panose="020B0503020204020204" pitchFamily="34" charset="-122"/>
                          <a:ea typeface="微软雅黑" panose="020B0503020204020204" pitchFamily="34" charset="-122"/>
                        </a:rPr>
                        <a:t>序号</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rowSpan="3">
                  <a:txBody>
                    <a:bodyPr/>
                    <a:lstStyle/>
                    <a:p>
                      <a:pPr lvl="0" algn="ctr" eaLnBrk="1" hangingPunct="1">
                        <a:buNone/>
                      </a:pPr>
                      <a:r>
                        <a:rPr lang="zh-CN" altLang="en-US" sz="1300" b="1" dirty="0">
                          <a:latin typeface="微软雅黑" panose="020B0503020204020204" pitchFamily="34" charset="-122"/>
                          <a:ea typeface="微软雅黑" panose="020B0503020204020204" pitchFamily="34" charset="-122"/>
                        </a:rPr>
                        <a:t>部门</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gridSpan="4">
                  <a:txBody>
                    <a:bodyPr/>
                    <a:lstStyle/>
                    <a:p>
                      <a:pPr lvl="0" algn="ctr" eaLnBrk="1" hangingPunct="1">
                        <a:buNone/>
                      </a:pPr>
                      <a:r>
                        <a:rPr lang="zh-CN" altLang="en-US" sz="1500"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危 害 辨 识</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tcPr>
                </a:tc>
                <a:tc hMerge="1">
                  <a:txBody>
                    <a:bodyPr/>
                    <a:lstStyle/>
                    <a:p>
                      <a:endParaRPr lang="zh-CN"/>
                    </a:p>
                  </a:txBody>
                  <a:tcP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tcPr>
                </a:tc>
                <a:tc hMerge="1">
                  <a:txBody>
                    <a:bodyPr/>
                    <a:lstStyle/>
                    <a:p>
                      <a:endParaRPr lang="zh-CN"/>
                    </a:p>
                  </a:txBody>
                  <a:tcPr>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tcPr>
                </a:tc>
                <a:tc gridSpan="6">
                  <a:txBody>
                    <a:bodyPr/>
                    <a:lstStyle/>
                    <a:p>
                      <a:pPr lvl="0" algn="ctr" eaLnBrk="1" hangingPunct="1">
                        <a:buNone/>
                      </a:pPr>
                      <a:r>
                        <a:rPr lang="zh-CN" altLang="en-US" sz="1500"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风  险  评 价</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tcPr>
                </a:tc>
                <a:tc hMerge="1">
                  <a:txBody>
                    <a:bodyPr/>
                    <a:lstStyle/>
                    <a:p>
                      <a:endParaRPr lang="zh-CN"/>
                    </a:p>
                  </a:txBody>
                  <a:tcP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tcPr>
                </a:tc>
                <a:tc hMerge="1">
                  <a:txBody>
                    <a:bodyPr/>
                    <a:lstStyle/>
                    <a:p>
                      <a:endParaRPr lang="zh-CN"/>
                    </a:p>
                  </a:txBody>
                  <a:tcP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tcPr>
                </a:tc>
                <a:tc hMerge="1">
                  <a:txBody>
                    <a:bodyPr/>
                    <a:lstStyle/>
                    <a:p>
                      <a:endParaRPr lang="zh-CN"/>
                    </a:p>
                  </a:txBody>
                  <a:tcP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tcPr>
                </a:tc>
                <a:tc hMerge="1">
                  <a:txBody>
                    <a:bodyPr/>
                    <a:lstStyle/>
                    <a:p>
                      <a:endParaRPr lang="zh-CN"/>
                    </a:p>
                  </a:txBody>
                  <a:tcPr>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tcPr>
                </a:tc>
                <a:tc rowSpan="3">
                  <a:txBody>
                    <a:bodyPr/>
                    <a:lstStyle/>
                    <a:p>
                      <a:pPr lvl="0" algn="ctr" eaLnBrk="1" hangingPunct="1">
                        <a:buNone/>
                      </a:pPr>
                      <a:r>
                        <a:rPr lang="zh-CN" altLang="en-US" sz="1300" b="1" dirty="0">
                          <a:solidFill>
                            <a:srgbClr val="000000"/>
                          </a:solidFill>
                          <a:latin typeface="微软雅黑" panose="020B0503020204020204" pitchFamily="34" charset="-122"/>
                          <a:ea typeface="微软雅黑" panose="020B0503020204020204" pitchFamily="34" charset="-122"/>
                        </a:rPr>
                        <a:t>控制措施</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21451">
                <a:tc vMerge="1">
                  <a:txBody>
                    <a:bodyPr/>
                    <a:lstStyle/>
                    <a:p>
                      <a:endParaRPr lang="zh-CN"/>
                    </a:p>
                  </a:txBody>
                  <a:tcP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tcPr>
                </a:tc>
                <a:tc vMerge="1">
                  <a:txBody>
                    <a:bodyPr/>
                    <a:lstStyle/>
                    <a:p>
                      <a:endParaRPr lang="zh-CN"/>
                    </a:p>
                  </a:txBody>
                  <a:tcP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tcPr>
                </a:tc>
                <a:tc rowSpan="2">
                  <a:txBody>
                    <a:bodyPr/>
                    <a:lstStyle/>
                    <a:p>
                      <a:pPr lvl="0" algn="ctr" eaLnBrk="1" hangingPunct="1">
                        <a:buNone/>
                      </a:pPr>
                      <a:r>
                        <a:rPr lang="zh-CN" altLang="en-US" sz="1300" b="1" dirty="0">
                          <a:solidFill>
                            <a:srgbClr val="000000"/>
                          </a:solidFill>
                          <a:latin typeface="微软雅黑" panose="020B0503020204020204" pitchFamily="34" charset="-122"/>
                          <a:ea typeface="微软雅黑" panose="020B0503020204020204" pitchFamily="34" charset="-122"/>
                        </a:rPr>
                        <a:t>作业活动或</a:t>
                      </a:r>
                      <a:endParaRPr lang="zh-CN" altLang="en-US" sz="1300" b="1" dirty="0">
                        <a:latin typeface="微软雅黑" panose="020B0503020204020204" pitchFamily="34" charset="-122"/>
                        <a:ea typeface="微软雅黑" panose="020B0503020204020204" pitchFamily="34" charset="-122"/>
                      </a:endParaRPr>
                    </a:p>
                    <a:p>
                      <a:pPr lvl="0" algn="ctr" eaLnBrk="1" hangingPunct="1">
                        <a:buNone/>
                      </a:pPr>
                      <a:r>
                        <a:rPr lang="zh-CN" altLang="en-US" sz="1300" b="1" dirty="0">
                          <a:solidFill>
                            <a:srgbClr val="000000"/>
                          </a:solidFill>
                          <a:latin typeface="微软雅黑" panose="020B0503020204020204" pitchFamily="34" charset="-122"/>
                          <a:ea typeface="微软雅黑" panose="020B0503020204020204" pitchFamily="34" charset="-122"/>
                        </a:rPr>
                        <a:t>设备、设施名称</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rowSpan="2">
                  <a:txBody>
                    <a:bodyPr/>
                    <a:lstStyle/>
                    <a:p>
                      <a:pPr lvl="0" algn="ctr" eaLnBrk="1" hangingPunct="1">
                        <a:buNone/>
                      </a:pPr>
                      <a:r>
                        <a:rPr lang="zh-CN" altLang="en-US" sz="1300" b="1" dirty="0">
                          <a:solidFill>
                            <a:srgbClr val="000000"/>
                          </a:solidFill>
                          <a:latin typeface="微软雅黑" panose="020B0503020204020204" pitchFamily="34" charset="-122"/>
                          <a:ea typeface="微软雅黑" panose="020B0503020204020204" pitchFamily="34" charset="-122"/>
                        </a:rPr>
                        <a:t>危险源</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rowSpan="2">
                  <a:txBody>
                    <a:bodyPr/>
                    <a:lstStyle/>
                    <a:p>
                      <a:pPr lvl="0" algn="ctr" eaLnBrk="1" hangingPunct="1">
                        <a:buNone/>
                      </a:pPr>
                      <a:r>
                        <a:rPr lang="zh-CN" altLang="en-US" sz="1300" b="1" dirty="0">
                          <a:solidFill>
                            <a:srgbClr val="000000"/>
                          </a:solidFill>
                          <a:latin typeface="微软雅黑" panose="020B0503020204020204" pitchFamily="34" charset="-122"/>
                          <a:ea typeface="微软雅黑" panose="020B0503020204020204" pitchFamily="34" charset="-122"/>
                        </a:rPr>
                        <a:t>可能发生事故的类别</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rowSpan="2">
                  <a:txBody>
                    <a:bodyPr/>
                    <a:lstStyle/>
                    <a:p>
                      <a:pPr lvl="0" algn="ctr" eaLnBrk="1" hangingPunct="1">
                        <a:buNone/>
                      </a:pPr>
                      <a:r>
                        <a:rPr lang="zh-CN" altLang="en-US" sz="1300" b="1" dirty="0">
                          <a:solidFill>
                            <a:srgbClr val="000000"/>
                          </a:solidFill>
                          <a:latin typeface="微软雅黑" panose="020B0503020204020204" pitchFamily="34" charset="-122"/>
                          <a:ea typeface="微软雅黑" panose="020B0503020204020204" pitchFamily="34" charset="-122"/>
                        </a:rPr>
                        <a:t>作业暴露时间</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rowSpan="2">
                  <a:txBody>
                    <a:bodyPr/>
                    <a:lstStyle/>
                    <a:p>
                      <a:pPr lvl="0" algn="ctr" eaLnBrk="1" hangingPunct="1">
                        <a:buNone/>
                      </a:pPr>
                      <a:r>
                        <a:rPr lang="zh-CN" altLang="en-US" sz="1300" b="1" dirty="0">
                          <a:solidFill>
                            <a:srgbClr val="000000"/>
                          </a:solidFill>
                          <a:latin typeface="微软雅黑" panose="020B0503020204020204" pitchFamily="34" charset="-122"/>
                          <a:ea typeface="微软雅黑" panose="020B0503020204020204" pitchFamily="34" charset="-122"/>
                        </a:rPr>
                        <a:t>相关部门</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gridSpan="4">
                  <a:txBody>
                    <a:bodyPr/>
                    <a:lstStyle/>
                    <a:p>
                      <a:pPr lvl="0" algn="ctr" eaLnBrk="1" hangingPunct="1">
                        <a:buNone/>
                      </a:pPr>
                      <a:r>
                        <a:rPr lang="en-US" altLang="zh-CN" sz="1300"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L E C</a:t>
                      </a:r>
                      <a:r>
                        <a:rPr lang="zh-CN" altLang="en-US" sz="1300"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法</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tcPr>
                </a:tc>
                <a:tc hMerge="1">
                  <a:txBody>
                    <a:bodyPr/>
                    <a:lstStyle/>
                    <a:p>
                      <a:endParaRPr lang="zh-CN"/>
                    </a:p>
                  </a:txBody>
                  <a:tcP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tcPr>
                </a:tc>
                <a:tc hMerge="1">
                  <a:txBody>
                    <a:bodyPr/>
                    <a:lstStyle/>
                    <a:p>
                      <a:endParaRPr lang="zh-CN"/>
                    </a:p>
                  </a:txBody>
                  <a:tcPr>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tcPr>
                </a:tc>
                <a:tc rowSpan="2">
                  <a:txBody>
                    <a:bodyPr/>
                    <a:lstStyle/>
                    <a:p>
                      <a:pPr lvl="0" algn="ctr" eaLnBrk="1" hangingPunct="1">
                        <a:buNone/>
                      </a:pPr>
                      <a:r>
                        <a:rPr lang="zh-CN" altLang="en-US" sz="1300" b="1" dirty="0">
                          <a:latin typeface="微软雅黑" panose="020B0503020204020204" pitchFamily="34" charset="-122"/>
                          <a:ea typeface="微软雅黑" panose="020B0503020204020204" pitchFamily="34" charset="-122"/>
                        </a:rPr>
                        <a:t>风险等级</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tcPr>
                </a:tc>
                <a:extLst>
                  <a:ext uri="{0D108BD9-81ED-4DB2-BD59-A6C34878D82A}">
                    <a16:rowId xmlns:a16="http://schemas.microsoft.com/office/drawing/2014/main" val="10001"/>
                  </a:ext>
                </a:extLst>
              </a:tr>
              <a:tr h="289306">
                <a:tc vMerge="1">
                  <a:txBody>
                    <a:bodyPr/>
                    <a:lstStyle/>
                    <a:p>
                      <a:endParaRPr lang="zh-CN"/>
                    </a:p>
                  </a:txBody>
                  <a:tcP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B w="12700" cap="flat" cmpd="sng">
                      <a:solidFill>
                        <a:srgbClr val="000000"/>
                      </a:solidFill>
                      <a:prstDash val="solid"/>
                      <a:headEnd type="none" w="med" len="med"/>
                      <a:tailEnd type="none" w="med" len="med"/>
                    </a:lnB>
                  </a:tcPr>
                </a:tc>
                <a:tc vMerge="1">
                  <a:txBody>
                    <a:bodyPr/>
                    <a:lstStyle/>
                    <a:p>
                      <a:endParaRPr lang="zh-CN"/>
                    </a:p>
                  </a:txBody>
                  <a:tcP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B w="12700" cap="flat" cmpd="sng">
                      <a:solidFill>
                        <a:srgbClr val="000000"/>
                      </a:solidFill>
                      <a:prstDash val="solid"/>
                      <a:headEnd type="none" w="med" len="med"/>
                      <a:tailEnd type="none" w="med" len="med"/>
                    </a:lnB>
                  </a:tcPr>
                </a:tc>
                <a:tc vMerge="1">
                  <a:txBody>
                    <a:bodyPr/>
                    <a:lstStyle/>
                    <a:p>
                      <a:endParaRPr lang="zh-CN"/>
                    </a:p>
                  </a:txBody>
                  <a:tcP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B w="12700" cap="flat" cmpd="sng">
                      <a:solidFill>
                        <a:srgbClr val="000000"/>
                      </a:solidFill>
                      <a:prstDash val="solid"/>
                      <a:headEnd type="none" w="med" len="med"/>
                      <a:tailEnd type="none" w="med" len="med"/>
                    </a:lnB>
                  </a:tcPr>
                </a:tc>
                <a:tc vMerge="1">
                  <a:txBody>
                    <a:bodyPr/>
                    <a:lstStyle/>
                    <a:p>
                      <a:endParaRPr lang="zh-CN"/>
                    </a:p>
                  </a:txBody>
                  <a:tcP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B w="12700" cap="flat" cmpd="sng">
                      <a:solidFill>
                        <a:srgbClr val="000000"/>
                      </a:solidFill>
                      <a:prstDash val="solid"/>
                      <a:headEnd type="none" w="med" len="med"/>
                      <a:tailEnd type="none" w="med" len="med"/>
                    </a:lnB>
                  </a:tcPr>
                </a:tc>
                <a:tc vMerge="1">
                  <a:txBody>
                    <a:bodyPr/>
                    <a:lstStyle/>
                    <a:p>
                      <a:endParaRPr lang="zh-CN"/>
                    </a:p>
                  </a:txBody>
                  <a:tcP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B w="12700" cap="flat" cmpd="sng">
                      <a:solidFill>
                        <a:srgbClr val="000000"/>
                      </a:solidFill>
                      <a:prstDash val="solid"/>
                      <a:headEnd type="none" w="med" len="med"/>
                      <a:tailEnd type="none" w="med" len="med"/>
                    </a:lnB>
                  </a:tcPr>
                </a:tc>
                <a:tc vMerge="1">
                  <a:txBody>
                    <a:bodyPr/>
                    <a:lstStyle/>
                    <a:p>
                      <a:endParaRPr lang="zh-CN"/>
                    </a:p>
                  </a:txBody>
                  <a:tcP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B w="12700" cap="flat" cmpd="sng">
                      <a:solidFill>
                        <a:srgbClr val="000000"/>
                      </a:solidFill>
                      <a:prstDash val="solid"/>
                      <a:headEnd type="none" w="med" len="med"/>
                      <a:tailEnd type="none" w="med" len="med"/>
                    </a:lnB>
                  </a:tcPr>
                </a:tc>
                <a:tc vMerge="1">
                  <a:txBody>
                    <a:bodyPr/>
                    <a:lstStyle/>
                    <a:p>
                      <a:endParaRPr lang="zh-CN"/>
                    </a:p>
                  </a:txBody>
                  <a:tcP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B w="12700" cap="flat" cmpd="sng">
                      <a:solidFill>
                        <a:srgbClr val="000000"/>
                      </a:solidFill>
                      <a:prstDash val="solid"/>
                      <a:headEnd type="none" w="med" len="med"/>
                      <a:tailEnd type="none" w="med" len="med"/>
                    </a:lnB>
                  </a:tcPr>
                </a:tc>
                <a:tc>
                  <a:txBody>
                    <a:bodyPr/>
                    <a:lstStyle/>
                    <a:p>
                      <a:pPr lvl="0" algn="ctr" eaLnBrk="1" hangingPunct="1">
                        <a:buNone/>
                      </a:pPr>
                      <a:r>
                        <a:rPr lang="en-US" altLang="zh-CN" sz="1300" dirty="0">
                          <a:solidFill>
                            <a:srgbClr val="000000"/>
                          </a:solidFill>
                          <a:latin typeface="微软雅黑" panose="020B0503020204020204" pitchFamily="34" charset="-122"/>
                          <a:ea typeface="微软雅黑" panose="020B0503020204020204" pitchFamily="34" charset="-122"/>
                        </a:rPr>
                        <a:t>L</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algn="ctr" eaLnBrk="1" hangingPunct="1">
                        <a:buNone/>
                      </a:pPr>
                      <a:r>
                        <a:rPr lang="en-US" altLang="zh-CN" sz="1300" dirty="0">
                          <a:solidFill>
                            <a:srgbClr val="000000"/>
                          </a:solidFill>
                          <a:latin typeface="微软雅黑" panose="020B0503020204020204" pitchFamily="34" charset="-122"/>
                          <a:ea typeface="微软雅黑" panose="020B0503020204020204" pitchFamily="34" charset="-122"/>
                        </a:rPr>
                        <a:t>E</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algn="ctr" eaLnBrk="1" hangingPunct="1">
                        <a:buNone/>
                      </a:pPr>
                      <a:r>
                        <a:rPr lang="en-US" altLang="zh-CN" sz="1300" dirty="0">
                          <a:solidFill>
                            <a:srgbClr val="000000"/>
                          </a:solidFill>
                          <a:latin typeface="微软雅黑" panose="020B0503020204020204" pitchFamily="34" charset="-122"/>
                          <a:ea typeface="微软雅黑" panose="020B0503020204020204" pitchFamily="34" charset="-122"/>
                        </a:rPr>
                        <a:t>C</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algn="ctr" eaLnBrk="1" hangingPunct="1">
                        <a:buNone/>
                      </a:pPr>
                      <a:r>
                        <a:rPr lang="en-US" altLang="zh-CN" sz="1300" dirty="0">
                          <a:solidFill>
                            <a:srgbClr val="000000"/>
                          </a:solidFill>
                          <a:latin typeface="微软雅黑" panose="020B0503020204020204" pitchFamily="34" charset="-122"/>
                          <a:ea typeface="微软雅黑" panose="020B0503020204020204" pitchFamily="34" charset="-122"/>
                        </a:rPr>
                        <a:t>D</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B w="12700" cap="flat" cmpd="sng">
                      <a:solidFill>
                        <a:srgbClr val="000000"/>
                      </a:solidFill>
                      <a:prstDash val="solid"/>
                      <a:headEnd type="none" w="med" len="med"/>
                      <a:tailEnd type="none" w="med" len="med"/>
                    </a:lnB>
                  </a:tcPr>
                </a:tc>
                <a:tc vMerge="1">
                  <a:txBody>
                    <a:bodyPr/>
                    <a:lstStyle/>
                    <a:p>
                      <a:endParaRPr lang="zh-CN"/>
                    </a:p>
                  </a:txBody>
                  <a:tcP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B w="12700" cap="flat" cmpd="sng">
                      <a:solidFill>
                        <a:srgbClr val="000000"/>
                      </a:solidFill>
                      <a:prstDash val="solid"/>
                      <a:headEnd type="none" w="med" len="med"/>
                      <a:tailEnd type="none" w="med" len="med"/>
                    </a:lnB>
                  </a:tcPr>
                </a:tc>
                <a:extLst>
                  <a:ext uri="{0D108BD9-81ED-4DB2-BD59-A6C34878D82A}">
                    <a16:rowId xmlns:a16="http://schemas.microsoft.com/office/drawing/2014/main" val="10002"/>
                  </a:ext>
                </a:extLst>
              </a:tr>
              <a:tr h="546720">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marL="0" lvl="0" indent="0" algn="ctr" eaLnBrk="1" fontAlgn="b" hangingPunct="1">
                        <a:lnSpc>
                          <a:spcPct val="90000"/>
                        </a:lnSpc>
                        <a:spcBef>
                          <a:spcPct val="0"/>
                        </a:spcBef>
                        <a:buNone/>
                      </a:pPr>
                      <a:r>
                        <a:rPr lang="zh-CN" altLang="en-US" sz="13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氧气管过短</a:t>
                      </a:r>
                      <a:r>
                        <a:rPr lang="en-US" altLang="x-none" sz="13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13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氧化渣飞溅伤人</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marL="0" lvl="0" indent="0" algn="ctr" eaLnBrk="1" fontAlgn="b" hangingPunct="1">
                        <a:lnSpc>
                          <a:spcPct val="90000"/>
                        </a:lnSpc>
                        <a:spcBef>
                          <a:spcPct val="0"/>
                        </a:spcBef>
                        <a:buNone/>
                      </a:pPr>
                      <a:r>
                        <a:rPr lang="zh-CN" altLang="en-US" sz="1300" b="1" dirty="0">
                          <a:solidFill>
                            <a:schemeClr val="tx1"/>
                          </a:solidFill>
                          <a:latin typeface="微软雅黑" panose="020B0503020204020204" pitchFamily="34" charset="-122"/>
                          <a:ea typeface="微软雅黑" panose="020B0503020204020204" pitchFamily="34" charset="-122"/>
                        </a:rPr>
                        <a:t>飞溅</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46720">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marL="0" lvl="0" indent="0" algn="ctr" eaLnBrk="1" fontAlgn="b" hangingPunct="1">
                        <a:lnSpc>
                          <a:spcPct val="90000"/>
                        </a:lnSpc>
                        <a:spcBef>
                          <a:spcPct val="0"/>
                        </a:spcBef>
                        <a:buNone/>
                      </a:pPr>
                      <a:r>
                        <a:rPr lang="zh-CN" altLang="en-US" sz="1300" b="1" dirty="0">
                          <a:solidFill>
                            <a:schemeClr val="tx1"/>
                          </a:solidFill>
                          <a:latin typeface="微软雅黑" panose="020B0503020204020204" pitchFamily="34" charset="-122"/>
                          <a:ea typeface="微软雅黑" panose="020B0503020204020204" pitchFamily="34" charset="-122"/>
                        </a:rPr>
                        <a:t>点火时氧气过大，回火伤人</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marL="0" lvl="0" indent="0" algn="ctr" eaLnBrk="1" fontAlgn="b" hangingPunct="1">
                        <a:lnSpc>
                          <a:spcPct val="90000"/>
                        </a:lnSpc>
                        <a:spcBef>
                          <a:spcPct val="0"/>
                        </a:spcBef>
                        <a:buNone/>
                      </a:pPr>
                      <a:r>
                        <a:rPr lang="zh-CN" altLang="en-US" sz="1300" b="1" dirty="0">
                          <a:solidFill>
                            <a:schemeClr val="tx1"/>
                          </a:solidFill>
                          <a:latin typeface="微软雅黑" panose="020B0503020204020204" pitchFamily="34" charset="-122"/>
                          <a:ea typeface="微软雅黑" panose="020B0503020204020204" pitchFamily="34" charset="-122"/>
                        </a:rPr>
                        <a:t>烫伤</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algn="ctr"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46467">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marL="0" lvl="0" indent="0" algn="ctr" eaLnBrk="1" fontAlgn="b" hangingPunct="1">
                        <a:lnSpc>
                          <a:spcPct val="90000"/>
                        </a:lnSpc>
                        <a:spcBef>
                          <a:spcPct val="0"/>
                        </a:spcBef>
                        <a:buNone/>
                      </a:pPr>
                      <a:r>
                        <a:rPr lang="zh-CN" altLang="en-US" sz="1300" b="1" dirty="0">
                          <a:solidFill>
                            <a:schemeClr val="tx1"/>
                          </a:solidFill>
                          <a:latin typeface="微软雅黑" panose="020B0503020204020204" pitchFamily="34" charset="-122"/>
                          <a:ea typeface="微软雅黑" panose="020B0503020204020204" pitchFamily="34" charset="-122"/>
                        </a:rPr>
                        <a:t>烧残钢时地面有水爆炸</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marL="0" lvl="0" indent="0" algn="ctr" eaLnBrk="1" fontAlgn="b" hangingPunct="1">
                        <a:lnSpc>
                          <a:spcPct val="90000"/>
                        </a:lnSpc>
                        <a:spcBef>
                          <a:spcPct val="0"/>
                        </a:spcBef>
                        <a:buNone/>
                      </a:pPr>
                      <a:r>
                        <a:rPr lang="zh-CN" altLang="en-US" sz="1300" b="1" dirty="0">
                          <a:solidFill>
                            <a:schemeClr val="tx1"/>
                          </a:solidFill>
                          <a:latin typeface="微软雅黑" panose="020B0503020204020204" pitchFamily="34" charset="-122"/>
                          <a:ea typeface="微软雅黑" panose="020B0503020204020204" pitchFamily="34" charset="-122"/>
                        </a:rPr>
                        <a:t>烧伤</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546720">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marL="0" lvl="0" indent="0" algn="ctr" eaLnBrk="1" fontAlgn="b" hangingPunct="1">
                        <a:lnSpc>
                          <a:spcPct val="90000"/>
                        </a:lnSpc>
                        <a:spcBef>
                          <a:spcPct val="0"/>
                        </a:spcBef>
                        <a:buNone/>
                      </a:pPr>
                      <a:r>
                        <a:rPr lang="zh-CN" altLang="en-US" sz="1300" b="1" dirty="0">
                          <a:solidFill>
                            <a:schemeClr val="tx1"/>
                          </a:solidFill>
                          <a:latin typeface="微软雅黑" panose="020B0503020204020204" pitchFamily="34" charset="-122"/>
                          <a:ea typeface="微软雅黑" panose="020B0503020204020204" pitchFamily="34" charset="-122"/>
                        </a:rPr>
                        <a:t>未按规定穿戴劳保用品</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marL="0" lvl="0" indent="0" algn="ctr" eaLnBrk="1" fontAlgn="b" hangingPunct="1">
                        <a:lnSpc>
                          <a:spcPct val="90000"/>
                        </a:lnSpc>
                        <a:spcBef>
                          <a:spcPct val="0"/>
                        </a:spcBef>
                        <a:buNone/>
                      </a:pPr>
                      <a:r>
                        <a:rPr lang="zh-CN" altLang="en-US" sz="1300" b="1" dirty="0">
                          <a:solidFill>
                            <a:schemeClr val="tx1"/>
                          </a:solidFill>
                          <a:latin typeface="微软雅黑" panose="020B0503020204020204" pitchFamily="34" charset="-122"/>
                          <a:ea typeface="微软雅黑" panose="020B0503020204020204" pitchFamily="34" charset="-122"/>
                        </a:rPr>
                        <a:t>烫伤</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546720">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marL="0" lvl="0" indent="0" algn="ctr" eaLnBrk="1" fontAlgn="b" hangingPunct="1">
                        <a:lnSpc>
                          <a:spcPct val="90000"/>
                        </a:lnSpc>
                        <a:spcBef>
                          <a:spcPct val="0"/>
                        </a:spcBef>
                        <a:buNone/>
                      </a:pPr>
                      <a:r>
                        <a:rPr lang="zh-CN" altLang="en-US" sz="1300" b="1" dirty="0">
                          <a:solidFill>
                            <a:schemeClr val="tx1"/>
                          </a:solidFill>
                          <a:latin typeface="微软雅黑" panose="020B0503020204020204" pitchFamily="34" charset="-122"/>
                          <a:ea typeface="微软雅黑" panose="020B0503020204020204" pitchFamily="34" charset="-122"/>
                        </a:rPr>
                        <a:t>烧废钢时氧气过大钢渣飞溅</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marL="0" lvl="0" indent="0" algn="ctr" eaLnBrk="1" fontAlgn="b" hangingPunct="1">
                        <a:lnSpc>
                          <a:spcPct val="90000"/>
                        </a:lnSpc>
                        <a:spcBef>
                          <a:spcPct val="0"/>
                        </a:spcBef>
                        <a:buNone/>
                      </a:pPr>
                      <a:r>
                        <a:rPr lang="zh-CN" altLang="en-US" sz="1300" b="1" dirty="0">
                          <a:solidFill>
                            <a:schemeClr val="tx1"/>
                          </a:solidFill>
                          <a:latin typeface="微软雅黑" panose="020B0503020204020204" pitchFamily="34" charset="-122"/>
                          <a:ea typeface="微软雅黑" panose="020B0503020204020204" pitchFamily="34" charset="-122"/>
                        </a:rPr>
                        <a:t>烫伤</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546720">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marL="0" lvl="0" indent="0" algn="ctr" eaLnBrk="1" fontAlgn="b" hangingPunct="1">
                        <a:lnSpc>
                          <a:spcPct val="90000"/>
                        </a:lnSpc>
                        <a:spcBef>
                          <a:spcPct val="0"/>
                        </a:spcBef>
                        <a:buNone/>
                      </a:pPr>
                      <a:r>
                        <a:rPr lang="zh-CN" altLang="en-US" sz="1300" b="1" dirty="0">
                          <a:solidFill>
                            <a:schemeClr val="tx1"/>
                          </a:solidFill>
                          <a:latin typeface="微软雅黑" panose="020B0503020204020204" pitchFamily="34" charset="-122"/>
                          <a:ea typeface="微软雅黑" panose="020B0503020204020204" pitchFamily="34" charset="-122"/>
                        </a:rPr>
                        <a:t>长期受烧割废钢的强光影响</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marL="0" lvl="0" indent="0" algn="ctr" eaLnBrk="1" fontAlgn="b" hangingPunct="1">
                        <a:lnSpc>
                          <a:spcPct val="90000"/>
                        </a:lnSpc>
                        <a:spcBef>
                          <a:spcPct val="0"/>
                        </a:spcBef>
                        <a:buNone/>
                      </a:pPr>
                      <a:r>
                        <a:rPr lang="zh-CN" altLang="en-US" sz="1300" b="1" dirty="0">
                          <a:solidFill>
                            <a:schemeClr val="tx1"/>
                          </a:solidFill>
                          <a:latin typeface="微软雅黑" panose="020B0503020204020204" pitchFamily="34" charset="-122"/>
                          <a:ea typeface="微软雅黑" panose="020B0503020204020204" pitchFamily="34" charset="-122"/>
                        </a:rPr>
                        <a:t>灼伤</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546720">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marL="0" lvl="0" indent="0" algn="ctr" eaLnBrk="1" fontAlgn="b" hangingPunct="1">
                        <a:lnSpc>
                          <a:spcPct val="90000"/>
                        </a:lnSpc>
                        <a:spcBef>
                          <a:spcPct val="0"/>
                        </a:spcBef>
                        <a:buNone/>
                      </a:pPr>
                      <a:r>
                        <a:rPr lang="zh-CN" altLang="en-US" sz="1300" b="1" dirty="0">
                          <a:solidFill>
                            <a:schemeClr val="tx1"/>
                          </a:solidFill>
                          <a:latin typeface="微软雅黑" panose="020B0503020204020204" pitchFamily="34" charset="-122"/>
                          <a:ea typeface="微软雅黑" panose="020B0503020204020204" pitchFamily="34" charset="-122"/>
                        </a:rPr>
                        <a:t>未戴防火镜</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marL="0" lvl="0" indent="0" algn="ctr" eaLnBrk="1" fontAlgn="b" hangingPunct="1">
                        <a:lnSpc>
                          <a:spcPct val="90000"/>
                        </a:lnSpc>
                        <a:spcBef>
                          <a:spcPct val="0"/>
                        </a:spcBef>
                        <a:buNone/>
                      </a:pPr>
                      <a:r>
                        <a:rPr lang="zh-CN" altLang="en-US" sz="1300" b="1" dirty="0">
                          <a:solidFill>
                            <a:schemeClr val="tx1"/>
                          </a:solidFill>
                          <a:latin typeface="微软雅黑" panose="020B0503020204020204" pitchFamily="34" charset="-122"/>
                          <a:ea typeface="微软雅黑" panose="020B0503020204020204" pitchFamily="34" charset="-122"/>
                        </a:rPr>
                        <a:t>灼伤</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546720">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marL="0" lvl="0" indent="0" algn="ctr" eaLnBrk="1" fontAlgn="b" hangingPunct="1">
                        <a:lnSpc>
                          <a:spcPct val="90000"/>
                        </a:lnSpc>
                        <a:spcBef>
                          <a:spcPct val="0"/>
                        </a:spcBef>
                        <a:buNone/>
                      </a:pPr>
                      <a:r>
                        <a:rPr lang="zh-CN" altLang="en-US" sz="13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氧气阀门未关</a:t>
                      </a:r>
                      <a:r>
                        <a:rPr lang="en-US" altLang="x-none" sz="13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13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回火</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marL="0" lvl="0" indent="0" algn="ctr" eaLnBrk="1" fontAlgn="b" hangingPunct="1">
                        <a:lnSpc>
                          <a:spcPct val="90000"/>
                        </a:lnSpc>
                        <a:spcBef>
                          <a:spcPct val="0"/>
                        </a:spcBef>
                        <a:buNone/>
                      </a:pPr>
                      <a:r>
                        <a:rPr lang="zh-CN" altLang="en-US" sz="1300" b="1" dirty="0">
                          <a:solidFill>
                            <a:schemeClr val="tx1"/>
                          </a:solidFill>
                          <a:latin typeface="微软雅黑" panose="020B0503020204020204" pitchFamily="34" charset="-122"/>
                          <a:ea typeface="微软雅黑" panose="020B0503020204020204" pitchFamily="34" charset="-122"/>
                        </a:rPr>
                        <a:t>烧伤</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546720">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marL="0" lvl="0" indent="0" algn="ctr" eaLnBrk="1" fontAlgn="b" hangingPunct="1">
                        <a:lnSpc>
                          <a:spcPct val="90000"/>
                        </a:lnSpc>
                        <a:spcBef>
                          <a:spcPct val="0"/>
                        </a:spcBef>
                        <a:buNone/>
                      </a:pPr>
                      <a:r>
                        <a:rPr lang="zh-CN" altLang="en-US" sz="1300" b="1" dirty="0">
                          <a:solidFill>
                            <a:schemeClr val="tx1"/>
                          </a:solidFill>
                          <a:latin typeface="微软雅黑" panose="020B0503020204020204" pitchFamily="34" charset="-122"/>
                          <a:ea typeface="微软雅黑" panose="020B0503020204020204" pitchFamily="34" charset="-122"/>
                        </a:rPr>
                        <a:t>氧气皮管老化破损，氧气泄漏，回火伤人</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marL="0" lvl="0" indent="0" algn="ctr" eaLnBrk="1" fontAlgn="b" hangingPunct="1">
                        <a:lnSpc>
                          <a:spcPct val="90000"/>
                        </a:lnSpc>
                        <a:spcBef>
                          <a:spcPct val="0"/>
                        </a:spcBef>
                        <a:buNone/>
                      </a:pPr>
                      <a:r>
                        <a:rPr lang="zh-CN" altLang="en-US" sz="1300" b="1" dirty="0">
                          <a:solidFill>
                            <a:schemeClr val="tx1"/>
                          </a:solidFill>
                          <a:latin typeface="微软雅黑" panose="020B0503020204020204" pitchFamily="34" charset="-122"/>
                          <a:ea typeface="微软雅黑" panose="020B0503020204020204" pitchFamily="34" charset="-122"/>
                        </a:rPr>
                        <a:t>烫伤</a:t>
                      </a: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lvl="0" eaLnBrk="1" hangingPunct="1">
                        <a:spcBef>
                          <a:spcPct val="20000"/>
                        </a:spcBef>
                        <a:buNone/>
                      </a:pPr>
                      <a:endParaRPr lang="zh-CN" altLang="zh-CN" sz="3000" dirty="0">
                        <a:latin typeface="微软雅黑" panose="020B0503020204020204" pitchFamily="34" charset="-122"/>
                        <a:ea typeface="微软雅黑" panose="020B0503020204020204" pitchFamily="34" charset="-122"/>
                      </a:endParaRPr>
                    </a:p>
                  </a:txBody>
                  <a:tcPr marL="96435" marR="96435" marT="48218" marB="48218" anchor="ctr">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bl>
          </a:graphicData>
        </a:graphic>
      </p:graphicFrame>
      <p:sp>
        <p:nvSpPr>
          <p:cNvPr id="6"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r>
              <a:rPr lang="en-US" altLang="zh-CN"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v</a:t>
            </a:r>
            <a:endPar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nodeType="afterEffect">
                                  <p:stCondLst>
                                    <p:cond delay="0"/>
                                  </p:stCondLst>
                                  <p:childTnLst>
                                    <p:set>
                                      <p:cBhvr>
                                        <p:cTn id="6" dur="1" fill="hold">
                                          <p:stCondLst>
                                            <p:cond delay="0"/>
                                          </p:stCondLst>
                                        </p:cTn>
                                        <p:tgtEl>
                                          <p:spTgt spid="29699"/>
                                        </p:tgtEl>
                                        <p:attrNameLst>
                                          <p:attrName>style.visibility</p:attrName>
                                        </p:attrNameLst>
                                      </p:cBhvr>
                                      <p:to>
                                        <p:strVal val="visible"/>
                                      </p:to>
                                    </p:set>
                                    <p:animEffect transition="in" filter="wedge">
                                      <p:cBhvr>
                                        <p:cTn id="7" dur="500"/>
                                        <p:tgtEl>
                                          <p:spTgt spid="296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733736" y="792410"/>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危险源辨识更新</a:t>
            </a:r>
          </a:p>
        </p:txBody>
      </p:sp>
      <p:sp>
        <p:nvSpPr>
          <p:cNvPr id="143368" name="Freeform 69"/>
          <p:cNvSpPr/>
          <p:nvPr/>
        </p:nvSpPr>
        <p:spPr>
          <a:xfrm>
            <a:off x="7012005" y="2151380"/>
            <a:ext cx="1558704" cy="1603907"/>
          </a:xfrm>
          <a:custGeom>
            <a:avLst/>
            <a:gdLst/>
            <a:ahLst/>
            <a:cxnLst>
              <a:cxn ang="0">
                <a:pos x="281215" y="1520825"/>
              </a:cxn>
              <a:cxn ang="0">
                <a:pos x="1477963" y="1520825"/>
              </a:cxn>
              <a:cxn ang="0">
                <a:pos x="847873" y="0"/>
              </a:cxn>
              <a:cxn ang="0">
                <a:pos x="0" y="847015"/>
              </a:cxn>
              <a:cxn ang="0">
                <a:pos x="281215" y="1520825"/>
              </a:cxn>
            </a:cxnLst>
            <a:rect l="0" t="0" r="0" b="0"/>
            <a:pathLst>
              <a:path w="699" h="720">
                <a:moveTo>
                  <a:pt x="133" y="720"/>
                </a:moveTo>
                <a:cubicBezTo>
                  <a:pt x="699" y="720"/>
                  <a:pt x="699" y="720"/>
                  <a:pt x="699" y="720"/>
                </a:cubicBezTo>
                <a:cubicBezTo>
                  <a:pt x="699" y="439"/>
                  <a:pt x="585" y="185"/>
                  <a:pt x="401" y="0"/>
                </a:cubicBezTo>
                <a:cubicBezTo>
                  <a:pt x="0" y="401"/>
                  <a:pt x="0" y="401"/>
                  <a:pt x="0" y="401"/>
                </a:cubicBezTo>
                <a:cubicBezTo>
                  <a:pt x="82" y="483"/>
                  <a:pt x="133" y="596"/>
                  <a:pt x="133" y="720"/>
                </a:cubicBezTo>
              </a:path>
            </a:pathLst>
          </a:custGeom>
          <a:solidFill>
            <a:srgbClr val="4A4949"/>
          </a:solidFill>
          <a:ln w="9525">
            <a:noFill/>
          </a:ln>
        </p:spPr>
        <p:txBody>
          <a:bodyPr/>
          <a:lstStyle/>
          <a:p>
            <a:endParaRPr lang="zh-CN" altLang="en-US" sz="2110"/>
          </a:p>
        </p:txBody>
      </p:sp>
      <p:sp>
        <p:nvSpPr>
          <p:cNvPr id="143369" name="Freeform 70"/>
          <p:cNvSpPr/>
          <p:nvPr/>
        </p:nvSpPr>
        <p:spPr>
          <a:xfrm>
            <a:off x="6300460" y="4468506"/>
            <a:ext cx="1605581" cy="1555354"/>
          </a:xfrm>
          <a:custGeom>
            <a:avLst/>
            <a:gdLst/>
            <a:ahLst/>
            <a:cxnLst>
              <a:cxn ang="0">
                <a:pos x="0" y="278900"/>
              </a:cxn>
              <a:cxn ang="0">
                <a:pos x="0" y="1474788"/>
              </a:cxn>
              <a:cxn ang="0">
                <a:pos x="1522412" y="845151"/>
              </a:cxn>
              <a:cxn ang="0">
                <a:pos x="674513" y="0"/>
              </a:cxn>
              <a:cxn ang="0">
                <a:pos x="0" y="278900"/>
              </a:cxn>
            </a:cxnLst>
            <a:rect l="0" t="0" r="0" b="0"/>
            <a:pathLst>
              <a:path w="720" h="698">
                <a:moveTo>
                  <a:pt x="0" y="132"/>
                </a:moveTo>
                <a:cubicBezTo>
                  <a:pt x="0" y="698"/>
                  <a:pt x="0" y="698"/>
                  <a:pt x="0" y="698"/>
                </a:cubicBezTo>
                <a:cubicBezTo>
                  <a:pt x="281" y="698"/>
                  <a:pt x="536" y="584"/>
                  <a:pt x="720" y="400"/>
                </a:cubicBezTo>
                <a:cubicBezTo>
                  <a:pt x="319" y="0"/>
                  <a:pt x="319" y="0"/>
                  <a:pt x="319" y="0"/>
                </a:cubicBezTo>
                <a:cubicBezTo>
                  <a:pt x="238" y="82"/>
                  <a:pt x="125" y="132"/>
                  <a:pt x="0" y="132"/>
                </a:cubicBezTo>
              </a:path>
            </a:pathLst>
          </a:custGeom>
          <a:solidFill>
            <a:srgbClr val="D74B4B"/>
          </a:solidFill>
          <a:ln w="9525">
            <a:noFill/>
          </a:ln>
        </p:spPr>
        <p:txBody>
          <a:bodyPr/>
          <a:lstStyle/>
          <a:p>
            <a:endParaRPr lang="zh-CN" altLang="en-US" sz="2110"/>
          </a:p>
        </p:txBody>
      </p:sp>
      <p:sp>
        <p:nvSpPr>
          <p:cNvPr id="143370" name="Freeform 71"/>
          <p:cNvSpPr/>
          <p:nvPr/>
        </p:nvSpPr>
        <p:spPr>
          <a:xfrm>
            <a:off x="6300461" y="1500106"/>
            <a:ext cx="1603907" cy="1545310"/>
          </a:xfrm>
          <a:custGeom>
            <a:avLst/>
            <a:gdLst/>
            <a:ahLst/>
            <a:cxnLst>
              <a:cxn ang="0">
                <a:pos x="673810" y="1465262"/>
              </a:cxn>
              <a:cxn ang="0">
                <a:pos x="1520825" y="624675"/>
              </a:cxn>
              <a:cxn ang="0">
                <a:pos x="0" y="0"/>
              </a:cxn>
              <a:cxn ang="0">
                <a:pos x="0" y="1188560"/>
              </a:cxn>
              <a:cxn ang="0">
                <a:pos x="673810" y="1465262"/>
              </a:cxn>
            </a:cxnLst>
            <a:rect l="0" t="0" r="0" b="0"/>
            <a:pathLst>
              <a:path w="720" h="699">
                <a:moveTo>
                  <a:pt x="319" y="699"/>
                </a:moveTo>
                <a:cubicBezTo>
                  <a:pt x="720" y="298"/>
                  <a:pt x="720" y="298"/>
                  <a:pt x="720" y="298"/>
                </a:cubicBezTo>
                <a:cubicBezTo>
                  <a:pt x="536" y="114"/>
                  <a:pt x="281" y="0"/>
                  <a:pt x="0" y="0"/>
                </a:cubicBezTo>
                <a:cubicBezTo>
                  <a:pt x="0" y="567"/>
                  <a:pt x="0" y="567"/>
                  <a:pt x="0" y="567"/>
                </a:cubicBezTo>
                <a:cubicBezTo>
                  <a:pt x="125" y="567"/>
                  <a:pt x="238" y="617"/>
                  <a:pt x="319" y="699"/>
                </a:cubicBezTo>
              </a:path>
            </a:pathLst>
          </a:custGeom>
          <a:solidFill>
            <a:schemeClr val="accent6"/>
          </a:solidFill>
          <a:ln w="9525">
            <a:noFill/>
          </a:ln>
        </p:spPr>
        <p:txBody>
          <a:bodyPr/>
          <a:lstStyle/>
          <a:p>
            <a:pPr fontAlgn="base"/>
            <a:endParaRPr lang="zh-CN" altLang="en-US" sz="2110" noProof="1"/>
          </a:p>
        </p:txBody>
      </p:sp>
      <p:sp>
        <p:nvSpPr>
          <p:cNvPr id="143371" name="Freeform 72"/>
          <p:cNvSpPr/>
          <p:nvPr/>
        </p:nvSpPr>
        <p:spPr>
          <a:xfrm>
            <a:off x="7012005" y="3755287"/>
            <a:ext cx="1558704" cy="1603907"/>
          </a:xfrm>
          <a:custGeom>
            <a:avLst/>
            <a:gdLst/>
            <a:ahLst/>
            <a:cxnLst>
              <a:cxn ang="0">
                <a:pos x="1477963" y="0"/>
              </a:cxn>
              <a:cxn ang="0">
                <a:pos x="1477963" y="0"/>
              </a:cxn>
              <a:cxn ang="0">
                <a:pos x="281215" y="0"/>
              </a:cxn>
              <a:cxn ang="0">
                <a:pos x="281215" y="0"/>
              </a:cxn>
              <a:cxn ang="0">
                <a:pos x="0" y="675922"/>
              </a:cxn>
              <a:cxn ang="0">
                <a:pos x="847873" y="1520825"/>
              </a:cxn>
              <a:cxn ang="0">
                <a:pos x="1477963" y="0"/>
              </a:cxn>
            </a:cxnLst>
            <a:rect l="0" t="0" r="0" b="0"/>
            <a:pathLst>
              <a:path w="699" h="720">
                <a:moveTo>
                  <a:pt x="699" y="0"/>
                </a:moveTo>
                <a:cubicBezTo>
                  <a:pt x="699" y="0"/>
                  <a:pt x="699" y="0"/>
                  <a:pt x="699" y="0"/>
                </a:cubicBezTo>
                <a:cubicBezTo>
                  <a:pt x="133" y="0"/>
                  <a:pt x="133" y="0"/>
                  <a:pt x="133" y="0"/>
                </a:cubicBezTo>
                <a:cubicBezTo>
                  <a:pt x="133" y="0"/>
                  <a:pt x="133" y="0"/>
                  <a:pt x="133" y="0"/>
                </a:cubicBezTo>
                <a:cubicBezTo>
                  <a:pt x="133" y="125"/>
                  <a:pt x="82" y="238"/>
                  <a:pt x="0" y="320"/>
                </a:cubicBezTo>
                <a:cubicBezTo>
                  <a:pt x="401" y="720"/>
                  <a:pt x="401" y="720"/>
                  <a:pt x="401" y="720"/>
                </a:cubicBezTo>
                <a:cubicBezTo>
                  <a:pt x="585" y="536"/>
                  <a:pt x="699" y="281"/>
                  <a:pt x="699" y="0"/>
                </a:cubicBezTo>
              </a:path>
            </a:pathLst>
          </a:custGeom>
          <a:solidFill>
            <a:srgbClr val="303030"/>
          </a:solidFill>
          <a:ln w="9525">
            <a:noFill/>
          </a:ln>
        </p:spPr>
        <p:txBody>
          <a:bodyPr/>
          <a:lstStyle/>
          <a:p>
            <a:endParaRPr lang="zh-CN" altLang="en-US" sz="2110"/>
          </a:p>
        </p:txBody>
      </p:sp>
      <p:sp>
        <p:nvSpPr>
          <p:cNvPr id="143372" name="Freeform 73"/>
          <p:cNvSpPr/>
          <p:nvPr/>
        </p:nvSpPr>
        <p:spPr>
          <a:xfrm>
            <a:off x="4696554" y="4468506"/>
            <a:ext cx="1603907" cy="1555355"/>
          </a:xfrm>
          <a:custGeom>
            <a:avLst/>
            <a:gdLst/>
            <a:ahLst/>
            <a:cxnLst>
              <a:cxn ang="0">
                <a:pos x="1520825" y="278900"/>
              </a:cxn>
              <a:cxn ang="0">
                <a:pos x="847015" y="0"/>
              </a:cxn>
              <a:cxn ang="0">
                <a:pos x="0" y="845151"/>
              </a:cxn>
              <a:cxn ang="0">
                <a:pos x="1520825" y="1474788"/>
              </a:cxn>
              <a:cxn ang="0">
                <a:pos x="1520825" y="1474788"/>
              </a:cxn>
              <a:cxn ang="0">
                <a:pos x="1520825" y="278900"/>
              </a:cxn>
              <a:cxn ang="0">
                <a:pos x="1520825" y="278900"/>
              </a:cxn>
            </a:cxnLst>
            <a:rect l="0" t="0" r="0" b="0"/>
            <a:pathLst>
              <a:path w="720" h="698">
                <a:moveTo>
                  <a:pt x="720" y="132"/>
                </a:moveTo>
                <a:cubicBezTo>
                  <a:pt x="595" y="132"/>
                  <a:pt x="482" y="82"/>
                  <a:pt x="401" y="0"/>
                </a:cubicBezTo>
                <a:cubicBezTo>
                  <a:pt x="0" y="400"/>
                  <a:pt x="0" y="400"/>
                  <a:pt x="0" y="400"/>
                </a:cubicBezTo>
                <a:cubicBezTo>
                  <a:pt x="184" y="584"/>
                  <a:pt x="439" y="698"/>
                  <a:pt x="720" y="698"/>
                </a:cubicBezTo>
                <a:cubicBezTo>
                  <a:pt x="720" y="698"/>
                  <a:pt x="720" y="698"/>
                  <a:pt x="720" y="698"/>
                </a:cubicBezTo>
                <a:cubicBezTo>
                  <a:pt x="720" y="132"/>
                  <a:pt x="720" y="132"/>
                  <a:pt x="720" y="132"/>
                </a:cubicBezTo>
                <a:cubicBezTo>
                  <a:pt x="720" y="132"/>
                  <a:pt x="720" y="132"/>
                  <a:pt x="720" y="132"/>
                </a:cubicBezTo>
              </a:path>
            </a:pathLst>
          </a:custGeom>
          <a:solidFill>
            <a:schemeClr val="accent6"/>
          </a:solidFill>
          <a:ln w="9525">
            <a:noFill/>
          </a:ln>
        </p:spPr>
        <p:txBody>
          <a:bodyPr/>
          <a:lstStyle/>
          <a:p>
            <a:pPr fontAlgn="base"/>
            <a:endParaRPr lang="zh-CN" altLang="en-US" sz="2110" noProof="1"/>
          </a:p>
        </p:txBody>
      </p:sp>
      <p:sp>
        <p:nvSpPr>
          <p:cNvPr id="143373" name="Freeform 74"/>
          <p:cNvSpPr/>
          <p:nvPr/>
        </p:nvSpPr>
        <p:spPr>
          <a:xfrm>
            <a:off x="4696554" y="1486712"/>
            <a:ext cx="1603907" cy="1558704"/>
          </a:xfrm>
          <a:custGeom>
            <a:avLst/>
            <a:gdLst/>
            <a:ahLst/>
            <a:cxnLst>
              <a:cxn ang="0">
                <a:pos x="1520825" y="1198862"/>
              </a:cxn>
              <a:cxn ang="0">
                <a:pos x="1520825" y="1198862"/>
              </a:cxn>
              <a:cxn ang="0">
                <a:pos x="1520825" y="0"/>
              </a:cxn>
              <a:cxn ang="0">
                <a:pos x="1520825" y="0"/>
              </a:cxn>
              <a:cxn ang="0">
                <a:pos x="0" y="630090"/>
              </a:cxn>
              <a:cxn ang="0">
                <a:pos x="847015" y="1477962"/>
              </a:cxn>
              <a:cxn ang="0">
                <a:pos x="1520825" y="1198862"/>
              </a:cxn>
            </a:cxnLst>
            <a:rect l="0" t="0" r="0" b="0"/>
            <a:pathLst>
              <a:path w="720" h="699">
                <a:moveTo>
                  <a:pt x="720" y="567"/>
                </a:moveTo>
                <a:cubicBezTo>
                  <a:pt x="720" y="567"/>
                  <a:pt x="720" y="567"/>
                  <a:pt x="720" y="567"/>
                </a:cubicBezTo>
                <a:cubicBezTo>
                  <a:pt x="720" y="0"/>
                  <a:pt x="720" y="0"/>
                  <a:pt x="720" y="0"/>
                </a:cubicBezTo>
                <a:cubicBezTo>
                  <a:pt x="720" y="0"/>
                  <a:pt x="720" y="0"/>
                  <a:pt x="720" y="0"/>
                </a:cubicBezTo>
                <a:cubicBezTo>
                  <a:pt x="439" y="0"/>
                  <a:pt x="184" y="114"/>
                  <a:pt x="0" y="298"/>
                </a:cubicBezTo>
                <a:cubicBezTo>
                  <a:pt x="401" y="699"/>
                  <a:pt x="401" y="699"/>
                  <a:pt x="401" y="699"/>
                </a:cubicBezTo>
                <a:cubicBezTo>
                  <a:pt x="482" y="617"/>
                  <a:pt x="595" y="567"/>
                  <a:pt x="720" y="567"/>
                </a:cubicBezTo>
              </a:path>
            </a:pathLst>
          </a:custGeom>
          <a:solidFill>
            <a:schemeClr val="accent2"/>
          </a:solidFill>
          <a:ln w="9525">
            <a:noFill/>
          </a:ln>
        </p:spPr>
        <p:txBody>
          <a:bodyPr/>
          <a:lstStyle/>
          <a:p>
            <a:endParaRPr lang="zh-CN" altLang="en-US" sz="2110"/>
          </a:p>
        </p:txBody>
      </p:sp>
      <p:sp>
        <p:nvSpPr>
          <p:cNvPr id="143374" name="Freeform 75"/>
          <p:cNvSpPr/>
          <p:nvPr/>
        </p:nvSpPr>
        <p:spPr>
          <a:xfrm>
            <a:off x="4031886" y="3755287"/>
            <a:ext cx="1558704" cy="1603907"/>
          </a:xfrm>
          <a:custGeom>
            <a:avLst/>
            <a:gdLst/>
            <a:ahLst/>
            <a:cxnLst>
              <a:cxn ang="0">
                <a:pos x="1196748" y="0"/>
              </a:cxn>
              <a:cxn ang="0">
                <a:pos x="1196748" y="0"/>
              </a:cxn>
              <a:cxn ang="0">
                <a:pos x="0" y="0"/>
              </a:cxn>
              <a:cxn ang="0">
                <a:pos x="0" y="0"/>
              </a:cxn>
              <a:cxn ang="0">
                <a:pos x="630090" y="1520825"/>
              </a:cxn>
              <a:cxn ang="0">
                <a:pos x="1477963" y="675922"/>
              </a:cxn>
              <a:cxn ang="0">
                <a:pos x="1196748" y="0"/>
              </a:cxn>
            </a:cxnLst>
            <a:rect l="0" t="0" r="0" b="0"/>
            <a:pathLst>
              <a:path w="699" h="720">
                <a:moveTo>
                  <a:pt x="566" y="0"/>
                </a:moveTo>
                <a:cubicBezTo>
                  <a:pt x="566" y="0"/>
                  <a:pt x="566" y="0"/>
                  <a:pt x="566" y="0"/>
                </a:cubicBezTo>
                <a:cubicBezTo>
                  <a:pt x="0" y="0"/>
                  <a:pt x="0" y="0"/>
                  <a:pt x="0" y="0"/>
                </a:cubicBezTo>
                <a:cubicBezTo>
                  <a:pt x="0" y="0"/>
                  <a:pt x="0" y="0"/>
                  <a:pt x="0" y="0"/>
                </a:cubicBezTo>
                <a:cubicBezTo>
                  <a:pt x="0" y="281"/>
                  <a:pt x="114" y="536"/>
                  <a:pt x="298" y="720"/>
                </a:cubicBezTo>
                <a:cubicBezTo>
                  <a:pt x="699" y="320"/>
                  <a:pt x="699" y="320"/>
                  <a:pt x="699" y="320"/>
                </a:cubicBezTo>
                <a:cubicBezTo>
                  <a:pt x="617" y="238"/>
                  <a:pt x="566" y="125"/>
                  <a:pt x="566" y="0"/>
                </a:cubicBezTo>
              </a:path>
            </a:pathLst>
          </a:custGeom>
          <a:solidFill>
            <a:srgbClr val="4A4949"/>
          </a:solidFill>
          <a:ln w="9525">
            <a:noFill/>
          </a:ln>
        </p:spPr>
        <p:txBody>
          <a:bodyPr/>
          <a:lstStyle/>
          <a:p>
            <a:endParaRPr lang="zh-CN" altLang="en-US" sz="2110"/>
          </a:p>
        </p:txBody>
      </p:sp>
      <p:sp>
        <p:nvSpPr>
          <p:cNvPr id="143375" name="Freeform 76"/>
          <p:cNvSpPr/>
          <p:nvPr/>
        </p:nvSpPr>
        <p:spPr>
          <a:xfrm>
            <a:off x="4031886" y="2151380"/>
            <a:ext cx="1558704" cy="1603907"/>
          </a:xfrm>
          <a:custGeom>
            <a:avLst/>
            <a:gdLst/>
            <a:ahLst/>
            <a:cxnLst>
              <a:cxn ang="0">
                <a:pos x="1477963" y="847015"/>
              </a:cxn>
              <a:cxn ang="0">
                <a:pos x="630090" y="0"/>
              </a:cxn>
              <a:cxn ang="0">
                <a:pos x="0" y="1520825"/>
              </a:cxn>
              <a:cxn ang="0">
                <a:pos x="1196748" y="1520825"/>
              </a:cxn>
              <a:cxn ang="0">
                <a:pos x="1477963" y="847015"/>
              </a:cxn>
            </a:cxnLst>
            <a:rect l="0" t="0" r="0" b="0"/>
            <a:pathLst>
              <a:path w="699" h="720">
                <a:moveTo>
                  <a:pt x="699" y="401"/>
                </a:moveTo>
                <a:cubicBezTo>
                  <a:pt x="298" y="0"/>
                  <a:pt x="298" y="0"/>
                  <a:pt x="298" y="0"/>
                </a:cubicBezTo>
                <a:cubicBezTo>
                  <a:pt x="114" y="185"/>
                  <a:pt x="0" y="439"/>
                  <a:pt x="0" y="720"/>
                </a:cubicBezTo>
                <a:cubicBezTo>
                  <a:pt x="566" y="720"/>
                  <a:pt x="566" y="720"/>
                  <a:pt x="566" y="720"/>
                </a:cubicBezTo>
                <a:cubicBezTo>
                  <a:pt x="566" y="596"/>
                  <a:pt x="617" y="483"/>
                  <a:pt x="699" y="401"/>
                </a:cubicBezTo>
              </a:path>
            </a:pathLst>
          </a:custGeom>
          <a:solidFill>
            <a:srgbClr val="303030"/>
          </a:solidFill>
          <a:ln w="9525">
            <a:noFill/>
          </a:ln>
        </p:spPr>
        <p:txBody>
          <a:bodyPr/>
          <a:lstStyle/>
          <a:p>
            <a:endParaRPr lang="zh-CN" altLang="en-US" sz="2110"/>
          </a:p>
        </p:txBody>
      </p:sp>
      <p:sp>
        <p:nvSpPr>
          <p:cNvPr id="143376" name="Freeform 95"/>
          <p:cNvSpPr/>
          <p:nvPr/>
        </p:nvSpPr>
        <p:spPr>
          <a:xfrm>
            <a:off x="7012006" y="2672063"/>
            <a:ext cx="801954" cy="1083224"/>
          </a:xfrm>
          <a:custGeom>
            <a:avLst/>
            <a:gdLst/>
            <a:ahLst/>
            <a:cxnLst>
              <a:cxn ang="0">
                <a:pos x="354859" y="0"/>
              </a:cxn>
              <a:cxn ang="0">
                <a:pos x="29572" y="325463"/>
              </a:cxn>
              <a:cxn ang="0">
                <a:pos x="0" y="352938"/>
              </a:cxn>
              <a:cxn ang="0">
                <a:pos x="187991" y="617113"/>
              </a:cxn>
              <a:cxn ang="0">
                <a:pos x="280930" y="1027112"/>
              </a:cxn>
              <a:cxn ang="0">
                <a:pos x="280930" y="1027112"/>
              </a:cxn>
              <a:cxn ang="0">
                <a:pos x="760413" y="1027112"/>
              </a:cxn>
              <a:cxn ang="0">
                <a:pos x="760413" y="1001751"/>
              </a:cxn>
              <a:cxn ang="0">
                <a:pos x="354859" y="0"/>
              </a:cxn>
            </a:cxnLst>
            <a:rect l="0" t="0" r="0" b="0"/>
            <a:pathLst>
              <a:path w="360" h="486">
                <a:moveTo>
                  <a:pt x="168" y="0"/>
                </a:moveTo>
                <a:cubicBezTo>
                  <a:pt x="14" y="154"/>
                  <a:pt x="14" y="154"/>
                  <a:pt x="14" y="154"/>
                </a:cubicBezTo>
                <a:cubicBezTo>
                  <a:pt x="0" y="167"/>
                  <a:pt x="0" y="167"/>
                  <a:pt x="0" y="167"/>
                </a:cubicBezTo>
                <a:cubicBezTo>
                  <a:pt x="37" y="203"/>
                  <a:pt x="67" y="246"/>
                  <a:pt x="89" y="292"/>
                </a:cubicBezTo>
                <a:cubicBezTo>
                  <a:pt x="117" y="351"/>
                  <a:pt x="133" y="417"/>
                  <a:pt x="133" y="486"/>
                </a:cubicBezTo>
                <a:cubicBezTo>
                  <a:pt x="133" y="486"/>
                  <a:pt x="133" y="486"/>
                  <a:pt x="133" y="486"/>
                </a:cubicBezTo>
                <a:cubicBezTo>
                  <a:pt x="360" y="486"/>
                  <a:pt x="360" y="486"/>
                  <a:pt x="360" y="486"/>
                </a:cubicBezTo>
                <a:cubicBezTo>
                  <a:pt x="360" y="482"/>
                  <a:pt x="360" y="478"/>
                  <a:pt x="360" y="474"/>
                </a:cubicBezTo>
                <a:cubicBezTo>
                  <a:pt x="360" y="289"/>
                  <a:pt x="287" y="122"/>
                  <a:pt x="168" y="0"/>
                </a:cubicBezTo>
              </a:path>
            </a:pathLst>
          </a:custGeom>
          <a:solidFill>
            <a:srgbClr val="DD3C44"/>
          </a:solidFill>
          <a:ln w="9525">
            <a:noFill/>
          </a:ln>
        </p:spPr>
        <p:txBody>
          <a:bodyPr/>
          <a:lstStyle/>
          <a:p>
            <a:endParaRPr lang="zh-CN" altLang="en-US" sz="2110"/>
          </a:p>
        </p:txBody>
      </p:sp>
      <p:sp>
        <p:nvSpPr>
          <p:cNvPr id="143377" name="Freeform 96"/>
          <p:cNvSpPr/>
          <p:nvPr/>
        </p:nvSpPr>
        <p:spPr>
          <a:xfrm>
            <a:off x="6300460" y="4468506"/>
            <a:ext cx="1056435" cy="775165"/>
          </a:xfrm>
          <a:custGeom>
            <a:avLst/>
            <a:gdLst/>
            <a:ahLst/>
            <a:cxnLst>
              <a:cxn ang="0">
                <a:pos x="674148" y="0"/>
              </a:cxn>
              <a:cxn ang="0">
                <a:pos x="572709" y="88708"/>
              </a:cxn>
              <a:cxn ang="0">
                <a:pos x="473383" y="152072"/>
              </a:cxn>
              <a:cxn ang="0">
                <a:pos x="380397" y="200650"/>
              </a:cxn>
              <a:cxn ang="0">
                <a:pos x="293751" y="232332"/>
              </a:cxn>
              <a:cxn ang="0">
                <a:pos x="213445" y="255565"/>
              </a:cxn>
              <a:cxn ang="0">
                <a:pos x="139479" y="268238"/>
              </a:cxn>
              <a:cxn ang="0">
                <a:pos x="67626" y="276686"/>
              </a:cxn>
              <a:cxn ang="0">
                <a:pos x="2113" y="278798"/>
              </a:cxn>
              <a:cxn ang="0">
                <a:pos x="0" y="278798"/>
              </a:cxn>
              <a:cxn ang="0">
                <a:pos x="0" y="735013"/>
              </a:cxn>
              <a:cxn ang="0">
                <a:pos x="1001712" y="325264"/>
              </a:cxn>
              <a:cxn ang="0">
                <a:pos x="676261" y="0"/>
              </a:cxn>
              <a:cxn ang="0">
                <a:pos x="674148" y="0"/>
              </a:cxn>
            </a:cxnLst>
            <a:rect l="0" t="0" r="0" b="0"/>
            <a:pathLst>
              <a:path w="474" h="348">
                <a:moveTo>
                  <a:pt x="319" y="0"/>
                </a:moveTo>
                <a:cubicBezTo>
                  <a:pt x="304" y="15"/>
                  <a:pt x="288" y="29"/>
                  <a:pt x="271" y="42"/>
                </a:cubicBezTo>
                <a:cubicBezTo>
                  <a:pt x="256" y="53"/>
                  <a:pt x="241" y="63"/>
                  <a:pt x="224" y="72"/>
                </a:cubicBezTo>
                <a:cubicBezTo>
                  <a:pt x="210" y="81"/>
                  <a:pt x="196" y="88"/>
                  <a:pt x="180" y="95"/>
                </a:cubicBezTo>
                <a:cubicBezTo>
                  <a:pt x="167" y="100"/>
                  <a:pt x="153" y="106"/>
                  <a:pt x="139" y="110"/>
                </a:cubicBezTo>
                <a:cubicBezTo>
                  <a:pt x="127" y="114"/>
                  <a:pt x="114" y="118"/>
                  <a:pt x="101" y="121"/>
                </a:cubicBezTo>
                <a:cubicBezTo>
                  <a:pt x="89" y="123"/>
                  <a:pt x="78" y="126"/>
                  <a:pt x="66" y="127"/>
                </a:cubicBezTo>
                <a:cubicBezTo>
                  <a:pt x="55" y="129"/>
                  <a:pt x="43" y="130"/>
                  <a:pt x="32" y="131"/>
                </a:cubicBezTo>
                <a:cubicBezTo>
                  <a:pt x="22" y="132"/>
                  <a:pt x="12" y="132"/>
                  <a:pt x="1" y="132"/>
                </a:cubicBezTo>
                <a:cubicBezTo>
                  <a:pt x="1" y="132"/>
                  <a:pt x="0" y="132"/>
                  <a:pt x="0" y="132"/>
                </a:cubicBezTo>
                <a:cubicBezTo>
                  <a:pt x="0" y="348"/>
                  <a:pt x="0" y="348"/>
                  <a:pt x="0" y="348"/>
                </a:cubicBezTo>
                <a:cubicBezTo>
                  <a:pt x="184" y="347"/>
                  <a:pt x="352" y="274"/>
                  <a:pt x="474" y="154"/>
                </a:cubicBezTo>
                <a:cubicBezTo>
                  <a:pt x="320" y="0"/>
                  <a:pt x="320" y="0"/>
                  <a:pt x="320" y="0"/>
                </a:cubicBezTo>
                <a:cubicBezTo>
                  <a:pt x="319" y="0"/>
                  <a:pt x="319" y="0"/>
                  <a:pt x="319" y="0"/>
                </a:cubicBezTo>
              </a:path>
            </a:pathLst>
          </a:custGeom>
          <a:solidFill>
            <a:srgbClr val="4A4949"/>
          </a:solidFill>
          <a:ln w="9525">
            <a:noFill/>
          </a:ln>
        </p:spPr>
        <p:txBody>
          <a:bodyPr/>
          <a:lstStyle/>
          <a:p>
            <a:endParaRPr lang="zh-CN" altLang="en-US" sz="2110"/>
          </a:p>
        </p:txBody>
      </p:sp>
      <p:sp>
        <p:nvSpPr>
          <p:cNvPr id="143378" name="Freeform 97"/>
          <p:cNvSpPr/>
          <p:nvPr/>
        </p:nvSpPr>
        <p:spPr>
          <a:xfrm>
            <a:off x="6300461" y="2213325"/>
            <a:ext cx="1086571" cy="832090"/>
          </a:xfrm>
          <a:custGeom>
            <a:avLst/>
            <a:gdLst/>
            <a:ahLst/>
            <a:cxnLst>
              <a:cxn ang="0">
                <a:pos x="0" y="0"/>
              </a:cxn>
              <a:cxn ang="0">
                <a:pos x="0" y="509774"/>
              </a:cxn>
              <a:cxn ang="0">
                <a:pos x="262332" y="545734"/>
              </a:cxn>
              <a:cxn ang="0">
                <a:pos x="674870" y="788987"/>
              </a:cxn>
              <a:cxn ang="0">
                <a:pos x="704488" y="761489"/>
              </a:cxn>
              <a:cxn ang="0">
                <a:pos x="1030287" y="435741"/>
              </a:cxn>
              <a:cxn ang="0">
                <a:pos x="0" y="0"/>
              </a:cxn>
            </a:cxnLst>
            <a:rect l="0" t="0" r="0" b="0"/>
            <a:pathLst>
              <a:path w="487" h="373">
                <a:moveTo>
                  <a:pt x="0" y="0"/>
                </a:moveTo>
                <a:cubicBezTo>
                  <a:pt x="0" y="241"/>
                  <a:pt x="0" y="241"/>
                  <a:pt x="0" y="241"/>
                </a:cubicBezTo>
                <a:cubicBezTo>
                  <a:pt x="43" y="241"/>
                  <a:pt x="84" y="247"/>
                  <a:pt x="124" y="258"/>
                </a:cubicBezTo>
                <a:cubicBezTo>
                  <a:pt x="199" y="279"/>
                  <a:pt x="266" y="319"/>
                  <a:pt x="319" y="373"/>
                </a:cubicBezTo>
                <a:cubicBezTo>
                  <a:pt x="333" y="360"/>
                  <a:pt x="333" y="360"/>
                  <a:pt x="333" y="360"/>
                </a:cubicBezTo>
                <a:cubicBezTo>
                  <a:pt x="487" y="206"/>
                  <a:pt x="487" y="206"/>
                  <a:pt x="487" y="206"/>
                </a:cubicBezTo>
                <a:cubicBezTo>
                  <a:pt x="363" y="79"/>
                  <a:pt x="191" y="0"/>
                  <a:pt x="0" y="0"/>
                </a:cubicBezTo>
              </a:path>
            </a:pathLst>
          </a:custGeom>
          <a:solidFill>
            <a:srgbClr val="303030"/>
          </a:solidFill>
          <a:ln w="9525">
            <a:noFill/>
          </a:ln>
        </p:spPr>
        <p:txBody>
          <a:bodyPr/>
          <a:lstStyle/>
          <a:p>
            <a:endParaRPr lang="zh-CN" altLang="en-US" sz="2110"/>
          </a:p>
        </p:txBody>
      </p:sp>
      <p:sp>
        <p:nvSpPr>
          <p:cNvPr id="143379" name="Freeform 98"/>
          <p:cNvSpPr/>
          <p:nvPr/>
        </p:nvSpPr>
        <p:spPr>
          <a:xfrm>
            <a:off x="7012006" y="3755287"/>
            <a:ext cx="801954" cy="1056436"/>
          </a:xfrm>
          <a:custGeom>
            <a:avLst/>
            <a:gdLst/>
            <a:ahLst/>
            <a:cxnLst>
              <a:cxn ang="0">
                <a:pos x="760413" y="0"/>
              </a:cxn>
              <a:cxn ang="0">
                <a:pos x="280930" y="0"/>
              </a:cxn>
              <a:cxn ang="0">
                <a:pos x="280930" y="0"/>
              </a:cxn>
              <a:cxn ang="0">
                <a:pos x="276706" y="97213"/>
              </a:cxn>
              <a:cxn ang="0">
                <a:pos x="207001" y="369831"/>
              </a:cxn>
              <a:cxn ang="0">
                <a:pos x="107725" y="549463"/>
              </a:cxn>
              <a:cxn ang="0">
                <a:pos x="2112" y="674149"/>
              </a:cxn>
              <a:cxn ang="0">
                <a:pos x="0" y="676262"/>
              </a:cxn>
              <a:cxn ang="0">
                <a:pos x="2112" y="676262"/>
              </a:cxn>
              <a:cxn ang="0">
                <a:pos x="327400" y="1001713"/>
              </a:cxn>
              <a:cxn ang="0">
                <a:pos x="760413" y="0"/>
              </a:cxn>
            </a:cxnLst>
            <a:rect l="0" t="0" r="0" b="0"/>
            <a:pathLst>
              <a:path w="360" h="474">
                <a:moveTo>
                  <a:pt x="360" y="0"/>
                </a:moveTo>
                <a:cubicBezTo>
                  <a:pt x="133" y="0"/>
                  <a:pt x="133" y="0"/>
                  <a:pt x="133" y="0"/>
                </a:cubicBezTo>
                <a:cubicBezTo>
                  <a:pt x="133" y="0"/>
                  <a:pt x="133" y="0"/>
                  <a:pt x="133" y="0"/>
                </a:cubicBezTo>
                <a:cubicBezTo>
                  <a:pt x="133" y="16"/>
                  <a:pt x="132" y="31"/>
                  <a:pt x="131" y="46"/>
                </a:cubicBezTo>
                <a:cubicBezTo>
                  <a:pt x="126" y="91"/>
                  <a:pt x="115" y="135"/>
                  <a:pt x="98" y="175"/>
                </a:cubicBezTo>
                <a:cubicBezTo>
                  <a:pt x="85" y="205"/>
                  <a:pt x="69" y="234"/>
                  <a:pt x="51" y="260"/>
                </a:cubicBezTo>
                <a:cubicBezTo>
                  <a:pt x="36" y="281"/>
                  <a:pt x="19" y="301"/>
                  <a:pt x="1" y="319"/>
                </a:cubicBezTo>
                <a:cubicBezTo>
                  <a:pt x="1" y="319"/>
                  <a:pt x="1" y="320"/>
                  <a:pt x="0" y="320"/>
                </a:cubicBezTo>
                <a:cubicBezTo>
                  <a:pt x="1" y="320"/>
                  <a:pt x="1" y="320"/>
                  <a:pt x="1" y="320"/>
                </a:cubicBezTo>
                <a:cubicBezTo>
                  <a:pt x="155" y="474"/>
                  <a:pt x="155" y="474"/>
                  <a:pt x="155" y="474"/>
                </a:cubicBezTo>
                <a:cubicBezTo>
                  <a:pt x="279" y="354"/>
                  <a:pt x="357" y="186"/>
                  <a:pt x="360" y="0"/>
                </a:cubicBezTo>
              </a:path>
            </a:pathLst>
          </a:custGeom>
          <a:solidFill>
            <a:schemeClr val="accent6"/>
          </a:solidFill>
          <a:ln w="9525">
            <a:noFill/>
          </a:ln>
        </p:spPr>
        <p:txBody>
          <a:bodyPr/>
          <a:lstStyle/>
          <a:p>
            <a:pPr fontAlgn="base"/>
            <a:endParaRPr lang="zh-CN" altLang="en-US" sz="2110" noProof="1"/>
          </a:p>
        </p:txBody>
      </p:sp>
      <p:sp>
        <p:nvSpPr>
          <p:cNvPr id="143380" name="Freeform 99"/>
          <p:cNvSpPr/>
          <p:nvPr/>
        </p:nvSpPr>
        <p:spPr>
          <a:xfrm>
            <a:off x="5242350" y="4468506"/>
            <a:ext cx="1058110" cy="775165"/>
          </a:xfrm>
          <a:custGeom>
            <a:avLst/>
            <a:gdLst/>
            <a:ahLst/>
            <a:cxnLst>
              <a:cxn ang="0">
                <a:pos x="329505" y="0"/>
              </a:cxn>
              <a:cxn ang="0">
                <a:pos x="304158" y="25345"/>
              </a:cxn>
              <a:cxn ang="0">
                <a:pos x="0" y="327376"/>
              </a:cxn>
              <a:cxn ang="0">
                <a:pos x="1001188" y="735013"/>
              </a:cxn>
              <a:cxn ang="0">
                <a:pos x="1003300" y="735013"/>
              </a:cxn>
              <a:cxn ang="0">
                <a:pos x="1003300" y="278798"/>
              </a:cxn>
              <a:cxn ang="0">
                <a:pos x="1003300" y="278798"/>
              </a:cxn>
              <a:cxn ang="0">
                <a:pos x="944158" y="276686"/>
              </a:cxn>
              <a:cxn ang="0">
                <a:pos x="885016" y="272462"/>
              </a:cxn>
              <a:cxn ang="0">
                <a:pos x="832211" y="264013"/>
              </a:cxn>
              <a:cxn ang="0">
                <a:pos x="779406" y="253453"/>
              </a:cxn>
              <a:cxn ang="0">
                <a:pos x="329505" y="0"/>
              </a:cxn>
            </a:cxnLst>
            <a:rect l="0" t="0" r="0" b="0"/>
            <a:pathLst>
              <a:path w="475" h="348">
                <a:moveTo>
                  <a:pt x="156" y="0"/>
                </a:moveTo>
                <a:cubicBezTo>
                  <a:pt x="144" y="12"/>
                  <a:pt x="144" y="12"/>
                  <a:pt x="144" y="12"/>
                </a:cubicBezTo>
                <a:cubicBezTo>
                  <a:pt x="0" y="155"/>
                  <a:pt x="0" y="155"/>
                  <a:pt x="0" y="155"/>
                </a:cubicBezTo>
                <a:cubicBezTo>
                  <a:pt x="123" y="274"/>
                  <a:pt x="290" y="348"/>
                  <a:pt x="474" y="348"/>
                </a:cubicBezTo>
                <a:cubicBezTo>
                  <a:pt x="474" y="348"/>
                  <a:pt x="475" y="348"/>
                  <a:pt x="475" y="348"/>
                </a:cubicBezTo>
                <a:cubicBezTo>
                  <a:pt x="475" y="132"/>
                  <a:pt x="475" y="132"/>
                  <a:pt x="475" y="132"/>
                </a:cubicBezTo>
                <a:cubicBezTo>
                  <a:pt x="475" y="132"/>
                  <a:pt x="475" y="132"/>
                  <a:pt x="475" y="132"/>
                </a:cubicBezTo>
                <a:cubicBezTo>
                  <a:pt x="466" y="132"/>
                  <a:pt x="456" y="132"/>
                  <a:pt x="447" y="131"/>
                </a:cubicBezTo>
                <a:cubicBezTo>
                  <a:pt x="438" y="131"/>
                  <a:pt x="428" y="130"/>
                  <a:pt x="419" y="129"/>
                </a:cubicBezTo>
                <a:cubicBezTo>
                  <a:pt x="411" y="128"/>
                  <a:pt x="402" y="126"/>
                  <a:pt x="394" y="125"/>
                </a:cubicBezTo>
                <a:cubicBezTo>
                  <a:pt x="386" y="123"/>
                  <a:pt x="377" y="122"/>
                  <a:pt x="369" y="120"/>
                </a:cubicBezTo>
                <a:cubicBezTo>
                  <a:pt x="287" y="100"/>
                  <a:pt x="213" y="58"/>
                  <a:pt x="156" y="0"/>
                </a:cubicBezTo>
              </a:path>
            </a:pathLst>
          </a:custGeom>
          <a:solidFill>
            <a:srgbClr val="303030"/>
          </a:solidFill>
          <a:ln w="9525">
            <a:noFill/>
          </a:ln>
        </p:spPr>
        <p:txBody>
          <a:bodyPr/>
          <a:lstStyle/>
          <a:p>
            <a:endParaRPr lang="zh-CN" altLang="en-US" sz="2110"/>
          </a:p>
        </p:txBody>
      </p:sp>
      <p:sp>
        <p:nvSpPr>
          <p:cNvPr id="143381" name="Freeform 100"/>
          <p:cNvSpPr/>
          <p:nvPr/>
        </p:nvSpPr>
        <p:spPr>
          <a:xfrm>
            <a:off x="5215562" y="2213325"/>
            <a:ext cx="1084898" cy="832090"/>
          </a:xfrm>
          <a:custGeom>
            <a:avLst/>
            <a:gdLst/>
            <a:ahLst/>
            <a:cxnLst>
              <a:cxn ang="0">
                <a:pos x="1026588" y="0"/>
              </a:cxn>
              <a:cxn ang="0">
                <a:pos x="0" y="433626"/>
              </a:cxn>
              <a:cxn ang="0">
                <a:pos x="354870" y="788987"/>
              </a:cxn>
              <a:cxn ang="0">
                <a:pos x="354870" y="788987"/>
              </a:cxn>
              <a:cxn ang="0">
                <a:pos x="475272" y="685340"/>
              </a:cxn>
              <a:cxn ang="0">
                <a:pos x="745649" y="552079"/>
              </a:cxn>
              <a:cxn ang="0">
                <a:pos x="1028700" y="509774"/>
              </a:cxn>
              <a:cxn ang="0">
                <a:pos x="1028700" y="509774"/>
              </a:cxn>
              <a:cxn ang="0">
                <a:pos x="1028700" y="0"/>
              </a:cxn>
              <a:cxn ang="0">
                <a:pos x="1026588" y="0"/>
              </a:cxn>
            </a:cxnLst>
            <a:rect l="0" t="0" r="0" b="0"/>
            <a:pathLst>
              <a:path w="487" h="373">
                <a:moveTo>
                  <a:pt x="486" y="0"/>
                </a:moveTo>
                <a:cubicBezTo>
                  <a:pt x="295" y="0"/>
                  <a:pt x="123" y="78"/>
                  <a:pt x="0" y="205"/>
                </a:cubicBezTo>
                <a:cubicBezTo>
                  <a:pt x="168" y="373"/>
                  <a:pt x="168" y="373"/>
                  <a:pt x="168" y="373"/>
                </a:cubicBezTo>
                <a:cubicBezTo>
                  <a:pt x="168" y="373"/>
                  <a:pt x="168" y="373"/>
                  <a:pt x="168" y="373"/>
                </a:cubicBezTo>
                <a:cubicBezTo>
                  <a:pt x="185" y="355"/>
                  <a:pt x="204" y="339"/>
                  <a:pt x="225" y="324"/>
                </a:cubicBezTo>
                <a:cubicBezTo>
                  <a:pt x="264" y="297"/>
                  <a:pt x="307" y="275"/>
                  <a:pt x="353" y="261"/>
                </a:cubicBezTo>
                <a:cubicBezTo>
                  <a:pt x="396" y="248"/>
                  <a:pt x="440" y="241"/>
                  <a:pt x="487" y="241"/>
                </a:cubicBezTo>
                <a:cubicBezTo>
                  <a:pt x="487" y="241"/>
                  <a:pt x="487" y="241"/>
                  <a:pt x="487" y="241"/>
                </a:cubicBezTo>
                <a:cubicBezTo>
                  <a:pt x="487" y="0"/>
                  <a:pt x="487" y="0"/>
                  <a:pt x="487" y="0"/>
                </a:cubicBezTo>
                <a:cubicBezTo>
                  <a:pt x="487" y="0"/>
                  <a:pt x="486" y="0"/>
                  <a:pt x="486" y="0"/>
                </a:cubicBezTo>
              </a:path>
            </a:pathLst>
          </a:custGeom>
          <a:solidFill>
            <a:srgbClr val="4A4949"/>
          </a:solidFill>
          <a:ln w="9525">
            <a:noFill/>
          </a:ln>
        </p:spPr>
        <p:txBody>
          <a:bodyPr/>
          <a:lstStyle/>
          <a:p>
            <a:endParaRPr lang="zh-CN" altLang="en-US" sz="2110"/>
          </a:p>
        </p:txBody>
      </p:sp>
      <p:sp>
        <p:nvSpPr>
          <p:cNvPr id="143382" name="Freeform 101"/>
          <p:cNvSpPr/>
          <p:nvPr/>
        </p:nvSpPr>
        <p:spPr>
          <a:xfrm>
            <a:off x="4783613" y="3755286"/>
            <a:ext cx="806976" cy="1059784"/>
          </a:xfrm>
          <a:custGeom>
            <a:avLst/>
            <a:gdLst/>
            <a:ahLst/>
            <a:cxnLst>
              <a:cxn ang="0">
                <a:pos x="484047" y="0"/>
              </a:cxn>
              <a:cxn ang="0">
                <a:pos x="479820" y="0"/>
              </a:cxn>
              <a:cxn ang="0">
                <a:pos x="0" y="0"/>
              </a:cxn>
              <a:cxn ang="0">
                <a:pos x="435431" y="1004888"/>
              </a:cxn>
              <a:cxn ang="0">
                <a:pos x="739810" y="702364"/>
              </a:cxn>
              <a:cxn ang="0">
                <a:pos x="765175" y="676977"/>
              </a:cxn>
              <a:cxn ang="0">
                <a:pos x="642578" y="526773"/>
              </a:cxn>
              <a:cxn ang="0">
                <a:pos x="612985" y="480231"/>
              </a:cxn>
              <a:cxn ang="0">
                <a:pos x="585507" y="427342"/>
              </a:cxn>
              <a:cxn ang="0">
                <a:pos x="558028" y="370222"/>
              </a:cxn>
              <a:cxn ang="0">
                <a:pos x="534777" y="308871"/>
              </a:cxn>
              <a:cxn ang="0">
                <a:pos x="515753" y="239058"/>
              </a:cxn>
              <a:cxn ang="0">
                <a:pos x="498843" y="165013"/>
              </a:cxn>
              <a:cxn ang="0">
                <a:pos x="488275" y="80391"/>
              </a:cxn>
              <a:cxn ang="0">
                <a:pos x="484047" y="0"/>
              </a:cxn>
              <a:cxn ang="0">
                <a:pos x="484047" y="0"/>
              </a:cxn>
            </a:cxnLst>
            <a:rect l="0" t="0" r="0" b="0"/>
            <a:pathLst>
              <a:path w="362" h="475">
                <a:moveTo>
                  <a:pt x="229" y="0"/>
                </a:moveTo>
                <a:cubicBezTo>
                  <a:pt x="227" y="0"/>
                  <a:pt x="227" y="0"/>
                  <a:pt x="227" y="0"/>
                </a:cubicBezTo>
                <a:cubicBezTo>
                  <a:pt x="0" y="0"/>
                  <a:pt x="0" y="0"/>
                  <a:pt x="0" y="0"/>
                </a:cubicBezTo>
                <a:cubicBezTo>
                  <a:pt x="4" y="186"/>
                  <a:pt x="82" y="354"/>
                  <a:pt x="206" y="475"/>
                </a:cubicBezTo>
                <a:cubicBezTo>
                  <a:pt x="350" y="332"/>
                  <a:pt x="350" y="332"/>
                  <a:pt x="350" y="332"/>
                </a:cubicBezTo>
                <a:cubicBezTo>
                  <a:pt x="362" y="320"/>
                  <a:pt x="362" y="320"/>
                  <a:pt x="362" y="320"/>
                </a:cubicBezTo>
                <a:cubicBezTo>
                  <a:pt x="340" y="298"/>
                  <a:pt x="321" y="275"/>
                  <a:pt x="304" y="249"/>
                </a:cubicBezTo>
                <a:cubicBezTo>
                  <a:pt x="299" y="242"/>
                  <a:pt x="294" y="234"/>
                  <a:pt x="290" y="227"/>
                </a:cubicBezTo>
                <a:cubicBezTo>
                  <a:pt x="285" y="219"/>
                  <a:pt x="281" y="211"/>
                  <a:pt x="277" y="202"/>
                </a:cubicBezTo>
                <a:cubicBezTo>
                  <a:pt x="272" y="193"/>
                  <a:pt x="268" y="185"/>
                  <a:pt x="264" y="175"/>
                </a:cubicBezTo>
                <a:cubicBezTo>
                  <a:pt x="260" y="166"/>
                  <a:pt x="257" y="156"/>
                  <a:pt x="253" y="146"/>
                </a:cubicBezTo>
                <a:cubicBezTo>
                  <a:pt x="250" y="135"/>
                  <a:pt x="246" y="124"/>
                  <a:pt x="244" y="113"/>
                </a:cubicBezTo>
                <a:cubicBezTo>
                  <a:pt x="240" y="102"/>
                  <a:pt x="238" y="90"/>
                  <a:pt x="236" y="78"/>
                </a:cubicBezTo>
                <a:cubicBezTo>
                  <a:pt x="234" y="65"/>
                  <a:pt x="232" y="52"/>
                  <a:pt x="231" y="38"/>
                </a:cubicBezTo>
                <a:cubicBezTo>
                  <a:pt x="230" y="26"/>
                  <a:pt x="229" y="13"/>
                  <a:pt x="229" y="0"/>
                </a:cubicBezTo>
                <a:cubicBezTo>
                  <a:pt x="229" y="0"/>
                  <a:pt x="229" y="0"/>
                  <a:pt x="229" y="0"/>
                </a:cubicBezTo>
              </a:path>
            </a:pathLst>
          </a:custGeom>
          <a:solidFill>
            <a:srgbClr val="D74B4B"/>
          </a:solidFill>
          <a:ln w="9525">
            <a:noFill/>
          </a:ln>
        </p:spPr>
        <p:txBody>
          <a:bodyPr/>
          <a:lstStyle/>
          <a:p>
            <a:endParaRPr lang="zh-CN" altLang="en-US" sz="2110"/>
          </a:p>
        </p:txBody>
      </p:sp>
      <p:sp>
        <p:nvSpPr>
          <p:cNvPr id="143383" name="Freeform 102"/>
          <p:cNvSpPr/>
          <p:nvPr/>
        </p:nvSpPr>
        <p:spPr>
          <a:xfrm>
            <a:off x="4783613" y="2670388"/>
            <a:ext cx="806976" cy="1084898"/>
          </a:xfrm>
          <a:custGeom>
            <a:avLst/>
            <a:gdLst/>
            <a:ahLst/>
            <a:cxnLst>
              <a:cxn ang="0">
                <a:pos x="410066" y="0"/>
              </a:cxn>
              <a:cxn ang="0">
                <a:pos x="0" y="1003352"/>
              </a:cxn>
              <a:cxn ang="0">
                <a:pos x="0" y="1028700"/>
              </a:cxn>
              <a:cxn ang="0">
                <a:pos x="479820" y="1028700"/>
              </a:cxn>
              <a:cxn ang="0">
                <a:pos x="484047" y="1028700"/>
              </a:cxn>
              <a:cxn ang="0">
                <a:pos x="484047" y="1018138"/>
              </a:cxn>
              <a:cxn ang="0">
                <a:pos x="490388" y="916747"/>
              </a:cxn>
              <a:cxn ang="0">
                <a:pos x="511526" y="806906"/>
              </a:cxn>
              <a:cxn ang="0">
                <a:pos x="549573" y="684392"/>
              </a:cxn>
              <a:cxn ang="0">
                <a:pos x="615099" y="549203"/>
              </a:cxn>
              <a:cxn ang="0">
                <a:pos x="718673" y="403453"/>
              </a:cxn>
              <a:cxn ang="0">
                <a:pos x="765175" y="354870"/>
              </a:cxn>
              <a:cxn ang="0">
                <a:pos x="765175" y="354870"/>
              </a:cxn>
              <a:cxn ang="0">
                <a:pos x="410066" y="0"/>
              </a:cxn>
            </a:cxnLst>
            <a:rect l="0" t="0" r="0" b="0"/>
            <a:pathLst>
              <a:path w="362" h="487">
                <a:moveTo>
                  <a:pt x="194" y="0"/>
                </a:moveTo>
                <a:cubicBezTo>
                  <a:pt x="74" y="122"/>
                  <a:pt x="0" y="290"/>
                  <a:pt x="0" y="475"/>
                </a:cubicBezTo>
                <a:cubicBezTo>
                  <a:pt x="0" y="479"/>
                  <a:pt x="0" y="483"/>
                  <a:pt x="0" y="487"/>
                </a:cubicBezTo>
                <a:cubicBezTo>
                  <a:pt x="227" y="487"/>
                  <a:pt x="227" y="487"/>
                  <a:pt x="227" y="487"/>
                </a:cubicBezTo>
                <a:cubicBezTo>
                  <a:pt x="229" y="487"/>
                  <a:pt x="229" y="487"/>
                  <a:pt x="229" y="487"/>
                </a:cubicBezTo>
                <a:cubicBezTo>
                  <a:pt x="229" y="486"/>
                  <a:pt x="229" y="484"/>
                  <a:pt x="229" y="482"/>
                </a:cubicBezTo>
                <a:cubicBezTo>
                  <a:pt x="229" y="466"/>
                  <a:pt x="230" y="450"/>
                  <a:pt x="232" y="434"/>
                </a:cubicBezTo>
                <a:cubicBezTo>
                  <a:pt x="234" y="417"/>
                  <a:pt x="237" y="399"/>
                  <a:pt x="242" y="382"/>
                </a:cubicBezTo>
                <a:cubicBezTo>
                  <a:pt x="246" y="362"/>
                  <a:pt x="252" y="343"/>
                  <a:pt x="260" y="324"/>
                </a:cubicBezTo>
                <a:cubicBezTo>
                  <a:pt x="268" y="302"/>
                  <a:pt x="279" y="280"/>
                  <a:pt x="291" y="260"/>
                </a:cubicBezTo>
                <a:cubicBezTo>
                  <a:pt x="305" y="235"/>
                  <a:pt x="322" y="212"/>
                  <a:pt x="340" y="191"/>
                </a:cubicBezTo>
                <a:cubicBezTo>
                  <a:pt x="347" y="183"/>
                  <a:pt x="354" y="175"/>
                  <a:pt x="362" y="168"/>
                </a:cubicBezTo>
                <a:cubicBezTo>
                  <a:pt x="362" y="168"/>
                  <a:pt x="362" y="168"/>
                  <a:pt x="362" y="168"/>
                </a:cubicBezTo>
                <a:cubicBezTo>
                  <a:pt x="194" y="0"/>
                  <a:pt x="194" y="0"/>
                  <a:pt x="194" y="0"/>
                </a:cubicBezTo>
              </a:path>
            </a:pathLst>
          </a:custGeom>
          <a:solidFill>
            <a:schemeClr val="accent6"/>
          </a:solidFill>
          <a:ln w="9525">
            <a:noFill/>
          </a:ln>
        </p:spPr>
        <p:txBody>
          <a:bodyPr/>
          <a:lstStyle/>
          <a:p>
            <a:pPr fontAlgn="base"/>
            <a:endParaRPr lang="zh-CN" altLang="en-US" sz="2110" noProof="1"/>
          </a:p>
        </p:txBody>
      </p:sp>
      <p:sp>
        <p:nvSpPr>
          <p:cNvPr id="143384" name="TextBox 113"/>
          <p:cNvSpPr txBox="1"/>
          <p:nvPr/>
        </p:nvSpPr>
        <p:spPr>
          <a:xfrm>
            <a:off x="5741269" y="2357309"/>
            <a:ext cx="407484" cy="546753"/>
          </a:xfrm>
          <a:prstGeom prst="rect">
            <a:avLst/>
          </a:prstGeom>
          <a:noFill/>
          <a:ln w="9525">
            <a:noFill/>
          </a:ln>
        </p:spPr>
        <p:txBody>
          <a:bodyPr wrap="none" anchor="t">
            <a:spAutoFit/>
          </a:bodyPr>
          <a:lstStyle/>
          <a:p>
            <a:r>
              <a:rPr lang="id-ID" altLang="en-US" sz="2955" dirty="0">
                <a:solidFill>
                  <a:srgbClr val="FFFFFF"/>
                </a:solidFill>
                <a:latin typeface="微软雅黑" panose="020B0503020204020204" pitchFamily="34" charset="-122"/>
                <a:ea typeface="微软雅黑" panose="020B0503020204020204" pitchFamily="34" charset="-122"/>
              </a:rPr>
              <a:t>1</a:t>
            </a:r>
          </a:p>
        </p:txBody>
      </p:sp>
      <p:sp>
        <p:nvSpPr>
          <p:cNvPr id="143385" name="TextBox 114"/>
          <p:cNvSpPr txBox="1"/>
          <p:nvPr/>
        </p:nvSpPr>
        <p:spPr>
          <a:xfrm>
            <a:off x="6668789" y="2402513"/>
            <a:ext cx="407484" cy="546753"/>
          </a:xfrm>
          <a:prstGeom prst="rect">
            <a:avLst/>
          </a:prstGeom>
          <a:noFill/>
          <a:ln w="9525">
            <a:noFill/>
          </a:ln>
        </p:spPr>
        <p:txBody>
          <a:bodyPr wrap="none" anchor="t">
            <a:spAutoFit/>
          </a:bodyPr>
          <a:lstStyle/>
          <a:p>
            <a:r>
              <a:rPr lang="id-ID" altLang="en-US" sz="2955" dirty="0">
                <a:solidFill>
                  <a:srgbClr val="FFFFFF"/>
                </a:solidFill>
                <a:latin typeface="微软雅黑" panose="020B0503020204020204" pitchFamily="34" charset="-122"/>
                <a:ea typeface="微软雅黑" panose="020B0503020204020204" pitchFamily="34" charset="-122"/>
              </a:rPr>
              <a:t>2</a:t>
            </a:r>
          </a:p>
        </p:txBody>
      </p:sp>
      <p:sp>
        <p:nvSpPr>
          <p:cNvPr id="143386" name="TextBox 115"/>
          <p:cNvSpPr txBox="1"/>
          <p:nvPr/>
        </p:nvSpPr>
        <p:spPr>
          <a:xfrm>
            <a:off x="7311692" y="3105688"/>
            <a:ext cx="407484" cy="546753"/>
          </a:xfrm>
          <a:prstGeom prst="rect">
            <a:avLst/>
          </a:prstGeom>
          <a:noFill/>
          <a:ln w="9525">
            <a:noFill/>
          </a:ln>
        </p:spPr>
        <p:txBody>
          <a:bodyPr wrap="none" anchor="t">
            <a:spAutoFit/>
          </a:bodyPr>
          <a:lstStyle/>
          <a:p>
            <a:r>
              <a:rPr lang="id-ID" altLang="en-US" sz="2955" dirty="0">
                <a:solidFill>
                  <a:srgbClr val="FFFFFF"/>
                </a:solidFill>
                <a:latin typeface="微软雅黑" panose="020B0503020204020204" pitchFamily="34" charset="-122"/>
                <a:ea typeface="微软雅黑" panose="020B0503020204020204" pitchFamily="34" charset="-122"/>
              </a:rPr>
              <a:t>3</a:t>
            </a:r>
          </a:p>
        </p:txBody>
      </p:sp>
      <p:sp>
        <p:nvSpPr>
          <p:cNvPr id="143387" name="TextBox 116"/>
          <p:cNvSpPr txBox="1"/>
          <p:nvPr/>
        </p:nvSpPr>
        <p:spPr>
          <a:xfrm>
            <a:off x="7299972" y="4021488"/>
            <a:ext cx="407484" cy="546753"/>
          </a:xfrm>
          <a:prstGeom prst="rect">
            <a:avLst/>
          </a:prstGeom>
          <a:noFill/>
          <a:ln w="9525">
            <a:noFill/>
          </a:ln>
        </p:spPr>
        <p:txBody>
          <a:bodyPr wrap="none" anchor="t">
            <a:spAutoFit/>
          </a:bodyPr>
          <a:lstStyle/>
          <a:p>
            <a:r>
              <a:rPr lang="id-ID" altLang="en-US" sz="2955" dirty="0">
                <a:solidFill>
                  <a:srgbClr val="FFFFFF"/>
                </a:solidFill>
                <a:latin typeface="微软雅黑" panose="020B0503020204020204" pitchFamily="34" charset="-122"/>
                <a:ea typeface="微软雅黑" panose="020B0503020204020204" pitchFamily="34" charset="-122"/>
              </a:rPr>
              <a:t>4</a:t>
            </a:r>
          </a:p>
        </p:txBody>
      </p:sp>
      <p:sp>
        <p:nvSpPr>
          <p:cNvPr id="143388" name="TextBox 117"/>
          <p:cNvSpPr txBox="1"/>
          <p:nvPr/>
        </p:nvSpPr>
        <p:spPr>
          <a:xfrm>
            <a:off x="6575033" y="4701223"/>
            <a:ext cx="407484" cy="546753"/>
          </a:xfrm>
          <a:prstGeom prst="rect">
            <a:avLst/>
          </a:prstGeom>
          <a:noFill/>
          <a:ln w="9525">
            <a:noFill/>
          </a:ln>
        </p:spPr>
        <p:txBody>
          <a:bodyPr wrap="none" anchor="t">
            <a:spAutoFit/>
          </a:bodyPr>
          <a:lstStyle/>
          <a:p>
            <a:r>
              <a:rPr lang="id-ID" altLang="en-US" sz="2955" dirty="0">
                <a:solidFill>
                  <a:srgbClr val="FFFFFF"/>
                </a:solidFill>
                <a:latin typeface="微软雅黑" panose="020B0503020204020204" pitchFamily="34" charset="-122"/>
                <a:ea typeface="微软雅黑" panose="020B0503020204020204" pitchFamily="34" charset="-122"/>
              </a:rPr>
              <a:t>5</a:t>
            </a:r>
          </a:p>
        </p:txBody>
      </p:sp>
      <p:sp>
        <p:nvSpPr>
          <p:cNvPr id="143389" name="TextBox 118"/>
          <p:cNvSpPr txBox="1"/>
          <p:nvPr/>
        </p:nvSpPr>
        <p:spPr>
          <a:xfrm>
            <a:off x="5677649" y="4691178"/>
            <a:ext cx="407484" cy="546753"/>
          </a:xfrm>
          <a:prstGeom prst="rect">
            <a:avLst/>
          </a:prstGeom>
          <a:noFill/>
          <a:ln w="9525">
            <a:noFill/>
          </a:ln>
        </p:spPr>
        <p:txBody>
          <a:bodyPr wrap="none" anchor="t">
            <a:spAutoFit/>
          </a:bodyPr>
          <a:lstStyle/>
          <a:p>
            <a:r>
              <a:rPr lang="id-ID" altLang="en-US" sz="2955" dirty="0">
                <a:solidFill>
                  <a:srgbClr val="FFFFFF"/>
                </a:solidFill>
                <a:latin typeface="微软雅黑" panose="020B0503020204020204" pitchFamily="34" charset="-122"/>
                <a:ea typeface="微软雅黑" panose="020B0503020204020204" pitchFamily="34" charset="-122"/>
              </a:rPr>
              <a:t>6</a:t>
            </a:r>
          </a:p>
        </p:txBody>
      </p:sp>
      <p:sp>
        <p:nvSpPr>
          <p:cNvPr id="143390" name="TextBox 119"/>
          <p:cNvSpPr txBox="1"/>
          <p:nvPr/>
        </p:nvSpPr>
        <p:spPr>
          <a:xfrm>
            <a:off x="5012981" y="4018139"/>
            <a:ext cx="407484" cy="546753"/>
          </a:xfrm>
          <a:prstGeom prst="rect">
            <a:avLst/>
          </a:prstGeom>
          <a:noFill/>
          <a:ln w="9525">
            <a:noFill/>
          </a:ln>
        </p:spPr>
        <p:txBody>
          <a:bodyPr wrap="none" anchor="t">
            <a:spAutoFit/>
          </a:bodyPr>
          <a:lstStyle/>
          <a:p>
            <a:r>
              <a:rPr lang="id-ID" altLang="en-US" sz="2955" dirty="0">
                <a:solidFill>
                  <a:srgbClr val="FFFFFF"/>
                </a:solidFill>
                <a:latin typeface="微软雅黑" panose="020B0503020204020204" pitchFamily="34" charset="-122"/>
                <a:ea typeface="微软雅黑" panose="020B0503020204020204" pitchFamily="34" charset="-122"/>
              </a:rPr>
              <a:t>7</a:t>
            </a:r>
          </a:p>
        </p:txBody>
      </p:sp>
      <p:sp>
        <p:nvSpPr>
          <p:cNvPr id="143391" name="TextBox 120"/>
          <p:cNvSpPr txBox="1"/>
          <p:nvPr/>
        </p:nvSpPr>
        <p:spPr>
          <a:xfrm>
            <a:off x="4951035" y="3105688"/>
            <a:ext cx="407484" cy="546753"/>
          </a:xfrm>
          <a:prstGeom prst="rect">
            <a:avLst/>
          </a:prstGeom>
          <a:noFill/>
          <a:ln w="9525">
            <a:noFill/>
          </a:ln>
        </p:spPr>
        <p:txBody>
          <a:bodyPr wrap="none" anchor="t">
            <a:spAutoFit/>
          </a:bodyPr>
          <a:lstStyle/>
          <a:p>
            <a:r>
              <a:rPr lang="id-ID" altLang="en-US" sz="2955" dirty="0">
                <a:solidFill>
                  <a:srgbClr val="FFFFFF"/>
                </a:solidFill>
                <a:latin typeface="微软雅黑" panose="020B0503020204020204" pitchFamily="34" charset="-122"/>
                <a:ea typeface="微软雅黑" panose="020B0503020204020204" pitchFamily="34" charset="-122"/>
              </a:rPr>
              <a:t>8</a:t>
            </a:r>
          </a:p>
        </p:txBody>
      </p:sp>
      <p:sp>
        <p:nvSpPr>
          <p:cNvPr id="143394" name="文本框 119"/>
          <p:cNvSpPr txBox="1"/>
          <p:nvPr/>
        </p:nvSpPr>
        <p:spPr>
          <a:xfrm>
            <a:off x="5501855" y="3186050"/>
            <a:ext cx="1598885" cy="1592937"/>
          </a:xfrm>
          <a:prstGeom prst="rect">
            <a:avLst/>
          </a:prstGeom>
          <a:noFill/>
          <a:ln w="9525">
            <a:noFill/>
          </a:ln>
        </p:spPr>
        <p:txBody>
          <a:bodyPr wrap="square" anchor="t">
            <a:spAutoFit/>
          </a:bodyPr>
          <a:lstStyle/>
          <a:p>
            <a:pPr algn="ctr">
              <a:lnSpc>
                <a:spcPts val="2980"/>
              </a:lnSpc>
            </a:pPr>
            <a:r>
              <a:rPr lang="zh-CN" altLang="en-US" sz="1900" b="1" dirty="0">
                <a:solidFill>
                  <a:srgbClr val="595959"/>
                </a:solidFill>
                <a:latin typeface="微软雅黑" panose="020B0503020204020204" pitchFamily="34" charset="-122"/>
                <a:ea typeface="微软雅黑" panose="020B0503020204020204" pitchFamily="34" charset="-122"/>
              </a:rPr>
              <a:t>危险源辨识应每年至少进行一次更新</a:t>
            </a:r>
          </a:p>
        </p:txBody>
      </p:sp>
      <p:sp>
        <p:nvSpPr>
          <p:cNvPr id="143397" name="矩形 122"/>
          <p:cNvSpPr/>
          <p:nvPr/>
        </p:nvSpPr>
        <p:spPr>
          <a:xfrm>
            <a:off x="8905553" y="5436207"/>
            <a:ext cx="3319987" cy="1394164"/>
          </a:xfrm>
          <a:prstGeom prst="rect">
            <a:avLst/>
          </a:prstGeom>
          <a:noFill/>
          <a:ln w="9525">
            <a:noFill/>
          </a:ln>
        </p:spPr>
        <p:txBody>
          <a:bodyPr wrap="square" anchor="t">
            <a:spAutoFit/>
          </a:bodyPr>
          <a:lstStyle/>
          <a:p>
            <a:pPr defTabSz="964565" eaLnBrk="0" hangingPunct="0">
              <a:lnSpc>
                <a:spcPts val="2635"/>
              </a:lnSpc>
              <a:tabLst>
                <a:tab pos="963930" algn="l"/>
                <a:tab pos="1205230" algn="l"/>
              </a:tabLst>
            </a:pPr>
            <a:r>
              <a:rPr lang="zh-CN" altLang="en-US" sz="1685" b="1" dirty="0">
                <a:solidFill>
                  <a:srgbClr val="404040"/>
                </a:solidFill>
                <a:latin typeface="微软雅黑" panose="020B0503020204020204" pitchFamily="34" charset="-122"/>
                <a:ea typeface="微软雅黑" panose="020B0503020204020204" pitchFamily="34" charset="-122"/>
              </a:rPr>
              <a:t>生产场所、施工阶段发生变化或工程项目发生变化，</a:t>
            </a:r>
            <a:r>
              <a:rPr lang="en-US" altLang="zh-CN" sz="1685" b="1" dirty="0">
                <a:solidFill>
                  <a:srgbClr val="404040"/>
                </a:solidFill>
                <a:latin typeface="微软雅黑" panose="020B0503020204020204" pitchFamily="34" charset="-122"/>
                <a:ea typeface="微软雅黑" panose="020B0503020204020204" pitchFamily="34" charset="-122"/>
              </a:rPr>
              <a:t>《</a:t>
            </a:r>
            <a:r>
              <a:rPr lang="zh-CN" altLang="en-US" sz="1685" b="1" dirty="0">
                <a:solidFill>
                  <a:srgbClr val="404040"/>
                </a:solidFill>
                <a:latin typeface="微软雅黑" panose="020B0503020204020204" pitchFamily="34" charset="-122"/>
                <a:ea typeface="微软雅黑" panose="020B0503020204020204" pitchFamily="34" charset="-122"/>
              </a:rPr>
              <a:t>危害因素辨识表</a:t>
            </a:r>
            <a:r>
              <a:rPr lang="en-US" altLang="zh-CN" sz="1685" b="1" dirty="0">
                <a:solidFill>
                  <a:srgbClr val="404040"/>
                </a:solidFill>
                <a:latin typeface="微软雅黑" panose="020B0503020204020204" pitchFamily="34" charset="-122"/>
                <a:ea typeface="微软雅黑" panose="020B0503020204020204" pitchFamily="34" charset="-122"/>
              </a:rPr>
              <a:t>》</a:t>
            </a:r>
            <a:r>
              <a:rPr lang="zh-CN" altLang="en-US" sz="1685" b="1" dirty="0">
                <a:solidFill>
                  <a:srgbClr val="404040"/>
                </a:solidFill>
                <a:latin typeface="微软雅黑" panose="020B0503020204020204" pitchFamily="34" charset="-122"/>
                <a:ea typeface="微软雅黑" panose="020B0503020204020204" pitchFamily="34" charset="-122"/>
              </a:rPr>
              <a:t>不能完全覆盖，应根据变化补充辩识</a:t>
            </a:r>
          </a:p>
        </p:txBody>
      </p:sp>
      <p:sp>
        <p:nvSpPr>
          <p:cNvPr id="143400" name="矩形 125"/>
          <p:cNvSpPr/>
          <p:nvPr/>
        </p:nvSpPr>
        <p:spPr>
          <a:xfrm>
            <a:off x="9094741" y="3969587"/>
            <a:ext cx="3214341" cy="351956"/>
          </a:xfrm>
          <a:prstGeom prst="rect">
            <a:avLst/>
          </a:prstGeom>
          <a:noFill/>
          <a:ln w="9525">
            <a:noFill/>
          </a:ln>
        </p:spPr>
        <p:txBody>
          <a:bodyPr wrap="none" anchor="t">
            <a:spAutoFit/>
          </a:bodyPr>
          <a:lstStyle/>
          <a:p>
            <a:r>
              <a:rPr lang="zh-CN" altLang="en-US" sz="1685" b="1" dirty="0">
                <a:solidFill>
                  <a:srgbClr val="404040"/>
                </a:solidFill>
                <a:latin typeface="微软雅黑" panose="020B0503020204020204" pitchFamily="34" charset="-122"/>
                <a:ea typeface="微软雅黑" panose="020B0503020204020204" pitchFamily="34" charset="-122"/>
              </a:rPr>
              <a:t>新增项目时以及其他情况需要时</a:t>
            </a:r>
          </a:p>
        </p:txBody>
      </p:sp>
      <p:sp>
        <p:nvSpPr>
          <p:cNvPr id="143403" name="矩形 128"/>
          <p:cNvSpPr/>
          <p:nvPr/>
        </p:nvSpPr>
        <p:spPr>
          <a:xfrm>
            <a:off x="9072977" y="2292015"/>
            <a:ext cx="3214341" cy="825419"/>
          </a:xfrm>
          <a:prstGeom prst="rect">
            <a:avLst/>
          </a:prstGeom>
          <a:noFill/>
          <a:ln w="9525">
            <a:noFill/>
          </a:ln>
        </p:spPr>
        <p:txBody>
          <a:bodyPr wrap="none" anchor="t">
            <a:spAutoFit/>
          </a:bodyPr>
          <a:lstStyle/>
          <a:p>
            <a:pPr>
              <a:lnSpc>
                <a:spcPct val="150000"/>
              </a:lnSpc>
            </a:pPr>
            <a:r>
              <a:rPr lang="zh-CN" altLang="en-US" sz="1685" b="1" dirty="0">
                <a:solidFill>
                  <a:srgbClr val="404040"/>
                </a:solidFill>
                <a:latin typeface="微软雅黑" panose="020B0503020204020204" pitchFamily="34" charset="-122"/>
                <a:ea typeface="微软雅黑" panose="020B0503020204020204" pitchFamily="34" charset="-122"/>
              </a:rPr>
              <a:t>主要原材料、施工工艺发生较大</a:t>
            </a:r>
          </a:p>
          <a:p>
            <a:pPr>
              <a:lnSpc>
                <a:spcPct val="150000"/>
              </a:lnSpc>
            </a:pPr>
            <a:r>
              <a:rPr lang="zh-CN" altLang="en-US" sz="1685" b="1" dirty="0">
                <a:solidFill>
                  <a:srgbClr val="404040"/>
                </a:solidFill>
                <a:latin typeface="微软雅黑" panose="020B0503020204020204" pitchFamily="34" charset="-122"/>
                <a:ea typeface="微软雅黑" panose="020B0503020204020204" pitchFamily="34" charset="-122"/>
              </a:rPr>
              <a:t>变化</a:t>
            </a:r>
          </a:p>
        </p:txBody>
      </p:sp>
      <p:sp>
        <p:nvSpPr>
          <p:cNvPr id="143406" name="矩形 131"/>
          <p:cNvSpPr/>
          <p:nvPr/>
        </p:nvSpPr>
        <p:spPr>
          <a:xfrm>
            <a:off x="8917273" y="1011232"/>
            <a:ext cx="3430747" cy="825419"/>
          </a:xfrm>
          <a:prstGeom prst="rect">
            <a:avLst/>
          </a:prstGeom>
          <a:noFill/>
          <a:ln w="9525">
            <a:noFill/>
          </a:ln>
        </p:spPr>
        <p:txBody>
          <a:bodyPr wrap="none" anchor="t">
            <a:spAutoFit/>
          </a:bodyPr>
          <a:lstStyle/>
          <a:p>
            <a:pPr>
              <a:lnSpc>
                <a:spcPct val="150000"/>
              </a:lnSpc>
            </a:pPr>
            <a:r>
              <a:rPr lang="zh-CN" altLang="en-US" sz="1685" b="1" dirty="0">
                <a:solidFill>
                  <a:srgbClr val="404040"/>
                </a:solidFill>
                <a:latin typeface="微软雅黑" panose="020B0503020204020204" pitchFamily="34" charset="-122"/>
                <a:ea typeface="微软雅黑" panose="020B0503020204020204" pitchFamily="34" charset="-122"/>
              </a:rPr>
              <a:t>事故、事件、不符合出现后的评价</a:t>
            </a:r>
          </a:p>
          <a:p>
            <a:pPr>
              <a:lnSpc>
                <a:spcPct val="150000"/>
              </a:lnSpc>
            </a:pPr>
            <a:r>
              <a:rPr lang="zh-CN" altLang="en-US" sz="1685" b="1" dirty="0">
                <a:solidFill>
                  <a:srgbClr val="404040"/>
                </a:solidFill>
                <a:latin typeface="微软雅黑" panose="020B0503020204020204" pitchFamily="34" charset="-122"/>
                <a:ea typeface="微软雅黑" panose="020B0503020204020204" pitchFamily="34" charset="-122"/>
              </a:rPr>
              <a:t>结果</a:t>
            </a:r>
          </a:p>
        </p:txBody>
      </p:sp>
      <p:sp>
        <p:nvSpPr>
          <p:cNvPr id="143409" name="矩形 134"/>
          <p:cNvSpPr/>
          <p:nvPr/>
        </p:nvSpPr>
        <p:spPr>
          <a:xfrm>
            <a:off x="1249324" y="2288666"/>
            <a:ext cx="2621230" cy="916982"/>
          </a:xfrm>
          <a:prstGeom prst="rect">
            <a:avLst/>
          </a:prstGeom>
          <a:noFill/>
          <a:ln w="9525">
            <a:noFill/>
          </a:ln>
        </p:spPr>
        <p:txBody>
          <a:bodyPr wrap="none" anchor="t">
            <a:spAutoFit/>
          </a:bodyPr>
          <a:lstStyle/>
          <a:p>
            <a:pPr>
              <a:lnSpc>
                <a:spcPct val="150000"/>
              </a:lnSpc>
            </a:pPr>
            <a:r>
              <a:rPr lang="zh-CN" altLang="en-US" sz="1900" b="1" dirty="0">
                <a:solidFill>
                  <a:srgbClr val="404040"/>
                </a:solidFill>
                <a:latin typeface="微软雅黑" panose="020B0503020204020204" pitchFamily="34" charset="-122"/>
                <a:ea typeface="微软雅黑" panose="020B0503020204020204" pitchFamily="34" charset="-122"/>
              </a:rPr>
              <a:t>职业安全健康活动发生</a:t>
            </a:r>
          </a:p>
          <a:p>
            <a:pPr>
              <a:lnSpc>
                <a:spcPct val="150000"/>
              </a:lnSpc>
            </a:pPr>
            <a:r>
              <a:rPr lang="zh-CN" altLang="en-US" sz="1900" b="1" dirty="0">
                <a:solidFill>
                  <a:srgbClr val="404040"/>
                </a:solidFill>
                <a:latin typeface="微软雅黑" panose="020B0503020204020204" pitchFamily="34" charset="-122"/>
                <a:ea typeface="微软雅黑" panose="020B0503020204020204" pitchFamily="34" charset="-122"/>
              </a:rPr>
              <a:t>变化</a:t>
            </a:r>
          </a:p>
        </p:txBody>
      </p:sp>
      <p:sp>
        <p:nvSpPr>
          <p:cNvPr id="143412" name="矩形 137"/>
          <p:cNvSpPr/>
          <p:nvPr/>
        </p:nvSpPr>
        <p:spPr>
          <a:xfrm>
            <a:off x="1574124" y="1207117"/>
            <a:ext cx="2565126" cy="351956"/>
          </a:xfrm>
          <a:prstGeom prst="rect">
            <a:avLst/>
          </a:prstGeom>
          <a:noFill/>
          <a:ln w="9525">
            <a:noFill/>
          </a:ln>
        </p:spPr>
        <p:txBody>
          <a:bodyPr wrap="none" anchor="t">
            <a:spAutoFit/>
          </a:bodyPr>
          <a:lstStyle/>
          <a:p>
            <a:r>
              <a:rPr lang="zh-CN" altLang="en-US" sz="1685" b="1" dirty="0">
                <a:solidFill>
                  <a:srgbClr val="404040"/>
                </a:solidFill>
                <a:latin typeface="微软雅黑" panose="020B0503020204020204" pitchFamily="34" charset="-122"/>
                <a:ea typeface="微软雅黑" panose="020B0503020204020204" pitchFamily="34" charset="-122"/>
              </a:rPr>
              <a:t>职业安全健康方针的变化</a:t>
            </a:r>
          </a:p>
        </p:txBody>
      </p:sp>
      <p:sp>
        <p:nvSpPr>
          <p:cNvPr id="143415" name="矩形 140"/>
          <p:cNvSpPr/>
          <p:nvPr/>
        </p:nvSpPr>
        <p:spPr>
          <a:xfrm>
            <a:off x="830768" y="3798816"/>
            <a:ext cx="2806000" cy="825419"/>
          </a:xfrm>
          <a:prstGeom prst="rect">
            <a:avLst/>
          </a:prstGeom>
          <a:noFill/>
          <a:ln w="9525">
            <a:noFill/>
          </a:ln>
        </p:spPr>
        <p:txBody>
          <a:bodyPr wrap="square" anchor="t">
            <a:spAutoFit/>
          </a:bodyPr>
          <a:lstStyle/>
          <a:p>
            <a:pPr>
              <a:lnSpc>
                <a:spcPct val="150000"/>
              </a:lnSpc>
            </a:pPr>
            <a:r>
              <a:rPr lang="zh-CN" altLang="en-US" sz="1685" b="1" dirty="0">
                <a:solidFill>
                  <a:srgbClr val="404040"/>
                </a:solidFill>
                <a:latin typeface="微软雅黑" panose="020B0503020204020204" pitchFamily="34" charset="-122"/>
                <a:ea typeface="微软雅黑" panose="020B0503020204020204" pitchFamily="34" charset="-122"/>
              </a:rPr>
              <a:t>法律、法规、标准及相关要求发生变化</a:t>
            </a:r>
          </a:p>
        </p:txBody>
      </p:sp>
      <p:sp>
        <p:nvSpPr>
          <p:cNvPr id="143418" name="矩形 143"/>
          <p:cNvSpPr/>
          <p:nvPr/>
        </p:nvSpPr>
        <p:spPr>
          <a:xfrm>
            <a:off x="1219189" y="5879877"/>
            <a:ext cx="2997937" cy="351956"/>
          </a:xfrm>
          <a:prstGeom prst="rect">
            <a:avLst/>
          </a:prstGeom>
          <a:noFill/>
          <a:ln w="9525">
            <a:noFill/>
          </a:ln>
        </p:spPr>
        <p:txBody>
          <a:bodyPr wrap="none" anchor="t">
            <a:spAutoFit/>
          </a:bodyPr>
          <a:lstStyle/>
          <a:p>
            <a:r>
              <a:rPr lang="zh-CN" altLang="en-US" sz="1685" b="1" dirty="0">
                <a:solidFill>
                  <a:srgbClr val="404040"/>
                </a:solidFill>
                <a:latin typeface="微软雅黑" panose="020B0503020204020204" pitchFamily="34" charset="-122"/>
                <a:ea typeface="微软雅黑" panose="020B0503020204020204" pitchFamily="34" charset="-122"/>
              </a:rPr>
              <a:t>内审、外审、管理评审的要求</a:t>
            </a:r>
          </a:p>
        </p:txBody>
      </p:sp>
      <p:sp>
        <p:nvSpPr>
          <p:cNvPr id="143419" name="Freeform 95"/>
          <p:cNvSpPr>
            <a:spLocks noEditPoints="1"/>
          </p:cNvSpPr>
          <p:nvPr/>
        </p:nvSpPr>
        <p:spPr>
          <a:xfrm rot="3229179">
            <a:off x="6938340" y="5236975"/>
            <a:ext cx="366656" cy="473806"/>
          </a:xfrm>
          <a:custGeom>
            <a:avLst/>
            <a:gdLst/>
            <a:ahLst/>
            <a:cxnLst>
              <a:cxn ang="0">
                <a:pos x="78047" y="313771"/>
              </a:cxn>
              <a:cxn ang="0">
                <a:pos x="99332" y="313771"/>
              </a:cxn>
              <a:cxn ang="0">
                <a:pos x="113522" y="335164"/>
              </a:cxn>
              <a:cxn ang="0">
                <a:pos x="99332" y="370820"/>
              </a:cxn>
              <a:cxn ang="0">
                <a:pos x="78047" y="399345"/>
              </a:cxn>
              <a:cxn ang="0">
                <a:pos x="56761" y="399345"/>
              </a:cxn>
              <a:cxn ang="0">
                <a:pos x="42571" y="385083"/>
              </a:cxn>
              <a:cxn ang="0">
                <a:pos x="49666" y="342296"/>
              </a:cxn>
              <a:cxn ang="0">
                <a:pos x="78047" y="313771"/>
              </a:cxn>
              <a:cxn ang="0">
                <a:pos x="106427" y="0"/>
              </a:cxn>
              <a:cxn ang="0">
                <a:pos x="70951" y="135492"/>
              </a:cxn>
              <a:cxn ang="0">
                <a:pos x="212854" y="385083"/>
              </a:cxn>
              <a:cxn ang="0">
                <a:pos x="212854" y="392214"/>
              </a:cxn>
              <a:cxn ang="0">
                <a:pos x="219949" y="399345"/>
              </a:cxn>
              <a:cxn ang="0">
                <a:pos x="219949" y="399345"/>
              </a:cxn>
              <a:cxn ang="0">
                <a:pos x="255425" y="435001"/>
              </a:cxn>
              <a:cxn ang="0">
                <a:pos x="319281" y="435001"/>
              </a:cxn>
              <a:cxn ang="0">
                <a:pos x="347662" y="385083"/>
              </a:cxn>
              <a:cxn ang="0">
                <a:pos x="333472" y="320902"/>
              </a:cxn>
              <a:cxn ang="0">
                <a:pos x="290901" y="270984"/>
              </a:cxn>
              <a:cxn ang="0">
                <a:pos x="227045" y="270984"/>
              </a:cxn>
              <a:cxn ang="0">
                <a:pos x="205759" y="292378"/>
              </a:cxn>
              <a:cxn ang="0">
                <a:pos x="184474" y="249591"/>
              </a:cxn>
              <a:cxn ang="0">
                <a:pos x="205759" y="199672"/>
              </a:cxn>
              <a:cxn ang="0">
                <a:pos x="106427" y="0"/>
              </a:cxn>
              <a:cxn ang="0">
                <a:pos x="163188" y="199672"/>
              </a:cxn>
              <a:cxn ang="0">
                <a:pos x="177379" y="221066"/>
              </a:cxn>
              <a:cxn ang="0">
                <a:pos x="163188" y="235328"/>
              </a:cxn>
              <a:cxn ang="0">
                <a:pos x="148998" y="221066"/>
              </a:cxn>
              <a:cxn ang="0">
                <a:pos x="163188" y="199672"/>
              </a:cxn>
              <a:cxn ang="0">
                <a:pos x="269615" y="313771"/>
              </a:cxn>
              <a:cxn ang="0">
                <a:pos x="297996" y="342296"/>
              </a:cxn>
              <a:cxn ang="0">
                <a:pos x="305091" y="377951"/>
              </a:cxn>
              <a:cxn ang="0">
                <a:pos x="297996" y="399345"/>
              </a:cxn>
              <a:cxn ang="0">
                <a:pos x="276711" y="392214"/>
              </a:cxn>
              <a:cxn ang="0">
                <a:pos x="248330" y="363689"/>
              </a:cxn>
              <a:cxn ang="0">
                <a:pos x="241235" y="328033"/>
              </a:cxn>
              <a:cxn ang="0">
                <a:pos x="248330" y="306640"/>
              </a:cxn>
              <a:cxn ang="0">
                <a:pos x="269615" y="313771"/>
              </a:cxn>
              <a:cxn ang="0">
                <a:pos x="255425" y="0"/>
              </a:cxn>
              <a:cxn ang="0">
                <a:pos x="290901" y="135492"/>
              </a:cxn>
              <a:cxn ang="0">
                <a:pos x="219949" y="256722"/>
              </a:cxn>
              <a:cxn ang="0">
                <a:pos x="219949" y="256722"/>
              </a:cxn>
              <a:cxn ang="0">
                <a:pos x="212854" y="249591"/>
              </a:cxn>
              <a:cxn ang="0">
                <a:pos x="234140" y="206804"/>
              </a:cxn>
              <a:cxn ang="0">
                <a:pos x="234140" y="199672"/>
              </a:cxn>
              <a:cxn ang="0">
                <a:pos x="234140" y="192541"/>
              </a:cxn>
              <a:cxn ang="0">
                <a:pos x="198664" y="121230"/>
              </a:cxn>
              <a:cxn ang="0">
                <a:pos x="255425" y="0"/>
              </a:cxn>
              <a:cxn ang="0">
                <a:pos x="120617" y="278115"/>
              </a:cxn>
              <a:cxn ang="0">
                <a:pos x="120617" y="278115"/>
              </a:cxn>
              <a:cxn ang="0">
                <a:pos x="63856" y="278115"/>
              </a:cxn>
              <a:cxn ang="0">
                <a:pos x="14190" y="328033"/>
              </a:cxn>
              <a:cxn ang="0">
                <a:pos x="0" y="385083"/>
              </a:cxn>
              <a:cxn ang="0">
                <a:pos x="35476" y="435001"/>
              </a:cxn>
              <a:cxn ang="0">
                <a:pos x="92237" y="435001"/>
              </a:cxn>
              <a:cxn ang="0">
                <a:pos x="134808" y="399345"/>
              </a:cxn>
              <a:cxn ang="0">
                <a:pos x="134808" y="399345"/>
              </a:cxn>
              <a:cxn ang="0">
                <a:pos x="134808" y="399345"/>
              </a:cxn>
              <a:cxn ang="0">
                <a:pos x="134808" y="392214"/>
              </a:cxn>
              <a:cxn ang="0">
                <a:pos x="163188" y="349427"/>
              </a:cxn>
              <a:cxn ang="0">
                <a:pos x="120617" y="278115"/>
              </a:cxn>
            </a:cxnLst>
            <a:rect l="0" t="0" r="0" b="0"/>
            <a:pathLst>
              <a:path w="49" h="63">
                <a:moveTo>
                  <a:pt x="11" y="44"/>
                </a:moveTo>
                <a:cubicBezTo>
                  <a:pt x="12" y="44"/>
                  <a:pt x="13" y="44"/>
                  <a:pt x="14" y="44"/>
                </a:cubicBezTo>
                <a:cubicBezTo>
                  <a:pt x="15" y="44"/>
                  <a:pt x="15" y="45"/>
                  <a:pt x="16" y="47"/>
                </a:cubicBezTo>
                <a:cubicBezTo>
                  <a:pt x="16" y="48"/>
                  <a:pt x="15" y="50"/>
                  <a:pt x="14" y="52"/>
                </a:cubicBezTo>
                <a:cubicBezTo>
                  <a:pt x="13" y="54"/>
                  <a:pt x="12" y="55"/>
                  <a:pt x="11" y="56"/>
                </a:cubicBezTo>
                <a:cubicBezTo>
                  <a:pt x="9" y="57"/>
                  <a:pt x="8" y="57"/>
                  <a:pt x="8" y="56"/>
                </a:cubicBezTo>
                <a:cubicBezTo>
                  <a:pt x="7" y="56"/>
                  <a:pt x="6" y="55"/>
                  <a:pt x="6" y="54"/>
                </a:cubicBezTo>
                <a:cubicBezTo>
                  <a:pt x="6" y="52"/>
                  <a:pt x="6" y="50"/>
                  <a:pt x="7" y="48"/>
                </a:cubicBezTo>
                <a:cubicBezTo>
                  <a:pt x="8" y="46"/>
                  <a:pt x="10" y="45"/>
                  <a:pt x="11" y="44"/>
                </a:cubicBezTo>
                <a:close/>
                <a:moveTo>
                  <a:pt x="15" y="0"/>
                </a:moveTo>
                <a:cubicBezTo>
                  <a:pt x="10" y="4"/>
                  <a:pt x="6" y="10"/>
                  <a:pt x="10" y="19"/>
                </a:cubicBezTo>
                <a:cubicBezTo>
                  <a:pt x="30" y="54"/>
                  <a:pt x="30" y="54"/>
                  <a:pt x="30" y="54"/>
                </a:cubicBezTo>
                <a:cubicBezTo>
                  <a:pt x="30" y="55"/>
                  <a:pt x="30" y="55"/>
                  <a:pt x="30" y="55"/>
                </a:cubicBezTo>
                <a:cubicBezTo>
                  <a:pt x="31" y="56"/>
                  <a:pt x="31" y="56"/>
                  <a:pt x="31" y="56"/>
                </a:cubicBezTo>
                <a:cubicBezTo>
                  <a:pt x="31" y="56"/>
                  <a:pt x="31" y="56"/>
                  <a:pt x="31" y="56"/>
                </a:cubicBezTo>
                <a:cubicBezTo>
                  <a:pt x="32" y="58"/>
                  <a:pt x="34" y="60"/>
                  <a:pt x="36" y="61"/>
                </a:cubicBezTo>
                <a:cubicBezTo>
                  <a:pt x="39" y="62"/>
                  <a:pt x="42" y="62"/>
                  <a:pt x="45" y="61"/>
                </a:cubicBezTo>
                <a:cubicBezTo>
                  <a:pt x="47" y="59"/>
                  <a:pt x="49" y="57"/>
                  <a:pt x="49" y="54"/>
                </a:cubicBezTo>
                <a:cubicBezTo>
                  <a:pt x="49" y="51"/>
                  <a:pt x="49" y="48"/>
                  <a:pt x="47" y="45"/>
                </a:cubicBezTo>
                <a:cubicBezTo>
                  <a:pt x="46" y="42"/>
                  <a:pt x="43" y="40"/>
                  <a:pt x="41" y="38"/>
                </a:cubicBezTo>
                <a:cubicBezTo>
                  <a:pt x="38" y="37"/>
                  <a:pt x="35" y="37"/>
                  <a:pt x="32" y="38"/>
                </a:cubicBezTo>
                <a:cubicBezTo>
                  <a:pt x="31" y="39"/>
                  <a:pt x="30" y="40"/>
                  <a:pt x="29" y="41"/>
                </a:cubicBezTo>
                <a:cubicBezTo>
                  <a:pt x="28" y="39"/>
                  <a:pt x="27" y="36"/>
                  <a:pt x="26" y="35"/>
                </a:cubicBezTo>
                <a:cubicBezTo>
                  <a:pt x="27" y="33"/>
                  <a:pt x="28" y="31"/>
                  <a:pt x="29" y="28"/>
                </a:cubicBezTo>
                <a:cubicBezTo>
                  <a:pt x="24" y="19"/>
                  <a:pt x="19" y="10"/>
                  <a:pt x="15" y="0"/>
                </a:cubicBezTo>
                <a:close/>
                <a:moveTo>
                  <a:pt x="23" y="28"/>
                </a:moveTo>
                <a:cubicBezTo>
                  <a:pt x="24" y="28"/>
                  <a:pt x="25" y="29"/>
                  <a:pt x="25" y="31"/>
                </a:cubicBezTo>
                <a:cubicBezTo>
                  <a:pt x="25" y="32"/>
                  <a:pt x="24" y="33"/>
                  <a:pt x="23" y="33"/>
                </a:cubicBezTo>
                <a:cubicBezTo>
                  <a:pt x="22" y="33"/>
                  <a:pt x="21" y="32"/>
                  <a:pt x="21" y="31"/>
                </a:cubicBezTo>
                <a:cubicBezTo>
                  <a:pt x="21" y="29"/>
                  <a:pt x="22" y="28"/>
                  <a:pt x="23" y="28"/>
                </a:cubicBezTo>
                <a:close/>
                <a:moveTo>
                  <a:pt x="38" y="44"/>
                </a:moveTo>
                <a:cubicBezTo>
                  <a:pt x="40" y="44"/>
                  <a:pt x="41" y="46"/>
                  <a:pt x="42" y="48"/>
                </a:cubicBezTo>
                <a:cubicBezTo>
                  <a:pt x="43" y="50"/>
                  <a:pt x="43" y="51"/>
                  <a:pt x="43" y="53"/>
                </a:cubicBezTo>
                <a:cubicBezTo>
                  <a:pt x="43" y="54"/>
                  <a:pt x="42" y="55"/>
                  <a:pt x="42" y="56"/>
                </a:cubicBezTo>
                <a:cubicBezTo>
                  <a:pt x="41" y="56"/>
                  <a:pt x="40" y="56"/>
                  <a:pt x="39" y="55"/>
                </a:cubicBezTo>
                <a:cubicBezTo>
                  <a:pt x="37" y="55"/>
                  <a:pt x="36" y="53"/>
                  <a:pt x="35" y="51"/>
                </a:cubicBezTo>
                <a:cubicBezTo>
                  <a:pt x="34" y="50"/>
                  <a:pt x="34" y="48"/>
                  <a:pt x="34" y="46"/>
                </a:cubicBezTo>
                <a:cubicBezTo>
                  <a:pt x="34" y="45"/>
                  <a:pt x="34" y="44"/>
                  <a:pt x="35" y="43"/>
                </a:cubicBezTo>
                <a:cubicBezTo>
                  <a:pt x="36" y="43"/>
                  <a:pt x="37" y="43"/>
                  <a:pt x="38" y="44"/>
                </a:cubicBezTo>
                <a:close/>
                <a:moveTo>
                  <a:pt x="36" y="0"/>
                </a:moveTo>
                <a:cubicBezTo>
                  <a:pt x="41" y="4"/>
                  <a:pt x="45" y="10"/>
                  <a:pt x="41" y="19"/>
                </a:cubicBezTo>
                <a:cubicBezTo>
                  <a:pt x="31" y="36"/>
                  <a:pt x="31" y="36"/>
                  <a:pt x="31" y="36"/>
                </a:cubicBezTo>
                <a:cubicBezTo>
                  <a:pt x="31" y="36"/>
                  <a:pt x="31" y="36"/>
                  <a:pt x="31" y="36"/>
                </a:cubicBezTo>
                <a:cubicBezTo>
                  <a:pt x="31" y="36"/>
                  <a:pt x="31" y="36"/>
                  <a:pt x="30" y="35"/>
                </a:cubicBezTo>
                <a:cubicBezTo>
                  <a:pt x="31" y="33"/>
                  <a:pt x="32" y="31"/>
                  <a:pt x="33" y="29"/>
                </a:cubicBezTo>
                <a:cubicBezTo>
                  <a:pt x="33" y="28"/>
                  <a:pt x="33" y="28"/>
                  <a:pt x="33" y="28"/>
                </a:cubicBezTo>
                <a:cubicBezTo>
                  <a:pt x="33" y="27"/>
                  <a:pt x="33" y="27"/>
                  <a:pt x="33" y="27"/>
                </a:cubicBezTo>
                <a:cubicBezTo>
                  <a:pt x="28" y="17"/>
                  <a:pt x="28" y="17"/>
                  <a:pt x="28" y="17"/>
                </a:cubicBezTo>
                <a:cubicBezTo>
                  <a:pt x="36" y="0"/>
                  <a:pt x="36" y="0"/>
                  <a:pt x="36" y="0"/>
                </a:cubicBezTo>
                <a:close/>
                <a:moveTo>
                  <a:pt x="17" y="39"/>
                </a:moveTo>
                <a:cubicBezTo>
                  <a:pt x="17" y="39"/>
                  <a:pt x="17" y="39"/>
                  <a:pt x="17" y="39"/>
                </a:cubicBezTo>
                <a:cubicBezTo>
                  <a:pt x="14" y="37"/>
                  <a:pt x="11" y="38"/>
                  <a:pt x="9" y="39"/>
                </a:cubicBezTo>
                <a:cubicBezTo>
                  <a:pt x="6" y="40"/>
                  <a:pt x="4" y="43"/>
                  <a:pt x="2" y="46"/>
                </a:cubicBezTo>
                <a:cubicBezTo>
                  <a:pt x="1" y="48"/>
                  <a:pt x="0" y="52"/>
                  <a:pt x="0" y="54"/>
                </a:cubicBezTo>
                <a:cubicBezTo>
                  <a:pt x="1" y="57"/>
                  <a:pt x="2" y="60"/>
                  <a:pt x="5" y="61"/>
                </a:cubicBezTo>
                <a:cubicBezTo>
                  <a:pt x="7" y="63"/>
                  <a:pt x="10" y="63"/>
                  <a:pt x="13" y="61"/>
                </a:cubicBezTo>
                <a:cubicBezTo>
                  <a:pt x="15" y="60"/>
                  <a:pt x="17" y="58"/>
                  <a:pt x="19" y="56"/>
                </a:cubicBezTo>
                <a:cubicBezTo>
                  <a:pt x="19" y="56"/>
                  <a:pt x="19" y="56"/>
                  <a:pt x="19" y="56"/>
                </a:cubicBezTo>
                <a:cubicBezTo>
                  <a:pt x="19" y="56"/>
                  <a:pt x="19" y="56"/>
                  <a:pt x="19" y="56"/>
                </a:cubicBezTo>
                <a:cubicBezTo>
                  <a:pt x="19" y="55"/>
                  <a:pt x="19" y="55"/>
                  <a:pt x="19" y="55"/>
                </a:cubicBezTo>
                <a:cubicBezTo>
                  <a:pt x="23" y="49"/>
                  <a:pt x="23" y="49"/>
                  <a:pt x="23" y="49"/>
                </a:cubicBezTo>
                <a:lnTo>
                  <a:pt x="17" y="39"/>
                </a:lnTo>
                <a:close/>
              </a:path>
            </a:pathLst>
          </a:custGeom>
          <a:solidFill>
            <a:srgbClr val="FFFFFF"/>
          </a:solidFill>
          <a:ln w="9525">
            <a:noFill/>
          </a:ln>
        </p:spPr>
        <p:txBody>
          <a:bodyPr/>
          <a:lstStyle/>
          <a:p>
            <a:endParaRPr lang="zh-CN" altLang="en-US" sz="2110"/>
          </a:p>
        </p:txBody>
      </p:sp>
      <p:sp>
        <p:nvSpPr>
          <p:cNvPr id="143420" name="Freeform 69"/>
          <p:cNvSpPr>
            <a:spLocks noEditPoints="1"/>
          </p:cNvSpPr>
          <p:nvPr/>
        </p:nvSpPr>
        <p:spPr>
          <a:xfrm>
            <a:off x="4333247" y="4324523"/>
            <a:ext cx="460412" cy="376700"/>
          </a:xfrm>
          <a:custGeom>
            <a:avLst/>
            <a:gdLst/>
            <a:ahLst/>
            <a:cxnLst>
              <a:cxn ang="0">
                <a:pos x="378111" y="7290"/>
              </a:cxn>
              <a:cxn ang="0">
                <a:pos x="363498" y="78363"/>
              </a:cxn>
              <a:cxn ang="0">
                <a:pos x="336099" y="7290"/>
              </a:cxn>
              <a:cxn ang="0">
                <a:pos x="378111" y="357188"/>
              </a:cxn>
              <a:cxn ang="0">
                <a:pos x="336099" y="178594"/>
              </a:cxn>
              <a:cxn ang="0">
                <a:pos x="378111" y="156725"/>
              </a:cxn>
              <a:cxn ang="0">
                <a:pos x="436563" y="0"/>
              </a:cxn>
              <a:cxn ang="0">
                <a:pos x="385418" y="357188"/>
              </a:cxn>
              <a:cxn ang="0">
                <a:pos x="400031" y="114810"/>
              </a:cxn>
              <a:cxn ang="0">
                <a:pos x="385418" y="71073"/>
              </a:cxn>
              <a:cxn ang="0">
                <a:pos x="279473" y="49204"/>
              </a:cxn>
              <a:cxn ang="0">
                <a:pos x="321486" y="92942"/>
              </a:cxn>
              <a:cxn ang="0">
                <a:pos x="321486" y="107521"/>
              </a:cxn>
              <a:cxn ang="0">
                <a:pos x="279473" y="171304"/>
              </a:cxn>
              <a:cxn ang="0">
                <a:pos x="321486" y="193173"/>
              </a:cxn>
              <a:cxn ang="0">
                <a:pos x="279473" y="357188"/>
              </a:cxn>
              <a:cxn ang="0">
                <a:pos x="321486" y="193173"/>
              </a:cxn>
              <a:cxn ang="0">
                <a:pos x="272167" y="78363"/>
              </a:cxn>
              <a:cxn ang="0">
                <a:pos x="250247" y="205930"/>
              </a:cxn>
              <a:cxn ang="0">
                <a:pos x="228328" y="178594"/>
              </a:cxn>
              <a:cxn ang="0">
                <a:pos x="221021" y="78363"/>
              </a:cxn>
              <a:cxn ang="0">
                <a:pos x="272167" y="357188"/>
              </a:cxn>
              <a:cxn ang="0">
                <a:pos x="221021" y="242378"/>
              </a:cxn>
              <a:cxn ang="0">
                <a:pos x="242941" y="271536"/>
              </a:cxn>
              <a:cxn ang="0">
                <a:pos x="272167" y="249667"/>
              </a:cxn>
              <a:cxn ang="0">
                <a:pos x="213715" y="114810"/>
              </a:cxn>
              <a:cxn ang="0">
                <a:pos x="206408" y="185884"/>
              </a:cxn>
              <a:cxn ang="0">
                <a:pos x="164396" y="114810"/>
              </a:cxn>
              <a:cxn ang="0">
                <a:pos x="213715" y="357188"/>
              </a:cxn>
              <a:cxn ang="0">
                <a:pos x="164396" y="264246"/>
              </a:cxn>
              <a:cxn ang="0">
                <a:pos x="113251" y="142146"/>
              </a:cxn>
              <a:cxn ang="0">
                <a:pos x="157090" y="220509"/>
              </a:cxn>
              <a:cxn ang="0">
                <a:pos x="113251" y="227798"/>
              </a:cxn>
              <a:cxn ang="0">
                <a:pos x="157090" y="271536"/>
              </a:cxn>
              <a:cxn ang="0">
                <a:pos x="113251" y="357188"/>
              </a:cxn>
              <a:cxn ang="0">
                <a:pos x="120557" y="291582"/>
              </a:cxn>
              <a:cxn ang="0">
                <a:pos x="157090" y="271536"/>
              </a:cxn>
              <a:cxn ang="0">
                <a:pos x="107771" y="120278"/>
              </a:cxn>
              <a:cxn ang="0">
                <a:pos x="100464" y="213219"/>
              </a:cxn>
              <a:cxn ang="0">
                <a:pos x="78545" y="213219"/>
              </a:cxn>
              <a:cxn ang="0">
                <a:pos x="56625" y="120278"/>
              </a:cxn>
              <a:cxn ang="0">
                <a:pos x="107771" y="357188"/>
              </a:cxn>
              <a:cxn ang="0">
                <a:pos x="56625" y="271536"/>
              </a:cxn>
              <a:cxn ang="0">
                <a:pos x="107771" y="278825"/>
              </a:cxn>
              <a:cxn ang="0">
                <a:pos x="49319" y="164015"/>
              </a:cxn>
              <a:cxn ang="0">
                <a:pos x="21919" y="242378"/>
              </a:cxn>
              <a:cxn ang="0">
                <a:pos x="49319" y="278825"/>
              </a:cxn>
              <a:cxn ang="0">
                <a:pos x="0" y="357188"/>
              </a:cxn>
            </a:cxnLst>
            <a:rect l="0" t="0" r="0" b="0"/>
            <a:pathLst>
              <a:path w="239" h="196">
                <a:moveTo>
                  <a:pt x="184" y="4"/>
                </a:moveTo>
                <a:lnTo>
                  <a:pt x="207" y="4"/>
                </a:lnTo>
                <a:lnTo>
                  <a:pt x="207" y="39"/>
                </a:lnTo>
                <a:lnTo>
                  <a:pt x="199" y="43"/>
                </a:lnTo>
                <a:lnTo>
                  <a:pt x="184" y="47"/>
                </a:lnTo>
                <a:lnTo>
                  <a:pt x="184" y="4"/>
                </a:lnTo>
                <a:close/>
                <a:moveTo>
                  <a:pt x="207" y="86"/>
                </a:moveTo>
                <a:lnTo>
                  <a:pt x="207" y="196"/>
                </a:lnTo>
                <a:lnTo>
                  <a:pt x="184" y="196"/>
                </a:lnTo>
                <a:lnTo>
                  <a:pt x="184" y="98"/>
                </a:lnTo>
                <a:lnTo>
                  <a:pt x="199" y="78"/>
                </a:lnTo>
                <a:lnTo>
                  <a:pt x="207" y="86"/>
                </a:lnTo>
                <a:close/>
                <a:moveTo>
                  <a:pt x="211" y="0"/>
                </a:moveTo>
                <a:lnTo>
                  <a:pt x="239" y="0"/>
                </a:lnTo>
                <a:lnTo>
                  <a:pt x="239" y="196"/>
                </a:lnTo>
                <a:lnTo>
                  <a:pt x="211" y="196"/>
                </a:lnTo>
                <a:lnTo>
                  <a:pt x="211" y="82"/>
                </a:lnTo>
                <a:lnTo>
                  <a:pt x="219" y="63"/>
                </a:lnTo>
                <a:lnTo>
                  <a:pt x="223" y="35"/>
                </a:lnTo>
                <a:lnTo>
                  <a:pt x="211" y="39"/>
                </a:lnTo>
                <a:lnTo>
                  <a:pt x="211" y="0"/>
                </a:lnTo>
                <a:close/>
                <a:moveTo>
                  <a:pt x="153" y="27"/>
                </a:moveTo>
                <a:lnTo>
                  <a:pt x="176" y="27"/>
                </a:lnTo>
                <a:lnTo>
                  <a:pt x="176" y="51"/>
                </a:lnTo>
                <a:lnTo>
                  <a:pt x="172" y="51"/>
                </a:lnTo>
                <a:lnTo>
                  <a:pt x="176" y="59"/>
                </a:lnTo>
                <a:lnTo>
                  <a:pt x="176" y="70"/>
                </a:lnTo>
                <a:lnTo>
                  <a:pt x="153" y="94"/>
                </a:lnTo>
                <a:lnTo>
                  <a:pt x="153" y="27"/>
                </a:lnTo>
                <a:close/>
                <a:moveTo>
                  <a:pt x="176" y="106"/>
                </a:moveTo>
                <a:lnTo>
                  <a:pt x="176" y="196"/>
                </a:lnTo>
                <a:lnTo>
                  <a:pt x="153" y="196"/>
                </a:lnTo>
                <a:lnTo>
                  <a:pt x="153" y="129"/>
                </a:lnTo>
                <a:lnTo>
                  <a:pt x="176" y="106"/>
                </a:lnTo>
                <a:close/>
                <a:moveTo>
                  <a:pt x="121" y="43"/>
                </a:moveTo>
                <a:lnTo>
                  <a:pt x="149" y="43"/>
                </a:lnTo>
                <a:lnTo>
                  <a:pt x="149" y="102"/>
                </a:lnTo>
                <a:lnTo>
                  <a:pt x="137" y="113"/>
                </a:lnTo>
                <a:lnTo>
                  <a:pt x="133" y="106"/>
                </a:lnTo>
                <a:lnTo>
                  <a:pt x="125" y="98"/>
                </a:lnTo>
                <a:lnTo>
                  <a:pt x="121" y="98"/>
                </a:lnTo>
                <a:lnTo>
                  <a:pt x="121" y="43"/>
                </a:lnTo>
                <a:close/>
                <a:moveTo>
                  <a:pt x="149" y="137"/>
                </a:moveTo>
                <a:lnTo>
                  <a:pt x="149" y="196"/>
                </a:lnTo>
                <a:lnTo>
                  <a:pt x="121" y="196"/>
                </a:lnTo>
                <a:lnTo>
                  <a:pt x="121" y="133"/>
                </a:lnTo>
                <a:lnTo>
                  <a:pt x="125" y="137"/>
                </a:lnTo>
                <a:lnTo>
                  <a:pt x="133" y="149"/>
                </a:lnTo>
                <a:lnTo>
                  <a:pt x="145" y="137"/>
                </a:lnTo>
                <a:lnTo>
                  <a:pt x="149" y="137"/>
                </a:lnTo>
                <a:close/>
                <a:moveTo>
                  <a:pt x="90" y="63"/>
                </a:moveTo>
                <a:lnTo>
                  <a:pt x="117" y="63"/>
                </a:lnTo>
                <a:lnTo>
                  <a:pt x="117" y="102"/>
                </a:lnTo>
                <a:lnTo>
                  <a:pt x="113" y="102"/>
                </a:lnTo>
                <a:lnTo>
                  <a:pt x="90" y="117"/>
                </a:lnTo>
                <a:lnTo>
                  <a:pt x="90" y="63"/>
                </a:lnTo>
                <a:close/>
                <a:moveTo>
                  <a:pt x="117" y="129"/>
                </a:moveTo>
                <a:lnTo>
                  <a:pt x="117" y="196"/>
                </a:lnTo>
                <a:lnTo>
                  <a:pt x="90" y="196"/>
                </a:lnTo>
                <a:lnTo>
                  <a:pt x="90" y="145"/>
                </a:lnTo>
                <a:lnTo>
                  <a:pt x="117" y="129"/>
                </a:lnTo>
                <a:close/>
                <a:moveTo>
                  <a:pt x="62" y="78"/>
                </a:moveTo>
                <a:lnTo>
                  <a:pt x="86" y="78"/>
                </a:lnTo>
                <a:lnTo>
                  <a:pt x="86" y="121"/>
                </a:lnTo>
                <a:lnTo>
                  <a:pt x="70" y="133"/>
                </a:lnTo>
                <a:lnTo>
                  <a:pt x="62" y="125"/>
                </a:lnTo>
                <a:lnTo>
                  <a:pt x="62" y="78"/>
                </a:lnTo>
                <a:close/>
                <a:moveTo>
                  <a:pt x="86" y="149"/>
                </a:moveTo>
                <a:lnTo>
                  <a:pt x="86" y="196"/>
                </a:lnTo>
                <a:lnTo>
                  <a:pt x="62" y="196"/>
                </a:lnTo>
                <a:lnTo>
                  <a:pt x="62" y="156"/>
                </a:lnTo>
                <a:lnTo>
                  <a:pt x="66" y="160"/>
                </a:lnTo>
                <a:lnTo>
                  <a:pt x="74" y="156"/>
                </a:lnTo>
                <a:lnTo>
                  <a:pt x="86" y="149"/>
                </a:lnTo>
                <a:close/>
                <a:moveTo>
                  <a:pt x="31" y="66"/>
                </a:moveTo>
                <a:lnTo>
                  <a:pt x="59" y="66"/>
                </a:lnTo>
                <a:lnTo>
                  <a:pt x="59" y="117"/>
                </a:lnTo>
                <a:lnTo>
                  <a:pt x="55" y="117"/>
                </a:lnTo>
                <a:lnTo>
                  <a:pt x="51" y="113"/>
                </a:lnTo>
                <a:lnTo>
                  <a:pt x="43" y="117"/>
                </a:lnTo>
                <a:lnTo>
                  <a:pt x="31" y="121"/>
                </a:lnTo>
                <a:lnTo>
                  <a:pt x="31" y="66"/>
                </a:lnTo>
                <a:close/>
                <a:moveTo>
                  <a:pt x="59" y="153"/>
                </a:moveTo>
                <a:lnTo>
                  <a:pt x="59" y="196"/>
                </a:lnTo>
                <a:lnTo>
                  <a:pt x="31" y="196"/>
                </a:lnTo>
                <a:lnTo>
                  <a:pt x="31" y="149"/>
                </a:lnTo>
                <a:lnTo>
                  <a:pt x="47" y="141"/>
                </a:lnTo>
                <a:lnTo>
                  <a:pt x="59" y="153"/>
                </a:lnTo>
                <a:close/>
                <a:moveTo>
                  <a:pt x="0" y="90"/>
                </a:moveTo>
                <a:lnTo>
                  <a:pt x="27" y="90"/>
                </a:lnTo>
                <a:lnTo>
                  <a:pt x="27" y="125"/>
                </a:lnTo>
                <a:lnTo>
                  <a:pt x="12" y="133"/>
                </a:lnTo>
                <a:lnTo>
                  <a:pt x="23" y="156"/>
                </a:lnTo>
                <a:lnTo>
                  <a:pt x="27" y="153"/>
                </a:lnTo>
                <a:lnTo>
                  <a:pt x="27" y="196"/>
                </a:lnTo>
                <a:lnTo>
                  <a:pt x="0" y="196"/>
                </a:lnTo>
                <a:lnTo>
                  <a:pt x="0" y="90"/>
                </a:lnTo>
                <a:close/>
              </a:path>
            </a:pathLst>
          </a:custGeom>
          <a:solidFill>
            <a:srgbClr val="FFFFFF"/>
          </a:solidFill>
          <a:ln w="9525">
            <a:noFill/>
          </a:ln>
        </p:spPr>
        <p:txBody>
          <a:bodyPr/>
          <a:lstStyle/>
          <a:p>
            <a:endParaRPr lang="zh-CN" altLang="en-US" sz="2110"/>
          </a:p>
        </p:txBody>
      </p:sp>
      <p:sp>
        <p:nvSpPr>
          <p:cNvPr id="143421" name="Freeform 89"/>
          <p:cNvSpPr>
            <a:spLocks noEditPoints="1"/>
          </p:cNvSpPr>
          <p:nvPr/>
        </p:nvSpPr>
        <p:spPr>
          <a:xfrm>
            <a:off x="7825679" y="4337917"/>
            <a:ext cx="453715" cy="450366"/>
          </a:xfrm>
          <a:custGeom>
            <a:avLst/>
            <a:gdLst/>
            <a:ahLst/>
            <a:cxnLst>
              <a:cxn ang="0">
                <a:pos x="107553" y="277575"/>
              </a:cxn>
              <a:cxn ang="0">
                <a:pos x="93213" y="291809"/>
              </a:cxn>
              <a:cxn ang="0">
                <a:pos x="100383" y="270457"/>
              </a:cxn>
              <a:cxn ang="0">
                <a:pos x="100383" y="284692"/>
              </a:cxn>
              <a:cxn ang="0">
                <a:pos x="143404" y="341630"/>
              </a:cxn>
              <a:cxn ang="0">
                <a:pos x="293979" y="320279"/>
              </a:cxn>
              <a:cxn ang="0">
                <a:pos x="286809" y="334513"/>
              </a:cxn>
              <a:cxn ang="0">
                <a:pos x="286809" y="313161"/>
              </a:cxn>
              <a:cxn ang="0">
                <a:pos x="344170" y="284692"/>
              </a:cxn>
              <a:cxn ang="0">
                <a:pos x="344170" y="135229"/>
              </a:cxn>
              <a:cxn ang="0">
                <a:pos x="337000" y="135229"/>
              </a:cxn>
              <a:cxn ang="0">
                <a:pos x="279638" y="92525"/>
              </a:cxn>
              <a:cxn ang="0">
                <a:pos x="136234" y="92525"/>
              </a:cxn>
              <a:cxn ang="0">
                <a:pos x="143404" y="92525"/>
              </a:cxn>
              <a:cxn ang="0">
                <a:pos x="86043" y="142346"/>
              </a:cxn>
              <a:cxn ang="0">
                <a:pos x="114723" y="135229"/>
              </a:cxn>
              <a:cxn ang="0">
                <a:pos x="114723" y="156581"/>
              </a:cxn>
              <a:cxn ang="0">
                <a:pos x="107553" y="156581"/>
              </a:cxn>
              <a:cxn ang="0">
                <a:pos x="100383" y="213519"/>
              </a:cxn>
              <a:cxn ang="0">
                <a:pos x="71702" y="213519"/>
              </a:cxn>
              <a:cxn ang="0">
                <a:pos x="78872" y="220636"/>
              </a:cxn>
              <a:cxn ang="0">
                <a:pos x="78872" y="199284"/>
              </a:cxn>
              <a:cxn ang="0">
                <a:pos x="200766" y="348748"/>
              </a:cxn>
              <a:cxn ang="0">
                <a:pos x="222277" y="320279"/>
              </a:cxn>
              <a:cxn ang="0">
                <a:pos x="222277" y="334513"/>
              </a:cxn>
              <a:cxn ang="0">
                <a:pos x="358511" y="206402"/>
              </a:cxn>
              <a:cxn ang="0">
                <a:pos x="351341" y="192167"/>
              </a:cxn>
              <a:cxn ang="0">
                <a:pos x="351341" y="220636"/>
              </a:cxn>
              <a:cxn ang="0">
                <a:pos x="358511" y="234871"/>
              </a:cxn>
              <a:cxn ang="0">
                <a:pos x="193596" y="78290"/>
              </a:cxn>
              <a:cxn ang="0">
                <a:pos x="222277" y="64056"/>
              </a:cxn>
              <a:cxn ang="0">
                <a:pos x="229447" y="78290"/>
              </a:cxn>
              <a:cxn ang="0">
                <a:pos x="100383" y="78290"/>
              </a:cxn>
              <a:cxn ang="0">
                <a:pos x="71702" y="106760"/>
              </a:cxn>
              <a:cxn ang="0">
                <a:pos x="43021" y="149463"/>
              </a:cxn>
              <a:cxn ang="0">
                <a:pos x="35851" y="177933"/>
              </a:cxn>
              <a:cxn ang="0">
                <a:pos x="43021" y="234871"/>
              </a:cxn>
              <a:cxn ang="0">
                <a:pos x="50192" y="270457"/>
              </a:cxn>
              <a:cxn ang="0">
                <a:pos x="64532" y="313161"/>
              </a:cxn>
              <a:cxn ang="0">
                <a:pos x="86043" y="341630"/>
              </a:cxn>
              <a:cxn ang="0">
                <a:pos x="143404" y="348748"/>
              </a:cxn>
              <a:cxn ang="0">
                <a:pos x="164915" y="377217"/>
              </a:cxn>
              <a:cxn ang="0">
                <a:pos x="207936" y="391452"/>
              </a:cxn>
              <a:cxn ang="0">
                <a:pos x="250958" y="391452"/>
              </a:cxn>
              <a:cxn ang="0">
                <a:pos x="293979" y="370100"/>
              </a:cxn>
              <a:cxn ang="0">
                <a:pos x="329830" y="348748"/>
              </a:cxn>
              <a:cxn ang="0">
                <a:pos x="358511" y="320279"/>
              </a:cxn>
              <a:cxn ang="0">
                <a:pos x="380021" y="284692"/>
              </a:cxn>
              <a:cxn ang="0">
                <a:pos x="387192" y="241988"/>
              </a:cxn>
              <a:cxn ang="0">
                <a:pos x="387192" y="199284"/>
              </a:cxn>
              <a:cxn ang="0">
                <a:pos x="387192" y="156581"/>
              </a:cxn>
              <a:cxn ang="0">
                <a:pos x="365681" y="113877"/>
              </a:cxn>
              <a:cxn ang="0">
                <a:pos x="337000" y="85408"/>
              </a:cxn>
              <a:cxn ang="0">
                <a:pos x="301149" y="78290"/>
              </a:cxn>
              <a:cxn ang="0">
                <a:pos x="265298" y="35587"/>
              </a:cxn>
              <a:cxn ang="0">
                <a:pos x="229447" y="28469"/>
              </a:cxn>
              <a:cxn ang="0">
                <a:pos x="179255" y="42704"/>
              </a:cxn>
              <a:cxn ang="0">
                <a:pos x="143404" y="49821"/>
              </a:cxn>
              <a:cxn ang="0">
                <a:pos x="200766" y="213519"/>
              </a:cxn>
              <a:cxn ang="0">
                <a:pos x="215107" y="192167"/>
              </a:cxn>
            </a:cxnLst>
            <a:rect l="0" t="0" r="0" b="0"/>
            <a:pathLst>
              <a:path w="60" h="60">
                <a:moveTo>
                  <a:pt x="30" y="0"/>
                </a:moveTo>
                <a:cubicBezTo>
                  <a:pt x="38" y="0"/>
                  <a:pt x="46" y="3"/>
                  <a:pt x="51" y="8"/>
                </a:cubicBezTo>
                <a:cubicBezTo>
                  <a:pt x="57" y="14"/>
                  <a:pt x="60" y="21"/>
                  <a:pt x="60" y="30"/>
                </a:cubicBezTo>
                <a:cubicBezTo>
                  <a:pt x="60" y="38"/>
                  <a:pt x="57" y="45"/>
                  <a:pt x="51" y="51"/>
                </a:cubicBezTo>
                <a:cubicBezTo>
                  <a:pt x="46" y="56"/>
                  <a:pt x="38" y="60"/>
                  <a:pt x="30" y="60"/>
                </a:cubicBezTo>
                <a:cubicBezTo>
                  <a:pt x="22" y="60"/>
                  <a:pt x="14" y="56"/>
                  <a:pt x="9" y="51"/>
                </a:cubicBezTo>
                <a:cubicBezTo>
                  <a:pt x="3" y="45"/>
                  <a:pt x="0" y="38"/>
                  <a:pt x="0" y="30"/>
                </a:cubicBezTo>
                <a:cubicBezTo>
                  <a:pt x="0" y="21"/>
                  <a:pt x="3" y="14"/>
                  <a:pt x="9" y="8"/>
                </a:cubicBezTo>
                <a:cubicBezTo>
                  <a:pt x="14" y="3"/>
                  <a:pt x="22" y="0"/>
                  <a:pt x="30" y="0"/>
                </a:cubicBezTo>
                <a:close/>
                <a:moveTo>
                  <a:pt x="15" y="39"/>
                </a:moveTo>
                <a:cubicBezTo>
                  <a:pt x="15" y="39"/>
                  <a:pt x="15" y="39"/>
                  <a:pt x="15" y="39"/>
                </a:cubicBezTo>
                <a:cubicBezTo>
                  <a:pt x="15" y="39"/>
                  <a:pt x="15" y="39"/>
                  <a:pt x="15" y="39"/>
                </a:cubicBezTo>
                <a:cubicBezTo>
                  <a:pt x="15" y="38"/>
                  <a:pt x="15" y="38"/>
                  <a:pt x="15" y="38"/>
                </a:cubicBezTo>
                <a:cubicBezTo>
                  <a:pt x="15" y="38"/>
                  <a:pt x="14" y="38"/>
                  <a:pt x="14" y="38"/>
                </a:cubicBezTo>
                <a:cubicBezTo>
                  <a:pt x="14" y="38"/>
                  <a:pt x="13" y="38"/>
                  <a:pt x="13" y="38"/>
                </a:cubicBezTo>
                <a:cubicBezTo>
                  <a:pt x="13" y="38"/>
                  <a:pt x="13" y="38"/>
                  <a:pt x="13" y="39"/>
                </a:cubicBezTo>
                <a:cubicBezTo>
                  <a:pt x="13" y="39"/>
                  <a:pt x="13" y="39"/>
                  <a:pt x="13" y="39"/>
                </a:cubicBezTo>
                <a:cubicBezTo>
                  <a:pt x="13" y="39"/>
                  <a:pt x="13" y="39"/>
                  <a:pt x="13" y="39"/>
                </a:cubicBezTo>
                <a:cubicBezTo>
                  <a:pt x="13" y="39"/>
                  <a:pt x="13" y="39"/>
                  <a:pt x="13" y="40"/>
                </a:cubicBezTo>
                <a:cubicBezTo>
                  <a:pt x="13" y="40"/>
                  <a:pt x="13" y="40"/>
                  <a:pt x="13" y="40"/>
                </a:cubicBezTo>
                <a:cubicBezTo>
                  <a:pt x="13" y="40"/>
                  <a:pt x="13" y="41"/>
                  <a:pt x="13" y="41"/>
                </a:cubicBezTo>
                <a:cubicBezTo>
                  <a:pt x="13" y="41"/>
                  <a:pt x="13" y="41"/>
                  <a:pt x="13" y="41"/>
                </a:cubicBezTo>
                <a:cubicBezTo>
                  <a:pt x="14" y="41"/>
                  <a:pt x="14" y="41"/>
                  <a:pt x="14" y="41"/>
                </a:cubicBezTo>
                <a:cubicBezTo>
                  <a:pt x="14" y="41"/>
                  <a:pt x="14" y="41"/>
                  <a:pt x="15" y="41"/>
                </a:cubicBezTo>
                <a:cubicBezTo>
                  <a:pt x="15" y="41"/>
                  <a:pt x="15" y="41"/>
                  <a:pt x="15" y="41"/>
                </a:cubicBezTo>
                <a:cubicBezTo>
                  <a:pt x="15" y="41"/>
                  <a:pt x="15" y="40"/>
                  <a:pt x="15" y="40"/>
                </a:cubicBezTo>
                <a:cubicBezTo>
                  <a:pt x="15" y="40"/>
                  <a:pt x="15" y="40"/>
                  <a:pt x="15" y="39"/>
                </a:cubicBezTo>
                <a:cubicBezTo>
                  <a:pt x="15" y="39"/>
                  <a:pt x="15" y="39"/>
                  <a:pt x="15" y="39"/>
                </a:cubicBezTo>
                <a:close/>
                <a:moveTo>
                  <a:pt x="14" y="38"/>
                </a:moveTo>
                <a:cubicBezTo>
                  <a:pt x="14" y="38"/>
                  <a:pt x="14" y="38"/>
                  <a:pt x="14" y="38"/>
                </a:cubicBezTo>
                <a:cubicBezTo>
                  <a:pt x="14" y="38"/>
                  <a:pt x="14" y="38"/>
                  <a:pt x="14" y="38"/>
                </a:cubicBezTo>
                <a:cubicBezTo>
                  <a:pt x="14" y="38"/>
                  <a:pt x="14" y="38"/>
                  <a:pt x="14" y="38"/>
                </a:cubicBezTo>
                <a:cubicBezTo>
                  <a:pt x="14" y="38"/>
                  <a:pt x="14" y="38"/>
                  <a:pt x="14" y="38"/>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8"/>
                  <a:pt x="14" y="38"/>
                  <a:pt x="14" y="38"/>
                </a:cubicBezTo>
                <a:close/>
                <a:moveTo>
                  <a:pt x="14" y="40"/>
                </a:moveTo>
                <a:cubicBezTo>
                  <a:pt x="14" y="40"/>
                  <a:pt x="14" y="40"/>
                  <a:pt x="14" y="40"/>
                </a:cubicBezTo>
                <a:cubicBezTo>
                  <a:pt x="14" y="40"/>
                  <a:pt x="14" y="40"/>
                  <a:pt x="14" y="40"/>
                </a:cubicBezTo>
                <a:cubicBezTo>
                  <a:pt x="14" y="40"/>
                  <a:pt x="14" y="40"/>
                  <a:pt x="14" y="40"/>
                </a:cubicBezTo>
                <a:cubicBezTo>
                  <a:pt x="14" y="40"/>
                  <a:pt x="14" y="40"/>
                  <a:pt x="14" y="40"/>
                </a:cubicBezTo>
                <a:cubicBezTo>
                  <a:pt x="14" y="40"/>
                  <a:pt x="14" y="40"/>
                  <a:pt x="14" y="40"/>
                </a:cubicBezTo>
                <a:cubicBezTo>
                  <a:pt x="14" y="40"/>
                  <a:pt x="14" y="41"/>
                  <a:pt x="14" y="41"/>
                </a:cubicBezTo>
                <a:cubicBezTo>
                  <a:pt x="14" y="41"/>
                  <a:pt x="14" y="41"/>
                  <a:pt x="14" y="41"/>
                </a:cubicBezTo>
                <a:cubicBezTo>
                  <a:pt x="14" y="41"/>
                  <a:pt x="14" y="41"/>
                  <a:pt x="14" y="41"/>
                </a:cubicBezTo>
                <a:cubicBezTo>
                  <a:pt x="14" y="41"/>
                  <a:pt x="14" y="40"/>
                  <a:pt x="14" y="40"/>
                </a:cubicBezTo>
                <a:cubicBezTo>
                  <a:pt x="14" y="40"/>
                  <a:pt x="14" y="40"/>
                  <a:pt x="14" y="40"/>
                </a:cubicBezTo>
                <a:close/>
                <a:moveTo>
                  <a:pt x="21" y="44"/>
                </a:moveTo>
                <a:cubicBezTo>
                  <a:pt x="19" y="44"/>
                  <a:pt x="19" y="44"/>
                  <a:pt x="19" y="44"/>
                </a:cubicBezTo>
                <a:cubicBezTo>
                  <a:pt x="19" y="45"/>
                  <a:pt x="19" y="45"/>
                  <a:pt x="19" y="45"/>
                </a:cubicBezTo>
                <a:cubicBezTo>
                  <a:pt x="20" y="45"/>
                  <a:pt x="20" y="45"/>
                  <a:pt x="20" y="45"/>
                </a:cubicBezTo>
                <a:cubicBezTo>
                  <a:pt x="20" y="48"/>
                  <a:pt x="20" y="48"/>
                  <a:pt x="20" y="48"/>
                </a:cubicBezTo>
                <a:cubicBezTo>
                  <a:pt x="21" y="48"/>
                  <a:pt x="21" y="48"/>
                  <a:pt x="21" y="48"/>
                </a:cubicBezTo>
                <a:cubicBezTo>
                  <a:pt x="21" y="45"/>
                  <a:pt x="21" y="45"/>
                  <a:pt x="21" y="45"/>
                </a:cubicBezTo>
                <a:cubicBezTo>
                  <a:pt x="21" y="44"/>
                  <a:pt x="21" y="44"/>
                  <a:pt x="21" y="44"/>
                </a:cubicBezTo>
                <a:close/>
                <a:moveTo>
                  <a:pt x="41" y="44"/>
                </a:moveTo>
                <a:cubicBezTo>
                  <a:pt x="40" y="44"/>
                  <a:pt x="40" y="44"/>
                  <a:pt x="40" y="44"/>
                </a:cubicBezTo>
                <a:cubicBezTo>
                  <a:pt x="40" y="46"/>
                  <a:pt x="40" y="46"/>
                  <a:pt x="40" y="46"/>
                </a:cubicBezTo>
                <a:cubicBezTo>
                  <a:pt x="40" y="46"/>
                  <a:pt x="40" y="46"/>
                  <a:pt x="40" y="46"/>
                </a:cubicBezTo>
                <a:cubicBezTo>
                  <a:pt x="40" y="46"/>
                  <a:pt x="40" y="45"/>
                  <a:pt x="40" y="45"/>
                </a:cubicBezTo>
                <a:cubicBezTo>
                  <a:pt x="40" y="45"/>
                  <a:pt x="40" y="45"/>
                  <a:pt x="41" y="45"/>
                </a:cubicBezTo>
                <a:cubicBezTo>
                  <a:pt x="41" y="45"/>
                  <a:pt x="41" y="45"/>
                  <a:pt x="41" y="45"/>
                </a:cubicBezTo>
                <a:cubicBezTo>
                  <a:pt x="41" y="45"/>
                  <a:pt x="41" y="45"/>
                  <a:pt x="41" y="45"/>
                </a:cubicBezTo>
                <a:cubicBezTo>
                  <a:pt x="41" y="45"/>
                  <a:pt x="41" y="46"/>
                  <a:pt x="41" y="46"/>
                </a:cubicBezTo>
                <a:cubicBezTo>
                  <a:pt x="41" y="46"/>
                  <a:pt x="41" y="46"/>
                  <a:pt x="41" y="46"/>
                </a:cubicBezTo>
                <a:cubicBezTo>
                  <a:pt x="41" y="47"/>
                  <a:pt x="41" y="47"/>
                  <a:pt x="41" y="47"/>
                </a:cubicBezTo>
                <a:cubicBezTo>
                  <a:pt x="41" y="47"/>
                  <a:pt x="41" y="47"/>
                  <a:pt x="41" y="47"/>
                </a:cubicBezTo>
                <a:cubicBezTo>
                  <a:pt x="41" y="47"/>
                  <a:pt x="41" y="47"/>
                  <a:pt x="41" y="47"/>
                </a:cubicBezTo>
                <a:cubicBezTo>
                  <a:pt x="41" y="47"/>
                  <a:pt x="40" y="47"/>
                  <a:pt x="40" y="47"/>
                </a:cubicBezTo>
                <a:cubicBezTo>
                  <a:pt x="40" y="47"/>
                  <a:pt x="40" y="46"/>
                  <a:pt x="40" y="46"/>
                </a:cubicBezTo>
                <a:cubicBezTo>
                  <a:pt x="40" y="46"/>
                  <a:pt x="40" y="46"/>
                  <a:pt x="40" y="46"/>
                </a:cubicBezTo>
                <a:cubicBezTo>
                  <a:pt x="40" y="46"/>
                  <a:pt x="40" y="46"/>
                  <a:pt x="40" y="46"/>
                </a:cubicBezTo>
                <a:cubicBezTo>
                  <a:pt x="40" y="46"/>
                  <a:pt x="40" y="46"/>
                  <a:pt x="40" y="46"/>
                </a:cubicBezTo>
                <a:cubicBezTo>
                  <a:pt x="40" y="47"/>
                  <a:pt x="40" y="47"/>
                  <a:pt x="40" y="47"/>
                </a:cubicBezTo>
                <a:cubicBezTo>
                  <a:pt x="40" y="47"/>
                  <a:pt x="40" y="47"/>
                  <a:pt x="40" y="47"/>
                </a:cubicBezTo>
                <a:cubicBezTo>
                  <a:pt x="40" y="47"/>
                  <a:pt x="40" y="47"/>
                  <a:pt x="41" y="47"/>
                </a:cubicBezTo>
                <a:cubicBezTo>
                  <a:pt x="41" y="47"/>
                  <a:pt x="41" y="47"/>
                  <a:pt x="41" y="47"/>
                </a:cubicBezTo>
                <a:cubicBezTo>
                  <a:pt x="41" y="47"/>
                  <a:pt x="41" y="47"/>
                  <a:pt x="41" y="47"/>
                </a:cubicBezTo>
                <a:cubicBezTo>
                  <a:pt x="42" y="47"/>
                  <a:pt x="42" y="47"/>
                  <a:pt x="42" y="47"/>
                </a:cubicBezTo>
                <a:cubicBezTo>
                  <a:pt x="42" y="47"/>
                  <a:pt x="42" y="46"/>
                  <a:pt x="42" y="46"/>
                </a:cubicBezTo>
                <a:cubicBezTo>
                  <a:pt x="42" y="46"/>
                  <a:pt x="42" y="46"/>
                  <a:pt x="42" y="46"/>
                </a:cubicBezTo>
                <a:cubicBezTo>
                  <a:pt x="42" y="45"/>
                  <a:pt x="42" y="45"/>
                  <a:pt x="41" y="45"/>
                </a:cubicBezTo>
                <a:cubicBezTo>
                  <a:pt x="41" y="45"/>
                  <a:pt x="41" y="45"/>
                  <a:pt x="41" y="45"/>
                </a:cubicBezTo>
                <a:cubicBezTo>
                  <a:pt x="41" y="45"/>
                  <a:pt x="41" y="45"/>
                  <a:pt x="40" y="45"/>
                </a:cubicBezTo>
                <a:cubicBezTo>
                  <a:pt x="40" y="44"/>
                  <a:pt x="40" y="44"/>
                  <a:pt x="40" y="44"/>
                </a:cubicBezTo>
                <a:cubicBezTo>
                  <a:pt x="41" y="44"/>
                  <a:pt x="41" y="44"/>
                  <a:pt x="41" y="44"/>
                </a:cubicBezTo>
                <a:cubicBezTo>
                  <a:pt x="41" y="44"/>
                  <a:pt x="41" y="44"/>
                  <a:pt x="41" y="44"/>
                </a:cubicBezTo>
                <a:close/>
                <a:moveTo>
                  <a:pt x="47" y="37"/>
                </a:moveTo>
                <a:cubicBezTo>
                  <a:pt x="46" y="37"/>
                  <a:pt x="46" y="37"/>
                  <a:pt x="46" y="37"/>
                </a:cubicBezTo>
                <a:cubicBezTo>
                  <a:pt x="46" y="40"/>
                  <a:pt x="46" y="40"/>
                  <a:pt x="46" y="40"/>
                </a:cubicBezTo>
                <a:cubicBezTo>
                  <a:pt x="46" y="40"/>
                  <a:pt x="46" y="40"/>
                  <a:pt x="46" y="40"/>
                </a:cubicBezTo>
                <a:cubicBezTo>
                  <a:pt x="47" y="40"/>
                  <a:pt x="47" y="40"/>
                  <a:pt x="47" y="40"/>
                </a:cubicBezTo>
                <a:cubicBezTo>
                  <a:pt x="47" y="41"/>
                  <a:pt x="47" y="41"/>
                  <a:pt x="47" y="41"/>
                </a:cubicBezTo>
                <a:cubicBezTo>
                  <a:pt x="47" y="41"/>
                  <a:pt x="47" y="41"/>
                  <a:pt x="47" y="41"/>
                </a:cubicBezTo>
                <a:cubicBezTo>
                  <a:pt x="47" y="40"/>
                  <a:pt x="47" y="40"/>
                  <a:pt x="47" y="40"/>
                </a:cubicBezTo>
                <a:cubicBezTo>
                  <a:pt x="48" y="40"/>
                  <a:pt x="48" y="40"/>
                  <a:pt x="48" y="40"/>
                </a:cubicBezTo>
                <a:cubicBezTo>
                  <a:pt x="48" y="40"/>
                  <a:pt x="48" y="40"/>
                  <a:pt x="48" y="40"/>
                </a:cubicBezTo>
                <a:cubicBezTo>
                  <a:pt x="47" y="40"/>
                  <a:pt x="47" y="40"/>
                  <a:pt x="47" y="40"/>
                </a:cubicBezTo>
                <a:cubicBezTo>
                  <a:pt x="47" y="37"/>
                  <a:pt x="47" y="37"/>
                  <a:pt x="47" y="37"/>
                </a:cubicBezTo>
                <a:close/>
                <a:moveTo>
                  <a:pt x="47" y="40"/>
                </a:moveTo>
                <a:cubicBezTo>
                  <a:pt x="47" y="38"/>
                  <a:pt x="47" y="38"/>
                  <a:pt x="47" y="38"/>
                </a:cubicBezTo>
                <a:cubicBezTo>
                  <a:pt x="46" y="40"/>
                  <a:pt x="46" y="40"/>
                  <a:pt x="46" y="40"/>
                </a:cubicBezTo>
                <a:cubicBezTo>
                  <a:pt x="47" y="40"/>
                  <a:pt x="47" y="40"/>
                  <a:pt x="47" y="40"/>
                </a:cubicBezTo>
                <a:close/>
                <a:moveTo>
                  <a:pt x="48" y="21"/>
                </a:moveTo>
                <a:cubicBezTo>
                  <a:pt x="47" y="21"/>
                  <a:pt x="47" y="21"/>
                  <a:pt x="47" y="21"/>
                </a:cubicBezTo>
                <a:cubicBezTo>
                  <a:pt x="47" y="21"/>
                  <a:pt x="47" y="20"/>
                  <a:pt x="48" y="20"/>
                </a:cubicBezTo>
                <a:cubicBezTo>
                  <a:pt x="48" y="20"/>
                  <a:pt x="48" y="19"/>
                  <a:pt x="48" y="19"/>
                </a:cubicBezTo>
                <a:cubicBezTo>
                  <a:pt x="48" y="19"/>
                  <a:pt x="48" y="19"/>
                  <a:pt x="47" y="19"/>
                </a:cubicBezTo>
                <a:cubicBezTo>
                  <a:pt x="47" y="18"/>
                  <a:pt x="47" y="18"/>
                  <a:pt x="47" y="18"/>
                </a:cubicBezTo>
                <a:cubicBezTo>
                  <a:pt x="46" y="18"/>
                  <a:pt x="46" y="18"/>
                  <a:pt x="46" y="18"/>
                </a:cubicBezTo>
                <a:cubicBezTo>
                  <a:pt x="46" y="18"/>
                  <a:pt x="46" y="19"/>
                  <a:pt x="46" y="19"/>
                </a:cubicBezTo>
                <a:cubicBezTo>
                  <a:pt x="46" y="19"/>
                  <a:pt x="46" y="19"/>
                  <a:pt x="46" y="19"/>
                </a:cubicBezTo>
                <a:cubicBezTo>
                  <a:pt x="46" y="19"/>
                  <a:pt x="46" y="19"/>
                  <a:pt x="46" y="19"/>
                </a:cubicBezTo>
                <a:cubicBezTo>
                  <a:pt x="46" y="20"/>
                  <a:pt x="46" y="20"/>
                  <a:pt x="46" y="20"/>
                </a:cubicBezTo>
                <a:cubicBezTo>
                  <a:pt x="46" y="20"/>
                  <a:pt x="46" y="20"/>
                  <a:pt x="46" y="20"/>
                </a:cubicBezTo>
                <a:cubicBezTo>
                  <a:pt x="46" y="19"/>
                  <a:pt x="46" y="19"/>
                  <a:pt x="46" y="19"/>
                </a:cubicBezTo>
                <a:cubicBezTo>
                  <a:pt x="46" y="19"/>
                  <a:pt x="46" y="19"/>
                  <a:pt x="47" y="19"/>
                </a:cubicBezTo>
                <a:cubicBezTo>
                  <a:pt x="47" y="19"/>
                  <a:pt x="47" y="19"/>
                  <a:pt x="47" y="19"/>
                </a:cubicBezTo>
                <a:cubicBezTo>
                  <a:pt x="47" y="19"/>
                  <a:pt x="47" y="19"/>
                  <a:pt x="47" y="19"/>
                </a:cubicBezTo>
                <a:cubicBezTo>
                  <a:pt x="47" y="19"/>
                  <a:pt x="47" y="19"/>
                  <a:pt x="47" y="19"/>
                </a:cubicBezTo>
                <a:cubicBezTo>
                  <a:pt x="47" y="19"/>
                  <a:pt x="47" y="19"/>
                  <a:pt x="47" y="20"/>
                </a:cubicBezTo>
                <a:cubicBezTo>
                  <a:pt x="47" y="20"/>
                  <a:pt x="46" y="20"/>
                  <a:pt x="46" y="21"/>
                </a:cubicBezTo>
                <a:cubicBezTo>
                  <a:pt x="46" y="22"/>
                  <a:pt x="46" y="22"/>
                  <a:pt x="46" y="22"/>
                </a:cubicBezTo>
                <a:cubicBezTo>
                  <a:pt x="48" y="22"/>
                  <a:pt x="48" y="22"/>
                  <a:pt x="48" y="22"/>
                </a:cubicBezTo>
                <a:cubicBezTo>
                  <a:pt x="48" y="21"/>
                  <a:pt x="48" y="21"/>
                  <a:pt x="48" y="21"/>
                </a:cubicBezTo>
                <a:close/>
                <a:moveTo>
                  <a:pt x="41" y="12"/>
                </a:moveTo>
                <a:cubicBezTo>
                  <a:pt x="40" y="12"/>
                  <a:pt x="40" y="12"/>
                  <a:pt x="40" y="12"/>
                </a:cubicBezTo>
                <a:cubicBezTo>
                  <a:pt x="40" y="12"/>
                  <a:pt x="39" y="12"/>
                  <a:pt x="39" y="13"/>
                </a:cubicBezTo>
                <a:cubicBezTo>
                  <a:pt x="39" y="13"/>
                  <a:pt x="39" y="13"/>
                  <a:pt x="39" y="13"/>
                </a:cubicBezTo>
                <a:cubicBezTo>
                  <a:pt x="39" y="13"/>
                  <a:pt x="39" y="13"/>
                  <a:pt x="39" y="13"/>
                </a:cubicBezTo>
                <a:cubicBezTo>
                  <a:pt x="39" y="13"/>
                  <a:pt x="39" y="13"/>
                  <a:pt x="40" y="13"/>
                </a:cubicBezTo>
                <a:cubicBezTo>
                  <a:pt x="40" y="13"/>
                  <a:pt x="40" y="13"/>
                  <a:pt x="40" y="13"/>
                </a:cubicBezTo>
                <a:cubicBezTo>
                  <a:pt x="40" y="13"/>
                  <a:pt x="40" y="13"/>
                  <a:pt x="40" y="14"/>
                </a:cubicBezTo>
                <a:cubicBezTo>
                  <a:pt x="40" y="15"/>
                  <a:pt x="40" y="15"/>
                  <a:pt x="40" y="15"/>
                </a:cubicBezTo>
                <a:cubicBezTo>
                  <a:pt x="41" y="15"/>
                  <a:pt x="41" y="15"/>
                  <a:pt x="41" y="15"/>
                </a:cubicBezTo>
                <a:cubicBezTo>
                  <a:pt x="41" y="12"/>
                  <a:pt x="41" y="12"/>
                  <a:pt x="41" y="12"/>
                </a:cubicBezTo>
                <a:close/>
                <a:moveTo>
                  <a:pt x="20" y="12"/>
                </a:moveTo>
                <a:cubicBezTo>
                  <a:pt x="20" y="12"/>
                  <a:pt x="20" y="12"/>
                  <a:pt x="20" y="12"/>
                </a:cubicBezTo>
                <a:cubicBezTo>
                  <a:pt x="19" y="12"/>
                  <a:pt x="19" y="12"/>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4"/>
                </a:cubicBezTo>
                <a:cubicBezTo>
                  <a:pt x="19" y="15"/>
                  <a:pt x="19" y="15"/>
                  <a:pt x="19" y="15"/>
                </a:cubicBezTo>
                <a:cubicBezTo>
                  <a:pt x="20" y="15"/>
                  <a:pt x="20" y="15"/>
                  <a:pt x="20" y="15"/>
                </a:cubicBezTo>
                <a:cubicBezTo>
                  <a:pt x="20" y="12"/>
                  <a:pt x="20" y="12"/>
                  <a:pt x="20" y="12"/>
                </a:cubicBezTo>
                <a:close/>
                <a:moveTo>
                  <a:pt x="22" y="12"/>
                </a:moveTo>
                <a:cubicBezTo>
                  <a:pt x="21" y="12"/>
                  <a:pt x="21" y="12"/>
                  <a:pt x="21" y="12"/>
                </a:cubicBezTo>
                <a:cubicBezTo>
                  <a:pt x="21" y="12"/>
                  <a:pt x="21" y="12"/>
                  <a:pt x="20" y="13"/>
                </a:cubicBezTo>
                <a:cubicBezTo>
                  <a:pt x="20" y="13"/>
                  <a:pt x="20" y="13"/>
                  <a:pt x="20" y="13"/>
                </a:cubicBezTo>
                <a:cubicBezTo>
                  <a:pt x="20" y="13"/>
                  <a:pt x="20" y="13"/>
                  <a:pt x="20" y="13"/>
                </a:cubicBezTo>
                <a:cubicBezTo>
                  <a:pt x="21" y="13"/>
                  <a:pt x="21" y="13"/>
                  <a:pt x="21" y="13"/>
                </a:cubicBezTo>
                <a:cubicBezTo>
                  <a:pt x="21" y="13"/>
                  <a:pt x="21" y="13"/>
                  <a:pt x="21" y="13"/>
                </a:cubicBezTo>
                <a:cubicBezTo>
                  <a:pt x="21" y="13"/>
                  <a:pt x="21" y="13"/>
                  <a:pt x="21" y="14"/>
                </a:cubicBezTo>
                <a:cubicBezTo>
                  <a:pt x="21" y="15"/>
                  <a:pt x="21" y="15"/>
                  <a:pt x="21" y="15"/>
                </a:cubicBezTo>
                <a:cubicBezTo>
                  <a:pt x="22" y="15"/>
                  <a:pt x="22" y="15"/>
                  <a:pt x="22" y="15"/>
                </a:cubicBezTo>
                <a:cubicBezTo>
                  <a:pt x="22" y="12"/>
                  <a:pt x="22" y="12"/>
                  <a:pt x="22" y="12"/>
                </a:cubicBezTo>
                <a:close/>
                <a:moveTo>
                  <a:pt x="14" y="19"/>
                </a:moveTo>
                <a:cubicBezTo>
                  <a:pt x="13" y="19"/>
                  <a:pt x="13" y="19"/>
                  <a:pt x="13" y="19"/>
                </a:cubicBezTo>
                <a:cubicBezTo>
                  <a:pt x="13" y="19"/>
                  <a:pt x="13" y="19"/>
                  <a:pt x="12" y="19"/>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1"/>
                </a:cubicBezTo>
                <a:cubicBezTo>
                  <a:pt x="13" y="22"/>
                  <a:pt x="13" y="22"/>
                  <a:pt x="13" y="22"/>
                </a:cubicBezTo>
                <a:cubicBezTo>
                  <a:pt x="14" y="22"/>
                  <a:pt x="14" y="22"/>
                  <a:pt x="14" y="22"/>
                </a:cubicBezTo>
                <a:cubicBezTo>
                  <a:pt x="14" y="19"/>
                  <a:pt x="14" y="19"/>
                  <a:pt x="14" y="19"/>
                </a:cubicBezTo>
                <a:close/>
                <a:moveTo>
                  <a:pt x="16" y="20"/>
                </a:moveTo>
                <a:cubicBezTo>
                  <a:pt x="16" y="20"/>
                  <a:pt x="16" y="20"/>
                  <a:pt x="16" y="20"/>
                </a:cubicBezTo>
                <a:cubicBezTo>
                  <a:pt x="16" y="19"/>
                  <a:pt x="16" y="19"/>
                  <a:pt x="16" y="19"/>
                </a:cubicBezTo>
                <a:cubicBezTo>
                  <a:pt x="16" y="19"/>
                  <a:pt x="16" y="19"/>
                  <a:pt x="16" y="19"/>
                </a:cubicBezTo>
                <a:cubicBezTo>
                  <a:pt x="15" y="19"/>
                  <a:pt x="15" y="19"/>
                  <a:pt x="15" y="19"/>
                </a:cubicBezTo>
                <a:cubicBezTo>
                  <a:pt x="15" y="19"/>
                  <a:pt x="15" y="19"/>
                  <a:pt x="14" y="19"/>
                </a:cubicBezTo>
                <a:cubicBezTo>
                  <a:pt x="14" y="19"/>
                  <a:pt x="14" y="19"/>
                  <a:pt x="14" y="19"/>
                </a:cubicBezTo>
                <a:cubicBezTo>
                  <a:pt x="14" y="20"/>
                  <a:pt x="14" y="20"/>
                  <a:pt x="14" y="20"/>
                </a:cubicBezTo>
                <a:cubicBezTo>
                  <a:pt x="14" y="21"/>
                  <a:pt x="14" y="21"/>
                  <a:pt x="14" y="21"/>
                </a:cubicBezTo>
                <a:cubicBezTo>
                  <a:pt x="14" y="22"/>
                  <a:pt x="14" y="22"/>
                  <a:pt x="14" y="22"/>
                </a:cubicBezTo>
                <a:cubicBezTo>
                  <a:pt x="14" y="22"/>
                  <a:pt x="14" y="22"/>
                  <a:pt x="14" y="22"/>
                </a:cubicBezTo>
                <a:cubicBezTo>
                  <a:pt x="14" y="22"/>
                  <a:pt x="14" y="22"/>
                  <a:pt x="15" y="22"/>
                </a:cubicBezTo>
                <a:cubicBezTo>
                  <a:pt x="15" y="22"/>
                  <a:pt x="15" y="22"/>
                  <a:pt x="15" y="22"/>
                </a:cubicBezTo>
                <a:cubicBezTo>
                  <a:pt x="15" y="22"/>
                  <a:pt x="15" y="22"/>
                  <a:pt x="16" y="22"/>
                </a:cubicBezTo>
                <a:cubicBezTo>
                  <a:pt x="16" y="22"/>
                  <a:pt x="16" y="22"/>
                  <a:pt x="16" y="22"/>
                </a:cubicBezTo>
                <a:cubicBezTo>
                  <a:pt x="16" y="22"/>
                  <a:pt x="16" y="22"/>
                  <a:pt x="16" y="22"/>
                </a:cubicBezTo>
                <a:cubicBezTo>
                  <a:pt x="16" y="22"/>
                  <a:pt x="16" y="21"/>
                  <a:pt x="16" y="21"/>
                </a:cubicBezTo>
                <a:cubicBezTo>
                  <a:pt x="16" y="20"/>
                  <a:pt x="16" y="20"/>
                  <a:pt x="16" y="20"/>
                </a:cubicBezTo>
                <a:close/>
                <a:moveTo>
                  <a:pt x="15" y="20"/>
                </a:moveTo>
                <a:cubicBezTo>
                  <a:pt x="15" y="20"/>
                  <a:pt x="15" y="20"/>
                  <a:pt x="15" y="19"/>
                </a:cubicBezTo>
                <a:cubicBezTo>
                  <a:pt x="15" y="19"/>
                  <a:pt x="15" y="19"/>
                  <a:pt x="15" y="19"/>
                </a:cubicBezTo>
                <a:cubicBezTo>
                  <a:pt x="15" y="19"/>
                  <a:pt x="15" y="19"/>
                  <a:pt x="15" y="19"/>
                </a:cubicBezTo>
                <a:cubicBezTo>
                  <a:pt x="15" y="20"/>
                  <a:pt x="15" y="20"/>
                  <a:pt x="15" y="20"/>
                </a:cubicBezTo>
                <a:cubicBezTo>
                  <a:pt x="15" y="21"/>
                  <a:pt x="15" y="21"/>
                  <a:pt x="15" y="21"/>
                </a:cubicBezTo>
                <a:cubicBezTo>
                  <a:pt x="15" y="22"/>
                  <a:pt x="15" y="22"/>
                  <a:pt x="15" y="22"/>
                </a:cubicBezTo>
                <a:cubicBezTo>
                  <a:pt x="15" y="22"/>
                  <a:pt x="15" y="22"/>
                  <a:pt x="15" y="22"/>
                </a:cubicBezTo>
                <a:cubicBezTo>
                  <a:pt x="15" y="22"/>
                  <a:pt x="15" y="22"/>
                  <a:pt x="15" y="22"/>
                </a:cubicBezTo>
                <a:cubicBezTo>
                  <a:pt x="15" y="22"/>
                  <a:pt x="15" y="22"/>
                  <a:pt x="15" y="21"/>
                </a:cubicBezTo>
                <a:cubicBezTo>
                  <a:pt x="15" y="20"/>
                  <a:pt x="15" y="20"/>
                  <a:pt x="15" y="20"/>
                </a:cubicBezTo>
                <a:close/>
                <a:moveTo>
                  <a:pt x="9" y="31"/>
                </a:moveTo>
                <a:cubicBezTo>
                  <a:pt x="9" y="32"/>
                  <a:pt x="10" y="32"/>
                  <a:pt x="10" y="33"/>
                </a:cubicBezTo>
                <a:cubicBezTo>
                  <a:pt x="10" y="33"/>
                  <a:pt x="10" y="33"/>
                  <a:pt x="10" y="33"/>
                </a:cubicBezTo>
                <a:cubicBezTo>
                  <a:pt x="11" y="33"/>
                  <a:pt x="11" y="33"/>
                  <a:pt x="12" y="33"/>
                </a:cubicBezTo>
                <a:cubicBezTo>
                  <a:pt x="12" y="33"/>
                  <a:pt x="12" y="33"/>
                  <a:pt x="13" y="33"/>
                </a:cubicBezTo>
                <a:cubicBezTo>
                  <a:pt x="13" y="33"/>
                  <a:pt x="13" y="33"/>
                  <a:pt x="13" y="33"/>
                </a:cubicBezTo>
                <a:cubicBezTo>
                  <a:pt x="14" y="32"/>
                  <a:pt x="14" y="32"/>
                  <a:pt x="14" y="32"/>
                </a:cubicBezTo>
                <a:cubicBezTo>
                  <a:pt x="14" y="32"/>
                  <a:pt x="14" y="31"/>
                  <a:pt x="14" y="30"/>
                </a:cubicBezTo>
                <a:cubicBezTo>
                  <a:pt x="14" y="29"/>
                  <a:pt x="14" y="29"/>
                  <a:pt x="14" y="29"/>
                </a:cubicBezTo>
                <a:cubicBezTo>
                  <a:pt x="14" y="28"/>
                  <a:pt x="14" y="28"/>
                  <a:pt x="14" y="28"/>
                </a:cubicBezTo>
                <a:cubicBezTo>
                  <a:pt x="14" y="27"/>
                  <a:pt x="14" y="27"/>
                  <a:pt x="13" y="27"/>
                </a:cubicBezTo>
                <a:cubicBezTo>
                  <a:pt x="13" y="27"/>
                  <a:pt x="13" y="26"/>
                  <a:pt x="13" y="26"/>
                </a:cubicBezTo>
                <a:cubicBezTo>
                  <a:pt x="12" y="26"/>
                  <a:pt x="12" y="26"/>
                  <a:pt x="12" y="26"/>
                </a:cubicBezTo>
                <a:cubicBezTo>
                  <a:pt x="11" y="26"/>
                  <a:pt x="11" y="26"/>
                  <a:pt x="11" y="26"/>
                </a:cubicBezTo>
                <a:cubicBezTo>
                  <a:pt x="10" y="26"/>
                  <a:pt x="10" y="27"/>
                  <a:pt x="10" y="27"/>
                </a:cubicBezTo>
                <a:cubicBezTo>
                  <a:pt x="10" y="27"/>
                  <a:pt x="10" y="27"/>
                  <a:pt x="10" y="27"/>
                </a:cubicBezTo>
                <a:cubicBezTo>
                  <a:pt x="10" y="28"/>
                  <a:pt x="9" y="28"/>
                  <a:pt x="9" y="29"/>
                </a:cubicBezTo>
                <a:cubicBezTo>
                  <a:pt x="9" y="29"/>
                  <a:pt x="9" y="29"/>
                  <a:pt x="9" y="29"/>
                </a:cubicBezTo>
                <a:cubicBezTo>
                  <a:pt x="9" y="30"/>
                  <a:pt x="10" y="30"/>
                  <a:pt x="10" y="30"/>
                </a:cubicBezTo>
                <a:cubicBezTo>
                  <a:pt x="10" y="30"/>
                  <a:pt x="10" y="31"/>
                  <a:pt x="10" y="31"/>
                </a:cubicBezTo>
                <a:cubicBezTo>
                  <a:pt x="10" y="31"/>
                  <a:pt x="11" y="31"/>
                  <a:pt x="11" y="31"/>
                </a:cubicBezTo>
                <a:cubicBezTo>
                  <a:pt x="11" y="31"/>
                  <a:pt x="11" y="31"/>
                  <a:pt x="12" y="31"/>
                </a:cubicBezTo>
                <a:cubicBezTo>
                  <a:pt x="12" y="31"/>
                  <a:pt x="12" y="31"/>
                  <a:pt x="12" y="30"/>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1" y="32"/>
                  <a:pt x="11" y="32"/>
                </a:cubicBezTo>
                <a:cubicBezTo>
                  <a:pt x="11" y="32"/>
                  <a:pt x="11" y="32"/>
                  <a:pt x="11" y="32"/>
                </a:cubicBezTo>
                <a:cubicBezTo>
                  <a:pt x="11" y="32"/>
                  <a:pt x="11" y="32"/>
                  <a:pt x="11" y="31"/>
                </a:cubicBezTo>
                <a:cubicBezTo>
                  <a:pt x="9" y="31"/>
                  <a:pt x="9" y="31"/>
                  <a:pt x="9" y="31"/>
                </a:cubicBezTo>
                <a:close/>
                <a:moveTo>
                  <a:pt x="11" y="29"/>
                </a:moveTo>
                <a:cubicBezTo>
                  <a:pt x="11" y="30"/>
                  <a:pt x="11" y="30"/>
                  <a:pt x="11" y="30"/>
                </a:cubicBezTo>
                <a:cubicBezTo>
                  <a:pt x="11" y="30"/>
                  <a:pt x="12" y="30"/>
                  <a:pt x="12" y="30"/>
                </a:cubicBezTo>
                <a:cubicBezTo>
                  <a:pt x="12" y="30"/>
                  <a:pt x="12" y="30"/>
                  <a:pt x="12" y="30"/>
                </a:cubicBezTo>
                <a:cubicBezTo>
                  <a:pt x="12" y="30"/>
                  <a:pt x="12" y="30"/>
                  <a:pt x="12" y="29"/>
                </a:cubicBezTo>
                <a:cubicBezTo>
                  <a:pt x="12" y="28"/>
                  <a:pt x="12" y="28"/>
                  <a:pt x="12" y="28"/>
                </a:cubicBezTo>
                <a:cubicBezTo>
                  <a:pt x="12" y="28"/>
                  <a:pt x="12" y="27"/>
                  <a:pt x="12" y="27"/>
                </a:cubicBezTo>
                <a:cubicBezTo>
                  <a:pt x="12" y="27"/>
                  <a:pt x="12" y="27"/>
                  <a:pt x="12" y="27"/>
                </a:cubicBezTo>
                <a:cubicBezTo>
                  <a:pt x="12" y="27"/>
                  <a:pt x="11" y="27"/>
                  <a:pt x="11" y="27"/>
                </a:cubicBezTo>
                <a:cubicBezTo>
                  <a:pt x="11" y="27"/>
                  <a:pt x="11" y="28"/>
                  <a:pt x="11" y="28"/>
                </a:cubicBezTo>
                <a:cubicBezTo>
                  <a:pt x="11" y="29"/>
                  <a:pt x="11" y="29"/>
                  <a:pt x="11" y="29"/>
                </a:cubicBezTo>
                <a:close/>
                <a:moveTo>
                  <a:pt x="32" y="45"/>
                </a:moveTo>
                <a:cubicBezTo>
                  <a:pt x="32" y="44"/>
                  <a:pt x="32" y="44"/>
                  <a:pt x="32" y="44"/>
                </a:cubicBezTo>
                <a:cubicBezTo>
                  <a:pt x="32" y="43"/>
                  <a:pt x="32" y="43"/>
                  <a:pt x="32" y="43"/>
                </a:cubicBezTo>
                <a:cubicBezTo>
                  <a:pt x="31" y="43"/>
                  <a:pt x="31" y="43"/>
                  <a:pt x="30" y="43"/>
                </a:cubicBezTo>
                <a:cubicBezTo>
                  <a:pt x="30" y="43"/>
                  <a:pt x="30" y="43"/>
                  <a:pt x="29" y="43"/>
                </a:cubicBezTo>
                <a:cubicBezTo>
                  <a:pt x="29" y="43"/>
                  <a:pt x="29" y="43"/>
                  <a:pt x="29" y="44"/>
                </a:cubicBezTo>
                <a:cubicBezTo>
                  <a:pt x="28" y="44"/>
                  <a:pt x="28" y="44"/>
                  <a:pt x="28" y="44"/>
                </a:cubicBezTo>
                <a:cubicBezTo>
                  <a:pt x="28" y="45"/>
                  <a:pt x="28" y="45"/>
                  <a:pt x="28" y="46"/>
                </a:cubicBezTo>
                <a:cubicBezTo>
                  <a:pt x="28" y="47"/>
                  <a:pt x="28" y="47"/>
                  <a:pt x="28" y="47"/>
                </a:cubicBezTo>
                <a:cubicBezTo>
                  <a:pt x="28" y="48"/>
                  <a:pt x="28" y="48"/>
                  <a:pt x="28" y="49"/>
                </a:cubicBezTo>
                <a:cubicBezTo>
                  <a:pt x="28" y="49"/>
                  <a:pt x="28" y="49"/>
                  <a:pt x="29" y="49"/>
                </a:cubicBezTo>
                <a:cubicBezTo>
                  <a:pt x="29" y="50"/>
                  <a:pt x="29" y="50"/>
                  <a:pt x="29" y="50"/>
                </a:cubicBezTo>
                <a:cubicBezTo>
                  <a:pt x="30" y="50"/>
                  <a:pt x="30" y="50"/>
                  <a:pt x="30" y="50"/>
                </a:cubicBezTo>
                <a:cubicBezTo>
                  <a:pt x="31" y="50"/>
                  <a:pt x="31" y="50"/>
                  <a:pt x="31" y="50"/>
                </a:cubicBezTo>
                <a:cubicBezTo>
                  <a:pt x="32" y="50"/>
                  <a:pt x="32" y="50"/>
                  <a:pt x="32" y="49"/>
                </a:cubicBezTo>
                <a:cubicBezTo>
                  <a:pt x="32" y="49"/>
                  <a:pt x="32" y="49"/>
                  <a:pt x="32" y="49"/>
                </a:cubicBezTo>
                <a:cubicBezTo>
                  <a:pt x="32" y="49"/>
                  <a:pt x="32" y="48"/>
                  <a:pt x="32" y="48"/>
                </a:cubicBezTo>
                <a:cubicBezTo>
                  <a:pt x="32" y="47"/>
                  <a:pt x="32" y="47"/>
                  <a:pt x="32" y="47"/>
                </a:cubicBezTo>
                <a:cubicBezTo>
                  <a:pt x="32" y="47"/>
                  <a:pt x="32" y="46"/>
                  <a:pt x="32" y="46"/>
                </a:cubicBezTo>
                <a:cubicBezTo>
                  <a:pt x="32" y="46"/>
                  <a:pt x="32" y="46"/>
                  <a:pt x="32" y="46"/>
                </a:cubicBezTo>
                <a:cubicBezTo>
                  <a:pt x="32" y="45"/>
                  <a:pt x="31" y="45"/>
                  <a:pt x="31" y="45"/>
                </a:cubicBezTo>
                <a:cubicBezTo>
                  <a:pt x="31" y="45"/>
                  <a:pt x="31" y="45"/>
                  <a:pt x="30" y="45"/>
                </a:cubicBezTo>
                <a:cubicBezTo>
                  <a:pt x="30" y="46"/>
                  <a:pt x="30" y="46"/>
                  <a:pt x="30" y="46"/>
                </a:cubicBezTo>
                <a:cubicBezTo>
                  <a:pt x="30" y="45"/>
                  <a:pt x="30" y="45"/>
                  <a:pt x="30" y="45"/>
                </a:cubicBezTo>
                <a:cubicBezTo>
                  <a:pt x="30" y="44"/>
                  <a:pt x="30" y="44"/>
                  <a:pt x="30" y="44"/>
                </a:cubicBezTo>
                <a:cubicBezTo>
                  <a:pt x="30" y="44"/>
                  <a:pt x="30" y="44"/>
                  <a:pt x="30" y="44"/>
                </a:cubicBezTo>
                <a:cubicBezTo>
                  <a:pt x="30" y="44"/>
                  <a:pt x="30" y="44"/>
                  <a:pt x="30" y="44"/>
                </a:cubicBezTo>
                <a:cubicBezTo>
                  <a:pt x="30" y="44"/>
                  <a:pt x="31" y="44"/>
                  <a:pt x="31" y="44"/>
                </a:cubicBezTo>
                <a:cubicBezTo>
                  <a:pt x="31" y="44"/>
                  <a:pt x="31" y="44"/>
                  <a:pt x="31" y="44"/>
                </a:cubicBezTo>
                <a:cubicBezTo>
                  <a:pt x="31" y="44"/>
                  <a:pt x="31" y="45"/>
                  <a:pt x="31" y="45"/>
                </a:cubicBezTo>
                <a:cubicBezTo>
                  <a:pt x="32" y="45"/>
                  <a:pt x="32" y="45"/>
                  <a:pt x="32" y="45"/>
                </a:cubicBezTo>
                <a:close/>
                <a:moveTo>
                  <a:pt x="31" y="47"/>
                </a:moveTo>
                <a:cubicBezTo>
                  <a:pt x="31" y="47"/>
                  <a:pt x="31" y="47"/>
                  <a:pt x="31" y="47"/>
                </a:cubicBezTo>
                <a:cubicBezTo>
                  <a:pt x="31" y="46"/>
                  <a:pt x="30" y="46"/>
                  <a:pt x="30" y="46"/>
                </a:cubicBezTo>
                <a:cubicBezTo>
                  <a:pt x="30" y="46"/>
                  <a:pt x="30" y="46"/>
                  <a:pt x="30" y="47"/>
                </a:cubicBezTo>
                <a:cubicBezTo>
                  <a:pt x="30" y="47"/>
                  <a:pt x="30" y="47"/>
                  <a:pt x="30" y="47"/>
                </a:cubicBezTo>
                <a:cubicBezTo>
                  <a:pt x="30" y="48"/>
                  <a:pt x="30" y="48"/>
                  <a:pt x="30" y="48"/>
                </a:cubicBezTo>
                <a:cubicBezTo>
                  <a:pt x="30" y="49"/>
                  <a:pt x="30" y="49"/>
                  <a:pt x="30" y="49"/>
                </a:cubicBezTo>
                <a:cubicBezTo>
                  <a:pt x="30" y="49"/>
                  <a:pt x="30" y="49"/>
                  <a:pt x="30" y="49"/>
                </a:cubicBezTo>
                <a:cubicBezTo>
                  <a:pt x="30" y="49"/>
                  <a:pt x="30" y="49"/>
                  <a:pt x="31" y="49"/>
                </a:cubicBezTo>
                <a:cubicBezTo>
                  <a:pt x="31" y="49"/>
                  <a:pt x="31" y="49"/>
                  <a:pt x="31" y="48"/>
                </a:cubicBezTo>
                <a:cubicBezTo>
                  <a:pt x="31" y="47"/>
                  <a:pt x="31" y="47"/>
                  <a:pt x="31" y="47"/>
                </a:cubicBezTo>
                <a:close/>
                <a:moveTo>
                  <a:pt x="50" y="29"/>
                </a:moveTo>
                <a:cubicBezTo>
                  <a:pt x="50" y="29"/>
                  <a:pt x="50" y="29"/>
                  <a:pt x="51" y="29"/>
                </a:cubicBezTo>
                <a:cubicBezTo>
                  <a:pt x="51" y="29"/>
                  <a:pt x="51" y="28"/>
                  <a:pt x="51" y="28"/>
                </a:cubicBezTo>
                <a:cubicBezTo>
                  <a:pt x="51" y="27"/>
                  <a:pt x="51" y="27"/>
                  <a:pt x="50" y="27"/>
                </a:cubicBezTo>
                <a:cubicBezTo>
                  <a:pt x="50" y="26"/>
                  <a:pt x="49" y="26"/>
                  <a:pt x="49" y="26"/>
                </a:cubicBezTo>
                <a:cubicBezTo>
                  <a:pt x="48" y="26"/>
                  <a:pt x="47" y="26"/>
                  <a:pt x="47" y="26"/>
                </a:cubicBezTo>
                <a:cubicBezTo>
                  <a:pt x="47" y="27"/>
                  <a:pt x="47" y="27"/>
                  <a:pt x="47" y="28"/>
                </a:cubicBezTo>
                <a:cubicBezTo>
                  <a:pt x="47" y="28"/>
                  <a:pt x="47" y="28"/>
                  <a:pt x="47" y="28"/>
                </a:cubicBezTo>
                <a:cubicBezTo>
                  <a:pt x="48" y="28"/>
                  <a:pt x="48" y="28"/>
                  <a:pt x="48" y="28"/>
                </a:cubicBezTo>
                <a:cubicBezTo>
                  <a:pt x="48" y="28"/>
                  <a:pt x="48" y="28"/>
                  <a:pt x="48" y="28"/>
                </a:cubicBezTo>
                <a:cubicBezTo>
                  <a:pt x="48" y="28"/>
                  <a:pt x="48" y="27"/>
                  <a:pt x="48" y="27"/>
                </a:cubicBezTo>
                <a:cubicBezTo>
                  <a:pt x="48" y="27"/>
                  <a:pt x="49" y="27"/>
                  <a:pt x="49" y="27"/>
                </a:cubicBezTo>
                <a:cubicBezTo>
                  <a:pt x="49" y="27"/>
                  <a:pt x="49" y="27"/>
                  <a:pt x="49" y="27"/>
                </a:cubicBezTo>
                <a:cubicBezTo>
                  <a:pt x="49" y="27"/>
                  <a:pt x="49" y="28"/>
                  <a:pt x="49" y="28"/>
                </a:cubicBezTo>
                <a:cubicBezTo>
                  <a:pt x="49" y="28"/>
                  <a:pt x="49" y="28"/>
                  <a:pt x="49" y="28"/>
                </a:cubicBezTo>
                <a:cubicBezTo>
                  <a:pt x="49" y="28"/>
                  <a:pt x="49" y="29"/>
                  <a:pt x="49" y="29"/>
                </a:cubicBezTo>
                <a:cubicBezTo>
                  <a:pt x="49" y="29"/>
                  <a:pt x="49" y="29"/>
                  <a:pt x="49" y="29"/>
                </a:cubicBezTo>
                <a:cubicBezTo>
                  <a:pt x="49" y="29"/>
                  <a:pt x="48" y="29"/>
                  <a:pt x="48" y="29"/>
                </a:cubicBezTo>
                <a:cubicBezTo>
                  <a:pt x="48" y="30"/>
                  <a:pt x="48" y="30"/>
                  <a:pt x="48" y="30"/>
                </a:cubicBezTo>
                <a:cubicBezTo>
                  <a:pt x="48" y="30"/>
                  <a:pt x="48" y="30"/>
                  <a:pt x="49" y="30"/>
                </a:cubicBezTo>
                <a:cubicBezTo>
                  <a:pt x="49" y="30"/>
                  <a:pt x="49" y="30"/>
                  <a:pt x="49" y="30"/>
                </a:cubicBezTo>
                <a:cubicBezTo>
                  <a:pt x="49" y="30"/>
                  <a:pt x="49" y="31"/>
                  <a:pt x="49" y="31"/>
                </a:cubicBezTo>
                <a:cubicBezTo>
                  <a:pt x="49" y="31"/>
                  <a:pt x="49" y="31"/>
                  <a:pt x="49" y="31"/>
                </a:cubicBezTo>
                <a:cubicBezTo>
                  <a:pt x="49" y="32"/>
                  <a:pt x="49" y="32"/>
                  <a:pt x="49" y="32"/>
                </a:cubicBezTo>
                <a:cubicBezTo>
                  <a:pt x="49" y="32"/>
                  <a:pt x="49" y="32"/>
                  <a:pt x="49" y="32"/>
                </a:cubicBezTo>
                <a:cubicBezTo>
                  <a:pt x="49" y="32"/>
                  <a:pt x="48" y="32"/>
                  <a:pt x="48" y="32"/>
                </a:cubicBezTo>
                <a:cubicBezTo>
                  <a:pt x="48" y="32"/>
                  <a:pt x="48" y="32"/>
                  <a:pt x="48" y="32"/>
                </a:cubicBezTo>
                <a:cubicBezTo>
                  <a:pt x="48" y="30"/>
                  <a:pt x="48" y="30"/>
                  <a:pt x="48" y="30"/>
                </a:cubicBezTo>
                <a:cubicBezTo>
                  <a:pt x="47" y="30"/>
                  <a:pt x="47" y="30"/>
                  <a:pt x="47" y="30"/>
                </a:cubicBezTo>
                <a:cubicBezTo>
                  <a:pt x="47" y="31"/>
                  <a:pt x="47" y="31"/>
                  <a:pt x="47" y="31"/>
                </a:cubicBezTo>
                <a:cubicBezTo>
                  <a:pt x="47" y="32"/>
                  <a:pt x="47" y="32"/>
                  <a:pt x="47" y="32"/>
                </a:cubicBezTo>
                <a:cubicBezTo>
                  <a:pt x="47" y="33"/>
                  <a:pt x="47" y="33"/>
                  <a:pt x="47" y="33"/>
                </a:cubicBezTo>
                <a:cubicBezTo>
                  <a:pt x="48" y="33"/>
                  <a:pt x="48" y="33"/>
                  <a:pt x="49" y="33"/>
                </a:cubicBezTo>
                <a:cubicBezTo>
                  <a:pt x="49" y="33"/>
                  <a:pt x="50" y="33"/>
                  <a:pt x="50" y="33"/>
                </a:cubicBezTo>
                <a:cubicBezTo>
                  <a:pt x="50" y="33"/>
                  <a:pt x="50" y="33"/>
                  <a:pt x="51" y="32"/>
                </a:cubicBezTo>
                <a:cubicBezTo>
                  <a:pt x="51" y="32"/>
                  <a:pt x="51" y="32"/>
                  <a:pt x="51" y="31"/>
                </a:cubicBezTo>
                <a:cubicBezTo>
                  <a:pt x="51" y="30"/>
                  <a:pt x="51" y="30"/>
                  <a:pt x="51" y="30"/>
                </a:cubicBezTo>
                <a:cubicBezTo>
                  <a:pt x="50" y="29"/>
                  <a:pt x="50" y="29"/>
                  <a:pt x="50" y="29"/>
                </a:cubicBezTo>
                <a:close/>
                <a:moveTo>
                  <a:pt x="29" y="9"/>
                </a:moveTo>
                <a:cubicBezTo>
                  <a:pt x="28" y="9"/>
                  <a:pt x="28" y="9"/>
                  <a:pt x="28" y="9"/>
                </a:cubicBezTo>
                <a:cubicBezTo>
                  <a:pt x="28" y="9"/>
                  <a:pt x="27" y="10"/>
                  <a:pt x="26" y="10"/>
                </a:cubicBezTo>
                <a:cubicBezTo>
                  <a:pt x="26" y="11"/>
                  <a:pt x="26" y="11"/>
                  <a:pt x="26" y="11"/>
                </a:cubicBezTo>
                <a:cubicBezTo>
                  <a:pt x="26" y="11"/>
                  <a:pt x="26" y="11"/>
                  <a:pt x="26" y="11"/>
                </a:cubicBezTo>
                <a:cubicBezTo>
                  <a:pt x="27" y="11"/>
                  <a:pt x="27" y="11"/>
                  <a:pt x="27" y="11"/>
                </a:cubicBezTo>
                <a:cubicBezTo>
                  <a:pt x="27" y="11"/>
                  <a:pt x="27" y="11"/>
                  <a:pt x="27" y="11"/>
                </a:cubicBezTo>
                <a:cubicBezTo>
                  <a:pt x="27" y="11"/>
                  <a:pt x="27" y="12"/>
                  <a:pt x="27" y="12"/>
                </a:cubicBezTo>
                <a:cubicBezTo>
                  <a:pt x="27" y="16"/>
                  <a:pt x="27" y="16"/>
                  <a:pt x="27" y="16"/>
                </a:cubicBezTo>
                <a:cubicBezTo>
                  <a:pt x="29" y="16"/>
                  <a:pt x="29" y="16"/>
                  <a:pt x="29" y="16"/>
                </a:cubicBezTo>
                <a:cubicBezTo>
                  <a:pt x="29" y="9"/>
                  <a:pt x="29" y="9"/>
                  <a:pt x="29" y="9"/>
                </a:cubicBezTo>
                <a:close/>
                <a:moveTo>
                  <a:pt x="34" y="15"/>
                </a:moveTo>
                <a:cubicBezTo>
                  <a:pt x="32" y="15"/>
                  <a:pt x="32" y="15"/>
                  <a:pt x="32" y="15"/>
                </a:cubicBezTo>
                <a:cubicBezTo>
                  <a:pt x="33" y="13"/>
                  <a:pt x="33" y="12"/>
                  <a:pt x="33" y="12"/>
                </a:cubicBezTo>
                <a:cubicBezTo>
                  <a:pt x="34" y="11"/>
                  <a:pt x="34" y="11"/>
                  <a:pt x="34" y="11"/>
                </a:cubicBezTo>
                <a:cubicBezTo>
                  <a:pt x="34" y="10"/>
                  <a:pt x="34" y="10"/>
                  <a:pt x="33" y="9"/>
                </a:cubicBezTo>
                <a:cubicBezTo>
                  <a:pt x="33" y="9"/>
                  <a:pt x="32" y="9"/>
                  <a:pt x="32" y="9"/>
                </a:cubicBezTo>
                <a:cubicBezTo>
                  <a:pt x="31" y="9"/>
                  <a:pt x="31" y="9"/>
                  <a:pt x="31" y="9"/>
                </a:cubicBezTo>
                <a:cubicBezTo>
                  <a:pt x="30" y="9"/>
                  <a:pt x="30" y="9"/>
                  <a:pt x="30" y="9"/>
                </a:cubicBezTo>
                <a:cubicBezTo>
                  <a:pt x="30" y="10"/>
                  <a:pt x="30" y="10"/>
                  <a:pt x="30" y="10"/>
                </a:cubicBezTo>
                <a:cubicBezTo>
                  <a:pt x="30" y="10"/>
                  <a:pt x="30" y="11"/>
                  <a:pt x="30" y="11"/>
                </a:cubicBezTo>
                <a:cubicBezTo>
                  <a:pt x="30" y="11"/>
                  <a:pt x="30" y="11"/>
                  <a:pt x="30" y="11"/>
                </a:cubicBezTo>
                <a:cubicBezTo>
                  <a:pt x="31" y="11"/>
                  <a:pt x="31" y="11"/>
                  <a:pt x="31" y="11"/>
                </a:cubicBezTo>
                <a:cubicBezTo>
                  <a:pt x="31" y="11"/>
                  <a:pt x="31" y="11"/>
                  <a:pt x="31" y="11"/>
                </a:cubicBezTo>
                <a:cubicBezTo>
                  <a:pt x="31" y="10"/>
                  <a:pt x="31" y="10"/>
                  <a:pt x="31" y="10"/>
                </a:cubicBezTo>
                <a:cubicBezTo>
                  <a:pt x="31" y="10"/>
                  <a:pt x="32" y="10"/>
                  <a:pt x="32" y="10"/>
                </a:cubicBezTo>
                <a:cubicBezTo>
                  <a:pt x="32" y="10"/>
                  <a:pt x="32" y="10"/>
                  <a:pt x="32" y="10"/>
                </a:cubicBezTo>
                <a:cubicBezTo>
                  <a:pt x="32" y="10"/>
                  <a:pt x="32" y="10"/>
                  <a:pt x="32" y="10"/>
                </a:cubicBezTo>
                <a:cubicBezTo>
                  <a:pt x="32" y="11"/>
                  <a:pt x="32" y="11"/>
                  <a:pt x="32" y="11"/>
                </a:cubicBezTo>
                <a:cubicBezTo>
                  <a:pt x="32" y="12"/>
                  <a:pt x="31" y="13"/>
                  <a:pt x="30" y="15"/>
                </a:cubicBezTo>
                <a:cubicBezTo>
                  <a:pt x="30" y="16"/>
                  <a:pt x="30" y="16"/>
                  <a:pt x="30" y="16"/>
                </a:cubicBezTo>
                <a:cubicBezTo>
                  <a:pt x="34" y="16"/>
                  <a:pt x="34" y="16"/>
                  <a:pt x="34" y="16"/>
                </a:cubicBezTo>
                <a:cubicBezTo>
                  <a:pt x="34" y="15"/>
                  <a:pt x="34" y="15"/>
                  <a:pt x="34" y="15"/>
                </a:cubicBezTo>
                <a:close/>
                <a:moveTo>
                  <a:pt x="16" y="9"/>
                </a:moveTo>
                <a:cubicBezTo>
                  <a:pt x="16" y="9"/>
                  <a:pt x="16" y="9"/>
                  <a:pt x="16" y="9"/>
                </a:cubicBezTo>
                <a:cubicBezTo>
                  <a:pt x="16" y="10"/>
                  <a:pt x="16" y="10"/>
                  <a:pt x="16" y="10"/>
                </a:cubicBezTo>
                <a:cubicBezTo>
                  <a:pt x="15" y="9"/>
                  <a:pt x="15" y="9"/>
                  <a:pt x="15" y="9"/>
                </a:cubicBezTo>
                <a:cubicBezTo>
                  <a:pt x="15" y="9"/>
                  <a:pt x="14" y="10"/>
                  <a:pt x="14" y="10"/>
                </a:cubicBezTo>
                <a:cubicBezTo>
                  <a:pt x="15" y="11"/>
                  <a:pt x="15" y="11"/>
                  <a:pt x="15" y="11"/>
                </a:cubicBezTo>
                <a:cubicBezTo>
                  <a:pt x="14" y="11"/>
                  <a:pt x="14" y="11"/>
                  <a:pt x="14" y="11"/>
                </a:cubicBezTo>
                <a:cubicBezTo>
                  <a:pt x="13" y="10"/>
                  <a:pt x="13" y="10"/>
                  <a:pt x="13" y="10"/>
                </a:cubicBezTo>
                <a:cubicBezTo>
                  <a:pt x="13" y="11"/>
                  <a:pt x="13" y="11"/>
                  <a:pt x="12" y="11"/>
                </a:cubicBezTo>
                <a:cubicBezTo>
                  <a:pt x="13" y="12"/>
                  <a:pt x="13" y="12"/>
                  <a:pt x="13" y="12"/>
                </a:cubicBezTo>
                <a:cubicBezTo>
                  <a:pt x="12" y="13"/>
                  <a:pt x="12" y="13"/>
                  <a:pt x="12" y="13"/>
                </a:cubicBezTo>
                <a:cubicBezTo>
                  <a:pt x="12" y="12"/>
                  <a:pt x="12" y="12"/>
                  <a:pt x="12" y="12"/>
                </a:cubicBezTo>
                <a:cubicBezTo>
                  <a:pt x="11" y="12"/>
                  <a:pt x="11" y="12"/>
                  <a:pt x="11" y="13"/>
                </a:cubicBezTo>
                <a:cubicBezTo>
                  <a:pt x="12" y="13"/>
                  <a:pt x="12" y="13"/>
                  <a:pt x="12" y="13"/>
                </a:cubicBezTo>
                <a:cubicBezTo>
                  <a:pt x="11" y="14"/>
                  <a:pt x="11" y="14"/>
                  <a:pt x="11" y="14"/>
                </a:cubicBezTo>
                <a:cubicBezTo>
                  <a:pt x="10" y="13"/>
                  <a:pt x="10" y="13"/>
                  <a:pt x="10" y="13"/>
                </a:cubicBezTo>
                <a:cubicBezTo>
                  <a:pt x="10" y="14"/>
                  <a:pt x="10" y="14"/>
                  <a:pt x="10" y="14"/>
                </a:cubicBezTo>
                <a:cubicBezTo>
                  <a:pt x="10" y="15"/>
                  <a:pt x="10" y="15"/>
                  <a:pt x="10" y="15"/>
                </a:cubicBezTo>
                <a:cubicBezTo>
                  <a:pt x="10" y="16"/>
                  <a:pt x="10" y="16"/>
                  <a:pt x="10" y="16"/>
                </a:cubicBezTo>
                <a:cubicBezTo>
                  <a:pt x="9" y="15"/>
                  <a:pt x="9" y="15"/>
                  <a:pt x="9" y="15"/>
                </a:cubicBezTo>
                <a:cubicBezTo>
                  <a:pt x="9" y="15"/>
                  <a:pt x="9" y="16"/>
                  <a:pt x="8" y="16"/>
                </a:cubicBezTo>
                <a:cubicBezTo>
                  <a:pt x="12" y="18"/>
                  <a:pt x="12" y="18"/>
                  <a:pt x="12" y="18"/>
                </a:cubicBezTo>
                <a:cubicBezTo>
                  <a:pt x="11" y="20"/>
                  <a:pt x="11" y="20"/>
                  <a:pt x="11" y="20"/>
                </a:cubicBezTo>
                <a:cubicBezTo>
                  <a:pt x="7" y="18"/>
                  <a:pt x="7" y="18"/>
                  <a:pt x="7" y="18"/>
                </a:cubicBezTo>
                <a:cubicBezTo>
                  <a:pt x="7" y="18"/>
                  <a:pt x="7" y="18"/>
                  <a:pt x="7" y="19"/>
                </a:cubicBezTo>
                <a:cubicBezTo>
                  <a:pt x="8" y="19"/>
                  <a:pt x="8" y="19"/>
                  <a:pt x="8" y="19"/>
                </a:cubicBezTo>
                <a:cubicBezTo>
                  <a:pt x="8" y="20"/>
                  <a:pt x="8" y="20"/>
                  <a:pt x="8" y="20"/>
                </a:cubicBezTo>
                <a:cubicBezTo>
                  <a:pt x="7" y="19"/>
                  <a:pt x="7" y="19"/>
                  <a:pt x="7" y="19"/>
                </a:cubicBezTo>
                <a:cubicBezTo>
                  <a:pt x="6" y="20"/>
                  <a:pt x="6" y="20"/>
                  <a:pt x="6" y="21"/>
                </a:cubicBezTo>
                <a:cubicBezTo>
                  <a:pt x="7" y="21"/>
                  <a:pt x="7" y="21"/>
                  <a:pt x="7" y="21"/>
                </a:cubicBezTo>
                <a:cubicBezTo>
                  <a:pt x="7" y="22"/>
                  <a:pt x="7" y="22"/>
                  <a:pt x="7" y="22"/>
                </a:cubicBezTo>
                <a:cubicBezTo>
                  <a:pt x="6" y="21"/>
                  <a:pt x="6" y="21"/>
                  <a:pt x="6" y="21"/>
                </a:cubicBezTo>
                <a:cubicBezTo>
                  <a:pt x="6" y="22"/>
                  <a:pt x="6" y="22"/>
                  <a:pt x="5" y="23"/>
                </a:cubicBezTo>
                <a:cubicBezTo>
                  <a:pt x="7" y="23"/>
                  <a:pt x="7" y="23"/>
                  <a:pt x="7" y="23"/>
                </a:cubicBezTo>
                <a:cubicBezTo>
                  <a:pt x="6" y="24"/>
                  <a:pt x="6" y="24"/>
                  <a:pt x="6" y="24"/>
                </a:cubicBezTo>
                <a:cubicBezTo>
                  <a:pt x="5" y="23"/>
                  <a:pt x="5" y="23"/>
                  <a:pt x="5" y="23"/>
                </a:cubicBezTo>
                <a:cubicBezTo>
                  <a:pt x="5" y="24"/>
                  <a:pt x="5" y="24"/>
                  <a:pt x="5" y="25"/>
                </a:cubicBezTo>
                <a:cubicBezTo>
                  <a:pt x="6" y="25"/>
                  <a:pt x="6" y="25"/>
                  <a:pt x="6" y="25"/>
                </a:cubicBezTo>
                <a:cubicBezTo>
                  <a:pt x="6" y="26"/>
                  <a:pt x="6" y="26"/>
                  <a:pt x="6" y="26"/>
                </a:cubicBezTo>
                <a:cubicBezTo>
                  <a:pt x="5" y="25"/>
                  <a:pt x="5" y="25"/>
                  <a:pt x="5" y="25"/>
                </a:cubicBezTo>
                <a:cubicBezTo>
                  <a:pt x="5" y="26"/>
                  <a:pt x="5" y="26"/>
                  <a:pt x="5" y="27"/>
                </a:cubicBezTo>
                <a:cubicBezTo>
                  <a:pt x="6" y="27"/>
                  <a:pt x="6" y="27"/>
                  <a:pt x="6" y="27"/>
                </a:cubicBezTo>
                <a:cubicBezTo>
                  <a:pt x="6" y="28"/>
                  <a:pt x="6" y="28"/>
                  <a:pt x="6" y="28"/>
                </a:cubicBezTo>
                <a:cubicBezTo>
                  <a:pt x="5" y="28"/>
                  <a:pt x="5" y="28"/>
                  <a:pt x="5" y="28"/>
                </a:cubicBezTo>
                <a:cubicBezTo>
                  <a:pt x="5" y="28"/>
                  <a:pt x="5" y="28"/>
                  <a:pt x="4" y="29"/>
                </a:cubicBezTo>
                <a:cubicBezTo>
                  <a:pt x="9" y="29"/>
                  <a:pt x="9" y="29"/>
                  <a:pt x="9" y="29"/>
                </a:cubicBezTo>
                <a:cubicBezTo>
                  <a:pt x="9" y="31"/>
                  <a:pt x="9" y="31"/>
                  <a:pt x="9" y="31"/>
                </a:cubicBezTo>
                <a:cubicBezTo>
                  <a:pt x="4" y="31"/>
                  <a:pt x="4" y="31"/>
                  <a:pt x="4" y="31"/>
                </a:cubicBezTo>
                <a:cubicBezTo>
                  <a:pt x="5" y="31"/>
                  <a:pt x="5" y="31"/>
                  <a:pt x="5" y="32"/>
                </a:cubicBezTo>
                <a:cubicBezTo>
                  <a:pt x="6" y="32"/>
                  <a:pt x="6" y="32"/>
                  <a:pt x="6" y="32"/>
                </a:cubicBezTo>
                <a:cubicBezTo>
                  <a:pt x="6" y="33"/>
                  <a:pt x="6" y="33"/>
                  <a:pt x="6" y="33"/>
                </a:cubicBezTo>
                <a:cubicBezTo>
                  <a:pt x="5" y="33"/>
                  <a:pt x="5" y="33"/>
                  <a:pt x="5" y="33"/>
                </a:cubicBezTo>
                <a:cubicBezTo>
                  <a:pt x="5" y="33"/>
                  <a:pt x="5" y="33"/>
                  <a:pt x="5" y="34"/>
                </a:cubicBezTo>
                <a:cubicBezTo>
                  <a:pt x="6" y="34"/>
                  <a:pt x="6" y="34"/>
                  <a:pt x="6" y="34"/>
                </a:cubicBezTo>
                <a:cubicBezTo>
                  <a:pt x="6" y="35"/>
                  <a:pt x="6" y="35"/>
                  <a:pt x="6" y="35"/>
                </a:cubicBezTo>
                <a:cubicBezTo>
                  <a:pt x="5" y="35"/>
                  <a:pt x="5" y="35"/>
                  <a:pt x="5" y="35"/>
                </a:cubicBezTo>
                <a:cubicBezTo>
                  <a:pt x="5" y="35"/>
                  <a:pt x="5" y="36"/>
                  <a:pt x="5" y="36"/>
                </a:cubicBezTo>
                <a:cubicBezTo>
                  <a:pt x="6" y="36"/>
                  <a:pt x="6" y="36"/>
                  <a:pt x="6" y="36"/>
                </a:cubicBezTo>
                <a:cubicBezTo>
                  <a:pt x="7" y="37"/>
                  <a:pt x="7" y="37"/>
                  <a:pt x="7" y="37"/>
                </a:cubicBezTo>
                <a:cubicBezTo>
                  <a:pt x="6" y="37"/>
                  <a:pt x="6" y="37"/>
                  <a:pt x="6" y="37"/>
                </a:cubicBezTo>
                <a:cubicBezTo>
                  <a:pt x="6" y="37"/>
                  <a:pt x="6" y="38"/>
                  <a:pt x="6" y="38"/>
                </a:cubicBezTo>
                <a:cubicBezTo>
                  <a:pt x="7" y="38"/>
                  <a:pt x="7" y="38"/>
                  <a:pt x="7" y="38"/>
                </a:cubicBezTo>
                <a:cubicBezTo>
                  <a:pt x="7" y="38"/>
                  <a:pt x="7" y="38"/>
                  <a:pt x="7" y="38"/>
                </a:cubicBezTo>
                <a:cubicBezTo>
                  <a:pt x="6" y="39"/>
                  <a:pt x="6" y="39"/>
                  <a:pt x="6" y="39"/>
                </a:cubicBezTo>
                <a:cubicBezTo>
                  <a:pt x="6" y="39"/>
                  <a:pt x="6" y="40"/>
                  <a:pt x="7" y="40"/>
                </a:cubicBezTo>
                <a:cubicBezTo>
                  <a:pt x="8" y="39"/>
                  <a:pt x="8" y="39"/>
                  <a:pt x="8" y="39"/>
                </a:cubicBezTo>
                <a:cubicBezTo>
                  <a:pt x="8" y="40"/>
                  <a:pt x="8" y="40"/>
                  <a:pt x="8" y="40"/>
                </a:cubicBezTo>
                <a:cubicBezTo>
                  <a:pt x="7" y="41"/>
                  <a:pt x="7" y="41"/>
                  <a:pt x="7" y="41"/>
                </a:cubicBezTo>
                <a:cubicBezTo>
                  <a:pt x="7" y="41"/>
                  <a:pt x="7" y="41"/>
                  <a:pt x="7" y="42"/>
                </a:cubicBezTo>
                <a:cubicBezTo>
                  <a:pt x="11" y="40"/>
                  <a:pt x="11" y="40"/>
                  <a:pt x="11" y="40"/>
                </a:cubicBezTo>
                <a:cubicBezTo>
                  <a:pt x="12" y="41"/>
                  <a:pt x="12" y="41"/>
                  <a:pt x="12" y="41"/>
                </a:cubicBezTo>
                <a:cubicBezTo>
                  <a:pt x="8" y="43"/>
                  <a:pt x="8" y="43"/>
                  <a:pt x="8" y="43"/>
                </a:cubicBezTo>
                <a:cubicBezTo>
                  <a:pt x="9" y="44"/>
                  <a:pt x="9" y="44"/>
                  <a:pt x="9" y="44"/>
                </a:cubicBezTo>
                <a:cubicBezTo>
                  <a:pt x="10" y="44"/>
                  <a:pt x="10" y="44"/>
                  <a:pt x="10" y="44"/>
                </a:cubicBezTo>
                <a:cubicBezTo>
                  <a:pt x="10" y="44"/>
                  <a:pt x="10" y="44"/>
                  <a:pt x="10" y="44"/>
                </a:cubicBezTo>
                <a:cubicBezTo>
                  <a:pt x="10" y="45"/>
                  <a:pt x="10" y="45"/>
                  <a:pt x="10" y="45"/>
                </a:cubicBezTo>
                <a:cubicBezTo>
                  <a:pt x="10" y="45"/>
                  <a:pt x="10" y="46"/>
                  <a:pt x="10" y="46"/>
                </a:cubicBezTo>
                <a:cubicBezTo>
                  <a:pt x="11" y="45"/>
                  <a:pt x="11" y="45"/>
                  <a:pt x="11" y="45"/>
                </a:cubicBezTo>
                <a:cubicBezTo>
                  <a:pt x="12" y="46"/>
                  <a:pt x="12" y="46"/>
                  <a:pt x="12" y="46"/>
                </a:cubicBezTo>
                <a:cubicBezTo>
                  <a:pt x="11" y="47"/>
                  <a:pt x="11" y="47"/>
                  <a:pt x="11" y="47"/>
                </a:cubicBezTo>
                <a:cubicBezTo>
                  <a:pt x="11" y="47"/>
                  <a:pt x="12" y="47"/>
                  <a:pt x="12" y="48"/>
                </a:cubicBezTo>
                <a:cubicBezTo>
                  <a:pt x="13" y="47"/>
                  <a:pt x="13" y="47"/>
                  <a:pt x="13" y="47"/>
                </a:cubicBezTo>
                <a:cubicBezTo>
                  <a:pt x="13" y="47"/>
                  <a:pt x="13" y="47"/>
                  <a:pt x="13" y="47"/>
                </a:cubicBezTo>
                <a:cubicBezTo>
                  <a:pt x="12" y="48"/>
                  <a:pt x="12" y="48"/>
                  <a:pt x="12" y="48"/>
                </a:cubicBezTo>
                <a:cubicBezTo>
                  <a:pt x="13" y="48"/>
                  <a:pt x="13" y="49"/>
                  <a:pt x="13" y="49"/>
                </a:cubicBezTo>
                <a:cubicBezTo>
                  <a:pt x="14" y="48"/>
                  <a:pt x="14" y="48"/>
                  <a:pt x="14" y="48"/>
                </a:cubicBezTo>
                <a:cubicBezTo>
                  <a:pt x="15" y="49"/>
                  <a:pt x="15" y="49"/>
                  <a:pt x="15" y="49"/>
                </a:cubicBezTo>
                <a:cubicBezTo>
                  <a:pt x="14" y="49"/>
                  <a:pt x="14" y="49"/>
                  <a:pt x="14" y="49"/>
                </a:cubicBezTo>
                <a:cubicBezTo>
                  <a:pt x="14" y="50"/>
                  <a:pt x="15" y="50"/>
                  <a:pt x="15" y="50"/>
                </a:cubicBezTo>
                <a:cubicBezTo>
                  <a:pt x="16" y="49"/>
                  <a:pt x="16" y="49"/>
                  <a:pt x="16" y="49"/>
                </a:cubicBezTo>
                <a:cubicBezTo>
                  <a:pt x="16" y="50"/>
                  <a:pt x="16" y="50"/>
                  <a:pt x="16" y="50"/>
                </a:cubicBezTo>
                <a:cubicBezTo>
                  <a:pt x="16" y="51"/>
                  <a:pt x="16" y="51"/>
                  <a:pt x="16" y="51"/>
                </a:cubicBezTo>
                <a:cubicBezTo>
                  <a:pt x="16" y="51"/>
                  <a:pt x="16" y="51"/>
                  <a:pt x="17" y="51"/>
                </a:cubicBezTo>
                <a:cubicBezTo>
                  <a:pt x="18" y="48"/>
                  <a:pt x="18" y="48"/>
                  <a:pt x="18" y="48"/>
                </a:cubicBezTo>
                <a:cubicBezTo>
                  <a:pt x="20" y="49"/>
                  <a:pt x="20" y="49"/>
                  <a:pt x="20" y="49"/>
                </a:cubicBezTo>
                <a:cubicBezTo>
                  <a:pt x="18" y="52"/>
                  <a:pt x="18" y="52"/>
                  <a:pt x="18" y="52"/>
                </a:cubicBezTo>
                <a:cubicBezTo>
                  <a:pt x="18" y="52"/>
                  <a:pt x="19" y="53"/>
                  <a:pt x="19" y="53"/>
                </a:cubicBezTo>
                <a:cubicBezTo>
                  <a:pt x="20" y="52"/>
                  <a:pt x="20" y="52"/>
                  <a:pt x="20" y="52"/>
                </a:cubicBezTo>
                <a:cubicBezTo>
                  <a:pt x="20" y="52"/>
                  <a:pt x="20" y="52"/>
                  <a:pt x="20" y="52"/>
                </a:cubicBezTo>
                <a:cubicBezTo>
                  <a:pt x="20" y="53"/>
                  <a:pt x="20" y="53"/>
                  <a:pt x="20" y="53"/>
                </a:cubicBezTo>
                <a:cubicBezTo>
                  <a:pt x="20" y="53"/>
                  <a:pt x="21" y="53"/>
                  <a:pt x="21" y="54"/>
                </a:cubicBezTo>
                <a:cubicBezTo>
                  <a:pt x="21" y="53"/>
                  <a:pt x="21" y="53"/>
                  <a:pt x="21" y="53"/>
                </a:cubicBezTo>
                <a:cubicBezTo>
                  <a:pt x="22" y="53"/>
                  <a:pt x="22" y="53"/>
                  <a:pt x="22" y="53"/>
                </a:cubicBezTo>
                <a:cubicBezTo>
                  <a:pt x="22" y="54"/>
                  <a:pt x="22" y="54"/>
                  <a:pt x="22" y="54"/>
                </a:cubicBezTo>
                <a:cubicBezTo>
                  <a:pt x="22" y="54"/>
                  <a:pt x="23" y="54"/>
                  <a:pt x="23" y="54"/>
                </a:cubicBezTo>
                <a:cubicBezTo>
                  <a:pt x="23" y="53"/>
                  <a:pt x="23" y="53"/>
                  <a:pt x="23" y="53"/>
                </a:cubicBezTo>
                <a:cubicBezTo>
                  <a:pt x="24" y="53"/>
                  <a:pt x="24" y="53"/>
                  <a:pt x="24" y="53"/>
                </a:cubicBezTo>
                <a:cubicBezTo>
                  <a:pt x="24" y="54"/>
                  <a:pt x="24" y="54"/>
                  <a:pt x="24" y="54"/>
                </a:cubicBezTo>
                <a:cubicBezTo>
                  <a:pt x="24" y="54"/>
                  <a:pt x="25" y="55"/>
                  <a:pt x="25" y="55"/>
                </a:cubicBezTo>
                <a:cubicBezTo>
                  <a:pt x="25" y="54"/>
                  <a:pt x="25" y="54"/>
                  <a:pt x="25" y="54"/>
                </a:cubicBezTo>
                <a:cubicBezTo>
                  <a:pt x="26" y="54"/>
                  <a:pt x="26" y="54"/>
                  <a:pt x="26" y="54"/>
                </a:cubicBezTo>
                <a:cubicBezTo>
                  <a:pt x="26" y="55"/>
                  <a:pt x="26" y="55"/>
                  <a:pt x="26" y="55"/>
                </a:cubicBezTo>
                <a:cubicBezTo>
                  <a:pt x="26" y="55"/>
                  <a:pt x="27" y="55"/>
                  <a:pt x="27" y="55"/>
                </a:cubicBezTo>
                <a:cubicBezTo>
                  <a:pt x="27" y="54"/>
                  <a:pt x="27" y="54"/>
                  <a:pt x="27" y="54"/>
                </a:cubicBezTo>
                <a:cubicBezTo>
                  <a:pt x="28" y="54"/>
                  <a:pt x="28" y="54"/>
                  <a:pt x="28" y="54"/>
                </a:cubicBezTo>
                <a:cubicBezTo>
                  <a:pt x="28" y="55"/>
                  <a:pt x="28" y="55"/>
                  <a:pt x="28" y="55"/>
                </a:cubicBezTo>
                <a:cubicBezTo>
                  <a:pt x="28" y="55"/>
                  <a:pt x="29" y="55"/>
                  <a:pt x="29" y="55"/>
                </a:cubicBezTo>
                <a:cubicBezTo>
                  <a:pt x="29" y="51"/>
                  <a:pt x="29" y="51"/>
                  <a:pt x="29" y="51"/>
                </a:cubicBezTo>
                <a:cubicBezTo>
                  <a:pt x="31" y="51"/>
                  <a:pt x="31" y="51"/>
                  <a:pt x="31" y="51"/>
                </a:cubicBezTo>
                <a:cubicBezTo>
                  <a:pt x="31" y="55"/>
                  <a:pt x="31" y="55"/>
                  <a:pt x="31" y="55"/>
                </a:cubicBezTo>
                <a:cubicBezTo>
                  <a:pt x="31" y="55"/>
                  <a:pt x="32" y="55"/>
                  <a:pt x="32" y="55"/>
                </a:cubicBezTo>
                <a:cubicBezTo>
                  <a:pt x="32" y="54"/>
                  <a:pt x="32" y="54"/>
                  <a:pt x="32" y="54"/>
                </a:cubicBezTo>
                <a:cubicBezTo>
                  <a:pt x="33" y="54"/>
                  <a:pt x="33" y="54"/>
                  <a:pt x="33" y="54"/>
                </a:cubicBezTo>
                <a:cubicBezTo>
                  <a:pt x="33" y="55"/>
                  <a:pt x="33" y="55"/>
                  <a:pt x="33" y="55"/>
                </a:cubicBezTo>
                <a:cubicBezTo>
                  <a:pt x="33" y="55"/>
                  <a:pt x="34" y="55"/>
                  <a:pt x="34" y="55"/>
                </a:cubicBezTo>
                <a:cubicBezTo>
                  <a:pt x="34" y="54"/>
                  <a:pt x="34" y="54"/>
                  <a:pt x="34" y="54"/>
                </a:cubicBezTo>
                <a:cubicBezTo>
                  <a:pt x="35" y="54"/>
                  <a:pt x="35" y="54"/>
                  <a:pt x="35" y="54"/>
                </a:cubicBezTo>
                <a:cubicBezTo>
                  <a:pt x="35" y="55"/>
                  <a:pt x="35" y="55"/>
                  <a:pt x="35" y="55"/>
                </a:cubicBezTo>
                <a:cubicBezTo>
                  <a:pt x="36" y="54"/>
                  <a:pt x="36" y="54"/>
                  <a:pt x="36" y="54"/>
                </a:cubicBezTo>
                <a:cubicBezTo>
                  <a:pt x="36" y="53"/>
                  <a:pt x="36" y="53"/>
                  <a:pt x="36" y="53"/>
                </a:cubicBezTo>
                <a:cubicBezTo>
                  <a:pt x="37" y="53"/>
                  <a:pt x="37" y="53"/>
                  <a:pt x="37" y="53"/>
                </a:cubicBezTo>
                <a:cubicBezTo>
                  <a:pt x="37" y="54"/>
                  <a:pt x="37" y="54"/>
                  <a:pt x="37" y="54"/>
                </a:cubicBezTo>
                <a:cubicBezTo>
                  <a:pt x="38" y="54"/>
                  <a:pt x="38" y="54"/>
                  <a:pt x="38" y="54"/>
                </a:cubicBezTo>
                <a:cubicBezTo>
                  <a:pt x="38" y="53"/>
                  <a:pt x="38" y="53"/>
                  <a:pt x="38" y="53"/>
                </a:cubicBezTo>
                <a:cubicBezTo>
                  <a:pt x="39" y="52"/>
                  <a:pt x="39" y="52"/>
                  <a:pt x="39" y="52"/>
                </a:cubicBezTo>
                <a:cubicBezTo>
                  <a:pt x="39" y="53"/>
                  <a:pt x="39" y="53"/>
                  <a:pt x="39" y="53"/>
                </a:cubicBezTo>
                <a:cubicBezTo>
                  <a:pt x="40" y="53"/>
                  <a:pt x="40" y="53"/>
                  <a:pt x="40" y="53"/>
                </a:cubicBezTo>
                <a:cubicBezTo>
                  <a:pt x="40" y="52"/>
                  <a:pt x="40" y="52"/>
                  <a:pt x="40" y="52"/>
                </a:cubicBezTo>
                <a:cubicBezTo>
                  <a:pt x="41" y="52"/>
                  <a:pt x="41" y="52"/>
                  <a:pt x="41" y="52"/>
                </a:cubicBezTo>
                <a:cubicBezTo>
                  <a:pt x="41" y="53"/>
                  <a:pt x="41" y="53"/>
                  <a:pt x="41" y="53"/>
                </a:cubicBezTo>
                <a:cubicBezTo>
                  <a:pt x="41" y="52"/>
                  <a:pt x="42" y="52"/>
                  <a:pt x="42" y="52"/>
                </a:cubicBezTo>
                <a:cubicBezTo>
                  <a:pt x="40" y="49"/>
                  <a:pt x="40" y="49"/>
                  <a:pt x="40" y="49"/>
                </a:cubicBezTo>
                <a:cubicBezTo>
                  <a:pt x="42" y="48"/>
                  <a:pt x="42" y="48"/>
                  <a:pt x="42" y="48"/>
                </a:cubicBezTo>
                <a:cubicBezTo>
                  <a:pt x="44" y="51"/>
                  <a:pt x="44" y="51"/>
                  <a:pt x="44" y="51"/>
                </a:cubicBezTo>
                <a:cubicBezTo>
                  <a:pt x="44" y="51"/>
                  <a:pt x="44" y="51"/>
                  <a:pt x="44" y="50"/>
                </a:cubicBezTo>
                <a:cubicBezTo>
                  <a:pt x="44" y="50"/>
                  <a:pt x="44" y="50"/>
                  <a:pt x="44" y="50"/>
                </a:cubicBezTo>
                <a:cubicBezTo>
                  <a:pt x="45" y="49"/>
                  <a:pt x="45" y="49"/>
                  <a:pt x="45" y="49"/>
                </a:cubicBezTo>
                <a:cubicBezTo>
                  <a:pt x="45" y="50"/>
                  <a:pt x="45" y="50"/>
                  <a:pt x="45" y="50"/>
                </a:cubicBezTo>
                <a:cubicBezTo>
                  <a:pt x="46" y="50"/>
                  <a:pt x="46" y="49"/>
                  <a:pt x="46" y="49"/>
                </a:cubicBezTo>
                <a:cubicBezTo>
                  <a:pt x="46" y="49"/>
                  <a:pt x="46" y="49"/>
                  <a:pt x="46" y="49"/>
                </a:cubicBezTo>
                <a:cubicBezTo>
                  <a:pt x="46" y="48"/>
                  <a:pt x="46" y="48"/>
                  <a:pt x="46" y="48"/>
                </a:cubicBezTo>
                <a:cubicBezTo>
                  <a:pt x="47" y="49"/>
                  <a:pt x="47" y="49"/>
                  <a:pt x="47" y="49"/>
                </a:cubicBezTo>
                <a:cubicBezTo>
                  <a:pt x="47" y="48"/>
                  <a:pt x="47" y="48"/>
                  <a:pt x="48" y="48"/>
                </a:cubicBezTo>
                <a:cubicBezTo>
                  <a:pt x="47" y="47"/>
                  <a:pt x="47" y="47"/>
                  <a:pt x="47" y="47"/>
                </a:cubicBezTo>
                <a:cubicBezTo>
                  <a:pt x="48" y="47"/>
                  <a:pt x="48" y="47"/>
                  <a:pt x="48" y="47"/>
                </a:cubicBezTo>
                <a:cubicBezTo>
                  <a:pt x="48" y="47"/>
                  <a:pt x="48" y="47"/>
                  <a:pt x="48" y="47"/>
                </a:cubicBezTo>
                <a:cubicBezTo>
                  <a:pt x="49" y="47"/>
                  <a:pt x="49" y="47"/>
                  <a:pt x="49" y="46"/>
                </a:cubicBezTo>
                <a:cubicBezTo>
                  <a:pt x="49" y="46"/>
                  <a:pt x="49" y="46"/>
                  <a:pt x="49" y="46"/>
                </a:cubicBezTo>
                <a:cubicBezTo>
                  <a:pt x="49" y="45"/>
                  <a:pt x="49" y="45"/>
                  <a:pt x="49" y="45"/>
                </a:cubicBezTo>
                <a:cubicBezTo>
                  <a:pt x="50" y="46"/>
                  <a:pt x="50" y="46"/>
                  <a:pt x="50" y="46"/>
                </a:cubicBezTo>
                <a:cubicBezTo>
                  <a:pt x="50" y="45"/>
                  <a:pt x="50" y="45"/>
                  <a:pt x="50" y="45"/>
                </a:cubicBezTo>
                <a:cubicBezTo>
                  <a:pt x="50" y="44"/>
                  <a:pt x="50" y="44"/>
                  <a:pt x="50" y="44"/>
                </a:cubicBezTo>
                <a:cubicBezTo>
                  <a:pt x="50" y="43"/>
                  <a:pt x="50" y="43"/>
                  <a:pt x="50" y="43"/>
                </a:cubicBezTo>
                <a:cubicBezTo>
                  <a:pt x="51" y="44"/>
                  <a:pt x="51" y="44"/>
                  <a:pt x="51" y="44"/>
                </a:cubicBezTo>
                <a:cubicBezTo>
                  <a:pt x="51" y="44"/>
                  <a:pt x="51" y="43"/>
                  <a:pt x="51" y="43"/>
                </a:cubicBezTo>
                <a:cubicBezTo>
                  <a:pt x="48" y="41"/>
                  <a:pt x="48" y="41"/>
                  <a:pt x="48" y="41"/>
                </a:cubicBezTo>
                <a:cubicBezTo>
                  <a:pt x="49" y="40"/>
                  <a:pt x="49" y="40"/>
                  <a:pt x="49" y="40"/>
                </a:cubicBezTo>
                <a:cubicBezTo>
                  <a:pt x="52" y="41"/>
                  <a:pt x="52" y="41"/>
                  <a:pt x="52" y="41"/>
                </a:cubicBezTo>
                <a:cubicBezTo>
                  <a:pt x="53" y="41"/>
                  <a:pt x="53" y="41"/>
                  <a:pt x="53" y="41"/>
                </a:cubicBezTo>
                <a:cubicBezTo>
                  <a:pt x="52" y="40"/>
                  <a:pt x="52" y="40"/>
                  <a:pt x="52" y="40"/>
                </a:cubicBezTo>
                <a:cubicBezTo>
                  <a:pt x="53" y="39"/>
                  <a:pt x="53" y="39"/>
                  <a:pt x="53" y="39"/>
                </a:cubicBezTo>
                <a:cubicBezTo>
                  <a:pt x="53" y="40"/>
                  <a:pt x="53" y="40"/>
                  <a:pt x="53" y="40"/>
                </a:cubicBezTo>
                <a:cubicBezTo>
                  <a:pt x="53" y="39"/>
                  <a:pt x="54" y="39"/>
                  <a:pt x="54" y="39"/>
                </a:cubicBezTo>
                <a:cubicBezTo>
                  <a:pt x="53" y="38"/>
                  <a:pt x="53" y="38"/>
                  <a:pt x="53" y="38"/>
                </a:cubicBezTo>
                <a:cubicBezTo>
                  <a:pt x="53" y="37"/>
                  <a:pt x="53" y="37"/>
                  <a:pt x="53" y="37"/>
                </a:cubicBezTo>
                <a:cubicBezTo>
                  <a:pt x="54" y="38"/>
                  <a:pt x="54" y="38"/>
                  <a:pt x="54" y="38"/>
                </a:cubicBezTo>
                <a:cubicBezTo>
                  <a:pt x="54" y="37"/>
                  <a:pt x="54" y="37"/>
                  <a:pt x="54" y="37"/>
                </a:cubicBezTo>
                <a:cubicBezTo>
                  <a:pt x="54" y="36"/>
                  <a:pt x="54" y="36"/>
                  <a:pt x="54" y="36"/>
                </a:cubicBezTo>
                <a:cubicBezTo>
                  <a:pt x="54" y="35"/>
                  <a:pt x="54" y="35"/>
                  <a:pt x="54" y="35"/>
                </a:cubicBezTo>
                <a:cubicBezTo>
                  <a:pt x="55" y="36"/>
                  <a:pt x="55" y="36"/>
                  <a:pt x="55" y="36"/>
                </a:cubicBezTo>
                <a:cubicBezTo>
                  <a:pt x="55" y="35"/>
                  <a:pt x="55" y="35"/>
                  <a:pt x="55" y="35"/>
                </a:cubicBezTo>
                <a:cubicBezTo>
                  <a:pt x="54" y="34"/>
                  <a:pt x="54" y="34"/>
                  <a:pt x="54" y="34"/>
                </a:cubicBezTo>
                <a:cubicBezTo>
                  <a:pt x="54" y="34"/>
                  <a:pt x="54" y="34"/>
                  <a:pt x="54" y="34"/>
                </a:cubicBezTo>
                <a:cubicBezTo>
                  <a:pt x="55" y="34"/>
                  <a:pt x="55" y="34"/>
                  <a:pt x="55" y="34"/>
                </a:cubicBezTo>
                <a:cubicBezTo>
                  <a:pt x="55" y="33"/>
                  <a:pt x="55" y="33"/>
                  <a:pt x="55" y="32"/>
                </a:cubicBezTo>
                <a:cubicBezTo>
                  <a:pt x="54" y="32"/>
                  <a:pt x="54" y="32"/>
                  <a:pt x="54" y="32"/>
                </a:cubicBezTo>
                <a:cubicBezTo>
                  <a:pt x="54" y="32"/>
                  <a:pt x="54" y="32"/>
                  <a:pt x="54" y="32"/>
                </a:cubicBezTo>
                <a:cubicBezTo>
                  <a:pt x="55" y="32"/>
                  <a:pt x="55" y="32"/>
                  <a:pt x="55" y="32"/>
                </a:cubicBezTo>
                <a:cubicBezTo>
                  <a:pt x="55" y="31"/>
                  <a:pt x="55" y="31"/>
                  <a:pt x="55" y="31"/>
                </a:cubicBezTo>
                <a:cubicBezTo>
                  <a:pt x="52" y="31"/>
                  <a:pt x="52" y="31"/>
                  <a:pt x="52" y="31"/>
                </a:cubicBezTo>
                <a:cubicBezTo>
                  <a:pt x="52" y="29"/>
                  <a:pt x="52" y="29"/>
                  <a:pt x="52" y="29"/>
                </a:cubicBezTo>
                <a:cubicBezTo>
                  <a:pt x="55" y="29"/>
                  <a:pt x="55" y="29"/>
                  <a:pt x="55" y="29"/>
                </a:cubicBezTo>
                <a:cubicBezTo>
                  <a:pt x="55" y="28"/>
                  <a:pt x="55" y="28"/>
                  <a:pt x="55" y="28"/>
                </a:cubicBezTo>
                <a:cubicBezTo>
                  <a:pt x="54" y="28"/>
                  <a:pt x="54" y="28"/>
                  <a:pt x="54" y="28"/>
                </a:cubicBezTo>
                <a:cubicBezTo>
                  <a:pt x="54" y="27"/>
                  <a:pt x="54" y="27"/>
                  <a:pt x="54" y="27"/>
                </a:cubicBezTo>
                <a:cubicBezTo>
                  <a:pt x="55" y="27"/>
                  <a:pt x="55" y="27"/>
                  <a:pt x="55" y="27"/>
                </a:cubicBezTo>
                <a:cubicBezTo>
                  <a:pt x="55" y="26"/>
                  <a:pt x="55" y="26"/>
                  <a:pt x="55" y="26"/>
                </a:cubicBezTo>
                <a:cubicBezTo>
                  <a:pt x="54" y="26"/>
                  <a:pt x="54" y="26"/>
                  <a:pt x="54" y="26"/>
                </a:cubicBezTo>
                <a:cubicBezTo>
                  <a:pt x="54" y="25"/>
                  <a:pt x="54" y="25"/>
                  <a:pt x="54" y="25"/>
                </a:cubicBezTo>
                <a:cubicBezTo>
                  <a:pt x="55" y="25"/>
                  <a:pt x="55" y="25"/>
                  <a:pt x="55" y="25"/>
                </a:cubicBezTo>
                <a:cubicBezTo>
                  <a:pt x="55" y="24"/>
                  <a:pt x="55" y="24"/>
                  <a:pt x="55" y="23"/>
                </a:cubicBezTo>
                <a:cubicBezTo>
                  <a:pt x="54" y="24"/>
                  <a:pt x="54" y="24"/>
                  <a:pt x="54" y="24"/>
                </a:cubicBezTo>
                <a:cubicBezTo>
                  <a:pt x="54" y="23"/>
                  <a:pt x="54" y="23"/>
                  <a:pt x="54" y="23"/>
                </a:cubicBezTo>
                <a:cubicBezTo>
                  <a:pt x="54" y="23"/>
                  <a:pt x="54" y="23"/>
                  <a:pt x="54" y="23"/>
                </a:cubicBezTo>
                <a:cubicBezTo>
                  <a:pt x="54" y="22"/>
                  <a:pt x="54" y="22"/>
                  <a:pt x="54" y="22"/>
                </a:cubicBezTo>
                <a:cubicBezTo>
                  <a:pt x="53" y="22"/>
                  <a:pt x="53" y="22"/>
                  <a:pt x="53" y="22"/>
                </a:cubicBezTo>
                <a:cubicBezTo>
                  <a:pt x="53" y="21"/>
                  <a:pt x="53" y="21"/>
                  <a:pt x="53" y="21"/>
                </a:cubicBezTo>
                <a:cubicBezTo>
                  <a:pt x="54" y="21"/>
                  <a:pt x="54" y="21"/>
                  <a:pt x="54" y="21"/>
                </a:cubicBezTo>
                <a:cubicBezTo>
                  <a:pt x="54" y="20"/>
                  <a:pt x="53" y="20"/>
                  <a:pt x="53" y="20"/>
                </a:cubicBezTo>
                <a:cubicBezTo>
                  <a:pt x="53" y="20"/>
                  <a:pt x="53" y="20"/>
                  <a:pt x="53" y="20"/>
                </a:cubicBezTo>
                <a:cubicBezTo>
                  <a:pt x="52" y="19"/>
                  <a:pt x="52" y="19"/>
                  <a:pt x="52" y="19"/>
                </a:cubicBezTo>
                <a:cubicBezTo>
                  <a:pt x="53" y="19"/>
                  <a:pt x="53" y="19"/>
                  <a:pt x="53" y="19"/>
                </a:cubicBezTo>
                <a:cubicBezTo>
                  <a:pt x="53" y="18"/>
                  <a:pt x="53" y="18"/>
                  <a:pt x="52" y="18"/>
                </a:cubicBezTo>
                <a:cubicBezTo>
                  <a:pt x="49" y="20"/>
                  <a:pt x="49" y="20"/>
                  <a:pt x="49" y="20"/>
                </a:cubicBezTo>
                <a:cubicBezTo>
                  <a:pt x="48" y="18"/>
                  <a:pt x="48" y="18"/>
                  <a:pt x="48" y="18"/>
                </a:cubicBezTo>
                <a:cubicBezTo>
                  <a:pt x="51" y="16"/>
                  <a:pt x="51" y="16"/>
                  <a:pt x="51" y="16"/>
                </a:cubicBezTo>
                <a:cubicBezTo>
                  <a:pt x="51" y="16"/>
                  <a:pt x="51" y="16"/>
                  <a:pt x="51" y="15"/>
                </a:cubicBezTo>
                <a:cubicBezTo>
                  <a:pt x="50" y="16"/>
                  <a:pt x="50" y="16"/>
                  <a:pt x="50" y="16"/>
                </a:cubicBezTo>
                <a:cubicBezTo>
                  <a:pt x="50" y="15"/>
                  <a:pt x="50" y="15"/>
                  <a:pt x="50" y="15"/>
                </a:cubicBezTo>
                <a:cubicBezTo>
                  <a:pt x="50" y="15"/>
                  <a:pt x="50" y="15"/>
                  <a:pt x="50" y="15"/>
                </a:cubicBezTo>
                <a:cubicBezTo>
                  <a:pt x="50" y="14"/>
                  <a:pt x="50" y="14"/>
                  <a:pt x="50" y="14"/>
                </a:cubicBezTo>
                <a:cubicBezTo>
                  <a:pt x="49" y="14"/>
                  <a:pt x="49" y="14"/>
                  <a:pt x="49" y="14"/>
                </a:cubicBezTo>
                <a:cubicBezTo>
                  <a:pt x="48" y="14"/>
                  <a:pt x="48" y="14"/>
                  <a:pt x="48" y="14"/>
                </a:cubicBezTo>
                <a:cubicBezTo>
                  <a:pt x="49" y="13"/>
                  <a:pt x="49" y="13"/>
                  <a:pt x="49" y="13"/>
                </a:cubicBezTo>
                <a:cubicBezTo>
                  <a:pt x="49" y="13"/>
                  <a:pt x="49" y="12"/>
                  <a:pt x="48" y="12"/>
                </a:cubicBezTo>
                <a:cubicBezTo>
                  <a:pt x="48" y="13"/>
                  <a:pt x="48" y="13"/>
                  <a:pt x="48" y="13"/>
                </a:cubicBezTo>
                <a:cubicBezTo>
                  <a:pt x="47" y="12"/>
                  <a:pt x="47" y="12"/>
                  <a:pt x="47" y="12"/>
                </a:cubicBezTo>
                <a:cubicBezTo>
                  <a:pt x="48" y="11"/>
                  <a:pt x="48" y="11"/>
                  <a:pt x="48" y="11"/>
                </a:cubicBezTo>
                <a:cubicBezTo>
                  <a:pt x="47" y="11"/>
                  <a:pt x="47" y="11"/>
                  <a:pt x="47" y="11"/>
                </a:cubicBezTo>
                <a:cubicBezTo>
                  <a:pt x="46" y="11"/>
                  <a:pt x="46" y="11"/>
                  <a:pt x="46" y="11"/>
                </a:cubicBezTo>
                <a:cubicBezTo>
                  <a:pt x="46" y="11"/>
                  <a:pt x="46" y="11"/>
                  <a:pt x="46" y="11"/>
                </a:cubicBezTo>
                <a:cubicBezTo>
                  <a:pt x="46" y="10"/>
                  <a:pt x="46" y="10"/>
                  <a:pt x="46" y="10"/>
                </a:cubicBezTo>
                <a:cubicBezTo>
                  <a:pt x="46" y="10"/>
                  <a:pt x="46" y="10"/>
                  <a:pt x="45" y="9"/>
                </a:cubicBezTo>
                <a:cubicBezTo>
                  <a:pt x="45" y="10"/>
                  <a:pt x="45" y="10"/>
                  <a:pt x="45" y="10"/>
                </a:cubicBezTo>
                <a:cubicBezTo>
                  <a:pt x="44" y="10"/>
                  <a:pt x="44" y="10"/>
                  <a:pt x="44" y="10"/>
                </a:cubicBezTo>
                <a:cubicBezTo>
                  <a:pt x="45" y="9"/>
                  <a:pt x="45" y="9"/>
                  <a:pt x="45" y="9"/>
                </a:cubicBezTo>
                <a:cubicBezTo>
                  <a:pt x="44" y="9"/>
                  <a:pt x="44" y="8"/>
                  <a:pt x="44" y="8"/>
                </a:cubicBezTo>
                <a:cubicBezTo>
                  <a:pt x="42" y="11"/>
                  <a:pt x="42" y="11"/>
                  <a:pt x="42" y="11"/>
                </a:cubicBezTo>
                <a:cubicBezTo>
                  <a:pt x="40" y="11"/>
                  <a:pt x="40" y="11"/>
                  <a:pt x="40" y="11"/>
                </a:cubicBezTo>
                <a:cubicBezTo>
                  <a:pt x="42" y="7"/>
                  <a:pt x="42" y="7"/>
                  <a:pt x="42" y="7"/>
                </a:cubicBezTo>
                <a:cubicBezTo>
                  <a:pt x="42" y="7"/>
                  <a:pt x="41" y="7"/>
                  <a:pt x="41" y="7"/>
                </a:cubicBezTo>
                <a:cubicBezTo>
                  <a:pt x="41" y="8"/>
                  <a:pt x="41" y="8"/>
                  <a:pt x="41" y="8"/>
                </a:cubicBezTo>
                <a:cubicBezTo>
                  <a:pt x="40" y="7"/>
                  <a:pt x="40" y="7"/>
                  <a:pt x="40" y="7"/>
                </a:cubicBezTo>
                <a:cubicBezTo>
                  <a:pt x="40" y="6"/>
                  <a:pt x="40" y="6"/>
                  <a:pt x="40" y="6"/>
                </a:cubicBezTo>
                <a:cubicBezTo>
                  <a:pt x="40" y="6"/>
                  <a:pt x="39" y="6"/>
                  <a:pt x="39" y="6"/>
                </a:cubicBezTo>
                <a:cubicBezTo>
                  <a:pt x="39" y="7"/>
                  <a:pt x="39" y="7"/>
                  <a:pt x="39" y="7"/>
                </a:cubicBezTo>
                <a:cubicBezTo>
                  <a:pt x="38" y="6"/>
                  <a:pt x="38" y="6"/>
                  <a:pt x="38" y="6"/>
                </a:cubicBezTo>
                <a:cubicBezTo>
                  <a:pt x="38" y="6"/>
                  <a:pt x="38" y="6"/>
                  <a:pt x="38" y="6"/>
                </a:cubicBezTo>
                <a:cubicBezTo>
                  <a:pt x="38" y="5"/>
                  <a:pt x="37" y="5"/>
                  <a:pt x="37" y="5"/>
                </a:cubicBezTo>
                <a:cubicBezTo>
                  <a:pt x="37" y="6"/>
                  <a:pt x="37" y="6"/>
                  <a:pt x="37" y="6"/>
                </a:cubicBezTo>
                <a:cubicBezTo>
                  <a:pt x="36" y="6"/>
                  <a:pt x="36" y="6"/>
                  <a:pt x="36" y="6"/>
                </a:cubicBezTo>
                <a:cubicBezTo>
                  <a:pt x="36" y="5"/>
                  <a:pt x="36" y="5"/>
                  <a:pt x="36" y="5"/>
                </a:cubicBezTo>
                <a:cubicBezTo>
                  <a:pt x="36" y="5"/>
                  <a:pt x="35" y="5"/>
                  <a:pt x="35" y="5"/>
                </a:cubicBezTo>
                <a:cubicBezTo>
                  <a:pt x="35" y="6"/>
                  <a:pt x="35" y="6"/>
                  <a:pt x="35" y="6"/>
                </a:cubicBezTo>
                <a:cubicBezTo>
                  <a:pt x="34" y="6"/>
                  <a:pt x="34" y="6"/>
                  <a:pt x="34" y="6"/>
                </a:cubicBezTo>
                <a:cubicBezTo>
                  <a:pt x="34" y="5"/>
                  <a:pt x="34" y="5"/>
                  <a:pt x="34" y="5"/>
                </a:cubicBezTo>
                <a:cubicBezTo>
                  <a:pt x="34" y="4"/>
                  <a:pt x="33" y="4"/>
                  <a:pt x="33" y="4"/>
                </a:cubicBezTo>
                <a:cubicBezTo>
                  <a:pt x="33" y="5"/>
                  <a:pt x="33" y="5"/>
                  <a:pt x="33" y="5"/>
                </a:cubicBezTo>
                <a:cubicBezTo>
                  <a:pt x="32" y="5"/>
                  <a:pt x="32" y="5"/>
                  <a:pt x="32" y="5"/>
                </a:cubicBezTo>
                <a:cubicBezTo>
                  <a:pt x="32" y="4"/>
                  <a:pt x="32" y="4"/>
                  <a:pt x="32" y="4"/>
                </a:cubicBezTo>
                <a:cubicBezTo>
                  <a:pt x="32" y="4"/>
                  <a:pt x="31" y="4"/>
                  <a:pt x="31" y="4"/>
                </a:cubicBezTo>
                <a:cubicBezTo>
                  <a:pt x="31" y="8"/>
                  <a:pt x="31" y="8"/>
                  <a:pt x="31" y="8"/>
                </a:cubicBezTo>
                <a:cubicBezTo>
                  <a:pt x="29" y="8"/>
                  <a:pt x="29" y="8"/>
                  <a:pt x="29" y="8"/>
                </a:cubicBezTo>
                <a:cubicBezTo>
                  <a:pt x="29" y="4"/>
                  <a:pt x="29" y="4"/>
                  <a:pt x="29" y="4"/>
                </a:cubicBezTo>
                <a:cubicBezTo>
                  <a:pt x="29" y="4"/>
                  <a:pt x="28" y="4"/>
                  <a:pt x="28" y="4"/>
                </a:cubicBezTo>
                <a:cubicBezTo>
                  <a:pt x="28" y="5"/>
                  <a:pt x="28" y="5"/>
                  <a:pt x="28" y="5"/>
                </a:cubicBezTo>
                <a:cubicBezTo>
                  <a:pt x="27" y="5"/>
                  <a:pt x="27" y="5"/>
                  <a:pt x="27" y="5"/>
                </a:cubicBezTo>
                <a:cubicBezTo>
                  <a:pt x="27" y="4"/>
                  <a:pt x="27" y="4"/>
                  <a:pt x="27" y="4"/>
                </a:cubicBezTo>
                <a:cubicBezTo>
                  <a:pt x="27" y="4"/>
                  <a:pt x="26" y="4"/>
                  <a:pt x="26" y="5"/>
                </a:cubicBezTo>
                <a:cubicBezTo>
                  <a:pt x="26" y="6"/>
                  <a:pt x="26" y="6"/>
                  <a:pt x="26" y="6"/>
                </a:cubicBezTo>
                <a:cubicBezTo>
                  <a:pt x="25" y="6"/>
                  <a:pt x="25" y="6"/>
                  <a:pt x="25" y="6"/>
                </a:cubicBezTo>
                <a:cubicBezTo>
                  <a:pt x="25" y="5"/>
                  <a:pt x="25" y="5"/>
                  <a:pt x="25" y="5"/>
                </a:cubicBezTo>
                <a:cubicBezTo>
                  <a:pt x="25" y="5"/>
                  <a:pt x="24" y="5"/>
                  <a:pt x="24" y="5"/>
                </a:cubicBezTo>
                <a:cubicBezTo>
                  <a:pt x="24" y="6"/>
                  <a:pt x="24" y="6"/>
                  <a:pt x="24" y="6"/>
                </a:cubicBezTo>
                <a:cubicBezTo>
                  <a:pt x="23" y="6"/>
                  <a:pt x="23" y="6"/>
                  <a:pt x="23" y="6"/>
                </a:cubicBezTo>
                <a:cubicBezTo>
                  <a:pt x="23" y="5"/>
                  <a:pt x="23" y="5"/>
                  <a:pt x="23" y="5"/>
                </a:cubicBezTo>
                <a:cubicBezTo>
                  <a:pt x="23" y="5"/>
                  <a:pt x="22" y="5"/>
                  <a:pt x="22" y="5"/>
                </a:cubicBezTo>
                <a:cubicBezTo>
                  <a:pt x="22" y="6"/>
                  <a:pt x="22" y="6"/>
                  <a:pt x="22" y="6"/>
                </a:cubicBezTo>
                <a:cubicBezTo>
                  <a:pt x="21" y="7"/>
                  <a:pt x="21" y="7"/>
                  <a:pt x="21" y="7"/>
                </a:cubicBezTo>
                <a:cubicBezTo>
                  <a:pt x="21" y="6"/>
                  <a:pt x="21" y="6"/>
                  <a:pt x="21" y="6"/>
                </a:cubicBezTo>
                <a:cubicBezTo>
                  <a:pt x="21" y="6"/>
                  <a:pt x="20" y="6"/>
                  <a:pt x="20" y="6"/>
                </a:cubicBezTo>
                <a:cubicBezTo>
                  <a:pt x="20" y="7"/>
                  <a:pt x="20" y="7"/>
                  <a:pt x="20" y="7"/>
                </a:cubicBezTo>
                <a:cubicBezTo>
                  <a:pt x="20" y="8"/>
                  <a:pt x="20" y="8"/>
                  <a:pt x="20" y="8"/>
                </a:cubicBezTo>
                <a:cubicBezTo>
                  <a:pt x="19" y="7"/>
                  <a:pt x="19" y="7"/>
                  <a:pt x="19" y="7"/>
                </a:cubicBezTo>
                <a:cubicBezTo>
                  <a:pt x="19" y="7"/>
                  <a:pt x="18" y="7"/>
                  <a:pt x="18" y="7"/>
                </a:cubicBezTo>
                <a:cubicBezTo>
                  <a:pt x="20" y="11"/>
                  <a:pt x="20" y="11"/>
                  <a:pt x="20" y="11"/>
                </a:cubicBezTo>
                <a:cubicBezTo>
                  <a:pt x="18" y="11"/>
                  <a:pt x="18" y="11"/>
                  <a:pt x="18" y="11"/>
                </a:cubicBezTo>
                <a:cubicBezTo>
                  <a:pt x="16" y="8"/>
                  <a:pt x="16" y="8"/>
                  <a:pt x="16" y="8"/>
                </a:cubicBezTo>
                <a:cubicBezTo>
                  <a:pt x="16" y="8"/>
                  <a:pt x="16" y="8"/>
                  <a:pt x="16" y="9"/>
                </a:cubicBezTo>
                <a:close/>
                <a:moveTo>
                  <a:pt x="22" y="19"/>
                </a:moveTo>
                <a:cubicBezTo>
                  <a:pt x="24" y="22"/>
                  <a:pt x="27" y="25"/>
                  <a:pt x="29" y="28"/>
                </a:cubicBezTo>
                <a:cubicBezTo>
                  <a:pt x="28" y="28"/>
                  <a:pt x="28" y="29"/>
                  <a:pt x="28" y="29"/>
                </a:cubicBezTo>
                <a:cubicBezTo>
                  <a:pt x="28" y="29"/>
                  <a:pt x="28" y="29"/>
                  <a:pt x="28" y="30"/>
                </a:cubicBezTo>
                <a:cubicBezTo>
                  <a:pt x="28" y="30"/>
                  <a:pt x="28" y="30"/>
                  <a:pt x="28" y="31"/>
                </a:cubicBezTo>
                <a:cubicBezTo>
                  <a:pt x="29" y="31"/>
                  <a:pt x="29" y="32"/>
                  <a:pt x="30" y="32"/>
                </a:cubicBezTo>
                <a:cubicBezTo>
                  <a:pt x="31" y="32"/>
                  <a:pt x="31" y="31"/>
                  <a:pt x="31" y="31"/>
                </a:cubicBezTo>
                <a:cubicBezTo>
                  <a:pt x="31" y="31"/>
                  <a:pt x="31" y="31"/>
                  <a:pt x="32" y="31"/>
                </a:cubicBezTo>
                <a:cubicBezTo>
                  <a:pt x="32" y="31"/>
                  <a:pt x="33" y="32"/>
                  <a:pt x="33" y="33"/>
                </a:cubicBezTo>
                <a:cubicBezTo>
                  <a:pt x="33" y="32"/>
                  <a:pt x="34" y="32"/>
                  <a:pt x="34" y="32"/>
                </a:cubicBezTo>
                <a:cubicBezTo>
                  <a:pt x="33" y="31"/>
                  <a:pt x="33" y="31"/>
                  <a:pt x="32" y="30"/>
                </a:cubicBezTo>
                <a:cubicBezTo>
                  <a:pt x="33" y="30"/>
                  <a:pt x="33" y="29"/>
                  <a:pt x="33" y="29"/>
                </a:cubicBezTo>
                <a:cubicBezTo>
                  <a:pt x="34" y="26"/>
                  <a:pt x="36" y="24"/>
                  <a:pt x="37" y="21"/>
                </a:cubicBezTo>
                <a:cubicBezTo>
                  <a:pt x="37" y="21"/>
                  <a:pt x="36" y="20"/>
                  <a:pt x="35" y="20"/>
                </a:cubicBezTo>
                <a:cubicBezTo>
                  <a:pt x="33" y="22"/>
                  <a:pt x="32" y="24"/>
                  <a:pt x="30" y="27"/>
                </a:cubicBezTo>
                <a:cubicBezTo>
                  <a:pt x="30" y="27"/>
                  <a:pt x="30" y="27"/>
                  <a:pt x="30" y="27"/>
                </a:cubicBezTo>
                <a:cubicBezTo>
                  <a:pt x="28" y="24"/>
                  <a:pt x="25" y="21"/>
                  <a:pt x="23" y="18"/>
                </a:cubicBezTo>
                <a:cubicBezTo>
                  <a:pt x="23" y="18"/>
                  <a:pt x="22" y="19"/>
                  <a:pt x="22" y="19"/>
                </a:cubicBezTo>
                <a:close/>
              </a:path>
            </a:pathLst>
          </a:custGeom>
          <a:solidFill>
            <a:srgbClr val="FFFFFF"/>
          </a:solidFill>
          <a:ln w="9525">
            <a:noFill/>
          </a:ln>
        </p:spPr>
        <p:txBody>
          <a:bodyPr/>
          <a:lstStyle/>
          <a:p>
            <a:endParaRPr lang="zh-CN" altLang="en-US" sz="2110"/>
          </a:p>
        </p:txBody>
      </p:sp>
      <p:sp>
        <p:nvSpPr>
          <p:cNvPr id="143422" name="Freeform 71"/>
          <p:cNvSpPr>
            <a:spLocks noEditPoints="1"/>
          </p:cNvSpPr>
          <p:nvPr/>
        </p:nvSpPr>
        <p:spPr>
          <a:xfrm>
            <a:off x="5316017" y="5247020"/>
            <a:ext cx="550819" cy="480503"/>
          </a:xfrm>
          <a:custGeom>
            <a:avLst/>
            <a:gdLst/>
            <a:ahLst/>
            <a:cxnLst>
              <a:cxn ang="0">
                <a:pos x="350576" y="113903"/>
              </a:cxn>
              <a:cxn ang="0">
                <a:pos x="457895" y="156617"/>
              </a:cxn>
              <a:cxn ang="0">
                <a:pos x="472205" y="170855"/>
              </a:cxn>
              <a:cxn ang="0">
                <a:pos x="522287" y="334590"/>
              </a:cxn>
              <a:cxn ang="0">
                <a:pos x="522287" y="384423"/>
              </a:cxn>
              <a:cxn ang="0">
                <a:pos x="507978" y="405779"/>
              </a:cxn>
              <a:cxn ang="0">
                <a:pos x="457895" y="434255"/>
              </a:cxn>
              <a:cxn ang="0">
                <a:pos x="414968" y="455612"/>
              </a:cxn>
              <a:cxn ang="0">
                <a:pos x="372040" y="434255"/>
              </a:cxn>
              <a:cxn ang="0">
                <a:pos x="329112" y="405779"/>
              </a:cxn>
              <a:cxn ang="0">
                <a:pos x="186020" y="434255"/>
              </a:cxn>
              <a:cxn ang="0">
                <a:pos x="143092" y="455612"/>
              </a:cxn>
              <a:cxn ang="0">
                <a:pos x="100165" y="434255"/>
              </a:cxn>
              <a:cxn ang="0">
                <a:pos x="64392" y="405779"/>
              </a:cxn>
              <a:cxn ang="0">
                <a:pos x="28618" y="313233"/>
              </a:cxn>
              <a:cxn ang="0">
                <a:pos x="64392" y="284758"/>
              </a:cxn>
              <a:cxn ang="0">
                <a:pos x="300494" y="42714"/>
              </a:cxn>
              <a:cxn ang="0">
                <a:pos x="436432" y="56952"/>
              </a:cxn>
              <a:cxn ang="0">
                <a:pos x="300494" y="42714"/>
              </a:cxn>
              <a:cxn ang="0">
                <a:pos x="350576" y="0"/>
              </a:cxn>
              <a:cxn ang="0">
                <a:pos x="178865" y="28476"/>
              </a:cxn>
              <a:cxn ang="0">
                <a:pos x="0" y="56952"/>
              </a:cxn>
              <a:cxn ang="0">
                <a:pos x="264721" y="92546"/>
              </a:cxn>
              <a:cxn ang="0">
                <a:pos x="0" y="56952"/>
              </a:cxn>
              <a:cxn ang="0">
                <a:pos x="143092" y="370185"/>
              </a:cxn>
              <a:cxn ang="0">
                <a:pos x="121628" y="391542"/>
              </a:cxn>
              <a:cxn ang="0">
                <a:pos x="143092" y="412898"/>
              </a:cxn>
              <a:cxn ang="0">
                <a:pos x="171711" y="391542"/>
              </a:cxn>
              <a:cxn ang="0">
                <a:pos x="465050" y="370185"/>
              </a:cxn>
              <a:cxn ang="0">
                <a:pos x="486514" y="334590"/>
              </a:cxn>
              <a:cxn ang="0">
                <a:pos x="372040" y="192211"/>
              </a:cxn>
              <a:cxn ang="0">
                <a:pos x="372040" y="348828"/>
              </a:cxn>
              <a:cxn ang="0">
                <a:pos x="414968" y="334590"/>
              </a:cxn>
              <a:cxn ang="0">
                <a:pos x="457895" y="348828"/>
              </a:cxn>
              <a:cxn ang="0">
                <a:pos x="429277" y="377304"/>
              </a:cxn>
              <a:cxn ang="0">
                <a:pos x="393504" y="377304"/>
              </a:cxn>
              <a:cxn ang="0">
                <a:pos x="393504" y="412898"/>
              </a:cxn>
              <a:cxn ang="0">
                <a:pos x="429277" y="412898"/>
              </a:cxn>
              <a:cxn ang="0">
                <a:pos x="429277" y="377304"/>
              </a:cxn>
            </a:cxnLst>
            <a:rect l="0" t="0" r="0" b="0"/>
            <a:pathLst>
              <a:path w="73" h="64">
                <a:moveTo>
                  <a:pt x="9" y="16"/>
                </a:moveTo>
                <a:cubicBezTo>
                  <a:pt x="49" y="16"/>
                  <a:pt x="49" y="16"/>
                  <a:pt x="49" y="16"/>
                </a:cubicBezTo>
                <a:cubicBezTo>
                  <a:pt x="49" y="22"/>
                  <a:pt x="49" y="22"/>
                  <a:pt x="49" y="22"/>
                </a:cubicBezTo>
                <a:cubicBezTo>
                  <a:pt x="64" y="22"/>
                  <a:pt x="64" y="22"/>
                  <a:pt x="64" y="22"/>
                </a:cubicBezTo>
                <a:cubicBezTo>
                  <a:pt x="66" y="22"/>
                  <a:pt x="66" y="22"/>
                  <a:pt x="66" y="22"/>
                </a:cubicBezTo>
                <a:cubicBezTo>
                  <a:pt x="66" y="24"/>
                  <a:pt x="66" y="24"/>
                  <a:pt x="66" y="24"/>
                </a:cubicBezTo>
                <a:cubicBezTo>
                  <a:pt x="73" y="46"/>
                  <a:pt x="73" y="46"/>
                  <a:pt x="73" y="46"/>
                </a:cubicBezTo>
                <a:cubicBezTo>
                  <a:pt x="73" y="47"/>
                  <a:pt x="73" y="47"/>
                  <a:pt x="73" y="47"/>
                </a:cubicBezTo>
                <a:cubicBezTo>
                  <a:pt x="73" y="47"/>
                  <a:pt x="73" y="47"/>
                  <a:pt x="73" y="47"/>
                </a:cubicBezTo>
                <a:cubicBezTo>
                  <a:pt x="73" y="54"/>
                  <a:pt x="73" y="54"/>
                  <a:pt x="73" y="54"/>
                </a:cubicBezTo>
                <a:cubicBezTo>
                  <a:pt x="73" y="57"/>
                  <a:pt x="73" y="57"/>
                  <a:pt x="73" y="57"/>
                </a:cubicBezTo>
                <a:cubicBezTo>
                  <a:pt x="71" y="57"/>
                  <a:pt x="71" y="57"/>
                  <a:pt x="71" y="57"/>
                </a:cubicBezTo>
                <a:cubicBezTo>
                  <a:pt x="66" y="57"/>
                  <a:pt x="66" y="57"/>
                  <a:pt x="66" y="57"/>
                </a:cubicBezTo>
                <a:cubicBezTo>
                  <a:pt x="66" y="58"/>
                  <a:pt x="65" y="60"/>
                  <a:pt x="64" y="61"/>
                </a:cubicBezTo>
                <a:cubicBezTo>
                  <a:pt x="64" y="61"/>
                  <a:pt x="64" y="61"/>
                  <a:pt x="64" y="61"/>
                </a:cubicBezTo>
                <a:cubicBezTo>
                  <a:pt x="62" y="63"/>
                  <a:pt x="60" y="64"/>
                  <a:pt x="58" y="64"/>
                </a:cubicBezTo>
                <a:cubicBezTo>
                  <a:pt x="55" y="64"/>
                  <a:pt x="53" y="63"/>
                  <a:pt x="52" y="61"/>
                </a:cubicBezTo>
                <a:cubicBezTo>
                  <a:pt x="52" y="61"/>
                  <a:pt x="52" y="61"/>
                  <a:pt x="52" y="61"/>
                </a:cubicBezTo>
                <a:cubicBezTo>
                  <a:pt x="50" y="60"/>
                  <a:pt x="50" y="58"/>
                  <a:pt x="49" y="57"/>
                </a:cubicBezTo>
                <a:cubicBezTo>
                  <a:pt x="46" y="57"/>
                  <a:pt x="46" y="57"/>
                  <a:pt x="46" y="57"/>
                </a:cubicBezTo>
                <a:cubicBezTo>
                  <a:pt x="29" y="57"/>
                  <a:pt x="29" y="57"/>
                  <a:pt x="29" y="57"/>
                </a:cubicBezTo>
                <a:cubicBezTo>
                  <a:pt x="28" y="58"/>
                  <a:pt x="27" y="60"/>
                  <a:pt x="26" y="61"/>
                </a:cubicBezTo>
                <a:cubicBezTo>
                  <a:pt x="26" y="61"/>
                  <a:pt x="26" y="61"/>
                  <a:pt x="26" y="61"/>
                </a:cubicBezTo>
                <a:cubicBezTo>
                  <a:pt x="25" y="63"/>
                  <a:pt x="23" y="64"/>
                  <a:pt x="20" y="64"/>
                </a:cubicBezTo>
                <a:cubicBezTo>
                  <a:pt x="18" y="64"/>
                  <a:pt x="16" y="63"/>
                  <a:pt x="14" y="61"/>
                </a:cubicBezTo>
                <a:cubicBezTo>
                  <a:pt x="14" y="61"/>
                  <a:pt x="14" y="61"/>
                  <a:pt x="14" y="61"/>
                </a:cubicBezTo>
                <a:cubicBezTo>
                  <a:pt x="13" y="60"/>
                  <a:pt x="12" y="58"/>
                  <a:pt x="12" y="57"/>
                </a:cubicBezTo>
                <a:cubicBezTo>
                  <a:pt x="9" y="57"/>
                  <a:pt x="9" y="57"/>
                  <a:pt x="9" y="57"/>
                </a:cubicBezTo>
                <a:cubicBezTo>
                  <a:pt x="9" y="44"/>
                  <a:pt x="9" y="44"/>
                  <a:pt x="9" y="44"/>
                </a:cubicBezTo>
                <a:cubicBezTo>
                  <a:pt x="4" y="44"/>
                  <a:pt x="4" y="44"/>
                  <a:pt x="4" y="44"/>
                </a:cubicBezTo>
                <a:cubicBezTo>
                  <a:pt x="2" y="40"/>
                  <a:pt x="2" y="40"/>
                  <a:pt x="2" y="40"/>
                </a:cubicBezTo>
                <a:cubicBezTo>
                  <a:pt x="9" y="40"/>
                  <a:pt x="9" y="40"/>
                  <a:pt x="9" y="40"/>
                </a:cubicBezTo>
                <a:cubicBezTo>
                  <a:pt x="9" y="16"/>
                  <a:pt x="9" y="16"/>
                  <a:pt x="9" y="16"/>
                </a:cubicBezTo>
                <a:close/>
                <a:moveTo>
                  <a:pt x="42" y="6"/>
                </a:moveTo>
                <a:cubicBezTo>
                  <a:pt x="60" y="6"/>
                  <a:pt x="60" y="6"/>
                  <a:pt x="60" y="6"/>
                </a:cubicBezTo>
                <a:cubicBezTo>
                  <a:pt x="61" y="8"/>
                  <a:pt x="61" y="8"/>
                  <a:pt x="61" y="8"/>
                </a:cubicBezTo>
                <a:cubicBezTo>
                  <a:pt x="43" y="8"/>
                  <a:pt x="43" y="8"/>
                  <a:pt x="43" y="8"/>
                </a:cubicBezTo>
                <a:cubicBezTo>
                  <a:pt x="42" y="6"/>
                  <a:pt x="42" y="6"/>
                  <a:pt x="42" y="6"/>
                </a:cubicBezTo>
                <a:close/>
                <a:moveTo>
                  <a:pt x="24" y="0"/>
                </a:moveTo>
                <a:cubicBezTo>
                  <a:pt x="49" y="0"/>
                  <a:pt x="49" y="0"/>
                  <a:pt x="49" y="0"/>
                </a:cubicBezTo>
                <a:cubicBezTo>
                  <a:pt x="50" y="4"/>
                  <a:pt x="50" y="4"/>
                  <a:pt x="50" y="4"/>
                </a:cubicBezTo>
                <a:cubicBezTo>
                  <a:pt x="25" y="4"/>
                  <a:pt x="25" y="4"/>
                  <a:pt x="25" y="4"/>
                </a:cubicBezTo>
                <a:cubicBezTo>
                  <a:pt x="24" y="0"/>
                  <a:pt x="24" y="0"/>
                  <a:pt x="24" y="0"/>
                </a:cubicBezTo>
                <a:close/>
                <a:moveTo>
                  <a:pt x="0" y="8"/>
                </a:moveTo>
                <a:cubicBezTo>
                  <a:pt x="36" y="8"/>
                  <a:pt x="36" y="8"/>
                  <a:pt x="36" y="8"/>
                </a:cubicBezTo>
                <a:cubicBezTo>
                  <a:pt x="37" y="13"/>
                  <a:pt x="37" y="13"/>
                  <a:pt x="37" y="13"/>
                </a:cubicBezTo>
                <a:cubicBezTo>
                  <a:pt x="2" y="13"/>
                  <a:pt x="2" y="13"/>
                  <a:pt x="2" y="13"/>
                </a:cubicBezTo>
                <a:cubicBezTo>
                  <a:pt x="0" y="8"/>
                  <a:pt x="0" y="8"/>
                  <a:pt x="0" y="8"/>
                </a:cubicBezTo>
                <a:close/>
                <a:moveTo>
                  <a:pt x="23" y="53"/>
                </a:moveTo>
                <a:cubicBezTo>
                  <a:pt x="22" y="52"/>
                  <a:pt x="21" y="52"/>
                  <a:pt x="20" y="52"/>
                </a:cubicBezTo>
                <a:cubicBezTo>
                  <a:pt x="19" y="52"/>
                  <a:pt x="18" y="52"/>
                  <a:pt x="18" y="53"/>
                </a:cubicBezTo>
                <a:cubicBezTo>
                  <a:pt x="17" y="53"/>
                  <a:pt x="17" y="54"/>
                  <a:pt x="17" y="55"/>
                </a:cubicBezTo>
                <a:cubicBezTo>
                  <a:pt x="17" y="56"/>
                  <a:pt x="17" y="57"/>
                  <a:pt x="18" y="58"/>
                </a:cubicBezTo>
                <a:cubicBezTo>
                  <a:pt x="18" y="58"/>
                  <a:pt x="19" y="58"/>
                  <a:pt x="20" y="58"/>
                </a:cubicBezTo>
                <a:cubicBezTo>
                  <a:pt x="21" y="58"/>
                  <a:pt x="22" y="58"/>
                  <a:pt x="23" y="58"/>
                </a:cubicBezTo>
                <a:cubicBezTo>
                  <a:pt x="23" y="57"/>
                  <a:pt x="24" y="56"/>
                  <a:pt x="24" y="55"/>
                </a:cubicBezTo>
                <a:cubicBezTo>
                  <a:pt x="24" y="54"/>
                  <a:pt x="23" y="53"/>
                  <a:pt x="23" y="53"/>
                </a:cubicBezTo>
                <a:close/>
                <a:moveTo>
                  <a:pt x="65" y="52"/>
                </a:moveTo>
                <a:cubicBezTo>
                  <a:pt x="68" y="52"/>
                  <a:pt x="68" y="52"/>
                  <a:pt x="68" y="52"/>
                </a:cubicBezTo>
                <a:cubicBezTo>
                  <a:pt x="68" y="47"/>
                  <a:pt x="68" y="47"/>
                  <a:pt x="68" y="47"/>
                </a:cubicBezTo>
                <a:cubicBezTo>
                  <a:pt x="62" y="27"/>
                  <a:pt x="62" y="27"/>
                  <a:pt x="62" y="27"/>
                </a:cubicBezTo>
                <a:cubicBezTo>
                  <a:pt x="52" y="27"/>
                  <a:pt x="52" y="27"/>
                  <a:pt x="52" y="27"/>
                </a:cubicBezTo>
                <a:cubicBezTo>
                  <a:pt x="52" y="49"/>
                  <a:pt x="52" y="49"/>
                  <a:pt x="52" y="49"/>
                </a:cubicBezTo>
                <a:cubicBezTo>
                  <a:pt x="52" y="49"/>
                  <a:pt x="52" y="49"/>
                  <a:pt x="52" y="49"/>
                </a:cubicBezTo>
                <a:cubicBezTo>
                  <a:pt x="52" y="49"/>
                  <a:pt x="52" y="49"/>
                  <a:pt x="52" y="49"/>
                </a:cubicBezTo>
                <a:cubicBezTo>
                  <a:pt x="53" y="48"/>
                  <a:pt x="55" y="47"/>
                  <a:pt x="58" y="47"/>
                </a:cubicBezTo>
                <a:cubicBezTo>
                  <a:pt x="60" y="47"/>
                  <a:pt x="62" y="48"/>
                  <a:pt x="64" y="49"/>
                </a:cubicBezTo>
                <a:cubicBezTo>
                  <a:pt x="64" y="49"/>
                  <a:pt x="64" y="49"/>
                  <a:pt x="64" y="49"/>
                </a:cubicBezTo>
                <a:cubicBezTo>
                  <a:pt x="64" y="50"/>
                  <a:pt x="65" y="51"/>
                  <a:pt x="65" y="52"/>
                </a:cubicBezTo>
                <a:close/>
                <a:moveTo>
                  <a:pt x="60" y="53"/>
                </a:moveTo>
                <a:cubicBezTo>
                  <a:pt x="59" y="52"/>
                  <a:pt x="59" y="52"/>
                  <a:pt x="58" y="52"/>
                </a:cubicBezTo>
                <a:cubicBezTo>
                  <a:pt x="57" y="52"/>
                  <a:pt x="56" y="52"/>
                  <a:pt x="55" y="53"/>
                </a:cubicBezTo>
                <a:cubicBezTo>
                  <a:pt x="55" y="53"/>
                  <a:pt x="54" y="54"/>
                  <a:pt x="54" y="55"/>
                </a:cubicBezTo>
                <a:cubicBezTo>
                  <a:pt x="54" y="56"/>
                  <a:pt x="55" y="57"/>
                  <a:pt x="55" y="58"/>
                </a:cubicBezTo>
                <a:cubicBezTo>
                  <a:pt x="56" y="58"/>
                  <a:pt x="57" y="58"/>
                  <a:pt x="58" y="58"/>
                </a:cubicBezTo>
                <a:cubicBezTo>
                  <a:pt x="59" y="58"/>
                  <a:pt x="59" y="58"/>
                  <a:pt x="60" y="58"/>
                </a:cubicBezTo>
                <a:cubicBezTo>
                  <a:pt x="61" y="57"/>
                  <a:pt x="61" y="56"/>
                  <a:pt x="61" y="55"/>
                </a:cubicBezTo>
                <a:cubicBezTo>
                  <a:pt x="61" y="54"/>
                  <a:pt x="61" y="53"/>
                  <a:pt x="60" y="53"/>
                </a:cubicBezTo>
                <a:close/>
              </a:path>
            </a:pathLst>
          </a:custGeom>
          <a:solidFill>
            <a:srgbClr val="FFFFFF"/>
          </a:solidFill>
          <a:ln w="9525">
            <a:noFill/>
          </a:ln>
        </p:spPr>
        <p:txBody>
          <a:bodyPr/>
          <a:lstStyle/>
          <a:p>
            <a:endParaRPr lang="zh-CN" altLang="en-US" sz="2110"/>
          </a:p>
        </p:txBody>
      </p:sp>
      <p:sp>
        <p:nvSpPr>
          <p:cNvPr id="143423" name="Freeform 101"/>
          <p:cNvSpPr>
            <a:spLocks noEditPoints="1"/>
          </p:cNvSpPr>
          <p:nvPr/>
        </p:nvSpPr>
        <p:spPr>
          <a:xfrm>
            <a:off x="5361220" y="1729475"/>
            <a:ext cx="381723" cy="503941"/>
          </a:xfrm>
          <a:custGeom>
            <a:avLst/>
            <a:gdLst/>
            <a:ahLst/>
            <a:cxnLst>
              <a:cxn ang="0">
                <a:pos x="300487" y="163830"/>
              </a:cxn>
              <a:cxn ang="0">
                <a:pos x="307316" y="170656"/>
              </a:cxn>
              <a:cxn ang="0">
                <a:pos x="286828" y="232093"/>
              </a:cxn>
              <a:cxn ang="0">
                <a:pos x="177560" y="320834"/>
              </a:cxn>
              <a:cxn ang="0">
                <a:pos x="75122" y="232093"/>
              </a:cxn>
              <a:cxn ang="0">
                <a:pos x="54634" y="170656"/>
              </a:cxn>
              <a:cxn ang="0">
                <a:pos x="61463" y="163830"/>
              </a:cxn>
              <a:cxn ang="0">
                <a:pos x="61463" y="150178"/>
              </a:cxn>
              <a:cxn ang="0">
                <a:pos x="20488" y="116046"/>
              </a:cxn>
              <a:cxn ang="0">
                <a:pos x="109268" y="13653"/>
              </a:cxn>
              <a:cxn ang="0">
                <a:pos x="143414" y="102394"/>
              </a:cxn>
              <a:cxn ang="0">
                <a:pos x="177560" y="0"/>
              </a:cxn>
              <a:cxn ang="0">
                <a:pos x="211707" y="102394"/>
              </a:cxn>
              <a:cxn ang="0">
                <a:pos x="245853" y="13653"/>
              </a:cxn>
              <a:cxn ang="0">
                <a:pos x="327804" y="116046"/>
              </a:cxn>
              <a:cxn ang="0">
                <a:pos x="300487" y="150178"/>
              </a:cxn>
              <a:cxn ang="0">
                <a:pos x="259511" y="157004"/>
              </a:cxn>
              <a:cxn ang="0">
                <a:pos x="95609" y="177483"/>
              </a:cxn>
              <a:cxn ang="0">
                <a:pos x="75122" y="177483"/>
              </a:cxn>
              <a:cxn ang="0">
                <a:pos x="75122" y="204788"/>
              </a:cxn>
              <a:cxn ang="0">
                <a:pos x="95609" y="218440"/>
              </a:cxn>
              <a:cxn ang="0">
                <a:pos x="129756" y="279877"/>
              </a:cxn>
              <a:cxn ang="0">
                <a:pos x="232194" y="279877"/>
              </a:cxn>
              <a:cxn ang="0">
                <a:pos x="266341" y="218440"/>
              </a:cxn>
              <a:cxn ang="0">
                <a:pos x="279999" y="204788"/>
              </a:cxn>
              <a:cxn ang="0">
                <a:pos x="286828" y="177483"/>
              </a:cxn>
              <a:cxn ang="0">
                <a:pos x="266341" y="177483"/>
              </a:cxn>
              <a:cxn ang="0">
                <a:pos x="47805" y="320834"/>
              </a:cxn>
              <a:cxn ang="0">
                <a:pos x="68292" y="477838"/>
              </a:cxn>
              <a:cxn ang="0">
                <a:pos x="47805" y="320834"/>
              </a:cxn>
              <a:cxn ang="0">
                <a:pos x="95609" y="320834"/>
              </a:cxn>
              <a:cxn ang="0">
                <a:pos x="259511" y="320834"/>
              </a:cxn>
              <a:cxn ang="0">
                <a:pos x="95609" y="389097"/>
              </a:cxn>
              <a:cxn ang="0">
                <a:pos x="293658" y="320834"/>
              </a:cxn>
              <a:cxn ang="0">
                <a:pos x="361950" y="477838"/>
              </a:cxn>
              <a:cxn ang="0">
                <a:pos x="293658" y="320834"/>
              </a:cxn>
              <a:cxn ang="0">
                <a:pos x="95609" y="477838"/>
              </a:cxn>
              <a:cxn ang="0">
                <a:pos x="259511" y="430054"/>
              </a:cxn>
            </a:cxnLst>
            <a:rect l="0" t="0" r="0" b="0"/>
            <a:pathLst>
              <a:path w="53" h="70">
                <a:moveTo>
                  <a:pt x="44" y="24"/>
                </a:moveTo>
                <a:cubicBezTo>
                  <a:pt x="44" y="24"/>
                  <a:pt x="44" y="24"/>
                  <a:pt x="44" y="24"/>
                </a:cubicBezTo>
                <a:cubicBezTo>
                  <a:pt x="45" y="25"/>
                  <a:pt x="45" y="25"/>
                  <a:pt x="45" y="25"/>
                </a:cubicBezTo>
                <a:cubicBezTo>
                  <a:pt x="45" y="25"/>
                  <a:pt x="45" y="25"/>
                  <a:pt x="45" y="25"/>
                </a:cubicBezTo>
                <a:cubicBezTo>
                  <a:pt x="45" y="27"/>
                  <a:pt x="45" y="29"/>
                  <a:pt x="44" y="31"/>
                </a:cubicBezTo>
                <a:cubicBezTo>
                  <a:pt x="43" y="32"/>
                  <a:pt x="43" y="33"/>
                  <a:pt x="42" y="34"/>
                </a:cubicBezTo>
                <a:cubicBezTo>
                  <a:pt x="40" y="37"/>
                  <a:pt x="38" y="40"/>
                  <a:pt x="36" y="43"/>
                </a:cubicBezTo>
                <a:cubicBezTo>
                  <a:pt x="33" y="45"/>
                  <a:pt x="30" y="47"/>
                  <a:pt x="26" y="47"/>
                </a:cubicBezTo>
                <a:cubicBezTo>
                  <a:pt x="23" y="47"/>
                  <a:pt x="20" y="45"/>
                  <a:pt x="17" y="43"/>
                </a:cubicBezTo>
                <a:cubicBezTo>
                  <a:pt x="14" y="40"/>
                  <a:pt x="12" y="37"/>
                  <a:pt x="11" y="34"/>
                </a:cubicBezTo>
                <a:cubicBezTo>
                  <a:pt x="10" y="33"/>
                  <a:pt x="9" y="32"/>
                  <a:pt x="9" y="31"/>
                </a:cubicBezTo>
                <a:cubicBezTo>
                  <a:pt x="8" y="29"/>
                  <a:pt x="8" y="28"/>
                  <a:pt x="8" y="25"/>
                </a:cubicBezTo>
                <a:cubicBezTo>
                  <a:pt x="8" y="25"/>
                  <a:pt x="8" y="25"/>
                  <a:pt x="8" y="25"/>
                </a:cubicBezTo>
                <a:cubicBezTo>
                  <a:pt x="9" y="24"/>
                  <a:pt x="9" y="24"/>
                  <a:pt x="9" y="24"/>
                </a:cubicBezTo>
                <a:cubicBezTo>
                  <a:pt x="9" y="24"/>
                  <a:pt x="9" y="24"/>
                  <a:pt x="9" y="24"/>
                </a:cubicBezTo>
                <a:cubicBezTo>
                  <a:pt x="9" y="23"/>
                  <a:pt x="9" y="23"/>
                  <a:pt x="9" y="22"/>
                </a:cubicBezTo>
                <a:cubicBezTo>
                  <a:pt x="7" y="22"/>
                  <a:pt x="5" y="21"/>
                  <a:pt x="3" y="21"/>
                </a:cubicBezTo>
                <a:cubicBezTo>
                  <a:pt x="3" y="20"/>
                  <a:pt x="3" y="19"/>
                  <a:pt x="3" y="17"/>
                </a:cubicBezTo>
                <a:cubicBezTo>
                  <a:pt x="6" y="17"/>
                  <a:pt x="6" y="17"/>
                  <a:pt x="6" y="17"/>
                </a:cubicBezTo>
                <a:cubicBezTo>
                  <a:pt x="6" y="11"/>
                  <a:pt x="10" y="5"/>
                  <a:pt x="16" y="2"/>
                </a:cubicBezTo>
                <a:cubicBezTo>
                  <a:pt x="19" y="15"/>
                  <a:pt x="19" y="15"/>
                  <a:pt x="19" y="15"/>
                </a:cubicBezTo>
                <a:cubicBezTo>
                  <a:pt x="21" y="15"/>
                  <a:pt x="21" y="15"/>
                  <a:pt x="21" y="15"/>
                </a:cubicBezTo>
                <a:cubicBezTo>
                  <a:pt x="21" y="0"/>
                  <a:pt x="21" y="0"/>
                  <a:pt x="21" y="0"/>
                </a:cubicBezTo>
                <a:cubicBezTo>
                  <a:pt x="23" y="0"/>
                  <a:pt x="24" y="0"/>
                  <a:pt x="26" y="0"/>
                </a:cubicBezTo>
                <a:cubicBezTo>
                  <a:pt x="27" y="0"/>
                  <a:pt x="29" y="0"/>
                  <a:pt x="31" y="0"/>
                </a:cubicBezTo>
                <a:cubicBezTo>
                  <a:pt x="31" y="15"/>
                  <a:pt x="31" y="15"/>
                  <a:pt x="31" y="15"/>
                </a:cubicBezTo>
                <a:cubicBezTo>
                  <a:pt x="33" y="15"/>
                  <a:pt x="33" y="15"/>
                  <a:pt x="33" y="15"/>
                </a:cubicBezTo>
                <a:cubicBezTo>
                  <a:pt x="36" y="2"/>
                  <a:pt x="36" y="2"/>
                  <a:pt x="36" y="2"/>
                </a:cubicBezTo>
                <a:cubicBezTo>
                  <a:pt x="42" y="5"/>
                  <a:pt x="46" y="11"/>
                  <a:pt x="46" y="17"/>
                </a:cubicBezTo>
                <a:cubicBezTo>
                  <a:pt x="48" y="17"/>
                  <a:pt x="48" y="17"/>
                  <a:pt x="48" y="17"/>
                </a:cubicBezTo>
                <a:cubicBezTo>
                  <a:pt x="48" y="19"/>
                  <a:pt x="48" y="20"/>
                  <a:pt x="48" y="21"/>
                </a:cubicBezTo>
                <a:cubicBezTo>
                  <a:pt x="47" y="21"/>
                  <a:pt x="45" y="22"/>
                  <a:pt x="44" y="22"/>
                </a:cubicBezTo>
                <a:cubicBezTo>
                  <a:pt x="44" y="23"/>
                  <a:pt x="44" y="23"/>
                  <a:pt x="44" y="24"/>
                </a:cubicBezTo>
                <a:close/>
                <a:moveTo>
                  <a:pt x="38" y="23"/>
                </a:moveTo>
                <a:cubicBezTo>
                  <a:pt x="31" y="24"/>
                  <a:pt x="23" y="24"/>
                  <a:pt x="16" y="24"/>
                </a:cubicBezTo>
                <a:cubicBezTo>
                  <a:pt x="14" y="26"/>
                  <a:pt x="14" y="26"/>
                  <a:pt x="14" y="26"/>
                </a:cubicBezTo>
                <a:cubicBezTo>
                  <a:pt x="14" y="26"/>
                  <a:pt x="13" y="26"/>
                  <a:pt x="12" y="26"/>
                </a:cubicBezTo>
                <a:cubicBezTo>
                  <a:pt x="11" y="26"/>
                  <a:pt x="11" y="26"/>
                  <a:pt x="11" y="26"/>
                </a:cubicBezTo>
                <a:cubicBezTo>
                  <a:pt x="11" y="26"/>
                  <a:pt x="11" y="26"/>
                  <a:pt x="11" y="26"/>
                </a:cubicBezTo>
                <a:cubicBezTo>
                  <a:pt x="11" y="28"/>
                  <a:pt x="11" y="29"/>
                  <a:pt x="11" y="30"/>
                </a:cubicBezTo>
                <a:cubicBezTo>
                  <a:pt x="12" y="31"/>
                  <a:pt x="12" y="31"/>
                  <a:pt x="13" y="31"/>
                </a:cubicBezTo>
                <a:cubicBezTo>
                  <a:pt x="14" y="32"/>
                  <a:pt x="14" y="32"/>
                  <a:pt x="14" y="32"/>
                </a:cubicBezTo>
                <a:cubicBezTo>
                  <a:pt x="14" y="32"/>
                  <a:pt x="14" y="32"/>
                  <a:pt x="14" y="32"/>
                </a:cubicBezTo>
                <a:cubicBezTo>
                  <a:pt x="15" y="36"/>
                  <a:pt x="17" y="39"/>
                  <a:pt x="19" y="41"/>
                </a:cubicBezTo>
                <a:cubicBezTo>
                  <a:pt x="21" y="43"/>
                  <a:pt x="24" y="44"/>
                  <a:pt x="26" y="44"/>
                </a:cubicBezTo>
                <a:cubicBezTo>
                  <a:pt x="29" y="44"/>
                  <a:pt x="32" y="43"/>
                  <a:pt x="34" y="41"/>
                </a:cubicBezTo>
                <a:cubicBezTo>
                  <a:pt x="36" y="39"/>
                  <a:pt x="38" y="36"/>
                  <a:pt x="39" y="32"/>
                </a:cubicBezTo>
                <a:cubicBezTo>
                  <a:pt x="39" y="32"/>
                  <a:pt x="39" y="32"/>
                  <a:pt x="39" y="32"/>
                </a:cubicBezTo>
                <a:cubicBezTo>
                  <a:pt x="40" y="31"/>
                  <a:pt x="40" y="31"/>
                  <a:pt x="40" y="31"/>
                </a:cubicBezTo>
                <a:cubicBezTo>
                  <a:pt x="41" y="31"/>
                  <a:pt x="41" y="31"/>
                  <a:pt x="41" y="30"/>
                </a:cubicBezTo>
                <a:cubicBezTo>
                  <a:pt x="42" y="29"/>
                  <a:pt x="42" y="28"/>
                  <a:pt x="42" y="26"/>
                </a:cubicBezTo>
                <a:cubicBezTo>
                  <a:pt x="42" y="26"/>
                  <a:pt x="42" y="26"/>
                  <a:pt x="42" y="26"/>
                </a:cubicBezTo>
                <a:cubicBezTo>
                  <a:pt x="42" y="26"/>
                  <a:pt x="42" y="26"/>
                  <a:pt x="42" y="26"/>
                </a:cubicBezTo>
                <a:cubicBezTo>
                  <a:pt x="41" y="26"/>
                  <a:pt x="40" y="26"/>
                  <a:pt x="39" y="26"/>
                </a:cubicBezTo>
                <a:cubicBezTo>
                  <a:pt x="38" y="23"/>
                  <a:pt x="38" y="23"/>
                  <a:pt x="38" y="23"/>
                </a:cubicBezTo>
                <a:close/>
                <a:moveTo>
                  <a:pt x="7" y="47"/>
                </a:moveTo>
                <a:cubicBezTo>
                  <a:pt x="8" y="47"/>
                  <a:pt x="9" y="47"/>
                  <a:pt x="10" y="47"/>
                </a:cubicBezTo>
                <a:cubicBezTo>
                  <a:pt x="10" y="70"/>
                  <a:pt x="10" y="70"/>
                  <a:pt x="10" y="70"/>
                </a:cubicBezTo>
                <a:cubicBezTo>
                  <a:pt x="0" y="70"/>
                  <a:pt x="0" y="70"/>
                  <a:pt x="0" y="70"/>
                </a:cubicBezTo>
                <a:cubicBezTo>
                  <a:pt x="0" y="63"/>
                  <a:pt x="1" y="53"/>
                  <a:pt x="7" y="47"/>
                </a:cubicBezTo>
                <a:close/>
                <a:moveTo>
                  <a:pt x="14" y="47"/>
                </a:moveTo>
                <a:cubicBezTo>
                  <a:pt x="14" y="47"/>
                  <a:pt x="14" y="47"/>
                  <a:pt x="14" y="47"/>
                </a:cubicBezTo>
                <a:cubicBezTo>
                  <a:pt x="17" y="50"/>
                  <a:pt x="21" y="52"/>
                  <a:pt x="26" y="52"/>
                </a:cubicBezTo>
                <a:cubicBezTo>
                  <a:pt x="31" y="52"/>
                  <a:pt x="35" y="50"/>
                  <a:pt x="38" y="47"/>
                </a:cubicBezTo>
                <a:cubicBezTo>
                  <a:pt x="38" y="57"/>
                  <a:pt x="38" y="57"/>
                  <a:pt x="38" y="57"/>
                </a:cubicBezTo>
                <a:cubicBezTo>
                  <a:pt x="14" y="57"/>
                  <a:pt x="14" y="57"/>
                  <a:pt x="14" y="57"/>
                </a:cubicBezTo>
                <a:cubicBezTo>
                  <a:pt x="14" y="47"/>
                  <a:pt x="14" y="47"/>
                  <a:pt x="14" y="47"/>
                </a:cubicBezTo>
                <a:close/>
                <a:moveTo>
                  <a:pt x="43" y="47"/>
                </a:moveTo>
                <a:cubicBezTo>
                  <a:pt x="43" y="47"/>
                  <a:pt x="44" y="47"/>
                  <a:pt x="45" y="47"/>
                </a:cubicBezTo>
                <a:cubicBezTo>
                  <a:pt x="50" y="51"/>
                  <a:pt x="53" y="62"/>
                  <a:pt x="53" y="70"/>
                </a:cubicBezTo>
                <a:cubicBezTo>
                  <a:pt x="43" y="70"/>
                  <a:pt x="43" y="70"/>
                  <a:pt x="43" y="70"/>
                </a:cubicBezTo>
                <a:cubicBezTo>
                  <a:pt x="43" y="47"/>
                  <a:pt x="43" y="47"/>
                  <a:pt x="43" y="47"/>
                </a:cubicBezTo>
                <a:close/>
                <a:moveTo>
                  <a:pt x="38" y="70"/>
                </a:moveTo>
                <a:cubicBezTo>
                  <a:pt x="14" y="70"/>
                  <a:pt x="14" y="70"/>
                  <a:pt x="14" y="70"/>
                </a:cubicBezTo>
                <a:cubicBezTo>
                  <a:pt x="14" y="63"/>
                  <a:pt x="14" y="63"/>
                  <a:pt x="14" y="63"/>
                </a:cubicBezTo>
                <a:cubicBezTo>
                  <a:pt x="38" y="63"/>
                  <a:pt x="38" y="63"/>
                  <a:pt x="38" y="63"/>
                </a:cubicBezTo>
                <a:lnTo>
                  <a:pt x="38" y="70"/>
                </a:lnTo>
                <a:close/>
              </a:path>
            </a:pathLst>
          </a:custGeom>
          <a:solidFill>
            <a:srgbClr val="FFFFFF"/>
          </a:solidFill>
          <a:ln w="9525">
            <a:noFill/>
          </a:ln>
        </p:spPr>
        <p:txBody>
          <a:bodyPr/>
          <a:lstStyle/>
          <a:p>
            <a:endParaRPr lang="zh-CN" altLang="en-US" sz="2110"/>
          </a:p>
        </p:txBody>
      </p:sp>
      <p:sp>
        <p:nvSpPr>
          <p:cNvPr id="143424" name="Freeform 74"/>
          <p:cNvSpPr>
            <a:spLocks noEditPoints="1"/>
          </p:cNvSpPr>
          <p:nvPr/>
        </p:nvSpPr>
        <p:spPr>
          <a:xfrm>
            <a:off x="4319852" y="2904781"/>
            <a:ext cx="450367" cy="405162"/>
          </a:xfrm>
          <a:custGeom>
            <a:avLst/>
            <a:gdLst/>
            <a:ahLst/>
            <a:cxnLst>
              <a:cxn ang="0">
                <a:pos x="308027" y="342265"/>
              </a:cxn>
              <a:cxn ang="0">
                <a:pos x="350031" y="384175"/>
              </a:cxn>
              <a:cxn ang="0">
                <a:pos x="399036" y="384175"/>
              </a:cxn>
              <a:cxn ang="0">
                <a:pos x="378034" y="286385"/>
              </a:cxn>
              <a:cxn ang="0">
                <a:pos x="413037" y="181610"/>
              </a:cxn>
              <a:cxn ang="0">
                <a:pos x="392035" y="104775"/>
              </a:cxn>
              <a:cxn ang="0">
                <a:pos x="427038" y="0"/>
              </a:cxn>
              <a:cxn ang="0">
                <a:pos x="329029" y="34925"/>
              </a:cxn>
              <a:cxn ang="0">
                <a:pos x="252022" y="0"/>
              </a:cxn>
              <a:cxn ang="0">
                <a:pos x="252022" y="48895"/>
              </a:cxn>
              <a:cxn ang="0">
                <a:pos x="182016" y="48895"/>
              </a:cxn>
              <a:cxn ang="0">
                <a:pos x="182016" y="0"/>
              </a:cxn>
              <a:cxn ang="0">
                <a:pos x="98009" y="34925"/>
              </a:cxn>
              <a:cxn ang="0">
                <a:pos x="0" y="0"/>
              </a:cxn>
              <a:cxn ang="0">
                <a:pos x="35003" y="111760"/>
              </a:cxn>
              <a:cxn ang="0">
                <a:pos x="21002" y="181610"/>
              </a:cxn>
              <a:cxn ang="0">
                <a:pos x="63006" y="293370"/>
              </a:cxn>
              <a:cxn ang="0">
                <a:pos x="42004" y="384175"/>
              </a:cxn>
              <a:cxn ang="0">
                <a:pos x="91008" y="384175"/>
              </a:cxn>
              <a:cxn ang="0">
                <a:pos x="133012" y="349250"/>
              </a:cxn>
              <a:cxn ang="0">
                <a:pos x="217019" y="363220"/>
              </a:cxn>
              <a:cxn ang="0">
                <a:pos x="308027" y="342265"/>
              </a:cxn>
              <a:cxn ang="0">
                <a:pos x="294026" y="97790"/>
              </a:cxn>
              <a:cxn ang="0">
                <a:pos x="308027" y="111760"/>
              </a:cxn>
              <a:cxn ang="0">
                <a:pos x="294026" y="132715"/>
              </a:cxn>
              <a:cxn ang="0">
                <a:pos x="280025" y="111760"/>
              </a:cxn>
              <a:cxn ang="0">
                <a:pos x="294026" y="97790"/>
              </a:cxn>
              <a:cxn ang="0">
                <a:pos x="224020" y="146685"/>
              </a:cxn>
              <a:cxn ang="0">
                <a:pos x="287026" y="209550"/>
              </a:cxn>
              <a:cxn ang="0">
                <a:pos x="224020" y="272415"/>
              </a:cxn>
              <a:cxn ang="0">
                <a:pos x="154014" y="209550"/>
              </a:cxn>
              <a:cxn ang="0">
                <a:pos x="224020" y="146685"/>
              </a:cxn>
              <a:cxn ang="0">
                <a:pos x="196017" y="195580"/>
              </a:cxn>
              <a:cxn ang="0">
                <a:pos x="210019" y="209550"/>
              </a:cxn>
              <a:cxn ang="0">
                <a:pos x="196017" y="223520"/>
              </a:cxn>
              <a:cxn ang="0">
                <a:pos x="182016" y="209550"/>
              </a:cxn>
              <a:cxn ang="0">
                <a:pos x="196017" y="195580"/>
              </a:cxn>
              <a:cxn ang="0">
                <a:pos x="245022" y="195580"/>
              </a:cxn>
              <a:cxn ang="0">
                <a:pos x="259023" y="209550"/>
              </a:cxn>
              <a:cxn ang="0">
                <a:pos x="245022" y="223520"/>
              </a:cxn>
              <a:cxn ang="0">
                <a:pos x="231021" y="209550"/>
              </a:cxn>
              <a:cxn ang="0">
                <a:pos x="245022" y="195580"/>
              </a:cxn>
              <a:cxn ang="0">
                <a:pos x="147013" y="97790"/>
              </a:cxn>
              <a:cxn ang="0">
                <a:pos x="161014" y="111760"/>
              </a:cxn>
              <a:cxn ang="0">
                <a:pos x="147013" y="132715"/>
              </a:cxn>
              <a:cxn ang="0">
                <a:pos x="133012" y="111760"/>
              </a:cxn>
              <a:cxn ang="0">
                <a:pos x="147013" y="97790"/>
              </a:cxn>
            </a:cxnLst>
            <a:rect l="0" t="0" r="0" b="0"/>
            <a:pathLst>
              <a:path w="61" h="55">
                <a:moveTo>
                  <a:pt x="44" y="49"/>
                </a:moveTo>
                <a:cubicBezTo>
                  <a:pt x="50" y="55"/>
                  <a:pt x="50" y="55"/>
                  <a:pt x="50" y="55"/>
                </a:cubicBezTo>
                <a:cubicBezTo>
                  <a:pt x="57" y="55"/>
                  <a:pt x="57" y="55"/>
                  <a:pt x="57" y="55"/>
                </a:cubicBezTo>
                <a:cubicBezTo>
                  <a:pt x="54" y="41"/>
                  <a:pt x="54" y="41"/>
                  <a:pt x="54" y="41"/>
                </a:cubicBezTo>
                <a:cubicBezTo>
                  <a:pt x="57" y="37"/>
                  <a:pt x="59" y="32"/>
                  <a:pt x="59" y="26"/>
                </a:cubicBezTo>
                <a:cubicBezTo>
                  <a:pt x="59" y="22"/>
                  <a:pt x="58" y="18"/>
                  <a:pt x="56" y="15"/>
                </a:cubicBezTo>
                <a:cubicBezTo>
                  <a:pt x="61" y="9"/>
                  <a:pt x="61" y="4"/>
                  <a:pt x="61" y="0"/>
                </a:cubicBezTo>
                <a:cubicBezTo>
                  <a:pt x="55" y="0"/>
                  <a:pt x="51" y="2"/>
                  <a:pt x="47" y="5"/>
                </a:cubicBezTo>
                <a:cubicBezTo>
                  <a:pt x="44" y="3"/>
                  <a:pt x="40" y="1"/>
                  <a:pt x="36" y="0"/>
                </a:cubicBezTo>
                <a:cubicBezTo>
                  <a:pt x="36" y="7"/>
                  <a:pt x="36" y="7"/>
                  <a:pt x="36" y="7"/>
                </a:cubicBezTo>
                <a:cubicBezTo>
                  <a:pt x="26" y="7"/>
                  <a:pt x="26" y="7"/>
                  <a:pt x="26" y="7"/>
                </a:cubicBezTo>
                <a:cubicBezTo>
                  <a:pt x="26" y="0"/>
                  <a:pt x="26" y="0"/>
                  <a:pt x="26" y="0"/>
                </a:cubicBezTo>
                <a:cubicBezTo>
                  <a:pt x="22" y="1"/>
                  <a:pt x="18" y="3"/>
                  <a:pt x="14" y="5"/>
                </a:cubicBezTo>
                <a:cubicBezTo>
                  <a:pt x="11" y="2"/>
                  <a:pt x="6" y="0"/>
                  <a:pt x="0" y="0"/>
                </a:cubicBezTo>
                <a:cubicBezTo>
                  <a:pt x="0" y="4"/>
                  <a:pt x="1" y="10"/>
                  <a:pt x="5" y="16"/>
                </a:cubicBezTo>
                <a:cubicBezTo>
                  <a:pt x="4" y="19"/>
                  <a:pt x="3" y="22"/>
                  <a:pt x="3" y="26"/>
                </a:cubicBezTo>
                <a:cubicBezTo>
                  <a:pt x="3" y="32"/>
                  <a:pt x="5" y="38"/>
                  <a:pt x="9" y="42"/>
                </a:cubicBezTo>
                <a:cubicBezTo>
                  <a:pt x="6" y="55"/>
                  <a:pt x="6" y="55"/>
                  <a:pt x="6" y="55"/>
                </a:cubicBezTo>
                <a:cubicBezTo>
                  <a:pt x="13" y="55"/>
                  <a:pt x="13" y="55"/>
                  <a:pt x="13" y="55"/>
                </a:cubicBezTo>
                <a:cubicBezTo>
                  <a:pt x="19" y="50"/>
                  <a:pt x="19" y="50"/>
                  <a:pt x="19" y="50"/>
                </a:cubicBezTo>
                <a:cubicBezTo>
                  <a:pt x="23" y="51"/>
                  <a:pt x="27" y="52"/>
                  <a:pt x="31" y="52"/>
                </a:cubicBezTo>
                <a:cubicBezTo>
                  <a:pt x="36" y="52"/>
                  <a:pt x="40" y="51"/>
                  <a:pt x="44" y="49"/>
                </a:cubicBezTo>
                <a:close/>
                <a:moveTo>
                  <a:pt x="42" y="14"/>
                </a:moveTo>
                <a:cubicBezTo>
                  <a:pt x="43" y="14"/>
                  <a:pt x="44" y="15"/>
                  <a:pt x="44" y="16"/>
                </a:cubicBezTo>
                <a:cubicBezTo>
                  <a:pt x="44" y="18"/>
                  <a:pt x="43" y="19"/>
                  <a:pt x="42" y="19"/>
                </a:cubicBezTo>
                <a:cubicBezTo>
                  <a:pt x="41" y="19"/>
                  <a:pt x="40" y="18"/>
                  <a:pt x="40" y="16"/>
                </a:cubicBezTo>
                <a:cubicBezTo>
                  <a:pt x="40" y="15"/>
                  <a:pt x="41" y="14"/>
                  <a:pt x="42" y="14"/>
                </a:cubicBezTo>
                <a:close/>
                <a:moveTo>
                  <a:pt x="32" y="21"/>
                </a:moveTo>
                <a:cubicBezTo>
                  <a:pt x="37" y="21"/>
                  <a:pt x="41" y="25"/>
                  <a:pt x="41" y="30"/>
                </a:cubicBezTo>
                <a:cubicBezTo>
                  <a:pt x="41" y="35"/>
                  <a:pt x="37" y="39"/>
                  <a:pt x="32" y="39"/>
                </a:cubicBezTo>
                <a:cubicBezTo>
                  <a:pt x="27" y="39"/>
                  <a:pt x="22" y="35"/>
                  <a:pt x="22" y="30"/>
                </a:cubicBezTo>
                <a:cubicBezTo>
                  <a:pt x="22" y="25"/>
                  <a:pt x="27" y="21"/>
                  <a:pt x="32" y="21"/>
                </a:cubicBezTo>
                <a:close/>
                <a:moveTo>
                  <a:pt x="28" y="28"/>
                </a:moveTo>
                <a:cubicBezTo>
                  <a:pt x="29" y="28"/>
                  <a:pt x="30" y="29"/>
                  <a:pt x="30" y="30"/>
                </a:cubicBezTo>
                <a:cubicBezTo>
                  <a:pt x="30" y="31"/>
                  <a:pt x="29" y="32"/>
                  <a:pt x="28" y="32"/>
                </a:cubicBezTo>
                <a:cubicBezTo>
                  <a:pt x="27" y="32"/>
                  <a:pt x="26" y="31"/>
                  <a:pt x="26" y="30"/>
                </a:cubicBezTo>
                <a:cubicBezTo>
                  <a:pt x="26" y="29"/>
                  <a:pt x="27" y="28"/>
                  <a:pt x="28" y="28"/>
                </a:cubicBezTo>
                <a:close/>
                <a:moveTo>
                  <a:pt x="35" y="28"/>
                </a:moveTo>
                <a:cubicBezTo>
                  <a:pt x="36" y="28"/>
                  <a:pt x="37" y="29"/>
                  <a:pt x="37" y="30"/>
                </a:cubicBezTo>
                <a:cubicBezTo>
                  <a:pt x="37" y="31"/>
                  <a:pt x="36" y="32"/>
                  <a:pt x="35" y="32"/>
                </a:cubicBezTo>
                <a:cubicBezTo>
                  <a:pt x="34" y="32"/>
                  <a:pt x="33" y="31"/>
                  <a:pt x="33" y="30"/>
                </a:cubicBezTo>
                <a:cubicBezTo>
                  <a:pt x="33" y="29"/>
                  <a:pt x="34" y="28"/>
                  <a:pt x="35" y="28"/>
                </a:cubicBezTo>
                <a:close/>
                <a:moveTo>
                  <a:pt x="21" y="14"/>
                </a:moveTo>
                <a:cubicBezTo>
                  <a:pt x="22" y="14"/>
                  <a:pt x="23" y="15"/>
                  <a:pt x="23" y="16"/>
                </a:cubicBezTo>
                <a:cubicBezTo>
                  <a:pt x="23" y="18"/>
                  <a:pt x="22" y="19"/>
                  <a:pt x="21" y="19"/>
                </a:cubicBezTo>
                <a:cubicBezTo>
                  <a:pt x="20" y="19"/>
                  <a:pt x="19" y="18"/>
                  <a:pt x="19" y="16"/>
                </a:cubicBezTo>
                <a:cubicBezTo>
                  <a:pt x="19" y="15"/>
                  <a:pt x="20" y="14"/>
                  <a:pt x="21" y="14"/>
                </a:cubicBezTo>
                <a:close/>
              </a:path>
            </a:pathLst>
          </a:custGeom>
          <a:solidFill>
            <a:srgbClr val="FFFFFF"/>
          </a:solidFill>
          <a:ln w="9525">
            <a:noFill/>
          </a:ln>
        </p:spPr>
        <p:txBody>
          <a:bodyPr/>
          <a:lstStyle/>
          <a:p>
            <a:endParaRPr lang="zh-CN" altLang="en-US" sz="2110"/>
          </a:p>
        </p:txBody>
      </p:sp>
      <p:sp>
        <p:nvSpPr>
          <p:cNvPr id="143425" name="Freeform 36"/>
          <p:cNvSpPr>
            <a:spLocks noEditPoints="1"/>
          </p:cNvSpPr>
          <p:nvPr/>
        </p:nvSpPr>
        <p:spPr>
          <a:xfrm>
            <a:off x="7860838" y="2948310"/>
            <a:ext cx="436972" cy="406836"/>
          </a:xfrm>
          <a:custGeom>
            <a:avLst/>
            <a:gdLst/>
            <a:ahLst/>
            <a:cxnLst>
              <a:cxn ang="0">
                <a:pos x="175567" y="77153"/>
              </a:cxn>
              <a:cxn ang="0">
                <a:pos x="238770" y="77153"/>
              </a:cxn>
              <a:cxn ang="0">
                <a:pos x="238770" y="364721"/>
              </a:cxn>
              <a:cxn ang="0">
                <a:pos x="175567" y="364721"/>
              </a:cxn>
              <a:cxn ang="0">
                <a:pos x="175567" y="77153"/>
              </a:cxn>
              <a:cxn ang="0">
                <a:pos x="189612" y="63125"/>
              </a:cxn>
              <a:cxn ang="0">
                <a:pos x="126408" y="0"/>
              </a:cxn>
              <a:cxn ang="0">
                <a:pos x="98317" y="0"/>
              </a:cxn>
              <a:cxn ang="0">
                <a:pos x="189612" y="63125"/>
              </a:cxn>
              <a:cxn ang="0">
                <a:pos x="175567" y="63125"/>
              </a:cxn>
              <a:cxn ang="0">
                <a:pos x="49159" y="21042"/>
              </a:cxn>
              <a:cxn ang="0">
                <a:pos x="63204" y="7014"/>
              </a:cxn>
              <a:cxn ang="0">
                <a:pos x="175567" y="63125"/>
              </a:cxn>
              <a:cxn ang="0">
                <a:pos x="224725" y="63125"/>
              </a:cxn>
              <a:cxn ang="0">
                <a:pos x="287929" y="0"/>
              </a:cxn>
              <a:cxn ang="0">
                <a:pos x="316020" y="0"/>
              </a:cxn>
              <a:cxn ang="0">
                <a:pos x="224725" y="63125"/>
              </a:cxn>
              <a:cxn ang="0">
                <a:pos x="245793" y="63125"/>
              </a:cxn>
              <a:cxn ang="0">
                <a:pos x="372201" y="21042"/>
              </a:cxn>
              <a:cxn ang="0">
                <a:pos x="351133" y="7014"/>
              </a:cxn>
              <a:cxn ang="0">
                <a:pos x="245793" y="63125"/>
              </a:cxn>
              <a:cxn ang="0">
                <a:pos x="245793" y="77153"/>
              </a:cxn>
              <a:cxn ang="0">
                <a:pos x="245793" y="364721"/>
              </a:cxn>
              <a:cxn ang="0">
                <a:pos x="414337" y="329652"/>
              </a:cxn>
              <a:cxn ang="0">
                <a:pos x="414337" y="42083"/>
              </a:cxn>
              <a:cxn ang="0">
                <a:pos x="245793" y="77153"/>
              </a:cxn>
              <a:cxn ang="0">
                <a:pos x="161521" y="77153"/>
              </a:cxn>
              <a:cxn ang="0">
                <a:pos x="161521" y="364721"/>
              </a:cxn>
              <a:cxn ang="0">
                <a:pos x="0" y="329652"/>
              </a:cxn>
              <a:cxn ang="0">
                <a:pos x="0" y="42083"/>
              </a:cxn>
              <a:cxn ang="0">
                <a:pos x="161521" y="77153"/>
              </a:cxn>
            </a:cxnLst>
            <a:rect l="0" t="0" r="0" b="0"/>
            <a:pathLst>
              <a:path w="59" h="55">
                <a:moveTo>
                  <a:pt x="25" y="11"/>
                </a:moveTo>
                <a:cubicBezTo>
                  <a:pt x="28" y="13"/>
                  <a:pt x="31" y="12"/>
                  <a:pt x="34" y="11"/>
                </a:cubicBezTo>
                <a:cubicBezTo>
                  <a:pt x="34" y="25"/>
                  <a:pt x="34" y="38"/>
                  <a:pt x="34" y="52"/>
                </a:cubicBezTo>
                <a:cubicBezTo>
                  <a:pt x="31" y="54"/>
                  <a:pt x="28" y="55"/>
                  <a:pt x="25" y="52"/>
                </a:cubicBezTo>
                <a:cubicBezTo>
                  <a:pt x="25" y="38"/>
                  <a:pt x="25" y="25"/>
                  <a:pt x="25" y="11"/>
                </a:cubicBezTo>
                <a:close/>
                <a:moveTo>
                  <a:pt x="27" y="9"/>
                </a:moveTo>
                <a:cubicBezTo>
                  <a:pt x="25" y="5"/>
                  <a:pt x="22" y="2"/>
                  <a:pt x="18" y="0"/>
                </a:cubicBezTo>
                <a:cubicBezTo>
                  <a:pt x="17" y="0"/>
                  <a:pt x="16" y="0"/>
                  <a:pt x="14" y="0"/>
                </a:cubicBezTo>
                <a:cubicBezTo>
                  <a:pt x="20" y="3"/>
                  <a:pt x="24" y="6"/>
                  <a:pt x="27" y="9"/>
                </a:cubicBezTo>
                <a:close/>
                <a:moveTo>
                  <a:pt x="25" y="9"/>
                </a:moveTo>
                <a:cubicBezTo>
                  <a:pt x="19" y="6"/>
                  <a:pt x="13" y="4"/>
                  <a:pt x="7" y="3"/>
                </a:cubicBezTo>
                <a:cubicBezTo>
                  <a:pt x="7" y="2"/>
                  <a:pt x="8" y="2"/>
                  <a:pt x="9" y="1"/>
                </a:cubicBezTo>
                <a:cubicBezTo>
                  <a:pt x="16" y="3"/>
                  <a:pt x="21" y="6"/>
                  <a:pt x="25" y="9"/>
                </a:cubicBezTo>
                <a:close/>
                <a:moveTo>
                  <a:pt x="32" y="9"/>
                </a:moveTo>
                <a:cubicBezTo>
                  <a:pt x="34" y="5"/>
                  <a:pt x="37" y="2"/>
                  <a:pt x="41" y="0"/>
                </a:cubicBezTo>
                <a:cubicBezTo>
                  <a:pt x="42" y="0"/>
                  <a:pt x="44" y="0"/>
                  <a:pt x="45" y="0"/>
                </a:cubicBezTo>
                <a:cubicBezTo>
                  <a:pt x="40" y="3"/>
                  <a:pt x="36" y="6"/>
                  <a:pt x="32" y="9"/>
                </a:cubicBezTo>
                <a:close/>
                <a:moveTo>
                  <a:pt x="35" y="9"/>
                </a:moveTo>
                <a:cubicBezTo>
                  <a:pt x="40" y="6"/>
                  <a:pt x="46" y="4"/>
                  <a:pt x="53" y="3"/>
                </a:cubicBezTo>
                <a:cubicBezTo>
                  <a:pt x="52" y="2"/>
                  <a:pt x="51" y="2"/>
                  <a:pt x="50" y="1"/>
                </a:cubicBezTo>
                <a:cubicBezTo>
                  <a:pt x="44" y="3"/>
                  <a:pt x="39" y="6"/>
                  <a:pt x="35" y="9"/>
                </a:cubicBezTo>
                <a:close/>
                <a:moveTo>
                  <a:pt x="35" y="11"/>
                </a:moveTo>
                <a:cubicBezTo>
                  <a:pt x="35" y="25"/>
                  <a:pt x="35" y="38"/>
                  <a:pt x="35" y="52"/>
                </a:cubicBezTo>
                <a:cubicBezTo>
                  <a:pt x="43" y="50"/>
                  <a:pt x="51" y="48"/>
                  <a:pt x="59" y="47"/>
                </a:cubicBezTo>
                <a:cubicBezTo>
                  <a:pt x="59" y="33"/>
                  <a:pt x="59" y="19"/>
                  <a:pt x="59" y="6"/>
                </a:cubicBezTo>
                <a:cubicBezTo>
                  <a:pt x="50" y="7"/>
                  <a:pt x="43" y="8"/>
                  <a:pt x="35" y="11"/>
                </a:cubicBezTo>
                <a:close/>
                <a:moveTo>
                  <a:pt x="23" y="11"/>
                </a:moveTo>
                <a:cubicBezTo>
                  <a:pt x="23" y="25"/>
                  <a:pt x="23" y="38"/>
                  <a:pt x="23" y="52"/>
                </a:cubicBezTo>
                <a:cubicBezTo>
                  <a:pt x="16" y="50"/>
                  <a:pt x="8" y="48"/>
                  <a:pt x="0" y="47"/>
                </a:cubicBezTo>
                <a:cubicBezTo>
                  <a:pt x="0" y="33"/>
                  <a:pt x="0" y="19"/>
                  <a:pt x="0" y="6"/>
                </a:cubicBezTo>
                <a:cubicBezTo>
                  <a:pt x="8" y="7"/>
                  <a:pt x="16" y="8"/>
                  <a:pt x="23" y="11"/>
                </a:cubicBezTo>
                <a:close/>
              </a:path>
            </a:pathLst>
          </a:custGeom>
          <a:solidFill>
            <a:srgbClr val="FFFFFF"/>
          </a:solidFill>
          <a:ln w="9525">
            <a:noFill/>
          </a:ln>
        </p:spPr>
        <p:txBody>
          <a:bodyPr/>
          <a:lstStyle/>
          <a:p>
            <a:endParaRPr lang="zh-CN" altLang="en-US" sz="2110"/>
          </a:p>
        </p:txBody>
      </p:sp>
      <p:sp>
        <p:nvSpPr>
          <p:cNvPr id="143426" name="Freeform 64"/>
          <p:cNvSpPr>
            <a:spLocks noEditPoints="1"/>
          </p:cNvSpPr>
          <p:nvPr/>
        </p:nvSpPr>
        <p:spPr>
          <a:xfrm>
            <a:off x="6727387" y="1707709"/>
            <a:ext cx="373353" cy="396792"/>
          </a:xfrm>
          <a:custGeom>
            <a:avLst/>
            <a:gdLst/>
            <a:ahLst/>
            <a:cxnLst>
              <a:cxn ang="0">
                <a:pos x="214887" y="37347"/>
              </a:cxn>
              <a:cxn ang="0">
                <a:pos x="155656" y="20748"/>
              </a:cxn>
              <a:cxn ang="0">
                <a:pos x="235550" y="42880"/>
              </a:cxn>
              <a:cxn ang="0">
                <a:pos x="300291" y="63628"/>
              </a:cxn>
              <a:cxn ang="0">
                <a:pos x="315443" y="42880"/>
              </a:cxn>
              <a:cxn ang="0">
                <a:pos x="315443" y="74694"/>
              </a:cxn>
              <a:cxn ang="0">
                <a:pos x="315443" y="96826"/>
              </a:cxn>
              <a:cxn ang="0">
                <a:pos x="235550" y="96826"/>
              </a:cxn>
              <a:cxn ang="0">
                <a:pos x="294781" y="193651"/>
              </a:cxn>
              <a:cxn ang="0">
                <a:pos x="311311" y="177053"/>
              </a:cxn>
              <a:cxn ang="0">
                <a:pos x="311311" y="203334"/>
              </a:cxn>
              <a:cxn ang="0">
                <a:pos x="311311" y="225466"/>
              </a:cxn>
              <a:cxn ang="0">
                <a:pos x="235550" y="225466"/>
              </a:cxn>
              <a:cxn ang="0">
                <a:pos x="354013" y="344423"/>
              </a:cxn>
              <a:cxn ang="0">
                <a:pos x="0" y="376237"/>
              </a:cxn>
              <a:cxn ang="0">
                <a:pos x="90914" y="344423"/>
              </a:cxn>
              <a:cxn ang="0">
                <a:pos x="53722" y="225466"/>
              </a:cxn>
              <a:cxn ang="0">
                <a:pos x="48212" y="219933"/>
              </a:cxn>
              <a:cxn ang="0">
                <a:pos x="48212" y="199184"/>
              </a:cxn>
              <a:cxn ang="0">
                <a:pos x="64742" y="177053"/>
              </a:cxn>
              <a:cxn ang="0">
                <a:pos x="117086" y="171520"/>
              </a:cxn>
              <a:cxn ang="0">
                <a:pos x="48212" y="96826"/>
              </a:cxn>
              <a:cxn ang="0">
                <a:pos x="42702" y="91293"/>
              </a:cxn>
              <a:cxn ang="0">
                <a:pos x="42702" y="69161"/>
              </a:cxn>
              <a:cxn ang="0">
                <a:pos x="64742" y="42880"/>
              </a:cxn>
              <a:cxn ang="0">
                <a:pos x="117086" y="42880"/>
              </a:cxn>
              <a:cxn ang="0">
                <a:pos x="144636" y="0"/>
              </a:cxn>
              <a:cxn ang="0">
                <a:pos x="203867" y="0"/>
              </a:cxn>
              <a:cxn ang="0">
                <a:pos x="214887" y="4150"/>
              </a:cxn>
              <a:cxn ang="0">
                <a:pos x="235550" y="333357"/>
              </a:cxn>
              <a:cxn ang="0">
                <a:pos x="117086" y="344423"/>
              </a:cxn>
              <a:cxn ang="0">
                <a:pos x="187338" y="344423"/>
              </a:cxn>
              <a:cxn ang="0">
                <a:pos x="235550" y="333357"/>
              </a:cxn>
              <a:cxn ang="0">
                <a:pos x="230040" y="322291"/>
              </a:cxn>
              <a:cxn ang="0">
                <a:pos x="128106" y="322291"/>
              </a:cxn>
              <a:cxn ang="0">
                <a:pos x="209377" y="225466"/>
              </a:cxn>
              <a:cxn ang="0">
                <a:pos x="122596" y="305693"/>
              </a:cxn>
              <a:cxn ang="0">
                <a:pos x="150146" y="171520"/>
              </a:cxn>
              <a:cxn ang="0">
                <a:pos x="209377" y="106508"/>
              </a:cxn>
              <a:cxn ang="0">
                <a:pos x="203867" y="96826"/>
              </a:cxn>
              <a:cxn ang="0">
                <a:pos x="144636" y="154921"/>
              </a:cxn>
              <a:cxn ang="0">
                <a:pos x="235550" y="85760"/>
              </a:cxn>
              <a:cxn ang="0">
                <a:pos x="305801" y="74694"/>
              </a:cxn>
              <a:cxn ang="0">
                <a:pos x="117086" y="85760"/>
              </a:cxn>
              <a:cxn ang="0">
                <a:pos x="59232" y="74694"/>
              </a:cxn>
              <a:cxn ang="0">
                <a:pos x="117086" y="85760"/>
              </a:cxn>
              <a:cxn ang="0">
                <a:pos x="209377" y="85760"/>
              </a:cxn>
              <a:cxn ang="0">
                <a:pos x="144636" y="63628"/>
              </a:cxn>
              <a:cxn ang="0">
                <a:pos x="235550" y="182586"/>
              </a:cxn>
              <a:cxn ang="0">
                <a:pos x="235550" y="214400"/>
              </a:cxn>
              <a:cxn ang="0">
                <a:pos x="300291" y="203334"/>
              </a:cxn>
              <a:cxn ang="0">
                <a:pos x="117086" y="214400"/>
              </a:cxn>
              <a:cxn ang="0">
                <a:pos x="117086" y="182586"/>
              </a:cxn>
              <a:cxn ang="0">
                <a:pos x="59232" y="214400"/>
              </a:cxn>
              <a:cxn ang="0">
                <a:pos x="144636" y="214400"/>
              </a:cxn>
              <a:cxn ang="0">
                <a:pos x="209377" y="208867"/>
              </a:cxn>
              <a:cxn ang="0">
                <a:pos x="209377" y="182586"/>
              </a:cxn>
              <a:cxn ang="0">
                <a:pos x="144636" y="203334"/>
              </a:cxn>
              <a:cxn ang="0">
                <a:pos x="144636" y="214400"/>
              </a:cxn>
            </a:cxnLst>
            <a:rect l="0" t="0" r="0" b="0"/>
            <a:pathLst>
              <a:path w="257" h="272">
                <a:moveTo>
                  <a:pt x="105" y="27"/>
                </a:moveTo>
                <a:lnTo>
                  <a:pt x="156" y="27"/>
                </a:lnTo>
                <a:lnTo>
                  <a:pt x="144" y="15"/>
                </a:lnTo>
                <a:lnTo>
                  <a:pt x="113" y="15"/>
                </a:lnTo>
                <a:lnTo>
                  <a:pt x="105" y="27"/>
                </a:lnTo>
                <a:close/>
                <a:moveTo>
                  <a:pt x="171" y="31"/>
                </a:moveTo>
                <a:lnTo>
                  <a:pt x="171" y="31"/>
                </a:lnTo>
                <a:lnTo>
                  <a:pt x="218" y="46"/>
                </a:lnTo>
                <a:lnTo>
                  <a:pt x="218" y="31"/>
                </a:lnTo>
                <a:lnTo>
                  <a:pt x="229" y="31"/>
                </a:lnTo>
                <a:lnTo>
                  <a:pt x="229" y="50"/>
                </a:lnTo>
                <a:lnTo>
                  <a:pt x="229" y="54"/>
                </a:lnTo>
                <a:lnTo>
                  <a:pt x="229" y="66"/>
                </a:lnTo>
                <a:lnTo>
                  <a:pt x="229" y="70"/>
                </a:lnTo>
                <a:lnTo>
                  <a:pt x="226" y="70"/>
                </a:lnTo>
                <a:lnTo>
                  <a:pt x="171" y="70"/>
                </a:lnTo>
                <a:lnTo>
                  <a:pt x="171" y="124"/>
                </a:lnTo>
                <a:lnTo>
                  <a:pt x="214" y="140"/>
                </a:lnTo>
                <a:lnTo>
                  <a:pt x="214" y="128"/>
                </a:lnTo>
                <a:lnTo>
                  <a:pt x="226" y="128"/>
                </a:lnTo>
                <a:lnTo>
                  <a:pt x="226" y="144"/>
                </a:lnTo>
                <a:lnTo>
                  <a:pt x="226" y="147"/>
                </a:lnTo>
                <a:lnTo>
                  <a:pt x="226" y="159"/>
                </a:lnTo>
                <a:lnTo>
                  <a:pt x="226" y="163"/>
                </a:lnTo>
                <a:lnTo>
                  <a:pt x="222" y="163"/>
                </a:lnTo>
                <a:lnTo>
                  <a:pt x="171" y="163"/>
                </a:lnTo>
                <a:lnTo>
                  <a:pt x="191" y="249"/>
                </a:lnTo>
                <a:lnTo>
                  <a:pt x="257" y="249"/>
                </a:lnTo>
                <a:lnTo>
                  <a:pt x="257" y="272"/>
                </a:lnTo>
                <a:lnTo>
                  <a:pt x="0" y="272"/>
                </a:lnTo>
                <a:lnTo>
                  <a:pt x="0" y="249"/>
                </a:lnTo>
                <a:lnTo>
                  <a:pt x="66" y="249"/>
                </a:lnTo>
                <a:lnTo>
                  <a:pt x="85" y="163"/>
                </a:lnTo>
                <a:lnTo>
                  <a:pt x="39" y="163"/>
                </a:lnTo>
                <a:lnTo>
                  <a:pt x="35" y="163"/>
                </a:lnTo>
                <a:lnTo>
                  <a:pt x="35" y="159"/>
                </a:lnTo>
                <a:lnTo>
                  <a:pt x="35" y="147"/>
                </a:lnTo>
                <a:lnTo>
                  <a:pt x="35" y="144"/>
                </a:lnTo>
                <a:lnTo>
                  <a:pt x="35" y="128"/>
                </a:lnTo>
                <a:lnTo>
                  <a:pt x="47" y="128"/>
                </a:lnTo>
                <a:lnTo>
                  <a:pt x="47" y="140"/>
                </a:lnTo>
                <a:lnTo>
                  <a:pt x="85" y="124"/>
                </a:lnTo>
                <a:lnTo>
                  <a:pt x="85" y="70"/>
                </a:lnTo>
                <a:lnTo>
                  <a:pt x="35" y="70"/>
                </a:lnTo>
                <a:lnTo>
                  <a:pt x="31" y="70"/>
                </a:lnTo>
                <a:lnTo>
                  <a:pt x="31" y="66"/>
                </a:lnTo>
                <a:lnTo>
                  <a:pt x="31" y="54"/>
                </a:lnTo>
                <a:lnTo>
                  <a:pt x="31" y="50"/>
                </a:lnTo>
                <a:lnTo>
                  <a:pt x="31" y="31"/>
                </a:lnTo>
                <a:lnTo>
                  <a:pt x="47" y="31"/>
                </a:lnTo>
                <a:lnTo>
                  <a:pt x="47" y="46"/>
                </a:lnTo>
                <a:lnTo>
                  <a:pt x="85" y="31"/>
                </a:lnTo>
                <a:lnTo>
                  <a:pt x="105" y="3"/>
                </a:lnTo>
                <a:lnTo>
                  <a:pt x="105" y="0"/>
                </a:lnTo>
                <a:lnTo>
                  <a:pt x="109" y="0"/>
                </a:lnTo>
                <a:lnTo>
                  <a:pt x="148" y="0"/>
                </a:lnTo>
                <a:lnTo>
                  <a:pt x="152" y="0"/>
                </a:lnTo>
                <a:lnTo>
                  <a:pt x="156" y="3"/>
                </a:lnTo>
                <a:lnTo>
                  <a:pt x="171" y="31"/>
                </a:lnTo>
                <a:close/>
                <a:moveTo>
                  <a:pt x="171" y="241"/>
                </a:moveTo>
                <a:lnTo>
                  <a:pt x="85" y="241"/>
                </a:lnTo>
                <a:lnTo>
                  <a:pt x="85" y="249"/>
                </a:lnTo>
                <a:lnTo>
                  <a:pt x="120" y="249"/>
                </a:lnTo>
                <a:lnTo>
                  <a:pt x="136" y="249"/>
                </a:lnTo>
                <a:lnTo>
                  <a:pt x="171" y="249"/>
                </a:lnTo>
                <a:lnTo>
                  <a:pt x="171" y="241"/>
                </a:lnTo>
                <a:close/>
                <a:moveTo>
                  <a:pt x="93" y="233"/>
                </a:moveTo>
                <a:lnTo>
                  <a:pt x="167" y="233"/>
                </a:lnTo>
                <a:lnTo>
                  <a:pt x="156" y="171"/>
                </a:lnTo>
                <a:lnTo>
                  <a:pt x="93" y="233"/>
                </a:lnTo>
                <a:close/>
                <a:moveTo>
                  <a:pt x="89" y="221"/>
                </a:moveTo>
                <a:lnTo>
                  <a:pt x="152" y="163"/>
                </a:lnTo>
                <a:lnTo>
                  <a:pt x="101" y="163"/>
                </a:lnTo>
                <a:lnTo>
                  <a:pt x="89" y="221"/>
                </a:lnTo>
                <a:close/>
                <a:moveTo>
                  <a:pt x="152" y="77"/>
                </a:moveTo>
                <a:lnTo>
                  <a:pt x="109" y="124"/>
                </a:lnTo>
                <a:lnTo>
                  <a:pt x="152" y="124"/>
                </a:lnTo>
                <a:lnTo>
                  <a:pt x="152" y="77"/>
                </a:lnTo>
                <a:close/>
                <a:moveTo>
                  <a:pt x="105" y="112"/>
                </a:moveTo>
                <a:lnTo>
                  <a:pt x="148" y="70"/>
                </a:lnTo>
                <a:lnTo>
                  <a:pt x="105" y="70"/>
                </a:lnTo>
                <a:lnTo>
                  <a:pt x="105" y="112"/>
                </a:lnTo>
                <a:close/>
                <a:moveTo>
                  <a:pt x="171" y="38"/>
                </a:moveTo>
                <a:lnTo>
                  <a:pt x="171" y="62"/>
                </a:lnTo>
                <a:lnTo>
                  <a:pt x="222" y="62"/>
                </a:lnTo>
                <a:lnTo>
                  <a:pt x="222" y="54"/>
                </a:lnTo>
                <a:lnTo>
                  <a:pt x="171" y="38"/>
                </a:lnTo>
                <a:close/>
                <a:moveTo>
                  <a:pt x="85" y="62"/>
                </a:moveTo>
                <a:lnTo>
                  <a:pt x="85" y="38"/>
                </a:lnTo>
                <a:lnTo>
                  <a:pt x="43" y="54"/>
                </a:lnTo>
                <a:lnTo>
                  <a:pt x="43" y="62"/>
                </a:lnTo>
                <a:lnTo>
                  <a:pt x="85" y="62"/>
                </a:lnTo>
                <a:close/>
                <a:moveTo>
                  <a:pt x="105" y="62"/>
                </a:moveTo>
                <a:lnTo>
                  <a:pt x="152" y="62"/>
                </a:lnTo>
                <a:lnTo>
                  <a:pt x="152" y="46"/>
                </a:lnTo>
                <a:lnTo>
                  <a:pt x="105" y="46"/>
                </a:lnTo>
                <a:lnTo>
                  <a:pt x="105" y="62"/>
                </a:lnTo>
                <a:close/>
                <a:moveTo>
                  <a:pt x="171" y="132"/>
                </a:moveTo>
                <a:lnTo>
                  <a:pt x="171" y="147"/>
                </a:lnTo>
                <a:lnTo>
                  <a:pt x="171" y="155"/>
                </a:lnTo>
                <a:lnTo>
                  <a:pt x="218" y="155"/>
                </a:lnTo>
                <a:lnTo>
                  <a:pt x="218" y="147"/>
                </a:lnTo>
                <a:lnTo>
                  <a:pt x="171" y="132"/>
                </a:lnTo>
                <a:close/>
                <a:moveTo>
                  <a:pt x="85" y="155"/>
                </a:moveTo>
                <a:lnTo>
                  <a:pt x="85" y="147"/>
                </a:lnTo>
                <a:lnTo>
                  <a:pt x="85" y="132"/>
                </a:lnTo>
                <a:lnTo>
                  <a:pt x="43" y="147"/>
                </a:lnTo>
                <a:lnTo>
                  <a:pt x="43" y="155"/>
                </a:lnTo>
                <a:lnTo>
                  <a:pt x="85" y="155"/>
                </a:lnTo>
                <a:close/>
                <a:moveTo>
                  <a:pt x="105" y="155"/>
                </a:moveTo>
                <a:lnTo>
                  <a:pt x="152" y="155"/>
                </a:lnTo>
                <a:lnTo>
                  <a:pt x="152" y="151"/>
                </a:lnTo>
                <a:lnTo>
                  <a:pt x="152" y="147"/>
                </a:lnTo>
                <a:lnTo>
                  <a:pt x="152" y="132"/>
                </a:lnTo>
                <a:lnTo>
                  <a:pt x="105" y="132"/>
                </a:lnTo>
                <a:lnTo>
                  <a:pt x="105" y="147"/>
                </a:lnTo>
                <a:lnTo>
                  <a:pt x="105" y="151"/>
                </a:lnTo>
                <a:lnTo>
                  <a:pt x="105" y="155"/>
                </a:lnTo>
                <a:close/>
              </a:path>
            </a:pathLst>
          </a:custGeom>
          <a:solidFill>
            <a:srgbClr val="FFFFFF"/>
          </a:solidFill>
          <a:ln w="9525">
            <a:noFill/>
          </a:ln>
        </p:spPr>
        <p:txBody>
          <a:bodyPr/>
          <a:lstStyle/>
          <a:p>
            <a:endParaRPr lang="zh-CN" altLang="en-US" sz="2110"/>
          </a:p>
        </p:txBody>
      </p:sp>
      <p:sp>
        <p:nvSpPr>
          <p:cNvPr id="143427" name="任意多边形 1"/>
          <p:cNvSpPr/>
          <p:nvPr/>
        </p:nvSpPr>
        <p:spPr>
          <a:xfrm>
            <a:off x="7291602" y="1354448"/>
            <a:ext cx="1461597" cy="380048"/>
          </a:xfrm>
          <a:custGeom>
            <a:avLst/>
            <a:gdLst/>
            <a:ahLst/>
            <a:cxnLst>
              <a:cxn ang="0">
                <a:pos x="0" y="360363"/>
              </a:cxn>
              <a:cxn ang="0">
                <a:pos x="124730" y="0"/>
              </a:cxn>
              <a:cxn ang="0">
                <a:pos x="1385887" y="13860"/>
              </a:cxn>
            </a:cxnLst>
            <a:rect l="0" t="0" r="0" b="0"/>
            <a:pathLst>
              <a:path w="1385454" h="360218">
                <a:moveTo>
                  <a:pt x="0" y="360218"/>
                </a:moveTo>
                <a:lnTo>
                  <a:pt x="124691" y="0"/>
                </a:lnTo>
                <a:lnTo>
                  <a:pt x="1385454" y="13854"/>
                </a:lnTo>
              </a:path>
            </a:pathLst>
          </a:custGeom>
          <a:noFill/>
          <a:ln w="38100" cap="flat" cmpd="sng">
            <a:solidFill>
              <a:srgbClr val="BFBFBF"/>
            </a:solidFill>
            <a:prstDash val="sysDash"/>
            <a:round/>
            <a:headEnd type="oval" w="med" len="med"/>
            <a:tailEnd type="oval" w="med" len="med"/>
          </a:ln>
        </p:spPr>
        <p:txBody>
          <a:bodyPr/>
          <a:lstStyle/>
          <a:p>
            <a:endParaRPr lang="zh-CN" altLang="en-US" sz="2110"/>
          </a:p>
        </p:txBody>
      </p:sp>
      <p:sp>
        <p:nvSpPr>
          <p:cNvPr id="143428" name="任意多边形 152"/>
          <p:cNvSpPr/>
          <p:nvPr/>
        </p:nvSpPr>
        <p:spPr>
          <a:xfrm flipH="1">
            <a:off x="3901296" y="1354448"/>
            <a:ext cx="1461599" cy="380048"/>
          </a:xfrm>
          <a:custGeom>
            <a:avLst/>
            <a:gdLst/>
            <a:ahLst/>
            <a:cxnLst>
              <a:cxn ang="0">
                <a:pos x="0" y="360363"/>
              </a:cxn>
              <a:cxn ang="0">
                <a:pos x="124730" y="0"/>
              </a:cxn>
              <a:cxn ang="0">
                <a:pos x="1385888" y="13860"/>
              </a:cxn>
            </a:cxnLst>
            <a:rect l="0" t="0" r="0" b="0"/>
            <a:pathLst>
              <a:path w="1385454" h="360218">
                <a:moveTo>
                  <a:pt x="0" y="360218"/>
                </a:moveTo>
                <a:lnTo>
                  <a:pt x="124691" y="0"/>
                </a:lnTo>
                <a:lnTo>
                  <a:pt x="1385454" y="13854"/>
                </a:lnTo>
              </a:path>
            </a:pathLst>
          </a:custGeom>
          <a:noFill/>
          <a:ln w="38100" cap="flat" cmpd="sng">
            <a:solidFill>
              <a:srgbClr val="BFBFBF"/>
            </a:solidFill>
            <a:prstDash val="sysDash"/>
            <a:round/>
            <a:headEnd type="oval" w="med" len="med"/>
            <a:tailEnd type="oval" w="med" len="med"/>
          </a:ln>
        </p:spPr>
        <p:txBody>
          <a:bodyPr/>
          <a:lstStyle/>
          <a:p>
            <a:endParaRPr lang="zh-CN" altLang="en-US" sz="2110"/>
          </a:p>
        </p:txBody>
      </p:sp>
      <p:sp>
        <p:nvSpPr>
          <p:cNvPr id="143429" name="任意多边形 153"/>
          <p:cNvSpPr/>
          <p:nvPr/>
        </p:nvSpPr>
        <p:spPr>
          <a:xfrm flipV="1">
            <a:off x="7335132" y="5694038"/>
            <a:ext cx="1461597" cy="380048"/>
          </a:xfrm>
          <a:custGeom>
            <a:avLst/>
            <a:gdLst/>
            <a:ahLst/>
            <a:cxnLst>
              <a:cxn ang="0">
                <a:pos x="0" y="360363"/>
              </a:cxn>
              <a:cxn ang="0">
                <a:pos x="124730" y="0"/>
              </a:cxn>
              <a:cxn ang="0">
                <a:pos x="1385887" y="13860"/>
              </a:cxn>
            </a:cxnLst>
            <a:rect l="0" t="0" r="0" b="0"/>
            <a:pathLst>
              <a:path w="1385454" h="360218">
                <a:moveTo>
                  <a:pt x="0" y="360218"/>
                </a:moveTo>
                <a:lnTo>
                  <a:pt x="124691" y="0"/>
                </a:lnTo>
                <a:lnTo>
                  <a:pt x="1385454" y="13854"/>
                </a:lnTo>
              </a:path>
            </a:pathLst>
          </a:custGeom>
          <a:noFill/>
          <a:ln w="38100" cap="flat" cmpd="sng">
            <a:solidFill>
              <a:srgbClr val="BFBFBF"/>
            </a:solidFill>
            <a:prstDash val="sysDash"/>
            <a:round/>
            <a:headEnd type="oval" w="med" len="med"/>
            <a:tailEnd type="oval" w="med" len="med"/>
          </a:ln>
        </p:spPr>
        <p:txBody>
          <a:bodyPr/>
          <a:lstStyle/>
          <a:p>
            <a:endParaRPr lang="zh-CN" altLang="en-US" sz="2110"/>
          </a:p>
        </p:txBody>
      </p:sp>
      <p:sp>
        <p:nvSpPr>
          <p:cNvPr id="143430" name="任意多边形 154"/>
          <p:cNvSpPr/>
          <p:nvPr/>
        </p:nvSpPr>
        <p:spPr>
          <a:xfrm flipH="1" flipV="1">
            <a:off x="3944826" y="5694038"/>
            <a:ext cx="1461599" cy="380048"/>
          </a:xfrm>
          <a:custGeom>
            <a:avLst/>
            <a:gdLst/>
            <a:ahLst/>
            <a:cxnLst>
              <a:cxn ang="0">
                <a:pos x="0" y="360363"/>
              </a:cxn>
              <a:cxn ang="0">
                <a:pos x="124730" y="0"/>
              </a:cxn>
              <a:cxn ang="0">
                <a:pos x="1385888" y="13860"/>
              </a:cxn>
            </a:cxnLst>
            <a:rect l="0" t="0" r="0" b="0"/>
            <a:pathLst>
              <a:path w="1385454" h="360218">
                <a:moveTo>
                  <a:pt x="0" y="360218"/>
                </a:moveTo>
                <a:lnTo>
                  <a:pt x="124691" y="0"/>
                </a:lnTo>
                <a:lnTo>
                  <a:pt x="1385454" y="13854"/>
                </a:lnTo>
              </a:path>
            </a:pathLst>
          </a:custGeom>
          <a:noFill/>
          <a:ln w="38100" cap="flat" cmpd="sng">
            <a:solidFill>
              <a:srgbClr val="BFBFBF"/>
            </a:solidFill>
            <a:prstDash val="sysDash"/>
            <a:round/>
            <a:headEnd type="oval" w="med" len="med"/>
            <a:tailEnd type="oval" w="med" len="med"/>
          </a:ln>
        </p:spPr>
        <p:txBody>
          <a:bodyPr/>
          <a:lstStyle/>
          <a:p>
            <a:endParaRPr lang="zh-CN" altLang="en-US" sz="2110"/>
          </a:p>
        </p:txBody>
      </p:sp>
      <p:sp>
        <p:nvSpPr>
          <p:cNvPr id="143431" name="任意多边形 155"/>
          <p:cNvSpPr/>
          <p:nvPr/>
        </p:nvSpPr>
        <p:spPr>
          <a:xfrm flipV="1">
            <a:off x="8212425" y="2668714"/>
            <a:ext cx="796931" cy="15069"/>
          </a:xfrm>
          <a:custGeom>
            <a:avLst/>
            <a:gdLst/>
            <a:ahLst/>
            <a:cxnLst>
              <a:cxn ang="0">
                <a:pos x="0" y="0"/>
              </a:cxn>
              <a:cxn ang="0">
                <a:pos x="755650" y="14287"/>
              </a:cxn>
            </a:cxnLst>
            <a:rect l="0" t="0" r="0" b="0"/>
            <a:pathLst>
              <a:path w="1260763" h="13854">
                <a:moveTo>
                  <a:pt x="0" y="0"/>
                </a:moveTo>
                <a:lnTo>
                  <a:pt x="1260763" y="13854"/>
                </a:lnTo>
              </a:path>
            </a:pathLst>
          </a:custGeom>
          <a:noFill/>
          <a:ln w="38100" cap="flat" cmpd="sng">
            <a:solidFill>
              <a:srgbClr val="BFBFBF"/>
            </a:solidFill>
            <a:prstDash val="sysDash"/>
            <a:round/>
            <a:headEnd type="oval" w="med" len="med"/>
            <a:tailEnd type="oval" w="med" len="med"/>
          </a:ln>
        </p:spPr>
        <p:txBody>
          <a:bodyPr/>
          <a:lstStyle/>
          <a:p>
            <a:endParaRPr lang="zh-CN" altLang="en-US" sz="2110"/>
          </a:p>
        </p:txBody>
      </p:sp>
      <p:sp>
        <p:nvSpPr>
          <p:cNvPr id="143432" name="任意多边形 157"/>
          <p:cNvSpPr/>
          <p:nvPr/>
        </p:nvSpPr>
        <p:spPr>
          <a:xfrm flipV="1">
            <a:off x="3636769" y="2603420"/>
            <a:ext cx="766795" cy="0"/>
          </a:xfrm>
          <a:custGeom>
            <a:avLst/>
            <a:gdLst/>
            <a:ahLst/>
            <a:cxnLst>
              <a:cxn ang="0">
                <a:pos x="0" y="0"/>
              </a:cxn>
              <a:cxn ang="0">
                <a:pos x="755650" y="14287"/>
              </a:cxn>
            </a:cxnLst>
            <a:rect l="0" t="0" r="0" b="0"/>
            <a:pathLst>
              <a:path w="1260763" h="13854">
                <a:moveTo>
                  <a:pt x="0" y="0"/>
                </a:moveTo>
                <a:lnTo>
                  <a:pt x="1260763" y="13854"/>
                </a:lnTo>
              </a:path>
            </a:pathLst>
          </a:custGeom>
          <a:noFill/>
          <a:ln w="38100" cap="flat" cmpd="sng">
            <a:solidFill>
              <a:srgbClr val="BFBFBF"/>
            </a:solidFill>
            <a:prstDash val="sysDash"/>
            <a:round/>
            <a:headEnd type="oval" w="med" len="med"/>
            <a:tailEnd type="oval" w="med" len="med"/>
          </a:ln>
        </p:spPr>
        <p:txBody>
          <a:bodyPr/>
          <a:lstStyle/>
          <a:p>
            <a:endParaRPr lang="zh-CN" altLang="en-US" sz="2110"/>
          </a:p>
        </p:txBody>
      </p:sp>
      <p:sp>
        <p:nvSpPr>
          <p:cNvPr id="143433" name="任意多边形 158"/>
          <p:cNvSpPr/>
          <p:nvPr/>
        </p:nvSpPr>
        <p:spPr>
          <a:xfrm flipV="1">
            <a:off x="8225819" y="4145380"/>
            <a:ext cx="798605" cy="13394"/>
          </a:xfrm>
          <a:custGeom>
            <a:avLst/>
            <a:gdLst/>
            <a:ahLst/>
            <a:cxnLst>
              <a:cxn ang="0">
                <a:pos x="0" y="0"/>
              </a:cxn>
              <a:cxn ang="0">
                <a:pos x="757237" y="12700"/>
              </a:cxn>
            </a:cxnLst>
            <a:rect l="0" t="0" r="0" b="0"/>
            <a:pathLst>
              <a:path w="1260763" h="13854">
                <a:moveTo>
                  <a:pt x="0" y="0"/>
                </a:moveTo>
                <a:lnTo>
                  <a:pt x="1260763" y="13854"/>
                </a:lnTo>
              </a:path>
            </a:pathLst>
          </a:custGeom>
          <a:noFill/>
          <a:ln w="38100" cap="flat" cmpd="sng">
            <a:solidFill>
              <a:srgbClr val="BFBFBF"/>
            </a:solidFill>
            <a:prstDash val="sysDash"/>
            <a:round/>
            <a:headEnd type="oval" w="med" len="med"/>
            <a:tailEnd type="oval" w="med" len="med"/>
          </a:ln>
        </p:spPr>
        <p:txBody>
          <a:bodyPr/>
          <a:lstStyle/>
          <a:p>
            <a:endParaRPr lang="zh-CN" altLang="en-US" sz="2110"/>
          </a:p>
        </p:txBody>
      </p:sp>
      <p:sp>
        <p:nvSpPr>
          <p:cNvPr id="143434" name="任意多边形 159"/>
          <p:cNvSpPr/>
          <p:nvPr/>
        </p:nvSpPr>
        <p:spPr>
          <a:xfrm flipV="1">
            <a:off x="3770706" y="4145380"/>
            <a:ext cx="796931" cy="13394"/>
          </a:xfrm>
          <a:custGeom>
            <a:avLst/>
            <a:gdLst/>
            <a:ahLst/>
            <a:cxnLst>
              <a:cxn ang="0">
                <a:pos x="0" y="0"/>
              </a:cxn>
              <a:cxn ang="0">
                <a:pos x="755650" y="12700"/>
              </a:cxn>
            </a:cxnLst>
            <a:rect l="0" t="0" r="0" b="0"/>
            <a:pathLst>
              <a:path w="1260763" h="13854">
                <a:moveTo>
                  <a:pt x="0" y="0"/>
                </a:moveTo>
                <a:lnTo>
                  <a:pt x="1260763" y="13854"/>
                </a:lnTo>
              </a:path>
            </a:pathLst>
          </a:custGeom>
          <a:noFill/>
          <a:ln w="38100" cap="flat" cmpd="sng">
            <a:solidFill>
              <a:srgbClr val="BFBFBF"/>
            </a:solidFill>
            <a:prstDash val="sysDash"/>
            <a:round/>
            <a:headEnd type="oval" w="med" len="med"/>
            <a:tailEnd type="oval" w="med" len="med"/>
          </a:ln>
        </p:spPr>
        <p:txBody>
          <a:bodyPr/>
          <a:lstStyle/>
          <a:p>
            <a:endParaRPr lang="zh-CN" altLang="en-US" sz="2110"/>
          </a:p>
        </p:txBody>
      </p:sp>
      <p:sp>
        <p:nvSpPr>
          <p:cNvPr id="54"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3368"/>
                                        </p:tgtEl>
                                        <p:attrNameLst>
                                          <p:attrName>style.visibility</p:attrName>
                                        </p:attrNameLst>
                                      </p:cBhvr>
                                      <p:to>
                                        <p:strVal val="visible"/>
                                      </p:to>
                                    </p:set>
                                    <p:anim calcmode="lin" valueType="num">
                                      <p:cBhvr>
                                        <p:cTn id="7" dur="500" fill="hold"/>
                                        <p:tgtEl>
                                          <p:spTgt spid="143368"/>
                                        </p:tgtEl>
                                        <p:attrNameLst>
                                          <p:attrName>ppt_w</p:attrName>
                                        </p:attrNameLst>
                                      </p:cBhvr>
                                      <p:tavLst>
                                        <p:tav tm="0">
                                          <p:val>
                                            <p:fltVal val="0"/>
                                          </p:val>
                                        </p:tav>
                                        <p:tav tm="100000">
                                          <p:val>
                                            <p:strVal val="#ppt_w"/>
                                          </p:val>
                                        </p:tav>
                                      </p:tavLst>
                                    </p:anim>
                                    <p:anim calcmode="lin" valueType="num">
                                      <p:cBhvr>
                                        <p:cTn id="8" dur="500" fill="hold"/>
                                        <p:tgtEl>
                                          <p:spTgt spid="143368"/>
                                        </p:tgtEl>
                                        <p:attrNameLst>
                                          <p:attrName>ppt_h</p:attrName>
                                        </p:attrNameLst>
                                      </p:cBhvr>
                                      <p:tavLst>
                                        <p:tav tm="0">
                                          <p:val>
                                            <p:fltVal val="0"/>
                                          </p:val>
                                        </p:tav>
                                        <p:tav tm="100000">
                                          <p:val>
                                            <p:strVal val="#ppt_h"/>
                                          </p:val>
                                        </p:tav>
                                      </p:tavLst>
                                    </p:anim>
                                    <p:animEffect transition="in" filter="fade">
                                      <p:cBhvr>
                                        <p:cTn id="9" dur="500"/>
                                        <p:tgtEl>
                                          <p:spTgt spid="14336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43369"/>
                                        </p:tgtEl>
                                        <p:attrNameLst>
                                          <p:attrName>style.visibility</p:attrName>
                                        </p:attrNameLst>
                                      </p:cBhvr>
                                      <p:to>
                                        <p:strVal val="visible"/>
                                      </p:to>
                                    </p:set>
                                    <p:anim calcmode="lin" valueType="num">
                                      <p:cBhvr>
                                        <p:cTn id="12" dur="500" fill="hold"/>
                                        <p:tgtEl>
                                          <p:spTgt spid="143369"/>
                                        </p:tgtEl>
                                        <p:attrNameLst>
                                          <p:attrName>ppt_w</p:attrName>
                                        </p:attrNameLst>
                                      </p:cBhvr>
                                      <p:tavLst>
                                        <p:tav tm="0">
                                          <p:val>
                                            <p:fltVal val="0"/>
                                          </p:val>
                                        </p:tav>
                                        <p:tav tm="100000">
                                          <p:val>
                                            <p:strVal val="#ppt_w"/>
                                          </p:val>
                                        </p:tav>
                                      </p:tavLst>
                                    </p:anim>
                                    <p:anim calcmode="lin" valueType="num">
                                      <p:cBhvr>
                                        <p:cTn id="13" dur="500" fill="hold"/>
                                        <p:tgtEl>
                                          <p:spTgt spid="143369"/>
                                        </p:tgtEl>
                                        <p:attrNameLst>
                                          <p:attrName>ppt_h</p:attrName>
                                        </p:attrNameLst>
                                      </p:cBhvr>
                                      <p:tavLst>
                                        <p:tav tm="0">
                                          <p:val>
                                            <p:fltVal val="0"/>
                                          </p:val>
                                        </p:tav>
                                        <p:tav tm="100000">
                                          <p:val>
                                            <p:strVal val="#ppt_h"/>
                                          </p:val>
                                        </p:tav>
                                      </p:tavLst>
                                    </p:anim>
                                    <p:animEffect transition="in" filter="fade">
                                      <p:cBhvr>
                                        <p:cTn id="14" dur="500"/>
                                        <p:tgtEl>
                                          <p:spTgt spid="14336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43370"/>
                                        </p:tgtEl>
                                        <p:attrNameLst>
                                          <p:attrName>style.visibility</p:attrName>
                                        </p:attrNameLst>
                                      </p:cBhvr>
                                      <p:to>
                                        <p:strVal val="visible"/>
                                      </p:to>
                                    </p:set>
                                    <p:anim calcmode="lin" valueType="num">
                                      <p:cBhvr>
                                        <p:cTn id="17" dur="500" fill="hold"/>
                                        <p:tgtEl>
                                          <p:spTgt spid="143370"/>
                                        </p:tgtEl>
                                        <p:attrNameLst>
                                          <p:attrName>ppt_w</p:attrName>
                                        </p:attrNameLst>
                                      </p:cBhvr>
                                      <p:tavLst>
                                        <p:tav tm="0">
                                          <p:val>
                                            <p:fltVal val="0"/>
                                          </p:val>
                                        </p:tav>
                                        <p:tav tm="100000">
                                          <p:val>
                                            <p:strVal val="#ppt_w"/>
                                          </p:val>
                                        </p:tav>
                                      </p:tavLst>
                                    </p:anim>
                                    <p:anim calcmode="lin" valueType="num">
                                      <p:cBhvr>
                                        <p:cTn id="18" dur="500" fill="hold"/>
                                        <p:tgtEl>
                                          <p:spTgt spid="143370"/>
                                        </p:tgtEl>
                                        <p:attrNameLst>
                                          <p:attrName>ppt_h</p:attrName>
                                        </p:attrNameLst>
                                      </p:cBhvr>
                                      <p:tavLst>
                                        <p:tav tm="0">
                                          <p:val>
                                            <p:fltVal val="0"/>
                                          </p:val>
                                        </p:tav>
                                        <p:tav tm="100000">
                                          <p:val>
                                            <p:strVal val="#ppt_h"/>
                                          </p:val>
                                        </p:tav>
                                      </p:tavLst>
                                    </p:anim>
                                    <p:animEffect transition="in" filter="fade">
                                      <p:cBhvr>
                                        <p:cTn id="19" dur="500"/>
                                        <p:tgtEl>
                                          <p:spTgt spid="14337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43371"/>
                                        </p:tgtEl>
                                        <p:attrNameLst>
                                          <p:attrName>style.visibility</p:attrName>
                                        </p:attrNameLst>
                                      </p:cBhvr>
                                      <p:to>
                                        <p:strVal val="visible"/>
                                      </p:to>
                                    </p:set>
                                    <p:anim calcmode="lin" valueType="num">
                                      <p:cBhvr>
                                        <p:cTn id="22" dur="500" fill="hold"/>
                                        <p:tgtEl>
                                          <p:spTgt spid="143371"/>
                                        </p:tgtEl>
                                        <p:attrNameLst>
                                          <p:attrName>ppt_w</p:attrName>
                                        </p:attrNameLst>
                                      </p:cBhvr>
                                      <p:tavLst>
                                        <p:tav tm="0">
                                          <p:val>
                                            <p:fltVal val="0"/>
                                          </p:val>
                                        </p:tav>
                                        <p:tav tm="100000">
                                          <p:val>
                                            <p:strVal val="#ppt_w"/>
                                          </p:val>
                                        </p:tav>
                                      </p:tavLst>
                                    </p:anim>
                                    <p:anim calcmode="lin" valueType="num">
                                      <p:cBhvr>
                                        <p:cTn id="23" dur="500" fill="hold"/>
                                        <p:tgtEl>
                                          <p:spTgt spid="143371"/>
                                        </p:tgtEl>
                                        <p:attrNameLst>
                                          <p:attrName>ppt_h</p:attrName>
                                        </p:attrNameLst>
                                      </p:cBhvr>
                                      <p:tavLst>
                                        <p:tav tm="0">
                                          <p:val>
                                            <p:fltVal val="0"/>
                                          </p:val>
                                        </p:tav>
                                        <p:tav tm="100000">
                                          <p:val>
                                            <p:strVal val="#ppt_h"/>
                                          </p:val>
                                        </p:tav>
                                      </p:tavLst>
                                    </p:anim>
                                    <p:animEffect transition="in" filter="fade">
                                      <p:cBhvr>
                                        <p:cTn id="24" dur="500"/>
                                        <p:tgtEl>
                                          <p:spTgt spid="143371"/>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43372"/>
                                        </p:tgtEl>
                                        <p:attrNameLst>
                                          <p:attrName>style.visibility</p:attrName>
                                        </p:attrNameLst>
                                      </p:cBhvr>
                                      <p:to>
                                        <p:strVal val="visible"/>
                                      </p:to>
                                    </p:set>
                                    <p:anim calcmode="lin" valueType="num">
                                      <p:cBhvr>
                                        <p:cTn id="27" dur="500" fill="hold"/>
                                        <p:tgtEl>
                                          <p:spTgt spid="143372"/>
                                        </p:tgtEl>
                                        <p:attrNameLst>
                                          <p:attrName>ppt_w</p:attrName>
                                        </p:attrNameLst>
                                      </p:cBhvr>
                                      <p:tavLst>
                                        <p:tav tm="0">
                                          <p:val>
                                            <p:fltVal val="0"/>
                                          </p:val>
                                        </p:tav>
                                        <p:tav tm="100000">
                                          <p:val>
                                            <p:strVal val="#ppt_w"/>
                                          </p:val>
                                        </p:tav>
                                      </p:tavLst>
                                    </p:anim>
                                    <p:anim calcmode="lin" valueType="num">
                                      <p:cBhvr>
                                        <p:cTn id="28" dur="500" fill="hold"/>
                                        <p:tgtEl>
                                          <p:spTgt spid="143372"/>
                                        </p:tgtEl>
                                        <p:attrNameLst>
                                          <p:attrName>ppt_h</p:attrName>
                                        </p:attrNameLst>
                                      </p:cBhvr>
                                      <p:tavLst>
                                        <p:tav tm="0">
                                          <p:val>
                                            <p:fltVal val="0"/>
                                          </p:val>
                                        </p:tav>
                                        <p:tav tm="100000">
                                          <p:val>
                                            <p:strVal val="#ppt_h"/>
                                          </p:val>
                                        </p:tav>
                                      </p:tavLst>
                                    </p:anim>
                                    <p:animEffect transition="in" filter="fade">
                                      <p:cBhvr>
                                        <p:cTn id="29" dur="500"/>
                                        <p:tgtEl>
                                          <p:spTgt spid="14337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43373"/>
                                        </p:tgtEl>
                                        <p:attrNameLst>
                                          <p:attrName>style.visibility</p:attrName>
                                        </p:attrNameLst>
                                      </p:cBhvr>
                                      <p:to>
                                        <p:strVal val="visible"/>
                                      </p:to>
                                    </p:set>
                                    <p:anim calcmode="lin" valueType="num">
                                      <p:cBhvr>
                                        <p:cTn id="32" dur="500" fill="hold"/>
                                        <p:tgtEl>
                                          <p:spTgt spid="143373"/>
                                        </p:tgtEl>
                                        <p:attrNameLst>
                                          <p:attrName>ppt_w</p:attrName>
                                        </p:attrNameLst>
                                      </p:cBhvr>
                                      <p:tavLst>
                                        <p:tav tm="0">
                                          <p:val>
                                            <p:fltVal val="0"/>
                                          </p:val>
                                        </p:tav>
                                        <p:tav tm="100000">
                                          <p:val>
                                            <p:strVal val="#ppt_w"/>
                                          </p:val>
                                        </p:tav>
                                      </p:tavLst>
                                    </p:anim>
                                    <p:anim calcmode="lin" valueType="num">
                                      <p:cBhvr>
                                        <p:cTn id="33" dur="500" fill="hold"/>
                                        <p:tgtEl>
                                          <p:spTgt spid="143373"/>
                                        </p:tgtEl>
                                        <p:attrNameLst>
                                          <p:attrName>ppt_h</p:attrName>
                                        </p:attrNameLst>
                                      </p:cBhvr>
                                      <p:tavLst>
                                        <p:tav tm="0">
                                          <p:val>
                                            <p:fltVal val="0"/>
                                          </p:val>
                                        </p:tav>
                                        <p:tav tm="100000">
                                          <p:val>
                                            <p:strVal val="#ppt_h"/>
                                          </p:val>
                                        </p:tav>
                                      </p:tavLst>
                                    </p:anim>
                                    <p:animEffect transition="in" filter="fade">
                                      <p:cBhvr>
                                        <p:cTn id="34" dur="500"/>
                                        <p:tgtEl>
                                          <p:spTgt spid="143373"/>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43374"/>
                                        </p:tgtEl>
                                        <p:attrNameLst>
                                          <p:attrName>style.visibility</p:attrName>
                                        </p:attrNameLst>
                                      </p:cBhvr>
                                      <p:to>
                                        <p:strVal val="visible"/>
                                      </p:to>
                                    </p:set>
                                    <p:anim calcmode="lin" valueType="num">
                                      <p:cBhvr>
                                        <p:cTn id="37" dur="500" fill="hold"/>
                                        <p:tgtEl>
                                          <p:spTgt spid="143374"/>
                                        </p:tgtEl>
                                        <p:attrNameLst>
                                          <p:attrName>ppt_w</p:attrName>
                                        </p:attrNameLst>
                                      </p:cBhvr>
                                      <p:tavLst>
                                        <p:tav tm="0">
                                          <p:val>
                                            <p:fltVal val="0"/>
                                          </p:val>
                                        </p:tav>
                                        <p:tav tm="100000">
                                          <p:val>
                                            <p:strVal val="#ppt_w"/>
                                          </p:val>
                                        </p:tav>
                                      </p:tavLst>
                                    </p:anim>
                                    <p:anim calcmode="lin" valueType="num">
                                      <p:cBhvr>
                                        <p:cTn id="38" dur="500" fill="hold"/>
                                        <p:tgtEl>
                                          <p:spTgt spid="143374"/>
                                        </p:tgtEl>
                                        <p:attrNameLst>
                                          <p:attrName>ppt_h</p:attrName>
                                        </p:attrNameLst>
                                      </p:cBhvr>
                                      <p:tavLst>
                                        <p:tav tm="0">
                                          <p:val>
                                            <p:fltVal val="0"/>
                                          </p:val>
                                        </p:tav>
                                        <p:tav tm="100000">
                                          <p:val>
                                            <p:strVal val="#ppt_h"/>
                                          </p:val>
                                        </p:tav>
                                      </p:tavLst>
                                    </p:anim>
                                    <p:animEffect transition="in" filter="fade">
                                      <p:cBhvr>
                                        <p:cTn id="39" dur="500"/>
                                        <p:tgtEl>
                                          <p:spTgt spid="143374"/>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43375"/>
                                        </p:tgtEl>
                                        <p:attrNameLst>
                                          <p:attrName>style.visibility</p:attrName>
                                        </p:attrNameLst>
                                      </p:cBhvr>
                                      <p:to>
                                        <p:strVal val="visible"/>
                                      </p:to>
                                    </p:set>
                                    <p:anim calcmode="lin" valueType="num">
                                      <p:cBhvr>
                                        <p:cTn id="42" dur="500" fill="hold"/>
                                        <p:tgtEl>
                                          <p:spTgt spid="143375"/>
                                        </p:tgtEl>
                                        <p:attrNameLst>
                                          <p:attrName>ppt_w</p:attrName>
                                        </p:attrNameLst>
                                      </p:cBhvr>
                                      <p:tavLst>
                                        <p:tav tm="0">
                                          <p:val>
                                            <p:fltVal val="0"/>
                                          </p:val>
                                        </p:tav>
                                        <p:tav tm="100000">
                                          <p:val>
                                            <p:strVal val="#ppt_w"/>
                                          </p:val>
                                        </p:tav>
                                      </p:tavLst>
                                    </p:anim>
                                    <p:anim calcmode="lin" valueType="num">
                                      <p:cBhvr>
                                        <p:cTn id="43" dur="500" fill="hold"/>
                                        <p:tgtEl>
                                          <p:spTgt spid="143375"/>
                                        </p:tgtEl>
                                        <p:attrNameLst>
                                          <p:attrName>ppt_h</p:attrName>
                                        </p:attrNameLst>
                                      </p:cBhvr>
                                      <p:tavLst>
                                        <p:tav tm="0">
                                          <p:val>
                                            <p:fltVal val="0"/>
                                          </p:val>
                                        </p:tav>
                                        <p:tav tm="100000">
                                          <p:val>
                                            <p:strVal val="#ppt_h"/>
                                          </p:val>
                                        </p:tav>
                                      </p:tavLst>
                                    </p:anim>
                                    <p:animEffect transition="in" filter="fade">
                                      <p:cBhvr>
                                        <p:cTn id="44" dur="500"/>
                                        <p:tgtEl>
                                          <p:spTgt spid="143375"/>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43376"/>
                                        </p:tgtEl>
                                        <p:attrNameLst>
                                          <p:attrName>style.visibility</p:attrName>
                                        </p:attrNameLst>
                                      </p:cBhvr>
                                      <p:to>
                                        <p:strVal val="visible"/>
                                      </p:to>
                                    </p:set>
                                    <p:anim calcmode="lin" valueType="num">
                                      <p:cBhvr>
                                        <p:cTn id="47" dur="500" fill="hold"/>
                                        <p:tgtEl>
                                          <p:spTgt spid="143376"/>
                                        </p:tgtEl>
                                        <p:attrNameLst>
                                          <p:attrName>ppt_w</p:attrName>
                                        </p:attrNameLst>
                                      </p:cBhvr>
                                      <p:tavLst>
                                        <p:tav tm="0">
                                          <p:val>
                                            <p:fltVal val="0"/>
                                          </p:val>
                                        </p:tav>
                                        <p:tav tm="100000">
                                          <p:val>
                                            <p:strVal val="#ppt_w"/>
                                          </p:val>
                                        </p:tav>
                                      </p:tavLst>
                                    </p:anim>
                                    <p:anim calcmode="lin" valueType="num">
                                      <p:cBhvr>
                                        <p:cTn id="48" dur="500" fill="hold"/>
                                        <p:tgtEl>
                                          <p:spTgt spid="143376"/>
                                        </p:tgtEl>
                                        <p:attrNameLst>
                                          <p:attrName>ppt_h</p:attrName>
                                        </p:attrNameLst>
                                      </p:cBhvr>
                                      <p:tavLst>
                                        <p:tav tm="0">
                                          <p:val>
                                            <p:fltVal val="0"/>
                                          </p:val>
                                        </p:tav>
                                        <p:tav tm="100000">
                                          <p:val>
                                            <p:strVal val="#ppt_h"/>
                                          </p:val>
                                        </p:tav>
                                      </p:tavLst>
                                    </p:anim>
                                    <p:animEffect transition="in" filter="fade">
                                      <p:cBhvr>
                                        <p:cTn id="49" dur="500"/>
                                        <p:tgtEl>
                                          <p:spTgt spid="143376"/>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43377"/>
                                        </p:tgtEl>
                                        <p:attrNameLst>
                                          <p:attrName>style.visibility</p:attrName>
                                        </p:attrNameLst>
                                      </p:cBhvr>
                                      <p:to>
                                        <p:strVal val="visible"/>
                                      </p:to>
                                    </p:set>
                                    <p:anim calcmode="lin" valueType="num">
                                      <p:cBhvr>
                                        <p:cTn id="52" dur="500" fill="hold"/>
                                        <p:tgtEl>
                                          <p:spTgt spid="143377"/>
                                        </p:tgtEl>
                                        <p:attrNameLst>
                                          <p:attrName>ppt_w</p:attrName>
                                        </p:attrNameLst>
                                      </p:cBhvr>
                                      <p:tavLst>
                                        <p:tav tm="0">
                                          <p:val>
                                            <p:fltVal val="0"/>
                                          </p:val>
                                        </p:tav>
                                        <p:tav tm="100000">
                                          <p:val>
                                            <p:strVal val="#ppt_w"/>
                                          </p:val>
                                        </p:tav>
                                      </p:tavLst>
                                    </p:anim>
                                    <p:anim calcmode="lin" valueType="num">
                                      <p:cBhvr>
                                        <p:cTn id="53" dur="500" fill="hold"/>
                                        <p:tgtEl>
                                          <p:spTgt spid="143377"/>
                                        </p:tgtEl>
                                        <p:attrNameLst>
                                          <p:attrName>ppt_h</p:attrName>
                                        </p:attrNameLst>
                                      </p:cBhvr>
                                      <p:tavLst>
                                        <p:tav tm="0">
                                          <p:val>
                                            <p:fltVal val="0"/>
                                          </p:val>
                                        </p:tav>
                                        <p:tav tm="100000">
                                          <p:val>
                                            <p:strVal val="#ppt_h"/>
                                          </p:val>
                                        </p:tav>
                                      </p:tavLst>
                                    </p:anim>
                                    <p:animEffect transition="in" filter="fade">
                                      <p:cBhvr>
                                        <p:cTn id="54" dur="500"/>
                                        <p:tgtEl>
                                          <p:spTgt spid="143377"/>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43378"/>
                                        </p:tgtEl>
                                        <p:attrNameLst>
                                          <p:attrName>style.visibility</p:attrName>
                                        </p:attrNameLst>
                                      </p:cBhvr>
                                      <p:to>
                                        <p:strVal val="visible"/>
                                      </p:to>
                                    </p:set>
                                    <p:anim calcmode="lin" valueType="num">
                                      <p:cBhvr>
                                        <p:cTn id="57" dur="500" fill="hold"/>
                                        <p:tgtEl>
                                          <p:spTgt spid="143378"/>
                                        </p:tgtEl>
                                        <p:attrNameLst>
                                          <p:attrName>ppt_w</p:attrName>
                                        </p:attrNameLst>
                                      </p:cBhvr>
                                      <p:tavLst>
                                        <p:tav tm="0">
                                          <p:val>
                                            <p:fltVal val="0"/>
                                          </p:val>
                                        </p:tav>
                                        <p:tav tm="100000">
                                          <p:val>
                                            <p:strVal val="#ppt_w"/>
                                          </p:val>
                                        </p:tav>
                                      </p:tavLst>
                                    </p:anim>
                                    <p:anim calcmode="lin" valueType="num">
                                      <p:cBhvr>
                                        <p:cTn id="58" dur="500" fill="hold"/>
                                        <p:tgtEl>
                                          <p:spTgt spid="143378"/>
                                        </p:tgtEl>
                                        <p:attrNameLst>
                                          <p:attrName>ppt_h</p:attrName>
                                        </p:attrNameLst>
                                      </p:cBhvr>
                                      <p:tavLst>
                                        <p:tav tm="0">
                                          <p:val>
                                            <p:fltVal val="0"/>
                                          </p:val>
                                        </p:tav>
                                        <p:tav tm="100000">
                                          <p:val>
                                            <p:strVal val="#ppt_h"/>
                                          </p:val>
                                        </p:tav>
                                      </p:tavLst>
                                    </p:anim>
                                    <p:animEffect transition="in" filter="fade">
                                      <p:cBhvr>
                                        <p:cTn id="59" dur="500"/>
                                        <p:tgtEl>
                                          <p:spTgt spid="143378"/>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43379"/>
                                        </p:tgtEl>
                                        <p:attrNameLst>
                                          <p:attrName>style.visibility</p:attrName>
                                        </p:attrNameLst>
                                      </p:cBhvr>
                                      <p:to>
                                        <p:strVal val="visible"/>
                                      </p:to>
                                    </p:set>
                                    <p:anim calcmode="lin" valueType="num">
                                      <p:cBhvr>
                                        <p:cTn id="62" dur="500" fill="hold"/>
                                        <p:tgtEl>
                                          <p:spTgt spid="143379"/>
                                        </p:tgtEl>
                                        <p:attrNameLst>
                                          <p:attrName>ppt_w</p:attrName>
                                        </p:attrNameLst>
                                      </p:cBhvr>
                                      <p:tavLst>
                                        <p:tav tm="0">
                                          <p:val>
                                            <p:fltVal val="0"/>
                                          </p:val>
                                        </p:tav>
                                        <p:tav tm="100000">
                                          <p:val>
                                            <p:strVal val="#ppt_w"/>
                                          </p:val>
                                        </p:tav>
                                      </p:tavLst>
                                    </p:anim>
                                    <p:anim calcmode="lin" valueType="num">
                                      <p:cBhvr>
                                        <p:cTn id="63" dur="500" fill="hold"/>
                                        <p:tgtEl>
                                          <p:spTgt spid="143379"/>
                                        </p:tgtEl>
                                        <p:attrNameLst>
                                          <p:attrName>ppt_h</p:attrName>
                                        </p:attrNameLst>
                                      </p:cBhvr>
                                      <p:tavLst>
                                        <p:tav tm="0">
                                          <p:val>
                                            <p:fltVal val="0"/>
                                          </p:val>
                                        </p:tav>
                                        <p:tav tm="100000">
                                          <p:val>
                                            <p:strVal val="#ppt_h"/>
                                          </p:val>
                                        </p:tav>
                                      </p:tavLst>
                                    </p:anim>
                                    <p:animEffect transition="in" filter="fade">
                                      <p:cBhvr>
                                        <p:cTn id="64" dur="500"/>
                                        <p:tgtEl>
                                          <p:spTgt spid="143379"/>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43380"/>
                                        </p:tgtEl>
                                        <p:attrNameLst>
                                          <p:attrName>style.visibility</p:attrName>
                                        </p:attrNameLst>
                                      </p:cBhvr>
                                      <p:to>
                                        <p:strVal val="visible"/>
                                      </p:to>
                                    </p:set>
                                    <p:anim calcmode="lin" valueType="num">
                                      <p:cBhvr>
                                        <p:cTn id="67" dur="500" fill="hold"/>
                                        <p:tgtEl>
                                          <p:spTgt spid="143380"/>
                                        </p:tgtEl>
                                        <p:attrNameLst>
                                          <p:attrName>ppt_w</p:attrName>
                                        </p:attrNameLst>
                                      </p:cBhvr>
                                      <p:tavLst>
                                        <p:tav tm="0">
                                          <p:val>
                                            <p:fltVal val="0"/>
                                          </p:val>
                                        </p:tav>
                                        <p:tav tm="100000">
                                          <p:val>
                                            <p:strVal val="#ppt_w"/>
                                          </p:val>
                                        </p:tav>
                                      </p:tavLst>
                                    </p:anim>
                                    <p:anim calcmode="lin" valueType="num">
                                      <p:cBhvr>
                                        <p:cTn id="68" dur="500" fill="hold"/>
                                        <p:tgtEl>
                                          <p:spTgt spid="143380"/>
                                        </p:tgtEl>
                                        <p:attrNameLst>
                                          <p:attrName>ppt_h</p:attrName>
                                        </p:attrNameLst>
                                      </p:cBhvr>
                                      <p:tavLst>
                                        <p:tav tm="0">
                                          <p:val>
                                            <p:fltVal val="0"/>
                                          </p:val>
                                        </p:tav>
                                        <p:tav tm="100000">
                                          <p:val>
                                            <p:strVal val="#ppt_h"/>
                                          </p:val>
                                        </p:tav>
                                      </p:tavLst>
                                    </p:anim>
                                    <p:animEffect transition="in" filter="fade">
                                      <p:cBhvr>
                                        <p:cTn id="69" dur="500"/>
                                        <p:tgtEl>
                                          <p:spTgt spid="143380"/>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43381"/>
                                        </p:tgtEl>
                                        <p:attrNameLst>
                                          <p:attrName>style.visibility</p:attrName>
                                        </p:attrNameLst>
                                      </p:cBhvr>
                                      <p:to>
                                        <p:strVal val="visible"/>
                                      </p:to>
                                    </p:set>
                                    <p:anim calcmode="lin" valueType="num">
                                      <p:cBhvr>
                                        <p:cTn id="72" dur="500" fill="hold"/>
                                        <p:tgtEl>
                                          <p:spTgt spid="143381"/>
                                        </p:tgtEl>
                                        <p:attrNameLst>
                                          <p:attrName>ppt_w</p:attrName>
                                        </p:attrNameLst>
                                      </p:cBhvr>
                                      <p:tavLst>
                                        <p:tav tm="0">
                                          <p:val>
                                            <p:fltVal val="0"/>
                                          </p:val>
                                        </p:tav>
                                        <p:tav tm="100000">
                                          <p:val>
                                            <p:strVal val="#ppt_w"/>
                                          </p:val>
                                        </p:tav>
                                      </p:tavLst>
                                    </p:anim>
                                    <p:anim calcmode="lin" valueType="num">
                                      <p:cBhvr>
                                        <p:cTn id="73" dur="500" fill="hold"/>
                                        <p:tgtEl>
                                          <p:spTgt spid="143381"/>
                                        </p:tgtEl>
                                        <p:attrNameLst>
                                          <p:attrName>ppt_h</p:attrName>
                                        </p:attrNameLst>
                                      </p:cBhvr>
                                      <p:tavLst>
                                        <p:tav tm="0">
                                          <p:val>
                                            <p:fltVal val="0"/>
                                          </p:val>
                                        </p:tav>
                                        <p:tav tm="100000">
                                          <p:val>
                                            <p:strVal val="#ppt_h"/>
                                          </p:val>
                                        </p:tav>
                                      </p:tavLst>
                                    </p:anim>
                                    <p:animEffect transition="in" filter="fade">
                                      <p:cBhvr>
                                        <p:cTn id="74" dur="500"/>
                                        <p:tgtEl>
                                          <p:spTgt spid="143381"/>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43382"/>
                                        </p:tgtEl>
                                        <p:attrNameLst>
                                          <p:attrName>style.visibility</p:attrName>
                                        </p:attrNameLst>
                                      </p:cBhvr>
                                      <p:to>
                                        <p:strVal val="visible"/>
                                      </p:to>
                                    </p:set>
                                    <p:anim calcmode="lin" valueType="num">
                                      <p:cBhvr>
                                        <p:cTn id="77" dur="500" fill="hold"/>
                                        <p:tgtEl>
                                          <p:spTgt spid="143382"/>
                                        </p:tgtEl>
                                        <p:attrNameLst>
                                          <p:attrName>ppt_w</p:attrName>
                                        </p:attrNameLst>
                                      </p:cBhvr>
                                      <p:tavLst>
                                        <p:tav tm="0">
                                          <p:val>
                                            <p:fltVal val="0"/>
                                          </p:val>
                                        </p:tav>
                                        <p:tav tm="100000">
                                          <p:val>
                                            <p:strVal val="#ppt_w"/>
                                          </p:val>
                                        </p:tav>
                                      </p:tavLst>
                                    </p:anim>
                                    <p:anim calcmode="lin" valueType="num">
                                      <p:cBhvr>
                                        <p:cTn id="78" dur="500" fill="hold"/>
                                        <p:tgtEl>
                                          <p:spTgt spid="143382"/>
                                        </p:tgtEl>
                                        <p:attrNameLst>
                                          <p:attrName>ppt_h</p:attrName>
                                        </p:attrNameLst>
                                      </p:cBhvr>
                                      <p:tavLst>
                                        <p:tav tm="0">
                                          <p:val>
                                            <p:fltVal val="0"/>
                                          </p:val>
                                        </p:tav>
                                        <p:tav tm="100000">
                                          <p:val>
                                            <p:strVal val="#ppt_h"/>
                                          </p:val>
                                        </p:tav>
                                      </p:tavLst>
                                    </p:anim>
                                    <p:animEffect transition="in" filter="fade">
                                      <p:cBhvr>
                                        <p:cTn id="79" dur="500"/>
                                        <p:tgtEl>
                                          <p:spTgt spid="14338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43383"/>
                                        </p:tgtEl>
                                        <p:attrNameLst>
                                          <p:attrName>style.visibility</p:attrName>
                                        </p:attrNameLst>
                                      </p:cBhvr>
                                      <p:to>
                                        <p:strVal val="visible"/>
                                      </p:to>
                                    </p:set>
                                    <p:anim calcmode="lin" valueType="num">
                                      <p:cBhvr>
                                        <p:cTn id="82" dur="500" fill="hold"/>
                                        <p:tgtEl>
                                          <p:spTgt spid="143383"/>
                                        </p:tgtEl>
                                        <p:attrNameLst>
                                          <p:attrName>ppt_w</p:attrName>
                                        </p:attrNameLst>
                                      </p:cBhvr>
                                      <p:tavLst>
                                        <p:tav tm="0">
                                          <p:val>
                                            <p:fltVal val="0"/>
                                          </p:val>
                                        </p:tav>
                                        <p:tav tm="100000">
                                          <p:val>
                                            <p:strVal val="#ppt_w"/>
                                          </p:val>
                                        </p:tav>
                                      </p:tavLst>
                                    </p:anim>
                                    <p:anim calcmode="lin" valueType="num">
                                      <p:cBhvr>
                                        <p:cTn id="83" dur="500" fill="hold"/>
                                        <p:tgtEl>
                                          <p:spTgt spid="143383"/>
                                        </p:tgtEl>
                                        <p:attrNameLst>
                                          <p:attrName>ppt_h</p:attrName>
                                        </p:attrNameLst>
                                      </p:cBhvr>
                                      <p:tavLst>
                                        <p:tav tm="0">
                                          <p:val>
                                            <p:fltVal val="0"/>
                                          </p:val>
                                        </p:tav>
                                        <p:tav tm="100000">
                                          <p:val>
                                            <p:strVal val="#ppt_h"/>
                                          </p:val>
                                        </p:tav>
                                      </p:tavLst>
                                    </p:anim>
                                    <p:animEffect transition="in" filter="fade">
                                      <p:cBhvr>
                                        <p:cTn id="84" dur="500"/>
                                        <p:tgtEl>
                                          <p:spTgt spid="143383"/>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143384"/>
                                        </p:tgtEl>
                                        <p:attrNameLst>
                                          <p:attrName>style.visibility</p:attrName>
                                        </p:attrNameLst>
                                      </p:cBhvr>
                                      <p:to>
                                        <p:strVal val="visible"/>
                                      </p:to>
                                    </p:set>
                                    <p:anim calcmode="lin" valueType="num">
                                      <p:cBhvr>
                                        <p:cTn id="87" dur="500" fill="hold"/>
                                        <p:tgtEl>
                                          <p:spTgt spid="143384"/>
                                        </p:tgtEl>
                                        <p:attrNameLst>
                                          <p:attrName>ppt_w</p:attrName>
                                        </p:attrNameLst>
                                      </p:cBhvr>
                                      <p:tavLst>
                                        <p:tav tm="0">
                                          <p:val>
                                            <p:fltVal val="0"/>
                                          </p:val>
                                        </p:tav>
                                        <p:tav tm="100000">
                                          <p:val>
                                            <p:strVal val="#ppt_w"/>
                                          </p:val>
                                        </p:tav>
                                      </p:tavLst>
                                    </p:anim>
                                    <p:anim calcmode="lin" valueType="num">
                                      <p:cBhvr>
                                        <p:cTn id="88" dur="500" fill="hold"/>
                                        <p:tgtEl>
                                          <p:spTgt spid="143384"/>
                                        </p:tgtEl>
                                        <p:attrNameLst>
                                          <p:attrName>ppt_h</p:attrName>
                                        </p:attrNameLst>
                                      </p:cBhvr>
                                      <p:tavLst>
                                        <p:tav tm="0">
                                          <p:val>
                                            <p:fltVal val="0"/>
                                          </p:val>
                                        </p:tav>
                                        <p:tav tm="100000">
                                          <p:val>
                                            <p:strVal val="#ppt_h"/>
                                          </p:val>
                                        </p:tav>
                                      </p:tavLst>
                                    </p:anim>
                                    <p:animEffect transition="in" filter="fade">
                                      <p:cBhvr>
                                        <p:cTn id="89" dur="500"/>
                                        <p:tgtEl>
                                          <p:spTgt spid="143384"/>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43385"/>
                                        </p:tgtEl>
                                        <p:attrNameLst>
                                          <p:attrName>style.visibility</p:attrName>
                                        </p:attrNameLst>
                                      </p:cBhvr>
                                      <p:to>
                                        <p:strVal val="visible"/>
                                      </p:to>
                                    </p:set>
                                    <p:anim calcmode="lin" valueType="num">
                                      <p:cBhvr>
                                        <p:cTn id="92" dur="500" fill="hold"/>
                                        <p:tgtEl>
                                          <p:spTgt spid="143385"/>
                                        </p:tgtEl>
                                        <p:attrNameLst>
                                          <p:attrName>ppt_w</p:attrName>
                                        </p:attrNameLst>
                                      </p:cBhvr>
                                      <p:tavLst>
                                        <p:tav tm="0">
                                          <p:val>
                                            <p:fltVal val="0"/>
                                          </p:val>
                                        </p:tav>
                                        <p:tav tm="100000">
                                          <p:val>
                                            <p:strVal val="#ppt_w"/>
                                          </p:val>
                                        </p:tav>
                                      </p:tavLst>
                                    </p:anim>
                                    <p:anim calcmode="lin" valueType="num">
                                      <p:cBhvr>
                                        <p:cTn id="93" dur="500" fill="hold"/>
                                        <p:tgtEl>
                                          <p:spTgt spid="143385"/>
                                        </p:tgtEl>
                                        <p:attrNameLst>
                                          <p:attrName>ppt_h</p:attrName>
                                        </p:attrNameLst>
                                      </p:cBhvr>
                                      <p:tavLst>
                                        <p:tav tm="0">
                                          <p:val>
                                            <p:fltVal val="0"/>
                                          </p:val>
                                        </p:tav>
                                        <p:tav tm="100000">
                                          <p:val>
                                            <p:strVal val="#ppt_h"/>
                                          </p:val>
                                        </p:tav>
                                      </p:tavLst>
                                    </p:anim>
                                    <p:animEffect transition="in" filter="fade">
                                      <p:cBhvr>
                                        <p:cTn id="94" dur="500"/>
                                        <p:tgtEl>
                                          <p:spTgt spid="143385"/>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143386"/>
                                        </p:tgtEl>
                                        <p:attrNameLst>
                                          <p:attrName>style.visibility</p:attrName>
                                        </p:attrNameLst>
                                      </p:cBhvr>
                                      <p:to>
                                        <p:strVal val="visible"/>
                                      </p:to>
                                    </p:set>
                                    <p:anim calcmode="lin" valueType="num">
                                      <p:cBhvr>
                                        <p:cTn id="97" dur="500" fill="hold"/>
                                        <p:tgtEl>
                                          <p:spTgt spid="143386"/>
                                        </p:tgtEl>
                                        <p:attrNameLst>
                                          <p:attrName>ppt_w</p:attrName>
                                        </p:attrNameLst>
                                      </p:cBhvr>
                                      <p:tavLst>
                                        <p:tav tm="0">
                                          <p:val>
                                            <p:fltVal val="0"/>
                                          </p:val>
                                        </p:tav>
                                        <p:tav tm="100000">
                                          <p:val>
                                            <p:strVal val="#ppt_w"/>
                                          </p:val>
                                        </p:tav>
                                      </p:tavLst>
                                    </p:anim>
                                    <p:anim calcmode="lin" valueType="num">
                                      <p:cBhvr>
                                        <p:cTn id="98" dur="500" fill="hold"/>
                                        <p:tgtEl>
                                          <p:spTgt spid="143386"/>
                                        </p:tgtEl>
                                        <p:attrNameLst>
                                          <p:attrName>ppt_h</p:attrName>
                                        </p:attrNameLst>
                                      </p:cBhvr>
                                      <p:tavLst>
                                        <p:tav tm="0">
                                          <p:val>
                                            <p:fltVal val="0"/>
                                          </p:val>
                                        </p:tav>
                                        <p:tav tm="100000">
                                          <p:val>
                                            <p:strVal val="#ppt_h"/>
                                          </p:val>
                                        </p:tav>
                                      </p:tavLst>
                                    </p:anim>
                                    <p:animEffect transition="in" filter="fade">
                                      <p:cBhvr>
                                        <p:cTn id="99" dur="500"/>
                                        <p:tgtEl>
                                          <p:spTgt spid="143386"/>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143387"/>
                                        </p:tgtEl>
                                        <p:attrNameLst>
                                          <p:attrName>style.visibility</p:attrName>
                                        </p:attrNameLst>
                                      </p:cBhvr>
                                      <p:to>
                                        <p:strVal val="visible"/>
                                      </p:to>
                                    </p:set>
                                    <p:anim calcmode="lin" valueType="num">
                                      <p:cBhvr>
                                        <p:cTn id="102" dur="500" fill="hold"/>
                                        <p:tgtEl>
                                          <p:spTgt spid="143387"/>
                                        </p:tgtEl>
                                        <p:attrNameLst>
                                          <p:attrName>ppt_w</p:attrName>
                                        </p:attrNameLst>
                                      </p:cBhvr>
                                      <p:tavLst>
                                        <p:tav tm="0">
                                          <p:val>
                                            <p:fltVal val="0"/>
                                          </p:val>
                                        </p:tav>
                                        <p:tav tm="100000">
                                          <p:val>
                                            <p:strVal val="#ppt_w"/>
                                          </p:val>
                                        </p:tav>
                                      </p:tavLst>
                                    </p:anim>
                                    <p:anim calcmode="lin" valueType="num">
                                      <p:cBhvr>
                                        <p:cTn id="103" dur="500" fill="hold"/>
                                        <p:tgtEl>
                                          <p:spTgt spid="143387"/>
                                        </p:tgtEl>
                                        <p:attrNameLst>
                                          <p:attrName>ppt_h</p:attrName>
                                        </p:attrNameLst>
                                      </p:cBhvr>
                                      <p:tavLst>
                                        <p:tav tm="0">
                                          <p:val>
                                            <p:fltVal val="0"/>
                                          </p:val>
                                        </p:tav>
                                        <p:tav tm="100000">
                                          <p:val>
                                            <p:strVal val="#ppt_h"/>
                                          </p:val>
                                        </p:tav>
                                      </p:tavLst>
                                    </p:anim>
                                    <p:animEffect transition="in" filter="fade">
                                      <p:cBhvr>
                                        <p:cTn id="104" dur="500"/>
                                        <p:tgtEl>
                                          <p:spTgt spid="143387"/>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143388"/>
                                        </p:tgtEl>
                                        <p:attrNameLst>
                                          <p:attrName>style.visibility</p:attrName>
                                        </p:attrNameLst>
                                      </p:cBhvr>
                                      <p:to>
                                        <p:strVal val="visible"/>
                                      </p:to>
                                    </p:set>
                                    <p:anim calcmode="lin" valueType="num">
                                      <p:cBhvr>
                                        <p:cTn id="107" dur="500" fill="hold"/>
                                        <p:tgtEl>
                                          <p:spTgt spid="143388"/>
                                        </p:tgtEl>
                                        <p:attrNameLst>
                                          <p:attrName>ppt_w</p:attrName>
                                        </p:attrNameLst>
                                      </p:cBhvr>
                                      <p:tavLst>
                                        <p:tav tm="0">
                                          <p:val>
                                            <p:fltVal val="0"/>
                                          </p:val>
                                        </p:tav>
                                        <p:tav tm="100000">
                                          <p:val>
                                            <p:strVal val="#ppt_w"/>
                                          </p:val>
                                        </p:tav>
                                      </p:tavLst>
                                    </p:anim>
                                    <p:anim calcmode="lin" valueType="num">
                                      <p:cBhvr>
                                        <p:cTn id="108" dur="500" fill="hold"/>
                                        <p:tgtEl>
                                          <p:spTgt spid="143388"/>
                                        </p:tgtEl>
                                        <p:attrNameLst>
                                          <p:attrName>ppt_h</p:attrName>
                                        </p:attrNameLst>
                                      </p:cBhvr>
                                      <p:tavLst>
                                        <p:tav tm="0">
                                          <p:val>
                                            <p:fltVal val="0"/>
                                          </p:val>
                                        </p:tav>
                                        <p:tav tm="100000">
                                          <p:val>
                                            <p:strVal val="#ppt_h"/>
                                          </p:val>
                                        </p:tav>
                                      </p:tavLst>
                                    </p:anim>
                                    <p:animEffect transition="in" filter="fade">
                                      <p:cBhvr>
                                        <p:cTn id="109" dur="500"/>
                                        <p:tgtEl>
                                          <p:spTgt spid="143388"/>
                                        </p:tgtEl>
                                      </p:cBhvr>
                                    </p:animEffect>
                                  </p:childTnLst>
                                </p:cTn>
                              </p:par>
                              <p:par>
                                <p:cTn id="110" presetID="53" presetClass="entr" presetSubtype="16" fill="hold" grpId="0" nodeType="withEffect">
                                  <p:stCondLst>
                                    <p:cond delay="0"/>
                                  </p:stCondLst>
                                  <p:childTnLst>
                                    <p:set>
                                      <p:cBhvr>
                                        <p:cTn id="111" dur="1" fill="hold">
                                          <p:stCondLst>
                                            <p:cond delay="0"/>
                                          </p:stCondLst>
                                        </p:cTn>
                                        <p:tgtEl>
                                          <p:spTgt spid="143389"/>
                                        </p:tgtEl>
                                        <p:attrNameLst>
                                          <p:attrName>style.visibility</p:attrName>
                                        </p:attrNameLst>
                                      </p:cBhvr>
                                      <p:to>
                                        <p:strVal val="visible"/>
                                      </p:to>
                                    </p:set>
                                    <p:anim calcmode="lin" valueType="num">
                                      <p:cBhvr>
                                        <p:cTn id="112" dur="500" fill="hold"/>
                                        <p:tgtEl>
                                          <p:spTgt spid="143389"/>
                                        </p:tgtEl>
                                        <p:attrNameLst>
                                          <p:attrName>ppt_w</p:attrName>
                                        </p:attrNameLst>
                                      </p:cBhvr>
                                      <p:tavLst>
                                        <p:tav tm="0">
                                          <p:val>
                                            <p:fltVal val="0"/>
                                          </p:val>
                                        </p:tav>
                                        <p:tav tm="100000">
                                          <p:val>
                                            <p:strVal val="#ppt_w"/>
                                          </p:val>
                                        </p:tav>
                                      </p:tavLst>
                                    </p:anim>
                                    <p:anim calcmode="lin" valueType="num">
                                      <p:cBhvr>
                                        <p:cTn id="113" dur="500" fill="hold"/>
                                        <p:tgtEl>
                                          <p:spTgt spid="143389"/>
                                        </p:tgtEl>
                                        <p:attrNameLst>
                                          <p:attrName>ppt_h</p:attrName>
                                        </p:attrNameLst>
                                      </p:cBhvr>
                                      <p:tavLst>
                                        <p:tav tm="0">
                                          <p:val>
                                            <p:fltVal val="0"/>
                                          </p:val>
                                        </p:tav>
                                        <p:tav tm="100000">
                                          <p:val>
                                            <p:strVal val="#ppt_h"/>
                                          </p:val>
                                        </p:tav>
                                      </p:tavLst>
                                    </p:anim>
                                    <p:animEffect transition="in" filter="fade">
                                      <p:cBhvr>
                                        <p:cTn id="114" dur="500"/>
                                        <p:tgtEl>
                                          <p:spTgt spid="143389"/>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143390"/>
                                        </p:tgtEl>
                                        <p:attrNameLst>
                                          <p:attrName>style.visibility</p:attrName>
                                        </p:attrNameLst>
                                      </p:cBhvr>
                                      <p:to>
                                        <p:strVal val="visible"/>
                                      </p:to>
                                    </p:set>
                                    <p:anim calcmode="lin" valueType="num">
                                      <p:cBhvr>
                                        <p:cTn id="117" dur="500" fill="hold"/>
                                        <p:tgtEl>
                                          <p:spTgt spid="143390"/>
                                        </p:tgtEl>
                                        <p:attrNameLst>
                                          <p:attrName>ppt_w</p:attrName>
                                        </p:attrNameLst>
                                      </p:cBhvr>
                                      <p:tavLst>
                                        <p:tav tm="0">
                                          <p:val>
                                            <p:fltVal val="0"/>
                                          </p:val>
                                        </p:tav>
                                        <p:tav tm="100000">
                                          <p:val>
                                            <p:strVal val="#ppt_w"/>
                                          </p:val>
                                        </p:tav>
                                      </p:tavLst>
                                    </p:anim>
                                    <p:anim calcmode="lin" valueType="num">
                                      <p:cBhvr>
                                        <p:cTn id="118" dur="500" fill="hold"/>
                                        <p:tgtEl>
                                          <p:spTgt spid="143390"/>
                                        </p:tgtEl>
                                        <p:attrNameLst>
                                          <p:attrName>ppt_h</p:attrName>
                                        </p:attrNameLst>
                                      </p:cBhvr>
                                      <p:tavLst>
                                        <p:tav tm="0">
                                          <p:val>
                                            <p:fltVal val="0"/>
                                          </p:val>
                                        </p:tav>
                                        <p:tav tm="100000">
                                          <p:val>
                                            <p:strVal val="#ppt_h"/>
                                          </p:val>
                                        </p:tav>
                                      </p:tavLst>
                                    </p:anim>
                                    <p:animEffect transition="in" filter="fade">
                                      <p:cBhvr>
                                        <p:cTn id="119" dur="500"/>
                                        <p:tgtEl>
                                          <p:spTgt spid="14339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3391"/>
                                        </p:tgtEl>
                                        <p:attrNameLst>
                                          <p:attrName>style.visibility</p:attrName>
                                        </p:attrNameLst>
                                      </p:cBhvr>
                                      <p:to>
                                        <p:strVal val="visible"/>
                                      </p:to>
                                    </p:set>
                                    <p:anim calcmode="lin" valueType="num">
                                      <p:cBhvr>
                                        <p:cTn id="122" dur="500" fill="hold"/>
                                        <p:tgtEl>
                                          <p:spTgt spid="143391"/>
                                        </p:tgtEl>
                                        <p:attrNameLst>
                                          <p:attrName>ppt_w</p:attrName>
                                        </p:attrNameLst>
                                      </p:cBhvr>
                                      <p:tavLst>
                                        <p:tav tm="0">
                                          <p:val>
                                            <p:fltVal val="0"/>
                                          </p:val>
                                        </p:tav>
                                        <p:tav tm="100000">
                                          <p:val>
                                            <p:strVal val="#ppt_w"/>
                                          </p:val>
                                        </p:tav>
                                      </p:tavLst>
                                    </p:anim>
                                    <p:anim calcmode="lin" valueType="num">
                                      <p:cBhvr>
                                        <p:cTn id="123" dur="500" fill="hold"/>
                                        <p:tgtEl>
                                          <p:spTgt spid="143391"/>
                                        </p:tgtEl>
                                        <p:attrNameLst>
                                          <p:attrName>ppt_h</p:attrName>
                                        </p:attrNameLst>
                                      </p:cBhvr>
                                      <p:tavLst>
                                        <p:tav tm="0">
                                          <p:val>
                                            <p:fltVal val="0"/>
                                          </p:val>
                                        </p:tav>
                                        <p:tav tm="100000">
                                          <p:val>
                                            <p:strVal val="#ppt_h"/>
                                          </p:val>
                                        </p:tav>
                                      </p:tavLst>
                                    </p:anim>
                                    <p:animEffect transition="in" filter="fade">
                                      <p:cBhvr>
                                        <p:cTn id="124" dur="500"/>
                                        <p:tgtEl>
                                          <p:spTgt spid="143391"/>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143419"/>
                                        </p:tgtEl>
                                        <p:attrNameLst>
                                          <p:attrName>style.visibility</p:attrName>
                                        </p:attrNameLst>
                                      </p:cBhvr>
                                      <p:to>
                                        <p:strVal val="visible"/>
                                      </p:to>
                                    </p:set>
                                    <p:anim calcmode="lin" valueType="num">
                                      <p:cBhvr>
                                        <p:cTn id="127" dur="500" fill="hold"/>
                                        <p:tgtEl>
                                          <p:spTgt spid="143419"/>
                                        </p:tgtEl>
                                        <p:attrNameLst>
                                          <p:attrName>ppt_w</p:attrName>
                                        </p:attrNameLst>
                                      </p:cBhvr>
                                      <p:tavLst>
                                        <p:tav tm="0">
                                          <p:val>
                                            <p:fltVal val="0"/>
                                          </p:val>
                                        </p:tav>
                                        <p:tav tm="100000">
                                          <p:val>
                                            <p:strVal val="#ppt_w"/>
                                          </p:val>
                                        </p:tav>
                                      </p:tavLst>
                                    </p:anim>
                                    <p:anim calcmode="lin" valueType="num">
                                      <p:cBhvr>
                                        <p:cTn id="128" dur="500" fill="hold"/>
                                        <p:tgtEl>
                                          <p:spTgt spid="143419"/>
                                        </p:tgtEl>
                                        <p:attrNameLst>
                                          <p:attrName>ppt_h</p:attrName>
                                        </p:attrNameLst>
                                      </p:cBhvr>
                                      <p:tavLst>
                                        <p:tav tm="0">
                                          <p:val>
                                            <p:fltVal val="0"/>
                                          </p:val>
                                        </p:tav>
                                        <p:tav tm="100000">
                                          <p:val>
                                            <p:strVal val="#ppt_h"/>
                                          </p:val>
                                        </p:tav>
                                      </p:tavLst>
                                    </p:anim>
                                    <p:animEffect transition="in" filter="fade">
                                      <p:cBhvr>
                                        <p:cTn id="129" dur="500"/>
                                        <p:tgtEl>
                                          <p:spTgt spid="143419"/>
                                        </p:tgtEl>
                                      </p:cBhvr>
                                    </p:animEffect>
                                  </p:childTnLst>
                                </p:cTn>
                              </p:par>
                              <p:par>
                                <p:cTn id="130" presetID="53" presetClass="entr" presetSubtype="16" fill="hold" grpId="0" nodeType="withEffect">
                                  <p:stCondLst>
                                    <p:cond delay="0"/>
                                  </p:stCondLst>
                                  <p:childTnLst>
                                    <p:set>
                                      <p:cBhvr>
                                        <p:cTn id="131" dur="1" fill="hold">
                                          <p:stCondLst>
                                            <p:cond delay="0"/>
                                          </p:stCondLst>
                                        </p:cTn>
                                        <p:tgtEl>
                                          <p:spTgt spid="143420"/>
                                        </p:tgtEl>
                                        <p:attrNameLst>
                                          <p:attrName>style.visibility</p:attrName>
                                        </p:attrNameLst>
                                      </p:cBhvr>
                                      <p:to>
                                        <p:strVal val="visible"/>
                                      </p:to>
                                    </p:set>
                                    <p:anim calcmode="lin" valueType="num">
                                      <p:cBhvr>
                                        <p:cTn id="132" dur="500" fill="hold"/>
                                        <p:tgtEl>
                                          <p:spTgt spid="143420"/>
                                        </p:tgtEl>
                                        <p:attrNameLst>
                                          <p:attrName>ppt_w</p:attrName>
                                        </p:attrNameLst>
                                      </p:cBhvr>
                                      <p:tavLst>
                                        <p:tav tm="0">
                                          <p:val>
                                            <p:fltVal val="0"/>
                                          </p:val>
                                        </p:tav>
                                        <p:tav tm="100000">
                                          <p:val>
                                            <p:strVal val="#ppt_w"/>
                                          </p:val>
                                        </p:tav>
                                      </p:tavLst>
                                    </p:anim>
                                    <p:anim calcmode="lin" valueType="num">
                                      <p:cBhvr>
                                        <p:cTn id="133" dur="500" fill="hold"/>
                                        <p:tgtEl>
                                          <p:spTgt spid="143420"/>
                                        </p:tgtEl>
                                        <p:attrNameLst>
                                          <p:attrName>ppt_h</p:attrName>
                                        </p:attrNameLst>
                                      </p:cBhvr>
                                      <p:tavLst>
                                        <p:tav tm="0">
                                          <p:val>
                                            <p:fltVal val="0"/>
                                          </p:val>
                                        </p:tav>
                                        <p:tav tm="100000">
                                          <p:val>
                                            <p:strVal val="#ppt_h"/>
                                          </p:val>
                                        </p:tav>
                                      </p:tavLst>
                                    </p:anim>
                                    <p:animEffect transition="in" filter="fade">
                                      <p:cBhvr>
                                        <p:cTn id="134" dur="500"/>
                                        <p:tgtEl>
                                          <p:spTgt spid="14342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143421"/>
                                        </p:tgtEl>
                                        <p:attrNameLst>
                                          <p:attrName>style.visibility</p:attrName>
                                        </p:attrNameLst>
                                      </p:cBhvr>
                                      <p:to>
                                        <p:strVal val="visible"/>
                                      </p:to>
                                    </p:set>
                                    <p:anim calcmode="lin" valueType="num">
                                      <p:cBhvr>
                                        <p:cTn id="137" dur="500" fill="hold"/>
                                        <p:tgtEl>
                                          <p:spTgt spid="143421"/>
                                        </p:tgtEl>
                                        <p:attrNameLst>
                                          <p:attrName>ppt_w</p:attrName>
                                        </p:attrNameLst>
                                      </p:cBhvr>
                                      <p:tavLst>
                                        <p:tav tm="0">
                                          <p:val>
                                            <p:fltVal val="0"/>
                                          </p:val>
                                        </p:tav>
                                        <p:tav tm="100000">
                                          <p:val>
                                            <p:strVal val="#ppt_w"/>
                                          </p:val>
                                        </p:tav>
                                      </p:tavLst>
                                    </p:anim>
                                    <p:anim calcmode="lin" valueType="num">
                                      <p:cBhvr>
                                        <p:cTn id="138" dur="500" fill="hold"/>
                                        <p:tgtEl>
                                          <p:spTgt spid="143421"/>
                                        </p:tgtEl>
                                        <p:attrNameLst>
                                          <p:attrName>ppt_h</p:attrName>
                                        </p:attrNameLst>
                                      </p:cBhvr>
                                      <p:tavLst>
                                        <p:tav tm="0">
                                          <p:val>
                                            <p:fltVal val="0"/>
                                          </p:val>
                                        </p:tav>
                                        <p:tav tm="100000">
                                          <p:val>
                                            <p:strVal val="#ppt_h"/>
                                          </p:val>
                                        </p:tav>
                                      </p:tavLst>
                                    </p:anim>
                                    <p:animEffect transition="in" filter="fade">
                                      <p:cBhvr>
                                        <p:cTn id="139" dur="500"/>
                                        <p:tgtEl>
                                          <p:spTgt spid="143421"/>
                                        </p:tgtEl>
                                      </p:cBhvr>
                                    </p:animEffect>
                                  </p:childTnLst>
                                </p:cTn>
                              </p:par>
                              <p:par>
                                <p:cTn id="140" presetID="53" presetClass="entr" presetSubtype="16" fill="hold" grpId="0" nodeType="withEffect">
                                  <p:stCondLst>
                                    <p:cond delay="0"/>
                                  </p:stCondLst>
                                  <p:childTnLst>
                                    <p:set>
                                      <p:cBhvr>
                                        <p:cTn id="141" dur="1" fill="hold">
                                          <p:stCondLst>
                                            <p:cond delay="0"/>
                                          </p:stCondLst>
                                        </p:cTn>
                                        <p:tgtEl>
                                          <p:spTgt spid="143422"/>
                                        </p:tgtEl>
                                        <p:attrNameLst>
                                          <p:attrName>style.visibility</p:attrName>
                                        </p:attrNameLst>
                                      </p:cBhvr>
                                      <p:to>
                                        <p:strVal val="visible"/>
                                      </p:to>
                                    </p:set>
                                    <p:anim calcmode="lin" valueType="num">
                                      <p:cBhvr>
                                        <p:cTn id="142" dur="500" fill="hold"/>
                                        <p:tgtEl>
                                          <p:spTgt spid="143422"/>
                                        </p:tgtEl>
                                        <p:attrNameLst>
                                          <p:attrName>ppt_w</p:attrName>
                                        </p:attrNameLst>
                                      </p:cBhvr>
                                      <p:tavLst>
                                        <p:tav tm="0">
                                          <p:val>
                                            <p:fltVal val="0"/>
                                          </p:val>
                                        </p:tav>
                                        <p:tav tm="100000">
                                          <p:val>
                                            <p:strVal val="#ppt_w"/>
                                          </p:val>
                                        </p:tav>
                                      </p:tavLst>
                                    </p:anim>
                                    <p:anim calcmode="lin" valueType="num">
                                      <p:cBhvr>
                                        <p:cTn id="143" dur="500" fill="hold"/>
                                        <p:tgtEl>
                                          <p:spTgt spid="143422"/>
                                        </p:tgtEl>
                                        <p:attrNameLst>
                                          <p:attrName>ppt_h</p:attrName>
                                        </p:attrNameLst>
                                      </p:cBhvr>
                                      <p:tavLst>
                                        <p:tav tm="0">
                                          <p:val>
                                            <p:fltVal val="0"/>
                                          </p:val>
                                        </p:tav>
                                        <p:tav tm="100000">
                                          <p:val>
                                            <p:strVal val="#ppt_h"/>
                                          </p:val>
                                        </p:tav>
                                      </p:tavLst>
                                    </p:anim>
                                    <p:animEffect transition="in" filter="fade">
                                      <p:cBhvr>
                                        <p:cTn id="144" dur="500"/>
                                        <p:tgtEl>
                                          <p:spTgt spid="143422"/>
                                        </p:tgtEl>
                                      </p:cBhvr>
                                    </p:animEffect>
                                  </p:childTnLst>
                                </p:cTn>
                              </p:par>
                              <p:par>
                                <p:cTn id="145" presetID="53" presetClass="entr" presetSubtype="16" fill="hold" grpId="0" nodeType="withEffect">
                                  <p:stCondLst>
                                    <p:cond delay="0"/>
                                  </p:stCondLst>
                                  <p:childTnLst>
                                    <p:set>
                                      <p:cBhvr>
                                        <p:cTn id="146" dur="1" fill="hold">
                                          <p:stCondLst>
                                            <p:cond delay="0"/>
                                          </p:stCondLst>
                                        </p:cTn>
                                        <p:tgtEl>
                                          <p:spTgt spid="143423"/>
                                        </p:tgtEl>
                                        <p:attrNameLst>
                                          <p:attrName>style.visibility</p:attrName>
                                        </p:attrNameLst>
                                      </p:cBhvr>
                                      <p:to>
                                        <p:strVal val="visible"/>
                                      </p:to>
                                    </p:set>
                                    <p:anim calcmode="lin" valueType="num">
                                      <p:cBhvr>
                                        <p:cTn id="147" dur="500" fill="hold"/>
                                        <p:tgtEl>
                                          <p:spTgt spid="143423"/>
                                        </p:tgtEl>
                                        <p:attrNameLst>
                                          <p:attrName>ppt_w</p:attrName>
                                        </p:attrNameLst>
                                      </p:cBhvr>
                                      <p:tavLst>
                                        <p:tav tm="0">
                                          <p:val>
                                            <p:fltVal val="0"/>
                                          </p:val>
                                        </p:tav>
                                        <p:tav tm="100000">
                                          <p:val>
                                            <p:strVal val="#ppt_w"/>
                                          </p:val>
                                        </p:tav>
                                      </p:tavLst>
                                    </p:anim>
                                    <p:anim calcmode="lin" valueType="num">
                                      <p:cBhvr>
                                        <p:cTn id="148" dur="500" fill="hold"/>
                                        <p:tgtEl>
                                          <p:spTgt spid="143423"/>
                                        </p:tgtEl>
                                        <p:attrNameLst>
                                          <p:attrName>ppt_h</p:attrName>
                                        </p:attrNameLst>
                                      </p:cBhvr>
                                      <p:tavLst>
                                        <p:tav tm="0">
                                          <p:val>
                                            <p:fltVal val="0"/>
                                          </p:val>
                                        </p:tav>
                                        <p:tav tm="100000">
                                          <p:val>
                                            <p:strVal val="#ppt_h"/>
                                          </p:val>
                                        </p:tav>
                                      </p:tavLst>
                                    </p:anim>
                                    <p:animEffect transition="in" filter="fade">
                                      <p:cBhvr>
                                        <p:cTn id="149" dur="500"/>
                                        <p:tgtEl>
                                          <p:spTgt spid="143423"/>
                                        </p:tgtEl>
                                      </p:cBhvr>
                                    </p:animEffect>
                                  </p:childTnLst>
                                </p:cTn>
                              </p:par>
                              <p:par>
                                <p:cTn id="150" presetID="53" presetClass="entr" presetSubtype="16" fill="hold" grpId="0" nodeType="withEffect">
                                  <p:stCondLst>
                                    <p:cond delay="0"/>
                                  </p:stCondLst>
                                  <p:childTnLst>
                                    <p:set>
                                      <p:cBhvr>
                                        <p:cTn id="151" dur="1" fill="hold">
                                          <p:stCondLst>
                                            <p:cond delay="0"/>
                                          </p:stCondLst>
                                        </p:cTn>
                                        <p:tgtEl>
                                          <p:spTgt spid="143424"/>
                                        </p:tgtEl>
                                        <p:attrNameLst>
                                          <p:attrName>style.visibility</p:attrName>
                                        </p:attrNameLst>
                                      </p:cBhvr>
                                      <p:to>
                                        <p:strVal val="visible"/>
                                      </p:to>
                                    </p:set>
                                    <p:anim calcmode="lin" valueType="num">
                                      <p:cBhvr>
                                        <p:cTn id="152" dur="500" fill="hold"/>
                                        <p:tgtEl>
                                          <p:spTgt spid="143424"/>
                                        </p:tgtEl>
                                        <p:attrNameLst>
                                          <p:attrName>ppt_w</p:attrName>
                                        </p:attrNameLst>
                                      </p:cBhvr>
                                      <p:tavLst>
                                        <p:tav tm="0">
                                          <p:val>
                                            <p:fltVal val="0"/>
                                          </p:val>
                                        </p:tav>
                                        <p:tav tm="100000">
                                          <p:val>
                                            <p:strVal val="#ppt_w"/>
                                          </p:val>
                                        </p:tav>
                                      </p:tavLst>
                                    </p:anim>
                                    <p:anim calcmode="lin" valueType="num">
                                      <p:cBhvr>
                                        <p:cTn id="153" dur="500" fill="hold"/>
                                        <p:tgtEl>
                                          <p:spTgt spid="143424"/>
                                        </p:tgtEl>
                                        <p:attrNameLst>
                                          <p:attrName>ppt_h</p:attrName>
                                        </p:attrNameLst>
                                      </p:cBhvr>
                                      <p:tavLst>
                                        <p:tav tm="0">
                                          <p:val>
                                            <p:fltVal val="0"/>
                                          </p:val>
                                        </p:tav>
                                        <p:tav tm="100000">
                                          <p:val>
                                            <p:strVal val="#ppt_h"/>
                                          </p:val>
                                        </p:tav>
                                      </p:tavLst>
                                    </p:anim>
                                    <p:animEffect transition="in" filter="fade">
                                      <p:cBhvr>
                                        <p:cTn id="154" dur="500"/>
                                        <p:tgtEl>
                                          <p:spTgt spid="143424"/>
                                        </p:tgtEl>
                                      </p:cBhvr>
                                    </p:animEffect>
                                  </p:childTnLst>
                                </p:cTn>
                              </p:par>
                              <p:par>
                                <p:cTn id="155" presetID="53" presetClass="entr" presetSubtype="16" fill="hold" grpId="0" nodeType="withEffect">
                                  <p:stCondLst>
                                    <p:cond delay="0"/>
                                  </p:stCondLst>
                                  <p:childTnLst>
                                    <p:set>
                                      <p:cBhvr>
                                        <p:cTn id="156" dur="1" fill="hold">
                                          <p:stCondLst>
                                            <p:cond delay="0"/>
                                          </p:stCondLst>
                                        </p:cTn>
                                        <p:tgtEl>
                                          <p:spTgt spid="143425"/>
                                        </p:tgtEl>
                                        <p:attrNameLst>
                                          <p:attrName>style.visibility</p:attrName>
                                        </p:attrNameLst>
                                      </p:cBhvr>
                                      <p:to>
                                        <p:strVal val="visible"/>
                                      </p:to>
                                    </p:set>
                                    <p:anim calcmode="lin" valueType="num">
                                      <p:cBhvr>
                                        <p:cTn id="157" dur="500" fill="hold"/>
                                        <p:tgtEl>
                                          <p:spTgt spid="143425"/>
                                        </p:tgtEl>
                                        <p:attrNameLst>
                                          <p:attrName>ppt_w</p:attrName>
                                        </p:attrNameLst>
                                      </p:cBhvr>
                                      <p:tavLst>
                                        <p:tav tm="0">
                                          <p:val>
                                            <p:fltVal val="0"/>
                                          </p:val>
                                        </p:tav>
                                        <p:tav tm="100000">
                                          <p:val>
                                            <p:strVal val="#ppt_w"/>
                                          </p:val>
                                        </p:tav>
                                      </p:tavLst>
                                    </p:anim>
                                    <p:anim calcmode="lin" valueType="num">
                                      <p:cBhvr>
                                        <p:cTn id="158" dur="500" fill="hold"/>
                                        <p:tgtEl>
                                          <p:spTgt spid="143425"/>
                                        </p:tgtEl>
                                        <p:attrNameLst>
                                          <p:attrName>ppt_h</p:attrName>
                                        </p:attrNameLst>
                                      </p:cBhvr>
                                      <p:tavLst>
                                        <p:tav tm="0">
                                          <p:val>
                                            <p:fltVal val="0"/>
                                          </p:val>
                                        </p:tav>
                                        <p:tav tm="100000">
                                          <p:val>
                                            <p:strVal val="#ppt_h"/>
                                          </p:val>
                                        </p:tav>
                                      </p:tavLst>
                                    </p:anim>
                                    <p:animEffect transition="in" filter="fade">
                                      <p:cBhvr>
                                        <p:cTn id="159" dur="500"/>
                                        <p:tgtEl>
                                          <p:spTgt spid="143425"/>
                                        </p:tgtEl>
                                      </p:cBhvr>
                                    </p:animEffect>
                                  </p:childTnLst>
                                </p:cTn>
                              </p:par>
                              <p:par>
                                <p:cTn id="160" presetID="53" presetClass="entr" presetSubtype="16" fill="hold" grpId="0" nodeType="withEffect">
                                  <p:stCondLst>
                                    <p:cond delay="0"/>
                                  </p:stCondLst>
                                  <p:childTnLst>
                                    <p:set>
                                      <p:cBhvr>
                                        <p:cTn id="161" dur="1" fill="hold">
                                          <p:stCondLst>
                                            <p:cond delay="0"/>
                                          </p:stCondLst>
                                        </p:cTn>
                                        <p:tgtEl>
                                          <p:spTgt spid="143426"/>
                                        </p:tgtEl>
                                        <p:attrNameLst>
                                          <p:attrName>style.visibility</p:attrName>
                                        </p:attrNameLst>
                                      </p:cBhvr>
                                      <p:to>
                                        <p:strVal val="visible"/>
                                      </p:to>
                                    </p:set>
                                    <p:anim calcmode="lin" valueType="num">
                                      <p:cBhvr>
                                        <p:cTn id="162" dur="500" fill="hold"/>
                                        <p:tgtEl>
                                          <p:spTgt spid="143426"/>
                                        </p:tgtEl>
                                        <p:attrNameLst>
                                          <p:attrName>ppt_w</p:attrName>
                                        </p:attrNameLst>
                                      </p:cBhvr>
                                      <p:tavLst>
                                        <p:tav tm="0">
                                          <p:val>
                                            <p:fltVal val="0"/>
                                          </p:val>
                                        </p:tav>
                                        <p:tav tm="100000">
                                          <p:val>
                                            <p:strVal val="#ppt_w"/>
                                          </p:val>
                                        </p:tav>
                                      </p:tavLst>
                                    </p:anim>
                                    <p:anim calcmode="lin" valueType="num">
                                      <p:cBhvr>
                                        <p:cTn id="163" dur="500" fill="hold"/>
                                        <p:tgtEl>
                                          <p:spTgt spid="143426"/>
                                        </p:tgtEl>
                                        <p:attrNameLst>
                                          <p:attrName>ppt_h</p:attrName>
                                        </p:attrNameLst>
                                      </p:cBhvr>
                                      <p:tavLst>
                                        <p:tav tm="0">
                                          <p:val>
                                            <p:fltVal val="0"/>
                                          </p:val>
                                        </p:tav>
                                        <p:tav tm="100000">
                                          <p:val>
                                            <p:strVal val="#ppt_h"/>
                                          </p:val>
                                        </p:tav>
                                      </p:tavLst>
                                    </p:anim>
                                    <p:animEffect transition="in" filter="fade">
                                      <p:cBhvr>
                                        <p:cTn id="164" dur="500"/>
                                        <p:tgtEl>
                                          <p:spTgt spid="143426"/>
                                        </p:tgtEl>
                                      </p:cBhvr>
                                    </p:animEffect>
                                  </p:childTnLst>
                                </p:cTn>
                              </p:par>
                              <p:par>
                                <p:cTn id="165" presetID="53" presetClass="entr" presetSubtype="16" fill="hold" grpId="0" nodeType="withEffect">
                                  <p:stCondLst>
                                    <p:cond delay="0"/>
                                  </p:stCondLst>
                                  <p:childTnLst>
                                    <p:set>
                                      <p:cBhvr>
                                        <p:cTn id="166" dur="1" fill="hold">
                                          <p:stCondLst>
                                            <p:cond delay="0"/>
                                          </p:stCondLst>
                                        </p:cTn>
                                        <p:tgtEl>
                                          <p:spTgt spid="143427"/>
                                        </p:tgtEl>
                                        <p:attrNameLst>
                                          <p:attrName>style.visibility</p:attrName>
                                        </p:attrNameLst>
                                      </p:cBhvr>
                                      <p:to>
                                        <p:strVal val="visible"/>
                                      </p:to>
                                    </p:set>
                                    <p:anim calcmode="lin" valueType="num">
                                      <p:cBhvr>
                                        <p:cTn id="167" dur="500" fill="hold"/>
                                        <p:tgtEl>
                                          <p:spTgt spid="143427"/>
                                        </p:tgtEl>
                                        <p:attrNameLst>
                                          <p:attrName>ppt_w</p:attrName>
                                        </p:attrNameLst>
                                      </p:cBhvr>
                                      <p:tavLst>
                                        <p:tav tm="0">
                                          <p:val>
                                            <p:fltVal val="0"/>
                                          </p:val>
                                        </p:tav>
                                        <p:tav tm="100000">
                                          <p:val>
                                            <p:strVal val="#ppt_w"/>
                                          </p:val>
                                        </p:tav>
                                      </p:tavLst>
                                    </p:anim>
                                    <p:anim calcmode="lin" valueType="num">
                                      <p:cBhvr>
                                        <p:cTn id="168" dur="500" fill="hold"/>
                                        <p:tgtEl>
                                          <p:spTgt spid="143427"/>
                                        </p:tgtEl>
                                        <p:attrNameLst>
                                          <p:attrName>ppt_h</p:attrName>
                                        </p:attrNameLst>
                                      </p:cBhvr>
                                      <p:tavLst>
                                        <p:tav tm="0">
                                          <p:val>
                                            <p:fltVal val="0"/>
                                          </p:val>
                                        </p:tav>
                                        <p:tav tm="100000">
                                          <p:val>
                                            <p:strVal val="#ppt_h"/>
                                          </p:val>
                                        </p:tav>
                                      </p:tavLst>
                                    </p:anim>
                                    <p:animEffect transition="in" filter="fade">
                                      <p:cBhvr>
                                        <p:cTn id="169" dur="500"/>
                                        <p:tgtEl>
                                          <p:spTgt spid="143427"/>
                                        </p:tgtEl>
                                      </p:cBhvr>
                                    </p:animEffect>
                                  </p:childTnLst>
                                </p:cTn>
                              </p:par>
                              <p:par>
                                <p:cTn id="170" presetID="53" presetClass="entr" presetSubtype="16" fill="hold" grpId="0" nodeType="withEffect">
                                  <p:stCondLst>
                                    <p:cond delay="0"/>
                                  </p:stCondLst>
                                  <p:childTnLst>
                                    <p:set>
                                      <p:cBhvr>
                                        <p:cTn id="171" dur="1" fill="hold">
                                          <p:stCondLst>
                                            <p:cond delay="0"/>
                                          </p:stCondLst>
                                        </p:cTn>
                                        <p:tgtEl>
                                          <p:spTgt spid="143428"/>
                                        </p:tgtEl>
                                        <p:attrNameLst>
                                          <p:attrName>style.visibility</p:attrName>
                                        </p:attrNameLst>
                                      </p:cBhvr>
                                      <p:to>
                                        <p:strVal val="visible"/>
                                      </p:to>
                                    </p:set>
                                    <p:anim calcmode="lin" valueType="num">
                                      <p:cBhvr>
                                        <p:cTn id="172" dur="500" fill="hold"/>
                                        <p:tgtEl>
                                          <p:spTgt spid="143428"/>
                                        </p:tgtEl>
                                        <p:attrNameLst>
                                          <p:attrName>ppt_w</p:attrName>
                                        </p:attrNameLst>
                                      </p:cBhvr>
                                      <p:tavLst>
                                        <p:tav tm="0">
                                          <p:val>
                                            <p:fltVal val="0"/>
                                          </p:val>
                                        </p:tav>
                                        <p:tav tm="100000">
                                          <p:val>
                                            <p:strVal val="#ppt_w"/>
                                          </p:val>
                                        </p:tav>
                                      </p:tavLst>
                                    </p:anim>
                                    <p:anim calcmode="lin" valueType="num">
                                      <p:cBhvr>
                                        <p:cTn id="173" dur="500" fill="hold"/>
                                        <p:tgtEl>
                                          <p:spTgt spid="143428"/>
                                        </p:tgtEl>
                                        <p:attrNameLst>
                                          <p:attrName>ppt_h</p:attrName>
                                        </p:attrNameLst>
                                      </p:cBhvr>
                                      <p:tavLst>
                                        <p:tav tm="0">
                                          <p:val>
                                            <p:fltVal val="0"/>
                                          </p:val>
                                        </p:tav>
                                        <p:tav tm="100000">
                                          <p:val>
                                            <p:strVal val="#ppt_h"/>
                                          </p:val>
                                        </p:tav>
                                      </p:tavLst>
                                    </p:anim>
                                    <p:animEffect transition="in" filter="fade">
                                      <p:cBhvr>
                                        <p:cTn id="174" dur="500"/>
                                        <p:tgtEl>
                                          <p:spTgt spid="143428"/>
                                        </p:tgtEl>
                                      </p:cBhvr>
                                    </p:animEffect>
                                  </p:childTnLst>
                                </p:cTn>
                              </p:par>
                              <p:par>
                                <p:cTn id="175" presetID="53" presetClass="entr" presetSubtype="16" fill="hold" grpId="0" nodeType="withEffect">
                                  <p:stCondLst>
                                    <p:cond delay="0"/>
                                  </p:stCondLst>
                                  <p:childTnLst>
                                    <p:set>
                                      <p:cBhvr>
                                        <p:cTn id="176" dur="1" fill="hold">
                                          <p:stCondLst>
                                            <p:cond delay="0"/>
                                          </p:stCondLst>
                                        </p:cTn>
                                        <p:tgtEl>
                                          <p:spTgt spid="143429"/>
                                        </p:tgtEl>
                                        <p:attrNameLst>
                                          <p:attrName>style.visibility</p:attrName>
                                        </p:attrNameLst>
                                      </p:cBhvr>
                                      <p:to>
                                        <p:strVal val="visible"/>
                                      </p:to>
                                    </p:set>
                                    <p:anim calcmode="lin" valueType="num">
                                      <p:cBhvr>
                                        <p:cTn id="177" dur="500" fill="hold"/>
                                        <p:tgtEl>
                                          <p:spTgt spid="143429"/>
                                        </p:tgtEl>
                                        <p:attrNameLst>
                                          <p:attrName>ppt_w</p:attrName>
                                        </p:attrNameLst>
                                      </p:cBhvr>
                                      <p:tavLst>
                                        <p:tav tm="0">
                                          <p:val>
                                            <p:fltVal val="0"/>
                                          </p:val>
                                        </p:tav>
                                        <p:tav tm="100000">
                                          <p:val>
                                            <p:strVal val="#ppt_w"/>
                                          </p:val>
                                        </p:tav>
                                      </p:tavLst>
                                    </p:anim>
                                    <p:anim calcmode="lin" valueType="num">
                                      <p:cBhvr>
                                        <p:cTn id="178" dur="500" fill="hold"/>
                                        <p:tgtEl>
                                          <p:spTgt spid="143429"/>
                                        </p:tgtEl>
                                        <p:attrNameLst>
                                          <p:attrName>ppt_h</p:attrName>
                                        </p:attrNameLst>
                                      </p:cBhvr>
                                      <p:tavLst>
                                        <p:tav tm="0">
                                          <p:val>
                                            <p:fltVal val="0"/>
                                          </p:val>
                                        </p:tav>
                                        <p:tav tm="100000">
                                          <p:val>
                                            <p:strVal val="#ppt_h"/>
                                          </p:val>
                                        </p:tav>
                                      </p:tavLst>
                                    </p:anim>
                                    <p:animEffect transition="in" filter="fade">
                                      <p:cBhvr>
                                        <p:cTn id="179" dur="500"/>
                                        <p:tgtEl>
                                          <p:spTgt spid="143429"/>
                                        </p:tgtEl>
                                      </p:cBhvr>
                                    </p:animEffect>
                                  </p:childTnLst>
                                </p:cTn>
                              </p:par>
                              <p:par>
                                <p:cTn id="180" presetID="53" presetClass="entr" presetSubtype="16" fill="hold" grpId="0" nodeType="withEffect">
                                  <p:stCondLst>
                                    <p:cond delay="0"/>
                                  </p:stCondLst>
                                  <p:childTnLst>
                                    <p:set>
                                      <p:cBhvr>
                                        <p:cTn id="181" dur="1" fill="hold">
                                          <p:stCondLst>
                                            <p:cond delay="0"/>
                                          </p:stCondLst>
                                        </p:cTn>
                                        <p:tgtEl>
                                          <p:spTgt spid="143430"/>
                                        </p:tgtEl>
                                        <p:attrNameLst>
                                          <p:attrName>style.visibility</p:attrName>
                                        </p:attrNameLst>
                                      </p:cBhvr>
                                      <p:to>
                                        <p:strVal val="visible"/>
                                      </p:to>
                                    </p:set>
                                    <p:anim calcmode="lin" valueType="num">
                                      <p:cBhvr>
                                        <p:cTn id="182" dur="500" fill="hold"/>
                                        <p:tgtEl>
                                          <p:spTgt spid="143430"/>
                                        </p:tgtEl>
                                        <p:attrNameLst>
                                          <p:attrName>ppt_w</p:attrName>
                                        </p:attrNameLst>
                                      </p:cBhvr>
                                      <p:tavLst>
                                        <p:tav tm="0">
                                          <p:val>
                                            <p:fltVal val="0"/>
                                          </p:val>
                                        </p:tav>
                                        <p:tav tm="100000">
                                          <p:val>
                                            <p:strVal val="#ppt_w"/>
                                          </p:val>
                                        </p:tav>
                                      </p:tavLst>
                                    </p:anim>
                                    <p:anim calcmode="lin" valueType="num">
                                      <p:cBhvr>
                                        <p:cTn id="183" dur="500" fill="hold"/>
                                        <p:tgtEl>
                                          <p:spTgt spid="143430"/>
                                        </p:tgtEl>
                                        <p:attrNameLst>
                                          <p:attrName>ppt_h</p:attrName>
                                        </p:attrNameLst>
                                      </p:cBhvr>
                                      <p:tavLst>
                                        <p:tav tm="0">
                                          <p:val>
                                            <p:fltVal val="0"/>
                                          </p:val>
                                        </p:tav>
                                        <p:tav tm="100000">
                                          <p:val>
                                            <p:strVal val="#ppt_h"/>
                                          </p:val>
                                        </p:tav>
                                      </p:tavLst>
                                    </p:anim>
                                    <p:animEffect transition="in" filter="fade">
                                      <p:cBhvr>
                                        <p:cTn id="184" dur="500"/>
                                        <p:tgtEl>
                                          <p:spTgt spid="143430"/>
                                        </p:tgtEl>
                                      </p:cBhvr>
                                    </p:animEffect>
                                  </p:childTnLst>
                                </p:cTn>
                              </p:par>
                              <p:par>
                                <p:cTn id="185" presetID="53" presetClass="entr" presetSubtype="16" fill="hold" grpId="0" nodeType="withEffect">
                                  <p:stCondLst>
                                    <p:cond delay="0"/>
                                  </p:stCondLst>
                                  <p:childTnLst>
                                    <p:set>
                                      <p:cBhvr>
                                        <p:cTn id="186" dur="1" fill="hold">
                                          <p:stCondLst>
                                            <p:cond delay="0"/>
                                          </p:stCondLst>
                                        </p:cTn>
                                        <p:tgtEl>
                                          <p:spTgt spid="143431"/>
                                        </p:tgtEl>
                                        <p:attrNameLst>
                                          <p:attrName>style.visibility</p:attrName>
                                        </p:attrNameLst>
                                      </p:cBhvr>
                                      <p:to>
                                        <p:strVal val="visible"/>
                                      </p:to>
                                    </p:set>
                                    <p:anim calcmode="lin" valueType="num">
                                      <p:cBhvr>
                                        <p:cTn id="187" dur="500" fill="hold"/>
                                        <p:tgtEl>
                                          <p:spTgt spid="143431"/>
                                        </p:tgtEl>
                                        <p:attrNameLst>
                                          <p:attrName>ppt_w</p:attrName>
                                        </p:attrNameLst>
                                      </p:cBhvr>
                                      <p:tavLst>
                                        <p:tav tm="0">
                                          <p:val>
                                            <p:fltVal val="0"/>
                                          </p:val>
                                        </p:tav>
                                        <p:tav tm="100000">
                                          <p:val>
                                            <p:strVal val="#ppt_w"/>
                                          </p:val>
                                        </p:tav>
                                      </p:tavLst>
                                    </p:anim>
                                    <p:anim calcmode="lin" valueType="num">
                                      <p:cBhvr>
                                        <p:cTn id="188" dur="500" fill="hold"/>
                                        <p:tgtEl>
                                          <p:spTgt spid="143431"/>
                                        </p:tgtEl>
                                        <p:attrNameLst>
                                          <p:attrName>ppt_h</p:attrName>
                                        </p:attrNameLst>
                                      </p:cBhvr>
                                      <p:tavLst>
                                        <p:tav tm="0">
                                          <p:val>
                                            <p:fltVal val="0"/>
                                          </p:val>
                                        </p:tav>
                                        <p:tav tm="100000">
                                          <p:val>
                                            <p:strVal val="#ppt_h"/>
                                          </p:val>
                                        </p:tav>
                                      </p:tavLst>
                                    </p:anim>
                                    <p:animEffect transition="in" filter="fade">
                                      <p:cBhvr>
                                        <p:cTn id="189" dur="500"/>
                                        <p:tgtEl>
                                          <p:spTgt spid="143431"/>
                                        </p:tgtEl>
                                      </p:cBhvr>
                                    </p:animEffect>
                                  </p:childTnLst>
                                </p:cTn>
                              </p:par>
                              <p:par>
                                <p:cTn id="190" presetID="53" presetClass="entr" presetSubtype="16" fill="hold" grpId="0" nodeType="withEffect">
                                  <p:stCondLst>
                                    <p:cond delay="0"/>
                                  </p:stCondLst>
                                  <p:childTnLst>
                                    <p:set>
                                      <p:cBhvr>
                                        <p:cTn id="191" dur="1" fill="hold">
                                          <p:stCondLst>
                                            <p:cond delay="0"/>
                                          </p:stCondLst>
                                        </p:cTn>
                                        <p:tgtEl>
                                          <p:spTgt spid="143432"/>
                                        </p:tgtEl>
                                        <p:attrNameLst>
                                          <p:attrName>style.visibility</p:attrName>
                                        </p:attrNameLst>
                                      </p:cBhvr>
                                      <p:to>
                                        <p:strVal val="visible"/>
                                      </p:to>
                                    </p:set>
                                    <p:anim calcmode="lin" valueType="num">
                                      <p:cBhvr>
                                        <p:cTn id="192" dur="500" fill="hold"/>
                                        <p:tgtEl>
                                          <p:spTgt spid="143432"/>
                                        </p:tgtEl>
                                        <p:attrNameLst>
                                          <p:attrName>ppt_w</p:attrName>
                                        </p:attrNameLst>
                                      </p:cBhvr>
                                      <p:tavLst>
                                        <p:tav tm="0">
                                          <p:val>
                                            <p:fltVal val="0"/>
                                          </p:val>
                                        </p:tav>
                                        <p:tav tm="100000">
                                          <p:val>
                                            <p:strVal val="#ppt_w"/>
                                          </p:val>
                                        </p:tav>
                                      </p:tavLst>
                                    </p:anim>
                                    <p:anim calcmode="lin" valueType="num">
                                      <p:cBhvr>
                                        <p:cTn id="193" dur="500" fill="hold"/>
                                        <p:tgtEl>
                                          <p:spTgt spid="143432"/>
                                        </p:tgtEl>
                                        <p:attrNameLst>
                                          <p:attrName>ppt_h</p:attrName>
                                        </p:attrNameLst>
                                      </p:cBhvr>
                                      <p:tavLst>
                                        <p:tav tm="0">
                                          <p:val>
                                            <p:fltVal val="0"/>
                                          </p:val>
                                        </p:tav>
                                        <p:tav tm="100000">
                                          <p:val>
                                            <p:strVal val="#ppt_h"/>
                                          </p:val>
                                        </p:tav>
                                      </p:tavLst>
                                    </p:anim>
                                    <p:animEffect transition="in" filter="fade">
                                      <p:cBhvr>
                                        <p:cTn id="194" dur="500"/>
                                        <p:tgtEl>
                                          <p:spTgt spid="143432"/>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143433"/>
                                        </p:tgtEl>
                                        <p:attrNameLst>
                                          <p:attrName>style.visibility</p:attrName>
                                        </p:attrNameLst>
                                      </p:cBhvr>
                                      <p:to>
                                        <p:strVal val="visible"/>
                                      </p:to>
                                    </p:set>
                                    <p:anim calcmode="lin" valueType="num">
                                      <p:cBhvr>
                                        <p:cTn id="197" dur="500" fill="hold"/>
                                        <p:tgtEl>
                                          <p:spTgt spid="143433"/>
                                        </p:tgtEl>
                                        <p:attrNameLst>
                                          <p:attrName>ppt_w</p:attrName>
                                        </p:attrNameLst>
                                      </p:cBhvr>
                                      <p:tavLst>
                                        <p:tav tm="0">
                                          <p:val>
                                            <p:fltVal val="0"/>
                                          </p:val>
                                        </p:tav>
                                        <p:tav tm="100000">
                                          <p:val>
                                            <p:strVal val="#ppt_w"/>
                                          </p:val>
                                        </p:tav>
                                      </p:tavLst>
                                    </p:anim>
                                    <p:anim calcmode="lin" valueType="num">
                                      <p:cBhvr>
                                        <p:cTn id="198" dur="500" fill="hold"/>
                                        <p:tgtEl>
                                          <p:spTgt spid="143433"/>
                                        </p:tgtEl>
                                        <p:attrNameLst>
                                          <p:attrName>ppt_h</p:attrName>
                                        </p:attrNameLst>
                                      </p:cBhvr>
                                      <p:tavLst>
                                        <p:tav tm="0">
                                          <p:val>
                                            <p:fltVal val="0"/>
                                          </p:val>
                                        </p:tav>
                                        <p:tav tm="100000">
                                          <p:val>
                                            <p:strVal val="#ppt_h"/>
                                          </p:val>
                                        </p:tav>
                                      </p:tavLst>
                                    </p:anim>
                                    <p:animEffect transition="in" filter="fade">
                                      <p:cBhvr>
                                        <p:cTn id="199" dur="500"/>
                                        <p:tgtEl>
                                          <p:spTgt spid="143433"/>
                                        </p:tgtEl>
                                      </p:cBhvr>
                                    </p:animEffect>
                                  </p:childTnLst>
                                </p:cTn>
                              </p:par>
                              <p:par>
                                <p:cTn id="200" presetID="53" presetClass="entr" presetSubtype="16" fill="hold" grpId="0" nodeType="withEffect">
                                  <p:stCondLst>
                                    <p:cond delay="0"/>
                                  </p:stCondLst>
                                  <p:childTnLst>
                                    <p:set>
                                      <p:cBhvr>
                                        <p:cTn id="201" dur="1" fill="hold">
                                          <p:stCondLst>
                                            <p:cond delay="0"/>
                                          </p:stCondLst>
                                        </p:cTn>
                                        <p:tgtEl>
                                          <p:spTgt spid="143434"/>
                                        </p:tgtEl>
                                        <p:attrNameLst>
                                          <p:attrName>style.visibility</p:attrName>
                                        </p:attrNameLst>
                                      </p:cBhvr>
                                      <p:to>
                                        <p:strVal val="visible"/>
                                      </p:to>
                                    </p:set>
                                    <p:anim calcmode="lin" valueType="num">
                                      <p:cBhvr>
                                        <p:cTn id="202" dur="500" fill="hold"/>
                                        <p:tgtEl>
                                          <p:spTgt spid="143434"/>
                                        </p:tgtEl>
                                        <p:attrNameLst>
                                          <p:attrName>ppt_w</p:attrName>
                                        </p:attrNameLst>
                                      </p:cBhvr>
                                      <p:tavLst>
                                        <p:tav tm="0">
                                          <p:val>
                                            <p:fltVal val="0"/>
                                          </p:val>
                                        </p:tav>
                                        <p:tav tm="100000">
                                          <p:val>
                                            <p:strVal val="#ppt_w"/>
                                          </p:val>
                                        </p:tav>
                                      </p:tavLst>
                                    </p:anim>
                                    <p:anim calcmode="lin" valueType="num">
                                      <p:cBhvr>
                                        <p:cTn id="203" dur="500" fill="hold"/>
                                        <p:tgtEl>
                                          <p:spTgt spid="143434"/>
                                        </p:tgtEl>
                                        <p:attrNameLst>
                                          <p:attrName>ppt_h</p:attrName>
                                        </p:attrNameLst>
                                      </p:cBhvr>
                                      <p:tavLst>
                                        <p:tav tm="0">
                                          <p:val>
                                            <p:fltVal val="0"/>
                                          </p:val>
                                        </p:tav>
                                        <p:tav tm="100000">
                                          <p:val>
                                            <p:strVal val="#ppt_h"/>
                                          </p:val>
                                        </p:tav>
                                      </p:tavLst>
                                    </p:anim>
                                    <p:animEffect transition="in" filter="fade">
                                      <p:cBhvr>
                                        <p:cTn id="204" dur="500"/>
                                        <p:tgtEl>
                                          <p:spTgt spid="143434"/>
                                        </p:tgtEl>
                                      </p:cBhvr>
                                    </p:animEffect>
                                  </p:childTnLst>
                                </p:cTn>
                              </p:par>
                            </p:childTnLst>
                          </p:cTn>
                        </p:par>
                        <p:par>
                          <p:cTn id="205" fill="hold">
                            <p:stCondLst>
                              <p:cond delay="500"/>
                            </p:stCondLst>
                            <p:childTnLst>
                              <p:par>
                                <p:cTn id="206" presetID="53" presetClass="entr" presetSubtype="16" fill="hold" grpId="0" nodeType="afterEffect">
                                  <p:stCondLst>
                                    <p:cond delay="0"/>
                                  </p:stCondLst>
                                  <p:childTnLst>
                                    <p:set>
                                      <p:cBhvr>
                                        <p:cTn id="207" dur="1" fill="hold">
                                          <p:stCondLst>
                                            <p:cond delay="0"/>
                                          </p:stCondLst>
                                        </p:cTn>
                                        <p:tgtEl>
                                          <p:spTgt spid="143394"/>
                                        </p:tgtEl>
                                        <p:attrNameLst>
                                          <p:attrName>style.visibility</p:attrName>
                                        </p:attrNameLst>
                                      </p:cBhvr>
                                      <p:to>
                                        <p:strVal val="visible"/>
                                      </p:to>
                                    </p:set>
                                    <p:anim calcmode="lin" valueType="num">
                                      <p:cBhvr>
                                        <p:cTn id="208" dur="500" fill="hold"/>
                                        <p:tgtEl>
                                          <p:spTgt spid="143394"/>
                                        </p:tgtEl>
                                        <p:attrNameLst>
                                          <p:attrName>ppt_w</p:attrName>
                                        </p:attrNameLst>
                                      </p:cBhvr>
                                      <p:tavLst>
                                        <p:tav tm="0">
                                          <p:val>
                                            <p:fltVal val="0"/>
                                          </p:val>
                                        </p:tav>
                                        <p:tav tm="100000">
                                          <p:val>
                                            <p:strVal val="#ppt_w"/>
                                          </p:val>
                                        </p:tav>
                                      </p:tavLst>
                                    </p:anim>
                                    <p:anim calcmode="lin" valueType="num">
                                      <p:cBhvr>
                                        <p:cTn id="209" dur="500" fill="hold"/>
                                        <p:tgtEl>
                                          <p:spTgt spid="143394"/>
                                        </p:tgtEl>
                                        <p:attrNameLst>
                                          <p:attrName>ppt_h</p:attrName>
                                        </p:attrNameLst>
                                      </p:cBhvr>
                                      <p:tavLst>
                                        <p:tav tm="0">
                                          <p:val>
                                            <p:fltVal val="0"/>
                                          </p:val>
                                        </p:tav>
                                        <p:tav tm="100000">
                                          <p:val>
                                            <p:strVal val="#ppt_h"/>
                                          </p:val>
                                        </p:tav>
                                      </p:tavLst>
                                    </p:anim>
                                    <p:animEffect transition="in" filter="fade">
                                      <p:cBhvr>
                                        <p:cTn id="210" dur="500"/>
                                        <p:tgtEl>
                                          <p:spTgt spid="143394"/>
                                        </p:tgtEl>
                                      </p:cBhvr>
                                    </p:animEffect>
                                  </p:childTnLst>
                                </p:cTn>
                              </p:par>
                            </p:childTnLst>
                          </p:cTn>
                        </p:par>
                        <p:par>
                          <p:cTn id="211" fill="hold">
                            <p:stCondLst>
                              <p:cond delay="1000"/>
                            </p:stCondLst>
                            <p:childTnLst>
                              <p:par>
                                <p:cTn id="212" presetID="41" presetClass="entr" presetSubtype="0" fill="hold" grpId="0" nodeType="afterEffect">
                                  <p:stCondLst>
                                    <p:cond delay="0"/>
                                  </p:stCondLst>
                                  <p:iterate type="lt">
                                    <p:tmPct val="10000"/>
                                  </p:iterate>
                                  <p:childTnLst>
                                    <p:set>
                                      <p:cBhvr>
                                        <p:cTn id="213" dur="1" fill="hold">
                                          <p:stCondLst>
                                            <p:cond delay="0"/>
                                          </p:stCondLst>
                                        </p:cTn>
                                        <p:tgtEl>
                                          <p:spTgt spid="143412"/>
                                        </p:tgtEl>
                                        <p:attrNameLst>
                                          <p:attrName>style.visibility</p:attrName>
                                        </p:attrNameLst>
                                      </p:cBhvr>
                                      <p:to>
                                        <p:strVal val="visible"/>
                                      </p:to>
                                    </p:set>
                                    <p:anim calcmode="lin" valueType="num">
                                      <p:cBhvr>
                                        <p:cTn id="214" dur="500" fill="hold"/>
                                        <p:tgtEl>
                                          <p:spTgt spid="143412"/>
                                        </p:tgtEl>
                                        <p:attrNameLst>
                                          <p:attrName>ppt_x</p:attrName>
                                        </p:attrNameLst>
                                      </p:cBhvr>
                                      <p:tavLst>
                                        <p:tav tm="0">
                                          <p:val>
                                            <p:strVal val="#ppt_x"/>
                                          </p:val>
                                        </p:tav>
                                        <p:tav tm="50000">
                                          <p:val>
                                            <p:strVal val="#ppt_x+.1"/>
                                          </p:val>
                                        </p:tav>
                                        <p:tav tm="100000">
                                          <p:val>
                                            <p:strVal val="#ppt_x"/>
                                          </p:val>
                                        </p:tav>
                                      </p:tavLst>
                                    </p:anim>
                                    <p:anim calcmode="lin" valueType="num">
                                      <p:cBhvr>
                                        <p:cTn id="215" dur="500" fill="hold"/>
                                        <p:tgtEl>
                                          <p:spTgt spid="143412"/>
                                        </p:tgtEl>
                                        <p:attrNameLst>
                                          <p:attrName>ppt_y</p:attrName>
                                        </p:attrNameLst>
                                      </p:cBhvr>
                                      <p:tavLst>
                                        <p:tav tm="0">
                                          <p:val>
                                            <p:strVal val="#ppt_y"/>
                                          </p:val>
                                        </p:tav>
                                        <p:tav tm="100000">
                                          <p:val>
                                            <p:strVal val="#ppt_y"/>
                                          </p:val>
                                        </p:tav>
                                      </p:tavLst>
                                    </p:anim>
                                    <p:anim calcmode="lin" valueType="num">
                                      <p:cBhvr>
                                        <p:cTn id="216" dur="500" fill="hold"/>
                                        <p:tgtEl>
                                          <p:spTgt spid="143412"/>
                                        </p:tgtEl>
                                        <p:attrNameLst>
                                          <p:attrName>ppt_h</p:attrName>
                                        </p:attrNameLst>
                                      </p:cBhvr>
                                      <p:tavLst>
                                        <p:tav tm="0">
                                          <p:val>
                                            <p:strVal val="#ppt_h/10"/>
                                          </p:val>
                                        </p:tav>
                                        <p:tav tm="50000">
                                          <p:val>
                                            <p:strVal val="#ppt_h+.01"/>
                                          </p:val>
                                        </p:tav>
                                        <p:tav tm="100000">
                                          <p:val>
                                            <p:strVal val="#ppt_h"/>
                                          </p:val>
                                        </p:tav>
                                      </p:tavLst>
                                    </p:anim>
                                    <p:anim calcmode="lin" valueType="num">
                                      <p:cBhvr>
                                        <p:cTn id="217" dur="500" fill="hold"/>
                                        <p:tgtEl>
                                          <p:spTgt spid="143412"/>
                                        </p:tgtEl>
                                        <p:attrNameLst>
                                          <p:attrName>ppt_w</p:attrName>
                                        </p:attrNameLst>
                                      </p:cBhvr>
                                      <p:tavLst>
                                        <p:tav tm="0">
                                          <p:val>
                                            <p:strVal val="#ppt_w/10"/>
                                          </p:val>
                                        </p:tav>
                                        <p:tav tm="50000">
                                          <p:val>
                                            <p:strVal val="#ppt_w+.01"/>
                                          </p:val>
                                        </p:tav>
                                        <p:tav tm="100000">
                                          <p:val>
                                            <p:strVal val="#ppt_w"/>
                                          </p:val>
                                        </p:tav>
                                      </p:tavLst>
                                    </p:anim>
                                    <p:animEffect transition="in" filter="fade">
                                      <p:cBhvr>
                                        <p:cTn id="218" dur="500" tmFilter="0,0; .5, 1; 1, 1"/>
                                        <p:tgtEl>
                                          <p:spTgt spid="143412"/>
                                        </p:tgtEl>
                                      </p:cBhvr>
                                    </p:animEffect>
                                  </p:childTnLst>
                                </p:cTn>
                              </p:par>
                            </p:childTnLst>
                          </p:cTn>
                        </p:par>
                        <p:par>
                          <p:cTn id="219" fill="hold">
                            <p:stCondLst>
                              <p:cond delay="2000"/>
                            </p:stCondLst>
                            <p:childTnLst>
                              <p:par>
                                <p:cTn id="220" presetID="41" presetClass="entr" presetSubtype="0" fill="hold" grpId="0" nodeType="afterEffect">
                                  <p:stCondLst>
                                    <p:cond delay="0"/>
                                  </p:stCondLst>
                                  <p:iterate type="lt">
                                    <p:tmPct val="10000"/>
                                  </p:iterate>
                                  <p:childTnLst>
                                    <p:set>
                                      <p:cBhvr>
                                        <p:cTn id="221" dur="1" fill="hold">
                                          <p:stCondLst>
                                            <p:cond delay="0"/>
                                          </p:stCondLst>
                                        </p:cTn>
                                        <p:tgtEl>
                                          <p:spTgt spid="143409"/>
                                        </p:tgtEl>
                                        <p:attrNameLst>
                                          <p:attrName>style.visibility</p:attrName>
                                        </p:attrNameLst>
                                      </p:cBhvr>
                                      <p:to>
                                        <p:strVal val="visible"/>
                                      </p:to>
                                    </p:set>
                                    <p:anim calcmode="lin" valueType="num">
                                      <p:cBhvr>
                                        <p:cTn id="222" dur="500" fill="hold"/>
                                        <p:tgtEl>
                                          <p:spTgt spid="143409"/>
                                        </p:tgtEl>
                                        <p:attrNameLst>
                                          <p:attrName>ppt_x</p:attrName>
                                        </p:attrNameLst>
                                      </p:cBhvr>
                                      <p:tavLst>
                                        <p:tav tm="0">
                                          <p:val>
                                            <p:strVal val="#ppt_x"/>
                                          </p:val>
                                        </p:tav>
                                        <p:tav tm="50000">
                                          <p:val>
                                            <p:strVal val="#ppt_x+.1"/>
                                          </p:val>
                                        </p:tav>
                                        <p:tav tm="100000">
                                          <p:val>
                                            <p:strVal val="#ppt_x"/>
                                          </p:val>
                                        </p:tav>
                                      </p:tavLst>
                                    </p:anim>
                                    <p:anim calcmode="lin" valueType="num">
                                      <p:cBhvr>
                                        <p:cTn id="223" dur="500" fill="hold"/>
                                        <p:tgtEl>
                                          <p:spTgt spid="143409"/>
                                        </p:tgtEl>
                                        <p:attrNameLst>
                                          <p:attrName>ppt_y</p:attrName>
                                        </p:attrNameLst>
                                      </p:cBhvr>
                                      <p:tavLst>
                                        <p:tav tm="0">
                                          <p:val>
                                            <p:strVal val="#ppt_y"/>
                                          </p:val>
                                        </p:tav>
                                        <p:tav tm="100000">
                                          <p:val>
                                            <p:strVal val="#ppt_y"/>
                                          </p:val>
                                        </p:tav>
                                      </p:tavLst>
                                    </p:anim>
                                    <p:anim calcmode="lin" valueType="num">
                                      <p:cBhvr>
                                        <p:cTn id="224" dur="500" fill="hold"/>
                                        <p:tgtEl>
                                          <p:spTgt spid="143409"/>
                                        </p:tgtEl>
                                        <p:attrNameLst>
                                          <p:attrName>ppt_h</p:attrName>
                                        </p:attrNameLst>
                                      </p:cBhvr>
                                      <p:tavLst>
                                        <p:tav tm="0">
                                          <p:val>
                                            <p:strVal val="#ppt_h/10"/>
                                          </p:val>
                                        </p:tav>
                                        <p:tav tm="50000">
                                          <p:val>
                                            <p:strVal val="#ppt_h+.01"/>
                                          </p:val>
                                        </p:tav>
                                        <p:tav tm="100000">
                                          <p:val>
                                            <p:strVal val="#ppt_h"/>
                                          </p:val>
                                        </p:tav>
                                      </p:tavLst>
                                    </p:anim>
                                    <p:anim calcmode="lin" valueType="num">
                                      <p:cBhvr>
                                        <p:cTn id="225" dur="500" fill="hold"/>
                                        <p:tgtEl>
                                          <p:spTgt spid="143409"/>
                                        </p:tgtEl>
                                        <p:attrNameLst>
                                          <p:attrName>ppt_w</p:attrName>
                                        </p:attrNameLst>
                                      </p:cBhvr>
                                      <p:tavLst>
                                        <p:tav tm="0">
                                          <p:val>
                                            <p:strVal val="#ppt_w/10"/>
                                          </p:val>
                                        </p:tav>
                                        <p:tav tm="50000">
                                          <p:val>
                                            <p:strVal val="#ppt_w+.01"/>
                                          </p:val>
                                        </p:tav>
                                        <p:tav tm="100000">
                                          <p:val>
                                            <p:strVal val="#ppt_w"/>
                                          </p:val>
                                        </p:tav>
                                      </p:tavLst>
                                    </p:anim>
                                    <p:animEffect transition="in" filter="fade">
                                      <p:cBhvr>
                                        <p:cTn id="226" dur="500" tmFilter="0,0; .5, 1; 1, 1"/>
                                        <p:tgtEl>
                                          <p:spTgt spid="143409"/>
                                        </p:tgtEl>
                                      </p:cBhvr>
                                    </p:animEffect>
                                  </p:childTnLst>
                                </p:cTn>
                              </p:par>
                            </p:childTnLst>
                          </p:cTn>
                        </p:par>
                        <p:par>
                          <p:cTn id="227" fill="hold">
                            <p:stCondLst>
                              <p:cond delay="3049"/>
                            </p:stCondLst>
                            <p:childTnLst>
                              <p:par>
                                <p:cTn id="228" presetID="41" presetClass="entr" presetSubtype="0" fill="hold" grpId="0" nodeType="afterEffect">
                                  <p:stCondLst>
                                    <p:cond delay="0"/>
                                  </p:stCondLst>
                                  <p:iterate type="lt">
                                    <p:tmPct val="10000"/>
                                  </p:iterate>
                                  <p:childTnLst>
                                    <p:set>
                                      <p:cBhvr>
                                        <p:cTn id="229" dur="1" fill="hold">
                                          <p:stCondLst>
                                            <p:cond delay="0"/>
                                          </p:stCondLst>
                                        </p:cTn>
                                        <p:tgtEl>
                                          <p:spTgt spid="143415"/>
                                        </p:tgtEl>
                                        <p:attrNameLst>
                                          <p:attrName>style.visibility</p:attrName>
                                        </p:attrNameLst>
                                      </p:cBhvr>
                                      <p:to>
                                        <p:strVal val="visible"/>
                                      </p:to>
                                    </p:set>
                                    <p:anim calcmode="lin" valueType="num">
                                      <p:cBhvr>
                                        <p:cTn id="230" dur="500" fill="hold"/>
                                        <p:tgtEl>
                                          <p:spTgt spid="143415"/>
                                        </p:tgtEl>
                                        <p:attrNameLst>
                                          <p:attrName>ppt_x</p:attrName>
                                        </p:attrNameLst>
                                      </p:cBhvr>
                                      <p:tavLst>
                                        <p:tav tm="0">
                                          <p:val>
                                            <p:strVal val="#ppt_x"/>
                                          </p:val>
                                        </p:tav>
                                        <p:tav tm="50000">
                                          <p:val>
                                            <p:strVal val="#ppt_x+.1"/>
                                          </p:val>
                                        </p:tav>
                                        <p:tav tm="100000">
                                          <p:val>
                                            <p:strVal val="#ppt_x"/>
                                          </p:val>
                                        </p:tav>
                                      </p:tavLst>
                                    </p:anim>
                                    <p:anim calcmode="lin" valueType="num">
                                      <p:cBhvr>
                                        <p:cTn id="231" dur="500" fill="hold"/>
                                        <p:tgtEl>
                                          <p:spTgt spid="143415"/>
                                        </p:tgtEl>
                                        <p:attrNameLst>
                                          <p:attrName>ppt_y</p:attrName>
                                        </p:attrNameLst>
                                      </p:cBhvr>
                                      <p:tavLst>
                                        <p:tav tm="0">
                                          <p:val>
                                            <p:strVal val="#ppt_y"/>
                                          </p:val>
                                        </p:tav>
                                        <p:tav tm="100000">
                                          <p:val>
                                            <p:strVal val="#ppt_y"/>
                                          </p:val>
                                        </p:tav>
                                      </p:tavLst>
                                    </p:anim>
                                    <p:anim calcmode="lin" valueType="num">
                                      <p:cBhvr>
                                        <p:cTn id="232" dur="500" fill="hold"/>
                                        <p:tgtEl>
                                          <p:spTgt spid="143415"/>
                                        </p:tgtEl>
                                        <p:attrNameLst>
                                          <p:attrName>ppt_h</p:attrName>
                                        </p:attrNameLst>
                                      </p:cBhvr>
                                      <p:tavLst>
                                        <p:tav tm="0">
                                          <p:val>
                                            <p:strVal val="#ppt_h/10"/>
                                          </p:val>
                                        </p:tav>
                                        <p:tav tm="50000">
                                          <p:val>
                                            <p:strVal val="#ppt_h+.01"/>
                                          </p:val>
                                        </p:tav>
                                        <p:tav tm="100000">
                                          <p:val>
                                            <p:strVal val="#ppt_h"/>
                                          </p:val>
                                        </p:tav>
                                      </p:tavLst>
                                    </p:anim>
                                    <p:anim calcmode="lin" valueType="num">
                                      <p:cBhvr>
                                        <p:cTn id="233" dur="500" fill="hold"/>
                                        <p:tgtEl>
                                          <p:spTgt spid="143415"/>
                                        </p:tgtEl>
                                        <p:attrNameLst>
                                          <p:attrName>ppt_w</p:attrName>
                                        </p:attrNameLst>
                                      </p:cBhvr>
                                      <p:tavLst>
                                        <p:tav tm="0">
                                          <p:val>
                                            <p:strVal val="#ppt_w/10"/>
                                          </p:val>
                                        </p:tav>
                                        <p:tav tm="50000">
                                          <p:val>
                                            <p:strVal val="#ppt_w+.01"/>
                                          </p:val>
                                        </p:tav>
                                        <p:tav tm="100000">
                                          <p:val>
                                            <p:strVal val="#ppt_w"/>
                                          </p:val>
                                        </p:tav>
                                      </p:tavLst>
                                    </p:anim>
                                    <p:animEffect transition="in" filter="fade">
                                      <p:cBhvr>
                                        <p:cTn id="234" dur="500" tmFilter="0,0; .5, 1; 1, 1"/>
                                        <p:tgtEl>
                                          <p:spTgt spid="143415"/>
                                        </p:tgtEl>
                                      </p:cBhvr>
                                    </p:animEffect>
                                  </p:childTnLst>
                                </p:cTn>
                              </p:par>
                            </p:childTnLst>
                          </p:cTn>
                        </p:par>
                        <p:par>
                          <p:cTn id="235" fill="hold">
                            <p:stCondLst>
                              <p:cond delay="4349"/>
                            </p:stCondLst>
                            <p:childTnLst>
                              <p:par>
                                <p:cTn id="236" presetID="41" presetClass="entr" presetSubtype="0" fill="hold" grpId="0" nodeType="afterEffect">
                                  <p:stCondLst>
                                    <p:cond delay="0"/>
                                  </p:stCondLst>
                                  <p:iterate type="lt">
                                    <p:tmPct val="10000"/>
                                  </p:iterate>
                                  <p:childTnLst>
                                    <p:set>
                                      <p:cBhvr>
                                        <p:cTn id="237" dur="1" fill="hold">
                                          <p:stCondLst>
                                            <p:cond delay="0"/>
                                          </p:stCondLst>
                                        </p:cTn>
                                        <p:tgtEl>
                                          <p:spTgt spid="143418"/>
                                        </p:tgtEl>
                                        <p:attrNameLst>
                                          <p:attrName>style.visibility</p:attrName>
                                        </p:attrNameLst>
                                      </p:cBhvr>
                                      <p:to>
                                        <p:strVal val="visible"/>
                                      </p:to>
                                    </p:set>
                                    <p:anim calcmode="lin" valueType="num">
                                      <p:cBhvr>
                                        <p:cTn id="238" dur="500" fill="hold"/>
                                        <p:tgtEl>
                                          <p:spTgt spid="143418"/>
                                        </p:tgtEl>
                                        <p:attrNameLst>
                                          <p:attrName>ppt_x</p:attrName>
                                        </p:attrNameLst>
                                      </p:cBhvr>
                                      <p:tavLst>
                                        <p:tav tm="0">
                                          <p:val>
                                            <p:strVal val="#ppt_x"/>
                                          </p:val>
                                        </p:tav>
                                        <p:tav tm="50000">
                                          <p:val>
                                            <p:strVal val="#ppt_x+.1"/>
                                          </p:val>
                                        </p:tav>
                                        <p:tav tm="100000">
                                          <p:val>
                                            <p:strVal val="#ppt_x"/>
                                          </p:val>
                                        </p:tav>
                                      </p:tavLst>
                                    </p:anim>
                                    <p:anim calcmode="lin" valueType="num">
                                      <p:cBhvr>
                                        <p:cTn id="239" dur="500" fill="hold"/>
                                        <p:tgtEl>
                                          <p:spTgt spid="143418"/>
                                        </p:tgtEl>
                                        <p:attrNameLst>
                                          <p:attrName>ppt_y</p:attrName>
                                        </p:attrNameLst>
                                      </p:cBhvr>
                                      <p:tavLst>
                                        <p:tav tm="0">
                                          <p:val>
                                            <p:strVal val="#ppt_y"/>
                                          </p:val>
                                        </p:tav>
                                        <p:tav tm="100000">
                                          <p:val>
                                            <p:strVal val="#ppt_y"/>
                                          </p:val>
                                        </p:tav>
                                      </p:tavLst>
                                    </p:anim>
                                    <p:anim calcmode="lin" valueType="num">
                                      <p:cBhvr>
                                        <p:cTn id="240" dur="500" fill="hold"/>
                                        <p:tgtEl>
                                          <p:spTgt spid="143418"/>
                                        </p:tgtEl>
                                        <p:attrNameLst>
                                          <p:attrName>ppt_h</p:attrName>
                                        </p:attrNameLst>
                                      </p:cBhvr>
                                      <p:tavLst>
                                        <p:tav tm="0">
                                          <p:val>
                                            <p:strVal val="#ppt_h/10"/>
                                          </p:val>
                                        </p:tav>
                                        <p:tav tm="50000">
                                          <p:val>
                                            <p:strVal val="#ppt_h+.01"/>
                                          </p:val>
                                        </p:tav>
                                        <p:tav tm="100000">
                                          <p:val>
                                            <p:strVal val="#ppt_h"/>
                                          </p:val>
                                        </p:tav>
                                      </p:tavLst>
                                    </p:anim>
                                    <p:anim calcmode="lin" valueType="num">
                                      <p:cBhvr>
                                        <p:cTn id="241" dur="500" fill="hold"/>
                                        <p:tgtEl>
                                          <p:spTgt spid="143418"/>
                                        </p:tgtEl>
                                        <p:attrNameLst>
                                          <p:attrName>ppt_w</p:attrName>
                                        </p:attrNameLst>
                                      </p:cBhvr>
                                      <p:tavLst>
                                        <p:tav tm="0">
                                          <p:val>
                                            <p:strVal val="#ppt_w/10"/>
                                          </p:val>
                                        </p:tav>
                                        <p:tav tm="50000">
                                          <p:val>
                                            <p:strVal val="#ppt_w+.01"/>
                                          </p:val>
                                        </p:tav>
                                        <p:tav tm="100000">
                                          <p:val>
                                            <p:strVal val="#ppt_w"/>
                                          </p:val>
                                        </p:tav>
                                      </p:tavLst>
                                    </p:anim>
                                    <p:animEffect transition="in" filter="fade">
                                      <p:cBhvr>
                                        <p:cTn id="242" dur="500" tmFilter="0,0; .5, 1; 1, 1"/>
                                        <p:tgtEl>
                                          <p:spTgt spid="143418"/>
                                        </p:tgtEl>
                                      </p:cBhvr>
                                    </p:animEffect>
                                  </p:childTnLst>
                                </p:cTn>
                              </p:par>
                            </p:childTnLst>
                          </p:cTn>
                        </p:par>
                        <p:par>
                          <p:cTn id="243" fill="hold">
                            <p:stCondLst>
                              <p:cond delay="5449"/>
                            </p:stCondLst>
                            <p:childTnLst>
                              <p:par>
                                <p:cTn id="244" presetID="41" presetClass="entr" presetSubtype="0" fill="hold" grpId="0" nodeType="afterEffect">
                                  <p:stCondLst>
                                    <p:cond delay="0"/>
                                  </p:stCondLst>
                                  <p:iterate type="lt">
                                    <p:tmPct val="10000"/>
                                  </p:iterate>
                                  <p:childTnLst>
                                    <p:set>
                                      <p:cBhvr>
                                        <p:cTn id="245" dur="1" fill="hold">
                                          <p:stCondLst>
                                            <p:cond delay="0"/>
                                          </p:stCondLst>
                                        </p:cTn>
                                        <p:tgtEl>
                                          <p:spTgt spid="143406"/>
                                        </p:tgtEl>
                                        <p:attrNameLst>
                                          <p:attrName>style.visibility</p:attrName>
                                        </p:attrNameLst>
                                      </p:cBhvr>
                                      <p:to>
                                        <p:strVal val="visible"/>
                                      </p:to>
                                    </p:set>
                                    <p:anim calcmode="lin" valueType="num">
                                      <p:cBhvr>
                                        <p:cTn id="246" dur="500" fill="hold"/>
                                        <p:tgtEl>
                                          <p:spTgt spid="143406"/>
                                        </p:tgtEl>
                                        <p:attrNameLst>
                                          <p:attrName>ppt_x</p:attrName>
                                        </p:attrNameLst>
                                      </p:cBhvr>
                                      <p:tavLst>
                                        <p:tav tm="0">
                                          <p:val>
                                            <p:strVal val="#ppt_x"/>
                                          </p:val>
                                        </p:tav>
                                        <p:tav tm="50000">
                                          <p:val>
                                            <p:strVal val="#ppt_x+.1"/>
                                          </p:val>
                                        </p:tav>
                                        <p:tav tm="100000">
                                          <p:val>
                                            <p:strVal val="#ppt_x"/>
                                          </p:val>
                                        </p:tav>
                                      </p:tavLst>
                                    </p:anim>
                                    <p:anim calcmode="lin" valueType="num">
                                      <p:cBhvr>
                                        <p:cTn id="247" dur="500" fill="hold"/>
                                        <p:tgtEl>
                                          <p:spTgt spid="143406"/>
                                        </p:tgtEl>
                                        <p:attrNameLst>
                                          <p:attrName>ppt_y</p:attrName>
                                        </p:attrNameLst>
                                      </p:cBhvr>
                                      <p:tavLst>
                                        <p:tav tm="0">
                                          <p:val>
                                            <p:strVal val="#ppt_y"/>
                                          </p:val>
                                        </p:tav>
                                        <p:tav tm="100000">
                                          <p:val>
                                            <p:strVal val="#ppt_y"/>
                                          </p:val>
                                        </p:tav>
                                      </p:tavLst>
                                    </p:anim>
                                    <p:anim calcmode="lin" valueType="num">
                                      <p:cBhvr>
                                        <p:cTn id="248" dur="500" fill="hold"/>
                                        <p:tgtEl>
                                          <p:spTgt spid="143406"/>
                                        </p:tgtEl>
                                        <p:attrNameLst>
                                          <p:attrName>ppt_h</p:attrName>
                                        </p:attrNameLst>
                                      </p:cBhvr>
                                      <p:tavLst>
                                        <p:tav tm="0">
                                          <p:val>
                                            <p:strVal val="#ppt_h/10"/>
                                          </p:val>
                                        </p:tav>
                                        <p:tav tm="50000">
                                          <p:val>
                                            <p:strVal val="#ppt_h+.01"/>
                                          </p:val>
                                        </p:tav>
                                        <p:tav tm="100000">
                                          <p:val>
                                            <p:strVal val="#ppt_h"/>
                                          </p:val>
                                        </p:tav>
                                      </p:tavLst>
                                    </p:anim>
                                    <p:anim calcmode="lin" valueType="num">
                                      <p:cBhvr>
                                        <p:cTn id="249" dur="500" fill="hold"/>
                                        <p:tgtEl>
                                          <p:spTgt spid="143406"/>
                                        </p:tgtEl>
                                        <p:attrNameLst>
                                          <p:attrName>ppt_w</p:attrName>
                                        </p:attrNameLst>
                                      </p:cBhvr>
                                      <p:tavLst>
                                        <p:tav tm="0">
                                          <p:val>
                                            <p:strVal val="#ppt_w/10"/>
                                          </p:val>
                                        </p:tav>
                                        <p:tav tm="50000">
                                          <p:val>
                                            <p:strVal val="#ppt_w+.01"/>
                                          </p:val>
                                        </p:tav>
                                        <p:tav tm="100000">
                                          <p:val>
                                            <p:strVal val="#ppt_w"/>
                                          </p:val>
                                        </p:tav>
                                      </p:tavLst>
                                    </p:anim>
                                    <p:animEffect transition="in" filter="fade">
                                      <p:cBhvr>
                                        <p:cTn id="250" dur="500" tmFilter="0,0; .5, 1; 1, 1"/>
                                        <p:tgtEl>
                                          <p:spTgt spid="143406"/>
                                        </p:tgtEl>
                                      </p:cBhvr>
                                    </p:animEffect>
                                  </p:childTnLst>
                                </p:cTn>
                              </p:par>
                            </p:childTnLst>
                          </p:cTn>
                        </p:par>
                        <p:par>
                          <p:cTn id="251" fill="hold">
                            <p:stCondLst>
                              <p:cond delay="6750"/>
                            </p:stCondLst>
                            <p:childTnLst>
                              <p:par>
                                <p:cTn id="252" presetID="41" presetClass="entr" presetSubtype="0" fill="hold" grpId="0" nodeType="afterEffect">
                                  <p:stCondLst>
                                    <p:cond delay="0"/>
                                  </p:stCondLst>
                                  <p:iterate type="lt">
                                    <p:tmPct val="10000"/>
                                  </p:iterate>
                                  <p:childTnLst>
                                    <p:set>
                                      <p:cBhvr>
                                        <p:cTn id="253" dur="1" fill="hold">
                                          <p:stCondLst>
                                            <p:cond delay="0"/>
                                          </p:stCondLst>
                                        </p:cTn>
                                        <p:tgtEl>
                                          <p:spTgt spid="143403"/>
                                        </p:tgtEl>
                                        <p:attrNameLst>
                                          <p:attrName>style.visibility</p:attrName>
                                        </p:attrNameLst>
                                      </p:cBhvr>
                                      <p:to>
                                        <p:strVal val="visible"/>
                                      </p:to>
                                    </p:set>
                                    <p:anim calcmode="lin" valueType="num">
                                      <p:cBhvr>
                                        <p:cTn id="254" dur="500" fill="hold"/>
                                        <p:tgtEl>
                                          <p:spTgt spid="143403"/>
                                        </p:tgtEl>
                                        <p:attrNameLst>
                                          <p:attrName>ppt_x</p:attrName>
                                        </p:attrNameLst>
                                      </p:cBhvr>
                                      <p:tavLst>
                                        <p:tav tm="0">
                                          <p:val>
                                            <p:strVal val="#ppt_x"/>
                                          </p:val>
                                        </p:tav>
                                        <p:tav tm="50000">
                                          <p:val>
                                            <p:strVal val="#ppt_x+.1"/>
                                          </p:val>
                                        </p:tav>
                                        <p:tav tm="100000">
                                          <p:val>
                                            <p:strVal val="#ppt_x"/>
                                          </p:val>
                                        </p:tav>
                                      </p:tavLst>
                                    </p:anim>
                                    <p:anim calcmode="lin" valueType="num">
                                      <p:cBhvr>
                                        <p:cTn id="255" dur="500" fill="hold"/>
                                        <p:tgtEl>
                                          <p:spTgt spid="143403"/>
                                        </p:tgtEl>
                                        <p:attrNameLst>
                                          <p:attrName>ppt_y</p:attrName>
                                        </p:attrNameLst>
                                      </p:cBhvr>
                                      <p:tavLst>
                                        <p:tav tm="0">
                                          <p:val>
                                            <p:strVal val="#ppt_y"/>
                                          </p:val>
                                        </p:tav>
                                        <p:tav tm="100000">
                                          <p:val>
                                            <p:strVal val="#ppt_y"/>
                                          </p:val>
                                        </p:tav>
                                      </p:tavLst>
                                    </p:anim>
                                    <p:anim calcmode="lin" valueType="num">
                                      <p:cBhvr>
                                        <p:cTn id="256" dur="500" fill="hold"/>
                                        <p:tgtEl>
                                          <p:spTgt spid="143403"/>
                                        </p:tgtEl>
                                        <p:attrNameLst>
                                          <p:attrName>ppt_h</p:attrName>
                                        </p:attrNameLst>
                                      </p:cBhvr>
                                      <p:tavLst>
                                        <p:tav tm="0">
                                          <p:val>
                                            <p:strVal val="#ppt_h/10"/>
                                          </p:val>
                                        </p:tav>
                                        <p:tav tm="50000">
                                          <p:val>
                                            <p:strVal val="#ppt_h+.01"/>
                                          </p:val>
                                        </p:tav>
                                        <p:tav tm="100000">
                                          <p:val>
                                            <p:strVal val="#ppt_h"/>
                                          </p:val>
                                        </p:tav>
                                      </p:tavLst>
                                    </p:anim>
                                    <p:anim calcmode="lin" valueType="num">
                                      <p:cBhvr>
                                        <p:cTn id="257" dur="500" fill="hold"/>
                                        <p:tgtEl>
                                          <p:spTgt spid="143403"/>
                                        </p:tgtEl>
                                        <p:attrNameLst>
                                          <p:attrName>ppt_w</p:attrName>
                                        </p:attrNameLst>
                                      </p:cBhvr>
                                      <p:tavLst>
                                        <p:tav tm="0">
                                          <p:val>
                                            <p:strVal val="#ppt_w/10"/>
                                          </p:val>
                                        </p:tav>
                                        <p:tav tm="50000">
                                          <p:val>
                                            <p:strVal val="#ppt_w+.01"/>
                                          </p:val>
                                        </p:tav>
                                        <p:tav tm="100000">
                                          <p:val>
                                            <p:strVal val="#ppt_w"/>
                                          </p:val>
                                        </p:tav>
                                      </p:tavLst>
                                    </p:anim>
                                    <p:animEffect transition="in" filter="fade">
                                      <p:cBhvr>
                                        <p:cTn id="258" dur="500" tmFilter="0,0; .5, 1; 1, 1"/>
                                        <p:tgtEl>
                                          <p:spTgt spid="143403"/>
                                        </p:tgtEl>
                                      </p:cBhvr>
                                    </p:animEffect>
                                  </p:childTnLst>
                                </p:cTn>
                              </p:par>
                            </p:childTnLst>
                          </p:cTn>
                        </p:par>
                        <p:par>
                          <p:cTn id="259" fill="hold">
                            <p:stCondLst>
                              <p:cond delay="8000"/>
                            </p:stCondLst>
                            <p:childTnLst>
                              <p:par>
                                <p:cTn id="260" presetID="41" presetClass="entr" presetSubtype="0" fill="hold" grpId="0" nodeType="afterEffect">
                                  <p:stCondLst>
                                    <p:cond delay="0"/>
                                  </p:stCondLst>
                                  <p:iterate type="lt">
                                    <p:tmPct val="10000"/>
                                  </p:iterate>
                                  <p:childTnLst>
                                    <p:set>
                                      <p:cBhvr>
                                        <p:cTn id="261" dur="1" fill="hold">
                                          <p:stCondLst>
                                            <p:cond delay="0"/>
                                          </p:stCondLst>
                                        </p:cTn>
                                        <p:tgtEl>
                                          <p:spTgt spid="143400"/>
                                        </p:tgtEl>
                                        <p:attrNameLst>
                                          <p:attrName>style.visibility</p:attrName>
                                        </p:attrNameLst>
                                      </p:cBhvr>
                                      <p:to>
                                        <p:strVal val="visible"/>
                                      </p:to>
                                    </p:set>
                                    <p:anim calcmode="lin" valueType="num">
                                      <p:cBhvr>
                                        <p:cTn id="262" dur="500" fill="hold"/>
                                        <p:tgtEl>
                                          <p:spTgt spid="143400"/>
                                        </p:tgtEl>
                                        <p:attrNameLst>
                                          <p:attrName>ppt_x</p:attrName>
                                        </p:attrNameLst>
                                      </p:cBhvr>
                                      <p:tavLst>
                                        <p:tav tm="0">
                                          <p:val>
                                            <p:strVal val="#ppt_x"/>
                                          </p:val>
                                        </p:tav>
                                        <p:tav tm="50000">
                                          <p:val>
                                            <p:strVal val="#ppt_x+.1"/>
                                          </p:val>
                                        </p:tav>
                                        <p:tav tm="100000">
                                          <p:val>
                                            <p:strVal val="#ppt_x"/>
                                          </p:val>
                                        </p:tav>
                                      </p:tavLst>
                                    </p:anim>
                                    <p:anim calcmode="lin" valueType="num">
                                      <p:cBhvr>
                                        <p:cTn id="263" dur="500" fill="hold"/>
                                        <p:tgtEl>
                                          <p:spTgt spid="143400"/>
                                        </p:tgtEl>
                                        <p:attrNameLst>
                                          <p:attrName>ppt_y</p:attrName>
                                        </p:attrNameLst>
                                      </p:cBhvr>
                                      <p:tavLst>
                                        <p:tav tm="0">
                                          <p:val>
                                            <p:strVal val="#ppt_y"/>
                                          </p:val>
                                        </p:tav>
                                        <p:tav tm="100000">
                                          <p:val>
                                            <p:strVal val="#ppt_y"/>
                                          </p:val>
                                        </p:tav>
                                      </p:tavLst>
                                    </p:anim>
                                    <p:anim calcmode="lin" valueType="num">
                                      <p:cBhvr>
                                        <p:cTn id="264" dur="500" fill="hold"/>
                                        <p:tgtEl>
                                          <p:spTgt spid="143400"/>
                                        </p:tgtEl>
                                        <p:attrNameLst>
                                          <p:attrName>ppt_h</p:attrName>
                                        </p:attrNameLst>
                                      </p:cBhvr>
                                      <p:tavLst>
                                        <p:tav tm="0">
                                          <p:val>
                                            <p:strVal val="#ppt_h/10"/>
                                          </p:val>
                                        </p:tav>
                                        <p:tav tm="50000">
                                          <p:val>
                                            <p:strVal val="#ppt_h+.01"/>
                                          </p:val>
                                        </p:tav>
                                        <p:tav tm="100000">
                                          <p:val>
                                            <p:strVal val="#ppt_h"/>
                                          </p:val>
                                        </p:tav>
                                      </p:tavLst>
                                    </p:anim>
                                    <p:anim calcmode="lin" valueType="num">
                                      <p:cBhvr>
                                        <p:cTn id="265" dur="500" fill="hold"/>
                                        <p:tgtEl>
                                          <p:spTgt spid="143400"/>
                                        </p:tgtEl>
                                        <p:attrNameLst>
                                          <p:attrName>ppt_w</p:attrName>
                                        </p:attrNameLst>
                                      </p:cBhvr>
                                      <p:tavLst>
                                        <p:tav tm="0">
                                          <p:val>
                                            <p:strVal val="#ppt_w/10"/>
                                          </p:val>
                                        </p:tav>
                                        <p:tav tm="50000">
                                          <p:val>
                                            <p:strVal val="#ppt_w+.01"/>
                                          </p:val>
                                        </p:tav>
                                        <p:tav tm="100000">
                                          <p:val>
                                            <p:strVal val="#ppt_w"/>
                                          </p:val>
                                        </p:tav>
                                      </p:tavLst>
                                    </p:anim>
                                    <p:animEffect transition="in" filter="fade">
                                      <p:cBhvr>
                                        <p:cTn id="266" dur="500" tmFilter="0,0; .5, 1; 1, 1"/>
                                        <p:tgtEl>
                                          <p:spTgt spid="143400"/>
                                        </p:tgtEl>
                                      </p:cBhvr>
                                    </p:animEffect>
                                  </p:childTnLst>
                                </p:cTn>
                              </p:par>
                            </p:childTnLst>
                          </p:cTn>
                        </p:par>
                        <p:par>
                          <p:cTn id="267" fill="hold">
                            <p:stCondLst>
                              <p:cond delay="9150"/>
                            </p:stCondLst>
                            <p:childTnLst>
                              <p:par>
                                <p:cTn id="268" presetID="41" presetClass="entr" presetSubtype="0" fill="hold" grpId="0" nodeType="afterEffect">
                                  <p:stCondLst>
                                    <p:cond delay="0"/>
                                  </p:stCondLst>
                                  <p:iterate type="lt">
                                    <p:tmPct val="10000"/>
                                  </p:iterate>
                                  <p:childTnLst>
                                    <p:set>
                                      <p:cBhvr>
                                        <p:cTn id="269" dur="1" fill="hold">
                                          <p:stCondLst>
                                            <p:cond delay="0"/>
                                          </p:stCondLst>
                                        </p:cTn>
                                        <p:tgtEl>
                                          <p:spTgt spid="143397"/>
                                        </p:tgtEl>
                                        <p:attrNameLst>
                                          <p:attrName>style.visibility</p:attrName>
                                        </p:attrNameLst>
                                      </p:cBhvr>
                                      <p:to>
                                        <p:strVal val="visible"/>
                                      </p:to>
                                    </p:set>
                                    <p:anim calcmode="lin" valueType="num">
                                      <p:cBhvr>
                                        <p:cTn id="270" dur="500" fill="hold"/>
                                        <p:tgtEl>
                                          <p:spTgt spid="143397"/>
                                        </p:tgtEl>
                                        <p:attrNameLst>
                                          <p:attrName>ppt_x</p:attrName>
                                        </p:attrNameLst>
                                      </p:cBhvr>
                                      <p:tavLst>
                                        <p:tav tm="0">
                                          <p:val>
                                            <p:strVal val="#ppt_x"/>
                                          </p:val>
                                        </p:tav>
                                        <p:tav tm="50000">
                                          <p:val>
                                            <p:strVal val="#ppt_x+.1"/>
                                          </p:val>
                                        </p:tav>
                                        <p:tav tm="100000">
                                          <p:val>
                                            <p:strVal val="#ppt_x"/>
                                          </p:val>
                                        </p:tav>
                                      </p:tavLst>
                                    </p:anim>
                                    <p:anim calcmode="lin" valueType="num">
                                      <p:cBhvr>
                                        <p:cTn id="271" dur="500" fill="hold"/>
                                        <p:tgtEl>
                                          <p:spTgt spid="143397"/>
                                        </p:tgtEl>
                                        <p:attrNameLst>
                                          <p:attrName>ppt_y</p:attrName>
                                        </p:attrNameLst>
                                      </p:cBhvr>
                                      <p:tavLst>
                                        <p:tav tm="0">
                                          <p:val>
                                            <p:strVal val="#ppt_y"/>
                                          </p:val>
                                        </p:tav>
                                        <p:tav tm="100000">
                                          <p:val>
                                            <p:strVal val="#ppt_y"/>
                                          </p:val>
                                        </p:tav>
                                      </p:tavLst>
                                    </p:anim>
                                    <p:anim calcmode="lin" valueType="num">
                                      <p:cBhvr>
                                        <p:cTn id="272" dur="500" fill="hold"/>
                                        <p:tgtEl>
                                          <p:spTgt spid="143397"/>
                                        </p:tgtEl>
                                        <p:attrNameLst>
                                          <p:attrName>ppt_h</p:attrName>
                                        </p:attrNameLst>
                                      </p:cBhvr>
                                      <p:tavLst>
                                        <p:tav tm="0">
                                          <p:val>
                                            <p:strVal val="#ppt_h/10"/>
                                          </p:val>
                                        </p:tav>
                                        <p:tav tm="50000">
                                          <p:val>
                                            <p:strVal val="#ppt_h+.01"/>
                                          </p:val>
                                        </p:tav>
                                        <p:tav tm="100000">
                                          <p:val>
                                            <p:strVal val="#ppt_h"/>
                                          </p:val>
                                        </p:tav>
                                      </p:tavLst>
                                    </p:anim>
                                    <p:anim calcmode="lin" valueType="num">
                                      <p:cBhvr>
                                        <p:cTn id="273" dur="500" fill="hold"/>
                                        <p:tgtEl>
                                          <p:spTgt spid="143397"/>
                                        </p:tgtEl>
                                        <p:attrNameLst>
                                          <p:attrName>ppt_w</p:attrName>
                                        </p:attrNameLst>
                                      </p:cBhvr>
                                      <p:tavLst>
                                        <p:tav tm="0">
                                          <p:val>
                                            <p:strVal val="#ppt_w/10"/>
                                          </p:val>
                                        </p:tav>
                                        <p:tav tm="50000">
                                          <p:val>
                                            <p:strVal val="#ppt_w+.01"/>
                                          </p:val>
                                        </p:tav>
                                        <p:tav tm="100000">
                                          <p:val>
                                            <p:strVal val="#ppt_w"/>
                                          </p:val>
                                        </p:tav>
                                      </p:tavLst>
                                    </p:anim>
                                    <p:animEffect transition="in" filter="fade">
                                      <p:cBhvr>
                                        <p:cTn id="274" dur="500" tmFilter="0,0; .5, 1; 1, 1"/>
                                        <p:tgtEl>
                                          <p:spTgt spid="1433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8" grpId="0" bldLvl="0" animBg="1"/>
      <p:bldP spid="143369" grpId="0" bldLvl="0" animBg="1"/>
      <p:bldP spid="143370" grpId="0" bldLvl="0" animBg="1"/>
      <p:bldP spid="143371" grpId="0" bldLvl="0" animBg="1"/>
      <p:bldP spid="143372" grpId="0" bldLvl="0" animBg="1"/>
      <p:bldP spid="143373" grpId="0" bldLvl="0" animBg="1"/>
      <p:bldP spid="143374" grpId="0" bldLvl="0" animBg="1"/>
      <p:bldP spid="143375" grpId="0" bldLvl="0" animBg="1"/>
      <p:bldP spid="143376" grpId="0" bldLvl="0" animBg="1"/>
      <p:bldP spid="143377" grpId="0" bldLvl="0" animBg="1"/>
      <p:bldP spid="143378" grpId="0" bldLvl="0" animBg="1"/>
      <p:bldP spid="143379" grpId="0" bldLvl="0" animBg="1"/>
      <p:bldP spid="143380" grpId="0" bldLvl="0" animBg="1"/>
      <p:bldP spid="143381" grpId="0" bldLvl="0" animBg="1"/>
      <p:bldP spid="143382" grpId="0" bldLvl="0" animBg="1"/>
      <p:bldP spid="143383" grpId="0" bldLvl="0" animBg="1"/>
      <p:bldP spid="143384" grpId="0"/>
      <p:bldP spid="143385" grpId="0"/>
      <p:bldP spid="143386" grpId="0"/>
      <p:bldP spid="143387" grpId="0"/>
      <p:bldP spid="143388" grpId="0"/>
      <p:bldP spid="143389" grpId="0"/>
      <p:bldP spid="143390" grpId="0"/>
      <p:bldP spid="143391" grpId="0"/>
      <p:bldP spid="143394" grpId="0"/>
      <p:bldP spid="143397" grpId="0"/>
      <p:bldP spid="143400" grpId="0"/>
      <p:bldP spid="143403" grpId="0"/>
      <p:bldP spid="143406" grpId="0"/>
      <p:bldP spid="143409" grpId="0"/>
      <p:bldP spid="143412" grpId="0"/>
      <p:bldP spid="143415" grpId="0"/>
      <p:bldP spid="143418" grpId="0"/>
      <p:bldP spid="143419" grpId="0" bldLvl="0" animBg="1"/>
      <p:bldP spid="143420" grpId="0" bldLvl="0" animBg="1"/>
      <p:bldP spid="143421" grpId="0" bldLvl="0" animBg="1"/>
      <p:bldP spid="143422" grpId="0" bldLvl="0" animBg="1"/>
      <p:bldP spid="143423" grpId="0" bldLvl="0" animBg="1"/>
      <p:bldP spid="143424" grpId="0" bldLvl="0" animBg="1"/>
      <p:bldP spid="143425" grpId="0" bldLvl="0" animBg="1"/>
      <p:bldP spid="143426" grpId="0" bldLvl="0" animBg="1"/>
      <p:bldP spid="143427" grpId="0" bldLvl="0" animBg="1"/>
      <p:bldP spid="143428" grpId="0" bldLvl="0" animBg="1"/>
      <p:bldP spid="143429" grpId="0" bldLvl="0" animBg="1"/>
      <p:bldP spid="143430" grpId="0" bldLvl="0" animBg="1"/>
      <p:bldP spid="143431" grpId="0" bldLvl="0" animBg="1"/>
      <p:bldP spid="143432" grpId="0" bldLvl="0" animBg="1"/>
      <p:bldP spid="143433" grpId="0" bldLvl="0" animBg="1"/>
      <p:bldP spid="143434" grpId="0" bldLvl="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2"/>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3"/>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733736" y="1040361"/>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重大危险源辨识</a:t>
            </a:r>
          </a:p>
        </p:txBody>
      </p:sp>
      <p:sp>
        <p:nvSpPr>
          <p:cNvPr id="8" name="五边形 7"/>
          <p:cNvSpPr/>
          <p:nvPr/>
        </p:nvSpPr>
        <p:spPr>
          <a:xfrm flipH="1">
            <a:off x="7356896" y="3283155"/>
            <a:ext cx="5501502" cy="637880"/>
          </a:xfrm>
          <a:prstGeom prst="homePlate">
            <a:avLst/>
          </a:prstGeom>
          <a:solidFill>
            <a:schemeClr val="accent2"/>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sp>
        <p:nvSpPr>
          <p:cNvPr id="9" name="五边形 8"/>
          <p:cNvSpPr/>
          <p:nvPr/>
        </p:nvSpPr>
        <p:spPr>
          <a:xfrm flipH="1">
            <a:off x="7916086" y="4041578"/>
            <a:ext cx="4942311" cy="637880"/>
          </a:xfrm>
          <a:prstGeom prst="homePlate">
            <a:avLst/>
          </a:prstGeom>
          <a:solidFill>
            <a:schemeClr val="tx2"/>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sp>
        <p:nvSpPr>
          <p:cNvPr id="10" name="五边形 9"/>
          <p:cNvSpPr/>
          <p:nvPr/>
        </p:nvSpPr>
        <p:spPr>
          <a:xfrm flipH="1">
            <a:off x="8465232" y="4800002"/>
            <a:ext cx="4393165" cy="637880"/>
          </a:xfrm>
          <a:prstGeom prst="homePlate">
            <a:avLst/>
          </a:prstGeom>
          <a:solidFill>
            <a:schemeClr val="bg1">
              <a:lumMod val="50000"/>
            </a:schemeClr>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sp>
        <p:nvSpPr>
          <p:cNvPr id="205835" name="矩形 11"/>
          <p:cNvSpPr/>
          <p:nvPr/>
        </p:nvSpPr>
        <p:spPr>
          <a:xfrm flipH="1">
            <a:off x="7936177" y="3408722"/>
            <a:ext cx="4922220" cy="416909"/>
          </a:xfrm>
          <a:prstGeom prst="rect">
            <a:avLst/>
          </a:prstGeom>
          <a:noFill/>
          <a:ln w="9525">
            <a:noFill/>
          </a:ln>
        </p:spPr>
        <p:txBody>
          <a:bodyPr wrap="square" anchor="t">
            <a:spAutoFit/>
          </a:bodyPr>
          <a:lstStyle/>
          <a:p>
            <a:pPr algn="r"/>
            <a:r>
              <a:rPr lang="en-US" altLang="zh-CN" sz="2110" b="1" i="1" dirty="0">
                <a:solidFill>
                  <a:schemeClr val="bg1"/>
                </a:solidFill>
                <a:latin typeface="微软雅黑" panose="020B0503020204020204" pitchFamily="34" charset="-122"/>
                <a:ea typeface="微软雅黑" panose="020B0503020204020204" pitchFamily="34" charset="-122"/>
              </a:rPr>
              <a:t>q</a:t>
            </a:r>
            <a:r>
              <a:rPr lang="en-US" altLang="zh-CN" sz="2110" b="1" baseline="-30000" dirty="0">
                <a:solidFill>
                  <a:schemeClr val="bg1"/>
                </a:solidFill>
                <a:latin typeface="微软雅黑" panose="020B0503020204020204" pitchFamily="34" charset="-122"/>
                <a:ea typeface="微软雅黑" panose="020B0503020204020204" pitchFamily="34" charset="-122"/>
              </a:rPr>
              <a:t>i</a:t>
            </a:r>
            <a:r>
              <a:rPr lang="en-US" altLang="zh-CN" sz="2110" b="1" dirty="0">
                <a:solidFill>
                  <a:schemeClr val="bg1"/>
                </a:solidFill>
                <a:latin typeface="微软雅黑" panose="020B0503020204020204" pitchFamily="34" charset="-122"/>
                <a:ea typeface="微软雅黑" panose="020B0503020204020204" pitchFamily="34" charset="-122"/>
              </a:rPr>
              <a:t>--</a:t>
            </a:r>
            <a:r>
              <a:rPr lang="zh-CN" altLang="en-US" sz="2110" b="1" dirty="0">
                <a:solidFill>
                  <a:schemeClr val="bg1"/>
                </a:solidFill>
                <a:latin typeface="微软雅黑" panose="020B0503020204020204" pitchFamily="34" charset="-122"/>
                <a:ea typeface="微软雅黑" panose="020B0503020204020204" pitchFamily="34" charset="-122"/>
              </a:rPr>
              <a:t>单元中第</a:t>
            </a:r>
            <a:r>
              <a:rPr lang="en-US" altLang="zh-CN" sz="2110" b="1" dirty="0">
                <a:solidFill>
                  <a:schemeClr val="bg1"/>
                </a:solidFill>
                <a:latin typeface="微软雅黑" panose="020B0503020204020204" pitchFamily="34" charset="-122"/>
                <a:ea typeface="微软雅黑" panose="020B0503020204020204" pitchFamily="34" charset="-122"/>
              </a:rPr>
              <a:t>i</a:t>
            </a:r>
            <a:r>
              <a:rPr lang="zh-CN" altLang="en-US" sz="2110" b="1" dirty="0">
                <a:solidFill>
                  <a:schemeClr val="bg1"/>
                </a:solidFill>
                <a:latin typeface="微软雅黑" panose="020B0503020204020204" pitchFamily="34" charset="-122"/>
                <a:ea typeface="微软雅黑" panose="020B0503020204020204" pitchFamily="34" charset="-122"/>
              </a:rPr>
              <a:t>种危险物质的实际存储量</a:t>
            </a:r>
          </a:p>
        </p:txBody>
      </p:sp>
      <p:sp>
        <p:nvSpPr>
          <p:cNvPr id="205836" name="矩形 12"/>
          <p:cNvSpPr/>
          <p:nvPr/>
        </p:nvSpPr>
        <p:spPr>
          <a:xfrm flipH="1">
            <a:off x="8465232" y="4152077"/>
            <a:ext cx="4393165" cy="416909"/>
          </a:xfrm>
          <a:prstGeom prst="rect">
            <a:avLst/>
          </a:prstGeom>
          <a:noFill/>
          <a:ln w="9525">
            <a:noFill/>
          </a:ln>
        </p:spPr>
        <p:txBody>
          <a:bodyPr wrap="square" anchor="t">
            <a:spAutoFit/>
          </a:bodyPr>
          <a:lstStyle/>
          <a:p>
            <a:pPr algn="r"/>
            <a:r>
              <a:rPr lang="en-US" altLang="zh-CN" sz="2110" b="1" i="1" dirty="0">
                <a:solidFill>
                  <a:schemeClr val="bg1"/>
                </a:solidFill>
                <a:latin typeface="微软雅黑" panose="020B0503020204020204" pitchFamily="34" charset="-122"/>
                <a:ea typeface="微软雅黑" panose="020B0503020204020204" pitchFamily="34" charset="-122"/>
              </a:rPr>
              <a:t>Q</a:t>
            </a:r>
            <a:r>
              <a:rPr lang="en-US" altLang="zh-CN" sz="2110" b="1" baseline="-30000" dirty="0">
                <a:solidFill>
                  <a:schemeClr val="bg1"/>
                </a:solidFill>
                <a:latin typeface="微软雅黑" panose="020B0503020204020204" pitchFamily="34" charset="-122"/>
                <a:ea typeface="微软雅黑" panose="020B0503020204020204" pitchFamily="34" charset="-122"/>
              </a:rPr>
              <a:t>i</a:t>
            </a:r>
            <a:r>
              <a:rPr lang="en-US" altLang="zh-CN" sz="2110" b="1" dirty="0">
                <a:solidFill>
                  <a:schemeClr val="bg1"/>
                </a:solidFill>
                <a:latin typeface="微软雅黑" panose="020B0503020204020204" pitchFamily="34" charset="-122"/>
                <a:ea typeface="微软雅黑" panose="020B0503020204020204" pitchFamily="34" charset="-122"/>
              </a:rPr>
              <a:t>--</a:t>
            </a:r>
            <a:r>
              <a:rPr lang="zh-CN" altLang="en-US" sz="2110" b="1" dirty="0">
                <a:solidFill>
                  <a:schemeClr val="bg1"/>
                </a:solidFill>
                <a:latin typeface="微软雅黑" panose="020B0503020204020204" pitchFamily="34" charset="-122"/>
                <a:ea typeface="微软雅黑" panose="020B0503020204020204" pitchFamily="34" charset="-122"/>
              </a:rPr>
              <a:t>单元中第</a:t>
            </a:r>
            <a:r>
              <a:rPr lang="en-US" altLang="zh-CN" sz="2110" b="1" dirty="0">
                <a:solidFill>
                  <a:schemeClr val="bg1"/>
                </a:solidFill>
                <a:latin typeface="微软雅黑" panose="020B0503020204020204" pitchFamily="34" charset="-122"/>
                <a:ea typeface="微软雅黑" panose="020B0503020204020204" pitchFamily="34" charset="-122"/>
              </a:rPr>
              <a:t>i</a:t>
            </a:r>
            <a:r>
              <a:rPr lang="zh-CN" altLang="en-US" sz="2110" b="1" dirty="0">
                <a:solidFill>
                  <a:schemeClr val="bg1"/>
                </a:solidFill>
                <a:latin typeface="微软雅黑" panose="020B0503020204020204" pitchFamily="34" charset="-122"/>
                <a:ea typeface="微软雅黑" panose="020B0503020204020204" pitchFamily="34" charset="-122"/>
              </a:rPr>
              <a:t>种危险物质的临界量</a:t>
            </a:r>
          </a:p>
        </p:txBody>
      </p:sp>
      <p:sp>
        <p:nvSpPr>
          <p:cNvPr id="205837" name="矩形 13"/>
          <p:cNvSpPr/>
          <p:nvPr/>
        </p:nvSpPr>
        <p:spPr>
          <a:xfrm flipH="1">
            <a:off x="9133582" y="4925569"/>
            <a:ext cx="3724815" cy="416909"/>
          </a:xfrm>
          <a:prstGeom prst="rect">
            <a:avLst/>
          </a:prstGeom>
          <a:noFill/>
          <a:ln w="9525">
            <a:noFill/>
          </a:ln>
        </p:spPr>
        <p:txBody>
          <a:bodyPr wrap="square" anchor="t">
            <a:spAutoFit/>
          </a:bodyPr>
          <a:lstStyle/>
          <a:p>
            <a:pPr algn="r"/>
            <a:r>
              <a:rPr lang="en-US" altLang="zh-CN" sz="2110" b="1" dirty="0">
                <a:solidFill>
                  <a:schemeClr val="bg1"/>
                </a:solidFill>
                <a:latin typeface="微软雅黑" panose="020B0503020204020204" pitchFamily="34" charset="-122"/>
                <a:ea typeface="微软雅黑" panose="020B0503020204020204" pitchFamily="34" charset="-122"/>
              </a:rPr>
              <a:t>N—</a:t>
            </a:r>
            <a:r>
              <a:rPr lang="zh-CN" altLang="en-US" sz="2110" b="1" dirty="0">
                <a:solidFill>
                  <a:schemeClr val="bg1"/>
                </a:solidFill>
                <a:latin typeface="微软雅黑" panose="020B0503020204020204" pitchFamily="34" charset="-122"/>
                <a:ea typeface="微软雅黑" panose="020B0503020204020204" pitchFamily="34" charset="-122"/>
              </a:rPr>
              <a:t>单元中危险物质的种类数</a:t>
            </a:r>
          </a:p>
        </p:txBody>
      </p:sp>
      <p:sp>
        <p:nvSpPr>
          <p:cNvPr id="205839" name="矩形 15"/>
          <p:cNvSpPr/>
          <p:nvPr/>
        </p:nvSpPr>
        <p:spPr>
          <a:xfrm>
            <a:off x="449046" y="1567075"/>
            <a:ext cx="6204676" cy="3042051"/>
          </a:xfrm>
          <a:prstGeom prst="rect">
            <a:avLst/>
          </a:prstGeom>
          <a:noFill/>
          <a:ln w="9525">
            <a:noFill/>
          </a:ln>
        </p:spPr>
        <p:txBody>
          <a:bodyPr wrap="square" anchor="t">
            <a:spAutoFit/>
          </a:bodyPr>
          <a:lstStyle/>
          <a:p>
            <a:pPr algn="just">
              <a:lnSpc>
                <a:spcPct val="150000"/>
              </a:lnSpc>
            </a:pPr>
            <a:r>
              <a:rPr lang="zh-CN" altLang="en-US" sz="2955" b="1" dirty="0">
                <a:solidFill>
                  <a:schemeClr val="accent2"/>
                </a:solidFill>
                <a:latin typeface="微软雅黑" panose="020B0503020204020204" pitchFamily="34" charset="-122"/>
                <a:ea typeface="微软雅黑" panose="020B0503020204020204" pitchFamily="34" charset="-122"/>
              </a:rPr>
              <a:t>危险物质超过临界量有两种情况：</a:t>
            </a:r>
          </a:p>
          <a:p>
            <a:pPr algn="just">
              <a:lnSpc>
                <a:spcPct val="150000"/>
              </a:lnSpc>
            </a:pPr>
            <a:r>
              <a:rPr lang="zh-CN" altLang="en-US" sz="2530" b="1" dirty="0">
                <a:solidFill>
                  <a:srgbClr val="404040"/>
                </a:solidFill>
                <a:latin typeface="微软雅黑" panose="020B0503020204020204" pitchFamily="34" charset="-122"/>
                <a:ea typeface="微软雅黑" panose="020B0503020204020204" pitchFamily="34" charset="-122"/>
              </a:rPr>
              <a:t> 一种情况是单元中的一种危险物质数量达到或超过临界量；</a:t>
            </a:r>
          </a:p>
          <a:p>
            <a:pPr algn="just">
              <a:lnSpc>
                <a:spcPct val="150000"/>
              </a:lnSpc>
            </a:pPr>
            <a:r>
              <a:rPr lang="zh-CN" altLang="en-US" sz="2530" b="1" dirty="0">
                <a:solidFill>
                  <a:srgbClr val="404040"/>
                </a:solidFill>
                <a:latin typeface="微软雅黑" panose="020B0503020204020204" pitchFamily="34" charset="-122"/>
                <a:ea typeface="微软雅黑" panose="020B0503020204020204" pitchFamily="34" charset="-122"/>
              </a:rPr>
              <a:t> 另一种情况是单元中的各种危险物质数量与其临界量之比的和大于</a:t>
            </a:r>
            <a:r>
              <a:rPr lang="en-US" altLang="zh-CN" sz="2530" b="1" dirty="0">
                <a:solidFill>
                  <a:srgbClr val="404040"/>
                </a:solidFill>
                <a:latin typeface="微软雅黑" panose="020B0503020204020204" pitchFamily="34" charset="-122"/>
                <a:ea typeface="微软雅黑" panose="020B0503020204020204" pitchFamily="34" charset="-122"/>
              </a:rPr>
              <a:t>1</a:t>
            </a:r>
          </a:p>
        </p:txBody>
      </p:sp>
      <p:graphicFrame>
        <p:nvGraphicFramePr>
          <p:cNvPr id="2050" name="Object 9"/>
          <p:cNvGraphicFramePr>
            <a:graphicFrameLocks noChangeAspect="1"/>
          </p:cNvGraphicFramePr>
          <p:nvPr/>
        </p:nvGraphicFramePr>
        <p:xfrm>
          <a:off x="1207470" y="4615838"/>
          <a:ext cx="1816533" cy="1565399"/>
        </p:xfrm>
        <a:graphic>
          <a:graphicData uri="http://schemas.openxmlformats.org/presentationml/2006/ole">
            <mc:AlternateContent xmlns:mc="http://schemas.openxmlformats.org/markup-compatibility/2006">
              <mc:Choice xmlns:v="urn:schemas-microsoft-com:vml" Requires="v">
                <p:oleObj spid="_x0000_s1047" r:id="rId6" imgW="444500" imgH="558800" progId="Equation.3">
                  <p:embed/>
                </p:oleObj>
              </mc:Choice>
              <mc:Fallback>
                <p:oleObj r:id="rId6" imgW="444500" imgH="558800" progId="Equation.3">
                  <p:embed/>
                  <p:pic>
                    <p:nvPicPr>
                      <p:cNvPr id="0" name="Object 9"/>
                      <p:cNvPicPr/>
                      <p:nvPr/>
                    </p:nvPicPr>
                    <p:blipFill>
                      <a:blip r:embed="rId7"/>
                      <a:stretch>
                        <a:fillRect/>
                      </a:stretch>
                    </p:blipFill>
                    <p:spPr>
                      <a:xfrm>
                        <a:off x="1207470" y="4615838"/>
                        <a:ext cx="1816533" cy="1565399"/>
                      </a:xfrm>
                      <a:prstGeom prst="rect">
                        <a:avLst/>
                      </a:prstGeom>
                      <a:noFill/>
                      <a:ln w="38100">
                        <a:noFill/>
                        <a:miter/>
                      </a:ln>
                    </p:spPr>
                  </p:pic>
                </p:oleObj>
              </mc:Fallback>
            </mc:AlternateContent>
          </a:graphicData>
        </a:graphic>
      </p:graphicFrame>
      <p:sp>
        <p:nvSpPr>
          <p:cNvPr id="6" name="文本框 5"/>
          <p:cNvSpPr txBox="1"/>
          <p:nvPr/>
        </p:nvSpPr>
        <p:spPr>
          <a:xfrm>
            <a:off x="3256720" y="5049462"/>
            <a:ext cx="1394629" cy="806375"/>
          </a:xfrm>
          <a:prstGeom prst="rect">
            <a:avLst/>
          </a:prstGeom>
          <a:noFill/>
          <a:ln w="9525">
            <a:noFill/>
          </a:ln>
        </p:spPr>
        <p:txBody>
          <a:bodyPr wrap="square" anchor="t">
            <a:spAutoFit/>
          </a:bodyPr>
          <a:lstStyle/>
          <a:p>
            <a:r>
              <a:rPr lang="en-US" altLang="x-none" sz="4640" dirty="0">
                <a:solidFill>
                  <a:srgbClr val="404040"/>
                </a:solidFill>
                <a:latin typeface="微软雅黑" panose="020B0503020204020204" pitchFamily="34" charset="-122"/>
                <a:ea typeface="微软雅黑" panose="020B0503020204020204" pitchFamily="34" charset="-122"/>
              </a:rPr>
              <a:t>≥</a:t>
            </a:r>
            <a:r>
              <a:rPr lang="en-US" altLang="zh-CN" sz="4640" dirty="0">
                <a:solidFill>
                  <a:srgbClr val="404040"/>
                </a:solidFill>
                <a:latin typeface="微软雅黑" panose="020B0503020204020204" pitchFamily="34" charset="-122"/>
                <a:ea typeface="微软雅黑" panose="020B0503020204020204" pitchFamily="34" charset="-122"/>
              </a:rPr>
              <a:t>1</a:t>
            </a:r>
          </a:p>
        </p:txBody>
      </p:sp>
      <p:sp>
        <p:nvSpPr>
          <p:cNvPr id="14"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205839"/>
                                        </p:tgtEl>
                                        <p:attrNameLst>
                                          <p:attrName>style.visibility</p:attrName>
                                        </p:attrNameLst>
                                      </p:cBhvr>
                                      <p:to>
                                        <p:strVal val="visible"/>
                                      </p:to>
                                    </p:set>
                                    <p:anim calcmode="lin" valueType="num">
                                      <p:cBhvr>
                                        <p:cTn id="7" dur="500" fill="hold"/>
                                        <p:tgtEl>
                                          <p:spTgt spid="205839"/>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205839"/>
                                        </p:tgtEl>
                                        <p:attrNameLst>
                                          <p:attrName>ppt_y</p:attrName>
                                        </p:attrNameLst>
                                      </p:cBhvr>
                                      <p:tavLst>
                                        <p:tav tm="0">
                                          <p:val>
                                            <p:strVal val="#ppt_y"/>
                                          </p:val>
                                        </p:tav>
                                        <p:tav tm="100000">
                                          <p:val>
                                            <p:strVal val="#ppt_y"/>
                                          </p:val>
                                        </p:tav>
                                      </p:tavLst>
                                    </p:anim>
                                    <p:anim calcmode="lin" valueType="num">
                                      <p:cBhvr>
                                        <p:cTn id="9" dur="500" fill="hold"/>
                                        <p:tgtEl>
                                          <p:spTgt spid="205839"/>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205839"/>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205839"/>
                                        </p:tgtEl>
                                      </p:cBhvr>
                                    </p:animEffect>
                                  </p:childTnLst>
                                </p:cTn>
                              </p:par>
                            </p:childTnLst>
                          </p:cTn>
                        </p:par>
                        <p:par>
                          <p:cTn id="12" fill="hold">
                            <p:stCondLst>
                              <p:cond delay="4099"/>
                            </p:stCondLst>
                            <p:childTnLst>
                              <p:par>
                                <p:cTn id="13" presetID="52" presetClass="entr" presetSubtype="0" fill="hold" nodeType="afterEffect">
                                  <p:stCondLst>
                                    <p:cond delay="0"/>
                                  </p:stCondLst>
                                  <p:childTnLst>
                                    <p:set>
                                      <p:cBhvr>
                                        <p:cTn id="14" dur="1" fill="hold">
                                          <p:stCondLst>
                                            <p:cond delay="0"/>
                                          </p:stCondLst>
                                        </p:cTn>
                                        <p:tgtEl>
                                          <p:spTgt spid="2050"/>
                                        </p:tgtEl>
                                        <p:attrNameLst>
                                          <p:attrName>style.visibility</p:attrName>
                                        </p:attrNameLst>
                                      </p:cBhvr>
                                      <p:to>
                                        <p:strVal val="visible"/>
                                      </p:to>
                                    </p:set>
                                    <p:animScale>
                                      <p:cBhvr>
                                        <p:cTn id="15" dur="1000" decel="50000" fill="hold">
                                          <p:stCondLst>
                                            <p:cond delay="0"/>
                                          </p:stCondLst>
                                        </p:cTn>
                                        <p:tgtEl>
                                          <p:spTgt spid="205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6" dur="1000" decel="50000" fill="hold">
                                          <p:stCondLst>
                                            <p:cond delay="0"/>
                                          </p:stCondLst>
                                        </p:cTn>
                                        <p:tgtEl>
                                          <p:spTgt spid="2050"/>
                                        </p:tgtEl>
                                        <p:attrNameLst>
                                          <p:attrName>ppt_x</p:attrName>
                                          <p:attrName>ppt_y</p:attrName>
                                        </p:attrNameLst>
                                      </p:cBhvr>
                                    </p:animMotion>
                                    <p:animEffect transition="in" filter="fade">
                                      <p:cBhvr>
                                        <p:cTn id="17" dur="1000"/>
                                        <p:tgtEl>
                                          <p:spTgt spid="2050"/>
                                        </p:tgtEl>
                                      </p:cBhvr>
                                    </p:animEffect>
                                  </p:childTnLst>
                                </p:cTn>
                              </p:par>
                              <p:par>
                                <p:cTn id="18" presetID="52" presetClass="entr" presetSubtype="0"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Scale>
                                      <p:cBhvr>
                                        <p:cTn id="20" dur="1000" decel="50000" fill="hold">
                                          <p:stCondLst>
                                            <p:cond delay="0"/>
                                          </p:stCondLst>
                                        </p:cTn>
                                        <p:tgtEl>
                                          <p:spTgt spid="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1" dur="1000" decel="50000" fill="hold">
                                          <p:stCondLst>
                                            <p:cond delay="0"/>
                                          </p:stCondLst>
                                        </p:cTn>
                                        <p:tgtEl>
                                          <p:spTgt spid="6"/>
                                        </p:tgtEl>
                                        <p:attrNameLst>
                                          <p:attrName>ppt_x</p:attrName>
                                          <p:attrName>ppt_y</p:attrName>
                                        </p:attrNameLst>
                                      </p:cBhvr>
                                    </p:animMotion>
                                    <p:animEffect transition="in" filter="fade">
                                      <p:cBhvr>
                                        <p:cTn id="22" dur="1000"/>
                                        <p:tgtEl>
                                          <p:spTgt spid="6"/>
                                        </p:tgtEl>
                                      </p:cBhvr>
                                    </p:animEffect>
                                  </p:childTnLst>
                                </p:cTn>
                              </p:par>
                            </p:childTnLst>
                          </p:cTn>
                        </p:par>
                        <p:par>
                          <p:cTn id="23" fill="hold">
                            <p:stCondLst>
                              <p:cond delay="5099"/>
                            </p:stCondLst>
                            <p:childTnLst>
                              <p:par>
                                <p:cTn id="24" presetID="22" presetClass="entr" presetSubtype="2" fill="hold" grpId="0" nodeType="afterEffect">
                                  <p:stCondLst>
                                    <p:cond delay="0"/>
                                  </p:stCondLst>
                                  <p:childTnLst>
                                    <p:set>
                                      <p:cBhvr>
                                        <p:cTn id="25" dur="1" fill="hold">
                                          <p:stCondLst>
                                            <p:cond delay="0"/>
                                          </p:stCondLst>
                                        </p:cTn>
                                        <p:tgtEl>
                                          <p:spTgt spid="205835"/>
                                        </p:tgtEl>
                                        <p:attrNameLst>
                                          <p:attrName>style.visibility</p:attrName>
                                        </p:attrNameLst>
                                      </p:cBhvr>
                                      <p:to>
                                        <p:strVal val="visible"/>
                                      </p:to>
                                    </p:set>
                                    <p:animEffect transition="in" filter="wipe(right)">
                                      <p:cBhvr>
                                        <p:cTn id="26" dur="500"/>
                                        <p:tgtEl>
                                          <p:spTgt spid="205835"/>
                                        </p:tgtEl>
                                      </p:cBhvr>
                                    </p:animEffect>
                                  </p:childTnLst>
                                </p:cTn>
                              </p:par>
                              <p:par>
                                <p:cTn id="27" presetID="22" presetClass="entr" presetSubtype="2"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wipe(right)">
                                      <p:cBhvr>
                                        <p:cTn id="29" dur="500"/>
                                        <p:tgtEl>
                                          <p:spTgt spid="8"/>
                                        </p:tgtEl>
                                      </p:cBhvr>
                                    </p:animEffect>
                                  </p:childTnLst>
                                </p:cTn>
                              </p:par>
                            </p:childTnLst>
                          </p:cTn>
                        </p:par>
                        <p:par>
                          <p:cTn id="30" fill="hold">
                            <p:stCondLst>
                              <p:cond delay="5599"/>
                            </p:stCondLst>
                            <p:childTnLst>
                              <p:par>
                                <p:cTn id="31" presetID="22" presetClass="entr" presetSubtype="2" fill="hold" grpId="0" nodeType="afterEffect">
                                  <p:stCondLst>
                                    <p:cond delay="0"/>
                                  </p:stCondLst>
                                  <p:childTnLst>
                                    <p:set>
                                      <p:cBhvr>
                                        <p:cTn id="32" dur="1" fill="hold">
                                          <p:stCondLst>
                                            <p:cond delay="0"/>
                                          </p:stCondLst>
                                        </p:cTn>
                                        <p:tgtEl>
                                          <p:spTgt spid="205836"/>
                                        </p:tgtEl>
                                        <p:attrNameLst>
                                          <p:attrName>style.visibility</p:attrName>
                                        </p:attrNameLst>
                                      </p:cBhvr>
                                      <p:to>
                                        <p:strVal val="visible"/>
                                      </p:to>
                                    </p:set>
                                    <p:animEffect transition="in" filter="wipe(right)">
                                      <p:cBhvr>
                                        <p:cTn id="33" dur="500"/>
                                        <p:tgtEl>
                                          <p:spTgt spid="205836"/>
                                        </p:tgtEl>
                                      </p:cBhvr>
                                    </p:animEffect>
                                  </p:childTnLst>
                                </p:cTn>
                              </p:par>
                              <p:par>
                                <p:cTn id="34" presetID="22" presetClass="entr" presetSubtype="2"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right)">
                                      <p:cBhvr>
                                        <p:cTn id="36" dur="500"/>
                                        <p:tgtEl>
                                          <p:spTgt spid="9"/>
                                        </p:tgtEl>
                                      </p:cBhvr>
                                    </p:animEffect>
                                  </p:childTnLst>
                                </p:cTn>
                              </p:par>
                            </p:childTnLst>
                          </p:cTn>
                        </p:par>
                        <p:par>
                          <p:cTn id="37" fill="hold">
                            <p:stCondLst>
                              <p:cond delay="6099"/>
                            </p:stCondLst>
                            <p:childTnLst>
                              <p:par>
                                <p:cTn id="38" presetID="22" presetClass="entr" presetSubtype="2" fill="hold" grpId="0" nodeType="afterEffect">
                                  <p:stCondLst>
                                    <p:cond delay="0"/>
                                  </p:stCondLst>
                                  <p:childTnLst>
                                    <p:set>
                                      <p:cBhvr>
                                        <p:cTn id="39" dur="1" fill="hold">
                                          <p:stCondLst>
                                            <p:cond delay="0"/>
                                          </p:stCondLst>
                                        </p:cTn>
                                        <p:tgtEl>
                                          <p:spTgt spid="205837"/>
                                        </p:tgtEl>
                                        <p:attrNameLst>
                                          <p:attrName>style.visibility</p:attrName>
                                        </p:attrNameLst>
                                      </p:cBhvr>
                                      <p:to>
                                        <p:strVal val="visible"/>
                                      </p:to>
                                    </p:set>
                                    <p:animEffect transition="in" filter="wipe(right)">
                                      <p:cBhvr>
                                        <p:cTn id="40" dur="500"/>
                                        <p:tgtEl>
                                          <p:spTgt spid="205837"/>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wipe(right)">
                                      <p:cBhvr>
                                        <p:cTn id="4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ldLvl="0" animBg="1"/>
      <p:bldP spid="9" grpId="0" bldLvl="0" animBg="1"/>
      <p:bldP spid="10" grpId="0" bldLvl="0" animBg="1"/>
      <p:bldP spid="205835" grpId="0"/>
      <p:bldP spid="205836" grpId="0"/>
      <p:bldP spid="205837" grpId="0"/>
      <p:bldP spid="205839" grpId="0"/>
      <p:bldP spid="6"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733736" y="740991"/>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风险评价</a:t>
            </a:r>
          </a:p>
        </p:txBody>
      </p:sp>
      <p:sp>
        <p:nvSpPr>
          <p:cNvPr id="5" name="Text Placeholder 21"/>
          <p:cNvSpPr txBox="1"/>
          <p:nvPr/>
        </p:nvSpPr>
        <p:spPr>
          <a:xfrm>
            <a:off x="6054349" y="1193723"/>
            <a:ext cx="3939451" cy="508964"/>
          </a:xfrm>
          <a:prstGeom prst="rect">
            <a:avLst/>
          </a:prstGeom>
          <a:noFill/>
          <a:ln w="9525">
            <a:noFill/>
          </a:ln>
        </p:spPr>
        <p:txBody>
          <a:bodyPr anchor="ctr"/>
          <a:lstStyle/>
          <a:p>
            <a:pPr>
              <a:spcBef>
                <a:spcPts val="635"/>
              </a:spcBef>
            </a:pPr>
            <a:r>
              <a:rPr lang="zh-CN" altLang="en-US" sz="2530" b="1" dirty="0">
                <a:solidFill>
                  <a:schemeClr val="accent2"/>
                </a:solidFill>
                <a:latin typeface="华文新魏" panose="02010800040101010101" pitchFamily="2" charset="-122"/>
                <a:ea typeface="微软雅黑" panose="020B0503020204020204" pitchFamily="34" charset="-122"/>
                <a:sym typeface="微软雅黑" panose="020B0503020204020204" pitchFamily="34" charset="-122"/>
              </a:rPr>
              <a:t>风险评价的任务：</a:t>
            </a:r>
          </a:p>
        </p:txBody>
      </p:sp>
      <p:sp>
        <p:nvSpPr>
          <p:cNvPr id="6" name="矩形 5"/>
          <p:cNvSpPr/>
          <p:nvPr/>
        </p:nvSpPr>
        <p:spPr>
          <a:xfrm>
            <a:off x="490901" y="1284131"/>
            <a:ext cx="5201815" cy="4746426"/>
          </a:xfrm>
          <a:prstGeom prst="rect">
            <a:avLst/>
          </a:prstGeom>
          <a:blipFill rotWithShape="1">
            <a:blip r:embed="rId5"/>
            <a:stretch>
              <a:fillRect/>
            </a:stretch>
          </a:blipFill>
          <a:ln w="9525">
            <a:noFill/>
          </a:ln>
        </p:spPr>
        <p:txBody>
          <a:bodyPr anchor="ctr"/>
          <a:lstStyle/>
          <a:p>
            <a:pPr algn="ctr"/>
            <a:endParaRPr lang="zh-CN" altLang="en-US" sz="2110" dirty="0">
              <a:solidFill>
                <a:srgbClr val="FFFFFF"/>
              </a:solidFill>
              <a:latin typeface="Calibri" panose="020F0502020204030204" pitchFamily="34" charset="0"/>
              <a:ea typeface="微软雅黑" panose="020B0503020204020204" pitchFamily="34" charset="-122"/>
            </a:endParaRPr>
          </a:p>
        </p:txBody>
      </p:sp>
      <p:sp>
        <p:nvSpPr>
          <p:cNvPr id="7" name="文本框 25"/>
          <p:cNvSpPr txBox="1"/>
          <p:nvPr/>
        </p:nvSpPr>
        <p:spPr>
          <a:xfrm>
            <a:off x="6020864" y="1703022"/>
            <a:ext cx="6617875" cy="1355115"/>
          </a:xfrm>
          <a:prstGeom prst="rect">
            <a:avLst/>
          </a:prstGeom>
          <a:noFill/>
          <a:ln w="9525">
            <a:noFill/>
          </a:ln>
        </p:spPr>
        <p:txBody>
          <a:bodyPr wrap="square" anchor="t">
            <a:spAutoFit/>
          </a:bodyPr>
          <a:lstStyle/>
          <a:p>
            <a:pPr>
              <a:lnSpc>
                <a:spcPct val="150000"/>
              </a:lnSpc>
            </a:pPr>
            <a:r>
              <a:rPr lang="zh-CN" altLang="en-US" sz="1900" b="1" dirty="0">
                <a:solidFill>
                  <a:srgbClr val="404040"/>
                </a:solidFill>
                <a:latin typeface="微软雅黑" panose="020B0503020204020204" pitchFamily="34" charset="-122"/>
                <a:ea typeface="微软雅黑" panose="020B0503020204020204" pitchFamily="34" charset="-122"/>
              </a:rPr>
              <a:t>评价识别出危险源的风险程度，确定不可承受的风险，并给出优先顺序的排列，根据评价情况制定相应措施，常用危害性事件发生可能性和后果严重度来表示风险大小</a:t>
            </a:r>
          </a:p>
        </p:txBody>
      </p:sp>
      <p:grpSp>
        <p:nvGrpSpPr>
          <p:cNvPr id="8" name="组合 28"/>
          <p:cNvGrpSpPr/>
          <p:nvPr/>
        </p:nvGrpSpPr>
        <p:grpSpPr>
          <a:xfrm>
            <a:off x="6054014" y="3474017"/>
            <a:ext cx="2242122" cy="1962000"/>
            <a:chOff x="-125771" y="0"/>
            <a:chExt cx="2126675" cy="1860523"/>
          </a:xfrm>
        </p:grpSpPr>
        <p:sp>
          <p:nvSpPr>
            <p:cNvPr id="57350" name="矩形 26"/>
            <p:cNvSpPr/>
            <p:nvPr/>
          </p:nvSpPr>
          <p:spPr>
            <a:xfrm>
              <a:off x="13972" y="0"/>
              <a:ext cx="1101889" cy="364519"/>
            </a:xfrm>
            <a:prstGeom prst="rect">
              <a:avLst/>
            </a:prstGeom>
            <a:noFill/>
            <a:ln w="9525">
              <a:noFill/>
            </a:ln>
          </p:spPr>
          <p:txBody>
            <a:bodyPr wrap="square" anchor="t">
              <a:spAutoFit/>
            </a:bodyPr>
            <a:lstStyle/>
            <a:p>
              <a:pPr algn="ctr"/>
              <a:r>
                <a:rPr lang="zh-CN" altLang="en-US" sz="1900" b="1" dirty="0">
                  <a:solidFill>
                    <a:schemeClr val="accent2"/>
                  </a:solidFill>
                  <a:latin typeface="微软雅黑" panose="020B0503020204020204" pitchFamily="34" charset="-122"/>
                  <a:ea typeface="微软雅黑" panose="020B0503020204020204" pitchFamily="34" charset="-122"/>
                </a:rPr>
                <a:t>科学性</a:t>
              </a:r>
            </a:p>
          </p:txBody>
        </p:sp>
        <p:sp>
          <p:nvSpPr>
            <p:cNvPr id="57351" name="矩形 27"/>
            <p:cNvSpPr/>
            <p:nvPr/>
          </p:nvSpPr>
          <p:spPr>
            <a:xfrm>
              <a:off x="-125771" y="332768"/>
              <a:ext cx="2126675" cy="1527755"/>
            </a:xfrm>
            <a:prstGeom prst="rect">
              <a:avLst/>
            </a:prstGeom>
            <a:noFill/>
            <a:ln w="9525">
              <a:noFill/>
            </a:ln>
          </p:spPr>
          <p:txBody>
            <a:bodyPr wrap="square" anchor="t">
              <a:spAutoFit/>
            </a:bodyPr>
            <a:lstStyle/>
            <a:p>
              <a:pPr>
                <a:lnSpc>
                  <a:spcPct val="150000"/>
                </a:lnSpc>
              </a:pPr>
              <a:r>
                <a:rPr lang="zh-CN" altLang="en-US" sz="1685" b="1" dirty="0">
                  <a:solidFill>
                    <a:srgbClr val="404040"/>
                  </a:solidFill>
                  <a:latin typeface="华文新魏" panose="02010800040101010101" pitchFamily="2" charset="-122"/>
                  <a:ea typeface="微软雅黑" panose="020B0503020204020204" pitchFamily="34" charset="-122"/>
                </a:rPr>
                <a:t>必须反映客观实际，</a:t>
              </a:r>
            </a:p>
            <a:p>
              <a:pPr>
                <a:lnSpc>
                  <a:spcPct val="150000"/>
                </a:lnSpc>
              </a:pPr>
              <a:r>
                <a:rPr lang="zh-CN" altLang="en-US" sz="1685" b="1" dirty="0">
                  <a:solidFill>
                    <a:srgbClr val="404040"/>
                  </a:solidFill>
                  <a:latin typeface="华文新魏" panose="02010800040101010101" pitchFamily="2" charset="-122"/>
                  <a:ea typeface="微软雅黑" panose="020B0503020204020204" pitchFamily="34" charset="-122"/>
                </a:rPr>
                <a:t>遵循科学规律，以科</a:t>
              </a:r>
            </a:p>
            <a:p>
              <a:pPr>
                <a:lnSpc>
                  <a:spcPct val="150000"/>
                </a:lnSpc>
              </a:pPr>
              <a:r>
                <a:rPr lang="zh-CN" altLang="en-US" sz="1685" b="1" dirty="0">
                  <a:solidFill>
                    <a:srgbClr val="404040"/>
                  </a:solidFill>
                  <a:latin typeface="华文新魏" panose="02010800040101010101" pitchFamily="2" charset="-122"/>
                  <a:ea typeface="微软雅黑" panose="020B0503020204020204" pitchFamily="34" charset="-122"/>
                </a:rPr>
                <a:t>学的态度，开展这一</a:t>
              </a:r>
            </a:p>
            <a:p>
              <a:pPr>
                <a:lnSpc>
                  <a:spcPct val="150000"/>
                </a:lnSpc>
              </a:pPr>
              <a:r>
                <a:rPr lang="zh-CN" altLang="en-US" sz="1685" b="1" dirty="0">
                  <a:solidFill>
                    <a:srgbClr val="404040"/>
                  </a:solidFill>
                  <a:latin typeface="华文新魏" panose="02010800040101010101" pitchFamily="2" charset="-122"/>
                  <a:ea typeface="微软雅黑" panose="020B0503020204020204" pitchFamily="34" charset="-122"/>
                </a:rPr>
                <a:t>工作</a:t>
              </a:r>
            </a:p>
          </p:txBody>
        </p:sp>
      </p:grpSp>
      <p:grpSp>
        <p:nvGrpSpPr>
          <p:cNvPr id="9" name="组合 29"/>
          <p:cNvGrpSpPr/>
          <p:nvPr/>
        </p:nvGrpSpPr>
        <p:grpSpPr>
          <a:xfrm>
            <a:off x="8122017" y="3474017"/>
            <a:ext cx="2258864" cy="1962000"/>
            <a:chOff x="0" y="0"/>
            <a:chExt cx="2142555" cy="1860523"/>
          </a:xfrm>
        </p:grpSpPr>
        <p:sp>
          <p:nvSpPr>
            <p:cNvPr id="57353" name="矩形 30"/>
            <p:cNvSpPr/>
            <p:nvPr/>
          </p:nvSpPr>
          <p:spPr>
            <a:xfrm>
              <a:off x="13972" y="0"/>
              <a:ext cx="1136819" cy="364519"/>
            </a:xfrm>
            <a:prstGeom prst="rect">
              <a:avLst/>
            </a:prstGeom>
            <a:noFill/>
            <a:ln w="9525">
              <a:noFill/>
            </a:ln>
          </p:spPr>
          <p:txBody>
            <a:bodyPr wrap="square" anchor="t">
              <a:spAutoFit/>
            </a:bodyPr>
            <a:lstStyle/>
            <a:p>
              <a:pPr algn="ctr"/>
              <a:r>
                <a:rPr lang="zh-CN" altLang="en-US" sz="1900" b="1" dirty="0">
                  <a:solidFill>
                    <a:schemeClr val="accent2"/>
                  </a:solidFill>
                  <a:latin typeface="微软雅黑" panose="020B0503020204020204" pitchFamily="34" charset="-122"/>
                  <a:ea typeface="微软雅黑" panose="020B0503020204020204" pitchFamily="34" charset="-122"/>
                </a:rPr>
                <a:t>系统性</a:t>
              </a:r>
            </a:p>
          </p:txBody>
        </p:sp>
        <p:sp>
          <p:nvSpPr>
            <p:cNvPr id="57354" name="矩形 31"/>
            <p:cNvSpPr/>
            <p:nvPr/>
          </p:nvSpPr>
          <p:spPr>
            <a:xfrm>
              <a:off x="0" y="332768"/>
              <a:ext cx="2142555" cy="1527755"/>
            </a:xfrm>
            <a:prstGeom prst="rect">
              <a:avLst/>
            </a:prstGeom>
            <a:noFill/>
            <a:ln w="9525">
              <a:noFill/>
            </a:ln>
          </p:spPr>
          <p:txBody>
            <a:bodyPr wrap="square" anchor="t">
              <a:spAutoFit/>
            </a:bodyPr>
            <a:lstStyle/>
            <a:p>
              <a:pPr>
                <a:lnSpc>
                  <a:spcPct val="150000"/>
                </a:lnSpc>
              </a:pPr>
              <a:r>
                <a:rPr lang="zh-CN" altLang="en-US" sz="1685" b="1" dirty="0">
                  <a:solidFill>
                    <a:srgbClr val="404040"/>
                  </a:solidFill>
                  <a:latin typeface="华文新魏" panose="02010800040101010101" pitchFamily="2" charset="-122"/>
                  <a:ea typeface="微软雅黑" panose="020B0503020204020204" pitchFamily="34" charset="-122"/>
                </a:rPr>
                <a:t>危险源存在于活动的</a:t>
              </a:r>
            </a:p>
            <a:p>
              <a:pPr>
                <a:lnSpc>
                  <a:spcPct val="150000"/>
                </a:lnSpc>
              </a:pPr>
              <a:r>
                <a:rPr lang="zh-CN" altLang="en-US" sz="1685" b="1" dirty="0">
                  <a:solidFill>
                    <a:srgbClr val="404040"/>
                  </a:solidFill>
                  <a:latin typeface="华文新魏" panose="02010800040101010101" pitchFamily="2" charset="-122"/>
                  <a:ea typeface="微软雅黑" panose="020B0503020204020204" pitchFamily="34" charset="-122"/>
                </a:rPr>
                <a:t>各个方面、阶段，应</a:t>
              </a:r>
            </a:p>
            <a:p>
              <a:pPr>
                <a:lnSpc>
                  <a:spcPct val="150000"/>
                </a:lnSpc>
              </a:pPr>
              <a:r>
                <a:rPr lang="zh-CN" altLang="en-US" sz="1685" b="1" dirty="0">
                  <a:solidFill>
                    <a:srgbClr val="404040"/>
                  </a:solidFill>
                  <a:latin typeface="华文新魏" panose="02010800040101010101" pitchFamily="2" charset="-122"/>
                  <a:ea typeface="微软雅黑" panose="020B0503020204020204" pitchFamily="34" charset="-122"/>
                </a:rPr>
                <a:t>系统地研究系统与危</a:t>
              </a:r>
            </a:p>
            <a:p>
              <a:pPr>
                <a:lnSpc>
                  <a:spcPct val="150000"/>
                </a:lnSpc>
              </a:pPr>
              <a:r>
                <a:rPr lang="zh-CN" altLang="en-US" sz="1685" b="1" dirty="0">
                  <a:solidFill>
                    <a:srgbClr val="404040"/>
                  </a:solidFill>
                  <a:latin typeface="华文新魏" panose="02010800040101010101" pitchFamily="2" charset="-122"/>
                  <a:ea typeface="微软雅黑" panose="020B0503020204020204" pitchFamily="34" charset="-122"/>
                </a:rPr>
                <a:t>险源的关系</a:t>
              </a:r>
            </a:p>
          </p:txBody>
        </p:sp>
      </p:grpSp>
      <p:grpSp>
        <p:nvGrpSpPr>
          <p:cNvPr id="11" name="组合 32"/>
          <p:cNvGrpSpPr/>
          <p:nvPr/>
        </p:nvGrpSpPr>
        <p:grpSpPr>
          <a:xfrm>
            <a:off x="10380545" y="3474017"/>
            <a:ext cx="1699504" cy="1182890"/>
            <a:chOff x="0" y="0"/>
            <a:chExt cx="1612069" cy="1121406"/>
          </a:xfrm>
        </p:grpSpPr>
        <p:sp>
          <p:nvSpPr>
            <p:cNvPr id="57356" name="矩形 33"/>
            <p:cNvSpPr/>
            <p:nvPr/>
          </p:nvSpPr>
          <p:spPr>
            <a:xfrm>
              <a:off x="13972" y="0"/>
              <a:ext cx="1157142" cy="364421"/>
            </a:xfrm>
            <a:prstGeom prst="rect">
              <a:avLst/>
            </a:prstGeom>
            <a:noFill/>
            <a:ln w="9525">
              <a:noFill/>
            </a:ln>
          </p:spPr>
          <p:txBody>
            <a:bodyPr wrap="square" anchor="t">
              <a:spAutoFit/>
            </a:bodyPr>
            <a:lstStyle/>
            <a:p>
              <a:pPr algn="ctr"/>
              <a:r>
                <a:rPr lang="zh-CN" altLang="en-US" sz="1900" b="1" dirty="0">
                  <a:solidFill>
                    <a:schemeClr val="accent2"/>
                  </a:solidFill>
                  <a:latin typeface="微软雅黑" panose="020B0503020204020204" pitchFamily="34" charset="-122"/>
                  <a:ea typeface="微软雅黑" panose="020B0503020204020204" pitchFamily="34" charset="-122"/>
                </a:rPr>
                <a:t>实用性</a:t>
              </a:r>
            </a:p>
          </p:txBody>
        </p:sp>
        <p:sp>
          <p:nvSpPr>
            <p:cNvPr id="57357" name="矩形 34"/>
            <p:cNvSpPr/>
            <p:nvPr/>
          </p:nvSpPr>
          <p:spPr>
            <a:xfrm>
              <a:off x="0" y="332508"/>
              <a:ext cx="1612069" cy="788898"/>
            </a:xfrm>
            <a:prstGeom prst="rect">
              <a:avLst/>
            </a:prstGeom>
            <a:noFill/>
            <a:ln w="9525">
              <a:noFill/>
            </a:ln>
          </p:spPr>
          <p:txBody>
            <a:bodyPr wrap="none" anchor="t">
              <a:spAutoFit/>
            </a:bodyPr>
            <a:lstStyle/>
            <a:p>
              <a:pPr>
                <a:lnSpc>
                  <a:spcPct val="150000"/>
                </a:lnSpc>
              </a:pPr>
              <a:r>
                <a:rPr lang="zh-CN" altLang="en-US" sz="1685" b="1" dirty="0">
                  <a:solidFill>
                    <a:srgbClr val="404040"/>
                  </a:solidFill>
                  <a:latin typeface="华文新魏" panose="02010800040101010101" pitchFamily="2" charset="-122"/>
                  <a:ea typeface="微软雅黑" panose="020B0503020204020204" pitchFamily="34" charset="-122"/>
                </a:rPr>
                <a:t>根据实际情况，</a:t>
              </a:r>
            </a:p>
            <a:p>
              <a:pPr>
                <a:lnSpc>
                  <a:spcPct val="150000"/>
                </a:lnSpc>
              </a:pPr>
              <a:r>
                <a:rPr lang="zh-CN" altLang="en-US" sz="1685" b="1" dirty="0">
                  <a:solidFill>
                    <a:srgbClr val="404040"/>
                  </a:solidFill>
                  <a:latin typeface="华文新魏" panose="02010800040101010101" pitchFamily="2" charset="-122"/>
                  <a:ea typeface="微软雅黑" panose="020B0503020204020204" pitchFamily="34" charset="-122"/>
                </a:rPr>
                <a:t>选择适宜的方法</a:t>
              </a:r>
            </a:p>
          </p:txBody>
        </p:sp>
      </p:grpSp>
      <p:sp>
        <p:nvSpPr>
          <p:cNvPr id="14" name="矩形 35"/>
          <p:cNvSpPr/>
          <p:nvPr/>
        </p:nvSpPr>
        <p:spPr>
          <a:xfrm>
            <a:off x="514340" y="1202093"/>
            <a:ext cx="5154937" cy="416882"/>
          </a:xfrm>
          <a:prstGeom prst="rect">
            <a:avLst/>
          </a:prstGeom>
          <a:solidFill>
            <a:schemeClr val="tx2"/>
          </a:solidFill>
          <a:ln w="9525">
            <a:noFill/>
          </a:ln>
        </p:spPr>
        <p:txBody>
          <a:bodyPr anchor="ctr"/>
          <a:lstStyle/>
          <a:p>
            <a:pPr algn="ctr"/>
            <a:endParaRPr lang="zh-CN" altLang="en-US" sz="2110" dirty="0">
              <a:solidFill>
                <a:srgbClr val="FFFFFF"/>
              </a:solidFill>
              <a:latin typeface="Calibri" panose="020F0502020204030204" pitchFamily="34" charset="0"/>
              <a:ea typeface="微软雅黑" panose="020B0503020204020204" pitchFamily="34" charset="-122"/>
            </a:endParaRPr>
          </a:p>
        </p:txBody>
      </p:sp>
      <p:cxnSp>
        <p:nvCxnSpPr>
          <p:cNvPr id="19" name="直接连接符 41"/>
          <p:cNvCxnSpPr/>
          <p:nvPr/>
        </p:nvCxnSpPr>
        <p:spPr>
          <a:xfrm>
            <a:off x="8123690" y="3457275"/>
            <a:ext cx="0" cy="1168609"/>
          </a:xfrm>
          <a:prstGeom prst="line">
            <a:avLst/>
          </a:prstGeom>
          <a:ln w="19050" cap="flat" cmpd="sng">
            <a:solidFill>
              <a:srgbClr val="AFABAB"/>
            </a:solidFill>
            <a:prstDash val="dash"/>
            <a:round/>
            <a:headEnd type="none" w="med" len="med"/>
            <a:tailEnd type="none" w="med" len="med"/>
          </a:ln>
        </p:spPr>
      </p:cxnSp>
      <p:cxnSp>
        <p:nvCxnSpPr>
          <p:cNvPr id="20" name="直接连接符 42"/>
          <p:cNvCxnSpPr/>
          <p:nvPr/>
        </p:nvCxnSpPr>
        <p:spPr>
          <a:xfrm>
            <a:off x="10228191" y="3457275"/>
            <a:ext cx="0" cy="1168609"/>
          </a:xfrm>
          <a:prstGeom prst="line">
            <a:avLst/>
          </a:prstGeom>
          <a:ln w="19050" cap="flat" cmpd="sng">
            <a:solidFill>
              <a:srgbClr val="AFABAB"/>
            </a:solidFill>
            <a:prstDash val="dash"/>
            <a:round/>
            <a:headEnd type="none" w="med" len="med"/>
            <a:tailEnd type="none" w="med" len="med"/>
          </a:ln>
        </p:spPr>
      </p:cxnSp>
      <p:sp>
        <p:nvSpPr>
          <p:cNvPr id="21" name="Freeform 101"/>
          <p:cNvSpPr/>
          <p:nvPr/>
        </p:nvSpPr>
        <p:spPr>
          <a:xfrm>
            <a:off x="7363592" y="3231254"/>
            <a:ext cx="381723" cy="473806"/>
          </a:xfrm>
          <a:custGeom>
            <a:avLst/>
            <a:gdLst/>
            <a:ahLst/>
            <a:cxnLst>
              <a:cxn ang="0">
                <a:pos x="0" y="129240"/>
              </a:cxn>
              <a:cxn ang="0">
                <a:pos x="294468" y="0"/>
              </a:cxn>
              <a:cxn ang="0">
                <a:pos x="361950" y="153857"/>
              </a:cxn>
              <a:cxn ang="0">
                <a:pos x="110425" y="258480"/>
              </a:cxn>
              <a:cxn ang="0">
                <a:pos x="184042" y="430799"/>
              </a:cxn>
              <a:cxn ang="0">
                <a:pos x="141099" y="449262"/>
              </a:cxn>
              <a:cxn ang="0">
                <a:pos x="0" y="129240"/>
              </a:cxn>
            </a:cxnLst>
            <a:rect l="0" t="0" r="0" b="0"/>
            <a:pathLst>
              <a:path w="59" h="73">
                <a:moveTo>
                  <a:pt x="0" y="21"/>
                </a:moveTo>
                <a:cubicBezTo>
                  <a:pt x="2" y="10"/>
                  <a:pt x="42" y="13"/>
                  <a:pt x="48" y="0"/>
                </a:cubicBezTo>
                <a:cubicBezTo>
                  <a:pt x="52" y="8"/>
                  <a:pt x="55" y="16"/>
                  <a:pt x="59" y="25"/>
                </a:cubicBezTo>
                <a:cubicBezTo>
                  <a:pt x="47" y="40"/>
                  <a:pt x="29" y="33"/>
                  <a:pt x="18" y="42"/>
                </a:cubicBezTo>
                <a:cubicBezTo>
                  <a:pt x="30" y="70"/>
                  <a:pt x="30" y="70"/>
                  <a:pt x="30" y="70"/>
                </a:cubicBezTo>
                <a:cubicBezTo>
                  <a:pt x="23" y="73"/>
                  <a:pt x="23" y="73"/>
                  <a:pt x="23" y="73"/>
                </a:cubicBezTo>
                <a:lnTo>
                  <a:pt x="0" y="21"/>
                </a:lnTo>
                <a:close/>
              </a:path>
            </a:pathLst>
          </a:custGeom>
          <a:solidFill>
            <a:srgbClr val="D74B4B"/>
          </a:solidFill>
          <a:ln w="9525">
            <a:noFill/>
          </a:ln>
        </p:spPr>
        <p:txBody>
          <a:bodyPr/>
          <a:lstStyle/>
          <a:p>
            <a:endParaRPr lang="zh-CN" altLang="en-US" sz="2110"/>
          </a:p>
        </p:txBody>
      </p:sp>
      <p:sp>
        <p:nvSpPr>
          <p:cNvPr id="22" name="Freeform 101"/>
          <p:cNvSpPr/>
          <p:nvPr/>
        </p:nvSpPr>
        <p:spPr>
          <a:xfrm>
            <a:off x="9496554" y="3202792"/>
            <a:ext cx="381723" cy="473805"/>
          </a:xfrm>
          <a:custGeom>
            <a:avLst/>
            <a:gdLst/>
            <a:ahLst/>
            <a:cxnLst>
              <a:cxn ang="0">
                <a:pos x="0" y="129240"/>
              </a:cxn>
              <a:cxn ang="0">
                <a:pos x="294468" y="0"/>
              </a:cxn>
              <a:cxn ang="0">
                <a:pos x="361950" y="153857"/>
              </a:cxn>
              <a:cxn ang="0">
                <a:pos x="110425" y="258480"/>
              </a:cxn>
              <a:cxn ang="0">
                <a:pos x="184042" y="430800"/>
              </a:cxn>
              <a:cxn ang="0">
                <a:pos x="141099" y="449263"/>
              </a:cxn>
              <a:cxn ang="0">
                <a:pos x="0" y="129240"/>
              </a:cxn>
            </a:cxnLst>
            <a:rect l="0" t="0" r="0" b="0"/>
            <a:pathLst>
              <a:path w="59" h="73">
                <a:moveTo>
                  <a:pt x="0" y="21"/>
                </a:moveTo>
                <a:cubicBezTo>
                  <a:pt x="2" y="10"/>
                  <a:pt x="42" y="13"/>
                  <a:pt x="48" y="0"/>
                </a:cubicBezTo>
                <a:cubicBezTo>
                  <a:pt x="52" y="8"/>
                  <a:pt x="55" y="16"/>
                  <a:pt x="59" y="25"/>
                </a:cubicBezTo>
                <a:cubicBezTo>
                  <a:pt x="47" y="40"/>
                  <a:pt x="29" y="33"/>
                  <a:pt x="18" y="42"/>
                </a:cubicBezTo>
                <a:cubicBezTo>
                  <a:pt x="30" y="70"/>
                  <a:pt x="30" y="70"/>
                  <a:pt x="30" y="70"/>
                </a:cubicBezTo>
                <a:cubicBezTo>
                  <a:pt x="23" y="73"/>
                  <a:pt x="23" y="73"/>
                  <a:pt x="23" y="73"/>
                </a:cubicBezTo>
                <a:lnTo>
                  <a:pt x="0" y="21"/>
                </a:lnTo>
                <a:close/>
              </a:path>
            </a:pathLst>
          </a:custGeom>
          <a:solidFill>
            <a:srgbClr val="D74B4B"/>
          </a:solidFill>
          <a:ln w="9525">
            <a:noFill/>
          </a:ln>
        </p:spPr>
        <p:txBody>
          <a:bodyPr/>
          <a:lstStyle/>
          <a:p>
            <a:endParaRPr lang="zh-CN" altLang="en-US" sz="2110"/>
          </a:p>
        </p:txBody>
      </p:sp>
      <p:sp>
        <p:nvSpPr>
          <p:cNvPr id="23" name="Freeform 101"/>
          <p:cNvSpPr/>
          <p:nvPr/>
        </p:nvSpPr>
        <p:spPr>
          <a:xfrm>
            <a:off x="11616123" y="3202792"/>
            <a:ext cx="380049" cy="473805"/>
          </a:xfrm>
          <a:custGeom>
            <a:avLst/>
            <a:gdLst/>
            <a:ahLst/>
            <a:cxnLst>
              <a:cxn ang="0">
                <a:pos x="0" y="129240"/>
              </a:cxn>
              <a:cxn ang="0">
                <a:pos x="293177" y="0"/>
              </a:cxn>
              <a:cxn ang="0">
                <a:pos x="360363" y="153857"/>
              </a:cxn>
              <a:cxn ang="0">
                <a:pos x="109941" y="258480"/>
              </a:cxn>
              <a:cxn ang="0">
                <a:pos x="183235" y="430800"/>
              </a:cxn>
              <a:cxn ang="0">
                <a:pos x="140480" y="449263"/>
              </a:cxn>
              <a:cxn ang="0">
                <a:pos x="0" y="129240"/>
              </a:cxn>
            </a:cxnLst>
            <a:rect l="0" t="0" r="0" b="0"/>
            <a:pathLst>
              <a:path w="59" h="73">
                <a:moveTo>
                  <a:pt x="0" y="21"/>
                </a:moveTo>
                <a:cubicBezTo>
                  <a:pt x="2" y="10"/>
                  <a:pt x="42" y="13"/>
                  <a:pt x="48" y="0"/>
                </a:cubicBezTo>
                <a:cubicBezTo>
                  <a:pt x="52" y="8"/>
                  <a:pt x="55" y="16"/>
                  <a:pt x="59" y="25"/>
                </a:cubicBezTo>
                <a:cubicBezTo>
                  <a:pt x="47" y="40"/>
                  <a:pt x="29" y="33"/>
                  <a:pt x="18" y="42"/>
                </a:cubicBezTo>
                <a:cubicBezTo>
                  <a:pt x="30" y="70"/>
                  <a:pt x="30" y="70"/>
                  <a:pt x="30" y="70"/>
                </a:cubicBezTo>
                <a:cubicBezTo>
                  <a:pt x="23" y="73"/>
                  <a:pt x="23" y="73"/>
                  <a:pt x="23" y="73"/>
                </a:cubicBezTo>
                <a:lnTo>
                  <a:pt x="0" y="21"/>
                </a:lnTo>
                <a:close/>
              </a:path>
            </a:pathLst>
          </a:custGeom>
          <a:solidFill>
            <a:srgbClr val="D74B4B"/>
          </a:solidFill>
          <a:ln w="9525">
            <a:noFill/>
          </a:ln>
        </p:spPr>
        <p:txBody>
          <a:bodyPr/>
          <a:lstStyle/>
          <a:p>
            <a:endParaRPr lang="zh-CN" altLang="en-US" sz="2110"/>
          </a:p>
        </p:txBody>
      </p:sp>
      <p:sp>
        <p:nvSpPr>
          <p:cNvPr id="24"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500"/>
                                        <p:tgtEl>
                                          <p:spTgt spid="6"/>
                                        </p:tgtEl>
                                      </p:cBhvr>
                                    </p:animEffect>
                                  </p:childTnLst>
                                </p:cTn>
                              </p:par>
                              <p:par>
                                <p:cTn id="8" presetID="2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edge">
                                      <p:cBhvr>
                                        <p:cTn id="10" dur="500"/>
                                        <p:tgtEl>
                                          <p:spTgt spid="14"/>
                                        </p:tgtEl>
                                      </p:cBhvr>
                                    </p:animEffect>
                                  </p:childTnLst>
                                </p:cTn>
                              </p:par>
                            </p:childTnLst>
                          </p:cTn>
                        </p:par>
                        <p:par>
                          <p:cTn id="11" fill="hold">
                            <p:stCondLst>
                              <p:cond delay="500"/>
                            </p:stCondLst>
                            <p:childTnLst>
                              <p:par>
                                <p:cTn id="12" presetID="41" presetClass="entr" presetSubtype="0" fill="hold" grpId="1" nodeType="afterEffect">
                                  <p:stCondLst>
                                    <p:cond delay="0"/>
                                  </p:stCondLst>
                                  <p:iterate type="lt">
                                    <p:tmPct val="10000"/>
                                  </p:iterate>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15" dur="500" fill="hold"/>
                                        <p:tgtEl>
                                          <p:spTgt spid="5"/>
                                        </p:tgtEl>
                                        <p:attrNameLst>
                                          <p:attrName>ppt_y</p:attrName>
                                        </p:attrNameLst>
                                      </p:cBhvr>
                                      <p:tavLst>
                                        <p:tav tm="0">
                                          <p:val>
                                            <p:strVal val="#ppt_y"/>
                                          </p:val>
                                        </p:tav>
                                        <p:tav tm="100000">
                                          <p:val>
                                            <p:strVal val="#ppt_y"/>
                                          </p:val>
                                        </p:tav>
                                      </p:tavLst>
                                    </p:anim>
                                    <p:anim calcmode="lin" valueType="num">
                                      <p:cBhvr>
                                        <p:cTn id="16" dur="5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17" dur="500" fill="hold"/>
                                        <p:tgtEl>
                                          <p:spTgt spid="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500" tmFilter="0,0; .5, 1; 1, 1"/>
                                        <p:tgtEl>
                                          <p:spTgt spid="5"/>
                                        </p:tgtEl>
                                      </p:cBhvr>
                                    </p:animEffect>
                                  </p:childTnLst>
                                </p:cTn>
                              </p:par>
                              <p:par>
                                <p:cTn id="19" presetID="41" presetClass="entr" presetSubtype="0" fill="hold" grpId="1" nodeType="withEffect">
                                  <p:stCondLst>
                                    <p:cond delay="0"/>
                                  </p:stCondLst>
                                  <p:iterate type="lt">
                                    <p:tmPct val="10000"/>
                                  </p:iterate>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22" dur="500" fill="hold"/>
                                        <p:tgtEl>
                                          <p:spTgt spid="7"/>
                                        </p:tgtEl>
                                        <p:attrNameLst>
                                          <p:attrName>ppt_y</p:attrName>
                                        </p:attrNameLst>
                                      </p:cBhvr>
                                      <p:tavLst>
                                        <p:tav tm="0">
                                          <p:val>
                                            <p:strVal val="#ppt_y"/>
                                          </p:val>
                                        </p:tav>
                                        <p:tav tm="100000">
                                          <p:val>
                                            <p:strVal val="#ppt_y"/>
                                          </p:val>
                                        </p:tav>
                                      </p:tavLst>
                                    </p:anim>
                                    <p:anim calcmode="lin" valueType="num">
                                      <p:cBhvr>
                                        <p:cTn id="23"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24"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25" dur="500" tmFilter="0,0; .5, 1; 1, 1"/>
                                        <p:tgtEl>
                                          <p:spTgt spid="7"/>
                                        </p:tgtEl>
                                      </p:cBhvr>
                                    </p:animEffect>
                                  </p:childTnLst>
                                </p:cTn>
                              </p:par>
                            </p:childTnLst>
                          </p:cTn>
                        </p:par>
                        <p:par>
                          <p:cTn id="26" fill="hold">
                            <p:stCondLst>
                              <p:cond delay="4599"/>
                            </p:stCondLst>
                            <p:childTnLst>
                              <p:par>
                                <p:cTn id="27" presetID="53" presetClass="entr" presetSubtype="16" fill="hold"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500" fill="hold"/>
                                        <p:tgtEl>
                                          <p:spTgt spid="8"/>
                                        </p:tgtEl>
                                        <p:attrNameLst>
                                          <p:attrName>ppt_w</p:attrName>
                                        </p:attrNameLst>
                                      </p:cBhvr>
                                      <p:tavLst>
                                        <p:tav tm="0">
                                          <p:val>
                                            <p:fltVal val="0"/>
                                          </p:val>
                                        </p:tav>
                                        <p:tav tm="100000">
                                          <p:val>
                                            <p:strVal val="#ppt_w"/>
                                          </p:val>
                                        </p:tav>
                                      </p:tavLst>
                                    </p:anim>
                                    <p:anim calcmode="lin" valueType="num">
                                      <p:cBhvr>
                                        <p:cTn id="30" dur="500" fill="hold"/>
                                        <p:tgtEl>
                                          <p:spTgt spid="8"/>
                                        </p:tgtEl>
                                        <p:attrNameLst>
                                          <p:attrName>ppt_h</p:attrName>
                                        </p:attrNameLst>
                                      </p:cBhvr>
                                      <p:tavLst>
                                        <p:tav tm="0">
                                          <p:val>
                                            <p:fltVal val="0"/>
                                          </p:val>
                                        </p:tav>
                                        <p:tav tm="100000">
                                          <p:val>
                                            <p:strVal val="#ppt_h"/>
                                          </p:val>
                                        </p:tav>
                                      </p:tavLst>
                                    </p:anim>
                                    <p:animEffect transition="in" filter="fade">
                                      <p:cBhvr>
                                        <p:cTn id="31" dur="500"/>
                                        <p:tgtEl>
                                          <p:spTgt spid="8"/>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500" fill="hold"/>
                                        <p:tgtEl>
                                          <p:spTgt spid="21"/>
                                        </p:tgtEl>
                                        <p:attrNameLst>
                                          <p:attrName>ppt_w</p:attrName>
                                        </p:attrNameLst>
                                      </p:cBhvr>
                                      <p:tavLst>
                                        <p:tav tm="0">
                                          <p:val>
                                            <p:fltVal val="0"/>
                                          </p:val>
                                        </p:tav>
                                        <p:tav tm="100000">
                                          <p:val>
                                            <p:strVal val="#ppt_w"/>
                                          </p:val>
                                        </p:tav>
                                      </p:tavLst>
                                    </p:anim>
                                    <p:anim calcmode="lin" valueType="num">
                                      <p:cBhvr>
                                        <p:cTn id="35" dur="500" fill="hold"/>
                                        <p:tgtEl>
                                          <p:spTgt spid="21"/>
                                        </p:tgtEl>
                                        <p:attrNameLst>
                                          <p:attrName>ppt_h</p:attrName>
                                        </p:attrNameLst>
                                      </p:cBhvr>
                                      <p:tavLst>
                                        <p:tav tm="0">
                                          <p:val>
                                            <p:fltVal val="0"/>
                                          </p:val>
                                        </p:tav>
                                        <p:tav tm="100000">
                                          <p:val>
                                            <p:strVal val="#ppt_h"/>
                                          </p:val>
                                        </p:tav>
                                      </p:tavLst>
                                    </p:anim>
                                    <p:animEffect transition="in" filter="fade">
                                      <p:cBhvr>
                                        <p:cTn id="36" dur="500"/>
                                        <p:tgtEl>
                                          <p:spTgt spid="21"/>
                                        </p:tgtEl>
                                      </p:cBhvr>
                                    </p:animEffect>
                                  </p:childTnLst>
                                </p:cTn>
                              </p:par>
                            </p:childTnLst>
                          </p:cTn>
                        </p:par>
                        <p:par>
                          <p:cTn id="37" fill="hold">
                            <p:stCondLst>
                              <p:cond delay="5099"/>
                            </p:stCondLst>
                            <p:childTnLst>
                              <p:par>
                                <p:cTn id="38" presetID="53" presetClass="entr" presetSubtype="16" fill="hold" nodeType="after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500" fill="hold"/>
                                        <p:tgtEl>
                                          <p:spTgt spid="19"/>
                                        </p:tgtEl>
                                        <p:attrNameLst>
                                          <p:attrName>ppt_w</p:attrName>
                                        </p:attrNameLst>
                                      </p:cBhvr>
                                      <p:tavLst>
                                        <p:tav tm="0">
                                          <p:val>
                                            <p:fltVal val="0"/>
                                          </p:val>
                                        </p:tav>
                                        <p:tav tm="100000">
                                          <p:val>
                                            <p:strVal val="#ppt_w"/>
                                          </p:val>
                                        </p:tav>
                                      </p:tavLst>
                                    </p:anim>
                                    <p:anim calcmode="lin" valueType="num">
                                      <p:cBhvr>
                                        <p:cTn id="41" dur="500" fill="hold"/>
                                        <p:tgtEl>
                                          <p:spTgt spid="19"/>
                                        </p:tgtEl>
                                        <p:attrNameLst>
                                          <p:attrName>ppt_h</p:attrName>
                                        </p:attrNameLst>
                                      </p:cBhvr>
                                      <p:tavLst>
                                        <p:tav tm="0">
                                          <p:val>
                                            <p:fltVal val="0"/>
                                          </p:val>
                                        </p:tav>
                                        <p:tav tm="100000">
                                          <p:val>
                                            <p:strVal val="#ppt_h"/>
                                          </p:val>
                                        </p:tav>
                                      </p:tavLst>
                                    </p:anim>
                                    <p:animEffect transition="in" filter="fade">
                                      <p:cBhvr>
                                        <p:cTn id="42" dur="500"/>
                                        <p:tgtEl>
                                          <p:spTgt spid="19"/>
                                        </p:tgtEl>
                                      </p:cBhvr>
                                    </p:animEffect>
                                  </p:childTnLst>
                                </p:cTn>
                              </p:par>
                            </p:childTnLst>
                          </p:cTn>
                        </p:par>
                        <p:par>
                          <p:cTn id="43" fill="hold">
                            <p:stCondLst>
                              <p:cond delay="5599"/>
                            </p:stCondLst>
                            <p:childTnLst>
                              <p:par>
                                <p:cTn id="44" presetID="53" presetClass="entr" presetSubtype="16" fill="hold"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p:cTn id="51" dur="500" fill="hold"/>
                                        <p:tgtEl>
                                          <p:spTgt spid="22"/>
                                        </p:tgtEl>
                                        <p:attrNameLst>
                                          <p:attrName>ppt_w</p:attrName>
                                        </p:attrNameLst>
                                      </p:cBhvr>
                                      <p:tavLst>
                                        <p:tav tm="0">
                                          <p:val>
                                            <p:fltVal val="0"/>
                                          </p:val>
                                        </p:tav>
                                        <p:tav tm="100000">
                                          <p:val>
                                            <p:strVal val="#ppt_w"/>
                                          </p:val>
                                        </p:tav>
                                      </p:tavLst>
                                    </p:anim>
                                    <p:anim calcmode="lin" valueType="num">
                                      <p:cBhvr>
                                        <p:cTn id="52" dur="500" fill="hold"/>
                                        <p:tgtEl>
                                          <p:spTgt spid="22"/>
                                        </p:tgtEl>
                                        <p:attrNameLst>
                                          <p:attrName>ppt_h</p:attrName>
                                        </p:attrNameLst>
                                      </p:cBhvr>
                                      <p:tavLst>
                                        <p:tav tm="0">
                                          <p:val>
                                            <p:fltVal val="0"/>
                                          </p:val>
                                        </p:tav>
                                        <p:tav tm="100000">
                                          <p:val>
                                            <p:strVal val="#ppt_h"/>
                                          </p:val>
                                        </p:tav>
                                      </p:tavLst>
                                    </p:anim>
                                    <p:animEffect transition="in" filter="fade">
                                      <p:cBhvr>
                                        <p:cTn id="53" dur="500"/>
                                        <p:tgtEl>
                                          <p:spTgt spid="22"/>
                                        </p:tgtEl>
                                      </p:cBhvr>
                                    </p:animEffect>
                                  </p:childTnLst>
                                </p:cTn>
                              </p:par>
                            </p:childTnLst>
                          </p:cTn>
                        </p:par>
                        <p:par>
                          <p:cTn id="54" fill="hold">
                            <p:stCondLst>
                              <p:cond delay="6099"/>
                            </p:stCondLst>
                            <p:childTnLst>
                              <p:par>
                                <p:cTn id="55" presetID="53" presetClass="entr" presetSubtype="16" fill="hold" nodeType="afterEffect">
                                  <p:stCondLst>
                                    <p:cond delay="0"/>
                                  </p:stCondLst>
                                  <p:childTnLst>
                                    <p:set>
                                      <p:cBhvr>
                                        <p:cTn id="56" dur="1" fill="hold">
                                          <p:stCondLst>
                                            <p:cond delay="0"/>
                                          </p:stCondLst>
                                        </p:cTn>
                                        <p:tgtEl>
                                          <p:spTgt spid="20"/>
                                        </p:tgtEl>
                                        <p:attrNameLst>
                                          <p:attrName>style.visibility</p:attrName>
                                        </p:attrNameLst>
                                      </p:cBhvr>
                                      <p:to>
                                        <p:strVal val="visible"/>
                                      </p:to>
                                    </p:set>
                                    <p:anim calcmode="lin" valueType="num">
                                      <p:cBhvr>
                                        <p:cTn id="57" dur="500" fill="hold"/>
                                        <p:tgtEl>
                                          <p:spTgt spid="20"/>
                                        </p:tgtEl>
                                        <p:attrNameLst>
                                          <p:attrName>ppt_w</p:attrName>
                                        </p:attrNameLst>
                                      </p:cBhvr>
                                      <p:tavLst>
                                        <p:tav tm="0">
                                          <p:val>
                                            <p:fltVal val="0"/>
                                          </p:val>
                                        </p:tav>
                                        <p:tav tm="100000">
                                          <p:val>
                                            <p:strVal val="#ppt_w"/>
                                          </p:val>
                                        </p:tav>
                                      </p:tavLst>
                                    </p:anim>
                                    <p:anim calcmode="lin" valueType="num">
                                      <p:cBhvr>
                                        <p:cTn id="58" dur="500" fill="hold"/>
                                        <p:tgtEl>
                                          <p:spTgt spid="20"/>
                                        </p:tgtEl>
                                        <p:attrNameLst>
                                          <p:attrName>ppt_h</p:attrName>
                                        </p:attrNameLst>
                                      </p:cBhvr>
                                      <p:tavLst>
                                        <p:tav tm="0">
                                          <p:val>
                                            <p:fltVal val="0"/>
                                          </p:val>
                                        </p:tav>
                                        <p:tav tm="100000">
                                          <p:val>
                                            <p:strVal val="#ppt_h"/>
                                          </p:val>
                                        </p:tav>
                                      </p:tavLst>
                                    </p:anim>
                                    <p:animEffect transition="in" filter="fade">
                                      <p:cBhvr>
                                        <p:cTn id="59" dur="500"/>
                                        <p:tgtEl>
                                          <p:spTgt spid="20"/>
                                        </p:tgtEl>
                                      </p:cBhvr>
                                    </p:animEffect>
                                  </p:childTnLst>
                                </p:cTn>
                              </p:par>
                            </p:childTnLst>
                          </p:cTn>
                        </p:par>
                        <p:par>
                          <p:cTn id="60" fill="hold">
                            <p:stCondLst>
                              <p:cond delay="6599"/>
                            </p:stCondLst>
                            <p:childTnLst>
                              <p:par>
                                <p:cTn id="61" presetID="53" presetClass="entr" presetSubtype="16" fill="hold" nodeType="afterEffect">
                                  <p:stCondLst>
                                    <p:cond delay="0"/>
                                  </p:stCondLst>
                                  <p:childTnLst>
                                    <p:set>
                                      <p:cBhvr>
                                        <p:cTn id="62" dur="1" fill="hold">
                                          <p:stCondLst>
                                            <p:cond delay="0"/>
                                          </p:stCondLst>
                                        </p:cTn>
                                        <p:tgtEl>
                                          <p:spTgt spid="11"/>
                                        </p:tgtEl>
                                        <p:attrNameLst>
                                          <p:attrName>style.visibility</p:attrName>
                                        </p:attrNameLst>
                                      </p:cBhvr>
                                      <p:to>
                                        <p:strVal val="visible"/>
                                      </p:to>
                                    </p:set>
                                    <p:anim calcmode="lin" valueType="num">
                                      <p:cBhvr>
                                        <p:cTn id="63" dur="500" fill="hold"/>
                                        <p:tgtEl>
                                          <p:spTgt spid="11"/>
                                        </p:tgtEl>
                                        <p:attrNameLst>
                                          <p:attrName>ppt_w</p:attrName>
                                        </p:attrNameLst>
                                      </p:cBhvr>
                                      <p:tavLst>
                                        <p:tav tm="0">
                                          <p:val>
                                            <p:fltVal val="0"/>
                                          </p:val>
                                        </p:tav>
                                        <p:tav tm="100000">
                                          <p:val>
                                            <p:strVal val="#ppt_w"/>
                                          </p:val>
                                        </p:tav>
                                      </p:tavLst>
                                    </p:anim>
                                    <p:anim calcmode="lin" valueType="num">
                                      <p:cBhvr>
                                        <p:cTn id="64" dur="500" fill="hold"/>
                                        <p:tgtEl>
                                          <p:spTgt spid="11"/>
                                        </p:tgtEl>
                                        <p:attrNameLst>
                                          <p:attrName>ppt_h</p:attrName>
                                        </p:attrNameLst>
                                      </p:cBhvr>
                                      <p:tavLst>
                                        <p:tav tm="0">
                                          <p:val>
                                            <p:fltVal val="0"/>
                                          </p:val>
                                        </p:tav>
                                        <p:tav tm="100000">
                                          <p:val>
                                            <p:strVal val="#ppt_h"/>
                                          </p:val>
                                        </p:tav>
                                      </p:tavLst>
                                    </p:anim>
                                    <p:animEffect transition="in" filter="fade">
                                      <p:cBhvr>
                                        <p:cTn id="65" dur="500"/>
                                        <p:tgtEl>
                                          <p:spTgt spid="11"/>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Effect transition="in" filter="fade">
                                      <p:cBhvr>
                                        <p:cTn id="70"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6" grpId="0" bldLvl="0" animBg="1"/>
      <p:bldP spid="7" grpId="0"/>
      <p:bldP spid="7" grpId="1"/>
      <p:bldP spid="14" grpId="0" bldLvl="0" animBg="1"/>
      <p:bldP spid="21" grpId="0" bldLvl="0" animBg="1"/>
      <p:bldP spid="22" grpId="0" bldLvl="0" animBg="1"/>
      <p:bldP spid="23" grpId="0" bldLvl="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722279" y="982082"/>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风险评价方法</a:t>
            </a:r>
          </a:p>
        </p:txBody>
      </p:sp>
      <p:sp>
        <p:nvSpPr>
          <p:cNvPr id="184326" name="Freeform 874"/>
          <p:cNvSpPr>
            <a:spLocks noChangeAspect="1"/>
          </p:cNvSpPr>
          <p:nvPr/>
        </p:nvSpPr>
        <p:spPr>
          <a:xfrm>
            <a:off x="5634119" y="1372864"/>
            <a:ext cx="2245135" cy="1898571"/>
          </a:xfrm>
          <a:custGeom>
            <a:avLst/>
            <a:gdLst/>
            <a:ahLst/>
            <a:cxnLst>
              <a:cxn ang="0">
                <a:pos x="717825" y="352702"/>
              </a:cxn>
              <a:cxn ang="0">
                <a:pos x="717825" y="0"/>
              </a:cxn>
              <a:cxn ang="0">
                <a:pos x="0" y="595945"/>
              </a:cxn>
              <a:cxn ang="0">
                <a:pos x="717825" y="1204054"/>
              </a:cxn>
              <a:cxn ang="0">
                <a:pos x="717825" y="863513"/>
              </a:cxn>
              <a:cxn ang="0">
                <a:pos x="717825" y="1800000"/>
              </a:cxn>
              <a:cxn ang="0">
                <a:pos x="717825" y="352702"/>
              </a:cxn>
            </a:cxnLst>
            <a:rect l="0" t="0" r="0" b="0"/>
            <a:pathLst>
              <a:path w="175" h="148">
                <a:moveTo>
                  <a:pt x="59" y="29"/>
                </a:moveTo>
                <a:cubicBezTo>
                  <a:pt x="59" y="0"/>
                  <a:pt x="59" y="0"/>
                  <a:pt x="59" y="0"/>
                </a:cubicBezTo>
                <a:cubicBezTo>
                  <a:pt x="0" y="49"/>
                  <a:pt x="0" y="49"/>
                  <a:pt x="0" y="49"/>
                </a:cubicBezTo>
                <a:cubicBezTo>
                  <a:pt x="59" y="99"/>
                  <a:pt x="59" y="99"/>
                  <a:pt x="59" y="99"/>
                </a:cubicBezTo>
                <a:cubicBezTo>
                  <a:pt x="59" y="71"/>
                  <a:pt x="59" y="71"/>
                  <a:pt x="59" y="71"/>
                </a:cubicBezTo>
                <a:cubicBezTo>
                  <a:pt x="118" y="79"/>
                  <a:pt x="92" y="114"/>
                  <a:pt x="59" y="148"/>
                </a:cubicBezTo>
                <a:cubicBezTo>
                  <a:pt x="175" y="72"/>
                  <a:pt x="106" y="37"/>
                  <a:pt x="59" y="29"/>
                </a:cubicBezTo>
                <a:close/>
              </a:path>
            </a:pathLst>
          </a:custGeom>
          <a:solidFill>
            <a:srgbClr val="D74B4B"/>
          </a:solidFill>
          <a:ln w="9525">
            <a:noFill/>
          </a:ln>
        </p:spPr>
        <p:txBody>
          <a:bodyPr/>
          <a:lstStyle/>
          <a:p>
            <a:endParaRPr lang="zh-CN" altLang="en-US" sz="2110"/>
          </a:p>
        </p:txBody>
      </p:sp>
      <p:sp>
        <p:nvSpPr>
          <p:cNvPr id="184327" name="Freeform 874"/>
          <p:cNvSpPr>
            <a:spLocks noChangeAspect="1"/>
          </p:cNvSpPr>
          <p:nvPr/>
        </p:nvSpPr>
        <p:spPr>
          <a:xfrm flipH="1" flipV="1">
            <a:off x="4907506" y="3271435"/>
            <a:ext cx="2245135" cy="1898571"/>
          </a:xfrm>
          <a:custGeom>
            <a:avLst/>
            <a:gdLst/>
            <a:ahLst/>
            <a:cxnLst>
              <a:cxn ang="0">
                <a:pos x="717825" y="352702"/>
              </a:cxn>
              <a:cxn ang="0">
                <a:pos x="717825" y="0"/>
              </a:cxn>
              <a:cxn ang="0">
                <a:pos x="0" y="595945"/>
              </a:cxn>
              <a:cxn ang="0">
                <a:pos x="717825" y="1204054"/>
              </a:cxn>
              <a:cxn ang="0">
                <a:pos x="717825" y="863513"/>
              </a:cxn>
              <a:cxn ang="0">
                <a:pos x="717825" y="1800000"/>
              </a:cxn>
              <a:cxn ang="0">
                <a:pos x="717825" y="352702"/>
              </a:cxn>
            </a:cxnLst>
            <a:rect l="0" t="0" r="0" b="0"/>
            <a:pathLst>
              <a:path w="175" h="148">
                <a:moveTo>
                  <a:pt x="59" y="29"/>
                </a:moveTo>
                <a:cubicBezTo>
                  <a:pt x="59" y="0"/>
                  <a:pt x="59" y="0"/>
                  <a:pt x="59" y="0"/>
                </a:cubicBezTo>
                <a:cubicBezTo>
                  <a:pt x="0" y="49"/>
                  <a:pt x="0" y="49"/>
                  <a:pt x="0" y="49"/>
                </a:cubicBezTo>
                <a:cubicBezTo>
                  <a:pt x="59" y="99"/>
                  <a:pt x="59" y="99"/>
                  <a:pt x="59" y="99"/>
                </a:cubicBezTo>
                <a:cubicBezTo>
                  <a:pt x="59" y="71"/>
                  <a:pt x="59" y="71"/>
                  <a:pt x="59" y="71"/>
                </a:cubicBezTo>
                <a:cubicBezTo>
                  <a:pt x="118" y="79"/>
                  <a:pt x="92" y="114"/>
                  <a:pt x="59" y="148"/>
                </a:cubicBezTo>
                <a:cubicBezTo>
                  <a:pt x="175" y="72"/>
                  <a:pt x="106" y="37"/>
                  <a:pt x="59" y="29"/>
                </a:cubicBezTo>
                <a:close/>
              </a:path>
            </a:pathLst>
          </a:custGeom>
          <a:solidFill>
            <a:schemeClr val="tx2"/>
          </a:solidFill>
          <a:ln w="9525">
            <a:noFill/>
          </a:ln>
        </p:spPr>
        <p:txBody>
          <a:bodyPr/>
          <a:lstStyle/>
          <a:p>
            <a:endParaRPr lang="zh-CN" altLang="en-US" sz="2110"/>
          </a:p>
        </p:txBody>
      </p:sp>
      <p:sp>
        <p:nvSpPr>
          <p:cNvPr id="184328" name="TextBox 17"/>
          <p:cNvSpPr txBox="1"/>
          <p:nvPr/>
        </p:nvSpPr>
        <p:spPr>
          <a:xfrm>
            <a:off x="8413332" y="1588840"/>
            <a:ext cx="1772900" cy="584251"/>
          </a:xfrm>
          <a:prstGeom prst="rect">
            <a:avLst/>
          </a:prstGeom>
          <a:solidFill>
            <a:schemeClr val="tx2"/>
          </a:solidFill>
          <a:ln w="9525">
            <a:noFill/>
          </a:ln>
        </p:spPr>
        <p:txBody>
          <a:bodyPr wrap="none" lIns="128577" tIns="64288" rIns="128577" bIns="64288" anchor="t">
            <a:spAutoFit/>
          </a:bodyPr>
          <a:lstStyle/>
          <a:p>
            <a:r>
              <a:rPr lang="zh-CN" altLang="en-US" sz="2955" b="1" dirty="0">
                <a:solidFill>
                  <a:srgbClr val="FFFFFF"/>
                </a:solidFill>
                <a:latin typeface="Segoe UI" panose="020B0502040204020203" pitchFamily="2" charset="0"/>
                <a:ea typeface="微软雅黑" panose="020B0503020204020204" pitchFamily="34" charset="-122"/>
              </a:rPr>
              <a:t>定量评价</a:t>
            </a:r>
          </a:p>
        </p:txBody>
      </p:sp>
      <p:sp>
        <p:nvSpPr>
          <p:cNvPr id="184329" name="矩形 9"/>
          <p:cNvSpPr/>
          <p:nvPr/>
        </p:nvSpPr>
        <p:spPr>
          <a:xfrm>
            <a:off x="8031943" y="2155062"/>
            <a:ext cx="4243824" cy="2740687"/>
          </a:xfrm>
          <a:prstGeom prst="rect">
            <a:avLst/>
          </a:prstGeom>
          <a:noFill/>
          <a:ln w="9525">
            <a:noFill/>
          </a:ln>
        </p:spPr>
        <p:txBody>
          <a:bodyPr wrap="square" anchor="t">
            <a:spAutoFit/>
          </a:bodyPr>
          <a:lstStyle/>
          <a:p>
            <a:pPr>
              <a:lnSpc>
                <a:spcPts val="3030"/>
              </a:lnSpc>
            </a:pPr>
            <a:r>
              <a:rPr lang="zh-CN" altLang="en-US" sz="1685" b="1" dirty="0">
                <a:solidFill>
                  <a:srgbClr val="404040"/>
                </a:solidFill>
                <a:latin typeface="微软雅黑" panose="020B0503020204020204" pitchFamily="34" charset="-122"/>
                <a:ea typeface="微软雅黑" panose="020B0503020204020204" pitchFamily="34" charset="-122"/>
              </a:rPr>
              <a:t>定量评价是对系统中固有的或潜在的特定危害事件的可能性和（或）严重程度进行分析和评估，以便从数量上说明被评价对象的危险等级，将潜在的火灾、爆炸危险性纳入安全管理。</a:t>
            </a:r>
          </a:p>
          <a:p>
            <a:pPr>
              <a:lnSpc>
                <a:spcPts val="3030"/>
              </a:lnSpc>
            </a:pPr>
            <a:r>
              <a:rPr lang="zh-CN" altLang="en-US" sz="1685" b="1" dirty="0">
                <a:solidFill>
                  <a:srgbClr val="D74B4B"/>
                </a:solidFill>
                <a:latin typeface="微软雅黑" panose="020B0503020204020204" pitchFamily="34" charset="-122"/>
                <a:ea typeface="微软雅黑" panose="020B0503020204020204" pitchFamily="34" charset="-122"/>
              </a:rPr>
              <a:t>美国道化学公司</a:t>
            </a:r>
            <a:r>
              <a:rPr lang="en-US" altLang="zh-CN" sz="1685" b="1" dirty="0">
                <a:solidFill>
                  <a:srgbClr val="D74B4B"/>
                </a:solidFill>
                <a:latin typeface="微软雅黑" panose="020B0503020204020204" pitchFamily="34" charset="-122"/>
                <a:ea typeface="微软雅黑" panose="020B0503020204020204" pitchFamily="34" charset="-122"/>
              </a:rPr>
              <a:t>DOW</a:t>
            </a:r>
            <a:r>
              <a:rPr lang="zh-CN" altLang="en-US" sz="1685" b="1" dirty="0">
                <a:solidFill>
                  <a:srgbClr val="D74B4B"/>
                </a:solidFill>
                <a:latin typeface="微软雅黑" panose="020B0503020204020204" pitchFamily="34" charset="-122"/>
                <a:ea typeface="微软雅黑" panose="020B0503020204020204" pitchFamily="34" charset="-122"/>
              </a:rPr>
              <a:t>法、帝国化学公司</a:t>
            </a:r>
            <a:r>
              <a:rPr lang="en-US" altLang="zh-CN" sz="1685" b="1" dirty="0">
                <a:solidFill>
                  <a:srgbClr val="D74B4B"/>
                </a:solidFill>
                <a:latin typeface="微软雅黑" panose="020B0503020204020204" pitchFamily="34" charset="-122"/>
                <a:ea typeface="微软雅黑" panose="020B0503020204020204" pitchFamily="34" charset="-122"/>
              </a:rPr>
              <a:t>ICI</a:t>
            </a:r>
            <a:r>
              <a:rPr lang="zh-CN" altLang="en-US" sz="1685" b="1" dirty="0">
                <a:solidFill>
                  <a:srgbClr val="D74B4B"/>
                </a:solidFill>
                <a:latin typeface="微软雅黑" panose="020B0503020204020204" pitchFamily="34" charset="-122"/>
                <a:ea typeface="微软雅黑" panose="020B0503020204020204" pitchFamily="34" charset="-122"/>
              </a:rPr>
              <a:t>蒙德法、作业危险性评价法</a:t>
            </a:r>
            <a:r>
              <a:rPr lang="en-US" altLang="zh-CN" sz="1685" b="1" dirty="0">
                <a:solidFill>
                  <a:srgbClr val="D74B4B"/>
                </a:solidFill>
                <a:latin typeface="微软雅黑" panose="020B0503020204020204" pitchFamily="34" charset="-122"/>
                <a:ea typeface="微软雅黑" panose="020B0503020204020204" pitchFamily="34" charset="-122"/>
              </a:rPr>
              <a:t>LEC</a:t>
            </a:r>
            <a:r>
              <a:rPr lang="zh-CN" altLang="en-US" sz="1685" b="1" dirty="0">
                <a:solidFill>
                  <a:srgbClr val="D74B4B"/>
                </a:solidFill>
                <a:latin typeface="微软雅黑" panose="020B0503020204020204" pitchFamily="34" charset="-122"/>
                <a:ea typeface="微软雅黑" panose="020B0503020204020204" pitchFamily="34" charset="-122"/>
              </a:rPr>
              <a:t>法等</a:t>
            </a:r>
          </a:p>
        </p:txBody>
      </p:sp>
      <p:sp>
        <p:nvSpPr>
          <p:cNvPr id="184330" name="TextBox 17"/>
          <p:cNvSpPr txBox="1"/>
          <p:nvPr/>
        </p:nvSpPr>
        <p:spPr>
          <a:xfrm>
            <a:off x="2811480" y="1588840"/>
            <a:ext cx="1772900" cy="584251"/>
          </a:xfrm>
          <a:prstGeom prst="rect">
            <a:avLst/>
          </a:prstGeom>
          <a:solidFill>
            <a:srgbClr val="D74B4B"/>
          </a:solidFill>
          <a:ln w="9525">
            <a:noFill/>
          </a:ln>
        </p:spPr>
        <p:txBody>
          <a:bodyPr wrap="none" lIns="128577" tIns="64288" rIns="128577" bIns="64288" anchor="t">
            <a:spAutoFit/>
          </a:bodyPr>
          <a:lstStyle/>
          <a:p>
            <a:pPr algn="r"/>
            <a:r>
              <a:rPr lang="zh-CN" altLang="en-US" sz="2955" b="1" dirty="0">
                <a:solidFill>
                  <a:srgbClr val="FFFFFF"/>
                </a:solidFill>
                <a:latin typeface="Segoe UI" panose="020B0502040204020203" pitchFamily="2" charset="0"/>
                <a:ea typeface="微软雅黑" panose="020B0503020204020204" pitchFamily="34" charset="-122"/>
              </a:rPr>
              <a:t>定性评价</a:t>
            </a:r>
          </a:p>
        </p:txBody>
      </p:sp>
      <p:sp>
        <p:nvSpPr>
          <p:cNvPr id="184331" name="矩形 11"/>
          <p:cNvSpPr/>
          <p:nvPr/>
        </p:nvSpPr>
        <p:spPr>
          <a:xfrm>
            <a:off x="722279" y="2155062"/>
            <a:ext cx="4362359" cy="3894849"/>
          </a:xfrm>
          <a:prstGeom prst="rect">
            <a:avLst/>
          </a:prstGeom>
          <a:noFill/>
          <a:ln w="9525">
            <a:noFill/>
          </a:ln>
        </p:spPr>
        <p:txBody>
          <a:bodyPr wrap="square" anchor="t">
            <a:spAutoFit/>
          </a:bodyPr>
          <a:lstStyle/>
          <a:p>
            <a:pPr>
              <a:lnSpc>
                <a:spcPts val="3030"/>
              </a:lnSpc>
            </a:pPr>
            <a:r>
              <a:rPr lang="zh-CN" altLang="en-US" sz="1685" b="1" dirty="0">
                <a:solidFill>
                  <a:srgbClr val="404040"/>
                </a:solidFill>
                <a:latin typeface="微软雅黑" panose="020B0503020204020204" pitchFamily="34" charset="-122"/>
                <a:ea typeface="微软雅黑" panose="020B0503020204020204" pitchFamily="34" charset="-122"/>
              </a:rPr>
              <a:t>是根据经验对生产中的设备、设施或系统等从工艺、设备本身、环境、人员配置和管理等方面进行定性判断，评价结果由危险集合给出，可以为</a:t>
            </a:r>
            <a:r>
              <a:rPr lang="en-US" altLang="zh-CN" sz="1685" b="1" dirty="0">
                <a:solidFill>
                  <a:srgbClr val="404040"/>
                </a:solidFill>
                <a:latin typeface="微软雅黑" panose="020B0503020204020204" pitchFamily="34" charset="-122"/>
                <a:ea typeface="微软雅黑" panose="020B0503020204020204" pitchFamily="34" charset="-122"/>
              </a:rPr>
              <a:t>{</a:t>
            </a:r>
            <a:r>
              <a:rPr lang="zh-CN" altLang="en-US" sz="1685" b="1" dirty="0">
                <a:solidFill>
                  <a:srgbClr val="404040"/>
                </a:solidFill>
                <a:latin typeface="微软雅黑" panose="020B0503020204020204" pitchFamily="34" charset="-122"/>
                <a:ea typeface="微软雅黑" panose="020B0503020204020204" pitchFamily="34" charset="-122"/>
              </a:rPr>
              <a:t>是，非</a:t>
            </a:r>
            <a:r>
              <a:rPr lang="en-US" altLang="zh-CN" sz="1685" b="1" dirty="0">
                <a:solidFill>
                  <a:srgbClr val="404040"/>
                </a:solidFill>
                <a:latin typeface="微软雅黑" panose="020B0503020204020204" pitchFamily="34" charset="-122"/>
                <a:ea typeface="微软雅黑" panose="020B0503020204020204" pitchFamily="34" charset="-122"/>
              </a:rPr>
              <a:t>}</a:t>
            </a:r>
            <a:r>
              <a:rPr lang="zh-CN" altLang="en-US" sz="1685" b="1" dirty="0">
                <a:solidFill>
                  <a:srgbClr val="404040"/>
                </a:solidFill>
                <a:latin typeface="微软雅黑" panose="020B0503020204020204" pitchFamily="34" charset="-122"/>
                <a:ea typeface="微软雅黑" panose="020B0503020204020204" pitchFamily="34" charset="-122"/>
              </a:rPr>
              <a:t>、</a:t>
            </a:r>
            <a:r>
              <a:rPr lang="en-US" altLang="zh-CN" sz="1685" b="1" dirty="0">
                <a:solidFill>
                  <a:srgbClr val="404040"/>
                </a:solidFill>
                <a:latin typeface="微软雅黑" panose="020B0503020204020204" pitchFamily="34" charset="-122"/>
                <a:ea typeface="微软雅黑" panose="020B0503020204020204" pitchFamily="34" charset="-122"/>
              </a:rPr>
              <a:t>{</a:t>
            </a:r>
            <a:r>
              <a:rPr lang="zh-CN" altLang="en-US" sz="1685" b="1" dirty="0">
                <a:solidFill>
                  <a:srgbClr val="404040"/>
                </a:solidFill>
                <a:latin typeface="微软雅黑" panose="020B0503020204020204" pitchFamily="34" charset="-122"/>
                <a:ea typeface="微软雅黑" panose="020B0503020204020204" pitchFamily="34" charset="-122"/>
              </a:rPr>
              <a:t>合格，不合格</a:t>
            </a:r>
            <a:r>
              <a:rPr lang="en-US" altLang="zh-CN" sz="1685" b="1" dirty="0">
                <a:solidFill>
                  <a:srgbClr val="404040"/>
                </a:solidFill>
                <a:latin typeface="微软雅黑" panose="020B0503020204020204" pitchFamily="34" charset="-122"/>
                <a:ea typeface="微软雅黑" panose="020B0503020204020204" pitchFamily="34" charset="-122"/>
              </a:rPr>
              <a:t>}</a:t>
            </a:r>
            <a:r>
              <a:rPr lang="zh-CN" altLang="en-US" sz="1685" b="1" dirty="0">
                <a:solidFill>
                  <a:srgbClr val="404040"/>
                </a:solidFill>
                <a:latin typeface="微软雅黑" panose="020B0503020204020204" pitchFamily="34" charset="-122"/>
                <a:ea typeface="微软雅黑" panose="020B0503020204020204" pitchFamily="34" charset="-122"/>
              </a:rPr>
              <a:t>等形式，矩阵评价法、作业条件危险性评价法、安全检查表等是常用的定性评价方法  </a:t>
            </a:r>
          </a:p>
          <a:p>
            <a:pPr>
              <a:lnSpc>
                <a:spcPts val="3030"/>
              </a:lnSpc>
            </a:pPr>
            <a:r>
              <a:rPr lang="zh-CN" altLang="en-US" sz="1685" b="1" dirty="0">
                <a:solidFill>
                  <a:schemeClr val="accent2"/>
                </a:solidFill>
                <a:latin typeface="微软雅黑" panose="020B0503020204020204" pitchFamily="34" charset="-122"/>
                <a:ea typeface="微软雅黑" panose="020B0503020204020204" pitchFamily="34" charset="-122"/>
              </a:rPr>
              <a:t>安全检查表（</a:t>
            </a:r>
            <a:r>
              <a:rPr lang="en-US" altLang="zh-CN" sz="1685" b="1" dirty="0">
                <a:solidFill>
                  <a:schemeClr val="accent2"/>
                </a:solidFill>
                <a:latin typeface="微软雅黑" panose="020B0503020204020204" pitchFamily="34" charset="-122"/>
                <a:ea typeface="微软雅黑" panose="020B0503020204020204" pitchFamily="34" charset="-122"/>
              </a:rPr>
              <a:t>SCL</a:t>
            </a:r>
            <a:r>
              <a:rPr lang="zh-CN" altLang="en-US" sz="1685" b="1" dirty="0">
                <a:solidFill>
                  <a:schemeClr val="accent2"/>
                </a:solidFill>
                <a:latin typeface="微软雅黑" panose="020B0503020204020204" pitchFamily="34" charset="-122"/>
                <a:ea typeface="微软雅黑" panose="020B0503020204020204" pitchFamily="34" charset="-122"/>
              </a:rPr>
              <a:t>）、预先危险分析（</a:t>
            </a:r>
            <a:r>
              <a:rPr lang="en-US" altLang="zh-CN" sz="1685" b="1" dirty="0">
                <a:solidFill>
                  <a:schemeClr val="accent2"/>
                </a:solidFill>
                <a:latin typeface="微软雅黑" panose="020B0503020204020204" pitchFamily="34" charset="-122"/>
                <a:ea typeface="微软雅黑" panose="020B0503020204020204" pitchFamily="34" charset="-122"/>
              </a:rPr>
              <a:t>PHA</a:t>
            </a:r>
            <a:r>
              <a:rPr lang="zh-CN" altLang="en-US" sz="1685" b="1" dirty="0">
                <a:solidFill>
                  <a:schemeClr val="accent2"/>
                </a:solidFill>
                <a:latin typeface="微软雅黑" panose="020B0503020204020204" pitchFamily="34" charset="-122"/>
                <a:ea typeface="微软雅黑" panose="020B0503020204020204" pitchFamily="34" charset="-122"/>
              </a:rPr>
              <a:t>）、事件树分析（</a:t>
            </a:r>
            <a:r>
              <a:rPr lang="en-US" altLang="zh-CN" sz="1685" b="1" dirty="0">
                <a:solidFill>
                  <a:schemeClr val="accent2"/>
                </a:solidFill>
                <a:latin typeface="微软雅黑" panose="020B0503020204020204" pitchFamily="34" charset="-122"/>
                <a:ea typeface="微软雅黑" panose="020B0503020204020204" pitchFamily="34" charset="-122"/>
              </a:rPr>
              <a:t>ETA</a:t>
            </a:r>
            <a:r>
              <a:rPr lang="zh-CN" altLang="en-US" sz="1685" b="1" dirty="0">
                <a:solidFill>
                  <a:schemeClr val="accent2"/>
                </a:solidFill>
                <a:latin typeface="微软雅黑" panose="020B0503020204020204" pitchFamily="34" charset="-122"/>
                <a:ea typeface="微软雅黑" panose="020B0503020204020204" pitchFamily="34" charset="-122"/>
              </a:rPr>
              <a:t>）、事故树分析（</a:t>
            </a:r>
            <a:r>
              <a:rPr lang="en-US" altLang="zh-CN" sz="1685" b="1" dirty="0">
                <a:solidFill>
                  <a:schemeClr val="accent2"/>
                </a:solidFill>
                <a:latin typeface="微软雅黑" panose="020B0503020204020204" pitchFamily="34" charset="-122"/>
                <a:ea typeface="微软雅黑" panose="020B0503020204020204" pitchFamily="34" charset="-122"/>
              </a:rPr>
              <a:t>FTA</a:t>
            </a:r>
            <a:r>
              <a:rPr lang="zh-CN" altLang="en-US" sz="1685" b="1" dirty="0">
                <a:solidFill>
                  <a:schemeClr val="accent2"/>
                </a:solidFill>
                <a:latin typeface="微软雅黑" panose="020B0503020204020204" pitchFamily="34" charset="-122"/>
                <a:ea typeface="微软雅黑" panose="020B0503020204020204" pitchFamily="34" charset="-122"/>
              </a:rPr>
              <a:t>）、故障类型及影响分析（</a:t>
            </a:r>
            <a:r>
              <a:rPr lang="en-US" altLang="zh-CN" sz="1685" b="1" dirty="0">
                <a:solidFill>
                  <a:schemeClr val="accent2"/>
                </a:solidFill>
                <a:latin typeface="微软雅黑" panose="020B0503020204020204" pitchFamily="34" charset="-122"/>
                <a:ea typeface="微软雅黑" panose="020B0503020204020204" pitchFamily="34" charset="-122"/>
              </a:rPr>
              <a:t>FMEA</a:t>
            </a:r>
            <a:r>
              <a:rPr lang="zh-CN" altLang="en-US" sz="1685" b="1" dirty="0">
                <a:solidFill>
                  <a:schemeClr val="accent2"/>
                </a:solidFill>
                <a:latin typeface="微软雅黑" panose="020B0503020204020204" pitchFamily="34" charset="-122"/>
                <a:ea typeface="微软雅黑" panose="020B0503020204020204" pitchFamily="34" charset="-122"/>
              </a:rPr>
              <a:t>）危险可操作性研究（</a:t>
            </a:r>
            <a:r>
              <a:rPr lang="en-US" altLang="zh-CN" sz="1685" b="1" dirty="0">
                <a:solidFill>
                  <a:schemeClr val="accent2"/>
                </a:solidFill>
                <a:latin typeface="微软雅黑" panose="020B0503020204020204" pitchFamily="34" charset="-122"/>
                <a:ea typeface="微软雅黑" panose="020B0503020204020204" pitchFamily="34" charset="-122"/>
              </a:rPr>
              <a:t>HAZOP</a:t>
            </a:r>
            <a:r>
              <a:rPr lang="zh-CN" altLang="en-US" sz="1685" b="1" dirty="0">
                <a:solidFill>
                  <a:schemeClr val="accent2"/>
                </a:solidFill>
                <a:latin typeface="微软雅黑" panose="020B0503020204020204" pitchFamily="34" charset="-122"/>
                <a:ea typeface="微软雅黑" panose="020B0503020204020204" pitchFamily="34" charset="-122"/>
              </a:rPr>
              <a:t>）、矩阵法</a:t>
            </a:r>
          </a:p>
        </p:txBody>
      </p:sp>
      <p:sp>
        <p:nvSpPr>
          <p:cNvPr id="184332" name="Freeform 886"/>
          <p:cNvSpPr/>
          <p:nvPr/>
        </p:nvSpPr>
        <p:spPr>
          <a:xfrm>
            <a:off x="7316715" y="4274296"/>
            <a:ext cx="467109" cy="668015"/>
          </a:xfrm>
          <a:custGeom>
            <a:avLst/>
            <a:gdLst/>
            <a:ahLst/>
            <a:cxnLst>
              <a:cxn ang="0">
                <a:pos x="442913" y="243620"/>
              </a:cxn>
              <a:cxn ang="0">
                <a:pos x="409131" y="191148"/>
              </a:cxn>
              <a:cxn ang="0">
                <a:pos x="409131" y="191148"/>
              </a:cxn>
              <a:cxn ang="0">
                <a:pos x="435406" y="146172"/>
              </a:cxn>
              <a:cxn ang="0">
                <a:pos x="401624" y="97448"/>
              </a:cxn>
              <a:cxn ang="0">
                <a:pos x="379103" y="97448"/>
              </a:cxn>
              <a:cxn ang="0">
                <a:pos x="401624" y="48724"/>
              </a:cxn>
              <a:cxn ang="0">
                <a:pos x="371596" y="0"/>
              </a:cxn>
              <a:cxn ang="0">
                <a:pos x="138879" y="0"/>
              </a:cxn>
              <a:cxn ang="0">
                <a:pos x="0" y="138676"/>
              </a:cxn>
              <a:cxn ang="0">
                <a:pos x="0" y="284848"/>
              </a:cxn>
              <a:cxn ang="0">
                <a:pos x="75070" y="401036"/>
              </a:cxn>
              <a:cxn ang="0">
                <a:pos x="202689" y="562200"/>
              </a:cxn>
              <a:cxn ang="0">
                <a:pos x="202689" y="622168"/>
              </a:cxn>
              <a:cxn ang="0">
                <a:pos x="307787" y="535964"/>
              </a:cxn>
              <a:cxn ang="0">
                <a:pos x="292773" y="401036"/>
              </a:cxn>
              <a:cxn ang="0">
                <a:pos x="375350" y="401036"/>
              </a:cxn>
              <a:cxn ang="0">
                <a:pos x="412885" y="344816"/>
              </a:cxn>
              <a:cxn ang="0">
                <a:pos x="386610" y="292344"/>
              </a:cxn>
              <a:cxn ang="0">
                <a:pos x="409131" y="292344"/>
              </a:cxn>
              <a:cxn ang="0">
                <a:pos x="442913" y="243620"/>
              </a:cxn>
            </a:cxnLst>
            <a:rect l="0" t="0" r="0" b="0"/>
            <a:pathLst>
              <a:path w="118" h="169">
                <a:moveTo>
                  <a:pt x="118" y="65"/>
                </a:moveTo>
                <a:cubicBezTo>
                  <a:pt x="118" y="57"/>
                  <a:pt x="117" y="51"/>
                  <a:pt x="109" y="51"/>
                </a:cubicBezTo>
                <a:cubicBezTo>
                  <a:pt x="109" y="51"/>
                  <a:pt x="109" y="51"/>
                  <a:pt x="109" y="51"/>
                </a:cubicBezTo>
                <a:cubicBezTo>
                  <a:pt x="115" y="51"/>
                  <a:pt x="116" y="45"/>
                  <a:pt x="116" y="39"/>
                </a:cubicBezTo>
                <a:cubicBezTo>
                  <a:pt x="116" y="32"/>
                  <a:pt x="115" y="26"/>
                  <a:pt x="107" y="26"/>
                </a:cubicBezTo>
                <a:cubicBezTo>
                  <a:pt x="101" y="26"/>
                  <a:pt x="101" y="26"/>
                  <a:pt x="101" y="26"/>
                </a:cubicBezTo>
                <a:cubicBezTo>
                  <a:pt x="106" y="24"/>
                  <a:pt x="107" y="19"/>
                  <a:pt x="107" y="13"/>
                </a:cubicBezTo>
                <a:cubicBezTo>
                  <a:pt x="107" y="6"/>
                  <a:pt x="106" y="0"/>
                  <a:pt x="99" y="0"/>
                </a:cubicBezTo>
                <a:cubicBezTo>
                  <a:pt x="37" y="0"/>
                  <a:pt x="37" y="0"/>
                  <a:pt x="37" y="0"/>
                </a:cubicBezTo>
                <a:cubicBezTo>
                  <a:pt x="16" y="0"/>
                  <a:pt x="0" y="16"/>
                  <a:pt x="0" y="37"/>
                </a:cubicBezTo>
                <a:cubicBezTo>
                  <a:pt x="0" y="37"/>
                  <a:pt x="0" y="76"/>
                  <a:pt x="0" y="76"/>
                </a:cubicBezTo>
                <a:cubicBezTo>
                  <a:pt x="0" y="91"/>
                  <a:pt x="8" y="102"/>
                  <a:pt x="20" y="107"/>
                </a:cubicBezTo>
                <a:cubicBezTo>
                  <a:pt x="30" y="113"/>
                  <a:pt x="50" y="129"/>
                  <a:pt x="54" y="150"/>
                </a:cubicBezTo>
                <a:cubicBezTo>
                  <a:pt x="54" y="158"/>
                  <a:pt x="54" y="166"/>
                  <a:pt x="54" y="166"/>
                </a:cubicBezTo>
                <a:cubicBezTo>
                  <a:pt x="54" y="166"/>
                  <a:pt x="82" y="169"/>
                  <a:pt x="82" y="143"/>
                </a:cubicBezTo>
                <a:cubicBezTo>
                  <a:pt x="82" y="113"/>
                  <a:pt x="62" y="108"/>
                  <a:pt x="78" y="107"/>
                </a:cubicBezTo>
                <a:cubicBezTo>
                  <a:pt x="100" y="107"/>
                  <a:pt x="100" y="107"/>
                  <a:pt x="100" y="107"/>
                </a:cubicBezTo>
                <a:cubicBezTo>
                  <a:pt x="108" y="107"/>
                  <a:pt x="110" y="100"/>
                  <a:pt x="110" y="92"/>
                </a:cubicBezTo>
                <a:cubicBezTo>
                  <a:pt x="110" y="85"/>
                  <a:pt x="109" y="80"/>
                  <a:pt x="103" y="78"/>
                </a:cubicBezTo>
                <a:cubicBezTo>
                  <a:pt x="109" y="78"/>
                  <a:pt x="109" y="78"/>
                  <a:pt x="109" y="78"/>
                </a:cubicBezTo>
                <a:cubicBezTo>
                  <a:pt x="117" y="78"/>
                  <a:pt x="118" y="72"/>
                  <a:pt x="118" y="65"/>
                </a:cubicBezTo>
                <a:close/>
              </a:path>
            </a:pathLst>
          </a:custGeom>
          <a:solidFill>
            <a:schemeClr val="tx2"/>
          </a:solidFill>
          <a:ln w="9525">
            <a:noFill/>
          </a:ln>
        </p:spPr>
        <p:txBody>
          <a:bodyPr/>
          <a:lstStyle/>
          <a:p>
            <a:endParaRPr lang="zh-CN" altLang="en-US" sz="2110"/>
          </a:p>
        </p:txBody>
      </p:sp>
      <p:sp>
        <p:nvSpPr>
          <p:cNvPr id="184333" name="Freeform 886"/>
          <p:cNvSpPr/>
          <p:nvPr/>
        </p:nvSpPr>
        <p:spPr>
          <a:xfrm flipH="1" flipV="1">
            <a:off x="5084973" y="1588840"/>
            <a:ext cx="467108" cy="668015"/>
          </a:xfrm>
          <a:custGeom>
            <a:avLst/>
            <a:gdLst/>
            <a:ahLst/>
            <a:cxnLst>
              <a:cxn ang="0">
                <a:pos x="442913" y="243620"/>
              </a:cxn>
              <a:cxn ang="0">
                <a:pos x="409131" y="191148"/>
              </a:cxn>
              <a:cxn ang="0">
                <a:pos x="409131" y="191148"/>
              </a:cxn>
              <a:cxn ang="0">
                <a:pos x="435406" y="146172"/>
              </a:cxn>
              <a:cxn ang="0">
                <a:pos x="401624" y="97448"/>
              </a:cxn>
              <a:cxn ang="0">
                <a:pos x="379103" y="97448"/>
              </a:cxn>
              <a:cxn ang="0">
                <a:pos x="401624" y="48724"/>
              </a:cxn>
              <a:cxn ang="0">
                <a:pos x="371596" y="0"/>
              </a:cxn>
              <a:cxn ang="0">
                <a:pos x="138879" y="0"/>
              </a:cxn>
              <a:cxn ang="0">
                <a:pos x="0" y="138676"/>
              </a:cxn>
              <a:cxn ang="0">
                <a:pos x="0" y="284848"/>
              </a:cxn>
              <a:cxn ang="0">
                <a:pos x="75070" y="401036"/>
              </a:cxn>
              <a:cxn ang="0">
                <a:pos x="202689" y="562200"/>
              </a:cxn>
              <a:cxn ang="0">
                <a:pos x="202689" y="622168"/>
              </a:cxn>
              <a:cxn ang="0">
                <a:pos x="307787" y="535964"/>
              </a:cxn>
              <a:cxn ang="0">
                <a:pos x="292773" y="401036"/>
              </a:cxn>
              <a:cxn ang="0">
                <a:pos x="375350" y="401036"/>
              </a:cxn>
              <a:cxn ang="0">
                <a:pos x="412885" y="344816"/>
              </a:cxn>
              <a:cxn ang="0">
                <a:pos x="386610" y="292344"/>
              </a:cxn>
              <a:cxn ang="0">
                <a:pos x="409131" y="292344"/>
              </a:cxn>
              <a:cxn ang="0">
                <a:pos x="442913" y="243620"/>
              </a:cxn>
            </a:cxnLst>
            <a:rect l="0" t="0" r="0" b="0"/>
            <a:pathLst>
              <a:path w="118" h="169">
                <a:moveTo>
                  <a:pt x="118" y="65"/>
                </a:moveTo>
                <a:cubicBezTo>
                  <a:pt x="118" y="57"/>
                  <a:pt x="117" y="51"/>
                  <a:pt x="109" y="51"/>
                </a:cubicBezTo>
                <a:cubicBezTo>
                  <a:pt x="109" y="51"/>
                  <a:pt x="109" y="51"/>
                  <a:pt x="109" y="51"/>
                </a:cubicBezTo>
                <a:cubicBezTo>
                  <a:pt x="115" y="51"/>
                  <a:pt x="116" y="45"/>
                  <a:pt x="116" y="39"/>
                </a:cubicBezTo>
                <a:cubicBezTo>
                  <a:pt x="116" y="32"/>
                  <a:pt x="115" y="26"/>
                  <a:pt x="107" y="26"/>
                </a:cubicBezTo>
                <a:cubicBezTo>
                  <a:pt x="101" y="26"/>
                  <a:pt x="101" y="26"/>
                  <a:pt x="101" y="26"/>
                </a:cubicBezTo>
                <a:cubicBezTo>
                  <a:pt x="106" y="24"/>
                  <a:pt x="107" y="19"/>
                  <a:pt x="107" y="13"/>
                </a:cubicBezTo>
                <a:cubicBezTo>
                  <a:pt x="107" y="6"/>
                  <a:pt x="106" y="0"/>
                  <a:pt x="99" y="0"/>
                </a:cubicBezTo>
                <a:cubicBezTo>
                  <a:pt x="37" y="0"/>
                  <a:pt x="37" y="0"/>
                  <a:pt x="37" y="0"/>
                </a:cubicBezTo>
                <a:cubicBezTo>
                  <a:pt x="16" y="0"/>
                  <a:pt x="0" y="16"/>
                  <a:pt x="0" y="37"/>
                </a:cubicBezTo>
                <a:cubicBezTo>
                  <a:pt x="0" y="37"/>
                  <a:pt x="0" y="76"/>
                  <a:pt x="0" y="76"/>
                </a:cubicBezTo>
                <a:cubicBezTo>
                  <a:pt x="0" y="91"/>
                  <a:pt x="8" y="102"/>
                  <a:pt x="20" y="107"/>
                </a:cubicBezTo>
                <a:cubicBezTo>
                  <a:pt x="30" y="113"/>
                  <a:pt x="50" y="129"/>
                  <a:pt x="54" y="150"/>
                </a:cubicBezTo>
                <a:cubicBezTo>
                  <a:pt x="54" y="158"/>
                  <a:pt x="54" y="166"/>
                  <a:pt x="54" y="166"/>
                </a:cubicBezTo>
                <a:cubicBezTo>
                  <a:pt x="54" y="166"/>
                  <a:pt x="82" y="169"/>
                  <a:pt x="82" y="143"/>
                </a:cubicBezTo>
                <a:cubicBezTo>
                  <a:pt x="82" y="113"/>
                  <a:pt x="62" y="108"/>
                  <a:pt x="78" y="107"/>
                </a:cubicBezTo>
                <a:cubicBezTo>
                  <a:pt x="100" y="107"/>
                  <a:pt x="100" y="107"/>
                  <a:pt x="100" y="107"/>
                </a:cubicBezTo>
                <a:cubicBezTo>
                  <a:pt x="108" y="107"/>
                  <a:pt x="110" y="100"/>
                  <a:pt x="110" y="92"/>
                </a:cubicBezTo>
                <a:cubicBezTo>
                  <a:pt x="110" y="85"/>
                  <a:pt x="109" y="80"/>
                  <a:pt x="103" y="78"/>
                </a:cubicBezTo>
                <a:cubicBezTo>
                  <a:pt x="109" y="78"/>
                  <a:pt x="109" y="78"/>
                  <a:pt x="109" y="78"/>
                </a:cubicBezTo>
                <a:cubicBezTo>
                  <a:pt x="117" y="78"/>
                  <a:pt x="118" y="72"/>
                  <a:pt x="118" y="65"/>
                </a:cubicBezTo>
                <a:close/>
              </a:path>
            </a:pathLst>
          </a:custGeom>
          <a:solidFill>
            <a:srgbClr val="D74B4B"/>
          </a:solidFill>
          <a:ln w="9525">
            <a:noFill/>
          </a:ln>
        </p:spPr>
        <p:txBody>
          <a:bodyPr/>
          <a:lstStyle/>
          <a:p>
            <a:endParaRPr lang="zh-CN" altLang="en-US" sz="2110"/>
          </a:p>
        </p:txBody>
      </p:sp>
      <p:sp>
        <p:nvSpPr>
          <p:cNvPr id="13"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afterEffect">
                                  <p:stCondLst>
                                    <p:cond delay="0"/>
                                  </p:stCondLst>
                                  <p:childTnLst>
                                    <p:set>
                                      <p:cBhvr>
                                        <p:cTn id="6" dur="1" fill="hold">
                                          <p:stCondLst>
                                            <p:cond delay="0"/>
                                          </p:stCondLst>
                                        </p:cTn>
                                        <p:tgtEl>
                                          <p:spTgt spid="184326"/>
                                        </p:tgtEl>
                                        <p:attrNameLst>
                                          <p:attrName>style.visibility</p:attrName>
                                        </p:attrNameLst>
                                      </p:cBhvr>
                                      <p:to>
                                        <p:strVal val="visible"/>
                                      </p:to>
                                    </p:set>
                                    <p:animScale>
                                      <p:cBhvr>
                                        <p:cTn id="7" dur="1000" decel="50000" fill="hold">
                                          <p:stCondLst>
                                            <p:cond delay="0"/>
                                          </p:stCondLst>
                                        </p:cTn>
                                        <p:tgtEl>
                                          <p:spTgt spid="18432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84326"/>
                                        </p:tgtEl>
                                        <p:attrNameLst>
                                          <p:attrName>ppt_x</p:attrName>
                                          <p:attrName>ppt_y</p:attrName>
                                        </p:attrNameLst>
                                      </p:cBhvr>
                                    </p:animMotion>
                                    <p:animEffect transition="in" filter="fade">
                                      <p:cBhvr>
                                        <p:cTn id="9" dur="1000"/>
                                        <p:tgtEl>
                                          <p:spTgt spid="184326"/>
                                        </p:tgtEl>
                                      </p:cBhvr>
                                    </p:animEffect>
                                  </p:childTnLst>
                                </p:cTn>
                              </p:par>
                              <p:par>
                                <p:cTn id="10" presetID="52" presetClass="entr" presetSubtype="0" fill="hold" grpId="0" nodeType="withEffect">
                                  <p:stCondLst>
                                    <p:cond delay="0"/>
                                  </p:stCondLst>
                                  <p:childTnLst>
                                    <p:set>
                                      <p:cBhvr>
                                        <p:cTn id="11" dur="1" fill="hold">
                                          <p:stCondLst>
                                            <p:cond delay="0"/>
                                          </p:stCondLst>
                                        </p:cTn>
                                        <p:tgtEl>
                                          <p:spTgt spid="184333"/>
                                        </p:tgtEl>
                                        <p:attrNameLst>
                                          <p:attrName>style.visibility</p:attrName>
                                        </p:attrNameLst>
                                      </p:cBhvr>
                                      <p:to>
                                        <p:strVal val="visible"/>
                                      </p:to>
                                    </p:set>
                                    <p:animScale>
                                      <p:cBhvr>
                                        <p:cTn id="12" dur="1000" decel="50000" fill="hold">
                                          <p:stCondLst>
                                            <p:cond delay="0"/>
                                          </p:stCondLst>
                                        </p:cTn>
                                        <p:tgtEl>
                                          <p:spTgt spid="18433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184333"/>
                                        </p:tgtEl>
                                        <p:attrNameLst>
                                          <p:attrName>ppt_x</p:attrName>
                                          <p:attrName>ppt_y</p:attrName>
                                        </p:attrNameLst>
                                      </p:cBhvr>
                                    </p:animMotion>
                                    <p:animEffect transition="in" filter="fade">
                                      <p:cBhvr>
                                        <p:cTn id="14" dur="1000"/>
                                        <p:tgtEl>
                                          <p:spTgt spid="184333"/>
                                        </p:tgtEl>
                                      </p:cBhvr>
                                    </p:animEffect>
                                  </p:childTnLst>
                                </p:cTn>
                              </p:par>
                            </p:childTnLst>
                          </p:cTn>
                        </p:par>
                        <p:par>
                          <p:cTn id="15" fill="hold">
                            <p:stCondLst>
                              <p:cond delay="1000"/>
                            </p:stCondLst>
                            <p:childTnLst>
                              <p:par>
                                <p:cTn id="16" presetID="53" presetClass="entr" presetSubtype="16" fill="hold" grpId="0" nodeType="afterEffect">
                                  <p:stCondLst>
                                    <p:cond delay="0"/>
                                  </p:stCondLst>
                                  <p:childTnLst>
                                    <p:set>
                                      <p:cBhvr>
                                        <p:cTn id="17" dur="1" fill="hold">
                                          <p:stCondLst>
                                            <p:cond delay="0"/>
                                          </p:stCondLst>
                                        </p:cTn>
                                        <p:tgtEl>
                                          <p:spTgt spid="184330"/>
                                        </p:tgtEl>
                                        <p:attrNameLst>
                                          <p:attrName>style.visibility</p:attrName>
                                        </p:attrNameLst>
                                      </p:cBhvr>
                                      <p:to>
                                        <p:strVal val="visible"/>
                                      </p:to>
                                    </p:set>
                                    <p:anim calcmode="lin" valueType="num">
                                      <p:cBhvr>
                                        <p:cTn id="18" dur="500" fill="hold"/>
                                        <p:tgtEl>
                                          <p:spTgt spid="184330"/>
                                        </p:tgtEl>
                                        <p:attrNameLst>
                                          <p:attrName>ppt_w</p:attrName>
                                        </p:attrNameLst>
                                      </p:cBhvr>
                                      <p:tavLst>
                                        <p:tav tm="0">
                                          <p:val>
                                            <p:fltVal val="0"/>
                                          </p:val>
                                        </p:tav>
                                        <p:tav tm="100000">
                                          <p:val>
                                            <p:strVal val="#ppt_w"/>
                                          </p:val>
                                        </p:tav>
                                      </p:tavLst>
                                    </p:anim>
                                    <p:anim calcmode="lin" valueType="num">
                                      <p:cBhvr>
                                        <p:cTn id="19" dur="500" fill="hold"/>
                                        <p:tgtEl>
                                          <p:spTgt spid="184330"/>
                                        </p:tgtEl>
                                        <p:attrNameLst>
                                          <p:attrName>ppt_h</p:attrName>
                                        </p:attrNameLst>
                                      </p:cBhvr>
                                      <p:tavLst>
                                        <p:tav tm="0">
                                          <p:val>
                                            <p:fltVal val="0"/>
                                          </p:val>
                                        </p:tav>
                                        <p:tav tm="100000">
                                          <p:val>
                                            <p:strVal val="#ppt_h"/>
                                          </p:val>
                                        </p:tav>
                                      </p:tavLst>
                                    </p:anim>
                                    <p:animEffect transition="in" filter="fade">
                                      <p:cBhvr>
                                        <p:cTn id="20" dur="500"/>
                                        <p:tgtEl>
                                          <p:spTgt spid="184330"/>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84331"/>
                                        </p:tgtEl>
                                        <p:attrNameLst>
                                          <p:attrName>style.visibility</p:attrName>
                                        </p:attrNameLst>
                                      </p:cBhvr>
                                      <p:to>
                                        <p:strVal val="visible"/>
                                      </p:to>
                                    </p:set>
                                    <p:anim calcmode="lin" valueType="num">
                                      <p:cBhvr>
                                        <p:cTn id="23" dur="500" fill="hold"/>
                                        <p:tgtEl>
                                          <p:spTgt spid="184331"/>
                                        </p:tgtEl>
                                        <p:attrNameLst>
                                          <p:attrName>ppt_w</p:attrName>
                                        </p:attrNameLst>
                                      </p:cBhvr>
                                      <p:tavLst>
                                        <p:tav tm="0">
                                          <p:val>
                                            <p:fltVal val="0"/>
                                          </p:val>
                                        </p:tav>
                                        <p:tav tm="100000">
                                          <p:val>
                                            <p:strVal val="#ppt_w"/>
                                          </p:val>
                                        </p:tav>
                                      </p:tavLst>
                                    </p:anim>
                                    <p:anim calcmode="lin" valueType="num">
                                      <p:cBhvr>
                                        <p:cTn id="24" dur="500" fill="hold"/>
                                        <p:tgtEl>
                                          <p:spTgt spid="184331"/>
                                        </p:tgtEl>
                                        <p:attrNameLst>
                                          <p:attrName>ppt_h</p:attrName>
                                        </p:attrNameLst>
                                      </p:cBhvr>
                                      <p:tavLst>
                                        <p:tav tm="0">
                                          <p:val>
                                            <p:fltVal val="0"/>
                                          </p:val>
                                        </p:tav>
                                        <p:tav tm="100000">
                                          <p:val>
                                            <p:strVal val="#ppt_h"/>
                                          </p:val>
                                        </p:tav>
                                      </p:tavLst>
                                    </p:anim>
                                    <p:animEffect transition="in" filter="fade">
                                      <p:cBhvr>
                                        <p:cTn id="25" dur="500"/>
                                        <p:tgtEl>
                                          <p:spTgt spid="184331"/>
                                        </p:tgtEl>
                                      </p:cBhvr>
                                    </p:animEffect>
                                  </p:childTnLst>
                                </p:cTn>
                              </p:par>
                            </p:childTnLst>
                          </p:cTn>
                        </p:par>
                        <p:par>
                          <p:cTn id="26" fill="hold">
                            <p:stCondLst>
                              <p:cond delay="1500"/>
                            </p:stCondLst>
                            <p:childTnLst>
                              <p:par>
                                <p:cTn id="27" presetID="52" presetClass="entr" presetSubtype="0" fill="hold" grpId="0" nodeType="afterEffect">
                                  <p:stCondLst>
                                    <p:cond delay="0"/>
                                  </p:stCondLst>
                                  <p:childTnLst>
                                    <p:set>
                                      <p:cBhvr>
                                        <p:cTn id="28" dur="1" fill="hold">
                                          <p:stCondLst>
                                            <p:cond delay="0"/>
                                          </p:stCondLst>
                                        </p:cTn>
                                        <p:tgtEl>
                                          <p:spTgt spid="184327"/>
                                        </p:tgtEl>
                                        <p:attrNameLst>
                                          <p:attrName>style.visibility</p:attrName>
                                        </p:attrNameLst>
                                      </p:cBhvr>
                                      <p:to>
                                        <p:strVal val="visible"/>
                                      </p:to>
                                    </p:set>
                                    <p:animScale>
                                      <p:cBhvr>
                                        <p:cTn id="29" dur="1000" decel="50000" fill="hold">
                                          <p:stCondLst>
                                            <p:cond delay="0"/>
                                          </p:stCondLst>
                                        </p:cTn>
                                        <p:tgtEl>
                                          <p:spTgt spid="18432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0" dur="1000" decel="50000" fill="hold">
                                          <p:stCondLst>
                                            <p:cond delay="0"/>
                                          </p:stCondLst>
                                        </p:cTn>
                                        <p:tgtEl>
                                          <p:spTgt spid="184327"/>
                                        </p:tgtEl>
                                        <p:attrNameLst>
                                          <p:attrName>ppt_x</p:attrName>
                                          <p:attrName>ppt_y</p:attrName>
                                        </p:attrNameLst>
                                      </p:cBhvr>
                                    </p:animMotion>
                                    <p:animEffect transition="in" filter="fade">
                                      <p:cBhvr>
                                        <p:cTn id="31" dur="1000"/>
                                        <p:tgtEl>
                                          <p:spTgt spid="184327"/>
                                        </p:tgtEl>
                                      </p:cBhvr>
                                    </p:animEffect>
                                  </p:childTnLst>
                                </p:cTn>
                              </p:par>
                              <p:par>
                                <p:cTn id="32" presetID="52" presetClass="entr" presetSubtype="0" fill="hold" grpId="0" nodeType="withEffect">
                                  <p:stCondLst>
                                    <p:cond delay="0"/>
                                  </p:stCondLst>
                                  <p:childTnLst>
                                    <p:set>
                                      <p:cBhvr>
                                        <p:cTn id="33" dur="1" fill="hold">
                                          <p:stCondLst>
                                            <p:cond delay="0"/>
                                          </p:stCondLst>
                                        </p:cTn>
                                        <p:tgtEl>
                                          <p:spTgt spid="184332"/>
                                        </p:tgtEl>
                                        <p:attrNameLst>
                                          <p:attrName>style.visibility</p:attrName>
                                        </p:attrNameLst>
                                      </p:cBhvr>
                                      <p:to>
                                        <p:strVal val="visible"/>
                                      </p:to>
                                    </p:set>
                                    <p:animScale>
                                      <p:cBhvr>
                                        <p:cTn id="34" dur="1000" decel="50000" fill="hold">
                                          <p:stCondLst>
                                            <p:cond delay="0"/>
                                          </p:stCondLst>
                                        </p:cTn>
                                        <p:tgtEl>
                                          <p:spTgt spid="18433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5" dur="1000" decel="50000" fill="hold">
                                          <p:stCondLst>
                                            <p:cond delay="0"/>
                                          </p:stCondLst>
                                        </p:cTn>
                                        <p:tgtEl>
                                          <p:spTgt spid="184332"/>
                                        </p:tgtEl>
                                        <p:attrNameLst>
                                          <p:attrName>ppt_x</p:attrName>
                                          <p:attrName>ppt_y</p:attrName>
                                        </p:attrNameLst>
                                      </p:cBhvr>
                                    </p:animMotion>
                                    <p:animEffect transition="in" filter="fade">
                                      <p:cBhvr>
                                        <p:cTn id="36" dur="1000"/>
                                        <p:tgtEl>
                                          <p:spTgt spid="184332"/>
                                        </p:tgtEl>
                                      </p:cBhvr>
                                    </p:animEffect>
                                  </p:childTnLst>
                                </p:cTn>
                              </p:par>
                            </p:childTnLst>
                          </p:cTn>
                        </p:par>
                        <p:par>
                          <p:cTn id="37" fill="hold">
                            <p:stCondLst>
                              <p:cond delay="2500"/>
                            </p:stCondLst>
                            <p:childTnLst>
                              <p:par>
                                <p:cTn id="38" presetID="53" presetClass="entr" presetSubtype="16" fill="hold" grpId="0" nodeType="afterEffect">
                                  <p:stCondLst>
                                    <p:cond delay="0"/>
                                  </p:stCondLst>
                                  <p:childTnLst>
                                    <p:set>
                                      <p:cBhvr>
                                        <p:cTn id="39" dur="1" fill="hold">
                                          <p:stCondLst>
                                            <p:cond delay="0"/>
                                          </p:stCondLst>
                                        </p:cTn>
                                        <p:tgtEl>
                                          <p:spTgt spid="184329"/>
                                        </p:tgtEl>
                                        <p:attrNameLst>
                                          <p:attrName>style.visibility</p:attrName>
                                        </p:attrNameLst>
                                      </p:cBhvr>
                                      <p:to>
                                        <p:strVal val="visible"/>
                                      </p:to>
                                    </p:set>
                                    <p:anim calcmode="lin" valueType="num">
                                      <p:cBhvr>
                                        <p:cTn id="40" dur="500" fill="hold"/>
                                        <p:tgtEl>
                                          <p:spTgt spid="184329"/>
                                        </p:tgtEl>
                                        <p:attrNameLst>
                                          <p:attrName>ppt_w</p:attrName>
                                        </p:attrNameLst>
                                      </p:cBhvr>
                                      <p:tavLst>
                                        <p:tav tm="0">
                                          <p:val>
                                            <p:fltVal val="0"/>
                                          </p:val>
                                        </p:tav>
                                        <p:tav tm="100000">
                                          <p:val>
                                            <p:strVal val="#ppt_w"/>
                                          </p:val>
                                        </p:tav>
                                      </p:tavLst>
                                    </p:anim>
                                    <p:anim calcmode="lin" valueType="num">
                                      <p:cBhvr>
                                        <p:cTn id="41" dur="500" fill="hold"/>
                                        <p:tgtEl>
                                          <p:spTgt spid="184329"/>
                                        </p:tgtEl>
                                        <p:attrNameLst>
                                          <p:attrName>ppt_h</p:attrName>
                                        </p:attrNameLst>
                                      </p:cBhvr>
                                      <p:tavLst>
                                        <p:tav tm="0">
                                          <p:val>
                                            <p:fltVal val="0"/>
                                          </p:val>
                                        </p:tav>
                                        <p:tav tm="100000">
                                          <p:val>
                                            <p:strVal val="#ppt_h"/>
                                          </p:val>
                                        </p:tav>
                                      </p:tavLst>
                                    </p:anim>
                                    <p:animEffect transition="in" filter="fade">
                                      <p:cBhvr>
                                        <p:cTn id="42" dur="500"/>
                                        <p:tgtEl>
                                          <p:spTgt spid="18432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184328"/>
                                        </p:tgtEl>
                                        <p:attrNameLst>
                                          <p:attrName>style.visibility</p:attrName>
                                        </p:attrNameLst>
                                      </p:cBhvr>
                                      <p:to>
                                        <p:strVal val="visible"/>
                                      </p:to>
                                    </p:set>
                                    <p:anim calcmode="lin" valueType="num">
                                      <p:cBhvr>
                                        <p:cTn id="45" dur="500" fill="hold"/>
                                        <p:tgtEl>
                                          <p:spTgt spid="184328"/>
                                        </p:tgtEl>
                                        <p:attrNameLst>
                                          <p:attrName>ppt_w</p:attrName>
                                        </p:attrNameLst>
                                      </p:cBhvr>
                                      <p:tavLst>
                                        <p:tav tm="0">
                                          <p:val>
                                            <p:fltVal val="0"/>
                                          </p:val>
                                        </p:tav>
                                        <p:tav tm="100000">
                                          <p:val>
                                            <p:strVal val="#ppt_w"/>
                                          </p:val>
                                        </p:tav>
                                      </p:tavLst>
                                    </p:anim>
                                    <p:anim calcmode="lin" valueType="num">
                                      <p:cBhvr>
                                        <p:cTn id="46" dur="500" fill="hold"/>
                                        <p:tgtEl>
                                          <p:spTgt spid="184328"/>
                                        </p:tgtEl>
                                        <p:attrNameLst>
                                          <p:attrName>ppt_h</p:attrName>
                                        </p:attrNameLst>
                                      </p:cBhvr>
                                      <p:tavLst>
                                        <p:tav tm="0">
                                          <p:val>
                                            <p:fltVal val="0"/>
                                          </p:val>
                                        </p:tav>
                                        <p:tav tm="100000">
                                          <p:val>
                                            <p:strVal val="#ppt_h"/>
                                          </p:val>
                                        </p:tav>
                                      </p:tavLst>
                                    </p:anim>
                                    <p:animEffect transition="in" filter="fade">
                                      <p:cBhvr>
                                        <p:cTn id="47" dur="500"/>
                                        <p:tgtEl>
                                          <p:spTgt spid="1843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ldLvl="0" animBg="1"/>
      <p:bldP spid="184327" grpId="0" bldLvl="0" animBg="1"/>
      <p:bldP spid="184328" grpId="0" bldLvl="0" animBg="1"/>
      <p:bldP spid="184329" grpId="0"/>
      <p:bldP spid="184330" grpId="0" bldLvl="0" animBg="1"/>
      <p:bldP spid="184331" grpId="0"/>
      <p:bldP spid="184332" grpId="0" bldLvl="0" animBg="1"/>
      <p:bldP spid="184333" grpId="0" bldLvl="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729856" y="995264"/>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LEC评价法</a:t>
            </a:r>
          </a:p>
        </p:txBody>
      </p:sp>
      <p:sp>
        <p:nvSpPr>
          <p:cNvPr id="185350" name="Freeform 939"/>
          <p:cNvSpPr>
            <a:spLocks noChangeAspect="1" noEditPoints="1"/>
          </p:cNvSpPr>
          <p:nvPr/>
        </p:nvSpPr>
        <p:spPr>
          <a:xfrm>
            <a:off x="9185149" y="3815559"/>
            <a:ext cx="2638578" cy="3417092"/>
          </a:xfrm>
          <a:custGeom>
            <a:avLst/>
            <a:gdLst/>
            <a:ahLst/>
            <a:cxnLst>
              <a:cxn ang="0">
                <a:pos x="1091953" y="2218695"/>
              </a:cxn>
              <a:cxn ang="0">
                <a:pos x="2500925" y="1373478"/>
              </a:cxn>
              <a:cxn ang="0">
                <a:pos x="1091953" y="2218695"/>
              </a:cxn>
              <a:cxn ang="0">
                <a:pos x="1197626" y="2940652"/>
              </a:cxn>
              <a:cxn ang="0">
                <a:pos x="1144789" y="1426304"/>
              </a:cxn>
              <a:cxn ang="0">
                <a:pos x="986280" y="0"/>
              </a:cxn>
              <a:cxn ang="0">
                <a:pos x="1021504" y="1320652"/>
              </a:cxn>
              <a:cxn ang="0">
                <a:pos x="0" y="211304"/>
              </a:cxn>
              <a:cxn ang="0">
                <a:pos x="880607" y="1531956"/>
              </a:cxn>
              <a:cxn ang="0">
                <a:pos x="774934" y="2940652"/>
              </a:cxn>
              <a:cxn ang="0">
                <a:pos x="264182" y="3240000"/>
              </a:cxn>
              <a:cxn ang="0">
                <a:pos x="1743602" y="3240000"/>
              </a:cxn>
              <a:cxn ang="0">
                <a:pos x="1197626" y="2940652"/>
              </a:cxn>
            </a:cxnLst>
            <a:rect l="0" t="0" r="0" b="0"/>
            <a:pathLst>
              <a:path w="142" h="184">
                <a:moveTo>
                  <a:pt x="62" y="126"/>
                </a:moveTo>
                <a:cubicBezTo>
                  <a:pt x="62" y="126"/>
                  <a:pt x="104" y="159"/>
                  <a:pt x="142" y="78"/>
                </a:cubicBezTo>
                <a:cubicBezTo>
                  <a:pt x="142" y="78"/>
                  <a:pt x="63" y="63"/>
                  <a:pt x="62" y="126"/>
                </a:cubicBezTo>
                <a:close/>
                <a:moveTo>
                  <a:pt x="68" y="167"/>
                </a:moveTo>
                <a:cubicBezTo>
                  <a:pt x="56" y="150"/>
                  <a:pt x="45" y="121"/>
                  <a:pt x="65" y="81"/>
                </a:cubicBezTo>
                <a:cubicBezTo>
                  <a:pt x="101" y="12"/>
                  <a:pt x="56" y="0"/>
                  <a:pt x="56" y="0"/>
                </a:cubicBezTo>
                <a:cubicBezTo>
                  <a:pt x="56" y="0"/>
                  <a:pt x="94" y="17"/>
                  <a:pt x="58" y="75"/>
                </a:cubicBezTo>
                <a:cubicBezTo>
                  <a:pt x="69" y="26"/>
                  <a:pt x="0" y="12"/>
                  <a:pt x="0" y="12"/>
                </a:cubicBezTo>
                <a:cubicBezTo>
                  <a:pt x="2" y="86"/>
                  <a:pt x="38" y="88"/>
                  <a:pt x="50" y="87"/>
                </a:cubicBezTo>
                <a:cubicBezTo>
                  <a:pt x="28" y="122"/>
                  <a:pt x="34" y="150"/>
                  <a:pt x="44" y="167"/>
                </a:cubicBezTo>
                <a:cubicBezTo>
                  <a:pt x="28" y="170"/>
                  <a:pt x="16" y="176"/>
                  <a:pt x="15" y="184"/>
                </a:cubicBezTo>
                <a:cubicBezTo>
                  <a:pt x="99" y="184"/>
                  <a:pt x="99" y="184"/>
                  <a:pt x="99" y="184"/>
                </a:cubicBezTo>
                <a:cubicBezTo>
                  <a:pt x="98" y="176"/>
                  <a:pt x="85" y="169"/>
                  <a:pt x="68" y="167"/>
                </a:cubicBezTo>
                <a:close/>
              </a:path>
            </a:pathLst>
          </a:custGeom>
          <a:solidFill>
            <a:schemeClr val="accent1"/>
          </a:solidFill>
          <a:ln w="9525">
            <a:noFill/>
          </a:ln>
        </p:spPr>
        <p:txBody>
          <a:bodyPr/>
          <a:lstStyle/>
          <a:p>
            <a:endParaRPr lang="zh-CN" altLang="en-US" sz="2110"/>
          </a:p>
        </p:txBody>
      </p:sp>
      <p:grpSp>
        <p:nvGrpSpPr>
          <p:cNvPr id="16" name="组合 15"/>
          <p:cNvGrpSpPr>
            <a:grpSpLocks noChangeAspect="1"/>
          </p:cNvGrpSpPr>
          <p:nvPr/>
        </p:nvGrpSpPr>
        <p:grpSpPr>
          <a:xfrm>
            <a:off x="9434601" y="1858501"/>
            <a:ext cx="2244335" cy="2277992"/>
            <a:chOff x="5510524" y="2795496"/>
            <a:chExt cx="635000" cy="644525"/>
          </a:xfrm>
          <a:solidFill>
            <a:srgbClr val="FF9900"/>
          </a:solidFill>
        </p:grpSpPr>
        <p:sp>
          <p:nvSpPr>
            <p:cNvPr id="13" name="Freeform 940"/>
            <p:cNvSpPr/>
            <p:nvPr/>
          </p:nvSpPr>
          <p:spPr bwMode="auto">
            <a:xfrm>
              <a:off x="5645462" y="2847883"/>
              <a:ext cx="365125" cy="592138"/>
            </a:xfrm>
            <a:custGeom>
              <a:avLst/>
              <a:gdLst>
                <a:gd name="T0" fmla="*/ 35 w 97"/>
                <a:gd name="T1" fmla="*/ 0 h 158"/>
                <a:gd name="T2" fmla="*/ 35 w 97"/>
                <a:gd name="T3" fmla="*/ 2 h 158"/>
                <a:gd name="T4" fmla="*/ 31 w 97"/>
                <a:gd name="T5" fmla="*/ 49 h 158"/>
                <a:gd name="T6" fmla="*/ 9 w 97"/>
                <a:gd name="T7" fmla="*/ 86 h 158"/>
                <a:gd name="T8" fmla="*/ 9 w 97"/>
                <a:gd name="T9" fmla="*/ 86 h 158"/>
                <a:gd name="T10" fmla="*/ 1 w 97"/>
                <a:gd name="T11" fmla="*/ 115 h 158"/>
                <a:gd name="T12" fmla="*/ 51 w 97"/>
                <a:gd name="T13" fmla="*/ 155 h 158"/>
                <a:gd name="T14" fmla="*/ 95 w 97"/>
                <a:gd name="T15" fmla="*/ 100 h 158"/>
                <a:gd name="T16" fmla="*/ 35 w 97"/>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58">
                  <a:moveTo>
                    <a:pt x="35" y="0"/>
                  </a:moveTo>
                  <a:cubicBezTo>
                    <a:pt x="35" y="1"/>
                    <a:pt x="35" y="2"/>
                    <a:pt x="35" y="2"/>
                  </a:cubicBezTo>
                  <a:cubicBezTo>
                    <a:pt x="37" y="9"/>
                    <a:pt x="40" y="24"/>
                    <a:pt x="31" y="49"/>
                  </a:cubicBezTo>
                  <a:cubicBezTo>
                    <a:pt x="27" y="60"/>
                    <a:pt x="17" y="73"/>
                    <a:pt x="9" y="86"/>
                  </a:cubicBezTo>
                  <a:cubicBezTo>
                    <a:pt x="9" y="86"/>
                    <a:pt x="9" y="86"/>
                    <a:pt x="9" y="86"/>
                  </a:cubicBezTo>
                  <a:cubicBezTo>
                    <a:pt x="3" y="95"/>
                    <a:pt x="0" y="105"/>
                    <a:pt x="1" y="115"/>
                  </a:cubicBezTo>
                  <a:cubicBezTo>
                    <a:pt x="4" y="140"/>
                    <a:pt x="26" y="158"/>
                    <a:pt x="51" y="155"/>
                  </a:cubicBezTo>
                  <a:cubicBezTo>
                    <a:pt x="76" y="153"/>
                    <a:pt x="97" y="131"/>
                    <a:pt x="95" y="100"/>
                  </a:cubicBezTo>
                  <a:cubicBezTo>
                    <a:pt x="92" y="36"/>
                    <a:pt x="35" y="0"/>
                    <a:pt x="3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pPr fontAlgn="base"/>
              <a:endParaRPr lang="en-US" sz="2110" noProof="1"/>
            </a:p>
          </p:txBody>
        </p:sp>
        <p:sp>
          <p:nvSpPr>
            <p:cNvPr id="14" name="Freeform 941"/>
            <p:cNvSpPr/>
            <p:nvPr/>
          </p:nvSpPr>
          <p:spPr bwMode="auto">
            <a:xfrm>
              <a:off x="5934386" y="2795496"/>
              <a:ext cx="211138" cy="393700"/>
            </a:xfrm>
            <a:custGeom>
              <a:avLst/>
              <a:gdLst>
                <a:gd name="T0" fmla="*/ 51 w 56"/>
                <a:gd name="T1" fmla="*/ 58 h 105"/>
                <a:gd name="T2" fmla="*/ 51 w 56"/>
                <a:gd name="T3" fmla="*/ 58 h 105"/>
                <a:gd name="T4" fmla="*/ 36 w 56"/>
                <a:gd name="T5" fmla="*/ 33 h 105"/>
                <a:gd name="T6" fmla="*/ 33 w 56"/>
                <a:gd name="T7" fmla="*/ 2 h 105"/>
                <a:gd name="T8" fmla="*/ 33 w 56"/>
                <a:gd name="T9" fmla="*/ 0 h 105"/>
                <a:gd name="T10" fmla="*/ 0 w 56"/>
                <a:gd name="T11" fmla="*/ 39 h 105"/>
                <a:gd name="T12" fmla="*/ 28 w 56"/>
                <a:gd name="T13" fmla="*/ 105 h 105"/>
                <a:gd name="T14" fmla="*/ 56 w 56"/>
                <a:gd name="T15" fmla="*/ 78 h 105"/>
                <a:gd name="T16" fmla="*/ 51 w 56"/>
                <a:gd name="T17" fmla="*/ 5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05">
                  <a:moveTo>
                    <a:pt x="51" y="58"/>
                  </a:moveTo>
                  <a:cubicBezTo>
                    <a:pt x="51" y="58"/>
                    <a:pt x="51" y="58"/>
                    <a:pt x="51" y="58"/>
                  </a:cubicBezTo>
                  <a:cubicBezTo>
                    <a:pt x="45" y="50"/>
                    <a:pt x="39" y="40"/>
                    <a:pt x="36" y="33"/>
                  </a:cubicBezTo>
                  <a:cubicBezTo>
                    <a:pt x="30" y="17"/>
                    <a:pt x="32" y="6"/>
                    <a:pt x="33" y="2"/>
                  </a:cubicBezTo>
                  <a:cubicBezTo>
                    <a:pt x="33" y="1"/>
                    <a:pt x="33" y="1"/>
                    <a:pt x="33" y="0"/>
                  </a:cubicBezTo>
                  <a:cubicBezTo>
                    <a:pt x="33" y="0"/>
                    <a:pt x="11" y="14"/>
                    <a:pt x="0" y="39"/>
                  </a:cubicBezTo>
                  <a:cubicBezTo>
                    <a:pt x="13" y="55"/>
                    <a:pt x="25" y="77"/>
                    <a:pt x="28" y="105"/>
                  </a:cubicBezTo>
                  <a:cubicBezTo>
                    <a:pt x="42" y="104"/>
                    <a:pt x="54" y="93"/>
                    <a:pt x="56" y="78"/>
                  </a:cubicBezTo>
                  <a:cubicBezTo>
                    <a:pt x="56" y="71"/>
                    <a:pt x="55" y="64"/>
                    <a:pt x="51" y="58"/>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pPr fontAlgn="base"/>
              <a:endParaRPr lang="en-US" sz="2110" noProof="1"/>
            </a:p>
          </p:txBody>
        </p:sp>
        <p:sp>
          <p:nvSpPr>
            <p:cNvPr id="15" name="Freeform 942"/>
            <p:cNvSpPr/>
            <p:nvPr/>
          </p:nvSpPr>
          <p:spPr bwMode="auto">
            <a:xfrm>
              <a:off x="5510524" y="2884396"/>
              <a:ext cx="192088" cy="412750"/>
            </a:xfrm>
            <a:custGeom>
              <a:avLst/>
              <a:gdLst>
                <a:gd name="T0" fmla="*/ 25 w 51"/>
                <a:gd name="T1" fmla="*/ 105 h 110"/>
                <a:gd name="T2" fmla="*/ 32 w 51"/>
                <a:gd name="T3" fmla="*/ 76 h 110"/>
                <a:gd name="T4" fmla="*/ 32 w 51"/>
                <a:gd name="T5" fmla="*/ 76 h 110"/>
                <a:gd name="T6" fmla="*/ 51 w 51"/>
                <a:gd name="T7" fmla="*/ 44 h 110"/>
                <a:gd name="T8" fmla="*/ 45 w 51"/>
                <a:gd name="T9" fmla="*/ 34 h 110"/>
                <a:gd name="T10" fmla="*/ 38 w 51"/>
                <a:gd name="T11" fmla="*/ 1 h 110"/>
                <a:gd name="T12" fmla="*/ 38 w 51"/>
                <a:gd name="T13" fmla="*/ 0 h 110"/>
                <a:gd name="T14" fmla="*/ 3 w 51"/>
                <a:gd name="T15" fmla="*/ 77 h 110"/>
                <a:gd name="T16" fmla="*/ 26 w 51"/>
                <a:gd name="T17" fmla="*/ 110 h 110"/>
                <a:gd name="T18" fmla="*/ 25 w 51"/>
                <a:gd name="T19" fmla="*/ 10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110">
                  <a:moveTo>
                    <a:pt x="25" y="105"/>
                  </a:moveTo>
                  <a:cubicBezTo>
                    <a:pt x="24" y="94"/>
                    <a:pt x="26" y="84"/>
                    <a:pt x="32" y="76"/>
                  </a:cubicBezTo>
                  <a:cubicBezTo>
                    <a:pt x="32" y="76"/>
                    <a:pt x="32" y="76"/>
                    <a:pt x="32" y="76"/>
                  </a:cubicBezTo>
                  <a:cubicBezTo>
                    <a:pt x="39" y="65"/>
                    <a:pt x="47" y="54"/>
                    <a:pt x="51" y="44"/>
                  </a:cubicBezTo>
                  <a:cubicBezTo>
                    <a:pt x="49" y="40"/>
                    <a:pt x="47" y="37"/>
                    <a:pt x="45" y="34"/>
                  </a:cubicBezTo>
                  <a:cubicBezTo>
                    <a:pt x="36" y="17"/>
                    <a:pt x="37" y="6"/>
                    <a:pt x="38" y="1"/>
                  </a:cubicBezTo>
                  <a:cubicBezTo>
                    <a:pt x="38" y="1"/>
                    <a:pt x="38" y="0"/>
                    <a:pt x="38" y="0"/>
                  </a:cubicBezTo>
                  <a:cubicBezTo>
                    <a:pt x="38" y="0"/>
                    <a:pt x="0" y="30"/>
                    <a:pt x="3" y="77"/>
                  </a:cubicBezTo>
                  <a:cubicBezTo>
                    <a:pt x="4" y="93"/>
                    <a:pt x="14" y="105"/>
                    <a:pt x="26" y="110"/>
                  </a:cubicBezTo>
                  <a:cubicBezTo>
                    <a:pt x="25" y="108"/>
                    <a:pt x="25" y="107"/>
                    <a:pt x="25" y="105"/>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pPr fontAlgn="base"/>
              <a:endParaRPr lang="en-US" sz="2110" noProof="1"/>
            </a:p>
          </p:txBody>
        </p:sp>
      </p:grpSp>
      <p:sp>
        <p:nvSpPr>
          <p:cNvPr id="17" name="矩形 16"/>
          <p:cNvSpPr/>
          <p:nvPr/>
        </p:nvSpPr>
        <p:spPr>
          <a:xfrm>
            <a:off x="976426" y="2441020"/>
            <a:ext cx="798606" cy="611092"/>
          </a:xfrm>
          <a:prstGeom prst="rect">
            <a:avLst/>
          </a:prstGeom>
          <a:solidFill>
            <a:schemeClr val="accent1"/>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r>
              <a:rPr lang="en-US" altLang="zh-CN" sz="2955" b="1" noProof="1"/>
              <a:t>01</a:t>
            </a:r>
          </a:p>
        </p:txBody>
      </p:sp>
      <p:sp>
        <p:nvSpPr>
          <p:cNvPr id="18" name="矩形 17"/>
          <p:cNvSpPr/>
          <p:nvPr/>
        </p:nvSpPr>
        <p:spPr>
          <a:xfrm>
            <a:off x="976426" y="3318313"/>
            <a:ext cx="798606" cy="609418"/>
          </a:xfrm>
          <a:prstGeom prst="rect">
            <a:avLst/>
          </a:prstGeom>
          <a:solidFill>
            <a:schemeClr val="accent2"/>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r>
              <a:rPr lang="en-US" altLang="zh-CN" sz="2955" b="1" noProof="1"/>
              <a:t>02</a:t>
            </a:r>
          </a:p>
        </p:txBody>
      </p:sp>
      <p:sp>
        <p:nvSpPr>
          <p:cNvPr id="19" name="矩形 18"/>
          <p:cNvSpPr/>
          <p:nvPr/>
        </p:nvSpPr>
        <p:spPr>
          <a:xfrm>
            <a:off x="976426" y="4193933"/>
            <a:ext cx="798606" cy="609418"/>
          </a:xfrm>
          <a:prstGeom prst="rect">
            <a:avLst/>
          </a:prstGeom>
          <a:solidFill>
            <a:schemeClr val="accent1"/>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r>
              <a:rPr lang="en-US" altLang="zh-CN" sz="2955" b="1" noProof="1"/>
              <a:t>03</a:t>
            </a:r>
          </a:p>
        </p:txBody>
      </p:sp>
      <p:sp>
        <p:nvSpPr>
          <p:cNvPr id="20" name="矩形 19"/>
          <p:cNvSpPr/>
          <p:nvPr/>
        </p:nvSpPr>
        <p:spPr>
          <a:xfrm>
            <a:off x="976426" y="5069552"/>
            <a:ext cx="798606" cy="611092"/>
          </a:xfrm>
          <a:prstGeom prst="rect">
            <a:avLst/>
          </a:prstGeom>
          <a:solidFill>
            <a:schemeClr val="accent6"/>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r>
              <a:rPr lang="en-US" altLang="zh-CN" sz="2955" b="1" noProof="1"/>
              <a:t>04</a:t>
            </a:r>
          </a:p>
        </p:txBody>
      </p:sp>
      <p:sp>
        <p:nvSpPr>
          <p:cNvPr id="185356" name="矩形 20"/>
          <p:cNvSpPr/>
          <p:nvPr/>
        </p:nvSpPr>
        <p:spPr>
          <a:xfrm>
            <a:off x="1820235" y="2481201"/>
            <a:ext cx="7259438" cy="516348"/>
          </a:xfrm>
          <a:prstGeom prst="rect">
            <a:avLst/>
          </a:prstGeom>
          <a:noFill/>
          <a:ln w="9525">
            <a:noFill/>
          </a:ln>
        </p:spPr>
        <p:txBody>
          <a:bodyPr wrap="square" lIns="128577" tIns="64288" rIns="128577" bIns="64288" anchor="t">
            <a:spAutoFit/>
          </a:bodyPr>
          <a:lstStyle/>
          <a:p>
            <a:pPr>
              <a:lnSpc>
                <a:spcPct val="150000"/>
              </a:lnSpc>
            </a:pPr>
            <a:r>
              <a:rPr lang="en-US" altLang="zh-CN" sz="1900" b="1">
                <a:solidFill>
                  <a:srgbClr val="404040"/>
                </a:solidFill>
                <a:latin typeface="微软雅黑" panose="020B0503020204020204" pitchFamily="34" charset="-122"/>
                <a:ea typeface="微软雅黑" panose="020B0503020204020204" pitchFamily="34" charset="-122"/>
              </a:rPr>
              <a:t>L</a:t>
            </a:r>
            <a:r>
              <a:rPr lang="zh-CN" altLang="en-US" sz="1900" b="1">
                <a:solidFill>
                  <a:srgbClr val="404040"/>
                </a:solidFill>
                <a:latin typeface="微软雅黑" panose="020B0503020204020204" pitchFamily="34" charset="-122"/>
                <a:ea typeface="微软雅黑" panose="020B0503020204020204" pitchFamily="34" charset="-122"/>
              </a:rPr>
              <a:t>表示发生事故的可能性大小</a:t>
            </a:r>
            <a:r>
              <a:rPr lang="en-US" altLang="zh-CN" sz="1900" b="1" dirty="0">
                <a:solidFill>
                  <a:srgbClr val="404040"/>
                </a:solidFill>
                <a:latin typeface="微软雅黑" panose="020B0503020204020204" pitchFamily="34" charset="-122"/>
                <a:ea typeface="微软雅黑" panose="020B0503020204020204" pitchFamily="34" charset="-122"/>
              </a:rPr>
              <a:t> </a:t>
            </a:r>
          </a:p>
        </p:txBody>
      </p:sp>
      <p:sp>
        <p:nvSpPr>
          <p:cNvPr id="185357" name="矩形 21"/>
          <p:cNvSpPr/>
          <p:nvPr/>
        </p:nvSpPr>
        <p:spPr>
          <a:xfrm>
            <a:off x="1820235" y="3358495"/>
            <a:ext cx="7259438" cy="516348"/>
          </a:xfrm>
          <a:prstGeom prst="rect">
            <a:avLst/>
          </a:prstGeom>
          <a:noFill/>
          <a:ln w="9525">
            <a:noFill/>
          </a:ln>
        </p:spPr>
        <p:txBody>
          <a:bodyPr wrap="square" lIns="128577" tIns="64288" rIns="128577" bIns="64288" anchor="t">
            <a:spAutoFit/>
          </a:bodyPr>
          <a:lstStyle/>
          <a:p>
            <a:pPr>
              <a:lnSpc>
                <a:spcPct val="150000"/>
              </a:lnSpc>
            </a:pPr>
            <a:r>
              <a:rPr lang="en-US" altLang="zh-CN" sz="1900" b="1">
                <a:solidFill>
                  <a:srgbClr val="404040"/>
                </a:solidFill>
                <a:latin typeface="微软雅黑" panose="020B0503020204020204" pitchFamily="34" charset="-122"/>
                <a:ea typeface="微软雅黑" panose="020B0503020204020204" pitchFamily="34" charset="-122"/>
              </a:rPr>
              <a:t>E</a:t>
            </a:r>
            <a:r>
              <a:rPr lang="zh-CN" altLang="en-US" sz="1900" b="1">
                <a:solidFill>
                  <a:srgbClr val="404040"/>
                </a:solidFill>
                <a:latin typeface="微软雅黑" panose="020B0503020204020204" pitchFamily="34" charset="-122"/>
                <a:ea typeface="微软雅黑" panose="020B0503020204020204" pitchFamily="34" charset="-122"/>
              </a:rPr>
              <a:t>表示暴露于危险环境的频繁程度</a:t>
            </a:r>
            <a:endParaRPr lang="zh-CN" altLang="en-US" sz="1900" b="1" dirty="0">
              <a:solidFill>
                <a:srgbClr val="404040"/>
              </a:solidFill>
              <a:latin typeface="微软雅黑" panose="020B0503020204020204" pitchFamily="34" charset="-122"/>
              <a:ea typeface="微软雅黑" panose="020B0503020204020204" pitchFamily="34" charset="-122"/>
            </a:endParaRPr>
          </a:p>
        </p:txBody>
      </p:sp>
      <p:sp>
        <p:nvSpPr>
          <p:cNvPr id="185358" name="矩形 22"/>
          <p:cNvSpPr/>
          <p:nvPr/>
        </p:nvSpPr>
        <p:spPr>
          <a:xfrm>
            <a:off x="1820235" y="4219046"/>
            <a:ext cx="7259438" cy="516348"/>
          </a:xfrm>
          <a:prstGeom prst="rect">
            <a:avLst/>
          </a:prstGeom>
          <a:noFill/>
          <a:ln w="9525">
            <a:noFill/>
          </a:ln>
        </p:spPr>
        <p:txBody>
          <a:bodyPr wrap="square" lIns="128577" tIns="64288" rIns="128577" bIns="64288" anchor="t">
            <a:spAutoFit/>
          </a:bodyPr>
          <a:lstStyle/>
          <a:p>
            <a:pPr>
              <a:lnSpc>
                <a:spcPct val="150000"/>
              </a:lnSpc>
            </a:pPr>
            <a:r>
              <a:rPr lang="en-US" altLang="zh-CN" sz="1900" b="1">
                <a:solidFill>
                  <a:srgbClr val="404040"/>
                </a:solidFill>
                <a:latin typeface="微软雅黑" panose="020B0503020204020204" pitchFamily="34" charset="-122"/>
                <a:ea typeface="微软雅黑" panose="020B0503020204020204" pitchFamily="34" charset="-122"/>
              </a:rPr>
              <a:t>C</a:t>
            </a:r>
            <a:r>
              <a:rPr lang="zh-CN" altLang="en-US" sz="1900" b="1">
                <a:solidFill>
                  <a:srgbClr val="404040"/>
                </a:solidFill>
                <a:latin typeface="微软雅黑" panose="020B0503020204020204" pitchFamily="34" charset="-122"/>
                <a:ea typeface="微软雅黑" panose="020B0503020204020204" pitchFamily="34" charset="-122"/>
              </a:rPr>
              <a:t>表示事故产生的后果</a:t>
            </a:r>
            <a:endParaRPr lang="zh-CN" altLang="en-US" sz="1900" b="1" dirty="0">
              <a:solidFill>
                <a:srgbClr val="404040"/>
              </a:solidFill>
              <a:latin typeface="微软雅黑" panose="020B0503020204020204" pitchFamily="34" charset="-122"/>
              <a:ea typeface="微软雅黑" panose="020B0503020204020204" pitchFamily="34" charset="-122"/>
            </a:endParaRPr>
          </a:p>
        </p:txBody>
      </p:sp>
      <p:sp>
        <p:nvSpPr>
          <p:cNvPr id="185359" name="矩形 23"/>
          <p:cNvSpPr/>
          <p:nvPr/>
        </p:nvSpPr>
        <p:spPr>
          <a:xfrm>
            <a:off x="1820235" y="5139870"/>
            <a:ext cx="7259438" cy="516348"/>
          </a:xfrm>
          <a:prstGeom prst="rect">
            <a:avLst/>
          </a:prstGeom>
          <a:noFill/>
          <a:ln w="9525">
            <a:noFill/>
          </a:ln>
        </p:spPr>
        <p:txBody>
          <a:bodyPr wrap="square" lIns="128577" tIns="64288" rIns="128577" bIns="64288" anchor="t">
            <a:spAutoFit/>
          </a:bodyPr>
          <a:lstStyle/>
          <a:p>
            <a:pPr>
              <a:lnSpc>
                <a:spcPct val="150000"/>
              </a:lnSpc>
            </a:pPr>
            <a:r>
              <a:rPr lang="en-US" altLang="zh-CN" sz="1900" b="1">
                <a:solidFill>
                  <a:srgbClr val="404040"/>
                </a:solidFill>
                <a:latin typeface="微软雅黑" panose="020B0503020204020204" pitchFamily="34" charset="-122"/>
                <a:ea typeface="微软雅黑" panose="020B0503020204020204" pitchFamily="34" charset="-122"/>
              </a:rPr>
              <a:t>D</a:t>
            </a:r>
            <a:r>
              <a:rPr lang="zh-CN" altLang="en-US" sz="1900" b="1">
                <a:solidFill>
                  <a:srgbClr val="404040"/>
                </a:solidFill>
                <a:latin typeface="微软雅黑" panose="020B0503020204020204" pitchFamily="34" charset="-122"/>
                <a:ea typeface="微软雅黑" panose="020B0503020204020204" pitchFamily="34" charset="-122"/>
              </a:rPr>
              <a:t>（风险值）</a:t>
            </a:r>
            <a:r>
              <a:rPr lang="en-US" altLang="zh-CN" sz="1900" b="1">
                <a:solidFill>
                  <a:srgbClr val="404040"/>
                </a:solidFill>
                <a:latin typeface="微软雅黑" panose="020B0503020204020204" pitchFamily="34" charset="-122"/>
                <a:ea typeface="微软雅黑" panose="020B0503020204020204" pitchFamily="34" charset="-122"/>
              </a:rPr>
              <a:t>=L×E×C   </a:t>
            </a:r>
            <a:r>
              <a:rPr lang="zh-CN" altLang="en-US" sz="1900" b="1">
                <a:solidFill>
                  <a:srgbClr val="404040"/>
                </a:solidFill>
                <a:latin typeface="微软雅黑" panose="020B0503020204020204" pitchFamily="34" charset="-122"/>
                <a:ea typeface="微软雅黑" panose="020B0503020204020204" pitchFamily="34" charset="-122"/>
              </a:rPr>
              <a:t>风险值</a:t>
            </a:r>
            <a:r>
              <a:rPr lang="en-US" altLang="zh-CN" sz="1900" b="1">
                <a:solidFill>
                  <a:srgbClr val="404040"/>
                </a:solidFill>
                <a:latin typeface="微软雅黑" panose="020B0503020204020204" pitchFamily="34" charset="-122"/>
                <a:ea typeface="微软雅黑" panose="020B0503020204020204" pitchFamily="34" charset="-122"/>
              </a:rPr>
              <a:t>D</a:t>
            </a:r>
            <a:r>
              <a:rPr lang="zh-CN" altLang="en-US" sz="1900" b="1">
                <a:solidFill>
                  <a:srgbClr val="404040"/>
                </a:solidFill>
                <a:latin typeface="微软雅黑" panose="020B0503020204020204" pitchFamily="34" charset="-122"/>
                <a:ea typeface="微软雅黑" panose="020B0503020204020204" pitchFamily="34" charset="-122"/>
              </a:rPr>
              <a:t>越大，事件越严重</a:t>
            </a:r>
            <a:endParaRPr lang="zh-CN" altLang="en-US" sz="1900" b="1" dirty="0">
              <a:solidFill>
                <a:srgbClr val="404040"/>
              </a:solidFill>
              <a:latin typeface="微软雅黑" panose="020B0503020204020204" pitchFamily="34" charset="-122"/>
              <a:ea typeface="微软雅黑" panose="020B0503020204020204" pitchFamily="34" charset="-122"/>
            </a:endParaRPr>
          </a:p>
        </p:txBody>
      </p:sp>
      <p:sp>
        <p:nvSpPr>
          <p:cNvPr id="2" name="文本框 1"/>
          <p:cNvSpPr txBox="1"/>
          <p:nvPr/>
        </p:nvSpPr>
        <p:spPr>
          <a:xfrm>
            <a:off x="976426" y="1623998"/>
            <a:ext cx="7487132" cy="481799"/>
          </a:xfrm>
          <a:prstGeom prst="rect">
            <a:avLst/>
          </a:prstGeom>
          <a:noFill/>
          <a:ln w="9525">
            <a:noFill/>
          </a:ln>
        </p:spPr>
        <p:txBody>
          <a:bodyPr wrap="square" anchor="t">
            <a:spAutoFit/>
          </a:bodyPr>
          <a:lstStyle/>
          <a:p>
            <a:r>
              <a:rPr lang="zh-CN" altLang="en-US" sz="2530" b="1">
                <a:solidFill>
                  <a:srgbClr val="404040"/>
                </a:solidFill>
                <a:latin typeface="微软雅黑" panose="020B0503020204020204" pitchFamily="34" charset="-122"/>
                <a:ea typeface="微软雅黑" panose="020B0503020204020204" pitchFamily="34" charset="-122"/>
              </a:rPr>
              <a:t>危险源评价</a:t>
            </a:r>
            <a:r>
              <a:rPr lang="en-US" altLang="zh-CN" sz="2530" b="1">
                <a:solidFill>
                  <a:srgbClr val="404040"/>
                </a:solidFill>
                <a:latin typeface="微软雅黑" panose="020B0503020204020204" pitchFamily="34" charset="-122"/>
                <a:ea typeface="微软雅黑" panose="020B0503020204020204" pitchFamily="34" charset="-122"/>
              </a:rPr>
              <a:t>——</a:t>
            </a:r>
            <a:r>
              <a:rPr lang="zh-CN" altLang="en-US" sz="2530" b="1">
                <a:solidFill>
                  <a:srgbClr val="404040"/>
                </a:solidFill>
                <a:latin typeface="微软雅黑" panose="020B0503020204020204" pitchFamily="34" charset="-122"/>
                <a:ea typeface="微软雅黑" panose="020B0503020204020204" pitchFamily="34" charset="-122"/>
              </a:rPr>
              <a:t>作业条件危险性评价方法</a:t>
            </a:r>
            <a:r>
              <a:rPr lang="en-US" altLang="zh-CN" sz="2530" b="1">
                <a:solidFill>
                  <a:srgbClr val="404040"/>
                </a:solidFill>
                <a:latin typeface="微软雅黑" panose="020B0503020204020204" pitchFamily="34" charset="-122"/>
                <a:ea typeface="微软雅黑" panose="020B0503020204020204" pitchFamily="34" charset="-122"/>
              </a:rPr>
              <a:t>--LEC</a:t>
            </a:r>
            <a:r>
              <a:rPr lang="zh-CN" altLang="en-US" sz="2530" b="1">
                <a:solidFill>
                  <a:srgbClr val="404040"/>
                </a:solidFill>
                <a:latin typeface="微软雅黑" panose="020B0503020204020204" pitchFamily="34" charset="-122"/>
                <a:ea typeface="微软雅黑" panose="020B0503020204020204" pitchFamily="34" charset="-122"/>
              </a:rPr>
              <a:t>法</a:t>
            </a:r>
          </a:p>
        </p:txBody>
      </p:sp>
      <p:sp>
        <p:nvSpPr>
          <p:cNvPr id="21"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2"/>
                                        </p:tgtEl>
                                        <p:attrNameLst>
                                          <p:attrName>ppt_y</p:attrName>
                                        </p:attrNameLst>
                                      </p:cBhvr>
                                      <p:tavLst>
                                        <p:tav tm="0">
                                          <p:val>
                                            <p:strVal val="#ppt_y"/>
                                          </p:val>
                                        </p:tav>
                                        <p:tav tm="100000">
                                          <p:val>
                                            <p:strVal val="#ppt_y"/>
                                          </p:val>
                                        </p:tav>
                                      </p:tavLst>
                                    </p:anim>
                                    <p:anim calcmode="lin" valueType="num">
                                      <p:cBhvr>
                                        <p:cTn id="9"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2"/>
                                        </p:tgtEl>
                                      </p:cBhvr>
                                    </p:animEffect>
                                  </p:childTnLst>
                                </p:cTn>
                              </p:par>
                            </p:childTnLst>
                          </p:cTn>
                        </p:par>
                        <p:par>
                          <p:cTn id="12" fill="hold">
                            <p:stCondLst>
                              <p:cond delay="1649"/>
                            </p:stCondLst>
                            <p:childTnLst>
                              <p:par>
                                <p:cTn id="13" presetID="42" presetClass="entr" presetSubtype="0" fill="hold" grpId="0" nodeType="afterEffect">
                                  <p:stCondLst>
                                    <p:cond delay="0"/>
                                  </p:stCondLst>
                                  <p:childTnLst>
                                    <p:set>
                                      <p:cBhvr>
                                        <p:cTn id="14" dur="1" fill="hold">
                                          <p:stCondLst>
                                            <p:cond delay="0"/>
                                          </p:stCondLst>
                                        </p:cTn>
                                        <p:tgtEl>
                                          <p:spTgt spid="185350"/>
                                        </p:tgtEl>
                                        <p:attrNameLst>
                                          <p:attrName>style.visibility</p:attrName>
                                        </p:attrNameLst>
                                      </p:cBhvr>
                                      <p:to>
                                        <p:strVal val="visible"/>
                                      </p:to>
                                    </p:set>
                                    <p:animEffect transition="in" filter="fade">
                                      <p:cBhvr>
                                        <p:cTn id="15" dur="1000"/>
                                        <p:tgtEl>
                                          <p:spTgt spid="185350"/>
                                        </p:tgtEl>
                                      </p:cBhvr>
                                    </p:animEffect>
                                    <p:anim calcmode="lin" valueType="num">
                                      <p:cBhvr>
                                        <p:cTn id="16" dur="1000" fill="hold"/>
                                        <p:tgtEl>
                                          <p:spTgt spid="185350"/>
                                        </p:tgtEl>
                                        <p:attrNameLst>
                                          <p:attrName>ppt_x</p:attrName>
                                        </p:attrNameLst>
                                      </p:cBhvr>
                                      <p:tavLst>
                                        <p:tav tm="0">
                                          <p:val>
                                            <p:strVal val="#ppt_x"/>
                                          </p:val>
                                        </p:tav>
                                        <p:tav tm="100000">
                                          <p:val>
                                            <p:strVal val="#ppt_x"/>
                                          </p:val>
                                        </p:tav>
                                      </p:tavLst>
                                    </p:anim>
                                    <p:anim calcmode="lin" valueType="num">
                                      <p:cBhvr>
                                        <p:cTn id="17" dur="1000" fill="hold"/>
                                        <p:tgtEl>
                                          <p:spTgt spid="185350"/>
                                        </p:tgtEl>
                                        <p:attrNameLst>
                                          <p:attrName>ppt_y</p:attrName>
                                        </p:attrNameLst>
                                      </p:cBhvr>
                                      <p:tavLst>
                                        <p:tav tm="0">
                                          <p:val>
                                            <p:strVal val="#ppt_y+.1"/>
                                          </p:val>
                                        </p:tav>
                                        <p:tav tm="100000">
                                          <p:val>
                                            <p:strVal val="#ppt_y"/>
                                          </p:val>
                                        </p:tav>
                                      </p:tavLst>
                                    </p:anim>
                                  </p:childTnLst>
                                </p:cTn>
                              </p:par>
                            </p:childTnLst>
                          </p:cTn>
                        </p:par>
                        <p:par>
                          <p:cTn id="18" fill="hold">
                            <p:stCondLst>
                              <p:cond delay="2649"/>
                            </p:stCondLst>
                            <p:childTnLst>
                              <p:par>
                                <p:cTn id="19" presetID="53" presetClass="entr" presetSubtype="16"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childTnLst>
                          </p:cTn>
                        </p:par>
                        <p:par>
                          <p:cTn id="24" fill="hold">
                            <p:stCondLst>
                              <p:cond delay="3149"/>
                            </p:stCondLst>
                            <p:childTnLst>
                              <p:par>
                                <p:cTn id="25" presetID="41" presetClass="entr" presetSubtype="0" fill="hold" grpId="0" nodeType="afterEffect">
                                  <p:stCondLst>
                                    <p:cond delay="0"/>
                                  </p:stCondLst>
                                  <p:iterate type="lt">
                                    <p:tmPct val="10000"/>
                                  </p:iterate>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17"/>
                                        </p:tgtEl>
                                        <p:attrNameLst>
                                          <p:attrName>ppt_y</p:attrName>
                                        </p:attrNameLst>
                                      </p:cBhvr>
                                      <p:tavLst>
                                        <p:tav tm="0">
                                          <p:val>
                                            <p:strVal val="#ppt_y"/>
                                          </p:val>
                                        </p:tav>
                                        <p:tav tm="100000">
                                          <p:val>
                                            <p:strVal val="#ppt_y"/>
                                          </p:val>
                                        </p:tav>
                                      </p:tavLst>
                                    </p:anim>
                                    <p:anim calcmode="lin" valueType="num">
                                      <p:cBhvr>
                                        <p:cTn id="29" dur="50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17"/>
                                        </p:tgtEl>
                                      </p:cBhvr>
                                    </p:animEffect>
                                  </p:childTnLst>
                                </p:cTn>
                              </p:par>
                              <p:par>
                                <p:cTn id="32" presetID="41" presetClass="entr" presetSubtype="0" fill="hold" grpId="0" nodeType="withEffect">
                                  <p:stCondLst>
                                    <p:cond delay="0"/>
                                  </p:stCondLst>
                                  <p:iterate type="lt">
                                    <p:tmPct val="10000"/>
                                  </p:iterate>
                                  <p:childTnLst>
                                    <p:set>
                                      <p:cBhvr>
                                        <p:cTn id="33" dur="1" fill="hold">
                                          <p:stCondLst>
                                            <p:cond delay="0"/>
                                          </p:stCondLst>
                                        </p:cTn>
                                        <p:tgtEl>
                                          <p:spTgt spid="185356"/>
                                        </p:tgtEl>
                                        <p:attrNameLst>
                                          <p:attrName>style.visibility</p:attrName>
                                        </p:attrNameLst>
                                      </p:cBhvr>
                                      <p:to>
                                        <p:strVal val="visible"/>
                                      </p:to>
                                    </p:set>
                                    <p:anim calcmode="lin" valueType="num">
                                      <p:cBhvr>
                                        <p:cTn id="34" dur="500" fill="hold"/>
                                        <p:tgtEl>
                                          <p:spTgt spid="185356"/>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185356"/>
                                        </p:tgtEl>
                                        <p:attrNameLst>
                                          <p:attrName>ppt_y</p:attrName>
                                        </p:attrNameLst>
                                      </p:cBhvr>
                                      <p:tavLst>
                                        <p:tav tm="0">
                                          <p:val>
                                            <p:strVal val="#ppt_y"/>
                                          </p:val>
                                        </p:tav>
                                        <p:tav tm="100000">
                                          <p:val>
                                            <p:strVal val="#ppt_y"/>
                                          </p:val>
                                        </p:tav>
                                      </p:tavLst>
                                    </p:anim>
                                    <p:anim calcmode="lin" valueType="num">
                                      <p:cBhvr>
                                        <p:cTn id="36" dur="500" fill="hold"/>
                                        <p:tgtEl>
                                          <p:spTgt spid="185356"/>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185356"/>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185356"/>
                                        </p:tgtEl>
                                      </p:cBhvr>
                                    </p:animEffect>
                                  </p:childTnLst>
                                </p:cTn>
                              </p:par>
                            </p:childTnLst>
                          </p:cTn>
                        </p:par>
                        <p:par>
                          <p:cTn id="39" fill="hold">
                            <p:stCondLst>
                              <p:cond delay="4300"/>
                            </p:stCondLst>
                            <p:childTnLst>
                              <p:par>
                                <p:cTn id="40" presetID="41" presetClass="entr" presetSubtype="0" fill="hold" grpId="0" nodeType="afterEffect">
                                  <p:stCondLst>
                                    <p:cond delay="0"/>
                                  </p:stCondLst>
                                  <p:iterate type="lt">
                                    <p:tmPct val="10000"/>
                                  </p:iterate>
                                  <p:childTnLst>
                                    <p:set>
                                      <p:cBhvr>
                                        <p:cTn id="41" dur="1" fill="hold">
                                          <p:stCondLst>
                                            <p:cond delay="0"/>
                                          </p:stCondLst>
                                        </p:cTn>
                                        <p:tgtEl>
                                          <p:spTgt spid="18"/>
                                        </p:tgtEl>
                                        <p:attrNameLst>
                                          <p:attrName>style.visibility</p:attrName>
                                        </p:attrNameLst>
                                      </p:cBhvr>
                                      <p:to>
                                        <p:strVal val="visible"/>
                                      </p:to>
                                    </p:set>
                                    <p:anim calcmode="lin" valueType="num">
                                      <p:cBhvr>
                                        <p:cTn id="42" dur="500" fill="hold"/>
                                        <p:tgtEl>
                                          <p:spTgt spid="18"/>
                                        </p:tgtEl>
                                        <p:attrNameLst>
                                          <p:attrName>ppt_x</p:attrName>
                                        </p:attrNameLst>
                                      </p:cBhvr>
                                      <p:tavLst>
                                        <p:tav tm="0">
                                          <p:val>
                                            <p:strVal val="#ppt_x"/>
                                          </p:val>
                                        </p:tav>
                                        <p:tav tm="50000">
                                          <p:val>
                                            <p:strVal val="#ppt_x+.1"/>
                                          </p:val>
                                        </p:tav>
                                        <p:tav tm="100000">
                                          <p:val>
                                            <p:strVal val="#ppt_x"/>
                                          </p:val>
                                        </p:tav>
                                      </p:tavLst>
                                    </p:anim>
                                    <p:anim calcmode="lin" valueType="num">
                                      <p:cBhvr>
                                        <p:cTn id="43" dur="500" fill="hold"/>
                                        <p:tgtEl>
                                          <p:spTgt spid="18"/>
                                        </p:tgtEl>
                                        <p:attrNameLst>
                                          <p:attrName>ppt_y</p:attrName>
                                        </p:attrNameLst>
                                      </p:cBhvr>
                                      <p:tavLst>
                                        <p:tav tm="0">
                                          <p:val>
                                            <p:strVal val="#ppt_y"/>
                                          </p:val>
                                        </p:tav>
                                        <p:tav tm="100000">
                                          <p:val>
                                            <p:strVal val="#ppt_y"/>
                                          </p:val>
                                        </p:tav>
                                      </p:tavLst>
                                    </p:anim>
                                    <p:anim calcmode="lin" valueType="num">
                                      <p:cBhvr>
                                        <p:cTn id="44" dur="500" fill="hold"/>
                                        <p:tgtEl>
                                          <p:spTgt spid="18"/>
                                        </p:tgtEl>
                                        <p:attrNameLst>
                                          <p:attrName>ppt_h</p:attrName>
                                        </p:attrNameLst>
                                      </p:cBhvr>
                                      <p:tavLst>
                                        <p:tav tm="0">
                                          <p:val>
                                            <p:strVal val="#ppt_h/10"/>
                                          </p:val>
                                        </p:tav>
                                        <p:tav tm="50000">
                                          <p:val>
                                            <p:strVal val="#ppt_h+.01"/>
                                          </p:val>
                                        </p:tav>
                                        <p:tav tm="100000">
                                          <p:val>
                                            <p:strVal val="#ppt_h"/>
                                          </p:val>
                                        </p:tav>
                                      </p:tavLst>
                                    </p:anim>
                                    <p:anim calcmode="lin" valueType="num">
                                      <p:cBhvr>
                                        <p:cTn id="45" dur="500" fill="hold"/>
                                        <p:tgtEl>
                                          <p:spTgt spid="18"/>
                                        </p:tgtEl>
                                        <p:attrNameLst>
                                          <p:attrName>ppt_w</p:attrName>
                                        </p:attrNameLst>
                                      </p:cBhvr>
                                      <p:tavLst>
                                        <p:tav tm="0">
                                          <p:val>
                                            <p:strVal val="#ppt_w/10"/>
                                          </p:val>
                                        </p:tav>
                                        <p:tav tm="50000">
                                          <p:val>
                                            <p:strVal val="#ppt_w+.01"/>
                                          </p:val>
                                        </p:tav>
                                        <p:tav tm="100000">
                                          <p:val>
                                            <p:strVal val="#ppt_w"/>
                                          </p:val>
                                        </p:tav>
                                      </p:tavLst>
                                    </p:anim>
                                    <p:animEffect transition="in" filter="fade">
                                      <p:cBhvr>
                                        <p:cTn id="46" dur="500" tmFilter="0,0; .5, 1; 1, 1"/>
                                        <p:tgtEl>
                                          <p:spTgt spid="18"/>
                                        </p:tgtEl>
                                      </p:cBhvr>
                                    </p:animEffect>
                                  </p:childTnLst>
                                </p:cTn>
                              </p:par>
                            </p:childTnLst>
                          </p:cTn>
                        </p:par>
                        <p:par>
                          <p:cTn id="47" fill="hold">
                            <p:stCondLst>
                              <p:cond delay="4849"/>
                            </p:stCondLst>
                            <p:childTnLst>
                              <p:par>
                                <p:cTn id="48" presetID="41" presetClass="entr" presetSubtype="0" fill="hold" grpId="0" nodeType="afterEffect">
                                  <p:stCondLst>
                                    <p:cond delay="0"/>
                                  </p:stCondLst>
                                  <p:iterate type="lt">
                                    <p:tmPct val="10000"/>
                                  </p:iterate>
                                  <p:childTnLst>
                                    <p:set>
                                      <p:cBhvr>
                                        <p:cTn id="49" dur="1" fill="hold">
                                          <p:stCondLst>
                                            <p:cond delay="0"/>
                                          </p:stCondLst>
                                        </p:cTn>
                                        <p:tgtEl>
                                          <p:spTgt spid="185357"/>
                                        </p:tgtEl>
                                        <p:attrNameLst>
                                          <p:attrName>style.visibility</p:attrName>
                                        </p:attrNameLst>
                                      </p:cBhvr>
                                      <p:to>
                                        <p:strVal val="visible"/>
                                      </p:to>
                                    </p:set>
                                    <p:anim calcmode="lin" valueType="num">
                                      <p:cBhvr>
                                        <p:cTn id="50" dur="500" fill="hold"/>
                                        <p:tgtEl>
                                          <p:spTgt spid="185357"/>
                                        </p:tgtEl>
                                        <p:attrNameLst>
                                          <p:attrName>ppt_x</p:attrName>
                                        </p:attrNameLst>
                                      </p:cBhvr>
                                      <p:tavLst>
                                        <p:tav tm="0">
                                          <p:val>
                                            <p:strVal val="#ppt_x"/>
                                          </p:val>
                                        </p:tav>
                                        <p:tav tm="50000">
                                          <p:val>
                                            <p:strVal val="#ppt_x+.1"/>
                                          </p:val>
                                        </p:tav>
                                        <p:tav tm="100000">
                                          <p:val>
                                            <p:strVal val="#ppt_x"/>
                                          </p:val>
                                        </p:tav>
                                      </p:tavLst>
                                    </p:anim>
                                    <p:anim calcmode="lin" valueType="num">
                                      <p:cBhvr>
                                        <p:cTn id="51" dur="500" fill="hold"/>
                                        <p:tgtEl>
                                          <p:spTgt spid="185357"/>
                                        </p:tgtEl>
                                        <p:attrNameLst>
                                          <p:attrName>ppt_y</p:attrName>
                                        </p:attrNameLst>
                                      </p:cBhvr>
                                      <p:tavLst>
                                        <p:tav tm="0">
                                          <p:val>
                                            <p:strVal val="#ppt_y"/>
                                          </p:val>
                                        </p:tav>
                                        <p:tav tm="100000">
                                          <p:val>
                                            <p:strVal val="#ppt_y"/>
                                          </p:val>
                                        </p:tav>
                                      </p:tavLst>
                                    </p:anim>
                                    <p:anim calcmode="lin" valueType="num">
                                      <p:cBhvr>
                                        <p:cTn id="52" dur="500" fill="hold"/>
                                        <p:tgtEl>
                                          <p:spTgt spid="185357"/>
                                        </p:tgtEl>
                                        <p:attrNameLst>
                                          <p:attrName>ppt_h</p:attrName>
                                        </p:attrNameLst>
                                      </p:cBhvr>
                                      <p:tavLst>
                                        <p:tav tm="0">
                                          <p:val>
                                            <p:strVal val="#ppt_h/10"/>
                                          </p:val>
                                        </p:tav>
                                        <p:tav tm="50000">
                                          <p:val>
                                            <p:strVal val="#ppt_h+.01"/>
                                          </p:val>
                                        </p:tav>
                                        <p:tav tm="100000">
                                          <p:val>
                                            <p:strVal val="#ppt_h"/>
                                          </p:val>
                                        </p:tav>
                                      </p:tavLst>
                                    </p:anim>
                                    <p:anim calcmode="lin" valueType="num">
                                      <p:cBhvr>
                                        <p:cTn id="53" dur="500" fill="hold"/>
                                        <p:tgtEl>
                                          <p:spTgt spid="185357"/>
                                        </p:tgtEl>
                                        <p:attrNameLst>
                                          <p:attrName>ppt_w</p:attrName>
                                        </p:attrNameLst>
                                      </p:cBhvr>
                                      <p:tavLst>
                                        <p:tav tm="0">
                                          <p:val>
                                            <p:strVal val="#ppt_w/10"/>
                                          </p:val>
                                        </p:tav>
                                        <p:tav tm="50000">
                                          <p:val>
                                            <p:strVal val="#ppt_w+.01"/>
                                          </p:val>
                                        </p:tav>
                                        <p:tav tm="100000">
                                          <p:val>
                                            <p:strVal val="#ppt_w"/>
                                          </p:val>
                                        </p:tav>
                                      </p:tavLst>
                                    </p:anim>
                                    <p:animEffect transition="in" filter="fade">
                                      <p:cBhvr>
                                        <p:cTn id="54" dur="500" tmFilter="0,0; .5, 1; 1, 1"/>
                                        <p:tgtEl>
                                          <p:spTgt spid="185357"/>
                                        </p:tgtEl>
                                      </p:cBhvr>
                                    </p:animEffect>
                                  </p:childTnLst>
                                </p:cTn>
                              </p:par>
                            </p:childTnLst>
                          </p:cTn>
                        </p:par>
                        <p:par>
                          <p:cTn id="55" fill="hold">
                            <p:stCondLst>
                              <p:cond delay="6050"/>
                            </p:stCondLst>
                            <p:childTnLst>
                              <p:par>
                                <p:cTn id="56" presetID="41" presetClass="entr" presetSubtype="0" fill="hold" grpId="0" nodeType="afterEffect">
                                  <p:stCondLst>
                                    <p:cond delay="0"/>
                                  </p:stCondLst>
                                  <p:iterate type="lt">
                                    <p:tmPct val="10000"/>
                                  </p:iterate>
                                  <p:childTnLst>
                                    <p:set>
                                      <p:cBhvr>
                                        <p:cTn id="57" dur="1" fill="hold">
                                          <p:stCondLst>
                                            <p:cond delay="0"/>
                                          </p:stCondLst>
                                        </p:cTn>
                                        <p:tgtEl>
                                          <p:spTgt spid="19"/>
                                        </p:tgtEl>
                                        <p:attrNameLst>
                                          <p:attrName>style.visibility</p:attrName>
                                        </p:attrNameLst>
                                      </p:cBhvr>
                                      <p:to>
                                        <p:strVal val="visible"/>
                                      </p:to>
                                    </p:set>
                                    <p:anim calcmode="lin" valueType="num">
                                      <p:cBhvr>
                                        <p:cTn id="58" dur="50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59" dur="500" fill="hold"/>
                                        <p:tgtEl>
                                          <p:spTgt spid="19"/>
                                        </p:tgtEl>
                                        <p:attrNameLst>
                                          <p:attrName>ppt_y</p:attrName>
                                        </p:attrNameLst>
                                      </p:cBhvr>
                                      <p:tavLst>
                                        <p:tav tm="0">
                                          <p:val>
                                            <p:strVal val="#ppt_y"/>
                                          </p:val>
                                        </p:tav>
                                        <p:tav tm="100000">
                                          <p:val>
                                            <p:strVal val="#ppt_y"/>
                                          </p:val>
                                        </p:tav>
                                      </p:tavLst>
                                    </p:anim>
                                    <p:anim calcmode="lin" valueType="num">
                                      <p:cBhvr>
                                        <p:cTn id="60" dur="50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61" dur="50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62" dur="500" tmFilter="0,0; .5, 1; 1, 1"/>
                                        <p:tgtEl>
                                          <p:spTgt spid="19"/>
                                        </p:tgtEl>
                                      </p:cBhvr>
                                    </p:animEffect>
                                  </p:childTnLst>
                                </p:cTn>
                              </p:par>
                            </p:childTnLst>
                          </p:cTn>
                        </p:par>
                        <p:par>
                          <p:cTn id="63" fill="hold">
                            <p:stCondLst>
                              <p:cond delay="6599"/>
                            </p:stCondLst>
                            <p:childTnLst>
                              <p:par>
                                <p:cTn id="64" presetID="41" presetClass="entr" presetSubtype="0" fill="hold" grpId="0" nodeType="afterEffect">
                                  <p:stCondLst>
                                    <p:cond delay="0"/>
                                  </p:stCondLst>
                                  <p:iterate type="lt">
                                    <p:tmPct val="10000"/>
                                  </p:iterate>
                                  <p:childTnLst>
                                    <p:set>
                                      <p:cBhvr>
                                        <p:cTn id="65" dur="1" fill="hold">
                                          <p:stCondLst>
                                            <p:cond delay="0"/>
                                          </p:stCondLst>
                                        </p:cTn>
                                        <p:tgtEl>
                                          <p:spTgt spid="185358"/>
                                        </p:tgtEl>
                                        <p:attrNameLst>
                                          <p:attrName>style.visibility</p:attrName>
                                        </p:attrNameLst>
                                      </p:cBhvr>
                                      <p:to>
                                        <p:strVal val="visible"/>
                                      </p:to>
                                    </p:set>
                                    <p:anim calcmode="lin" valueType="num">
                                      <p:cBhvr>
                                        <p:cTn id="66" dur="500" fill="hold"/>
                                        <p:tgtEl>
                                          <p:spTgt spid="185358"/>
                                        </p:tgtEl>
                                        <p:attrNameLst>
                                          <p:attrName>ppt_x</p:attrName>
                                        </p:attrNameLst>
                                      </p:cBhvr>
                                      <p:tavLst>
                                        <p:tav tm="0">
                                          <p:val>
                                            <p:strVal val="#ppt_x"/>
                                          </p:val>
                                        </p:tav>
                                        <p:tav tm="50000">
                                          <p:val>
                                            <p:strVal val="#ppt_x+.1"/>
                                          </p:val>
                                        </p:tav>
                                        <p:tav tm="100000">
                                          <p:val>
                                            <p:strVal val="#ppt_x"/>
                                          </p:val>
                                        </p:tav>
                                      </p:tavLst>
                                    </p:anim>
                                    <p:anim calcmode="lin" valueType="num">
                                      <p:cBhvr>
                                        <p:cTn id="67" dur="500" fill="hold"/>
                                        <p:tgtEl>
                                          <p:spTgt spid="185358"/>
                                        </p:tgtEl>
                                        <p:attrNameLst>
                                          <p:attrName>ppt_y</p:attrName>
                                        </p:attrNameLst>
                                      </p:cBhvr>
                                      <p:tavLst>
                                        <p:tav tm="0">
                                          <p:val>
                                            <p:strVal val="#ppt_y"/>
                                          </p:val>
                                        </p:tav>
                                        <p:tav tm="100000">
                                          <p:val>
                                            <p:strVal val="#ppt_y"/>
                                          </p:val>
                                        </p:tav>
                                      </p:tavLst>
                                    </p:anim>
                                    <p:anim calcmode="lin" valueType="num">
                                      <p:cBhvr>
                                        <p:cTn id="68" dur="500" fill="hold"/>
                                        <p:tgtEl>
                                          <p:spTgt spid="185358"/>
                                        </p:tgtEl>
                                        <p:attrNameLst>
                                          <p:attrName>ppt_h</p:attrName>
                                        </p:attrNameLst>
                                      </p:cBhvr>
                                      <p:tavLst>
                                        <p:tav tm="0">
                                          <p:val>
                                            <p:strVal val="#ppt_h/10"/>
                                          </p:val>
                                        </p:tav>
                                        <p:tav tm="50000">
                                          <p:val>
                                            <p:strVal val="#ppt_h+.01"/>
                                          </p:val>
                                        </p:tav>
                                        <p:tav tm="100000">
                                          <p:val>
                                            <p:strVal val="#ppt_h"/>
                                          </p:val>
                                        </p:tav>
                                      </p:tavLst>
                                    </p:anim>
                                    <p:anim calcmode="lin" valueType="num">
                                      <p:cBhvr>
                                        <p:cTn id="69" dur="500" fill="hold"/>
                                        <p:tgtEl>
                                          <p:spTgt spid="185358"/>
                                        </p:tgtEl>
                                        <p:attrNameLst>
                                          <p:attrName>ppt_w</p:attrName>
                                        </p:attrNameLst>
                                      </p:cBhvr>
                                      <p:tavLst>
                                        <p:tav tm="0">
                                          <p:val>
                                            <p:strVal val="#ppt_w/10"/>
                                          </p:val>
                                        </p:tav>
                                        <p:tav tm="50000">
                                          <p:val>
                                            <p:strVal val="#ppt_w+.01"/>
                                          </p:val>
                                        </p:tav>
                                        <p:tav tm="100000">
                                          <p:val>
                                            <p:strVal val="#ppt_w"/>
                                          </p:val>
                                        </p:tav>
                                      </p:tavLst>
                                    </p:anim>
                                    <p:animEffect transition="in" filter="fade">
                                      <p:cBhvr>
                                        <p:cTn id="70" dur="500" tmFilter="0,0; .5, 1; 1, 1"/>
                                        <p:tgtEl>
                                          <p:spTgt spid="185358"/>
                                        </p:tgtEl>
                                      </p:cBhvr>
                                    </p:animEffect>
                                  </p:childTnLst>
                                </p:cTn>
                              </p:par>
                            </p:childTnLst>
                          </p:cTn>
                        </p:par>
                        <p:par>
                          <p:cTn id="71" fill="hold">
                            <p:stCondLst>
                              <p:cond delay="7550"/>
                            </p:stCondLst>
                            <p:childTnLst>
                              <p:par>
                                <p:cTn id="72" presetID="41" presetClass="entr" presetSubtype="0" fill="hold" grpId="0" nodeType="afterEffect">
                                  <p:stCondLst>
                                    <p:cond delay="0"/>
                                  </p:stCondLst>
                                  <p:iterate type="lt">
                                    <p:tmPct val="10000"/>
                                  </p:iterate>
                                  <p:childTnLst>
                                    <p:set>
                                      <p:cBhvr>
                                        <p:cTn id="73" dur="1" fill="hold">
                                          <p:stCondLst>
                                            <p:cond delay="0"/>
                                          </p:stCondLst>
                                        </p:cTn>
                                        <p:tgtEl>
                                          <p:spTgt spid="20"/>
                                        </p:tgtEl>
                                        <p:attrNameLst>
                                          <p:attrName>style.visibility</p:attrName>
                                        </p:attrNameLst>
                                      </p:cBhvr>
                                      <p:to>
                                        <p:strVal val="visible"/>
                                      </p:to>
                                    </p:set>
                                    <p:anim calcmode="lin" valueType="num">
                                      <p:cBhvr>
                                        <p:cTn id="74" dur="50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75" dur="500" fill="hold"/>
                                        <p:tgtEl>
                                          <p:spTgt spid="20"/>
                                        </p:tgtEl>
                                        <p:attrNameLst>
                                          <p:attrName>ppt_y</p:attrName>
                                        </p:attrNameLst>
                                      </p:cBhvr>
                                      <p:tavLst>
                                        <p:tav tm="0">
                                          <p:val>
                                            <p:strVal val="#ppt_y"/>
                                          </p:val>
                                        </p:tav>
                                        <p:tav tm="100000">
                                          <p:val>
                                            <p:strVal val="#ppt_y"/>
                                          </p:val>
                                        </p:tav>
                                      </p:tavLst>
                                    </p:anim>
                                    <p:anim calcmode="lin" valueType="num">
                                      <p:cBhvr>
                                        <p:cTn id="76" dur="50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77" dur="50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78" dur="500" tmFilter="0,0; .5, 1; 1, 1"/>
                                        <p:tgtEl>
                                          <p:spTgt spid="20"/>
                                        </p:tgtEl>
                                      </p:cBhvr>
                                    </p:animEffect>
                                  </p:childTnLst>
                                </p:cTn>
                              </p:par>
                            </p:childTnLst>
                          </p:cTn>
                        </p:par>
                        <p:par>
                          <p:cTn id="79" fill="hold">
                            <p:stCondLst>
                              <p:cond delay="8099"/>
                            </p:stCondLst>
                            <p:childTnLst>
                              <p:par>
                                <p:cTn id="80" presetID="41" presetClass="entr" presetSubtype="0" fill="hold" grpId="0" nodeType="afterEffect">
                                  <p:stCondLst>
                                    <p:cond delay="0"/>
                                  </p:stCondLst>
                                  <p:iterate type="lt">
                                    <p:tmPct val="10000"/>
                                  </p:iterate>
                                  <p:childTnLst>
                                    <p:set>
                                      <p:cBhvr>
                                        <p:cTn id="81" dur="1" fill="hold">
                                          <p:stCondLst>
                                            <p:cond delay="0"/>
                                          </p:stCondLst>
                                        </p:cTn>
                                        <p:tgtEl>
                                          <p:spTgt spid="185359"/>
                                        </p:tgtEl>
                                        <p:attrNameLst>
                                          <p:attrName>style.visibility</p:attrName>
                                        </p:attrNameLst>
                                      </p:cBhvr>
                                      <p:to>
                                        <p:strVal val="visible"/>
                                      </p:to>
                                    </p:set>
                                    <p:anim calcmode="lin" valueType="num">
                                      <p:cBhvr>
                                        <p:cTn id="82" dur="500" fill="hold"/>
                                        <p:tgtEl>
                                          <p:spTgt spid="185359"/>
                                        </p:tgtEl>
                                        <p:attrNameLst>
                                          <p:attrName>ppt_x</p:attrName>
                                        </p:attrNameLst>
                                      </p:cBhvr>
                                      <p:tavLst>
                                        <p:tav tm="0">
                                          <p:val>
                                            <p:strVal val="#ppt_x"/>
                                          </p:val>
                                        </p:tav>
                                        <p:tav tm="50000">
                                          <p:val>
                                            <p:strVal val="#ppt_x+.1"/>
                                          </p:val>
                                        </p:tav>
                                        <p:tav tm="100000">
                                          <p:val>
                                            <p:strVal val="#ppt_x"/>
                                          </p:val>
                                        </p:tav>
                                      </p:tavLst>
                                    </p:anim>
                                    <p:anim calcmode="lin" valueType="num">
                                      <p:cBhvr>
                                        <p:cTn id="83" dur="500" fill="hold"/>
                                        <p:tgtEl>
                                          <p:spTgt spid="185359"/>
                                        </p:tgtEl>
                                        <p:attrNameLst>
                                          <p:attrName>ppt_y</p:attrName>
                                        </p:attrNameLst>
                                      </p:cBhvr>
                                      <p:tavLst>
                                        <p:tav tm="0">
                                          <p:val>
                                            <p:strVal val="#ppt_y"/>
                                          </p:val>
                                        </p:tav>
                                        <p:tav tm="100000">
                                          <p:val>
                                            <p:strVal val="#ppt_y"/>
                                          </p:val>
                                        </p:tav>
                                      </p:tavLst>
                                    </p:anim>
                                    <p:anim calcmode="lin" valueType="num">
                                      <p:cBhvr>
                                        <p:cTn id="84" dur="500" fill="hold"/>
                                        <p:tgtEl>
                                          <p:spTgt spid="185359"/>
                                        </p:tgtEl>
                                        <p:attrNameLst>
                                          <p:attrName>ppt_h</p:attrName>
                                        </p:attrNameLst>
                                      </p:cBhvr>
                                      <p:tavLst>
                                        <p:tav tm="0">
                                          <p:val>
                                            <p:strVal val="#ppt_h/10"/>
                                          </p:val>
                                        </p:tav>
                                        <p:tav tm="50000">
                                          <p:val>
                                            <p:strVal val="#ppt_h+.01"/>
                                          </p:val>
                                        </p:tav>
                                        <p:tav tm="100000">
                                          <p:val>
                                            <p:strVal val="#ppt_h"/>
                                          </p:val>
                                        </p:tav>
                                      </p:tavLst>
                                    </p:anim>
                                    <p:anim calcmode="lin" valueType="num">
                                      <p:cBhvr>
                                        <p:cTn id="85" dur="500" fill="hold"/>
                                        <p:tgtEl>
                                          <p:spTgt spid="185359"/>
                                        </p:tgtEl>
                                        <p:attrNameLst>
                                          <p:attrName>ppt_w</p:attrName>
                                        </p:attrNameLst>
                                      </p:cBhvr>
                                      <p:tavLst>
                                        <p:tav tm="0">
                                          <p:val>
                                            <p:strVal val="#ppt_w/10"/>
                                          </p:val>
                                        </p:tav>
                                        <p:tav tm="50000">
                                          <p:val>
                                            <p:strVal val="#ppt_w+.01"/>
                                          </p:val>
                                        </p:tav>
                                        <p:tav tm="100000">
                                          <p:val>
                                            <p:strVal val="#ppt_w"/>
                                          </p:val>
                                        </p:tav>
                                      </p:tavLst>
                                    </p:anim>
                                    <p:animEffect transition="in" filter="fade">
                                      <p:cBhvr>
                                        <p:cTn id="86" dur="500" tmFilter="0,0; .5, 1; 1, 1"/>
                                        <p:tgtEl>
                                          <p:spTgt spid="1853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0" grpId="0" bldLvl="0" animBg="1"/>
      <p:bldP spid="17" grpId="0" bldLvl="0" animBg="1"/>
      <p:bldP spid="18" grpId="0" bldLvl="0" animBg="1"/>
      <p:bldP spid="19" grpId="0" bldLvl="0" animBg="1"/>
      <p:bldP spid="20" grpId="0" bldLvl="0" animBg="1"/>
      <p:bldP spid="185356" grpId="0"/>
      <p:bldP spid="185357" grpId="0"/>
      <p:bldP spid="185358" grpId="0"/>
      <p:bldP spid="185359" grpId="0"/>
      <p:bldP spid="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780252" y="980719"/>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LEC评价法</a:t>
            </a:r>
          </a:p>
        </p:txBody>
      </p:sp>
      <p:sp>
        <p:nvSpPr>
          <p:cNvPr id="46082" name="Rectangle 2"/>
          <p:cNvSpPr>
            <a:spLocks noGrp="1"/>
          </p:cNvSpPr>
          <p:nvPr/>
        </p:nvSpPr>
        <p:spPr>
          <a:xfrm>
            <a:off x="758777" y="1394629"/>
            <a:ext cx="11560520" cy="683084"/>
          </a:xfrm>
          <a:prstGeom prst="rect">
            <a:avLst/>
          </a:prstGeom>
          <a:noFill/>
          <a:ln w="9525">
            <a:noFill/>
          </a:ln>
        </p:spPr>
        <p:txBody>
          <a:bodyPr wrap="square" lIns="96435" tIns="48218" rIns="96435" bIns="48218" anchor="t"/>
          <a:lstStyle/>
          <a:p>
            <a:pPr marL="361315" indent="-361315" algn="ctr">
              <a:spcBef>
                <a:spcPct val="20000"/>
              </a:spcBef>
            </a:pPr>
            <a:r>
              <a:rPr lang="en-US" altLang="zh-CN" sz="2530" b="1">
                <a:solidFill>
                  <a:srgbClr val="D74B4B"/>
                </a:solidFill>
                <a:latin typeface="微软雅黑" panose="020B0503020204020204" pitchFamily="34" charset="-122"/>
                <a:ea typeface="微软雅黑" panose="020B0503020204020204" pitchFamily="34" charset="-122"/>
              </a:rPr>
              <a:t>L</a:t>
            </a:r>
            <a:r>
              <a:rPr lang="zh-CN" altLang="en-US" sz="2530" b="1">
                <a:solidFill>
                  <a:srgbClr val="D74B4B"/>
                </a:solidFill>
                <a:latin typeface="微软雅黑" panose="020B0503020204020204" pitchFamily="34" charset="-122"/>
                <a:ea typeface="微软雅黑" panose="020B0503020204020204" pitchFamily="34" charset="-122"/>
              </a:rPr>
              <a:t>（事故发生的可能性）</a:t>
            </a:r>
          </a:p>
        </p:txBody>
      </p:sp>
      <p:graphicFrame>
        <p:nvGraphicFramePr>
          <p:cNvPr id="80011" name="Group 139"/>
          <p:cNvGraphicFramePr>
            <a:graphicFrameLocks noGrp="1"/>
          </p:cNvGraphicFramePr>
          <p:nvPr/>
        </p:nvGraphicFramePr>
        <p:xfrm>
          <a:off x="758777" y="2062645"/>
          <a:ext cx="11560520" cy="4860275"/>
        </p:xfrm>
        <a:graphic>
          <a:graphicData uri="http://schemas.openxmlformats.org/drawingml/2006/table">
            <a:tbl>
              <a:tblPr>
                <a:effectLst/>
                <a:tableStyleId>{5940675A-B579-460E-94D1-54222C63F5DA}</a:tableStyleId>
              </a:tblPr>
              <a:tblGrid>
                <a:gridCol w="1390946">
                  <a:extLst>
                    <a:ext uri="{9D8B030D-6E8A-4147-A177-3AD203B41FA5}">
                      <a16:colId xmlns:a16="http://schemas.microsoft.com/office/drawing/2014/main" val="20000"/>
                    </a:ext>
                  </a:extLst>
                </a:gridCol>
                <a:gridCol w="3460957">
                  <a:extLst>
                    <a:ext uri="{9D8B030D-6E8A-4147-A177-3AD203B41FA5}">
                      <a16:colId xmlns:a16="http://schemas.microsoft.com/office/drawing/2014/main" val="20001"/>
                    </a:ext>
                  </a:extLst>
                </a:gridCol>
                <a:gridCol w="6708617">
                  <a:extLst>
                    <a:ext uri="{9D8B030D-6E8A-4147-A177-3AD203B41FA5}">
                      <a16:colId xmlns:a16="http://schemas.microsoft.com/office/drawing/2014/main" val="20002"/>
                    </a:ext>
                  </a:extLst>
                </a:gridCol>
              </a:tblGrid>
              <a:tr h="562539">
                <a:tc>
                  <a:txBody>
                    <a:bodyPr/>
                    <a:lstStyle/>
                    <a:p>
                      <a:pPr marL="0" marR="0" lvl="0" indent="0" algn="ctr" defTabSz="914400" rtl="0" eaLnBrk="1" fontAlgn="base" latinLnBrk="0" hangingPunct="1">
                        <a:lnSpc>
                          <a:spcPct val="65000"/>
                        </a:lnSpc>
                        <a:spcBef>
                          <a:spcPct val="20000"/>
                        </a:spcBef>
                        <a:spcAft>
                          <a:spcPct val="0"/>
                        </a:spcAft>
                        <a:buClrTx/>
                        <a:buSzTx/>
                        <a:buFontTx/>
                        <a:buNone/>
                      </a:pPr>
                      <a:r>
                        <a:rPr kumimoji="0" lang="zh-CN" altLang="en-US" sz="21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分数值</a:t>
                      </a:r>
                    </a:p>
                  </a:txBody>
                  <a:tcPr marL="94917" marR="94917" marT="0" marB="49357" anchor="ctr"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65000"/>
                        </a:lnSpc>
                        <a:spcBef>
                          <a:spcPct val="20000"/>
                        </a:spcBef>
                        <a:spcAft>
                          <a:spcPct val="0"/>
                        </a:spcAft>
                        <a:buClrTx/>
                        <a:buSzTx/>
                        <a:buFontTx/>
                        <a:buNone/>
                      </a:pPr>
                      <a:r>
                        <a:rPr kumimoji="0" lang="zh-CN" altLang="en-US" sz="21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事故发生的可能性</a:t>
                      </a:r>
                    </a:p>
                  </a:txBody>
                  <a:tcPr marL="94917" marR="94917" marT="0" marB="4935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65000"/>
                        </a:lnSpc>
                        <a:spcBef>
                          <a:spcPct val="20000"/>
                        </a:spcBef>
                        <a:spcAft>
                          <a:spcPct val="0"/>
                        </a:spcAft>
                        <a:buClrTx/>
                        <a:buSzTx/>
                        <a:buFontTx/>
                        <a:buNone/>
                      </a:pPr>
                      <a:r>
                        <a:rPr kumimoji="0" lang="zh-CN" altLang="en-US" sz="21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判定方法参考</a:t>
                      </a:r>
                    </a:p>
                  </a:txBody>
                  <a:tcPr marL="0" marR="0" marT="0" marB="0" anchor="ctr"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559191">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10</a:t>
                      </a:r>
                    </a:p>
                  </a:txBody>
                  <a:tcPr marL="96435" marR="96435" marT="48218" marB="48218" anchor="ctr"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完全可以预料</a:t>
                      </a:r>
                    </a:p>
                  </a:txBody>
                  <a:tcPr marL="96435" marR="96435" marT="48218" marB="4821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a:lnSpc>
                          <a:spcPts val="1880"/>
                        </a:lnSpc>
                        <a:spcBef>
                          <a:spcPts val="0"/>
                        </a:spcBef>
                        <a:spcAft>
                          <a:spcPct val="0"/>
                        </a:spcAft>
                        <a:buClrTx/>
                        <a:buSzTx/>
                        <a:buFontTx/>
                        <a:buNone/>
                      </a:pP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无控制方法或没有检查，一定会发生事故 （每年发生事故</a:t>
                      </a:r>
                      <a:r>
                        <a:rPr kumimoji="0" lang="en-US" altLang="zh-CN"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3</a:t>
                      </a: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次或</a:t>
                      </a:r>
                      <a:r>
                        <a:rPr kumimoji="0" lang="en-US" altLang="zh-CN"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3</a:t>
                      </a: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次以上）</a:t>
                      </a:r>
                    </a:p>
                  </a:txBody>
                  <a:tcPr marL="0" marR="0" marT="0" marB="0" anchor="ctr"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619463">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6</a:t>
                      </a:r>
                    </a:p>
                  </a:txBody>
                  <a:tcPr marL="96435" marR="96435" marT="48218" marB="48218" anchor="ctr"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相当可能</a:t>
                      </a:r>
                    </a:p>
                  </a:txBody>
                  <a:tcPr marL="96435" marR="96435" marT="48218" marB="4821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a:lnSpc>
                          <a:spcPts val="1880"/>
                        </a:lnSpc>
                        <a:spcBef>
                          <a:spcPts val="0"/>
                        </a:spcBef>
                        <a:spcAft>
                          <a:spcPct val="0"/>
                        </a:spcAft>
                        <a:buClrTx/>
                        <a:buSzTx/>
                        <a:buFontTx/>
                        <a:buNone/>
                      </a:pP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无本质安全的防护措施，基于人的安全意识要求等措施（每年发生事故</a:t>
                      </a:r>
                      <a:r>
                        <a:rPr kumimoji="0" lang="en-US" altLang="zh-CN"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1~2</a:t>
                      </a: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次）</a:t>
                      </a:r>
                    </a:p>
                  </a:txBody>
                  <a:tcPr marL="0" marR="0" marT="0" marB="0" anchor="ctr"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60866">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3</a:t>
                      </a:r>
                    </a:p>
                  </a:txBody>
                  <a:tcPr marL="96435" marR="96435" marT="48218" marB="48218" anchor="ctr"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65000"/>
                        </a:lnSpc>
                        <a:spcBef>
                          <a:spcPct val="20000"/>
                        </a:spcBef>
                        <a:spcAft>
                          <a:spcPct val="0"/>
                        </a:spcAft>
                        <a:buClrTx/>
                        <a:buSzTx/>
                        <a:buFontTx/>
                        <a:buNone/>
                      </a:pPr>
                      <a:r>
                        <a:rPr kumimoji="0" lang="zh-CN" altLang="en-US"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可能，但不经常</a:t>
                      </a:r>
                    </a:p>
                  </a:txBody>
                  <a:tcPr marL="96435" marR="96435" marT="48218" marB="4821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a:lnSpc>
                          <a:spcPts val="1880"/>
                        </a:lnSpc>
                        <a:spcBef>
                          <a:spcPts val="0"/>
                        </a:spcBef>
                        <a:spcAft>
                          <a:spcPct val="0"/>
                        </a:spcAft>
                        <a:buClrTx/>
                        <a:buSzTx/>
                        <a:buFontTx/>
                        <a:buNone/>
                      </a:pP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采取了硬件的防护措施，但过程仍有可能失控（每两年发生事故</a:t>
                      </a:r>
                      <a:r>
                        <a:rPr kumimoji="0" lang="en-US" altLang="zh-CN"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1</a:t>
                      </a: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次）</a:t>
                      </a:r>
                    </a:p>
                  </a:txBody>
                  <a:tcPr marL="0" marR="0" marT="0" marB="0" anchor="ctr"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808651">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1</a:t>
                      </a:r>
                    </a:p>
                  </a:txBody>
                  <a:tcPr marL="96435" marR="96435" marT="48218" marB="48218" anchor="ctr"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可能性小，完全意外</a:t>
                      </a:r>
                    </a:p>
                  </a:txBody>
                  <a:tcPr marL="96435" marR="96435" marT="48218" marB="4821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a:lnSpc>
                          <a:spcPts val="1880"/>
                        </a:lnSpc>
                        <a:spcBef>
                          <a:spcPts val="0"/>
                        </a:spcBef>
                        <a:spcAft>
                          <a:spcPct val="0"/>
                        </a:spcAft>
                        <a:buClrTx/>
                        <a:buSzTx/>
                        <a:buFontTx/>
                        <a:buNone/>
                      </a:pP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采取了可靠的防护措施过程基本受控，现有条件下几乎不可能发生安全事故（每三年发生事故</a:t>
                      </a:r>
                      <a:r>
                        <a:rPr kumimoji="0" lang="en-US" altLang="zh-CN"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1</a:t>
                      </a: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次）</a:t>
                      </a:r>
                    </a:p>
                  </a:txBody>
                  <a:tcPr marL="0" marR="0" marT="0" marB="0" anchor="ctr"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627835">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0.5</a:t>
                      </a:r>
                    </a:p>
                  </a:txBody>
                  <a:tcPr marL="96435" marR="96435" marT="48218" marB="48218" anchor="ctr"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65000"/>
                        </a:lnSpc>
                        <a:spcBef>
                          <a:spcPct val="20000"/>
                        </a:spcBef>
                        <a:spcAft>
                          <a:spcPct val="0"/>
                        </a:spcAft>
                        <a:buClrTx/>
                        <a:buSzTx/>
                        <a:buFontTx/>
                        <a:buNone/>
                      </a:pPr>
                      <a:r>
                        <a:rPr kumimoji="0" lang="zh-CN" altLang="en-US"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很不可能，可以设想</a:t>
                      </a:r>
                    </a:p>
                  </a:txBody>
                  <a:tcPr marL="96435" marR="96435" marT="48218" marB="4821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a:lnSpc>
                          <a:spcPts val="1880"/>
                        </a:lnSpc>
                        <a:spcBef>
                          <a:spcPts val="0"/>
                        </a:spcBef>
                        <a:spcAft>
                          <a:spcPct val="0"/>
                        </a:spcAft>
                        <a:buClrTx/>
                        <a:buSzTx/>
                        <a:buFontTx/>
                        <a:buNone/>
                      </a:pP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采取了本质安全的防护措施，过程受控，但理论上会发生安全事故（每五年发生事故</a:t>
                      </a:r>
                      <a:r>
                        <a:rPr kumimoji="0" lang="en-US" altLang="zh-CN"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1</a:t>
                      </a: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次）</a:t>
                      </a:r>
                    </a:p>
                  </a:txBody>
                  <a:tcPr marL="0" marR="0" marT="0" marB="0" anchor="ctr"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559191">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0.2</a:t>
                      </a:r>
                    </a:p>
                  </a:txBody>
                  <a:tcPr marL="96435" marR="96435" marT="48218" marB="48218" anchor="ctr"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极不可能</a:t>
                      </a:r>
                    </a:p>
                  </a:txBody>
                  <a:tcPr marL="96435" marR="96435" marT="48218" marB="4821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a:lnSpc>
                          <a:spcPts val="1880"/>
                        </a:lnSpc>
                        <a:spcBef>
                          <a:spcPts val="0"/>
                        </a:spcBef>
                        <a:spcAft>
                          <a:spcPct val="0"/>
                        </a:spcAft>
                        <a:buClrTx/>
                        <a:buSzTx/>
                        <a:buFontTx/>
                        <a:buNone/>
                      </a:pP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采取了本质安全的防护措施，采用防错法，过程受控，极不可能发生安全事故（每十年发生事故</a:t>
                      </a:r>
                      <a:r>
                        <a:rPr kumimoji="0" lang="en-US" altLang="zh-CN"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1</a:t>
                      </a: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次）</a:t>
                      </a:r>
                    </a:p>
                  </a:txBody>
                  <a:tcPr marL="0" marR="0" marT="0" marB="0" anchor="ctr"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562539">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0.1</a:t>
                      </a:r>
                    </a:p>
                  </a:txBody>
                  <a:tcPr marL="96435" marR="96435" marT="48218" marB="48218" anchor="ctr"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实际不可能</a:t>
                      </a:r>
                    </a:p>
                  </a:txBody>
                  <a:tcPr marL="96435" marR="96435" marT="48218" marB="4821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a:lnSpc>
                          <a:spcPts val="1880"/>
                        </a:lnSpc>
                        <a:spcBef>
                          <a:spcPts val="0"/>
                        </a:spcBef>
                        <a:spcAft>
                          <a:spcPct val="0"/>
                        </a:spcAft>
                        <a:buClrTx/>
                        <a:buSzTx/>
                        <a:buFontTx/>
                        <a:buNone/>
                      </a:pP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本质安全，过程受控，不可能发生安全事故（</a:t>
                      </a:r>
                      <a:r>
                        <a:rPr kumimoji="0" lang="en-US" altLang="zh-CN"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0</a:t>
                      </a: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事故）</a:t>
                      </a:r>
                    </a:p>
                  </a:txBody>
                  <a:tcPr marL="0" marR="0" marT="0" marB="0" anchor="ctr"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bl>
          </a:graphicData>
        </a:graphic>
      </p:graphicFrame>
      <p:sp>
        <p:nvSpPr>
          <p:cNvPr id="7"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6082"/>
                                        </p:tgtEl>
                                        <p:attrNameLst>
                                          <p:attrName>style.visibility</p:attrName>
                                        </p:attrNameLst>
                                      </p:cBhvr>
                                      <p:to>
                                        <p:strVal val="visible"/>
                                      </p:to>
                                    </p:set>
                                    <p:anim calcmode="lin" valueType="num">
                                      <p:cBhvr>
                                        <p:cTn id="7" dur="500" fill="hold"/>
                                        <p:tgtEl>
                                          <p:spTgt spid="46082"/>
                                        </p:tgtEl>
                                        <p:attrNameLst>
                                          <p:attrName>ppt_w</p:attrName>
                                        </p:attrNameLst>
                                      </p:cBhvr>
                                      <p:tavLst>
                                        <p:tav tm="0">
                                          <p:val>
                                            <p:fltVal val="0"/>
                                          </p:val>
                                        </p:tav>
                                        <p:tav tm="100000">
                                          <p:val>
                                            <p:strVal val="#ppt_w"/>
                                          </p:val>
                                        </p:tav>
                                      </p:tavLst>
                                    </p:anim>
                                    <p:anim calcmode="lin" valueType="num">
                                      <p:cBhvr>
                                        <p:cTn id="8" dur="500" fill="hold"/>
                                        <p:tgtEl>
                                          <p:spTgt spid="46082"/>
                                        </p:tgtEl>
                                        <p:attrNameLst>
                                          <p:attrName>ppt_h</p:attrName>
                                        </p:attrNameLst>
                                      </p:cBhvr>
                                      <p:tavLst>
                                        <p:tav tm="0">
                                          <p:val>
                                            <p:fltVal val="0"/>
                                          </p:val>
                                        </p:tav>
                                        <p:tav tm="100000">
                                          <p:val>
                                            <p:strVal val="#ppt_h"/>
                                          </p:val>
                                        </p:tav>
                                      </p:tavLst>
                                    </p:anim>
                                    <p:animEffect transition="in" filter="fade">
                                      <p:cBhvr>
                                        <p:cTn id="9" dur="500"/>
                                        <p:tgtEl>
                                          <p:spTgt spid="46082"/>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80011"/>
                                        </p:tgtEl>
                                        <p:attrNameLst>
                                          <p:attrName>style.visibility</p:attrName>
                                        </p:attrNameLst>
                                      </p:cBhvr>
                                      <p:to>
                                        <p:strVal val="visible"/>
                                      </p:to>
                                    </p:set>
                                    <p:anim calcmode="lin" valueType="num">
                                      <p:cBhvr>
                                        <p:cTn id="13" dur="500" fill="hold"/>
                                        <p:tgtEl>
                                          <p:spTgt spid="80011"/>
                                        </p:tgtEl>
                                        <p:attrNameLst>
                                          <p:attrName>ppt_w</p:attrName>
                                        </p:attrNameLst>
                                      </p:cBhvr>
                                      <p:tavLst>
                                        <p:tav tm="0">
                                          <p:val>
                                            <p:fltVal val="0"/>
                                          </p:val>
                                        </p:tav>
                                        <p:tav tm="100000">
                                          <p:val>
                                            <p:strVal val="#ppt_w"/>
                                          </p:val>
                                        </p:tav>
                                      </p:tavLst>
                                    </p:anim>
                                    <p:anim calcmode="lin" valueType="num">
                                      <p:cBhvr>
                                        <p:cTn id="14" dur="500" fill="hold"/>
                                        <p:tgtEl>
                                          <p:spTgt spid="80011"/>
                                        </p:tgtEl>
                                        <p:attrNameLst>
                                          <p:attrName>ppt_h</p:attrName>
                                        </p:attrNameLst>
                                      </p:cBhvr>
                                      <p:tavLst>
                                        <p:tav tm="0">
                                          <p:val>
                                            <p:fltVal val="0"/>
                                          </p:val>
                                        </p:tav>
                                        <p:tav tm="100000">
                                          <p:val>
                                            <p:strVal val="#ppt_h"/>
                                          </p:val>
                                        </p:tav>
                                      </p:tavLst>
                                    </p:anim>
                                    <p:animEffect transition="in" filter="fade">
                                      <p:cBhvr>
                                        <p:cTn id="15" dur="500"/>
                                        <p:tgtEl>
                                          <p:spTgt spid="800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2" grpId="0" bldLvl="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733736" y="1119848"/>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LEC评价法</a:t>
            </a:r>
          </a:p>
        </p:txBody>
      </p:sp>
      <p:sp>
        <p:nvSpPr>
          <p:cNvPr id="47106" name="Rectangle 2"/>
          <p:cNvSpPr>
            <a:spLocks noGrp="1"/>
          </p:cNvSpPr>
          <p:nvPr/>
        </p:nvSpPr>
        <p:spPr>
          <a:xfrm>
            <a:off x="686786" y="1634044"/>
            <a:ext cx="11825048" cy="505616"/>
          </a:xfrm>
          <a:prstGeom prst="rect">
            <a:avLst/>
          </a:prstGeom>
          <a:noFill/>
          <a:ln w="9525">
            <a:noFill/>
          </a:ln>
        </p:spPr>
        <p:txBody>
          <a:bodyPr wrap="square" lIns="96435" tIns="48218" rIns="96435" bIns="48218" anchor="t"/>
          <a:lstStyle/>
          <a:p>
            <a:pPr marL="361315" indent="-361315" algn="ctr">
              <a:spcBef>
                <a:spcPct val="20000"/>
              </a:spcBef>
            </a:pPr>
            <a:r>
              <a:rPr lang="en-US" altLang="zh-CN" sz="2530" b="1">
                <a:solidFill>
                  <a:schemeClr val="accent2"/>
                </a:solidFill>
                <a:latin typeface="微软雅黑" panose="020B0503020204020204" pitchFamily="34" charset="-122"/>
                <a:ea typeface="微软雅黑" panose="020B0503020204020204" pitchFamily="34" charset="-122"/>
              </a:rPr>
              <a:t> E</a:t>
            </a:r>
            <a:r>
              <a:rPr lang="zh-CN" altLang="en-US" sz="2530" b="1">
                <a:solidFill>
                  <a:schemeClr val="accent2"/>
                </a:solidFill>
                <a:latin typeface="微软雅黑" panose="020B0503020204020204" pitchFamily="34" charset="-122"/>
                <a:ea typeface="微软雅黑" panose="020B0503020204020204" pitchFamily="34" charset="-122"/>
              </a:rPr>
              <a:t>（暴露于危险环境的频繁程度）</a:t>
            </a:r>
          </a:p>
        </p:txBody>
      </p:sp>
      <p:graphicFrame>
        <p:nvGraphicFramePr>
          <p:cNvPr id="80994" name="Group 98"/>
          <p:cNvGraphicFramePr>
            <a:graphicFrameLocks noGrp="1"/>
          </p:cNvGraphicFramePr>
          <p:nvPr/>
        </p:nvGraphicFramePr>
        <p:xfrm>
          <a:off x="569590" y="2389120"/>
          <a:ext cx="11941239" cy="4177526"/>
        </p:xfrm>
        <a:graphic>
          <a:graphicData uri="http://schemas.openxmlformats.org/drawingml/2006/table">
            <a:tbl>
              <a:tblPr>
                <a:effectLst/>
                <a:tableStyleId>{5940675A-B579-460E-94D1-54222C63F5DA}</a:tableStyleId>
              </a:tblPr>
              <a:tblGrid>
                <a:gridCol w="1480014">
                  <a:extLst>
                    <a:ext uri="{9D8B030D-6E8A-4147-A177-3AD203B41FA5}">
                      <a16:colId xmlns:a16="http://schemas.microsoft.com/office/drawing/2014/main" val="20000"/>
                    </a:ext>
                  </a:extLst>
                </a:gridCol>
                <a:gridCol w="4333563">
                  <a:extLst>
                    <a:ext uri="{9D8B030D-6E8A-4147-A177-3AD203B41FA5}">
                      <a16:colId xmlns:a16="http://schemas.microsoft.com/office/drawing/2014/main" val="20001"/>
                    </a:ext>
                  </a:extLst>
                </a:gridCol>
                <a:gridCol w="6127662">
                  <a:extLst>
                    <a:ext uri="{9D8B030D-6E8A-4147-A177-3AD203B41FA5}">
                      <a16:colId xmlns:a16="http://schemas.microsoft.com/office/drawing/2014/main" val="20002"/>
                    </a:ext>
                  </a:extLst>
                </a:gridCol>
              </a:tblGrid>
              <a:tr h="587988">
                <a:tc>
                  <a:txBody>
                    <a:bodyPr/>
                    <a:lstStyle/>
                    <a:p>
                      <a:pPr marL="0" marR="0" lvl="0" indent="0" algn="ctr" defTabSz="914400" rtl="0" eaLnBrk="1" fontAlgn="base" latinLnBrk="0" hangingPunct="1">
                        <a:lnSpc>
                          <a:spcPct val="70000"/>
                        </a:lnSpc>
                        <a:spcBef>
                          <a:spcPct val="20000"/>
                        </a:spcBef>
                        <a:spcAft>
                          <a:spcPct val="0"/>
                        </a:spcAft>
                        <a:buClrTx/>
                        <a:buSzTx/>
                        <a:buFontTx/>
                        <a:buNone/>
                      </a:pPr>
                      <a:r>
                        <a:rPr kumimoji="0" lang="zh-CN" altLang="en-US" sz="21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分数值</a:t>
                      </a:r>
                    </a:p>
                  </a:txBody>
                  <a:tcPr marL="96435" marR="96435" marT="48218" marB="48218" anchor="ctr"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频繁程度</a:t>
                      </a:r>
                    </a:p>
                  </a:txBody>
                  <a:tcPr marL="96435" marR="96435" marT="48218" marB="4821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判定方法参考</a:t>
                      </a:r>
                    </a:p>
                  </a:txBody>
                  <a:tcPr marL="96435" marR="96435" marT="48218" marB="48218" anchor="ctr"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594350">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10</a:t>
                      </a:r>
                    </a:p>
                  </a:txBody>
                  <a:tcPr marL="96435" marR="96435" marT="48218" marB="48218" anchor="ctr"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连续暴露</a:t>
                      </a:r>
                    </a:p>
                  </a:txBody>
                  <a:tcPr marL="96435" marR="96435" marT="48218" marB="4821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每</a:t>
                      </a:r>
                      <a:r>
                        <a:rPr kumimoji="0" lang="en-US" altLang="zh-CN"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1000</a:t>
                      </a: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小时内，暴露的时间≥</a:t>
                      </a:r>
                      <a:r>
                        <a:rPr kumimoji="0" lang="en-US" altLang="zh-CN"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200</a:t>
                      </a:r>
                      <a:r>
                        <a:rPr kumimoji="0" lang="en-US" altLang="zh-CN" sz="1500" b="0"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 </a:t>
                      </a:r>
                      <a:r>
                        <a:rPr kumimoji="0" lang="zh-CN" altLang="en-US" sz="1500" b="0"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小时</a:t>
                      </a:r>
                    </a:p>
                  </a:txBody>
                  <a:tcPr marL="96435" marR="96435" marT="48218" marB="48218" anchor="ctr"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596024">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6</a:t>
                      </a:r>
                    </a:p>
                  </a:txBody>
                  <a:tcPr marL="96435" marR="96435" marT="48218" marB="48218" anchor="ctr"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70000"/>
                        </a:lnSpc>
                        <a:spcBef>
                          <a:spcPct val="20000"/>
                        </a:spcBef>
                        <a:spcAft>
                          <a:spcPct val="0"/>
                        </a:spcAft>
                        <a:buClrTx/>
                        <a:buSzTx/>
                        <a:buFontTx/>
                        <a:buNone/>
                      </a:pPr>
                      <a:r>
                        <a:rPr kumimoji="0" lang="zh-CN" altLang="en-US"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每天工作时间内暴露</a:t>
                      </a:r>
                    </a:p>
                  </a:txBody>
                  <a:tcPr marL="96435" marR="96435" marT="48218" marB="4821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每</a:t>
                      </a:r>
                      <a:r>
                        <a:rPr kumimoji="0" lang="en-US" altLang="zh-CN"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1000</a:t>
                      </a: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小时内，暴露的时间≥</a:t>
                      </a:r>
                      <a:r>
                        <a:rPr kumimoji="0" lang="en-US" altLang="zh-CN"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50</a:t>
                      </a:r>
                      <a:r>
                        <a:rPr kumimoji="0" lang="en-US" altLang="zh-CN" sz="1500" b="0"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 </a:t>
                      </a:r>
                      <a:r>
                        <a:rPr kumimoji="0" lang="zh-CN" altLang="en-US" sz="1500" b="0"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小时</a:t>
                      </a:r>
                    </a:p>
                  </a:txBody>
                  <a:tcPr marL="96435" marR="96435" marT="48218" marB="48218" anchor="ctr"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612766">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3</a:t>
                      </a:r>
                    </a:p>
                  </a:txBody>
                  <a:tcPr marL="96435" marR="96435" marT="48218" marB="48218" anchor="ctr"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每周一次，或偶然暴露</a:t>
                      </a:r>
                    </a:p>
                  </a:txBody>
                  <a:tcPr marL="96435" marR="96435" marT="48218" marB="4821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每</a:t>
                      </a:r>
                      <a:r>
                        <a:rPr kumimoji="0" lang="en-US" altLang="zh-CN"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1000</a:t>
                      </a: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小时内，暴露的时间≥</a:t>
                      </a:r>
                      <a:r>
                        <a:rPr kumimoji="0" lang="en-US" altLang="zh-CN"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5</a:t>
                      </a:r>
                      <a:r>
                        <a:rPr kumimoji="0" lang="en-US" altLang="zh-CN" sz="1500" b="0"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 </a:t>
                      </a:r>
                      <a:r>
                        <a:rPr kumimoji="0" lang="zh-CN" altLang="en-US" sz="1500" b="0"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小时</a:t>
                      </a:r>
                    </a:p>
                  </a:txBody>
                  <a:tcPr marL="96435" marR="96435" marT="48218" marB="48218" anchor="ctr"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596024">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2</a:t>
                      </a:r>
                    </a:p>
                  </a:txBody>
                  <a:tcPr marL="96435" marR="96435" marT="48218" marB="48218" anchor="ctr"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每月暴露一次</a:t>
                      </a:r>
                    </a:p>
                  </a:txBody>
                  <a:tcPr marL="96435" marR="96435" marT="48218" marB="4821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每</a:t>
                      </a:r>
                      <a:r>
                        <a:rPr kumimoji="0" lang="en-US" altLang="zh-CN"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1000</a:t>
                      </a: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小时内，暴露的时间≥</a:t>
                      </a:r>
                      <a:r>
                        <a:rPr kumimoji="0" lang="en-US" altLang="zh-CN"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1</a:t>
                      </a:r>
                      <a:r>
                        <a:rPr kumimoji="0" lang="zh-CN" altLang="en-US" sz="1500" b="0"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小时</a:t>
                      </a:r>
                    </a:p>
                  </a:txBody>
                  <a:tcPr marL="96435" marR="96435" marT="48218" marB="48218" anchor="ctr"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594350">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1</a:t>
                      </a:r>
                    </a:p>
                  </a:txBody>
                  <a:tcPr marL="96435" marR="96435" marT="48218" marB="48218" anchor="ctr"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每年几次暴露</a:t>
                      </a:r>
                    </a:p>
                  </a:txBody>
                  <a:tcPr marL="96435" marR="96435" marT="48218" marB="4821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每</a:t>
                      </a:r>
                      <a:r>
                        <a:rPr kumimoji="0" lang="en-US" altLang="zh-CN"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1000</a:t>
                      </a: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小时内，暴露的时间≥</a:t>
                      </a:r>
                      <a:r>
                        <a:rPr kumimoji="0" lang="en-US" altLang="zh-CN"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0.1</a:t>
                      </a:r>
                      <a:r>
                        <a:rPr kumimoji="0" lang="zh-CN" altLang="en-US" sz="1500" b="0"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小时</a:t>
                      </a:r>
                    </a:p>
                  </a:txBody>
                  <a:tcPr marL="96435" marR="96435" marT="48218" marB="48218" anchor="ctr"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596024">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0.5</a:t>
                      </a:r>
                    </a:p>
                  </a:txBody>
                  <a:tcPr marL="96435" marR="96435" marT="48218" marB="48218" anchor="ctr"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非常罕见地暴露</a:t>
                      </a:r>
                    </a:p>
                  </a:txBody>
                  <a:tcPr marL="96435" marR="96435" marT="48218" marB="4821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每</a:t>
                      </a:r>
                      <a:r>
                        <a:rPr kumimoji="0" lang="en-US" altLang="zh-CN"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1000</a:t>
                      </a:r>
                      <a:r>
                        <a:rPr kumimoji="0" lang="zh-CN" altLang="en-US"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小时内，暴露的时间≥</a:t>
                      </a:r>
                      <a:r>
                        <a:rPr kumimoji="0" lang="en-US" altLang="zh-CN" sz="15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0.01</a:t>
                      </a:r>
                      <a:r>
                        <a:rPr kumimoji="0" lang="zh-CN" altLang="en-US" sz="1500" b="0"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小时</a:t>
                      </a:r>
                    </a:p>
                  </a:txBody>
                  <a:tcPr marL="96435" marR="96435" marT="48218" marB="48218" anchor="ctr"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bl>
          </a:graphicData>
        </a:graphic>
      </p:graphicFrame>
      <p:sp>
        <p:nvSpPr>
          <p:cNvPr id="7"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7106"/>
                                        </p:tgtEl>
                                        <p:attrNameLst>
                                          <p:attrName>style.visibility</p:attrName>
                                        </p:attrNameLst>
                                      </p:cBhvr>
                                      <p:to>
                                        <p:strVal val="visible"/>
                                      </p:to>
                                    </p:set>
                                    <p:anim calcmode="lin" valueType="num">
                                      <p:cBhvr>
                                        <p:cTn id="7" dur="500" fill="hold"/>
                                        <p:tgtEl>
                                          <p:spTgt spid="47106"/>
                                        </p:tgtEl>
                                        <p:attrNameLst>
                                          <p:attrName>ppt_w</p:attrName>
                                        </p:attrNameLst>
                                      </p:cBhvr>
                                      <p:tavLst>
                                        <p:tav tm="0">
                                          <p:val>
                                            <p:fltVal val="0"/>
                                          </p:val>
                                        </p:tav>
                                        <p:tav tm="100000">
                                          <p:val>
                                            <p:strVal val="#ppt_w"/>
                                          </p:val>
                                        </p:tav>
                                      </p:tavLst>
                                    </p:anim>
                                    <p:anim calcmode="lin" valueType="num">
                                      <p:cBhvr>
                                        <p:cTn id="8" dur="500" fill="hold"/>
                                        <p:tgtEl>
                                          <p:spTgt spid="47106"/>
                                        </p:tgtEl>
                                        <p:attrNameLst>
                                          <p:attrName>ppt_h</p:attrName>
                                        </p:attrNameLst>
                                      </p:cBhvr>
                                      <p:tavLst>
                                        <p:tav tm="0">
                                          <p:val>
                                            <p:fltVal val="0"/>
                                          </p:val>
                                        </p:tav>
                                        <p:tav tm="100000">
                                          <p:val>
                                            <p:strVal val="#ppt_h"/>
                                          </p:val>
                                        </p:tav>
                                      </p:tavLst>
                                    </p:anim>
                                    <p:animEffect transition="in" filter="fade">
                                      <p:cBhvr>
                                        <p:cTn id="9" dur="500"/>
                                        <p:tgtEl>
                                          <p:spTgt spid="47106"/>
                                        </p:tgtEl>
                                      </p:cBhvr>
                                    </p:animEffect>
                                  </p:childTnLst>
                                </p:cTn>
                              </p:par>
                              <p:par>
                                <p:cTn id="10" presetID="53" presetClass="entr" presetSubtype="16" fill="hold" nodeType="withEffect">
                                  <p:stCondLst>
                                    <p:cond delay="0"/>
                                  </p:stCondLst>
                                  <p:childTnLst>
                                    <p:set>
                                      <p:cBhvr>
                                        <p:cTn id="11" dur="1" fill="hold">
                                          <p:stCondLst>
                                            <p:cond delay="0"/>
                                          </p:stCondLst>
                                        </p:cTn>
                                        <p:tgtEl>
                                          <p:spTgt spid="80994"/>
                                        </p:tgtEl>
                                        <p:attrNameLst>
                                          <p:attrName>style.visibility</p:attrName>
                                        </p:attrNameLst>
                                      </p:cBhvr>
                                      <p:to>
                                        <p:strVal val="visible"/>
                                      </p:to>
                                    </p:set>
                                    <p:anim calcmode="lin" valueType="num">
                                      <p:cBhvr>
                                        <p:cTn id="12" dur="500" fill="hold"/>
                                        <p:tgtEl>
                                          <p:spTgt spid="80994"/>
                                        </p:tgtEl>
                                        <p:attrNameLst>
                                          <p:attrName>ppt_w</p:attrName>
                                        </p:attrNameLst>
                                      </p:cBhvr>
                                      <p:tavLst>
                                        <p:tav tm="0">
                                          <p:val>
                                            <p:fltVal val="0"/>
                                          </p:val>
                                        </p:tav>
                                        <p:tav tm="100000">
                                          <p:val>
                                            <p:strVal val="#ppt_w"/>
                                          </p:val>
                                        </p:tav>
                                      </p:tavLst>
                                    </p:anim>
                                    <p:anim calcmode="lin" valueType="num">
                                      <p:cBhvr>
                                        <p:cTn id="13" dur="500" fill="hold"/>
                                        <p:tgtEl>
                                          <p:spTgt spid="80994"/>
                                        </p:tgtEl>
                                        <p:attrNameLst>
                                          <p:attrName>ppt_h</p:attrName>
                                        </p:attrNameLst>
                                      </p:cBhvr>
                                      <p:tavLst>
                                        <p:tav tm="0">
                                          <p:val>
                                            <p:fltVal val="0"/>
                                          </p:val>
                                        </p:tav>
                                        <p:tav tm="100000">
                                          <p:val>
                                            <p:strVal val="#ppt_h"/>
                                          </p:val>
                                        </p:tav>
                                      </p:tavLst>
                                    </p:anim>
                                    <p:animEffect transition="in" filter="fade">
                                      <p:cBhvr>
                                        <p:cTn id="14" dur="500"/>
                                        <p:tgtEl>
                                          <p:spTgt spid="809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761702" y="982907"/>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LEC评价法</a:t>
            </a:r>
          </a:p>
        </p:txBody>
      </p:sp>
      <p:sp>
        <p:nvSpPr>
          <p:cNvPr id="3" name="Rectangle 2"/>
          <p:cNvSpPr>
            <a:spLocks noGrp="1"/>
          </p:cNvSpPr>
          <p:nvPr/>
        </p:nvSpPr>
        <p:spPr>
          <a:xfrm>
            <a:off x="644930" y="1736172"/>
            <a:ext cx="11841790" cy="452041"/>
          </a:xfrm>
          <a:prstGeom prst="rect">
            <a:avLst/>
          </a:prstGeom>
          <a:noFill/>
          <a:ln w="9525">
            <a:noFill/>
          </a:ln>
        </p:spPr>
        <p:txBody>
          <a:bodyPr wrap="square" lIns="96435" tIns="48218" rIns="96435" bIns="48218" anchor="t"/>
          <a:lstStyle/>
          <a:p>
            <a:pPr marL="361315" indent="-361315" algn="ctr">
              <a:lnSpc>
                <a:spcPct val="90000"/>
              </a:lnSpc>
              <a:spcBef>
                <a:spcPct val="20000"/>
              </a:spcBef>
            </a:pPr>
            <a:r>
              <a:rPr lang="en-US" altLang="zh-CN" sz="2530" b="1">
                <a:solidFill>
                  <a:schemeClr val="accent2"/>
                </a:solidFill>
                <a:latin typeface="微软雅黑" panose="020B0503020204020204" pitchFamily="34" charset="-122"/>
                <a:ea typeface="微软雅黑" panose="020B0503020204020204" pitchFamily="34" charset="-122"/>
              </a:rPr>
              <a:t>C</a:t>
            </a:r>
            <a:r>
              <a:rPr lang="zh-CN" altLang="en-US" sz="2530" b="1">
                <a:solidFill>
                  <a:schemeClr val="accent2"/>
                </a:solidFill>
                <a:latin typeface="微软雅黑" panose="020B0503020204020204" pitchFamily="34" charset="-122"/>
                <a:ea typeface="微软雅黑" panose="020B0503020204020204" pitchFamily="34" charset="-122"/>
              </a:rPr>
              <a:t>（发生事故产生的后果）</a:t>
            </a:r>
          </a:p>
        </p:txBody>
      </p:sp>
      <p:graphicFrame>
        <p:nvGraphicFramePr>
          <p:cNvPr id="2" name="Group 99"/>
          <p:cNvGraphicFramePr>
            <a:graphicFrameLocks noGrp="1"/>
          </p:cNvGraphicFramePr>
          <p:nvPr/>
        </p:nvGraphicFramePr>
        <p:xfrm>
          <a:off x="644930" y="2377399"/>
          <a:ext cx="11840786" cy="4115241"/>
        </p:xfrm>
        <a:graphic>
          <a:graphicData uri="http://schemas.openxmlformats.org/drawingml/2006/table">
            <a:tbl>
              <a:tblPr>
                <a:effectLst/>
                <a:tableStyleId>{5940675A-B579-460E-94D1-54222C63F5DA}</a:tableStyleId>
              </a:tblPr>
              <a:tblGrid>
                <a:gridCol w="1609265">
                  <a:extLst>
                    <a:ext uri="{9D8B030D-6E8A-4147-A177-3AD203B41FA5}">
                      <a16:colId xmlns:a16="http://schemas.microsoft.com/office/drawing/2014/main" val="20000"/>
                    </a:ext>
                  </a:extLst>
                </a:gridCol>
                <a:gridCol w="4138683">
                  <a:extLst>
                    <a:ext uri="{9D8B030D-6E8A-4147-A177-3AD203B41FA5}">
                      <a16:colId xmlns:a16="http://schemas.microsoft.com/office/drawing/2014/main" val="20001"/>
                    </a:ext>
                  </a:extLst>
                </a:gridCol>
                <a:gridCol w="6092838">
                  <a:extLst>
                    <a:ext uri="{9D8B030D-6E8A-4147-A177-3AD203B41FA5}">
                      <a16:colId xmlns:a16="http://schemas.microsoft.com/office/drawing/2014/main" val="20002"/>
                    </a:ext>
                  </a:extLst>
                </a:gridCol>
              </a:tblGrid>
              <a:tr h="562539">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分数值</a:t>
                      </a:r>
                    </a:p>
                  </a:txBody>
                  <a:tcPr marL="96435" marR="96435" marT="48225" marB="48225" anchor="ctr"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后果</a:t>
                      </a:r>
                    </a:p>
                  </a:txBody>
                  <a:tcPr marL="96435" marR="96435" marT="48225" marB="482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判定方法参考</a:t>
                      </a:r>
                    </a:p>
                  </a:txBody>
                  <a:tcPr marL="96435" marR="96435" marT="48225" marB="48225" anchor="ctr"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562539">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100</a:t>
                      </a:r>
                    </a:p>
                  </a:txBody>
                  <a:tcPr marL="96435" marR="96435" marT="48225" marB="48225" anchor="ctr"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大灾难，许多人死亡</a:t>
                      </a:r>
                    </a:p>
                  </a:txBody>
                  <a:tcPr marL="96435" marR="96435" marT="48225" marB="482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10</a:t>
                      </a:r>
                      <a:r>
                        <a:rPr kumimoji="0" lang="zh-CN" altLang="en-US"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人以上死亡，或者</a:t>
                      </a:r>
                      <a:r>
                        <a:rPr kumimoji="0" lang="en-US" altLang="zh-CN"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50</a:t>
                      </a:r>
                      <a:r>
                        <a:rPr kumimoji="0" lang="zh-CN" altLang="en-US"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人以上重伤</a:t>
                      </a:r>
                    </a:p>
                  </a:txBody>
                  <a:tcPr marL="96435" marR="96435" marT="48225" marB="48225" anchor="ctr"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562539">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40</a:t>
                      </a:r>
                    </a:p>
                  </a:txBody>
                  <a:tcPr marL="96435" marR="96435" marT="48225" marB="48225" anchor="ctr"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灾难，数人死亡</a:t>
                      </a:r>
                    </a:p>
                  </a:txBody>
                  <a:tcPr marL="96435" marR="96435" marT="48225" marB="482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3</a:t>
                      </a:r>
                      <a:r>
                        <a:rPr kumimoji="0" lang="zh-CN" altLang="en-US"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人以上死亡，或者</a:t>
                      </a:r>
                      <a:r>
                        <a:rPr kumimoji="0" lang="en-US" altLang="zh-CN"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10</a:t>
                      </a:r>
                      <a:r>
                        <a:rPr kumimoji="0" lang="zh-CN" altLang="en-US"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人以上重伤 </a:t>
                      </a:r>
                    </a:p>
                  </a:txBody>
                  <a:tcPr marL="96435" marR="96435" marT="48225" marB="48225" anchor="ctr"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62539">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15</a:t>
                      </a:r>
                    </a:p>
                  </a:txBody>
                  <a:tcPr marL="96435" marR="96435" marT="48225" marB="48225" anchor="ctr"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非常严重，一人死亡</a:t>
                      </a:r>
                    </a:p>
                  </a:txBody>
                  <a:tcPr marL="96435" marR="96435" marT="48225" marB="482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1</a:t>
                      </a:r>
                      <a:r>
                        <a:rPr kumimoji="0" lang="zh-CN" altLang="en-US"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人以上死亡，或者</a:t>
                      </a:r>
                      <a:r>
                        <a:rPr kumimoji="0" lang="en-US" altLang="zh-CN"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2</a:t>
                      </a:r>
                      <a:r>
                        <a:rPr kumimoji="0" lang="zh-CN" altLang="en-US"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人以上重伤 </a:t>
                      </a:r>
                    </a:p>
                  </a:txBody>
                  <a:tcPr marL="96435" marR="96435" marT="48225" marB="48225" anchor="ctr"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562539">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7</a:t>
                      </a:r>
                    </a:p>
                  </a:txBody>
                  <a:tcPr marL="96435" marR="96435" marT="48225" marB="48225" anchor="ctr"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严重，重伤</a:t>
                      </a:r>
                    </a:p>
                  </a:txBody>
                  <a:tcPr marL="96435" marR="96435" marT="48225" marB="482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1</a:t>
                      </a:r>
                      <a:r>
                        <a:rPr kumimoji="0" lang="zh-CN" altLang="en-US"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人完全丧失劳动能力，或者</a:t>
                      </a:r>
                      <a:r>
                        <a:rPr kumimoji="0" lang="en-US" altLang="zh-CN"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2</a:t>
                      </a:r>
                      <a:r>
                        <a:rPr kumimoji="0" lang="zh-CN" altLang="en-US"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人以上致残</a:t>
                      </a:r>
                    </a:p>
                  </a:txBody>
                  <a:tcPr marL="96435" marR="96435" marT="48225" marB="48225" anchor="ctr"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562539">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3</a:t>
                      </a:r>
                    </a:p>
                  </a:txBody>
                  <a:tcPr marL="96435" marR="96435" marT="48225" marB="48225" anchor="ctr"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重大，致残</a:t>
                      </a:r>
                    </a:p>
                  </a:txBody>
                  <a:tcPr marL="96435" marR="96435" marT="48225" marB="482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1</a:t>
                      </a:r>
                      <a:r>
                        <a:rPr kumimoji="0" lang="zh-CN" altLang="en-US"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人致残，</a:t>
                      </a:r>
                      <a:r>
                        <a:rPr kumimoji="0" lang="en-US" altLang="zh-CN"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2</a:t>
                      </a:r>
                      <a:r>
                        <a:rPr kumimoji="0" lang="zh-CN" altLang="en-US"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人以上轻伤</a:t>
                      </a:r>
                    </a:p>
                  </a:txBody>
                  <a:tcPr marL="96435" marR="96435" marT="48225" marB="48225" anchor="ctr"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740007">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1</a:t>
                      </a:r>
                    </a:p>
                  </a:txBody>
                  <a:tcPr marL="96435" marR="96435" marT="48225" marB="48225" anchor="ctr"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引人注目，不利于基本的健康安全要求</a:t>
                      </a:r>
                    </a:p>
                  </a:txBody>
                  <a:tcPr marL="96435" marR="96435" marT="48225" marB="482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造成轻微伤或其它安全隐患</a:t>
                      </a:r>
                    </a:p>
                  </a:txBody>
                  <a:tcPr marL="96435" marR="96435" marT="48225" marB="48225" anchor="ctr"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bl>
          </a:graphicData>
        </a:graphic>
      </p:graphicFrame>
      <p:sp>
        <p:nvSpPr>
          <p:cNvPr id="7"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任意多边形 28"/>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30" name="任意多边形 29"/>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2" name="组合 31"/>
          <p:cNvGrpSpPr/>
          <p:nvPr/>
        </p:nvGrpSpPr>
        <p:grpSpPr>
          <a:xfrm>
            <a:off x="1211068" y="1630802"/>
            <a:ext cx="9744571" cy="3733287"/>
            <a:chOff x="1289774" y="2043258"/>
            <a:chExt cx="9744571" cy="3733287"/>
          </a:xfrm>
        </p:grpSpPr>
        <p:sp>
          <p:nvSpPr>
            <p:cNvPr id="33" name="矩形 32"/>
            <p:cNvSpPr/>
            <p:nvPr/>
          </p:nvSpPr>
          <p:spPr>
            <a:xfrm>
              <a:off x="1289774" y="2043258"/>
              <a:ext cx="9719279" cy="537285"/>
            </a:xfrm>
            <a:prstGeom prst="rect">
              <a:avLst/>
            </a:prstGeom>
            <a:solidFill>
              <a:srgbClr val="B52116"/>
            </a:solidFill>
            <a:ln>
              <a:solidFill>
                <a:srgbClr val="E61E1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sp>
          <p:nvSpPr>
            <p:cNvPr id="34" name="矩形 33"/>
            <p:cNvSpPr/>
            <p:nvPr/>
          </p:nvSpPr>
          <p:spPr>
            <a:xfrm>
              <a:off x="1673776" y="2956519"/>
              <a:ext cx="5745156" cy="2585323"/>
            </a:xfrm>
            <a:prstGeom prst="rect">
              <a:avLst/>
            </a:prstGeom>
          </p:spPr>
          <p:txBody>
            <a:bodyPr wrap="square">
              <a:spAutoFit/>
            </a:bodyPr>
            <a:lstStyle/>
            <a:p>
              <a:pPr algn="just">
                <a:lnSpc>
                  <a:spcPct val="150000"/>
                </a:lnSpc>
              </a:pPr>
              <a:r>
                <a:rPr lang="zh-CN" altLang="en-US">
                  <a:solidFill>
                    <a:srgbClr val="333333"/>
                  </a:solidFill>
                  <a:cs typeface="+mn-ea"/>
                  <a:sym typeface="+mn-lt"/>
                </a:rPr>
                <a:t>国家安全生产监督管理局有关司局负责人指出，往年的安全生产周，除双休日以外，只有</a:t>
              </a:r>
              <a:r>
                <a:rPr lang="en-US" altLang="zh-CN">
                  <a:solidFill>
                    <a:srgbClr val="333333"/>
                  </a:solidFill>
                  <a:cs typeface="+mn-ea"/>
                  <a:sym typeface="+mn-lt"/>
                </a:rPr>
                <a:t>5</a:t>
              </a:r>
              <a:r>
                <a:rPr lang="zh-CN" altLang="en-US">
                  <a:solidFill>
                    <a:srgbClr val="333333"/>
                  </a:solidFill>
                  <a:cs typeface="+mn-ea"/>
                  <a:sym typeface="+mn-lt"/>
                </a:rPr>
                <a:t>天时间，很难安排覆盖全国的、有影响的一些重大宣传活动，很难使党和国家关于安全生产的基本要求，得到充分有效的宣传并产生应有的效果，因此经过各部门慎重考虑，将“周”改为“月”。</a:t>
              </a:r>
              <a:endParaRPr lang="zh-CN" altLang="en-US" dirty="0">
                <a:cs typeface="+mn-ea"/>
                <a:sym typeface="+mn-lt"/>
              </a:endParaRPr>
            </a:p>
          </p:txBody>
        </p:sp>
        <p:sp>
          <p:nvSpPr>
            <p:cNvPr id="35" name="矩形 34"/>
            <p:cNvSpPr/>
            <p:nvPr/>
          </p:nvSpPr>
          <p:spPr>
            <a:xfrm>
              <a:off x="2530711" y="2074956"/>
              <a:ext cx="7725192" cy="523220"/>
            </a:xfrm>
            <a:prstGeom prst="rect">
              <a:avLst/>
            </a:prstGeom>
          </p:spPr>
          <p:txBody>
            <a:bodyPr wrap="none">
              <a:spAutoFit/>
            </a:bodyPr>
            <a:lstStyle/>
            <a:p>
              <a:r>
                <a:rPr lang="zh-CN" altLang="en-US" sz="2800" b="1" dirty="0">
                  <a:solidFill>
                    <a:schemeClr val="bg1"/>
                  </a:solidFill>
                  <a:cs typeface="+mn-ea"/>
                  <a:sym typeface="+mn-lt"/>
                </a:rPr>
                <a:t>为什么要将原安全生产周活动改为安全生产月？</a:t>
              </a:r>
              <a:endParaRPr lang="zh-CN" altLang="en-US" sz="2800" dirty="0">
                <a:solidFill>
                  <a:schemeClr val="bg1"/>
                </a:solidFill>
                <a:cs typeface="+mn-ea"/>
                <a:sym typeface="+mn-lt"/>
              </a:endParaRPr>
            </a:p>
          </p:txBody>
        </p:sp>
        <p:sp>
          <p:nvSpPr>
            <p:cNvPr id="36" name="矩形 35"/>
            <p:cNvSpPr/>
            <p:nvPr/>
          </p:nvSpPr>
          <p:spPr>
            <a:xfrm>
              <a:off x="1315066" y="2598175"/>
              <a:ext cx="9719279" cy="3178370"/>
            </a:xfrm>
            <a:prstGeom prst="rect">
              <a:avLst/>
            </a:prstGeom>
            <a:noFill/>
            <a:ln>
              <a:solidFill>
                <a:srgbClr val="B5211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37" name="6a4b6d09-ea9b-468f-ac1d-a5ce8581976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3"/>
            </p:custDataLst>
          </p:nvPr>
        </p:nvGrpSpPr>
        <p:grpSpPr>
          <a:xfrm>
            <a:off x="7429825" y="2374810"/>
            <a:ext cx="4407062" cy="4361923"/>
            <a:chOff x="3482975" y="1290638"/>
            <a:chExt cx="4649788" cy="4602163"/>
          </a:xfrm>
        </p:grpSpPr>
        <p:sp>
          <p:nvSpPr>
            <p:cNvPr id="38" name="îŝḻîḋê"/>
            <p:cNvSpPr/>
            <p:nvPr/>
          </p:nvSpPr>
          <p:spPr bwMode="auto">
            <a:xfrm>
              <a:off x="3482975" y="1290638"/>
              <a:ext cx="4649788" cy="4602163"/>
            </a:xfrm>
            <a:custGeom>
              <a:avLst/>
              <a:gdLst>
                <a:gd name="T0" fmla="*/ 1007 w 1009"/>
                <a:gd name="T1" fmla="*/ 663 h 1000"/>
                <a:gd name="T2" fmla="*/ 962 w 1009"/>
                <a:gd name="T3" fmla="*/ 665 h 1000"/>
                <a:gd name="T4" fmla="*/ 951 w 1009"/>
                <a:gd name="T5" fmla="*/ 671 h 1000"/>
                <a:gd name="T6" fmla="*/ 958 w 1009"/>
                <a:gd name="T7" fmla="*/ 664 h 1000"/>
                <a:gd name="T8" fmla="*/ 949 w 1009"/>
                <a:gd name="T9" fmla="*/ 898 h 1000"/>
                <a:gd name="T10" fmla="*/ 907 w 1009"/>
                <a:gd name="T11" fmla="*/ 906 h 1000"/>
                <a:gd name="T12" fmla="*/ 988 w 1009"/>
                <a:gd name="T13" fmla="*/ 917 h 1000"/>
                <a:gd name="T14" fmla="*/ 829 w 1009"/>
                <a:gd name="T15" fmla="*/ 906 h 1000"/>
                <a:gd name="T16" fmla="*/ 795 w 1009"/>
                <a:gd name="T17" fmla="*/ 889 h 1000"/>
                <a:gd name="T18" fmla="*/ 685 w 1009"/>
                <a:gd name="T19" fmla="*/ 916 h 1000"/>
                <a:gd name="T20" fmla="*/ 562 w 1009"/>
                <a:gd name="T21" fmla="*/ 815 h 1000"/>
                <a:gd name="T22" fmla="*/ 461 w 1009"/>
                <a:gd name="T23" fmla="*/ 636 h 1000"/>
                <a:gd name="T24" fmla="*/ 569 w 1009"/>
                <a:gd name="T25" fmla="*/ 842 h 1000"/>
                <a:gd name="T26" fmla="*/ 683 w 1009"/>
                <a:gd name="T27" fmla="*/ 964 h 1000"/>
                <a:gd name="T28" fmla="*/ 594 w 1009"/>
                <a:gd name="T29" fmla="*/ 994 h 1000"/>
                <a:gd name="T30" fmla="*/ 535 w 1009"/>
                <a:gd name="T31" fmla="*/ 891 h 1000"/>
                <a:gd name="T32" fmla="*/ 431 w 1009"/>
                <a:gd name="T33" fmla="*/ 995 h 1000"/>
                <a:gd name="T34" fmla="*/ 328 w 1009"/>
                <a:gd name="T35" fmla="*/ 863 h 1000"/>
                <a:gd name="T36" fmla="*/ 321 w 1009"/>
                <a:gd name="T37" fmla="*/ 727 h 1000"/>
                <a:gd name="T38" fmla="*/ 296 w 1009"/>
                <a:gd name="T39" fmla="*/ 915 h 1000"/>
                <a:gd name="T40" fmla="*/ 279 w 1009"/>
                <a:gd name="T41" fmla="*/ 797 h 1000"/>
                <a:gd name="T42" fmla="*/ 250 w 1009"/>
                <a:gd name="T43" fmla="*/ 673 h 1000"/>
                <a:gd name="T44" fmla="*/ 60 w 1009"/>
                <a:gd name="T45" fmla="*/ 595 h 1000"/>
                <a:gd name="T46" fmla="*/ 45 w 1009"/>
                <a:gd name="T47" fmla="*/ 549 h 1000"/>
                <a:gd name="T48" fmla="*/ 55 w 1009"/>
                <a:gd name="T49" fmla="*/ 456 h 1000"/>
                <a:gd name="T50" fmla="*/ 40 w 1009"/>
                <a:gd name="T51" fmla="*/ 400 h 1000"/>
                <a:gd name="T52" fmla="*/ 30 w 1009"/>
                <a:gd name="T53" fmla="*/ 369 h 1000"/>
                <a:gd name="T54" fmla="*/ 107 w 1009"/>
                <a:gd name="T55" fmla="*/ 321 h 1000"/>
                <a:gd name="T56" fmla="*/ 16 w 1009"/>
                <a:gd name="T57" fmla="*/ 402 h 1000"/>
                <a:gd name="T58" fmla="*/ 66 w 1009"/>
                <a:gd name="T59" fmla="*/ 347 h 1000"/>
                <a:gd name="T60" fmla="*/ 173 w 1009"/>
                <a:gd name="T61" fmla="*/ 166 h 1000"/>
                <a:gd name="T62" fmla="*/ 323 w 1009"/>
                <a:gd name="T63" fmla="*/ 101 h 1000"/>
                <a:gd name="T64" fmla="*/ 293 w 1009"/>
                <a:gd name="T65" fmla="*/ 181 h 1000"/>
                <a:gd name="T66" fmla="*/ 348 w 1009"/>
                <a:gd name="T67" fmla="*/ 175 h 1000"/>
                <a:gd name="T68" fmla="*/ 239 w 1009"/>
                <a:gd name="T69" fmla="*/ 296 h 1000"/>
                <a:gd name="T70" fmla="*/ 277 w 1009"/>
                <a:gd name="T71" fmla="*/ 384 h 1000"/>
                <a:gd name="T72" fmla="*/ 294 w 1009"/>
                <a:gd name="T73" fmla="*/ 392 h 1000"/>
                <a:gd name="T74" fmla="*/ 443 w 1009"/>
                <a:gd name="T75" fmla="*/ 339 h 1000"/>
                <a:gd name="T76" fmla="*/ 481 w 1009"/>
                <a:gd name="T77" fmla="*/ 245 h 1000"/>
                <a:gd name="T78" fmla="*/ 484 w 1009"/>
                <a:gd name="T79" fmla="*/ 61 h 1000"/>
                <a:gd name="T80" fmla="*/ 597 w 1009"/>
                <a:gd name="T81" fmla="*/ 4 h 1000"/>
                <a:gd name="T82" fmla="*/ 705 w 1009"/>
                <a:gd name="T83" fmla="*/ 151 h 1000"/>
                <a:gd name="T84" fmla="*/ 683 w 1009"/>
                <a:gd name="T85" fmla="*/ 263 h 1000"/>
                <a:gd name="T86" fmla="*/ 728 w 1009"/>
                <a:gd name="T87" fmla="*/ 365 h 1000"/>
                <a:gd name="T88" fmla="*/ 705 w 1009"/>
                <a:gd name="T89" fmla="*/ 363 h 1000"/>
                <a:gd name="T90" fmla="*/ 679 w 1009"/>
                <a:gd name="T91" fmla="*/ 346 h 1000"/>
                <a:gd name="T92" fmla="*/ 631 w 1009"/>
                <a:gd name="T93" fmla="*/ 329 h 1000"/>
                <a:gd name="T94" fmla="*/ 510 w 1009"/>
                <a:gd name="T95" fmla="*/ 384 h 1000"/>
                <a:gd name="T96" fmla="*/ 519 w 1009"/>
                <a:gd name="T97" fmla="*/ 575 h 1000"/>
                <a:gd name="T98" fmla="*/ 665 w 1009"/>
                <a:gd name="T99" fmla="*/ 608 h 1000"/>
                <a:gd name="T100" fmla="*/ 710 w 1009"/>
                <a:gd name="T101" fmla="*/ 566 h 1000"/>
                <a:gd name="T102" fmla="*/ 708 w 1009"/>
                <a:gd name="T103" fmla="*/ 533 h 1000"/>
                <a:gd name="T104" fmla="*/ 762 w 1009"/>
                <a:gd name="T105" fmla="*/ 561 h 1000"/>
                <a:gd name="T106" fmla="*/ 767 w 1009"/>
                <a:gd name="T107" fmla="*/ 542 h 1000"/>
                <a:gd name="T108" fmla="*/ 864 w 1009"/>
                <a:gd name="T109" fmla="*/ 615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9" h="1000">
                  <a:moveTo>
                    <a:pt x="956" y="620"/>
                  </a:moveTo>
                  <a:cubicBezTo>
                    <a:pt x="957" y="613"/>
                    <a:pt x="957" y="606"/>
                    <a:pt x="959" y="599"/>
                  </a:cubicBezTo>
                  <a:cubicBezTo>
                    <a:pt x="959" y="596"/>
                    <a:pt x="956" y="592"/>
                    <a:pt x="961" y="592"/>
                  </a:cubicBezTo>
                  <a:cubicBezTo>
                    <a:pt x="966" y="591"/>
                    <a:pt x="972" y="587"/>
                    <a:pt x="976" y="593"/>
                  </a:cubicBezTo>
                  <a:cubicBezTo>
                    <a:pt x="982" y="601"/>
                    <a:pt x="988" y="608"/>
                    <a:pt x="995" y="616"/>
                  </a:cubicBezTo>
                  <a:cubicBezTo>
                    <a:pt x="1006" y="630"/>
                    <a:pt x="1006" y="646"/>
                    <a:pt x="1007" y="663"/>
                  </a:cubicBezTo>
                  <a:cubicBezTo>
                    <a:pt x="1007" y="665"/>
                    <a:pt x="1005" y="665"/>
                    <a:pt x="1003" y="665"/>
                  </a:cubicBezTo>
                  <a:cubicBezTo>
                    <a:pt x="1002" y="665"/>
                    <a:pt x="1002" y="664"/>
                    <a:pt x="1001" y="664"/>
                  </a:cubicBezTo>
                  <a:cubicBezTo>
                    <a:pt x="998" y="662"/>
                    <a:pt x="994" y="661"/>
                    <a:pt x="992" y="662"/>
                  </a:cubicBezTo>
                  <a:cubicBezTo>
                    <a:pt x="988" y="664"/>
                    <a:pt x="994" y="667"/>
                    <a:pt x="991" y="670"/>
                  </a:cubicBezTo>
                  <a:cubicBezTo>
                    <a:pt x="990" y="670"/>
                    <a:pt x="988" y="669"/>
                    <a:pt x="987" y="668"/>
                  </a:cubicBezTo>
                  <a:cubicBezTo>
                    <a:pt x="979" y="665"/>
                    <a:pt x="971" y="662"/>
                    <a:pt x="962" y="665"/>
                  </a:cubicBezTo>
                  <a:cubicBezTo>
                    <a:pt x="961" y="665"/>
                    <a:pt x="959" y="666"/>
                    <a:pt x="958" y="664"/>
                  </a:cubicBezTo>
                  <a:cubicBezTo>
                    <a:pt x="955" y="665"/>
                    <a:pt x="952" y="663"/>
                    <a:pt x="949" y="662"/>
                  </a:cubicBezTo>
                  <a:cubicBezTo>
                    <a:pt x="944" y="660"/>
                    <a:pt x="939" y="659"/>
                    <a:pt x="934" y="661"/>
                  </a:cubicBezTo>
                  <a:cubicBezTo>
                    <a:pt x="926" y="663"/>
                    <a:pt x="919" y="663"/>
                    <a:pt x="912" y="661"/>
                  </a:cubicBezTo>
                  <a:cubicBezTo>
                    <a:pt x="935" y="675"/>
                    <a:pt x="956" y="693"/>
                    <a:pt x="983" y="701"/>
                  </a:cubicBezTo>
                  <a:cubicBezTo>
                    <a:pt x="972" y="691"/>
                    <a:pt x="962" y="680"/>
                    <a:pt x="951" y="671"/>
                  </a:cubicBezTo>
                  <a:cubicBezTo>
                    <a:pt x="949" y="670"/>
                    <a:pt x="947" y="669"/>
                    <a:pt x="945" y="670"/>
                  </a:cubicBezTo>
                  <a:cubicBezTo>
                    <a:pt x="943" y="670"/>
                    <a:pt x="941" y="670"/>
                    <a:pt x="939" y="670"/>
                  </a:cubicBezTo>
                  <a:cubicBezTo>
                    <a:pt x="935" y="669"/>
                    <a:pt x="930" y="671"/>
                    <a:pt x="929" y="667"/>
                  </a:cubicBezTo>
                  <a:cubicBezTo>
                    <a:pt x="928" y="661"/>
                    <a:pt x="934" y="662"/>
                    <a:pt x="938" y="661"/>
                  </a:cubicBezTo>
                  <a:cubicBezTo>
                    <a:pt x="942" y="660"/>
                    <a:pt x="945" y="661"/>
                    <a:pt x="949" y="662"/>
                  </a:cubicBezTo>
                  <a:cubicBezTo>
                    <a:pt x="952" y="663"/>
                    <a:pt x="955" y="665"/>
                    <a:pt x="958" y="664"/>
                  </a:cubicBezTo>
                  <a:cubicBezTo>
                    <a:pt x="959" y="668"/>
                    <a:pt x="964" y="667"/>
                    <a:pt x="966" y="669"/>
                  </a:cubicBezTo>
                  <a:cubicBezTo>
                    <a:pt x="979" y="678"/>
                    <a:pt x="991" y="687"/>
                    <a:pt x="1004" y="695"/>
                  </a:cubicBezTo>
                  <a:cubicBezTo>
                    <a:pt x="1006" y="697"/>
                    <a:pt x="1007" y="699"/>
                    <a:pt x="1007" y="701"/>
                  </a:cubicBezTo>
                  <a:cubicBezTo>
                    <a:pt x="1007" y="755"/>
                    <a:pt x="1007" y="809"/>
                    <a:pt x="1006" y="863"/>
                  </a:cubicBezTo>
                  <a:cubicBezTo>
                    <a:pt x="1006" y="871"/>
                    <a:pt x="1001" y="878"/>
                    <a:pt x="993" y="883"/>
                  </a:cubicBezTo>
                  <a:cubicBezTo>
                    <a:pt x="980" y="891"/>
                    <a:pt x="965" y="895"/>
                    <a:pt x="949" y="898"/>
                  </a:cubicBezTo>
                  <a:cubicBezTo>
                    <a:pt x="931" y="901"/>
                    <a:pt x="912" y="901"/>
                    <a:pt x="893" y="899"/>
                  </a:cubicBezTo>
                  <a:cubicBezTo>
                    <a:pt x="890" y="898"/>
                    <a:pt x="887" y="897"/>
                    <a:pt x="887" y="893"/>
                  </a:cubicBezTo>
                  <a:cubicBezTo>
                    <a:pt x="887" y="891"/>
                    <a:pt x="886" y="889"/>
                    <a:pt x="883" y="890"/>
                  </a:cubicBezTo>
                  <a:cubicBezTo>
                    <a:pt x="881" y="890"/>
                    <a:pt x="878" y="889"/>
                    <a:pt x="878" y="892"/>
                  </a:cubicBezTo>
                  <a:cubicBezTo>
                    <a:pt x="877" y="895"/>
                    <a:pt x="877" y="897"/>
                    <a:pt x="880" y="899"/>
                  </a:cubicBezTo>
                  <a:cubicBezTo>
                    <a:pt x="889" y="903"/>
                    <a:pt x="898" y="905"/>
                    <a:pt x="907" y="906"/>
                  </a:cubicBezTo>
                  <a:cubicBezTo>
                    <a:pt x="930" y="910"/>
                    <a:pt x="952" y="910"/>
                    <a:pt x="975" y="905"/>
                  </a:cubicBezTo>
                  <a:cubicBezTo>
                    <a:pt x="984" y="902"/>
                    <a:pt x="992" y="899"/>
                    <a:pt x="997" y="891"/>
                  </a:cubicBezTo>
                  <a:cubicBezTo>
                    <a:pt x="999" y="888"/>
                    <a:pt x="1002" y="885"/>
                    <a:pt x="1005" y="886"/>
                  </a:cubicBezTo>
                  <a:cubicBezTo>
                    <a:pt x="1009" y="887"/>
                    <a:pt x="1006" y="892"/>
                    <a:pt x="1007" y="895"/>
                  </a:cubicBezTo>
                  <a:cubicBezTo>
                    <a:pt x="1007" y="900"/>
                    <a:pt x="1005" y="904"/>
                    <a:pt x="1000" y="906"/>
                  </a:cubicBezTo>
                  <a:cubicBezTo>
                    <a:pt x="995" y="909"/>
                    <a:pt x="992" y="913"/>
                    <a:pt x="988" y="917"/>
                  </a:cubicBezTo>
                  <a:cubicBezTo>
                    <a:pt x="978" y="927"/>
                    <a:pt x="965" y="929"/>
                    <a:pt x="953" y="924"/>
                  </a:cubicBezTo>
                  <a:cubicBezTo>
                    <a:pt x="945" y="920"/>
                    <a:pt x="937" y="919"/>
                    <a:pt x="929" y="919"/>
                  </a:cubicBezTo>
                  <a:cubicBezTo>
                    <a:pt x="910" y="918"/>
                    <a:pt x="890" y="917"/>
                    <a:pt x="873" y="905"/>
                  </a:cubicBezTo>
                  <a:cubicBezTo>
                    <a:pt x="869" y="902"/>
                    <a:pt x="864" y="901"/>
                    <a:pt x="860" y="905"/>
                  </a:cubicBezTo>
                  <a:cubicBezTo>
                    <a:pt x="857" y="908"/>
                    <a:pt x="852" y="909"/>
                    <a:pt x="848" y="910"/>
                  </a:cubicBezTo>
                  <a:cubicBezTo>
                    <a:pt x="840" y="914"/>
                    <a:pt x="835" y="913"/>
                    <a:pt x="829" y="906"/>
                  </a:cubicBezTo>
                  <a:cubicBezTo>
                    <a:pt x="821" y="892"/>
                    <a:pt x="811" y="879"/>
                    <a:pt x="802" y="866"/>
                  </a:cubicBezTo>
                  <a:cubicBezTo>
                    <a:pt x="796" y="856"/>
                    <a:pt x="790" y="846"/>
                    <a:pt x="787" y="835"/>
                  </a:cubicBezTo>
                  <a:cubicBezTo>
                    <a:pt x="786" y="832"/>
                    <a:pt x="785" y="829"/>
                    <a:pt x="782" y="826"/>
                  </a:cubicBezTo>
                  <a:cubicBezTo>
                    <a:pt x="782" y="830"/>
                    <a:pt x="783" y="832"/>
                    <a:pt x="784" y="834"/>
                  </a:cubicBezTo>
                  <a:cubicBezTo>
                    <a:pt x="789" y="847"/>
                    <a:pt x="794" y="860"/>
                    <a:pt x="799" y="872"/>
                  </a:cubicBezTo>
                  <a:cubicBezTo>
                    <a:pt x="803" y="882"/>
                    <a:pt x="803" y="883"/>
                    <a:pt x="795" y="889"/>
                  </a:cubicBezTo>
                  <a:cubicBezTo>
                    <a:pt x="794" y="890"/>
                    <a:pt x="793" y="891"/>
                    <a:pt x="792" y="892"/>
                  </a:cubicBezTo>
                  <a:cubicBezTo>
                    <a:pt x="780" y="899"/>
                    <a:pt x="767" y="900"/>
                    <a:pt x="754" y="902"/>
                  </a:cubicBezTo>
                  <a:cubicBezTo>
                    <a:pt x="750" y="902"/>
                    <a:pt x="747" y="902"/>
                    <a:pt x="743" y="903"/>
                  </a:cubicBezTo>
                  <a:cubicBezTo>
                    <a:pt x="731" y="905"/>
                    <a:pt x="719" y="906"/>
                    <a:pt x="708" y="914"/>
                  </a:cubicBezTo>
                  <a:cubicBezTo>
                    <a:pt x="706" y="915"/>
                    <a:pt x="704" y="917"/>
                    <a:pt x="702" y="918"/>
                  </a:cubicBezTo>
                  <a:cubicBezTo>
                    <a:pt x="696" y="921"/>
                    <a:pt x="690" y="921"/>
                    <a:pt x="685" y="916"/>
                  </a:cubicBezTo>
                  <a:cubicBezTo>
                    <a:pt x="680" y="911"/>
                    <a:pt x="674" y="907"/>
                    <a:pt x="668" y="903"/>
                  </a:cubicBezTo>
                  <a:cubicBezTo>
                    <a:pt x="665" y="901"/>
                    <a:pt x="662" y="899"/>
                    <a:pt x="660" y="897"/>
                  </a:cubicBezTo>
                  <a:cubicBezTo>
                    <a:pt x="653" y="891"/>
                    <a:pt x="647" y="886"/>
                    <a:pt x="639" y="884"/>
                  </a:cubicBezTo>
                  <a:cubicBezTo>
                    <a:pt x="630" y="882"/>
                    <a:pt x="625" y="874"/>
                    <a:pt x="619" y="869"/>
                  </a:cubicBezTo>
                  <a:cubicBezTo>
                    <a:pt x="612" y="858"/>
                    <a:pt x="603" y="848"/>
                    <a:pt x="592" y="841"/>
                  </a:cubicBezTo>
                  <a:cubicBezTo>
                    <a:pt x="579" y="835"/>
                    <a:pt x="571" y="825"/>
                    <a:pt x="562" y="815"/>
                  </a:cubicBezTo>
                  <a:cubicBezTo>
                    <a:pt x="554" y="807"/>
                    <a:pt x="547" y="798"/>
                    <a:pt x="540" y="788"/>
                  </a:cubicBezTo>
                  <a:cubicBezTo>
                    <a:pt x="534" y="780"/>
                    <a:pt x="529" y="772"/>
                    <a:pt x="523" y="764"/>
                  </a:cubicBezTo>
                  <a:cubicBezTo>
                    <a:pt x="522" y="762"/>
                    <a:pt x="521" y="761"/>
                    <a:pt x="521" y="760"/>
                  </a:cubicBezTo>
                  <a:cubicBezTo>
                    <a:pt x="514" y="747"/>
                    <a:pt x="507" y="735"/>
                    <a:pt x="499" y="722"/>
                  </a:cubicBezTo>
                  <a:cubicBezTo>
                    <a:pt x="492" y="708"/>
                    <a:pt x="486" y="694"/>
                    <a:pt x="479" y="680"/>
                  </a:cubicBezTo>
                  <a:cubicBezTo>
                    <a:pt x="473" y="665"/>
                    <a:pt x="466" y="651"/>
                    <a:pt x="461" y="636"/>
                  </a:cubicBezTo>
                  <a:cubicBezTo>
                    <a:pt x="458" y="629"/>
                    <a:pt x="455" y="623"/>
                    <a:pt x="453" y="616"/>
                  </a:cubicBezTo>
                  <a:cubicBezTo>
                    <a:pt x="451" y="611"/>
                    <a:pt x="447" y="608"/>
                    <a:pt x="442" y="609"/>
                  </a:cubicBezTo>
                  <a:cubicBezTo>
                    <a:pt x="440" y="609"/>
                    <a:pt x="440" y="611"/>
                    <a:pt x="439" y="612"/>
                  </a:cubicBezTo>
                  <a:cubicBezTo>
                    <a:pt x="438" y="618"/>
                    <a:pt x="439" y="624"/>
                    <a:pt x="442" y="630"/>
                  </a:cubicBezTo>
                  <a:cubicBezTo>
                    <a:pt x="463" y="682"/>
                    <a:pt x="485" y="734"/>
                    <a:pt x="518" y="781"/>
                  </a:cubicBezTo>
                  <a:cubicBezTo>
                    <a:pt x="533" y="802"/>
                    <a:pt x="549" y="824"/>
                    <a:pt x="569" y="842"/>
                  </a:cubicBezTo>
                  <a:cubicBezTo>
                    <a:pt x="577" y="850"/>
                    <a:pt x="584" y="860"/>
                    <a:pt x="592" y="868"/>
                  </a:cubicBezTo>
                  <a:cubicBezTo>
                    <a:pt x="607" y="884"/>
                    <a:pt x="624" y="897"/>
                    <a:pt x="643" y="906"/>
                  </a:cubicBezTo>
                  <a:cubicBezTo>
                    <a:pt x="646" y="907"/>
                    <a:pt x="649" y="909"/>
                    <a:pt x="650" y="911"/>
                  </a:cubicBezTo>
                  <a:cubicBezTo>
                    <a:pt x="654" y="917"/>
                    <a:pt x="659" y="922"/>
                    <a:pt x="665" y="925"/>
                  </a:cubicBezTo>
                  <a:cubicBezTo>
                    <a:pt x="665" y="925"/>
                    <a:pt x="665" y="926"/>
                    <a:pt x="665" y="926"/>
                  </a:cubicBezTo>
                  <a:cubicBezTo>
                    <a:pt x="680" y="935"/>
                    <a:pt x="680" y="950"/>
                    <a:pt x="683" y="964"/>
                  </a:cubicBezTo>
                  <a:cubicBezTo>
                    <a:pt x="683" y="967"/>
                    <a:pt x="684" y="969"/>
                    <a:pt x="684" y="972"/>
                  </a:cubicBezTo>
                  <a:cubicBezTo>
                    <a:pt x="684" y="975"/>
                    <a:pt x="686" y="980"/>
                    <a:pt x="683" y="982"/>
                  </a:cubicBezTo>
                  <a:cubicBezTo>
                    <a:pt x="678" y="983"/>
                    <a:pt x="673" y="990"/>
                    <a:pt x="666" y="983"/>
                  </a:cubicBezTo>
                  <a:cubicBezTo>
                    <a:pt x="664" y="980"/>
                    <a:pt x="660" y="979"/>
                    <a:pt x="656" y="983"/>
                  </a:cubicBezTo>
                  <a:cubicBezTo>
                    <a:pt x="654" y="985"/>
                    <a:pt x="651" y="986"/>
                    <a:pt x="648" y="986"/>
                  </a:cubicBezTo>
                  <a:cubicBezTo>
                    <a:pt x="629" y="984"/>
                    <a:pt x="612" y="990"/>
                    <a:pt x="594" y="994"/>
                  </a:cubicBezTo>
                  <a:cubicBezTo>
                    <a:pt x="588" y="995"/>
                    <a:pt x="582" y="995"/>
                    <a:pt x="577" y="990"/>
                  </a:cubicBezTo>
                  <a:cubicBezTo>
                    <a:pt x="573" y="987"/>
                    <a:pt x="569" y="989"/>
                    <a:pt x="566" y="991"/>
                  </a:cubicBezTo>
                  <a:cubicBezTo>
                    <a:pt x="564" y="992"/>
                    <a:pt x="562" y="993"/>
                    <a:pt x="560" y="995"/>
                  </a:cubicBezTo>
                  <a:cubicBezTo>
                    <a:pt x="551" y="1000"/>
                    <a:pt x="543" y="996"/>
                    <a:pt x="541" y="986"/>
                  </a:cubicBezTo>
                  <a:cubicBezTo>
                    <a:pt x="539" y="973"/>
                    <a:pt x="539" y="960"/>
                    <a:pt x="540" y="946"/>
                  </a:cubicBezTo>
                  <a:cubicBezTo>
                    <a:pt x="541" y="928"/>
                    <a:pt x="535" y="910"/>
                    <a:pt x="535" y="891"/>
                  </a:cubicBezTo>
                  <a:cubicBezTo>
                    <a:pt x="531" y="893"/>
                    <a:pt x="532" y="896"/>
                    <a:pt x="532" y="899"/>
                  </a:cubicBezTo>
                  <a:cubicBezTo>
                    <a:pt x="534" y="917"/>
                    <a:pt x="529" y="935"/>
                    <a:pt x="529" y="953"/>
                  </a:cubicBezTo>
                  <a:cubicBezTo>
                    <a:pt x="529" y="960"/>
                    <a:pt x="529" y="967"/>
                    <a:pt x="527" y="974"/>
                  </a:cubicBezTo>
                  <a:cubicBezTo>
                    <a:pt x="522" y="991"/>
                    <a:pt x="508" y="999"/>
                    <a:pt x="491" y="994"/>
                  </a:cubicBezTo>
                  <a:cubicBezTo>
                    <a:pt x="489" y="993"/>
                    <a:pt x="486" y="993"/>
                    <a:pt x="484" y="993"/>
                  </a:cubicBezTo>
                  <a:cubicBezTo>
                    <a:pt x="467" y="998"/>
                    <a:pt x="448" y="994"/>
                    <a:pt x="431" y="995"/>
                  </a:cubicBezTo>
                  <a:cubicBezTo>
                    <a:pt x="405" y="996"/>
                    <a:pt x="379" y="998"/>
                    <a:pt x="353" y="991"/>
                  </a:cubicBezTo>
                  <a:cubicBezTo>
                    <a:pt x="351" y="991"/>
                    <a:pt x="349" y="991"/>
                    <a:pt x="348" y="988"/>
                  </a:cubicBezTo>
                  <a:cubicBezTo>
                    <a:pt x="348" y="984"/>
                    <a:pt x="344" y="982"/>
                    <a:pt x="341" y="980"/>
                  </a:cubicBezTo>
                  <a:cubicBezTo>
                    <a:pt x="338" y="978"/>
                    <a:pt x="336" y="973"/>
                    <a:pt x="334" y="971"/>
                  </a:cubicBezTo>
                  <a:cubicBezTo>
                    <a:pt x="325" y="964"/>
                    <a:pt x="331" y="954"/>
                    <a:pt x="329" y="946"/>
                  </a:cubicBezTo>
                  <a:cubicBezTo>
                    <a:pt x="323" y="919"/>
                    <a:pt x="330" y="891"/>
                    <a:pt x="328" y="863"/>
                  </a:cubicBezTo>
                  <a:cubicBezTo>
                    <a:pt x="328" y="859"/>
                    <a:pt x="328" y="855"/>
                    <a:pt x="327" y="851"/>
                  </a:cubicBezTo>
                  <a:cubicBezTo>
                    <a:pt x="319" y="833"/>
                    <a:pt x="320" y="814"/>
                    <a:pt x="322" y="795"/>
                  </a:cubicBezTo>
                  <a:cubicBezTo>
                    <a:pt x="322" y="793"/>
                    <a:pt x="322" y="791"/>
                    <a:pt x="322" y="791"/>
                  </a:cubicBezTo>
                  <a:cubicBezTo>
                    <a:pt x="313" y="782"/>
                    <a:pt x="320" y="773"/>
                    <a:pt x="322" y="764"/>
                  </a:cubicBezTo>
                  <a:cubicBezTo>
                    <a:pt x="323" y="760"/>
                    <a:pt x="324" y="756"/>
                    <a:pt x="321" y="751"/>
                  </a:cubicBezTo>
                  <a:cubicBezTo>
                    <a:pt x="317" y="744"/>
                    <a:pt x="318" y="736"/>
                    <a:pt x="321" y="727"/>
                  </a:cubicBezTo>
                  <a:cubicBezTo>
                    <a:pt x="323" y="719"/>
                    <a:pt x="326" y="710"/>
                    <a:pt x="329" y="701"/>
                  </a:cubicBezTo>
                  <a:cubicBezTo>
                    <a:pt x="325" y="699"/>
                    <a:pt x="325" y="711"/>
                    <a:pt x="320" y="703"/>
                  </a:cubicBezTo>
                  <a:cubicBezTo>
                    <a:pt x="320" y="703"/>
                    <a:pt x="319" y="704"/>
                    <a:pt x="319" y="705"/>
                  </a:cubicBezTo>
                  <a:cubicBezTo>
                    <a:pt x="316" y="724"/>
                    <a:pt x="308" y="741"/>
                    <a:pt x="302" y="758"/>
                  </a:cubicBezTo>
                  <a:cubicBezTo>
                    <a:pt x="296" y="779"/>
                    <a:pt x="297" y="799"/>
                    <a:pt x="299" y="820"/>
                  </a:cubicBezTo>
                  <a:cubicBezTo>
                    <a:pt x="301" y="852"/>
                    <a:pt x="298" y="883"/>
                    <a:pt x="296" y="915"/>
                  </a:cubicBezTo>
                  <a:cubicBezTo>
                    <a:pt x="294" y="936"/>
                    <a:pt x="293" y="957"/>
                    <a:pt x="289" y="978"/>
                  </a:cubicBezTo>
                  <a:cubicBezTo>
                    <a:pt x="288" y="986"/>
                    <a:pt x="283" y="986"/>
                    <a:pt x="278" y="987"/>
                  </a:cubicBezTo>
                  <a:cubicBezTo>
                    <a:pt x="273" y="988"/>
                    <a:pt x="271" y="984"/>
                    <a:pt x="269" y="980"/>
                  </a:cubicBezTo>
                  <a:cubicBezTo>
                    <a:pt x="265" y="967"/>
                    <a:pt x="265" y="953"/>
                    <a:pt x="266" y="939"/>
                  </a:cubicBezTo>
                  <a:cubicBezTo>
                    <a:pt x="269" y="914"/>
                    <a:pt x="269" y="888"/>
                    <a:pt x="270" y="863"/>
                  </a:cubicBezTo>
                  <a:cubicBezTo>
                    <a:pt x="271" y="841"/>
                    <a:pt x="274" y="819"/>
                    <a:pt x="279" y="797"/>
                  </a:cubicBezTo>
                  <a:cubicBezTo>
                    <a:pt x="280" y="793"/>
                    <a:pt x="280" y="789"/>
                    <a:pt x="279" y="786"/>
                  </a:cubicBezTo>
                  <a:cubicBezTo>
                    <a:pt x="276" y="769"/>
                    <a:pt x="277" y="752"/>
                    <a:pt x="278" y="735"/>
                  </a:cubicBezTo>
                  <a:cubicBezTo>
                    <a:pt x="279" y="723"/>
                    <a:pt x="281" y="711"/>
                    <a:pt x="282" y="699"/>
                  </a:cubicBezTo>
                  <a:cubicBezTo>
                    <a:pt x="283" y="698"/>
                    <a:pt x="283" y="696"/>
                    <a:pt x="283" y="695"/>
                  </a:cubicBezTo>
                  <a:cubicBezTo>
                    <a:pt x="284" y="677"/>
                    <a:pt x="278" y="672"/>
                    <a:pt x="260" y="676"/>
                  </a:cubicBezTo>
                  <a:cubicBezTo>
                    <a:pt x="256" y="677"/>
                    <a:pt x="253" y="678"/>
                    <a:pt x="250" y="673"/>
                  </a:cubicBezTo>
                  <a:cubicBezTo>
                    <a:pt x="248" y="667"/>
                    <a:pt x="243" y="669"/>
                    <a:pt x="239" y="670"/>
                  </a:cubicBezTo>
                  <a:cubicBezTo>
                    <a:pt x="233" y="672"/>
                    <a:pt x="228" y="671"/>
                    <a:pt x="223" y="668"/>
                  </a:cubicBezTo>
                  <a:cubicBezTo>
                    <a:pt x="215" y="663"/>
                    <a:pt x="207" y="662"/>
                    <a:pt x="198" y="662"/>
                  </a:cubicBezTo>
                  <a:cubicBezTo>
                    <a:pt x="193" y="662"/>
                    <a:pt x="189" y="662"/>
                    <a:pt x="185" y="660"/>
                  </a:cubicBezTo>
                  <a:cubicBezTo>
                    <a:pt x="156" y="650"/>
                    <a:pt x="127" y="642"/>
                    <a:pt x="100" y="627"/>
                  </a:cubicBezTo>
                  <a:cubicBezTo>
                    <a:pt x="85" y="619"/>
                    <a:pt x="72" y="608"/>
                    <a:pt x="60" y="595"/>
                  </a:cubicBezTo>
                  <a:cubicBezTo>
                    <a:pt x="54" y="588"/>
                    <a:pt x="51" y="579"/>
                    <a:pt x="48" y="569"/>
                  </a:cubicBezTo>
                  <a:cubicBezTo>
                    <a:pt x="47" y="563"/>
                    <a:pt x="45" y="557"/>
                    <a:pt x="41" y="551"/>
                  </a:cubicBezTo>
                  <a:cubicBezTo>
                    <a:pt x="36" y="545"/>
                    <a:pt x="35" y="538"/>
                    <a:pt x="35" y="530"/>
                  </a:cubicBezTo>
                  <a:cubicBezTo>
                    <a:pt x="35" y="529"/>
                    <a:pt x="34" y="527"/>
                    <a:pt x="37" y="526"/>
                  </a:cubicBezTo>
                  <a:cubicBezTo>
                    <a:pt x="39" y="526"/>
                    <a:pt x="40" y="528"/>
                    <a:pt x="40" y="530"/>
                  </a:cubicBezTo>
                  <a:cubicBezTo>
                    <a:pt x="40" y="537"/>
                    <a:pt x="42" y="543"/>
                    <a:pt x="45" y="549"/>
                  </a:cubicBezTo>
                  <a:cubicBezTo>
                    <a:pt x="45" y="550"/>
                    <a:pt x="46" y="552"/>
                    <a:pt x="48" y="551"/>
                  </a:cubicBezTo>
                  <a:cubicBezTo>
                    <a:pt x="50" y="551"/>
                    <a:pt x="49" y="549"/>
                    <a:pt x="49" y="548"/>
                  </a:cubicBezTo>
                  <a:cubicBezTo>
                    <a:pt x="49" y="547"/>
                    <a:pt x="49" y="547"/>
                    <a:pt x="49" y="547"/>
                  </a:cubicBezTo>
                  <a:cubicBezTo>
                    <a:pt x="46" y="517"/>
                    <a:pt x="54" y="488"/>
                    <a:pt x="61" y="460"/>
                  </a:cubicBezTo>
                  <a:cubicBezTo>
                    <a:pt x="61" y="457"/>
                    <a:pt x="62" y="455"/>
                    <a:pt x="60" y="454"/>
                  </a:cubicBezTo>
                  <a:cubicBezTo>
                    <a:pt x="58" y="452"/>
                    <a:pt x="56" y="455"/>
                    <a:pt x="55" y="456"/>
                  </a:cubicBezTo>
                  <a:cubicBezTo>
                    <a:pt x="48" y="463"/>
                    <a:pt x="47" y="472"/>
                    <a:pt x="46" y="480"/>
                  </a:cubicBezTo>
                  <a:cubicBezTo>
                    <a:pt x="44" y="489"/>
                    <a:pt x="43" y="498"/>
                    <a:pt x="41" y="506"/>
                  </a:cubicBezTo>
                  <a:cubicBezTo>
                    <a:pt x="40" y="511"/>
                    <a:pt x="39" y="516"/>
                    <a:pt x="34" y="519"/>
                  </a:cubicBezTo>
                  <a:cubicBezTo>
                    <a:pt x="28" y="502"/>
                    <a:pt x="29" y="486"/>
                    <a:pt x="31" y="469"/>
                  </a:cubicBezTo>
                  <a:cubicBezTo>
                    <a:pt x="34" y="448"/>
                    <a:pt x="37" y="427"/>
                    <a:pt x="41" y="406"/>
                  </a:cubicBezTo>
                  <a:cubicBezTo>
                    <a:pt x="41" y="404"/>
                    <a:pt x="43" y="401"/>
                    <a:pt x="40" y="400"/>
                  </a:cubicBezTo>
                  <a:cubicBezTo>
                    <a:pt x="38" y="399"/>
                    <a:pt x="35" y="399"/>
                    <a:pt x="32" y="401"/>
                  </a:cubicBezTo>
                  <a:cubicBezTo>
                    <a:pt x="25" y="406"/>
                    <a:pt x="17" y="408"/>
                    <a:pt x="8" y="409"/>
                  </a:cubicBezTo>
                  <a:cubicBezTo>
                    <a:pt x="5" y="409"/>
                    <a:pt x="3" y="408"/>
                    <a:pt x="1" y="405"/>
                  </a:cubicBezTo>
                  <a:cubicBezTo>
                    <a:pt x="0" y="401"/>
                    <a:pt x="1" y="400"/>
                    <a:pt x="3" y="398"/>
                  </a:cubicBezTo>
                  <a:cubicBezTo>
                    <a:pt x="10" y="391"/>
                    <a:pt x="18" y="383"/>
                    <a:pt x="25" y="376"/>
                  </a:cubicBezTo>
                  <a:cubicBezTo>
                    <a:pt x="27" y="374"/>
                    <a:pt x="29" y="372"/>
                    <a:pt x="30" y="369"/>
                  </a:cubicBezTo>
                  <a:cubicBezTo>
                    <a:pt x="31" y="367"/>
                    <a:pt x="31" y="366"/>
                    <a:pt x="33" y="365"/>
                  </a:cubicBezTo>
                  <a:cubicBezTo>
                    <a:pt x="42" y="365"/>
                    <a:pt x="43" y="358"/>
                    <a:pt x="45" y="352"/>
                  </a:cubicBezTo>
                  <a:cubicBezTo>
                    <a:pt x="47" y="345"/>
                    <a:pt x="51" y="340"/>
                    <a:pt x="57" y="335"/>
                  </a:cubicBezTo>
                  <a:cubicBezTo>
                    <a:pt x="71" y="324"/>
                    <a:pt x="87" y="317"/>
                    <a:pt x="104" y="314"/>
                  </a:cubicBezTo>
                  <a:cubicBezTo>
                    <a:pt x="107" y="313"/>
                    <a:pt x="110" y="312"/>
                    <a:pt x="111" y="316"/>
                  </a:cubicBezTo>
                  <a:cubicBezTo>
                    <a:pt x="112" y="319"/>
                    <a:pt x="109" y="320"/>
                    <a:pt x="107" y="321"/>
                  </a:cubicBezTo>
                  <a:cubicBezTo>
                    <a:pt x="97" y="325"/>
                    <a:pt x="88" y="330"/>
                    <a:pt x="78" y="334"/>
                  </a:cubicBezTo>
                  <a:cubicBezTo>
                    <a:pt x="67" y="339"/>
                    <a:pt x="58" y="346"/>
                    <a:pt x="50" y="355"/>
                  </a:cubicBezTo>
                  <a:cubicBezTo>
                    <a:pt x="41" y="367"/>
                    <a:pt x="32" y="379"/>
                    <a:pt x="20" y="388"/>
                  </a:cubicBezTo>
                  <a:cubicBezTo>
                    <a:pt x="16" y="391"/>
                    <a:pt x="13" y="394"/>
                    <a:pt x="12" y="398"/>
                  </a:cubicBezTo>
                  <a:cubicBezTo>
                    <a:pt x="11" y="399"/>
                    <a:pt x="10" y="401"/>
                    <a:pt x="12" y="403"/>
                  </a:cubicBezTo>
                  <a:cubicBezTo>
                    <a:pt x="14" y="405"/>
                    <a:pt x="15" y="402"/>
                    <a:pt x="16" y="402"/>
                  </a:cubicBezTo>
                  <a:cubicBezTo>
                    <a:pt x="19" y="401"/>
                    <a:pt x="21" y="399"/>
                    <a:pt x="24" y="398"/>
                  </a:cubicBezTo>
                  <a:cubicBezTo>
                    <a:pt x="27" y="397"/>
                    <a:pt x="29" y="396"/>
                    <a:pt x="27" y="392"/>
                  </a:cubicBezTo>
                  <a:cubicBezTo>
                    <a:pt x="25" y="390"/>
                    <a:pt x="27" y="389"/>
                    <a:pt x="28" y="388"/>
                  </a:cubicBezTo>
                  <a:cubicBezTo>
                    <a:pt x="39" y="379"/>
                    <a:pt x="47" y="368"/>
                    <a:pt x="56" y="358"/>
                  </a:cubicBezTo>
                  <a:cubicBezTo>
                    <a:pt x="58" y="356"/>
                    <a:pt x="59" y="354"/>
                    <a:pt x="60" y="352"/>
                  </a:cubicBezTo>
                  <a:cubicBezTo>
                    <a:pt x="61" y="348"/>
                    <a:pt x="63" y="347"/>
                    <a:pt x="66" y="347"/>
                  </a:cubicBezTo>
                  <a:cubicBezTo>
                    <a:pt x="73" y="348"/>
                    <a:pt x="78" y="344"/>
                    <a:pt x="83" y="340"/>
                  </a:cubicBezTo>
                  <a:cubicBezTo>
                    <a:pt x="90" y="335"/>
                    <a:pt x="97" y="330"/>
                    <a:pt x="106" y="329"/>
                  </a:cubicBezTo>
                  <a:cubicBezTo>
                    <a:pt x="110" y="328"/>
                    <a:pt x="110" y="326"/>
                    <a:pt x="111" y="323"/>
                  </a:cubicBezTo>
                  <a:cubicBezTo>
                    <a:pt x="127" y="287"/>
                    <a:pt x="137" y="249"/>
                    <a:pt x="150" y="213"/>
                  </a:cubicBezTo>
                  <a:cubicBezTo>
                    <a:pt x="155" y="199"/>
                    <a:pt x="161" y="185"/>
                    <a:pt x="166" y="171"/>
                  </a:cubicBezTo>
                  <a:cubicBezTo>
                    <a:pt x="168" y="167"/>
                    <a:pt x="170" y="167"/>
                    <a:pt x="173" y="166"/>
                  </a:cubicBezTo>
                  <a:cubicBezTo>
                    <a:pt x="186" y="161"/>
                    <a:pt x="198" y="155"/>
                    <a:pt x="207" y="144"/>
                  </a:cubicBezTo>
                  <a:cubicBezTo>
                    <a:pt x="208" y="142"/>
                    <a:pt x="210" y="141"/>
                    <a:pt x="212" y="141"/>
                  </a:cubicBezTo>
                  <a:cubicBezTo>
                    <a:pt x="219" y="140"/>
                    <a:pt x="224" y="138"/>
                    <a:pt x="230" y="133"/>
                  </a:cubicBezTo>
                  <a:cubicBezTo>
                    <a:pt x="235" y="129"/>
                    <a:pt x="244" y="133"/>
                    <a:pt x="251" y="133"/>
                  </a:cubicBezTo>
                  <a:cubicBezTo>
                    <a:pt x="256" y="133"/>
                    <a:pt x="261" y="132"/>
                    <a:pt x="265" y="128"/>
                  </a:cubicBezTo>
                  <a:cubicBezTo>
                    <a:pt x="280" y="109"/>
                    <a:pt x="301" y="104"/>
                    <a:pt x="323" y="101"/>
                  </a:cubicBezTo>
                  <a:cubicBezTo>
                    <a:pt x="332" y="99"/>
                    <a:pt x="341" y="100"/>
                    <a:pt x="349" y="99"/>
                  </a:cubicBezTo>
                  <a:cubicBezTo>
                    <a:pt x="353" y="99"/>
                    <a:pt x="358" y="98"/>
                    <a:pt x="360" y="103"/>
                  </a:cubicBezTo>
                  <a:cubicBezTo>
                    <a:pt x="362" y="109"/>
                    <a:pt x="366" y="115"/>
                    <a:pt x="362" y="122"/>
                  </a:cubicBezTo>
                  <a:cubicBezTo>
                    <a:pt x="358" y="127"/>
                    <a:pt x="354" y="130"/>
                    <a:pt x="348" y="131"/>
                  </a:cubicBezTo>
                  <a:cubicBezTo>
                    <a:pt x="343" y="132"/>
                    <a:pt x="339" y="132"/>
                    <a:pt x="335" y="133"/>
                  </a:cubicBezTo>
                  <a:cubicBezTo>
                    <a:pt x="312" y="139"/>
                    <a:pt x="297" y="157"/>
                    <a:pt x="293" y="181"/>
                  </a:cubicBezTo>
                  <a:cubicBezTo>
                    <a:pt x="293" y="188"/>
                    <a:pt x="291" y="195"/>
                    <a:pt x="292" y="203"/>
                  </a:cubicBezTo>
                  <a:cubicBezTo>
                    <a:pt x="296" y="202"/>
                    <a:pt x="297" y="200"/>
                    <a:pt x="298" y="197"/>
                  </a:cubicBezTo>
                  <a:cubicBezTo>
                    <a:pt x="302" y="190"/>
                    <a:pt x="305" y="182"/>
                    <a:pt x="308" y="175"/>
                  </a:cubicBezTo>
                  <a:cubicBezTo>
                    <a:pt x="313" y="165"/>
                    <a:pt x="322" y="158"/>
                    <a:pt x="333" y="156"/>
                  </a:cubicBezTo>
                  <a:cubicBezTo>
                    <a:pt x="337" y="156"/>
                    <a:pt x="341" y="155"/>
                    <a:pt x="344" y="159"/>
                  </a:cubicBezTo>
                  <a:cubicBezTo>
                    <a:pt x="347" y="164"/>
                    <a:pt x="351" y="169"/>
                    <a:pt x="348" y="175"/>
                  </a:cubicBezTo>
                  <a:cubicBezTo>
                    <a:pt x="347" y="177"/>
                    <a:pt x="345" y="179"/>
                    <a:pt x="344" y="181"/>
                  </a:cubicBezTo>
                  <a:cubicBezTo>
                    <a:pt x="340" y="189"/>
                    <a:pt x="337" y="197"/>
                    <a:pt x="340" y="207"/>
                  </a:cubicBezTo>
                  <a:cubicBezTo>
                    <a:pt x="342" y="216"/>
                    <a:pt x="340" y="224"/>
                    <a:pt x="334" y="231"/>
                  </a:cubicBezTo>
                  <a:cubicBezTo>
                    <a:pt x="320" y="246"/>
                    <a:pt x="306" y="262"/>
                    <a:pt x="291" y="276"/>
                  </a:cubicBezTo>
                  <a:cubicBezTo>
                    <a:pt x="286" y="281"/>
                    <a:pt x="280" y="282"/>
                    <a:pt x="273" y="284"/>
                  </a:cubicBezTo>
                  <a:cubicBezTo>
                    <a:pt x="262" y="288"/>
                    <a:pt x="250" y="290"/>
                    <a:pt x="239" y="296"/>
                  </a:cubicBezTo>
                  <a:cubicBezTo>
                    <a:pt x="224" y="304"/>
                    <a:pt x="223" y="313"/>
                    <a:pt x="237" y="324"/>
                  </a:cubicBezTo>
                  <a:cubicBezTo>
                    <a:pt x="238" y="325"/>
                    <a:pt x="239" y="325"/>
                    <a:pt x="240" y="326"/>
                  </a:cubicBezTo>
                  <a:cubicBezTo>
                    <a:pt x="259" y="333"/>
                    <a:pt x="267" y="349"/>
                    <a:pt x="271" y="368"/>
                  </a:cubicBezTo>
                  <a:cubicBezTo>
                    <a:pt x="272" y="372"/>
                    <a:pt x="276" y="373"/>
                    <a:pt x="279" y="375"/>
                  </a:cubicBezTo>
                  <a:cubicBezTo>
                    <a:pt x="281" y="376"/>
                    <a:pt x="283" y="378"/>
                    <a:pt x="283" y="381"/>
                  </a:cubicBezTo>
                  <a:cubicBezTo>
                    <a:pt x="282" y="383"/>
                    <a:pt x="279" y="383"/>
                    <a:pt x="277" y="384"/>
                  </a:cubicBezTo>
                  <a:cubicBezTo>
                    <a:pt x="268" y="386"/>
                    <a:pt x="259" y="385"/>
                    <a:pt x="250" y="385"/>
                  </a:cubicBezTo>
                  <a:cubicBezTo>
                    <a:pt x="248" y="385"/>
                    <a:pt x="245" y="384"/>
                    <a:pt x="243" y="388"/>
                  </a:cubicBezTo>
                  <a:cubicBezTo>
                    <a:pt x="242" y="392"/>
                    <a:pt x="241" y="397"/>
                    <a:pt x="241" y="401"/>
                  </a:cubicBezTo>
                  <a:cubicBezTo>
                    <a:pt x="241" y="403"/>
                    <a:pt x="244" y="402"/>
                    <a:pt x="245" y="402"/>
                  </a:cubicBezTo>
                  <a:cubicBezTo>
                    <a:pt x="258" y="401"/>
                    <a:pt x="271" y="400"/>
                    <a:pt x="283" y="398"/>
                  </a:cubicBezTo>
                  <a:cubicBezTo>
                    <a:pt x="287" y="397"/>
                    <a:pt x="291" y="394"/>
                    <a:pt x="294" y="392"/>
                  </a:cubicBezTo>
                  <a:cubicBezTo>
                    <a:pt x="305" y="386"/>
                    <a:pt x="317" y="382"/>
                    <a:pt x="326" y="371"/>
                  </a:cubicBezTo>
                  <a:cubicBezTo>
                    <a:pt x="329" y="367"/>
                    <a:pt x="335" y="367"/>
                    <a:pt x="340" y="368"/>
                  </a:cubicBezTo>
                  <a:cubicBezTo>
                    <a:pt x="358" y="374"/>
                    <a:pt x="373" y="368"/>
                    <a:pt x="388" y="357"/>
                  </a:cubicBezTo>
                  <a:cubicBezTo>
                    <a:pt x="397" y="350"/>
                    <a:pt x="407" y="344"/>
                    <a:pt x="419" y="340"/>
                  </a:cubicBezTo>
                  <a:cubicBezTo>
                    <a:pt x="423" y="339"/>
                    <a:pt x="427" y="339"/>
                    <a:pt x="430" y="342"/>
                  </a:cubicBezTo>
                  <a:cubicBezTo>
                    <a:pt x="435" y="345"/>
                    <a:pt x="439" y="345"/>
                    <a:pt x="443" y="339"/>
                  </a:cubicBezTo>
                  <a:cubicBezTo>
                    <a:pt x="449" y="332"/>
                    <a:pt x="455" y="325"/>
                    <a:pt x="462" y="319"/>
                  </a:cubicBezTo>
                  <a:cubicBezTo>
                    <a:pt x="472" y="310"/>
                    <a:pt x="483" y="302"/>
                    <a:pt x="495" y="297"/>
                  </a:cubicBezTo>
                  <a:cubicBezTo>
                    <a:pt x="506" y="293"/>
                    <a:pt x="507" y="291"/>
                    <a:pt x="505" y="280"/>
                  </a:cubicBezTo>
                  <a:cubicBezTo>
                    <a:pt x="504" y="277"/>
                    <a:pt x="504" y="275"/>
                    <a:pt x="503" y="273"/>
                  </a:cubicBezTo>
                  <a:cubicBezTo>
                    <a:pt x="503" y="264"/>
                    <a:pt x="500" y="258"/>
                    <a:pt x="491" y="255"/>
                  </a:cubicBezTo>
                  <a:cubicBezTo>
                    <a:pt x="486" y="254"/>
                    <a:pt x="483" y="250"/>
                    <a:pt x="481" y="245"/>
                  </a:cubicBezTo>
                  <a:cubicBezTo>
                    <a:pt x="475" y="229"/>
                    <a:pt x="471" y="213"/>
                    <a:pt x="467" y="196"/>
                  </a:cubicBezTo>
                  <a:cubicBezTo>
                    <a:pt x="466" y="189"/>
                    <a:pt x="467" y="182"/>
                    <a:pt x="470" y="176"/>
                  </a:cubicBezTo>
                  <a:cubicBezTo>
                    <a:pt x="478" y="160"/>
                    <a:pt x="476" y="144"/>
                    <a:pt x="470" y="128"/>
                  </a:cubicBezTo>
                  <a:cubicBezTo>
                    <a:pt x="470" y="127"/>
                    <a:pt x="470" y="126"/>
                    <a:pt x="469" y="126"/>
                  </a:cubicBezTo>
                  <a:cubicBezTo>
                    <a:pt x="465" y="117"/>
                    <a:pt x="463" y="110"/>
                    <a:pt x="472" y="101"/>
                  </a:cubicBezTo>
                  <a:cubicBezTo>
                    <a:pt x="481" y="90"/>
                    <a:pt x="483" y="75"/>
                    <a:pt x="484" y="61"/>
                  </a:cubicBezTo>
                  <a:cubicBezTo>
                    <a:pt x="485" y="57"/>
                    <a:pt x="485" y="54"/>
                    <a:pt x="491" y="52"/>
                  </a:cubicBezTo>
                  <a:cubicBezTo>
                    <a:pt x="493" y="51"/>
                    <a:pt x="495" y="47"/>
                    <a:pt x="498" y="45"/>
                  </a:cubicBezTo>
                  <a:cubicBezTo>
                    <a:pt x="503" y="39"/>
                    <a:pt x="508" y="34"/>
                    <a:pt x="514" y="30"/>
                  </a:cubicBezTo>
                  <a:cubicBezTo>
                    <a:pt x="518" y="28"/>
                    <a:pt x="521" y="25"/>
                    <a:pt x="525" y="26"/>
                  </a:cubicBezTo>
                  <a:cubicBezTo>
                    <a:pt x="533" y="29"/>
                    <a:pt x="539" y="26"/>
                    <a:pt x="543" y="21"/>
                  </a:cubicBezTo>
                  <a:cubicBezTo>
                    <a:pt x="557" y="2"/>
                    <a:pt x="576" y="0"/>
                    <a:pt x="597" y="4"/>
                  </a:cubicBezTo>
                  <a:cubicBezTo>
                    <a:pt x="609" y="6"/>
                    <a:pt x="621" y="7"/>
                    <a:pt x="633" y="10"/>
                  </a:cubicBezTo>
                  <a:cubicBezTo>
                    <a:pt x="638" y="11"/>
                    <a:pt x="642" y="13"/>
                    <a:pt x="645" y="18"/>
                  </a:cubicBezTo>
                  <a:cubicBezTo>
                    <a:pt x="655" y="31"/>
                    <a:pt x="666" y="42"/>
                    <a:pt x="682" y="47"/>
                  </a:cubicBezTo>
                  <a:cubicBezTo>
                    <a:pt x="686" y="48"/>
                    <a:pt x="689" y="51"/>
                    <a:pt x="690" y="55"/>
                  </a:cubicBezTo>
                  <a:cubicBezTo>
                    <a:pt x="700" y="80"/>
                    <a:pt x="707" y="105"/>
                    <a:pt x="711" y="132"/>
                  </a:cubicBezTo>
                  <a:cubicBezTo>
                    <a:pt x="712" y="139"/>
                    <a:pt x="710" y="145"/>
                    <a:pt x="705" y="151"/>
                  </a:cubicBezTo>
                  <a:cubicBezTo>
                    <a:pt x="700" y="156"/>
                    <a:pt x="699" y="160"/>
                    <a:pt x="702" y="167"/>
                  </a:cubicBezTo>
                  <a:cubicBezTo>
                    <a:pt x="709" y="180"/>
                    <a:pt x="711" y="195"/>
                    <a:pt x="708" y="210"/>
                  </a:cubicBezTo>
                  <a:cubicBezTo>
                    <a:pt x="707" y="212"/>
                    <a:pt x="706" y="215"/>
                    <a:pt x="705" y="217"/>
                  </a:cubicBezTo>
                  <a:cubicBezTo>
                    <a:pt x="700" y="224"/>
                    <a:pt x="695" y="231"/>
                    <a:pt x="697" y="241"/>
                  </a:cubicBezTo>
                  <a:cubicBezTo>
                    <a:pt x="698" y="246"/>
                    <a:pt x="692" y="248"/>
                    <a:pt x="689" y="251"/>
                  </a:cubicBezTo>
                  <a:cubicBezTo>
                    <a:pt x="684" y="254"/>
                    <a:pt x="682" y="258"/>
                    <a:pt x="683" y="263"/>
                  </a:cubicBezTo>
                  <a:cubicBezTo>
                    <a:pt x="684" y="270"/>
                    <a:pt x="682" y="277"/>
                    <a:pt x="679" y="283"/>
                  </a:cubicBezTo>
                  <a:cubicBezTo>
                    <a:pt x="677" y="287"/>
                    <a:pt x="678" y="291"/>
                    <a:pt x="683" y="293"/>
                  </a:cubicBezTo>
                  <a:cubicBezTo>
                    <a:pt x="687" y="295"/>
                    <a:pt x="690" y="298"/>
                    <a:pt x="693" y="300"/>
                  </a:cubicBezTo>
                  <a:cubicBezTo>
                    <a:pt x="702" y="306"/>
                    <a:pt x="708" y="314"/>
                    <a:pt x="708" y="325"/>
                  </a:cubicBezTo>
                  <a:cubicBezTo>
                    <a:pt x="708" y="330"/>
                    <a:pt x="709" y="333"/>
                    <a:pt x="715" y="335"/>
                  </a:cubicBezTo>
                  <a:cubicBezTo>
                    <a:pt x="724" y="338"/>
                    <a:pt x="731" y="353"/>
                    <a:pt x="728" y="365"/>
                  </a:cubicBezTo>
                  <a:cubicBezTo>
                    <a:pt x="730" y="367"/>
                    <a:pt x="729" y="369"/>
                    <a:pt x="726" y="371"/>
                  </a:cubicBezTo>
                  <a:cubicBezTo>
                    <a:pt x="724" y="372"/>
                    <a:pt x="722" y="370"/>
                    <a:pt x="720" y="368"/>
                  </a:cubicBezTo>
                  <a:cubicBezTo>
                    <a:pt x="717" y="364"/>
                    <a:pt x="718" y="358"/>
                    <a:pt x="716" y="353"/>
                  </a:cubicBezTo>
                  <a:cubicBezTo>
                    <a:pt x="715" y="351"/>
                    <a:pt x="715" y="348"/>
                    <a:pt x="713" y="348"/>
                  </a:cubicBezTo>
                  <a:cubicBezTo>
                    <a:pt x="710" y="348"/>
                    <a:pt x="711" y="351"/>
                    <a:pt x="710" y="352"/>
                  </a:cubicBezTo>
                  <a:cubicBezTo>
                    <a:pt x="708" y="356"/>
                    <a:pt x="707" y="359"/>
                    <a:pt x="705" y="363"/>
                  </a:cubicBezTo>
                  <a:cubicBezTo>
                    <a:pt x="703" y="366"/>
                    <a:pt x="700" y="367"/>
                    <a:pt x="696" y="364"/>
                  </a:cubicBezTo>
                  <a:cubicBezTo>
                    <a:pt x="692" y="361"/>
                    <a:pt x="692" y="356"/>
                    <a:pt x="693" y="351"/>
                  </a:cubicBezTo>
                  <a:cubicBezTo>
                    <a:pt x="695" y="338"/>
                    <a:pt x="695" y="326"/>
                    <a:pt x="687" y="316"/>
                  </a:cubicBezTo>
                  <a:cubicBezTo>
                    <a:pt x="685" y="314"/>
                    <a:pt x="683" y="311"/>
                    <a:pt x="679" y="309"/>
                  </a:cubicBezTo>
                  <a:cubicBezTo>
                    <a:pt x="679" y="316"/>
                    <a:pt x="678" y="323"/>
                    <a:pt x="681" y="329"/>
                  </a:cubicBezTo>
                  <a:cubicBezTo>
                    <a:pt x="686" y="338"/>
                    <a:pt x="686" y="338"/>
                    <a:pt x="679" y="346"/>
                  </a:cubicBezTo>
                  <a:cubicBezTo>
                    <a:pt x="677" y="347"/>
                    <a:pt x="676" y="349"/>
                    <a:pt x="676" y="351"/>
                  </a:cubicBezTo>
                  <a:cubicBezTo>
                    <a:pt x="670" y="355"/>
                    <a:pt x="666" y="354"/>
                    <a:pt x="662" y="348"/>
                  </a:cubicBezTo>
                  <a:cubicBezTo>
                    <a:pt x="663" y="335"/>
                    <a:pt x="658" y="323"/>
                    <a:pt x="659" y="311"/>
                  </a:cubicBezTo>
                  <a:cubicBezTo>
                    <a:pt x="659" y="307"/>
                    <a:pt x="657" y="307"/>
                    <a:pt x="654" y="309"/>
                  </a:cubicBezTo>
                  <a:cubicBezTo>
                    <a:pt x="648" y="313"/>
                    <a:pt x="642" y="317"/>
                    <a:pt x="636" y="322"/>
                  </a:cubicBezTo>
                  <a:cubicBezTo>
                    <a:pt x="633" y="323"/>
                    <a:pt x="631" y="326"/>
                    <a:pt x="631" y="329"/>
                  </a:cubicBezTo>
                  <a:cubicBezTo>
                    <a:pt x="629" y="336"/>
                    <a:pt x="624" y="339"/>
                    <a:pt x="617" y="339"/>
                  </a:cubicBezTo>
                  <a:cubicBezTo>
                    <a:pt x="613" y="339"/>
                    <a:pt x="610" y="340"/>
                    <a:pt x="608" y="343"/>
                  </a:cubicBezTo>
                  <a:cubicBezTo>
                    <a:pt x="606" y="347"/>
                    <a:pt x="602" y="349"/>
                    <a:pt x="597" y="349"/>
                  </a:cubicBezTo>
                  <a:cubicBezTo>
                    <a:pt x="595" y="349"/>
                    <a:pt x="592" y="349"/>
                    <a:pt x="590" y="350"/>
                  </a:cubicBezTo>
                  <a:cubicBezTo>
                    <a:pt x="569" y="352"/>
                    <a:pt x="548" y="357"/>
                    <a:pt x="530" y="367"/>
                  </a:cubicBezTo>
                  <a:cubicBezTo>
                    <a:pt x="522" y="372"/>
                    <a:pt x="515" y="377"/>
                    <a:pt x="510" y="384"/>
                  </a:cubicBezTo>
                  <a:cubicBezTo>
                    <a:pt x="506" y="389"/>
                    <a:pt x="504" y="395"/>
                    <a:pt x="507" y="402"/>
                  </a:cubicBezTo>
                  <a:cubicBezTo>
                    <a:pt x="507" y="406"/>
                    <a:pt x="507" y="411"/>
                    <a:pt x="507" y="415"/>
                  </a:cubicBezTo>
                  <a:cubicBezTo>
                    <a:pt x="507" y="422"/>
                    <a:pt x="506" y="429"/>
                    <a:pt x="505" y="435"/>
                  </a:cubicBezTo>
                  <a:cubicBezTo>
                    <a:pt x="504" y="460"/>
                    <a:pt x="510" y="483"/>
                    <a:pt x="513" y="507"/>
                  </a:cubicBezTo>
                  <a:cubicBezTo>
                    <a:pt x="515" y="515"/>
                    <a:pt x="516" y="524"/>
                    <a:pt x="516" y="533"/>
                  </a:cubicBezTo>
                  <a:cubicBezTo>
                    <a:pt x="515" y="547"/>
                    <a:pt x="517" y="561"/>
                    <a:pt x="519" y="575"/>
                  </a:cubicBezTo>
                  <a:cubicBezTo>
                    <a:pt x="521" y="583"/>
                    <a:pt x="522" y="591"/>
                    <a:pt x="521" y="599"/>
                  </a:cubicBezTo>
                  <a:cubicBezTo>
                    <a:pt x="521" y="605"/>
                    <a:pt x="521" y="611"/>
                    <a:pt x="522" y="616"/>
                  </a:cubicBezTo>
                  <a:cubicBezTo>
                    <a:pt x="522" y="631"/>
                    <a:pt x="526" y="633"/>
                    <a:pt x="541" y="630"/>
                  </a:cubicBezTo>
                  <a:cubicBezTo>
                    <a:pt x="564" y="627"/>
                    <a:pt x="586" y="622"/>
                    <a:pt x="610" y="619"/>
                  </a:cubicBezTo>
                  <a:cubicBezTo>
                    <a:pt x="626" y="617"/>
                    <a:pt x="643" y="617"/>
                    <a:pt x="660" y="615"/>
                  </a:cubicBezTo>
                  <a:cubicBezTo>
                    <a:pt x="666" y="615"/>
                    <a:pt x="667" y="613"/>
                    <a:pt x="665" y="608"/>
                  </a:cubicBezTo>
                  <a:cubicBezTo>
                    <a:pt x="665" y="606"/>
                    <a:pt x="664" y="604"/>
                    <a:pt x="664" y="601"/>
                  </a:cubicBezTo>
                  <a:cubicBezTo>
                    <a:pt x="663" y="596"/>
                    <a:pt x="664" y="592"/>
                    <a:pt x="669" y="590"/>
                  </a:cubicBezTo>
                  <a:cubicBezTo>
                    <a:pt x="675" y="588"/>
                    <a:pt x="675" y="585"/>
                    <a:pt x="672" y="581"/>
                  </a:cubicBezTo>
                  <a:cubicBezTo>
                    <a:pt x="669" y="576"/>
                    <a:pt x="665" y="571"/>
                    <a:pt x="663" y="565"/>
                  </a:cubicBezTo>
                  <a:cubicBezTo>
                    <a:pt x="661" y="554"/>
                    <a:pt x="667" y="547"/>
                    <a:pt x="678" y="550"/>
                  </a:cubicBezTo>
                  <a:cubicBezTo>
                    <a:pt x="690" y="553"/>
                    <a:pt x="700" y="558"/>
                    <a:pt x="710" y="566"/>
                  </a:cubicBezTo>
                  <a:cubicBezTo>
                    <a:pt x="717" y="572"/>
                    <a:pt x="725" y="578"/>
                    <a:pt x="736" y="583"/>
                  </a:cubicBezTo>
                  <a:cubicBezTo>
                    <a:pt x="721" y="568"/>
                    <a:pt x="707" y="555"/>
                    <a:pt x="697" y="538"/>
                  </a:cubicBezTo>
                  <a:cubicBezTo>
                    <a:pt x="694" y="534"/>
                    <a:pt x="692" y="530"/>
                    <a:pt x="691" y="525"/>
                  </a:cubicBezTo>
                  <a:cubicBezTo>
                    <a:pt x="690" y="523"/>
                    <a:pt x="690" y="521"/>
                    <a:pt x="692" y="519"/>
                  </a:cubicBezTo>
                  <a:cubicBezTo>
                    <a:pt x="694" y="518"/>
                    <a:pt x="696" y="519"/>
                    <a:pt x="697" y="520"/>
                  </a:cubicBezTo>
                  <a:cubicBezTo>
                    <a:pt x="702" y="523"/>
                    <a:pt x="707" y="527"/>
                    <a:pt x="708" y="533"/>
                  </a:cubicBezTo>
                  <a:cubicBezTo>
                    <a:pt x="709" y="540"/>
                    <a:pt x="713" y="544"/>
                    <a:pt x="719" y="547"/>
                  </a:cubicBezTo>
                  <a:cubicBezTo>
                    <a:pt x="720" y="548"/>
                    <a:pt x="723" y="548"/>
                    <a:pt x="724" y="550"/>
                  </a:cubicBezTo>
                  <a:cubicBezTo>
                    <a:pt x="729" y="556"/>
                    <a:pt x="736" y="560"/>
                    <a:pt x="745" y="561"/>
                  </a:cubicBezTo>
                  <a:cubicBezTo>
                    <a:pt x="747" y="561"/>
                    <a:pt x="748" y="563"/>
                    <a:pt x="749" y="565"/>
                  </a:cubicBezTo>
                  <a:cubicBezTo>
                    <a:pt x="750" y="567"/>
                    <a:pt x="749" y="570"/>
                    <a:pt x="753" y="569"/>
                  </a:cubicBezTo>
                  <a:cubicBezTo>
                    <a:pt x="757" y="568"/>
                    <a:pt x="760" y="566"/>
                    <a:pt x="762" y="561"/>
                  </a:cubicBezTo>
                  <a:cubicBezTo>
                    <a:pt x="763" y="558"/>
                    <a:pt x="762" y="556"/>
                    <a:pt x="760" y="554"/>
                  </a:cubicBezTo>
                  <a:cubicBezTo>
                    <a:pt x="758" y="553"/>
                    <a:pt x="755" y="552"/>
                    <a:pt x="753" y="551"/>
                  </a:cubicBezTo>
                  <a:cubicBezTo>
                    <a:pt x="750" y="549"/>
                    <a:pt x="748" y="547"/>
                    <a:pt x="748" y="544"/>
                  </a:cubicBezTo>
                  <a:cubicBezTo>
                    <a:pt x="748" y="537"/>
                    <a:pt x="750" y="535"/>
                    <a:pt x="756" y="537"/>
                  </a:cubicBezTo>
                  <a:cubicBezTo>
                    <a:pt x="758" y="537"/>
                    <a:pt x="760" y="538"/>
                    <a:pt x="762" y="539"/>
                  </a:cubicBezTo>
                  <a:cubicBezTo>
                    <a:pt x="764" y="540"/>
                    <a:pt x="765" y="541"/>
                    <a:pt x="767" y="542"/>
                  </a:cubicBezTo>
                  <a:cubicBezTo>
                    <a:pt x="762" y="533"/>
                    <a:pt x="759" y="523"/>
                    <a:pt x="758" y="513"/>
                  </a:cubicBezTo>
                  <a:cubicBezTo>
                    <a:pt x="758" y="504"/>
                    <a:pt x="762" y="496"/>
                    <a:pt x="769" y="495"/>
                  </a:cubicBezTo>
                  <a:cubicBezTo>
                    <a:pt x="781" y="492"/>
                    <a:pt x="788" y="494"/>
                    <a:pt x="793" y="504"/>
                  </a:cubicBezTo>
                  <a:cubicBezTo>
                    <a:pt x="801" y="520"/>
                    <a:pt x="811" y="534"/>
                    <a:pt x="825" y="545"/>
                  </a:cubicBezTo>
                  <a:cubicBezTo>
                    <a:pt x="839" y="558"/>
                    <a:pt x="849" y="574"/>
                    <a:pt x="855" y="593"/>
                  </a:cubicBezTo>
                  <a:cubicBezTo>
                    <a:pt x="857" y="600"/>
                    <a:pt x="861" y="608"/>
                    <a:pt x="864" y="615"/>
                  </a:cubicBezTo>
                  <a:cubicBezTo>
                    <a:pt x="867" y="621"/>
                    <a:pt x="872" y="624"/>
                    <a:pt x="878" y="622"/>
                  </a:cubicBezTo>
                  <a:cubicBezTo>
                    <a:pt x="900" y="615"/>
                    <a:pt x="921" y="620"/>
                    <a:pt x="943" y="622"/>
                  </a:cubicBezTo>
                  <a:cubicBezTo>
                    <a:pt x="947" y="622"/>
                    <a:pt x="952" y="622"/>
                    <a:pt x="956" y="620"/>
                  </a:cubicBezTo>
                  <a:close/>
                </a:path>
              </a:pathLst>
            </a:custGeom>
            <a:solidFill>
              <a:srgbClr val="04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 name="îṡ1iḋe"/>
            <p:cNvSpPr/>
            <p:nvPr/>
          </p:nvSpPr>
          <p:spPr bwMode="auto">
            <a:xfrm>
              <a:off x="5791200" y="2814638"/>
              <a:ext cx="2203450" cy="1357313"/>
            </a:xfrm>
            <a:custGeom>
              <a:avLst/>
              <a:gdLst>
                <a:gd name="T0" fmla="*/ 204 w 478"/>
                <a:gd name="T1" fmla="*/ 30 h 295"/>
                <a:gd name="T2" fmla="*/ 227 w 478"/>
                <a:gd name="T3" fmla="*/ 34 h 295"/>
                <a:gd name="T4" fmla="*/ 350 w 478"/>
                <a:gd name="T5" fmla="*/ 2 h 295"/>
                <a:gd name="T6" fmla="*/ 458 w 478"/>
                <a:gd name="T7" fmla="*/ 33 h 295"/>
                <a:gd name="T8" fmla="*/ 477 w 478"/>
                <a:gd name="T9" fmla="*/ 56 h 295"/>
                <a:gd name="T10" fmla="*/ 460 w 478"/>
                <a:gd name="T11" fmla="*/ 165 h 295"/>
                <a:gd name="T12" fmla="*/ 453 w 478"/>
                <a:gd name="T13" fmla="*/ 282 h 295"/>
                <a:gd name="T14" fmla="*/ 423 w 478"/>
                <a:gd name="T15" fmla="*/ 287 h 295"/>
                <a:gd name="T16" fmla="*/ 364 w 478"/>
                <a:gd name="T17" fmla="*/ 277 h 295"/>
                <a:gd name="T18" fmla="*/ 349 w 478"/>
                <a:gd name="T19" fmla="*/ 245 h 295"/>
                <a:gd name="T20" fmla="*/ 331 w 478"/>
                <a:gd name="T21" fmla="*/ 223 h 295"/>
                <a:gd name="T22" fmla="*/ 307 w 478"/>
                <a:gd name="T23" fmla="*/ 184 h 295"/>
                <a:gd name="T24" fmla="*/ 256 w 478"/>
                <a:gd name="T25" fmla="*/ 169 h 295"/>
                <a:gd name="T26" fmla="*/ 242 w 478"/>
                <a:gd name="T27" fmla="*/ 185 h 295"/>
                <a:gd name="T28" fmla="*/ 204 w 478"/>
                <a:gd name="T29" fmla="*/ 165 h 295"/>
                <a:gd name="T30" fmla="*/ 190 w 478"/>
                <a:gd name="T31" fmla="*/ 204 h 295"/>
                <a:gd name="T32" fmla="*/ 190 w 478"/>
                <a:gd name="T33" fmla="*/ 219 h 295"/>
                <a:gd name="T34" fmla="*/ 164 w 478"/>
                <a:gd name="T35" fmla="*/ 219 h 295"/>
                <a:gd name="T36" fmla="*/ 165 w 478"/>
                <a:gd name="T37" fmla="*/ 246 h 295"/>
                <a:gd name="T38" fmla="*/ 160 w 478"/>
                <a:gd name="T39" fmla="*/ 274 h 295"/>
                <a:gd name="T40" fmla="*/ 52 w 478"/>
                <a:gd name="T41" fmla="*/ 293 h 295"/>
                <a:gd name="T42" fmla="*/ 28 w 478"/>
                <a:gd name="T43" fmla="*/ 288 h 295"/>
                <a:gd name="T44" fmla="*/ 8 w 478"/>
                <a:gd name="T45" fmla="*/ 127 h 295"/>
                <a:gd name="T46" fmla="*/ 4 w 478"/>
                <a:gd name="T47" fmla="*/ 71 h 295"/>
                <a:gd name="T48" fmla="*/ 38 w 478"/>
                <a:gd name="T49" fmla="*/ 47 h 295"/>
                <a:gd name="T50" fmla="*/ 205 w 478"/>
                <a:gd name="T51" fmla="*/ 56 h 295"/>
                <a:gd name="T52" fmla="*/ 216 w 478"/>
                <a:gd name="T53" fmla="*/ 104 h 295"/>
                <a:gd name="T54" fmla="*/ 217 w 478"/>
                <a:gd name="T55" fmla="*/ 67 h 295"/>
                <a:gd name="T56" fmla="*/ 233 w 478"/>
                <a:gd name="T57" fmla="*/ 64 h 295"/>
                <a:gd name="T58" fmla="*/ 239 w 478"/>
                <a:gd name="T59" fmla="*/ 101 h 295"/>
                <a:gd name="T60" fmla="*/ 250 w 478"/>
                <a:gd name="T61" fmla="*/ 54 h 295"/>
                <a:gd name="T62" fmla="*/ 390 w 478"/>
                <a:gd name="T63" fmla="*/ 32 h 295"/>
                <a:gd name="T64" fmla="*/ 429 w 478"/>
                <a:gd name="T65" fmla="*/ 32 h 295"/>
                <a:gd name="T66" fmla="*/ 269 w 478"/>
                <a:gd name="T67" fmla="*/ 32 h 295"/>
                <a:gd name="T68" fmla="*/ 215 w 478"/>
                <a:gd name="T69" fmla="*/ 46 h 295"/>
                <a:gd name="T70" fmla="*/ 127 w 478"/>
                <a:gd name="T71" fmla="*/ 23 h 295"/>
                <a:gd name="T72" fmla="*/ 89 w 478"/>
                <a:gd name="T73" fmla="*/ 17 h 295"/>
                <a:gd name="T74" fmla="*/ 105 w 478"/>
                <a:gd name="T75" fmla="*/ 10 h 295"/>
                <a:gd name="T76" fmla="*/ 163 w 478"/>
                <a:gd name="T77" fmla="*/ 17 h 295"/>
                <a:gd name="T78" fmla="*/ 188 w 478"/>
                <a:gd name="T79" fmla="*/ 2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8" h="295">
                  <a:moveTo>
                    <a:pt x="196" y="32"/>
                  </a:moveTo>
                  <a:cubicBezTo>
                    <a:pt x="200" y="35"/>
                    <a:pt x="202" y="33"/>
                    <a:pt x="204" y="30"/>
                  </a:cubicBezTo>
                  <a:cubicBezTo>
                    <a:pt x="211" y="29"/>
                    <a:pt x="215" y="33"/>
                    <a:pt x="221" y="37"/>
                  </a:cubicBezTo>
                  <a:cubicBezTo>
                    <a:pt x="226" y="42"/>
                    <a:pt x="226" y="37"/>
                    <a:pt x="227" y="34"/>
                  </a:cubicBezTo>
                  <a:cubicBezTo>
                    <a:pt x="240" y="35"/>
                    <a:pt x="252" y="30"/>
                    <a:pt x="263" y="25"/>
                  </a:cubicBezTo>
                  <a:cubicBezTo>
                    <a:pt x="291" y="14"/>
                    <a:pt x="320" y="6"/>
                    <a:pt x="350" y="2"/>
                  </a:cubicBezTo>
                  <a:cubicBezTo>
                    <a:pt x="368" y="0"/>
                    <a:pt x="387" y="3"/>
                    <a:pt x="405" y="5"/>
                  </a:cubicBezTo>
                  <a:cubicBezTo>
                    <a:pt x="427" y="6"/>
                    <a:pt x="444" y="16"/>
                    <a:pt x="458" y="33"/>
                  </a:cubicBezTo>
                  <a:cubicBezTo>
                    <a:pt x="464" y="39"/>
                    <a:pt x="470" y="44"/>
                    <a:pt x="476" y="50"/>
                  </a:cubicBezTo>
                  <a:cubicBezTo>
                    <a:pt x="478" y="52"/>
                    <a:pt x="478" y="54"/>
                    <a:pt x="477" y="56"/>
                  </a:cubicBezTo>
                  <a:cubicBezTo>
                    <a:pt x="468" y="77"/>
                    <a:pt x="464" y="98"/>
                    <a:pt x="466" y="121"/>
                  </a:cubicBezTo>
                  <a:cubicBezTo>
                    <a:pt x="467" y="136"/>
                    <a:pt x="462" y="151"/>
                    <a:pt x="460" y="165"/>
                  </a:cubicBezTo>
                  <a:cubicBezTo>
                    <a:pt x="456" y="193"/>
                    <a:pt x="456" y="221"/>
                    <a:pt x="455" y="249"/>
                  </a:cubicBezTo>
                  <a:cubicBezTo>
                    <a:pt x="454" y="260"/>
                    <a:pt x="454" y="271"/>
                    <a:pt x="453" y="282"/>
                  </a:cubicBezTo>
                  <a:cubicBezTo>
                    <a:pt x="453" y="285"/>
                    <a:pt x="451" y="285"/>
                    <a:pt x="449" y="286"/>
                  </a:cubicBezTo>
                  <a:cubicBezTo>
                    <a:pt x="440" y="288"/>
                    <a:pt x="431" y="289"/>
                    <a:pt x="423" y="287"/>
                  </a:cubicBezTo>
                  <a:cubicBezTo>
                    <a:pt x="409" y="283"/>
                    <a:pt x="395" y="284"/>
                    <a:pt x="381" y="286"/>
                  </a:cubicBezTo>
                  <a:cubicBezTo>
                    <a:pt x="370" y="287"/>
                    <a:pt x="369" y="287"/>
                    <a:pt x="364" y="277"/>
                  </a:cubicBezTo>
                  <a:cubicBezTo>
                    <a:pt x="362" y="273"/>
                    <a:pt x="359" y="269"/>
                    <a:pt x="356" y="265"/>
                  </a:cubicBezTo>
                  <a:cubicBezTo>
                    <a:pt x="353" y="259"/>
                    <a:pt x="349" y="253"/>
                    <a:pt x="349" y="245"/>
                  </a:cubicBezTo>
                  <a:cubicBezTo>
                    <a:pt x="349" y="240"/>
                    <a:pt x="346" y="236"/>
                    <a:pt x="342" y="233"/>
                  </a:cubicBezTo>
                  <a:cubicBezTo>
                    <a:pt x="339" y="230"/>
                    <a:pt x="335" y="226"/>
                    <a:pt x="331" y="223"/>
                  </a:cubicBezTo>
                  <a:cubicBezTo>
                    <a:pt x="326" y="219"/>
                    <a:pt x="323" y="214"/>
                    <a:pt x="321" y="207"/>
                  </a:cubicBezTo>
                  <a:cubicBezTo>
                    <a:pt x="320" y="198"/>
                    <a:pt x="312" y="192"/>
                    <a:pt x="307" y="184"/>
                  </a:cubicBezTo>
                  <a:cubicBezTo>
                    <a:pt x="300" y="177"/>
                    <a:pt x="293" y="169"/>
                    <a:pt x="286" y="162"/>
                  </a:cubicBezTo>
                  <a:cubicBezTo>
                    <a:pt x="276" y="152"/>
                    <a:pt x="261" y="156"/>
                    <a:pt x="256" y="169"/>
                  </a:cubicBezTo>
                  <a:cubicBezTo>
                    <a:pt x="254" y="173"/>
                    <a:pt x="254" y="177"/>
                    <a:pt x="253" y="181"/>
                  </a:cubicBezTo>
                  <a:cubicBezTo>
                    <a:pt x="251" y="188"/>
                    <a:pt x="248" y="189"/>
                    <a:pt x="242" y="185"/>
                  </a:cubicBezTo>
                  <a:cubicBezTo>
                    <a:pt x="237" y="182"/>
                    <a:pt x="233" y="178"/>
                    <a:pt x="228" y="175"/>
                  </a:cubicBezTo>
                  <a:cubicBezTo>
                    <a:pt x="221" y="170"/>
                    <a:pt x="213" y="167"/>
                    <a:pt x="204" y="165"/>
                  </a:cubicBezTo>
                  <a:cubicBezTo>
                    <a:pt x="192" y="163"/>
                    <a:pt x="184" y="170"/>
                    <a:pt x="184" y="183"/>
                  </a:cubicBezTo>
                  <a:cubicBezTo>
                    <a:pt x="184" y="191"/>
                    <a:pt x="186" y="198"/>
                    <a:pt x="190" y="204"/>
                  </a:cubicBezTo>
                  <a:cubicBezTo>
                    <a:pt x="192" y="208"/>
                    <a:pt x="194" y="211"/>
                    <a:pt x="195" y="214"/>
                  </a:cubicBezTo>
                  <a:cubicBezTo>
                    <a:pt x="196" y="219"/>
                    <a:pt x="194" y="221"/>
                    <a:pt x="190" y="219"/>
                  </a:cubicBezTo>
                  <a:cubicBezTo>
                    <a:pt x="187" y="218"/>
                    <a:pt x="185" y="217"/>
                    <a:pt x="183" y="216"/>
                  </a:cubicBezTo>
                  <a:cubicBezTo>
                    <a:pt x="175" y="213"/>
                    <a:pt x="169" y="214"/>
                    <a:pt x="164" y="219"/>
                  </a:cubicBezTo>
                  <a:cubicBezTo>
                    <a:pt x="160" y="223"/>
                    <a:pt x="158" y="234"/>
                    <a:pt x="161" y="240"/>
                  </a:cubicBezTo>
                  <a:cubicBezTo>
                    <a:pt x="162" y="242"/>
                    <a:pt x="164" y="244"/>
                    <a:pt x="165" y="246"/>
                  </a:cubicBezTo>
                  <a:cubicBezTo>
                    <a:pt x="166" y="249"/>
                    <a:pt x="167" y="252"/>
                    <a:pt x="164" y="254"/>
                  </a:cubicBezTo>
                  <a:cubicBezTo>
                    <a:pt x="158" y="260"/>
                    <a:pt x="159" y="267"/>
                    <a:pt x="160" y="274"/>
                  </a:cubicBezTo>
                  <a:cubicBezTo>
                    <a:pt x="160" y="280"/>
                    <a:pt x="158" y="282"/>
                    <a:pt x="152" y="282"/>
                  </a:cubicBezTo>
                  <a:cubicBezTo>
                    <a:pt x="119" y="282"/>
                    <a:pt x="86" y="288"/>
                    <a:pt x="52" y="293"/>
                  </a:cubicBezTo>
                  <a:cubicBezTo>
                    <a:pt x="47" y="294"/>
                    <a:pt x="42" y="294"/>
                    <a:pt x="37" y="295"/>
                  </a:cubicBezTo>
                  <a:cubicBezTo>
                    <a:pt x="32" y="295"/>
                    <a:pt x="29" y="293"/>
                    <a:pt x="28" y="288"/>
                  </a:cubicBezTo>
                  <a:cubicBezTo>
                    <a:pt x="24" y="259"/>
                    <a:pt x="15" y="232"/>
                    <a:pt x="14" y="202"/>
                  </a:cubicBezTo>
                  <a:cubicBezTo>
                    <a:pt x="14" y="177"/>
                    <a:pt x="13" y="152"/>
                    <a:pt x="8" y="127"/>
                  </a:cubicBezTo>
                  <a:cubicBezTo>
                    <a:pt x="5" y="113"/>
                    <a:pt x="5" y="99"/>
                    <a:pt x="5" y="85"/>
                  </a:cubicBezTo>
                  <a:cubicBezTo>
                    <a:pt x="4" y="80"/>
                    <a:pt x="5" y="75"/>
                    <a:pt x="4" y="71"/>
                  </a:cubicBezTo>
                  <a:cubicBezTo>
                    <a:pt x="0" y="63"/>
                    <a:pt x="4" y="58"/>
                    <a:pt x="8" y="52"/>
                  </a:cubicBezTo>
                  <a:cubicBezTo>
                    <a:pt x="18" y="49"/>
                    <a:pt x="28" y="49"/>
                    <a:pt x="38" y="47"/>
                  </a:cubicBezTo>
                  <a:cubicBezTo>
                    <a:pt x="61" y="44"/>
                    <a:pt x="85" y="38"/>
                    <a:pt x="109" y="39"/>
                  </a:cubicBezTo>
                  <a:cubicBezTo>
                    <a:pt x="141" y="40"/>
                    <a:pt x="174" y="44"/>
                    <a:pt x="205" y="56"/>
                  </a:cubicBezTo>
                  <a:cubicBezTo>
                    <a:pt x="216" y="61"/>
                    <a:pt x="216" y="61"/>
                    <a:pt x="216" y="73"/>
                  </a:cubicBezTo>
                  <a:cubicBezTo>
                    <a:pt x="216" y="83"/>
                    <a:pt x="216" y="94"/>
                    <a:pt x="216" y="104"/>
                  </a:cubicBezTo>
                  <a:cubicBezTo>
                    <a:pt x="216" y="94"/>
                    <a:pt x="216" y="85"/>
                    <a:pt x="216" y="75"/>
                  </a:cubicBezTo>
                  <a:cubicBezTo>
                    <a:pt x="216" y="72"/>
                    <a:pt x="216" y="69"/>
                    <a:pt x="217" y="67"/>
                  </a:cubicBezTo>
                  <a:cubicBezTo>
                    <a:pt x="218" y="63"/>
                    <a:pt x="221" y="61"/>
                    <a:pt x="224" y="61"/>
                  </a:cubicBezTo>
                  <a:cubicBezTo>
                    <a:pt x="228" y="60"/>
                    <a:pt x="231" y="61"/>
                    <a:pt x="233" y="64"/>
                  </a:cubicBezTo>
                  <a:cubicBezTo>
                    <a:pt x="240" y="73"/>
                    <a:pt x="240" y="84"/>
                    <a:pt x="239" y="94"/>
                  </a:cubicBezTo>
                  <a:cubicBezTo>
                    <a:pt x="239" y="97"/>
                    <a:pt x="239" y="100"/>
                    <a:pt x="239" y="101"/>
                  </a:cubicBezTo>
                  <a:cubicBezTo>
                    <a:pt x="240" y="92"/>
                    <a:pt x="239" y="81"/>
                    <a:pt x="240" y="69"/>
                  </a:cubicBezTo>
                  <a:cubicBezTo>
                    <a:pt x="240" y="63"/>
                    <a:pt x="243" y="57"/>
                    <a:pt x="250" y="54"/>
                  </a:cubicBezTo>
                  <a:cubicBezTo>
                    <a:pt x="278" y="42"/>
                    <a:pt x="306" y="28"/>
                    <a:pt x="338" y="27"/>
                  </a:cubicBezTo>
                  <a:cubicBezTo>
                    <a:pt x="356" y="27"/>
                    <a:pt x="373" y="29"/>
                    <a:pt x="390" y="32"/>
                  </a:cubicBezTo>
                  <a:cubicBezTo>
                    <a:pt x="409" y="36"/>
                    <a:pt x="428" y="41"/>
                    <a:pt x="448" y="45"/>
                  </a:cubicBezTo>
                  <a:cubicBezTo>
                    <a:pt x="441" y="42"/>
                    <a:pt x="435" y="37"/>
                    <a:pt x="429" y="32"/>
                  </a:cubicBezTo>
                  <a:cubicBezTo>
                    <a:pt x="417" y="20"/>
                    <a:pt x="401" y="16"/>
                    <a:pt x="384" y="15"/>
                  </a:cubicBezTo>
                  <a:cubicBezTo>
                    <a:pt x="345" y="14"/>
                    <a:pt x="306" y="20"/>
                    <a:pt x="269" y="32"/>
                  </a:cubicBezTo>
                  <a:cubicBezTo>
                    <a:pt x="260" y="35"/>
                    <a:pt x="252" y="40"/>
                    <a:pt x="244" y="45"/>
                  </a:cubicBezTo>
                  <a:cubicBezTo>
                    <a:pt x="235" y="51"/>
                    <a:pt x="225" y="53"/>
                    <a:pt x="215" y="46"/>
                  </a:cubicBezTo>
                  <a:cubicBezTo>
                    <a:pt x="208" y="42"/>
                    <a:pt x="201" y="40"/>
                    <a:pt x="194" y="38"/>
                  </a:cubicBezTo>
                  <a:cubicBezTo>
                    <a:pt x="172" y="32"/>
                    <a:pt x="150" y="27"/>
                    <a:pt x="127" y="23"/>
                  </a:cubicBezTo>
                  <a:cubicBezTo>
                    <a:pt x="118" y="22"/>
                    <a:pt x="109" y="23"/>
                    <a:pt x="100" y="22"/>
                  </a:cubicBezTo>
                  <a:cubicBezTo>
                    <a:pt x="96" y="22"/>
                    <a:pt x="91" y="23"/>
                    <a:pt x="89" y="17"/>
                  </a:cubicBezTo>
                  <a:cubicBezTo>
                    <a:pt x="92" y="16"/>
                    <a:pt x="95" y="16"/>
                    <a:pt x="97" y="16"/>
                  </a:cubicBezTo>
                  <a:cubicBezTo>
                    <a:pt x="102" y="17"/>
                    <a:pt x="105" y="15"/>
                    <a:pt x="105" y="10"/>
                  </a:cubicBezTo>
                  <a:cubicBezTo>
                    <a:pt x="124" y="11"/>
                    <a:pt x="142" y="10"/>
                    <a:pt x="160" y="14"/>
                  </a:cubicBezTo>
                  <a:cubicBezTo>
                    <a:pt x="161" y="15"/>
                    <a:pt x="162" y="16"/>
                    <a:pt x="163" y="17"/>
                  </a:cubicBezTo>
                  <a:cubicBezTo>
                    <a:pt x="165" y="22"/>
                    <a:pt x="169" y="22"/>
                    <a:pt x="173" y="19"/>
                  </a:cubicBezTo>
                  <a:cubicBezTo>
                    <a:pt x="180" y="17"/>
                    <a:pt x="184" y="22"/>
                    <a:pt x="188" y="26"/>
                  </a:cubicBezTo>
                  <a:cubicBezTo>
                    <a:pt x="191" y="28"/>
                    <a:pt x="194" y="30"/>
                    <a:pt x="196" y="32"/>
                  </a:cubicBezTo>
                  <a:close/>
                </a:path>
              </a:pathLst>
            </a:custGeom>
            <a:solidFill>
              <a:srgbClr val="C918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 name="îsľîḓè"/>
            <p:cNvSpPr/>
            <p:nvPr/>
          </p:nvSpPr>
          <p:spPr bwMode="auto">
            <a:xfrm>
              <a:off x="5943600" y="4906963"/>
              <a:ext cx="1644650" cy="935038"/>
            </a:xfrm>
            <a:custGeom>
              <a:avLst/>
              <a:gdLst>
                <a:gd name="T0" fmla="*/ 8 w 357"/>
                <a:gd name="T1" fmla="*/ 2 h 203"/>
                <a:gd name="T2" fmla="*/ 38 w 357"/>
                <a:gd name="T3" fmla="*/ 38 h 203"/>
                <a:gd name="T4" fmla="*/ 58 w 357"/>
                <a:gd name="T5" fmla="*/ 53 h 203"/>
                <a:gd name="T6" fmla="*/ 86 w 357"/>
                <a:gd name="T7" fmla="*/ 83 h 203"/>
                <a:gd name="T8" fmla="*/ 96 w 357"/>
                <a:gd name="T9" fmla="*/ 91 h 203"/>
                <a:gd name="T10" fmla="*/ 105 w 357"/>
                <a:gd name="T11" fmla="*/ 97 h 203"/>
                <a:gd name="T12" fmla="*/ 127 w 357"/>
                <a:gd name="T13" fmla="*/ 110 h 203"/>
                <a:gd name="T14" fmla="*/ 134 w 357"/>
                <a:gd name="T15" fmla="*/ 115 h 203"/>
                <a:gd name="T16" fmla="*/ 153 w 357"/>
                <a:gd name="T17" fmla="*/ 129 h 203"/>
                <a:gd name="T18" fmla="*/ 167 w 357"/>
                <a:gd name="T19" fmla="*/ 131 h 203"/>
                <a:gd name="T20" fmla="*/ 174 w 357"/>
                <a:gd name="T21" fmla="*/ 127 h 203"/>
                <a:gd name="T22" fmla="*/ 209 w 357"/>
                <a:gd name="T23" fmla="*/ 115 h 203"/>
                <a:gd name="T24" fmla="*/ 236 w 357"/>
                <a:gd name="T25" fmla="*/ 111 h 203"/>
                <a:gd name="T26" fmla="*/ 258 w 357"/>
                <a:gd name="T27" fmla="*/ 104 h 203"/>
                <a:gd name="T28" fmla="*/ 275 w 357"/>
                <a:gd name="T29" fmla="*/ 101 h 203"/>
                <a:gd name="T30" fmla="*/ 282 w 357"/>
                <a:gd name="T31" fmla="*/ 105 h 203"/>
                <a:gd name="T32" fmla="*/ 297 w 357"/>
                <a:gd name="T33" fmla="*/ 118 h 203"/>
                <a:gd name="T34" fmla="*/ 314 w 357"/>
                <a:gd name="T35" fmla="*/ 124 h 203"/>
                <a:gd name="T36" fmla="*/ 319 w 357"/>
                <a:gd name="T37" fmla="*/ 125 h 203"/>
                <a:gd name="T38" fmla="*/ 350 w 357"/>
                <a:gd name="T39" fmla="*/ 142 h 203"/>
                <a:gd name="T40" fmla="*/ 352 w 357"/>
                <a:gd name="T41" fmla="*/ 153 h 203"/>
                <a:gd name="T42" fmla="*/ 356 w 357"/>
                <a:gd name="T43" fmla="*/ 183 h 203"/>
                <a:gd name="T44" fmla="*/ 351 w 357"/>
                <a:gd name="T45" fmla="*/ 189 h 203"/>
                <a:gd name="T46" fmla="*/ 278 w 357"/>
                <a:gd name="T47" fmla="*/ 198 h 203"/>
                <a:gd name="T48" fmla="*/ 265 w 357"/>
                <a:gd name="T49" fmla="*/ 199 h 203"/>
                <a:gd name="T50" fmla="*/ 228 w 357"/>
                <a:gd name="T51" fmla="*/ 200 h 203"/>
                <a:gd name="T52" fmla="*/ 169 w 357"/>
                <a:gd name="T53" fmla="*/ 203 h 203"/>
                <a:gd name="T54" fmla="*/ 161 w 357"/>
                <a:gd name="T55" fmla="*/ 198 h 203"/>
                <a:gd name="T56" fmla="*/ 153 w 357"/>
                <a:gd name="T57" fmla="*/ 163 h 203"/>
                <a:gd name="T58" fmla="*/ 131 w 357"/>
                <a:gd name="T59" fmla="*/ 140 h 203"/>
                <a:gd name="T60" fmla="*/ 131 w 357"/>
                <a:gd name="T61" fmla="*/ 140 h 203"/>
                <a:gd name="T62" fmla="*/ 109 w 357"/>
                <a:gd name="T63" fmla="*/ 119 h 203"/>
                <a:gd name="T64" fmla="*/ 86 w 357"/>
                <a:gd name="T65" fmla="*/ 104 h 203"/>
                <a:gd name="T66" fmla="*/ 76 w 357"/>
                <a:gd name="T67" fmla="*/ 96 h 203"/>
                <a:gd name="T68" fmla="*/ 57 w 357"/>
                <a:gd name="T69" fmla="*/ 77 h 203"/>
                <a:gd name="T70" fmla="*/ 12 w 357"/>
                <a:gd name="T71" fmla="*/ 27 h 203"/>
                <a:gd name="T72" fmla="*/ 2 w 357"/>
                <a:gd name="T73" fmla="*/ 12 h 203"/>
                <a:gd name="T74" fmla="*/ 2 w 357"/>
                <a:gd name="T75" fmla="*/ 4 h 203"/>
                <a:gd name="T76" fmla="*/ 8 w 357"/>
                <a:gd name="T77" fmla="*/ 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7" h="203">
                  <a:moveTo>
                    <a:pt x="8" y="2"/>
                  </a:moveTo>
                  <a:cubicBezTo>
                    <a:pt x="18" y="14"/>
                    <a:pt x="27" y="27"/>
                    <a:pt x="38" y="38"/>
                  </a:cubicBezTo>
                  <a:cubicBezTo>
                    <a:pt x="44" y="44"/>
                    <a:pt x="51" y="50"/>
                    <a:pt x="58" y="53"/>
                  </a:cubicBezTo>
                  <a:cubicBezTo>
                    <a:pt x="65" y="66"/>
                    <a:pt x="77" y="73"/>
                    <a:pt x="86" y="83"/>
                  </a:cubicBezTo>
                  <a:cubicBezTo>
                    <a:pt x="91" y="84"/>
                    <a:pt x="93" y="88"/>
                    <a:pt x="96" y="91"/>
                  </a:cubicBezTo>
                  <a:cubicBezTo>
                    <a:pt x="99" y="93"/>
                    <a:pt x="101" y="96"/>
                    <a:pt x="105" y="97"/>
                  </a:cubicBezTo>
                  <a:cubicBezTo>
                    <a:pt x="113" y="100"/>
                    <a:pt x="120" y="105"/>
                    <a:pt x="127" y="110"/>
                  </a:cubicBezTo>
                  <a:cubicBezTo>
                    <a:pt x="129" y="112"/>
                    <a:pt x="132" y="114"/>
                    <a:pt x="134" y="115"/>
                  </a:cubicBezTo>
                  <a:cubicBezTo>
                    <a:pt x="140" y="120"/>
                    <a:pt x="145" y="126"/>
                    <a:pt x="153" y="129"/>
                  </a:cubicBezTo>
                  <a:cubicBezTo>
                    <a:pt x="157" y="134"/>
                    <a:pt x="162" y="134"/>
                    <a:pt x="167" y="131"/>
                  </a:cubicBezTo>
                  <a:cubicBezTo>
                    <a:pt x="169" y="129"/>
                    <a:pt x="172" y="128"/>
                    <a:pt x="174" y="127"/>
                  </a:cubicBezTo>
                  <a:cubicBezTo>
                    <a:pt x="186" y="123"/>
                    <a:pt x="197" y="118"/>
                    <a:pt x="209" y="115"/>
                  </a:cubicBezTo>
                  <a:cubicBezTo>
                    <a:pt x="218" y="114"/>
                    <a:pt x="227" y="113"/>
                    <a:pt x="236" y="111"/>
                  </a:cubicBezTo>
                  <a:cubicBezTo>
                    <a:pt x="244" y="110"/>
                    <a:pt x="251" y="107"/>
                    <a:pt x="258" y="104"/>
                  </a:cubicBezTo>
                  <a:cubicBezTo>
                    <a:pt x="263" y="101"/>
                    <a:pt x="269" y="102"/>
                    <a:pt x="275" y="101"/>
                  </a:cubicBezTo>
                  <a:cubicBezTo>
                    <a:pt x="278" y="101"/>
                    <a:pt x="280" y="103"/>
                    <a:pt x="282" y="105"/>
                  </a:cubicBezTo>
                  <a:cubicBezTo>
                    <a:pt x="287" y="109"/>
                    <a:pt x="291" y="114"/>
                    <a:pt x="297" y="118"/>
                  </a:cubicBezTo>
                  <a:cubicBezTo>
                    <a:pt x="301" y="127"/>
                    <a:pt x="308" y="123"/>
                    <a:pt x="314" y="124"/>
                  </a:cubicBezTo>
                  <a:cubicBezTo>
                    <a:pt x="316" y="124"/>
                    <a:pt x="318" y="125"/>
                    <a:pt x="319" y="125"/>
                  </a:cubicBezTo>
                  <a:cubicBezTo>
                    <a:pt x="335" y="122"/>
                    <a:pt x="342" y="132"/>
                    <a:pt x="350" y="142"/>
                  </a:cubicBezTo>
                  <a:cubicBezTo>
                    <a:pt x="353" y="145"/>
                    <a:pt x="352" y="149"/>
                    <a:pt x="352" y="153"/>
                  </a:cubicBezTo>
                  <a:cubicBezTo>
                    <a:pt x="354" y="163"/>
                    <a:pt x="355" y="173"/>
                    <a:pt x="356" y="183"/>
                  </a:cubicBezTo>
                  <a:cubicBezTo>
                    <a:pt x="357" y="187"/>
                    <a:pt x="356" y="189"/>
                    <a:pt x="351" y="189"/>
                  </a:cubicBezTo>
                  <a:cubicBezTo>
                    <a:pt x="326" y="190"/>
                    <a:pt x="302" y="193"/>
                    <a:pt x="278" y="198"/>
                  </a:cubicBezTo>
                  <a:cubicBezTo>
                    <a:pt x="274" y="199"/>
                    <a:pt x="269" y="199"/>
                    <a:pt x="265" y="199"/>
                  </a:cubicBezTo>
                  <a:cubicBezTo>
                    <a:pt x="253" y="198"/>
                    <a:pt x="241" y="198"/>
                    <a:pt x="228" y="200"/>
                  </a:cubicBezTo>
                  <a:cubicBezTo>
                    <a:pt x="208" y="202"/>
                    <a:pt x="188" y="202"/>
                    <a:pt x="169" y="203"/>
                  </a:cubicBezTo>
                  <a:cubicBezTo>
                    <a:pt x="164" y="203"/>
                    <a:pt x="162" y="202"/>
                    <a:pt x="161" y="198"/>
                  </a:cubicBezTo>
                  <a:cubicBezTo>
                    <a:pt x="156" y="187"/>
                    <a:pt x="156" y="175"/>
                    <a:pt x="153" y="163"/>
                  </a:cubicBezTo>
                  <a:cubicBezTo>
                    <a:pt x="149" y="142"/>
                    <a:pt x="151" y="146"/>
                    <a:pt x="131" y="140"/>
                  </a:cubicBezTo>
                  <a:cubicBezTo>
                    <a:pt x="131" y="140"/>
                    <a:pt x="131" y="140"/>
                    <a:pt x="131" y="140"/>
                  </a:cubicBezTo>
                  <a:cubicBezTo>
                    <a:pt x="122" y="135"/>
                    <a:pt x="117" y="125"/>
                    <a:pt x="109" y="119"/>
                  </a:cubicBezTo>
                  <a:cubicBezTo>
                    <a:pt x="102" y="113"/>
                    <a:pt x="95" y="107"/>
                    <a:pt x="86" y="104"/>
                  </a:cubicBezTo>
                  <a:cubicBezTo>
                    <a:pt x="82" y="102"/>
                    <a:pt x="78" y="100"/>
                    <a:pt x="76" y="96"/>
                  </a:cubicBezTo>
                  <a:cubicBezTo>
                    <a:pt x="71" y="88"/>
                    <a:pt x="64" y="83"/>
                    <a:pt x="57" y="77"/>
                  </a:cubicBezTo>
                  <a:cubicBezTo>
                    <a:pt x="40" y="63"/>
                    <a:pt x="23" y="47"/>
                    <a:pt x="12" y="27"/>
                  </a:cubicBezTo>
                  <a:cubicBezTo>
                    <a:pt x="10" y="21"/>
                    <a:pt x="6" y="17"/>
                    <a:pt x="2" y="12"/>
                  </a:cubicBezTo>
                  <a:cubicBezTo>
                    <a:pt x="0" y="10"/>
                    <a:pt x="0" y="7"/>
                    <a:pt x="2" y="4"/>
                  </a:cubicBezTo>
                  <a:cubicBezTo>
                    <a:pt x="3" y="2"/>
                    <a:pt x="5" y="0"/>
                    <a:pt x="8" y="2"/>
                  </a:cubicBezTo>
                  <a:close/>
                </a:path>
              </a:pathLst>
            </a:custGeom>
            <a:solidFill>
              <a:srgbClr val="C918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 name="í$ľiďé"/>
            <p:cNvSpPr/>
            <p:nvPr/>
          </p:nvSpPr>
          <p:spPr bwMode="auto">
            <a:xfrm>
              <a:off x="5791200" y="3200400"/>
              <a:ext cx="2101850" cy="1022350"/>
            </a:xfrm>
            <a:custGeom>
              <a:avLst/>
              <a:gdLst>
                <a:gd name="T0" fmla="*/ 13 w 456"/>
                <a:gd name="T1" fmla="*/ 64 h 222"/>
                <a:gd name="T2" fmla="*/ 26 w 456"/>
                <a:gd name="T3" fmla="*/ 183 h 222"/>
                <a:gd name="T4" fmla="*/ 37 w 456"/>
                <a:gd name="T5" fmla="*/ 209 h 222"/>
                <a:gd name="T6" fmla="*/ 151 w 456"/>
                <a:gd name="T7" fmla="*/ 196 h 222"/>
                <a:gd name="T8" fmla="*/ 163 w 456"/>
                <a:gd name="T9" fmla="*/ 169 h 222"/>
                <a:gd name="T10" fmla="*/ 160 w 456"/>
                <a:gd name="T11" fmla="*/ 137 h 222"/>
                <a:gd name="T12" fmla="*/ 195 w 456"/>
                <a:gd name="T13" fmla="*/ 134 h 222"/>
                <a:gd name="T14" fmla="*/ 182 w 456"/>
                <a:gd name="T15" fmla="*/ 94 h 222"/>
                <a:gd name="T16" fmla="*/ 241 w 456"/>
                <a:gd name="T17" fmla="*/ 98 h 222"/>
                <a:gd name="T18" fmla="*/ 252 w 456"/>
                <a:gd name="T19" fmla="*/ 93 h 222"/>
                <a:gd name="T20" fmla="*/ 286 w 456"/>
                <a:gd name="T21" fmla="*/ 75 h 222"/>
                <a:gd name="T22" fmla="*/ 324 w 456"/>
                <a:gd name="T23" fmla="*/ 122 h 222"/>
                <a:gd name="T24" fmla="*/ 351 w 456"/>
                <a:gd name="T25" fmla="*/ 165 h 222"/>
                <a:gd name="T26" fmla="*/ 366 w 456"/>
                <a:gd name="T27" fmla="*/ 192 h 222"/>
                <a:gd name="T28" fmla="*/ 425 w 456"/>
                <a:gd name="T29" fmla="*/ 201 h 222"/>
                <a:gd name="T30" fmla="*/ 455 w 456"/>
                <a:gd name="T31" fmla="*/ 205 h 222"/>
                <a:gd name="T32" fmla="*/ 406 w 456"/>
                <a:gd name="T33" fmla="*/ 206 h 222"/>
                <a:gd name="T34" fmla="*/ 361 w 456"/>
                <a:gd name="T35" fmla="*/ 201 h 222"/>
                <a:gd name="T36" fmla="*/ 323 w 456"/>
                <a:gd name="T37" fmla="*/ 133 h 222"/>
                <a:gd name="T38" fmla="*/ 278 w 456"/>
                <a:gd name="T39" fmla="*/ 81 h 222"/>
                <a:gd name="T40" fmla="*/ 271 w 456"/>
                <a:gd name="T41" fmla="*/ 131 h 222"/>
                <a:gd name="T42" fmla="*/ 249 w 456"/>
                <a:gd name="T43" fmla="*/ 124 h 222"/>
                <a:gd name="T44" fmla="*/ 258 w 456"/>
                <a:gd name="T45" fmla="*/ 136 h 222"/>
                <a:gd name="T46" fmla="*/ 247 w 456"/>
                <a:gd name="T47" fmla="*/ 158 h 222"/>
                <a:gd name="T48" fmla="*/ 237 w 456"/>
                <a:gd name="T49" fmla="*/ 146 h 222"/>
                <a:gd name="T50" fmla="*/ 221 w 456"/>
                <a:gd name="T51" fmla="*/ 136 h 222"/>
                <a:gd name="T52" fmla="*/ 204 w 456"/>
                <a:gd name="T53" fmla="*/ 120 h 222"/>
                <a:gd name="T54" fmla="*/ 239 w 456"/>
                <a:gd name="T55" fmla="*/ 170 h 222"/>
                <a:gd name="T56" fmla="*/ 203 w 456"/>
                <a:gd name="T57" fmla="*/ 149 h 222"/>
                <a:gd name="T58" fmla="*/ 163 w 456"/>
                <a:gd name="T59" fmla="*/ 146 h 222"/>
                <a:gd name="T60" fmla="*/ 173 w 456"/>
                <a:gd name="T61" fmla="*/ 166 h 222"/>
                <a:gd name="T62" fmla="*/ 165 w 456"/>
                <a:gd name="T63" fmla="*/ 186 h 222"/>
                <a:gd name="T64" fmla="*/ 130 w 456"/>
                <a:gd name="T65" fmla="*/ 204 h 222"/>
                <a:gd name="T66" fmla="*/ 32 w 456"/>
                <a:gd name="T67" fmla="*/ 219 h 222"/>
                <a:gd name="T68" fmla="*/ 18 w 456"/>
                <a:gd name="T69" fmla="*/ 200 h 222"/>
                <a:gd name="T70" fmla="*/ 13 w 456"/>
                <a:gd name="T71" fmla="*/ 128 h 222"/>
                <a:gd name="T72" fmla="*/ 4 w 456"/>
                <a:gd name="T73" fmla="*/ 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6" h="222">
                  <a:moveTo>
                    <a:pt x="5" y="1"/>
                  </a:moveTo>
                  <a:cubicBezTo>
                    <a:pt x="7" y="22"/>
                    <a:pt x="11" y="43"/>
                    <a:pt x="13" y="64"/>
                  </a:cubicBezTo>
                  <a:cubicBezTo>
                    <a:pt x="15" y="84"/>
                    <a:pt x="17" y="104"/>
                    <a:pt x="17" y="123"/>
                  </a:cubicBezTo>
                  <a:cubicBezTo>
                    <a:pt x="17" y="144"/>
                    <a:pt x="23" y="163"/>
                    <a:pt x="26" y="183"/>
                  </a:cubicBezTo>
                  <a:cubicBezTo>
                    <a:pt x="28" y="190"/>
                    <a:pt x="29" y="196"/>
                    <a:pt x="30" y="203"/>
                  </a:cubicBezTo>
                  <a:cubicBezTo>
                    <a:pt x="30" y="208"/>
                    <a:pt x="33" y="209"/>
                    <a:pt x="37" y="209"/>
                  </a:cubicBezTo>
                  <a:cubicBezTo>
                    <a:pt x="58" y="206"/>
                    <a:pt x="80" y="203"/>
                    <a:pt x="101" y="200"/>
                  </a:cubicBezTo>
                  <a:cubicBezTo>
                    <a:pt x="117" y="198"/>
                    <a:pt x="134" y="196"/>
                    <a:pt x="151" y="196"/>
                  </a:cubicBezTo>
                  <a:cubicBezTo>
                    <a:pt x="156" y="196"/>
                    <a:pt x="159" y="196"/>
                    <a:pt x="158" y="189"/>
                  </a:cubicBezTo>
                  <a:cubicBezTo>
                    <a:pt x="156" y="183"/>
                    <a:pt x="154" y="175"/>
                    <a:pt x="163" y="169"/>
                  </a:cubicBezTo>
                  <a:cubicBezTo>
                    <a:pt x="166" y="167"/>
                    <a:pt x="164" y="163"/>
                    <a:pt x="162" y="161"/>
                  </a:cubicBezTo>
                  <a:cubicBezTo>
                    <a:pt x="154" y="154"/>
                    <a:pt x="157" y="144"/>
                    <a:pt x="160" y="137"/>
                  </a:cubicBezTo>
                  <a:cubicBezTo>
                    <a:pt x="164" y="128"/>
                    <a:pt x="175" y="124"/>
                    <a:pt x="187" y="132"/>
                  </a:cubicBezTo>
                  <a:cubicBezTo>
                    <a:pt x="189" y="133"/>
                    <a:pt x="191" y="136"/>
                    <a:pt x="195" y="134"/>
                  </a:cubicBezTo>
                  <a:cubicBezTo>
                    <a:pt x="193" y="129"/>
                    <a:pt x="191" y="125"/>
                    <a:pt x="188" y="121"/>
                  </a:cubicBezTo>
                  <a:cubicBezTo>
                    <a:pt x="182" y="113"/>
                    <a:pt x="181" y="103"/>
                    <a:pt x="182" y="94"/>
                  </a:cubicBezTo>
                  <a:cubicBezTo>
                    <a:pt x="183" y="86"/>
                    <a:pt x="193" y="78"/>
                    <a:pt x="201" y="79"/>
                  </a:cubicBezTo>
                  <a:cubicBezTo>
                    <a:pt x="216" y="80"/>
                    <a:pt x="229" y="88"/>
                    <a:pt x="241" y="98"/>
                  </a:cubicBezTo>
                  <a:cubicBezTo>
                    <a:pt x="243" y="100"/>
                    <a:pt x="245" y="104"/>
                    <a:pt x="248" y="102"/>
                  </a:cubicBezTo>
                  <a:cubicBezTo>
                    <a:pt x="251" y="101"/>
                    <a:pt x="252" y="97"/>
                    <a:pt x="252" y="93"/>
                  </a:cubicBezTo>
                  <a:cubicBezTo>
                    <a:pt x="253" y="84"/>
                    <a:pt x="256" y="77"/>
                    <a:pt x="264" y="72"/>
                  </a:cubicBezTo>
                  <a:cubicBezTo>
                    <a:pt x="270" y="69"/>
                    <a:pt x="281" y="70"/>
                    <a:pt x="286" y="75"/>
                  </a:cubicBezTo>
                  <a:cubicBezTo>
                    <a:pt x="298" y="87"/>
                    <a:pt x="310" y="100"/>
                    <a:pt x="320" y="115"/>
                  </a:cubicBezTo>
                  <a:cubicBezTo>
                    <a:pt x="322" y="117"/>
                    <a:pt x="324" y="119"/>
                    <a:pt x="324" y="122"/>
                  </a:cubicBezTo>
                  <a:cubicBezTo>
                    <a:pt x="323" y="132"/>
                    <a:pt x="330" y="138"/>
                    <a:pt x="337" y="142"/>
                  </a:cubicBezTo>
                  <a:cubicBezTo>
                    <a:pt x="346" y="147"/>
                    <a:pt x="352" y="154"/>
                    <a:pt x="351" y="165"/>
                  </a:cubicBezTo>
                  <a:cubicBezTo>
                    <a:pt x="351" y="170"/>
                    <a:pt x="354" y="174"/>
                    <a:pt x="357" y="178"/>
                  </a:cubicBezTo>
                  <a:cubicBezTo>
                    <a:pt x="360" y="183"/>
                    <a:pt x="364" y="187"/>
                    <a:pt x="366" y="192"/>
                  </a:cubicBezTo>
                  <a:cubicBezTo>
                    <a:pt x="368" y="200"/>
                    <a:pt x="372" y="201"/>
                    <a:pt x="379" y="200"/>
                  </a:cubicBezTo>
                  <a:cubicBezTo>
                    <a:pt x="394" y="199"/>
                    <a:pt x="410" y="197"/>
                    <a:pt x="425" y="201"/>
                  </a:cubicBezTo>
                  <a:cubicBezTo>
                    <a:pt x="434" y="204"/>
                    <a:pt x="444" y="203"/>
                    <a:pt x="453" y="198"/>
                  </a:cubicBezTo>
                  <a:cubicBezTo>
                    <a:pt x="456" y="200"/>
                    <a:pt x="454" y="203"/>
                    <a:pt x="455" y="205"/>
                  </a:cubicBezTo>
                  <a:cubicBezTo>
                    <a:pt x="456" y="210"/>
                    <a:pt x="452" y="209"/>
                    <a:pt x="449" y="209"/>
                  </a:cubicBezTo>
                  <a:cubicBezTo>
                    <a:pt x="435" y="208"/>
                    <a:pt x="420" y="207"/>
                    <a:pt x="406" y="206"/>
                  </a:cubicBezTo>
                  <a:cubicBezTo>
                    <a:pt x="397" y="205"/>
                    <a:pt x="388" y="205"/>
                    <a:pt x="379" y="209"/>
                  </a:cubicBezTo>
                  <a:cubicBezTo>
                    <a:pt x="370" y="212"/>
                    <a:pt x="366" y="210"/>
                    <a:pt x="361" y="201"/>
                  </a:cubicBezTo>
                  <a:cubicBezTo>
                    <a:pt x="357" y="192"/>
                    <a:pt x="353" y="182"/>
                    <a:pt x="350" y="172"/>
                  </a:cubicBezTo>
                  <a:cubicBezTo>
                    <a:pt x="344" y="157"/>
                    <a:pt x="336" y="143"/>
                    <a:pt x="323" y="133"/>
                  </a:cubicBezTo>
                  <a:cubicBezTo>
                    <a:pt x="310" y="121"/>
                    <a:pt x="298" y="108"/>
                    <a:pt x="291" y="91"/>
                  </a:cubicBezTo>
                  <a:cubicBezTo>
                    <a:pt x="289" y="86"/>
                    <a:pt x="285" y="81"/>
                    <a:pt x="278" y="81"/>
                  </a:cubicBezTo>
                  <a:cubicBezTo>
                    <a:pt x="265" y="79"/>
                    <a:pt x="258" y="87"/>
                    <a:pt x="259" y="100"/>
                  </a:cubicBezTo>
                  <a:cubicBezTo>
                    <a:pt x="261" y="111"/>
                    <a:pt x="264" y="121"/>
                    <a:pt x="271" y="131"/>
                  </a:cubicBezTo>
                  <a:cubicBezTo>
                    <a:pt x="264" y="128"/>
                    <a:pt x="259" y="125"/>
                    <a:pt x="254" y="123"/>
                  </a:cubicBezTo>
                  <a:cubicBezTo>
                    <a:pt x="252" y="123"/>
                    <a:pt x="249" y="120"/>
                    <a:pt x="249" y="124"/>
                  </a:cubicBezTo>
                  <a:cubicBezTo>
                    <a:pt x="249" y="127"/>
                    <a:pt x="246" y="132"/>
                    <a:pt x="251" y="134"/>
                  </a:cubicBezTo>
                  <a:cubicBezTo>
                    <a:pt x="253" y="134"/>
                    <a:pt x="256" y="135"/>
                    <a:pt x="258" y="136"/>
                  </a:cubicBezTo>
                  <a:cubicBezTo>
                    <a:pt x="266" y="141"/>
                    <a:pt x="266" y="148"/>
                    <a:pt x="258" y="153"/>
                  </a:cubicBezTo>
                  <a:cubicBezTo>
                    <a:pt x="255" y="155"/>
                    <a:pt x="251" y="157"/>
                    <a:pt x="247" y="158"/>
                  </a:cubicBezTo>
                  <a:cubicBezTo>
                    <a:pt x="247" y="158"/>
                    <a:pt x="246" y="157"/>
                    <a:pt x="246" y="157"/>
                  </a:cubicBezTo>
                  <a:cubicBezTo>
                    <a:pt x="249" y="148"/>
                    <a:pt x="244" y="147"/>
                    <a:pt x="237" y="146"/>
                  </a:cubicBezTo>
                  <a:cubicBezTo>
                    <a:pt x="231" y="146"/>
                    <a:pt x="226" y="145"/>
                    <a:pt x="225" y="139"/>
                  </a:cubicBezTo>
                  <a:cubicBezTo>
                    <a:pt x="225" y="137"/>
                    <a:pt x="223" y="136"/>
                    <a:pt x="221" y="136"/>
                  </a:cubicBezTo>
                  <a:cubicBezTo>
                    <a:pt x="214" y="135"/>
                    <a:pt x="210" y="129"/>
                    <a:pt x="206" y="124"/>
                  </a:cubicBezTo>
                  <a:cubicBezTo>
                    <a:pt x="205" y="123"/>
                    <a:pt x="204" y="121"/>
                    <a:pt x="204" y="120"/>
                  </a:cubicBezTo>
                  <a:cubicBezTo>
                    <a:pt x="203" y="112"/>
                    <a:pt x="200" y="108"/>
                    <a:pt x="189" y="104"/>
                  </a:cubicBezTo>
                  <a:cubicBezTo>
                    <a:pt x="198" y="133"/>
                    <a:pt x="219" y="151"/>
                    <a:pt x="239" y="170"/>
                  </a:cubicBezTo>
                  <a:cubicBezTo>
                    <a:pt x="232" y="170"/>
                    <a:pt x="226" y="166"/>
                    <a:pt x="221" y="162"/>
                  </a:cubicBezTo>
                  <a:cubicBezTo>
                    <a:pt x="215" y="158"/>
                    <a:pt x="209" y="154"/>
                    <a:pt x="203" y="149"/>
                  </a:cubicBezTo>
                  <a:cubicBezTo>
                    <a:pt x="194" y="142"/>
                    <a:pt x="184" y="138"/>
                    <a:pt x="173" y="136"/>
                  </a:cubicBezTo>
                  <a:cubicBezTo>
                    <a:pt x="168" y="134"/>
                    <a:pt x="162" y="140"/>
                    <a:pt x="163" y="146"/>
                  </a:cubicBezTo>
                  <a:cubicBezTo>
                    <a:pt x="164" y="150"/>
                    <a:pt x="165" y="155"/>
                    <a:pt x="168" y="159"/>
                  </a:cubicBezTo>
                  <a:cubicBezTo>
                    <a:pt x="170" y="161"/>
                    <a:pt x="171" y="164"/>
                    <a:pt x="173" y="166"/>
                  </a:cubicBezTo>
                  <a:cubicBezTo>
                    <a:pt x="178" y="172"/>
                    <a:pt x="176" y="175"/>
                    <a:pt x="169" y="177"/>
                  </a:cubicBezTo>
                  <a:cubicBezTo>
                    <a:pt x="164" y="178"/>
                    <a:pt x="164" y="182"/>
                    <a:pt x="165" y="186"/>
                  </a:cubicBezTo>
                  <a:cubicBezTo>
                    <a:pt x="166" y="191"/>
                    <a:pt x="167" y="196"/>
                    <a:pt x="169" y="202"/>
                  </a:cubicBezTo>
                  <a:cubicBezTo>
                    <a:pt x="155" y="203"/>
                    <a:pt x="143" y="203"/>
                    <a:pt x="130" y="204"/>
                  </a:cubicBezTo>
                  <a:cubicBezTo>
                    <a:pt x="107" y="206"/>
                    <a:pt x="85" y="210"/>
                    <a:pt x="62" y="214"/>
                  </a:cubicBezTo>
                  <a:cubicBezTo>
                    <a:pt x="52" y="216"/>
                    <a:pt x="42" y="215"/>
                    <a:pt x="32" y="219"/>
                  </a:cubicBezTo>
                  <a:cubicBezTo>
                    <a:pt x="27" y="222"/>
                    <a:pt x="22" y="219"/>
                    <a:pt x="21" y="213"/>
                  </a:cubicBezTo>
                  <a:cubicBezTo>
                    <a:pt x="20" y="209"/>
                    <a:pt x="18" y="205"/>
                    <a:pt x="18" y="200"/>
                  </a:cubicBezTo>
                  <a:cubicBezTo>
                    <a:pt x="18" y="183"/>
                    <a:pt x="18" y="166"/>
                    <a:pt x="15" y="150"/>
                  </a:cubicBezTo>
                  <a:cubicBezTo>
                    <a:pt x="13" y="142"/>
                    <a:pt x="13" y="135"/>
                    <a:pt x="13" y="128"/>
                  </a:cubicBezTo>
                  <a:cubicBezTo>
                    <a:pt x="13" y="109"/>
                    <a:pt x="11" y="91"/>
                    <a:pt x="7" y="74"/>
                  </a:cubicBezTo>
                  <a:cubicBezTo>
                    <a:pt x="2" y="49"/>
                    <a:pt x="0" y="25"/>
                    <a:pt x="4" y="1"/>
                  </a:cubicBezTo>
                  <a:cubicBezTo>
                    <a:pt x="5" y="0"/>
                    <a:pt x="5" y="0"/>
                    <a:pt x="5"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 name="íšlîḓê"/>
            <p:cNvSpPr/>
            <p:nvPr/>
          </p:nvSpPr>
          <p:spPr bwMode="auto">
            <a:xfrm>
              <a:off x="7953375" y="3876675"/>
              <a:ext cx="169863" cy="244475"/>
            </a:xfrm>
            <a:custGeom>
              <a:avLst/>
              <a:gdLst>
                <a:gd name="T0" fmla="*/ 0 w 37"/>
                <a:gd name="T1" fmla="*/ 0 h 53"/>
                <a:gd name="T2" fmla="*/ 36 w 37"/>
                <a:gd name="T3" fmla="*/ 49 h 53"/>
                <a:gd name="T4" fmla="*/ 36 w 37"/>
                <a:gd name="T5" fmla="*/ 52 h 53"/>
                <a:gd name="T6" fmla="*/ 33 w 37"/>
                <a:gd name="T7" fmla="*/ 52 h 53"/>
                <a:gd name="T8" fmla="*/ 1 w 37"/>
                <a:gd name="T9" fmla="*/ 5 h 53"/>
                <a:gd name="T10" fmla="*/ 0 w 37"/>
                <a:gd name="T11" fmla="*/ 0 h 53"/>
              </a:gdLst>
              <a:ahLst/>
              <a:cxnLst>
                <a:cxn ang="0">
                  <a:pos x="T0" y="T1"/>
                </a:cxn>
                <a:cxn ang="0">
                  <a:pos x="T2" y="T3"/>
                </a:cxn>
                <a:cxn ang="0">
                  <a:pos x="T4" y="T5"/>
                </a:cxn>
                <a:cxn ang="0">
                  <a:pos x="T6" y="T7"/>
                </a:cxn>
                <a:cxn ang="0">
                  <a:pos x="T8" y="T9"/>
                </a:cxn>
                <a:cxn ang="0">
                  <a:pos x="T10" y="T11"/>
                </a:cxn>
              </a:cxnLst>
              <a:rect l="0" t="0" r="r" b="b"/>
              <a:pathLst>
                <a:path w="37" h="53">
                  <a:moveTo>
                    <a:pt x="0" y="0"/>
                  </a:moveTo>
                  <a:cubicBezTo>
                    <a:pt x="14" y="16"/>
                    <a:pt x="26" y="32"/>
                    <a:pt x="36" y="49"/>
                  </a:cubicBezTo>
                  <a:cubicBezTo>
                    <a:pt x="36" y="50"/>
                    <a:pt x="37" y="51"/>
                    <a:pt x="36" y="52"/>
                  </a:cubicBezTo>
                  <a:cubicBezTo>
                    <a:pt x="35" y="52"/>
                    <a:pt x="33" y="53"/>
                    <a:pt x="33" y="52"/>
                  </a:cubicBezTo>
                  <a:cubicBezTo>
                    <a:pt x="25" y="34"/>
                    <a:pt x="6" y="24"/>
                    <a:pt x="1" y="5"/>
                  </a:cubicBezTo>
                  <a:cubicBezTo>
                    <a:pt x="0" y="4"/>
                    <a:pt x="0" y="3"/>
                    <a:pt x="0" y="0"/>
                  </a:cubicBezTo>
                  <a:close/>
                </a:path>
              </a:pathLst>
            </a:custGeom>
            <a:solidFill>
              <a:srgbClr val="0B0B0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 name="iṥḷïḍe"/>
            <p:cNvSpPr/>
            <p:nvPr/>
          </p:nvSpPr>
          <p:spPr bwMode="auto">
            <a:xfrm>
              <a:off x="6565900" y="3683000"/>
              <a:ext cx="1106488" cy="1293813"/>
            </a:xfrm>
            <a:custGeom>
              <a:avLst/>
              <a:gdLst>
                <a:gd name="T0" fmla="*/ 110 w 240"/>
                <a:gd name="T1" fmla="*/ 3 h 281"/>
                <a:gd name="T2" fmla="*/ 148 w 240"/>
                <a:gd name="T3" fmla="*/ 37 h 281"/>
                <a:gd name="T4" fmla="*/ 171 w 240"/>
                <a:gd name="T5" fmla="*/ 71 h 281"/>
                <a:gd name="T6" fmla="*/ 184 w 240"/>
                <a:gd name="T7" fmla="*/ 92 h 281"/>
                <a:gd name="T8" fmla="*/ 226 w 240"/>
                <a:gd name="T9" fmla="*/ 186 h 281"/>
                <a:gd name="T10" fmla="*/ 209 w 240"/>
                <a:gd name="T11" fmla="*/ 267 h 281"/>
                <a:gd name="T12" fmla="*/ 181 w 240"/>
                <a:gd name="T13" fmla="*/ 272 h 281"/>
                <a:gd name="T14" fmla="*/ 162 w 240"/>
                <a:gd name="T15" fmla="*/ 254 h 281"/>
                <a:gd name="T16" fmla="*/ 136 w 240"/>
                <a:gd name="T17" fmla="*/ 225 h 281"/>
                <a:gd name="T18" fmla="*/ 85 w 240"/>
                <a:gd name="T19" fmla="*/ 183 h 281"/>
                <a:gd name="T20" fmla="*/ 71 w 240"/>
                <a:gd name="T21" fmla="*/ 155 h 281"/>
                <a:gd name="T22" fmla="*/ 52 w 240"/>
                <a:gd name="T23" fmla="*/ 136 h 281"/>
                <a:gd name="T24" fmla="*/ 4 w 240"/>
                <a:gd name="T25" fmla="*/ 86 h 281"/>
                <a:gd name="T26" fmla="*/ 11 w 240"/>
                <a:gd name="T27" fmla="*/ 78 h 281"/>
                <a:gd name="T28" fmla="*/ 81 w 240"/>
                <a:gd name="T29" fmla="*/ 125 h 281"/>
                <a:gd name="T30" fmla="*/ 65 w 240"/>
                <a:gd name="T31" fmla="*/ 90 h 281"/>
                <a:gd name="T32" fmla="*/ 60 w 240"/>
                <a:gd name="T33" fmla="*/ 92 h 281"/>
                <a:gd name="T34" fmla="*/ 53 w 240"/>
                <a:gd name="T35" fmla="*/ 96 h 281"/>
                <a:gd name="T36" fmla="*/ 57 w 240"/>
                <a:gd name="T37" fmla="*/ 85 h 281"/>
                <a:gd name="T38" fmla="*/ 42 w 240"/>
                <a:gd name="T39" fmla="*/ 89 h 281"/>
                <a:gd name="T40" fmla="*/ 8 w 240"/>
                <a:gd name="T41" fmla="*/ 43 h 281"/>
                <a:gd name="T42" fmla="*/ 47 w 240"/>
                <a:gd name="T43" fmla="*/ 62 h 281"/>
                <a:gd name="T44" fmla="*/ 42 w 240"/>
                <a:gd name="T45" fmla="*/ 84 h 281"/>
                <a:gd name="T46" fmla="*/ 57 w 240"/>
                <a:gd name="T47" fmla="*/ 71 h 281"/>
                <a:gd name="T48" fmla="*/ 108 w 240"/>
                <a:gd name="T49" fmla="*/ 100 h 281"/>
                <a:gd name="T50" fmla="*/ 111 w 240"/>
                <a:gd name="T51" fmla="*/ 96 h 281"/>
                <a:gd name="T52" fmla="*/ 86 w 240"/>
                <a:gd name="T53" fmla="*/ 57 h 281"/>
                <a:gd name="T54" fmla="*/ 94 w 240"/>
                <a:gd name="T55" fmla="*/ 49 h 281"/>
                <a:gd name="T56" fmla="*/ 106 w 240"/>
                <a:gd name="T57" fmla="*/ 52 h 281"/>
                <a:gd name="T58" fmla="*/ 138 w 240"/>
                <a:gd name="T59" fmla="*/ 80 h 281"/>
                <a:gd name="T60" fmla="*/ 144 w 240"/>
                <a:gd name="T61" fmla="*/ 73 h 281"/>
                <a:gd name="T62" fmla="*/ 124 w 240"/>
                <a:gd name="T63" fmla="*/ 31 h 281"/>
                <a:gd name="T64" fmla="*/ 101 w 240"/>
                <a:gd name="T65" fmla="*/ 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0" h="281">
                  <a:moveTo>
                    <a:pt x="101" y="3"/>
                  </a:moveTo>
                  <a:cubicBezTo>
                    <a:pt x="104" y="3"/>
                    <a:pt x="107" y="4"/>
                    <a:pt x="110" y="3"/>
                  </a:cubicBezTo>
                  <a:cubicBezTo>
                    <a:pt x="119" y="0"/>
                    <a:pt x="125" y="5"/>
                    <a:pt x="130" y="11"/>
                  </a:cubicBezTo>
                  <a:cubicBezTo>
                    <a:pt x="137" y="19"/>
                    <a:pt x="143" y="28"/>
                    <a:pt x="148" y="37"/>
                  </a:cubicBezTo>
                  <a:cubicBezTo>
                    <a:pt x="150" y="41"/>
                    <a:pt x="152" y="44"/>
                    <a:pt x="155" y="47"/>
                  </a:cubicBezTo>
                  <a:cubicBezTo>
                    <a:pt x="163" y="53"/>
                    <a:pt x="169" y="61"/>
                    <a:pt x="171" y="71"/>
                  </a:cubicBezTo>
                  <a:cubicBezTo>
                    <a:pt x="171" y="73"/>
                    <a:pt x="172" y="75"/>
                    <a:pt x="173" y="76"/>
                  </a:cubicBezTo>
                  <a:cubicBezTo>
                    <a:pt x="182" y="78"/>
                    <a:pt x="183" y="86"/>
                    <a:pt x="184" y="92"/>
                  </a:cubicBezTo>
                  <a:cubicBezTo>
                    <a:pt x="191" y="125"/>
                    <a:pt x="208" y="153"/>
                    <a:pt x="223" y="182"/>
                  </a:cubicBezTo>
                  <a:cubicBezTo>
                    <a:pt x="224" y="184"/>
                    <a:pt x="225" y="185"/>
                    <a:pt x="226" y="186"/>
                  </a:cubicBezTo>
                  <a:cubicBezTo>
                    <a:pt x="240" y="197"/>
                    <a:pt x="236" y="211"/>
                    <a:pt x="233" y="225"/>
                  </a:cubicBezTo>
                  <a:cubicBezTo>
                    <a:pt x="228" y="241"/>
                    <a:pt x="220" y="255"/>
                    <a:pt x="209" y="267"/>
                  </a:cubicBezTo>
                  <a:cubicBezTo>
                    <a:pt x="205" y="271"/>
                    <a:pt x="201" y="274"/>
                    <a:pt x="196" y="276"/>
                  </a:cubicBezTo>
                  <a:cubicBezTo>
                    <a:pt x="190" y="279"/>
                    <a:pt x="185" y="281"/>
                    <a:pt x="181" y="272"/>
                  </a:cubicBezTo>
                  <a:cubicBezTo>
                    <a:pt x="179" y="268"/>
                    <a:pt x="174" y="265"/>
                    <a:pt x="171" y="262"/>
                  </a:cubicBezTo>
                  <a:cubicBezTo>
                    <a:pt x="168" y="259"/>
                    <a:pt x="165" y="257"/>
                    <a:pt x="162" y="254"/>
                  </a:cubicBezTo>
                  <a:cubicBezTo>
                    <a:pt x="158" y="246"/>
                    <a:pt x="158" y="243"/>
                    <a:pt x="168" y="240"/>
                  </a:cubicBezTo>
                  <a:cubicBezTo>
                    <a:pt x="157" y="235"/>
                    <a:pt x="147" y="230"/>
                    <a:pt x="136" y="225"/>
                  </a:cubicBezTo>
                  <a:cubicBezTo>
                    <a:pt x="119" y="218"/>
                    <a:pt x="103" y="209"/>
                    <a:pt x="91" y="193"/>
                  </a:cubicBezTo>
                  <a:cubicBezTo>
                    <a:pt x="89" y="190"/>
                    <a:pt x="86" y="187"/>
                    <a:pt x="85" y="183"/>
                  </a:cubicBezTo>
                  <a:cubicBezTo>
                    <a:pt x="83" y="175"/>
                    <a:pt x="80" y="169"/>
                    <a:pt x="74" y="164"/>
                  </a:cubicBezTo>
                  <a:cubicBezTo>
                    <a:pt x="71" y="162"/>
                    <a:pt x="69" y="159"/>
                    <a:pt x="71" y="155"/>
                  </a:cubicBezTo>
                  <a:cubicBezTo>
                    <a:pt x="73" y="151"/>
                    <a:pt x="70" y="149"/>
                    <a:pt x="67" y="148"/>
                  </a:cubicBezTo>
                  <a:cubicBezTo>
                    <a:pt x="60" y="147"/>
                    <a:pt x="56" y="142"/>
                    <a:pt x="52" y="136"/>
                  </a:cubicBezTo>
                  <a:cubicBezTo>
                    <a:pt x="46" y="127"/>
                    <a:pt x="37" y="119"/>
                    <a:pt x="28" y="112"/>
                  </a:cubicBezTo>
                  <a:cubicBezTo>
                    <a:pt x="18" y="105"/>
                    <a:pt x="8" y="98"/>
                    <a:pt x="4" y="86"/>
                  </a:cubicBezTo>
                  <a:cubicBezTo>
                    <a:pt x="2" y="83"/>
                    <a:pt x="0" y="80"/>
                    <a:pt x="3" y="77"/>
                  </a:cubicBezTo>
                  <a:cubicBezTo>
                    <a:pt x="5" y="75"/>
                    <a:pt x="8" y="77"/>
                    <a:pt x="11" y="78"/>
                  </a:cubicBezTo>
                  <a:cubicBezTo>
                    <a:pt x="34" y="88"/>
                    <a:pt x="54" y="104"/>
                    <a:pt x="72" y="122"/>
                  </a:cubicBezTo>
                  <a:cubicBezTo>
                    <a:pt x="75" y="125"/>
                    <a:pt x="75" y="125"/>
                    <a:pt x="81" y="125"/>
                  </a:cubicBezTo>
                  <a:cubicBezTo>
                    <a:pt x="78" y="117"/>
                    <a:pt x="74" y="110"/>
                    <a:pt x="68" y="106"/>
                  </a:cubicBezTo>
                  <a:cubicBezTo>
                    <a:pt x="61" y="101"/>
                    <a:pt x="61" y="96"/>
                    <a:pt x="65" y="90"/>
                  </a:cubicBezTo>
                  <a:cubicBezTo>
                    <a:pt x="68" y="84"/>
                    <a:pt x="65" y="83"/>
                    <a:pt x="61" y="82"/>
                  </a:cubicBezTo>
                  <a:cubicBezTo>
                    <a:pt x="61" y="86"/>
                    <a:pt x="61" y="89"/>
                    <a:pt x="60" y="92"/>
                  </a:cubicBezTo>
                  <a:cubicBezTo>
                    <a:pt x="60" y="95"/>
                    <a:pt x="58" y="96"/>
                    <a:pt x="56" y="97"/>
                  </a:cubicBezTo>
                  <a:cubicBezTo>
                    <a:pt x="55" y="97"/>
                    <a:pt x="53" y="97"/>
                    <a:pt x="53" y="96"/>
                  </a:cubicBezTo>
                  <a:cubicBezTo>
                    <a:pt x="53" y="94"/>
                    <a:pt x="53" y="92"/>
                    <a:pt x="55" y="91"/>
                  </a:cubicBezTo>
                  <a:cubicBezTo>
                    <a:pt x="57" y="90"/>
                    <a:pt x="59" y="87"/>
                    <a:pt x="57" y="85"/>
                  </a:cubicBezTo>
                  <a:cubicBezTo>
                    <a:pt x="55" y="84"/>
                    <a:pt x="52" y="85"/>
                    <a:pt x="51" y="87"/>
                  </a:cubicBezTo>
                  <a:cubicBezTo>
                    <a:pt x="48" y="92"/>
                    <a:pt x="45" y="91"/>
                    <a:pt x="42" y="89"/>
                  </a:cubicBezTo>
                  <a:cubicBezTo>
                    <a:pt x="26" y="80"/>
                    <a:pt x="14" y="67"/>
                    <a:pt x="5" y="51"/>
                  </a:cubicBezTo>
                  <a:cubicBezTo>
                    <a:pt x="3" y="47"/>
                    <a:pt x="3" y="45"/>
                    <a:pt x="8" y="43"/>
                  </a:cubicBezTo>
                  <a:cubicBezTo>
                    <a:pt x="14" y="41"/>
                    <a:pt x="19" y="41"/>
                    <a:pt x="24" y="45"/>
                  </a:cubicBezTo>
                  <a:cubicBezTo>
                    <a:pt x="32" y="50"/>
                    <a:pt x="40" y="56"/>
                    <a:pt x="47" y="62"/>
                  </a:cubicBezTo>
                  <a:cubicBezTo>
                    <a:pt x="52" y="66"/>
                    <a:pt x="47" y="70"/>
                    <a:pt x="44" y="73"/>
                  </a:cubicBezTo>
                  <a:cubicBezTo>
                    <a:pt x="40" y="76"/>
                    <a:pt x="39" y="79"/>
                    <a:pt x="42" y="84"/>
                  </a:cubicBezTo>
                  <a:cubicBezTo>
                    <a:pt x="45" y="80"/>
                    <a:pt x="47" y="76"/>
                    <a:pt x="49" y="73"/>
                  </a:cubicBezTo>
                  <a:cubicBezTo>
                    <a:pt x="52" y="68"/>
                    <a:pt x="55" y="68"/>
                    <a:pt x="57" y="71"/>
                  </a:cubicBezTo>
                  <a:cubicBezTo>
                    <a:pt x="67" y="85"/>
                    <a:pt x="83" y="87"/>
                    <a:pt x="97" y="94"/>
                  </a:cubicBezTo>
                  <a:cubicBezTo>
                    <a:pt x="100" y="96"/>
                    <a:pt x="104" y="98"/>
                    <a:pt x="108" y="100"/>
                  </a:cubicBezTo>
                  <a:cubicBezTo>
                    <a:pt x="110" y="101"/>
                    <a:pt x="112" y="102"/>
                    <a:pt x="113" y="101"/>
                  </a:cubicBezTo>
                  <a:cubicBezTo>
                    <a:pt x="114" y="99"/>
                    <a:pt x="113" y="97"/>
                    <a:pt x="111" y="96"/>
                  </a:cubicBezTo>
                  <a:cubicBezTo>
                    <a:pt x="110" y="95"/>
                    <a:pt x="110" y="94"/>
                    <a:pt x="109" y="94"/>
                  </a:cubicBezTo>
                  <a:cubicBezTo>
                    <a:pt x="93" y="87"/>
                    <a:pt x="92" y="71"/>
                    <a:pt x="86" y="57"/>
                  </a:cubicBezTo>
                  <a:cubicBezTo>
                    <a:pt x="85" y="55"/>
                    <a:pt x="86" y="54"/>
                    <a:pt x="88" y="53"/>
                  </a:cubicBezTo>
                  <a:cubicBezTo>
                    <a:pt x="90" y="52"/>
                    <a:pt x="92" y="50"/>
                    <a:pt x="94" y="49"/>
                  </a:cubicBezTo>
                  <a:cubicBezTo>
                    <a:pt x="98" y="48"/>
                    <a:pt x="101" y="42"/>
                    <a:pt x="103" y="50"/>
                  </a:cubicBezTo>
                  <a:cubicBezTo>
                    <a:pt x="103" y="51"/>
                    <a:pt x="105" y="52"/>
                    <a:pt x="106" y="52"/>
                  </a:cubicBezTo>
                  <a:cubicBezTo>
                    <a:pt x="118" y="58"/>
                    <a:pt x="128" y="67"/>
                    <a:pt x="136" y="77"/>
                  </a:cubicBezTo>
                  <a:cubicBezTo>
                    <a:pt x="137" y="78"/>
                    <a:pt x="137" y="80"/>
                    <a:pt x="138" y="80"/>
                  </a:cubicBezTo>
                  <a:cubicBezTo>
                    <a:pt x="141" y="82"/>
                    <a:pt x="146" y="83"/>
                    <a:pt x="148" y="80"/>
                  </a:cubicBezTo>
                  <a:cubicBezTo>
                    <a:pt x="150" y="77"/>
                    <a:pt x="147" y="75"/>
                    <a:pt x="144" y="73"/>
                  </a:cubicBezTo>
                  <a:cubicBezTo>
                    <a:pt x="130" y="65"/>
                    <a:pt x="126" y="54"/>
                    <a:pt x="130" y="39"/>
                  </a:cubicBezTo>
                  <a:cubicBezTo>
                    <a:pt x="133" y="31"/>
                    <a:pt x="132" y="30"/>
                    <a:pt x="124" y="31"/>
                  </a:cubicBezTo>
                  <a:cubicBezTo>
                    <a:pt x="116" y="32"/>
                    <a:pt x="110" y="29"/>
                    <a:pt x="107" y="22"/>
                  </a:cubicBezTo>
                  <a:cubicBezTo>
                    <a:pt x="104" y="16"/>
                    <a:pt x="103" y="9"/>
                    <a:pt x="101" y="2"/>
                  </a:cubicBezTo>
                  <a:lnTo>
                    <a:pt x="101" y="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 name="íSļïdê"/>
            <p:cNvSpPr/>
            <p:nvPr/>
          </p:nvSpPr>
          <p:spPr bwMode="auto">
            <a:xfrm>
              <a:off x="5773738" y="1746250"/>
              <a:ext cx="828675" cy="1008063"/>
            </a:xfrm>
            <a:custGeom>
              <a:avLst/>
              <a:gdLst>
                <a:gd name="T0" fmla="*/ 11 w 180"/>
                <a:gd name="T1" fmla="*/ 42 h 219"/>
                <a:gd name="T2" fmla="*/ 13 w 180"/>
                <a:gd name="T3" fmla="*/ 42 h 219"/>
                <a:gd name="T4" fmla="*/ 23 w 180"/>
                <a:gd name="T5" fmla="*/ 48 h 219"/>
                <a:gd name="T6" fmla="*/ 28 w 180"/>
                <a:gd name="T7" fmla="*/ 46 h 219"/>
                <a:gd name="T8" fmla="*/ 56 w 180"/>
                <a:gd name="T9" fmla="*/ 44 h 219"/>
                <a:gd name="T10" fmla="*/ 67 w 180"/>
                <a:gd name="T11" fmla="*/ 49 h 219"/>
                <a:gd name="T12" fmla="*/ 65 w 180"/>
                <a:gd name="T13" fmla="*/ 50 h 219"/>
                <a:gd name="T14" fmla="*/ 23 w 180"/>
                <a:gd name="T15" fmla="*/ 57 h 219"/>
                <a:gd name="T16" fmla="*/ 18 w 180"/>
                <a:gd name="T17" fmla="*/ 62 h 219"/>
                <a:gd name="T18" fmla="*/ 22 w 180"/>
                <a:gd name="T19" fmla="*/ 67 h 219"/>
                <a:gd name="T20" fmla="*/ 52 w 180"/>
                <a:gd name="T21" fmla="*/ 74 h 219"/>
                <a:gd name="T22" fmla="*/ 57 w 180"/>
                <a:gd name="T23" fmla="*/ 70 h 219"/>
                <a:gd name="T24" fmla="*/ 52 w 180"/>
                <a:gd name="T25" fmla="*/ 67 h 219"/>
                <a:gd name="T26" fmla="*/ 39 w 180"/>
                <a:gd name="T27" fmla="*/ 65 h 219"/>
                <a:gd name="T28" fmla="*/ 70 w 180"/>
                <a:gd name="T29" fmla="*/ 58 h 219"/>
                <a:gd name="T30" fmla="*/ 67 w 180"/>
                <a:gd name="T31" fmla="*/ 78 h 219"/>
                <a:gd name="T32" fmla="*/ 70 w 180"/>
                <a:gd name="T33" fmla="*/ 87 h 219"/>
                <a:gd name="T34" fmla="*/ 64 w 180"/>
                <a:gd name="T35" fmla="*/ 95 h 219"/>
                <a:gd name="T36" fmla="*/ 61 w 180"/>
                <a:gd name="T37" fmla="*/ 108 h 219"/>
                <a:gd name="T38" fmla="*/ 71 w 180"/>
                <a:gd name="T39" fmla="*/ 118 h 219"/>
                <a:gd name="T40" fmla="*/ 106 w 180"/>
                <a:gd name="T41" fmla="*/ 118 h 219"/>
                <a:gd name="T42" fmla="*/ 117 w 180"/>
                <a:gd name="T43" fmla="*/ 116 h 219"/>
                <a:gd name="T44" fmla="*/ 124 w 180"/>
                <a:gd name="T45" fmla="*/ 103 h 219"/>
                <a:gd name="T46" fmla="*/ 113 w 180"/>
                <a:gd name="T47" fmla="*/ 93 h 219"/>
                <a:gd name="T48" fmla="*/ 115 w 180"/>
                <a:gd name="T49" fmla="*/ 100 h 219"/>
                <a:gd name="T50" fmla="*/ 115 w 180"/>
                <a:gd name="T51" fmla="*/ 109 h 219"/>
                <a:gd name="T52" fmla="*/ 110 w 180"/>
                <a:gd name="T53" fmla="*/ 109 h 219"/>
                <a:gd name="T54" fmla="*/ 102 w 180"/>
                <a:gd name="T55" fmla="*/ 105 h 219"/>
                <a:gd name="T56" fmla="*/ 92 w 180"/>
                <a:gd name="T57" fmla="*/ 107 h 219"/>
                <a:gd name="T58" fmla="*/ 81 w 180"/>
                <a:gd name="T59" fmla="*/ 96 h 219"/>
                <a:gd name="T60" fmla="*/ 83 w 180"/>
                <a:gd name="T61" fmla="*/ 60 h 219"/>
                <a:gd name="T62" fmla="*/ 66 w 180"/>
                <a:gd name="T63" fmla="*/ 30 h 219"/>
                <a:gd name="T64" fmla="*/ 30 w 180"/>
                <a:gd name="T65" fmla="*/ 25 h 219"/>
                <a:gd name="T66" fmla="*/ 20 w 180"/>
                <a:gd name="T67" fmla="*/ 30 h 219"/>
                <a:gd name="T68" fmla="*/ 17 w 180"/>
                <a:gd name="T69" fmla="*/ 30 h 219"/>
                <a:gd name="T70" fmla="*/ 18 w 180"/>
                <a:gd name="T71" fmla="*/ 27 h 219"/>
                <a:gd name="T72" fmla="*/ 28 w 180"/>
                <a:gd name="T73" fmla="*/ 20 h 219"/>
                <a:gd name="T74" fmla="*/ 42 w 180"/>
                <a:gd name="T75" fmla="*/ 9 h 219"/>
                <a:gd name="T76" fmla="*/ 51 w 180"/>
                <a:gd name="T77" fmla="*/ 5 h 219"/>
                <a:gd name="T78" fmla="*/ 82 w 180"/>
                <a:gd name="T79" fmla="*/ 1 h 219"/>
                <a:gd name="T80" fmla="*/ 138 w 180"/>
                <a:gd name="T81" fmla="*/ 6 h 219"/>
                <a:gd name="T82" fmla="*/ 170 w 180"/>
                <a:gd name="T83" fmla="*/ 33 h 219"/>
                <a:gd name="T84" fmla="*/ 170 w 180"/>
                <a:gd name="T85" fmla="*/ 35 h 219"/>
                <a:gd name="T86" fmla="*/ 179 w 180"/>
                <a:gd name="T87" fmla="*/ 87 h 219"/>
                <a:gd name="T88" fmla="*/ 174 w 180"/>
                <a:gd name="T89" fmla="*/ 139 h 219"/>
                <a:gd name="T90" fmla="*/ 173 w 180"/>
                <a:gd name="T91" fmla="*/ 160 h 219"/>
                <a:gd name="T92" fmla="*/ 164 w 180"/>
                <a:gd name="T93" fmla="*/ 185 h 219"/>
                <a:gd name="T94" fmla="*/ 151 w 180"/>
                <a:gd name="T95" fmla="*/ 200 h 219"/>
                <a:gd name="T96" fmla="*/ 144 w 180"/>
                <a:gd name="T97" fmla="*/ 199 h 219"/>
                <a:gd name="T98" fmla="*/ 139 w 180"/>
                <a:gd name="T99" fmla="*/ 198 h 219"/>
                <a:gd name="T100" fmla="*/ 137 w 180"/>
                <a:gd name="T101" fmla="*/ 202 h 219"/>
                <a:gd name="T102" fmla="*/ 110 w 180"/>
                <a:gd name="T103" fmla="*/ 218 h 219"/>
                <a:gd name="T104" fmla="*/ 89 w 180"/>
                <a:gd name="T105" fmla="*/ 219 h 219"/>
                <a:gd name="T106" fmla="*/ 69 w 180"/>
                <a:gd name="T107" fmla="*/ 211 h 219"/>
                <a:gd name="T108" fmla="*/ 56 w 180"/>
                <a:gd name="T109" fmla="*/ 206 h 219"/>
                <a:gd name="T110" fmla="*/ 46 w 180"/>
                <a:gd name="T111" fmla="*/ 205 h 219"/>
                <a:gd name="T112" fmla="*/ 14 w 180"/>
                <a:gd name="T113" fmla="*/ 158 h 219"/>
                <a:gd name="T114" fmla="*/ 16 w 180"/>
                <a:gd name="T115" fmla="*/ 150 h 219"/>
                <a:gd name="T116" fmla="*/ 16 w 180"/>
                <a:gd name="T117" fmla="*/ 146 h 219"/>
                <a:gd name="T118" fmla="*/ 15 w 180"/>
                <a:gd name="T119" fmla="*/ 144 h 219"/>
                <a:gd name="T120" fmla="*/ 4 w 180"/>
                <a:gd name="T121" fmla="*/ 90 h 219"/>
                <a:gd name="T122" fmla="*/ 8 w 180"/>
                <a:gd name="T123" fmla="*/ 52 h 219"/>
                <a:gd name="T124" fmla="*/ 11 w 180"/>
                <a:gd name="T125" fmla="*/ 4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 h="219">
                  <a:moveTo>
                    <a:pt x="11" y="42"/>
                  </a:moveTo>
                  <a:cubicBezTo>
                    <a:pt x="12" y="42"/>
                    <a:pt x="13" y="42"/>
                    <a:pt x="13" y="42"/>
                  </a:cubicBezTo>
                  <a:cubicBezTo>
                    <a:pt x="13" y="50"/>
                    <a:pt x="14" y="51"/>
                    <a:pt x="23" y="48"/>
                  </a:cubicBezTo>
                  <a:cubicBezTo>
                    <a:pt x="25" y="48"/>
                    <a:pt x="27" y="47"/>
                    <a:pt x="28" y="46"/>
                  </a:cubicBezTo>
                  <a:cubicBezTo>
                    <a:pt x="37" y="36"/>
                    <a:pt x="46" y="40"/>
                    <a:pt x="56" y="44"/>
                  </a:cubicBezTo>
                  <a:cubicBezTo>
                    <a:pt x="60" y="45"/>
                    <a:pt x="64" y="46"/>
                    <a:pt x="67" y="49"/>
                  </a:cubicBezTo>
                  <a:cubicBezTo>
                    <a:pt x="67" y="50"/>
                    <a:pt x="66" y="50"/>
                    <a:pt x="65" y="50"/>
                  </a:cubicBezTo>
                  <a:cubicBezTo>
                    <a:pt x="50" y="44"/>
                    <a:pt x="36" y="50"/>
                    <a:pt x="23" y="57"/>
                  </a:cubicBezTo>
                  <a:cubicBezTo>
                    <a:pt x="20" y="58"/>
                    <a:pt x="19" y="60"/>
                    <a:pt x="18" y="62"/>
                  </a:cubicBezTo>
                  <a:cubicBezTo>
                    <a:pt x="18" y="66"/>
                    <a:pt x="21" y="66"/>
                    <a:pt x="22" y="67"/>
                  </a:cubicBezTo>
                  <a:cubicBezTo>
                    <a:pt x="32" y="72"/>
                    <a:pt x="41" y="75"/>
                    <a:pt x="52" y="74"/>
                  </a:cubicBezTo>
                  <a:cubicBezTo>
                    <a:pt x="55" y="74"/>
                    <a:pt x="57" y="73"/>
                    <a:pt x="57" y="70"/>
                  </a:cubicBezTo>
                  <a:cubicBezTo>
                    <a:pt x="57" y="66"/>
                    <a:pt x="54" y="67"/>
                    <a:pt x="52" y="67"/>
                  </a:cubicBezTo>
                  <a:cubicBezTo>
                    <a:pt x="48" y="67"/>
                    <a:pt x="43" y="67"/>
                    <a:pt x="39" y="65"/>
                  </a:cubicBezTo>
                  <a:cubicBezTo>
                    <a:pt x="49" y="60"/>
                    <a:pt x="60" y="62"/>
                    <a:pt x="70" y="58"/>
                  </a:cubicBezTo>
                  <a:cubicBezTo>
                    <a:pt x="71" y="66"/>
                    <a:pt x="70" y="72"/>
                    <a:pt x="67" y="78"/>
                  </a:cubicBezTo>
                  <a:cubicBezTo>
                    <a:pt x="63" y="83"/>
                    <a:pt x="63" y="86"/>
                    <a:pt x="70" y="87"/>
                  </a:cubicBezTo>
                  <a:cubicBezTo>
                    <a:pt x="69" y="90"/>
                    <a:pt x="68" y="94"/>
                    <a:pt x="64" y="95"/>
                  </a:cubicBezTo>
                  <a:cubicBezTo>
                    <a:pt x="58" y="98"/>
                    <a:pt x="60" y="104"/>
                    <a:pt x="61" y="108"/>
                  </a:cubicBezTo>
                  <a:cubicBezTo>
                    <a:pt x="62" y="113"/>
                    <a:pt x="64" y="118"/>
                    <a:pt x="71" y="118"/>
                  </a:cubicBezTo>
                  <a:cubicBezTo>
                    <a:pt x="83" y="118"/>
                    <a:pt x="95" y="120"/>
                    <a:pt x="106" y="118"/>
                  </a:cubicBezTo>
                  <a:cubicBezTo>
                    <a:pt x="110" y="118"/>
                    <a:pt x="113" y="117"/>
                    <a:pt x="117" y="116"/>
                  </a:cubicBezTo>
                  <a:cubicBezTo>
                    <a:pt x="122" y="113"/>
                    <a:pt x="124" y="109"/>
                    <a:pt x="124" y="103"/>
                  </a:cubicBezTo>
                  <a:cubicBezTo>
                    <a:pt x="123" y="97"/>
                    <a:pt x="120" y="94"/>
                    <a:pt x="113" y="93"/>
                  </a:cubicBezTo>
                  <a:cubicBezTo>
                    <a:pt x="112" y="96"/>
                    <a:pt x="113" y="99"/>
                    <a:pt x="115" y="100"/>
                  </a:cubicBezTo>
                  <a:cubicBezTo>
                    <a:pt x="119" y="104"/>
                    <a:pt x="117" y="107"/>
                    <a:pt x="115" y="109"/>
                  </a:cubicBezTo>
                  <a:cubicBezTo>
                    <a:pt x="114" y="111"/>
                    <a:pt x="111" y="114"/>
                    <a:pt x="110" y="109"/>
                  </a:cubicBezTo>
                  <a:cubicBezTo>
                    <a:pt x="108" y="105"/>
                    <a:pt x="106" y="105"/>
                    <a:pt x="102" y="105"/>
                  </a:cubicBezTo>
                  <a:cubicBezTo>
                    <a:pt x="99" y="106"/>
                    <a:pt x="95" y="106"/>
                    <a:pt x="92" y="107"/>
                  </a:cubicBezTo>
                  <a:cubicBezTo>
                    <a:pt x="81" y="108"/>
                    <a:pt x="81" y="108"/>
                    <a:pt x="81" y="96"/>
                  </a:cubicBezTo>
                  <a:cubicBezTo>
                    <a:pt x="80" y="84"/>
                    <a:pt x="82" y="72"/>
                    <a:pt x="83" y="60"/>
                  </a:cubicBezTo>
                  <a:cubicBezTo>
                    <a:pt x="85" y="44"/>
                    <a:pt x="82" y="37"/>
                    <a:pt x="66" y="30"/>
                  </a:cubicBezTo>
                  <a:cubicBezTo>
                    <a:pt x="55" y="26"/>
                    <a:pt x="43" y="22"/>
                    <a:pt x="30" y="25"/>
                  </a:cubicBezTo>
                  <a:cubicBezTo>
                    <a:pt x="26" y="25"/>
                    <a:pt x="23" y="27"/>
                    <a:pt x="20" y="30"/>
                  </a:cubicBezTo>
                  <a:cubicBezTo>
                    <a:pt x="19" y="31"/>
                    <a:pt x="18" y="31"/>
                    <a:pt x="17" y="30"/>
                  </a:cubicBezTo>
                  <a:cubicBezTo>
                    <a:pt x="16" y="29"/>
                    <a:pt x="17" y="28"/>
                    <a:pt x="18" y="27"/>
                  </a:cubicBezTo>
                  <a:cubicBezTo>
                    <a:pt x="21" y="24"/>
                    <a:pt x="25" y="22"/>
                    <a:pt x="28" y="20"/>
                  </a:cubicBezTo>
                  <a:cubicBezTo>
                    <a:pt x="34" y="17"/>
                    <a:pt x="40" y="16"/>
                    <a:pt x="42" y="9"/>
                  </a:cubicBezTo>
                  <a:cubicBezTo>
                    <a:pt x="43" y="6"/>
                    <a:pt x="48" y="6"/>
                    <a:pt x="51" y="5"/>
                  </a:cubicBezTo>
                  <a:cubicBezTo>
                    <a:pt x="61" y="2"/>
                    <a:pt x="72" y="1"/>
                    <a:pt x="82" y="1"/>
                  </a:cubicBezTo>
                  <a:cubicBezTo>
                    <a:pt x="101" y="0"/>
                    <a:pt x="120" y="1"/>
                    <a:pt x="138" y="6"/>
                  </a:cubicBezTo>
                  <a:cubicBezTo>
                    <a:pt x="153" y="10"/>
                    <a:pt x="162" y="20"/>
                    <a:pt x="170" y="33"/>
                  </a:cubicBezTo>
                  <a:cubicBezTo>
                    <a:pt x="170" y="33"/>
                    <a:pt x="170" y="34"/>
                    <a:pt x="170" y="35"/>
                  </a:cubicBezTo>
                  <a:cubicBezTo>
                    <a:pt x="169" y="53"/>
                    <a:pt x="178" y="69"/>
                    <a:pt x="179" y="87"/>
                  </a:cubicBezTo>
                  <a:cubicBezTo>
                    <a:pt x="180" y="105"/>
                    <a:pt x="179" y="122"/>
                    <a:pt x="174" y="139"/>
                  </a:cubicBezTo>
                  <a:cubicBezTo>
                    <a:pt x="173" y="146"/>
                    <a:pt x="172" y="153"/>
                    <a:pt x="173" y="160"/>
                  </a:cubicBezTo>
                  <a:cubicBezTo>
                    <a:pt x="173" y="170"/>
                    <a:pt x="170" y="178"/>
                    <a:pt x="164" y="185"/>
                  </a:cubicBezTo>
                  <a:cubicBezTo>
                    <a:pt x="160" y="190"/>
                    <a:pt x="155" y="195"/>
                    <a:pt x="151" y="200"/>
                  </a:cubicBezTo>
                  <a:cubicBezTo>
                    <a:pt x="148" y="202"/>
                    <a:pt x="146" y="204"/>
                    <a:pt x="144" y="199"/>
                  </a:cubicBezTo>
                  <a:cubicBezTo>
                    <a:pt x="143" y="195"/>
                    <a:pt x="141" y="196"/>
                    <a:pt x="139" y="198"/>
                  </a:cubicBezTo>
                  <a:cubicBezTo>
                    <a:pt x="138" y="199"/>
                    <a:pt x="138" y="200"/>
                    <a:pt x="137" y="202"/>
                  </a:cubicBezTo>
                  <a:cubicBezTo>
                    <a:pt x="130" y="211"/>
                    <a:pt x="123" y="218"/>
                    <a:pt x="110" y="218"/>
                  </a:cubicBezTo>
                  <a:cubicBezTo>
                    <a:pt x="103" y="217"/>
                    <a:pt x="96" y="219"/>
                    <a:pt x="89" y="219"/>
                  </a:cubicBezTo>
                  <a:cubicBezTo>
                    <a:pt x="82" y="219"/>
                    <a:pt x="75" y="217"/>
                    <a:pt x="69" y="211"/>
                  </a:cubicBezTo>
                  <a:cubicBezTo>
                    <a:pt x="66" y="206"/>
                    <a:pt x="61" y="204"/>
                    <a:pt x="56" y="206"/>
                  </a:cubicBezTo>
                  <a:cubicBezTo>
                    <a:pt x="52" y="208"/>
                    <a:pt x="49" y="207"/>
                    <a:pt x="46" y="205"/>
                  </a:cubicBezTo>
                  <a:cubicBezTo>
                    <a:pt x="28" y="194"/>
                    <a:pt x="17" y="179"/>
                    <a:pt x="14" y="158"/>
                  </a:cubicBezTo>
                  <a:cubicBezTo>
                    <a:pt x="13" y="155"/>
                    <a:pt x="12" y="152"/>
                    <a:pt x="16" y="150"/>
                  </a:cubicBezTo>
                  <a:cubicBezTo>
                    <a:pt x="17" y="149"/>
                    <a:pt x="17" y="147"/>
                    <a:pt x="16" y="146"/>
                  </a:cubicBezTo>
                  <a:cubicBezTo>
                    <a:pt x="16" y="145"/>
                    <a:pt x="16" y="145"/>
                    <a:pt x="15" y="144"/>
                  </a:cubicBezTo>
                  <a:cubicBezTo>
                    <a:pt x="0" y="128"/>
                    <a:pt x="1" y="109"/>
                    <a:pt x="4" y="90"/>
                  </a:cubicBezTo>
                  <a:cubicBezTo>
                    <a:pt x="5" y="77"/>
                    <a:pt x="8" y="65"/>
                    <a:pt x="8" y="52"/>
                  </a:cubicBezTo>
                  <a:cubicBezTo>
                    <a:pt x="8" y="49"/>
                    <a:pt x="10" y="45"/>
                    <a:pt x="11" y="4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 name="îṧļîḓé"/>
            <p:cNvSpPr/>
            <p:nvPr/>
          </p:nvSpPr>
          <p:spPr bwMode="auto">
            <a:xfrm>
              <a:off x="4022725" y="1939925"/>
              <a:ext cx="1036638" cy="1020763"/>
            </a:xfrm>
            <a:custGeom>
              <a:avLst/>
              <a:gdLst>
                <a:gd name="T0" fmla="*/ 127 w 225"/>
                <a:gd name="T1" fmla="*/ 28 h 222"/>
                <a:gd name="T2" fmla="*/ 125 w 225"/>
                <a:gd name="T3" fmla="*/ 46 h 222"/>
                <a:gd name="T4" fmla="*/ 136 w 225"/>
                <a:gd name="T5" fmla="*/ 52 h 222"/>
                <a:gd name="T6" fmla="*/ 131 w 225"/>
                <a:gd name="T7" fmla="*/ 81 h 222"/>
                <a:gd name="T8" fmla="*/ 119 w 225"/>
                <a:gd name="T9" fmla="*/ 94 h 222"/>
                <a:gd name="T10" fmla="*/ 116 w 225"/>
                <a:gd name="T11" fmla="*/ 79 h 222"/>
                <a:gd name="T12" fmla="*/ 102 w 225"/>
                <a:gd name="T13" fmla="*/ 34 h 222"/>
                <a:gd name="T14" fmla="*/ 95 w 225"/>
                <a:gd name="T15" fmla="*/ 43 h 222"/>
                <a:gd name="T16" fmla="*/ 109 w 225"/>
                <a:gd name="T17" fmla="*/ 85 h 222"/>
                <a:gd name="T18" fmla="*/ 100 w 225"/>
                <a:gd name="T19" fmla="*/ 98 h 222"/>
                <a:gd name="T20" fmla="*/ 83 w 225"/>
                <a:gd name="T21" fmla="*/ 95 h 222"/>
                <a:gd name="T22" fmla="*/ 90 w 225"/>
                <a:gd name="T23" fmla="*/ 79 h 222"/>
                <a:gd name="T24" fmla="*/ 93 w 225"/>
                <a:gd name="T25" fmla="*/ 58 h 222"/>
                <a:gd name="T26" fmla="*/ 68 w 225"/>
                <a:gd name="T27" fmla="*/ 47 h 222"/>
                <a:gd name="T28" fmla="*/ 64 w 225"/>
                <a:gd name="T29" fmla="*/ 49 h 222"/>
                <a:gd name="T30" fmla="*/ 82 w 225"/>
                <a:gd name="T31" fmla="*/ 74 h 222"/>
                <a:gd name="T32" fmla="*/ 57 w 225"/>
                <a:gd name="T33" fmla="*/ 69 h 222"/>
                <a:gd name="T34" fmla="*/ 77 w 225"/>
                <a:gd name="T35" fmla="*/ 90 h 222"/>
                <a:gd name="T36" fmla="*/ 96 w 225"/>
                <a:gd name="T37" fmla="*/ 111 h 222"/>
                <a:gd name="T38" fmla="*/ 100 w 225"/>
                <a:gd name="T39" fmla="*/ 119 h 222"/>
                <a:gd name="T40" fmla="*/ 118 w 225"/>
                <a:gd name="T41" fmla="*/ 102 h 222"/>
                <a:gd name="T42" fmla="*/ 135 w 225"/>
                <a:gd name="T43" fmla="*/ 90 h 222"/>
                <a:gd name="T44" fmla="*/ 153 w 225"/>
                <a:gd name="T45" fmla="*/ 88 h 222"/>
                <a:gd name="T46" fmla="*/ 190 w 225"/>
                <a:gd name="T47" fmla="*/ 66 h 222"/>
                <a:gd name="T48" fmla="*/ 197 w 225"/>
                <a:gd name="T49" fmla="*/ 50 h 222"/>
                <a:gd name="T50" fmla="*/ 212 w 225"/>
                <a:gd name="T51" fmla="*/ 29 h 222"/>
                <a:gd name="T52" fmla="*/ 221 w 225"/>
                <a:gd name="T53" fmla="*/ 36 h 222"/>
                <a:gd name="T54" fmla="*/ 200 w 225"/>
                <a:gd name="T55" fmla="*/ 94 h 222"/>
                <a:gd name="T56" fmla="*/ 134 w 225"/>
                <a:gd name="T57" fmla="*/ 140 h 222"/>
                <a:gd name="T58" fmla="*/ 96 w 225"/>
                <a:gd name="T59" fmla="*/ 178 h 222"/>
                <a:gd name="T60" fmla="*/ 57 w 225"/>
                <a:gd name="T61" fmla="*/ 221 h 222"/>
                <a:gd name="T62" fmla="*/ 1 w 225"/>
                <a:gd name="T63" fmla="*/ 202 h 222"/>
                <a:gd name="T64" fmla="*/ 24 w 225"/>
                <a:gd name="T65" fmla="*/ 155 h 222"/>
                <a:gd name="T66" fmla="*/ 29 w 225"/>
                <a:gd name="T67" fmla="*/ 152 h 222"/>
                <a:gd name="T68" fmla="*/ 55 w 225"/>
                <a:gd name="T69" fmla="*/ 45 h 222"/>
                <a:gd name="T70" fmla="*/ 86 w 225"/>
                <a:gd name="T71" fmla="*/ 21 h 222"/>
                <a:gd name="T72" fmla="*/ 121 w 225"/>
                <a:gd name="T73" fmla="*/ 5 h 222"/>
                <a:gd name="T74" fmla="*/ 158 w 225"/>
                <a:gd name="T75" fmla="*/ 31 h 222"/>
                <a:gd name="T76" fmla="*/ 167 w 225"/>
                <a:gd name="T77" fmla="*/ 51 h 222"/>
                <a:gd name="T78" fmla="*/ 161 w 225"/>
                <a:gd name="T79" fmla="*/ 76 h 222"/>
                <a:gd name="T80" fmla="*/ 142 w 225"/>
                <a:gd name="T81" fmla="*/ 84 h 222"/>
                <a:gd name="T82" fmla="*/ 145 w 225"/>
                <a:gd name="T83" fmla="*/ 41 h 222"/>
                <a:gd name="T84" fmla="*/ 121 w 225"/>
                <a:gd name="T85" fmla="*/ 1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5" h="222">
                  <a:moveTo>
                    <a:pt x="114" y="17"/>
                  </a:moveTo>
                  <a:cubicBezTo>
                    <a:pt x="118" y="22"/>
                    <a:pt x="122" y="25"/>
                    <a:pt x="127" y="28"/>
                  </a:cubicBezTo>
                  <a:cubicBezTo>
                    <a:pt x="133" y="32"/>
                    <a:pt x="134" y="36"/>
                    <a:pt x="128" y="41"/>
                  </a:cubicBezTo>
                  <a:cubicBezTo>
                    <a:pt x="127" y="43"/>
                    <a:pt x="125" y="43"/>
                    <a:pt x="125" y="46"/>
                  </a:cubicBezTo>
                  <a:cubicBezTo>
                    <a:pt x="126" y="48"/>
                    <a:pt x="126" y="51"/>
                    <a:pt x="130" y="49"/>
                  </a:cubicBezTo>
                  <a:cubicBezTo>
                    <a:pt x="135" y="45"/>
                    <a:pt x="136" y="48"/>
                    <a:pt x="136" y="52"/>
                  </a:cubicBezTo>
                  <a:cubicBezTo>
                    <a:pt x="135" y="61"/>
                    <a:pt x="135" y="69"/>
                    <a:pt x="134" y="78"/>
                  </a:cubicBezTo>
                  <a:cubicBezTo>
                    <a:pt x="134" y="80"/>
                    <a:pt x="133" y="80"/>
                    <a:pt x="131" y="81"/>
                  </a:cubicBezTo>
                  <a:cubicBezTo>
                    <a:pt x="127" y="83"/>
                    <a:pt x="121" y="84"/>
                    <a:pt x="123" y="92"/>
                  </a:cubicBezTo>
                  <a:cubicBezTo>
                    <a:pt x="123" y="93"/>
                    <a:pt x="121" y="94"/>
                    <a:pt x="119" y="94"/>
                  </a:cubicBezTo>
                  <a:cubicBezTo>
                    <a:pt x="117" y="94"/>
                    <a:pt x="115" y="92"/>
                    <a:pt x="115" y="90"/>
                  </a:cubicBezTo>
                  <a:cubicBezTo>
                    <a:pt x="115" y="86"/>
                    <a:pt x="115" y="83"/>
                    <a:pt x="116" y="79"/>
                  </a:cubicBezTo>
                  <a:cubicBezTo>
                    <a:pt x="119" y="62"/>
                    <a:pt x="112" y="49"/>
                    <a:pt x="103" y="36"/>
                  </a:cubicBezTo>
                  <a:cubicBezTo>
                    <a:pt x="103" y="35"/>
                    <a:pt x="102" y="34"/>
                    <a:pt x="102" y="34"/>
                  </a:cubicBezTo>
                  <a:cubicBezTo>
                    <a:pt x="95" y="35"/>
                    <a:pt x="90" y="32"/>
                    <a:pt x="83" y="30"/>
                  </a:cubicBezTo>
                  <a:cubicBezTo>
                    <a:pt x="86" y="37"/>
                    <a:pt x="91" y="40"/>
                    <a:pt x="95" y="43"/>
                  </a:cubicBezTo>
                  <a:cubicBezTo>
                    <a:pt x="107" y="50"/>
                    <a:pt x="112" y="61"/>
                    <a:pt x="110" y="75"/>
                  </a:cubicBezTo>
                  <a:cubicBezTo>
                    <a:pt x="109" y="78"/>
                    <a:pt x="110" y="83"/>
                    <a:pt x="109" y="85"/>
                  </a:cubicBezTo>
                  <a:cubicBezTo>
                    <a:pt x="105" y="88"/>
                    <a:pt x="104" y="89"/>
                    <a:pt x="106" y="93"/>
                  </a:cubicBezTo>
                  <a:cubicBezTo>
                    <a:pt x="107" y="96"/>
                    <a:pt x="103" y="98"/>
                    <a:pt x="100" y="98"/>
                  </a:cubicBezTo>
                  <a:cubicBezTo>
                    <a:pt x="96" y="98"/>
                    <a:pt x="92" y="98"/>
                    <a:pt x="88" y="97"/>
                  </a:cubicBezTo>
                  <a:cubicBezTo>
                    <a:pt x="86" y="97"/>
                    <a:pt x="83" y="98"/>
                    <a:pt x="83" y="95"/>
                  </a:cubicBezTo>
                  <a:cubicBezTo>
                    <a:pt x="83" y="93"/>
                    <a:pt x="84" y="91"/>
                    <a:pt x="86" y="91"/>
                  </a:cubicBezTo>
                  <a:cubicBezTo>
                    <a:pt x="93" y="89"/>
                    <a:pt x="92" y="84"/>
                    <a:pt x="90" y="79"/>
                  </a:cubicBezTo>
                  <a:cubicBezTo>
                    <a:pt x="88" y="73"/>
                    <a:pt x="87" y="67"/>
                    <a:pt x="93" y="62"/>
                  </a:cubicBezTo>
                  <a:cubicBezTo>
                    <a:pt x="95" y="60"/>
                    <a:pt x="94" y="59"/>
                    <a:pt x="93" y="58"/>
                  </a:cubicBezTo>
                  <a:cubicBezTo>
                    <a:pt x="90" y="56"/>
                    <a:pt x="87" y="55"/>
                    <a:pt x="84" y="54"/>
                  </a:cubicBezTo>
                  <a:cubicBezTo>
                    <a:pt x="78" y="53"/>
                    <a:pt x="72" y="54"/>
                    <a:pt x="68" y="47"/>
                  </a:cubicBezTo>
                  <a:cubicBezTo>
                    <a:pt x="67" y="45"/>
                    <a:pt x="66" y="45"/>
                    <a:pt x="64" y="46"/>
                  </a:cubicBezTo>
                  <a:cubicBezTo>
                    <a:pt x="62" y="46"/>
                    <a:pt x="64" y="48"/>
                    <a:pt x="64" y="49"/>
                  </a:cubicBezTo>
                  <a:cubicBezTo>
                    <a:pt x="65" y="56"/>
                    <a:pt x="70" y="60"/>
                    <a:pt x="77" y="62"/>
                  </a:cubicBezTo>
                  <a:cubicBezTo>
                    <a:pt x="83" y="64"/>
                    <a:pt x="82" y="70"/>
                    <a:pt x="82" y="74"/>
                  </a:cubicBezTo>
                  <a:cubicBezTo>
                    <a:pt x="83" y="77"/>
                    <a:pt x="79" y="76"/>
                    <a:pt x="76" y="76"/>
                  </a:cubicBezTo>
                  <a:cubicBezTo>
                    <a:pt x="70" y="75"/>
                    <a:pt x="65" y="72"/>
                    <a:pt x="57" y="69"/>
                  </a:cubicBezTo>
                  <a:cubicBezTo>
                    <a:pt x="61" y="78"/>
                    <a:pt x="66" y="80"/>
                    <a:pt x="72" y="82"/>
                  </a:cubicBezTo>
                  <a:cubicBezTo>
                    <a:pt x="77" y="84"/>
                    <a:pt x="77" y="86"/>
                    <a:pt x="77" y="90"/>
                  </a:cubicBezTo>
                  <a:cubicBezTo>
                    <a:pt x="77" y="102"/>
                    <a:pt x="79" y="104"/>
                    <a:pt x="92" y="106"/>
                  </a:cubicBezTo>
                  <a:cubicBezTo>
                    <a:pt x="95" y="106"/>
                    <a:pt x="96" y="107"/>
                    <a:pt x="96" y="111"/>
                  </a:cubicBezTo>
                  <a:cubicBezTo>
                    <a:pt x="95" y="117"/>
                    <a:pt x="92" y="122"/>
                    <a:pt x="88" y="127"/>
                  </a:cubicBezTo>
                  <a:cubicBezTo>
                    <a:pt x="95" y="127"/>
                    <a:pt x="98" y="124"/>
                    <a:pt x="100" y="119"/>
                  </a:cubicBezTo>
                  <a:cubicBezTo>
                    <a:pt x="102" y="116"/>
                    <a:pt x="102" y="113"/>
                    <a:pt x="103" y="110"/>
                  </a:cubicBezTo>
                  <a:cubicBezTo>
                    <a:pt x="106" y="101"/>
                    <a:pt x="108" y="99"/>
                    <a:pt x="118" y="102"/>
                  </a:cubicBezTo>
                  <a:cubicBezTo>
                    <a:pt x="121" y="102"/>
                    <a:pt x="123" y="102"/>
                    <a:pt x="125" y="100"/>
                  </a:cubicBezTo>
                  <a:cubicBezTo>
                    <a:pt x="128" y="96"/>
                    <a:pt x="131" y="94"/>
                    <a:pt x="135" y="90"/>
                  </a:cubicBezTo>
                  <a:cubicBezTo>
                    <a:pt x="136" y="88"/>
                    <a:pt x="138" y="87"/>
                    <a:pt x="140" y="89"/>
                  </a:cubicBezTo>
                  <a:cubicBezTo>
                    <a:pt x="144" y="92"/>
                    <a:pt x="149" y="91"/>
                    <a:pt x="153" y="88"/>
                  </a:cubicBezTo>
                  <a:cubicBezTo>
                    <a:pt x="156" y="86"/>
                    <a:pt x="159" y="84"/>
                    <a:pt x="162" y="81"/>
                  </a:cubicBezTo>
                  <a:cubicBezTo>
                    <a:pt x="170" y="73"/>
                    <a:pt x="180" y="69"/>
                    <a:pt x="190" y="66"/>
                  </a:cubicBezTo>
                  <a:cubicBezTo>
                    <a:pt x="196" y="65"/>
                    <a:pt x="201" y="63"/>
                    <a:pt x="204" y="57"/>
                  </a:cubicBezTo>
                  <a:cubicBezTo>
                    <a:pt x="202" y="54"/>
                    <a:pt x="197" y="56"/>
                    <a:pt x="197" y="50"/>
                  </a:cubicBezTo>
                  <a:cubicBezTo>
                    <a:pt x="197" y="43"/>
                    <a:pt x="198" y="37"/>
                    <a:pt x="204" y="33"/>
                  </a:cubicBezTo>
                  <a:cubicBezTo>
                    <a:pt x="207" y="31"/>
                    <a:pt x="210" y="31"/>
                    <a:pt x="212" y="29"/>
                  </a:cubicBezTo>
                  <a:cubicBezTo>
                    <a:pt x="215" y="28"/>
                    <a:pt x="219" y="28"/>
                    <a:pt x="221" y="29"/>
                  </a:cubicBezTo>
                  <a:cubicBezTo>
                    <a:pt x="225" y="31"/>
                    <a:pt x="222" y="34"/>
                    <a:pt x="221" y="36"/>
                  </a:cubicBezTo>
                  <a:cubicBezTo>
                    <a:pt x="217" y="52"/>
                    <a:pt x="214" y="69"/>
                    <a:pt x="209" y="85"/>
                  </a:cubicBezTo>
                  <a:cubicBezTo>
                    <a:pt x="207" y="89"/>
                    <a:pt x="205" y="93"/>
                    <a:pt x="200" y="94"/>
                  </a:cubicBezTo>
                  <a:cubicBezTo>
                    <a:pt x="193" y="96"/>
                    <a:pt x="188" y="101"/>
                    <a:pt x="184" y="107"/>
                  </a:cubicBezTo>
                  <a:cubicBezTo>
                    <a:pt x="172" y="126"/>
                    <a:pt x="154" y="134"/>
                    <a:pt x="134" y="140"/>
                  </a:cubicBezTo>
                  <a:cubicBezTo>
                    <a:pt x="124" y="143"/>
                    <a:pt x="113" y="144"/>
                    <a:pt x="105" y="151"/>
                  </a:cubicBezTo>
                  <a:cubicBezTo>
                    <a:pt x="98" y="157"/>
                    <a:pt x="99" y="169"/>
                    <a:pt x="96" y="178"/>
                  </a:cubicBezTo>
                  <a:cubicBezTo>
                    <a:pt x="94" y="184"/>
                    <a:pt x="92" y="191"/>
                    <a:pt x="90" y="197"/>
                  </a:cubicBezTo>
                  <a:cubicBezTo>
                    <a:pt x="85" y="213"/>
                    <a:pt x="72" y="220"/>
                    <a:pt x="57" y="221"/>
                  </a:cubicBezTo>
                  <a:cubicBezTo>
                    <a:pt x="38" y="222"/>
                    <a:pt x="20" y="215"/>
                    <a:pt x="3" y="207"/>
                  </a:cubicBezTo>
                  <a:cubicBezTo>
                    <a:pt x="1" y="206"/>
                    <a:pt x="0" y="205"/>
                    <a:pt x="1" y="202"/>
                  </a:cubicBezTo>
                  <a:cubicBezTo>
                    <a:pt x="4" y="187"/>
                    <a:pt x="9" y="172"/>
                    <a:pt x="15" y="157"/>
                  </a:cubicBezTo>
                  <a:cubicBezTo>
                    <a:pt x="17" y="152"/>
                    <a:pt x="20" y="153"/>
                    <a:pt x="24" y="155"/>
                  </a:cubicBezTo>
                  <a:cubicBezTo>
                    <a:pt x="25" y="157"/>
                    <a:pt x="27" y="157"/>
                    <a:pt x="28" y="156"/>
                  </a:cubicBezTo>
                  <a:cubicBezTo>
                    <a:pt x="30" y="156"/>
                    <a:pt x="29" y="154"/>
                    <a:pt x="29" y="152"/>
                  </a:cubicBezTo>
                  <a:cubicBezTo>
                    <a:pt x="25" y="134"/>
                    <a:pt x="28" y="117"/>
                    <a:pt x="35" y="100"/>
                  </a:cubicBezTo>
                  <a:cubicBezTo>
                    <a:pt x="42" y="82"/>
                    <a:pt x="50" y="64"/>
                    <a:pt x="55" y="45"/>
                  </a:cubicBezTo>
                  <a:cubicBezTo>
                    <a:pt x="58" y="35"/>
                    <a:pt x="63" y="28"/>
                    <a:pt x="75" y="28"/>
                  </a:cubicBezTo>
                  <a:cubicBezTo>
                    <a:pt x="80" y="28"/>
                    <a:pt x="83" y="25"/>
                    <a:pt x="86" y="21"/>
                  </a:cubicBezTo>
                  <a:cubicBezTo>
                    <a:pt x="93" y="13"/>
                    <a:pt x="101" y="7"/>
                    <a:pt x="113" y="8"/>
                  </a:cubicBezTo>
                  <a:cubicBezTo>
                    <a:pt x="116" y="8"/>
                    <a:pt x="118" y="7"/>
                    <a:pt x="121" y="5"/>
                  </a:cubicBezTo>
                  <a:cubicBezTo>
                    <a:pt x="133" y="0"/>
                    <a:pt x="152" y="6"/>
                    <a:pt x="159" y="18"/>
                  </a:cubicBezTo>
                  <a:cubicBezTo>
                    <a:pt x="162" y="22"/>
                    <a:pt x="162" y="26"/>
                    <a:pt x="158" y="31"/>
                  </a:cubicBezTo>
                  <a:cubicBezTo>
                    <a:pt x="154" y="36"/>
                    <a:pt x="154" y="40"/>
                    <a:pt x="161" y="41"/>
                  </a:cubicBezTo>
                  <a:cubicBezTo>
                    <a:pt x="169" y="42"/>
                    <a:pt x="168" y="46"/>
                    <a:pt x="167" y="51"/>
                  </a:cubicBezTo>
                  <a:cubicBezTo>
                    <a:pt x="165" y="58"/>
                    <a:pt x="163" y="65"/>
                    <a:pt x="163" y="71"/>
                  </a:cubicBezTo>
                  <a:cubicBezTo>
                    <a:pt x="163" y="74"/>
                    <a:pt x="163" y="75"/>
                    <a:pt x="161" y="76"/>
                  </a:cubicBezTo>
                  <a:cubicBezTo>
                    <a:pt x="156" y="78"/>
                    <a:pt x="151" y="81"/>
                    <a:pt x="147" y="84"/>
                  </a:cubicBezTo>
                  <a:cubicBezTo>
                    <a:pt x="145" y="84"/>
                    <a:pt x="144" y="85"/>
                    <a:pt x="142" y="84"/>
                  </a:cubicBezTo>
                  <a:cubicBezTo>
                    <a:pt x="140" y="83"/>
                    <a:pt x="141" y="82"/>
                    <a:pt x="141" y="80"/>
                  </a:cubicBezTo>
                  <a:cubicBezTo>
                    <a:pt x="142" y="67"/>
                    <a:pt x="144" y="54"/>
                    <a:pt x="145" y="41"/>
                  </a:cubicBezTo>
                  <a:cubicBezTo>
                    <a:pt x="146" y="38"/>
                    <a:pt x="146" y="36"/>
                    <a:pt x="143" y="34"/>
                  </a:cubicBezTo>
                  <a:cubicBezTo>
                    <a:pt x="136" y="28"/>
                    <a:pt x="128" y="24"/>
                    <a:pt x="121" y="17"/>
                  </a:cubicBezTo>
                  <a:cubicBezTo>
                    <a:pt x="119" y="16"/>
                    <a:pt x="117" y="16"/>
                    <a:pt x="114" y="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 name="ïšḻîďê"/>
            <p:cNvSpPr/>
            <p:nvPr/>
          </p:nvSpPr>
          <p:spPr bwMode="auto">
            <a:xfrm>
              <a:off x="5265738" y="2681288"/>
              <a:ext cx="585788" cy="1406525"/>
            </a:xfrm>
            <a:custGeom>
              <a:avLst/>
              <a:gdLst>
                <a:gd name="T0" fmla="*/ 63 w 127"/>
                <a:gd name="T1" fmla="*/ 301 h 306"/>
                <a:gd name="T2" fmla="*/ 58 w 127"/>
                <a:gd name="T3" fmla="*/ 299 h 306"/>
                <a:gd name="T4" fmla="*/ 61 w 127"/>
                <a:gd name="T5" fmla="*/ 289 h 306"/>
                <a:gd name="T6" fmla="*/ 53 w 127"/>
                <a:gd name="T7" fmla="*/ 288 h 306"/>
                <a:gd name="T8" fmla="*/ 44 w 127"/>
                <a:gd name="T9" fmla="*/ 285 h 306"/>
                <a:gd name="T10" fmla="*/ 28 w 127"/>
                <a:gd name="T11" fmla="*/ 295 h 306"/>
                <a:gd name="T12" fmla="*/ 9 w 127"/>
                <a:gd name="T13" fmla="*/ 304 h 306"/>
                <a:gd name="T14" fmla="*/ 3 w 127"/>
                <a:gd name="T15" fmla="*/ 299 h 306"/>
                <a:gd name="T16" fmla="*/ 39 w 127"/>
                <a:gd name="T17" fmla="*/ 242 h 306"/>
                <a:gd name="T18" fmla="*/ 61 w 127"/>
                <a:gd name="T19" fmla="*/ 182 h 306"/>
                <a:gd name="T20" fmla="*/ 49 w 127"/>
                <a:gd name="T21" fmla="*/ 198 h 306"/>
                <a:gd name="T22" fmla="*/ 16 w 127"/>
                <a:gd name="T23" fmla="*/ 267 h 306"/>
                <a:gd name="T24" fmla="*/ 2 w 127"/>
                <a:gd name="T25" fmla="*/ 257 h 306"/>
                <a:gd name="T26" fmla="*/ 22 w 127"/>
                <a:gd name="T27" fmla="*/ 248 h 306"/>
                <a:gd name="T28" fmla="*/ 14 w 127"/>
                <a:gd name="T29" fmla="*/ 238 h 306"/>
                <a:gd name="T30" fmla="*/ 33 w 127"/>
                <a:gd name="T31" fmla="*/ 209 h 306"/>
                <a:gd name="T32" fmla="*/ 51 w 127"/>
                <a:gd name="T33" fmla="*/ 172 h 306"/>
                <a:gd name="T34" fmla="*/ 58 w 127"/>
                <a:gd name="T35" fmla="*/ 150 h 306"/>
                <a:gd name="T36" fmla="*/ 52 w 127"/>
                <a:gd name="T37" fmla="*/ 149 h 306"/>
                <a:gd name="T38" fmla="*/ 42 w 127"/>
                <a:gd name="T39" fmla="*/ 160 h 306"/>
                <a:gd name="T40" fmla="*/ 46 w 127"/>
                <a:gd name="T41" fmla="*/ 73 h 306"/>
                <a:gd name="T42" fmla="*/ 61 w 127"/>
                <a:gd name="T43" fmla="*/ 53 h 306"/>
                <a:gd name="T44" fmla="*/ 64 w 127"/>
                <a:gd name="T45" fmla="*/ 89 h 306"/>
                <a:gd name="T46" fmla="*/ 84 w 127"/>
                <a:gd name="T47" fmla="*/ 34 h 306"/>
                <a:gd name="T48" fmla="*/ 126 w 127"/>
                <a:gd name="T49" fmla="*/ 1 h 306"/>
                <a:gd name="T50" fmla="*/ 113 w 127"/>
                <a:gd name="T51" fmla="*/ 17 h 306"/>
                <a:gd name="T52" fmla="*/ 89 w 127"/>
                <a:gd name="T53" fmla="*/ 67 h 306"/>
                <a:gd name="T54" fmla="*/ 92 w 127"/>
                <a:gd name="T55" fmla="*/ 77 h 306"/>
                <a:gd name="T56" fmla="*/ 86 w 127"/>
                <a:gd name="T57" fmla="*/ 211 h 306"/>
                <a:gd name="T58" fmla="*/ 70 w 127"/>
                <a:gd name="T59" fmla="*/ 234 h 306"/>
                <a:gd name="T60" fmla="*/ 66 w 127"/>
                <a:gd name="T61" fmla="*/ 244 h 306"/>
                <a:gd name="T62" fmla="*/ 69 w 127"/>
                <a:gd name="T63" fmla="*/ 254 h 306"/>
                <a:gd name="T64" fmla="*/ 74 w 127"/>
                <a:gd name="T65" fmla="*/ 26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306">
                  <a:moveTo>
                    <a:pt x="76" y="260"/>
                  </a:moveTo>
                  <a:cubicBezTo>
                    <a:pt x="74" y="274"/>
                    <a:pt x="69" y="288"/>
                    <a:pt x="63" y="301"/>
                  </a:cubicBezTo>
                  <a:cubicBezTo>
                    <a:pt x="63" y="302"/>
                    <a:pt x="62" y="304"/>
                    <a:pt x="59" y="303"/>
                  </a:cubicBezTo>
                  <a:cubicBezTo>
                    <a:pt x="57" y="302"/>
                    <a:pt x="58" y="300"/>
                    <a:pt x="58" y="299"/>
                  </a:cubicBezTo>
                  <a:cubicBezTo>
                    <a:pt x="58" y="298"/>
                    <a:pt x="59" y="296"/>
                    <a:pt x="60" y="295"/>
                  </a:cubicBezTo>
                  <a:cubicBezTo>
                    <a:pt x="60" y="293"/>
                    <a:pt x="62" y="291"/>
                    <a:pt x="61" y="289"/>
                  </a:cubicBezTo>
                  <a:cubicBezTo>
                    <a:pt x="59" y="287"/>
                    <a:pt x="57" y="290"/>
                    <a:pt x="56" y="291"/>
                  </a:cubicBezTo>
                  <a:cubicBezTo>
                    <a:pt x="54" y="291"/>
                    <a:pt x="52" y="292"/>
                    <a:pt x="53" y="288"/>
                  </a:cubicBezTo>
                  <a:cubicBezTo>
                    <a:pt x="54" y="286"/>
                    <a:pt x="51" y="285"/>
                    <a:pt x="49" y="283"/>
                  </a:cubicBezTo>
                  <a:cubicBezTo>
                    <a:pt x="47" y="282"/>
                    <a:pt x="46" y="284"/>
                    <a:pt x="44" y="285"/>
                  </a:cubicBezTo>
                  <a:cubicBezTo>
                    <a:pt x="42" y="287"/>
                    <a:pt x="40" y="289"/>
                    <a:pt x="38" y="291"/>
                  </a:cubicBezTo>
                  <a:cubicBezTo>
                    <a:pt x="36" y="295"/>
                    <a:pt x="32" y="296"/>
                    <a:pt x="28" y="295"/>
                  </a:cubicBezTo>
                  <a:cubicBezTo>
                    <a:pt x="22" y="293"/>
                    <a:pt x="17" y="295"/>
                    <a:pt x="13" y="300"/>
                  </a:cubicBezTo>
                  <a:cubicBezTo>
                    <a:pt x="12" y="302"/>
                    <a:pt x="11" y="303"/>
                    <a:pt x="9" y="304"/>
                  </a:cubicBezTo>
                  <a:cubicBezTo>
                    <a:pt x="7" y="305"/>
                    <a:pt x="5" y="306"/>
                    <a:pt x="2" y="305"/>
                  </a:cubicBezTo>
                  <a:cubicBezTo>
                    <a:pt x="0" y="303"/>
                    <a:pt x="2" y="301"/>
                    <a:pt x="3" y="299"/>
                  </a:cubicBezTo>
                  <a:cubicBezTo>
                    <a:pt x="4" y="296"/>
                    <a:pt x="6" y="292"/>
                    <a:pt x="9" y="290"/>
                  </a:cubicBezTo>
                  <a:cubicBezTo>
                    <a:pt x="24" y="277"/>
                    <a:pt x="32" y="260"/>
                    <a:pt x="39" y="242"/>
                  </a:cubicBezTo>
                  <a:cubicBezTo>
                    <a:pt x="47" y="226"/>
                    <a:pt x="55" y="209"/>
                    <a:pt x="58" y="191"/>
                  </a:cubicBezTo>
                  <a:cubicBezTo>
                    <a:pt x="58" y="188"/>
                    <a:pt x="59" y="184"/>
                    <a:pt x="61" y="182"/>
                  </a:cubicBezTo>
                  <a:cubicBezTo>
                    <a:pt x="64" y="177"/>
                    <a:pt x="63" y="172"/>
                    <a:pt x="60" y="168"/>
                  </a:cubicBezTo>
                  <a:cubicBezTo>
                    <a:pt x="51" y="176"/>
                    <a:pt x="50" y="187"/>
                    <a:pt x="49" y="198"/>
                  </a:cubicBezTo>
                  <a:cubicBezTo>
                    <a:pt x="46" y="216"/>
                    <a:pt x="38" y="231"/>
                    <a:pt x="29" y="246"/>
                  </a:cubicBezTo>
                  <a:cubicBezTo>
                    <a:pt x="25" y="253"/>
                    <a:pt x="20" y="260"/>
                    <a:pt x="16" y="267"/>
                  </a:cubicBezTo>
                  <a:cubicBezTo>
                    <a:pt x="13" y="273"/>
                    <a:pt x="10" y="273"/>
                    <a:pt x="8" y="267"/>
                  </a:cubicBezTo>
                  <a:cubicBezTo>
                    <a:pt x="6" y="263"/>
                    <a:pt x="1" y="261"/>
                    <a:pt x="2" y="257"/>
                  </a:cubicBezTo>
                  <a:cubicBezTo>
                    <a:pt x="2" y="249"/>
                    <a:pt x="8" y="246"/>
                    <a:pt x="16" y="249"/>
                  </a:cubicBezTo>
                  <a:cubicBezTo>
                    <a:pt x="18" y="249"/>
                    <a:pt x="21" y="252"/>
                    <a:pt x="22" y="248"/>
                  </a:cubicBezTo>
                  <a:cubicBezTo>
                    <a:pt x="24" y="244"/>
                    <a:pt x="20" y="245"/>
                    <a:pt x="18" y="245"/>
                  </a:cubicBezTo>
                  <a:cubicBezTo>
                    <a:pt x="11" y="245"/>
                    <a:pt x="13" y="242"/>
                    <a:pt x="14" y="238"/>
                  </a:cubicBezTo>
                  <a:cubicBezTo>
                    <a:pt x="17" y="232"/>
                    <a:pt x="22" y="228"/>
                    <a:pt x="27" y="223"/>
                  </a:cubicBezTo>
                  <a:cubicBezTo>
                    <a:pt x="30" y="219"/>
                    <a:pt x="33" y="214"/>
                    <a:pt x="33" y="209"/>
                  </a:cubicBezTo>
                  <a:cubicBezTo>
                    <a:pt x="33" y="203"/>
                    <a:pt x="37" y="200"/>
                    <a:pt x="40" y="196"/>
                  </a:cubicBezTo>
                  <a:cubicBezTo>
                    <a:pt x="46" y="189"/>
                    <a:pt x="50" y="181"/>
                    <a:pt x="51" y="172"/>
                  </a:cubicBezTo>
                  <a:cubicBezTo>
                    <a:pt x="53" y="166"/>
                    <a:pt x="54" y="160"/>
                    <a:pt x="57" y="155"/>
                  </a:cubicBezTo>
                  <a:cubicBezTo>
                    <a:pt x="58" y="153"/>
                    <a:pt x="58" y="152"/>
                    <a:pt x="58" y="150"/>
                  </a:cubicBezTo>
                  <a:cubicBezTo>
                    <a:pt x="58" y="149"/>
                    <a:pt x="59" y="146"/>
                    <a:pt x="56" y="146"/>
                  </a:cubicBezTo>
                  <a:cubicBezTo>
                    <a:pt x="54" y="145"/>
                    <a:pt x="53" y="147"/>
                    <a:pt x="52" y="149"/>
                  </a:cubicBezTo>
                  <a:cubicBezTo>
                    <a:pt x="49" y="154"/>
                    <a:pt x="47" y="159"/>
                    <a:pt x="44" y="164"/>
                  </a:cubicBezTo>
                  <a:cubicBezTo>
                    <a:pt x="41" y="163"/>
                    <a:pt x="42" y="161"/>
                    <a:pt x="42" y="160"/>
                  </a:cubicBezTo>
                  <a:cubicBezTo>
                    <a:pt x="43" y="136"/>
                    <a:pt x="41" y="112"/>
                    <a:pt x="44" y="88"/>
                  </a:cubicBezTo>
                  <a:cubicBezTo>
                    <a:pt x="44" y="83"/>
                    <a:pt x="45" y="78"/>
                    <a:pt x="46" y="73"/>
                  </a:cubicBezTo>
                  <a:cubicBezTo>
                    <a:pt x="47" y="69"/>
                    <a:pt x="49" y="65"/>
                    <a:pt x="54" y="64"/>
                  </a:cubicBezTo>
                  <a:cubicBezTo>
                    <a:pt x="60" y="63"/>
                    <a:pt x="60" y="58"/>
                    <a:pt x="61" y="53"/>
                  </a:cubicBezTo>
                  <a:cubicBezTo>
                    <a:pt x="61" y="48"/>
                    <a:pt x="62" y="43"/>
                    <a:pt x="68" y="38"/>
                  </a:cubicBezTo>
                  <a:cubicBezTo>
                    <a:pt x="68" y="56"/>
                    <a:pt x="56" y="72"/>
                    <a:pt x="64" y="89"/>
                  </a:cubicBezTo>
                  <a:cubicBezTo>
                    <a:pt x="66" y="88"/>
                    <a:pt x="66" y="85"/>
                    <a:pt x="67" y="82"/>
                  </a:cubicBezTo>
                  <a:cubicBezTo>
                    <a:pt x="72" y="66"/>
                    <a:pt x="76" y="49"/>
                    <a:pt x="84" y="34"/>
                  </a:cubicBezTo>
                  <a:cubicBezTo>
                    <a:pt x="92" y="17"/>
                    <a:pt x="105" y="6"/>
                    <a:pt x="123" y="1"/>
                  </a:cubicBezTo>
                  <a:cubicBezTo>
                    <a:pt x="124" y="1"/>
                    <a:pt x="125" y="0"/>
                    <a:pt x="126" y="1"/>
                  </a:cubicBezTo>
                  <a:cubicBezTo>
                    <a:pt x="127" y="2"/>
                    <a:pt x="126" y="3"/>
                    <a:pt x="126" y="4"/>
                  </a:cubicBezTo>
                  <a:cubicBezTo>
                    <a:pt x="122" y="9"/>
                    <a:pt x="118" y="13"/>
                    <a:pt x="113" y="17"/>
                  </a:cubicBezTo>
                  <a:cubicBezTo>
                    <a:pt x="104" y="25"/>
                    <a:pt x="99" y="35"/>
                    <a:pt x="96" y="46"/>
                  </a:cubicBezTo>
                  <a:cubicBezTo>
                    <a:pt x="94" y="53"/>
                    <a:pt x="92" y="60"/>
                    <a:pt x="89" y="67"/>
                  </a:cubicBezTo>
                  <a:cubicBezTo>
                    <a:pt x="88" y="69"/>
                    <a:pt x="84" y="74"/>
                    <a:pt x="92" y="74"/>
                  </a:cubicBezTo>
                  <a:cubicBezTo>
                    <a:pt x="93" y="74"/>
                    <a:pt x="93" y="75"/>
                    <a:pt x="92" y="77"/>
                  </a:cubicBezTo>
                  <a:cubicBezTo>
                    <a:pt x="87" y="98"/>
                    <a:pt x="87" y="119"/>
                    <a:pt x="88" y="141"/>
                  </a:cubicBezTo>
                  <a:cubicBezTo>
                    <a:pt x="89" y="164"/>
                    <a:pt x="89" y="187"/>
                    <a:pt x="86" y="211"/>
                  </a:cubicBezTo>
                  <a:cubicBezTo>
                    <a:pt x="85" y="218"/>
                    <a:pt x="81" y="224"/>
                    <a:pt x="79" y="231"/>
                  </a:cubicBezTo>
                  <a:cubicBezTo>
                    <a:pt x="79" y="235"/>
                    <a:pt x="74" y="234"/>
                    <a:pt x="70" y="234"/>
                  </a:cubicBezTo>
                  <a:cubicBezTo>
                    <a:pt x="65" y="233"/>
                    <a:pt x="60" y="230"/>
                    <a:pt x="54" y="232"/>
                  </a:cubicBezTo>
                  <a:cubicBezTo>
                    <a:pt x="55" y="239"/>
                    <a:pt x="59" y="243"/>
                    <a:pt x="66" y="244"/>
                  </a:cubicBezTo>
                  <a:cubicBezTo>
                    <a:pt x="73" y="245"/>
                    <a:pt x="72" y="248"/>
                    <a:pt x="70" y="253"/>
                  </a:cubicBezTo>
                  <a:cubicBezTo>
                    <a:pt x="69" y="253"/>
                    <a:pt x="69" y="254"/>
                    <a:pt x="69" y="254"/>
                  </a:cubicBezTo>
                  <a:cubicBezTo>
                    <a:pt x="67" y="257"/>
                    <a:pt x="64" y="261"/>
                    <a:pt x="67" y="264"/>
                  </a:cubicBezTo>
                  <a:cubicBezTo>
                    <a:pt x="70" y="266"/>
                    <a:pt x="72" y="261"/>
                    <a:pt x="74" y="260"/>
                  </a:cubicBezTo>
                  <a:cubicBezTo>
                    <a:pt x="75" y="260"/>
                    <a:pt x="75" y="260"/>
                    <a:pt x="76" y="26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 name="ïṩḷiḋè"/>
            <p:cNvSpPr/>
            <p:nvPr/>
          </p:nvSpPr>
          <p:spPr bwMode="auto">
            <a:xfrm>
              <a:off x="5829300" y="2868613"/>
              <a:ext cx="2058988" cy="460375"/>
            </a:xfrm>
            <a:custGeom>
              <a:avLst/>
              <a:gdLst>
                <a:gd name="T0" fmla="*/ 81 w 447"/>
                <a:gd name="T1" fmla="*/ 5 h 100"/>
                <a:gd name="T2" fmla="*/ 94 w 447"/>
                <a:gd name="T3" fmla="*/ 8 h 100"/>
                <a:gd name="T4" fmla="*/ 190 w 447"/>
                <a:gd name="T5" fmla="*/ 25 h 100"/>
                <a:gd name="T6" fmla="*/ 211 w 447"/>
                <a:gd name="T7" fmla="*/ 34 h 100"/>
                <a:gd name="T8" fmla="*/ 229 w 447"/>
                <a:gd name="T9" fmla="*/ 34 h 100"/>
                <a:gd name="T10" fmla="*/ 340 w 447"/>
                <a:gd name="T11" fmla="*/ 2 h 100"/>
                <a:gd name="T12" fmla="*/ 391 w 447"/>
                <a:gd name="T13" fmla="*/ 3 h 100"/>
                <a:gd name="T14" fmla="*/ 419 w 447"/>
                <a:gd name="T15" fmla="*/ 16 h 100"/>
                <a:gd name="T16" fmla="*/ 447 w 447"/>
                <a:gd name="T17" fmla="*/ 35 h 100"/>
                <a:gd name="T18" fmla="*/ 428 w 447"/>
                <a:gd name="T19" fmla="*/ 32 h 100"/>
                <a:gd name="T20" fmla="*/ 351 w 447"/>
                <a:gd name="T21" fmla="*/ 18 h 100"/>
                <a:gd name="T22" fmla="*/ 273 w 447"/>
                <a:gd name="T23" fmla="*/ 31 h 100"/>
                <a:gd name="T24" fmla="*/ 248 w 447"/>
                <a:gd name="T25" fmla="*/ 41 h 100"/>
                <a:gd name="T26" fmla="*/ 233 w 447"/>
                <a:gd name="T27" fmla="*/ 62 h 100"/>
                <a:gd name="T28" fmla="*/ 233 w 447"/>
                <a:gd name="T29" fmla="*/ 88 h 100"/>
                <a:gd name="T30" fmla="*/ 229 w 447"/>
                <a:gd name="T31" fmla="*/ 97 h 100"/>
                <a:gd name="T32" fmla="*/ 229 w 447"/>
                <a:gd name="T33" fmla="*/ 68 h 100"/>
                <a:gd name="T34" fmla="*/ 225 w 447"/>
                <a:gd name="T35" fmla="*/ 54 h 100"/>
                <a:gd name="T36" fmla="*/ 215 w 447"/>
                <a:gd name="T37" fmla="*/ 50 h 100"/>
                <a:gd name="T38" fmla="*/ 211 w 447"/>
                <a:gd name="T39" fmla="*/ 58 h 100"/>
                <a:gd name="T40" fmla="*/ 211 w 447"/>
                <a:gd name="T41" fmla="*/ 83 h 100"/>
                <a:gd name="T42" fmla="*/ 207 w 447"/>
                <a:gd name="T43" fmla="*/ 100 h 100"/>
                <a:gd name="T44" fmla="*/ 206 w 447"/>
                <a:gd name="T45" fmla="*/ 56 h 100"/>
                <a:gd name="T46" fmla="*/ 202 w 447"/>
                <a:gd name="T47" fmla="*/ 49 h 100"/>
                <a:gd name="T48" fmla="*/ 137 w 447"/>
                <a:gd name="T49" fmla="*/ 32 h 100"/>
                <a:gd name="T50" fmla="*/ 32 w 447"/>
                <a:gd name="T51" fmla="*/ 37 h 100"/>
                <a:gd name="T52" fmla="*/ 0 w 447"/>
                <a:gd name="T53" fmla="*/ 40 h 100"/>
                <a:gd name="T54" fmla="*/ 24 w 447"/>
                <a:gd name="T55" fmla="*/ 20 h 100"/>
                <a:gd name="T56" fmla="*/ 81 w 447"/>
                <a:gd name="T57" fmla="*/ 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7" h="100">
                  <a:moveTo>
                    <a:pt x="81" y="5"/>
                  </a:moveTo>
                  <a:cubicBezTo>
                    <a:pt x="85" y="8"/>
                    <a:pt x="89" y="9"/>
                    <a:pt x="94" y="8"/>
                  </a:cubicBezTo>
                  <a:cubicBezTo>
                    <a:pt x="127" y="8"/>
                    <a:pt x="158" y="17"/>
                    <a:pt x="190" y="25"/>
                  </a:cubicBezTo>
                  <a:cubicBezTo>
                    <a:pt x="197" y="27"/>
                    <a:pt x="205" y="29"/>
                    <a:pt x="211" y="34"/>
                  </a:cubicBezTo>
                  <a:cubicBezTo>
                    <a:pt x="217" y="38"/>
                    <a:pt x="224" y="38"/>
                    <a:pt x="229" y="34"/>
                  </a:cubicBezTo>
                  <a:cubicBezTo>
                    <a:pt x="263" y="11"/>
                    <a:pt x="302" y="7"/>
                    <a:pt x="340" y="2"/>
                  </a:cubicBezTo>
                  <a:cubicBezTo>
                    <a:pt x="357" y="0"/>
                    <a:pt x="374" y="0"/>
                    <a:pt x="391" y="3"/>
                  </a:cubicBezTo>
                  <a:cubicBezTo>
                    <a:pt x="401" y="5"/>
                    <a:pt x="411" y="9"/>
                    <a:pt x="419" y="16"/>
                  </a:cubicBezTo>
                  <a:cubicBezTo>
                    <a:pt x="428" y="23"/>
                    <a:pt x="436" y="30"/>
                    <a:pt x="447" y="35"/>
                  </a:cubicBezTo>
                  <a:cubicBezTo>
                    <a:pt x="440" y="36"/>
                    <a:pt x="434" y="34"/>
                    <a:pt x="428" y="32"/>
                  </a:cubicBezTo>
                  <a:cubicBezTo>
                    <a:pt x="402" y="27"/>
                    <a:pt x="377" y="20"/>
                    <a:pt x="351" y="18"/>
                  </a:cubicBezTo>
                  <a:cubicBezTo>
                    <a:pt x="323" y="16"/>
                    <a:pt x="297" y="20"/>
                    <a:pt x="273" y="31"/>
                  </a:cubicBezTo>
                  <a:cubicBezTo>
                    <a:pt x="265" y="35"/>
                    <a:pt x="257" y="38"/>
                    <a:pt x="248" y="41"/>
                  </a:cubicBezTo>
                  <a:cubicBezTo>
                    <a:pt x="239" y="44"/>
                    <a:pt x="233" y="51"/>
                    <a:pt x="233" y="62"/>
                  </a:cubicBezTo>
                  <a:cubicBezTo>
                    <a:pt x="234" y="70"/>
                    <a:pt x="233" y="79"/>
                    <a:pt x="233" y="88"/>
                  </a:cubicBezTo>
                  <a:cubicBezTo>
                    <a:pt x="232" y="91"/>
                    <a:pt x="232" y="94"/>
                    <a:pt x="229" y="97"/>
                  </a:cubicBezTo>
                  <a:cubicBezTo>
                    <a:pt x="229" y="87"/>
                    <a:pt x="229" y="77"/>
                    <a:pt x="229" y="68"/>
                  </a:cubicBezTo>
                  <a:cubicBezTo>
                    <a:pt x="229" y="63"/>
                    <a:pt x="227" y="59"/>
                    <a:pt x="225" y="54"/>
                  </a:cubicBezTo>
                  <a:cubicBezTo>
                    <a:pt x="222" y="50"/>
                    <a:pt x="220" y="50"/>
                    <a:pt x="215" y="50"/>
                  </a:cubicBezTo>
                  <a:cubicBezTo>
                    <a:pt x="210" y="51"/>
                    <a:pt x="211" y="55"/>
                    <a:pt x="211" y="58"/>
                  </a:cubicBezTo>
                  <a:cubicBezTo>
                    <a:pt x="210" y="66"/>
                    <a:pt x="211" y="75"/>
                    <a:pt x="211" y="83"/>
                  </a:cubicBezTo>
                  <a:cubicBezTo>
                    <a:pt x="211" y="89"/>
                    <a:pt x="211" y="95"/>
                    <a:pt x="207" y="100"/>
                  </a:cubicBezTo>
                  <a:cubicBezTo>
                    <a:pt x="206" y="85"/>
                    <a:pt x="204" y="71"/>
                    <a:pt x="206" y="56"/>
                  </a:cubicBezTo>
                  <a:cubicBezTo>
                    <a:pt x="207" y="52"/>
                    <a:pt x="206" y="51"/>
                    <a:pt x="202" y="49"/>
                  </a:cubicBezTo>
                  <a:cubicBezTo>
                    <a:pt x="181" y="39"/>
                    <a:pt x="159" y="35"/>
                    <a:pt x="137" y="32"/>
                  </a:cubicBezTo>
                  <a:cubicBezTo>
                    <a:pt x="101" y="26"/>
                    <a:pt x="66" y="31"/>
                    <a:pt x="32" y="37"/>
                  </a:cubicBezTo>
                  <a:cubicBezTo>
                    <a:pt x="21" y="39"/>
                    <a:pt x="11" y="41"/>
                    <a:pt x="0" y="40"/>
                  </a:cubicBezTo>
                  <a:cubicBezTo>
                    <a:pt x="5" y="30"/>
                    <a:pt x="14" y="25"/>
                    <a:pt x="24" y="20"/>
                  </a:cubicBezTo>
                  <a:cubicBezTo>
                    <a:pt x="42" y="12"/>
                    <a:pt x="61" y="7"/>
                    <a:pt x="81"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 name="îSļídé"/>
            <p:cNvSpPr/>
            <p:nvPr/>
          </p:nvSpPr>
          <p:spPr bwMode="auto">
            <a:xfrm>
              <a:off x="5497513" y="4079875"/>
              <a:ext cx="1049338" cy="1471613"/>
            </a:xfrm>
            <a:custGeom>
              <a:avLst/>
              <a:gdLst>
                <a:gd name="T0" fmla="*/ 105 w 228"/>
                <a:gd name="T1" fmla="*/ 182 h 320"/>
                <a:gd name="T2" fmla="*/ 101 w 228"/>
                <a:gd name="T3" fmla="*/ 192 h 320"/>
                <a:gd name="T4" fmla="*/ 116 w 228"/>
                <a:gd name="T5" fmla="*/ 215 h 320"/>
                <a:gd name="T6" fmla="*/ 158 w 228"/>
                <a:gd name="T7" fmla="*/ 258 h 320"/>
                <a:gd name="T8" fmla="*/ 174 w 228"/>
                <a:gd name="T9" fmla="*/ 275 h 320"/>
                <a:gd name="T10" fmla="*/ 180 w 228"/>
                <a:gd name="T11" fmla="*/ 280 h 320"/>
                <a:gd name="T12" fmla="*/ 228 w 228"/>
                <a:gd name="T13" fmla="*/ 320 h 320"/>
                <a:gd name="T14" fmla="*/ 220 w 228"/>
                <a:gd name="T15" fmla="*/ 316 h 320"/>
                <a:gd name="T16" fmla="*/ 163 w 228"/>
                <a:gd name="T17" fmla="*/ 273 h 320"/>
                <a:gd name="T18" fmla="*/ 160 w 228"/>
                <a:gd name="T19" fmla="*/ 271 h 320"/>
                <a:gd name="T20" fmla="*/ 67 w 228"/>
                <a:gd name="T21" fmla="*/ 158 h 320"/>
                <a:gd name="T22" fmla="*/ 3 w 228"/>
                <a:gd name="T23" fmla="*/ 25 h 320"/>
                <a:gd name="T24" fmla="*/ 1 w 228"/>
                <a:gd name="T25" fmla="*/ 0 h 320"/>
                <a:gd name="T26" fmla="*/ 11 w 228"/>
                <a:gd name="T27" fmla="*/ 2 h 320"/>
                <a:gd name="T28" fmla="*/ 16 w 228"/>
                <a:gd name="T29" fmla="*/ 4 h 320"/>
                <a:gd name="T30" fmla="*/ 43 w 228"/>
                <a:gd name="T31" fmla="*/ 71 h 320"/>
                <a:gd name="T32" fmla="*/ 43 w 228"/>
                <a:gd name="T33" fmla="*/ 74 h 320"/>
                <a:gd name="T34" fmla="*/ 38 w 228"/>
                <a:gd name="T35" fmla="*/ 69 h 320"/>
                <a:gd name="T36" fmla="*/ 14 w 228"/>
                <a:gd name="T37" fmla="*/ 15 h 320"/>
                <a:gd name="T38" fmla="*/ 13 w 228"/>
                <a:gd name="T39" fmla="*/ 11 h 320"/>
                <a:gd name="T40" fmla="*/ 9 w 228"/>
                <a:gd name="T41" fmla="*/ 8 h 320"/>
                <a:gd name="T42" fmla="*/ 7 w 228"/>
                <a:gd name="T43" fmla="*/ 13 h 320"/>
                <a:gd name="T44" fmla="*/ 22 w 228"/>
                <a:gd name="T45" fmla="*/ 54 h 320"/>
                <a:gd name="T46" fmla="*/ 36 w 228"/>
                <a:gd name="T47" fmla="*/ 76 h 320"/>
                <a:gd name="T48" fmla="*/ 43 w 228"/>
                <a:gd name="T49" fmla="*/ 98 h 320"/>
                <a:gd name="T50" fmla="*/ 55 w 228"/>
                <a:gd name="T51" fmla="*/ 124 h 320"/>
                <a:gd name="T52" fmla="*/ 88 w 228"/>
                <a:gd name="T53" fmla="*/ 172 h 320"/>
                <a:gd name="T54" fmla="*/ 87 w 228"/>
                <a:gd name="T55" fmla="*/ 157 h 320"/>
                <a:gd name="T56" fmla="*/ 105 w 228"/>
                <a:gd name="T57" fmla="*/ 18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 h="320">
                  <a:moveTo>
                    <a:pt x="105" y="182"/>
                  </a:moveTo>
                  <a:cubicBezTo>
                    <a:pt x="98" y="184"/>
                    <a:pt x="97" y="187"/>
                    <a:pt x="101" y="192"/>
                  </a:cubicBezTo>
                  <a:cubicBezTo>
                    <a:pt x="107" y="199"/>
                    <a:pt x="112" y="207"/>
                    <a:pt x="116" y="215"/>
                  </a:cubicBezTo>
                  <a:cubicBezTo>
                    <a:pt x="126" y="233"/>
                    <a:pt x="142" y="245"/>
                    <a:pt x="158" y="258"/>
                  </a:cubicBezTo>
                  <a:cubicBezTo>
                    <a:pt x="164" y="263"/>
                    <a:pt x="171" y="268"/>
                    <a:pt x="174" y="275"/>
                  </a:cubicBezTo>
                  <a:cubicBezTo>
                    <a:pt x="175" y="277"/>
                    <a:pt x="177" y="280"/>
                    <a:pt x="180" y="280"/>
                  </a:cubicBezTo>
                  <a:cubicBezTo>
                    <a:pt x="201" y="287"/>
                    <a:pt x="214" y="305"/>
                    <a:pt x="228" y="320"/>
                  </a:cubicBezTo>
                  <a:cubicBezTo>
                    <a:pt x="225" y="320"/>
                    <a:pt x="222" y="318"/>
                    <a:pt x="220" y="316"/>
                  </a:cubicBezTo>
                  <a:cubicBezTo>
                    <a:pt x="205" y="297"/>
                    <a:pt x="180" y="290"/>
                    <a:pt x="163" y="273"/>
                  </a:cubicBezTo>
                  <a:cubicBezTo>
                    <a:pt x="162" y="273"/>
                    <a:pt x="161" y="272"/>
                    <a:pt x="160" y="271"/>
                  </a:cubicBezTo>
                  <a:cubicBezTo>
                    <a:pt x="128" y="234"/>
                    <a:pt x="93" y="200"/>
                    <a:pt x="67" y="158"/>
                  </a:cubicBezTo>
                  <a:cubicBezTo>
                    <a:pt x="42" y="115"/>
                    <a:pt x="21" y="70"/>
                    <a:pt x="3" y="25"/>
                  </a:cubicBezTo>
                  <a:cubicBezTo>
                    <a:pt x="0" y="17"/>
                    <a:pt x="0" y="14"/>
                    <a:pt x="1" y="0"/>
                  </a:cubicBezTo>
                  <a:cubicBezTo>
                    <a:pt x="5" y="1"/>
                    <a:pt x="8" y="3"/>
                    <a:pt x="11" y="2"/>
                  </a:cubicBezTo>
                  <a:cubicBezTo>
                    <a:pt x="14" y="1"/>
                    <a:pt x="15" y="2"/>
                    <a:pt x="16" y="4"/>
                  </a:cubicBezTo>
                  <a:cubicBezTo>
                    <a:pt x="24" y="27"/>
                    <a:pt x="33" y="49"/>
                    <a:pt x="43" y="71"/>
                  </a:cubicBezTo>
                  <a:cubicBezTo>
                    <a:pt x="43" y="72"/>
                    <a:pt x="43" y="73"/>
                    <a:pt x="43" y="74"/>
                  </a:cubicBezTo>
                  <a:cubicBezTo>
                    <a:pt x="40" y="74"/>
                    <a:pt x="39" y="71"/>
                    <a:pt x="38" y="69"/>
                  </a:cubicBezTo>
                  <a:cubicBezTo>
                    <a:pt x="27" y="52"/>
                    <a:pt x="19" y="34"/>
                    <a:pt x="14" y="15"/>
                  </a:cubicBezTo>
                  <a:cubicBezTo>
                    <a:pt x="13" y="14"/>
                    <a:pt x="13" y="12"/>
                    <a:pt x="13" y="11"/>
                  </a:cubicBezTo>
                  <a:cubicBezTo>
                    <a:pt x="12" y="9"/>
                    <a:pt x="12" y="7"/>
                    <a:pt x="9" y="8"/>
                  </a:cubicBezTo>
                  <a:cubicBezTo>
                    <a:pt x="7" y="8"/>
                    <a:pt x="7" y="11"/>
                    <a:pt x="7" y="13"/>
                  </a:cubicBezTo>
                  <a:cubicBezTo>
                    <a:pt x="9" y="28"/>
                    <a:pt x="15" y="41"/>
                    <a:pt x="22" y="54"/>
                  </a:cubicBezTo>
                  <a:cubicBezTo>
                    <a:pt x="27" y="61"/>
                    <a:pt x="31" y="68"/>
                    <a:pt x="36" y="76"/>
                  </a:cubicBezTo>
                  <a:cubicBezTo>
                    <a:pt x="39" y="83"/>
                    <a:pt x="42" y="90"/>
                    <a:pt x="43" y="98"/>
                  </a:cubicBezTo>
                  <a:cubicBezTo>
                    <a:pt x="44" y="108"/>
                    <a:pt x="50" y="115"/>
                    <a:pt x="55" y="124"/>
                  </a:cubicBezTo>
                  <a:cubicBezTo>
                    <a:pt x="64" y="141"/>
                    <a:pt x="75" y="157"/>
                    <a:pt x="88" y="172"/>
                  </a:cubicBezTo>
                  <a:cubicBezTo>
                    <a:pt x="90" y="166"/>
                    <a:pt x="84" y="162"/>
                    <a:pt x="87" y="157"/>
                  </a:cubicBezTo>
                  <a:cubicBezTo>
                    <a:pt x="94" y="164"/>
                    <a:pt x="99" y="173"/>
                    <a:pt x="105" y="18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 name="íšḷiḋé"/>
            <p:cNvSpPr/>
            <p:nvPr/>
          </p:nvSpPr>
          <p:spPr bwMode="auto">
            <a:xfrm>
              <a:off x="3736975" y="3582988"/>
              <a:ext cx="520700" cy="635000"/>
            </a:xfrm>
            <a:custGeom>
              <a:avLst/>
              <a:gdLst>
                <a:gd name="T0" fmla="*/ 30 w 113"/>
                <a:gd name="T1" fmla="*/ 88 h 138"/>
                <a:gd name="T2" fmla="*/ 43 w 113"/>
                <a:gd name="T3" fmla="*/ 101 h 138"/>
                <a:gd name="T4" fmla="*/ 50 w 113"/>
                <a:gd name="T5" fmla="*/ 104 h 138"/>
                <a:gd name="T6" fmla="*/ 61 w 113"/>
                <a:gd name="T7" fmla="*/ 108 h 138"/>
                <a:gd name="T8" fmla="*/ 67 w 113"/>
                <a:gd name="T9" fmla="*/ 114 h 138"/>
                <a:gd name="T10" fmla="*/ 69 w 113"/>
                <a:gd name="T11" fmla="*/ 116 h 138"/>
                <a:gd name="T12" fmla="*/ 83 w 113"/>
                <a:gd name="T13" fmla="*/ 119 h 138"/>
                <a:gd name="T14" fmla="*/ 88 w 113"/>
                <a:gd name="T15" fmla="*/ 124 h 138"/>
                <a:gd name="T16" fmla="*/ 94 w 113"/>
                <a:gd name="T17" fmla="*/ 126 h 138"/>
                <a:gd name="T18" fmla="*/ 94 w 113"/>
                <a:gd name="T19" fmla="*/ 120 h 138"/>
                <a:gd name="T20" fmla="*/ 90 w 113"/>
                <a:gd name="T21" fmla="*/ 111 h 138"/>
                <a:gd name="T22" fmla="*/ 93 w 113"/>
                <a:gd name="T23" fmla="*/ 84 h 138"/>
                <a:gd name="T24" fmla="*/ 100 w 113"/>
                <a:gd name="T25" fmla="*/ 103 h 138"/>
                <a:gd name="T26" fmla="*/ 111 w 113"/>
                <a:gd name="T27" fmla="*/ 129 h 138"/>
                <a:gd name="T28" fmla="*/ 111 w 113"/>
                <a:gd name="T29" fmla="*/ 136 h 138"/>
                <a:gd name="T30" fmla="*/ 106 w 113"/>
                <a:gd name="T31" fmla="*/ 137 h 138"/>
                <a:gd name="T32" fmla="*/ 100 w 113"/>
                <a:gd name="T33" fmla="*/ 136 h 138"/>
                <a:gd name="T34" fmla="*/ 34 w 113"/>
                <a:gd name="T35" fmla="*/ 113 h 138"/>
                <a:gd name="T36" fmla="*/ 18 w 113"/>
                <a:gd name="T37" fmla="*/ 99 h 138"/>
                <a:gd name="T38" fmla="*/ 7 w 113"/>
                <a:gd name="T39" fmla="*/ 83 h 138"/>
                <a:gd name="T40" fmla="*/ 1 w 113"/>
                <a:gd name="T41" fmla="*/ 57 h 138"/>
                <a:gd name="T42" fmla="*/ 7 w 113"/>
                <a:gd name="T43" fmla="*/ 8 h 138"/>
                <a:gd name="T44" fmla="*/ 10 w 113"/>
                <a:gd name="T45" fmla="*/ 2 h 138"/>
                <a:gd name="T46" fmla="*/ 15 w 113"/>
                <a:gd name="T47" fmla="*/ 1 h 138"/>
                <a:gd name="T48" fmla="*/ 16 w 113"/>
                <a:gd name="T49" fmla="*/ 5 h 138"/>
                <a:gd name="T50" fmla="*/ 14 w 113"/>
                <a:gd name="T51" fmla="*/ 43 h 138"/>
                <a:gd name="T52" fmla="*/ 13 w 113"/>
                <a:gd name="T53" fmla="*/ 48 h 138"/>
                <a:gd name="T54" fmla="*/ 12 w 113"/>
                <a:gd name="T55" fmla="*/ 70 h 138"/>
                <a:gd name="T56" fmla="*/ 16 w 113"/>
                <a:gd name="T57" fmla="*/ 85 h 138"/>
                <a:gd name="T58" fmla="*/ 28 w 113"/>
                <a:gd name="T59" fmla="*/ 96 h 138"/>
                <a:gd name="T60" fmla="*/ 31 w 113"/>
                <a:gd name="T61" fmla="*/ 94 h 138"/>
                <a:gd name="T62" fmla="*/ 30 w 113"/>
                <a:gd name="T63" fmla="*/ 8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8">
                  <a:moveTo>
                    <a:pt x="30" y="88"/>
                  </a:moveTo>
                  <a:cubicBezTo>
                    <a:pt x="36" y="91"/>
                    <a:pt x="43" y="92"/>
                    <a:pt x="43" y="101"/>
                  </a:cubicBezTo>
                  <a:cubicBezTo>
                    <a:pt x="44" y="104"/>
                    <a:pt x="47" y="106"/>
                    <a:pt x="50" y="104"/>
                  </a:cubicBezTo>
                  <a:cubicBezTo>
                    <a:pt x="56" y="102"/>
                    <a:pt x="58" y="105"/>
                    <a:pt x="61" y="108"/>
                  </a:cubicBezTo>
                  <a:cubicBezTo>
                    <a:pt x="63" y="110"/>
                    <a:pt x="65" y="112"/>
                    <a:pt x="67" y="114"/>
                  </a:cubicBezTo>
                  <a:cubicBezTo>
                    <a:pt x="67" y="115"/>
                    <a:pt x="69" y="116"/>
                    <a:pt x="69" y="116"/>
                  </a:cubicBezTo>
                  <a:cubicBezTo>
                    <a:pt x="76" y="106"/>
                    <a:pt x="78" y="118"/>
                    <a:pt x="83" y="119"/>
                  </a:cubicBezTo>
                  <a:cubicBezTo>
                    <a:pt x="85" y="120"/>
                    <a:pt x="87" y="122"/>
                    <a:pt x="88" y="124"/>
                  </a:cubicBezTo>
                  <a:cubicBezTo>
                    <a:pt x="90" y="126"/>
                    <a:pt x="91" y="128"/>
                    <a:pt x="94" y="126"/>
                  </a:cubicBezTo>
                  <a:cubicBezTo>
                    <a:pt x="96" y="124"/>
                    <a:pt x="95" y="122"/>
                    <a:pt x="94" y="120"/>
                  </a:cubicBezTo>
                  <a:cubicBezTo>
                    <a:pt x="93" y="117"/>
                    <a:pt x="92" y="114"/>
                    <a:pt x="90" y="111"/>
                  </a:cubicBezTo>
                  <a:cubicBezTo>
                    <a:pt x="84" y="100"/>
                    <a:pt x="84" y="94"/>
                    <a:pt x="93" y="84"/>
                  </a:cubicBezTo>
                  <a:cubicBezTo>
                    <a:pt x="99" y="89"/>
                    <a:pt x="99" y="96"/>
                    <a:pt x="100" y="103"/>
                  </a:cubicBezTo>
                  <a:cubicBezTo>
                    <a:pt x="101" y="113"/>
                    <a:pt x="101" y="123"/>
                    <a:pt x="111" y="129"/>
                  </a:cubicBezTo>
                  <a:cubicBezTo>
                    <a:pt x="113" y="131"/>
                    <a:pt x="112" y="134"/>
                    <a:pt x="111" y="136"/>
                  </a:cubicBezTo>
                  <a:cubicBezTo>
                    <a:pt x="110" y="138"/>
                    <a:pt x="108" y="138"/>
                    <a:pt x="106" y="137"/>
                  </a:cubicBezTo>
                  <a:cubicBezTo>
                    <a:pt x="104" y="137"/>
                    <a:pt x="102" y="137"/>
                    <a:pt x="100" y="136"/>
                  </a:cubicBezTo>
                  <a:cubicBezTo>
                    <a:pt x="78" y="129"/>
                    <a:pt x="56" y="121"/>
                    <a:pt x="34" y="113"/>
                  </a:cubicBezTo>
                  <a:cubicBezTo>
                    <a:pt x="27" y="111"/>
                    <a:pt x="21" y="106"/>
                    <a:pt x="18" y="99"/>
                  </a:cubicBezTo>
                  <a:cubicBezTo>
                    <a:pt x="15" y="94"/>
                    <a:pt x="11" y="88"/>
                    <a:pt x="7" y="83"/>
                  </a:cubicBezTo>
                  <a:cubicBezTo>
                    <a:pt x="2" y="75"/>
                    <a:pt x="0" y="66"/>
                    <a:pt x="1" y="57"/>
                  </a:cubicBezTo>
                  <a:cubicBezTo>
                    <a:pt x="2" y="40"/>
                    <a:pt x="6" y="24"/>
                    <a:pt x="7" y="8"/>
                  </a:cubicBezTo>
                  <a:cubicBezTo>
                    <a:pt x="7" y="6"/>
                    <a:pt x="7" y="3"/>
                    <a:pt x="10" y="2"/>
                  </a:cubicBezTo>
                  <a:cubicBezTo>
                    <a:pt x="11" y="1"/>
                    <a:pt x="13" y="0"/>
                    <a:pt x="15" y="1"/>
                  </a:cubicBezTo>
                  <a:cubicBezTo>
                    <a:pt x="16" y="2"/>
                    <a:pt x="16" y="3"/>
                    <a:pt x="16" y="5"/>
                  </a:cubicBezTo>
                  <a:cubicBezTo>
                    <a:pt x="15" y="18"/>
                    <a:pt x="15" y="31"/>
                    <a:pt x="14" y="43"/>
                  </a:cubicBezTo>
                  <a:cubicBezTo>
                    <a:pt x="14" y="45"/>
                    <a:pt x="14" y="46"/>
                    <a:pt x="13" y="48"/>
                  </a:cubicBezTo>
                  <a:cubicBezTo>
                    <a:pt x="9" y="55"/>
                    <a:pt x="10" y="63"/>
                    <a:pt x="12" y="70"/>
                  </a:cubicBezTo>
                  <a:cubicBezTo>
                    <a:pt x="14" y="75"/>
                    <a:pt x="16" y="80"/>
                    <a:pt x="16" y="85"/>
                  </a:cubicBezTo>
                  <a:cubicBezTo>
                    <a:pt x="17" y="92"/>
                    <a:pt x="24" y="93"/>
                    <a:pt x="28" y="96"/>
                  </a:cubicBezTo>
                  <a:cubicBezTo>
                    <a:pt x="29" y="97"/>
                    <a:pt x="32" y="96"/>
                    <a:pt x="31" y="94"/>
                  </a:cubicBezTo>
                  <a:cubicBezTo>
                    <a:pt x="31" y="92"/>
                    <a:pt x="29" y="91"/>
                    <a:pt x="30" y="8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0" name="ïṥ1íḍe"/>
            <p:cNvSpPr/>
            <p:nvPr/>
          </p:nvSpPr>
          <p:spPr bwMode="auto">
            <a:xfrm>
              <a:off x="5764213" y="1360488"/>
              <a:ext cx="884238" cy="293688"/>
            </a:xfrm>
            <a:custGeom>
              <a:avLst/>
              <a:gdLst>
                <a:gd name="T0" fmla="*/ 190 w 192"/>
                <a:gd name="T1" fmla="*/ 62 h 64"/>
                <a:gd name="T2" fmla="*/ 176 w 192"/>
                <a:gd name="T3" fmla="*/ 52 h 64"/>
                <a:gd name="T4" fmla="*/ 171 w 192"/>
                <a:gd name="T5" fmla="*/ 42 h 64"/>
                <a:gd name="T6" fmla="*/ 161 w 192"/>
                <a:gd name="T7" fmla="*/ 40 h 64"/>
                <a:gd name="T8" fmla="*/ 158 w 192"/>
                <a:gd name="T9" fmla="*/ 44 h 64"/>
                <a:gd name="T10" fmla="*/ 145 w 192"/>
                <a:gd name="T11" fmla="*/ 35 h 64"/>
                <a:gd name="T12" fmla="*/ 129 w 192"/>
                <a:gd name="T13" fmla="*/ 20 h 64"/>
                <a:gd name="T14" fmla="*/ 122 w 192"/>
                <a:gd name="T15" fmla="*/ 13 h 64"/>
                <a:gd name="T16" fmla="*/ 115 w 192"/>
                <a:gd name="T17" fmla="*/ 10 h 64"/>
                <a:gd name="T18" fmla="*/ 73 w 192"/>
                <a:gd name="T19" fmla="*/ 17 h 64"/>
                <a:gd name="T20" fmla="*/ 14 w 192"/>
                <a:gd name="T21" fmla="*/ 47 h 64"/>
                <a:gd name="T22" fmla="*/ 5 w 192"/>
                <a:gd name="T23" fmla="*/ 61 h 64"/>
                <a:gd name="T24" fmla="*/ 2 w 192"/>
                <a:gd name="T25" fmla="*/ 64 h 64"/>
                <a:gd name="T26" fmla="*/ 1 w 192"/>
                <a:gd name="T27" fmla="*/ 61 h 64"/>
                <a:gd name="T28" fmla="*/ 21 w 192"/>
                <a:gd name="T29" fmla="*/ 31 h 64"/>
                <a:gd name="T30" fmla="*/ 57 w 192"/>
                <a:gd name="T31" fmla="*/ 12 h 64"/>
                <a:gd name="T32" fmla="*/ 80 w 192"/>
                <a:gd name="T33" fmla="*/ 3 h 64"/>
                <a:gd name="T34" fmla="*/ 137 w 192"/>
                <a:gd name="T35" fmla="*/ 8 h 64"/>
                <a:gd name="T36" fmla="*/ 146 w 192"/>
                <a:gd name="T37" fmla="*/ 17 h 64"/>
                <a:gd name="T38" fmla="*/ 154 w 192"/>
                <a:gd name="T39" fmla="*/ 23 h 64"/>
                <a:gd name="T40" fmla="*/ 173 w 192"/>
                <a:gd name="T41" fmla="*/ 38 h 64"/>
                <a:gd name="T42" fmla="*/ 183 w 192"/>
                <a:gd name="T43" fmla="*/ 48 h 64"/>
                <a:gd name="T44" fmla="*/ 190 w 192"/>
                <a:gd name="T45" fmla="*/ 6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2" h="64">
                  <a:moveTo>
                    <a:pt x="190" y="62"/>
                  </a:moveTo>
                  <a:cubicBezTo>
                    <a:pt x="182" y="62"/>
                    <a:pt x="178" y="58"/>
                    <a:pt x="176" y="52"/>
                  </a:cubicBezTo>
                  <a:cubicBezTo>
                    <a:pt x="174" y="48"/>
                    <a:pt x="173" y="45"/>
                    <a:pt x="171" y="42"/>
                  </a:cubicBezTo>
                  <a:cubicBezTo>
                    <a:pt x="168" y="39"/>
                    <a:pt x="165" y="39"/>
                    <a:pt x="161" y="40"/>
                  </a:cubicBezTo>
                  <a:cubicBezTo>
                    <a:pt x="158" y="40"/>
                    <a:pt x="162" y="46"/>
                    <a:pt x="158" y="44"/>
                  </a:cubicBezTo>
                  <a:cubicBezTo>
                    <a:pt x="153" y="42"/>
                    <a:pt x="146" y="40"/>
                    <a:pt x="145" y="35"/>
                  </a:cubicBezTo>
                  <a:cubicBezTo>
                    <a:pt x="144" y="25"/>
                    <a:pt x="138" y="22"/>
                    <a:pt x="129" y="20"/>
                  </a:cubicBezTo>
                  <a:cubicBezTo>
                    <a:pt x="126" y="19"/>
                    <a:pt x="123" y="16"/>
                    <a:pt x="122" y="13"/>
                  </a:cubicBezTo>
                  <a:cubicBezTo>
                    <a:pt x="121" y="9"/>
                    <a:pt x="117" y="9"/>
                    <a:pt x="115" y="10"/>
                  </a:cubicBezTo>
                  <a:cubicBezTo>
                    <a:pt x="102" y="19"/>
                    <a:pt x="87" y="14"/>
                    <a:pt x="73" y="17"/>
                  </a:cubicBezTo>
                  <a:cubicBezTo>
                    <a:pt x="51" y="22"/>
                    <a:pt x="31" y="31"/>
                    <a:pt x="14" y="47"/>
                  </a:cubicBezTo>
                  <a:cubicBezTo>
                    <a:pt x="10" y="51"/>
                    <a:pt x="7" y="56"/>
                    <a:pt x="5" y="61"/>
                  </a:cubicBezTo>
                  <a:cubicBezTo>
                    <a:pt x="4" y="62"/>
                    <a:pt x="4" y="64"/>
                    <a:pt x="2" y="64"/>
                  </a:cubicBezTo>
                  <a:cubicBezTo>
                    <a:pt x="1" y="63"/>
                    <a:pt x="1" y="62"/>
                    <a:pt x="1" y="61"/>
                  </a:cubicBezTo>
                  <a:cubicBezTo>
                    <a:pt x="0" y="50"/>
                    <a:pt x="7" y="33"/>
                    <a:pt x="21" y="31"/>
                  </a:cubicBezTo>
                  <a:cubicBezTo>
                    <a:pt x="35" y="29"/>
                    <a:pt x="46" y="22"/>
                    <a:pt x="57" y="12"/>
                  </a:cubicBezTo>
                  <a:cubicBezTo>
                    <a:pt x="63" y="7"/>
                    <a:pt x="71" y="5"/>
                    <a:pt x="80" y="3"/>
                  </a:cubicBezTo>
                  <a:cubicBezTo>
                    <a:pt x="100" y="0"/>
                    <a:pt x="118" y="3"/>
                    <a:pt x="137" y="8"/>
                  </a:cubicBezTo>
                  <a:cubicBezTo>
                    <a:pt x="142" y="9"/>
                    <a:pt x="146" y="11"/>
                    <a:pt x="146" y="17"/>
                  </a:cubicBezTo>
                  <a:cubicBezTo>
                    <a:pt x="147" y="21"/>
                    <a:pt x="151" y="22"/>
                    <a:pt x="154" y="23"/>
                  </a:cubicBezTo>
                  <a:cubicBezTo>
                    <a:pt x="163" y="26"/>
                    <a:pt x="170" y="28"/>
                    <a:pt x="173" y="38"/>
                  </a:cubicBezTo>
                  <a:cubicBezTo>
                    <a:pt x="174" y="43"/>
                    <a:pt x="179" y="46"/>
                    <a:pt x="183" y="48"/>
                  </a:cubicBezTo>
                  <a:cubicBezTo>
                    <a:pt x="190" y="50"/>
                    <a:pt x="192" y="55"/>
                    <a:pt x="190" y="6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1" name="iŝ1îḓê"/>
            <p:cNvSpPr/>
            <p:nvPr/>
          </p:nvSpPr>
          <p:spPr bwMode="auto">
            <a:xfrm>
              <a:off x="5510213" y="4102100"/>
              <a:ext cx="411163" cy="787400"/>
            </a:xfrm>
            <a:custGeom>
              <a:avLst/>
              <a:gdLst>
                <a:gd name="T0" fmla="*/ 84 w 89"/>
                <a:gd name="T1" fmla="*/ 152 h 171"/>
                <a:gd name="T2" fmla="*/ 88 w 89"/>
                <a:gd name="T3" fmla="*/ 167 h 171"/>
                <a:gd name="T4" fmla="*/ 87 w 89"/>
                <a:gd name="T5" fmla="*/ 171 h 171"/>
                <a:gd name="T6" fmla="*/ 83 w 89"/>
                <a:gd name="T7" fmla="*/ 169 h 171"/>
                <a:gd name="T8" fmla="*/ 42 w 89"/>
                <a:gd name="T9" fmla="*/ 105 h 171"/>
                <a:gd name="T10" fmla="*/ 38 w 89"/>
                <a:gd name="T11" fmla="*/ 93 h 171"/>
                <a:gd name="T12" fmla="*/ 25 w 89"/>
                <a:gd name="T13" fmla="*/ 62 h 171"/>
                <a:gd name="T14" fmla="*/ 3 w 89"/>
                <a:gd name="T15" fmla="*/ 11 h 171"/>
                <a:gd name="T16" fmla="*/ 2 w 89"/>
                <a:gd name="T17" fmla="*/ 6 h 171"/>
                <a:gd name="T18" fmla="*/ 5 w 89"/>
                <a:gd name="T19" fmla="*/ 0 h 171"/>
                <a:gd name="T20" fmla="*/ 11 w 89"/>
                <a:gd name="T21" fmla="*/ 4 h 171"/>
                <a:gd name="T22" fmla="*/ 35 w 89"/>
                <a:gd name="T23" fmla="*/ 62 h 171"/>
                <a:gd name="T24" fmla="*/ 40 w 89"/>
                <a:gd name="T25" fmla="*/ 69 h 171"/>
                <a:gd name="T26" fmla="*/ 61 w 89"/>
                <a:gd name="T27" fmla="*/ 110 h 171"/>
                <a:gd name="T28" fmla="*/ 82 w 89"/>
                <a:gd name="T29" fmla="*/ 150 h 171"/>
                <a:gd name="T30" fmla="*/ 84 w 89"/>
                <a:gd name="T31" fmla="*/ 15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171">
                  <a:moveTo>
                    <a:pt x="84" y="152"/>
                  </a:moveTo>
                  <a:cubicBezTo>
                    <a:pt x="85" y="157"/>
                    <a:pt x="87" y="162"/>
                    <a:pt x="88" y="167"/>
                  </a:cubicBezTo>
                  <a:cubicBezTo>
                    <a:pt x="88" y="168"/>
                    <a:pt x="89" y="170"/>
                    <a:pt x="87" y="171"/>
                  </a:cubicBezTo>
                  <a:cubicBezTo>
                    <a:pt x="85" y="171"/>
                    <a:pt x="84" y="170"/>
                    <a:pt x="83" y="169"/>
                  </a:cubicBezTo>
                  <a:cubicBezTo>
                    <a:pt x="68" y="149"/>
                    <a:pt x="54" y="127"/>
                    <a:pt x="42" y="105"/>
                  </a:cubicBezTo>
                  <a:cubicBezTo>
                    <a:pt x="40" y="101"/>
                    <a:pt x="38" y="97"/>
                    <a:pt x="38" y="93"/>
                  </a:cubicBezTo>
                  <a:cubicBezTo>
                    <a:pt x="38" y="81"/>
                    <a:pt x="31" y="72"/>
                    <a:pt x="25" y="62"/>
                  </a:cubicBezTo>
                  <a:cubicBezTo>
                    <a:pt x="16" y="46"/>
                    <a:pt x="5" y="30"/>
                    <a:pt x="3" y="11"/>
                  </a:cubicBezTo>
                  <a:cubicBezTo>
                    <a:pt x="3" y="9"/>
                    <a:pt x="2" y="7"/>
                    <a:pt x="2" y="6"/>
                  </a:cubicBezTo>
                  <a:cubicBezTo>
                    <a:pt x="3" y="3"/>
                    <a:pt x="0" y="0"/>
                    <a:pt x="5" y="0"/>
                  </a:cubicBezTo>
                  <a:cubicBezTo>
                    <a:pt x="8" y="0"/>
                    <a:pt x="10" y="0"/>
                    <a:pt x="11" y="4"/>
                  </a:cubicBezTo>
                  <a:cubicBezTo>
                    <a:pt x="16" y="25"/>
                    <a:pt x="25" y="44"/>
                    <a:pt x="35" y="62"/>
                  </a:cubicBezTo>
                  <a:cubicBezTo>
                    <a:pt x="37" y="64"/>
                    <a:pt x="37" y="67"/>
                    <a:pt x="40" y="69"/>
                  </a:cubicBezTo>
                  <a:cubicBezTo>
                    <a:pt x="48" y="82"/>
                    <a:pt x="54" y="96"/>
                    <a:pt x="61" y="110"/>
                  </a:cubicBezTo>
                  <a:cubicBezTo>
                    <a:pt x="66" y="125"/>
                    <a:pt x="74" y="137"/>
                    <a:pt x="82" y="150"/>
                  </a:cubicBezTo>
                  <a:cubicBezTo>
                    <a:pt x="83" y="150"/>
                    <a:pt x="83" y="151"/>
                    <a:pt x="84" y="152"/>
                  </a:cubicBezTo>
                  <a:close/>
                </a:path>
              </a:pathLst>
            </a:custGeom>
            <a:solidFill>
              <a:srgbClr val="C918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5" name="ïṡļïde"/>
            <p:cNvSpPr/>
            <p:nvPr/>
          </p:nvSpPr>
          <p:spPr bwMode="auto">
            <a:xfrm>
              <a:off x="4713288" y="1779588"/>
              <a:ext cx="406400" cy="233363"/>
            </a:xfrm>
            <a:custGeom>
              <a:avLst/>
              <a:gdLst>
                <a:gd name="T0" fmla="*/ 0 w 88"/>
                <a:gd name="T1" fmla="*/ 36 h 51"/>
                <a:gd name="T2" fmla="*/ 39 w 88"/>
                <a:gd name="T3" fmla="*/ 5 h 51"/>
                <a:gd name="T4" fmla="*/ 66 w 88"/>
                <a:gd name="T5" fmla="*/ 2 h 51"/>
                <a:gd name="T6" fmla="*/ 81 w 88"/>
                <a:gd name="T7" fmla="*/ 5 h 51"/>
                <a:gd name="T8" fmla="*/ 88 w 88"/>
                <a:gd name="T9" fmla="*/ 8 h 51"/>
                <a:gd name="T10" fmla="*/ 83 w 88"/>
                <a:gd name="T11" fmla="*/ 16 h 51"/>
                <a:gd name="T12" fmla="*/ 63 w 88"/>
                <a:gd name="T13" fmla="*/ 16 h 51"/>
                <a:gd name="T14" fmla="*/ 57 w 88"/>
                <a:gd name="T15" fmla="*/ 20 h 51"/>
                <a:gd name="T16" fmla="*/ 54 w 88"/>
                <a:gd name="T17" fmla="*/ 24 h 51"/>
                <a:gd name="T18" fmla="*/ 42 w 88"/>
                <a:gd name="T19" fmla="*/ 31 h 51"/>
                <a:gd name="T20" fmla="*/ 30 w 88"/>
                <a:gd name="T21" fmla="*/ 32 h 51"/>
                <a:gd name="T22" fmla="*/ 25 w 88"/>
                <a:gd name="T23" fmla="*/ 30 h 51"/>
                <a:gd name="T24" fmla="*/ 26 w 88"/>
                <a:gd name="T25" fmla="*/ 36 h 51"/>
                <a:gd name="T26" fmla="*/ 27 w 88"/>
                <a:gd name="T27" fmla="*/ 47 h 51"/>
                <a:gd name="T28" fmla="*/ 19 w 88"/>
                <a:gd name="T29" fmla="*/ 50 h 51"/>
                <a:gd name="T30" fmla="*/ 0 w 88"/>
                <a:gd name="T3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51">
                  <a:moveTo>
                    <a:pt x="0" y="36"/>
                  </a:moveTo>
                  <a:cubicBezTo>
                    <a:pt x="11" y="23"/>
                    <a:pt x="22" y="12"/>
                    <a:pt x="39" y="5"/>
                  </a:cubicBezTo>
                  <a:cubicBezTo>
                    <a:pt x="49" y="0"/>
                    <a:pt x="57" y="0"/>
                    <a:pt x="66" y="2"/>
                  </a:cubicBezTo>
                  <a:cubicBezTo>
                    <a:pt x="71" y="4"/>
                    <a:pt x="76" y="4"/>
                    <a:pt x="81" y="5"/>
                  </a:cubicBezTo>
                  <a:cubicBezTo>
                    <a:pt x="84" y="5"/>
                    <a:pt x="87" y="4"/>
                    <a:pt x="88" y="8"/>
                  </a:cubicBezTo>
                  <a:cubicBezTo>
                    <a:pt x="88" y="12"/>
                    <a:pt x="87" y="15"/>
                    <a:pt x="83" y="16"/>
                  </a:cubicBezTo>
                  <a:cubicBezTo>
                    <a:pt x="77" y="20"/>
                    <a:pt x="70" y="17"/>
                    <a:pt x="63" y="16"/>
                  </a:cubicBezTo>
                  <a:cubicBezTo>
                    <a:pt x="60" y="15"/>
                    <a:pt x="56" y="13"/>
                    <a:pt x="57" y="20"/>
                  </a:cubicBezTo>
                  <a:cubicBezTo>
                    <a:pt x="57" y="22"/>
                    <a:pt x="55" y="23"/>
                    <a:pt x="54" y="24"/>
                  </a:cubicBezTo>
                  <a:cubicBezTo>
                    <a:pt x="50" y="26"/>
                    <a:pt x="46" y="28"/>
                    <a:pt x="42" y="31"/>
                  </a:cubicBezTo>
                  <a:cubicBezTo>
                    <a:pt x="39" y="34"/>
                    <a:pt x="34" y="35"/>
                    <a:pt x="30" y="32"/>
                  </a:cubicBezTo>
                  <a:cubicBezTo>
                    <a:pt x="29" y="30"/>
                    <a:pt x="27" y="28"/>
                    <a:pt x="25" y="30"/>
                  </a:cubicBezTo>
                  <a:cubicBezTo>
                    <a:pt x="23" y="32"/>
                    <a:pt x="25" y="34"/>
                    <a:pt x="26" y="36"/>
                  </a:cubicBezTo>
                  <a:cubicBezTo>
                    <a:pt x="26" y="40"/>
                    <a:pt x="31" y="42"/>
                    <a:pt x="27" y="47"/>
                  </a:cubicBezTo>
                  <a:cubicBezTo>
                    <a:pt x="24" y="50"/>
                    <a:pt x="22" y="51"/>
                    <a:pt x="19" y="50"/>
                  </a:cubicBezTo>
                  <a:cubicBezTo>
                    <a:pt x="11" y="47"/>
                    <a:pt x="5" y="42"/>
                    <a:pt x="0" y="3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6" name="íṡḷiḋe"/>
            <p:cNvSpPr/>
            <p:nvPr/>
          </p:nvSpPr>
          <p:spPr bwMode="auto">
            <a:xfrm>
              <a:off x="3943350" y="2878138"/>
              <a:ext cx="258763" cy="285750"/>
            </a:xfrm>
            <a:custGeom>
              <a:avLst/>
              <a:gdLst>
                <a:gd name="T0" fmla="*/ 56 w 56"/>
                <a:gd name="T1" fmla="*/ 31 h 62"/>
                <a:gd name="T2" fmla="*/ 50 w 56"/>
                <a:gd name="T3" fmla="*/ 48 h 62"/>
                <a:gd name="T4" fmla="*/ 47 w 56"/>
                <a:gd name="T5" fmla="*/ 53 h 62"/>
                <a:gd name="T6" fmla="*/ 37 w 56"/>
                <a:gd name="T7" fmla="*/ 57 h 62"/>
                <a:gd name="T8" fmla="*/ 14 w 56"/>
                <a:gd name="T9" fmla="*/ 45 h 62"/>
                <a:gd name="T10" fmla="*/ 9 w 56"/>
                <a:gd name="T11" fmla="*/ 39 h 62"/>
                <a:gd name="T12" fmla="*/ 2 w 56"/>
                <a:gd name="T13" fmla="*/ 23 h 62"/>
                <a:gd name="T14" fmla="*/ 8 w 56"/>
                <a:gd name="T15" fmla="*/ 1 h 62"/>
                <a:gd name="T16" fmla="*/ 14 w 56"/>
                <a:gd name="T17" fmla="*/ 3 h 62"/>
                <a:gd name="T18" fmla="*/ 25 w 56"/>
                <a:gd name="T19" fmla="*/ 14 h 62"/>
                <a:gd name="T20" fmla="*/ 38 w 56"/>
                <a:gd name="T21" fmla="*/ 23 h 62"/>
                <a:gd name="T22" fmla="*/ 38 w 56"/>
                <a:gd name="T23" fmla="*/ 28 h 62"/>
                <a:gd name="T24" fmla="*/ 38 w 56"/>
                <a:gd name="T25" fmla="*/ 29 h 62"/>
                <a:gd name="T26" fmla="*/ 42 w 56"/>
                <a:gd name="T27" fmla="*/ 41 h 62"/>
                <a:gd name="T28" fmla="*/ 53 w 56"/>
                <a:gd name="T29" fmla="*/ 33 h 62"/>
                <a:gd name="T30" fmla="*/ 56 w 56"/>
                <a:gd name="T31"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2">
                  <a:moveTo>
                    <a:pt x="56" y="31"/>
                  </a:moveTo>
                  <a:cubicBezTo>
                    <a:pt x="56" y="38"/>
                    <a:pt x="52" y="43"/>
                    <a:pt x="50" y="48"/>
                  </a:cubicBezTo>
                  <a:cubicBezTo>
                    <a:pt x="49" y="50"/>
                    <a:pt x="47" y="51"/>
                    <a:pt x="47" y="53"/>
                  </a:cubicBezTo>
                  <a:cubicBezTo>
                    <a:pt x="46" y="62"/>
                    <a:pt x="42" y="60"/>
                    <a:pt x="37" y="57"/>
                  </a:cubicBezTo>
                  <a:cubicBezTo>
                    <a:pt x="30" y="53"/>
                    <a:pt x="22" y="49"/>
                    <a:pt x="14" y="45"/>
                  </a:cubicBezTo>
                  <a:cubicBezTo>
                    <a:pt x="11" y="44"/>
                    <a:pt x="9" y="42"/>
                    <a:pt x="9" y="39"/>
                  </a:cubicBezTo>
                  <a:cubicBezTo>
                    <a:pt x="7" y="34"/>
                    <a:pt x="5" y="28"/>
                    <a:pt x="2" y="23"/>
                  </a:cubicBezTo>
                  <a:cubicBezTo>
                    <a:pt x="0" y="19"/>
                    <a:pt x="4" y="4"/>
                    <a:pt x="8" y="1"/>
                  </a:cubicBezTo>
                  <a:cubicBezTo>
                    <a:pt x="10" y="0"/>
                    <a:pt x="13" y="0"/>
                    <a:pt x="14" y="3"/>
                  </a:cubicBezTo>
                  <a:cubicBezTo>
                    <a:pt x="15" y="9"/>
                    <a:pt x="20" y="12"/>
                    <a:pt x="25" y="14"/>
                  </a:cubicBezTo>
                  <a:cubicBezTo>
                    <a:pt x="30" y="17"/>
                    <a:pt x="32" y="23"/>
                    <a:pt x="38" y="23"/>
                  </a:cubicBezTo>
                  <a:cubicBezTo>
                    <a:pt x="38" y="23"/>
                    <a:pt x="38" y="26"/>
                    <a:pt x="38" y="28"/>
                  </a:cubicBezTo>
                  <a:cubicBezTo>
                    <a:pt x="38" y="28"/>
                    <a:pt x="38" y="29"/>
                    <a:pt x="38" y="29"/>
                  </a:cubicBezTo>
                  <a:cubicBezTo>
                    <a:pt x="40" y="33"/>
                    <a:pt x="35" y="39"/>
                    <a:pt x="42" y="41"/>
                  </a:cubicBezTo>
                  <a:cubicBezTo>
                    <a:pt x="48" y="42"/>
                    <a:pt x="51" y="37"/>
                    <a:pt x="53" y="33"/>
                  </a:cubicBezTo>
                  <a:cubicBezTo>
                    <a:pt x="54" y="32"/>
                    <a:pt x="54" y="31"/>
                    <a:pt x="56" y="3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7" name="íśḷïḋê"/>
            <p:cNvSpPr/>
            <p:nvPr/>
          </p:nvSpPr>
          <p:spPr bwMode="auto">
            <a:xfrm>
              <a:off x="4437063" y="2790825"/>
              <a:ext cx="285750" cy="234950"/>
            </a:xfrm>
            <a:custGeom>
              <a:avLst/>
              <a:gdLst>
                <a:gd name="T0" fmla="*/ 34 w 62"/>
                <a:gd name="T1" fmla="*/ 51 h 51"/>
                <a:gd name="T2" fmla="*/ 7 w 62"/>
                <a:gd name="T3" fmla="*/ 48 h 51"/>
                <a:gd name="T4" fmla="*/ 0 w 62"/>
                <a:gd name="T5" fmla="*/ 41 h 51"/>
                <a:gd name="T6" fmla="*/ 2 w 62"/>
                <a:gd name="T7" fmla="*/ 34 h 51"/>
                <a:gd name="T8" fmla="*/ 7 w 62"/>
                <a:gd name="T9" fmla="*/ 26 h 51"/>
                <a:gd name="T10" fmla="*/ 15 w 62"/>
                <a:gd name="T11" fmla="*/ 32 h 51"/>
                <a:gd name="T12" fmla="*/ 19 w 62"/>
                <a:gd name="T13" fmla="*/ 37 h 51"/>
                <a:gd name="T14" fmla="*/ 26 w 62"/>
                <a:gd name="T15" fmla="*/ 39 h 51"/>
                <a:gd name="T16" fmla="*/ 32 w 62"/>
                <a:gd name="T17" fmla="*/ 31 h 51"/>
                <a:gd name="T18" fmla="*/ 25 w 62"/>
                <a:gd name="T19" fmla="*/ 14 h 51"/>
                <a:gd name="T20" fmla="*/ 24 w 62"/>
                <a:gd name="T21" fmla="*/ 10 h 51"/>
                <a:gd name="T22" fmla="*/ 26 w 62"/>
                <a:gd name="T23" fmla="*/ 1 h 51"/>
                <a:gd name="T24" fmla="*/ 33 w 62"/>
                <a:gd name="T25" fmla="*/ 4 h 51"/>
                <a:gd name="T26" fmla="*/ 49 w 62"/>
                <a:gd name="T27" fmla="*/ 20 h 51"/>
                <a:gd name="T28" fmla="*/ 58 w 62"/>
                <a:gd name="T29" fmla="*/ 38 h 51"/>
                <a:gd name="T30" fmla="*/ 56 w 62"/>
                <a:gd name="T31" fmla="*/ 47 h 51"/>
                <a:gd name="T32" fmla="*/ 34 w 62"/>
                <a:gd name="T3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51">
                  <a:moveTo>
                    <a:pt x="34" y="51"/>
                  </a:moveTo>
                  <a:cubicBezTo>
                    <a:pt x="26" y="50"/>
                    <a:pt x="16" y="49"/>
                    <a:pt x="7" y="48"/>
                  </a:cubicBezTo>
                  <a:cubicBezTo>
                    <a:pt x="2" y="48"/>
                    <a:pt x="0" y="46"/>
                    <a:pt x="0" y="41"/>
                  </a:cubicBezTo>
                  <a:cubicBezTo>
                    <a:pt x="1" y="39"/>
                    <a:pt x="1" y="37"/>
                    <a:pt x="2" y="34"/>
                  </a:cubicBezTo>
                  <a:cubicBezTo>
                    <a:pt x="2" y="31"/>
                    <a:pt x="4" y="27"/>
                    <a:pt x="7" y="26"/>
                  </a:cubicBezTo>
                  <a:cubicBezTo>
                    <a:pt x="10" y="25"/>
                    <a:pt x="12" y="30"/>
                    <a:pt x="15" y="32"/>
                  </a:cubicBezTo>
                  <a:cubicBezTo>
                    <a:pt x="16" y="34"/>
                    <a:pt x="17" y="35"/>
                    <a:pt x="19" y="37"/>
                  </a:cubicBezTo>
                  <a:cubicBezTo>
                    <a:pt x="21" y="40"/>
                    <a:pt x="23" y="42"/>
                    <a:pt x="26" y="39"/>
                  </a:cubicBezTo>
                  <a:cubicBezTo>
                    <a:pt x="29" y="37"/>
                    <a:pt x="33" y="37"/>
                    <a:pt x="32" y="31"/>
                  </a:cubicBezTo>
                  <a:cubicBezTo>
                    <a:pt x="30" y="25"/>
                    <a:pt x="29" y="19"/>
                    <a:pt x="25" y="14"/>
                  </a:cubicBezTo>
                  <a:cubicBezTo>
                    <a:pt x="24" y="13"/>
                    <a:pt x="23" y="12"/>
                    <a:pt x="24" y="10"/>
                  </a:cubicBezTo>
                  <a:cubicBezTo>
                    <a:pt x="24" y="7"/>
                    <a:pt x="23" y="3"/>
                    <a:pt x="26" y="1"/>
                  </a:cubicBezTo>
                  <a:cubicBezTo>
                    <a:pt x="29" y="0"/>
                    <a:pt x="31" y="3"/>
                    <a:pt x="33" y="4"/>
                  </a:cubicBezTo>
                  <a:cubicBezTo>
                    <a:pt x="41" y="7"/>
                    <a:pt x="45" y="13"/>
                    <a:pt x="49" y="20"/>
                  </a:cubicBezTo>
                  <a:cubicBezTo>
                    <a:pt x="51" y="26"/>
                    <a:pt x="54" y="33"/>
                    <a:pt x="58" y="38"/>
                  </a:cubicBezTo>
                  <a:cubicBezTo>
                    <a:pt x="62" y="42"/>
                    <a:pt x="60" y="45"/>
                    <a:pt x="56" y="47"/>
                  </a:cubicBezTo>
                  <a:cubicBezTo>
                    <a:pt x="50" y="50"/>
                    <a:pt x="43" y="51"/>
                    <a:pt x="34" y="5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0" name="iŝļiḓè"/>
            <p:cNvSpPr/>
            <p:nvPr/>
          </p:nvSpPr>
          <p:spPr bwMode="auto">
            <a:xfrm>
              <a:off x="7394575" y="4814888"/>
              <a:ext cx="258763" cy="350838"/>
            </a:xfrm>
            <a:custGeom>
              <a:avLst/>
              <a:gdLst>
                <a:gd name="T0" fmla="*/ 24 w 56"/>
                <a:gd name="T1" fmla="*/ 70 h 76"/>
                <a:gd name="T2" fmla="*/ 11 w 56"/>
                <a:gd name="T3" fmla="*/ 74 h 76"/>
                <a:gd name="T4" fmla="*/ 4 w 56"/>
                <a:gd name="T5" fmla="*/ 74 h 76"/>
                <a:gd name="T6" fmla="*/ 0 w 56"/>
                <a:gd name="T7" fmla="*/ 64 h 76"/>
                <a:gd name="T8" fmla="*/ 4 w 56"/>
                <a:gd name="T9" fmla="*/ 62 h 76"/>
                <a:gd name="T10" fmla="*/ 10 w 56"/>
                <a:gd name="T11" fmla="*/ 55 h 76"/>
                <a:gd name="T12" fmla="*/ 17 w 56"/>
                <a:gd name="T13" fmla="*/ 44 h 76"/>
                <a:gd name="T14" fmla="*/ 20 w 56"/>
                <a:gd name="T15" fmla="*/ 37 h 76"/>
                <a:gd name="T16" fmla="*/ 21 w 56"/>
                <a:gd name="T17" fmla="*/ 34 h 76"/>
                <a:gd name="T18" fmla="*/ 37 w 56"/>
                <a:gd name="T19" fmla="*/ 24 h 76"/>
                <a:gd name="T20" fmla="*/ 42 w 56"/>
                <a:gd name="T21" fmla="*/ 19 h 76"/>
                <a:gd name="T22" fmla="*/ 49 w 56"/>
                <a:gd name="T23" fmla="*/ 5 h 76"/>
                <a:gd name="T24" fmla="*/ 54 w 56"/>
                <a:gd name="T25" fmla="*/ 1 h 76"/>
                <a:gd name="T26" fmla="*/ 54 w 56"/>
                <a:gd name="T27" fmla="*/ 6 h 76"/>
                <a:gd name="T28" fmla="*/ 32 w 56"/>
                <a:gd name="T29" fmla="*/ 58 h 76"/>
                <a:gd name="T30" fmla="*/ 30 w 56"/>
                <a:gd name="T31" fmla="*/ 65 h 76"/>
                <a:gd name="T32" fmla="*/ 24 w 56"/>
                <a:gd name="T33"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76">
                  <a:moveTo>
                    <a:pt x="24" y="70"/>
                  </a:moveTo>
                  <a:cubicBezTo>
                    <a:pt x="19" y="70"/>
                    <a:pt x="15" y="71"/>
                    <a:pt x="11" y="74"/>
                  </a:cubicBezTo>
                  <a:cubicBezTo>
                    <a:pt x="9" y="75"/>
                    <a:pt x="5" y="76"/>
                    <a:pt x="4" y="74"/>
                  </a:cubicBezTo>
                  <a:cubicBezTo>
                    <a:pt x="2" y="71"/>
                    <a:pt x="0" y="68"/>
                    <a:pt x="0" y="64"/>
                  </a:cubicBezTo>
                  <a:cubicBezTo>
                    <a:pt x="0" y="61"/>
                    <a:pt x="2" y="63"/>
                    <a:pt x="4" y="62"/>
                  </a:cubicBezTo>
                  <a:cubicBezTo>
                    <a:pt x="9" y="62"/>
                    <a:pt x="12" y="61"/>
                    <a:pt x="10" y="55"/>
                  </a:cubicBezTo>
                  <a:cubicBezTo>
                    <a:pt x="8" y="49"/>
                    <a:pt x="13" y="47"/>
                    <a:pt x="17" y="44"/>
                  </a:cubicBezTo>
                  <a:cubicBezTo>
                    <a:pt x="19" y="43"/>
                    <a:pt x="27" y="43"/>
                    <a:pt x="20" y="37"/>
                  </a:cubicBezTo>
                  <a:cubicBezTo>
                    <a:pt x="19" y="36"/>
                    <a:pt x="20" y="35"/>
                    <a:pt x="21" y="34"/>
                  </a:cubicBezTo>
                  <a:cubicBezTo>
                    <a:pt x="26" y="31"/>
                    <a:pt x="27" y="21"/>
                    <a:pt x="37" y="24"/>
                  </a:cubicBezTo>
                  <a:cubicBezTo>
                    <a:pt x="39" y="25"/>
                    <a:pt x="41" y="21"/>
                    <a:pt x="42" y="19"/>
                  </a:cubicBezTo>
                  <a:cubicBezTo>
                    <a:pt x="44" y="14"/>
                    <a:pt x="46" y="10"/>
                    <a:pt x="49" y="5"/>
                  </a:cubicBezTo>
                  <a:cubicBezTo>
                    <a:pt x="50" y="3"/>
                    <a:pt x="51" y="0"/>
                    <a:pt x="54" y="1"/>
                  </a:cubicBezTo>
                  <a:cubicBezTo>
                    <a:pt x="56" y="2"/>
                    <a:pt x="54" y="5"/>
                    <a:pt x="54" y="6"/>
                  </a:cubicBezTo>
                  <a:cubicBezTo>
                    <a:pt x="49" y="25"/>
                    <a:pt x="45" y="43"/>
                    <a:pt x="32" y="58"/>
                  </a:cubicBezTo>
                  <a:cubicBezTo>
                    <a:pt x="30" y="60"/>
                    <a:pt x="30" y="63"/>
                    <a:pt x="30" y="65"/>
                  </a:cubicBezTo>
                  <a:cubicBezTo>
                    <a:pt x="30" y="70"/>
                    <a:pt x="28" y="72"/>
                    <a:pt x="24" y="7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1" name="ïśḻîďé"/>
            <p:cNvSpPr/>
            <p:nvPr/>
          </p:nvSpPr>
          <p:spPr bwMode="auto">
            <a:xfrm>
              <a:off x="7602538" y="4356100"/>
              <a:ext cx="230188" cy="427038"/>
            </a:xfrm>
            <a:custGeom>
              <a:avLst/>
              <a:gdLst>
                <a:gd name="T0" fmla="*/ 37 w 50"/>
                <a:gd name="T1" fmla="*/ 72 h 93"/>
                <a:gd name="T2" fmla="*/ 36 w 50"/>
                <a:gd name="T3" fmla="*/ 50 h 93"/>
                <a:gd name="T4" fmla="*/ 24 w 50"/>
                <a:gd name="T5" fmla="*/ 32 h 93"/>
                <a:gd name="T6" fmla="*/ 10 w 50"/>
                <a:gd name="T7" fmla="*/ 15 h 93"/>
                <a:gd name="T8" fmla="*/ 3 w 50"/>
                <a:gd name="T9" fmla="*/ 7 h 93"/>
                <a:gd name="T10" fmla="*/ 0 w 50"/>
                <a:gd name="T11" fmla="*/ 3 h 93"/>
                <a:gd name="T12" fmla="*/ 5 w 50"/>
                <a:gd name="T13" fmla="*/ 2 h 93"/>
                <a:gd name="T14" fmla="*/ 28 w 50"/>
                <a:gd name="T15" fmla="*/ 13 h 93"/>
                <a:gd name="T16" fmla="*/ 47 w 50"/>
                <a:gd name="T17" fmla="*/ 45 h 93"/>
                <a:gd name="T18" fmla="*/ 49 w 50"/>
                <a:gd name="T19" fmla="*/ 69 h 93"/>
                <a:gd name="T20" fmla="*/ 42 w 50"/>
                <a:gd name="T21" fmla="*/ 90 h 93"/>
                <a:gd name="T22" fmla="*/ 38 w 50"/>
                <a:gd name="T23" fmla="*/ 93 h 93"/>
                <a:gd name="T24" fmla="*/ 37 w 50"/>
                <a:gd name="T25" fmla="*/ 88 h 93"/>
                <a:gd name="T26" fmla="*/ 37 w 50"/>
                <a:gd name="T27" fmla="*/ 7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93">
                  <a:moveTo>
                    <a:pt x="37" y="72"/>
                  </a:moveTo>
                  <a:cubicBezTo>
                    <a:pt x="37" y="65"/>
                    <a:pt x="37" y="57"/>
                    <a:pt x="36" y="50"/>
                  </a:cubicBezTo>
                  <a:cubicBezTo>
                    <a:pt x="34" y="43"/>
                    <a:pt x="30" y="36"/>
                    <a:pt x="24" y="32"/>
                  </a:cubicBezTo>
                  <a:cubicBezTo>
                    <a:pt x="18" y="27"/>
                    <a:pt x="14" y="21"/>
                    <a:pt x="10" y="15"/>
                  </a:cubicBezTo>
                  <a:cubicBezTo>
                    <a:pt x="8" y="12"/>
                    <a:pt x="6" y="9"/>
                    <a:pt x="3" y="7"/>
                  </a:cubicBezTo>
                  <a:cubicBezTo>
                    <a:pt x="1" y="6"/>
                    <a:pt x="0" y="5"/>
                    <a:pt x="0" y="3"/>
                  </a:cubicBezTo>
                  <a:cubicBezTo>
                    <a:pt x="1" y="0"/>
                    <a:pt x="4" y="2"/>
                    <a:pt x="5" y="2"/>
                  </a:cubicBezTo>
                  <a:cubicBezTo>
                    <a:pt x="14" y="4"/>
                    <a:pt x="20" y="9"/>
                    <a:pt x="28" y="13"/>
                  </a:cubicBezTo>
                  <a:cubicBezTo>
                    <a:pt x="40" y="20"/>
                    <a:pt x="46" y="31"/>
                    <a:pt x="47" y="45"/>
                  </a:cubicBezTo>
                  <a:cubicBezTo>
                    <a:pt x="47" y="53"/>
                    <a:pt x="48" y="61"/>
                    <a:pt x="49" y="69"/>
                  </a:cubicBezTo>
                  <a:cubicBezTo>
                    <a:pt x="50" y="77"/>
                    <a:pt x="47" y="84"/>
                    <a:pt x="42" y="90"/>
                  </a:cubicBezTo>
                  <a:cubicBezTo>
                    <a:pt x="41" y="92"/>
                    <a:pt x="40" y="93"/>
                    <a:pt x="38" y="93"/>
                  </a:cubicBezTo>
                  <a:cubicBezTo>
                    <a:pt x="36" y="92"/>
                    <a:pt x="37" y="90"/>
                    <a:pt x="37" y="88"/>
                  </a:cubicBezTo>
                  <a:cubicBezTo>
                    <a:pt x="37" y="83"/>
                    <a:pt x="37" y="78"/>
                    <a:pt x="37" y="7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2" name="íslïḍé"/>
            <p:cNvSpPr/>
            <p:nvPr/>
          </p:nvSpPr>
          <p:spPr bwMode="auto">
            <a:xfrm>
              <a:off x="6275388" y="2681288"/>
              <a:ext cx="276225" cy="211138"/>
            </a:xfrm>
            <a:custGeom>
              <a:avLst/>
              <a:gdLst>
                <a:gd name="T0" fmla="*/ 58 w 60"/>
                <a:gd name="T1" fmla="*/ 46 h 46"/>
                <a:gd name="T2" fmla="*/ 13 w 60"/>
                <a:gd name="T3" fmla="*/ 42 h 46"/>
                <a:gd name="T4" fmla="*/ 0 w 60"/>
                <a:gd name="T5" fmla="*/ 39 h 46"/>
                <a:gd name="T6" fmla="*/ 11 w 60"/>
                <a:gd name="T7" fmla="*/ 35 h 46"/>
                <a:gd name="T8" fmla="*/ 23 w 60"/>
                <a:gd name="T9" fmla="*/ 26 h 46"/>
                <a:gd name="T10" fmla="*/ 29 w 60"/>
                <a:gd name="T11" fmla="*/ 18 h 46"/>
                <a:gd name="T12" fmla="*/ 50 w 60"/>
                <a:gd name="T13" fmla="*/ 3 h 46"/>
                <a:gd name="T14" fmla="*/ 54 w 60"/>
                <a:gd name="T15" fmla="*/ 4 h 46"/>
                <a:gd name="T16" fmla="*/ 58 w 60"/>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46">
                  <a:moveTo>
                    <a:pt x="58" y="46"/>
                  </a:moveTo>
                  <a:cubicBezTo>
                    <a:pt x="43" y="43"/>
                    <a:pt x="28" y="41"/>
                    <a:pt x="13" y="42"/>
                  </a:cubicBezTo>
                  <a:cubicBezTo>
                    <a:pt x="8" y="42"/>
                    <a:pt x="5" y="40"/>
                    <a:pt x="0" y="39"/>
                  </a:cubicBezTo>
                  <a:cubicBezTo>
                    <a:pt x="3" y="35"/>
                    <a:pt x="7" y="35"/>
                    <a:pt x="11" y="35"/>
                  </a:cubicBezTo>
                  <a:cubicBezTo>
                    <a:pt x="17" y="35"/>
                    <a:pt x="22" y="33"/>
                    <a:pt x="23" y="26"/>
                  </a:cubicBezTo>
                  <a:cubicBezTo>
                    <a:pt x="23" y="22"/>
                    <a:pt x="26" y="20"/>
                    <a:pt x="29" y="18"/>
                  </a:cubicBezTo>
                  <a:cubicBezTo>
                    <a:pt x="36" y="13"/>
                    <a:pt x="44" y="9"/>
                    <a:pt x="50" y="3"/>
                  </a:cubicBezTo>
                  <a:cubicBezTo>
                    <a:pt x="52" y="1"/>
                    <a:pt x="55" y="0"/>
                    <a:pt x="54" y="4"/>
                  </a:cubicBezTo>
                  <a:cubicBezTo>
                    <a:pt x="53" y="18"/>
                    <a:pt x="60" y="31"/>
                    <a:pt x="58" y="4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3" name="iṣḷîḓê"/>
            <p:cNvSpPr/>
            <p:nvPr/>
          </p:nvSpPr>
          <p:spPr bwMode="auto">
            <a:xfrm>
              <a:off x="4962525" y="2957513"/>
              <a:ext cx="501650" cy="128588"/>
            </a:xfrm>
            <a:custGeom>
              <a:avLst/>
              <a:gdLst>
                <a:gd name="T0" fmla="*/ 0 w 109"/>
                <a:gd name="T1" fmla="*/ 25 h 28"/>
                <a:gd name="T2" fmla="*/ 8 w 109"/>
                <a:gd name="T3" fmla="*/ 19 h 28"/>
                <a:gd name="T4" fmla="*/ 27 w 109"/>
                <a:gd name="T5" fmla="*/ 17 h 28"/>
                <a:gd name="T6" fmla="*/ 67 w 109"/>
                <a:gd name="T7" fmla="*/ 12 h 28"/>
                <a:gd name="T8" fmla="*/ 104 w 109"/>
                <a:gd name="T9" fmla="*/ 1 h 28"/>
                <a:gd name="T10" fmla="*/ 108 w 109"/>
                <a:gd name="T11" fmla="*/ 5 h 28"/>
                <a:gd name="T12" fmla="*/ 100 w 109"/>
                <a:gd name="T13" fmla="*/ 16 h 28"/>
                <a:gd name="T14" fmla="*/ 44 w 109"/>
                <a:gd name="T15" fmla="*/ 27 h 28"/>
                <a:gd name="T16" fmla="*/ 38 w 109"/>
                <a:gd name="T17" fmla="*/ 27 h 28"/>
                <a:gd name="T18" fmla="*/ 10 w 109"/>
                <a:gd name="T19" fmla="*/ 26 h 28"/>
                <a:gd name="T20" fmla="*/ 0 w 109"/>
                <a:gd name="T21"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28">
                  <a:moveTo>
                    <a:pt x="0" y="25"/>
                  </a:moveTo>
                  <a:cubicBezTo>
                    <a:pt x="3" y="23"/>
                    <a:pt x="6" y="21"/>
                    <a:pt x="8" y="19"/>
                  </a:cubicBezTo>
                  <a:cubicBezTo>
                    <a:pt x="14" y="14"/>
                    <a:pt x="20" y="13"/>
                    <a:pt x="27" y="17"/>
                  </a:cubicBezTo>
                  <a:cubicBezTo>
                    <a:pt x="42" y="27"/>
                    <a:pt x="55" y="23"/>
                    <a:pt x="67" y="12"/>
                  </a:cubicBezTo>
                  <a:cubicBezTo>
                    <a:pt x="77" y="2"/>
                    <a:pt x="90" y="0"/>
                    <a:pt x="104" y="1"/>
                  </a:cubicBezTo>
                  <a:cubicBezTo>
                    <a:pt x="107" y="1"/>
                    <a:pt x="109" y="2"/>
                    <a:pt x="108" y="5"/>
                  </a:cubicBezTo>
                  <a:cubicBezTo>
                    <a:pt x="107" y="10"/>
                    <a:pt x="105" y="14"/>
                    <a:pt x="100" y="16"/>
                  </a:cubicBezTo>
                  <a:cubicBezTo>
                    <a:pt x="82" y="22"/>
                    <a:pt x="63" y="27"/>
                    <a:pt x="44" y="27"/>
                  </a:cubicBezTo>
                  <a:cubicBezTo>
                    <a:pt x="42" y="27"/>
                    <a:pt x="39" y="28"/>
                    <a:pt x="38" y="27"/>
                  </a:cubicBezTo>
                  <a:cubicBezTo>
                    <a:pt x="29" y="23"/>
                    <a:pt x="19" y="25"/>
                    <a:pt x="10" y="26"/>
                  </a:cubicBezTo>
                  <a:cubicBezTo>
                    <a:pt x="7" y="27"/>
                    <a:pt x="4" y="27"/>
                    <a:pt x="0" y="2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4" name="ïšľïde"/>
            <p:cNvSpPr/>
            <p:nvPr/>
          </p:nvSpPr>
          <p:spPr bwMode="auto">
            <a:xfrm>
              <a:off x="7515225" y="4179888"/>
              <a:ext cx="400050" cy="152400"/>
            </a:xfrm>
            <a:custGeom>
              <a:avLst/>
              <a:gdLst>
                <a:gd name="T0" fmla="*/ 47 w 87"/>
                <a:gd name="T1" fmla="*/ 0 h 33"/>
                <a:gd name="T2" fmla="*/ 74 w 87"/>
                <a:gd name="T3" fmla="*/ 3 h 33"/>
                <a:gd name="T4" fmla="*/ 83 w 87"/>
                <a:gd name="T5" fmla="*/ 7 h 33"/>
                <a:gd name="T6" fmla="*/ 86 w 87"/>
                <a:gd name="T7" fmla="*/ 13 h 33"/>
                <a:gd name="T8" fmla="*/ 81 w 87"/>
                <a:gd name="T9" fmla="*/ 14 h 33"/>
                <a:gd name="T10" fmla="*/ 27 w 87"/>
                <a:gd name="T11" fmla="*/ 11 h 33"/>
                <a:gd name="T12" fmla="*/ 16 w 87"/>
                <a:gd name="T13" fmla="*/ 14 h 33"/>
                <a:gd name="T14" fmla="*/ 22 w 87"/>
                <a:gd name="T15" fmla="*/ 24 h 33"/>
                <a:gd name="T16" fmla="*/ 23 w 87"/>
                <a:gd name="T17" fmla="*/ 31 h 33"/>
                <a:gd name="T18" fmla="*/ 17 w 87"/>
                <a:gd name="T19" fmla="*/ 32 h 33"/>
                <a:gd name="T20" fmla="*/ 5 w 87"/>
                <a:gd name="T21" fmla="*/ 6 h 33"/>
                <a:gd name="T22" fmla="*/ 12 w 87"/>
                <a:gd name="T23" fmla="*/ 2 h 33"/>
                <a:gd name="T24" fmla="*/ 30 w 87"/>
                <a:gd name="T25" fmla="*/ 1 h 33"/>
                <a:gd name="T26" fmla="*/ 47 w 87"/>
                <a:gd name="T2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33">
                  <a:moveTo>
                    <a:pt x="47" y="0"/>
                  </a:moveTo>
                  <a:cubicBezTo>
                    <a:pt x="56" y="0"/>
                    <a:pt x="66" y="0"/>
                    <a:pt x="74" y="3"/>
                  </a:cubicBezTo>
                  <a:cubicBezTo>
                    <a:pt x="77" y="4"/>
                    <a:pt x="80" y="6"/>
                    <a:pt x="83" y="7"/>
                  </a:cubicBezTo>
                  <a:cubicBezTo>
                    <a:pt x="85" y="9"/>
                    <a:pt x="87" y="11"/>
                    <a:pt x="86" y="13"/>
                  </a:cubicBezTo>
                  <a:cubicBezTo>
                    <a:pt x="85" y="16"/>
                    <a:pt x="83" y="14"/>
                    <a:pt x="81" y="14"/>
                  </a:cubicBezTo>
                  <a:cubicBezTo>
                    <a:pt x="63" y="13"/>
                    <a:pt x="45" y="9"/>
                    <a:pt x="27" y="11"/>
                  </a:cubicBezTo>
                  <a:cubicBezTo>
                    <a:pt x="23" y="11"/>
                    <a:pt x="17" y="10"/>
                    <a:pt x="16" y="14"/>
                  </a:cubicBezTo>
                  <a:cubicBezTo>
                    <a:pt x="14" y="17"/>
                    <a:pt x="18" y="22"/>
                    <a:pt x="22" y="24"/>
                  </a:cubicBezTo>
                  <a:cubicBezTo>
                    <a:pt x="24" y="26"/>
                    <a:pt x="24" y="28"/>
                    <a:pt x="23" y="31"/>
                  </a:cubicBezTo>
                  <a:cubicBezTo>
                    <a:pt x="22" y="33"/>
                    <a:pt x="20" y="33"/>
                    <a:pt x="17" y="32"/>
                  </a:cubicBezTo>
                  <a:cubicBezTo>
                    <a:pt x="9" y="31"/>
                    <a:pt x="0" y="14"/>
                    <a:pt x="5" y="6"/>
                  </a:cubicBezTo>
                  <a:cubicBezTo>
                    <a:pt x="7" y="4"/>
                    <a:pt x="9" y="2"/>
                    <a:pt x="12" y="2"/>
                  </a:cubicBezTo>
                  <a:cubicBezTo>
                    <a:pt x="18" y="2"/>
                    <a:pt x="24" y="2"/>
                    <a:pt x="30" y="1"/>
                  </a:cubicBezTo>
                  <a:cubicBezTo>
                    <a:pt x="36" y="1"/>
                    <a:pt x="41" y="1"/>
                    <a:pt x="47" y="0"/>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5" name="íṩľiḑe"/>
            <p:cNvSpPr/>
            <p:nvPr/>
          </p:nvSpPr>
          <p:spPr bwMode="auto">
            <a:xfrm>
              <a:off x="7667625" y="4310063"/>
              <a:ext cx="368300" cy="220663"/>
            </a:xfrm>
            <a:custGeom>
              <a:avLst/>
              <a:gdLst>
                <a:gd name="T0" fmla="*/ 50 w 80"/>
                <a:gd name="T1" fmla="*/ 8 h 48"/>
                <a:gd name="T2" fmla="*/ 42 w 80"/>
                <a:gd name="T3" fmla="*/ 8 h 48"/>
                <a:gd name="T4" fmla="*/ 25 w 80"/>
                <a:gd name="T5" fmla="*/ 8 h 48"/>
                <a:gd name="T6" fmla="*/ 22 w 80"/>
                <a:gd name="T7" fmla="*/ 11 h 48"/>
                <a:gd name="T8" fmla="*/ 25 w 80"/>
                <a:gd name="T9" fmla="*/ 12 h 48"/>
                <a:gd name="T10" fmla="*/ 26 w 80"/>
                <a:gd name="T11" fmla="*/ 12 h 48"/>
                <a:gd name="T12" fmla="*/ 55 w 80"/>
                <a:gd name="T13" fmla="*/ 23 h 48"/>
                <a:gd name="T14" fmla="*/ 76 w 80"/>
                <a:gd name="T15" fmla="*/ 42 h 48"/>
                <a:gd name="T16" fmla="*/ 79 w 80"/>
                <a:gd name="T17" fmla="*/ 48 h 48"/>
                <a:gd name="T18" fmla="*/ 0 w 80"/>
                <a:gd name="T19" fmla="*/ 4 h 48"/>
                <a:gd name="T20" fmla="*/ 1 w 80"/>
                <a:gd name="T21" fmla="*/ 2 h 48"/>
                <a:gd name="T22" fmla="*/ 10 w 80"/>
                <a:gd name="T23" fmla="*/ 4 h 48"/>
                <a:gd name="T24" fmla="*/ 20 w 80"/>
                <a:gd name="T25" fmla="*/ 5 h 48"/>
                <a:gd name="T26" fmla="*/ 46 w 80"/>
                <a:gd name="T27" fmla="*/ 7 h 48"/>
                <a:gd name="T28" fmla="*/ 50 w 80"/>
                <a:gd name="T29" fmla="*/ 8 h 48"/>
                <a:gd name="T30" fmla="*/ 50 w 80"/>
                <a:gd name="T31"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48">
                  <a:moveTo>
                    <a:pt x="50" y="8"/>
                  </a:moveTo>
                  <a:cubicBezTo>
                    <a:pt x="47" y="10"/>
                    <a:pt x="44" y="9"/>
                    <a:pt x="42" y="8"/>
                  </a:cubicBezTo>
                  <a:cubicBezTo>
                    <a:pt x="36" y="6"/>
                    <a:pt x="30" y="7"/>
                    <a:pt x="25" y="8"/>
                  </a:cubicBezTo>
                  <a:cubicBezTo>
                    <a:pt x="23" y="8"/>
                    <a:pt x="21" y="8"/>
                    <a:pt x="22" y="11"/>
                  </a:cubicBezTo>
                  <a:cubicBezTo>
                    <a:pt x="22" y="13"/>
                    <a:pt x="24" y="12"/>
                    <a:pt x="25" y="12"/>
                  </a:cubicBezTo>
                  <a:cubicBezTo>
                    <a:pt x="25" y="12"/>
                    <a:pt x="26" y="12"/>
                    <a:pt x="26" y="12"/>
                  </a:cubicBezTo>
                  <a:cubicBezTo>
                    <a:pt x="39" y="9"/>
                    <a:pt x="47" y="15"/>
                    <a:pt x="55" y="23"/>
                  </a:cubicBezTo>
                  <a:cubicBezTo>
                    <a:pt x="61" y="30"/>
                    <a:pt x="69" y="36"/>
                    <a:pt x="76" y="42"/>
                  </a:cubicBezTo>
                  <a:cubicBezTo>
                    <a:pt x="78" y="44"/>
                    <a:pt x="80" y="44"/>
                    <a:pt x="79" y="48"/>
                  </a:cubicBezTo>
                  <a:cubicBezTo>
                    <a:pt x="49" y="41"/>
                    <a:pt x="26" y="20"/>
                    <a:pt x="0" y="4"/>
                  </a:cubicBezTo>
                  <a:cubicBezTo>
                    <a:pt x="1" y="4"/>
                    <a:pt x="1" y="3"/>
                    <a:pt x="1" y="2"/>
                  </a:cubicBezTo>
                  <a:cubicBezTo>
                    <a:pt x="4" y="3"/>
                    <a:pt x="7" y="3"/>
                    <a:pt x="10" y="4"/>
                  </a:cubicBezTo>
                  <a:cubicBezTo>
                    <a:pt x="13" y="5"/>
                    <a:pt x="17" y="6"/>
                    <a:pt x="20" y="5"/>
                  </a:cubicBezTo>
                  <a:cubicBezTo>
                    <a:pt x="29" y="0"/>
                    <a:pt x="38" y="1"/>
                    <a:pt x="46" y="7"/>
                  </a:cubicBezTo>
                  <a:cubicBezTo>
                    <a:pt x="47" y="8"/>
                    <a:pt x="49" y="8"/>
                    <a:pt x="50" y="8"/>
                  </a:cubicBezTo>
                  <a:cubicBezTo>
                    <a:pt x="50" y="8"/>
                    <a:pt x="50" y="8"/>
                    <a:pt x="50" y="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6" name="iṣļíďê"/>
            <p:cNvSpPr/>
            <p:nvPr/>
          </p:nvSpPr>
          <p:spPr bwMode="auto">
            <a:xfrm>
              <a:off x="7105650" y="4792663"/>
              <a:ext cx="142875" cy="271463"/>
            </a:xfrm>
            <a:custGeom>
              <a:avLst/>
              <a:gdLst>
                <a:gd name="T0" fmla="*/ 26 w 31"/>
                <a:gd name="T1" fmla="*/ 51 h 59"/>
                <a:gd name="T2" fmla="*/ 21 w 31"/>
                <a:gd name="T3" fmla="*/ 39 h 59"/>
                <a:gd name="T4" fmla="*/ 13 w 31"/>
                <a:gd name="T5" fmla="*/ 37 h 59"/>
                <a:gd name="T6" fmla="*/ 9 w 31"/>
                <a:gd name="T7" fmla="*/ 48 h 59"/>
                <a:gd name="T8" fmla="*/ 9 w 31"/>
                <a:gd name="T9" fmla="*/ 54 h 59"/>
                <a:gd name="T10" fmla="*/ 3 w 31"/>
                <a:gd name="T11" fmla="*/ 59 h 59"/>
                <a:gd name="T12" fmla="*/ 1 w 31"/>
                <a:gd name="T13" fmla="*/ 54 h 59"/>
                <a:gd name="T14" fmla="*/ 8 w 31"/>
                <a:gd name="T15" fmla="*/ 4 h 59"/>
                <a:gd name="T16" fmla="*/ 15 w 31"/>
                <a:gd name="T17" fmla="*/ 0 h 59"/>
                <a:gd name="T18" fmla="*/ 19 w 31"/>
                <a:gd name="T19" fmla="*/ 6 h 59"/>
                <a:gd name="T20" fmla="*/ 26 w 31"/>
                <a:gd name="T21" fmla="*/ 23 h 59"/>
                <a:gd name="T22" fmla="*/ 28 w 31"/>
                <a:gd name="T23" fmla="*/ 35 h 59"/>
                <a:gd name="T24" fmla="*/ 26 w 31"/>
                <a:gd name="T25" fmla="*/ 5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59">
                  <a:moveTo>
                    <a:pt x="26" y="51"/>
                  </a:moveTo>
                  <a:cubicBezTo>
                    <a:pt x="23" y="47"/>
                    <a:pt x="22" y="43"/>
                    <a:pt x="21" y="39"/>
                  </a:cubicBezTo>
                  <a:cubicBezTo>
                    <a:pt x="19" y="34"/>
                    <a:pt x="17" y="34"/>
                    <a:pt x="13" y="37"/>
                  </a:cubicBezTo>
                  <a:cubicBezTo>
                    <a:pt x="9" y="40"/>
                    <a:pt x="7" y="43"/>
                    <a:pt x="9" y="48"/>
                  </a:cubicBezTo>
                  <a:cubicBezTo>
                    <a:pt x="9" y="50"/>
                    <a:pt x="9" y="52"/>
                    <a:pt x="9" y="54"/>
                  </a:cubicBezTo>
                  <a:cubicBezTo>
                    <a:pt x="8" y="57"/>
                    <a:pt x="6" y="59"/>
                    <a:pt x="3" y="59"/>
                  </a:cubicBezTo>
                  <a:cubicBezTo>
                    <a:pt x="0" y="59"/>
                    <a:pt x="1" y="56"/>
                    <a:pt x="1" y="54"/>
                  </a:cubicBezTo>
                  <a:cubicBezTo>
                    <a:pt x="1" y="37"/>
                    <a:pt x="4" y="20"/>
                    <a:pt x="8" y="4"/>
                  </a:cubicBezTo>
                  <a:cubicBezTo>
                    <a:pt x="9" y="1"/>
                    <a:pt x="12" y="0"/>
                    <a:pt x="15" y="0"/>
                  </a:cubicBezTo>
                  <a:cubicBezTo>
                    <a:pt x="19" y="0"/>
                    <a:pt x="19" y="3"/>
                    <a:pt x="19" y="6"/>
                  </a:cubicBezTo>
                  <a:cubicBezTo>
                    <a:pt x="18" y="13"/>
                    <a:pt x="21" y="18"/>
                    <a:pt x="26" y="23"/>
                  </a:cubicBezTo>
                  <a:cubicBezTo>
                    <a:pt x="30" y="26"/>
                    <a:pt x="31" y="31"/>
                    <a:pt x="28" y="35"/>
                  </a:cubicBezTo>
                  <a:cubicBezTo>
                    <a:pt x="25" y="40"/>
                    <a:pt x="29" y="45"/>
                    <a:pt x="26" y="51"/>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7" name="išľíḓe"/>
            <p:cNvSpPr/>
            <p:nvPr/>
          </p:nvSpPr>
          <p:spPr bwMode="auto">
            <a:xfrm>
              <a:off x="4427538" y="3044825"/>
              <a:ext cx="115888" cy="496888"/>
            </a:xfrm>
            <a:custGeom>
              <a:avLst/>
              <a:gdLst>
                <a:gd name="T0" fmla="*/ 14 w 25"/>
                <a:gd name="T1" fmla="*/ 0 h 108"/>
                <a:gd name="T2" fmla="*/ 24 w 25"/>
                <a:gd name="T3" fmla="*/ 15 h 108"/>
                <a:gd name="T4" fmla="*/ 6 w 25"/>
                <a:gd name="T5" fmla="*/ 101 h 108"/>
                <a:gd name="T6" fmla="*/ 0 w 25"/>
                <a:gd name="T7" fmla="*/ 108 h 108"/>
                <a:gd name="T8" fmla="*/ 5 w 25"/>
                <a:gd name="T9" fmla="*/ 91 h 108"/>
                <a:gd name="T10" fmla="*/ 10 w 25"/>
                <a:gd name="T11" fmla="*/ 58 h 108"/>
                <a:gd name="T12" fmla="*/ 13 w 25"/>
                <a:gd name="T13" fmla="*/ 21 h 108"/>
                <a:gd name="T14" fmla="*/ 14 w 25"/>
                <a:gd name="T15" fmla="*/ 0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08">
                  <a:moveTo>
                    <a:pt x="14" y="0"/>
                  </a:moveTo>
                  <a:cubicBezTo>
                    <a:pt x="21" y="3"/>
                    <a:pt x="25" y="7"/>
                    <a:pt x="24" y="15"/>
                  </a:cubicBezTo>
                  <a:cubicBezTo>
                    <a:pt x="23" y="45"/>
                    <a:pt x="19" y="74"/>
                    <a:pt x="6" y="101"/>
                  </a:cubicBezTo>
                  <a:cubicBezTo>
                    <a:pt x="4" y="104"/>
                    <a:pt x="3" y="107"/>
                    <a:pt x="0" y="108"/>
                  </a:cubicBezTo>
                  <a:cubicBezTo>
                    <a:pt x="0" y="102"/>
                    <a:pt x="2" y="96"/>
                    <a:pt x="5" y="91"/>
                  </a:cubicBezTo>
                  <a:cubicBezTo>
                    <a:pt x="11" y="81"/>
                    <a:pt x="13" y="70"/>
                    <a:pt x="10" y="58"/>
                  </a:cubicBezTo>
                  <a:cubicBezTo>
                    <a:pt x="8" y="45"/>
                    <a:pt x="13" y="33"/>
                    <a:pt x="13" y="21"/>
                  </a:cubicBezTo>
                  <a:cubicBezTo>
                    <a:pt x="13" y="14"/>
                    <a:pt x="14" y="7"/>
                    <a:pt x="14" y="0"/>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8" name="ïṩḷïḓé"/>
            <p:cNvSpPr/>
            <p:nvPr/>
          </p:nvSpPr>
          <p:spPr bwMode="auto">
            <a:xfrm>
              <a:off x="6588125" y="2693988"/>
              <a:ext cx="106363" cy="266700"/>
            </a:xfrm>
            <a:custGeom>
              <a:avLst/>
              <a:gdLst>
                <a:gd name="T0" fmla="*/ 23 w 23"/>
                <a:gd name="T1" fmla="*/ 58 h 58"/>
                <a:gd name="T2" fmla="*/ 17 w 23"/>
                <a:gd name="T3" fmla="*/ 55 h 58"/>
                <a:gd name="T4" fmla="*/ 0 w 23"/>
                <a:gd name="T5" fmla="*/ 45 h 58"/>
                <a:gd name="T6" fmla="*/ 4 w 23"/>
                <a:gd name="T7" fmla="*/ 39 h 58"/>
                <a:gd name="T8" fmla="*/ 6 w 23"/>
                <a:gd name="T9" fmla="*/ 26 h 58"/>
                <a:gd name="T10" fmla="*/ 4 w 23"/>
                <a:gd name="T11" fmla="*/ 3 h 58"/>
                <a:gd name="T12" fmla="*/ 8 w 23"/>
                <a:gd name="T13" fmla="*/ 3 h 58"/>
                <a:gd name="T14" fmla="*/ 22 w 23"/>
                <a:gd name="T15" fmla="*/ 27 h 58"/>
                <a:gd name="T16" fmla="*/ 21 w 23"/>
                <a:gd name="T17" fmla="*/ 45 h 58"/>
                <a:gd name="T18" fmla="*/ 23 w 23"/>
                <a:gd name="T19"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58">
                  <a:moveTo>
                    <a:pt x="23" y="58"/>
                  </a:moveTo>
                  <a:cubicBezTo>
                    <a:pt x="20" y="58"/>
                    <a:pt x="19" y="57"/>
                    <a:pt x="17" y="55"/>
                  </a:cubicBezTo>
                  <a:cubicBezTo>
                    <a:pt x="12" y="51"/>
                    <a:pt x="7" y="46"/>
                    <a:pt x="0" y="45"/>
                  </a:cubicBezTo>
                  <a:cubicBezTo>
                    <a:pt x="0" y="42"/>
                    <a:pt x="2" y="40"/>
                    <a:pt x="4" y="39"/>
                  </a:cubicBezTo>
                  <a:cubicBezTo>
                    <a:pt x="10" y="35"/>
                    <a:pt x="10" y="31"/>
                    <a:pt x="6" y="26"/>
                  </a:cubicBezTo>
                  <a:cubicBezTo>
                    <a:pt x="1" y="19"/>
                    <a:pt x="4" y="10"/>
                    <a:pt x="4" y="3"/>
                  </a:cubicBezTo>
                  <a:cubicBezTo>
                    <a:pt x="4" y="0"/>
                    <a:pt x="7" y="2"/>
                    <a:pt x="8" y="3"/>
                  </a:cubicBezTo>
                  <a:cubicBezTo>
                    <a:pt x="16" y="9"/>
                    <a:pt x="20" y="17"/>
                    <a:pt x="22" y="27"/>
                  </a:cubicBezTo>
                  <a:cubicBezTo>
                    <a:pt x="23" y="33"/>
                    <a:pt x="23" y="39"/>
                    <a:pt x="21" y="45"/>
                  </a:cubicBezTo>
                  <a:cubicBezTo>
                    <a:pt x="19" y="50"/>
                    <a:pt x="19" y="54"/>
                    <a:pt x="23" y="58"/>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9" name="iṡ1ïḋê"/>
            <p:cNvSpPr/>
            <p:nvPr/>
          </p:nvSpPr>
          <p:spPr bwMode="auto">
            <a:xfrm>
              <a:off x="7062788" y="5068888"/>
              <a:ext cx="249238" cy="381000"/>
            </a:xfrm>
            <a:custGeom>
              <a:avLst/>
              <a:gdLst>
                <a:gd name="T0" fmla="*/ 54 w 54"/>
                <a:gd name="T1" fmla="*/ 83 h 83"/>
                <a:gd name="T2" fmla="*/ 42 w 54"/>
                <a:gd name="T3" fmla="*/ 75 h 83"/>
                <a:gd name="T4" fmla="*/ 23 w 54"/>
                <a:gd name="T5" fmla="*/ 68 h 83"/>
                <a:gd name="T6" fmla="*/ 15 w 54"/>
                <a:gd name="T7" fmla="*/ 69 h 83"/>
                <a:gd name="T8" fmla="*/ 20 w 54"/>
                <a:gd name="T9" fmla="*/ 49 h 83"/>
                <a:gd name="T10" fmla="*/ 3 w 54"/>
                <a:gd name="T11" fmla="*/ 7 h 83"/>
                <a:gd name="T12" fmla="*/ 2 w 54"/>
                <a:gd name="T13" fmla="*/ 2 h 83"/>
                <a:gd name="T14" fmla="*/ 8 w 54"/>
                <a:gd name="T15" fmla="*/ 4 h 83"/>
                <a:gd name="T16" fmla="*/ 10 w 54"/>
                <a:gd name="T17" fmla="*/ 9 h 83"/>
                <a:gd name="T18" fmla="*/ 42 w 54"/>
                <a:gd name="T19" fmla="*/ 67 h 83"/>
                <a:gd name="T20" fmla="*/ 54 w 54"/>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83">
                  <a:moveTo>
                    <a:pt x="54" y="83"/>
                  </a:moveTo>
                  <a:cubicBezTo>
                    <a:pt x="49" y="82"/>
                    <a:pt x="45" y="79"/>
                    <a:pt x="42" y="75"/>
                  </a:cubicBezTo>
                  <a:cubicBezTo>
                    <a:pt x="37" y="68"/>
                    <a:pt x="31" y="67"/>
                    <a:pt x="23" y="68"/>
                  </a:cubicBezTo>
                  <a:cubicBezTo>
                    <a:pt x="21" y="69"/>
                    <a:pt x="18" y="69"/>
                    <a:pt x="15" y="69"/>
                  </a:cubicBezTo>
                  <a:cubicBezTo>
                    <a:pt x="24" y="61"/>
                    <a:pt x="24" y="61"/>
                    <a:pt x="20" y="49"/>
                  </a:cubicBezTo>
                  <a:cubicBezTo>
                    <a:pt x="14" y="35"/>
                    <a:pt x="8" y="21"/>
                    <a:pt x="3" y="7"/>
                  </a:cubicBezTo>
                  <a:cubicBezTo>
                    <a:pt x="2" y="5"/>
                    <a:pt x="0" y="3"/>
                    <a:pt x="2" y="2"/>
                  </a:cubicBezTo>
                  <a:cubicBezTo>
                    <a:pt x="5" y="0"/>
                    <a:pt x="6" y="3"/>
                    <a:pt x="8" y="4"/>
                  </a:cubicBezTo>
                  <a:cubicBezTo>
                    <a:pt x="9" y="6"/>
                    <a:pt x="10" y="7"/>
                    <a:pt x="10" y="9"/>
                  </a:cubicBezTo>
                  <a:cubicBezTo>
                    <a:pt x="16" y="31"/>
                    <a:pt x="30" y="48"/>
                    <a:pt x="42" y="67"/>
                  </a:cubicBezTo>
                  <a:cubicBezTo>
                    <a:pt x="46" y="72"/>
                    <a:pt x="50" y="78"/>
                    <a:pt x="54" y="83"/>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0" name="ïš1ïdè"/>
            <p:cNvSpPr/>
            <p:nvPr/>
          </p:nvSpPr>
          <p:spPr bwMode="auto">
            <a:xfrm>
              <a:off x="4805363" y="4383088"/>
              <a:ext cx="106363" cy="404813"/>
            </a:xfrm>
            <a:custGeom>
              <a:avLst/>
              <a:gdLst>
                <a:gd name="T0" fmla="*/ 23 w 23"/>
                <a:gd name="T1" fmla="*/ 2 h 88"/>
                <a:gd name="T2" fmla="*/ 21 w 23"/>
                <a:gd name="T3" fmla="*/ 40 h 88"/>
                <a:gd name="T4" fmla="*/ 16 w 23"/>
                <a:gd name="T5" fmla="*/ 53 h 88"/>
                <a:gd name="T6" fmla="*/ 6 w 23"/>
                <a:gd name="T7" fmla="*/ 76 h 88"/>
                <a:gd name="T8" fmla="*/ 0 w 23"/>
                <a:gd name="T9" fmla="*/ 88 h 88"/>
                <a:gd name="T10" fmla="*/ 4 w 23"/>
                <a:gd name="T11" fmla="*/ 53 h 88"/>
                <a:gd name="T12" fmla="*/ 21 w 23"/>
                <a:gd name="T13" fmla="*/ 0 h 88"/>
                <a:gd name="T14" fmla="*/ 23 w 23"/>
                <a:gd name="T15" fmla="*/ 2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88">
                  <a:moveTo>
                    <a:pt x="23" y="2"/>
                  </a:moveTo>
                  <a:cubicBezTo>
                    <a:pt x="21" y="15"/>
                    <a:pt x="20" y="27"/>
                    <a:pt x="21" y="40"/>
                  </a:cubicBezTo>
                  <a:cubicBezTo>
                    <a:pt x="22" y="45"/>
                    <a:pt x="19" y="49"/>
                    <a:pt x="16" y="53"/>
                  </a:cubicBezTo>
                  <a:cubicBezTo>
                    <a:pt x="11" y="60"/>
                    <a:pt x="8" y="67"/>
                    <a:pt x="6" y="76"/>
                  </a:cubicBezTo>
                  <a:cubicBezTo>
                    <a:pt x="6" y="80"/>
                    <a:pt x="4" y="84"/>
                    <a:pt x="0" y="88"/>
                  </a:cubicBezTo>
                  <a:cubicBezTo>
                    <a:pt x="0" y="75"/>
                    <a:pt x="1" y="64"/>
                    <a:pt x="4" y="53"/>
                  </a:cubicBezTo>
                  <a:cubicBezTo>
                    <a:pt x="10" y="36"/>
                    <a:pt x="16" y="18"/>
                    <a:pt x="21" y="0"/>
                  </a:cubicBezTo>
                  <a:cubicBezTo>
                    <a:pt x="23" y="0"/>
                    <a:pt x="23" y="1"/>
                    <a:pt x="23" y="2"/>
                  </a:cubicBezTo>
                  <a:close/>
                </a:path>
              </a:pathLst>
            </a:custGeom>
            <a:solidFill>
              <a:srgbClr val="FDFDF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1" name="isļiḑê"/>
            <p:cNvSpPr/>
            <p:nvPr/>
          </p:nvSpPr>
          <p:spPr bwMode="auto">
            <a:xfrm>
              <a:off x="4594225" y="3168650"/>
              <a:ext cx="220663" cy="101600"/>
            </a:xfrm>
            <a:custGeom>
              <a:avLst/>
              <a:gdLst>
                <a:gd name="T0" fmla="*/ 16 w 48"/>
                <a:gd name="T1" fmla="*/ 0 h 22"/>
                <a:gd name="T2" fmla="*/ 46 w 48"/>
                <a:gd name="T3" fmla="*/ 6 h 22"/>
                <a:gd name="T4" fmla="*/ 48 w 48"/>
                <a:gd name="T5" fmla="*/ 9 h 22"/>
                <a:gd name="T6" fmla="*/ 46 w 48"/>
                <a:gd name="T7" fmla="*/ 11 h 22"/>
                <a:gd name="T8" fmla="*/ 42 w 48"/>
                <a:gd name="T9" fmla="*/ 13 h 22"/>
                <a:gd name="T10" fmla="*/ 24 w 48"/>
                <a:gd name="T11" fmla="*/ 18 h 22"/>
                <a:gd name="T12" fmla="*/ 2 w 48"/>
                <a:gd name="T13" fmla="*/ 6 h 22"/>
                <a:gd name="T14" fmla="*/ 0 w 48"/>
                <a:gd name="T15" fmla="*/ 3 h 22"/>
                <a:gd name="T16" fmla="*/ 3 w 48"/>
                <a:gd name="T17" fmla="*/ 0 h 22"/>
                <a:gd name="T18" fmla="*/ 16 w 48"/>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2">
                  <a:moveTo>
                    <a:pt x="16" y="0"/>
                  </a:moveTo>
                  <a:cubicBezTo>
                    <a:pt x="27" y="0"/>
                    <a:pt x="37" y="1"/>
                    <a:pt x="46" y="6"/>
                  </a:cubicBezTo>
                  <a:cubicBezTo>
                    <a:pt x="47" y="7"/>
                    <a:pt x="48" y="7"/>
                    <a:pt x="48" y="9"/>
                  </a:cubicBezTo>
                  <a:cubicBezTo>
                    <a:pt x="48" y="10"/>
                    <a:pt x="47" y="11"/>
                    <a:pt x="46" y="11"/>
                  </a:cubicBezTo>
                  <a:cubicBezTo>
                    <a:pt x="44" y="11"/>
                    <a:pt x="43" y="12"/>
                    <a:pt x="42" y="13"/>
                  </a:cubicBezTo>
                  <a:cubicBezTo>
                    <a:pt x="37" y="20"/>
                    <a:pt x="31" y="22"/>
                    <a:pt x="24" y="18"/>
                  </a:cubicBezTo>
                  <a:cubicBezTo>
                    <a:pt x="17" y="13"/>
                    <a:pt x="10" y="8"/>
                    <a:pt x="2" y="6"/>
                  </a:cubicBezTo>
                  <a:cubicBezTo>
                    <a:pt x="0" y="6"/>
                    <a:pt x="0" y="4"/>
                    <a:pt x="0" y="3"/>
                  </a:cubicBezTo>
                  <a:cubicBezTo>
                    <a:pt x="0" y="0"/>
                    <a:pt x="2" y="0"/>
                    <a:pt x="3" y="0"/>
                  </a:cubicBezTo>
                  <a:cubicBezTo>
                    <a:pt x="8" y="0"/>
                    <a:pt x="12"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2" name="iŝḷïḑê"/>
            <p:cNvSpPr/>
            <p:nvPr/>
          </p:nvSpPr>
          <p:spPr bwMode="auto">
            <a:xfrm>
              <a:off x="4722813" y="3692525"/>
              <a:ext cx="106363" cy="465138"/>
            </a:xfrm>
            <a:custGeom>
              <a:avLst/>
              <a:gdLst>
                <a:gd name="T0" fmla="*/ 5 w 23"/>
                <a:gd name="T1" fmla="*/ 101 h 101"/>
                <a:gd name="T2" fmla="*/ 23 w 23"/>
                <a:gd name="T3" fmla="*/ 0 h 101"/>
                <a:gd name="T4" fmla="*/ 5 w 23"/>
                <a:gd name="T5" fmla="*/ 101 h 101"/>
              </a:gdLst>
              <a:ahLst/>
              <a:cxnLst>
                <a:cxn ang="0">
                  <a:pos x="T0" y="T1"/>
                </a:cxn>
                <a:cxn ang="0">
                  <a:pos x="T2" y="T3"/>
                </a:cxn>
                <a:cxn ang="0">
                  <a:pos x="T4" y="T5"/>
                </a:cxn>
              </a:cxnLst>
              <a:rect l="0" t="0" r="r" b="b"/>
              <a:pathLst>
                <a:path w="23" h="101">
                  <a:moveTo>
                    <a:pt x="5" y="101"/>
                  </a:moveTo>
                  <a:cubicBezTo>
                    <a:pt x="0" y="65"/>
                    <a:pt x="2" y="31"/>
                    <a:pt x="23" y="0"/>
                  </a:cubicBezTo>
                  <a:cubicBezTo>
                    <a:pt x="14" y="33"/>
                    <a:pt x="6" y="66"/>
                    <a:pt x="5" y="101"/>
                  </a:cubicBezTo>
                  <a:close/>
                </a:path>
              </a:pathLst>
            </a:custGeom>
            <a:solidFill>
              <a:srgbClr val="FDFDF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3" name="íŝlídé"/>
            <p:cNvSpPr/>
            <p:nvPr/>
          </p:nvSpPr>
          <p:spPr bwMode="auto">
            <a:xfrm>
              <a:off x="7561263" y="5078413"/>
              <a:ext cx="203200" cy="233363"/>
            </a:xfrm>
            <a:custGeom>
              <a:avLst/>
              <a:gdLst>
                <a:gd name="T0" fmla="*/ 43 w 44"/>
                <a:gd name="T1" fmla="*/ 6 h 51"/>
                <a:gd name="T2" fmla="*/ 41 w 44"/>
                <a:gd name="T3" fmla="*/ 12 h 51"/>
                <a:gd name="T4" fmla="*/ 6 w 44"/>
                <a:gd name="T5" fmla="*/ 48 h 51"/>
                <a:gd name="T6" fmla="*/ 1 w 44"/>
                <a:gd name="T7" fmla="*/ 48 h 51"/>
                <a:gd name="T8" fmla="*/ 2 w 44"/>
                <a:gd name="T9" fmla="*/ 43 h 51"/>
                <a:gd name="T10" fmla="*/ 36 w 44"/>
                <a:gd name="T11" fmla="*/ 3 h 51"/>
                <a:gd name="T12" fmla="*/ 41 w 44"/>
                <a:gd name="T13" fmla="*/ 0 h 51"/>
                <a:gd name="T14" fmla="*/ 43 w 44"/>
                <a:gd name="T15" fmla="*/ 6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51">
                  <a:moveTo>
                    <a:pt x="43" y="6"/>
                  </a:moveTo>
                  <a:cubicBezTo>
                    <a:pt x="43" y="7"/>
                    <a:pt x="42" y="10"/>
                    <a:pt x="41" y="12"/>
                  </a:cubicBezTo>
                  <a:cubicBezTo>
                    <a:pt x="34" y="28"/>
                    <a:pt x="22" y="40"/>
                    <a:pt x="6" y="48"/>
                  </a:cubicBezTo>
                  <a:cubicBezTo>
                    <a:pt x="4" y="49"/>
                    <a:pt x="3" y="51"/>
                    <a:pt x="1" y="48"/>
                  </a:cubicBezTo>
                  <a:cubicBezTo>
                    <a:pt x="0" y="46"/>
                    <a:pt x="1" y="45"/>
                    <a:pt x="2" y="43"/>
                  </a:cubicBezTo>
                  <a:cubicBezTo>
                    <a:pt x="15" y="31"/>
                    <a:pt x="27" y="19"/>
                    <a:pt x="36" y="3"/>
                  </a:cubicBezTo>
                  <a:cubicBezTo>
                    <a:pt x="37" y="1"/>
                    <a:pt x="39" y="0"/>
                    <a:pt x="41" y="0"/>
                  </a:cubicBezTo>
                  <a:cubicBezTo>
                    <a:pt x="44" y="1"/>
                    <a:pt x="42" y="4"/>
                    <a:pt x="43" y="6"/>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6" name="íṥļïde"/>
            <p:cNvSpPr/>
            <p:nvPr/>
          </p:nvSpPr>
          <p:spPr bwMode="auto">
            <a:xfrm>
              <a:off x="5924550" y="4346575"/>
              <a:ext cx="74613" cy="317500"/>
            </a:xfrm>
            <a:custGeom>
              <a:avLst/>
              <a:gdLst>
                <a:gd name="T0" fmla="*/ 12 w 16"/>
                <a:gd name="T1" fmla="*/ 0 h 69"/>
                <a:gd name="T2" fmla="*/ 7 w 16"/>
                <a:gd name="T3" fmla="*/ 69 h 69"/>
                <a:gd name="T4" fmla="*/ 12 w 16"/>
                <a:gd name="T5" fmla="*/ 0 h 69"/>
              </a:gdLst>
              <a:ahLst/>
              <a:cxnLst>
                <a:cxn ang="0">
                  <a:pos x="T0" y="T1"/>
                </a:cxn>
                <a:cxn ang="0">
                  <a:pos x="T2" y="T3"/>
                </a:cxn>
                <a:cxn ang="0">
                  <a:pos x="T4" y="T5"/>
                </a:cxn>
              </a:cxnLst>
              <a:rect l="0" t="0" r="r" b="b"/>
              <a:pathLst>
                <a:path w="16" h="69">
                  <a:moveTo>
                    <a:pt x="12" y="0"/>
                  </a:moveTo>
                  <a:cubicBezTo>
                    <a:pt x="16" y="13"/>
                    <a:pt x="13" y="59"/>
                    <a:pt x="7" y="69"/>
                  </a:cubicBezTo>
                  <a:cubicBezTo>
                    <a:pt x="0" y="45"/>
                    <a:pt x="10" y="23"/>
                    <a:pt x="12" y="0"/>
                  </a:cubicBezTo>
                  <a:close/>
                </a:path>
              </a:pathLst>
            </a:custGeom>
            <a:solidFill>
              <a:srgbClr val="F8F8F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78" name="iṩľîḍe"/>
            <p:cNvSpPr/>
            <p:nvPr/>
          </p:nvSpPr>
          <p:spPr bwMode="auto">
            <a:xfrm>
              <a:off x="4833938" y="3090863"/>
              <a:ext cx="169863" cy="114300"/>
            </a:xfrm>
            <a:custGeom>
              <a:avLst/>
              <a:gdLst>
                <a:gd name="T0" fmla="*/ 23 w 37"/>
                <a:gd name="T1" fmla="*/ 0 h 25"/>
                <a:gd name="T2" fmla="*/ 31 w 37"/>
                <a:gd name="T3" fmla="*/ 7 h 25"/>
                <a:gd name="T4" fmla="*/ 36 w 37"/>
                <a:gd name="T5" fmla="*/ 20 h 25"/>
                <a:gd name="T6" fmla="*/ 25 w 37"/>
                <a:gd name="T7" fmla="*/ 18 h 25"/>
                <a:gd name="T8" fmla="*/ 5 w 37"/>
                <a:gd name="T9" fmla="*/ 14 h 25"/>
                <a:gd name="T10" fmla="*/ 1 w 37"/>
                <a:gd name="T11" fmla="*/ 12 h 25"/>
                <a:gd name="T12" fmla="*/ 4 w 37"/>
                <a:gd name="T13" fmla="*/ 9 h 25"/>
                <a:gd name="T14" fmla="*/ 23 w 37"/>
                <a:gd name="T15" fmla="*/ 0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5">
                  <a:moveTo>
                    <a:pt x="23" y="0"/>
                  </a:moveTo>
                  <a:cubicBezTo>
                    <a:pt x="25" y="3"/>
                    <a:pt x="26" y="6"/>
                    <a:pt x="31" y="7"/>
                  </a:cubicBezTo>
                  <a:cubicBezTo>
                    <a:pt x="37" y="9"/>
                    <a:pt x="33" y="16"/>
                    <a:pt x="36" y="20"/>
                  </a:cubicBezTo>
                  <a:cubicBezTo>
                    <a:pt x="32" y="20"/>
                    <a:pt x="28" y="15"/>
                    <a:pt x="25" y="18"/>
                  </a:cubicBezTo>
                  <a:cubicBezTo>
                    <a:pt x="16" y="25"/>
                    <a:pt x="11" y="16"/>
                    <a:pt x="5" y="14"/>
                  </a:cubicBezTo>
                  <a:cubicBezTo>
                    <a:pt x="3" y="14"/>
                    <a:pt x="1" y="14"/>
                    <a:pt x="1" y="12"/>
                  </a:cubicBezTo>
                  <a:cubicBezTo>
                    <a:pt x="0" y="9"/>
                    <a:pt x="3" y="10"/>
                    <a:pt x="4" y="9"/>
                  </a:cubicBezTo>
                  <a:cubicBezTo>
                    <a:pt x="11" y="7"/>
                    <a:pt x="18" y="5"/>
                    <a:pt x="23" y="0"/>
                  </a:cubicBezTo>
                  <a:close/>
                </a:path>
              </a:pathLst>
            </a:custGeom>
            <a:solidFill>
              <a:srgbClr val="FDFDF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0" name="î$ḷiḋé"/>
            <p:cNvSpPr/>
            <p:nvPr/>
          </p:nvSpPr>
          <p:spPr bwMode="auto">
            <a:xfrm>
              <a:off x="3662363" y="3103563"/>
              <a:ext cx="111125" cy="363538"/>
            </a:xfrm>
            <a:custGeom>
              <a:avLst/>
              <a:gdLst>
                <a:gd name="T0" fmla="*/ 1 w 24"/>
                <a:gd name="T1" fmla="*/ 79 h 79"/>
                <a:gd name="T2" fmla="*/ 4 w 24"/>
                <a:gd name="T3" fmla="*/ 56 h 79"/>
                <a:gd name="T4" fmla="*/ 13 w 24"/>
                <a:gd name="T5" fmla="*/ 19 h 79"/>
                <a:gd name="T6" fmla="*/ 14 w 24"/>
                <a:gd name="T7" fmla="*/ 5 h 79"/>
                <a:gd name="T8" fmla="*/ 14 w 24"/>
                <a:gd name="T9" fmla="*/ 0 h 79"/>
                <a:gd name="T10" fmla="*/ 21 w 24"/>
                <a:gd name="T11" fmla="*/ 0 h 79"/>
                <a:gd name="T12" fmla="*/ 22 w 24"/>
                <a:gd name="T13" fmla="*/ 5 h 79"/>
                <a:gd name="T14" fmla="*/ 14 w 24"/>
                <a:gd name="T15" fmla="*/ 36 h 79"/>
                <a:gd name="T16" fmla="*/ 3 w 24"/>
                <a:gd name="T17" fmla="*/ 77 h 79"/>
                <a:gd name="T18" fmla="*/ 1 w 24"/>
                <a:gd name="T1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79">
                  <a:moveTo>
                    <a:pt x="1" y="79"/>
                  </a:moveTo>
                  <a:cubicBezTo>
                    <a:pt x="0" y="71"/>
                    <a:pt x="3" y="64"/>
                    <a:pt x="4" y="56"/>
                  </a:cubicBezTo>
                  <a:cubicBezTo>
                    <a:pt x="7" y="44"/>
                    <a:pt x="10" y="31"/>
                    <a:pt x="13" y="19"/>
                  </a:cubicBezTo>
                  <a:cubicBezTo>
                    <a:pt x="14" y="14"/>
                    <a:pt x="14" y="10"/>
                    <a:pt x="14" y="5"/>
                  </a:cubicBezTo>
                  <a:cubicBezTo>
                    <a:pt x="13" y="3"/>
                    <a:pt x="11" y="1"/>
                    <a:pt x="14" y="0"/>
                  </a:cubicBezTo>
                  <a:cubicBezTo>
                    <a:pt x="16" y="0"/>
                    <a:pt x="19" y="0"/>
                    <a:pt x="21" y="0"/>
                  </a:cubicBezTo>
                  <a:cubicBezTo>
                    <a:pt x="24" y="1"/>
                    <a:pt x="23" y="4"/>
                    <a:pt x="22" y="5"/>
                  </a:cubicBezTo>
                  <a:cubicBezTo>
                    <a:pt x="21" y="16"/>
                    <a:pt x="17" y="26"/>
                    <a:pt x="14" y="36"/>
                  </a:cubicBezTo>
                  <a:cubicBezTo>
                    <a:pt x="9" y="49"/>
                    <a:pt x="4" y="63"/>
                    <a:pt x="3" y="77"/>
                  </a:cubicBezTo>
                  <a:cubicBezTo>
                    <a:pt x="3" y="78"/>
                    <a:pt x="2" y="79"/>
                    <a:pt x="1" y="79"/>
                  </a:cubicBezTo>
                  <a:close/>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1" name="îŝḻïḓe"/>
            <p:cNvSpPr/>
            <p:nvPr/>
          </p:nvSpPr>
          <p:spPr bwMode="auto">
            <a:xfrm>
              <a:off x="4902200" y="4056063"/>
              <a:ext cx="87313" cy="336550"/>
            </a:xfrm>
            <a:custGeom>
              <a:avLst/>
              <a:gdLst>
                <a:gd name="T0" fmla="*/ 2 w 19"/>
                <a:gd name="T1" fmla="*/ 73 h 73"/>
                <a:gd name="T2" fmla="*/ 0 w 19"/>
                <a:gd name="T3" fmla="*/ 71 h 73"/>
                <a:gd name="T4" fmla="*/ 18 w 19"/>
                <a:gd name="T5" fmla="*/ 0 h 73"/>
                <a:gd name="T6" fmla="*/ 16 w 19"/>
                <a:gd name="T7" fmla="*/ 27 h 73"/>
                <a:gd name="T8" fmla="*/ 2 w 19"/>
                <a:gd name="T9" fmla="*/ 73 h 73"/>
              </a:gdLst>
              <a:ahLst/>
              <a:cxnLst>
                <a:cxn ang="0">
                  <a:pos x="T0" y="T1"/>
                </a:cxn>
                <a:cxn ang="0">
                  <a:pos x="T2" y="T3"/>
                </a:cxn>
                <a:cxn ang="0">
                  <a:pos x="T4" y="T5"/>
                </a:cxn>
                <a:cxn ang="0">
                  <a:pos x="T6" y="T7"/>
                </a:cxn>
                <a:cxn ang="0">
                  <a:pos x="T8" y="T9"/>
                </a:cxn>
              </a:cxnLst>
              <a:rect l="0" t="0" r="r" b="b"/>
              <a:pathLst>
                <a:path w="19" h="73">
                  <a:moveTo>
                    <a:pt x="2" y="73"/>
                  </a:moveTo>
                  <a:cubicBezTo>
                    <a:pt x="1" y="73"/>
                    <a:pt x="1" y="72"/>
                    <a:pt x="0" y="71"/>
                  </a:cubicBezTo>
                  <a:cubicBezTo>
                    <a:pt x="1" y="46"/>
                    <a:pt x="11" y="23"/>
                    <a:pt x="18" y="0"/>
                  </a:cubicBezTo>
                  <a:cubicBezTo>
                    <a:pt x="19" y="9"/>
                    <a:pt x="19" y="18"/>
                    <a:pt x="16" y="27"/>
                  </a:cubicBezTo>
                  <a:cubicBezTo>
                    <a:pt x="11" y="43"/>
                    <a:pt x="5" y="58"/>
                    <a:pt x="2" y="73"/>
                  </a:cubicBezTo>
                  <a:close/>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2" name="ïsḷiḍé"/>
            <p:cNvSpPr/>
            <p:nvPr/>
          </p:nvSpPr>
          <p:spPr bwMode="auto">
            <a:xfrm>
              <a:off x="7008813" y="3587750"/>
              <a:ext cx="96838" cy="109538"/>
            </a:xfrm>
            <a:custGeom>
              <a:avLst/>
              <a:gdLst>
                <a:gd name="T0" fmla="*/ 5 w 21"/>
                <a:gd name="T1" fmla="*/ 23 h 24"/>
                <a:gd name="T2" fmla="*/ 7 w 21"/>
                <a:gd name="T3" fmla="*/ 4 h 24"/>
                <a:gd name="T4" fmla="*/ 14 w 21"/>
                <a:gd name="T5" fmla="*/ 3 h 24"/>
                <a:gd name="T6" fmla="*/ 19 w 21"/>
                <a:gd name="T7" fmla="*/ 15 h 24"/>
                <a:gd name="T8" fmla="*/ 9 w 21"/>
                <a:gd name="T9" fmla="*/ 18 h 24"/>
                <a:gd name="T10" fmla="*/ 5 w 21"/>
                <a:gd name="T11" fmla="*/ 24 h 24"/>
                <a:gd name="T12" fmla="*/ 5 w 21"/>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5" y="23"/>
                  </a:moveTo>
                  <a:cubicBezTo>
                    <a:pt x="0" y="17"/>
                    <a:pt x="3" y="11"/>
                    <a:pt x="7" y="4"/>
                  </a:cubicBezTo>
                  <a:cubicBezTo>
                    <a:pt x="9" y="0"/>
                    <a:pt x="11" y="1"/>
                    <a:pt x="14" y="3"/>
                  </a:cubicBezTo>
                  <a:cubicBezTo>
                    <a:pt x="18" y="6"/>
                    <a:pt x="21" y="11"/>
                    <a:pt x="19" y="15"/>
                  </a:cubicBezTo>
                  <a:cubicBezTo>
                    <a:pt x="18" y="19"/>
                    <a:pt x="13" y="19"/>
                    <a:pt x="9" y="18"/>
                  </a:cubicBezTo>
                  <a:cubicBezTo>
                    <a:pt x="3" y="16"/>
                    <a:pt x="6" y="21"/>
                    <a:pt x="5" y="24"/>
                  </a:cubicBezTo>
                  <a:cubicBezTo>
                    <a:pt x="5" y="24"/>
                    <a:pt x="5" y="23"/>
                    <a:pt x="5" y="23"/>
                  </a:cubicBezTo>
                  <a:close/>
                </a:path>
              </a:pathLst>
            </a:custGeom>
            <a:solidFill>
              <a:srgbClr val="FDFDF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3" name="îṣḻíḑé"/>
            <p:cNvSpPr/>
            <p:nvPr/>
          </p:nvSpPr>
          <p:spPr bwMode="auto">
            <a:xfrm>
              <a:off x="5865813" y="2805113"/>
              <a:ext cx="106363" cy="165100"/>
            </a:xfrm>
            <a:custGeom>
              <a:avLst/>
              <a:gdLst>
                <a:gd name="T0" fmla="*/ 23 w 23"/>
                <a:gd name="T1" fmla="*/ 21 h 36"/>
                <a:gd name="T2" fmla="*/ 3 w 23"/>
                <a:gd name="T3" fmla="*/ 36 h 36"/>
                <a:gd name="T4" fmla="*/ 4 w 23"/>
                <a:gd name="T5" fmla="*/ 25 h 36"/>
                <a:gd name="T6" fmla="*/ 13 w 23"/>
                <a:gd name="T7" fmla="*/ 9 h 36"/>
                <a:gd name="T8" fmla="*/ 14 w 23"/>
                <a:gd name="T9" fmla="*/ 0 h 36"/>
                <a:gd name="T10" fmla="*/ 18 w 23"/>
                <a:gd name="T11" fmla="*/ 9 h 36"/>
                <a:gd name="T12" fmla="*/ 23 w 23"/>
                <a:gd name="T13" fmla="*/ 21 h 36"/>
              </a:gdLst>
              <a:ahLst/>
              <a:cxnLst>
                <a:cxn ang="0">
                  <a:pos x="T0" y="T1"/>
                </a:cxn>
                <a:cxn ang="0">
                  <a:pos x="T2" y="T3"/>
                </a:cxn>
                <a:cxn ang="0">
                  <a:pos x="T4" y="T5"/>
                </a:cxn>
                <a:cxn ang="0">
                  <a:pos x="T6" y="T7"/>
                </a:cxn>
                <a:cxn ang="0">
                  <a:pos x="T8" y="T9"/>
                </a:cxn>
                <a:cxn ang="0">
                  <a:pos x="T10" y="T11"/>
                </a:cxn>
                <a:cxn ang="0">
                  <a:pos x="T12" y="T13"/>
                </a:cxn>
              </a:cxnLst>
              <a:rect l="0" t="0" r="r" b="b"/>
              <a:pathLst>
                <a:path w="23" h="36">
                  <a:moveTo>
                    <a:pt x="23" y="21"/>
                  </a:moveTo>
                  <a:cubicBezTo>
                    <a:pt x="15" y="24"/>
                    <a:pt x="6" y="25"/>
                    <a:pt x="3" y="36"/>
                  </a:cubicBezTo>
                  <a:cubicBezTo>
                    <a:pt x="0" y="30"/>
                    <a:pt x="1" y="26"/>
                    <a:pt x="4" y="25"/>
                  </a:cubicBezTo>
                  <a:cubicBezTo>
                    <a:pt x="13" y="22"/>
                    <a:pt x="11" y="15"/>
                    <a:pt x="13" y="9"/>
                  </a:cubicBezTo>
                  <a:cubicBezTo>
                    <a:pt x="13" y="6"/>
                    <a:pt x="11" y="0"/>
                    <a:pt x="14" y="0"/>
                  </a:cubicBezTo>
                  <a:cubicBezTo>
                    <a:pt x="19" y="0"/>
                    <a:pt x="17" y="6"/>
                    <a:pt x="18" y="9"/>
                  </a:cubicBezTo>
                  <a:cubicBezTo>
                    <a:pt x="19" y="13"/>
                    <a:pt x="21" y="17"/>
                    <a:pt x="23" y="21"/>
                  </a:cubicBezTo>
                  <a:close/>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4" name="ï$1íḋe"/>
            <p:cNvSpPr/>
            <p:nvPr/>
          </p:nvSpPr>
          <p:spPr bwMode="auto">
            <a:xfrm>
              <a:off x="6731000" y="2868613"/>
              <a:ext cx="79375" cy="115888"/>
            </a:xfrm>
            <a:custGeom>
              <a:avLst/>
              <a:gdLst>
                <a:gd name="T0" fmla="*/ 17 w 17"/>
                <a:gd name="T1" fmla="*/ 25 h 25"/>
                <a:gd name="T2" fmla="*/ 0 w 17"/>
                <a:gd name="T3" fmla="*/ 18 h 25"/>
                <a:gd name="T4" fmla="*/ 4 w 17"/>
                <a:gd name="T5" fmla="*/ 4 h 25"/>
                <a:gd name="T6" fmla="*/ 9 w 17"/>
                <a:gd name="T7" fmla="*/ 3 h 25"/>
                <a:gd name="T8" fmla="*/ 14 w 17"/>
                <a:gd name="T9" fmla="*/ 13 h 25"/>
                <a:gd name="T10" fmla="*/ 17 w 17"/>
                <a:gd name="T11" fmla="*/ 25 h 25"/>
              </a:gdLst>
              <a:ahLst/>
              <a:cxnLst>
                <a:cxn ang="0">
                  <a:pos x="T0" y="T1"/>
                </a:cxn>
                <a:cxn ang="0">
                  <a:pos x="T2" y="T3"/>
                </a:cxn>
                <a:cxn ang="0">
                  <a:pos x="T4" y="T5"/>
                </a:cxn>
                <a:cxn ang="0">
                  <a:pos x="T6" y="T7"/>
                </a:cxn>
                <a:cxn ang="0">
                  <a:pos x="T8" y="T9"/>
                </a:cxn>
                <a:cxn ang="0">
                  <a:pos x="T10" y="T11"/>
                </a:cxn>
              </a:cxnLst>
              <a:rect l="0" t="0" r="r" b="b"/>
              <a:pathLst>
                <a:path w="17" h="25">
                  <a:moveTo>
                    <a:pt x="17" y="25"/>
                  </a:moveTo>
                  <a:cubicBezTo>
                    <a:pt x="10" y="24"/>
                    <a:pt x="6" y="20"/>
                    <a:pt x="0" y="18"/>
                  </a:cubicBezTo>
                  <a:cubicBezTo>
                    <a:pt x="1" y="13"/>
                    <a:pt x="3" y="9"/>
                    <a:pt x="4" y="4"/>
                  </a:cubicBezTo>
                  <a:cubicBezTo>
                    <a:pt x="5" y="0"/>
                    <a:pt x="7" y="1"/>
                    <a:pt x="9" y="3"/>
                  </a:cubicBezTo>
                  <a:cubicBezTo>
                    <a:pt x="12" y="6"/>
                    <a:pt x="13" y="10"/>
                    <a:pt x="14" y="13"/>
                  </a:cubicBezTo>
                  <a:cubicBezTo>
                    <a:pt x="14" y="17"/>
                    <a:pt x="16" y="21"/>
                    <a:pt x="17" y="25"/>
                  </a:cubicBezTo>
                  <a:close/>
                </a:path>
              </a:pathLst>
            </a:custGeom>
            <a:solidFill>
              <a:srgbClr val="FAF9F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5" name="íṩlîḍè"/>
            <p:cNvSpPr/>
            <p:nvPr/>
          </p:nvSpPr>
          <p:spPr bwMode="auto">
            <a:xfrm>
              <a:off x="6210300" y="5151438"/>
              <a:ext cx="130175" cy="138113"/>
            </a:xfrm>
            <a:custGeom>
              <a:avLst/>
              <a:gdLst>
                <a:gd name="T0" fmla="*/ 28 w 28"/>
                <a:gd name="T1" fmla="*/ 30 h 30"/>
                <a:gd name="T2" fmla="*/ 0 w 28"/>
                <a:gd name="T3" fmla="*/ 0 h 30"/>
                <a:gd name="T4" fmla="*/ 28 w 28"/>
                <a:gd name="T5" fmla="*/ 30 h 30"/>
              </a:gdLst>
              <a:ahLst/>
              <a:cxnLst>
                <a:cxn ang="0">
                  <a:pos x="T0" y="T1"/>
                </a:cxn>
                <a:cxn ang="0">
                  <a:pos x="T2" y="T3"/>
                </a:cxn>
                <a:cxn ang="0">
                  <a:pos x="T4" y="T5"/>
                </a:cxn>
              </a:cxnLst>
              <a:rect l="0" t="0" r="r" b="b"/>
              <a:pathLst>
                <a:path w="28" h="30">
                  <a:moveTo>
                    <a:pt x="28" y="30"/>
                  </a:moveTo>
                  <a:cubicBezTo>
                    <a:pt x="17" y="22"/>
                    <a:pt x="4" y="15"/>
                    <a:pt x="0" y="0"/>
                  </a:cubicBezTo>
                  <a:cubicBezTo>
                    <a:pt x="12" y="8"/>
                    <a:pt x="22" y="17"/>
                    <a:pt x="28" y="30"/>
                  </a:cubicBezTo>
                  <a:close/>
                </a:path>
              </a:pathLst>
            </a:custGeom>
            <a:solidFill>
              <a:srgbClr val="FBF8F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6" name="iśľîḓè"/>
            <p:cNvSpPr/>
            <p:nvPr/>
          </p:nvSpPr>
          <p:spPr bwMode="auto">
            <a:xfrm>
              <a:off x="6454775" y="1646238"/>
              <a:ext cx="111125" cy="160338"/>
            </a:xfrm>
            <a:custGeom>
              <a:avLst/>
              <a:gdLst>
                <a:gd name="T0" fmla="*/ 0 w 24"/>
                <a:gd name="T1" fmla="*/ 2 h 35"/>
                <a:gd name="T2" fmla="*/ 7 w 24"/>
                <a:gd name="T3" fmla="*/ 5 h 35"/>
                <a:gd name="T4" fmla="*/ 21 w 24"/>
                <a:gd name="T5" fmla="*/ 24 h 35"/>
                <a:gd name="T6" fmla="*/ 23 w 24"/>
                <a:gd name="T7" fmla="*/ 28 h 35"/>
                <a:gd name="T8" fmla="*/ 22 w 24"/>
                <a:gd name="T9" fmla="*/ 34 h 35"/>
                <a:gd name="T10" fmla="*/ 18 w 24"/>
                <a:gd name="T11" fmla="*/ 29 h 35"/>
                <a:gd name="T12" fmla="*/ 0 w 24"/>
                <a:gd name="T13" fmla="*/ 2 h 35"/>
              </a:gdLst>
              <a:ahLst/>
              <a:cxnLst>
                <a:cxn ang="0">
                  <a:pos x="T0" y="T1"/>
                </a:cxn>
                <a:cxn ang="0">
                  <a:pos x="T2" y="T3"/>
                </a:cxn>
                <a:cxn ang="0">
                  <a:pos x="T4" y="T5"/>
                </a:cxn>
                <a:cxn ang="0">
                  <a:pos x="T6" y="T7"/>
                </a:cxn>
                <a:cxn ang="0">
                  <a:pos x="T8" y="T9"/>
                </a:cxn>
                <a:cxn ang="0">
                  <a:pos x="T10" y="T11"/>
                </a:cxn>
                <a:cxn ang="0">
                  <a:pos x="T12" y="T13"/>
                </a:cxn>
              </a:cxnLst>
              <a:rect l="0" t="0" r="r" b="b"/>
              <a:pathLst>
                <a:path w="24" h="35">
                  <a:moveTo>
                    <a:pt x="0" y="2"/>
                  </a:moveTo>
                  <a:cubicBezTo>
                    <a:pt x="4" y="0"/>
                    <a:pt x="5" y="3"/>
                    <a:pt x="7" y="5"/>
                  </a:cubicBezTo>
                  <a:cubicBezTo>
                    <a:pt x="11" y="12"/>
                    <a:pt x="16" y="18"/>
                    <a:pt x="21" y="24"/>
                  </a:cubicBezTo>
                  <a:cubicBezTo>
                    <a:pt x="21" y="25"/>
                    <a:pt x="23" y="26"/>
                    <a:pt x="23" y="28"/>
                  </a:cubicBezTo>
                  <a:cubicBezTo>
                    <a:pt x="23" y="30"/>
                    <a:pt x="24" y="33"/>
                    <a:pt x="22" y="34"/>
                  </a:cubicBezTo>
                  <a:cubicBezTo>
                    <a:pt x="18" y="35"/>
                    <a:pt x="19" y="31"/>
                    <a:pt x="18" y="29"/>
                  </a:cubicBezTo>
                  <a:cubicBezTo>
                    <a:pt x="14" y="19"/>
                    <a:pt x="6" y="11"/>
                    <a:pt x="0" y="2"/>
                  </a:cubicBezTo>
                  <a:close/>
                </a:path>
              </a:pathLst>
            </a:custGeom>
            <a:solidFill>
              <a:srgbClr val="EDEDE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7" name="ïṡḷîďê"/>
            <p:cNvSpPr/>
            <p:nvPr/>
          </p:nvSpPr>
          <p:spPr bwMode="auto">
            <a:xfrm>
              <a:off x="5699125" y="2836863"/>
              <a:ext cx="69850" cy="169863"/>
            </a:xfrm>
            <a:custGeom>
              <a:avLst/>
              <a:gdLst>
                <a:gd name="T0" fmla="*/ 15 w 15"/>
                <a:gd name="T1" fmla="*/ 0 h 37"/>
                <a:gd name="T2" fmla="*/ 0 w 15"/>
                <a:gd name="T3" fmla="*/ 37 h 37"/>
                <a:gd name="T4" fmla="*/ 15 w 15"/>
                <a:gd name="T5" fmla="*/ 0 h 37"/>
              </a:gdLst>
              <a:ahLst/>
              <a:cxnLst>
                <a:cxn ang="0">
                  <a:pos x="T0" y="T1"/>
                </a:cxn>
                <a:cxn ang="0">
                  <a:pos x="T2" y="T3"/>
                </a:cxn>
                <a:cxn ang="0">
                  <a:pos x="T4" y="T5"/>
                </a:cxn>
              </a:cxnLst>
              <a:rect l="0" t="0" r="r" b="b"/>
              <a:pathLst>
                <a:path w="15" h="37">
                  <a:moveTo>
                    <a:pt x="15" y="0"/>
                  </a:moveTo>
                  <a:cubicBezTo>
                    <a:pt x="12" y="13"/>
                    <a:pt x="5" y="25"/>
                    <a:pt x="0" y="37"/>
                  </a:cubicBezTo>
                  <a:cubicBezTo>
                    <a:pt x="2" y="23"/>
                    <a:pt x="5" y="10"/>
                    <a:pt x="15" y="0"/>
                  </a:cubicBezTo>
                  <a:close/>
                </a:path>
              </a:pathLst>
            </a:custGeom>
            <a:solidFill>
              <a:srgbClr val="EDECE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8" name="íš1ïďê"/>
            <p:cNvSpPr/>
            <p:nvPr/>
          </p:nvSpPr>
          <p:spPr bwMode="auto">
            <a:xfrm>
              <a:off x="6745288" y="5437188"/>
              <a:ext cx="161925" cy="53975"/>
            </a:xfrm>
            <a:custGeom>
              <a:avLst/>
              <a:gdLst>
                <a:gd name="T0" fmla="*/ 35 w 35"/>
                <a:gd name="T1" fmla="*/ 0 h 12"/>
                <a:gd name="T2" fmla="*/ 0 w 35"/>
                <a:gd name="T3" fmla="*/ 12 h 12"/>
                <a:gd name="T4" fmla="*/ 35 w 35"/>
                <a:gd name="T5" fmla="*/ 0 h 12"/>
              </a:gdLst>
              <a:ahLst/>
              <a:cxnLst>
                <a:cxn ang="0">
                  <a:pos x="T0" y="T1"/>
                </a:cxn>
                <a:cxn ang="0">
                  <a:pos x="T2" y="T3"/>
                </a:cxn>
                <a:cxn ang="0">
                  <a:pos x="T4" y="T5"/>
                </a:cxn>
              </a:cxnLst>
              <a:rect l="0" t="0" r="r" b="b"/>
              <a:pathLst>
                <a:path w="35" h="12">
                  <a:moveTo>
                    <a:pt x="35" y="0"/>
                  </a:moveTo>
                  <a:cubicBezTo>
                    <a:pt x="24" y="5"/>
                    <a:pt x="13" y="12"/>
                    <a:pt x="0" y="12"/>
                  </a:cubicBezTo>
                  <a:cubicBezTo>
                    <a:pt x="10" y="2"/>
                    <a:pt x="23" y="2"/>
                    <a:pt x="35" y="0"/>
                  </a:cubicBezTo>
                  <a:close/>
                </a:path>
              </a:pathLst>
            </a:custGeom>
            <a:solidFill>
              <a:srgbClr val="F2E7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89" name="i$ļiḋê"/>
            <p:cNvSpPr/>
            <p:nvPr/>
          </p:nvSpPr>
          <p:spPr bwMode="auto">
            <a:xfrm>
              <a:off x="5842000" y="4291013"/>
              <a:ext cx="33338" cy="215900"/>
            </a:xfrm>
            <a:custGeom>
              <a:avLst/>
              <a:gdLst>
                <a:gd name="T0" fmla="*/ 0 w 7"/>
                <a:gd name="T1" fmla="*/ 47 h 47"/>
                <a:gd name="T2" fmla="*/ 2 w 7"/>
                <a:gd name="T3" fmla="*/ 30 h 47"/>
                <a:gd name="T4" fmla="*/ 2 w 7"/>
                <a:gd name="T5" fmla="*/ 4 h 47"/>
                <a:gd name="T6" fmla="*/ 4 w 7"/>
                <a:gd name="T7" fmla="*/ 0 h 47"/>
                <a:gd name="T8" fmla="*/ 6 w 7"/>
                <a:gd name="T9" fmla="*/ 4 h 47"/>
                <a:gd name="T10" fmla="*/ 5 w 7"/>
                <a:gd name="T11" fmla="*/ 22 h 47"/>
                <a:gd name="T12" fmla="*/ 2 w 7"/>
                <a:gd name="T13" fmla="*/ 47 h 47"/>
                <a:gd name="T14" fmla="*/ 0 w 7"/>
                <a:gd name="T15" fmla="*/ 47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7">
                  <a:moveTo>
                    <a:pt x="0" y="47"/>
                  </a:moveTo>
                  <a:cubicBezTo>
                    <a:pt x="3" y="41"/>
                    <a:pt x="2" y="35"/>
                    <a:pt x="2" y="30"/>
                  </a:cubicBezTo>
                  <a:cubicBezTo>
                    <a:pt x="2" y="21"/>
                    <a:pt x="2" y="13"/>
                    <a:pt x="2" y="4"/>
                  </a:cubicBezTo>
                  <a:cubicBezTo>
                    <a:pt x="2" y="3"/>
                    <a:pt x="1" y="1"/>
                    <a:pt x="4" y="0"/>
                  </a:cubicBezTo>
                  <a:cubicBezTo>
                    <a:pt x="7" y="0"/>
                    <a:pt x="6" y="3"/>
                    <a:pt x="6" y="4"/>
                  </a:cubicBezTo>
                  <a:cubicBezTo>
                    <a:pt x="6" y="10"/>
                    <a:pt x="5" y="16"/>
                    <a:pt x="5" y="22"/>
                  </a:cubicBezTo>
                  <a:cubicBezTo>
                    <a:pt x="4" y="30"/>
                    <a:pt x="3" y="39"/>
                    <a:pt x="2" y="47"/>
                  </a:cubicBezTo>
                  <a:cubicBezTo>
                    <a:pt x="1" y="47"/>
                    <a:pt x="1" y="47"/>
                    <a:pt x="0" y="47"/>
                  </a:cubicBezTo>
                  <a:close/>
                </a:path>
              </a:pathLst>
            </a:custGeom>
            <a:solidFill>
              <a:srgbClr val="EDECE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0" name="í$ľîḑè"/>
            <p:cNvSpPr/>
            <p:nvPr/>
          </p:nvSpPr>
          <p:spPr bwMode="auto">
            <a:xfrm>
              <a:off x="5791200" y="4608513"/>
              <a:ext cx="96838" cy="184150"/>
            </a:xfrm>
            <a:custGeom>
              <a:avLst/>
              <a:gdLst>
                <a:gd name="T0" fmla="*/ 21 w 21"/>
                <a:gd name="T1" fmla="*/ 40 h 40"/>
                <a:gd name="T2" fmla="*/ 0 w 21"/>
                <a:gd name="T3" fmla="*/ 0 h 40"/>
                <a:gd name="T4" fmla="*/ 21 w 21"/>
                <a:gd name="T5" fmla="*/ 40 h 40"/>
              </a:gdLst>
              <a:ahLst/>
              <a:cxnLst>
                <a:cxn ang="0">
                  <a:pos x="T0" y="T1"/>
                </a:cxn>
                <a:cxn ang="0">
                  <a:pos x="T2" y="T3"/>
                </a:cxn>
                <a:cxn ang="0">
                  <a:pos x="T4" y="T5"/>
                </a:cxn>
              </a:cxnLst>
              <a:rect l="0" t="0" r="r" b="b"/>
              <a:pathLst>
                <a:path w="21" h="40">
                  <a:moveTo>
                    <a:pt x="21" y="40"/>
                  </a:moveTo>
                  <a:cubicBezTo>
                    <a:pt x="11" y="28"/>
                    <a:pt x="3" y="16"/>
                    <a:pt x="0" y="0"/>
                  </a:cubicBezTo>
                  <a:cubicBezTo>
                    <a:pt x="7" y="13"/>
                    <a:pt x="15" y="26"/>
                    <a:pt x="21" y="40"/>
                  </a:cubicBezTo>
                  <a:close/>
                </a:path>
              </a:pathLst>
            </a:custGeom>
            <a:solidFill>
              <a:srgbClr val="EBDB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1" name="ïśḷide"/>
            <p:cNvSpPr/>
            <p:nvPr/>
          </p:nvSpPr>
          <p:spPr bwMode="auto">
            <a:xfrm>
              <a:off x="5851525" y="1636713"/>
              <a:ext cx="133350" cy="92075"/>
            </a:xfrm>
            <a:custGeom>
              <a:avLst/>
              <a:gdLst>
                <a:gd name="T0" fmla="*/ 0 w 29"/>
                <a:gd name="T1" fmla="*/ 20 h 20"/>
                <a:gd name="T2" fmla="*/ 29 w 29"/>
                <a:gd name="T3" fmla="*/ 0 h 20"/>
                <a:gd name="T4" fmla="*/ 15 w 29"/>
                <a:gd name="T5" fmla="*/ 8 h 20"/>
                <a:gd name="T6" fmla="*/ 0 w 29"/>
                <a:gd name="T7" fmla="*/ 20 h 20"/>
              </a:gdLst>
              <a:ahLst/>
              <a:cxnLst>
                <a:cxn ang="0">
                  <a:pos x="T0" y="T1"/>
                </a:cxn>
                <a:cxn ang="0">
                  <a:pos x="T2" y="T3"/>
                </a:cxn>
                <a:cxn ang="0">
                  <a:pos x="T4" y="T5"/>
                </a:cxn>
                <a:cxn ang="0">
                  <a:pos x="T6" y="T7"/>
                </a:cxn>
              </a:cxnLst>
              <a:rect l="0" t="0" r="r" b="b"/>
              <a:pathLst>
                <a:path w="29" h="20">
                  <a:moveTo>
                    <a:pt x="0" y="20"/>
                  </a:moveTo>
                  <a:cubicBezTo>
                    <a:pt x="5" y="5"/>
                    <a:pt x="17" y="2"/>
                    <a:pt x="29" y="0"/>
                  </a:cubicBezTo>
                  <a:cubicBezTo>
                    <a:pt x="24" y="2"/>
                    <a:pt x="19" y="5"/>
                    <a:pt x="15" y="8"/>
                  </a:cubicBezTo>
                  <a:cubicBezTo>
                    <a:pt x="10" y="12"/>
                    <a:pt x="6" y="16"/>
                    <a:pt x="0" y="20"/>
                  </a:cubicBezTo>
                  <a:close/>
                </a:path>
              </a:pathLst>
            </a:custGeom>
            <a:solidFill>
              <a:srgbClr val="EAE9E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2" name="işḻíḑe"/>
            <p:cNvSpPr/>
            <p:nvPr/>
          </p:nvSpPr>
          <p:spPr bwMode="auto">
            <a:xfrm>
              <a:off x="6653213" y="2119313"/>
              <a:ext cx="23813" cy="157163"/>
            </a:xfrm>
            <a:custGeom>
              <a:avLst/>
              <a:gdLst>
                <a:gd name="T0" fmla="*/ 3 w 5"/>
                <a:gd name="T1" fmla="*/ 34 h 34"/>
                <a:gd name="T2" fmla="*/ 0 w 5"/>
                <a:gd name="T3" fmla="*/ 3 h 34"/>
                <a:gd name="T4" fmla="*/ 2 w 5"/>
                <a:gd name="T5" fmla="*/ 0 h 34"/>
                <a:gd name="T6" fmla="*/ 4 w 5"/>
                <a:gd name="T7" fmla="*/ 2 h 34"/>
                <a:gd name="T8" fmla="*/ 3 w 5"/>
                <a:gd name="T9" fmla="*/ 32 h 34"/>
                <a:gd name="T10" fmla="*/ 3 w 5"/>
                <a:gd name="T11" fmla="*/ 34 h 34"/>
              </a:gdLst>
              <a:ahLst/>
              <a:cxnLst>
                <a:cxn ang="0">
                  <a:pos x="T0" y="T1"/>
                </a:cxn>
                <a:cxn ang="0">
                  <a:pos x="T2" y="T3"/>
                </a:cxn>
                <a:cxn ang="0">
                  <a:pos x="T4" y="T5"/>
                </a:cxn>
                <a:cxn ang="0">
                  <a:pos x="T6" y="T7"/>
                </a:cxn>
                <a:cxn ang="0">
                  <a:pos x="T8" y="T9"/>
                </a:cxn>
                <a:cxn ang="0">
                  <a:pos x="T10" y="T11"/>
                </a:cxn>
              </a:cxnLst>
              <a:rect l="0" t="0" r="r" b="b"/>
              <a:pathLst>
                <a:path w="5" h="34">
                  <a:moveTo>
                    <a:pt x="3" y="34"/>
                  </a:moveTo>
                  <a:cubicBezTo>
                    <a:pt x="2" y="23"/>
                    <a:pt x="0" y="13"/>
                    <a:pt x="0" y="3"/>
                  </a:cubicBezTo>
                  <a:cubicBezTo>
                    <a:pt x="0" y="2"/>
                    <a:pt x="0" y="0"/>
                    <a:pt x="2" y="0"/>
                  </a:cubicBezTo>
                  <a:cubicBezTo>
                    <a:pt x="4" y="0"/>
                    <a:pt x="4" y="1"/>
                    <a:pt x="4" y="2"/>
                  </a:cubicBezTo>
                  <a:cubicBezTo>
                    <a:pt x="4" y="12"/>
                    <a:pt x="5" y="22"/>
                    <a:pt x="3" y="32"/>
                  </a:cubicBezTo>
                  <a:cubicBezTo>
                    <a:pt x="3" y="33"/>
                    <a:pt x="3" y="33"/>
                    <a:pt x="3" y="34"/>
                  </a:cubicBezTo>
                  <a:close/>
                </a:path>
              </a:pathLst>
            </a:custGeom>
            <a:solidFill>
              <a:srgbClr val="E4E2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3" name="ï$ľiďè"/>
            <p:cNvSpPr/>
            <p:nvPr/>
          </p:nvSpPr>
          <p:spPr bwMode="auto">
            <a:xfrm>
              <a:off x="5805488" y="4902200"/>
              <a:ext cx="31750" cy="130175"/>
            </a:xfrm>
            <a:custGeom>
              <a:avLst/>
              <a:gdLst>
                <a:gd name="T0" fmla="*/ 4 w 7"/>
                <a:gd name="T1" fmla="*/ 28 h 28"/>
                <a:gd name="T2" fmla="*/ 5 w 7"/>
                <a:gd name="T3" fmla="*/ 0 h 28"/>
                <a:gd name="T4" fmla="*/ 4 w 7"/>
                <a:gd name="T5" fmla="*/ 28 h 28"/>
              </a:gdLst>
              <a:ahLst/>
              <a:cxnLst>
                <a:cxn ang="0">
                  <a:pos x="T0" y="T1"/>
                </a:cxn>
                <a:cxn ang="0">
                  <a:pos x="T2" y="T3"/>
                </a:cxn>
                <a:cxn ang="0">
                  <a:pos x="T4" y="T5"/>
                </a:cxn>
              </a:cxnLst>
              <a:rect l="0" t="0" r="r" b="b"/>
              <a:pathLst>
                <a:path w="7" h="28">
                  <a:moveTo>
                    <a:pt x="4" y="28"/>
                  </a:moveTo>
                  <a:cubicBezTo>
                    <a:pt x="0" y="18"/>
                    <a:pt x="4" y="9"/>
                    <a:pt x="5" y="0"/>
                  </a:cubicBezTo>
                  <a:cubicBezTo>
                    <a:pt x="7" y="9"/>
                    <a:pt x="4" y="18"/>
                    <a:pt x="4" y="28"/>
                  </a:cubicBezTo>
                  <a:close/>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4" name="iṥľíḍe"/>
            <p:cNvSpPr/>
            <p:nvPr/>
          </p:nvSpPr>
          <p:spPr bwMode="auto">
            <a:xfrm>
              <a:off x="5119688" y="5321300"/>
              <a:ext cx="41275" cy="82550"/>
            </a:xfrm>
            <a:custGeom>
              <a:avLst/>
              <a:gdLst>
                <a:gd name="T0" fmla="*/ 2 w 9"/>
                <a:gd name="T1" fmla="*/ 18 h 18"/>
                <a:gd name="T2" fmla="*/ 4 w 9"/>
                <a:gd name="T3" fmla="*/ 3 h 18"/>
                <a:gd name="T4" fmla="*/ 7 w 9"/>
                <a:gd name="T5" fmla="*/ 1 h 18"/>
                <a:gd name="T6" fmla="*/ 8 w 9"/>
                <a:gd name="T7" fmla="*/ 4 h 18"/>
                <a:gd name="T8" fmla="*/ 2 w 9"/>
                <a:gd name="T9" fmla="*/ 18 h 18"/>
              </a:gdLst>
              <a:ahLst/>
              <a:cxnLst>
                <a:cxn ang="0">
                  <a:pos x="T0" y="T1"/>
                </a:cxn>
                <a:cxn ang="0">
                  <a:pos x="T2" y="T3"/>
                </a:cxn>
                <a:cxn ang="0">
                  <a:pos x="T4" y="T5"/>
                </a:cxn>
                <a:cxn ang="0">
                  <a:pos x="T6" y="T7"/>
                </a:cxn>
                <a:cxn ang="0">
                  <a:pos x="T8" y="T9"/>
                </a:cxn>
              </a:cxnLst>
              <a:rect l="0" t="0" r="r" b="b"/>
              <a:pathLst>
                <a:path w="9" h="18">
                  <a:moveTo>
                    <a:pt x="2" y="18"/>
                  </a:moveTo>
                  <a:cubicBezTo>
                    <a:pt x="0" y="12"/>
                    <a:pt x="2" y="7"/>
                    <a:pt x="4" y="3"/>
                  </a:cubicBezTo>
                  <a:cubicBezTo>
                    <a:pt x="5" y="2"/>
                    <a:pt x="5" y="0"/>
                    <a:pt x="7" y="1"/>
                  </a:cubicBezTo>
                  <a:cubicBezTo>
                    <a:pt x="8" y="1"/>
                    <a:pt x="8" y="3"/>
                    <a:pt x="8" y="4"/>
                  </a:cubicBezTo>
                  <a:cubicBezTo>
                    <a:pt x="9" y="9"/>
                    <a:pt x="6" y="14"/>
                    <a:pt x="2" y="18"/>
                  </a:cubicBezTo>
                  <a:close/>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5" name="ïṧ1îḋé"/>
            <p:cNvSpPr/>
            <p:nvPr/>
          </p:nvSpPr>
          <p:spPr bwMode="auto">
            <a:xfrm>
              <a:off x="6076950" y="2184400"/>
              <a:ext cx="46038" cy="63500"/>
            </a:xfrm>
            <a:custGeom>
              <a:avLst/>
              <a:gdLst>
                <a:gd name="T0" fmla="*/ 8 w 10"/>
                <a:gd name="T1" fmla="*/ 9 h 14"/>
                <a:gd name="T2" fmla="*/ 6 w 10"/>
                <a:gd name="T3" fmla="*/ 13 h 14"/>
                <a:gd name="T4" fmla="*/ 0 w 10"/>
                <a:gd name="T5" fmla="*/ 9 h 14"/>
                <a:gd name="T6" fmla="*/ 5 w 10"/>
                <a:gd name="T7" fmla="*/ 0 h 14"/>
                <a:gd name="T8" fmla="*/ 8 w 10"/>
                <a:gd name="T9" fmla="*/ 9 h 14"/>
              </a:gdLst>
              <a:ahLst/>
              <a:cxnLst>
                <a:cxn ang="0">
                  <a:pos x="T0" y="T1"/>
                </a:cxn>
                <a:cxn ang="0">
                  <a:pos x="T2" y="T3"/>
                </a:cxn>
                <a:cxn ang="0">
                  <a:pos x="T4" y="T5"/>
                </a:cxn>
                <a:cxn ang="0">
                  <a:pos x="T6" y="T7"/>
                </a:cxn>
                <a:cxn ang="0">
                  <a:pos x="T8" y="T9"/>
                </a:cxn>
              </a:cxnLst>
              <a:rect l="0" t="0" r="r" b="b"/>
              <a:pathLst>
                <a:path w="10" h="14">
                  <a:moveTo>
                    <a:pt x="8" y="9"/>
                  </a:moveTo>
                  <a:cubicBezTo>
                    <a:pt x="8" y="11"/>
                    <a:pt x="9" y="14"/>
                    <a:pt x="6" y="13"/>
                  </a:cubicBezTo>
                  <a:cubicBezTo>
                    <a:pt x="3" y="13"/>
                    <a:pt x="0" y="12"/>
                    <a:pt x="0" y="9"/>
                  </a:cubicBezTo>
                  <a:cubicBezTo>
                    <a:pt x="1" y="5"/>
                    <a:pt x="2" y="0"/>
                    <a:pt x="5" y="0"/>
                  </a:cubicBezTo>
                  <a:cubicBezTo>
                    <a:pt x="10" y="1"/>
                    <a:pt x="6" y="7"/>
                    <a:pt x="8" y="9"/>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6" name="ï$ḷíḓé"/>
            <p:cNvSpPr/>
            <p:nvPr/>
          </p:nvSpPr>
          <p:spPr bwMode="auto">
            <a:xfrm>
              <a:off x="6169025" y="1576388"/>
              <a:ext cx="115888" cy="31750"/>
            </a:xfrm>
            <a:custGeom>
              <a:avLst/>
              <a:gdLst>
                <a:gd name="T0" fmla="*/ 22 w 25"/>
                <a:gd name="T1" fmla="*/ 5 h 7"/>
                <a:gd name="T2" fmla="*/ 0 w 25"/>
                <a:gd name="T3" fmla="*/ 5 h 7"/>
                <a:gd name="T4" fmla="*/ 25 w 25"/>
                <a:gd name="T5" fmla="*/ 4 h 7"/>
                <a:gd name="T6" fmla="*/ 22 w 25"/>
                <a:gd name="T7" fmla="*/ 5 h 7"/>
              </a:gdLst>
              <a:ahLst/>
              <a:cxnLst>
                <a:cxn ang="0">
                  <a:pos x="T0" y="T1"/>
                </a:cxn>
                <a:cxn ang="0">
                  <a:pos x="T2" y="T3"/>
                </a:cxn>
                <a:cxn ang="0">
                  <a:pos x="T4" y="T5"/>
                </a:cxn>
                <a:cxn ang="0">
                  <a:pos x="T6" y="T7"/>
                </a:cxn>
              </a:cxnLst>
              <a:rect l="0" t="0" r="r" b="b"/>
              <a:pathLst>
                <a:path w="25" h="7">
                  <a:moveTo>
                    <a:pt x="22" y="5"/>
                  </a:moveTo>
                  <a:cubicBezTo>
                    <a:pt x="15" y="4"/>
                    <a:pt x="8" y="7"/>
                    <a:pt x="0" y="5"/>
                  </a:cubicBezTo>
                  <a:cubicBezTo>
                    <a:pt x="8" y="0"/>
                    <a:pt x="17" y="2"/>
                    <a:pt x="25" y="4"/>
                  </a:cubicBezTo>
                  <a:cubicBezTo>
                    <a:pt x="25" y="7"/>
                    <a:pt x="24" y="6"/>
                    <a:pt x="22" y="5"/>
                  </a:cubicBezTo>
                  <a:close/>
                </a:path>
              </a:pathLst>
            </a:custGeom>
            <a:solidFill>
              <a:srgbClr val="E7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7" name="i$ḷiḓê"/>
            <p:cNvSpPr/>
            <p:nvPr/>
          </p:nvSpPr>
          <p:spPr bwMode="auto">
            <a:xfrm>
              <a:off x="5815013" y="4506913"/>
              <a:ext cx="41275" cy="69850"/>
            </a:xfrm>
            <a:custGeom>
              <a:avLst/>
              <a:gdLst>
                <a:gd name="T0" fmla="*/ 6 w 9"/>
                <a:gd name="T1" fmla="*/ 0 h 15"/>
                <a:gd name="T2" fmla="*/ 8 w 9"/>
                <a:gd name="T3" fmla="*/ 0 h 15"/>
                <a:gd name="T4" fmla="*/ 7 w 9"/>
                <a:gd name="T5" fmla="*/ 10 h 15"/>
                <a:gd name="T6" fmla="*/ 5 w 9"/>
                <a:gd name="T7" fmla="*/ 14 h 15"/>
                <a:gd name="T8" fmla="*/ 1 w 9"/>
                <a:gd name="T9" fmla="*/ 9 h 15"/>
                <a:gd name="T10" fmla="*/ 6 w 9"/>
                <a:gd name="T11" fmla="*/ 0 h 15"/>
              </a:gdLst>
              <a:ahLst/>
              <a:cxnLst>
                <a:cxn ang="0">
                  <a:pos x="T0" y="T1"/>
                </a:cxn>
                <a:cxn ang="0">
                  <a:pos x="T2" y="T3"/>
                </a:cxn>
                <a:cxn ang="0">
                  <a:pos x="T4" y="T5"/>
                </a:cxn>
                <a:cxn ang="0">
                  <a:pos x="T6" y="T7"/>
                </a:cxn>
                <a:cxn ang="0">
                  <a:pos x="T8" y="T9"/>
                </a:cxn>
                <a:cxn ang="0">
                  <a:pos x="T10" y="T11"/>
                </a:cxn>
              </a:cxnLst>
              <a:rect l="0" t="0" r="r" b="b"/>
              <a:pathLst>
                <a:path w="9" h="15">
                  <a:moveTo>
                    <a:pt x="6" y="0"/>
                  </a:moveTo>
                  <a:cubicBezTo>
                    <a:pt x="7" y="0"/>
                    <a:pt x="7" y="0"/>
                    <a:pt x="8" y="0"/>
                  </a:cubicBezTo>
                  <a:cubicBezTo>
                    <a:pt x="8" y="3"/>
                    <a:pt x="8" y="7"/>
                    <a:pt x="7" y="10"/>
                  </a:cubicBezTo>
                  <a:cubicBezTo>
                    <a:pt x="7" y="12"/>
                    <a:pt x="9" y="15"/>
                    <a:pt x="5" y="14"/>
                  </a:cubicBezTo>
                  <a:cubicBezTo>
                    <a:pt x="3" y="14"/>
                    <a:pt x="0" y="12"/>
                    <a:pt x="1" y="9"/>
                  </a:cubicBezTo>
                  <a:cubicBezTo>
                    <a:pt x="2" y="5"/>
                    <a:pt x="4" y="2"/>
                    <a:pt x="6" y="0"/>
                  </a:cubicBezTo>
                  <a:close/>
                </a:path>
              </a:pathLst>
            </a:custGeom>
            <a:solidFill>
              <a:srgbClr val="F1F1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8" name="iŝļíḍe"/>
            <p:cNvSpPr/>
            <p:nvPr/>
          </p:nvSpPr>
          <p:spPr bwMode="auto">
            <a:xfrm>
              <a:off x="4994275" y="3913188"/>
              <a:ext cx="46038" cy="101600"/>
            </a:xfrm>
            <a:custGeom>
              <a:avLst/>
              <a:gdLst>
                <a:gd name="T0" fmla="*/ 0 w 10"/>
                <a:gd name="T1" fmla="*/ 22 h 22"/>
                <a:gd name="T2" fmla="*/ 7 w 10"/>
                <a:gd name="T3" fmla="*/ 3 h 22"/>
                <a:gd name="T4" fmla="*/ 9 w 10"/>
                <a:gd name="T5" fmla="*/ 1 h 22"/>
                <a:gd name="T6" fmla="*/ 10 w 10"/>
                <a:gd name="T7" fmla="*/ 3 h 22"/>
                <a:gd name="T8" fmla="*/ 0 w 10"/>
                <a:gd name="T9" fmla="*/ 22 h 22"/>
              </a:gdLst>
              <a:ahLst/>
              <a:cxnLst>
                <a:cxn ang="0">
                  <a:pos x="T0" y="T1"/>
                </a:cxn>
                <a:cxn ang="0">
                  <a:pos x="T2" y="T3"/>
                </a:cxn>
                <a:cxn ang="0">
                  <a:pos x="T4" y="T5"/>
                </a:cxn>
                <a:cxn ang="0">
                  <a:pos x="T6" y="T7"/>
                </a:cxn>
                <a:cxn ang="0">
                  <a:pos x="T8" y="T9"/>
                </a:cxn>
              </a:cxnLst>
              <a:rect l="0" t="0" r="r" b="b"/>
              <a:pathLst>
                <a:path w="10" h="22">
                  <a:moveTo>
                    <a:pt x="0" y="22"/>
                  </a:moveTo>
                  <a:cubicBezTo>
                    <a:pt x="3" y="14"/>
                    <a:pt x="5" y="9"/>
                    <a:pt x="7" y="3"/>
                  </a:cubicBezTo>
                  <a:cubicBezTo>
                    <a:pt x="7" y="2"/>
                    <a:pt x="7" y="0"/>
                    <a:pt x="9" y="1"/>
                  </a:cubicBezTo>
                  <a:cubicBezTo>
                    <a:pt x="10" y="1"/>
                    <a:pt x="10" y="2"/>
                    <a:pt x="10" y="3"/>
                  </a:cubicBezTo>
                  <a:cubicBezTo>
                    <a:pt x="9" y="9"/>
                    <a:pt x="7" y="16"/>
                    <a:pt x="0" y="22"/>
                  </a:cubicBezTo>
                  <a:close/>
                </a:path>
              </a:pathLst>
            </a:custGeom>
            <a:solidFill>
              <a:srgbClr val="E2E1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99" name="îśliḍê"/>
            <p:cNvSpPr/>
            <p:nvPr/>
          </p:nvSpPr>
          <p:spPr bwMode="auto">
            <a:xfrm>
              <a:off x="5832475" y="2722563"/>
              <a:ext cx="33338" cy="77788"/>
            </a:xfrm>
            <a:custGeom>
              <a:avLst/>
              <a:gdLst>
                <a:gd name="T0" fmla="*/ 5 w 7"/>
                <a:gd name="T1" fmla="*/ 17 h 17"/>
                <a:gd name="T2" fmla="*/ 1 w 7"/>
                <a:gd name="T3" fmla="*/ 5 h 17"/>
                <a:gd name="T4" fmla="*/ 2 w 7"/>
                <a:gd name="T5" fmla="*/ 1 h 17"/>
                <a:gd name="T6" fmla="*/ 6 w 7"/>
                <a:gd name="T7" fmla="*/ 3 h 17"/>
                <a:gd name="T8" fmla="*/ 5 w 7"/>
                <a:gd name="T9" fmla="*/ 17 h 17"/>
              </a:gdLst>
              <a:ahLst/>
              <a:cxnLst>
                <a:cxn ang="0">
                  <a:pos x="T0" y="T1"/>
                </a:cxn>
                <a:cxn ang="0">
                  <a:pos x="T2" y="T3"/>
                </a:cxn>
                <a:cxn ang="0">
                  <a:pos x="T4" y="T5"/>
                </a:cxn>
                <a:cxn ang="0">
                  <a:pos x="T6" y="T7"/>
                </a:cxn>
                <a:cxn ang="0">
                  <a:pos x="T8" y="T9"/>
                </a:cxn>
              </a:cxnLst>
              <a:rect l="0" t="0" r="r" b="b"/>
              <a:pathLst>
                <a:path w="7" h="17">
                  <a:moveTo>
                    <a:pt x="5" y="17"/>
                  </a:moveTo>
                  <a:cubicBezTo>
                    <a:pt x="3" y="13"/>
                    <a:pt x="3" y="8"/>
                    <a:pt x="1" y="5"/>
                  </a:cubicBezTo>
                  <a:cubicBezTo>
                    <a:pt x="0" y="3"/>
                    <a:pt x="0" y="2"/>
                    <a:pt x="2" y="1"/>
                  </a:cubicBezTo>
                  <a:cubicBezTo>
                    <a:pt x="4" y="1"/>
                    <a:pt x="6" y="0"/>
                    <a:pt x="6" y="3"/>
                  </a:cubicBezTo>
                  <a:cubicBezTo>
                    <a:pt x="7" y="7"/>
                    <a:pt x="7" y="12"/>
                    <a:pt x="5" y="17"/>
                  </a:cubicBezTo>
                  <a:close/>
                </a:path>
              </a:pathLst>
            </a:custGeom>
            <a:solidFill>
              <a:srgbClr val="EEED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0" name="ïṥḷîḍè"/>
            <p:cNvSpPr/>
            <p:nvPr/>
          </p:nvSpPr>
          <p:spPr bwMode="auto">
            <a:xfrm>
              <a:off x="6021388" y="1590675"/>
              <a:ext cx="88900" cy="36513"/>
            </a:xfrm>
            <a:custGeom>
              <a:avLst/>
              <a:gdLst>
                <a:gd name="T0" fmla="*/ 0 w 19"/>
                <a:gd name="T1" fmla="*/ 8 h 8"/>
                <a:gd name="T2" fmla="*/ 19 w 19"/>
                <a:gd name="T3" fmla="*/ 3 h 8"/>
                <a:gd name="T4" fmla="*/ 0 w 19"/>
                <a:gd name="T5" fmla="*/ 8 h 8"/>
              </a:gdLst>
              <a:ahLst/>
              <a:cxnLst>
                <a:cxn ang="0">
                  <a:pos x="T0" y="T1"/>
                </a:cxn>
                <a:cxn ang="0">
                  <a:pos x="T2" y="T3"/>
                </a:cxn>
                <a:cxn ang="0">
                  <a:pos x="T4" y="T5"/>
                </a:cxn>
              </a:cxnLst>
              <a:rect l="0" t="0" r="r" b="b"/>
              <a:pathLst>
                <a:path w="19" h="8">
                  <a:moveTo>
                    <a:pt x="0" y="8"/>
                  </a:moveTo>
                  <a:cubicBezTo>
                    <a:pt x="6" y="4"/>
                    <a:pt x="11" y="0"/>
                    <a:pt x="19" y="3"/>
                  </a:cubicBezTo>
                  <a:cubicBezTo>
                    <a:pt x="13" y="8"/>
                    <a:pt x="6" y="8"/>
                    <a:pt x="0" y="8"/>
                  </a:cubicBezTo>
                  <a:close/>
                </a:path>
              </a:pathLst>
            </a:custGeom>
            <a:solidFill>
              <a:srgbClr val="EBEAE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1" name="ïṥḷíḑè"/>
            <p:cNvSpPr/>
            <p:nvPr/>
          </p:nvSpPr>
          <p:spPr bwMode="auto">
            <a:xfrm>
              <a:off x="6270625" y="1595438"/>
              <a:ext cx="120650" cy="41275"/>
            </a:xfrm>
            <a:custGeom>
              <a:avLst/>
              <a:gdLst>
                <a:gd name="T0" fmla="*/ 0 w 26"/>
                <a:gd name="T1" fmla="*/ 1 h 9"/>
                <a:gd name="T2" fmla="*/ 3 w 26"/>
                <a:gd name="T3" fmla="*/ 0 h 9"/>
                <a:gd name="T4" fmla="*/ 26 w 26"/>
                <a:gd name="T5" fmla="*/ 6 h 9"/>
                <a:gd name="T6" fmla="*/ 26 w 26"/>
                <a:gd name="T7" fmla="*/ 9 h 9"/>
                <a:gd name="T8" fmla="*/ 0 w 26"/>
                <a:gd name="T9" fmla="*/ 1 h 9"/>
              </a:gdLst>
              <a:ahLst/>
              <a:cxnLst>
                <a:cxn ang="0">
                  <a:pos x="T0" y="T1"/>
                </a:cxn>
                <a:cxn ang="0">
                  <a:pos x="T2" y="T3"/>
                </a:cxn>
                <a:cxn ang="0">
                  <a:pos x="T4" y="T5"/>
                </a:cxn>
                <a:cxn ang="0">
                  <a:pos x="T6" y="T7"/>
                </a:cxn>
                <a:cxn ang="0">
                  <a:pos x="T8" y="T9"/>
                </a:cxn>
              </a:cxnLst>
              <a:rect l="0" t="0" r="r" b="b"/>
              <a:pathLst>
                <a:path w="26" h="9">
                  <a:moveTo>
                    <a:pt x="0" y="1"/>
                  </a:moveTo>
                  <a:cubicBezTo>
                    <a:pt x="1" y="1"/>
                    <a:pt x="2" y="0"/>
                    <a:pt x="3" y="0"/>
                  </a:cubicBezTo>
                  <a:cubicBezTo>
                    <a:pt x="11" y="2"/>
                    <a:pt x="19" y="4"/>
                    <a:pt x="26" y="6"/>
                  </a:cubicBezTo>
                  <a:cubicBezTo>
                    <a:pt x="26" y="7"/>
                    <a:pt x="26" y="8"/>
                    <a:pt x="26" y="9"/>
                  </a:cubicBezTo>
                  <a:cubicBezTo>
                    <a:pt x="17" y="6"/>
                    <a:pt x="9" y="4"/>
                    <a:pt x="0" y="1"/>
                  </a:cubicBezTo>
                  <a:close/>
                </a:path>
              </a:pathLst>
            </a:custGeom>
            <a:solidFill>
              <a:srgbClr val="BFBCB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2" name="íṡļïďé"/>
            <p:cNvSpPr/>
            <p:nvPr/>
          </p:nvSpPr>
          <p:spPr bwMode="auto">
            <a:xfrm>
              <a:off x="6427788" y="5353050"/>
              <a:ext cx="101600" cy="60325"/>
            </a:xfrm>
            <a:custGeom>
              <a:avLst/>
              <a:gdLst>
                <a:gd name="T0" fmla="*/ 22 w 22"/>
                <a:gd name="T1" fmla="*/ 13 h 13"/>
                <a:gd name="T2" fmla="*/ 0 w 22"/>
                <a:gd name="T3" fmla="*/ 0 h 13"/>
                <a:gd name="T4" fmla="*/ 22 w 22"/>
                <a:gd name="T5" fmla="*/ 13 h 13"/>
              </a:gdLst>
              <a:ahLst/>
              <a:cxnLst>
                <a:cxn ang="0">
                  <a:pos x="T0" y="T1"/>
                </a:cxn>
                <a:cxn ang="0">
                  <a:pos x="T2" y="T3"/>
                </a:cxn>
                <a:cxn ang="0">
                  <a:pos x="T4" y="T5"/>
                </a:cxn>
              </a:cxnLst>
              <a:rect l="0" t="0" r="r" b="b"/>
              <a:pathLst>
                <a:path w="22" h="13">
                  <a:moveTo>
                    <a:pt x="22" y="13"/>
                  </a:moveTo>
                  <a:cubicBezTo>
                    <a:pt x="14" y="9"/>
                    <a:pt x="7" y="5"/>
                    <a:pt x="0" y="0"/>
                  </a:cubicBezTo>
                  <a:cubicBezTo>
                    <a:pt x="9" y="1"/>
                    <a:pt x="16" y="7"/>
                    <a:pt x="22" y="13"/>
                  </a:cubicBezTo>
                  <a:close/>
                </a:path>
              </a:pathLst>
            </a:custGeom>
            <a:solidFill>
              <a:srgbClr val="E3CB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3" name="îsḷíḋê"/>
            <p:cNvSpPr/>
            <p:nvPr/>
          </p:nvSpPr>
          <p:spPr bwMode="auto">
            <a:xfrm>
              <a:off x="5727700" y="2216150"/>
              <a:ext cx="17463" cy="77788"/>
            </a:xfrm>
            <a:custGeom>
              <a:avLst/>
              <a:gdLst>
                <a:gd name="T0" fmla="*/ 1 w 4"/>
                <a:gd name="T1" fmla="*/ 17 h 17"/>
                <a:gd name="T2" fmla="*/ 1 w 4"/>
                <a:gd name="T3" fmla="*/ 0 h 17"/>
                <a:gd name="T4" fmla="*/ 1 w 4"/>
                <a:gd name="T5" fmla="*/ 17 h 17"/>
              </a:gdLst>
              <a:ahLst/>
              <a:cxnLst>
                <a:cxn ang="0">
                  <a:pos x="T0" y="T1"/>
                </a:cxn>
                <a:cxn ang="0">
                  <a:pos x="T2" y="T3"/>
                </a:cxn>
                <a:cxn ang="0">
                  <a:pos x="T4" y="T5"/>
                </a:cxn>
              </a:cxnLst>
              <a:rect l="0" t="0" r="r" b="b"/>
              <a:pathLst>
                <a:path w="4" h="17">
                  <a:moveTo>
                    <a:pt x="1" y="17"/>
                  </a:moveTo>
                  <a:cubicBezTo>
                    <a:pt x="0" y="10"/>
                    <a:pt x="0" y="5"/>
                    <a:pt x="1" y="0"/>
                  </a:cubicBezTo>
                  <a:cubicBezTo>
                    <a:pt x="4" y="5"/>
                    <a:pt x="4" y="10"/>
                    <a:pt x="1" y="17"/>
                  </a:cubicBezTo>
                  <a:close/>
                </a:path>
              </a:pathLst>
            </a:custGeom>
            <a:solidFill>
              <a:srgbClr val="CFCD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4" name="îśľiďê"/>
            <p:cNvSpPr/>
            <p:nvPr/>
          </p:nvSpPr>
          <p:spPr bwMode="auto">
            <a:xfrm>
              <a:off x="6561138" y="5437188"/>
              <a:ext cx="87313" cy="63500"/>
            </a:xfrm>
            <a:custGeom>
              <a:avLst/>
              <a:gdLst>
                <a:gd name="T0" fmla="*/ 19 w 19"/>
                <a:gd name="T1" fmla="*/ 14 h 14"/>
                <a:gd name="T2" fmla="*/ 0 w 19"/>
                <a:gd name="T3" fmla="*/ 0 h 14"/>
                <a:gd name="T4" fmla="*/ 19 w 19"/>
                <a:gd name="T5" fmla="*/ 14 h 14"/>
              </a:gdLst>
              <a:ahLst/>
              <a:cxnLst>
                <a:cxn ang="0">
                  <a:pos x="T0" y="T1"/>
                </a:cxn>
                <a:cxn ang="0">
                  <a:pos x="T2" y="T3"/>
                </a:cxn>
                <a:cxn ang="0">
                  <a:pos x="T4" y="T5"/>
                </a:cxn>
              </a:cxnLst>
              <a:rect l="0" t="0" r="r" b="b"/>
              <a:pathLst>
                <a:path w="19" h="14">
                  <a:moveTo>
                    <a:pt x="19" y="14"/>
                  </a:moveTo>
                  <a:cubicBezTo>
                    <a:pt x="10" y="12"/>
                    <a:pt x="5" y="6"/>
                    <a:pt x="0" y="0"/>
                  </a:cubicBezTo>
                  <a:cubicBezTo>
                    <a:pt x="8" y="3"/>
                    <a:pt x="12" y="9"/>
                    <a:pt x="19" y="14"/>
                  </a:cubicBezTo>
                  <a:close/>
                </a:path>
              </a:pathLst>
            </a:custGeom>
            <a:solidFill>
              <a:srgbClr val="DCC0C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5" name="íṧḷïḑe"/>
            <p:cNvSpPr/>
            <p:nvPr/>
          </p:nvSpPr>
          <p:spPr bwMode="auto">
            <a:xfrm>
              <a:off x="4999038" y="4383088"/>
              <a:ext cx="41275" cy="55563"/>
            </a:xfrm>
            <a:custGeom>
              <a:avLst/>
              <a:gdLst>
                <a:gd name="T0" fmla="*/ 9 w 9"/>
                <a:gd name="T1" fmla="*/ 0 h 12"/>
                <a:gd name="T2" fmla="*/ 5 w 9"/>
                <a:gd name="T3" fmla="*/ 8 h 12"/>
                <a:gd name="T4" fmla="*/ 1 w 9"/>
                <a:gd name="T5" fmla="*/ 10 h 12"/>
                <a:gd name="T6" fmla="*/ 2 w 9"/>
                <a:gd name="T7" fmla="*/ 6 h 12"/>
                <a:gd name="T8" fmla="*/ 9 w 9"/>
                <a:gd name="T9" fmla="*/ 0 h 12"/>
              </a:gdLst>
              <a:ahLst/>
              <a:cxnLst>
                <a:cxn ang="0">
                  <a:pos x="T0" y="T1"/>
                </a:cxn>
                <a:cxn ang="0">
                  <a:pos x="T2" y="T3"/>
                </a:cxn>
                <a:cxn ang="0">
                  <a:pos x="T4" y="T5"/>
                </a:cxn>
                <a:cxn ang="0">
                  <a:pos x="T6" y="T7"/>
                </a:cxn>
                <a:cxn ang="0">
                  <a:pos x="T8" y="T9"/>
                </a:cxn>
              </a:cxnLst>
              <a:rect l="0" t="0" r="r" b="b"/>
              <a:pathLst>
                <a:path w="9" h="12">
                  <a:moveTo>
                    <a:pt x="9" y="0"/>
                  </a:moveTo>
                  <a:cubicBezTo>
                    <a:pt x="8" y="3"/>
                    <a:pt x="6" y="6"/>
                    <a:pt x="5" y="8"/>
                  </a:cubicBezTo>
                  <a:cubicBezTo>
                    <a:pt x="4" y="9"/>
                    <a:pt x="4" y="12"/>
                    <a:pt x="1" y="10"/>
                  </a:cubicBezTo>
                  <a:cubicBezTo>
                    <a:pt x="0" y="9"/>
                    <a:pt x="1" y="7"/>
                    <a:pt x="2" y="6"/>
                  </a:cubicBezTo>
                  <a:cubicBezTo>
                    <a:pt x="4" y="5"/>
                    <a:pt x="4" y="1"/>
                    <a:pt x="9" y="0"/>
                  </a:cubicBezTo>
                  <a:close/>
                </a:path>
              </a:pathLst>
            </a:custGeom>
            <a:solidFill>
              <a:srgbClr val="D9D7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6" name="ïṥḷídè"/>
            <p:cNvSpPr/>
            <p:nvPr/>
          </p:nvSpPr>
          <p:spPr bwMode="auto">
            <a:xfrm>
              <a:off x="5391150" y="3532188"/>
              <a:ext cx="31750" cy="50800"/>
            </a:xfrm>
            <a:custGeom>
              <a:avLst/>
              <a:gdLst>
                <a:gd name="T0" fmla="*/ 6 w 7"/>
                <a:gd name="T1" fmla="*/ 0 h 11"/>
                <a:gd name="T2" fmla="*/ 3 w 7"/>
                <a:gd name="T3" fmla="*/ 10 h 11"/>
                <a:gd name="T4" fmla="*/ 0 w 7"/>
                <a:gd name="T5" fmla="*/ 10 h 11"/>
                <a:gd name="T6" fmla="*/ 6 w 7"/>
                <a:gd name="T7" fmla="*/ 0 h 11"/>
              </a:gdLst>
              <a:ahLst/>
              <a:cxnLst>
                <a:cxn ang="0">
                  <a:pos x="T0" y="T1"/>
                </a:cxn>
                <a:cxn ang="0">
                  <a:pos x="T2" y="T3"/>
                </a:cxn>
                <a:cxn ang="0">
                  <a:pos x="T4" y="T5"/>
                </a:cxn>
                <a:cxn ang="0">
                  <a:pos x="T6" y="T7"/>
                </a:cxn>
              </a:cxnLst>
              <a:rect l="0" t="0" r="r" b="b"/>
              <a:pathLst>
                <a:path w="7" h="11">
                  <a:moveTo>
                    <a:pt x="6" y="0"/>
                  </a:moveTo>
                  <a:cubicBezTo>
                    <a:pt x="4" y="4"/>
                    <a:pt x="7" y="8"/>
                    <a:pt x="3" y="10"/>
                  </a:cubicBezTo>
                  <a:cubicBezTo>
                    <a:pt x="2" y="11"/>
                    <a:pt x="0" y="10"/>
                    <a:pt x="0" y="10"/>
                  </a:cubicBezTo>
                  <a:cubicBezTo>
                    <a:pt x="0" y="6"/>
                    <a:pt x="1" y="3"/>
                    <a:pt x="6" y="0"/>
                  </a:cubicBezTo>
                  <a:close/>
                </a:path>
              </a:pathLst>
            </a:custGeom>
            <a:solidFill>
              <a:srgbClr val="D8D7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7" name="íṧlide"/>
            <p:cNvSpPr/>
            <p:nvPr/>
          </p:nvSpPr>
          <p:spPr bwMode="auto">
            <a:xfrm>
              <a:off x="5810250" y="3140075"/>
              <a:ext cx="9525" cy="65088"/>
            </a:xfrm>
            <a:custGeom>
              <a:avLst/>
              <a:gdLst>
                <a:gd name="T0" fmla="*/ 1 w 2"/>
                <a:gd name="T1" fmla="*/ 14 h 14"/>
                <a:gd name="T2" fmla="*/ 0 w 2"/>
                <a:gd name="T3" fmla="*/ 14 h 14"/>
                <a:gd name="T4" fmla="*/ 0 w 2"/>
                <a:gd name="T5" fmla="*/ 0 h 14"/>
                <a:gd name="T6" fmla="*/ 1 w 2"/>
                <a:gd name="T7" fmla="*/ 14 h 14"/>
              </a:gdLst>
              <a:ahLst/>
              <a:cxnLst>
                <a:cxn ang="0">
                  <a:pos x="T0" y="T1"/>
                </a:cxn>
                <a:cxn ang="0">
                  <a:pos x="T2" y="T3"/>
                </a:cxn>
                <a:cxn ang="0">
                  <a:pos x="T4" y="T5"/>
                </a:cxn>
                <a:cxn ang="0">
                  <a:pos x="T6" y="T7"/>
                </a:cxn>
              </a:cxnLst>
              <a:rect l="0" t="0" r="r" b="b"/>
              <a:pathLst>
                <a:path w="2" h="14">
                  <a:moveTo>
                    <a:pt x="1" y="14"/>
                  </a:moveTo>
                  <a:cubicBezTo>
                    <a:pt x="1" y="14"/>
                    <a:pt x="0" y="14"/>
                    <a:pt x="0" y="14"/>
                  </a:cubicBezTo>
                  <a:cubicBezTo>
                    <a:pt x="0" y="9"/>
                    <a:pt x="0" y="4"/>
                    <a:pt x="0" y="0"/>
                  </a:cubicBezTo>
                  <a:cubicBezTo>
                    <a:pt x="2" y="4"/>
                    <a:pt x="1" y="9"/>
                    <a:pt x="1" y="14"/>
                  </a:cubicBezTo>
                  <a:close/>
                </a:path>
              </a:pathLst>
            </a:custGeom>
            <a:solidFill>
              <a:srgbClr val="CC9D9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8" name="íṧľîḑè"/>
            <p:cNvSpPr/>
            <p:nvPr/>
          </p:nvSpPr>
          <p:spPr bwMode="auto">
            <a:xfrm>
              <a:off x="7616825" y="3117850"/>
              <a:ext cx="96838" cy="160338"/>
            </a:xfrm>
            <a:custGeom>
              <a:avLst/>
              <a:gdLst>
                <a:gd name="T0" fmla="*/ 15 w 21"/>
                <a:gd name="T1" fmla="*/ 34 h 35"/>
                <a:gd name="T2" fmla="*/ 6 w 21"/>
                <a:gd name="T3" fmla="*/ 34 h 35"/>
                <a:gd name="T4" fmla="*/ 0 w 21"/>
                <a:gd name="T5" fmla="*/ 26 h 35"/>
                <a:gd name="T6" fmla="*/ 6 w 21"/>
                <a:gd name="T7" fmla="*/ 4 h 35"/>
                <a:gd name="T8" fmla="*/ 11 w 21"/>
                <a:gd name="T9" fmla="*/ 3 h 35"/>
                <a:gd name="T10" fmla="*/ 19 w 21"/>
                <a:gd name="T11" fmla="*/ 10 h 35"/>
                <a:gd name="T12" fmla="*/ 16 w 21"/>
                <a:gd name="T13" fmla="*/ 21 h 35"/>
                <a:gd name="T14" fmla="*/ 15 w 21"/>
                <a:gd name="T15" fmla="*/ 34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35">
                  <a:moveTo>
                    <a:pt x="15" y="34"/>
                  </a:moveTo>
                  <a:cubicBezTo>
                    <a:pt x="12" y="35"/>
                    <a:pt x="9" y="34"/>
                    <a:pt x="6" y="34"/>
                  </a:cubicBezTo>
                  <a:cubicBezTo>
                    <a:pt x="1" y="35"/>
                    <a:pt x="0" y="30"/>
                    <a:pt x="0" y="26"/>
                  </a:cubicBezTo>
                  <a:cubicBezTo>
                    <a:pt x="0" y="18"/>
                    <a:pt x="3" y="11"/>
                    <a:pt x="6" y="4"/>
                  </a:cubicBezTo>
                  <a:cubicBezTo>
                    <a:pt x="7" y="0"/>
                    <a:pt x="10" y="2"/>
                    <a:pt x="11" y="3"/>
                  </a:cubicBezTo>
                  <a:cubicBezTo>
                    <a:pt x="14" y="5"/>
                    <a:pt x="21" y="4"/>
                    <a:pt x="19" y="10"/>
                  </a:cubicBezTo>
                  <a:cubicBezTo>
                    <a:pt x="19" y="14"/>
                    <a:pt x="18" y="17"/>
                    <a:pt x="16" y="21"/>
                  </a:cubicBezTo>
                  <a:cubicBezTo>
                    <a:pt x="15" y="25"/>
                    <a:pt x="14" y="30"/>
                    <a:pt x="15" y="34"/>
                  </a:cubicBezTo>
                  <a:close/>
                </a:path>
              </a:pathLst>
            </a:custGeom>
            <a:solidFill>
              <a:srgbClr val="FFFE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09" name="iṡlide"/>
            <p:cNvSpPr/>
            <p:nvPr/>
          </p:nvSpPr>
          <p:spPr bwMode="auto">
            <a:xfrm>
              <a:off x="7205663" y="3076575"/>
              <a:ext cx="101600" cy="152400"/>
            </a:xfrm>
            <a:custGeom>
              <a:avLst/>
              <a:gdLst>
                <a:gd name="T0" fmla="*/ 14 w 22"/>
                <a:gd name="T1" fmla="*/ 33 h 33"/>
                <a:gd name="T2" fmla="*/ 5 w 22"/>
                <a:gd name="T3" fmla="*/ 33 h 33"/>
                <a:gd name="T4" fmla="*/ 2 w 22"/>
                <a:gd name="T5" fmla="*/ 21 h 33"/>
                <a:gd name="T6" fmla="*/ 6 w 22"/>
                <a:gd name="T7" fmla="*/ 24 h 33"/>
                <a:gd name="T8" fmla="*/ 9 w 22"/>
                <a:gd name="T9" fmla="*/ 19 h 33"/>
                <a:gd name="T10" fmla="*/ 7 w 22"/>
                <a:gd name="T11" fmla="*/ 5 h 33"/>
                <a:gd name="T12" fmla="*/ 11 w 22"/>
                <a:gd name="T13" fmla="*/ 0 h 33"/>
                <a:gd name="T14" fmla="*/ 17 w 22"/>
                <a:gd name="T15" fmla="*/ 3 h 33"/>
                <a:gd name="T16" fmla="*/ 14 w 22"/>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33">
                  <a:moveTo>
                    <a:pt x="14" y="33"/>
                  </a:moveTo>
                  <a:cubicBezTo>
                    <a:pt x="11" y="33"/>
                    <a:pt x="9" y="25"/>
                    <a:pt x="5" y="33"/>
                  </a:cubicBezTo>
                  <a:cubicBezTo>
                    <a:pt x="1" y="30"/>
                    <a:pt x="0" y="26"/>
                    <a:pt x="2" y="21"/>
                  </a:cubicBezTo>
                  <a:cubicBezTo>
                    <a:pt x="5" y="20"/>
                    <a:pt x="2" y="26"/>
                    <a:pt x="6" y="24"/>
                  </a:cubicBezTo>
                  <a:cubicBezTo>
                    <a:pt x="7" y="23"/>
                    <a:pt x="9" y="22"/>
                    <a:pt x="9" y="19"/>
                  </a:cubicBezTo>
                  <a:cubicBezTo>
                    <a:pt x="8" y="15"/>
                    <a:pt x="8" y="10"/>
                    <a:pt x="7" y="5"/>
                  </a:cubicBezTo>
                  <a:cubicBezTo>
                    <a:pt x="6" y="1"/>
                    <a:pt x="9" y="1"/>
                    <a:pt x="11" y="0"/>
                  </a:cubicBezTo>
                  <a:cubicBezTo>
                    <a:pt x="14" y="0"/>
                    <a:pt x="15" y="0"/>
                    <a:pt x="17" y="3"/>
                  </a:cubicBezTo>
                  <a:cubicBezTo>
                    <a:pt x="22" y="14"/>
                    <a:pt x="19" y="24"/>
                    <a:pt x="14" y="33"/>
                  </a:cubicBezTo>
                  <a:close/>
                </a:path>
              </a:pathLst>
            </a:custGeom>
            <a:solidFill>
              <a:srgbClr val="FEFCF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0" name="ïšļïďê"/>
            <p:cNvSpPr/>
            <p:nvPr/>
          </p:nvSpPr>
          <p:spPr bwMode="auto">
            <a:xfrm>
              <a:off x="7362825" y="3071813"/>
              <a:ext cx="60325" cy="160338"/>
            </a:xfrm>
            <a:custGeom>
              <a:avLst/>
              <a:gdLst>
                <a:gd name="T0" fmla="*/ 5 w 13"/>
                <a:gd name="T1" fmla="*/ 35 h 35"/>
                <a:gd name="T2" fmla="*/ 1 w 13"/>
                <a:gd name="T3" fmla="*/ 25 h 35"/>
                <a:gd name="T4" fmla="*/ 0 w 13"/>
                <a:gd name="T5" fmla="*/ 21 h 35"/>
                <a:gd name="T6" fmla="*/ 0 w 13"/>
                <a:gd name="T7" fmla="*/ 9 h 35"/>
                <a:gd name="T8" fmla="*/ 3 w 13"/>
                <a:gd name="T9" fmla="*/ 2 h 35"/>
                <a:gd name="T10" fmla="*/ 12 w 13"/>
                <a:gd name="T11" fmla="*/ 4 h 35"/>
                <a:gd name="T12" fmla="*/ 13 w 13"/>
                <a:gd name="T13" fmla="*/ 6 h 35"/>
                <a:gd name="T14" fmla="*/ 8 w 13"/>
                <a:gd name="T15" fmla="*/ 34 h 35"/>
                <a:gd name="T16" fmla="*/ 5 w 13"/>
                <a:gd name="T1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35">
                  <a:moveTo>
                    <a:pt x="5" y="35"/>
                  </a:moveTo>
                  <a:cubicBezTo>
                    <a:pt x="4" y="31"/>
                    <a:pt x="7" y="26"/>
                    <a:pt x="1" y="25"/>
                  </a:cubicBezTo>
                  <a:cubicBezTo>
                    <a:pt x="0" y="25"/>
                    <a:pt x="0" y="22"/>
                    <a:pt x="0" y="21"/>
                  </a:cubicBezTo>
                  <a:cubicBezTo>
                    <a:pt x="0" y="17"/>
                    <a:pt x="0" y="13"/>
                    <a:pt x="0" y="9"/>
                  </a:cubicBezTo>
                  <a:cubicBezTo>
                    <a:pt x="0" y="6"/>
                    <a:pt x="1" y="3"/>
                    <a:pt x="3" y="2"/>
                  </a:cubicBezTo>
                  <a:cubicBezTo>
                    <a:pt x="6" y="0"/>
                    <a:pt x="9" y="4"/>
                    <a:pt x="12" y="4"/>
                  </a:cubicBezTo>
                  <a:cubicBezTo>
                    <a:pt x="12" y="4"/>
                    <a:pt x="13" y="5"/>
                    <a:pt x="13" y="6"/>
                  </a:cubicBezTo>
                  <a:cubicBezTo>
                    <a:pt x="11" y="15"/>
                    <a:pt x="11" y="25"/>
                    <a:pt x="8" y="34"/>
                  </a:cubicBezTo>
                  <a:cubicBezTo>
                    <a:pt x="8" y="34"/>
                    <a:pt x="6" y="34"/>
                    <a:pt x="5" y="35"/>
                  </a:cubicBezTo>
                  <a:close/>
                </a:path>
              </a:pathLst>
            </a:custGeom>
            <a:solidFill>
              <a:srgbClr val="FEFAF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1" name="îṣḷíďè"/>
            <p:cNvSpPr/>
            <p:nvPr/>
          </p:nvSpPr>
          <p:spPr bwMode="auto">
            <a:xfrm>
              <a:off x="7391400" y="3590925"/>
              <a:ext cx="96838" cy="101600"/>
            </a:xfrm>
            <a:custGeom>
              <a:avLst/>
              <a:gdLst>
                <a:gd name="T0" fmla="*/ 21 w 21"/>
                <a:gd name="T1" fmla="*/ 9 h 22"/>
                <a:gd name="T2" fmla="*/ 17 w 21"/>
                <a:gd name="T3" fmla="*/ 21 h 22"/>
                <a:gd name="T4" fmla="*/ 14 w 21"/>
                <a:gd name="T5" fmla="*/ 21 h 22"/>
                <a:gd name="T6" fmla="*/ 7 w 21"/>
                <a:gd name="T7" fmla="*/ 19 h 22"/>
                <a:gd name="T8" fmla="*/ 0 w 21"/>
                <a:gd name="T9" fmla="*/ 17 h 22"/>
                <a:gd name="T10" fmla="*/ 7 w 21"/>
                <a:gd name="T11" fmla="*/ 2 h 22"/>
                <a:gd name="T12" fmla="*/ 15 w 21"/>
                <a:gd name="T13" fmla="*/ 4 h 22"/>
                <a:gd name="T14" fmla="*/ 21 w 21"/>
                <a:gd name="T15" fmla="*/ 9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21" y="9"/>
                  </a:moveTo>
                  <a:cubicBezTo>
                    <a:pt x="20" y="13"/>
                    <a:pt x="18" y="17"/>
                    <a:pt x="17" y="21"/>
                  </a:cubicBezTo>
                  <a:cubicBezTo>
                    <a:pt x="16" y="22"/>
                    <a:pt x="15" y="22"/>
                    <a:pt x="14" y="21"/>
                  </a:cubicBezTo>
                  <a:cubicBezTo>
                    <a:pt x="12" y="20"/>
                    <a:pt x="9" y="20"/>
                    <a:pt x="7" y="19"/>
                  </a:cubicBezTo>
                  <a:cubicBezTo>
                    <a:pt x="5" y="18"/>
                    <a:pt x="0" y="19"/>
                    <a:pt x="0" y="17"/>
                  </a:cubicBezTo>
                  <a:cubicBezTo>
                    <a:pt x="1" y="11"/>
                    <a:pt x="2" y="6"/>
                    <a:pt x="7" y="2"/>
                  </a:cubicBezTo>
                  <a:cubicBezTo>
                    <a:pt x="11" y="0"/>
                    <a:pt x="13" y="2"/>
                    <a:pt x="15" y="4"/>
                  </a:cubicBezTo>
                  <a:cubicBezTo>
                    <a:pt x="17" y="6"/>
                    <a:pt x="20" y="6"/>
                    <a:pt x="21" y="9"/>
                  </a:cubicBezTo>
                  <a:close/>
                </a:path>
              </a:pathLst>
            </a:custGeom>
            <a:solidFill>
              <a:srgbClr val="FFFDF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2" name="ïs1íḋé"/>
            <p:cNvSpPr/>
            <p:nvPr/>
          </p:nvSpPr>
          <p:spPr bwMode="auto">
            <a:xfrm>
              <a:off x="7478713" y="3098800"/>
              <a:ext cx="96838" cy="133350"/>
            </a:xfrm>
            <a:custGeom>
              <a:avLst/>
              <a:gdLst>
                <a:gd name="T0" fmla="*/ 17 w 21"/>
                <a:gd name="T1" fmla="*/ 29 h 29"/>
                <a:gd name="T2" fmla="*/ 11 w 21"/>
                <a:gd name="T3" fmla="*/ 18 h 29"/>
                <a:gd name="T4" fmla="*/ 9 w 21"/>
                <a:gd name="T5" fmla="*/ 14 h 29"/>
                <a:gd name="T6" fmla="*/ 6 w 21"/>
                <a:gd name="T7" fmla="*/ 17 h 29"/>
                <a:gd name="T8" fmla="*/ 5 w 21"/>
                <a:gd name="T9" fmla="*/ 27 h 29"/>
                <a:gd name="T10" fmla="*/ 2 w 21"/>
                <a:gd name="T11" fmla="*/ 29 h 29"/>
                <a:gd name="T12" fmla="*/ 1 w 21"/>
                <a:gd name="T13" fmla="*/ 26 h 29"/>
                <a:gd name="T14" fmla="*/ 4 w 21"/>
                <a:gd name="T15" fmla="*/ 13 h 29"/>
                <a:gd name="T16" fmla="*/ 12 w 21"/>
                <a:gd name="T17" fmla="*/ 9 h 29"/>
                <a:gd name="T18" fmla="*/ 8 w 21"/>
                <a:gd name="T19" fmla="*/ 1 h 29"/>
                <a:gd name="T20" fmla="*/ 17 w 21"/>
                <a:gd name="T21" fmla="*/ 2 h 29"/>
                <a:gd name="T22" fmla="*/ 20 w 21"/>
                <a:gd name="T23" fmla="*/ 7 h 29"/>
                <a:gd name="T24" fmla="*/ 17 w 21"/>
                <a:gd name="T2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9">
                  <a:moveTo>
                    <a:pt x="17" y="29"/>
                  </a:moveTo>
                  <a:cubicBezTo>
                    <a:pt x="12" y="26"/>
                    <a:pt x="11" y="22"/>
                    <a:pt x="11" y="18"/>
                  </a:cubicBezTo>
                  <a:cubicBezTo>
                    <a:pt x="11" y="16"/>
                    <a:pt x="11" y="14"/>
                    <a:pt x="9" y="14"/>
                  </a:cubicBezTo>
                  <a:cubicBezTo>
                    <a:pt x="6" y="14"/>
                    <a:pt x="6" y="16"/>
                    <a:pt x="6" y="17"/>
                  </a:cubicBezTo>
                  <a:cubicBezTo>
                    <a:pt x="5" y="21"/>
                    <a:pt x="5" y="24"/>
                    <a:pt x="5" y="27"/>
                  </a:cubicBezTo>
                  <a:cubicBezTo>
                    <a:pt x="4" y="28"/>
                    <a:pt x="4" y="29"/>
                    <a:pt x="2" y="29"/>
                  </a:cubicBezTo>
                  <a:cubicBezTo>
                    <a:pt x="1" y="28"/>
                    <a:pt x="0" y="27"/>
                    <a:pt x="1" y="26"/>
                  </a:cubicBezTo>
                  <a:cubicBezTo>
                    <a:pt x="2" y="22"/>
                    <a:pt x="2" y="17"/>
                    <a:pt x="4" y="13"/>
                  </a:cubicBezTo>
                  <a:cubicBezTo>
                    <a:pt x="5" y="9"/>
                    <a:pt x="9" y="10"/>
                    <a:pt x="12" y="9"/>
                  </a:cubicBezTo>
                  <a:cubicBezTo>
                    <a:pt x="12" y="5"/>
                    <a:pt x="9" y="4"/>
                    <a:pt x="8" y="1"/>
                  </a:cubicBezTo>
                  <a:cubicBezTo>
                    <a:pt x="11" y="0"/>
                    <a:pt x="14" y="1"/>
                    <a:pt x="17" y="2"/>
                  </a:cubicBezTo>
                  <a:cubicBezTo>
                    <a:pt x="20" y="3"/>
                    <a:pt x="21" y="4"/>
                    <a:pt x="20" y="7"/>
                  </a:cubicBezTo>
                  <a:cubicBezTo>
                    <a:pt x="18" y="14"/>
                    <a:pt x="17" y="21"/>
                    <a:pt x="17" y="29"/>
                  </a:cubicBezTo>
                  <a:close/>
                </a:path>
              </a:pathLst>
            </a:custGeom>
            <a:solidFill>
              <a:srgbClr val="FDF7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3" name="îṩlíḑe"/>
            <p:cNvSpPr/>
            <p:nvPr/>
          </p:nvSpPr>
          <p:spPr bwMode="auto">
            <a:xfrm>
              <a:off x="7086600" y="3094038"/>
              <a:ext cx="82550" cy="171450"/>
            </a:xfrm>
            <a:custGeom>
              <a:avLst/>
              <a:gdLst>
                <a:gd name="T0" fmla="*/ 14 w 18"/>
                <a:gd name="T1" fmla="*/ 21 h 37"/>
                <a:gd name="T2" fmla="*/ 16 w 18"/>
                <a:gd name="T3" fmla="*/ 31 h 37"/>
                <a:gd name="T4" fmla="*/ 17 w 18"/>
                <a:gd name="T5" fmla="*/ 35 h 37"/>
                <a:gd name="T6" fmla="*/ 14 w 18"/>
                <a:gd name="T7" fmla="*/ 36 h 37"/>
                <a:gd name="T8" fmla="*/ 4 w 18"/>
                <a:gd name="T9" fmla="*/ 24 h 37"/>
                <a:gd name="T10" fmla="*/ 2 w 18"/>
                <a:gd name="T11" fmla="*/ 8 h 37"/>
                <a:gd name="T12" fmla="*/ 9 w 18"/>
                <a:gd name="T13" fmla="*/ 0 h 37"/>
                <a:gd name="T14" fmla="*/ 14 w 18"/>
                <a:gd name="T15" fmla="*/ 2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37">
                  <a:moveTo>
                    <a:pt x="14" y="21"/>
                  </a:moveTo>
                  <a:cubicBezTo>
                    <a:pt x="8" y="27"/>
                    <a:pt x="8" y="27"/>
                    <a:pt x="16" y="31"/>
                  </a:cubicBezTo>
                  <a:cubicBezTo>
                    <a:pt x="18" y="32"/>
                    <a:pt x="18" y="33"/>
                    <a:pt x="17" y="35"/>
                  </a:cubicBezTo>
                  <a:cubicBezTo>
                    <a:pt x="17" y="37"/>
                    <a:pt x="15" y="36"/>
                    <a:pt x="14" y="36"/>
                  </a:cubicBezTo>
                  <a:cubicBezTo>
                    <a:pt x="8" y="34"/>
                    <a:pt x="6" y="29"/>
                    <a:pt x="4" y="24"/>
                  </a:cubicBezTo>
                  <a:cubicBezTo>
                    <a:pt x="3" y="19"/>
                    <a:pt x="3" y="13"/>
                    <a:pt x="2" y="8"/>
                  </a:cubicBezTo>
                  <a:cubicBezTo>
                    <a:pt x="0" y="3"/>
                    <a:pt x="5" y="2"/>
                    <a:pt x="9" y="0"/>
                  </a:cubicBezTo>
                  <a:cubicBezTo>
                    <a:pt x="8" y="8"/>
                    <a:pt x="5" y="16"/>
                    <a:pt x="14" y="21"/>
                  </a:cubicBezTo>
                  <a:close/>
                </a:path>
              </a:pathLst>
            </a:custGeom>
            <a:solidFill>
              <a:srgbClr val="FEF8F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4" name="îṧlíḑe"/>
            <p:cNvSpPr/>
            <p:nvPr/>
          </p:nvSpPr>
          <p:spPr bwMode="auto">
            <a:xfrm>
              <a:off x="7510463" y="3236913"/>
              <a:ext cx="41275" cy="28575"/>
            </a:xfrm>
            <a:custGeom>
              <a:avLst/>
              <a:gdLst>
                <a:gd name="T0" fmla="*/ 0 w 9"/>
                <a:gd name="T1" fmla="*/ 3 h 6"/>
                <a:gd name="T2" fmla="*/ 9 w 9"/>
                <a:gd name="T3" fmla="*/ 3 h 6"/>
                <a:gd name="T4" fmla="*/ 8 w 9"/>
                <a:gd name="T5" fmla="*/ 5 h 6"/>
                <a:gd name="T6" fmla="*/ 0 w 9"/>
                <a:gd name="T7" fmla="*/ 3 h 6"/>
              </a:gdLst>
              <a:ahLst/>
              <a:cxnLst>
                <a:cxn ang="0">
                  <a:pos x="T0" y="T1"/>
                </a:cxn>
                <a:cxn ang="0">
                  <a:pos x="T2" y="T3"/>
                </a:cxn>
                <a:cxn ang="0">
                  <a:pos x="T4" y="T5"/>
                </a:cxn>
                <a:cxn ang="0">
                  <a:pos x="T6" y="T7"/>
                </a:cxn>
              </a:cxnLst>
              <a:rect l="0" t="0" r="r" b="b"/>
              <a:pathLst>
                <a:path w="9" h="6">
                  <a:moveTo>
                    <a:pt x="0" y="3"/>
                  </a:moveTo>
                  <a:cubicBezTo>
                    <a:pt x="4" y="1"/>
                    <a:pt x="6" y="0"/>
                    <a:pt x="9" y="3"/>
                  </a:cubicBezTo>
                  <a:cubicBezTo>
                    <a:pt x="9" y="3"/>
                    <a:pt x="9" y="5"/>
                    <a:pt x="8" y="5"/>
                  </a:cubicBezTo>
                  <a:cubicBezTo>
                    <a:pt x="6" y="6"/>
                    <a:pt x="4" y="4"/>
                    <a:pt x="0" y="3"/>
                  </a:cubicBezTo>
                  <a:close/>
                </a:path>
              </a:pathLst>
            </a:custGeom>
            <a:solidFill>
              <a:srgbClr val="F8DF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5" name="ïṧļîḑe"/>
            <p:cNvSpPr/>
            <p:nvPr/>
          </p:nvSpPr>
          <p:spPr bwMode="auto">
            <a:xfrm>
              <a:off x="6704013" y="5541963"/>
              <a:ext cx="690563" cy="152400"/>
            </a:xfrm>
            <a:custGeom>
              <a:avLst/>
              <a:gdLst>
                <a:gd name="T0" fmla="*/ 150 w 150"/>
                <a:gd name="T1" fmla="*/ 0 h 33"/>
                <a:gd name="T2" fmla="*/ 138 w 150"/>
                <a:gd name="T3" fmla="*/ 8 h 33"/>
                <a:gd name="T4" fmla="*/ 67 w 150"/>
                <a:gd name="T5" fmla="*/ 26 h 33"/>
                <a:gd name="T6" fmla="*/ 21 w 150"/>
                <a:gd name="T7" fmla="*/ 29 h 33"/>
                <a:gd name="T8" fmla="*/ 18 w 150"/>
                <a:gd name="T9" fmla="*/ 29 h 33"/>
                <a:gd name="T10" fmla="*/ 7 w 150"/>
                <a:gd name="T11" fmla="*/ 27 h 33"/>
                <a:gd name="T12" fmla="*/ 5 w 150"/>
                <a:gd name="T13" fmla="*/ 1 h 33"/>
                <a:gd name="T14" fmla="*/ 19 w 150"/>
                <a:gd name="T15" fmla="*/ 23 h 33"/>
                <a:gd name="T16" fmla="*/ 27 w 150"/>
                <a:gd name="T17" fmla="*/ 27 h 33"/>
                <a:gd name="T18" fmla="*/ 113 w 150"/>
                <a:gd name="T19" fmla="*/ 9 h 33"/>
                <a:gd name="T20" fmla="*/ 141 w 150"/>
                <a:gd name="T21" fmla="*/ 1 h 33"/>
                <a:gd name="T22" fmla="*/ 150 w 150"/>
                <a:gd name="T2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0" h="33">
                  <a:moveTo>
                    <a:pt x="150" y="0"/>
                  </a:moveTo>
                  <a:cubicBezTo>
                    <a:pt x="147" y="6"/>
                    <a:pt x="143" y="7"/>
                    <a:pt x="138" y="8"/>
                  </a:cubicBezTo>
                  <a:cubicBezTo>
                    <a:pt x="114" y="10"/>
                    <a:pt x="91" y="20"/>
                    <a:pt x="67" y="26"/>
                  </a:cubicBezTo>
                  <a:cubicBezTo>
                    <a:pt x="52" y="31"/>
                    <a:pt x="37" y="33"/>
                    <a:pt x="21" y="29"/>
                  </a:cubicBezTo>
                  <a:cubicBezTo>
                    <a:pt x="20" y="29"/>
                    <a:pt x="19" y="29"/>
                    <a:pt x="18" y="29"/>
                  </a:cubicBezTo>
                  <a:cubicBezTo>
                    <a:pt x="15" y="27"/>
                    <a:pt x="9" y="32"/>
                    <a:pt x="7" y="27"/>
                  </a:cubicBezTo>
                  <a:cubicBezTo>
                    <a:pt x="5" y="20"/>
                    <a:pt x="0" y="11"/>
                    <a:pt x="5" y="1"/>
                  </a:cubicBezTo>
                  <a:cubicBezTo>
                    <a:pt x="10" y="9"/>
                    <a:pt x="15" y="16"/>
                    <a:pt x="19" y="23"/>
                  </a:cubicBezTo>
                  <a:cubicBezTo>
                    <a:pt x="21" y="26"/>
                    <a:pt x="23" y="27"/>
                    <a:pt x="27" y="27"/>
                  </a:cubicBezTo>
                  <a:cubicBezTo>
                    <a:pt x="57" y="27"/>
                    <a:pt x="85" y="19"/>
                    <a:pt x="113" y="9"/>
                  </a:cubicBezTo>
                  <a:cubicBezTo>
                    <a:pt x="122" y="5"/>
                    <a:pt x="132" y="5"/>
                    <a:pt x="141" y="1"/>
                  </a:cubicBezTo>
                  <a:cubicBezTo>
                    <a:pt x="143" y="0"/>
                    <a:pt x="146" y="0"/>
                    <a:pt x="150" y="0"/>
                  </a:cubicBezTo>
                  <a:close/>
                </a:path>
              </a:pathLst>
            </a:custGeom>
            <a:solidFill>
              <a:srgbClr val="FEFB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6" name="îṩḻíḑè"/>
            <p:cNvSpPr/>
            <p:nvPr/>
          </p:nvSpPr>
          <p:spPr bwMode="auto">
            <a:xfrm>
              <a:off x="6672263" y="3595688"/>
              <a:ext cx="266700" cy="166688"/>
            </a:xfrm>
            <a:custGeom>
              <a:avLst/>
              <a:gdLst>
                <a:gd name="T0" fmla="*/ 0 w 58"/>
                <a:gd name="T1" fmla="*/ 8 h 36"/>
                <a:gd name="T2" fmla="*/ 25 w 58"/>
                <a:gd name="T3" fmla="*/ 8 h 36"/>
                <a:gd name="T4" fmla="*/ 41 w 58"/>
                <a:gd name="T5" fmla="*/ 18 h 36"/>
                <a:gd name="T6" fmla="*/ 54 w 58"/>
                <a:gd name="T7" fmla="*/ 29 h 36"/>
                <a:gd name="T8" fmla="*/ 56 w 58"/>
                <a:gd name="T9" fmla="*/ 35 h 36"/>
                <a:gd name="T10" fmla="*/ 48 w 58"/>
                <a:gd name="T11" fmla="*/ 33 h 36"/>
                <a:gd name="T12" fmla="*/ 41 w 58"/>
                <a:gd name="T13" fmla="*/ 25 h 36"/>
                <a:gd name="T14" fmla="*/ 24 w 58"/>
                <a:gd name="T15" fmla="*/ 18 h 36"/>
                <a:gd name="T16" fmla="*/ 20 w 58"/>
                <a:gd name="T17" fmla="*/ 15 h 36"/>
                <a:gd name="T18" fmla="*/ 10 w 58"/>
                <a:gd name="T19" fmla="*/ 7 h 36"/>
                <a:gd name="T20" fmla="*/ 0 w 58"/>
                <a:gd name="T2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36">
                  <a:moveTo>
                    <a:pt x="0" y="8"/>
                  </a:moveTo>
                  <a:cubicBezTo>
                    <a:pt x="9" y="0"/>
                    <a:pt x="19" y="1"/>
                    <a:pt x="25" y="8"/>
                  </a:cubicBezTo>
                  <a:cubicBezTo>
                    <a:pt x="29" y="13"/>
                    <a:pt x="35" y="15"/>
                    <a:pt x="41" y="18"/>
                  </a:cubicBezTo>
                  <a:cubicBezTo>
                    <a:pt x="46" y="21"/>
                    <a:pt x="51" y="23"/>
                    <a:pt x="54" y="29"/>
                  </a:cubicBezTo>
                  <a:cubicBezTo>
                    <a:pt x="55" y="31"/>
                    <a:pt x="58" y="33"/>
                    <a:pt x="56" y="35"/>
                  </a:cubicBezTo>
                  <a:cubicBezTo>
                    <a:pt x="53" y="36"/>
                    <a:pt x="50" y="35"/>
                    <a:pt x="48" y="33"/>
                  </a:cubicBezTo>
                  <a:cubicBezTo>
                    <a:pt x="46" y="30"/>
                    <a:pt x="44" y="27"/>
                    <a:pt x="41" y="25"/>
                  </a:cubicBezTo>
                  <a:cubicBezTo>
                    <a:pt x="36" y="21"/>
                    <a:pt x="32" y="14"/>
                    <a:pt x="24" y="18"/>
                  </a:cubicBezTo>
                  <a:cubicBezTo>
                    <a:pt x="22" y="19"/>
                    <a:pt x="19" y="16"/>
                    <a:pt x="20" y="15"/>
                  </a:cubicBezTo>
                  <a:cubicBezTo>
                    <a:pt x="21" y="6"/>
                    <a:pt x="14" y="8"/>
                    <a:pt x="10" y="7"/>
                  </a:cubicBezTo>
                  <a:cubicBezTo>
                    <a:pt x="7" y="7"/>
                    <a:pt x="4" y="8"/>
                    <a:pt x="0" y="8"/>
                  </a:cubicBezTo>
                  <a:close/>
                </a:path>
              </a:pathLst>
            </a:custGeom>
            <a:solidFill>
              <a:srgbClr val="0D0E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7" name="iSḷïḑè"/>
            <p:cNvSpPr/>
            <p:nvPr/>
          </p:nvSpPr>
          <p:spPr bwMode="auto">
            <a:xfrm>
              <a:off x="7146925" y="4087813"/>
              <a:ext cx="58738" cy="60325"/>
            </a:xfrm>
            <a:custGeom>
              <a:avLst/>
              <a:gdLst>
                <a:gd name="T0" fmla="*/ 0 w 13"/>
                <a:gd name="T1" fmla="*/ 2 h 13"/>
                <a:gd name="T2" fmla="*/ 8 w 13"/>
                <a:gd name="T3" fmla="*/ 0 h 13"/>
                <a:gd name="T4" fmla="*/ 13 w 13"/>
                <a:gd name="T5" fmla="*/ 0 h 13"/>
                <a:gd name="T6" fmla="*/ 13 w 13"/>
                <a:gd name="T7" fmla="*/ 3 h 13"/>
                <a:gd name="T8" fmla="*/ 8 w 13"/>
                <a:gd name="T9" fmla="*/ 12 h 13"/>
                <a:gd name="T10" fmla="*/ 4 w 13"/>
                <a:gd name="T11" fmla="*/ 10 h 13"/>
                <a:gd name="T12" fmla="*/ 0 w 13"/>
                <a:gd name="T13" fmla="*/ 2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2"/>
                  </a:moveTo>
                  <a:cubicBezTo>
                    <a:pt x="3" y="2"/>
                    <a:pt x="5" y="1"/>
                    <a:pt x="8" y="0"/>
                  </a:cubicBezTo>
                  <a:cubicBezTo>
                    <a:pt x="9" y="0"/>
                    <a:pt x="11" y="0"/>
                    <a:pt x="13" y="0"/>
                  </a:cubicBezTo>
                  <a:cubicBezTo>
                    <a:pt x="13" y="1"/>
                    <a:pt x="13" y="2"/>
                    <a:pt x="13" y="3"/>
                  </a:cubicBezTo>
                  <a:cubicBezTo>
                    <a:pt x="8" y="3"/>
                    <a:pt x="10" y="9"/>
                    <a:pt x="8" y="12"/>
                  </a:cubicBezTo>
                  <a:cubicBezTo>
                    <a:pt x="7" y="13"/>
                    <a:pt x="5" y="11"/>
                    <a:pt x="4" y="10"/>
                  </a:cubicBezTo>
                  <a:cubicBezTo>
                    <a:pt x="3" y="7"/>
                    <a:pt x="1" y="5"/>
                    <a:pt x="0" y="2"/>
                  </a:cubicBezTo>
                  <a:close/>
                </a:path>
              </a:pathLst>
            </a:custGeom>
            <a:solidFill>
              <a:srgbClr val="11131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8" name="iṧ1îḍé"/>
            <p:cNvSpPr/>
            <p:nvPr/>
          </p:nvSpPr>
          <p:spPr bwMode="auto">
            <a:xfrm>
              <a:off x="6907213" y="4351338"/>
              <a:ext cx="31750" cy="50800"/>
            </a:xfrm>
            <a:custGeom>
              <a:avLst/>
              <a:gdLst>
                <a:gd name="T0" fmla="*/ 0 w 7"/>
                <a:gd name="T1" fmla="*/ 0 h 11"/>
                <a:gd name="T2" fmla="*/ 7 w 7"/>
                <a:gd name="T3" fmla="*/ 8 h 11"/>
                <a:gd name="T4" fmla="*/ 5 w 7"/>
                <a:gd name="T5" fmla="*/ 11 h 11"/>
                <a:gd name="T6" fmla="*/ 2 w 7"/>
                <a:gd name="T7" fmla="*/ 9 h 11"/>
                <a:gd name="T8" fmla="*/ 0 w 7"/>
                <a:gd name="T9" fmla="*/ 0 h 11"/>
              </a:gdLst>
              <a:ahLst/>
              <a:cxnLst>
                <a:cxn ang="0">
                  <a:pos x="T0" y="T1"/>
                </a:cxn>
                <a:cxn ang="0">
                  <a:pos x="T2" y="T3"/>
                </a:cxn>
                <a:cxn ang="0">
                  <a:pos x="T4" y="T5"/>
                </a:cxn>
                <a:cxn ang="0">
                  <a:pos x="T6" y="T7"/>
                </a:cxn>
                <a:cxn ang="0">
                  <a:pos x="T8" y="T9"/>
                </a:cxn>
              </a:cxnLst>
              <a:rect l="0" t="0" r="r" b="b"/>
              <a:pathLst>
                <a:path w="7" h="11">
                  <a:moveTo>
                    <a:pt x="0" y="0"/>
                  </a:moveTo>
                  <a:cubicBezTo>
                    <a:pt x="5" y="1"/>
                    <a:pt x="5" y="5"/>
                    <a:pt x="7" y="8"/>
                  </a:cubicBezTo>
                  <a:cubicBezTo>
                    <a:pt x="7" y="9"/>
                    <a:pt x="7" y="11"/>
                    <a:pt x="5" y="11"/>
                  </a:cubicBezTo>
                  <a:cubicBezTo>
                    <a:pt x="4" y="11"/>
                    <a:pt x="3" y="11"/>
                    <a:pt x="2" y="9"/>
                  </a:cubicBezTo>
                  <a:cubicBezTo>
                    <a:pt x="2" y="6"/>
                    <a:pt x="1" y="3"/>
                    <a:pt x="0" y="0"/>
                  </a:cubicBezTo>
                  <a:close/>
                </a:path>
              </a:pathLst>
            </a:custGeom>
            <a:solidFill>
              <a:srgbClr val="25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19" name="ïṣľíde"/>
            <p:cNvSpPr/>
            <p:nvPr/>
          </p:nvSpPr>
          <p:spPr bwMode="auto">
            <a:xfrm>
              <a:off x="6985000" y="4198938"/>
              <a:ext cx="36513" cy="46038"/>
            </a:xfrm>
            <a:custGeom>
              <a:avLst/>
              <a:gdLst>
                <a:gd name="T0" fmla="*/ 0 w 8"/>
                <a:gd name="T1" fmla="*/ 0 h 10"/>
                <a:gd name="T2" fmla="*/ 3 w 8"/>
                <a:gd name="T3" fmla="*/ 10 h 10"/>
                <a:gd name="T4" fmla="*/ 0 w 8"/>
                <a:gd name="T5" fmla="*/ 0 h 10"/>
              </a:gdLst>
              <a:ahLst/>
              <a:cxnLst>
                <a:cxn ang="0">
                  <a:pos x="T0" y="T1"/>
                </a:cxn>
                <a:cxn ang="0">
                  <a:pos x="T2" y="T3"/>
                </a:cxn>
                <a:cxn ang="0">
                  <a:pos x="T4" y="T5"/>
                </a:cxn>
              </a:cxnLst>
              <a:rect l="0" t="0" r="r" b="b"/>
              <a:pathLst>
                <a:path w="8" h="10">
                  <a:moveTo>
                    <a:pt x="0" y="0"/>
                  </a:moveTo>
                  <a:cubicBezTo>
                    <a:pt x="8" y="0"/>
                    <a:pt x="8" y="1"/>
                    <a:pt x="3" y="10"/>
                  </a:cubicBezTo>
                  <a:cubicBezTo>
                    <a:pt x="1" y="7"/>
                    <a:pt x="0" y="4"/>
                    <a:pt x="0" y="0"/>
                  </a:cubicBezTo>
                  <a:close/>
                </a:path>
              </a:pathLst>
            </a:custGeom>
            <a:solidFill>
              <a:srgbClr val="22232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0" name="î$1îḍe"/>
            <p:cNvSpPr/>
            <p:nvPr/>
          </p:nvSpPr>
          <p:spPr bwMode="auto">
            <a:xfrm>
              <a:off x="6207125" y="1828800"/>
              <a:ext cx="331788" cy="147638"/>
            </a:xfrm>
            <a:custGeom>
              <a:avLst/>
              <a:gdLst>
                <a:gd name="T0" fmla="*/ 32 w 72"/>
                <a:gd name="T1" fmla="*/ 21 h 32"/>
                <a:gd name="T2" fmla="*/ 12 w 72"/>
                <a:gd name="T3" fmla="*/ 29 h 32"/>
                <a:gd name="T4" fmla="*/ 6 w 72"/>
                <a:gd name="T5" fmla="*/ 31 h 32"/>
                <a:gd name="T6" fmla="*/ 5 w 72"/>
                <a:gd name="T7" fmla="*/ 25 h 32"/>
                <a:gd name="T8" fmla="*/ 4 w 72"/>
                <a:gd name="T9" fmla="*/ 15 h 32"/>
                <a:gd name="T10" fmla="*/ 15 w 72"/>
                <a:gd name="T11" fmla="*/ 12 h 32"/>
                <a:gd name="T12" fmla="*/ 46 w 72"/>
                <a:gd name="T13" fmla="*/ 3 h 32"/>
                <a:gd name="T14" fmla="*/ 66 w 72"/>
                <a:gd name="T15" fmla="*/ 14 h 32"/>
                <a:gd name="T16" fmla="*/ 69 w 72"/>
                <a:gd name="T17" fmla="*/ 25 h 32"/>
                <a:gd name="T18" fmla="*/ 57 w 72"/>
                <a:gd name="T19" fmla="*/ 26 h 32"/>
                <a:gd name="T20" fmla="*/ 32 w 72"/>
                <a:gd name="T2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32">
                  <a:moveTo>
                    <a:pt x="32" y="21"/>
                  </a:moveTo>
                  <a:cubicBezTo>
                    <a:pt x="25" y="21"/>
                    <a:pt x="17" y="21"/>
                    <a:pt x="12" y="29"/>
                  </a:cubicBezTo>
                  <a:cubicBezTo>
                    <a:pt x="11" y="30"/>
                    <a:pt x="9" y="32"/>
                    <a:pt x="6" y="31"/>
                  </a:cubicBezTo>
                  <a:cubicBezTo>
                    <a:pt x="3" y="30"/>
                    <a:pt x="4" y="27"/>
                    <a:pt x="5" y="25"/>
                  </a:cubicBezTo>
                  <a:cubicBezTo>
                    <a:pt x="6" y="21"/>
                    <a:pt x="0" y="17"/>
                    <a:pt x="4" y="15"/>
                  </a:cubicBezTo>
                  <a:cubicBezTo>
                    <a:pt x="7" y="12"/>
                    <a:pt x="11" y="13"/>
                    <a:pt x="15" y="12"/>
                  </a:cubicBezTo>
                  <a:cubicBezTo>
                    <a:pt x="25" y="9"/>
                    <a:pt x="36" y="7"/>
                    <a:pt x="46" y="3"/>
                  </a:cubicBezTo>
                  <a:cubicBezTo>
                    <a:pt x="54" y="0"/>
                    <a:pt x="60" y="3"/>
                    <a:pt x="66" y="14"/>
                  </a:cubicBezTo>
                  <a:cubicBezTo>
                    <a:pt x="68" y="17"/>
                    <a:pt x="72" y="21"/>
                    <a:pt x="69" y="25"/>
                  </a:cubicBezTo>
                  <a:cubicBezTo>
                    <a:pt x="66" y="30"/>
                    <a:pt x="61" y="27"/>
                    <a:pt x="57" y="26"/>
                  </a:cubicBezTo>
                  <a:cubicBezTo>
                    <a:pt x="49" y="23"/>
                    <a:pt x="41" y="21"/>
                    <a:pt x="32" y="21"/>
                  </a:cubicBezTo>
                  <a:close/>
                </a:path>
              </a:pathLst>
            </a:custGeom>
            <a:solidFill>
              <a:srgbClr val="05010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1" name="ïśļïḓé"/>
            <p:cNvSpPr/>
            <p:nvPr/>
          </p:nvSpPr>
          <p:spPr bwMode="auto">
            <a:xfrm>
              <a:off x="6086475" y="2354263"/>
              <a:ext cx="331788" cy="147638"/>
            </a:xfrm>
            <a:custGeom>
              <a:avLst/>
              <a:gdLst>
                <a:gd name="T0" fmla="*/ 41 w 72"/>
                <a:gd name="T1" fmla="*/ 1 h 32"/>
                <a:gd name="T2" fmla="*/ 68 w 72"/>
                <a:gd name="T3" fmla="*/ 5 h 32"/>
                <a:gd name="T4" fmla="*/ 71 w 72"/>
                <a:gd name="T5" fmla="*/ 10 h 32"/>
                <a:gd name="T6" fmla="*/ 69 w 72"/>
                <a:gd name="T7" fmla="*/ 17 h 32"/>
                <a:gd name="T8" fmla="*/ 9 w 72"/>
                <a:gd name="T9" fmla="*/ 27 h 32"/>
                <a:gd name="T10" fmla="*/ 7 w 72"/>
                <a:gd name="T11" fmla="*/ 27 h 32"/>
                <a:gd name="T12" fmla="*/ 0 w 72"/>
                <a:gd name="T13" fmla="*/ 21 h 32"/>
                <a:gd name="T14" fmla="*/ 8 w 72"/>
                <a:gd name="T15" fmla="*/ 18 h 32"/>
                <a:gd name="T16" fmla="*/ 43 w 72"/>
                <a:gd name="T17" fmla="*/ 17 h 32"/>
                <a:gd name="T18" fmla="*/ 53 w 72"/>
                <a:gd name="T19" fmla="*/ 9 h 32"/>
                <a:gd name="T20" fmla="*/ 41 w 72"/>
                <a:gd name="T21"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32">
                  <a:moveTo>
                    <a:pt x="41" y="1"/>
                  </a:moveTo>
                  <a:cubicBezTo>
                    <a:pt x="51" y="0"/>
                    <a:pt x="59" y="3"/>
                    <a:pt x="68" y="5"/>
                  </a:cubicBezTo>
                  <a:cubicBezTo>
                    <a:pt x="70" y="6"/>
                    <a:pt x="71" y="7"/>
                    <a:pt x="71" y="10"/>
                  </a:cubicBezTo>
                  <a:cubicBezTo>
                    <a:pt x="71" y="12"/>
                    <a:pt x="72" y="16"/>
                    <a:pt x="69" y="17"/>
                  </a:cubicBezTo>
                  <a:cubicBezTo>
                    <a:pt x="50" y="24"/>
                    <a:pt x="31" y="32"/>
                    <a:pt x="9" y="27"/>
                  </a:cubicBezTo>
                  <a:cubicBezTo>
                    <a:pt x="9" y="27"/>
                    <a:pt x="8" y="27"/>
                    <a:pt x="7" y="27"/>
                  </a:cubicBezTo>
                  <a:cubicBezTo>
                    <a:pt x="4" y="25"/>
                    <a:pt x="0" y="24"/>
                    <a:pt x="0" y="21"/>
                  </a:cubicBezTo>
                  <a:cubicBezTo>
                    <a:pt x="0" y="16"/>
                    <a:pt x="5" y="19"/>
                    <a:pt x="8" y="18"/>
                  </a:cubicBezTo>
                  <a:cubicBezTo>
                    <a:pt x="20" y="16"/>
                    <a:pt x="31" y="17"/>
                    <a:pt x="43" y="17"/>
                  </a:cubicBezTo>
                  <a:cubicBezTo>
                    <a:pt x="51" y="17"/>
                    <a:pt x="51" y="17"/>
                    <a:pt x="53" y="9"/>
                  </a:cubicBezTo>
                  <a:cubicBezTo>
                    <a:pt x="49" y="7"/>
                    <a:pt x="44" y="7"/>
                    <a:pt x="41" y="1"/>
                  </a:cubicBezTo>
                  <a:close/>
                </a:path>
              </a:pathLst>
            </a:custGeom>
            <a:solidFill>
              <a:srgbClr val="05020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2" name="îsḻïdè"/>
            <p:cNvSpPr/>
            <p:nvPr/>
          </p:nvSpPr>
          <p:spPr bwMode="auto">
            <a:xfrm>
              <a:off x="6059488" y="2519363"/>
              <a:ext cx="303213" cy="111125"/>
            </a:xfrm>
            <a:custGeom>
              <a:avLst/>
              <a:gdLst>
                <a:gd name="T0" fmla="*/ 65 w 66"/>
                <a:gd name="T1" fmla="*/ 3 h 24"/>
                <a:gd name="T2" fmla="*/ 56 w 66"/>
                <a:gd name="T3" fmla="*/ 16 h 24"/>
                <a:gd name="T4" fmla="*/ 13 w 66"/>
                <a:gd name="T5" fmla="*/ 20 h 24"/>
                <a:gd name="T6" fmla="*/ 1 w 66"/>
                <a:gd name="T7" fmla="*/ 3 h 24"/>
                <a:gd name="T8" fmla="*/ 5 w 66"/>
                <a:gd name="T9" fmla="*/ 2 h 24"/>
                <a:gd name="T10" fmla="*/ 54 w 66"/>
                <a:gd name="T11" fmla="*/ 5 h 24"/>
                <a:gd name="T12" fmla="*/ 65 w 66"/>
                <a:gd name="T13" fmla="*/ 3 h 24"/>
              </a:gdLst>
              <a:ahLst/>
              <a:cxnLst>
                <a:cxn ang="0">
                  <a:pos x="T0" y="T1"/>
                </a:cxn>
                <a:cxn ang="0">
                  <a:pos x="T2" y="T3"/>
                </a:cxn>
                <a:cxn ang="0">
                  <a:pos x="T4" y="T5"/>
                </a:cxn>
                <a:cxn ang="0">
                  <a:pos x="T6" y="T7"/>
                </a:cxn>
                <a:cxn ang="0">
                  <a:pos x="T8" y="T9"/>
                </a:cxn>
                <a:cxn ang="0">
                  <a:pos x="T10" y="T11"/>
                </a:cxn>
                <a:cxn ang="0">
                  <a:pos x="T12" y="T13"/>
                </a:cxn>
              </a:cxnLst>
              <a:rect l="0" t="0" r="r" b="b"/>
              <a:pathLst>
                <a:path w="66" h="24">
                  <a:moveTo>
                    <a:pt x="65" y="3"/>
                  </a:moveTo>
                  <a:cubicBezTo>
                    <a:pt x="66" y="10"/>
                    <a:pt x="63" y="14"/>
                    <a:pt x="56" y="16"/>
                  </a:cubicBezTo>
                  <a:cubicBezTo>
                    <a:pt x="42" y="20"/>
                    <a:pt x="28" y="24"/>
                    <a:pt x="13" y="20"/>
                  </a:cubicBezTo>
                  <a:cubicBezTo>
                    <a:pt x="7" y="19"/>
                    <a:pt x="0" y="9"/>
                    <a:pt x="1" y="3"/>
                  </a:cubicBezTo>
                  <a:cubicBezTo>
                    <a:pt x="2" y="0"/>
                    <a:pt x="4" y="1"/>
                    <a:pt x="5" y="2"/>
                  </a:cubicBezTo>
                  <a:cubicBezTo>
                    <a:pt x="21" y="14"/>
                    <a:pt x="38" y="8"/>
                    <a:pt x="54" y="5"/>
                  </a:cubicBezTo>
                  <a:cubicBezTo>
                    <a:pt x="58" y="5"/>
                    <a:pt x="61" y="4"/>
                    <a:pt x="65" y="3"/>
                  </a:cubicBezTo>
                  <a:close/>
                </a:path>
              </a:pathLst>
            </a:custGeom>
            <a:solidFill>
              <a:srgbClr val="05010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3" name="íŝ1ïḋê"/>
            <p:cNvSpPr/>
            <p:nvPr/>
          </p:nvSpPr>
          <p:spPr bwMode="auto">
            <a:xfrm>
              <a:off x="6275388" y="1958975"/>
              <a:ext cx="225425" cy="73025"/>
            </a:xfrm>
            <a:custGeom>
              <a:avLst/>
              <a:gdLst>
                <a:gd name="T0" fmla="*/ 49 w 49"/>
                <a:gd name="T1" fmla="*/ 12 h 16"/>
                <a:gd name="T2" fmla="*/ 3 w 49"/>
                <a:gd name="T3" fmla="*/ 14 h 16"/>
                <a:gd name="T4" fmla="*/ 0 w 49"/>
                <a:gd name="T5" fmla="*/ 12 h 16"/>
                <a:gd name="T6" fmla="*/ 2 w 49"/>
                <a:gd name="T7" fmla="*/ 9 h 16"/>
                <a:gd name="T8" fmla="*/ 27 w 49"/>
                <a:gd name="T9" fmla="*/ 0 h 16"/>
                <a:gd name="T10" fmla="*/ 49 w 49"/>
                <a:gd name="T11" fmla="*/ 12 h 16"/>
              </a:gdLst>
              <a:ahLst/>
              <a:cxnLst>
                <a:cxn ang="0">
                  <a:pos x="T0" y="T1"/>
                </a:cxn>
                <a:cxn ang="0">
                  <a:pos x="T2" y="T3"/>
                </a:cxn>
                <a:cxn ang="0">
                  <a:pos x="T4" y="T5"/>
                </a:cxn>
                <a:cxn ang="0">
                  <a:pos x="T6" y="T7"/>
                </a:cxn>
                <a:cxn ang="0">
                  <a:pos x="T8" y="T9"/>
                </a:cxn>
                <a:cxn ang="0">
                  <a:pos x="T10" y="T11"/>
                </a:cxn>
              </a:cxnLst>
              <a:rect l="0" t="0" r="r" b="b"/>
              <a:pathLst>
                <a:path w="49" h="16">
                  <a:moveTo>
                    <a:pt x="49" y="12"/>
                  </a:moveTo>
                  <a:cubicBezTo>
                    <a:pt x="34" y="14"/>
                    <a:pt x="19" y="16"/>
                    <a:pt x="3" y="14"/>
                  </a:cubicBezTo>
                  <a:cubicBezTo>
                    <a:pt x="2" y="14"/>
                    <a:pt x="1" y="13"/>
                    <a:pt x="0" y="12"/>
                  </a:cubicBezTo>
                  <a:cubicBezTo>
                    <a:pt x="0" y="10"/>
                    <a:pt x="1" y="10"/>
                    <a:pt x="2" y="9"/>
                  </a:cubicBezTo>
                  <a:cubicBezTo>
                    <a:pt x="9" y="2"/>
                    <a:pt x="17" y="1"/>
                    <a:pt x="27" y="0"/>
                  </a:cubicBezTo>
                  <a:cubicBezTo>
                    <a:pt x="38" y="0"/>
                    <a:pt x="43" y="5"/>
                    <a:pt x="49" y="12"/>
                  </a:cubicBezTo>
                  <a:close/>
                </a:path>
              </a:pathLst>
            </a:custGeom>
            <a:solidFill>
              <a:srgbClr val="07060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4" name="iślïḓê"/>
            <p:cNvSpPr/>
            <p:nvPr/>
          </p:nvSpPr>
          <p:spPr bwMode="auto">
            <a:xfrm>
              <a:off x="5984875" y="2349500"/>
              <a:ext cx="142875" cy="106363"/>
            </a:xfrm>
            <a:custGeom>
              <a:avLst/>
              <a:gdLst>
                <a:gd name="T0" fmla="*/ 10 w 31"/>
                <a:gd name="T1" fmla="*/ 23 h 23"/>
                <a:gd name="T2" fmla="*/ 1 w 31"/>
                <a:gd name="T3" fmla="*/ 11 h 23"/>
                <a:gd name="T4" fmla="*/ 8 w 31"/>
                <a:gd name="T5" fmla="*/ 6 h 23"/>
                <a:gd name="T6" fmla="*/ 25 w 31"/>
                <a:gd name="T7" fmla="*/ 2 h 23"/>
                <a:gd name="T8" fmla="*/ 31 w 31"/>
                <a:gd name="T9" fmla="*/ 4 h 23"/>
                <a:gd name="T10" fmla="*/ 27 w 31"/>
                <a:gd name="T11" fmla="*/ 7 h 23"/>
                <a:gd name="T12" fmla="*/ 18 w 31"/>
                <a:gd name="T13" fmla="*/ 19 h 23"/>
                <a:gd name="T14" fmla="*/ 10 w 31"/>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3">
                  <a:moveTo>
                    <a:pt x="10" y="23"/>
                  </a:moveTo>
                  <a:cubicBezTo>
                    <a:pt x="3" y="21"/>
                    <a:pt x="3" y="16"/>
                    <a:pt x="1" y="11"/>
                  </a:cubicBezTo>
                  <a:cubicBezTo>
                    <a:pt x="0" y="5"/>
                    <a:pt x="5" y="6"/>
                    <a:pt x="8" y="6"/>
                  </a:cubicBezTo>
                  <a:cubicBezTo>
                    <a:pt x="14" y="6"/>
                    <a:pt x="19" y="3"/>
                    <a:pt x="25" y="2"/>
                  </a:cubicBezTo>
                  <a:cubicBezTo>
                    <a:pt x="27" y="2"/>
                    <a:pt x="30" y="0"/>
                    <a:pt x="31" y="4"/>
                  </a:cubicBezTo>
                  <a:cubicBezTo>
                    <a:pt x="31" y="7"/>
                    <a:pt x="28" y="6"/>
                    <a:pt x="27" y="7"/>
                  </a:cubicBezTo>
                  <a:cubicBezTo>
                    <a:pt x="22" y="9"/>
                    <a:pt x="16" y="11"/>
                    <a:pt x="18" y="19"/>
                  </a:cubicBezTo>
                  <a:cubicBezTo>
                    <a:pt x="18" y="22"/>
                    <a:pt x="13" y="22"/>
                    <a:pt x="10" y="23"/>
                  </a:cubicBezTo>
                  <a:close/>
                </a:path>
              </a:pathLst>
            </a:custGeom>
            <a:solidFill>
              <a:srgbClr val="07060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5" name="ïślîďè"/>
            <p:cNvSpPr/>
            <p:nvPr/>
          </p:nvSpPr>
          <p:spPr bwMode="auto">
            <a:xfrm>
              <a:off x="6303963" y="2046288"/>
              <a:ext cx="160338" cy="46038"/>
            </a:xfrm>
            <a:custGeom>
              <a:avLst/>
              <a:gdLst>
                <a:gd name="T0" fmla="*/ 0 w 35"/>
                <a:gd name="T1" fmla="*/ 2 h 10"/>
                <a:gd name="T2" fmla="*/ 28 w 35"/>
                <a:gd name="T3" fmla="*/ 1 h 10"/>
                <a:gd name="T4" fmla="*/ 35 w 35"/>
                <a:gd name="T5" fmla="*/ 5 h 10"/>
                <a:gd name="T6" fmla="*/ 29 w 35"/>
                <a:gd name="T7" fmla="*/ 8 h 10"/>
                <a:gd name="T8" fmla="*/ 8 w 35"/>
                <a:gd name="T9" fmla="*/ 8 h 10"/>
                <a:gd name="T10" fmla="*/ 0 w 35"/>
                <a:gd name="T11" fmla="*/ 2 h 10"/>
              </a:gdLst>
              <a:ahLst/>
              <a:cxnLst>
                <a:cxn ang="0">
                  <a:pos x="T0" y="T1"/>
                </a:cxn>
                <a:cxn ang="0">
                  <a:pos x="T2" y="T3"/>
                </a:cxn>
                <a:cxn ang="0">
                  <a:pos x="T4" y="T5"/>
                </a:cxn>
                <a:cxn ang="0">
                  <a:pos x="T6" y="T7"/>
                </a:cxn>
                <a:cxn ang="0">
                  <a:pos x="T8" y="T9"/>
                </a:cxn>
                <a:cxn ang="0">
                  <a:pos x="T10" y="T11"/>
                </a:cxn>
              </a:cxnLst>
              <a:rect l="0" t="0" r="r" b="b"/>
              <a:pathLst>
                <a:path w="35" h="10">
                  <a:moveTo>
                    <a:pt x="0" y="2"/>
                  </a:moveTo>
                  <a:cubicBezTo>
                    <a:pt x="9" y="2"/>
                    <a:pt x="19" y="3"/>
                    <a:pt x="28" y="1"/>
                  </a:cubicBezTo>
                  <a:cubicBezTo>
                    <a:pt x="31" y="0"/>
                    <a:pt x="34" y="1"/>
                    <a:pt x="35" y="5"/>
                  </a:cubicBezTo>
                  <a:cubicBezTo>
                    <a:pt x="35" y="10"/>
                    <a:pt x="31" y="8"/>
                    <a:pt x="29" y="8"/>
                  </a:cubicBezTo>
                  <a:cubicBezTo>
                    <a:pt x="22" y="8"/>
                    <a:pt x="15" y="8"/>
                    <a:pt x="8" y="8"/>
                  </a:cubicBezTo>
                  <a:cubicBezTo>
                    <a:pt x="4" y="8"/>
                    <a:pt x="1" y="8"/>
                    <a:pt x="0" y="2"/>
                  </a:cubicBezTo>
                  <a:close/>
                </a:path>
              </a:pathLst>
            </a:custGeom>
            <a:solidFill>
              <a:srgbClr val="05010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26" name="íṣļîďè"/>
            <p:cNvSpPr/>
            <p:nvPr/>
          </p:nvSpPr>
          <p:spPr bwMode="auto">
            <a:xfrm>
              <a:off x="5524500" y="3090863"/>
              <a:ext cx="55563" cy="206375"/>
            </a:xfrm>
            <a:custGeom>
              <a:avLst/>
              <a:gdLst>
                <a:gd name="T0" fmla="*/ 7 w 12"/>
                <a:gd name="T1" fmla="*/ 0 h 45"/>
                <a:gd name="T2" fmla="*/ 2 w 12"/>
                <a:gd name="T3" fmla="*/ 45 h 45"/>
                <a:gd name="T4" fmla="*/ 3 w 12"/>
                <a:gd name="T5" fmla="*/ 24 h 45"/>
                <a:gd name="T6" fmla="*/ 7 w 12"/>
                <a:gd name="T7" fmla="*/ 0 h 45"/>
              </a:gdLst>
              <a:ahLst/>
              <a:cxnLst>
                <a:cxn ang="0">
                  <a:pos x="T0" y="T1"/>
                </a:cxn>
                <a:cxn ang="0">
                  <a:pos x="T2" y="T3"/>
                </a:cxn>
                <a:cxn ang="0">
                  <a:pos x="T4" y="T5"/>
                </a:cxn>
                <a:cxn ang="0">
                  <a:pos x="T6" y="T7"/>
                </a:cxn>
              </a:cxnLst>
              <a:rect l="0" t="0" r="r" b="b"/>
              <a:pathLst>
                <a:path w="12" h="45">
                  <a:moveTo>
                    <a:pt x="7" y="0"/>
                  </a:moveTo>
                  <a:cubicBezTo>
                    <a:pt x="12" y="17"/>
                    <a:pt x="6" y="31"/>
                    <a:pt x="2" y="45"/>
                  </a:cubicBezTo>
                  <a:cubicBezTo>
                    <a:pt x="0" y="38"/>
                    <a:pt x="1" y="31"/>
                    <a:pt x="3" y="24"/>
                  </a:cubicBezTo>
                  <a:cubicBezTo>
                    <a:pt x="6" y="17"/>
                    <a:pt x="4" y="9"/>
                    <a:pt x="7" y="0"/>
                  </a:cubicBezTo>
                  <a:close/>
                </a:path>
              </a:pathLst>
            </a:custGeom>
            <a:solidFill>
              <a:srgbClr val="1515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grpSp>
      <p:sp>
        <p:nvSpPr>
          <p:cNvPr id="127" name="Content Placeholder 2"/>
          <p:cNvSpPr txBox="1"/>
          <p:nvPr/>
        </p:nvSpPr>
        <p:spPr>
          <a:xfrm>
            <a:off x="884759"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一、安全生产月由来</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721945" y="1026718"/>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LEC评价法</a:t>
            </a:r>
          </a:p>
        </p:txBody>
      </p:sp>
      <p:cxnSp>
        <p:nvCxnSpPr>
          <p:cNvPr id="8" name="直接连接符 7"/>
          <p:cNvCxnSpPr/>
          <p:nvPr/>
        </p:nvCxnSpPr>
        <p:spPr>
          <a:xfrm>
            <a:off x="4453790" y="1789747"/>
            <a:ext cx="0" cy="4518733"/>
          </a:xfrm>
          <a:prstGeom prst="line">
            <a:avLst/>
          </a:prstGeom>
          <a:ln w="25400">
            <a:solidFill>
              <a:schemeClr val="tx2"/>
            </a:solidFill>
            <a:prstDash val="dash"/>
          </a:ln>
        </p:spPr>
        <p:style>
          <a:lnRef idx="1">
            <a:srgbClr val="4F81BD"/>
          </a:lnRef>
          <a:fillRef idx="0">
            <a:srgbClr val="4F81BD"/>
          </a:fillRef>
          <a:effectRef idx="0">
            <a:srgbClr val="4F81BD"/>
          </a:effectRef>
          <a:fontRef idx="minor">
            <a:sysClr val="windowText" lastClr="000000"/>
          </a:fontRef>
        </p:style>
      </p:cxnSp>
      <p:grpSp>
        <p:nvGrpSpPr>
          <p:cNvPr id="194623" name="组合 20"/>
          <p:cNvGrpSpPr/>
          <p:nvPr/>
        </p:nvGrpSpPr>
        <p:grpSpPr>
          <a:xfrm>
            <a:off x="258184" y="1801466"/>
            <a:ext cx="3874156" cy="4176399"/>
            <a:chOff x="243313" y="1484784"/>
            <a:chExt cx="3672409" cy="3960348"/>
          </a:xfrm>
        </p:grpSpPr>
        <p:sp>
          <p:nvSpPr>
            <p:cNvPr id="10" name="矩形 9"/>
            <p:cNvSpPr/>
            <p:nvPr/>
          </p:nvSpPr>
          <p:spPr>
            <a:xfrm>
              <a:off x="243314" y="1484784"/>
              <a:ext cx="1341091" cy="504056"/>
            </a:xfrm>
            <a:prstGeom prst="rect">
              <a:avLst/>
            </a:prstGeom>
            <a:solidFill>
              <a:schemeClr val="tx2"/>
            </a:solidFill>
            <a:ln>
              <a:solidFill>
                <a:srgbClr val="4BACC6">
                  <a:lumMod val="50000"/>
                </a:srgbClr>
              </a:solidFill>
            </a:ln>
          </p:spPr>
          <p:style>
            <a:lnRef idx="2">
              <a:srgbClr val="4F81BD">
                <a:shade val="50000"/>
              </a:srgbClr>
            </a:lnRef>
            <a:fillRef idx="1">
              <a:srgbClr val="4F81BD"/>
            </a:fillRef>
            <a:effectRef idx="0">
              <a:srgbClr val="4F81BD"/>
            </a:effectRef>
            <a:fontRef idx="minor">
              <a:sysClr val="window" lastClr="FFFFFF"/>
            </a:fontRef>
          </p:style>
          <p:txBody>
            <a:bodyPr rtlCol="0" anchor="ctr"/>
            <a:lstStyle/>
            <a:p>
              <a:pPr algn="ctr" defTabSz="964565" fontAlgn="auto">
                <a:spcBef>
                  <a:spcPts val="0"/>
                </a:spcBef>
                <a:spcAft>
                  <a:spcPts val="0"/>
                </a:spcAft>
                <a:defRPr/>
              </a:pPr>
              <a:r>
                <a:rPr lang="zh-CN" altLang="zh-CN" sz="1900" b="1" dirty="0">
                  <a:latin typeface="微软雅黑" panose="020B0503020204020204" pitchFamily="34" charset="-122"/>
                  <a:ea typeface="微软雅黑" panose="020B0503020204020204" pitchFamily="34" charset="-122"/>
                  <a:cs typeface="+mn-ea"/>
                </a:rPr>
                <a:t>要点一</a:t>
              </a:r>
            </a:p>
          </p:txBody>
        </p:sp>
        <p:sp>
          <p:nvSpPr>
            <p:cNvPr id="11" name="矩形 10"/>
            <p:cNvSpPr/>
            <p:nvPr/>
          </p:nvSpPr>
          <p:spPr>
            <a:xfrm>
              <a:off x="243313" y="3717032"/>
              <a:ext cx="1341091" cy="504056"/>
            </a:xfrm>
            <a:prstGeom prst="rect">
              <a:avLst/>
            </a:prstGeom>
            <a:solidFill>
              <a:schemeClr val="tx2"/>
            </a:solidFill>
            <a:ln>
              <a:solidFill>
                <a:srgbClr val="4BACC6">
                  <a:lumMod val="50000"/>
                </a:srgbClr>
              </a:solidFill>
            </a:ln>
          </p:spPr>
          <p:style>
            <a:lnRef idx="2">
              <a:srgbClr val="4F81BD">
                <a:shade val="50000"/>
              </a:srgbClr>
            </a:lnRef>
            <a:fillRef idx="1">
              <a:srgbClr val="4F81BD"/>
            </a:fillRef>
            <a:effectRef idx="0">
              <a:srgbClr val="4F81BD"/>
            </a:effectRef>
            <a:fontRef idx="minor">
              <a:sysClr val="window" lastClr="FFFFFF"/>
            </a:fontRef>
          </p:style>
          <p:txBody>
            <a:bodyPr rtlCol="0" anchor="ctr"/>
            <a:lstStyle/>
            <a:p>
              <a:pPr algn="ctr" defTabSz="964565" fontAlgn="auto">
                <a:spcBef>
                  <a:spcPts val="0"/>
                </a:spcBef>
                <a:spcAft>
                  <a:spcPts val="0"/>
                </a:spcAft>
                <a:defRPr/>
              </a:pPr>
              <a:r>
                <a:rPr lang="zh-CN" altLang="en-US" sz="1900" b="1" dirty="0">
                  <a:latin typeface="微软雅黑" panose="020B0503020204020204" pitchFamily="34" charset="-122"/>
                  <a:ea typeface="微软雅黑" panose="020B0503020204020204" pitchFamily="34" charset="-122"/>
                  <a:cs typeface="+mn-ea"/>
                </a:rPr>
                <a:t>要点二</a:t>
              </a:r>
            </a:p>
          </p:txBody>
        </p:sp>
        <p:cxnSp>
          <p:nvCxnSpPr>
            <p:cNvPr id="13" name="直接连接符 12"/>
            <p:cNvCxnSpPr>
              <a:stCxn id="10" idx="2"/>
            </p:cNvCxnSpPr>
            <p:nvPr/>
          </p:nvCxnSpPr>
          <p:spPr>
            <a:xfrm>
              <a:off x="913860" y="1988840"/>
              <a:ext cx="3001862" cy="0"/>
            </a:xfrm>
            <a:prstGeom prst="line">
              <a:avLst/>
            </a:prstGeom>
            <a:ln>
              <a:solidFill>
                <a:srgbClr val="4BACC6">
                  <a:lumMod val="50000"/>
                </a:srgbClr>
              </a:solidFill>
            </a:ln>
          </p:spPr>
          <p:style>
            <a:lnRef idx="1">
              <a:srgbClr val="4F81BD"/>
            </a:lnRef>
            <a:fillRef idx="0">
              <a:srgbClr val="4F81BD"/>
            </a:fillRef>
            <a:effectRef idx="0">
              <a:srgbClr val="4F81BD"/>
            </a:effectRef>
            <a:fontRef idx="minor">
              <a:sysClr val="windowText" lastClr="000000"/>
            </a:fontRef>
          </p:style>
        </p:cxnSp>
        <p:cxnSp>
          <p:nvCxnSpPr>
            <p:cNvPr id="15" name="直接连接符 14"/>
            <p:cNvCxnSpPr>
              <a:stCxn id="11" idx="2"/>
            </p:cNvCxnSpPr>
            <p:nvPr/>
          </p:nvCxnSpPr>
          <p:spPr>
            <a:xfrm>
              <a:off x="913859" y="4221088"/>
              <a:ext cx="3001863" cy="0"/>
            </a:xfrm>
            <a:prstGeom prst="line">
              <a:avLst/>
            </a:prstGeom>
            <a:ln>
              <a:solidFill>
                <a:srgbClr val="4BACC6">
                  <a:lumMod val="50000"/>
                </a:srgbClr>
              </a:solidFill>
            </a:ln>
          </p:spPr>
          <p:style>
            <a:lnRef idx="1">
              <a:srgbClr val="4F81BD"/>
            </a:lnRef>
            <a:fillRef idx="0">
              <a:srgbClr val="4F81BD"/>
            </a:fillRef>
            <a:effectRef idx="0">
              <a:srgbClr val="4F81BD"/>
            </a:effectRef>
            <a:fontRef idx="minor">
              <a:sysClr val="windowText" lastClr="000000"/>
            </a:fontRef>
          </p:style>
        </p:cxnSp>
        <p:sp>
          <p:nvSpPr>
            <p:cNvPr id="63495" name="矩形 15"/>
            <p:cNvSpPr/>
            <p:nvPr/>
          </p:nvSpPr>
          <p:spPr>
            <a:xfrm>
              <a:off x="1584679" y="1552091"/>
              <a:ext cx="2236456" cy="395342"/>
            </a:xfrm>
            <a:prstGeom prst="rect">
              <a:avLst/>
            </a:prstGeom>
            <a:noFill/>
            <a:ln w="9525">
              <a:noFill/>
            </a:ln>
          </p:spPr>
          <p:txBody>
            <a:bodyPr wrap="square" anchor="t">
              <a:spAutoFit/>
            </a:bodyPr>
            <a:lstStyle/>
            <a:p>
              <a:pPr algn="ctr"/>
              <a:r>
                <a:rPr lang="zh-CN" altLang="en-US" sz="2110" b="1" dirty="0">
                  <a:solidFill>
                    <a:schemeClr val="accent2"/>
                  </a:solidFill>
                  <a:latin typeface="微软雅黑" panose="020B0503020204020204" pitchFamily="34" charset="-122"/>
                  <a:ea typeface="微软雅黑" panose="020B0503020204020204" pitchFamily="34" charset="-122"/>
                </a:rPr>
                <a:t>重要危险源</a:t>
              </a:r>
            </a:p>
          </p:txBody>
        </p:sp>
        <p:sp>
          <p:nvSpPr>
            <p:cNvPr id="63496" name="矩形 16"/>
            <p:cNvSpPr/>
            <p:nvPr/>
          </p:nvSpPr>
          <p:spPr>
            <a:xfrm>
              <a:off x="1584679" y="3768780"/>
              <a:ext cx="2236456" cy="395342"/>
            </a:xfrm>
            <a:prstGeom prst="rect">
              <a:avLst/>
            </a:prstGeom>
            <a:noFill/>
            <a:ln w="9525">
              <a:noFill/>
            </a:ln>
          </p:spPr>
          <p:txBody>
            <a:bodyPr wrap="square" anchor="t">
              <a:spAutoFit/>
            </a:bodyPr>
            <a:lstStyle/>
            <a:p>
              <a:pPr algn="ctr"/>
              <a:r>
                <a:rPr lang="zh-CN" altLang="en-US" sz="2110" b="1" dirty="0">
                  <a:solidFill>
                    <a:schemeClr val="accent2"/>
                  </a:solidFill>
                  <a:latin typeface="微软雅黑" panose="020B0503020204020204" pitchFamily="34" charset="-122"/>
                  <a:ea typeface="微软雅黑" panose="020B0503020204020204" pitchFamily="34" charset="-122"/>
                </a:rPr>
                <a:t>评审修正</a:t>
              </a:r>
            </a:p>
          </p:txBody>
        </p:sp>
        <p:sp>
          <p:nvSpPr>
            <p:cNvPr id="63497" name="矩形 17"/>
            <p:cNvSpPr/>
            <p:nvPr/>
          </p:nvSpPr>
          <p:spPr>
            <a:xfrm>
              <a:off x="243314" y="4293096"/>
              <a:ext cx="3577601" cy="1152036"/>
            </a:xfrm>
            <a:prstGeom prst="rect">
              <a:avLst/>
            </a:prstGeom>
            <a:noFill/>
            <a:ln w="9525">
              <a:noFill/>
            </a:ln>
          </p:spPr>
          <p:txBody>
            <a:bodyPr anchor="t">
              <a:spAutoFit/>
            </a:bodyPr>
            <a:lstStyle/>
            <a:p>
              <a:pPr>
                <a:lnSpc>
                  <a:spcPct val="150000"/>
                </a:lnSpc>
              </a:pPr>
              <a:r>
                <a:rPr lang="en-US" altLang="zh-CN" sz="1685" b="1" dirty="0">
                  <a:solidFill>
                    <a:srgbClr val="404040"/>
                  </a:solidFill>
                  <a:latin typeface="微软雅黑" panose="020B0503020204020204" pitchFamily="34" charset="-122"/>
                  <a:ea typeface="微软雅黑" panose="020B0503020204020204" pitchFamily="34" charset="-122"/>
                </a:rPr>
                <a:t>LEC</a:t>
              </a:r>
              <a:r>
                <a:rPr lang="zh-CN" altLang="en-US" sz="1685" b="1" dirty="0">
                  <a:solidFill>
                    <a:srgbClr val="404040"/>
                  </a:solidFill>
                  <a:latin typeface="微软雅黑" panose="020B0503020204020204" pitchFamily="34" charset="-122"/>
                  <a:ea typeface="微软雅黑" panose="020B0503020204020204" pitchFamily="34" charset="-122"/>
                </a:rPr>
                <a:t>法中危险等级的划分都是凭经验判断，难免带有局限性，应用时要根据实际情况进行修正</a:t>
              </a:r>
            </a:p>
          </p:txBody>
        </p:sp>
        <p:sp>
          <p:nvSpPr>
            <p:cNvPr id="63498" name="矩形 18"/>
            <p:cNvSpPr/>
            <p:nvPr/>
          </p:nvSpPr>
          <p:spPr>
            <a:xfrm>
              <a:off x="243314" y="2048161"/>
              <a:ext cx="3577602" cy="1521355"/>
            </a:xfrm>
            <a:prstGeom prst="rect">
              <a:avLst/>
            </a:prstGeom>
            <a:noFill/>
            <a:ln w="9525">
              <a:noFill/>
            </a:ln>
          </p:spPr>
          <p:txBody>
            <a:bodyPr anchor="t">
              <a:spAutoFit/>
            </a:bodyPr>
            <a:lstStyle/>
            <a:p>
              <a:pPr>
                <a:lnSpc>
                  <a:spcPct val="150000"/>
                </a:lnSpc>
              </a:pPr>
              <a:r>
                <a:rPr lang="zh-CN" altLang="en-US" sz="1685" b="1" dirty="0">
                  <a:solidFill>
                    <a:srgbClr val="404040"/>
                  </a:solidFill>
                  <a:latin typeface="微软雅黑" panose="020B0503020204020204" pitchFamily="34" charset="-122"/>
                  <a:ea typeface="微软雅黑" panose="020B0503020204020204" pitchFamily="34" charset="-122"/>
                </a:rPr>
                <a:t>将</a:t>
              </a:r>
              <a:r>
                <a:rPr lang="en-US" altLang="zh-CN" sz="1685" b="1" dirty="0">
                  <a:solidFill>
                    <a:srgbClr val="404040"/>
                  </a:solidFill>
                  <a:latin typeface="微软雅黑" panose="020B0503020204020204" pitchFamily="34" charset="-122"/>
                  <a:ea typeface="微软雅黑" panose="020B0503020204020204" pitchFamily="34" charset="-122"/>
                </a:rPr>
                <a:t>D</a:t>
              </a:r>
              <a:r>
                <a:rPr lang="zh-CN" altLang="en-US" sz="1685" b="1" dirty="0">
                  <a:solidFill>
                    <a:srgbClr val="404040"/>
                  </a:solidFill>
                  <a:latin typeface="微软雅黑" panose="020B0503020204020204" pitchFamily="34" charset="-122"/>
                  <a:ea typeface="微软雅黑" panose="020B0503020204020204" pitchFamily="34" charset="-122"/>
                </a:rPr>
                <a:t>值与危险性等级划分标准中的分值相比较，若</a:t>
              </a:r>
              <a:r>
                <a:rPr lang="en-US" altLang="zh-CN" sz="1685" b="1" dirty="0">
                  <a:solidFill>
                    <a:srgbClr val="404040"/>
                  </a:solidFill>
                  <a:latin typeface="微软雅黑" panose="020B0503020204020204" pitchFamily="34" charset="-122"/>
                  <a:ea typeface="微软雅黑" panose="020B0503020204020204" pitchFamily="34" charset="-122"/>
                </a:rPr>
                <a:t>D</a:t>
              </a:r>
              <a:r>
                <a:rPr lang="zh-CN" altLang="en-US" sz="1685" b="1" dirty="0">
                  <a:solidFill>
                    <a:srgbClr val="404040"/>
                  </a:solidFill>
                  <a:latin typeface="微软雅黑" panose="020B0503020204020204" pitchFamily="34" charset="-122"/>
                  <a:ea typeface="微软雅黑" panose="020B0503020204020204" pitchFamily="34" charset="-122"/>
                </a:rPr>
                <a:t>值大于</a:t>
              </a:r>
              <a:r>
                <a:rPr lang="en-US" altLang="zh-CN" sz="1685" b="1" dirty="0">
                  <a:solidFill>
                    <a:srgbClr val="404040"/>
                  </a:solidFill>
                  <a:latin typeface="微软雅黑" panose="020B0503020204020204" pitchFamily="34" charset="-122"/>
                  <a:ea typeface="微软雅黑" panose="020B0503020204020204" pitchFamily="34" charset="-122"/>
                </a:rPr>
                <a:t>70</a:t>
              </a:r>
              <a:r>
                <a:rPr lang="zh-CN" altLang="en-US" sz="1685" b="1" dirty="0">
                  <a:solidFill>
                    <a:srgbClr val="404040"/>
                  </a:solidFill>
                  <a:latin typeface="微软雅黑" panose="020B0503020204020204" pitchFamily="34" charset="-122"/>
                  <a:ea typeface="微软雅黑" panose="020B0503020204020204" pitchFamily="34" charset="-122"/>
                </a:rPr>
                <a:t>分，则应定为重要危险源。危险源评价情况填入</a:t>
              </a:r>
              <a:r>
                <a:rPr lang="en-US" altLang="zh-CN" sz="1685" b="1" dirty="0">
                  <a:solidFill>
                    <a:srgbClr val="404040"/>
                  </a:solidFill>
                  <a:latin typeface="微软雅黑" panose="020B0503020204020204" pitchFamily="34" charset="-122"/>
                  <a:ea typeface="微软雅黑" panose="020B0503020204020204" pitchFamily="34" charset="-122"/>
                </a:rPr>
                <a:t>《</a:t>
              </a:r>
              <a:r>
                <a:rPr lang="zh-CN" altLang="en-US" sz="1685" b="1" dirty="0">
                  <a:solidFill>
                    <a:srgbClr val="404040"/>
                  </a:solidFill>
                  <a:latin typeface="微软雅黑" panose="020B0503020204020204" pitchFamily="34" charset="-122"/>
                  <a:ea typeface="微软雅黑" panose="020B0503020204020204" pitchFamily="34" charset="-122"/>
                </a:rPr>
                <a:t>危险源（</a:t>
              </a:r>
              <a:r>
                <a:rPr lang="en-US" altLang="zh-CN" sz="1685" b="1" dirty="0">
                  <a:solidFill>
                    <a:srgbClr val="404040"/>
                  </a:solidFill>
                  <a:latin typeface="微软雅黑" panose="020B0503020204020204" pitchFamily="34" charset="-122"/>
                  <a:ea typeface="微软雅黑" panose="020B0503020204020204" pitchFamily="34" charset="-122"/>
                </a:rPr>
                <a:t>LEC</a:t>
              </a:r>
              <a:r>
                <a:rPr lang="zh-CN" altLang="en-US" sz="1685" b="1" dirty="0">
                  <a:solidFill>
                    <a:srgbClr val="404040"/>
                  </a:solidFill>
                  <a:latin typeface="微软雅黑" panose="020B0503020204020204" pitchFamily="34" charset="-122"/>
                  <a:ea typeface="微软雅黑" panose="020B0503020204020204" pitchFamily="34" charset="-122"/>
                </a:rPr>
                <a:t>法）评价表</a:t>
              </a:r>
              <a:r>
                <a:rPr lang="en-US" altLang="zh-CN" sz="1685" b="1" dirty="0">
                  <a:solidFill>
                    <a:srgbClr val="404040"/>
                  </a:solidFill>
                  <a:latin typeface="微软雅黑" panose="020B0503020204020204" pitchFamily="34" charset="-122"/>
                  <a:ea typeface="微软雅黑" panose="020B0503020204020204" pitchFamily="34" charset="-122"/>
                </a:rPr>
                <a:t>》</a:t>
              </a:r>
            </a:p>
          </p:txBody>
        </p:sp>
      </p:grpSp>
      <p:graphicFrame>
        <p:nvGraphicFramePr>
          <p:cNvPr id="73800" name="Group 72"/>
          <p:cNvGraphicFramePr>
            <a:graphicFrameLocks noGrp="1"/>
          </p:cNvGraphicFramePr>
          <p:nvPr/>
        </p:nvGraphicFramePr>
        <p:xfrm>
          <a:off x="4653024" y="1836625"/>
          <a:ext cx="8128026" cy="4433540"/>
        </p:xfrm>
        <a:graphic>
          <a:graphicData uri="http://schemas.openxmlformats.org/drawingml/2006/table">
            <a:tbl>
              <a:tblPr/>
              <a:tblGrid>
                <a:gridCol w="1898571">
                  <a:extLst>
                    <a:ext uri="{9D8B030D-6E8A-4147-A177-3AD203B41FA5}">
                      <a16:colId xmlns:a16="http://schemas.microsoft.com/office/drawing/2014/main" val="20000"/>
                    </a:ext>
                  </a:extLst>
                </a:gridCol>
                <a:gridCol w="3874156">
                  <a:extLst>
                    <a:ext uri="{9D8B030D-6E8A-4147-A177-3AD203B41FA5}">
                      <a16:colId xmlns:a16="http://schemas.microsoft.com/office/drawing/2014/main" val="20001"/>
                    </a:ext>
                  </a:extLst>
                </a:gridCol>
                <a:gridCol w="2355299">
                  <a:extLst>
                    <a:ext uri="{9D8B030D-6E8A-4147-A177-3AD203B41FA5}">
                      <a16:colId xmlns:a16="http://schemas.microsoft.com/office/drawing/2014/main" val="20002"/>
                    </a:ext>
                  </a:extLst>
                </a:gridCol>
              </a:tblGrid>
              <a:tr h="636875">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21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cs typeface="Times New Roman" panose="02020603050405020304" pitchFamily="18" charset="0"/>
                        </a:rPr>
                        <a:t>D</a:t>
                      </a:r>
                      <a:r>
                        <a:rPr kumimoji="0" lang="zh-CN" altLang="en-US" sz="21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值</a:t>
                      </a:r>
                    </a:p>
                  </a:txBody>
                  <a:tcPr marL="96435" marR="96435" marT="48218" marB="48218"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危险程度</a:t>
                      </a:r>
                    </a:p>
                  </a:txBody>
                  <a:tcPr marL="96435" marR="96435" marT="48218" marB="48218"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21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危险程度</a:t>
                      </a:r>
                    </a:p>
                  </a:txBody>
                  <a:tcPr marL="96435" marR="96435" marT="48218" marB="48218"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759333">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a:t>
                      </a:r>
                      <a:r>
                        <a:rPr kumimoji="0" lang="en-US" altLang="zh-CN"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cs typeface="Times New Roman" panose="02020603050405020304" pitchFamily="18" charset="0"/>
                        </a:rPr>
                        <a:t>320</a:t>
                      </a:r>
                    </a:p>
                  </a:txBody>
                  <a:tcPr marL="96435" marR="96435" marT="48218" marB="4821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极其危险，不能继续作业</a:t>
                      </a:r>
                    </a:p>
                  </a:txBody>
                  <a:tcPr marL="96435" marR="96435" marT="48218" marB="482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rowSpan="3">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重要危险源</a:t>
                      </a:r>
                    </a:p>
                  </a:txBody>
                  <a:tcPr marL="96435" marR="96435" marT="48218" marB="4821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759333">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cs typeface="Times New Roman" panose="02020603050405020304" pitchFamily="18" charset="0"/>
                        </a:rPr>
                        <a:t>160</a:t>
                      </a:r>
                      <a:r>
                        <a:rPr kumimoji="0" lang="zh-CN" altLang="en-US"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a:t>
                      </a:r>
                      <a:r>
                        <a:rPr kumimoji="0" lang="en-US" altLang="zh-CN"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cs typeface="Times New Roman" panose="02020603050405020304" pitchFamily="18" charset="0"/>
                        </a:rPr>
                        <a:t>320</a:t>
                      </a:r>
                    </a:p>
                  </a:txBody>
                  <a:tcPr marL="96435" marR="96435" marT="48218" marB="4821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高度危险，需立即整改</a:t>
                      </a:r>
                    </a:p>
                  </a:txBody>
                  <a:tcPr marL="96435" marR="96435" marT="48218" marB="482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vMerge="1">
                  <a:txBody>
                    <a:bodyPr/>
                    <a:lstStyle/>
                    <a:p>
                      <a:endParaRPr lang="zh-CN"/>
                    </a:p>
                  </a:txBody>
                  <a:tcPr/>
                </a:tc>
                <a:extLst>
                  <a:ext uri="{0D108BD9-81ED-4DB2-BD59-A6C34878D82A}">
                    <a16:rowId xmlns:a16="http://schemas.microsoft.com/office/drawing/2014/main" val="10002"/>
                  </a:ext>
                </a:extLst>
              </a:tr>
              <a:tr h="759333">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cs typeface="Times New Roman" panose="02020603050405020304" pitchFamily="18" charset="0"/>
                        </a:rPr>
                        <a:t>70</a:t>
                      </a:r>
                      <a:r>
                        <a:rPr kumimoji="0" lang="zh-CN" altLang="en-US"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a:t>
                      </a:r>
                      <a:r>
                        <a:rPr kumimoji="0" lang="en-US" altLang="zh-CN"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cs typeface="Times New Roman" panose="02020603050405020304" pitchFamily="18" charset="0"/>
                        </a:rPr>
                        <a:t>160</a:t>
                      </a:r>
                    </a:p>
                  </a:txBody>
                  <a:tcPr marL="96435" marR="96435" marT="48218" marB="4821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700" b="1" i="0" u="none" strike="noStrike" cap="none" normalizeH="0" baseline="0">
                          <a:ln>
                            <a:noFill/>
                          </a:ln>
                          <a:solidFill>
                            <a:schemeClr val="accent2"/>
                          </a:solidFill>
                          <a:effectLst/>
                          <a:latin typeface="微软雅黑" panose="020B0503020204020204" pitchFamily="34" charset="-122"/>
                          <a:ea typeface="微软雅黑" panose="020B0503020204020204" pitchFamily="34" charset="-122"/>
                        </a:rPr>
                        <a:t>显著危险，需要整改</a:t>
                      </a:r>
                    </a:p>
                  </a:txBody>
                  <a:tcPr marL="96435" marR="96435" marT="48218" marB="482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vMerge="1">
                  <a:txBody>
                    <a:bodyPr/>
                    <a:lstStyle/>
                    <a:p>
                      <a:endParaRPr lang="zh-CN"/>
                    </a:p>
                  </a:txBody>
                  <a:tcPr/>
                </a:tc>
                <a:extLst>
                  <a:ext uri="{0D108BD9-81ED-4DB2-BD59-A6C34878D82A}">
                    <a16:rowId xmlns:a16="http://schemas.microsoft.com/office/drawing/2014/main" val="10003"/>
                  </a:ext>
                </a:extLst>
              </a:tr>
              <a:tr h="759333">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700" b="1" i="0" u="none" strike="noStrike" cap="none" normalizeH="0" baseline="0">
                          <a:ln>
                            <a:noFill/>
                          </a:ln>
                          <a:solidFill>
                            <a:srgbClr val="00B050"/>
                          </a:solidFill>
                          <a:effectLst/>
                          <a:latin typeface="微软雅黑" panose="020B0503020204020204" pitchFamily="34" charset="-122"/>
                          <a:ea typeface="微软雅黑" panose="020B0503020204020204" pitchFamily="34" charset="-122"/>
                          <a:cs typeface="Times New Roman" panose="02020603050405020304" pitchFamily="18" charset="0"/>
                        </a:rPr>
                        <a:t>20</a:t>
                      </a:r>
                      <a:r>
                        <a:rPr kumimoji="0" lang="zh-CN" altLang="en-US" sz="1700" b="1" i="0" u="none" strike="noStrike" cap="none" normalizeH="0" baseline="0">
                          <a:ln>
                            <a:noFill/>
                          </a:ln>
                          <a:solidFill>
                            <a:srgbClr val="00B050"/>
                          </a:solidFill>
                          <a:effectLst/>
                          <a:latin typeface="微软雅黑" panose="020B0503020204020204" pitchFamily="34" charset="-122"/>
                          <a:ea typeface="微软雅黑" panose="020B0503020204020204" pitchFamily="34" charset="-122"/>
                        </a:rPr>
                        <a:t>～</a:t>
                      </a:r>
                      <a:r>
                        <a:rPr kumimoji="0" lang="en-US" altLang="zh-CN" sz="1700" b="1" i="0" u="none" strike="noStrike" cap="none" normalizeH="0" baseline="0">
                          <a:ln>
                            <a:noFill/>
                          </a:ln>
                          <a:solidFill>
                            <a:srgbClr val="00B050"/>
                          </a:solidFill>
                          <a:effectLst/>
                          <a:latin typeface="微软雅黑" panose="020B0503020204020204" pitchFamily="34" charset="-122"/>
                          <a:ea typeface="微软雅黑" panose="020B0503020204020204" pitchFamily="34" charset="-122"/>
                          <a:cs typeface="Times New Roman" panose="02020603050405020304" pitchFamily="18" charset="0"/>
                        </a:rPr>
                        <a:t>70</a:t>
                      </a:r>
                    </a:p>
                  </a:txBody>
                  <a:tcPr marL="96435" marR="96435" marT="48218" marB="4821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700" b="1" i="0" u="none" strike="noStrike" cap="none" normalizeH="0" baseline="0">
                          <a:ln>
                            <a:noFill/>
                          </a:ln>
                          <a:solidFill>
                            <a:srgbClr val="00B050"/>
                          </a:solidFill>
                          <a:effectLst/>
                          <a:latin typeface="微软雅黑" panose="020B0503020204020204" pitchFamily="34" charset="-122"/>
                          <a:ea typeface="微软雅黑" panose="020B0503020204020204" pitchFamily="34" charset="-122"/>
                        </a:rPr>
                        <a:t>一般危险，要注意</a:t>
                      </a:r>
                    </a:p>
                  </a:txBody>
                  <a:tcPr marL="96435" marR="96435" marT="48218" marB="482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rowSpan="2">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700" b="1" i="0" u="none" strike="noStrike" cap="none" normalizeH="0" baseline="0">
                          <a:ln>
                            <a:noFill/>
                          </a:ln>
                          <a:solidFill>
                            <a:srgbClr val="00B050"/>
                          </a:solidFill>
                          <a:effectLst/>
                          <a:latin typeface="微软雅黑" panose="020B0503020204020204" pitchFamily="34" charset="-122"/>
                          <a:ea typeface="微软雅黑" panose="020B0503020204020204" pitchFamily="34" charset="-122"/>
                        </a:rPr>
                        <a:t>一般危险源</a:t>
                      </a:r>
                    </a:p>
                  </a:txBody>
                  <a:tcPr marL="96435" marR="96435" marT="48218" marB="4821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759333">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700" b="1" i="0" u="none" strike="noStrike" cap="none" normalizeH="0" baseline="0">
                          <a:ln>
                            <a:noFill/>
                          </a:ln>
                          <a:solidFill>
                            <a:srgbClr val="00B050"/>
                          </a:solidFill>
                          <a:effectLst/>
                          <a:latin typeface="微软雅黑" panose="020B0503020204020204" pitchFamily="34" charset="-122"/>
                          <a:ea typeface="微软雅黑" panose="020B0503020204020204" pitchFamily="34" charset="-122"/>
                        </a:rPr>
                        <a:t>﹤</a:t>
                      </a:r>
                      <a:r>
                        <a:rPr kumimoji="0" lang="en-US" altLang="zh-CN" sz="1700" b="1" i="0" u="none" strike="noStrike" cap="none" normalizeH="0" baseline="0">
                          <a:ln>
                            <a:noFill/>
                          </a:ln>
                          <a:solidFill>
                            <a:srgbClr val="00B050"/>
                          </a:solidFill>
                          <a:effectLst/>
                          <a:latin typeface="微软雅黑" panose="020B0503020204020204" pitchFamily="34" charset="-122"/>
                          <a:ea typeface="微软雅黑" panose="020B0503020204020204" pitchFamily="34" charset="-122"/>
                          <a:cs typeface="Times New Roman" panose="02020603050405020304" pitchFamily="18" charset="0"/>
                        </a:rPr>
                        <a:t>20</a:t>
                      </a:r>
                    </a:p>
                  </a:txBody>
                  <a:tcPr marL="96435" marR="96435" marT="48218" marB="4821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700" b="1" i="0" u="none" strike="noStrike" cap="none" normalizeH="0" baseline="0">
                          <a:ln>
                            <a:noFill/>
                          </a:ln>
                          <a:solidFill>
                            <a:srgbClr val="00B050"/>
                          </a:solidFill>
                          <a:effectLst/>
                          <a:latin typeface="微软雅黑" panose="020B0503020204020204" pitchFamily="34" charset="-122"/>
                          <a:ea typeface="微软雅黑" panose="020B0503020204020204" pitchFamily="34" charset="-122"/>
                        </a:rPr>
                        <a:t>稍有危险，可以接受</a:t>
                      </a:r>
                    </a:p>
                  </a:txBody>
                  <a:tcPr marL="96435" marR="96435" marT="48218" marB="482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vMerge="1">
                  <a:txBody>
                    <a:bodyPr/>
                    <a:lstStyle/>
                    <a:p>
                      <a:endParaRPr lang="zh-CN"/>
                    </a:p>
                  </a:txBody>
                  <a:tcPr/>
                </a:tc>
                <a:extLst>
                  <a:ext uri="{0D108BD9-81ED-4DB2-BD59-A6C34878D82A}">
                    <a16:rowId xmlns:a16="http://schemas.microsoft.com/office/drawing/2014/main" val="10005"/>
                  </a:ext>
                </a:extLst>
              </a:tr>
            </a:tbl>
          </a:graphicData>
        </a:graphic>
      </p:graphicFrame>
      <p:sp>
        <p:nvSpPr>
          <p:cNvPr id="16"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3800"/>
                                        </p:tgtEl>
                                        <p:attrNameLst>
                                          <p:attrName>style.visibility</p:attrName>
                                        </p:attrNameLst>
                                      </p:cBhvr>
                                      <p:to>
                                        <p:strVal val="visible"/>
                                      </p:to>
                                    </p:set>
                                    <p:anim calcmode="lin" valueType="num">
                                      <p:cBhvr>
                                        <p:cTn id="7" dur="500" fill="hold"/>
                                        <p:tgtEl>
                                          <p:spTgt spid="73800"/>
                                        </p:tgtEl>
                                        <p:attrNameLst>
                                          <p:attrName>ppt_w</p:attrName>
                                        </p:attrNameLst>
                                      </p:cBhvr>
                                      <p:tavLst>
                                        <p:tav tm="0">
                                          <p:val>
                                            <p:fltVal val="0"/>
                                          </p:val>
                                        </p:tav>
                                        <p:tav tm="100000">
                                          <p:val>
                                            <p:strVal val="#ppt_w"/>
                                          </p:val>
                                        </p:tav>
                                      </p:tavLst>
                                    </p:anim>
                                    <p:anim calcmode="lin" valueType="num">
                                      <p:cBhvr>
                                        <p:cTn id="8" dur="500" fill="hold"/>
                                        <p:tgtEl>
                                          <p:spTgt spid="73800"/>
                                        </p:tgtEl>
                                        <p:attrNameLst>
                                          <p:attrName>ppt_h</p:attrName>
                                        </p:attrNameLst>
                                      </p:cBhvr>
                                      <p:tavLst>
                                        <p:tav tm="0">
                                          <p:val>
                                            <p:fltVal val="0"/>
                                          </p:val>
                                        </p:tav>
                                        <p:tav tm="100000">
                                          <p:val>
                                            <p:strVal val="#ppt_h"/>
                                          </p:val>
                                        </p:tav>
                                      </p:tavLst>
                                    </p:anim>
                                    <p:animEffect transition="in" filter="fade">
                                      <p:cBhvr>
                                        <p:cTn id="9" dur="500"/>
                                        <p:tgtEl>
                                          <p:spTgt spid="73800"/>
                                        </p:tgtEl>
                                      </p:cBhvr>
                                    </p:animEffect>
                                  </p:childTnLst>
                                </p:cTn>
                              </p:par>
                            </p:childTnLst>
                          </p:cTn>
                        </p:par>
                        <p:par>
                          <p:cTn id="10" fill="hold">
                            <p:stCondLst>
                              <p:cond delay="5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anim calcmode="lin" valueType="num">
                                      <p:cBhvr>
                                        <p:cTn id="14" dur="500" fill="hold"/>
                                        <p:tgtEl>
                                          <p:spTgt spid="8"/>
                                        </p:tgtEl>
                                        <p:attrNameLst>
                                          <p:attrName>ppt_x</p:attrName>
                                        </p:attrNameLst>
                                      </p:cBhvr>
                                      <p:tavLst>
                                        <p:tav tm="0">
                                          <p:val>
                                            <p:strVal val="#ppt_x"/>
                                          </p:val>
                                        </p:tav>
                                        <p:tav tm="100000">
                                          <p:val>
                                            <p:strVal val="#ppt_x"/>
                                          </p:val>
                                        </p:tav>
                                      </p:tavLst>
                                    </p:anim>
                                    <p:anim calcmode="lin" valueType="num">
                                      <p:cBhvr>
                                        <p:cTn id="15" dur="5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52" presetClass="entr" presetSubtype="0" fill="hold" nodeType="afterEffect">
                                  <p:stCondLst>
                                    <p:cond delay="0"/>
                                  </p:stCondLst>
                                  <p:childTnLst>
                                    <p:set>
                                      <p:cBhvr>
                                        <p:cTn id="18" dur="1" fill="hold">
                                          <p:stCondLst>
                                            <p:cond delay="0"/>
                                          </p:stCondLst>
                                        </p:cTn>
                                        <p:tgtEl>
                                          <p:spTgt spid="194623"/>
                                        </p:tgtEl>
                                        <p:attrNameLst>
                                          <p:attrName>style.visibility</p:attrName>
                                        </p:attrNameLst>
                                      </p:cBhvr>
                                      <p:to>
                                        <p:strVal val="visible"/>
                                      </p:to>
                                    </p:set>
                                    <p:animScale>
                                      <p:cBhvr>
                                        <p:cTn id="19" dur="500" decel="50000" fill="hold">
                                          <p:stCondLst>
                                            <p:cond delay="0"/>
                                          </p:stCondLst>
                                        </p:cTn>
                                        <p:tgtEl>
                                          <p:spTgt spid="19462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0" dur="500" decel="50000" fill="hold">
                                          <p:stCondLst>
                                            <p:cond delay="0"/>
                                          </p:stCondLst>
                                        </p:cTn>
                                        <p:tgtEl>
                                          <p:spTgt spid="194623"/>
                                        </p:tgtEl>
                                        <p:attrNameLst>
                                          <p:attrName>ppt_x</p:attrName>
                                          <p:attrName>ppt_y</p:attrName>
                                        </p:attrNameLst>
                                      </p:cBhvr>
                                    </p:animMotion>
                                    <p:animEffect transition="in" filter="fade">
                                      <p:cBhvr>
                                        <p:cTn id="21" dur="500"/>
                                        <p:tgtEl>
                                          <p:spTgt spid="1946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733736" y="870188"/>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是非判断法</a:t>
            </a:r>
          </a:p>
        </p:txBody>
      </p:sp>
      <p:sp>
        <p:nvSpPr>
          <p:cNvPr id="2" name="TextBox 11"/>
          <p:cNvSpPr txBox="1"/>
          <p:nvPr/>
        </p:nvSpPr>
        <p:spPr>
          <a:xfrm flipH="1">
            <a:off x="1373217" y="1844996"/>
            <a:ext cx="2878997" cy="1179554"/>
          </a:xfrm>
          <a:prstGeom prst="rect">
            <a:avLst/>
          </a:prstGeom>
          <a:noFill/>
          <a:ln w="9525">
            <a:noFill/>
          </a:ln>
        </p:spPr>
        <p:txBody>
          <a:bodyPr wrap="square" anchor="t">
            <a:spAutoFit/>
          </a:bodyPr>
          <a:lstStyle/>
          <a:p>
            <a:pPr>
              <a:lnSpc>
                <a:spcPct val="150000"/>
              </a:lnSpc>
            </a:pPr>
            <a:r>
              <a:rPr lang="en-US" altLang="x-none" sz="1900" b="1" dirty="0">
                <a:solidFill>
                  <a:schemeClr val="accent2"/>
                </a:solidFill>
                <a:latin typeface="微软雅黑" panose="020B0503020204020204" pitchFamily="34" charset="-122"/>
                <a:ea typeface="微软雅黑" panose="020B0503020204020204" pitchFamily="34" charset="-122"/>
              </a:rPr>
              <a:t>a </a:t>
            </a:r>
            <a:r>
              <a:rPr lang="zh-CN" altLang="en-US" sz="1685" b="1" dirty="0">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违反国家或地方安全法律法规及标准要求的危险源</a:t>
            </a:r>
          </a:p>
          <a:p>
            <a:endParaRPr lang="zh-CN" altLang="en-US" sz="1685" b="1" dirty="0">
              <a:solidFill>
                <a:srgbClr val="404040"/>
              </a:solidFill>
              <a:latin typeface="微软雅黑" panose="020B0503020204020204" pitchFamily="34" charset="-122"/>
              <a:ea typeface="微软雅黑" panose="020B0503020204020204" pitchFamily="34" charset="-122"/>
              <a:sym typeface="微软雅黑" panose="020B0503020204020204" pitchFamily="34" charset="-122"/>
            </a:endParaRPr>
          </a:p>
        </p:txBody>
      </p:sp>
      <p:cxnSp>
        <p:nvCxnSpPr>
          <p:cNvPr id="3" name="直接连接符 6"/>
          <p:cNvCxnSpPr/>
          <p:nvPr/>
        </p:nvCxnSpPr>
        <p:spPr>
          <a:xfrm>
            <a:off x="1500459" y="2857902"/>
            <a:ext cx="2750751" cy="0"/>
          </a:xfrm>
          <a:prstGeom prst="line">
            <a:avLst/>
          </a:prstGeom>
          <a:ln w="6350" cap="flat" cmpd="sng">
            <a:solidFill>
              <a:srgbClr val="000000"/>
            </a:solidFill>
            <a:prstDash val="sysDash"/>
            <a:round/>
            <a:headEnd type="none" w="med" len="med"/>
            <a:tailEnd type="none" w="med" len="med"/>
          </a:ln>
        </p:spPr>
      </p:cxnSp>
      <p:sp>
        <p:nvSpPr>
          <p:cNvPr id="5" name="TextBox 11"/>
          <p:cNvSpPr txBox="1"/>
          <p:nvPr/>
        </p:nvSpPr>
        <p:spPr>
          <a:xfrm flipH="1">
            <a:off x="1364847" y="3386957"/>
            <a:ext cx="2648623" cy="874085"/>
          </a:xfrm>
          <a:prstGeom prst="rect">
            <a:avLst/>
          </a:prstGeom>
          <a:noFill/>
          <a:ln w="9525">
            <a:noFill/>
          </a:ln>
        </p:spPr>
        <p:txBody>
          <a:bodyPr anchor="t">
            <a:spAutoFit/>
          </a:bodyPr>
          <a:lstStyle/>
          <a:p>
            <a:pPr>
              <a:lnSpc>
                <a:spcPct val="150000"/>
              </a:lnSpc>
            </a:pPr>
            <a:r>
              <a:rPr lang="en-US" altLang="zh-CN" sz="1900" b="1" dirty="0">
                <a:solidFill>
                  <a:schemeClr val="accent2"/>
                </a:solidFill>
                <a:latin typeface="微软雅黑" panose="020B0503020204020204" pitchFamily="34" charset="-122"/>
                <a:ea typeface="微软雅黑" panose="020B0503020204020204" pitchFamily="34" charset="-122"/>
              </a:rPr>
              <a:t>b </a:t>
            </a:r>
            <a:r>
              <a:rPr lang="zh-CN" altLang="en-US" sz="1685" b="1" dirty="0">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国家规定的需要重点控制的危险源</a:t>
            </a:r>
          </a:p>
        </p:txBody>
      </p:sp>
      <p:cxnSp>
        <p:nvCxnSpPr>
          <p:cNvPr id="6" name="直接连接符 8"/>
          <p:cNvCxnSpPr/>
          <p:nvPr/>
        </p:nvCxnSpPr>
        <p:spPr>
          <a:xfrm>
            <a:off x="1500459" y="4270947"/>
            <a:ext cx="2750751" cy="0"/>
          </a:xfrm>
          <a:prstGeom prst="line">
            <a:avLst/>
          </a:prstGeom>
          <a:ln w="6350" cap="flat" cmpd="sng">
            <a:solidFill>
              <a:srgbClr val="000000"/>
            </a:solidFill>
            <a:prstDash val="sysDash"/>
            <a:round/>
            <a:headEnd type="none" w="med" len="med"/>
            <a:tailEnd type="none" w="med" len="med"/>
          </a:ln>
        </p:spPr>
      </p:cxnSp>
      <p:sp>
        <p:nvSpPr>
          <p:cNvPr id="7" name="TextBox 11"/>
          <p:cNvSpPr txBox="1"/>
          <p:nvPr/>
        </p:nvSpPr>
        <p:spPr>
          <a:xfrm flipH="1">
            <a:off x="1364846" y="4813396"/>
            <a:ext cx="2643600" cy="1179554"/>
          </a:xfrm>
          <a:prstGeom prst="rect">
            <a:avLst/>
          </a:prstGeom>
          <a:noFill/>
          <a:ln w="9525">
            <a:noFill/>
          </a:ln>
        </p:spPr>
        <p:txBody>
          <a:bodyPr anchor="t">
            <a:spAutoFit/>
          </a:bodyPr>
          <a:lstStyle/>
          <a:p>
            <a:pPr>
              <a:lnSpc>
                <a:spcPct val="150000"/>
              </a:lnSpc>
            </a:pPr>
            <a:r>
              <a:rPr lang="en-US" altLang="zh-CN" sz="1900" b="1" dirty="0">
                <a:solidFill>
                  <a:schemeClr val="accent2"/>
                </a:solidFill>
                <a:latin typeface="微软雅黑" panose="020B0503020204020204" pitchFamily="34" charset="-122"/>
                <a:ea typeface="微软雅黑" panose="020B0503020204020204" pitchFamily="34" charset="-122"/>
              </a:rPr>
              <a:t>c </a:t>
            </a:r>
            <a:r>
              <a:rPr lang="zh-CN" altLang="en-US" sz="1685" b="1" dirty="0">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曾经发生过事故</a:t>
            </a:r>
            <a:r>
              <a:rPr lang="en-US" altLang="zh-CN" sz="1685" b="1" dirty="0">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a:t>
            </a:r>
            <a:r>
              <a:rPr lang="zh-CN" altLang="en-US" sz="1685" b="1" dirty="0">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尚无合理有效控制措施的</a:t>
            </a:r>
          </a:p>
          <a:p>
            <a:endParaRPr lang="zh-CN" altLang="en-US" sz="1685" b="1" dirty="0">
              <a:solidFill>
                <a:srgbClr val="404040"/>
              </a:solidFill>
              <a:latin typeface="微软雅黑" panose="020B0503020204020204" pitchFamily="34" charset="-122"/>
              <a:ea typeface="微软雅黑" panose="020B0503020204020204" pitchFamily="34" charset="-122"/>
              <a:sym typeface="微软雅黑" panose="020B0503020204020204" pitchFamily="34" charset="-122"/>
            </a:endParaRPr>
          </a:p>
        </p:txBody>
      </p:sp>
      <p:cxnSp>
        <p:nvCxnSpPr>
          <p:cNvPr id="8" name="直接连接符 14"/>
          <p:cNvCxnSpPr/>
          <p:nvPr/>
        </p:nvCxnSpPr>
        <p:spPr>
          <a:xfrm>
            <a:off x="1500459" y="5787795"/>
            <a:ext cx="4697874" cy="0"/>
          </a:xfrm>
          <a:prstGeom prst="line">
            <a:avLst/>
          </a:prstGeom>
          <a:ln w="6350" cap="flat" cmpd="sng">
            <a:solidFill>
              <a:srgbClr val="000000"/>
            </a:solidFill>
            <a:prstDash val="sysDash"/>
            <a:round/>
            <a:headEnd type="none" w="med" len="med"/>
            <a:tailEnd type="none" w="med" len="med"/>
          </a:ln>
        </p:spPr>
      </p:cxnSp>
      <p:sp>
        <p:nvSpPr>
          <p:cNvPr id="9" name="TextBox 11"/>
          <p:cNvSpPr txBox="1"/>
          <p:nvPr/>
        </p:nvSpPr>
        <p:spPr>
          <a:xfrm flipH="1">
            <a:off x="8843943" y="1974582"/>
            <a:ext cx="2385769" cy="874085"/>
          </a:xfrm>
          <a:prstGeom prst="rect">
            <a:avLst/>
          </a:prstGeom>
          <a:noFill/>
          <a:ln w="9525">
            <a:noFill/>
          </a:ln>
        </p:spPr>
        <p:txBody>
          <a:bodyPr anchor="t">
            <a:spAutoFit/>
          </a:bodyPr>
          <a:lstStyle/>
          <a:p>
            <a:pPr>
              <a:lnSpc>
                <a:spcPct val="150000"/>
              </a:lnSpc>
            </a:pPr>
            <a:r>
              <a:rPr lang="en-US" altLang="zh-CN" sz="1900" b="1" dirty="0">
                <a:solidFill>
                  <a:schemeClr val="accent2"/>
                </a:solidFill>
                <a:latin typeface="微软雅黑" panose="020B0503020204020204" pitchFamily="34" charset="-122"/>
                <a:ea typeface="微软雅黑" panose="020B0503020204020204" pitchFamily="34" charset="-122"/>
              </a:rPr>
              <a:t>e </a:t>
            </a:r>
            <a:r>
              <a:rPr lang="zh-CN" altLang="en-US" sz="1685" b="1" dirty="0">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相关方关注或要求控制的危险源</a:t>
            </a:r>
          </a:p>
        </p:txBody>
      </p:sp>
      <p:cxnSp>
        <p:nvCxnSpPr>
          <p:cNvPr id="10" name="直接连接符 16"/>
          <p:cNvCxnSpPr/>
          <p:nvPr/>
        </p:nvCxnSpPr>
        <p:spPr>
          <a:xfrm>
            <a:off x="7994775" y="2857902"/>
            <a:ext cx="3234602" cy="0"/>
          </a:xfrm>
          <a:prstGeom prst="line">
            <a:avLst/>
          </a:prstGeom>
          <a:ln w="6350" cap="flat" cmpd="sng">
            <a:solidFill>
              <a:srgbClr val="000000"/>
            </a:solidFill>
            <a:prstDash val="sysDash"/>
            <a:round/>
            <a:headEnd type="none" w="med" len="med"/>
            <a:tailEnd type="none" w="med" len="med"/>
          </a:ln>
        </p:spPr>
      </p:cxnSp>
      <p:sp>
        <p:nvSpPr>
          <p:cNvPr id="11" name="TextBox 20"/>
          <p:cNvSpPr txBox="1"/>
          <p:nvPr/>
        </p:nvSpPr>
        <p:spPr>
          <a:xfrm flipH="1">
            <a:off x="8895843" y="4310794"/>
            <a:ext cx="3125442" cy="874085"/>
          </a:xfrm>
          <a:prstGeom prst="rect">
            <a:avLst/>
          </a:prstGeom>
          <a:noFill/>
          <a:ln w="9525">
            <a:noFill/>
          </a:ln>
        </p:spPr>
        <p:txBody>
          <a:bodyPr wrap="square" anchor="t">
            <a:spAutoFit/>
          </a:bodyPr>
          <a:lstStyle/>
          <a:p>
            <a:pPr>
              <a:lnSpc>
                <a:spcPct val="150000"/>
              </a:lnSpc>
            </a:pPr>
            <a:r>
              <a:rPr lang="en-US" altLang="zh-CN" sz="1900" b="1" dirty="0">
                <a:solidFill>
                  <a:schemeClr val="accent2"/>
                </a:solidFill>
                <a:latin typeface="微软雅黑" panose="020B0503020204020204" pitchFamily="34" charset="-122"/>
                <a:ea typeface="微软雅黑" panose="020B0503020204020204" pitchFamily="34" charset="-122"/>
              </a:rPr>
              <a:t>d </a:t>
            </a:r>
            <a:r>
              <a:rPr lang="zh-CN" altLang="en-US" sz="1685" b="1" dirty="0">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直接观察到的潜在的重大风险</a:t>
            </a:r>
            <a:r>
              <a:rPr lang="en-US" altLang="zh-CN" sz="1685" b="1" dirty="0">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a:t>
            </a:r>
            <a:r>
              <a:rPr lang="zh-CN" altLang="en-US" sz="1685" b="1" dirty="0">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泄漏</a:t>
            </a:r>
            <a:r>
              <a:rPr lang="en-US" altLang="zh-CN" sz="1685" b="1" dirty="0">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a:t>
            </a:r>
            <a:r>
              <a:rPr lang="zh-CN" altLang="en-US" sz="1685" b="1" dirty="0">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火灾</a:t>
            </a:r>
            <a:r>
              <a:rPr lang="en-US" altLang="zh-CN" sz="1685" b="1" dirty="0">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a:t>
            </a:r>
            <a:r>
              <a:rPr lang="zh-CN" altLang="en-US" sz="1685" b="1" dirty="0">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爆炸</a:t>
            </a:r>
            <a:r>
              <a:rPr lang="en-US" altLang="zh-CN" sz="1685" b="1" dirty="0">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a:t>
            </a:r>
            <a:r>
              <a:rPr lang="zh-CN" altLang="en-US" sz="1685" b="1" dirty="0">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台风等</a:t>
            </a:r>
            <a:r>
              <a:rPr lang="en-US" altLang="zh-CN" sz="1685" b="1" dirty="0">
                <a:solidFill>
                  <a:srgbClr val="404040"/>
                </a:solidFill>
                <a:latin typeface="微软雅黑" panose="020B0503020204020204" pitchFamily="34" charset="-122"/>
                <a:ea typeface="微软雅黑" panose="020B0503020204020204" pitchFamily="34" charset="-122"/>
                <a:sym typeface="微软雅黑" panose="020B0503020204020204" pitchFamily="34" charset="-122"/>
              </a:rPr>
              <a:t>)</a:t>
            </a:r>
          </a:p>
        </p:txBody>
      </p:sp>
      <p:cxnSp>
        <p:nvCxnSpPr>
          <p:cNvPr id="12" name="直接连接符 18"/>
          <p:cNvCxnSpPr/>
          <p:nvPr/>
        </p:nvCxnSpPr>
        <p:spPr>
          <a:xfrm>
            <a:off x="7500879" y="5245346"/>
            <a:ext cx="3728499" cy="0"/>
          </a:xfrm>
          <a:prstGeom prst="line">
            <a:avLst/>
          </a:prstGeom>
          <a:ln w="6350" cap="flat" cmpd="sng">
            <a:solidFill>
              <a:srgbClr val="000000"/>
            </a:solidFill>
            <a:prstDash val="sysDash"/>
            <a:round/>
            <a:headEnd type="none" w="med" len="med"/>
            <a:tailEnd type="none" w="med" len="med"/>
          </a:ln>
        </p:spPr>
      </p:cxnSp>
      <p:grpSp>
        <p:nvGrpSpPr>
          <p:cNvPr id="13" name="组合 19"/>
          <p:cNvGrpSpPr/>
          <p:nvPr/>
        </p:nvGrpSpPr>
        <p:grpSpPr>
          <a:xfrm>
            <a:off x="2367706" y="1572098"/>
            <a:ext cx="7542382" cy="5597991"/>
            <a:chOff x="-129387" y="-21713"/>
            <a:chExt cx="7150608" cy="5309155"/>
          </a:xfrm>
        </p:grpSpPr>
        <p:grpSp>
          <p:nvGrpSpPr>
            <p:cNvPr id="64525" name="椭圆 10"/>
            <p:cNvGrpSpPr/>
            <p:nvPr/>
          </p:nvGrpSpPr>
          <p:grpSpPr>
            <a:xfrm>
              <a:off x="-129387" y="3028572"/>
              <a:ext cx="7150608" cy="1975104"/>
              <a:chOff x="0" y="0"/>
              <a:chExt cx="7150608" cy="1975104"/>
            </a:xfrm>
          </p:grpSpPr>
          <p:pic>
            <p:nvPicPr>
              <p:cNvPr id="64526" name="椭圆 10"/>
              <p:cNvPicPr/>
              <p:nvPr/>
            </p:nvPicPr>
            <p:blipFill>
              <a:blip r:embed="rId5"/>
              <a:stretch>
                <a:fillRect/>
              </a:stretch>
            </p:blipFill>
            <p:spPr>
              <a:xfrm>
                <a:off x="0" y="0"/>
                <a:ext cx="7150608" cy="1975104"/>
              </a:xfrm>
              <a:prstGeom prst="rect">
                <a:avLst/>
              </a:prstGeom>
              <a:noFill/>
              <a:ln w="9525">
                <a:noFill/>
              </a:ln>
            </p:spPr>
          </p:pic>
          <p:sp>
            <p:nvSpPr>
              <p:cNvPr id="64527" name="Text Box 19"/>
              <p:cNvSpPr txBox="1"/>
              <p:nvPr/>
            </p:nvSpPr>
            <p:spPr>
              <a:xfrm>
                <a:off x="1127551" y="368984"/>
                <a:ext cx="4819562" cy="1160428"/>
              </a:xfrm>
              <a:prstGeom prst="rect">
                <a:avLst/>
              </a:prstGeom>
              <a:noFill/>
              <a:ln w="9525">
                <a:noFill/>
              </a:ln>
            </p:spPr>
            <p:txBody>
              <a:bodyPr wrap="none" lIns="97105" tIns="48553" rIns="97105" bIns="48553" anchor="ctr"/>
              <a:lstStyle/>
              <a:p>
                <a:pPr algn="ctr"/>
                <a:endParaRPr lang="zh-CN" altLang="en-US" dirty="0">
                  <a:solidFill>
                    <a:srgbClr val="000000"/>
                  </a:solidFill>
                  <a:latin typeface="Arial" panose="020B0604020202020204" pitchFamily="34" charset="0"/>
                  <a:ea typeface="微软雅黑" panose="020B0503020204020204" pitchFamily="34" charset="-122"/>
                </a:endParaRPr>
              </a:p>
            </p:txBody>
          </p:sp>
        </p:grpSp>
        <p:pic>
          <p:nvPicPr>
            <p:cNvPr id="64528" name="组合 21"/>
            <p:cNvPicPr/>
            <p:nvPr/>
          </p:nvPicPr>
          <p:blipFill rotWithShape="1">
            <a:blip r:embed="rId6"/>
            <a:srcRect b="33618"/>
            <a:stretch/>
          </p:blipFill>
          <p:spPr>
            <a:xfrm>
              <a:off x="1431189" y="-21713"/>
              <a:ext cx="4041648" cy="5309155"/>
            </a:xfrm>
            <a:prstGeom prst="rect">
              <a:avLst/>
            </a:prstGeom>
            <a:noFill/>
            <a:ln w="9525">
              <a:noFill/>
            </a:ln>
          </p:spPr>
        </p:pic>
      </p:grpSp>
      <p:sp>
        <p:nvSpPr>
          <p:cNvPr id="20"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ppt_x</p:attrName>
                                        </p:attrNameLst>
                                      </p:cBhvr>
                                      <p:tavLst>
                                        <p:tav tm="0">
                                          <p:val>
                                            <p:strVal val="#ppt_x"/>
                                          </p:val>
                                        </p:tav>
                                        <p:tav tm="100000">
                                          <p:val>
                                            <p:strVal val="#ppt_x"/>
                                          </p:val>
                                        </p:tav>
                                      </p:tavLst>
                                    </p:anim>
                                    <p:anim calcmode="lin" valueType="num">
                                      <p:cBhvr>
                                        <p:cTn id="8" dur="500" fill="hold"/>
                                        <p:tgtEl>
                                          <p:spTgt spid="13"/>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2"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right)">
                                      <p:cBhvr>
                                        <p:cTn id="12" dur="500"/>
                                        <p:tgtEl>
                                          <p:spTgt spid="3"/>
                                        </p:tgtEl>
                                      </p:cBhvr>
                                    </p:animEffect>
                                  </p:childTnLst>
                                </p:cTn>
                              </p:par>
                            </p:childTnLst>
                          </p:cTn>
                        </p:par>
                        <p:par>
                          <p:cTn id="13" fill="hold">
                            <p:stCondLst>
                              <p:cond delay="1000"/>
                            </p:stCondLst>
                            <p:childTnLst>
                              <p:par>
                                <p:cTn id="14" presetID="12" presetClass="entr" presetSubtype="4"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p:cTn id="16" dur="500"/>
                                        <p:tgtEl>
                                          <p:spTgt spid="2"/>
                                        </p:tgtEl>
                                        <p:attrNameLst>
                                          <p:attrName>ppt_y</p:attrName>
                                        </p:attrNameLst>
                                      </p:cBhvr>
                                      <p:tavLst>
                                        <p:tav tm="0">
                                          <p:val>
                                            <p:strVal val="#ppt_y+#ppt_h*1.125000"/>
                                          </p:val>
                                        </p:tav>
                                        <p:tav tm="100000">
                                          <p:val>
                                            <p:strVal val="#ppt_y"/>
                                          </p:val>
                                        </p:tav>
                                      </p:tavLst>
                                    </p:anim>
                                    <p:animEffect transition="in" filter="wipe(up)">
                                      <p:cBhvr>
                                        <p:cTn id="17" dur="500"/>
                                        <p:tgtEl>
                                          <p:spTgt spid="2"/>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right)">
                                      <p:cBhvr>
                                        <p:cTn id="21" dur="500"/>
                                        <p:tgtEl>
                                          <p:spTgt spid="6"/>
                                        </p:tgtEl>
                                      </p:cBhvr>
                                    </p:animEffect>
                                  </p:childTnLst>
                                </p:cTn>
                              </p:par>
                            </p:childTnLst>
                          </p:cTn>
                        </p:par>
                        <p:par>
                          <p:cTn id="22" fill="hold">
                            <p:stCondLst>
                              <p:cond delay="2000"/>
                            </p:stCondLst>
                            <p:childTnLst>
                              <p:par>
                                <p:cTn id="23" presetID="12" presetClass="entr" presetSubtype="4"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p:cTn id="25" dur="500"/>
                                        <p:tgtEl>
                                          <p:spTgt spid="5"/>
                                        </p:tgtEl>
                                        <p:attrNameLst>
                                          <p:attrName>ppt_y</p:attrName>
                                        </p:attrNameLst>
                                      </p:cBhvr>
                                      <p:tavLst>
                                        <p:tav tm="0">
                                          <p:val>
                                            <p:strVal val="#ppt_y+#ppt_h*1.125000"/>
                                          </p:val>
                                        </p:tav>
                                        <p:tav tm="100000">
                                          <p:val>
                                            <p:strVal val="#ppt_y"/>
                                          </p:val>
                                        </p:tav>
                                      </p:tavLst>
                                    </p:anim>
                                    <p:animEffect transition="in" filter="wipe(up)">
                                      <p:cBhvr>
                                        <p:cTn id="26" dur="500"/>
                                        <p:tgtEl>
                                          <p:spTgt spid="5"/>
                                        </p:tgtEl>
                                      </p:cBhvr>
                                    </p:animEffect>
                                  </p:childTnLst>
                                </p:cTn>
                              </p:par>
                            </p:childTnLst>
                          </p:cTn>
                        </p:par>
                        <p:par>
                          <p:cTn id="27" fill="hold">
                            <p:stCondLst>
                              <p:cond delay="2500"/>
                            </p:stCondLst>
                            <p:childTnLst>
                              <p:par>
                                <p:cTn id="28" presetID="22" presetClass="entr" presetSubtype="2" fill="hold" nodeType="after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wipe(right)">
                                      <p:cBhvr>
                                        <p:cTn id="30" dur="500"/>
                                        <p:tgtEl>
                                          <p:spTgt spid="8"/>
                                        </p:tgtEl>
                                      </p:cBhvr>
                                    </p:animEffect>
                                  </p:childTnLst>
                                </p:cTn>
                              </p:par>
                            </p:childTnLst>
                          </p:cTn>
                        </p:par>
                        <p:par>
                          <p:cTn id="31" fill="hold">
                            <p:stCondLst>
                              <p:cond delay="3000"/>
                            </p:stCondLst>
                            <p:childTnLst>
                              <p:par>
                                <p:cTn id="32" presetID="12" presetClass="entr" presetSubtype="4" fill="hold" grpId="0" nodeType="after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p:cTn id="34" dur="500"/>
                                        <p:tgtEl>
                                          <p:spTgt spid="7"/>
                                        </p:tgtEl>
                                        <p:attrNameLst>
                                          <p:attrName>ppt_y</p:attrName>
                                        </p:attrNameLst>
                                      </p:cBhvr>
                                      <p:tavLst>
                                        <p:tav tm="0">
                                          <p:val>
                                            <p:strVal val="#ppt_y+#ppt_h*1.125000"/>
                                          </p:val>
                                        </p:tav>
                                        <p:tav tm="100000">
                                          <p:val>
                                            <p:strVal val="#ppt_y"/>
                                          </p:val>
                                        </p:tav>
                                      </p:tavLst>
                                    </p:anim>
                                    <p:animEffect transition="in" filter="wipe(up)">
                                      <p:cBhvr>
                                        <p:cTn id="35" dur="500"/>
                                        <p:tgtEl>
                                          <p:spTgt spid="7"/>
                                        </p:tgtEl>
                                      </p:cBhvr>
                                    </p:animEffect>
                                  </p:childTnLst>
                                </p:cTn>
                              </p:par>
                            </p:childTnLst>
                          </p:cTn>
                        </p:par>
                        <p:par>
                          <p:cTn id="36" fill="hold">
                            <p:stCondLst>
                              <p:cond delay="3500"/>
                            </p:stCondLst>
                            <p:childTnLst>
                              <p:par>
                                <p:cTn id="37" presetID="22" presetClass="entr" presetSubtype="2" fill="hold"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right)">
                                      <p:cBhvr>
                                        <p:cTn id="39" dur="500"/>
                                        <p:tgtEl>
                                          <p:spTgt spid="12"/>
                                        </p:tgtEl>
                                      </p:cBhvr>
                                    </p:animEffect>
                                  </p:childTnLst>
                                </p:cTn>
                              </p:par>
                            </p:childTnLst>
                          </p:cTn>
                        </p:par>
                        <p:par>
                          <p:cTn id="40" fill="hold">
                            <p:stCondLst>
                              <p:cond delay="4000"/>
                            </p:stCondLst>
                            <p:childTnLst>
                              <p:par>
                                <p:cTn id="41" presetID="12" presetClass="entr" presetSubtype="4" fill="hold" grpId="0" nodeType="after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p:cTn id="43" dur="500"/>
                                        <p:tgtEl>
                                          <p:spTgt spid="11"/>
                                        </p:tgtEl>
                                        <p:attrNameLst>
                                          <p:attrName>ppt_y</p:attrName>
                                        </p:attrNameLst>
                                      </p:cBhvr>
                                      <p:tavLst>
                                        <p:tav tm="0">
                                          <p:val>
                                            <p:strVal val="#ppt_y+#ppt_h*1.125000"/>
                                          </p:val>
                                        </p:tav>
                                        <p:tav tm="100000">
                                          <p:val>
                                            <p:strVal val="#ppt_y"/>
                                          </p:val>
                                        </p:tav>
                                      </p:tavLst>
                                    </p:anim>
                                    <p:animEffect transition="in" filter="wipe(up)">
                                      <p:cBhvr>
                                        <p:cTn id="44" dur="500"/>
                                        <p:tgtEl>
                                          <p:spTgt spid="11"/>
                                        </p:tgtEl>
                                      </p:cBhvr>
                                    </p:animEffect>
                                  </p:childTnLst>
                                </p:cTn>
                              </p:par>
                            </p:childTnLst>
                          </p:cTn>
                        </p:par>
                        <p:par>
                          <p:cTn id="45" fill="hold">
                            <p:stCondLst>
                              <p:cond delay="4500"/>
                            </p:stCondLst>
                            <p:childTnLst>
                              <p:par>
                                <p:cTn id="46" presetID="22" presetClass="entr" presetSubtype="2" fill="hold" nodeType="after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wipe(right)">
                                      <p:cBhvr>
                                        <p:cTn id="48" dur="500"/>
                                        <p:tgtEl>
                                          <p:spTgt spid="10"/>
                                        </p:tgtEl>
                                      </p:cBhvr>
                                    </p:animEffect>
                                  </p:childTnLst>
                                </p:cTn>
                              </p:par>
                            </p:childTnLst>
                          </p:cTn>
                        </p:par>
                        <p:par>
                          <p:cTn id="49" fill="hold">
                            <p:stCondLst>
                              <p:cond delay="5000"/>
                            </p:stCondLst>
                            <p:childTnLst>
                              <p:par>
                                <p:cTn id="50" presetID="12" presetClass="entr" presetSubtype="4"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p:tgtEl>
                                          <p:spTgt spid="9"/>
                                        </p:tgtEl>
                                        <p:attrNameLst>
                                          <p:attrName>ppt_y</p:attrName>
                                        </p:attrNameLst>
                                      </p:cBhvr>
                                      <p:tavLst>
                                        <p:tav tm="0">
                                          <p:val>
                                            <p:strVal val="#ppt_y+#ppt_h*1.125000"/>
                                          </p:val>
                                        </p:tav>
                                        <p:tav tm="100000">
                                          <p:val>
                                            <p:strVal val="#ppt_y"/>
                                          </p:val>
                                        </p:tav>
                                      </p:tavLst>
                                    </p:anim>
                                    <p:animEffect transition="in" filter="wipe(up)">
                                      <p:cBhvr>
                                        <p:cTn id="5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7" grpId="0"/>
      <p:bldP spid="9" grpId="0"/>
      <p:bldP spid="11"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733736" y="91360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风险矩阵法</a:t>
            </a:r>
          </a:p>
        </p:txBody>
      </p:sp>
      <p:sp>
        <p:nvSpPr>
          <p:cNvPr id="172040" name="矩形 9"/>
          <p:cNvSpPr/>
          <p:nvPr/>
        </p:nvSpPr>
        <p:spPr>
          <a:xfrm>
            <a:off x="7159672" y="1137814"/>
            <a:ext cx="5576841" cy="3542636"/>
          </a:xfrm>
          <a:prstGeom prst="rect">
            <a:avLst/>
          </a:prstGeom>
          <a:noFill/>
          <a:ln w="9525">
            <a:noFill/>
          </a:ln>
        </p:spPr>
        <p:txBody>
          <a:bodyPr wrap="square" anchor="ctr">
            <a:spAutoFit/>
          </a:bodyPr>
          <a:lstStyle/>
          <a:p>
            <a:pPr>
              <a:lnSpc>
                <a:spcPct val="150000"/>
              </a:lnSpc>
            </a:pPr>
            <a:r>
              <a:rPr lang="zh-CN" altLang="en-US" sz="1900" b="1" dirty="0">
                <a:solidFill>
                  <a:srgbClr val="404040"/>
                </a:solidFill>
                <a:latin typeface="宋体" panose="02010600030101010101" pitchFamily="2" charset="-122"/>
                <a:ea typeface="微软雅黑" panose="020B0503020204020204" pitchFamily="34" charset="-122"/>
              </a:rPr>
              <a:t>将风险事件的后果</a:t>
            </a:r>
            <a:r>
              <a:rPr lang="zh-CN" altLang="en-US" sz="1900" b="1" dirty="0">
                <a:solidFill>
                  <a:schemeClr val="accent2"/>
                </a:solidFill>
                <a:latin typeface="宋体" panose="02010600030101010101" pitchFamily="2" charset="-122"/>
                <a:ea typeface="微软雅黑" panose="020B0503020204020204" pitchFamily="34" charset="-122"/>
              </a:rPr>
              <a:t>严重程度</a:t>
            </a:r>
            <a:r>
              <a:rPr lang="zh-CN" altLang="en-US" sz="1900" b="1" dirty="0">
                <a:solidFill>
                  <a:srgbClr val="404040"/>
                </a:solidFill>
                <a:latin typeface="宋体" panose="02010600030101010101" pitchFamily="2" charset="-122"/>
                <a:ea typeface="微软雅黑" panose="020B0503020204020204" pitchFamily="34" charset="-122"/>
              </a:rPr>
              <a:t>定性分为若干级，将风险事件</a:t>
            </a:r>
            <a:r>
              <a:rPr lang="zh-CN" altLang="en-US" sz="1900" b="1" dirty="0">
                <a:solidFill>
                  <a:schemeClr val="accent2"/>
                </a:solidFill>
                <a:latin typeface="宋体" panose="02010600030101010101" pitchFamily="2" charset="-122"/>
                <a:ea typeface="微软雅黑" panose="020B0503020204020204" pitchFamily="34" charset="-122"/>
              </a:rPr>
              <a:t>发生的可能性</a:t>
            </a:r>
            <a:r>
              <a:rPr lang="zh-CN" altLang="en-US" sz="1900" b="1" dirty="0">
                <a:solidFill>
                  <a:srgbClr val="404040"/>
                </a:solidFill>
                <a:latin typeface="宋体" panose="02010600030101010101" pitchFamily="2" charset="-122"/>
                <a:ea typeface="微软雅黑" panose="020B0503020204020204" pitchFamily="34" charset="-122"/>
              </a:rPr>
              <a:t>也定性分为若干级，以严重性为表列，以可能性为表行，在行列的交点上给出定性的加权指数</a:t>
            </a:r>
            <a:r>
              <a:rPr lang="en-US" altLang="zh-CN" sz="1900" b="1" dirty="0">
                <a:solidFill>
                  <a:srgbClr val="404040"/>
                </a:solidFill>
                <a:latin typeface="宋体" panose="02010600030101010101" pitchFamily="2" charset="-122"/>
                <a:ea typeface="微软雅黑" panose="020B0503020204020204" pitchFamily="34" charset="-122"/>
              </a:rPr>
              <a:t>,</a:t>
            </a:r>
            <a:r>
              <a:rPr lang="zh-CN" altLang="en-US" sz="1900" b="1" dirty="0">
                <a:solidFill>
                  <a:srgbClr val="404040"/>
                </a:solidFill>
                <a:latin typeface="宋体" panose="02010600030101010101" pitchFamily="2" charset="-122"/>
                <a:ea typeface="微软雅黑" panose="020B0503020204020204" pitchFamily="34" charset="-122"/>
              </a:rPr>
              <a:t>所有的加权指数构成一个矩阵，每个指数代表了一个风险等级</a:t>
            </a:r>
          </a:p>
          <a:p>
            <a:pPr>
              <a:lnSpc>
                <a:spcPct val="150000"/>
              </a:lnSpc>
            </a:pPr>
            <a:r>
              <a:rPr lang="zh-CN" altLang="en-US" sz="1900" b="1" dirty="0">
                <a:solidFill>
                  <a:srgbClr val="404040"/>
                </a:solidFill>
                <a:latin typeface="宋体" panose="02010600030101010101" pitchFamily="2" charset="-122"/>
                <a:ea typeface="微软雅黑" panose="020B0503020204020204" pitchFamily="34" charset="-122"/>
              </a:rPr>
              <a:t>优点是简洁明了，易于掌握，适用范围广；</a:t>
            </a:r>
          </a:p>
          <a:p>
            <a:pPr>
              <a:lnSpc>
                <a:spcPct val="150000"/>
              </a:lnSpc>
            </a:pPr>
            <a:r>
              <a:rPr lang="zh-CN" altLang="en-US" sz="1900" b="1" dirty="0">
                <a:solidFill>
                  <a:srgbClr val="404040"/>
                </a:solidFill>
                <a:latin typeface="宋体" panose="02010600030101010101" pitchFamily="2" charset="-122"/>
                <a:ea typeface="微软雅黑" panose="020B0503020204020204" pitchFamily="34" charset="-122"/>
              </a:rPr>
              <a:t>缺点是确定风险可能性、后果严重度过于依赖经验，主观性较大</a:t>
            </a:r>
          </a:p>
        </p:txBody>
      </p:sp>
      <p:grpSp>
        <p:nvGrpSpPr>
          <p:cNvPr id="172042" name="组合 13"/>
          <p:cNvGrpSpPr/>
          <p:nvPr/>
        </p:nvGrpSpPr>
        <p:grpSpPr>
          <a:xfrm>
            <a:off x="430964" y="6095852"/>
            <a:ext cx="6653368" cy="859882"/>
            <a:chOff x="-162" y="3754660"/>
            <a:chExt cx="5782348" cy="746861"/>
          </a:xfrm>
        </p:grpSpPr>
        <p:sp>
          <p:nvSpPr>
            <p:cNvPr id="65540" name="矩形 2"/>
            <p:cNvSpPr/>
            <p:nvPr/>
          </p:nvSpPr>
          <p:spPr>
            <a:xfrm>
              <a:off x="-162" y="3754660"/>
              <a:ext cx="5718908" cy="746861"/>
            </a:xfrm>
            <a:prstGeom prst="rect">
              <a:avLst/>
            </a:prstGeom>
            <a:solidFill>
              <a:srgbClr val="4A4949"/>
            </a:solidFill>
            <a:ln w="9525">
              <a:noFill/>
            </a:ln>
          </p:spPr>
          <p:txBody>
            <a:bodyPr anchor="ctr"/>
            <a:lstStyle/>
            <a:p>
              <a:pPr algn="ctr"/>
              <a:endParaRPr lang="zh-CN" altLang="en-US" sz="2110" dirty="0">
                <a:solidFill>
                  <a:srgbClr val="FFFFFF"/>
                </a:solidFill>
                <a:latin typeface="Calibri" panose="020F0502020204030204" pitchFamily="34" charset="0"/>
                <a:ea typeface="微软雅黑" panose="020B0503020204020204" pitchFamily="34" charset="-122"/>
              </a:endParaRPr>
            </a:p>
          </p:txBody>
        </p:sp>
        <p:sp>
          <p:nvSpPr>
            <p:cNvPr id="65541" name="文本框 12"/>
            <p:cNvSpPr txBox="1"/>
            <p:nvPr/>
          </p:nvSpPr>
          <p:spPr>
            <a:xfrm>
              <a:off x="-162" y="3755241"/>
              <a:ext cx="5782348" cy="587554"/>
            </a:xfrm>
            <a:prstGeom prst="rect">
              <a:avLst/>
            </a:prstGeom>
            <a:noFill/>
            <a:ln w="9525">
              <a:noFill/>
            </a:ln>
          </p:spPr>
          <p:txBody>
            <a:bodyPr wrap="square" anchor="t">
              <a:spAutoFit/>
            </a:bodyPr>
            <a:lstStyle/>
            <a:p>
              <a:pPr algn="ctr"/>
              <a:r>
                <a:rPr lang="zh-CN" altLang="en-US" sz="1900" b="1" dirty="0">
                  <a:solidFill>
                    <a:schemeClr val="bg1"/>
                  </a:solidFill>
                  <a:latin typeface="微软雅黑" panose="020B0503020204020204" pitchFamily="34" charset="-122"/>
                  <a:ea typeface="微软雅黑" panose="020B0503020204020204" pitchFamily="34" charset="-122"/>
                </a:rPr>
                <a:t>风险矩阵法：用系统事故发生概率和事故严重程序来评价风险评价</a:t>
              </a:r>
            </a:p>
          </p:txBody>
        </p:sp>
      </p:grpSp>
      <p:sp>
        <p:nvSpPr>
          <p:cNvPr id="172046" name="矩形 16"/>
          <p:cNvSpPr/>
          <p:nvPr/>
        </p:nvSpPr>
        <p:spPr>
          <a:xfrm>
            <a:off x="8033282" y="4823431"/>
            <a:ext cx="1947124" cy="478849"/>
          </a:xfrm>
          <a:prstGeom prst="rect">
            <a:avLst/>
          </a:prstGeom>
          <a:noFill/>
          <a:ln w="9525">
            <a:noFill/>
          </a:ln>
        </p:spPr>
        <p:txBody>
          <a:bodyPr anchor="ctr">
            <a:spAutoFit/>
          </a:bodyPr>
          <a:lstStyle/>
          <a:p>
            <a:pPr algn="ctr">
              <a:lnSpc>
                <a:spcPct val="150000"/>
              </a:lnSpc>
            </a:pPr>
            <a:r>
              <a:rPr lang="en-US" altLang="zh-CN" sz="1900" b="1" dirty="0">
                <a:solidFill>
                  <a:srgbClr val="404040"/>
                </a:solidFill>
                <a:latin typeface="微软雅黑" panose="020B0503020204020204" pitchFamily="34" charset="-122"/>
                <a:ea typeface="微软雅黑" panose="020B0503020204020204" pitchFamily="34" charset="-122"/>
              </a:rPr>
              <a:t>R=f</a:t>
            </a:r>
            <a:r>
              <a:rPr lang="zh-CN" altLang="en-US" sz="1900" b="1" dirty="0">
                <a:solidFill>
                  <a:srgbClr val="404040"/>
                </a:solidFill>
                <a:latin typeface="微软雅黑" panose="020B0503020204020204" pitchFamily="34" charset="-122"/>
                <a:ea typeface="微软雅黑" panose="020B0503020204020204" pitchFamily="34" charset="-122"/>
              </a:rPr>
              <a:t>（</a:t>
            </a:r>
            <a:r>
              <a:rPr lang="en-US" altLang="zh-CN" sz="1900" b="1" dirty="0">
                <a:solidFill>
                  <a:srgbClr val="404040"/>
                </a:solidFill>
                <a:latin typeface="微软雅黑" panose="020B0503020204020204" pitchFamily="34" charset="-122"/>
                <a:ea typeface="微软雅黑" panose="020B0503020204020204" pitchFamily="34" charset="-122"/>
              </a:rPr>
              <a:t>F,C</a:t>
            </a:r>
            <a:r>
              <a:rPr lang="zh-CN" altLang="en-US" sz="1900" b="1" dirty="0">
                <a:solidFill>
                  <a:srgbClr val="404040"/>
                </a:solidFill>
                <a:latin typeface="微软雅黑" panose="020B0503020204020204" pitchFamily="34" charset="-122"/>
                <a:ea typeface="微软雅黑" panose="020B0503020204020204" pitchFamily="34" charset="-122"/>
              </a:rPr>
              <a:t>）</a:t>
            </a:r>
          </a:p>
        </p:txBody>
      </p:sp>
      <p:grpSp>
        <p:nvGrpSpPr>
          <p:cNvPr id="172047" name="组合 25"/>
          <p:cNvGrpSpPr/>
          <p:nvPr/>
        </p:nvGrpSpPr>
        <p:grpSpPr>
          <a:xfrm>
            <a:off x="7382010" y="4808373"/>
            <a:ext cx="617788" cy="616115"/>
            <a:chOff x="0" y="0"/>
            <a:chExt cx="585605" cy="585605"/>
          </a:xfrm>
        </p:grpSpPr>
        <p:sp>
          <p:nvSpPr>
            <p:cNvPr id="65544" name="圆角矩形 15"/>
            <p:cNvSpPr/>
            <p:nvPr/>
          </p:nvSpPr>
          <p:spPr>
            <a:xfrm>
              <a:off x="0" y="0"/>
              <a:ext cx="585605" cy="585605"/>
            </a:xfrm>
            <a:prstGeom prst="roundRect">
              <a:avLst>
                <a:gd name="adj" fmla="val 16667"/>
              </a:avLst>
            </a:prstGeom>
            <a:solidFill>
              <a:srgbClr val="BE2632"/>
            </a:solidFill>
            <a:ln w="9525">
              <a:noFill/>
            </a:ln>
          </p:spPr>
          <p:txBody>
            <a:bodyPr anchor="ctr"/>
            <a:lstStyle/>
            <a:p>
              <a:pPr algn="ctr"/>
              <a:endParaRPr lang="en-US" altLang="zh-CN" sz="4640" b="1" dirty="0">
                <a:solidFill>
                  <a:srgbClr val="262626"/>
                </a:solidFill>
                <a:latin typeface="微软雅黑" panose="020B0503020204020204" pitchFamily="34" charset="-122"/>
                <a:ea typeface="微软雅黑" panose="020B0503020204020204" pitchFamily="34" charset="-122"/>
              </a:endParaRPr>
            </a:p>
          </p:txBody>
        </p:sp>
        <p:sp>
          <p:nvSpPr>
            <p:cNvPr id="65545" name="Freeform 104"/>
            <p:cNvSpPr>
              <a:spLocks noEditPoints="1"/>
            </p:cNvSpPr>
            <p:nvPr/>
          </p:nvSpPr>
          <p:spPr>
            <a:xfrm>
              <a:off x="88582" y="85424"/>
              <a:ext cx="408440" cy="414756"/>
            </a:xfrm>
            <a:custGeom>
              <a:avLst/>
              <a:gdLst/>
              <a:ahLst/>
              <a:cxnLst>
                <a:cxn ang="0">
                  <a:pos x="258679" y="54394"/>
                </a:cxn>
                <a:cxn ang="0">
                  <a:pos x="149761" y="54394"/>
                </a:cxn>
                <a:cxn ang="0">
                  <a:pos x="306330" y="278770"/>
                </a:cxn>
                <a:cxn ang="0">
                  <a:pos x="340367" y="394358"/>
                </a:cxn>
                <a:cxn ang="0">
                  <a:pos x="347174" y="299168"/>
                </a:cxn>
                <a:cxn ang="0">
                  <a:pos x="374403" y="394358"/>
                </a:cxn>
                <a:cxn ang="0">
                  <a:pos x="374403" y="258373"/>
                </a:cxn>
                <a:cxn ang="0">
                  <a:pos x="381211" y="197179"/>
                </a:cxn>
                <a:cxn ang="0">
                  <a:pos x="408440" y="258373"/>
                </a:cxn>
                <a:cxn ang="0">
                  <a:pos x="381211" y="142785"/>
                </a:cxn>
                <a:cxn ang="0">
                  <a:pos x="319945" y="156383"/>
                </a:cxn>
                <a:cxn ang="0">
                  <a:pos x="306330" y="278770"/>
                </a:cxn>
                <a:cxn ang="0">
                  <a:pos x="251871" y="176781"/>
                </a:cxn>
                <a:cxn ang="0">
                  <a:pos x="245064" y="251573"/>
                </a:cxn>
                <a:cxn ang="0">
                  <a:pos x="245064" y="414756"/>
                </a:cxn>
                <a:cxn ang="0">
                  <a:pos x="211027" y="299168"/>
                </a:cxn>
                <a:cxn ang="0">
                  <a:pos x="204220" y="414756"/>
                </a:cxn>
                <a:cxn ang="0">
                  <a:pos x="163376" y="271971"/>
                </a:cxn>
                <a:cxn ang="0">
                  <a:pos x="163376" y="176781"/>
                </a:cxn>
                <a:cxn ang="0">
                  <a:pos x="156569" y="251573"/>
                </a:cxn>
                <a:cxn ang="0">
                  <a:pos x="122532" y="149584"/>
                </a:cxn>
                <a:cxn ang="0">
                  <a:pos x="251871" y="115588"/>
                </a:cxn>
                <a:cxn ang="0">
                  <a:pos x="292715" y="251573"/>
                </a:cxn>
                <a:cxn ang="0">
                  <a:pos x="102110" y="278770"/>
                </a:cxn>
                <a:cxn ang="0">
                  <a:pos x="68073" y="394358"/>
                </a:cxn>
                <a:cxn ang="0">
                  <a:pos x="61266" y="299168"/>
                </a:cxn>
                <a:cxn ang="0">
                  <a:pos x="34037" y="394358"/>
                </a:cxn>
                <a:cxn ang="0">
                  <a:pos x="34037" y="258373"/>
                </a:cxn>
                <a:cxn ang="0">
                  <a:pos x="27229" y="197179"/>
                </a:cxn>
                <a:cxn ang="0">
                  <a:pos x="0" y="258373"/>
                </a:cxn>
                <a:cxn ang="0">
                  <a:pos x="27229" y="142785"/>
                </a:cxn>
                <a:cxn ang="0">
                  <a:pos x="88495" y="156383"/>
                </a:cxn>
                <a:cxn ang="0">
                  <a:pos x="102110" y="278770"/>
                </a:cxn>
                <a:cxn ang="0">
                  <a:pos x="108917" y="95190"/>
                </a:cxn>
                <a:cxn ang="0">
                  <a:pos x="102110" y="122387"/>
                </a:cxn>
                <a:cxn ang="0">
                  <a:pos x="20422" y="95190"/>
                </a:cxn>
                <a:cxn ang="0">
                  <a:pos x="340367" y="47595"/>
                </a:cxn>
                <a:cxn ang="0">
                  <a:pos x="306330" y="122387"/>
                </a:cxn>
                <a:cxn ang="0">
                  <a:pos x="340367" y="135986"/>
                </a:cxn>
                <a:cxn ang="0">
                  <a:pos x="340367" y="47595"/>
                </a:cxn>
              </a:cxnLst>
              <a:rect l="0" t="0" r="0" b="0"/>
              <a:pathLst>
                <a:path w="60" h="61">
                  <a:moveTo>
                    <a:pt x="30" y="0"/>
                  </a:moveTo>
                  <a:cubicBezTo>
                    <a:pt x="35" y="0"/>
                    <a:pt x="38" y="3"/>
                    <a:pt x="38" y="8"/>
                  </a:cubicBezTo>
                  <a:cubicBezTo>
                    <a:pt x="38" y="12"/>
                    <a:pt x="35" y="16"/>
                    <a:pt x="30" y="16"/>
                  </a:cubicBezTo>
                  <a:cubicBezTo>
                    <a:pt x="26" y="16"/>
                    <a:pt x="22" y="12"/>
                    <a:pt x="22" y="8"/>
                  </a:cubicBezTo>
                  <a:cubicBezTo>
                    <a:pt x="22" y="3"/>
                    <a:pt x="26" y="0"/>
                    <a:pt x="30" y="0"/>
                  </a:cubicBezTo>
                  <a:close/>
                  <a:moveTo>
                    <a:pt x="45" y="41"/>
                  </a:moveTo>
                  <a:cubicBezTo>
                    <a:pt x="45" y="58"/>
                    <a:pt x="45" y="58"/>
                    <a:pt x="45" y="58"/>
                  </a:cubicBezTo>
                  <a:cubicBezTo>
                    <a:pt x="50" y="58"/>
                    <a:pt x="50" y="58"/>
                    <a:pt x="50" y="58"/>
                  </a:cubicBezTo>
                  <a:cubicBezTo>
                    <a:pt x="50" y="44"/>
                    <a:pt x="50" y="44"/>
                    <a:pt x="50" y="44"/>
                  </a:cubicBezTo>
                  <a:cubicBezTo>
                    <a:pt x="51" y="44"/>
                    <a:pt x="51" y="44"/>
                    <a:pt x="51" y="44"/>
                  </a:cubicBezTo>
                  <a:cubicBezTo>
                    <a:pt x="51" y="58"/>
                    <a:pt x="51" y="58"/>
                    <a:pt x="51" y="58"/>
                  </a:cubicBezTo>
                  <a:cubicBezTo>
                    <a:pt x="55" y="58"/>
                    <a:pt x="55" y="58"/>
                    <a:pt x="55" y="58"/>
                  </a:cubicBezTo>
                  <a:cubicBezTo>
                    <a:pt x="55" y="41"/>
                    <a:pt x="55" y="41"/>
                    <a:pt x="55" y="41"/>
                  </a:cubicBezTo>
                  <a:cubicBezTo>
                    <a:pt x="55" y="38"/>
                    <a:pt x="55" y="38"/>
                    <a:pt x="55" y="38"/>
                  </a:cubicBezTo>
                  <a:cubicBezTo>
                    <a:pt x="55" y="29"/>
                    <a:pt x="55" y="29"/>
                    <a:pt x="55" y="29"/>
                  </a:cubicBezTo>
                  <a:cubicBezTo>
                    <a:pt x="56" y="29"/>
                    <a:pt x="56" y="29"/>
                    <a:pt x="56" y="29"/>
                  </a:cubicBezTo>
                  <a:cubicBezTo>
                    <a:pt x="56" y="38"/>
                    <a:pt x="56" y="38"/>
                    <a:pt x="56" y="38"/>
                  </a:cubicBezTo>
                  <a:cubicBezTo>
                    <a:pt x="60" y="38"/>
                    <a:pt x="60" y="38"/>
                    <a:pt x="60" y="38"/>
                  </a:cubicBezTo>
                  <a:cubicBezTo>
                    <a:pt x="60" y="25"/>
                    <a:pt x="60" y="25"/>
                    <a:pt x="60" y="25"/>
                  </a:cubicBezTo>
                  <a:cubicBezTo>
                    <a:pt x="60" y="23"/>
                    <a:pt x="58" y="21"/>
                    <a:pt x="56" y="21"/>
                  </a:cubicBezTo>
                  <a:cubicBezTo>
                    <a:pt x="47" y="21"/>
                    <a:pt x="47" y="21"/>
                    <a:pt x="47" y="21"/>
                  </a:cubicBezTo>
                  <a:cubicBezTo>
                    <a:pt x="47" y="22"/>
                    <a:pt x="47" y="22"/>
                    <a:pt x="47" y="23"/>
                  </a:cubicBezTo>
                  <a:cubicBezTo>
                    <a:pt x="47" y="41"/>
                    <a:pt x="47" y="41"/>
                    <a:pt x="47" y="41"/>
                  </a:cubicBezTo>
                  <a:cubicBezTo>
                    <a:pt x="45" y="41"/>
                    <a:pt x="45" y="41"/>
                    <a:pt x="45" y="41"/>
                  </a:cubicBezTo>
                  <a:close/>
                  <a:moveTo>
                    <a:pt x="37" y="37"/>
                  </a:moveTo>
                  <a:cubicBezTo>
                    <a:pt x="37" y="26"/>
                    <a:pt x="37" y="26"/>
                    <a:pt x="37" y="26"/>
                  </a:cubicBezTo>
                  <a:cubicBezTo>
                    <a:pt x="36" y="26"/>
                    <a:pt x="36" y="26"/>
                    <a:pt x="36" y="26"/>
                  </a:cubicBezTo>
                  <a:cubicBezTo>
                    <a:pt x="36" y="37"/>
                    <a:pt x="36" y="37"/>
                    <a:pt x="36" y="37"/>
                  </a:cubicBezTo>
                  <a:cubicBezTo>
                    <a:pt x="36" y="40"/>
                    <a:pt x="36" y="40"/>
                    <a:pt x="36" y="40"/>
                  </a:cubicBezTo>
                  <a:cubicBezTo>
                    <a:pt x="36" y="61"/>
                    <a:pt x="36" y="61"/>
                    <a:pt x="36" y="61"/>
                  </a:cubicBezTo>
                  <a:cubicBezTo>
                    <a:pt x="31" y="61"/>
                    <a:pt x="31" y="61"/>
                    <a:pt x="31" y="61"/>
                  </a:cubicBezTo>
                  <a:cubicBezTo>
                    <a:pt x="31" y="44"/>
                    <a:pt x="31" y="44"/>
                    <a:pt x="31" y="44"/>
                  </a:cubicBezTo>
                  <a:cubicBezTo>
                    <a:pt x="30" y="44"/>
                    <a:pt x="30" y="44"/>
                    <a:pt x="30" y="44"/>
                  </a:cubicBezTo>
                  <a:cubicBezTo>
                    <a:pt x="30" y="61"/>
                    <a:pt x="30" y="61"/>
                    <a:pt x="30" y="61"/>
                  </a:cubicBezTo>
                  <a:cubicBezTo>
                    <a:pt x="24" y="61"/>
                    <a:pt x="24" y="61"/>
                    <a:pt x="24" y="61"/>
                  </a:cubicBezTo>
                  <a:cubicBezTo>
                    <a:pt x="24" y="40"/>
                    <a:pt x="24" y="40"/>
                    <a:pt x="24" y="40"/>
                  </a:cubicBezTo>
                  <a:cubicBezTo>
                    <a:pt x="24" y="37"/>
                    <a:pt x="24" y="37"/>
                    <a:pt x="24" y="37"/>
                  </a:cubicBezTo>
                  <a:cubicBezTo>
                    <a:pt x="24" y="26"/>
                    <a:pt x="24" y="26"/>
                    <a:pt x="24" y="26"/>
                  </a:cubicBezTo>
                  <a:cubicBezTo>
                    <a:pt x="23" y="26"/>
                    <a:pt x="23" y="26"/>
                    <a:pt x="23" y="26"/>
                  </a:cubicBezTo>
                  <a:cubicBezTo>
                    <a:pt x="23" y="37"/>
                    <a:pt x="23" y="37"/>
                    <a:pt x="23" y="37"/>
                  </a:cubicBezTo>
                  <a:cubicBezTo>
                    <a:pt x="18" y="37"/>
                    <a:pt x="18" y="37"/>
                    <a:pt x="18" y="37"/>
                  </a:cubicBezTo>
                  <a:cubicBezTo>
                    <a:pt x="18" y="22"/>
                    <a:pt x="18" y="22"/>
                    <a:pt x="18" y="22"/>
                  </a:cubicBezTo>
                  <a:cubicBezTo>
                    <a:pt x="18" y="19"/>
                    <a:pt x="20" y="17"/>
                    <a:pt x="23" y="17"/>
                  </a:cubicBezTo>
                  <a:cubicBezTo>
                    <a:pt x="38" y="17"/>
                    <a:pt x="22" y="17"/>
                    <a:pt x="37" y="17"/>
                  </a:cubicBezTo>
                  <a:cubicBezTo>
                    <a:pt x="40" y="17"/>
                    <a:pt x="43" y="19"/>
                    <a:pt x="43" y="22"/>
                  </a:cubicBezTo>
                  <a:cubicBezTo>
                    <a:pt x="43" y="37"/>
                    <a:pt x="43" y="37"/>
                    <a:pt x="43" y="37"/>
                  </a:cubicBezTo>
                  <a:cubicBezTo>
                    <a:pt x="42" y="37"/>
                    <a:pt x="40" y="37"/>
                    <a:pt x="37" y="37"/>
                  </a:cubicBezTo>
                  <a:close/>
                  <a:moveTo>
                    <a:pt x="15" y="41"/>
                  </a:moveTo>
                  <a:cubicBezTo>
                    <a:pt x="15" y="58"/>
                    <a:pt x="15" y="58"/>
                    <a:pt x="15" y="58"/>
                  </a:cubicBezTo>
                  <a:cubicBezTo>
                    <a:pt x="10" y="58"/>
                    <a:pt x="10" y="58"/>
                    <a:pt x="10" y="58"/>
                  </a:cubicBezTo>
                  <a:cubicBezTo>
                    <a:pt x="10" y="44"/>
                    <a:pt x="10" y="44"/>
                    <a:pt x="10" y="44"/>
                  </a:cubicBezTo>
                  <a:cubicBezTo>
                    <a:pt x="9" y="44"/>
                    <a:pt x="9" y="44"/>
                    <a:pt x="9" y="44"/>
                  </a:cubicBezTo>
                  <a:cubicBezTo>
                    <a:pt x="9" y="58"/>
                    <a:pt x="9" y="58"/>
                    <a:pt x="9" y="58"/>
                  </a:cubicBezTo>
                  <a:cubicBezTo>
                    <a:pt x="5" y="58"/>
                    <a:pt x="5" y="58"/>
                    <a:pt x="5" y="58"/>
                  </a:cubicBezTo>
                  <a:cubicBezTo>
                    <a:pt x="5" y="41"/>
                    <a:pt x="5" y="41"/>
                    <a:pt x="5" y="41"/>
                  </a:cubicBezTo>
                  <a:cubicBezTo>
                    <a:pt x="5" y="38"/>
                    <a:pt x="5" y="38"/>
                    <a:pt x="5" y="38"/>
                  </a:cubicBezTo>
                  <a:cubicBezTo>
                    <a:pt x="5" y="29"/>
                    <a:pt x="5" y="29"/>
                    <a:pt x="5" y="29"/>
                  </a:cubicBezTo>
                  <a:cubicBezTo>
                    <a:pt x="4" y="29"/>
                    <a:pt x="4" y="29"/>
                    <a:pt x="4" y="29"/>
                  </a:cubicBezTo>
                  <a:cubicBezTo>
                    <a:pt x="4" y="38"/>
                    <a:pt x="4" y="38"/>
                    <a:pt x="4" y="38"/>
                  </a:cubicBezTo>
                  <a:cubicBezTo>
                    <a:pt x="0" y="38"/>
                    <a:pt x="0" y="38"/>
                    <a:pt x="0" y="38"/>
                  </a:cubicBezTo>
                  <a:cubicBezTo>
                    <a:pt x="0" y="25"/>
                    <a:pt x="0" y="25"/>
                    <a:pt x="0" y="25"/>
                  </a:cubicBezTo>
                  <a:cubicBezTo>
                    <a:pt x="0" y="23"/>
                    <a:pt x="2" y="21"/>
                    <a:pt x="4" y="21"/>
                  </a:cubicBezTo>
                  <a:cubicBezTo>
                    <a:pt x="13" y="21"/>
                    <a:pt x="13" y="21"/>
                    <a:pt x="13" y="21"/>
                  </a:cubicBezTo>
                  <a:cubicBezTo>
                    <a:pt x="13" y="22"/>
                    <a:pt x="13" y="22"/>
                    <a:pt x="13" y="23"/>
                  </a:cubicBezTo>
                  <a:cubicBezTo>
                    <a:pt x="13" y="41"/>
                    <a:pt x="13" y="41"/>
                    <a:pt x="13" y="41"/>
                  </a:cubicBezTo>
                  <a:cubicBezTo>
                    <a:pt x="15" y="41"/>
                    <a:pt x="15" y="41"/>
                    <a:pt x="15" y="41"/>
                  </a:cubicBezTo>
                  <a:close/>
                  <a:moveTo>
                    <a:pt x="10" y="7"/>
                  </a:moveTo>
                  <a:cubicBezTo>
                    <a:pt x="14" y="7"/>
                    <a:pt x="16" y="10"/>
                    <a:pt x="16" y="14"/>
                  </a:cubicBezTo>
                  <a:cubicBezTo>
                    <a:pt x="16" y="15"/>
                    <a:pt x="16" y="16"/>
                    <a:pt x="15" y="18"/>
                  </a:cubicBezTo>
                  <a:cubicBezTo>
                    <a:pt x="15" y="18"/>
                    <a:pt x="15" y="18"/>
                    <a:pt x="15" y="18"/>
                  </a:cubicBezTo>
                  <a:cubicBezTo>
                    <a:pt x="13" y="19"/>
                    <a:pt x="12" y="20"/>
                    <a:pt x="10" y="20"/>
                  </a:cubicBezTo>
                  <a:cubicBezTo>
                    <a:pt x="6" y="20"/>
                    <a:pt x="3" y="17"/>
                    <a:pt x="3" y="14"/>
                  </a:cubicBezTo>
                  <a:cubicBezTo>
                    <a:pt x="3" y="10"/>
                    <a:pt x="6" y="7"/>
                    <a:pt x="10" y="7"/>
                  </a:cubicBezTo>
                  <a:close/>
                  <a:moveTo>
                    <a:pt x="50" y="7"/>
                  </a:moveTo>
                  <a:cubicBezTo>
                    <a:pt x="46" y="7"/>
                    <a:pt x="43" y="10"/>
                    <a:pt x="43" y="14"/>
                  </a:cubicBezTo>
                  <a:cubicBezTo>
                    <a:pt x="43" y="15"/>
                    <a:pt x="44" y="16"/>
                    <a:pt x="45" y="18"/>
                  </a:cubicBezTo>
                  <a:cubicBezTo>
                    <a:pt x="45" y="18"/>
                    <a:pt x="45" y="18"/>
                    <a:pt x="45" y="18"/>
                  </a:cubicBezTo>
                  <a:cubicBezTo>
                    <a:pt x="47" y="19"/>
                    <a:pt x="48" y="20"/>
                    <a:pt x="50" y="20"/>
                  </a:cubicBezTo>
                  <a:cubicBezTo>
                    <a:pt x="54" y="20"/>
                    <a:pt x="57" y="17"/>
                    <a:pt x="57" y="14"/>
                  </a:cubicBezTo>
                  <a:cubicBezTo>
                    <a:pt x="57" y="10"/>
                    <a:pt x="54" y="7"/>
                    <a:pt x="50" y="7"/>
                  </a:cubicBezTo>
                  <a:close/>
                </a:path>
              </a:pathLst>
            </a:custGeom>
            <a:solidFill>
              <a:srgbClr val="FFFFFF"/>
            </a:solidFill>
            <a:ln w="9525">
              <a:noFill/>
            </a:ln>
          </p:spPr>
          <p:txBody>
            <a:bodyPr/>
            <a:lstStyle/>
            <a:p>
              <a:endParaRPr lang="zh-CN" altLang="en-US" sz="2110"/>
            </a:p>
          </p:txBody>
        </p:sp>
      </p:grpSp>
      <p:grpSp>
        <p:nvGrpSpPr>
          <p:cNvPr id="172050" name="组合 26"/>
          <p:cNvGrpSpPr/>
          <p:nvPr/>
        </p:nvGrpSpPr>
        <p:grpSpPr>
          <a:xfrm>
            <a:off x="7397077" y="5705757"/>
            <a:ext cx="617789" cy="617789"/>
            <a:chOff x="0" y="0"/>
            <a:chExt cx="585605" cy="585605"/>
          </a:xfrm>
        </p:grpSpPr>
        <p:sp>
          <p:nvSpPr>
            <p:cNvPr id="65547" name="圆角矩形 18"/>
            <p:cNvSpPr/>
            <p:nvPr/>
          </p:nvSpPr>
          <p:spPr>
            <a:xfrm>
              <a:off x="0" y="0"/>
              <a:ext cx="585605" cy="585605"/>
            </a:xfrm>
            <a:prstGeom prst="roundRect">
              <a:avLst>
                <a:gd name="adj" fmla="val 16667"/>
              </a:avLst>
            </a:prstGeom>
            <a:solidFill>
              <a:srgbClr val="BE2632"/>
            </a:solidFill>
            <a:ln w="9525">
              <a:noFill/>
            </a:ln>
          </p:spPr>
          <p:txBody>
            <a:bodyPr anchor="ctr"/>
            <a:lstStyle/>
            <a:p>
              <a:pPr algn="ctr"/>
              <a:endParaRPr lang="en-US" altLang="zh-CN" sz="4640" b="1" dirty="0">
                <a:solidFill>
                  <a:srgbClr val="262626"/>
                </a:solidFill>
                <a:latin typeface="微软雅黑" panose="020B0503020204020204" pitchFamily="34" charset="-122"/>
                <a:ea typeface="微软雅黑" panose="020B0503020204020204" pitchFamily="34" charset="-122"/>
              </a:endParaRPr>
            </a:p>
          </p:txBody>
        </p:sp>
        <p:sp>
          <p:nvSpPr>
            <p:cNvPr id="65548" name="Freeform 26"/>
            <p:cNvSpPr>
              <a:spLocks noEditPoints="1"/>
            </p:cNvSpPr>
            <p:nvPr/>
          </p:nvSpPr>
          <p:spPr>
            <a:xfrm>
              <a:off x="82863" y="102530"/>
              <a:ext cx="419878" cy="380545"/>
            </a:xfrm>
            <a:custGeom>
              <a:avLst/>
              <a:gdLst/>
              <a:ahLst/>
              <a:cxnLst>
                <a:cxn ang="0">
                  <a:pos x="25447" y="107821"/>
                </a:cxn>
                <a:cxn ang="0">
                  <a:pos x="178130" y="95136"/>
                </a:cxn>
                <a:cxn ang="0">
                  <a:pos x="203577" y="19027"/>
                </a:cxn>
                <a:cxn ang="0">
                  <a:pos x="400793" y="19027"/>
                </a:cxn>
                <a:cxn ang="0">
                  <a:pos x="324451" y="380545"/>
                </a:cxn>
                <a:cxn ang="0">
                  <a:pos x="241748" y="50739"/>
                </a:cxn>
                <a:cxn ang="0">
                  <a:pos x="178130" y="380545"/>
                </a:cxn>
                <a:cxn ang="0">
                  <a:pos x="127236" y="126848"/>
                </a:cxn>
                <a:cxn ang="0">
                  <a:pos x="38171" y="380545"/>
                </a:cxn>
                <a:cxn ang="0">
                  <a:pos x="279919" y="126848"/>
                </a:cxn>
                <a:cxn ang="0">
                  <a:pos x="286280" y="101479"/>
                </a:cxn>
                <a:cxn ang="0">
                  <a:pos x="286280" y="82451"/>
                </a:cxn>
                <a:cxn ang="0">
                  <a:pos x="279919" y="57082"/>
                </a:cxn>
                <a:cxn ang="0">
                  <a:pos x="292642" y="171245"/>
                </a:cxn>
                <a:cxn ang="0">
                  <a:pos x="279919" y="190273"/>
                </a:cxn>
                <a:cxn ang="0">
                  <a:pos x="292642" y="190273"/>
                </a:cxn>
                <a:cxn ang="0">
                  <a:pos x="279919" y="260039"/>
                </a:cxn>
                <a:cxn ang="0">
                  <a:pos x="286280" y="234669"/>
                </a:cxn>
                <a:cxn ang="0">
                  <a:pos x="260833" y="133191"/>
                </a:cxn>
                <a:cxn ang="0">
                  <a:pos x="248110" y="107821"/>
                </a:cxn>
                <a:cxn ang="0">
                  <a:pos x="267195" y="82451"/>
                </a:cxn>
                <a:cxn ang="0">
                  <a:pos x="248110" y="152218"/>
                </a:cxn>
                <a:cxn ang="0">
                  <a:pos x="267195" y="145876"/>
                </a:cxn>
                <a:cxn ang="0">
                  <a:pos x="248110" y="221985"/>
                </a:cxn>
                <a:cxn ang="0">
                  <a:pos x="260833" y="196615"/>
                </a:cxn>
                <a:cxn ang="0">
                  <a:pos x="260833" y="260039"/>
                </a:cxn>
                <a:cxn ang="0">
                  <a:pos x="248110" y="241012"/>
                </a:cxn>
                <a:cxn ang="0">
                  <a:pos x="292642" y="304436"/>
                </a:cxn>
                <a:cxn ang="0">
                  <a:pos x="248110" y="285409"/>
                </a:cxn>
                <a:cxn ang="0">
                  <a:pos x="267195" y="279066"/>
                </a:cxn>
                <a:cxn ang="0">
                  <a:pos x="69980" y="215642"/>
                </a:cxn>
                <a:cxn ang="0">
                  <a:pos x="76341" y="190273"/>
                </a:cxn>
                <a:cxn ang="0">
                  <a:pos x="108150" y="209300"/>
                </a:cxn>
                <a:cxn ang="0">
                  <a:pos x="95427" y="190273"/>
                </a:cxn>
                <a:cxn ang="0">
                  <a:pos x="114512" y="164903"/>
                </a:cxn>
                <a:cxn ang="0">
                  <a:pos x="95427" y="234669"/>
                </a:cxn>
                <a:cxn ang="0">
                  <a:pos x="114512" y="228327"/>
                </a:cxn>
                <a:cxn ang="0">
                  <a:pos x="95427" y="304436"/>
                </a:cxn>
                <a:cxn ang="0">
                  <a:pos x="108150" y="279066"/>
                </a:cxn>
                <a:cxn ang="0">
                  <a:pos x="108150" y="348833"/>
                </a:cxn>
                <a:cxn ang="0">
                  <a:pos x="95427" y="323463"/>
                </a:cxn>
                <a:cxn ang="0">
                  <a:pos x="82703" y="171245"/>
                </a:cxn>
                <a:cxn ang="0">
                  <a:pos x="69980" y="234669"/>
                </a:cxn>
                <a:cxn ang="0">
                  <a:pos x="82703" y="234669"/>
                </a:cxn>
                <a:cxn ang="0">
                  <a:pos x="69980" y="304436"/>
                </a:cxn>
                <a:cxn ang="0">
                  <a:pos x="76341" y="279066"/>
                </a:cxn>
                <a:cxn ang="0">
                  <a:pos x="76341" y="348833"/>
                </a:cxn>
                <a:cxn ang="0">
                  <a:pos x="69980" y="323463"/>
                </a:cxn>
              </a:cxnLst>
              <a:rect l="0" t="0" r="0" b="0"/>
              <a:pathLst>
                <a:path w="66" h="60">
                  <a:moveTo>
                    <a:pt x="0" y="55"/>
                  </a:moveTo>
                  <a:cubicBezTo>
                    <a:pt x="4" y="55"/>
                    <a:pt x="4" y="55"/>
                    <a:pt x="4" y="55"/>
                  </a:cubicBezTo>
                  <a:cubicBezTo>
                    <a:pt x="4" y="19"/>
                    <a:pt x="4" y="19"/>
                    <a:pt x="4" y="19"/>
                  </a:cubicBezTo>
                  <a:cubicBezTo>
                    <a:pt x="4" y="17"/>
                    <a:pt x="4" y="17"/>
                    <a:pt x="4" y="17"/>
                  </a:cubicBezTo>
                  <a:cubicBezTo>
                    <a:pt x="6" y="16"/>
                    <a:pt x="6" y="16"/>
                    <a:pt x="6" y="16"/>
                  </a:cubicBezTo>
                  <a:cubicBezTo>
                    <a:pt x="22" y="14"/>
                    <a:pt x="22" y="14"/>
                    <a:pt x="22" y="14"/>
                  </a:cubicBezTo>
                  <a:cubicBezTo>
                    <a:pt x="25" y="14"/>
                    <a:pt x="25" y="14"/>
                    <a:pt x="25" y="14"/>
                  </a:cubicBezTo>
                  <a:cubicBezTo>
                    <a:pt x="28" y="15"/>
                    <a:pt x="28" y="15"/>
                    <a:pt x="28" y="15"/>
                  </a:cubicBezTo>
                  <a:cubicBezTo>
                    <a:pt x="31" y="37"/>
                    <a:pt x="31" y="37"/>
                    <a:pt x="31" y="37"/>
                  </a:cubicBezTo>
                  <a:cubicBezTo>
                    <a:pt x="32" y="38"/>
                    <a:pt x="32" y="38"/>
                    <a:pt x="32" y="38"/>
                  </a:cubicBezTo>
                  <a:cubicBezTo>
                    <a:pt x="32" y="5"/>
                    <a:pt x="32" y="5"/>
                    <a:pt x="32" y="5"/>
                  </a:cubicBezTo>
                  <a:cubicBezTo>
                    <a:pt x="32" y="3"/>
                    <a:pt x="32" y="3"/>
                    <a:pt x="32" y="3"/>
                  </a:cubicBezTo>
                  <a:cubicBezTo>
                    <a:pt x="35" y="3"/>
                    <a:pt x="35" y="3"/>
                    <a:pt x="35" y="3"/>
                  </a:cubicBezTo>
                  <a:cubicBezTo>
                    <a:pt x="51" y="0"/>
                    <a:pt x="51" y="0"/>
                    <a:pt x="51" y="0"/>
                  </a:cubicBezTo>
                  <a:cubicBezTo>
                    <a:pt x="54" y="0"/>
                    <a:pt x="54" y="0"/>
                    <a:pt x="54" y="0"/>
                  </a:cubicBezTo>
                  <a:cubicBezTo>
                    <a:pt x="63" y="3"/>
                    <a:pt x="63" y="3"/>
                    <a:pt x="63" y="3"/>
                  </a:cubicBezTo>
                  <a:cubicBezTo>
                    <a:pt x="63" y="55"/>
                    <a:pt x="63" y="55"/>
                    <a:pt x="63" y="55"/>
                  </a:cubicBezTo>
                  <a:cubicBezTo>
                    <a:pt x="66" y="55"/>
                    <a:pt x="66" y="55"/>
                    <a:pt x="66" y="55"/>
                  </a:cubicBezTo>
                  <a:cubicBezTo>
                    <a:pt x="66" y="60"/>
                    <a:pt x="66" y="60"/>
                    <a:pt x="66" y="60"/>
                  </a:cubicBezTo>
                  <a:cubicBezTo>
                    <a:pt x="51" y="60"/>
                    <a:pt x="51" y="60"/>
                    <a:pt x="51" y="60"/>
                  </a:cubicBezTo>
                  <a:cubicBezTo>
                    <a:pt x="49" y="60"/>
                    <a:pt x="49" y="60"/>
                    <a:pt x="49" y="60"/>
                  </a:cubicBezTo>
                  <a:cubicBezTo>
                    <a:pt x="49" y="57"/>
                    <a:pt x="49" y="57"/>
                    <a:pt x="49" y="57"/>
                  </a:cubicBezTo>
                  <a:cubicBezTo>
                    <a:pt x="49" y="6"/>
                    <a:pt x="49" y="6"/>
                    <a:pt x="49" y="6"/>
                  </a:cubicBezTo>
                  <a:cubicBezTo>
                    <a:pt x="38" y="8"/>
                    <a:pt x="38" y="8"/>
                    <a:pt x="38" y="8"/>
                  </a:cubicBezTo>
                  <a:cubicBezTo>
                    <a:pt x="38" y="57"/>
                    <a:pt x="38" y="57"/>
                    <a:pt x="38" y="57"/>
                  </a:cubicBezTo>
                  <a:cubicBezTo>
                    <a:pt x="38" y="60"/>
                    <a:pt x="38" y="60"/>
                    <a:pt x="38" y="60"/>
                  </a:cubicBezTo>
                  <a:cubicBezTo>
                    <a:pt x="37" y="60"/>
                    <a:pt x="37" y="60"/>
                    <a:pt x="37" y="60"/>
                  </a:cubicBezTo>
                  <a:cubicBezTo>
                    <a:pt x="28" y="60"/>
                    <a:pt x="28" y="60"/>
                    <a:pt x="28" y="60"/>
                  </a:cubicBezTo>
                  <a:cubicBezTo>
                    <a:pt x="23" y="60"/>
                    <a:pt x="23" y="60"/>
                    <a:pt x="23" y="60"/>
                  </a:cubicBezTo>
                  <a:cubicBezTo>
                    <a:pt x="20" y="60"/>
                    <a:pt x="20" y="60"/>
                    <a:pt x="20" y="60"/>
                  </a:cubicBezTo>
                  <a:cubicBezTo>
                    <a:pt x="20" y="57"/>
                    <a:pt x="20" y="57"/>
                    <a:pt x="20" y="57"/>
                  </a:cubicBezTo>
                  <a:cubicBezTo>
                    <a:pt x="20" y="20"/>
                    <a:pt x="20" y="20"/>
                    <a:pt x="20" y="20"/>
                  </a:cubicBezTo>
                  <a:cubicBezTo>
                    <a:pt x="9" y="21"/>
                    <a:pt x="9" y="21"/>
                    <a:pt x="9" y="21"/>
                  </a:cubicBezTo>
                  <a:cubicBezTo>
                    <a:pt x="9" y="57"/>
                    <a:pt x="9" y="57"/>
                    <a:pt x="9" y="57"/>
                  </a:cubicBezTo>
                  <a:cubicBezTo>
                    <a:pt x="9" y="60"/>
                    <a:pt x="9" y="60"/>
                    <a:pt x="9" y="60"/>
                  </a:cubicBezTo>
                  <a:cubicBezTo>
                    <a:pt x="6" y="60"/>
                    <a:pt x="6" y="60"/>
                    <a:pt x="6" y="60"/>
                  </a:cubicBezTo>
                  <a:cubicBezTo>
                    <a:pt x="0" y="60"/>
                    <a:pt x="0" y="60"/>
                    <a:pt x="0" y="60"/>
                  </a:cubicBezTo>
                  <a:cubicBezTo>
                    <a:pt x="0" y="55"/>
                    <a:pt x="0" y="55"/>
                    <a:pt x="0" y="55"/>
                  </a:cubicBezTo>
                  <a:close/>
                  <a:moveTo>
                    <a:pt x="44" y="16"/>
                  </a:moveTo>
                  <a:cubicBezTo>
                    <a:pt x="44" y="18"/>
                    <a:pt x="44" y="19"/>
                    <a:pt x="44" y="20"/>
                  </a:cubicBezTo>
                  <a:cubicBezTo>
                    <a:pt x="44" y="20"/>
                    <a:pt x="45" y="20"/>
                    <a:pt x="45" y="20"/>
                  </a:cubicBezTo>
                  <a:cubicBezTo>
                    <a:pt x="46" y="20"/>
                    <a:pt x="46" y="20"/>
                    <a:pt x="46" y="20"/>
                  </a:cubicBezTo>
                  <a:cubicBezTo>
                    <a:pt x="46" y="19"/>
                    <a:pt x="46" y="17"/>
                    <a:pt x="46" y="16"/>
                  </a:cubicBezTo>
                  <a:cubicBezTo>
                    <a:pt x="46" y="16"/>
                    <a:pt x="46" y="16"/>
                    <a:pt x="45" y="16"/>
                  </a:cubicBezTo>
                  <a:cubicBezTo>
                    <a:pt x="45" y="16"/>
                    <a:pt x="44" y="16"/>
                    <a:pt x="44" y="16"/>
                  </a:cubicBezTo>
                  <a:close/>
                  <a:moveTo>
                    <a:pt x="44" y="9"/>
                  </a:moveTo>
                  <a:cubicBezTo>
                    <a:pt x="44" y="11"/>
                    <a:pt x="44" y="12"/>
                    <a:pt x="44" y="13"/>
                  </a:cubicBezTo>
                  <a:cubicBezTo>
                    <a:pt x="44" y="13"/>
                    <a:pt x="45" y="13"/>
                    <a:pt x="45" y="13"/>
                  </a:cubicBezTo>
                  <a:cubicBezTo>
                    <a:pt x="46" y="13"/>
                    <a:pt x="46" y="13"/>
                    <a:pt x="46" y="13"/>
                  </a:cubicBezTo>
                  <a:cubicBezTo>
                    <a:pt x="46" y="12"/>
                    <a:pt x="46" y="10"/>
                    <a:pt x="46" y="9"/>
                  </a:cubicBezTo>
                  <a:cubicBezTo>
                    <a:pt x="46" y="9"/>
                    <a:pt x="46" y="9"/>
                    <a:pt x="45" y="9"/>
                  </a:cubicBezTo>
                  <a:cubicBezTo>
                    <a:pt x="45" y="9"/>
                    <a:pt x="44" y="9"/>
                    <a:pt x="44" y="9"/>
                  </a:cubicBezTo>
                  <a:close/>
                  <a:moveTo>
                    <a:pt x="44" y="23"/>
                  </a:moveTo>
                  <a:cubicBezTo>
                    <a:pt x="44" y="25"/>
                    <a:pt x="44" y="26"/>
                    <a:pt x="44" y="27"/>
                  </a:cubicBezTo>
                  <a:cubicBezTo>
                    <a:pt x="44" y="27"/>
                    <a:pt x="45" y="27"/>
                    <a:pt x="45" y="27"/>
                  </a:cubicBezTo>
                  <a:cubicBezTo>
                    <a:pt x="46" y="27"/>
                    <a:pt x="46" y="27"/>
                    <a:pt x="46" y="27"/>
                  </a:cubicBezTo>
                  <a:cubicBezTo>
                    <a:pt x="46" y="26"/>
                    <a:pt x="46" y="24"/>
                    <a:pt x="46" y="23"/>
                  </a:cubicBezTo>
                  <a:cubicBezTo>
                    <a:pt x="46" y="23"/>
                    <a:pt x="46" y="23"/>
                    <a:pt x="45" y="23"/>
                  </a:cubicBezTo>
                  <a:cubicBezTo>
                    <a:pt x="45" y="23"/>
                    <a:pt x="44" y="23"/>
                    <a:pt x="44" y="23"/>
                  </a:cubicBezTo>
                  <a:close/>
                  <a:moveTo>
                    <a:pt x="44" y="30"/>
                  </a:moveTo>
                  <a:cubicBezTo>
                    <a:pt x="44" y="32"/>
                    <a:pt x="44" y="33"/>
                    <a:pt x="44" y="34"/>
                  </a:cubicBezTo>
                  <a:cubicBezTo>
                    <a:pt x="44" y="34"/>
                    <a:pt x="45" y="34"/>
                    <a:pt x="45" y="34"/>
                  </a:cubicBezTo>
                  <a:cubicBezTo>
                    <a:pt x="46" y="34"/>
                    <a:pt x="46" y="34"/>
                    <a:pt x="46" y="34"/>
                  </a:cubicBezTo>
                  <a:cubicBezTo>
                    <a:pt x="46" y="33"/>
                    <a:pt x="46" y="32"/>
                    <a:pt x="46" y="30"/>
                  </a:cubicBezTo>
                  <a:cubicBezTo>
                    <a:pt x="46" y="30"/>
                    <a:pt x="46" y="30"/>
                    <a:pt x="45" y="30"/>
                  </a:cubicBezTo>
                  <a:cubicBezTo>
                    <a:pt x="45" y="30"/>
                    <a:pt x="44" y="30"/>
                    <a:pt x="44" y="30"/>
                  </a:cubicBezTo>
                  <a:close/>
                  <a:moveTo>
                    <a:pt x="44" y="37"/>
                  </a:moveTo>
                  <a:cubicBezTo>
                    <a:pt x="44" y="39"/>
                    <a:pt x="44" y="40"/>
                    <a:pt x="44" y="41"/>
                  </a:cubicBezTo>
                  <a:cubicBezTo>
                    <a:pt x="44" y="41"/>
                    <a:pt x="45" y="41"/>
                    <a:pt x="45" y="41"/>
                  </a:cubicBezTo>
                  <a:cubicBezTo>
                    <a:pt x="46" y="41"/>
                    <a:pt x="46" y="41"/>
                    <a:pt x="46" y="41"/>
                  </a:cubicBezTo>
                  <a:cubicBezTo>
                    <a:pt x="46" y="40"/>
                    <a:pt x="46" y="39"/>
                    <a:pt x="46" y="37"/>
                  </a:cubicBezTo>
                  <a:cubicBezTo>
                    <a:pt x="46" y="37"/>
                    <a:pt x="46" y="37"/>
                    <a:pt x="45" y="37"/>
                  </a:cubicBezTo>
                  <a:cubicBezTo>
                    <a:pt x="45" y="37"/>
                    <a:pt x="44" y="37"/>
                    <a:pt x="44" y="37"/>
                  </a:cubicBezTo>
                  <a:close/>
                  <a:moveTo>
                    <a:pt x="39" y="17"/>
                  </a:moveTo>
                  <a:cubicBezTo>
                    <a:pt x="39" y="18"/>
                    <a:pt x="39" y="19"/>
                    <a:pt x="39" y="21"/>
                  </a:cubicBezTo>
                  <a:cubicBezTo>
                    <a:pt x="40" y="21"/>
                    <a:pt x="40" y="21"/>
                    <a:pt x="41" y="21"/>
                  </a:cubicBezTo>
                  <a:cubicBezTo>
                    <a:pt x="41" y="21"/>
                    <a:pt x="41" y="21"/>
                    <a:pt x="42" y="20"/>
                  </a:cubicBezTo>
                  <a:cubicBezTo>
                    <a:pt x="42" y="19"/>
                    <a:pt x="42" y="18"/>
                    <a:pt x="42" y="17"/>
                  </a:cubicBezTo>
                  <a:cubicBezTo>
                    <a:pt x="41" y="17"/>
                    <a:pt x="41" y="17"/>
                    <a:pt x="41" y="17"/>
                  </a:cubicBezTo>
                  <a:cubicBezTo>
                    <a:pt x="40" y="17"/>
                    <a:pt x="40" y="17"/>
                    <a:pt x="39" y="17"/>
                  </a:cubicBezTo>
                  <a:close/>
                  <a:moveTo>
                    <a:pt x="39" y="10"/>
                  </a:moveTo>
                  <a:cubicBezTo>
                    <a:pt x="39" y="11"/>
                    <a:pt x="39" y="12"/>
                    <a:pt x="39" y="14"/>
                  </a:cubicBezTo>
                  <a:cubicBezTo>
                    <a:pt x="40" y="14"/>
                    <a:pt x="40" y="14"/>
                    <a:pt x="41" y="14"/>
                  </a:cubicBezTo>
                  <a:cubicBezTo>
                    <a:pt x="41" y="14"/>
                    <a:pt x="41" y="14"/>
                    <a:pt x="42" y="13"/>
                  </a:cubicBezTo>
                  <a:cubicBezTo>
                    <a:pt x="42" y="12"/>
                    <a:pt x="42" y="11"/>
                    <a:pt x="42" y="10"/>
                  </a:cubicBezTo>
                  <a:cubicBezTo>
                    <a:pt x="41" y="10"/>
                    <a:pt x="41" y="10"/>
                    <a:pt x="41" y="10"/>
                  </a:cubicBezTo>
                  <a:cubicBezTo>
                    <a:pt x="40" y="10"/>
                    <a:pt x="40" y="10"/>
                    <a:pt x="39" y="10"/>
                  </a:cubicBezTo>
                  <a:close/>
                  <a:moveTo>
                    <a:pt x="39" y="24"/>
                  </a:moveTo>
                  <a:cubicBezTo>
                    <a:pt x="39" y="25"/>
                    <a:pt x="39" y="26"/>
                    <a:pt x="39" y="28"/>
                  </a:cubicBezTo>
                  <a:cubicBezTo>
                    <a:pt x="40" y="28"/>
                    <a:pt x="40" y="28"/>
                    <a:pt x="41" y="28"/>
                  </a:cubicBezTo>
                  <a:cubicBezTo>
                    <a:pt x="41" y="27"/>
                    <a:pt x="41" y="27"/>
                    <a:pt x="42" y="27"/>
                  </a:cubicBezTo>
                  <a:cubicBezTo>
                    <a:pt x="42" y="26"/>
                    <a:pt x="42" y="25"/>
                    <a:pt x="42" y="23"/>
                  </a:cubicBezTo>
                  <a:cubicBezTo>
                    <a:pt x="41" y="24"/>
                    <a:pt x="41" y="24"/>
                    <a:pt x="41" y="24"/>
                  </a:cubicBezTo>
                  <a:cubicBezTo>
                    <a:pt x="40" y="24"/>
                    <a:pt x="40" y="24"/>
                    <a:pt x="39" y="24"/>
                  </a:cubicBezTo>
                  <a:close/>
                  <a:moveTo>
                    <a:pt x="39" y="31"/>
                  </a:moveTo>
                  <a:cubicBezTo>
                    <a:pt x="39" y="32"/>
                    <a:pt x="39" y="33"/>
                    <a:pt x="39" y="35"/>
                  </a:cubicBezTo>
                  <a:cubicBezTo>
                    <a:pt x="40" y="35"/>
                    <a:pt x="40" y="34"/>
                    <a:pt x="41" y="34"/>
                  </a:cubicBezTo>
                  <a:cubicBezTo>
                    <a:pt x="41" y="34"/>
                    <a:pt x="41" y="34"/>
                    <a:pt x="42" y="34"/>
                  </a:cubicBezTo>
                  <a:cubicBezTo>
                    <a:pt x="42" y="33"/>
                    <a:pt x="42" y="32"/>
                    <a:pt x="42" y="30"/>
                  </a:cubicBezTo>
                  <a:cubicBezTo>
                    <a:pt x="41" y="30"/>
                    <a:pt x="41" y="30"/>
                    <a:pt x="41" y="31"/>
                  </a:cubicBezTo>
                  <a:cubicBezTo>
                    <a:pt x="40" y="31"/>
                    <a:pt x="40" y="31"/>
                    <a:pt x="39" y="31"/>
                  </a:cubicBezTo>
                  <a:close/>
                  <a:moveTo>
                    <a:pt x="39" y="38"/>
                  </a:moveTo>
                  <a:cubicBezTo>
                    <a:pt x="39" y="39"/>
                    <a:pt x="39" y="40"/>
                    <a:pt x="39" y="41"/>
                  </a:cubicBezTo>
                  <a:cubicBezTo>
                    <a:pt x="40" y="41"/>
                    <a:pt x="40" y="41"/>
                    <a:pt x="41" y="41"/>
                  </a:cubicBezTo>
                  <a:cubicBezTo>
                    <a:pt x="41" y="41"/>
                    <a:pt x="41" y="41"/>
                    <a:pt x="42" y="41"/>
                  </a:cubicBezTo>
                  <a:cubicBezTo>
                    <a:pt x="42" y="40"/>
                    <a:pt x="42" y="39"/>
                    <a:pt x="42" y="37"/>
                  </a:cubicBezTo>
                  <a:cubicBezTo>
                    <a:pt x="41" y="37"/>
                    <a:pt x="41" y="37"/>
                    <a:pt x="41" y="37"/>
                  </a:cubicBezTo>
                  <a:cubicBezTo>
                    <a:pt x="40" y="37"/>
                    <a:pt x="40" y="37"/>
                    <a:pt x="39" y="38"/>
                  </a:cubicBezTo>
                  <a:close/>
                  <a:moveTo>
                    <a:pt x="44" y="44"/>
                  </a:moveTo>
                  <a:cubicBezTo>
                    <a:pt x="44" y="46"/>
                    <a:pt x="44" y="47"/>
                    <a:pt x="44" y="48"/>
                  </a:cubicBezTo>
                  <a:cubicBezTo>
                    <a:pt x="44" y="48"/>
                    <a:pt x="45" y="48"/>
                    <a:pt x="45" y="48"/>
                  </a:cubicBezTo>
                  <a:cubicBezTo>
                    <a:pt x="46" y="48"/>
                    <a:pt x="46" y="48"/>
                    <a:pt x="46" y="48"/>
                  </a:cubicBezTo>
                  <a:cubicBezTo>
                    <a:pt x="46" y="47"/>
                    <a:pt x="46" y="46"/>
                    <a:pt x="46" y="44"/>
                  </a:cubicBezTo>
                  <a:cubicBezTo>
                    <a:pt x="46" y="44"/>
                    <a:pt x="46" y="44"/>
                    <a:pt x="45" y="44"/>
                  </a:cubicBezTo>
                  <a:cubicBezTo>
                    <a:pt x="45" y="44"/>
                    <a:pt x="44" y="44"/>
                    <a:pt x="44" y="44"/>
                  </a:cubicBezTo>
                  <a:close/>
                  <a:moveTo>
                    <a:pt x="39" y="45"/>
                  </a:moveTo>
                  <a:cubicBezTo>
                    <a:pt x="39" y="46"/>
                    <a:pt x="39" y="47"/>
                    <a:pt x="39" y="48"/>
                  </a:cubicBezTo>
                  <a:cubicBezTo>
                    <a:pt x="40" y="48"/>
                    <a:pt x="40" y="48"/>
                    <a:pt x="41" y="48"/>
                  </a:cubicBezTo>
                  <a:cubicBezTo>
                    <a:pt x="41" y="48"/>
                    <a:pt x="41" y="48"/>
                    <a:pt x="42" y="48"/>
                  </a:cubicBezTo>
                  <a:cubicBezTo>
                    <a:pt x="42" y="47"/>
                    <a:pt x="42" y="46"/>
                    <a:pt x="42" y="44"/>
                  </a:cubicBezTo>
                  <a:cubicBezTo>
                    <a:pt x="41" y="44"/>
                    <a:pt x="41" y="44"/>
                    <a:pt x="41" y="44"/>
                  </a:cubicBezTo>
                  <a:cubicBezTo>
                    <a:pt x="40" y="44"/>
                    <a:pt x="40" y="44"/>
                    <a:pt x="39" y="45"/>
                  </a:cubicBezTo>
                  <a:close/>
                  <a:moveTo>
                    <a:pt x="11" y="30"/>
                  </a:moveTo>
                  <a:cubicBezTo>
                    <a:pt x="11" y="31"/>
                    <a:pt x="11" y="33"/>
                    <a:pt x="11" y="34"/>
                  </a:cubicBezTo>
                  <a:cubicBezTo>
                    <a:pt x="11" y="34"/>
                    <a:pt x="12" y="34"/>
                    <a:pt x="12" y="34"/>
                  </a:cubicBezTo>
                  <a:cubicBezTo>
                    <a:pt x="12" y="34"/>
                    <a:pt x="13" y="34"/>
                    <a:pt x="13" y="34"/>
                  </a:cubicBezTo>
                  <a:cubicBezTo>
                    <a:pt x="13" y="32"/>
                    <a:pt x="13" y="31"/>
                    <a:pt x="13" y="30"/>
                  </a:cubicBezTo>
                  <a:cubicBezTo>
                    <a:pt x="13" y="30"/>
                    <a:pt x="12" y="30"/>
                    <a:pt x="12" y="30"/>
                  </a:cubicBezTo>
                  <a:cubicBezTo>
                    <a:pt x="12" y="30"/>
                    <a:pt x="11" y="30"/>
                    <a:pt x="11" y="30"/>
                  </a:cubicBezTo>
                  <a:close/>
                  <a:moveTo>
                    <a:pt x="15" y="30"/>
                  </a:moveTo>
                  <a:cubicBezTo>
                    <a:pt x="15" y="31"/>
                    <a:pt x="15" y="32"/>
                    <a:pt x="15" y="34"/>
                  </a:cubicBezTo>
                  <a:cubicBezTo>
                    <a:pt x="16" y="34"/>
                    <a:pt x="16" y="34"/>
                    <a:pt x="17" y="33"/>
                  </a:cubicBezTo>
                  <a:cubicBezTo>
                    <a:pt x="17" y="33"/>
                    <a:pt x="17" y="33"/>
                    <a:pt x="18" y="33"/>
                  </a:cubicBezTo>
                  <a:cubicBezTo>
                    <a:pt x="18" y="32"/>
                    <a:pt x="18" y="31"/>
                    <a:pt x="18" y="29"/>
                  </a:cubicBezTo>
                  <a:cubicBezTo>
                    <a:pt x="17" y="29"/>
                    <a:pt x="17" y="29"/>
                    <a:pt x="17" y="29"/>
                  </a:cubicBezTo>
                  <a:cubicBezTo>
                    <a:pt x="16" y="30"/>
                    <a:pt x="16" y="30"/>
                    <a:pt x="15" y="30"/>
                  </a:cubicBezTo>
                  <a:close/>
                  <a:moveTo>
                    <a:pt x="15" y="23"/>
                  </a:moveTo>
                  <a:cubicBezTo>
                    <a:pt x="15" y="24"/>
                    <a:pt x="15" y="25"/>
                    <a:pt x="15" y="27"/>
                  </a:cubicBezTo>
                  <a:cubicBezTo>
                    <a:pt x="16" y="27"/>
                    <a:pt x="16" y="26"/>
                    <a:pt x="17" y="26"/>
                  </a:cubicBezTo>
                  <a:cubicBezTo>
                    <a:pt x="17" y="26"/>
                    <a:pt x="17" y="26"/>
                    <a:pt x="18" y="26"/>
                  </a:cubicBezTo>
                  <a:cubicBezTo>
                    <a:pt x="18" y="25"/>
                    <a:pt x="18" y="24"/>
                    <a:pt x="18" y="22"/>
                  </a:cubicBezTo>
                  <a:cubicBezTo>
                    <a:pt x="17" y="22"/>
                    <a:pt x="17" y="22"/>
                    <a:pt x="17" y="22"/>
                  </a:cubicBezTo>
                  <a:cubicBezTo>
                    <a:pt x="16" y="22"/>
                    <a:pt x="16" y="22"/>
                    <a:pt x="15" y="23"/>
                  </a:cubicBezTo>
                  <a:close/>
                  <a:moveTo>
                    <a:pt x="15" y="37"/>
                  </a:moveTo>
                  <a:cubicBezTo>
                    <a:pt x="15" y="38"/>
                    <a:pt x="15" y="39"/>
                    <a:pt x="15" y="41"/>
                  </a:cubicBezTo>
                  <a:cubicBezTo>
                    <a:pt x="16" y="41"/>
                    <a:pt x="16" y="41"/>
                    <a:pt x="17" y="41"/>
                  </a:cubicBezTo>
                  <a:cubicBezTo>
                    <a:pt x="17" y="41"/>
                    <a:pt x="17" y="41"/>
                    <a:pt x="18" y="40"/>
                  </a:cubicBezTo>
                  <a:cubicBezTo>
                    <a:pt x="18" y="39"/>
                    <a:pt x="18" y="38"/>
                    <a:pt x="18" y="36"/>
                  </a:cubicBezTo>
                  <a:cubicBezTo>
                    <a:pt x="17" y="36"/>
                    <a:pt x="17" y="37"/>
                    <a:pt x="17" y="37"/>
                  </a:cubicBezTo>
                  <a:cubicBezTo>
                    <a:pt x="16" y="37"/>
                    <a:pt x="16" y="37"/>
                    <a:pt x="15" y="37"/>
                  </a:cubicBezTo>
                  <a:close/>
                  <a:moveTo>
                    <a:pt x="15" y="44"/>
                  </a:moveTo>
                  <a:cubicBezTo>
                    <a:pt x="15" y="45"/>
                    <a:pt x="15" y="46"/>
                    <a:pt x="15" y="48"/>
                  </a:cubicBezTo>
                  <a:cubicBezTo>
                    <a:pt x="16" y="48"/>
                    <a:pt x="16" y="48"/>
                    <a:pt x="17" y="48"/>
                  </a:cubicBezTo>
                  <a:cubicBezTo>
                    <a:pt x="17" y="48"/>
                    <a:pt x="17" y="48"/>
                    <a:pt x="18" y="48"/>
                  </a:cubicBezTo>
                  <a:cubicBezTo>
                    <a:pt x="18" y="46"/>
                    <a:pt x="18" y="45"/>
                    <a:pt x="18" y="44"/>
                  </a:cubicBezTo>
                  <a:cubicBezTo>
                    <a:pt x="17" y="44"/>
                    <a:pt x="17" y="44"/>
                    <a:pt x="17" y="44"/>
                  </a:cubicBezTo>
                  <a:cubicBezTo>
                    <a:pt x="16" y="44"/>
                    <a:pt x="16" y="44"/>
                    <a:pt x="15" y="44"/>
                  </a:cubicBezTo>
                  <a:close/>
                  <a:moveTo>
                    <a:pt x="15" y="51"/>
                  </a:moveTo>
                  <a:cubicBezTo>
                    <a:pt x="15" y="52"/>
                    <a:pt x="15" y="53"/>
                    <a:pt x="15" y="55"/>
                  </a:cubicBezTo>
                  <a:cubicBezTo>
                    <a:pt x="16" y="55"/>
                    <a:pt x="16" y="55"/>
                    <a:pt x="17" y="55"/>
                  </a:cubicBezTo>
                  <a:cubicBezTo>
                    <a:pt x="17" y="55"/>
                    <a:pt x="17" y="55"/>
                    <a:pt x="18" y="55"/>
                  </a:cubicBezTo>
                  <a:cubicBezTo>
                    <a:pt x="18" y="53"/>
                    <a:pt x="18" y="52"/>
                    <a:pt x="18" y="51"/>
                  </a:cubicBezTo>
                  <a:cubicBezTo>
                    <a:pt x="17" y="51"/>
                    <a:pt x="17" y="51"/>
                    <a:pt x="17" y="51"/>
                  </a:cubicBezTo>
                  <a:cubicBezTo>
                    <a:pt x="16" y="51"/>
                    <a:pt x="16" y="51"/>
                    <a:pt x="15" y="51"/>
                  </a:cubicBezTo>
                  <a:close/>
                  <a:moveTo>
                    <a:pt x="11" y="23"/>
                  </a:moveTo>
                  <a:cubicBezTo>
                    <a:pt x="11" y="24"/>
                    <a:pt x="11" y="26"/>
                    <a:pt x="11" y="27"/>
                  </a:cubicBezTo>
                  <a:cubicBezTo>
                    <a:pt x="11" y="27"/>
                    <a:pt x="12" y="27"/>
                    <a:pt x="12" y="27"/>
                  </a:cubicBezTo>
                  <a:cubicBezTo>
                    <a:pt x="12" y="27"/>
                    <a:pt x="13" y="27"/>
                    <a:pt x="13" y="27"/>
                  </a:cubicBezTo>
                  <a:cubicBezTo>
                    <a:pt x="13" y="25"/>
                    <a:pt x="13" y="24"/>
                    <a:pt x="13" y="23"/>
                  </a:cubicBezTo>
                  <a:cubicBezTo>
                    <a:pt x="13" y="23"/>
                    <a:pt x="12" y="23"/>
                    <a:pt x="12" y="23"/>
                  </a:cubicBezTo>
                  <a:cubicBezTo>
                    <a:pt x="12" y="23"/>
                    <a:pt x="11" y="23"/>
                    <a:pt x="11" y="23"/>
                  </a:cubicBezTo>
                  <a:close/>
                  <a:moveTo>
                    <a:pt x="11" y="37"/>
                  </a:moveTo>
                  <a:cubicBezTo>
                    <a:pt x="11" y="38"/>
                    <a:pt x="11" y="40"/>
                    <a:pt x="11" y="41"/>
                  </a:cubicBezTo>
                  <a:cubicBezTo>
                    <a:pt x="11" y="41"/>
                    <a:pt x="12" y="41"/>
                    <a:pt x="12" y="41"/>
                  </a:cubicBezTo>
                  <a:cubicBezTo>
                    <a:pt x="12" y="41"/>
                    <a:pt x="13" y="41"/>
                    <a:pt x="13" y="41"/>
                  </a:cubicBezTo>
                  <a:cubicBezTo>
                    <a:pt x="13" y="39"/>
                    <a:pt x="13" y="38"/>
                    <a:pt x="13" y="37"/>
                  </a:cubicBezTo>
                  <a:cubicBezTo>
                    <a:pt x="13" y="37"/>
                    <a:pt x="12" y="37"/>
                    <a:pt x="12" y="37"/>
                  </a:cubicBezTo>
                  <a:cubicBezTo>
                    <a:pt x="12" y="37"/>
                    <a:pt x="11" y="37"/>
                    <a:pt x="11" y="37"/>
                  </a:cubicBezTo>
                  <a:close/>
                  <a:moveTo>
                    <a:pt x="11" y="44"/>
                  </a:moveTo>
                  <a:cubicBezTo>
                    <a:pt x="11" y="45"/>
                    <a:pt x="11" y="46"/>
                    <a:pt x="11" y="48"/>
                  </a:cubicBezTo>
                  <a:cubicBezTo>
                    <a:pt x="11" y="48"/>
                    <a:pt x="12" y="48"/>
                    <a:pt x="12" y="48"/>
                  </a:cubicBezTo>
                  <a:cubicBezTo>
                    <a:pt x="12" y="48"/>
                    <a:pt x="13" y="48"/>
                    <a:pt x="13" y="48"/>
                  </a:cubicBezTo>
                  <a:cubicBezTo>
                    <a:pt x="13" y="46"/>
                    <a:pt x="13" y="45"/>
                    <a:pt x="13" y="44"/>
                  </a:cubicBezTo>
                  <a:cubicBezTo>
                    <a:pt x="13" y="44"/>
                    <a:pt x="12" y="44"/>
                    <a:pt x="12" y="44"/>
                  </a:cubicBezTo>
                  <a:cubicBezTo>
                    <a:pt x="12" y="44"/>
                    <a:pt x="11" y="44"/>
                    <a:pt x="11" y="44"/>
                  </a:cubicBezTo>
                  <a:close/>
                  <a:moveTo>
                    <a:pt x="11" y="51"/>
                  </a:moveTo>
                  <a:cubicBezTo>
                    <a:pt x="11" y="52"/>
                    <a:pt x="11" y="53"/>
                    <a:pt x="11" y="55"/>
                  </a:cubicBezTo>
                  <a:cubicBezTo>
                    <a:pt x="11" y="55"/>
                    <a:pt x="12" y="55"/>
                    <a:pt x="12" y="55"/>
                  </a:cubicBezTo>
                  <a:cubicBezTo>
                    <a:pt x="12" y="55"/>
                    <a:pt x="13" y="55"/>
                    <a:pt x="13" y="55"/>
                  </a:cubicBezTo>
                  <a:cubicBezTo>
                    <a:pt x="13" y="53"/>
                    <a:pt x="13" y="52"/>
                    <a:pt x="13" y="51"/>
                  </a:cubicBezTo>
                  <a:cubicBezTo>
                    <a:pt x="13" y="51"/>
                    <a:pt x="12" y="51"/>
                    <a:pt x="12" y="51"/>
                  </a:cubicBezTo>
                  <a:cubicBezTo>
                    <a:pt x="12" y="51"/>
                    <a:pt x="11" y="51"/>
                    <a:pt x="11" y="51"/>
                  </a:cubicBezTo>
                  <a:close/>
                </a:path>
              </a:pathLst>
            </a:custGeom>
            <a:solidFill>
              <a:srgbClr val="FFFFFF"/>
            </a:solidFill>
            <a:ln w="9525">
              <a:noFill/>
            </a:ln>
          </p:spPr>
          <p:txBody>
            <a:bodyPr/>
            <a:lstStyle/>
            <a:p>
              <a:endParaRPr lang="zh-CN" altLang="en-US" sz="2110"/>
            </a:p>
          </p:txBody>
        </p:sp>
      </p:grpSp>
      <p:sp>
        <p:nvSpPr>
          <p:cNvPr id="172053" name="矩形 27"/>
          <p:cNvSpPr/>
          <p:nvPr/>
        </p:nvSpPr>
        <p:spPr>
          <a:xfrm>
            <a:off x="8033282" y="5552812"/>
            <a:ext cx="1947124" cy="916982"/>
          </a:xfrm>
          <a:prstGeom prst="rect">
            <a:avLst/>
          </a:prstGeom>
          <a:noFill/>
          <a:ln w="9525">
            <a:noFill/>
          </a:ln>
        </p:spPr>
        <p:txBody>
          <a:bodyPr anchor="ctr">
            <a:spAutoFit/>
          </a:bodyPr>
          <a:lstStyle/>
          <a:p>
            <a:pPr>
              <a:lnSpc>
                <a:spcPct val="150000"/>
              </a:lnSpc>
            </a:pPr>
            <a:r>
              <a:rPr lang="en-US" altLang="zh-CN" sz="1900" b="1" dirty="0">
                <a:solidFill>
                  <a:srgbClr val="404040"/>
                </a:solidFill>
                <a:latin typeface="微软雅黑" panose="020B0503020204020204" pitchFamily="34" charset="-122"/>
                <a:ea typeface="微软雅黑" panose="020B0503020204020204" pitchFamily="34" charset="-122"/>
              </a:rPr>
              <a:t>F—</a:t>
            </a:r>
            <a:r>
              <a:rPr lang="zh-CN" altLang="en-US" sz="1900" b="1" dirty="0">
                <a:solidFill>
                  <a:srgbClr val="404040"/>
                </a:solidFill>
                <a:latin typeface="微软雅黑" panose="020B0503020204020204" pitchFamily="34" charset="-122"/>
                <a:ea typeface="微软雅黑" panose="020B0503020204020204" pitchFamily="34" charset="-122"/>
              </a:rPr>
              <a:t>发生事故的可能性</a:t>
            </a:r>
          </a:p>
        </p:txBody>
      </p:sp>
      <p:sp>
        <p:nvSpPr>
          <p:cNvPr id="172054" name="矩形 36"/>
          <p:cNvSpPr/>
          <p:nvPr/>
        </p:nvSpPr>
        <p:spPr>
          <a:xfrm>
            <a:off x="10789056" y="4823431"/>
            <a:ext cx="1947124" cy="478849"/>
          </a:xfrm>
          <a:prstGeom prst="rect">
            <a:avLst/>
          </a:prstGeom>
          <a:noFill/>
          <a:ln w="9525">
            <a:noFill/>
          </a:ln>
        </p:spPr>
        <p:txBody>
          <a:bodyPr anchor="ctr">
            <a:spAutoFit/>
          </a:bodyPr>
          <a:lstStyle/>
          <a:p>
            <a:pPr>
              <a:lnSpc>
                <a:spcPct val="150000"/>
              </a:lnSpc>
            </a:pPr>
            <a:r>
              <a:rPr lang="en-US" altLang="zh-CN" sz="1900" b="1" dirty="0">
                <a:solidFill>
                  <a:srgbClr val="404040"/>
                </a:solidFill>
                <a:latin typeface="微软雅黑" panose="020B0503020204020204" pitchFamily="34" charset="-122"/>
                <a:ea typeface="微软雅黑" panose="020B0503020204020204" pitchFamily="34" charset="-122"/>
              </a:rPr>
              <a:t>R—</a:t>
            </a:r>
            <a:r>
              <a:rPr lang="zh-CN" altLang="en-US" sz="1900" b="1" dirty="0">
                <a:solidFill>
                  <a:srgbClr val="404040"/>
                </a:solidFill>
                <a:latin typeface="微软雅黑" panose="020B0503020204020204" pitchFamily="34" charset="-122"/>
                <a:ea typeface="微软雅黑" panose="020B0503020204020204" pitchFamily="34" charset="-122"/>
              </a:rPr>
              <a:t>风险度</a:t>
            </a:r>
          </a:p>
        </p:txBody>
      </p:sp>
      <p:sp>
        <p:nvSpPr>
          <p:cNvPr id="172055" name="矩形 43"/>
          <p:cNvSpPr/>
          <p:nvPr/>
        </p:nvSpPr>
        <p:spPr>
          <a:xfrm>
            <a:off x="10789056" y="5553650"/>
            <a:ext cx="1947124" cy="916982"/>
          </a:xfrm>
          <a:prstGeom prst="rect">
            <a:avLst/>
          </a:prstGeom>
          <a:noFill/>
          <a:ln w="9525">
            <a:noFill/>
          </a:ln>
        </p:spPr>
        <p:txBody>
          <a:bodyPr anchor="ctr">
            <a:spAutoFit/>
          </a:bodyPr>
          <a:lstStyle/>
          <a:p>
            <a:pPr>
              <a:lnSpc>
                <a:spcPct val="150000"/>
              </a:lnSpc>
            </a:pPr>
            <a:r>
              <a:rPr lang="en-US" altLang="zh-CN" sz="1900" b="1" dirty="0">
                <a:solidFill>
                  <a:srgbClr val="404040"/>
                </a:solidFill>
                <a:latin typeface="微软雅黑" panose="020B0503020204020204" pitchFamily="34" charset="-122"/>
                <a:ea typeface="微软雅黑" panose="020B0503020204020204" pitchFamily="34" charset="-122"/>
              </a:rPr>
              <a:t>C—</a:t>
            </a:r>
            <a:r>
              <a:rPr lang="zh-CN" altLang="en-US" sz="1900" b="1" dirty="0">
                <a:solidFill>
                  <a:srgbClr val="404040"/>
                </a:solidFill>
                <a:latin typeface="微软雅黑" panose="020B0503020204020204" pitchFamily="34" charset="-122"/>
                <a:ea typeface="微软雅黑" panose="020B0503020204020204" pitchFamily="34" charset="-122"/>
              </a:rPr>
              <a:t>事故的严重性</a:t>
            </a:r>
          </a:p>
        </p:txBody>
      </p:sp>
      <p:grpSp>
        <p:nvGrpSpPr>
          <p:cNvPr id="172056" name="组合 46"/>
          <p:cNvGrpSpPr/>
          <p:nvPr/>
        </p:nvGrpSpPr>
        <p:grpSpPr>
          <a:xfrm>
            <a:off x="10137784" y="4823442"/>
            <a:ext cx="617788" cy="617788"/>
            <a:chOff x="0" y="0"/>
            <a:chExt cx="585605" cy="585605"/>
          </a:xfrm>
        </p:grpSpPr>
        <p:sp>
          <p:nvSpPr>
            <p:cNvPr id="65553" name="圆角矩形 38"/>
            <p:cNvSpPr/>
            <p:nvPr/>
          </p:nvSpPr>
          <p:spPr>
            <a:xfrm>
              <a:off x="0" y="0"/>
              <a:ext cx="585605" cy="585605"/>
            </a:xfrm>
            <a:prstGeom prst="roundRect">
              <a:avLst>
                <a:gd name="adj" fmla="val 16667"/>
              </a:avLst>
            </a:prstGeom>
            <a:solidFill>
              <a:srgbClr val="BE2632"/>
            </a:solidFill>
            <a:ln w="9525">
              <a:noFill/>
            </a:ln>
          </p:spPr>
          <p:txBody>
            <a:bodyPr anchor="ctr"/>
            <a:lstStyle/>
            <a:p>
              <a:pPr algn="ctr"/>
              <a:endParaRPr lang="en-US" altLang="zh-CN" sz="4640" b="1" dirty="0">
                <a:solidFill>
                  <a:srgbClr val="262626"/>
                </a:solidFill>
                <a:latin typeface="微软雅黑" panose="020B0503020204020204" pitchFamily="34" charset="-122"/>
                <a:ea typeface="微软雅黑" panose="020B0503020204020204" pitchFamily="34" charset="-122"/>
              </a:endParaRPr>
            </a:p>
          </p:txBody>
        </p:sp>
        <p:sp>
          <p:nvSpPr>
            <p:cNvPr id="65554" name="Freeform 38"/>
            <p:cNvSpPr>
              <a:spLocks noEditPoints="1"/>
            </p:cNvSpPr>
            <p:nvPr/>
          </p:nvSpPr>
          <p:spPr>
            <a:xfrm>
              <a:off x="94819" y="94819"/>
              <a:ext cx="395966" cy="395966"/>
            </a:xfrm>
            <a:custGeom>
              <a:avLst/>
              <a:gdLst/>
              <a:ahLst/>
              <a:cxnLst>
                <a:cxn ang="0">
                  <a:pos x="177502" y="211637"/>
                </a:cxn>
                <a:cxn ang="0">
                  <a:pos x="355004" y="177502"/>
                </a:cxn>
                <a:cxn ang="0">
                  <a:pos x="361831" y="211637"/>
                </a:cxn>
                <a:cxn ang="0">
                  <a:pos x="177502" y="395966"/>
                </a:cxn>
                <a:cxn ang="0">
                  <a:pos x="0" y="211637"/>
                </a:cxn>
                <a:cxn ang="0">
                  <a:pos x="177502" y="34135"/>
                </a:cxn>
                <a:cxn ang="0">
                  <a:pos x="177502" y="211637"/>
                </a:cxn>
                <a:cxn ang="0">
                  <a:pos x="266253" y="6827"/>
                </a:cxn>
                <a:cxn ang="0">
                  <a:pos x="218464" y="177502"/>
                </a:cxn>
                <a:cxn ang="0">
                  <a:pos x="395966" y="143367"/>
                </a:cxn>
                <a:cxn ang="0">
                  <a:pos x="266253" y="6827"/>
                </a:cxn>
                <a:cxn ang="0">
                  <a:pos x="197983" y="0"/>
                </a:cxn>
                <a:cxn ang="0">
                  <a:pos x="197983" y="0"/>
                </a:cxn>
                <a:cxn ang="0">
                  <a:pos x="197983" y="184329"/>
                </a:cxn>
                <a:cxn ang="0">
                  <a:pos x="245772" y="6827"/>
                </a:cxn>
                <a:cxn ang="0">
                  <a:pos x="197983" y="0"/>
                </a:cxn>
              </a:cxnLst>
              <a:rect l="0" t="0" r="0" b="0"/>
              <a:pathLst>
                <a:path w="58" h="58">
                  <a:moveTo>
                    <a:pt x="26" y="31"/>
                  </a:moveTo>
                  <a:cubicBezTo>
                    <a:pt x="52" y="26"/>
                    <a:pt x="52" y="26"/>
                    <a:pt x="52" y="26"/>
                  </a:cubicBezTo>
                  <a:cubicBezTo>
                    <a:pt x="52" y="28"/>
                    <a:pt x="53" y="29"/>
                    <a:pt x="53" y="31"/>
                  </a:cubicBezTo>
                  <a:cubicBezTo>
                    <a:pt x="53" y="46"/>
                    <a:pt x="41" y="58"/>
                    <a:pt x="26" y="58"/>
                  </a:cubicBezTo>
                  <a:cubicBezTo>
                    <a:pt x="12" y="58"/>
                    <a:pt x="0" y="46"/>
                    <a:pt x="0" y="31"/>
                  </a:cubicBezTo>
                  <a:cubicBezTo>
                    <a:pt x="0" y="17"/>
                    <a:pt x="12" y="5"/>
                    <a:pt x="26" y="5"/>
                  </a:cubicBezTo>
                  <a:cubicBezTo>
                    <a:pt x="26" y="31"/>
                    <a:pt x="26" y="31"/>
                    <a:pt x="26" y="31"/>
                  </a:cubicBezTo>
                  <a:close/>
                  <a:moveTo>
                    <a:pt x="39" y="1"/>
                  </a:moveTo>
                  <a:cubicBezTo>
                    <a:pt x="32" y="26"/>
                    <a:pt x="32" y="26"/>
                    <a:pt x="32" y="26"/>
                  </a:cubicBezTo>
                  <a:cubicBezTo>
                    <a:pt x="58" y="21"/>
                    <a:pt x="58" y="21"/>
                    <a:pt x="58" y="21"/>
                  </a:cubicBezTo>
                  <a:cubicBezTo>
                    <a:pt x="56" y="11"/>
                    <a:pt x="49" y="3"/>
                    <a:pt x="39" y="1"/>
                  </a:cubicBezTo>
                  <a:close/>
                  <a:moveTo>
                    <a:pt x="29" y="0"/>
                  </a:moveTo>
                  <a:cubicBezTo>
                    <a:pt x="29" y="0"/>
                    <a:pt x="29" y="0"/>
                    <a:pt x="29" y="0"/>
                  </a:cubicBezTo>
                  <a:cubicBezTo>
                    <a:pt x="29" y="27"/>
                    <a:pt x="29" y="27"/>
                    <a:pt x="29" y="27"/>
                  </a:cubicBezTo>
                  <a:cubicBezTo>
                    <a:pt x="36" y="1"/>
                    <a:pt x="36" y="1"/>
                    <a:pt x="36" y="1"/>
                  </a:cubicBezTo>
                  <a:cubicBezTo>
                    <a:pt x="33" y="1"/>
                    <a:pt x="31" y="0"/>
                    <a:pt x="29" y="0"/>
                  </a:cubicBezTo>
                  <a:close/>
                </a:path>
              </a:pathLst>
            </a:custGeom>
            <a:solidFill>
              <a:srgbClr val="FFFFFF"/>
            </a:solidFill>
            <a:ln w="9525">
              <a:noFill/>
            </a:ln>
          </p:spPr>
          <p:txBody>
            <a:bodyPr/>
            <a:lstStyle/>
            <a:p>
              <a:endParaRPr lang="zh-CN" altLang="en-US" sz="2110"/>
            </a:p>
          </p:txBody>
        </p:sp>
      </p:grpSp>
      <p:grpSp>
        <p:nvGrpSpPr>
          <p:cNvPr id="172059" name="组合 47"/>
          <p:cNvGrpSpPr/>
          <p:nvPr/>
        </p:nvGrpSpPr>
        <p:grpSpPr>
          <a:xfrm>
            <a:off x="10152851" y="5720826"/>
            <a:ext cx="617789" cy="617788"/>
            <a:chOff x="0" y="0"/>
            <a:chExt cx="585605" cy="585605"/>
          </a:xfrm>
        </p:grpSpPr>
        <p:sp>
          <p:nvSpPr>
            <p:cNvPr id="65556" name="圆角矩形 41"/>
            <p:cNvSpPr/>
            <p:nvPr/>
          </p:nvSpPr>
          <p:spPr>
            <a:xfrm>
              <a:off x="0" y="0"/>
              <a:ext cx="585605" cy="585605"/>
            </a:xfrm>
            <a:prstGeom prst="roundRect">
              <a:avLst>
                <a:gd name="adj" fmla="val 16667"/>
              </a:avLst>
            </a:prstGeom>
            <a:solidFill>
              <a:srgbClr val="BE2632"/>
            </a:solidFill>
            <a:ln w="9525">
              <a:noFill/>
            </a:ln>
          </p:spPr>
          <p:txBody>
            <a:bodyPr anchor="ctr"/>
            <a:lstStyle/>
            <a:p>
              <a:pPr algn="ctr"/>
              <a:endParaRPr lang="en-US" altLang="zh-CN" sz="4640" b="1" dirty="0">
                <a:solidFill>
                  <a:srgbClr val="262626"/>
                </a:solidFill>
                <a:latin typeface="微软雅黑" panose="020B0503020204020204" pitchFamily="34" charset="-122"/>
                <a:ea typeface="微软雅黑" panose="020B0503020204020204" pitchFamily="34" charset="-122"/>
              </a:endParaRPr>
            </a:p>
          </p:txBody>
        </p:sp>
        <p:sp>
          <p:nvSpPr>
            <p:cNvPr id="65557" name="Freeform 101"/>
            <p:cNvSpPr/>
            <p:nvPr/>
          </p:nvSpPr>
          <p:spPr>
            <a:xfrm>
              <a:off x="91643" y="42941"/>
              <a:ext cx="402318" cy="499722"/>
            </a:xfrm>
            <a:custGeom>
              <a:avLst/>
              <a:gdLst/>
              <a:ahLst/>
              <a:cxnLst>
                <a:cxn ang="0">
                  <a:pos x="0" y="143756"/>
                </a:cxn>
                <a:cxn ang="0">
                  <a:pos x="327310" y="0"/>
                </a:cxn>
                <a:cxn ang="0">
                  <a:pos x="402318" y="171138"/>
                </a:cxn>
                <a:cxn ang="0">
                  <a:pos x="122741" y="287511"/>
                </a:cxn>
                <a:cxn ang="0">
                  <a:pos x="204568" y="479185"/>
                </a:cxn>
                <a:cxn ang="0">
                  <a:pos x="156836" y="499722"/>
                </a:cxn>
                <a:cxn ang="0">
                  <a:pos x="0" y="143756"/>
                </a:cxn>
              </a:cxnLst>
              <a:rect l="0" t="0" r="0" b="0"/>
              <a:pathLst>
                <a:path w="59" h="73">
                  <a:moveTo>
                    <a:pt x="0" y="21"/>
                  </a:moveTo>
                  <a:cubicBezTo>
                    <a:pt x="2" y="10"/>
                    <a:pt x="42" y="13"/>
                    <a:pt x="48" y="0"/>
                  </a:cubicBezTo>
                  <a:cubicBezTo>
                    <a:pt x="52" y="8"/>
                    <a:pt x="55" y="16"/>
                    <a:pt x="59" y="25"/>
                  </a:cubicBezTo>
                  <a:cubicBezTo>
                    <a:pt x="47" y="40"/>
                    <a:pt x="29" y="33"/>
                    <a:pt x="18" y="42"/>
                  </a:cubicBezTo>
                  <a:cubicBezTo>
                    <a:pt x="30" y="70"/>
                    <a:pt x="30" y="70"/>
                    <a:pt x="30" y="70"/>
                  </a:cubicBezTo>
                  <a:cubicBezTo>
                    <a:pt x="23" y="73"/>
                    <a:pt x="23" y="73"/>
                    <a:pt x="23" y="73"/>
                  </a:cubicBezTo>
                  <a:lnTo>
                    <a:pt x="0" y="21"/>
                  </a:lnTo>
                  <a:close/>
                </a:path>
              </a:pathLst>
            </a:custGeom>
            <a:solidFill>
              <a:srgbClr val="FFFFFF"/>
            </a:solidFill>
            <a:ln w="9525">
              <a:noFill/>
            </a:ln>
          </p:spPr>
          <p:txBody>
            <a:bodyPr/>
            <a:lstStyle/>
            <a:p>
              <a:endParaRPr lang="zh-CN" altLang="en-US" sz="2110"/>
            </a:p>
          </p:txBody>
        </p:sp>
      </p:grpSp>
      <p:pic>
        <p:nvPicPr>
          <p:cNvPr id="13" name="图片 12" descr="89W58PICU7f_1024"/>
          <p:cNvPicPr>
            <a:picLocks noChangeAspect="1"/>
          </p:cNvPicPr>
          <p:nvPr/>
        </p:nvPicPr>
        <p:blipFill>
          <a:blip r:embed="rId5">
            <a:clrChange>
              <a:clrFrom>
                <a:srgbClr val="FFFFFF"/>
              </a:clrFrom>
              <a:clrTo>
                <a:srgbClr val="FFFFFF">
                  <a:alpha val="0"/>
                </a:srgbClr>
              </a:clrTo>
            </a:clrChange>
          </a:blip>
          <a:stretch>
            <a:fillRect/>
          </a:stretch>
        </p:blipFill>
        <p:spPr>
          <a:xfrm>
            <a:off x="474159" y="1108337"/>
            <a:ext cx="6494316" cy="5015977"/>
          </a:xfrm>
          <a:prstGeom prst="rect">
            <a:avLst/>
          </a:prstGeom>
          <a:noFill/>
          <a:ln w="9525">
            <a:noFill/>
          </a:ln>
        </p:spPr>
      </p:pic>
      <p:sp>
        <p:nvSpPr>
          <p:cNvPr id="26"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edge">
                                      <p:cBhvr>
                                        <p:cTn id="7" dur="500"/>
                                        <p:tgtEl>
                                          <p:spTgt spid="13"/>
                                        </p:tgtEl>
                                      </p:cBhvr>
                                    </p:animEffect>
                                  </p:childTnLst>
                                </p:cTn>
                              </p:par>
                              <p:par>
                                <p:cTn id="8" presetID="20" presetClass="entr" presetSubtype="0" fill="hold" nodeType="withEffect">
                                  <p:stCondLst>
                                    <p:cond delay="0"/>
                                  </p:stCondLst>
                                  <p:childTnLst>
                                    <p:set>
                                      <p:cBhvr>
                                        <p:cTn id="9" dur="1" fill="hold">
                                          <p:stCondLst>
                                            <p:cond delay="0"/>
                                          </p:stCondLst>
                                        </p:cTn>
                                        <p:tgtEl>
                                          <p:spTgt spid="172042"/>
                                        </p:tgtEl>
                                        <p:attrNameLst>
                                          <p:attrName>style.visibility</p:attrName>
                                        </p:attrNameLst>
                                      </p:cBhvr>
                                      <p:to>
                                        <p:strVal val="visible"/>
                                      </p:to>
                                    </p:set>
                                    <p:animEffect transition="in" filter="wedge">
                                      <p:cBhvr>
                                        <p:cTn id="10" dur="500"/>
                                        <p:tgtEl>
                                          <p:spTgt spid="172042"/>
                                        </p:tgtEl>
                                      </p:cBhvr>
                                    </p:animEffect>
                                  </p:childTnLst>
                                </p:cTn>
                              </p:par>
                            </p:childTnLst>
                          </p:cTn>
                        </p:par>
                        <p:par>
                          <p:cTn id="11" fill="hold">
                            <p:stCondLst>
                              <p:cond delay="500"/>
                            </p:stCondLst>
                            <p:childTnLst>
                              <p:par>
                                <p:cTn id="12" presetID="53" presetClass="entr" presetSubtype="16" fill="hold" grpId="0" nodeType="afterEffect">
                                  <p:stCondLst>
                                    <p:cond delay="0"/>
                                  </p:stCondLst>
                                  <p:childTnLst>
                                    <p:set>
                                      <p:cBhvr>
                                        <p:cTn id="13" dur="1" fill="hold">
                                          <p:stCondLst>
                                            <p:cond delay="0"/>
                                          </p:stCondLst>
                                        </p:cTn>
                                        <p:tgtEl>
                                          <p:spTgt spid="172040"/>
                                        </p:tgtEl>
                                        <p:attrNameLst>
                                          <p:attrName>style.visibility</p:attrName>
                                        </p:attrNameLst>
                                      </p:cBhvr>
                                      <p:to>
                                        <p:strVal val="visible"/>
                                      </p:to>
                                    </p:set>
                                    <p:anim calcmode="lin" valueType="num">
                                      <p:cBhvr>
                                        <p:cTn id="14" dur="500" fill="hold"/>
                                        <p:tgtEl>
                                          <p:spTgt spid="172040"/>
                                        </p:tgtEl>
                                        <p:attrNameLst>
                                          <p:attrName>ppt_w</p:attrName>
                                        </p:attrNameLst>
                                      </p:cBhvr>
                                      <p:tavLst>
                                        <p:tav tm="0">
                                          <p:val>
                                            <p:fltVal val="0"/>
                                          </p:val>
                                        </p:tav>
                                        <p:tav tm="100000">
                                          <p:val>
                                            <p:strVal val="#ppt_w"/>
                                          </p:val>
                                        </p:tav>
                                      </p:tavLst>
                                    </p:anim>
                                    <p:anim calcmode="lin" valueType="num">
                                      <p:cBhvr>
                                        <p:cTn id="15" dur="500" fill="hold"/>
                                        <p:tgtEl>
                                          <p:spTgt spid="172040"/>
                                        </p:tgtEl>
                                        <p:attrNameLst>
                                          <p:attrName>ppt_h</p:attrName>
                                        </p:attrNameLst>
                                      </p:cBhvr>
                                      <p:tavLst>
                                        <p:tav tm="0">
                                          <p:val>
                                            <p:fltVal val="0"/>
                                          </p:val>
                                        </p:tav>
                                        <p:tav tm="100000">
                                          <p:val>
                                            <p:strVal val="#ppt_h"/>
                                          </p:val>
                                        </p:tav>
                                      </p:tavLst>
                                    </p:anim>
                                    <p:animEffect transition="in" filter="fade">
                                      <p:cBhvr>
                                        <p:cTn id="16" dur="500"/>
                                        <p:tgtEl>
                                          <p:spTgt spid="172040"/>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172046"/>
                                        </p:tgtEl>
                                        <p:attrNameLst>
                                          <p:attrName>style.visibility</p:attrName>
                                        </p:attrNameLst>
                                      </p:cBhvr>
                                      <p:to>
                                        <p:strVal val="visible"/>
                                      </p:to>
                                    </p:set>
                                    <p:anim calcmode="lin" valueType="num">
                                      <p:cBhvr>
                                        <p:cTn id="20" dur="500" fill="hold"/>
                                        <p:tgtEl>
                                          <p:spTgt spid="172046"/>
                                        </p:tgtEl>
                                        <p:attrNameLst>
                                          <p:attrName>ppt_w</p:attrName>
                                        </p:attrNameLst>
                                      </p:cBhvr>
                                      <p:tavLst>
                                        <p:tav tm="0">
                                          <p:val>
                                            <p:fltVal val="0"/>
                                          </p:val>
                                        </p:tav>
                                        <p:tav tm="100000">
                                          <p:val>
                                            <p:strVal val="#ppt_w"/>
                                          </p:val>
                                        </p:tav>
                                      </p:tavLst>
                                    </p:anim>
                                    <p:anim calcmode="lin" valueType="num">
                                      <p:cBhvr>
                                        <p:cTn id="21" dur="500" fill="hold"/>
                                        <p:tgtEl>
                                          <p:spTgt spid="172046"/>
                                        </p:tgtEl>
                                        <p:attrNameLst>
                                          <p:attrName>ppt_h</p:attrName>
                                        </p:attrNameLst>
                                      </p:cBhvr>
                                      <p:tavLst>
                                        <p:tav tm="0">
                                          <p:val>
                                            <p:fltVal val="0"/>
                                          </p:val>
                                        </p:tav>
                                        <p:tav tm="100000">
                                          <p:val>
                                            <p:strVal val="#ppt_h"/>
                                          </p:val>
                                        </p:tav>
                                      </p:tavLst>
                                    </p:anim>
                                    <p:animEffect transition="in" filter="fade">
                                      <p:cBhvr>
                                        <p:cTn id="22" dur="500"/>
                                        <p:tgtEl>
                                          <p:spTgt spid="172046"/>
                                        </p:tgtEl>
                                      </p:cBhvr>
                                    </p:animEffect>
                                  </p:childTnLst>
                                </p:cTn>
                              </p:par>
                              <p:par>
                                <p:cTn id="23" presetID="53" presetClass="entr" presetSubtype="16" fill="hold" nodeType="withEffect">
                                  <p:stCondLst>
                                    <p:cond delay="0"/>
                                  </p:stCondLst>
                                  <p:childTnLst>
                                    <p:set>
                                      <p:cBhvr>
                                        <p:cTn id="24" dur="1" fill="hold">
                                          <p:stCondLst>
                                            <p:cond delay="0"/>
                                          </p:stCondLst>
                                        </p:cTn>
                                        <p:tgtEl>
                                          <p:spTgt spid="172047"/>
                                        </p:tgtEl>
                                        <p:attrNameLst>
                                          <p:attrName>style.visibility</p:attrName>
                                        </p:attrNameLst>
                                      </p:cBhvr>
                                      <p:to>
                                        <p:strVal val="visible"/>
                                      </p:to>
                                    </p:set>
                                    <p:anim calcmode="lin" valueType="num">
                                      <p:cBhvr>
                                        <p:cTn id="25" dur="500" fill="hold"/>
                                        <p:tgtEl>
                                          <p:spTgt spid="172047"/>
                                        </p:tgtEl>
                                        <p:attrNameLst>
                                          <p:attrName>ppt_w</p:attrName>
                                        </p:attrNameLst>
                                      </p:cBhvr>
                                      <p:tavLst>
                                        <p:tav tm="0">
                                          <p:val>
                                            <p:fltVal val="0"/>
                                          </p:val>
                                        </p:tav>
                                        <p:tav tm="100000">
                                          <p:val>
                                            <p:strVal val="#ppt_w"/>
                                          </p:val>
                                        </p:tav>
                                      </p:tavLst>
                                    </p:anim>
                                    <p:anim calcmode="lin" valueType="num">
                                      <p:cBhvr>
                                        <p:cTn id="26" dur="500" fill="hold"/>
                                        <p:tgtEl>
                                          <p:spTgt spid="172047"/>
                                        </p:tgtEl>
                                        <p:attrNameLst>
                                          <p:attrName>ppt_h</p:attrName>
                                        </p:attrNameLst>
                                      </p:cBhvr>
                                      <p:tavLst>
                                        <p:tav tm="0">
                                          <p:val>
                                            <p:fltVal val="0"/>
                                          </p:val>
                                        </p:tav>
                                        <p:tav tm="100000">
                                          <p:val>
                                            <p:strVal val="#ppt_h"/>
                                          </p:val>
                                        </p:tav>
                                      </p:tavLst>
                                    </p:anim>
                                    <p:animEffect transition="in" filter="fade">
                                      <p:cBhvr>
                                        <p:cTn id="27" dur="500"/>
                                        <p:tgtEl>
                                          <p:spTgt spid="172047"/>
                                        </p:tgtEl>
                                      </p:cBhvr>
                                    </p:animEffect>
                                  </p:childTnLst>
                                </p:cTn>
                              </p:par>
                              <p:par>
                                <p:cTn id="28" presetID="53" presetClass="entr" presetSubtype="16" fill="hold" nodeType="withEffect">
                                  <p:stCondLst>
                                    <p:cond delay="0"/>
                                  </p:stCondLst>
                                  <p:childTnLst>
                                    <p:set>
                                      <p:cBhvr>
                                        <p:cTn id="29" dur="1" fill="hold">
                                          <p:stCondLst>
                                            <p:cond delay="0"/>
                                          </p:stCondLst>
                                        </p:cTn>
                                        <p:tgtEl>
                                          <p:spTgt spid="172050"/>
                                        </p:tgtEl>
                                        <p:attrNameLst>
                                          <p:attrName>style.visibility</p:attrName>
                                        </p:attrNameLst>
                                      </p:cBhvr>
                                      <p:to>
                                        <p:strVal val="visible"/>
                                      </p:to>
                                    </p:set>
                                    <p:anim calcmode="lin" valueType="num">
                                      <p:cBhvr>
                                        <p:cTn id="30" dur="500" fill="hold"/>
                                        <p:tgtEl>
                                          <p:spTgt spid="172050"/>
                                        </p:tgtEl>
                                        <p:attrNameLst>
                                          <p:attrName>ppt_w</p:attrName>
                                        </p:attrNameLst>
                                      </p:cBhvr>
                                      <p:tavLst>
                                        <p:tav tm="0">
                                          <p:val>
                                            <p:fltVal val="0"/>
                                          </p:val>
                                        </p:tav>
                                        <p:tav tm="100000">
                                          <p:val>
                                            <p:strVal val="#ppt_w"/>
                                          </p:val>
                                        </p:tav>
                                      </p:tavLst>
                                    </p:anim>
                                    <p:anim calcmode="lin" valueType="num">
                                      <p:cBhvr>
                                        <p:cTn id="31" dur="500" fill="hold"/>
                                        <p:tgtEl>
                                          <p:spTgt spid="172050"/>
                                        </p:tgtEl>
                                        <p:attrNameLst>
                                          <p:attrName>ppt_h</p:attrName>
                                        </p:attrNameLst>
                                      </p:cBhvr>
                                      <p:tavLst>
                                        <p:tav tm="0">
                                          <p:val>
                                            <p:fltVal val="0"/>
                                          </p:val>
                                        </p:tav>
                                        <p:tav tm="100000">
                                          <p:val>
                                            <p:strVal val="#ppt_h"/>
                                          </p:val>
                                        </p:tav>
                                      </p:tavLst>
                                    </p:anim>
                                    <p:animEffect transition="in" filter="fade">
                                      <p:cBhvr>
                                        <p:cTn id="32" dur="500"/>
                                        <p:tgtEl>
                                          <p:spTgt spid="172050"/>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72053"/>
                                        </p:tgtEl>
                                        <p:attrNameLst>
                                          <p:attrName>style.visibility</p:attrName>
                                        </p:attrNameLst>
                                      </p:cBhvr>
                                      <p:to>
                                        <p:strVal val="visible"/>
                                      </p:to>
                                    </p:set>
                                    <p:anim calcmode="lin" valueType="num">
                                      <p:cBhvr>
                                        <p:cTn id="35" dur="500" fill="hold"/>
                                        <p:tgtEl>
                                          <p:spTgt spid="172053"/>
                                        </p:tgtEl>
                                        <p:attrNameLst>
                                          <p:attrName>ppt_w</p:attrName>
                                        </p:attrNameLst>
                                      </p:cBhvr>
                                      <p:tavLst>
                                        <p:tav tm="0">
                                          <p:val>
                                            <p:fltVal val="0"/>
                                          </p:val>
                                        </p:tav>
                                        <p:tav tm="100000">
                                          <p:val>
                                            <p:strVal val="#ppt_w"/>
                                          </p:val>
                                        </p:tav>
                                      </p:tavLst>
                                    </p:anim>
                                    <p:anim calcmode="lin" valueType="num">
                                      <p:cBhvr>
                                        <p:cTn id="36" dur="500" fill="hold"/>
                                        <p:tgtEl>
                                          <p:spTgt spid="172053"/>
                                        </p:tgtEl>
                                        <p:attrNameLst>
                                          <p:attrName>ppt_h</p:attrName>
                                        </p:attrNameLst>
                                      </p:cBhvr>
                                      <p:tavLst>
                                        <p:tav tm="0">
                                          <p:val>
                                            <p:fltVal val="0"/>
                                          </p:val>
                                        </p:tav>
                                        <p:tav tm="100000">
                                          <p:val>
                                            <p:strVal val="#ppt_h"/>
                                          </p:val>
                                        </p:tav>
                                      </p:tavLst>
                                    </p:anim>
                                    <p:animEffect transition="in" filter="fade">
                                      <p:cBhvr>
                                        <p:cTn id="37" dur="500"/>
                                        <p:tgtEl>
                                          <p:spTgt spid="172053"/>
                                        </p:tgtEl>
                                      </p:cBhvr>
                                    </p:animEffect>
                                  </p:childTnLst>
                                </p:cTn>
                              </p:par>
                              <p:par>
                                <p:cTn id="38" presetID="53" presetClass="entr" presetSubtype="16" fill="hold" nodeType="withEffect">
                                  <p:stCondLst>
                                    <p:cond delay="0"/>
                                  </p:stCondLst>
                                  <p:childTnLst>
                                    <p:set>
                                      <p:cBhvr>
                                        <p:cTn id="39" dur="1" fill="hold">
                                          <p:stCondLst>
                                            <p:cond delay="0"/>
                                          </p:stCondLst>
                                        </p:cTn>
                                        <p:tgtEl>
                                          <p:spTgt spid="172056"/>
                                        </p:tgtEl>
                                        <p:attrNameLst>
                                          <p:attrName>style.visibility</p:attrName>
                                        </p:attrNameLst>
                                      </p:cBhvr>
                                      <p:to>
                                        <p:strVal val="visible"/>
                                      </p:to>
                                    </p:set>
                                    <p:anim calcmode="lin" valueType="num">
                                      <p:cBhvr>
                                        <p:cTn id="40" dur="500" fill="hold"/>
                                        <p:tgtEl>
                                          <p:spTgt spid="172056"/>
                                        </p:tgtEl>
                                        <p:attrNameLst>
                                          <p:attrName>ppt_w</p:attrName>
                                        </p:attrNameLst>
                                      </p:cBhvr>
                                      <p:tavLst>
                                        <p:tav tm="0">
                                          <p:val>
                                            <p:fltVal val="0"/>
                                          </p:val>
                                        </p:tav>
                                        <p:tav tm="100000">
                                          <p:val>
                                            <p:strVal val="#ppt_w"/>
                                          </p:val>
                                        </p:tav>
                                      </p:tavLst>
                                    </p:anim>
                                    <p:anim calcmode="lin" valueType="num">
                                      <p:cBhvr>
                                        <p:cTn id="41" dur="500" fill="hold"/>
                                        <p:tgtEl>
                                          <p:spTgt spid="172056"/>
                                        </p:tgtEl>
                                        <p:attrNameLst>
                                          <p:attrName>ppt_h</p:attrName>
                                        </p:attrNameLst>
                                      </p:cBhvr>
                                      <p:tavLst>
                                        <p:tav tm="0">
                                          <p:val>
                                            <p:fltVal val="0"/>
                                          </p:val>
                                        </p:tav>
                                        <p:tav tm="100000">
                                          <p:val>
                                            <p:strVal val="#ppt_h"/>
                                          </p:val>
                                        </p:tav>
                                      </p:tavLst>
                                    </p:anim>
                                    <p:animEffect transition="in" filter="fade">
                                      <p:cBhvr>
                                        <p:cTn id="42" dur="500"/>
                                        <p:tgtEl>
                                          <p:spTgt spid="172056"/>
                                        </p:tgtEl>
                                      </p:cBhvr>
                                    </p:animEffect>
                                  </p:childTnLst>
                                </p:cTn>
                              </p:par>
                              <p:par>
                                <p:cTn id="43" presetID="53" presetClass="entr" presetSubtype="16" fill="hold" nodeType="withEffect">
                                  <p:stCondLst>
                                    <p:cond delay="0"/>
                                  </p:stCondLst>
                                  <p:childTnLst>
                                    <p:set>
                                      <p:cBhvr>
                                        <p:cTn id="44" dur="1" fill="hold">
                                          <p:stCondLst>
                                            <p:cond delay="0"/>
                                          </p:stCondLst>
                                        </p:cTn>
                                        <p:tgtEl>
                                          <p:spTgt spid="172059"/>
                                        </p:tgtEl>
                                        <p:attrNameLst>
                                          <p:attrName>style.visibility</p:attrName>
                                        </p:attrNameLst>
                                      </p:cBhvr>
                                      <p:to>
                                        <p:strVal val="visible"/>
                                      </p:to>
                                    </p:set>
                                    <p:anim calcmode="lin" valueType="num">
                                      <p:cBhvr>
                                        <p:cTn id="45" dur="500" fill="hold"/>
                                        <p:tgtEl>
                                          <p:spTgt spid="172059"/>
                                        </p:tgtEl>
                                        <p:attrNameLst>
                                          <p:attrName>ppt_w</p:attrName>
                                        </p:attrNameLst>
                                      </p:cBhvr>
                                      <p:tavLst>
                                        <p:tav tm="0">
                                          <p:val>
                                            <p:fltVal val="0"/>
                                          </p:val>
                                        </p:tav>
                                        <p:tav tm="100000">
                                          <p:val>
                                            <p:strVal val="#ppt_w"/>
                                          </p:val>
                                        </p:tav>
                                      </p:tavLst>
                                    </p:anim>
                                    <p:anim calcmode="lin" valueType="num">
                                      <p:cBhvr>
                                        <p:cTn id="46" dur="500" fill="hold"/>
                                        <p:tgtEl>
                                          <p:spTgt spid="172059"/>
                                        </p:tgtEl>
                                        <p:attrNameLst>
                                          <p:attrName>ppt_h</p:attrName>
                                        </p:attrNameLst>
                                      </p:cBhvr>
                                      <p:tavLst>
                                        <p:tav tm="0">
                                          <p:val>
                                            <p:fltVal val="0"/>
                                          </p:val>
                                        </p:tav>
                                        <p:tav tm="100000">
                                          <p:val>
                                            <p:strVal val="#ppt_h"/>
                                          </p:val>
                                        </p:tav>
                                      </p:tavLst>
                                    </p:anim>
                                    <p:animEffect transition="in" filter="fade">
                                      <p:cBhvr>
                                        <p:cTn id="47" dur="500"/>
                                        <p:tgtEl>
                                          <p:spTgt spid="172059"/>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172054"/>
                                        </p:tgtEl>
                                        <p:attrNameLst>
                                          <p:attrName>style.visibility</p:attrName>
                                        </p:attrNameLst>
                                      </p:cBhvr>
                                      <p:to>
                                        <p:strVal val="visible"/>
                                      </p:to>
                                    </p:set>
                                    <p:anim calcmode="lin" valueType="num">
                                      <p:cBhvr>
                                        <p:cTn id="50" dur="500" fill="hold"/>
                                        <p:tgtEl>
                                          <p:spTgt spid="172054"/>
                                        </p:tgtEl>
                                        <p:attrNameLst>
                                          <p:attrName>ppt_w</p:attrName>
                                        </p:attrNameLst>
                                      </p:cBhvr>
                                      <p:tavLst>
                                        <p:tav tm="0">
                                          <p:val>
                                            <p:fltVal val="0"/>
                                          </p:val>
                                        </p:tav>
                                        <p:tav tm="100000">
                                          <p:val>
                                            <p:strVal val="#ppt_w"/>
                                          </p:val>
                                        </p:tav>
                                      </p:tavLst>
                                    </p:anim>
                                    <p:anim calcmode="lin" valueType="num">
                                      <p:cBhvr>
                                        <p:cTn id="51" dur="500" fill="hold"/>
                                        <p:tgtEl>
                                          <p:spTgt spid="172054"/>
                                        </p:tgtEl>
                                        <p:attrNameLst>
                                          <p:attrName>ppt_h</p:attrName>
                                        </p:attrNameLst>
                                      </p:cBhvr>
                                      <p:tavLst>
                                        <p:tav tm="0">
                                          <p:val>
                                            <p:fltVal val="0"/>
                                          </p:val>
                                        </p:tav>
                                        <p:tav tm="100000">
                                          <p:val>
                                            <p:strVal val="#ppt_h"/>
                                          </p:val>
                                        </p:tav>
                                      </p:tavLst>
                                    </p:anim>
                                    <p:animEffect transition="in" filter="fade">
                                      <p:cBhvr>
                                        <p:cTn id="52" dur="500"/>
                                        <p:tgtEl>
                                          <p:spTgt spid="172054"/>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72055"/>
                                        </p:tgtEl>
                                        <p:attrNameLst>
                                          <p:attrName>style.visibility</p:attrName>
                                        </p:attrNameLst>
                                      </p:cBhvr>
                                      <p:to>
                                        <p:strVal val="visible"/>
                                      </p:to>
                                    </p:set>
                                    <p:anim calcmode="lin" valueType="num">
                                      <p:cBhvr>
                                        <p:cTn id="55" dur="500" fill="hold"/>
                                        <p:tgtEl>
                                          <p:spTgt spid="172055"/>
                                        </p:tgtEl>
                                        <p:attrNameLst>
                                          <p:attrName>ppt_w</p:attrName>
                                        </p:attrNameLst>
                                      </p:cBhvr>
                                      <p:tavLst>
                                        <p:tav tm="0">
                                          <p:val>
                                            <p:fltVal val="0"/>
                                          </p:val>
                                        </p:tav>
                                        <p:tav tm="100000">
                                          <p:val>
                                            <p:strVal val="#ppt_w"/>
                                          </p:val>
                                        </p:tav>
                                      </p:tavLst>
                                    </p:anim>
                                    <p:anim calcmode="lin" valueType="num">
                                      <p:cBhvr>
                                        <p:cTn id="56" dur="500" fill="hold"/>
                                        <p:tgtEl>
                                          <p:spTgt spid="172055"/>
                                        </p:tgtEl>
                                        <p:attrNameLst>
                                          <p:attrName>ppt_h</p:attrName>
                                        </p:attrNameLst>
                                      </p:cBhvr>
                                      <p:tavLst>
                                        <p:tav tm="0">
                                          <p:val>
                                            <p:fltVal val="0"/>
                                          </p:val>
                                        </p:tav>
                                        <p:tav tm="100000">
                                          <p:val>
                                            <p:strVal val="#ppt_h"/>
                                          </p:val>
                                        </p:tav>
                                      </p:tavLst>
                                    </p:anim>
                                    <p:animEffect transition="in" filter="fade">
                                      <p:cBhvr>
                                        <p:cTn id="57" dur="500"/>
                                        <p:tgtEl>
                                          <p:spTgt spid="1720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040" grpId="0"/>
      <p:bldP spid="172046" grpId="0"/>
      <p:bldP spid="172053" grpId="0"/>
      <p:bldP spid="172054" grpId="0"/>
      <p:bldP spid="172055"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139266" name="Rectangle 3"/>
          <p:cNvSpPr/>
          <p:nvPr/>
        </p:nvSpPr>
        <p:spPr>
          <a:xfrm>
            <a:off x="554522" y="940914"/>
            <a:ext cx="7592608" cy="389466"/>
          </a:xfrm>
          <a:prstGeom prst="rect">
            <a:avLst/>
          </a:prstGeom>
          <a:noFill/>
          <a:ln w="9525">
            <a:noFill/>
          </a:ln>
        </p:spPr>
        <p:txBody>
          <a:bodyPr wrap="square" lIns="0" tIns="0" rIns="0" bIns="0" anchor="t">
            <a:spAutoFit/>
          </a:bodyPr>
          <a:lstStyle/>
          <a:p>
            <a:pPr algn="ctr"/>
            <a:r>
              <a:rPr lang="zh-CN" altLang="en-US" sz="2530" b="1">
                <a:solidFill>
                  <a:schemeClr val="accent2"/>
                </a:solidFill>
                <a:latin typeface="微软雅黑" panose="020B0503020204020204" pitchFamily="34" charset="-122"/>
                <a:ea typeface="微软雅黑" panose="020B0503020204020204" pitchFamily="34" charset="-122"/>
              </a:rPr>
              <a:t>风险评价指数矩阵</a:t>
            </a:r>
          </a:p>
        </p:txBody>
      </p:sp>
      <p:graphicFrame>
        <p:nvGraphicFramePr>
          <p:cNvPr id="530553" name="Group 121"/>
          <p:cNvGraphicFramePr>
            <a:graphicFrameLocks noGrp="1"/>
          </p:cNvGraphicFramePr>
          <p:nvPr/>
        </p:nvGraphicFramePr>
        <p:xfrm>
          <a:off x="552847" y="1483363"/>
          <a:ext cx="7594284" cy="4754268"/>
        </p:xfrm>
        <a:graphic>
          <a:graphicData uri="http://schemas.openxmlformats.org/drawingml/2006/table">
            <a:tbl>
              <a:tblPr>
                <a:effectLst/>
                <a:tableStyleId>{5940675A-B579-460E-94D1-54222C63F5DA}</a:tableStyleId>
              </a:tblPr>
              <a:tblGrid>
                <a:gridCol w="519010">
                  <a:extLst>
                    <a:ext uri="{9D8B030D-6E8A-4147-A177-3AD203B41FA5}">
                      <a16:colId xmlns:a16="http://schemas.microsoft.com/office/drawing/2014/main" val="20000"/>
                    </a:ext>
                  </a:extLst>
                </a:gridCol>
                <a:gridCol w="634532">
                  <a:extLst>
                    <a:ext uri="{9D8B030D-6E8A-4147-A177-3AD203B41FA5}">
                      <a16:colId xmlns:a16="http://schemas.microsoft.com/office/drawing/2014/main" val="20001"/>
                    </a:ext>
                  </a:extLst>
                </a:gridCol>
                <a:gridCol w="701500">
                  <a:extLst>
                    <a:ext uri="{9D8B030D-6E8A-4147-A177-3AD203B41FA5}">
                      <a16:colId xmlns:a16="http://schemas.microsoft.com/office/drawing/2014/main" val="20002"/>
                    </a:ext>
                  </a:extLst>
                </a:gridCol>
                <a:gridCol w="629508">
                  <a:extLst>
                    <a:ext uri="{9D8B030D-6E8A-4147-A177-3AD203B41FA5}">
                      <a16:colId xmlns:a16="http://schemas.microsoft.com/office/drawing/2014/main" val="20003"/>
                    </a:ext>
                  </a:extLst>
                </a:gridCol>
                <a:gridCol w="632857">
                  <a:extLst>
                    <a:ext uri="{9D8B030D-6E8A-4147-A177-3AD203B41FA5}">
                      <a16:colId xmlns:a16="http://schemas.microsoft.com/office/drawing/2014/main" val="20004"/>
                    </a:ext>
                  </a:extLst>
                </a:gridCol>
                <a:gridCol w="852181">
                  <a:extLst>
                    <a:ext uri="{9D8B030D-6E8A-4147-A177-3AD203B41FA5}">
                      <a16:colId xmlns:a16="http://schemas.microsoft.com/office/drawing/2014/main" val="20005"/>
                    </a:ext>
                  </a:extLst>
                </a:gridCol>
                <a:gridCol w="875619">
                  <a:extLst>
                    <a:ext uri="{9D8B030D-6E8A-4147-A177-3AD203B41FA5}">
                      <a16:colId xmlns:a16="http://schemas.microsoft.com/office/drawing/2014/main" val="20006"/>
                    </a:ext>
                  </a:extLst>
                </a:gridCol>
                <a:gridCol w="850506">
                  <a:extLst>
                    <a:ext uri="{9D8B030D-6E8A-4147-A177-3AD203B41FA5}">
                      <a16:colId xmlns:a16="http://schemas.microsoft.com/office/drawing/2014/main" val="20007"/>
                    </a:ext>
                  </a:extLst>
                </a:gridCol>
                <a:gridCol w="1058110">
                  <a:extLst>
                    <a:ext uri="{9D8B030D-6E8A-4147-A177-3AD203B41FA5}">
                      <a16:colId xmlns:a16="http://schemas.microsoft.com/office/drawing/2014/main" val="20008"/>
                    </a:ext>
                  </a:extLst>
                </a:gridCol>
                <a:gridCol w="840461">
                  <a:extLst>
                    <a:ext uri="{9D8B030D-6E8A-4147-A177-3AD203B41FA5}">
                      <a16:colId xmlns:a16="http://schemas.microsoft.com/office/drawing/2014/main" val="20009"/>
                    </a:ext>
                  </a:extLst>
                </a:gridCol>
              </a:tblGrid>
              <a:tr h="321468">
                <a:tc rowSpan="2" gridSpan="5">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dirty="0">
                          <a:ln>
                            <a:noFill/>
                          </a:ln>
                          <a:solidFill>
                            <a:schemeClr val="bg1"/>
                          </a:solidFill>
                          <a:effectLst/>
                          <a:latin typeface="微软雅黑" panose="020B0503020204020204" pitchFamily="34" charset="-122"/>
                          <a:ea typeface="微软雅黑" panose="020B0503020204020204" pitchFamily="34" charset="-122"/>
                        </a:rPr>
                        <a:t>危 害 程 度</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solidFill>
                  </a:tcPr>
                </a:tc>
                <a:tc rowSpan="2" hMerge="1">
                  <a:txBody>
                    <a:bodyPr/>
                    <a:lstStyle/>
                    <a:p>
                      <a:endParaRPr lang="zh-CN"/>
                    </a:p>
                  </a:txBody>
                  <a:tcPr/>
                </a:tc>
                <a:tc rowSpan="2" hMerge="1">
                  <a:txBody>
                    <a:bodyPr/>
                    <a:lstStyle/>
                    <a:p>
                      <a:endParaRPr lang="zh-CN"/>
                    </a:p>
                  </a:txBody>
                  <a:tcPr/>
                </a:tc>
                <a:tc rowSpan="2" hMerge="1">
                  <a:txBody>
                    <a:bodyPr/>
                    <a:lstStyle/>
                    <a:p>
                      <a:endParaRPr lang="zh-CN"/>
                    </a:p>
                  </a:txBody>
                  <a:tcPr/>
                </a:tc>
                <a:tc rowSpan="2" hMerge="1">
                  <a:txBody>
                    <a:bodyPr/>
                    <a:lstStyle/>
                    <a:p>
                      <a:endParaRPr lang="zh-CN"/>
                    </a:p>
                  </a:txBody>
                  <a:tcPr/>
                </a:tc>
                <a:tc gridSpan="5">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可能性（增加）</a:t>
                      </a:r>
                    </a:p>
                  </a:txBody>
                  <a:tcPr marL="96435" marR="96435" marT="48226" marB="4822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solidFill>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0"/>
                  </a:ext>
                </a:extLst>
              </a:tr>
              <a:tr h="321468">
                <a:tc gridSpan="5" vMerge="1">
                  <a:txBody>
                    <a:bodyPr/>
                    <a:lstStyle/>
                    <a:p>
                      <a:endParaRPr lang="zh-CN"/>
                    </a:p>
                  </a:txBody>
                  <a:tcPr/>
                </a:tc>
                <a:tc hMerge="1" vMerge="1">
                  <a:txBody>
                    <a:bodyPr/>
                    <a:lstStyle/>
                    <a:p>
                      <a:endParaRPr lang="zh-CN"/>
                    </a:p>
                  </a:txBody>
                  <a:tcPr/>
                </a:tc>
                <a:tc hMerge="1" vMerge="1">
                  <a:txBody>
                    <a:bodyPr/>
                    <a:lstStyle/>
                    <a:p>
                      <a:endParaRPr lang="zh-CN"/>
                    </a:p>
                  </a:txBody>
                  <a:tcPr/>
                </a:tc>
                <a:tc hMerge="1" vMerge="1">
                  <a:txBody>
                    <a:bodyPr/>
                    <a:lstStyle/>
                    <a:p>
                      <a:endParaRPr lang="zh-CN"/>
                    </a:p>
                  </a:txBody>
                  <a:tcPr/>
                </a:tc>
                <a:tc hMerge="1" vMerge="1">
                  <a:txBody>
                    <a:bodyPr/>
                    <a:lstStyle/>
                    <a:p>
                      <a:endParaRPr lang="zh-CN"/>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500" b="1" i="0" u="none" strike="noStrike" cap="none" normalizeH="0" baseline="0" dirty="0">
                          <a:ln>
                            <a:noFill/>
                          </a:ln>
                          <a:solidFill>
                            <a:schemeClr val="bg1"/>
                          </a:solidFill>
                          <a:effectLst/>
                          <a:latin typeface="微软雅黑" panose="020B0503020204020204" pitchFamily="34" charset="-122"/>
                          <a:ea typeface="微软雅黑" panose="020B0503020204020204" pitchFamily="34" charset="-122"/>
                        </a:rPr>
                        <a:t>A</a:t>
                      </a:r>
                    </a:p>
                  </a:txBody>
                  <a:tcPr marL="96435" marR="96435" marT="48226" marB="4822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B</a:t>
                      </a:r>
                    </a:p>
                  </a:txBody>
                  <a:tcPr marL="96435" marR="96435" marT="48226" marB="4822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C</a:t>
                      </a:r>
                    </a:p>
                  </a:txBody>
                  <a:tcPr marL="96435" marR="96435" marT="48226" marB="4822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D</a:t>
                      </a:r>
                    </a:p>
                  </a:txBody>
                  <a:tcPr marL="96435" marR="96435" marT="48226" marB="4822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E</a:t>
                      </a:r>
                    </a:p>
                  </a:txBody>
                  <a:tcPr marL="96435" marR="96435" marT="48226" marB="4822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1"/>
                  </a:ext>
                </a:extLst>
              </a:tr>
              <a:tr h="771500">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级别</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人员</a:t>
                      </a:r>
                      <a:r>
                        <a:rPr kumimoji="1" lang="en-US" altLang="zh-CN"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P</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财产</a:t>
                      </a:r>
                      <a:r>
                        <a:rPr kumimoji="1" lang="en-US" altLang="zh-CN"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A</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环境</a:t>
                      </a:r>
                      <a:r>
                        <a:rPr kumimoji="1" lang="en-US" altLang="zh-CN"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E</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声誉</a:t>
                      </a:r>
                      <a:r>
                        <a:rPr kumimoji="1" lang="en-US" altLang="zh-CN"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R</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在行业内未听说过</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在行业内发生过</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在公司内发生过</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在公司内每年多次发生</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在基层经常发生</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4648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0</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无伤害</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无损失</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无影响</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无影响</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0</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B05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0</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B05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0</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B05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0</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B05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0</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B050"/>
                    </a:solidFill>
                  </a:tcPr>
                </a:tc>
                <a:extLst>
                  <a:ext uri="{0D108BD9-81ED-4DB2-BD59-A6C34878D82A}">
                    <a16:rowId xmlns:a16="http://schemas.microsoft.com/office/drawing/2014/main" val="10003"/>
                  </a:ext>
                </a:extLst>
              </a:tr>
              <a:tr h="54648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1</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轻微伤害</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轻微损失</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轻微影响</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轻微影响</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0</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B05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1</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B05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2</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B05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3</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B05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4</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B050"/>
                    </a:solidFill>
                  </a:tcPr>
                </a:tc>
                <a:extLst>
                  <a:ext uri="{0D108BD9-81ED-4DB2-BD59-A6C34878D82A}">
                    <a16:rowId xmlns:a16="http://schemas.microsoft.com/office/drawing/2014/main" val="10004"/>
                  </a:ext>
                </a:extLst>
              </a:tr>
              <a:tr h="54648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2</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小伤害</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小损失</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小影响</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有限影响</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2</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B05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3</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B05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4</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B05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5</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6</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000"/>
                    </a:solidFill>
                  </a:tcPr>
                </a:tc>
                <a:extLst>
                  <a:ext uri="{0D108BD9-81ED-4DB2-BD59-A6C34878D82A}">
                    <a16:rowId xmlns:a16="http://schemas.microsoft.com/office/drawing/2014/main" val="10005"/>
                  </a:ext>
                </a:extLst>
              </a:tr>
              <a:tr h="54648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3</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重大伤害</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局部损伤</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局部影响</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很大影响</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3</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B05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4</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B05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5</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6</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7</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0000"/>
                    </a:solidFill>
                  </a:tcPr>
                </a:tc>
                <a:extLst>
                  <a:ext uri="{0D108BD9-81ED-4DB2-BD59-A6C34878D82A}">
                    <a16:rowId xmlns:a16="http://schemas.microsoft.com/office/drawing/2014/main" val="10006"/>
                  </a:ext>
                </a:extLst>
              </a:tr>
              <a:tr h="54648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4</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一人死亡</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重大损失</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重大影响</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全国影响</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4</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B05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5</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6</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7</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0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8</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0000"/>
                    </a:solidFill>
                  </a:tcPr>
                </a:tc>
                <a:extLst>
                  <a:ext uri="{0D108BD9-81ED-4DB2-BD59-A6C34878D82A}">
                    <a16:rowId xmlns:a16="http://schemas.microsoft.com/office/drawing/2014/main" val="10007"/>
                  </a:ext>
                </a:extLst>
              </a:tr>
              <a:tr h="54648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5</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多人死亡</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特大损伤</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巨大影响</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5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国际影响</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5</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6</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7</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0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8</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0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5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9</a:t>
                      </a:r>
                    </a:p>
                  </a:txBody>
                  <a:tcPr marL="96435" marR="96435" marT="48226" marB="482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0000"/>
                    </a:solidFill>
                  </a:tcPr>
                </a:tc>
                <a:extLst>
                  <a:ext uri="{0D108BD9-81ED-4DB2-BD59-A6C34878D82A}">
                    <a16:rowId xmlns:a16="http://schemas.microsoft.com/office/drawing/2014/main" val="10008"/>
                  </a:ext>
                </a:extLst>
              </a:tr>
            </a:tbl>
          </a:graphicData>
        </a:graphic>
      </p:graphicFrame>
      <p:sp>
        <p:nvSpPr>
          <p:cNvPr id="139366" name="Rectangle 103"/>
          <p:cNvSpPr/>
          <p:nvPr/>
        </p:nvSpPr>
        <p:spPr>
          <a:xfrm>
            <a:off x="532756" y="6396878"/>
            <a:ext cx="2270248" cy="283279"/>
          </a:xfrm>
          <a:prstGeom prst="rect">
            <a:avLst/>
          </a:prstGeom>
          <a:solidFill>
            <a:srgbClr val="00B050"/>
          </a:solidFill>
          <a:ln w="9525">
            <a:noFill/>
          </a:ln>
        </p:spPr>
        <p:txBody>
          <a:bodyPr wrap="none" anchor="ctr"/>
          <a:lstStyle/>
          <a:p>
            <a:pPr algn="ctr"/>
            <a:r>
              <a:rPr lang="zh-CN" altLang="en-US" sz="1685" b="1">
                <a:solidFill>
                  <a:schemeClr val="bg1"/>
                </a:solidFill>
                <a:latin typeface="微软雅黑" panose="020B0503020204020204" pitchFamily="34" charset="-122"/>
                <a:ea typeface="微软雅黑" panose="020B0503020204020204" pitchFamily="34" charset="-122"/>
              </a:rPr>
              <a:t>低：加强管理不断改进</a:t>
            </a:r>
          </a:p>
        </p:txBody>
      </p:sp>
      <p:sp>
        <p:nvSpPr>
          <p:cNvPr id="139367" name="Rectangle 104"/>
          <p:cNvSpPr/>
          <p:nvPr/>
        </p:nvSpPr>
        <p:spPr>
          <a:xfrm>
            <a:off x="3121777" y="6377456"/>
            <a:ext cx="2487228" cy="302700"/>
          </a:xfrm>
          <a:prstGeom prst="rect">
            <a:avLst/>
          </a:prstGeom>
          <a:solidFill>
            <a:srgbClr val="FFC000"/>
          </a:solidFill>
          <a:ln w="9525">
            <a:noFill/>
          </a:ln>
        </p:spPr>
        <p:txBody>
          <a:bodyPr wrap="none" anchor="ctr"/>
          <a:lstStyle/>
          <a:p>
            <a:pPr algn="ctr"/>
            <a:r>
              <a:rPr lang="zh-CN" altLang="en-US" sz="1685" b="1">
                <a:solidFill>
                  <a:schemeClr val="bg1"/>
                </a:solidFill>
                <a:latin typeface="微软雅黑" panose="020B0503020204020204" pitchFamily="34" charset="-122"/>
                <a:ea typeface="微软雅黑" panose="020B0503020204020204" pitchFamily="34" charset="-122"/>
              </a:rPr>
              <a:t>中度：采取控制措施降低</a:t>
            </a:r>
          </a:p>
        </p:txBody>
      </p:sp>
      <p:sp>
        <p:nvSpPr>
          <p:cNvPr id="139368" name="Rectangle 105"/>
          <p:cNvSpPr/>
          <p:nvPr/>
        </p:nvSpPr>
        <p:spPr>
          <a:xfrm>
            <a:off x="5896972" y="6377122"/>
            <a:ext cx="1973911" cy="303034"/>
          </a:xfrm>
          <a:prstGeom prst="rect">
            <a:avLst/>
          </a:prstGeom>
          <a:solidFill>
            <a:srgbClr val="FF0000"/>
          </a:solidFill>
          <a:ln w="9525">
            <a:noFill/>
          </a:ln>
        </p:spPr>
        <p:txBody>
          <a:bodyPr wrap="none" anchor="ctr"/>
          <a:lstStyle/>
          <a:p>
            <a:pPr algn="ctr"/>
            <a:r>
              <a:rPr lang="zh-CN" altLang="en-US" sz="1685" b="1">
                <a:solidFill>
                  <a:schemeClr val="bg1"/>
                </a:solidFill>
                <a:latin typeface="微软雅黑" panose="020B0503020204020204" pitchFamily="34" charset="-122"/>
                <a:ea typeface="微软雅黑" panose="020B0503020204020204" pitchFamily="34" charset="-122"/>
              </a:rPr>
              <a:t>高度：无法承受</a:t>
            </a:r>
          </a:p>
        </p:txBody>
      </p:sp>
      <p:grpSp>
        <p:nvGrpSpPr>
          <p:cNvPr id="194623" name="组合 20"/>
          <p:cNvGrpSpPr/>
          <p:nvPr/>
        </p:nvGrpSpPr>
        <p:grpSpPr>
          <a:xfrm>
            <a:off x="8617587" y="1399652"/>
            <a:ext cx="3874156" cy="2554915"/>
            <a:chOff x="243313" y="1484784"/>
            <a:chExt cx="3673044" cy="2422884"/>
          </a:xfrm>
        </p:grpSpPr>
        <p:sp>
          <p:nvSpPr>
            <p:cNvPr id="10" name="矩形 9"/>
            <p:cNvSpPr/>
            <p:nvPr/>
          </p:nvSpPr>
          <p:spPr>
            <a:xfrm>
              <a:off x="243314" y="1484784"/>
              <a:ext cx="1341091" cy="504056"/>
            </a:xfrm>
            <a:prstGeom prst="rect">
              <a:avLst/>
            </a:prstGeom>
            <a:solidFill>
              <a:schemeClr val="tx2"/>
            </a:solidFill>
            <a:ln>
              <a:solidFill>
                <a:srgbClr val="4BACC6">
                  <a:lumMod val="50000"/>
                </a:srgbClr>
              </a:solidFill>
            </a:ln>
          </p:spPr>
          <p:style>
            <a:lnRef idx="2">
              <a:srgbClr val="4F81BD">
                <a:shade val="50000"/>
              </a:srgbClr>
            </a:lnRef>
            <a:fillRef idx="1">
              <a:srgbClr val="4F81BD"/>
            </a:fillRef>
            <a:effectRef idx="0">
              <a:srgbClr val="4F81BD"/>
            </a:effectRef>
            <a:fontRef idx="minor">
              <a:sysClr val="window" lastClr="FFFFFF"/>
            </a:fontRef>
          </p:style>
          <p:txBody>
            <a:bodyPr rtlCol="0" anchor="ctr"/>
            <a:lstStyle/>
            <a:p>
              <a:pPr algn="ctr" defTabSz="964565" fontAlgn="auto">
                <a:spcBef>
                  <a:spcPts val="0"/>
                </a:spcBef>
                <a:spcAft>
                  <a:spcPts val="0"/>
                </a:spcAft>
                <a:defRPr/>
              </a:pPr>
              <a:r>
                <a:rPr lang="zh-CN" altLang="zh-CN" sz="2110" b="1" dirty="0">
                  <a:latin typeface="微软雅黑" panose="020B0503020204020204" pitchFamily="34" charset="-122"/>
                  <a:ea typeface="微软雅黑" panose="020B0503020204020204" pitchFamily="34" charset="-122"/>
                  <a:cs typeface="+mn-ea"/>
                </a:rPr>
                <a:t>一</a:t>
              </a:r>
            </a:p>
          </p:txBody>
        </p:sp>
        <p:sp>
          <p:nvSpPr>
            <p:cNvPr id="11" name="矩形 10"/>
            <p:cNvSpPr/>
            <p:nvPr/>
          </p:nvSpPr>
          <p:spPr>
            <a:xfrm>
              <a:off x="243313" y="2779069"/>
              <a:ext cx="1341091" cy="504056"/>
            </a:xfrm>
            <a:prstGeom prst="rect">
              <a:avLst/>
            </a:prstGeom>
            <a:solidFill>
              <a:schemeClr val="tx2"/>
            </a:solidFill>
            <a:ln>
              <a:solidFill>
                <a:srgbClr val="4BACC6">
                  <a:lumMod val="50000"/>
                </a:srgbClr>
              </a:solidFill>
            </a:ln>
          </p:spPr>
          <p:style>
            <a:lnRef idx="2">
              <a:srgbClr val="4F81BD">
                <a:shade val="50000"/>
              </a:srgbClr>
            </a:lnRef>
            <a:fillRef idx="1">
              <a:srgbClr val="4F81BD"/>
            </a:fillRef>
            <a:effectRef idx="0">
              <a:srgbClr val="4F81BD"/>
            </a:effectRef>
            <a:fontRef idx="minor">
              <a:sysClr val="window" lastClr="FFFFFF"/>
            </a:fontRef>
          </p:style>
          <p:txBody>
            <a:bodyPr rtlCol="0" anchor="ctr"/>
            <a:lstStyle/>
            <a:p>
              <a:pPr algn="ctr" defTabSz="964565" fontAlgn="auto">
                <a:spcBef>
                  <a:spcPts val="0"/>
                </a:spcBef>
                <a:spcAft>
                  <a:spcPts val="0"/>
                </a:spcAft>
                <a:defRPr/>
              </a:pPr>
              <a:r>
                <a:rPr lang="zh-CN" altLang="en-US" sz="2110" b="1" dirty="0">
                  <a:latin typeface="微软雅黑" panose="020B0503020204020204" pitchFamily="34" charset="-122"/>
                  <a:ea typeface="微软雅黑" panose="020B0503020204020204" pitchFamily="34" charset="-122"/>
                  <a:cs typeface="+mn-ea"/>
                </a:rPr>
                <a:t>要点二</a:t>
              </a:r>
            </a:p>
          </p:txBody>
        </p:sp>
        <p:cxnSp>
          <p:nvCxnSpPr>
            <p:cNvPr id="13" name="直接连接符 12"/>
            <p:cNvCxnSpPr>
              <a:stCxn id="10" idx="2"/>
            </p:cNvCxnSpPr>
            <p:nvPr/>
          </p:nvCxnSpPr>
          <p:spPr>
            <a:xfrm>
              <a:off x="914495" y="1988840"/>
              <a:ext cx="3001862" cy="0"/>
            </a:xfrm>
            <a:prstGeom prst="line">
              <a:avLst/>
            </a:prstGeom>
            <a:ln>
              <a:solidFill>
                <a:srgbClr val="4BACC6">
                  <a:lumMod val="50000"/>
                </a:srgbClr>
              </a:solidFill>
            </a:ln>
          </p:spPr>
          <p:style>
            <a:lnRef idx="1">
              <a:srgbClr val="4F81BD"/>
            </a:lnRef>
            <a:fillRef idx="0">
              <a:srgbClr val="4F81BD"/>
            </a:fillRef>
            <a:effectRef idx="0">
              <a:srgbClr val="4F81BD"/>
            </a:effectRef>
            <a:fontRef idx="minor">
              <a:sysClr val="windowText" lastClr="000000"/>
            </a:fontRef>
          </p:style>
        </p:cxnSp>
        <p:cxnSp>
          <p:nvCxnSpPr>
            <p:cNvPr id="15" name="直接连接符 14"/>
            <p:cNvCxnSpPr>
              <a:stCxn id="11" idx="2"/>
            </p:cNvCxnSpPr>
            <p:nvPr/>
          </p:nvCxnSpPr>
          <p:spPr>
            <a:xfrm>
              <a:off x="914494" y="3283125"/>
              <a:ext cx="3001863" cy="0"/>
            </a:xfrm>
            <a:prstGeom prst="line">
              <a:avLst/>
            </a:prstGeom>
            <a:ln>
              <a:solidFill>
                <a:srgbClr val="4BACC6">
                  <a:lumMod val="50000"/>
                </a:srgbClr>
              </a:solidFill>
            </a:ln>
          </p:spPr>
          <p:style>
            <a:lnRef idx="1">
              <a:srgbClr val="4F81BD"/>
            </a:lnRef>
            <a:fillRef idx="0">
              <a:srgbClr val="4F81BD"/>
            </a:fillRef>
            <a:effectRef idx="0">
              <a:srgbClr val="4F81BD"/>
            </a:effectRef>
            <a:fontRef idx="minor">
              <a:sysClr val="windowText" lastClr="000000"/>
            </a:fontRef>
          </p:style>
        </p:cxnSp>
        <p:sp>
          <p:nvSpPr>
            <p:cNvPr id="66670" name="矩形 15"/>
            <p:cNvSpPr/>
            <p:nvPr/>
          </p:nvSpPr>
          <p:spPr>
            <a:xfrm>
              <a:off x="1584679" y="1552091"/>
              <a:ext cx="2236456" cy="456901"/>
            </a:xfrm>
            <a:prstGeom prst="rect">
              <a:avLst/>
            </a:prstGeom>
            <a:noFill/>
            <a:ln w="9525">
              <a:noFill/>
            </a:ln>
          </p:spPr>
          <p:txBody>
            <a:bodyPr wrap="square" anchor="t">
              <a:spAutoFit/>
            </a:bodyPr>
            <a:lstStyle/>
            <a:p>
              <a:pPr algn="ctr"/>
              <a:r>
                <a:rPr lang="zh-CN" altLang="en-US" sz="2530" b="1" dirty="0">
                  <a:solidFill>
                    <a:schemeClr val="accent2"/>
                  </a:solidFill>
                  <a:latin typeface="微软雅黑" panose="020B0503020204020204" pitchFamily="34" charset="-122"/>
                  <a:ea typeface="微软雅黑" panose="020B0503020204020204" pitchFamily="34" charset="-122"/>
                </a:rPr>
                <a:t>高度风险</a:t>
              </a:r>
            </a:p>
          </p:txBody>
        </p:sp>
        <p:sp>
          <p:nvSpPr>
            <p:cNvPr id="66671" name="矩形 16"/>
            <p:cNvSpPr/>
            <p:nvPr/>
          </p:nvSpPr>
          <p:spPr>
            <a:xfrm>
              <a:off x="1584679" y="2778743"/>
              <a:ext cx="2236456" cy="456901"/>
            </a:xfrm>
            <a:prstGeom prst="rect">
              <a:avLst/>
            </a:prstGeom>
            <a:noFill/>
            <a:ln w="9525">
              <a:noFill/>
            </a:ln>
          </p:spPr>
          <p:txBody>
            <a:bodyPr wrap="square" anchor="t">
              <a:spAutoFit/>
            </a:bodyPr>
            <a:lstStyle/>
            <a:p>
              <a:pPr algn="ctr"/>
              <a:r>
                <a:rPr lang="zh-CN" altLang="en-US" sz="2530" b="1" dirty="0">
                  <a:solidFill>
                    <a:schemeClr val="accent2"/>
                  </a:solidFill>
                  <a:latin typeface="微软雅黑" panose="020B0503020204020204" pitchFamily="34" charset="-122"/>
                  <a:ea typeface="微软雅黑" panose="020B0503020204020204" pitchFamily="34" charset="-122"/>
                </a:rPr>
                <a:t>中度风险</a:t>
              </a:r>
            </a:p>
          </p:txBody>
        </p:sp>
        <p:sp>
          <p:nvSpPr>
            <p:cNvPr id="66672" name="矩形 17"/>
            <p:cNvSpPr/>
            <p:nvPr/>
          </p:nvSpPr>
          <p:spPr>
            <a:xfrm>
              <a:off x="328379" y="3453565"/>
              <a:ext cx="3577601" cy="454103"/>
            </a:xfrm>
            <a:prstGeom prst="rect">
              <a:avLst/>
            </a:prstGeom>
            <a:noFill/>
            <a:ln w="9525">
              <a:noFill/>
            </a:ln>
          </p:spPr>
          <p:txBody>
            <a:bodyPr anchor="t">
              <a:spAutoFit/>
            </a:bodyPr>
            <a:lstStyle/>
            <a:p>
              <a:pPr>
                <a:lnSpc>
                  <a:spcPct val="150000"/>
                </a:lnSpc>
              </a:pPr>
              <a:r>
                <a:rPr lang="en-US" altLang="zh-CN" sz="1900" b="1" dirty="0">
                  <a:solidFill>
                    <a:srgbClr val="404040"/>
                  </a:solidFill>
                  <a:latin typeface="微软雅黑" panose="020B0503020204020204" pitchFamily="34" charset="-122"/>
                  <a:ea typeface="微软雅黑" panose="020B0503020204020204" pitchFamily="34" charset="-122"/>
                </a:rPr>
                <a:t>5-6</a:t>
              </a:r>
              <a:r>
                <a:rPr lang="zh-CN" altLang="en-US" sz="1900" b="1" dirty="0">
                  <a:solidFill>
                    <a:srgbClr val="404040"/>
                  </a:solidFill>
                  <a:latin typeface="微软雅黑" panose="020B0503020204020204" pitchFamily="34" charset="-122"/>
                  <a:ea typeface="微软雅黑" panose="020B0503020204020204" pitchFamily="34" charset="-122"/>
                </a:rPr>
                <a:t>级为需关注风险</a:t>
              </a:r>
              <a:r>
                <a:rPr lang="en-US" altLang="zh-CN" sz="1900" b="1" dirty="0">
                  <a:solidFill>
                    <a:srgbClr val="404040"/>
                  </a:solidFill>
                  <a:latin typeface="微软雅黑" panose="020B0503020204020204" pitchFamily="34" charset="-122"/>
                  <a:ea typeface="微软雅黑" panose="020B0503020204020204" pitchFamily="34" charset="-122"/>
                </a:rPr>
                <a:t>(</a:t>
              </a:r>
              <a:r>
                <a:rPr lang="zh-CN" altLang="en-US" sz="1900" b="1" dirty="0">
                  <a:solidFill>
                    <a:srgbClr val="404040"/>
                  </a:solidFill>
                  <a:latin typeface="微软雅黑" panose="020B0503020204020204" pitchFamily="34" charset="-122"/>
                  <a:ea typeface="微软雅黑" panose="020B0503020204020204" pitchFamily="34" charset="-122"/>
                </a:rPr>
                <a:t>中度</a:t>
              </a:r>
              <a:r>
                <a:rPr lang="en-US" altLang="zh-CN" sz="1900" b="1" dirty="0">
                  <a:solidFill>
                    <a:srgbClr val="404040"/>
                  </a:solidFill>
                  <a:latin typeface="微软雅黑" panose="020B0503020204020204" pitchFamily="34" charset="-122"/>
                  <a:ea typeface="微软雅黑" panose="020B0503020204020204" pitchFamily="34" charset="-122"/>
                </a:rPr>
                <a:t>)</a:t>
              </a:r>
            </a:p>
          </p:txBody>
        </p:sp>
        <p:sp>
          <p:nvSpPr>
            <p:cNvPr id="66673" name="矩形 18"/>
            <p:cNvSpPr/>
            <p:nvPr/>
          </p:nvSpPr>
          <p:spPr>
            <a:xfrm>
              <a:off x="243314" y="2048161"/>
              <a:ext cx="3577602" cy="454103"/>
            </a:xfrm>
            <a:prstGeom prst="rect">
              <a:avLst/>
            </a:prstGeom>
            <a:noFill/>
            <a:ln w="9525">
              <a:noFill/>
            </a:ln>
          </p:spPr>
          <p:txBody>
            <a:bodyPr anchor="t">
              <a:spAutoFit/>
            </a:bodyPr>
            <a:lstStyle/>
            <a:p>
              <a:pPr>
                <a:lnSpc>
                  <a:spcPct val="150000"/>
                </a:lnSpc>
              </a:pPr>
              <a:r>
                <a:rPr lang="en-US" altLang="zh-CN" sz="1900" b="1" dirty="0">
                  <a:solidFill>
                    <a:srgbClr val="404040"/>
                  </a:solidFill>
                  <a:latin typeface="微软雅黑" panose="020B0503020204020204" pitchFamily="34" charset="-122"/>
                  <a:ea typeface="微软雅黑" panose="020B0503020204020204" pitchFamily="34" charset="-122"/>
                </a:rPr>
                <a:t>7-9</a:t>
              </a:r>
              <a:r>
                <a:rPr lang="zh-CN" altLang="en-US" sz="1900" b="1" dirty="0">
                  <a:solidFill>
                    <a:srgbClr val="404040"/>
                  </a:solidFill>
                  <a:latin typeface="微软雅黑" panose="020B0503020204020204" pitchFamily="34" charset="-122"/>
                  <a:ea typeface="微软雅黑" panose="020B0503020204020204" pitchFamily="34" charset="-122"/>
                </a:rPr>
                <a:t>级为不可承受风险</a:t>
              </a:r>
              <a:r>
                <a:rPr lang="en-US" altLang="zh-CN" sz="1900" b="1" dirty="0">
                  <a:solidFill>
                    <a:srgbClr val="404040"/>
                  </a:solidFill>
                  <a:latin typeface="微软雅黑" panose="020B0503020204020204" pitchFamily="34" charset="-122"/>
                  <a:ea typeface="微软雅黑" panose="020B0503020204020204" pitchFamily="34" charset="-122"/>
                </a:rPr>
                <a:t>(</a:t>
              </a:r>
              <a:r>
                <a:rPr lang="zh-CN" altLang="en-US" sz="1900" b="1" dirty="0">
                  <a:solidFill>
                    <a:srgbClr val="404040"/>
                  </a:solidFill>
                  <a:latin typeface="微软雅黑" panose="020B0503020204020204" pitchFamily="34" charset="-122"/>
                  <a:ea typeface="微软雅黑" panose="020B0503020204020204" pitchFamily="34" charset="-122"/>
                </a:rPr>
                <a:t>高度</a:t>
              </a:r>
              <a:r>
                <a:rPr lang="en-US" altLang="zh-CN" sz="1900" b="1" dirty="0">
                  <a:solidFill>
                    <a:srgbClr val="404040"/>
                  </a:solidFill>
                  <a:latin typeface="微软雅黑" panose="020B0503020204020204" pitchFamily="34" charset="-122"/>
                  <a:ea typeface="微软雅黑" panose="020B0503020204020204" pitchFamily="34" charset="-122"/>
                </a:rPr>
                <a:t>)</a:t>
              </a:r>
            </a:p>
          </p:txBody>
        </p:sp>
      </p:grpSp>
      <p:cxnSp>
        <p:nvCxnSpPr>
          <p:cNvPr id="7" name="直接连接符 6"/>
          <p:cNvCxnSpPr/>
          <p:nvPr/>
        </p:nvCxnSpPr>
        <p:spPr>
          <a:xfrm>
            <a:off x="8382191" y="1330005"/>
            <a:ext cx="6027" cy="4787612"/>
          </a:xfrm>
          <a:prstGeom prst="line">
            <a:avLst/>
          </a:prstGeom>
          <a:ln w="25400">
            <a:solidFill>
              <a:schemeClr val="tx2"/>
            </a:solidFill>
            <a:prstDash val="dash"/>
          </a:ln>
        </p:spPr>
        <p:style>
          <a:lnRef idx="1">
            <a:srgbClr val="4F81BD"/>
          </a:lnRef>
          <a:fillRef idx="0">
            <a:srgbClr val="4F81BD"/>
          </a:fillRef>
          <a:effectRef idx="0">
            <a:srgbClr val="4F81BD"/>
          </a:effectRef>
          <a:fontRef idx="minor">
            <a:sysClr val="windowText" lastClr="000000"/>
          </a:fontRef>
        </p:style>
      </p:cxnSp>
      <p:sp>
        <p:nvSpPr>
          <p:cNvPr id="9" name="矩形 8"/>
          <p:cNvSpPr/>
          <p:nvPr/>
        </p:nvSpPr>
        <p:spPr>
          <a:xfrm>
            <a:off x="8617587" y="4239137"/>
            <a:ext cx="1414720" cy="532403"/>
          </a:xfrm>
          <a:prstGeom prst="rect">
            <a:avLst/>
          </a:prstGeom>
          <a:solidFill>
            <a:schemeClr val="tx2"/>
          </a:solidFill>
          <a:ln>
            <a:solidFill>
              <a:srgbClr val="4BACC6">
                <a:lumMod val="50000"/>
              </a:srgbClr>
            </a:solidFill>
          </a:ln>
        </p:spPr>
        <p:style>
          <a:lnRef idx="2">
            <a:srgbClr val="4F81BD">
              <a:shade val="50000"/>
            </a:srgbClr>
          </a:lnRef>
          <a:fillRef idx="1">
            <a:srgbClr val="4F81BD"/>
          </a:fillRef>
          <a:effectRef idx="0">
            <a:srgbClr val="4F81BD"/>
          </a:effectRef>
          <a:fontRef idx="minor">
            <a:sysClr val="window" lastClr="FFFFFF"/>
          </a:fontRef>
        </p:style>
        <p:txBody>
          <a:bodyPr rtlCol="0" anchor="ctr"/>
          <a:lstStyle/>
          <a:p>
            <a:pPr algn="ctr" defTabSz="964565" fontAlgn="auto">
              <a:spcBef>
                <a:spcPts val="0"/>
              </a:spcBef>
              <a:spcAft>
                <a:spcPts val="0"/>
              </a:spcAft>
              <a:defRPr/>
            </a:pPr>
            <a:r>
              <a:rPr lang="zh-CN" altLang="en-US" sz="2110" b="1" dirty="0">
                <a:latin typeface="微软雅黑" panose="020B0503020204020204" pitchFamily="34" charset="-122"/>
                <a:ea typeface="微软雅黑" panose="020B0503020204020204" pitchFamily="34" charset="-122"/>
                <a:cs typeface="+mn-ea"/>
              </a:rPr>
              <a:t>要点二</a:t>
            </a:r>
          </a:p>
        </p:txBody>
      </p:sp>
      <p:cxnSp>
        <p:nvCxnSpPr>
          <p:cNvPr id="12" name="直接连接符 11"/>
          <p:cNvCxnSpPr>
            <a:stCxn id="9" idx="2"/>
          </p:cNvCxnSpPr>
          <p:nvPr/>
        </p:nvCxnSpPr>
        <p:spPr>
          <a:xfrm>
            <a:off x="9325784" y="4751449"/>
            <a:ext cx="3165959" cy="0"/>
          </a:xfrm>
          <a:prstGeom prst="line">
            <a:avLst/>
          </a:prstGeom>
          <a:ln>
            <a:solidFill>
              <a:srgbClr val="4BACC6">
                <a:lumMod val="50000"/>
              </a:srgbClr>
            </a:solidFill>
          </a:ln>
        </p:spPr>
        <p:style>
          <a:lnRef idx="1">
            <a:srgbClr val="4F81BD"/>
          </a:lnRef>
          <a:fillRef idx="0">
            <a:srgbClr val="4F81BD"/>
          </a:fillRef>
          <a:effectRef idx="0">
            <a:srgbClr val="4F81BD"/>
          </a:effectRef>
          <a:fontRef idx="minor">
            <a:sysClr val="windowText" lastClr="000000"/>
          </a:fontRef>
        </p:style>
      </p:cxnSp>
      <p:sp>
        <p:nvSpPr>
          <p:cNvPr id="14" name="矩形 16"/>
          <p:cNvSpPr/>
          <p:nvPr/>
        </p:nvSpPr>
        <p:spPr>
          <a:xfrm>
            <a:off x="10122715" y="4225743"/>
            <a:ext cx="2268575" cy="481799"/>
          </a:xfrm>
          <a:prstGeom prst="rect">
            <a:avLst/>
          </a:prstGeom>
          <a:noFill/>
          <a:ln w="9525">
            <a:noFill/>
          </a:ln>
        </p:spPr>
        <p:txBody>
          <a:bodyPr wrap="square" anchor="t">
            <a:spAutoFit/>
          </a:bodyPr>
          <a:lstStyle/>
          <a:p>
            <a:pPr algn="ctr"/>
            <a:r>
              <a:rPr lang="zh-CN" altLang="en-US" sz="2530" b="1" dirty="0">
                <a:solidFill>
                  <a:schemeClr val="accent2"/>
                </a:solidFill>
                <a:latin typeface="微软雅黑" panose="020B0503020204020204" pitchFamily="34" charset="-122"/>
                <a:ea typeface="微软雅黑" panose="020B0503020204020204" pitchFamily="34" charset="-122"/>
              </a:rPr>
              <a:t>低度风险</a:t>
            </a:r>
          </a:p>
        </p:txBody>
      </p:sp>
      <p:sp>
        <p:nvSpPr>
          <p:cNvPr id="16" name="矩形 17"/>
          <p:cNvSpPr/>
          <p:nvPr/>
        </p:nvSpPr>
        <p:spPr>
          <a:xfrm>
            <a:off x="8617588" y="5087970"/>
            <a:ext cx="3773702" cy="478849"/>
          </a:xfrm>
          <a:prstGeom prst="rect">
            <a:avLst/>
          </a:prstGeom>
          <a:noFill/>
          <a:ln w="9525">
            <a:noFill/>
          </a:ln>
        </p:spPr>
        <p:txBody>
          <a:bodyPr anchor="t">
            <a:spAutoFit/>
          </a:bodyPr>
          <a:lstStyle/>
          <a:p>
            <a:pPr>
              <a:lnSpc>
                <a:spcPct val="150000"/>
              </a:lnSpc>
            </a:pPr>
            <a:r>
              <a:rPr lang="en-US" altLang="zh-CN" sz="1900" b="1" dirty="0">
                <a:solidFill>
                  <a:srgbClr val="404040"/>
                </a:solidFill>
                <a:latin typeface="微软雅黑" panose="020B0503020204020204" pitchFamily="34" charset="-122"/>
                <a:ea typeface="微软雅黑" panose="020B0503020204020204" pitchFamily="34" charset="-122"/>
              </a:rPr>
              <a:t>0-4 </a:t>
            </a:r>
            <a:r>
              <a:rPr lang="zh-CN" altLang="en-US" sz="1900" b="1" dirty="0">
                <a:solidFill>
                  <a:srgbClr val="404040"/>
                </a:solidFill>
                <a:latin typeface="微软雅黑" panose="020B0503020204020204" pitchFamily="34" charset="-122"/>
                <a:ea typeface="微软雅黑" panose="020B0503020204020204" pitchFamily="34" charset="-122"/>
              </a:rPr>
              <a:t>级为可承受风险</a:t>
            </a:r>
            <a:r>
              <a:rPr lang="en-US" altLang="zh-CN" sz="1900" b="1" dirty="0">
                <a:solidFill>
                  <a:srgbClr val="404040"/>
                </a:solidFill>
                <a:latin typeface="微软雅黑" panose="020B0503020204020204" pitchFamily="34" charset="-122"/>
                <a:ea typeface="微软雅黑" panose="020B0503020204020204" pitchFamily="34" charset="-122"/>
              </a:rPr>
              <a:t>(</a:t>
            </a:r>
            <a:r>
              <a:rPr lang="zh-CN" altLang="en-US" sz="1900" b="1" dirty="0">
                <a:solidFill>
                  <a:srgbClr val="404040"/>
                </a:solidFill>
                <a:latin typeface="微软雅黑" panose="020B0503020204020204" pitchFamily="34" charset="-122"/>
                <a:ea typeface="微软雅黑" panose="020B0503020204020204" pitchFamily="34" charset="-122"/>
              </a:rPr>
              <a:t>低</a:t>
            </a:r>
            <a:r>
              <a:rPr lang="en-US" altLang="zh-CN" sz="1900" b="1" dirty="0">
                <a:solidFill>
                  <a:srgbClr val="404040"/>
                </a:solidFill>
                <a:latin typeface="微软雅黑" panose="020B0503020204020204" pitchFamily="34" charset="-122"/>
                <a:ea typeface="微软雅黑" panose="020B0503020204020204" pitchFamily="34" charset="-122"/>
              </a:rPr>
              <a:t>)</a:t>
            </a:r>
          </a:p>
        </p:txBody>
      </p:sp>
      <p:sp>
        <p:nvSpPr>
          <p:cNvPr id="24"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9266"/>
                                        </p:tgtEl>
                                        <p:attrNameLst>
                                          <p:attrName>style.visibility</p:attrName>
                                        </p:attrNameLst>
                                      </p:cBhvr>
                                      <p:to>
                                        <p:strVal val="visible"/>
                                      </p:to>
                                    </p:set>
                                    <p:anim calcmode="lin" valueType="num">
                                      <p:cBhvr>
                                        <p:cTn id="7" dur="500" fill="hold"/>
                                        <p:tgtEl>
                                          <p:spTgt spid="139266"/>
                                        </p:tgtEl>
                                        <p:attrNameLst>
                                          <p:attrName>ppt_w</p:attrName>
                                        </p:attrNameLst>
                                      </p:cBhvr>
                                      <p:tavLst>
                                        <p:tav tm="0">
                                          <p:val>
                                            <p:fltVal val="0"/>
                                          </p:val>
                                        </p:tav>
                                        <p:tav tm="100000">
                                          <p:val>
                                            <p:strVal val="#ppt_w"/>
                                          </p:val>
                                        </p:tav>
                                      </p:tavLst>
                                    </p:anim>
                                    <p:anim calcmode="lin" valueType="num">
                                      <p:cBhvr>
                                        <p:cTn id="8" dur="500" fill="hold"/>
                                        <p:tgtEl>
                                          <p:spTgt spid="139266"/>
                                        </p:tgtEl>
                                        <p:attrNameLst>
                                          <p:attrName>ppt_h</p:attrName>
                                        </p:attrNameLst>
                                      </p:cBhvr>
                                      <p:tavLst>
                                        <p:tav tm="0">
                                          <p:val>
                                            <p:fltVal val="0"/>
                                          </p:val>
                                        </p:tav>
                                        <p:tav tm="100000">
                                          <p:val>
                                            <p:strVal val="#ppt_h"/>
                                          </p:val>
                                        </p:tav>
                                      </p:tavLst>
                                    </p:anim>
                                    <p:animEffect transition="in" filter="fade">
                                      <p:cBhvr>
                                        <p:cTn id="9" dur="500"/>
                                        <p:tgtEl>
                                          <p:spTgt spid="139266"/>
                                        </p:tgtEl>
                                      </p:cBhvr>
                                    </p:animEffect>
                                  </p:childTnLst>
                                </p:cTn>
                              </p:par>
                              <p:par>
                                <p:cTn id="10" presetID="53" presetClass="entr" presetSubtype="16" fill="hold" nodeType="withEffect">
                                  <p:stCondLst>
                                    <p:cond delay="0"/>
                                  </p:stCondLst>
                                  <p:childTnLst>
                                    <p:set>
                                      <p:cBhvr>
                                        <p:cTn id="11" dur="1" fill="hold">
                                          <p:stCondLst>
                                            <p:cond delay="0"/>
                                          </p:stCondLst>
                                        </p:cTn>
                                        <p:tgtEl>
                                          <p:spTgt spid="530553"/>
                                        </p:tgtEl>
                                        <p:attrNameLst>
                                          <p:attrName>style.visibility</p:attrName>
                                        </p:attrNameLst>
                                      </p:cBhvr>
                                      <p:to>
                                        <p:strVal val="visible"/>
                                      </p:to>
                                    </p:set>
                                    <p:anim calcmode="lin" valueType="num">
                                      <p:cBhvr>
                                        <p:cTn id="12" dur="500" fill="hold"/>
                                        <p:tgtEl>
                                          <p:spTgt spid="530553"/>
                                        </p:tgtEl>
                                        <p:attrNameLst>
                                          <p:attrName>ppt_w</p:attrName>
                                        </p:attrNameLst>
                                      </p:cBhvr>
                                      <p:tavLst>
                                        <p:tav tm="0">
                                          <p:val>
                                            <p:fltVal val="0"/>
                                          </p:val>
                                        </p:tav>
                                        <p:tav tm="100000">
                                          <p:val>
                                            <p:strVal val="#ppt_w"/>
                                          </p:val>
                                        </p:tav>
                                      </p:tavLst>
                                    </p:anim>
                                    <p:anim calcmode="lin" valueType="num">
                                      <p:cBhvr>
                                        <p:cTn id="13" dur="500" fill="hold"/>
                                        <p:tgtEl>
                                          <p:spTgt spid="530553"/>
                                        </p:tgtEl>
                                        <p:attrNameLst>
                                          <p:attrName>ppt_h</p:attrName>
                                        </p:attrNameLst>
                                      </p:cBhvr>
                                      <p:tavLst>
                                        <p:tav tm="0">
                                          <p:val>
                                            <p:fltVal val="0"/>
                                          </p:val>
                                        </p:tav>
                                        <p:tav tm="100000">
                                          <p:val>
                                            <p:strVal val="#ppt_h"/>
                                          </p:val>
                                        </p:tav>
                                      </p:tavLst>
                                    </p:anim>
                                    <p:animEffect transition="in" filter="fade">
                                      <p:cBhvr>
                                        <p:cTn id="14" dur="500"/>
                                        <p:tgtEl>
                                          <p:spTgt spid="53055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39366"/>
                                        </p:tgtEl>
                                        <p:attrNameLst>
                                          <p:attrName>style.visibility</p:attrName>
                                        </p:attrNameLst>
                                      </p:cBhvr>
                                      <p:to>
                                        <p:strVal val="visible"/>
                                      </p:to>
                                    </p:set>
                                    <p:anim calcmode="lin" valueType="num">
                                      <p:cBhvr>
                                        <p:cTn id="17" dur="500" fill="hold"/>
                                        <p:tgtEl>
                                          <p:spTgt spid="139366"/>
                                        </p:tgtEl>
                                        <p:attrNameLst>
                                          <p:attrName>ppt_w</p:attrName>
                                        </p:attrNameLst>
                                      </p:cBhvr>
                                      <p:tavLst>
                                        <p:tav tm="0">
                                          <p:val>
                                            <p:fltVal val="0"/>
                                          </p:val>
                                        </p:tav>
                                        <p:tav tm="100000">
                                          <p:val>
                                            <p:strVal val="#ppt_w"/>
                                          </p:val>
                                        </p:tav>
                                      </p:tavLst>
                                    </p:anim>
                                    <p:anim calcmode="lin" valueType="num">
                                      <p:cBhvr>
                                        <p:cTn id="18" dur="500" fill="hold"/>
                                        <p:tgtEl>
                                          <p:spTgt spid="139366"/>
                                        </p:tgtEl>
                                        <p:attrNameLst>
                                          <p:attrName>ppt_h</p:attrName>
                                        </p:attrNameLst>
                                      </p:cBhvr>
                                      <p:tavLst>
                                        <p:tav tm="0">
                                          <p:val>
                                            <p:fltVal val="0"/>
                                          </p:val>
                                        </p:tav>
                                        <p:tav tm="100000">
                                          <p:val>
                                            <p:strVal val="#ppt_h"/>
                                          </p:val>
                                        </p:tav>
                                      </p:tavLst>
                                    </p:anim>
                                    <p:animEffect transition="in" filter="fade">
                                      <p:cBhvr>
                                        <p:cTn id="19" dur="500"/>
                                        <p:tgtEl>
                                          <p:spTgt spid="13936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39367"/>
                                        </p:tgtEl>
                                        <p:attrNameLst>
                                          <p:attrName>style.visibility</p:attrName>
                                        </p:attrNameLst>
                                      </p:cBhvr>
                                      <p:to>
                                        <p:strVal val="visible"/>
                                      </p:to>
                                    </p:set>
                                    <p:anim calcmode="lin" valueType="num">
                                      <p:cBhvr>
                                        <p:cTn id="22" dur="500" fill="hold"/>
                                        <p:tgtEl>
                                          <p:spTgt spid="139367"/>
                                        </p:tgtEl>
                                        <p:attrNameLst>
                                          <p:attrName>ppt_w</p:attrName>
                                        </p:attrNameLst>
                                      </p:cBhvr>
                                      <p:tavLst>
                                        <p:tav tm="0">
                                          <p:val>
                                            <p:fltVal val="0"/>
                                          </p:val>
                                        </p:tav>
                                        <p:tav tm="100000">
                                          <p:val>
                                            <p:strVal val="#ppt_w"/>
                                          </p:val>
                                        </p:tav>
                                      </p:tavLst>
                                    </p:anim>
                                    <p:anim calcmode="lin" valueType="num">
                                      <p:cBhvr>
                                        <p:cTn id="23" dur="500" fill="hold"/>
                                        <p:tgtEl>
                                          <p:spTgt spid="139367"/>
                                        </p:tgtEl>
                                        <p:attrNameLst>
                                          <p:attrName>ppt_h</p:attrName>
                                        </p:attrNameLst>
                                      </p:cBhvr>
                                      <p:tavLst>
                                        <p:tav tm="0">
                                          <p:val>
                                            <p:fltVal val="0"/>
                                          </p:val>
                                        </p:tav>
                                        <p:tav tm="100000">
                                          <p:val>
                                            <p:strVal val="#ppt_h"/>
                                          </p:val>
                                        </p:tav>
                                      </p:tavLst>
                                    </p:anim>
                                    <p:animEffect transition="in" filter="fade">
                                      <p:cBhvr>
                                        <p:cTn id="24" dur="500"/>
                                        <p:tgtEl>
                                          <p:spTgt spid="13936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9368"/>
                                        </p:tgtEl>
                                        <p:attrNameLst>
                                          <p:attrName>style.visibility</p:attrName>
                                        </p:attrNameLst>
                                      </p:cBhvr>
                                      <p:to>
                                        <p:strVal val="visible"/>
                                      </p:to>
                                    </p:set>
                                    <p:anim calcmode="lin" valueType="num">
                                      <p:cBhvr>
                                        <p:cTn id="27" dur="500" fill="hold"/>
                                        <p:tgtEl>
                                          <p:spTgt spid="139368"/>
                                        </p:tgtEl>
                                        <p:attrNameLst>
                                          <p:attrName>ppt_w</p:attrName>
                                        </p:attrNameLst>
                                      </p:cBhvr>
                                      <p:tavLst>
                                        <p:tav tm="0">
                                          <p:val>
                                            <p:fltVal val="0"/>
                                          </p:val>
                                        </p:tav>
                                        <p:tav tm="100000">
                                          <p:val>
                                            <p:strVal val="#ppt_w"/>
                                          </p:val>
                                        </p:tav>
                                      </p:tavLst>
                                    </p:anim>
                                    <p:anim calcmode="lin" valueType="num">
                                      <p:cBhvr>
                                        <p:cTn id="28" dur="500" fill="hold"/>
                                        <p:tgtEl>
                                          <p:spTgt spid="139368"/>
                                        </p:tgtEl>
                                        <p:attrNameLst>
                                          <p:attrName>ppt_h</p:attrName>
                                        </p:attrNameLst>
                                      </p:cBhvr>
                                      <p:tavLst>
                                        <p:tav tm="0">
                                          <p:val>
                                            <p:fltVal val="0"/>
                                          </p:val>
                                        </p:tav>
                                        <p:tav tm="100000">
                                          <p:val>
                                            <p:strVal val="#ppt_h"/>
                                          </p:val>
                                        </p:tav>
                                      </p:tavLst>
                                    </p:anim>
                                    <p:animEffect transition="in" filter="fade">
                                      <p:cBhvr>
                                        <p:cTn id="29" dur="500"/>
                                        <p:tgtEl>
                                          <p:spTgt spid="139368"/>
                                        </p:tgtEl>
                                      </p:cBhvr>
                                    </p:animEffect>
                                  </p:childTnLst>
                                </p:cTn>
                              </p:par>
                            </p:childTnLst>
                          </p:cTn>
                        </p:par>
                        <p:par>
                          <p:cTn id="30" fill="hold">
                            <p:stCondLst>
                              <p:cond delay="500"/>
                            </p:stCondLst>
                            <p:childTnLst>
                              <p:par>
                                <p:cTn id="31" presetID="42" presetClass="entr" presetSubtype="0"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anim calcmode="lin" valueType="num">
                                      <p:cBhvr>
                                        <p:cTn id="34" dur="500" fill="hold"/>
                                        <p:tgtEl>
                                          <p:spTgt spid="7"/>
                                        </p:tgtEl>
                                        <p:attrNameLst>
                                          <p:attrName>ppt_x</p:attrName>
                                        </p:attrNameLst>
                                      </p:cBhvr>
                                      <p:tavLst>
                                        <p:tav tm="0">
                                          <p:val>
                                            <p:strVal val="#ppt_x"/>
                                          </p:val>
                                        </p:tav>
                                        <p:tav tm="100000">
                                          <p:val>
                                            <p:strVal val="#ppt_x"/>
                                          </p:val>
                                        </p:tav>
                                      </p:tavLst>
                                    </p:anim>
                                    <p:anim calcmode="lin" valueType="num">
                                      <p:cBhvr>
                                        <p:cTn id="35" dur="500" fill="hold"/>
                                        <p:tgtEl>
                                          <p:spTgt spid="7"/>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52" presetClass="entr" presetSubtype="0" fill="hold" nodeType="afterEffect">
                                  <p:stCondLst>
                                    <p:cond delay="0"/>
                                  </p:stCondLst>
                                  <p:childTnLst>
                                    <p:set>
                                      <p:cBhvr>
                                        <p:cTn id="38" dur="1" fill="hold">
                                          <p:stCondLst>
                                            <p:cond delay="0"/>
                                          </p:stCondLst>
                                        </p:cTn>
                                        <p:tgtEl>
                                          <p:spTgt spid="194623"/>
                                        </p:tgtEl>
                                        <p:attrNameLst>
                                          <p:attrName>style.visibility</p:attrName>
                                        </p:attrNameLst>
                                      </p:cBhvr>
                                      <p:to>
                                        <p:strVal val="visible"/>
                                      </p:to>
                                    </p:set>
                                    <p:animScale>
                                      <p:cBhvr>
                                        <p:cTn id="39" dur="1000" decel="50000" fill="hold">
                                          <p:stCondLst>
                                            <p:cond delay="0"/>
                                          </p:stCondLst>
                                        </p:cTn>
                                        <p:tgtEl>
                                          <p:spTgt spid="19462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0" dur="1000" decel="50000" fill="hold">
                                          <p:stCondLst>
                                            <p:cond delay="0"/>
                                          </p:stCondLst>
                                        </p:cTn>
                                        <p:tgtEl>
                                          <p:spTgt spid="194623"/>
                                        </p:tgtEl>
                                        <p:attrNameLst>
                                          <p:attrName>ppt_x</p:attrName>
                                          <p:attrName>ppt_y</p:attrName>
                                        </p:attrNameLst>
                                      </p:cBhvr>
                                    </p:animMotion>
                                    <p:animEffect transition="in" filter="fade">
                                      <p:cBhvr>
                                        <p:cTn id="41" dur="1000"/>
                                        <p:tgtEl>
                                          <p:spTgt spid="194623"/>
                                        </p:tgtEl>
                                      </p:cBhvr>
                                    </p:animEffect>
                                  </p:childTnLst>
                                </p:cTn>
                              </p:par>
                              <p:par>
                                <p:cTn id="42" presetID="52" presetClass="entr" presetSubtype="0" fill="hold" grpId="0" nodeType="withEffect">
                                  <p:stCondLst>
                                    <p:cond delay="0"/>
                                  </p:stCondLst>
                                  <p:childTnLst>
                                    <p:set>
                                      <p:cBhvr>
                                        <p:cTn id="43" dur="1" fill="hold">
                                          <p:stCondLst>
                                            <p:cond delay="0"/>
                                          </p:stCondLst>
                                        </p:cTn>
                                        <p:tgtEl>
                                          <p:spTgt spid="9"/>
                                        </p:tgtEl>
                                        <p:attrNameLst>
                                          <p:attrName>style.visibility</p:attrName>
                                        </p:attrNameLst>
                                      </p:cBhvr>
                                      <p:to>
                                        <p:strVal val="visible"/>
                                      </p:to>
                                    </p:set>
                                    <p:animScale>
                                      <p:cBhvr>
                                        <p:cTn id="44" dur="1000" decel="50000" fill="hold">
                                          <p:stCondLst>
                                            <p:cond delay="0"/>
                                          </p:stCondLst>
                                        </p:cTn>
                                        <p:tgtEl>
                                          <p:spTgt spid="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5" dur="1000" decel="50000" fill="hold">
                                          <p:stCondLst>
                                            <p:cond delay="0"/>
                                          </p:stCondLst>
                                        </p:cTn>
                                        <p:tgtEl>
                                          <p:spTgt spid="9"/>
                                        </p:tgtEl>
                                        <p:attrNameLst>
                                          <p:attrName>ppt_x</p:attrName>
                                          <p:attrName>ppt_y</p:attrName>
                                        </p:attrNameLst>
                                      </p:cBhvr>
                                    </p:animMotion>
                                    <p:animEffect transition="in" filter="fade">
                                      <p:cBhvr>
                                        <p:cTn id="46" dur="1000"/>
                                        <p:tgtEl>
                                          <p:spTgt spid="9"/>
                                        </p:tgtEl>
                                      </p:cBhvr>
                                    </p:animEffect>
                                  </p:childTnLst>
                                </p:cTn>
                              </p:par>
                              <p:par>
                                <p:cTn id="47" presetID="52" presetClass="entr" presetSubtype="0" fill="hold" nodeType="withEffect">
                                  <p:stCondLst>
                                    <p:cond delay="0"/>
                                  </p:stCondLst>
                                  <p:childTnLst>
                                    <p:set>
                                      <p:cBhvr>
                                        <p:cTn id="48" dur="1" fill="hold">
                                          <p:stCondLst>
                                            <p:cond delay="0"/>
                                          </p:stCondLst>
                                        </p:cTn>
                                        <p:tgtEl>
                                          <p:spTgt spid="12"/>
                                        </p:tgtEl>
                                        <p:attrNameLst>
                                          <p:attrName>style.visibility</p:attrName>
                                        </p:attrNameLst>
                                      </p:cBhvr>
                                      <p:to>
                                        <p:strVal val="visible"/>
                                      </p:to>
                                    </p:set>
                                    <p:animScale>
                                      <p:cBhvr>
                                        <p:cTn id="49" dur="1000" decel="50000" fill="hold">
                                          <p:stCondLst>
                                            <p:cond delay="0"/>
                                          </p:stCondLst>
                                        </p:cTn>
                                        <p:tgtEl>
                                          <p:spTgt spid="1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0" dur="1000" decel="50000" fill="hold">
                                          <p:stCondLst>
                                            <p:cond delay="0"/>
                                          </p:stCondLst>
                                        </p:cTn>
                                        <p:tgtEl>
                                          <p:spTgt spid="12"/>
                                        </p:tgtEl>
                                        <p:attrNameLst>
                                          <p:attrName>ppt_x</p:attrName>
                                          <p:attrName>ppt_y</p:attrName>
                                        </p:attrNameLst>
                                      </p:cBhvr>
                                    </p:animMotion>
                                    <p:animEffect transition="in" filter="fade">
                                      <p:cBhvr>
                                        <p:cTn id="51" dur="1000"/>
                                        <p:tgtEl>
                                          <p:spTgt spid="12"/>
                                        </p:tgtEl>
                                      </p:cBhvr>
                                    </p:animEffect>
                                  </p:childTnLst>
                                </p:cTn>
                              </p:par>
                              <p:par>
                                <p:cTn id="52" presetID="52" presetClass="entr" presetSubtype="0" fill="hold" grpId="0" nodeType="withEffect">
                                  <p:stCondLst>
                                    <p:cond delay="0"/>
                                  </p:stCondLst>
                                  <p:childTnLst>
                                    <p:set>
                                      <p:cBhvr>
                                        <p:cTn id="53" dur="1" fill="hold">
                                          <p:stCondLst>
                                            <p:cond delay="0"/>
                                          </p:stCondLst>
                                        </p:cTn>
                                        <p:tgtEl>
                                          <p:spTgt spid="14"/>
                                        </p:tgtEl>
                                        <p:attrNameLst>
                                          <p:attrName>style.visibility</p:attrName>
                                        </p:attrNameLst>
                                      </p:cBhvr>
                                      <p:to>
                                        <p:strVal val="visible"/>
                                      </p:to>
                                    </p:set>
                                    <p:animScale>
                                      <p:cBhvr>
                                        <p:cTn id="54" dur="1000" decel="50000" fill="hold">
                                          <p:stCondLst>
                                            <p:cond delay="0"/>
                                          </p:stCondLst>
                                        </p:cTn>
                                        <p:tgtEl>
                                          <p:spTgt spid="1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5" dur="1000" decel="50000" fill="hold">
                                          <p:stCondLst>
                                            <p:cond delay="0"/>
                                          </p:stCondLst>
                                        </p:cTn>
                                        <p:tgtEl>
                                          <p:spTgt spid="14"/>
                                        </p:tgtEl>
                                        <p:attrNameLst>
                                          <p:attrName>ppt_x</p:attrName>
                                          <p:attrName>ppt_y</p:attrName>
                                        </p:attrNameLst>
                                      </p:cBhvr>
                                    </p:animMotion>
                                    <p:animEffect transition="in" filter="fade">
                                      <p:cBhvr>
                                        <p:cTn id="56" dur="1000"/>
                                        <p:tgtEl>
                                          <p:spTgt spid="14"/>
                                        </p:tgtEl>
                                      </p:cBhvr>
                                    </p:animEffect>
                                  </p:childTnLst>
                                </p:cTn>
                              </p:par>
                              <p:par>
                                <p:cTn id="57" presetID="52" presetClass="entr" presetSubtype="0"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Scale>
                                      <p:cBhvr>
                                        <p:cTn id="59" dur="1000" decel="50000" fill="hold">
                                          <p:stCondLst>
                                            <p:cond delay="0"/>
                                          </p:stCondLst>
                                        </p:cTn>
                                        <p:tgtEl>
                                          <p:spTgt spid="1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0" dur="1000" decel="50000" fill="hold">
                                          <p:stCondLst>
                                            <p:cond delay="0"/>
                                          </p:stCondLst>
                                        </p:cTn>
                                        <p:tgtEl>
                                          <p:spTgt spid="16"/>
                                        </p:tgtEl>
                                        <p:attrNameLst>
                                          <p:attrName>ppt_x</p:attrName>
                                          <p:attrName>ppt_y</p:attrName>
                                        </p:attrNameLst>
                                      </p:cBhvr>
                                    </p:animMotion>
                                    <p:animEffect transition="in" filter="fade">
                                      <p:cBhvr>
                                        <p:cTn id="61"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266" grpId="0"/>
      <p:bldP spid="139366" grpId="0" bldLvl="0" animBg="1"/>
      <p:bldP spid="139367" grpId="0" bldLvl="0" animBg="1"/>
      <p:bldP spid="139368" grpId="0" bldLvl="0" animBg="1"/>
      <p:bldP spid="9" grpId="0" bldLvl="0" animBg="1"/>
      <p:bldP spid="14" grpId="0"/>
      <p:bldP spid="16"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200711" name="矩形 7"/>
          <p:cNvSpPr/>
          <p:nvPr/>
        </p:nvSpPr>
        <p:spPr>
          <a:xfrm>
            <a:off x="1080562" y="806976"/>
            <a:ext cx="8183610" cy="2231380"/>
          </a:xfrm>
          <a:prstGeom prst="rect">
            <a:avLst/>
          </a:prstGeom>
          <a:noFill/>
          <a:ln w="9525">
            <a:noFill/>
          </a:ln>
        </p:spPr>
        <p:txBody>
          <a:bodyPr wrap="square" anchor="t">
            <a:spAutoFit/>
          </a:bodyPr>
          <a:lstStyle/>
          <a:p>
            <a:pPr>
              <a:lnSpc>
                <a:spcPct val="150000"/>
              </a:lnSpc>
            </a:pPr>
            <a:r>
              <a:rPr lang="zh-CN" altLang="en-US" sz="1900" b="1" dirty="0">
                <a:solidFill>
                  <a:srgbClr val="404040"/>
                </a:solidFill>
                <a:latin typeface="微软雅黑" panose="020B0503020204020204" pitchFamily="34" charset="-122"/>
                <a:ea typeface="微软雅黑" panose="020B0503020204020204" pitchFamily="34" charset="-122"/>
              </a:rPr>
              <a:t>对于不可承受的风险，必须立即采取措施；下可承受的危险，不必采取措施，但需要监测来确保控制措施的有效性得以维持；属于要尽可能降低的危险，组织当在保证守法的前提下，根据职业安全卫生方针和组织的经济技术实力来确定是否采取措施减低风险，并在选择要采取措施的风险时，应用成本——效益分析和成本——有效性分析</a:t>
            </a:r>
          </a:p>
        </p:txBody>
      </p:sp>
      <p:pic>
        <p:nvPicPr>
          <p:cNvPr id="200712" name="图片 8"/>
          <p:cNvPicPr>
            <a:picLocks noChangeAspect="1"/>
          </p:cNvPicPr>
          <p:nvPr/>
        </p:nvPicPr>
        <p:blipFill>
          <a:blip r:embed="rId5"/>
          <a:stretch>
            <a:fillRect/>
          </a:stretch>
        </p:blipFill>
        <p:spPr>
          <a:xfrm>
            <a:off x="1060137" y="2993514"/>
            <a:ext cx="8362751" cy="2045902"/>
          </a:xfrm>
          <a:prstGeom prst="rect">
            <a:avLst/>
          </a:prstGeom>
          <a:noFill/>
          <a:ln w="9525">
            <a:noFill/>
          </a:ln>
        </p:spPr>
      </p:pic>
      <p:pic>
        <p:nvPicPr>
          <p:cNvPr id="200713" name="图片 9" descr="C:\Documents and Settings\Administrator\桌面\职业人士 (30).jpg职业人士 (30)"/>
          <p:cNvPicPr>
            <a:picLocks noChangeAspect="1"/>
          </p:cNvPicPr>
          <p:nvPr/>
        </p:nvPicPr>
        <p:blipFill>
          <a:blip r:embed="rId6">
            <a:clrChange>
              <a:clrFrom>
                <a:srgbClr val="FFFFFF">
                  <a:alpha val="100000"/>
                </a:srgbClr>
              </a:clrFrom>
              <a:clrTo>
                <a:srgbClr val="FFFFFF">
                  <a:alpha val="100000"/>
                  <a:alpha val="0"/>
                </a:srgbClr>
              </a:clrTo>
            </a:clrChange>
          </a:blip>
          <a:srcRect/>
          <a:stretch>
            <a:fillRect/>
          </a:stretch>
        </p:blipFill>
        <p:spPr>
          <a:xfrm>
            <a:off x="1031001" y="5048118"/>
            <a:ext cx="1506441" cy="1442744"/>
          </a:xfrm>
          <a:prstGeom prst="rect">
            <a:avLst/>
          </a:prstGeom>
          <a:noFill/>
          <a:ln w="9525">
            <a:noFill/>
          </a:ln>
          <a:scene3d>
            <a:camera prst="orthographicFront">
              <a:rot lat="0" lon="10800000" rev="0"/>
            </a:camera>
            <a:lightRig rig="threePt" dir="t"/>
          </a:scene3d>
        </p:spPr>
      </p:pic>
      <p:pic>
        <p:nvPicPr>
          <p:cNvPr id="200714" name="图片 10"/>
          <p:cNvPicPr>
            <a:picLocks noChangeAspect="1"/>
          </p:cNvPicPr>
          <p:nvPr/>
        </p:nvPicPr>
        <p:blipFill>
          <a:blip r:embed="rId7"/>
          <a:stretch>
            <a:fillRect/>
          </a:stretch>
        </p:blipFill>
        <p:spPr>
          <a:xfrm>
            <a:off x="9590312" y="969377"/>
            <a:ext cx="2641926" cy="4071714"/>
          </a:xfrm>
          <a:prstGeom prst="rect">
            <a:avLst/>
          </a:prstGeom>
          <a:noFill/>
          <a:ln w="9525">
            <a:noFill/>
          </a:ln>
        </p:spPr>
      </p:pic>
      <p:sp>
        <p:nvSpPr>
          <p:cNvPr id="200715" name="矩形 11"/>
          <p:cNvSpPr/>
          <p:nvPr/>
        </p:nvSpPr>
        <p:spPr>
          <a:xfrm>
            <a:off x="2379427" y="5163308"/>
            <a:ext cx="9904712" cy="1392613"/>
          </a:xfrm>
          <a:prstGeom prst="rect">
            <a:avLst/>
          </a:prstGeom>
          <a:noFill/>
          <a:ln w="9525">
            <a:noFill/>
          </a:ln>
        </p:spPr>
        <p:txBody>
          <a:bodyPr wrap="square" lIns="128577" tIns="64288" rIns="128577" bIns="64288" anchor="t">
            <a:spAutoFit/>
          </a:bodyPr>
          <a:lstStyle/>
          <a:p>
            <a:pPr>
              <a:lnSpc>
                <a:spcPct val="150000"/>
              </a:lnSpc>
            </a:pPr>
            <a:r>
              <a:rPr lang="en-US" altLang="zh-CN" sz="1900" b="1" dirty="0">
                <a:solidFill>
                  <a:schemeClr val="accent2"/>
                </a:solidFill>
                <a:latin typeface="微软雅黑" panose="020B0503020204020204" pitchFamily="34" charset="-122"/>
                <a:ea typeface="微软雅黑" panose="020B0503020204020204" pitchFamily="34" charset="-122"/>
              </a:rPr>
              <a:t>风险控制是指采取各种措施和方法，消灭或减少风险事件发生的各种可能性，或者减少风险事件发生时造成的损失</a:t>
            </a:r>
            <a:r>
              <a:rPr lang="zh-CN" altLang="en-US" sz="1900" b="1" dirty="0">
                <a:solidFill>
                  <a:schemeClr val="accent2"/>
                </a:solidFill>
                <a:latin typeface="微软雅黑" panose="020B0503020204020204" pitchFamily="34" charset="-122"/>
                <a:ea typeface="微软雅黑" panose="020B0503020204020204" pitchFamily="34" charset="-122"/>
              </a:rPr>
              <a:t>，</a:t>
            </a:r>
            <a:r>
              <a:rPr lang="en-US" altLang="zh-CN" sz="1900" b="1" dirty="0">
                <a:solidFill>
                  <a:schemeClr val="accent2"/>
                </a:solidFill>
                <a:latin typeface="微软雅黑" panose="020B0503020204020204" pitchFamily="34" charset="-122"/>
                <a:ea typeface="微软雅黑" panose="020B0503020204020204" pitchFamily="34" charset="-122"/>
              </a:rPr>
              <a:t>风险总是存在的，减小风险事件发生的可能性把损失控制在一定范围内，避免在风险事件发生时带来难以承担的损失</a:t>
            </a:r>
          </a:p>
        </p:txBody>
      </p:sp>
      <p:sp>
        <p:nvSpPr>
          <p:cNvPr id="10"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00713"/>
                                        </p:tgtEl>
                                        <p:attrNameLst>
                                          <p:attrName>style.visibility</p:attrName>
                                        </p:attrNameLst>
                                      </p:cBhvr>
                                      <p:to>
                                        <p:strVal val="visible"/>
                                      </p:to>
                                    </p:set>
                                    <p:animEffect transition="in" filter="fade">
                                      <p:cBhvr>
                                        <p:cTn id="7" dur="1000"/>
                                        <p:tgtEl>
                                          <p:spTgt spid="200713"/>
                                        </p:tgtEl>
                                      </p:cBhvr>
                                    </p:animEffect>
                                    <p:anim calcmode="lin" valueType="num">
                                      <p:cBhvr>
                                        <p:cTn id="8" dur="1000" fill="hold"/>
                                        <p:tgtEl>
                                          <p:spTgt spid="200713"/>
                                        </p:tgtEl>
                                        <p:attrNameLst>
                                          <p:attrName>ppt_x</p:attrName>
                                        </p:attrNameLst>
                                      </p:cBhvr>
                                      <p:tavLst>
                                        <p:tav tm="0">
                                          <p:val>
                                            <p:strVal val="#ppt_x"/>
                                          </p:val>
                                        </p:tav>
                                        <p:tav tm="100000">
                                          <p:val>
                                            <p:strVal val="#ppt_x"/>
                                          </p:val>
                                        </p:tav>
                                      </p:tavLst>
                                    </p:anim>
                                    <p:anim calcmode="lin" valueType="num">
                                      <p:cBhvr>
                                        <p:cTn id="9" dur="1000" fill="hold"/>
                                        <p:tgtEl>
                                          <p:spTgt spid="20071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00715"/>
                                        </p:tgtEl>
                                        <p:attrNameLst>
                                          <p:attrName>style.visibility</p:attrName>
                                        </p:attrNameLst>
                                      </p:cBhvr>
                                      <p:to>
                                        <p:strVal val="visible"/>
                                      </p:to>
                                    </p:set>
                                    <p:animEffect transition="in" filter="fade">
                                      <p:cBhvr>
                                        <p:cTn id="12" dur="1000"/>
                                        <p:tgtEl>
                                          <p:spTgt spid="200715"/>
                                        </p:tgtEl>
                                      </p:cBhvr>
                                    </p:animEffect>
                                    <p:anim calcmode="lin" valueType="num">
                                      <p:cBhvr>
                                        <p:cTn id="13" dur="1000" fill="hold"/>
                                        <p:tgtEl>
                                          <p:spTgt spid="200715"/>
                                        </p:tgtEl>
                                        <p:attrNameLst>
                                          <p:attrName>ppt_x</p:attrName>
                                        </p:attrNameLst>
                                      </p:cBhvr>
                                      <p:tavLst>
                                        <p:tav tm="0">
                                          <p:val>
                                            <p:strVal val="#ppt_x"/>
                                          </p:val>
                                        </p:tav>
                                        <p:tav tm="100000">
                                          <p:val>
                                            <p:strVal val="#ppt_x"/>
                                          </p:val>
                                        </p:tav>
                                      </p:tavLst>
                                    </p:anim>
                                    <p:anim calcmode="lin" valueType="num">
                                      <p:cBhvr>
                                        <p:cTn id="14" dur="1000" fill="hold"/>
                                        <p:tgtEl>
                                          <p:spTgt spid="200715"/>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2" presetClass="entr" presetSubtype="8" fill="hold" nodeType="afterEffect">
                                  <p:stCondLst>
                                    <p:cond delay="0"/>
                                  </p:stCondLst>
                                  <p:childTnLst>
                                    <p:set>
                                      <p:cBhvr>
                                        <p:cTn id="17" dur="1" fill="hold">
                                          <p:stCondLst>
                                            <p:cond delay="0"/>
                                          </p:stCondLst>
                                        </p:cTn>
                                        <p:tgtEl>
                                          <p:spTgt spid="200712"/>
                                        </p:tgtEl>
                                        <p:attrNameLst>
                                          <p:attrName>style.visibility</p:attrName>
                                        </p:attrNameLst>
                                      </p:cBhvr>
                                      <p:to>
                                        <p:strVal val="visible"/>
                                      </p:to>
                                    </p:set>
                                    <p:animEffect transition="in" filter="wipe(left)">
                                      <p:cBhvr>
                                        <p:cTn id="18" dur="500"/>
                                        <p:tgtEl>
                                          <p:spTgt spid="200712"/>
                                        </p:tgtEl>
                                      </p:cBhvr>
                                    </p:animEffect>
                                  </p:childTnLst>
                                </p:cTn>
                              </p:par>
                            </p:childTnLst>
                          </p:cTn>
                        </p:par>
                        <p:par>
                          <p:cTn id="19" fill="hold">
                            <p:stCondLst>
                              <p:cond delay="1500"/>
                            </p:stCondLst>
                            <p:childTnLst>
                              <p:par>
                                <p:cTn id="20" presetID="42" presetClass="entr" presetSubtype="0" fill="hold" nodeType="afterEffect">
                                  <p:stCondLst>
                                    <p:cond delay="0"/>
                                  </p:stCondLst>
                                  <p:childTnLst>
                                    <p:set>
                                      <p:cBhvr>
                                        <p:cTn id="21" dur="1" fill="hold">
                                          <p:stCondLst>
                                            <p:cond delay="0"/>
                                          </p:stCondLst>
                                        </p:cTn>
                                        <p:tgtEl>
                                          <p:spTgt spid="200714"/>
                                        </p:tgtEl>
                                        <p:attrNameLst>
                                          <p:attrName>style.visibility</p:attrName>
                                        </p:attrNameLst>
                                      </p:cBhvr>
                                      <p:to>
                                        <p:strVal val="visible"/>
                                      </p:to>
                                    </p:set>
                                    <p:animEffect transition="in" filter="fade">
                                      <p:cBhvr>
                                        <p:cTn id="22" dur="1000"/>
                                        <p:tgtEl>
                                          <p:spTgt spid="200714"/>
                                        </p:tgtEl>
                                      </p:cBhvr>
                                    </p:animEffect>
                                    <p:anim calcmode="lin" valueType="num">
                                      <p:cBhvr>
                                        <p:cTn id="23" dur="1000" fill="hold"/>
                                        <p:tgtEl>
                                          <p:spTgt spid="200714"/>
                                        </p:tgtEl>
                                        <p:attrNameLst>
                                          <p:attrName>ppt_x</p:attrName>
                                        </p:attrNameLst>
                                      </p:cBhvr>
                                      <p:tavLst>
                                        <p:tav tm="0">
                                          <p:val>
                                            <p:strVal val="#ppt_x"/>
                                          </p:val>
                                        </p:tav>
                                        <p:tav tm="100000">
                                          <p:val>
                                            <p:strVal val="#ppt_x"/>
                                          </p:val>
                                        </p:tav>
                                      </p:tavLst>
                                    </p:anim>
                                    <p:anim calcmode="lin" valueType="num">
                                      <p:cBhvr>
                                        <p:cTn id="24" dur="1000" fill="hold"/>
                                        <p:tgtEl>
                                          <p:spTgt spid="200714"/>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2" presetClass="entr" presetSubtype="0" fill="hold" grpId="0" nodeType="afterEffect">
                                  <p:stCondLst>
                                    <p:cond delay="0"/>
                                  </p:stCondLst>
                                  <p:childTnLst>
                                    <p:set>
                                      <p:cBhvr>
                                        <p:cTn id="27" dur="1" fill="hold">
                                          <p:stCondLst>
                                            <p:cond delay="0"/>
                                          </p:stCondLst>
                                        </p:cTn>
                                        <p:tgtEl>
                                          <p:spTgt spid="200711"/>
                                        </p:tgtEl>
                                        <p:attrNameLst>
                                          <p:attrName>style.visibility</p:attrName>
                                        </p:attrNameLst>
                                      </p:cBhvr>
                                      <p:to>
                                        <p:strVal val="visible"/>
                                      </p:to>
                                    </p:set>
                                    <p:animScale>
                                      <p:cBhvr>
                                        <p:cTn id="28" dur="1000" decel="50000" fill="hold">
                                          <p:stCondLst>
                                            <p:cond delay="0"/>
                                          </p:stCondLst>
                                        </p:cTn>
                                        <p:tgtEl>
                                          <p:spTgt spid="200711"/>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9" dur="1000" decel="50000" fill="hold">
                                          <p:stCondLst>
                                            <p:cond delay="0"/>
                                          </p:stCondLst>
                                        </p:cTn>
                                        <p:tgtEl>
                                          <p:spTgt spid="200711"/>
                                        </p:tgtEl>
                                        <p:attrNameLst>
                                          <p:attrName>ppt_x</p:attrName>
                                          <p:attrName>ppt_y</p:attrName>
                                        </p:attrNameLst>
                                      </p:cBhvr>
                                    </p:animMotion>
                                    <p:animEffect transition="in" filter="fade">
                                      <p:cBhvr>
                                        <p:cTn id="30" dur="1000"/>
                                        <p:tgtEl>
                                          <p:spTgt spid="2007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711" grpId="0"/>
      <p:bldP spid="200715"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733736" y="949909"/>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风险控制</a:t>
            </a:r>
          </a:p>
        </p:txBody>
      </p:sp>
      <p:grpSp>
        <p:nvGrpSpPr>
          <p:cNvPr id="92162" name="组合 129026"/>
          <p:cNvGrpSpPr/>
          <p:nvPr/>
        </p:nvGrpSpPr>
        <p:grpSpPr>
          <a:xfrm>
            <a:off x="884344" y="1555356"/>
            <a:ext cx="11811655" cy="5024347"/>
            <a:chOff x="-525" y="134"/>
            <a:chExt cx="6465" cy="2518"/>
          </a:xfrm>
        </p:grpSpPr>
        <p:grpSp>
          <p:nvGrpSpPr>
            <p:cNvPr id="69635" name="组合 129027"/>
            <p:cNvGrpSpPr/>
            <p:nvPr/>
          </p:nvGrpSpPr>
          <p:grpSpPr>
            <a:xfrm>
              <a:off x="1080" y="146"/>
              <a:ext cx="4860" cy="2506"/>
              <a:chOff x="0" y="-7"/>
              <a:chExt cx="4860" cy="2506"/>
            </a:xfrm>
          </p:grpSpPr>
          <p:sp>
            <p:nvSpPr>
              <p:cNvPr id="69636" name="Text Box 5"/>
              <p:cNvSpPr txBox="1"/>
              <p:nvPr/>
            </p:nvSpPr>
            <p:spPr>
              <a:xfrm>
                <a:off x="3780" y="-7"/>
                <a:ext cx="1080" cy="312"/>
              </a:xfrm>
              <a:prstGeom prst="rect">
                <a:avLst/>
              </a:prstGeom>
              <a:solidFill>
                <a:srgbClr val="7F7F7F"/>
              </a:solidFill>
              <a:ln w="9525" cap="flat" cmpd="sng">
                <a:solidFill>
                  <a:srgbClr val="354B5E"/>
                </a:solidFill>
                <a:prstDash val="solid"/>
                <a:miter/>
                <a:headEnd type="none" w="med" len="med"/>
                <a:tailEnd type="none" w="med" len="med"/>
              </a:ln>
            </p:spPr>
            <p:txBody>
              <a:bodyPr lIns="37967" tIns="0" rIns="0" bIns="0" anchor="ctr"/>
              <a:lstStyle/>
              <a:p>
                <a:pPr algn="ctr" eaLnBrk="0" hangingPunct="0"/>
                <a:r>
                  <a:rPr lang="zh-CN" altLang="en-US" sz="2530" b="1" dirty="0">
                    <a:solidFill>
                      <a:schemeClr val="bg1"/>
                    </a:solidFill>
                    <a:latin typeface="Times New Roman" panose="02020603050405020304" pitchFamily="18" charset="0"/>
                    <a:ea typeface="微软雅黑" panose="020B0503020204020204" pitchFamily="34" charset="-122"/>
                  </a:rPr>
                  <a:t>个体防护</a:t>
                </a:r>
              </a:p>
            </p:txBody>
          </p:sp>
          <p:sp>
            <p:nvSpPr>
              <p:cNvPr id="69637" name="Text Box 6"/>
              <p:cNvSpPr txBox="1"/>
              <p:nvPr/>
            </p:nvSpPr>
            <p:spPr>
              <a:xfrm>
                <a:off x="3240" y="305"/>
                <a:ext cx="1620" cy="312"/>
              </a:xfrm>
              <a:prstGeom prst="rect">
                <a:avLst/>
              </a:prstGeom>
              <a:solidFill>
                <a:schemeClr val="accent2"/>
              </a:solidFill>
              <a:ln w="9525" cap="flat" cmpd="sng">
                <a:solidFill>
                  <a:srgbClr val="354B5E"/>
                </a:solidFill>
                <a:prstDash val="solid"/>
                <a:miter/>
                <a:headEnd type="none" w="med" len="med"/>
                <a:tailEnd type="none" w="med" len="med"/>
              </a:ln>
            </p:spPr>
            <p:txBody>
              <a:bodyPr lIns="37967" tIns="0" rIns="0" bIns="0" anchor="ctr"/>
              <a:lstStyle/>
              <a:p>
                <a:pPr algn="ctr" eaLnBrk="0" hangingPunct="0"/>
                <a:r>
                  <a:rPr lang="zh-CN" altLang="en-US" sz="2530" b="1" dirty="0">
                    <a:solidFill>
                      <a:schemeClr val="bg1"/>
                    </a:solidFill>
                    <a:latin typeface="Times New Roman" panose="02020603050405020304" pitchFamily="18" charset="0"/>
                    <a:ea typeface="微软雅黑" panose="020B0503020204020204" pitchFamily="34" charset="-122"/>
                  </a:rPr>
                  <a:t>管理控制</a:t>
                </a:r>
              </a:p>
            </p:txBody>
          </p:sp>
          <p:sp>
            <p:nvSpPr>
              <p:cNvPr id="69638" name="Text Box 7"/>
              <p:cNvSpPr txBox="1"/>
              <p:nvPr/>
            </p:nvSpPr>
            <p:spPr>
              <a:xfrm>
                <a:off x="2700" y="618"/>
                <a:ext cx="2160" cy="312"/>
              </a:xfrm>
              <a:prstGeom prst="rect">
                <a:avLst/>
              </a:prstGeom>
              <a:solidFill>
                <a:srgbClr val="7F7F7F"/>
              </a:solidFill>
              <a:ln w="6350" cap="flat" cmpd="sng">
                <a:solidFill>
                  <a:srgbClr val="354B5E"/>
                </a:solidFill>
                <a:prstDash val="solid"/>
                <a:miter/>
                <a:headEnd type="none" w="med" len="med"/>
                <a:tailEnd type="none" w="med" len="med"/>
              </a:ln>
            </p:spPr>
            <p:txBody>
              <a:bodyPr lIns="37967" tIns="0" rIns="0" bIns="0" anchor="ctr"/>
              <a:lstStyle/>
              <a:p>
                <a:pPr algn="ctr" eaLnBrk="0" hangingPunct="0"/>
                <a:r>
                  <a:rPr lang="zh-CN" altLang="en-US" sz="2530" b="1" dirty="0">
                    <a:solidFill>
                      <a:schemeClr val="bg1"/>
                    </a:solidFill>
                    <a:latin typeface="Times New Roman" panose="02020603050405020304" pitchFamily="18" charset="0"/>
                    <a:ea typeface="微软雅黑" panose="020B0503020204020204" pitchFamily="34" charset="-122"/>
                  </a:rPr>
                  <a:t>工程技术控制</a:t>
                </a:r>
              </a:p>
            </p:txBody>
          </p:sp>
          <p:sp>
            <p:nvSpPr>
              <p:cNvPr id="69639" name="Text Box 8"/>
              <p:cNvSpPr txBox="1"/>
              <p:nvPr/>
            </p:nvSpPr>
            <p:spPr>
              <a:xfrm>
                <a:off x="2160" y="933"/>
                <a:ext cx="2700" cy="312"/>
              </a:xfrm>
              <a:prstGeom prst="rect">
                <a:avLst/>
              </a:prstGeom>
              <a:solidFill>
                <a:schemeClr val="accent2"/>
              </a:solidFill>
              <a:ln w="12700" cap="flat" cmpd="sng">
                <a:solidFill>
                  <a:srgbClr val="324456"/>
                </a:solidFill>
                <a:prstDash val="solid"/>
                <a:miter/>
                <a:headEnd type="none" w="med" len="med"/>
                <a:tailEnd type="none" w="med" len="med"/>
              </a:ln>
            </p:spPr>
            <p:txBody>
              <a:bodyPr lIns="37967" tIns="0" rIns="0" bIns="0" anchor="ctr"/>
              <a:lstStyle/>
              <a:p>
                <a:pPr algn="ctr" eaLnBrk="0" hangingPunct="0"/>
                <a:r>
                  <a:rPr lang="zh-CN" altLang="en-US" sz="2530" b="1" dirty="0">
                    <a:solidFill>
                      <a:schemeClr val="bg1"/>
                    </a:solidFill>
                    <a:latin typeface="Times New Roman" panose="02020603050405020304" pitchFamily="18" charset="0"/>
                    <a:ea typeface="微软雅黑" panose="020B0503020204020204" pitchFamily="34" charset="-122"/>
                  </a:rPr>
                  <a:t>限制危害</a:t>
                </a:r>
              </a:p>
            </p:txBody>
          </p:sp>
          <p:sp>
            <p:nvSpPr>
              <p:cNvPr id="69640" name="Text Box 9"/>
              <p:cNvSpPr txBox="1"/>
              <p:nvPr/>
            </p:nvSpPr>
            <p:spPr>
              <a:xfrm>
                <a:off x="1620" y="1251"/>
                <a:ext cx="3240" cy="312"/>
              </a:xfrm>
              <a:prstGeom prst="rect">
                <a:avLst/>
              </a:prstGeom>
              <a:solidFill>
                <a:srgbClr val="7F7F7F"/>
              </a:solidFill>
              <a:ln w="9525" cap="flat" cmpd="sng">
                <a:solidFill>
                  <a:srgbClr val="354B5E"/>
                </a:solidFill>
                <a:prstDash val="solid"/>
                <a:miter/>
                <a:headEnd type="none" w="med" len="med"/>
                <a:tailEnd type="none" w="med" len="med"/>
              </a:ln>
            </p:spPr>
            <p:txBody>
              <a:bodyPr lIns="37967" tIns="0" rIns="0" bIns="0" anchor="ctr"/>
              <a:lstStyle/>
              <a:p>
                <a:pPr algn="ctr" eaLnBrk="0" hangingPunct="0"/>
                <a:r>
                  <a:rPr lang="zh-CN" altLang="en-US" sz="2530" b="1" dirty="0">
                    <a:solidFill>
                      <a:schemeClr val="bg1"/>
                    </a:solidFill>
                    <a:latin typeface="Times New Roman" panose="02020603050405020304" pitchFamily="18" charset="0"/>
                    <a:ea typeface="微软雅黑" panose="020B0503020204020204" pitchFamily="34" charset="-122"/>
                  </a:rPr>
                  <a:t>隔离人员或危险源</a:t>
                </a:r>
              </a:p>
            </p:txBody>
          </p:sp>
          <p:sp>
            <p:nvSpPr>
              <p:cNvPr id="69641" name="Text Box 10"/>
              <p:cNvSpPr txBox="1"/>
              <p:nvPr/>
            </p:nvSpPr>
            <p:spPr>
              <a:xfrm>
                <a:off x="1080" y="1563"/>
                <a:ext cx="3780" cy="312"/>
              </a:xfrm>
              <a:prstGeom prst="rect">
                <a:avLst/>
              </a:prstGeom>
              <a:solidFill>
                <a:schemeClr val="accent2"/>
              </a:solidFill>
              <a:ln w="9525" cap="flat" cmpd="sng">
                <a:solidFill>
                  <a:srgbClr val="354B5E"/>
                </a:solidFill>
                <a:prstDash val="solid"/>
                <a:miter/>
                <a:headEnd type="none" w="med" len="med"/>
                <a:tailEnd type="none" w="med" len="med"/>
              </a:ln>
            </p:spPr>
            <p:txBody>
              <a:bodyPr lIns="37967" tIns="0" rIns="0" bIns="0" anchor="ctr"/>
              <a:lstStyle/>
              <a:p>
                <a:pPr algn="ctr" eaLnBrk="0" hangingPunct="0"/>
                <a:r>
                  <a:rPr lang="zh-CN" altLang="en-US" sz="2530" b="1" dirty="0">
                    <a:solidFill>
                      <a:schemeClr val="bg1"/>
                    </a:solidFill>
                    <a:latin typeface="Times New Roman" panose="02020603050405020304" pitchFamily="18" charset="0"/>
                    <a:ea typeface="微软雅黑" panose="020B0503020204020204" pitchFamily="34" charset="-122"/>
                  </a:rPr>
                  <a:t>修改程序以减轻危险性</a:t>
                </a:r>
              </a:p>
            </p:txBody>
          </p:sp>
          <p:sp>
            <p:nvSpPr>
              <p:cNvPr id="69642" name="Text Box 11"/>
              <p:cNvSpPr txBox="1"/>
              <p:nvPr/>
            </p:nvSpPr>
            <p:spPr>
              <a:xfrm>
                <a:off x="540" y="1875"/>
                <a:ext cx="4320" cy="312"/>
              </a:xfrm>
              <a:prstGeom prst="rect">
                <a:avLst/>
              </a:prstGeom>
              <a:solidFill>
                <a:srgbClr val="7F7F7F"/>
              </a:solidFill>
              <a:ln w="9525" cap="flat" cmpd="sng">
                <a:solidFill>
                  <a:srgbClr val="354B5E"/>
                </a:solidFill>
                <a:prstDash val="solid"/>
                <a:miter/>
                <a:headEnd type="none" w="med" len="med"/>
                <a:tailEnd type="none" w="med" len="med"/>
              </a:ln>
            </p:spPr>
            <p:txBody>
              <a:bodyPr lIns="37967" tIns="0" rIns="0" bIns="0" anchor="ctr"/>
              <a:lstStyle/>
              <a:p>
                <a:pPr algn="ctr" eaLnBrk="0" hangingPunct="0"/>
                <a:r>
                  <a:rPr lang="zh-CN" altLang="en-US" sz="2530" b="1" dirty="0">
                    <a:solidFill>
                      <a:schemeClr val="bg1"/>
                    </a:solidFill>
                    <a:latin typeface="Times New Roman" panose="02020603050405020304" pitchFamily="18" charset="0"/>
                    <a:ea typeface="微软雅黑" panose="020B0503020204020204" pitchFamily="34" charset="-122"/>
                  </a:rPr>
                  <a:t>改使用危险源性较低的物质   </a:t>
                </a:r>
              </a:p>
            </p:txBody>
          </p:sp>
          <p:sp>
            <p:nvSpPr>
              <p:cNvPr id="69643" name="Text Box 12"/>
              <p:cNvSpPr txBox="1"/>
              <p:nvPr/>
            </p:nvSpPr>
            <p:spPr>
              <a:xfrm>
                <a:off x="0" y="2187"/>
                <a:ext cx="4860" cy="312"/>
              </a:xfrm>
              <a:prstGeom prst="rect">
                <a:avLst/>
              </a:prstGeom>
              <a:solidFill>
                <a:schemeClr val="accent2"/>
              </a:solidFill>
              <a:ln w="9525" cap="flat" cmpd="sng">
                <a:solidFill>
                  <a:schemeClr val="tx2"/>
                </a:solidFill>
                <a:prstDash val="solid"/>
                <a:miter/>
                <a:headEnd type="none" w="med" len="med"/>
                <a:tailEnd type="none" w="med" len="med"/>
              </a:ln>
            </p:spPr>
            <p:txBody>
              <a:bodyPr lIns="37967" tIns="0" rIns="0" bIns="0" anchor="ctr"/>
              <a:lstStyle/>
              <a:p>
                <a:pPr algn="ctr" eaLnBrk="0" hangingPunct="0"/>
                <a:r>
                  <a:rPr lang="zh-CN" altLang="en-US" sz="2530" b="1" dirty="0">
                    <a:solidFill>
                      <a:schemeClr val="bg1"/>
                    </a:solidFill>
                    <a:latin typeface="Times New Roman" panose="02020603050405020304" pitchFamily="18" charset="0"/>
                    <a:ea typeface="微软雅黑" panose="020B0503020204020204" pitchFamily="34" charset="-122"/>
                  </a:rPr>
                  <a:t>停止使用危险性物质，或以无害物代替</a:t>
                </a:r>
              </a:p>
            </p:txBody>
          </p:sp>
        </p:grpSp>
        <p:sp>
          <p:nvSpPr>
            <p:cNvPr id="69644" name="Text Box 13"/>
            <p:cNvSpPr txBox="1"/>
            <p:nvPr/>
          </p:nvSpPr>
          <p:spPr>
            <a:xfrm>
              <a:off x="-525" y="1093"/>
              <a:ext cx="1080" cy="312"/>
            </a:xfrm>
            <a:prstGeom prst="rect">
              <a:avLst/>
            </a:prstGeom>
            <a:noFill/>
            <a:ln w="9525">
              <a:noFill/>
            </a:ln>
          </p:spPr>
          <p:txBody>
            <a:bodyPr lIns="0" tIns="0" rIns="0" bIns="0" anchor="t"/>
            <a:lstStyle/>
            <a:p>
              <a:pPr algn="ctr" eaLnBrk="0" hangingPunct="0"/>
              <a:r>
                <a:rPr lang="zh-CN" altLang="en-US" sz="2530" b="1" dirty="0">
                  <a:solidFill>
                    <a:srgbClr val="404040"/>
                  </a:solidFill>
                  <a:latin typeface="Times New Roman" panose="02020603050405020304" pitchFamily="18" charset="0"/>
                  <a:ea typeface="微软雅黑" panose="020B0503020204020204" pitchFamily="34" charset="-122"/>
                </a:rPr>
                <a:t>降低风险</a:t>
              </a:r>
            </a:p>
          </p:txBody>
        </p:sp>
        <p:sp>
          <p:nvSpPr>
            <p:cNvPr id="69645" name="Text Box 14"/>
            <p:cNvSpPr txBox="1"/>
            <p:nvPr/>
          </p:nvSpPr>
          <p:spPr>
            <a:xfrm>
              <a:off x="-525" y="2320"/>
              <a:ext cx="1080" cy="312"/>
            </a:xfrm>
            <a:prstGeom prst="rect">
              <a:avLst/>
            </a:prstGeom>
            <a:noFill/>
            <a:ln w="9525">
              <a:noFill/>
            </a:ln>
          </p:spPr>
          <p:txBody>
            <a:bodyPr lIns="0" tIns="0" rIns="0" bIns="0" anchor="t"/>
            <a:lstStyle/>
            <a:p>
              <a:pPr algn="ctr" eaLnBrk="0" hangingPunct="0"/>
              <a:r>
                <a:rPr lang="zh-CN" altLang="en-US" sz="2530" b="1" dirty="0">
                  <a:solidFill>
                    <a:srgbClr val="404040"/>
                  </a:solidFill>
                  <a:latin typeface="Times New Roman" panose="02020603050405020304" pitchFamily="18" charset="0"/>
                  <a:ea typeface="微软雅黑" panose="020B0503020204020204" pitchFamily="34" charset="-122"/>
                </a:rPr>
                <a:t>消除风险</a:t>
              </a:r>
            </a:p>
          </p:txBody>
        </p:sp>
        <p:sp>
          <p:nvSpPr>
            <p:cNvPr id="69646" name="Text Box 15"/>
            <p:cNvSpPr txBox="1"/>
            <p:nvPr/>
          </p:nvSpPr>
          <p:spPr>
            <a:xfrm>
              <a:off x="-525" y="134"/>
              <a:ext cx="1080" cy="312"/>
            </a:xfrm>
            <a:prstGeom prst="rect">
              <a:avLst/>
            </a:prstGeom>
            <a:noFill/>
            <a:ln w="9525">
              <a:noFill/>
            </a:ln>
          </p:spPr>
          <p:txBody>
            <a:bodyPr lIns="0" tIns="0" rIns="0" bIns="0" anchor="t"/>
            <a:lstStyle/>
            <a:p>
              <a:pPr algn="ctr" eaLnBrk="0" hangingPunct="0"/>
              <a:r>
                <a:rPr lang="zh-CN" altLang="en-US" sz="2530" b="1" dirty="0">
                  <a:solidFill>
                    <a:srgbClr val="404040"/>
                  </a:solidFill>
                  <a:latin typeface="Times New Roman" panose="02020603050405020304" pitchFamily="18" charset="0"/>
                  <a:ea typeface="微软雅黑" panose="020B0503020204020204" pitchFamily="34" charset="-122"/>
                </a:rPr>
                <a:t>个体防护</a:t>
              </a:r>
            </a:p>
          </p:txBody>
        </p:sp>
        <p:sp>
          <p:nvSpPr>
            <p:cNvPr id="69647" name="Line 16"/>
            <p:cNvSpPr/>
            <p:nvPr/>
          </p:nvSpPr>
          <p:spPr>
            <a:xfrm flipV="1">
              <a:off x="15" y="1638"/>
              <a:ext cx="0" cy="468"/>
            </a:xfrm>
            <a:prstGeom prst="line">
              <a:avLst/>
            </a:prstGeom>
            <a:ln w="25400" cap="flat" cmpd="sng">
              <a:solidFill>
                <a:srgbClr val="404040"/>
              </a:solidFill>
              <a:prstDash val="solid"/>
              <a:round/>
              <a:headEnd type="none" w="med" len="med"/>
              <a:tailEnd type="triangle" w="med" len="med"/>
            </a:ln>
          </p:spPr>
        </p:sp>
        <p:sp>
          <p:nvSpPr>
            <p:cNvPr id="69648" name="Line 17"/>
            <p:cNvSpPr/>
            <p:nvPr/>
          </p:nvSpPr>
          <p:spPr>
            <a:xfrm flipV="1">
              <a:off x="15" y="446"/>
              <a:ext cx="0" cy="468"/>
            </a:xfrm>
            <a:prstGeom prst="line">
              <a:avLst/>
            </a:prstGeom>
            <a:ln w="25400" cap="flat" cmpd="sng">
              <a:solidFill>
                <a:srgbClr val="404040"/>
              </a:solidFill>
              <a:prstDash val="solid"/>
              <a:round/>
              <a:headEnd type="none" w="med" len="med"/>
              <a:tailEnd type="triangle" w="med" len="med"/>
            </a:ln>
          </p:spPr>
        </p:sp>
      </p:grpSp>
      <p:grpSp>
        <p:nvGrpSpPr>
          <p:cNvPr id="9" name="组合 8"/>
          <p:cNvGrpSpPr>
            <a:grpSpLocks noChangeAspect="1"/>
          </p:cNvGrpSpPr>
          <p:nvPr/>
        </p:nvGrpSpPr>
        <p:grpSpPr>
          <a:xfrm>
            <a:off x="4336019" y="3086747"/>
            <a:ext cx="1708499" cy="2278000"/>
            <a:chOff x="5816601" y="-11436350"/>
            <a:chExt cx="404813" cy="539751"/>
          </a:xfrm>
          <a:solidFill>
            <a:schemeClr val="tx1">
              <a:lumMod val="75000"/>
              <a:lumOff val="25000"/>
            </a:schemeClr>
          </a:solidFill>
        </p:grpSpPr>
        <p:sp>
          <p:nvSpPr>
            <p:cNvPr id="7" name="Freeform 178"/>
            <p:cNvSpPr/>
            <p:nvPr/>
          </p:nvSpPr>
          <p:spPr bwMode="auto">
            <a:xfrm>
              <a:off x="5816601" y="-11345862"/>
              <a:ext cx="404813" cy="449263"/>
            </a:xfrm>
            <a:custGeom>
              <a:avLst/>
              <a:gdLst>
                <a:gd name="T0" fmla="*/ 43 w 255"/>
                <a:gd name="T1" fmla="*/ 92 h 283"/>
                <a:gd name="T2" fmla="*/ 99 w 255"/>
                <a:gd name="T3" fmla="*/ 35 h 283"/>
                <a:gd name="T4" fmla="*/ 128 w 255"/>
                <a:gd name="T5" fmla="*/ 35 h 283"/>
                <a:gd name="T6" fmla="*/ 85 w 255"/>
                <a:gd name="T7" fmla="*/ 113 h 283"/>
                <a:gd name="T8" fmla="*/ 85 w 255"/>
                <a:gd name="T9" fmla="*/ 198 h 283"/>
                <a:gd name="T10" fmla="*/ 0 w 255"/>
                <a:gd name="T11" fmla="*/ 198 h 283"/>
                <a:gd name="T12" fmla="*/ 0 w 255"/>
                <a:gd name="T13" fmla="*/ 227 h 283"/>
                <a:gd name="T14" fmla="*/ 113 w 255"/>
                <a:gd name="T15" fmla="*/ 227 h 283"/>
                <a:gd name="T16" fmla="*/ 113 w 255"/>
                <a:gd name="T17" fmla="*/ 141 h 283"/>
                <a:gd name="T18" fmla="*/ 170 w 255"/>
                <a:gd name="T19" fmla="*/ 191 h 283"/>
                <a:gd name="T20" fmla="*/ 170 w 255"/>
                <a:gd name="T21" fmla="*/ 283 h 283"/>
                <a:gd name="T22" fmla="*/ 199 w 255"/>
                <a:gd name="T23" fmla="*/ 283 h 283"/>
                <a:gd name="T24" fmla="*/ 199 w 255"/>
                <a:gd name="T25" fmla="*/ 170 h 283"/>
                <a:gd name="T26" fmla="*/ 142 w 255"/>
                <a:gd name="T27" fmla="*/ 120 h 283"/>
                <a:gd name="T28" fmla="*/ 156 w 255"/>
                <a:gd name="T29" fmla="*/ 85 h 283"/>
                <a:gd name="T30" fmla="*/ 170 w 255"/>
                <a:gd name="T31" fmla="*/ 99 h 283"/>
                <a:gd name="T32" fmla="*/ 255 w 255"/>
                <a:gd name="T33" fmla="*/ 99 h 283"/>
                <a:gd name="T34" fmla="*/ 255 w 255"/>
                <a:gd name="T35" fmla="*/ 71 h 283"/>
                <a:gd name="T36" fmla="*/ 184 w 255"/>
                <a:gd name="T37" fmla="*/ 71 h 283"/>
                <a:gd name="T38" fmla="*/ 184 w 255"/>
                <a:gd name="T39" fmla="*/ 0 h 283"/>
                <a:gd name="T40" fmla="*/ 85 w 255"/>
                <a:gd name="T41" fmla="*/ 0 h 283"/>
                <a:gd name="T42" fmla="*/ 28 w 255"/>
                <a:gd name="T43" fmla="*/ 78 h 283"/>
                <a:gd name="T44" fmla="*/ 43 w 255"/>
                <a:gd name="T45" fmla="*/ 9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5" h="283">
                  <a:moveTo>
                    <a:pt x="43" y="92"/>
                  </a:moveTo>
                  <a:lnTo>
                    <a:pt x="99" y="35"/>
                  </a:lnTo>
                  <a:lnTo>
                    <a:pt x="128" y="35"/>
                  </a:lnTo>
                  <a:lnTo>
                    <a:pt x="85" y="113"/>
                  </a:lnTo>
                  <a:lnTo>
                    <a:pt x="85" y="198"/>
                  </a:lnTo>
                  <a:lnTo>
                    <a:pt x="0" y="198"/>
                  </a:lnTo>
                  <a:lnTo>
                    <a:pt x="0" y="227"/>
                  </a:lnTo>
                  <a:lnTo>
                    <a:pt x="113" y="227"/>
                  </a:lnTo>
                  <a:lnTo>
                    <a:pt x="113" y="141"/>
                  </a:lnTo>
                  <a:lnTo>
                    <a:pt x="170" y="191"/>
                  </a:lnTo>
                  <a:lnTo>
                    <a:pt x="170" y="283"/>
                  </a:lnTo>
                  <a:lnTo>
                    <a:pt x="199" y="283"/>
                  </a:lnTo>
                  <a:lnTo>
                    <a:pt x="199" y="170"/>
                  </a:lnTo>
                  <a:lnTo>
                    <a:pt x="142" y="120"/>
                  </a:lnTo>
                  <a:lnTo>
                    <a:pt x="156" y="85"/>
                  </a:lnTo>
                  <a:lnTo>
                    <a:pt x="170" y="99"/>
                  </a:lnTo>
                  <a:lnTo>
                    <a:pt x="255" y="99"/>
                  </a:lnTo>
                  <a:lnTo>
                    <a:pt x="255" y="71"/>
                  </a:lnTo>
                  <a:lnTo>
                    <a:pt x="184" y="71"/>
                  </a:lnTo>
                  <a:lnTo>
                    <a:pt x="184" y="0"/>
                  </a:lnTo>
                  <a:lnTo>
                    <a:pt x="85" y="0"/>
                  </a:lnTo>
                  <a:lnTo>
                    <a:pt x="28" y="78"/>
                  </a:lnTo>
                  <a:lnTo>
                    <a:pt x="43" y="9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pPr fontAlgn="base"/>
              <a:endParaRPr lang="en-US" sz="2110" noProof="1"/>
            </a:p>
          </p:txBody>
        </p:sp>
        <p:sp>
          <p:nvSpPr>
            <p:cNvPr id="8" name="Oval 179"/>
            <p:cNvSpPr>
              <a:spLocks noChangeArrowheads="1"/>
            </p:cNvSpPr>
            <p:nvPr/>
          </p:nvSpPr>
          <p:spPr bwMode="auto">
            <a:xfrm>
              <a:off x="6086475" y="-11436350"/>
              <a:ext cx="90488" cy="904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pPr fontAlgn="base"/>
              <a:endParaRPr lang="en-US" sz="2110" noProof="1"/>
            </a:p>
          </p:txBody>
        </p:sp>
      </p:grpSp>
      <p:sp>
        <p:nvSpPr>
          <p:cNvPr id="23"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92162"/>
                                        </p:tgtEl>
                                        <p:attrNameLst>
                                          <p:attrName>style.visibility</p:attrName>
                                        </p:attrNameLst>
                                      </p:cBhvr>
                                      <p:to>
                                        <p:strVal val="visible"/>
                                      </p:to>
                                    </p:set>
                                    <p:animEffect transition="in" filter="wipe(down)">
                                      <p:cBhvr>
                                        <p:cTn id="7" dur="500"/>
                                        <p:tgtEl>
                                          <p:spTgt spid="92162"/>
                                        </p:tgtEl>
                                      </p:cBhvr>
                                    </p:animEffect>
                                  </p:childTnLst>
                                </p:cTn>
                              </p:par>
                              <p:par>
                                <p:cTn id="8" presetID="52" presetClass="entr" presetSubtype="0"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Scale>
                                      <p:cBhvr>
                                        <p:cTn id="10" dur="500" decel="50000" fill="hold">
                                          <p:stCondLst>
                                            <p:cond delay="0"/>
                                          </p:stCondLst>
                                        </p:cTn>
                                        <p:tgtEl>
                                          <p:spTgt spid="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1" dur="500" decel="50000" fill="hold">
                                          <p:stCondLst>
                                            <p:cond delay="0"/>
                                          </p:stCondLst>
                                        </p:cTn>
                                        <p:tgtEl>
                                          <p:spTgt spid="9"/>
                                        </p:tgtEl>
                                        <p:attrNameLst>
                                          <p:attrName>ppt_x</p:attrName>
                                          <p:attrName>ppt_y</p:attrName>
                                        </p:attrNameLst>
                                      </p:cBhvr>
                                    </p:animMotion>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733736" y="914587"/>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风险控制</a:t>
            </a:r>
          </a:p>
        </p:txBody>
      </p:sp>
      <p:sp>
        <p:nvSpPr>
          <p:cNvPr id="22533" name="圆角右箭头 4"/>
          <p:cNvSpPr/>
          <p:nvPr/>
        </p:nvSpPr>
        <p:spPr>
          <a:xfrm>
            <a:off x="4703250" y="1701013"/>
            <a:ext cx="1518521" cy="1724451"/>
          </a:xfrm>
          <a:custGeom>
            <a:avLst/>
            <a:gdLst/>
            <a:ahLst/>
            <a:cxnLst>
              <a:cxn ang="0">
                <a:pos x="0" y="1635330"/>
              </a:cxn>
              <a:cxn ang="0">
                <a:pos x="0" y="810186"/>
              </a:cxn>
              <a:cxn ang="0">
                <a:pos x="630145" y="180041"/>
              </a:cxn>
              <a:cxn ang="0">
                <a:pos x="1080248" y="180041"/>
              </a:cxn>
              <a:cxn ang="0">
                <a:pos x="1080248" y="0"/>
              </a:cxn>
              <a:cxn ang="0">
                <a:pos x="1440331" y="360083"/>
              </a:cxn>
              <a:cxn ang="0">
                <a:pos x="1080248" y="720166"/>
              </a:cxn>
              <a:cxn ang="0">
                <a:pos x="1080248" y="540124"/>
              </a:cxn>
              <a:cxn ang="0">
                <a:pos x="630145" y="540124"/>
              </a:cxn>
              <a:cxn ang="0">
                <a:pos x="360083" y="810186"/>
              </a:cxn>
              <a:cxn ang="0">
                <a:pos x="360083" y="1635330"/>
              </a:cxn>
              <a:cxn ang="0">
                <a:pos x="0" y="1635330"/>
              </a:cxn>
            </a:cxnLst>
            <a:rect l="0" t="0" r="0" b="0"/>
            <a:pathLst>
              <a:path w="1440331" h="1635330">
                <a:moveTo>
                  <a:pt x="0" y="1635330"/>
                </a:moveTo>
                <a:lnTo>
                  <a:pt x="0" y="810186"/>
                </a:lnTo>
                <a:cubicBezTo>
                  <a:pt x="0" y="462167"/>
                  <a:pt x="282126" y="180041"/>
                  <a:pt x="630145" y="180041"/>
                </a:cubicBezTo>
                <a:lnTo>
                  <a:pt x="1080248" y="180041"/>
                </a:lnTo>
                <a:lnTo>
                  <a:pt x="1080248" y="0"/>
                </a:lnTo>
                <a:lnTo>
                  <a:pt x="1440331" y="360083"/>
                </a:lnTo>
                <a:lnTo>
                  <a:pt x="1080248" y="720166"/>
                </a:lnTo>
                <a:lnTo>
                  <a:pt x="1080248" y="540124"/>
                </a:lnTo>
                <a:lnTo>
                  <a:pt x="630145" y="540124"/>
                </a:lnTo>
                <a:cubicBezTo>
                  <a:pt x="480994" y="540124"/>
                  <a:pt x="360083" y="661035"/>
                  <a:pt x="360083" y="810186"/>
                </a:cubicBezTo>
                <a:lnTo>
                  <a:pt x="360083" y="1635330"/>
                </a:lnTo>
                <a:lnTo>
                  <a:pt x="0" y="1635330"/>
                </a:lnTo>
                <a:close/>
              </a:path>
            </a:pathLst>
          </a:custGeom>
          <a:solidFill>
            <a:schemeClr val="tx2"/>
          </a:solidFill>
          <a:ln w="9525">
            <a:noFill/>
          </a:ln>
        </p:spPr>
        <p:txBody>
          <a:bodyPr/>
          <a:lstStyle/>
          <a:p>
            <a:endParaRPr lang="zh-CN" altLang="en-US" sz="2110"/>
          </a:p>
        </p:txBody>
      </p:sp>
      <p:sp>
        <p:nvSpPr>
          <p:cNvPr id="22534" name="圆角右箭头 6"/>
          <p:cNvSpPr/>
          <p:nvPr/>
        </p:nvSpPr>
        <p:spPr>
          <a:xfrm rot="5400000">
            <a:off x="6697251" y="1816534"/>
            <a:ext cx="1508477" cy="1736171"/>
          </a:xfrm>
          <a:custGeom>
            <a:avLst/>
            <a:gdLst/>
            <a:ahLst/>
            <a:cxnLst>
              <a:cxn ang="0">
                <a:pos x="0" y="1646093"/>
              </a:cxn>
              <a:cxn ang="0">
                <a:pos x="0" y="804889"/>
              </a:cxn>
              <a:cxn ang="0">
                <a:pos x="626024" y="178865"/>
              </a:cxn>
              <a:cxn ang="0">
                <a:pos x="1073185" y="178864"/>
              </a:cxn>
              <a:cxn ang="0">
                <a:pos x="1073185" y="0"/>
              </a:cxn>
              <a:cxn ang="0">
                <a:pos x="1430913" y="357728"/>
              </a:cxn>
              <a:cxn ang="0">
                <a:pos x="1073185" y="715457"/>
              </a:cxn>
              <a:cxn ang="0">
                <a:pos x="1073185" y="536592"/>
              </a:cxn>
              <a:cxn ang="0">
                <a:pos x="626024" y="536592"/>
              </a:cxn>
              <a:cxn ang="0">
                <a:pos x="357728" y="804888"/>
              </a:cxn>
              <a:cxn ang="0">
                <a:pos x="357728" y="1646093"/>
              </a:cxn>
              <a:cxn ang="0">
                <a:pos x="0" y="1646093"/>
              </a:cxn>
            </a:cxnLst>
            <a:rect l="0" t="0" r="0" b="0"/>
            <a:pathLst>
              <a:path w="1430913" h="1646093">
                <a:moveTo>
                  <a:pt x="0" y="1646093"/>
                </a:moveTo>
                <a:lnTo>
                  <a:pt x="0" y="804889"/>
                </a:lnTo>
                <a:cubicBezTo>
                  <a:pt x="0" y="459145"/>
                  <a:pt x="280280" y="178865"/>
                  <a:pt x="626024" y="178865"/>
                </a:cubicBezTo>
                <a:lnTo>
                  <a:pt x="1073185" y="178864"/>
                </a:lnTo>
                <a:lnTo>
                  <a:pt x="1073185" y="0"/>
                </a:lnTo>
                <a:lnTo>
                  <a:pt x="1430913" y="357728"/>
                </a:lnTo>
                <a:lnTo>
                  <a:pt x="1073185" y="715457"/>
                </a:lnTo>
                <a:lnTo>
                  <a:pt x="1073185" y="536592"/>
                </a:lnTo>
                <a:lnTo>
                  <a:pt x="626024" y="536592"/>
                </a:lnTo>
                <a:cubicBezTo>
                  <a:pt x="477848" y="536592"/>
                  <a:pt x="357728" y="656712"/>
                  <a:pt x="357728" y="804888"/>
                </a:cubicBezTo>
                <a:lnTo>
                  <a:pt x="357728" y="1646093"/>
                </a:lnTo>
                <a:lnTo>
                  <a:pt x="0" y="1646093"/>
                </a:lnTo>
                <a:close/>
              </a:path>
            </a:pathLst>
          </a:custGeom>
          <a:solidFill>
            <a:schemeClr val="accent6"/>
          </a:solidFill>
          <a:ln w="9525">
            <a:noFill/>
          </a:ln>
        </p:spPr>
        <p:txBody>
          <a:bodyPr/>
          <a:lstStyle/>
          <a:p>
            <a:pPr fontAlgn="base"/>
            <a:endParaRPr lang="zh-CN" altLang="en-US" sz="2110" noProof="1"/>
          </a:p>
        </p:txBody>
      </p:sp>
      <p:sp>
        <p:nvSpPr>
          <p:cNvPr id="22535" name="圆角右箭头 7"/>
          <p:cNvSpPr/>
          <p:nvPr/>
        </p:nvSpPr>
        <p:spPr>
          <a:xfrm rot="-5400000">
            <a:off x="4627909" y="3671575"/>
            <a:ext cx="1508477" cy="1736171"/>
          </a:xfrm>
          <a:custGeom>
            <a:avLst/>
            <a:gdLst/>
            <a:ahLst/>
            <a:cxnLst>
              <a:cxn ang="0">
                <a:pos x="0" y="1646093"/>
              </a:cxn>
              <a:cxn ang="0">
                <a:pos x="0" y="804889"/>
              </a:cxn>
              <a:cxn ang="0">
                <a:pos x="626024" y="178865"/>
              </a:cxn>
              <a:cxn ang="0">
                <a:pos x="1073185" y="178864"/>
              </a:cxn>
              <a:cxn ang="0">
                <a:pos x="1073185" y="0"/>
              </a:cxn>
              <a:cxn ang="0">
                <a:pos x="1430913" y="357728"/>
              </a:cxn>
              <a:cxn ang="0">
                <a:pos x="1073185" y="715457"/>
              </a:cxn>
              <a:cxn ang="0">
                <a:pos x="1073185" y="536592"/>
              </a:cxn>
              <a:cxn ang="0">
                <a:pos x="626024" y="536592"/>
              </a:cxn>
              <a:cxn ang="0">
                <a:pos x="357728" y="804888"/>
              </a:cxn>
              <a:cxn ang="0">
                <a:pos x="357728" y="1646093"/>
              </a:cxn>
              <a:cxn ang="0">
                <a:pos x="0" y="1646093"/>
              </a:cxn>
            </a:cxnLst>
            <a:rect l="0" t="0" r="0" b="0"/>
            <a:pathLst>
              <a:path w="1430913" h="1646093">
                <a:moveTo>
                  <a:pt x="0" y="1646093"/>
                </a:moveTo>
                <a:lnTo>
                  <a:pt x="0" y="804889"/>
                </a:lnTo>
                <a:cubicBezTo>
                  <a:pt x="0" y="459145"/>
                  <a:pt x="280280" y="178865"/>
                  <a:pt x="626024" y="178865"/>
                </a:cubicBezTo>
                <a:lnTo>
                  <a:pt x="1073185" y="178864"/>
                </a:lnTo>
                <a:lnTo>
                  <a:pt x="1073185" y="0"/>
                </a:lnTo>
                <a:lnTo>
                  <a:pt x="1430913" y="357728"/>
                </a:lnTo>
                <a:lnTo>
                  <a:pt x="1073185" y="715457"/>
                </a:lnTo>
                <a:lnTo>
                  <a:pt x="1073185" y="536592"/>
                </a:lnTo>
                <a:lnTo>
                  <a:pt x="626024" y="536592"/>
                </a:lnTo>
                <a:cubicBezTo>
                  <a:pt x="477848" y="536592"/>
                  <a:pt x="357728" y="656712"/>
                  <a:pt x="357728" y="804888"/>
                </a:cubicBezTo>
                <a:lnTo>
                  <a:pt x="357728" y="1646093"/>
                </a:lnTo>
                <a:lnTo>
                  <a:pt x="0" y="1646093"/>
                </a:lnTo>
                <a:close/>
              </a:path>
            </a:pathLst>
          </a:custGeom>
          <a:solidFill>
            <a:schemeClr val="accent6"/>
          </a:solidFill>
          <a:ln w="9525">
            <a:noFill/>
          </a:ln>
        </p:spPr>
        <p:txBody>
          <a:bodyPr/>
          <a:lstStyle/>
          <a:p>
            <a:pPr fontAlgn="base"/>
            <a:endParaRPr lang="zh-CN" altLang="en-US" sz="2110" noProof="1"/>
          </a:p>
        </p:txBody>
      </p:sp>
      <p:sp>
        <p:nvSpPr>
          <p:cNvPr id="22536" name="圆角右箭头 8"/>
          <p:cNvSpPr/>
          <p:nvPr/>
        </p:nvSpPr>
        <p:spPr>
          <a:xfrm flipH="1" flipV="1">
            <a:off x="6620237" y="3773703"/>
            <a:ext cx="1518522" cy="1724451"/>
          </a:xfrm>
          <a:custGeom>
            <a:avLst/>
            <a:gdLst/>
            <a:ahLst/>
            <a:cxnLst>
              <a:cxn ang="0">
                <a:pos x="0" y="1635330"/>
              </a:cxn>
              <a:cxn ang="0">
                <a:pos x="0" y="810186"/>
              </a:cxn>
              <a:cxn ang="0">
                <a:pos x="630145" y="180041"/>
              </a:cxn>
              <a:cxn ang="0">
                <a:pos x="1080248" y="180041"/>
              </a:cxn>
              <a:cxn ang="0">
                <a:pos x="1080248" y="0"/>
              </a:cxn>
              <a:cxn ang="0">
                <a:pos x="1440331" y="360083"/>
              </a:cxn>
              <a:cxn ang="0">
                <a:pos x="1080248" y="720166"/>
              </a:cxn>
              <a:cxn ang="0">
                <a:pos x="1080248" y="540124"/>
              </a:cxn>
              <a:cxn ang="0">
                <a:pos x="630145" y="540124"/>
              </a:cxn>
              <a:cxn ang="0">
                <a:pos x="360083" y="810186"/>
              </a:cxn>
              <a:cxn ang="0">
                <a:pos x="360083" y="1635330"/>
              </a:cxn>
              <a:cxn ang="0">
                <a:pos x="0" y="1635330"/>
              </a:cxn>
            </a:cxnLst>
            <a:rect l="0" t="0" r="0" b="0"/>
            <a:pathLst>
              <a:path w="1440331" h="1635330">
                <a:moveTo>
                  <a:pt x="0" y="1635330"/>
                </a:moveTo>
                <a:lnTo>
                  <a:pt x="0" y="810186"/>
                </a:lnTo>
                <a:cubicBezTo>
                  <a:pt x="0" y="462167"/>
                  <a:pt x="282126" y="180041"/>
                  <a:pt x="630145" y="180041"/>
                </a:cubicBezTo>
                <a:lnTo>
                  <a:pt x="1080248" y="180041"/>
                </a:lnTo>
                <a:lnTo>
                  <a:pt x="1080248" y="0"/>
                </a:lnTo>
                <a:lnTo>
                  <a:pt x="1440331" y="360083"/>
                </a:lnTo>
                <a:lnTo>
                  <a:pt x="1080248" y="720166"/>
                </a:lnTo>
                <a:lnTo>
                  <a:pt x="1080248" y="540124"/>
                </a:lnTo>
                <a:lnTo>
                  <a:pt x="630145" y="540124"/>
                </a:lnTo>
                <a:cubicBezTo>
                  <a:pt x="480994" y="540124"/>
                  <a:pt x="360083" y="661035"/>
                  <a:pt x="360083" y="810186"/>
                </a:cubicBezTo>
                <a:lnTo>
                  <a:pt x="360083" y="1635330"/>
                </a:lnTo>
                <a:lnTo>
                  <a:pt x="0" y="1635330"/>
                </a:lnTo>
                <a:close/>
              </a:path>
            </a:pathLst>
          </a:custGeom>
          <a:solidFill>
            <a:schemeClr val="tx2"/>
          </a:solidFill>
          <a:ln w="9525">
            <a:noFill/>
          </a:ln>
        </p:spPr>
        <p:txBody>
          <a:bodyPr/>
          <a:lstStyle/>
          <a:p>
            <a:endParaRPr lang="zh-CN" altLang="en-US" sz="2110"/>
          </a:p>
        </p:txBody>
      </p:sp>
      <p:grpSp>
        <p:nvGrpSpPr>
          <p:cNvPr id="22537" name="组合 9"/>
          <p:cNvGrpSpPr/>
          <p:nvPr/>
        </p:nvGrpSpPr>
        <p:grpSpPr>
          <a:xfrm>
            <a:off x="5471719" y="2541473"/>
            <a:ext cx="2030835" cy="2258179"/>
            <a:chOff x="0" y="0"/>
            <a:chExt cx="1924896" cy="2138188"/>
          </a:xfrm>
        </p:grpSpPr>
        <p:sp>
          <p:nvSpPr>
            <p:cNvPr id="70663" name="TextBox 10"/>
            <p:cNvSpPr txBox="1"/>
            <p:nvPr/>
          </p:nvSpPr>
          <p:spPr>
            <a:xfrm>
              <a:off x="87087" y="0"/>
              <a:ext cx="1750722" cy="394756"/>
            </a:xfrm>
            <a:prstGeom prst="rect">
              <a:avLst/>
            </a:prstGeom>
            <a:noFill/>
            <a:ln w="9525">
              <a:noFill/>
            </a:ln>
          </p:spPr>
          <p:txBody>
            <a:bodyPr anchor="t">
              <a:spAutoFit/>
            </a:bodyPr>
            <a:lstStyle/>
            <a:p>
              <a:pPr algn="ctr" eaLnBrk="0" hangingPunct="0"/>
              <a:r>
                <a:rPr lang="en-US" altLang="zh-CN" sz="2110" b="1" dirty="0">
                  <a:solidFill>
                    <a:schemeClr val="accent2"/>
                  </a:solidFill>
                  <a:latin typeface="微软雅黑" panose="020B0503020204020204" pitchFamily="34" charset="-122"/>
                  <a:ea typeface="微软雅黑" panose="020B0503020204020204" pitchFamily="34" charset="-122"/>
                </a:rPr>
                <a:t>1.</a:t>
              </a:r>
              <a:r>
                <a:rPr lang="zh-CN" altLang="en-US" sz="2110" b="1" dirty="0">
                  <a:solidFill>
                    <a:schemeClr val="accent2"/>
                  </a:solidFill>
                  <a:latin typeface="微软雅黑" panose="020B0503020204020204" pitchFamily="34" charset="-122"/>
                  <a:ea typeface="微软雅黑" panose="020B0503020204020204" pitchFamily="34" charset="-122"/>
                </a:rPr>
                <a:t>消除取代</a:t>
              </a:r>
            </a:p>
          </p:txBody>
        </p:sp>
        <p:sp>
          <p:nvSpPr>
            <p:cNvPr id="70664" name="TextBox 11"/>
            <p:cNvSpPr txBox="1"/>
            <p:nvPr/>
          </p:nvSpPr>
          <p:spPr>
            <a:xfrm>
              <a:off x="0" y="387042"/>
              <a:ext cx="1924896" cy="1751146"/>
            </a:xfrm>
            <a:prstGeom prst="rect">
              <a:avLst/>
            </a:prstGeom>
            <a:noFill/>
            <a:ln w="9525">
              <a:noFill/>
            </a:ln>
          </p:spPr>
          <p:txBody>
            <a:bodyPr anchor="t">
              <a:spAutoFit/>
            </a:bodyPr>
            <a:lstStyle/>
            <a:p>
              <a:pPr algn="ctr" eaLnBrk="0" hangingPunct="0">
                <a:lnSpc>
                  <a:spcPts val="2820"/>
                </a:lnSpc>
              </a:pPr>
              <a:r>
                <a:rPr lang="zh-CN" altLang="en-US" sz="1685" b="1" dirty="0">
                  <a:solidFill>
                    <a:srgbClr val="404040"/>
                  </a:solidFill>
                  <a:latin typeface="微软雅黑" panose="020B0503020204020204" pitchFamily="34" charset="-122"/>
                  <a:ea typeface="微软雅黑" panose="020B0503020204020204" pitchFamily="34" charset="-122"/>
                </a:rPr>
                <a:t>如果可能</a:t>
              </a:r>
              <a:r>
                <a:rPr lang="en-US" altLang="zh-CN" sz="1685" b="1" dirty="0">
                  <a:solidFill>
                    <a:srgbClr val="404040"/>
                  </a:solidFill>
                  <a:latin typeface="微软雅黑" panose="020B0503020204020204" pitchFamily="34" charset="-122"/>
                  <a:ea typeface="微软雅黑" panose="020B0503020204020204" pitchFamily="34" charset="-122"/>
                </a:rPr>
                <a:t>,</a:t>
              </a:r>
              <a:r>
                <a:rPr lang="zh-CN" altLang="en-US" sz="1685" b="1" dirty="0">
                  <a:solidFill>
                    <a:srgbClr val="404040"/>
                  </a:solidFill>
                  <a:latin typeface="微软雅黑" panose="020B0503020204020204" pitchFamily="34" charset="-122"/>
                  <a:ea typeface="微软雅黑" panose="020B0503020204020204" pitchFamily="34" charset="-122"/>
                </a:rPr>
                <a:t>则完全消除危害或消灭风险来源，用无毒、非可燃物代替高毒、高燃物</a:t>
              </a:r>
            </a:p>
          </p:txBody>
        </p:sp>
      </p:grpSp>
      <p:grpSp>
        <p:nvGrpSpPr>
          <p:cNvPr id="22540" name="组合 12"/>
          <p:cNvGrpSpPr/>
          <p:nvPr/>
        </p:nvGrpSpPr>
        <p:grpSpPr>
          <a:xfrm>
            <a:off x="8346363" y="1717754"/>
            <a:ext cx="3653158" cy="2109285"/>
            <a:chOff x="0" y="0"/>
            <a:chExt cx="3170487" cy="1999674"/>
          </a:xfrm>
        </p:grpSpPr>
        <p:sp>
          <p:nvSpPr>
            <p:cNvPr id="70666" name="TextBox 13"/>
            <p:cNvSpPr txBox="1"/>
            <p:nvPr/>
          </p:nvSpPr>
          <p:spPr>
            <a:xfrm>
              <a:off x="108105" y="0"/>
              <a:ext cx="2660768" cy="395244"/>
            </a:xfrm>
            <a:prstGeom prst="rect">
              <a:avLst/>
            </a:prstGeom>
            <a:noFill/>
            <a:ln w="9525">
              <a:noFill/>
            </a:ln>
          </p:spPr>
          <p:txBody>
            <a:bodyPr wrap="square" anchor="t">
              <a:spAutoFit/>
            </a:bodyPr>
            <a:lstStyle/>
            <a:p>
              <a:pPr algn="ctr" eaLnBrk="0" hangingPunct="0"/>
              <a:r>
                <a:rPr lang="en-US" altLang="zh-CN" sz="2110" b="1" dirty="0">
                  <a:solidFill>
                    <a:schemeClr val="accent2"/>
                  </a:solidFill>
                  <a:latin typeface="微软雅黑" panose="020B0503020204020204" pitchFamily="34" charset="-122"/>
                  <a:ea typeface="微软雅黑" panose="020B0503020204020204" pitchFamily="34" charset="-122"/>
                </a:rPr>
                <a:t>4.</a:t>
              </a:r>
              <a:r>
                <a:rPr lang="zh-CN" altLang="en-US" sz="2110" b="1" dirty="0">
                  <a:solidFill>
                    <a:schemeClr val="accent2"/>
                  </a:solidFill>
                  <a:latin typeface="微软雅黑" panose="020B0503020204020204" pitchFamily="34" charset="-122"/>
                  <a:ea typeface="微软雅黑" panose="020B0503020204020204" pitchFamily="34" charset="-122"/>
                </a:rPr>
                <a:t>管理措施</a:t>
              </a:r>
            </a:p>
          </p:txBody>
        </p:sp>
        <p:sp>
          <p:nvSpPr>
            <p:cNvPr id="70667" name="TextBox 14"/>
            <p:cNvSpPr txBox="1"/>
            <p:nvPr/>
          </p:nvSpPr>
          <p:spPr>
            <a:xfrm>
              <a:off x="0" y="304112"/>
              <a:ext cx="3170487" cy="1695562"/>
            </a:xfrm>
            <a:prstGeom prst="rect">
              <a:avLst/>
            </a:prstGeom>
            <a:noFill/>
            <a:ln w="9525">
              <a:noFill/>
            </a:ln>
          </p:spPr>
          <p:txBody>
            <a:bodyPr wrap="square" anchor="t">
              <a:spAutoFit/>
            </a:bodyPr>
            <a:lstStyle/>
            <a:p>
              <a:pPr>
                <a:lnSpc>
                  <a:spcPts val="2715"/>
                </a:lnSpc>
              </a:pPr>
              <a:r>
                <a:rPr lang="zh-CN" altLang="en-US" sz="1685" b="1" dirty="0">
                  <a:solidFill>
                    <a:srgbClr val="404040"/>
                  </a:solidFill>
                  <a:latin typeface="微软雅黑" panose="020B0503020204020204" pitchFamily="34" charset="-122"/>
                  <a:ea typeface="微软雅黑" panose="020B0503020204020204" pitchFamily="34" charset="-122"/>
                </a:rPr>
                <a:t>健全机构，明确职责；建立健全规章制度和操作规程；全员培训，提高技能和意识；完善作业许可制度；建立监督检查和奖惩机制；制定应急预案并演练</a:t>
              </a:r>
            </a:p>
          </p:txBody>
        </p:sp>
      </p:grpSp>
      <p:grpSp>
        <p:nvGrpSpPr>
          <p:cNvPr id="22543" name="组合 15"/>
          <p:cNvGrpSpPr/>
          <p:nvPr/>
        </p:nvGrpSpPr>
        <p:grpSpPr>
          <a:xfrm>
            <a:off x="8346363" y="3926057"/>
            <a:ext cx="3653158" cy="2203398"/>
            <a:chOff x="0" y="0"/>
            <a:chExt cx="3462247" cy="2089871"/>
          </a:xfrm>
        </p:grpSpPr>
        <p:sp>
          <p:nvSpPr>
            <p:cNvPr id="70669" name="TextBox 16"/>
            <p:cNvSpPr txBox="1"/>
            <p:nvPr/>
          </p:nvSpPr>
          <p:spPr>
            <a:xfrm>
              <a:off x="118065" y="0"/>
              <a:ext cx="2906546" cy="395428"/>
            </a:xfrm>
            <a:prstGeom prst="rect">
              <a:avLst/>
            </a:prstGeom>
            <a:noFill/>
            <a:ln w="9525">
              <a:noFill/>
            </a:ln>
          </p:spPr>
          <p:txBody>
            <a:bodyPr wrap="square" anchor="t">
              <a:spAutoFit/>
            </a:bodyPr>
            <a:lstStyle/>
            <a:p>
              <a:pPr algn="ctr" eaLnBrk="0" hangingPunct="0"/>
              <a:r>
                <a:rPr lang="en-US" altLang="zh-CN" sz="2110" b="1" dirty="0">
                  <a:solidFill>
                    <a:schemeClr val="accent2"/>
                  </a:solidFill>
                  <a:latin typeface="微软雅黑" panose="020B0503020204020204" pitchFamily="34" charset="-122"/>
                  <a:ea typeface="微软雅黑" panose="020B0503020204020204" pitchFamily="34" charset="-122"/>
                </a:rPr>
                <a:t>5.</a:t>
              </a:r>
              <a:r>
                <a:rPr lang="zh-CN" altLang="en-US" sz="2110" b="1" dirty="0">
                  <a:solidFill>
                    <a:schemeClr val="accent2"/>
                  </a:solidFill>
                  <a:latin typeface="微软雅黑" panose="020B0503020204020204" pitchFamily="34" charset="-122"/>
                  <a:ea typeface="微软雅黑" panose="020B0503020204020204" pitchFamily="34" charset="-122"/>
                </a:rPr>
                <a:t>个体防护措施</a:t>
              </a:r>
            </a:p>
          </p:txBody>
        </p:sp>
        <p:sp>
          <p:nvSpPr>
            <p:cNvPr id="70670" name="TextBox 17"/>
            <p:cNvSpPr txBox="1"/>
            <p:nvPr/>
          </p:nvSpPr>
          <p:spPr>
            <a:xfrm>
              <a:off x="0" y="329661"/>
              <a:ext cx="3462247" cy="1760210"/>
            </a:xfrm>
            <a:prstGeom prst="rect">
              <a:avLst/>
            </a:prstGeom>
            <a:noFill/>
            <a:ln w="9525">
              <a:noFill/>
            </a:ln>
          </p:spPr>
          <p:txBody>
            <a:bodyPr wrap="square" anchor="t">
              <a:spAutoFit/>
            </a:bodyPr>
            <a:lstStyle/>
            <a:p>
              <a:pPr eaLnBrk="0" hangingPunct="0">
                <a:lnSpc>
                  <a:spcPts val="2770"/>
                </a:lnSpc>
              </a:pPr>
              <a:r>
                <a:rPr lang="zh-CN" altLang="en-US" sz="1900" b="1" dirty="0">
                  <a:solidFill>
                    <a:srgbClr val="404040"/>
                  </a:solidFill>
                  <a:latin typeface="微软雅黑" panose="020B0503020204020204" pitchFamily="34" charset="-122"/>
                  <a:ea typeface="微软雅黑" panose="020B0503020204020204" pitchFamily="34" charset="-122"/>
                </a:rPr>
                <a:t>采取各类措施后，还不能完全保证作业人员安全时，必须根据危害因素和危险、危害作业类别配备具有相应防护功能的个人防护用品，作为补充对策</a:t>
              </a:r>
            </a:p>
          </p:txBody>
        </p:sp>
      </p:grpSp>
      <p:grpSp>
        <p:nvGrpSpPr>
          <p:cNvPr id="22546" name="组合 18"/>
          <p:cNvGrpSpPr/>
          <p:nvPr/>
        </p:nvGrpSpPr>
        <p:grpSpPr>
          <a:xfrm>
            <a:off x="1401680" y="1701013"/>
            <a:ext cx="3202791" cy="1795793"/>
            <a:chOff x="-1113644" y="0"/>
            <a:chExt cx="3038540" cy="1703397"/>
          </a:xfrm>
        </p:grpSpPr>
        <p:sp>
          <p:nvSpPr>
            <p:cNvPr id="70672" name="TextBox 19"/>
            <p:cNvSpPr txBox="1"/>
            <p:nvPr/>
          </p:nvSpPr>
          <p:spPr>
            <a:xfrm>
              <a:off x="-401496" y="0"/>
              <a:ext cx="2241265" cy="395458"/>
            </a:xfrm>
            <a:prstGeom prst="rect">
              <a:avLst/>
            </a:prstGeom>
            <a:noFill/>
            <a:ln w="9525">
              <a:noFill/>
            </a:ln>
          </p:spPr>
          <p:txBody>
            <a:bodyPr wrap="square" anchor="t">
              <a:spAutoFit/>
            </a:bodyPr>
            <a:lstStyle/>
            <a:p>
              <a:pPr algn="ctr" eaLnBrk="0" hangingPunct="0"/>
              <a:r>
                <a:rPr lang="en-US" altLang="zh-CN" sz="2110" b="1" dirty="0">
                  <a:solidFill>
                    <a:schemeClr val="accent2"/>
                  </a:solidFill>
                  <a:latin typeface="微软雅黑" panose="020B0503020204020204" pitchFamily="34" charset="-122"/>
                  <a:ea typeface="微软雅黑" panose="020B0503020204020204" pitchFamily="34" charset="-122"/>
                </a:rPr>
                <a:t>2.</a:t>
              </a:r>
              <a:r>
                <a:rPr lang="zh-CN" altLang="en-US" sz="2110" b="1" dirty="0">
                  <a:solidFill>
                    <a:schemeClr val="accent2"/>
                  </a:solidFill>
                  <a:latin typeface="微软雅黑" panose="020B0503020204020204" pitchFamily="34" charset="-122"/>
                  <a:ea typeface="微软雅黑" panose="020B0503020204020204" pitchFamily="34" charset="-122"/>
                </a:rPr>
                <a:t>工程控制</a:t>
              </a:r>
            </a:p>
          </p:txBody>
        </p:sp>
        <p:sp>
          <p:nvSpPr>
            <p:cNvPr id="70673" name="TextBox 20"/>
            <p:cNvSpPr txBox="1"/>
            <p:nvPr/>
          </p:nvSpPr>
          <p:spPr>
            <a:xfrm>
              <a:off x="-1113644" y="289733"/>
              <a:ext cx="3038540" cy="1413664"/>
            </a:xfrm>
            <a:prstGeom prst="rect">
              <a:avLst/>
            </a:prstGeom>
            <a:noFill/>
            <a:ln w="9525">
              <a:noFill/>
            </a:ln>
          </p:spPr>
          <p:txBody>
            <a:bodyPr wrap="square" anchor="t">
              <a:spAutoFit/>
            </a:bodyPr>
            <a:lstStyle/>
            <a:p>
              <a:pPr eaLnBrk="0" hangingPunct="0">
                <a:lnSpc>
                  <a:spcPts val="2770"/>
                </a:lnSpc>
              </a:pPr>
              <a:r>
                <a:rPr lang="zh-CN" altLang="en-US" sz="1685" b="1" dirty="0">
                  <a:solidFill>
                    <a:srgbClr val="404040"/>
                  </a:solidFill>
                  <a:latin typeface="微软雅黑" panose="020B0503020204020204" pitchFamily="34" charset="-122"/>
                  <a:ea typeface="微软雅黑" panose="020B0503020204020204" pitchFamily="34" charset="-122"/>
                </a:rPr>
                <a:t>采用本质安全设计，隔离、封闭、关闭、连锁、故障</a:t>
              </a:r>
              <a:r>
                <a:rPr lang="en-US" altLang="zh-CN" sz="1685" b="1">
                  <a:solidFill>
                    <a:srgbClr val="404040"/>
                  </a:solidFill>
                  <a:latin typeface="微软雅黑" panose="020B0503020204020204" pitchFamily="34" charset="-122"/>
                  <a:ea typeface="微软雅黑" panose="020B0503020204020204" pitchFamily="34" charset="-122"/>
                </a:rPr>
                <a:t>—</a:t>
              </a:r>
              <a:r>
                <a:rPr lang="zh-CN" altLang="en-US" sz="1685" b="1" dirty="0">
                  <a:solidFill>
                    <a:srgbClr val="404040"/>
                  </a:solidFill>
                  <a:latin typeface="微软雅黑" panose="020B0503020204020204" pitchFamily="34" charset="-122"/>
                  <a:ea typeface="微软雅黑" panose="020B0503020204020204" pitchFamily="34" charset="-122"/>
                </a:rPr>
                <a:t>安全设计减少故障等措施预防、减弱和隔离风险</a:t>
              </a:r>
            </a:p>
          </p:txBody>
        </p:sp>
      </p:grpSp>
      <p:grpSp>
        <p:nvGrpSpPr>
          <p:cNvPr id="22549" name="组合 21"/>
          <p:cNvGrpSpPr/>
          <p:nvPr/>
        </p:nvGrpSpPr>
        <p:grpSpPr>
          <a:xfrm>
            <a:off x="1401680" y="4028185"/>
            <a:ext cx="3202791" cy="1850124"/>
            <a:chOff x="-1113644" y="0"/>
            <a:chExt cx="3038540" cy="1753470"/>
          </a:xfrm>
        </p:grpSpPr>
        <p:sp>
          <p:nvSpPr>
            <p:cNvPr id="70675" name="TextBox 22"/>
            <p:cNvSpPr txBox="1"/>
            <p:nvPr/>
          </p:nvSpPr>
          <p:spPr>
            <a:xfrm>
              <a:off x="-401496" y="0"/>
              <a:ext cx="2095151" cy="395129"/>
            </a:xfrm>
            <a:prstGeom prst="rect">
              <a:avLst/>
            </a:prstGeom>
            <a:noFill/>
            <a:ln w="9525">
              <a:noFill/>
            </a:ln>
          </p:spPr>
          <p:txBody>
            <a:bodyPr wrap="square" anchor="t">
              <a:spAutoFit/>
            </a:bodyPr>
            <a:lstStyle/>
            <a:p>
              <a:pPr algn="ctr" eaLnBrk="0" hangingPunct="0"/>
              <a:r>
                <a:rPr lang="en-US" altLang="zh-CN" sz="2110" b="1" dirty="0">
                  <a:solidFill>
                    <a:schemeClr val="accent2"/>
                  </a:solidFill>
                  <a:latin typeface="微软雅黑" panose="020B0503020204020204" pitchFamily="34" charset="-122"/>
                  <a:ea typeface="微软雅黑" panose="020B0503020204020204" pitchFamily="34" charset="-122"/>
                </a:rPr>
                <a:t>3.</a:t>
              </a:r>
              <a:r>
                <a:rPr lang="zh-CN" altLang="en-US" sz="2110" b="1" dirty="0">
                  <a:solidFill>
                    <a:schemeClr val="accent2"/>
                  </a:solidFill>
                  <a:latin typeface="微软雅黑" panose="020B0503020204020204" pitchFamily="34" charset="-122"/>
                  <a:ea typeface="微软雅黑" panose="020B0503020204020204" pitchFamily="34" charset="-122"/>
                </a:rPr>
                <a:t>警告</a:t>
              </a:r>
            </a:p>
          </p:txBody>
        </p:sp>
        <p:sp>
          <p:nvSpPr>
            <p:cNvPr id="70676" name="TextBox 23"/>
            <p:cNvSpPr txBox="1"/>
            <p:nvPr/>
          </p:nvSpPr>
          <p:spPr>
            <a:xfrm>
              <a:off x="-1113644" y="340984"/>
              <a:ext cx="3038540" cy="1412486"/>
            </a:xfrm>
            <a:prstGeom prst="rect">
              <a:avLst/>
            </a:prstGeom>
            <a:noFill/>
            <a:ln w="9525">
              <a:noFill/>
            </a:ln>
          </p:spPr>
          <p:txBody>
            <a:bodyPr wrap="square" anchor="t">
              <a:spAutoFit/>
            </a:bodyPr>
            <a:lstStyle/>
            <a:p>
              <a:pPr eaLnBrk="0" hangingPunct="0">
                <a:lnSpc>
                  <a:spcPts val="2820"/>
                </a:lnSpc>
              </a:pPr>
              <a:r>
                <a:rPr lang="zh-CN" altLang="en-US" sz="1685" b="1" dirty="0">
                  <a:solidFill>
                    <a:srgbClr val="404040"/>
                  </a:solidFill>
                  <a:latin typeface="微软雅黑" panose="020B0503020204020204" pitchFamily="34" charset="-122"/>
                  <a:ea typeface="微软雅黑" panose="020B0503020204020204" pitchFamily="34" charset="-122"/>
                </a:rPr>
                <a:t>在易发生故障和危险性较大的地方，配置醒目的安全色、安全标志；必要时，设置声、光或声光组合报警装置</a:t>
              </a:r>
            </a:p>
          </p:txBody>
        </p:sp>
      </p:grpSp>
      <p:sp>
        <p:nvSpPr>
          <p:cNvPr id="24"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2533"/>
                                        </p:tgtEl>
                                        <p:attrNameLst>
                                          <p:attrName>style.visibility</p:attrName>
                                        </p:attrNameLst>
                                      </p:cBhvr>
                                      <p:to>
                                        <p:strVal val="visible"/>
                                      </p:to>
                                    </p:set>
                                    <p:animEffect transition="in" filter="wipe(down)">
                                      <p:cBhvr>
                                        <p:cTn id="7" dur="500"/>
                                        <p:tgtEl>
                                          <p:spTgt spid="22533"/>
                                        </p:tgtEl>
                                      </p:cBhvr>
                                    </p:animEffect>
                                  </p:childTnLst>
                                </p:cTn>
                              </p:par>
                              <p:par>
                                <p:cTn id="8" presetID="22" presetClass="entr" presetSubtype="1" fill="hold" nodeType="withEffect">
                                  <p:stCondLst>
                                    <p:cond delay="200"/>
                                  </p:stCondLst>
                                  <p:childTnLst>
                                    <p:set>
                                      <p:cBhvr>
                                        <p:cTn id="9" dur="1" fill="hold">
                                          <p:stCondLst>
                                            <p:cond delay="0"/>
                                          </p:stCondLst>
                                        </p:cTn>
                                        <p:tgtEl>
                                          <p:spTgt spid="22534"/>
                                        </p:tgtEl>
                                        <p:attrNameLst>
                                          <p:attrName>style.visibility</p:attrName>
                                        </p:attrNameLst>
                                      </p:cBhvr>
                                      <p:to>
                                        <p:strVal val="visible"/>
                                      </p:to>
                                    </p:set>
                                    <p:animEffect transition="in" filter="wipe(up)">
                                      <p:cBhvr>
                                        <p:cTn id="10" dur="500"/>
                                        <p:tgtEl>
                                          <p:spTgt spid="22534"/>
                                        </p:tgtEl>
                                      </p:cBhvr>
                                    </p:animEffect>
                                  </p:childTnLst>
                                </p:cTn>
                              </p:par>
                              <p:par>
                                <p:cTn id="11" presetID="22" presetClass="entr" presetSubtype="2" fill="hold" nodeType="withEffect">
                                  <p:stCondLst>
                                    <p:cond delay="500"/>
                                  </p:stCondLst>
                                  <p:childTnLst>
                                    <p:set>
                                      <p:cBhvr>
                                        <p:cTn id="12" dur="1" fill="hold">
                                          <p:stCondLst>
                                            <p:cond delay="0"/>
                                          </p:stCondLst>
                                        </p:cTn>
                                        <p:tgtEl>
                                          <p:spTgt spid="22536"/>
                                        </p:tgtEl>
                                        <p:attrNameLst>
                                          <p:attrName>style.visibility</p:attrName>
                                        </p:attrNameLst>
                                      </p:cBhvr>
                                      <p:to>
                                        <p:strVal val="visible"/>
                                      </p:to>
                                    </p:set>
                                    <p:animEffect transition="in" filter="wipe(right)">
                                      <p:cBhvr>
                                        <p:cTn id="13" dur="500"/>
                                        <p:tgtEl>
                                          <p:spTgt spid="22536"/>
                                        </p:tgtEl>
                                      </p:cBhvr>
                                    </p:animEffect>
                                  </p:childTnLst>
                                </p:cTn>
                              </p:par>
                              <p:par>
                                <p:cTn id="14" presetID="22" presetClass="entr" presetSubtype="4" fill="hold" nodeType="withEffect">
                                  <p:stCondLst>
                                    <p:cond delay="800"/>
                                  </p:stCondLst>
                                  <p:childTnLst>
                                    <p:set>
                                      <p:cBhvr>
                                        <p:cTn id="15" dur="1" fill="hold">
                                          <p:stCondLst>
                                            <p:cond delay="0"/>
                                          </p:stCondLst>
                                        </p:cTn>
                                        <p:tgtEl>
                                          <p:spTgt spid="22535"/>
                                        </p:tgtEl>
                                        <p:attrNameLst>
                                          <p:attrName>style.visibility</p:attrName>
                                        </p:attrNameLst>
                                      </p:cBhvr>
                                      <p:to>
                                        <p:strVal val="visible"/>
                                      </p:to>
                                    </p:set>
                                    <p:animEffect transition="in" filter="wipe(down)">
                                      <p:cBhvr>
                                        <p:cTn id="16" dur="500"/>
                                        <p:tgtEl>
                                          <p:spTgt spid="22535"/>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22537"/>
                                        </p:tgtEl>
                                        <p:attrNameLst>
                                          <p:attrName>style.visibility</p:attrName>
                                        </p:attrNameLst>
                                      </p:cBhvr>
                                      <p:to>
                                        <p:strVal val="visible"/>
                                      </p:to>
                                    </p:set>
                                    <p:anim calcmode="lin" valueType="num">
                                      <p:cBhvr>
                                        <p:cTn id="20" dur="500" fill="hold"/>
                                        <p:tgtEl>
                                          <p:spTgt spid="22537"/>
                                        </p:tgtEl>
                                        <p:attrNameLst>
                                          <p:attrName>ppt_w</p:attrName>
                                        </p:attrNameLst>
                                      </p:cBhvr>
                                      <p:tavLst>
                                        <p:tav tm="0">
                                          <p:val>
                                            <p:fltVal val="0"/>
                                          </p:val>
                                        </p:tav>
                                        <p:tav tm="100000">
                                          <p:val>
                                            <p:strVal val="#ppt_w"/>
                                          </p:val>
                                        </p:tav>
                                      </p:tavLst>
                                    </p:anim>
                                    <p:anim calcmode="lin" valueType="num">
                                      <p:cBhvr>
                                        <p:cTn id="21" dur="500" fill="hold"/>
                                        <p:tgtEl>
                                          <p:spTgt spid="22537"/>
                                        </p:tgtEl>
                                        <p:attrNameLst>
                                          <p:attrName>ppt_h</p:attrName>
                                        </p:attrNameLst>
                                      </p:cBhvr>
                                      <p:tavLst>
                                        <p:tav tm="0">
                                          <p:val>
                                            <p:fltVal val="0"/>
                                          </p:val>
                                        </p:tav>
                                        <p:tav tm="100000">
                                          <p:val>
                                            <p:strVal val="#ppt_h"/>
                                          </p:val>
                                        </p:tav>
                                      </p:tavLst>
                                    </p:anim>
                                    <p:animEffect transition="in" filter="fade">
                                      <p:cBhvr>
                                        <p:cTn id="22" dur="500"/>
                                        <p:tgtEl>
                                          <p:spTgt spid="22537"/>
                                        </p:tgtEl>
                                      </p:cBhvr>
                                    </p:animEffect>
                                  </p:childTnLst>
                                </p:cTn>
                              </p:par>
                            </p:childTnLst>
                          </p:cTn>
                        </p:par>
                        <p:par>
                          <p:cTn id="23" fill="hold">
                            <p:stCondLst>
                              <p:cond delay="1000"/>
                            </p:stCondLst>
                            <p:childTnLst>
                              <p:par>
                                <p:cTn id="24" presetID="22" presetClass="entr" presetSubtype="8" fill="hold" nodeType="afterEffect">
                                  <p:stCondLst>
                                    <p:cond delay="0"/>
                                  </p:stCondLst>
                                  <p:childTnLst>
                                    <p:set>
                                      <p:cBhvr>
                                        <p:cTn id="25" dur="1" fill="hold">
                                          <p:stCondLst>
                                            <p:cond delay="0"/>
                                          </p:stCondLst>
                                        </p:cTn>
                                        <p:tgtEl>
                                          <p:spTgt spid="22540"/>
                                        </p:tgtEl>
                                        <p:attrNameLst>
                                          <p:attrName>style.visibility</p:attrName>
                                        </p:attrNameLst>
                                      </p:cBhvr>
                                      <p:to>
                                        <p:strVal val="visible"/>
                                      </p:to>
                                    </p:set>
                                    <p:animEffect transition="in" filter="wipe(left)">
                                      <p:cBhvr>
                                        <p:cTn id="26" dur="500"/>
                                        <p:tgtEl>
                                          <p:spTgt spid="22540"/>
                                        </p:tgtEl>
                                      </p:cBhvr>
                                    </p:animEffect>
                                  </p:childTnLst>
                                </p:cTn>
                              </p:par>
                              <p:par>
                                <p:cTn id="27" presetID="22" presetClass="entr" presetSubtype="8" fill="hold" nodeType="withEffect">
                                  <p:stCondLst>
                                    <p:cond delay="0"/>
                                  </p:stCondLst>
                                  <p:childTnLst>
                                    <p:set>
                                      <p:cBhvr>
                                        <p:cTn id="28" dur="1" fill="hold">
                                          <p:stCondLst>
                                            <p:cond delay="0"/>
                                          </p:stCondLst>
                                        </p:cTn>
                                        <p:tgtEl>
                                          <p:spTgt spid="22543"/>
                                        </p:tgtEl>
                                        <p:attrNameLst>
                                          <p:attrName>style.visibility</p:attrName>
                                        </p:attrNameLst>
                                      </p:cBhvr>
                                      <p:to>
                                        <p:strVal val="visible"/>
                                      </p:to>
                                    </p:set>
                                    <p:animEffect transition="in" filter="wipe(left)">
                                      <p:cBhvr>
                                        <p:cTn id="29" dur="500"/>
                                        <p:tgtEl>
                                          <p:spTgt spid="22543"/>
                                        </p:tgtEl>
                                      </p:cBhvr>
                                    </p:animEffect>
                                  </p:childTnLst>
                                </p:cTn>
                              </p:par>
                              <p:par>
                                <p:cTn id="30" presetID="22" presetClass="entr" presetSubtype="2" fill="hold" nodeType="withEffect">
                                  <p:stCondLst>
                                    <p:cond delay="0"/>
                                  </p:stCondLst>
                                  <p:childTnLst>
                                    <p:set>
                                      <p:cBhvr>
                                        <p:cTn id="31" dur="1" fill="hold">
                                          <p:stCondLst>
                                            <p:cond delay="0"/>
                                          </p:stCondLst>
                                        </p:cTn>
                                        <p:tgtEl>
                                          <p:spTgt spid="22549"/>
                                        </p:tgtEl>
                                        <p:attrNameLst>
                                          <p:attrName>style.visibility</p:attrName>
                                        </p:attrNameLst>
                                      </p:cBhvr>
                                      <p:to>
                                        <p:strVal val="visible"/>
                                      </p:to>
                                    </p:set>
                                    <p:animEffect transition="in" filter="wipe(right)">
                                      <p:cBhvr>
                                        <p:cTn id="32" dur="500"/>
                                        <p:tgtEl>
                                          <p:spTgt spid="22549"/>
                                        </p:tgtEl>
                                      </p:cBhvr>
                                    </p:animEffect>
                                  </p:childTnLst>
                                </p:cTn>
                              </p:par>
                              <p:par>
                                <p:cTn id="33" presetID="22" presetClass="entr" presetSubtype="2" fill="hold" nodeType="withEffect">
                                  <p:stCondLst>
                                    <p:cond delay="0"/>
                                  </p:stCondLst>
                                  <p:childTnLst>
                                    <p:set>
                                      <p:cBhvr>
                                        <p:cTn id="34" dur="1" fill="hold">
                                          <p:stCondLst>
                                            <p:cond delay="0"/>
                                          </p:stCondLst>
                                        </p:cTn>
                                        <p:tgtEl>
                                          <p:spTgt spid="22546"/>
                                        </p:tgtEl>
                                        <p:attrNameLst>
                                          <p:attrName>style.visibility</p:attrName>
                                        </p:attrNameLst>
                                      </p:cBhvr>
                                      <p:to>
                                        <p:strVal val="visible"/>
                                      </p:to>
                                    </p:set>
                                    <p:animEffect transition="in" filter="wipe(right)">
                                      <p:cBhvr>
                                        <p:cTn id="35" dur="500"/>
                                        <p:tgtEl>
                                          <p:spTgt spid="225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650311" y="924318"/>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工程技术措施</a:t>
            </a:r>
          </a:p>
        </p:txBody>
      </p:sp>
      <p:sp>
        <p:nvSpPr>
          <p:cNvPr id="16389" name="Freeform 5"/>
          <p:cNvSpPr/>
          <p:nvPr/>
        </p:nvSpPr>
        <p:spPr>
          <a:xfrm>
            <a:off x="1510504" y="2844508"/>
            <a:ext cx="2400838" cy="2292013"/>
          </a:xfrm>
          <a:custGeom>
            <a:avLst/>
            <a:gdLst/>
            <a:ahLst/>
            <a:cxnLst/>
            <a:rect l="0" t="0" r="0" b="0"/>
            <a:pathLst>
              <a:path w="2447925" h="2336800">
                <a:moveTo>
                  <a:pt x="128588" y="617538"/>
                </a:moveTo>
                <a:lnTo>
                  <a:pt x="128588" y="1735138"/>
                </a:lnTo>
                <a:lnTo>
                  <a:pt x="1555751" y="1735138"/>
                </a:lnTo>
                <a:lnTo>
                  <a:pt x="1555751" y="617538"/>
                </a:lnTo>
                <a:lnTo>
                  <a:pt x="128588" y="617538"/>
                </a:lnTo>
                <a:close/>
                <a:moveTo>
                  <a:pt x="1279945" y="0"/>
                </a:moveTo>
                <a:lnTo>
                  <a:pt x="2447925" y="1167997"/>
                </a:lnTo>
                <a:lnTo>
                  <a:pt x="1279945" y="2336800"/>
                </a:lnTo>
                <a:lnTo>
                  <a:pt x="1279945" y="1867185"/>
                </a:lnTo>
                <a:lnTo>
                  <a:pt x="0" y="1867185"/>
                </a:lnTo>
                <a:lnTo>
                  <a:pt x="0" y="469616"/>
                </a:lnTo>
                <a:lnTo>
                  <a:pt x="1279945" y="469616"/>
                </a:lnTo>
                <a:lnTo>
                  <a:pt x="1279945" y="0"/>
                </a:lnTo>
                <a:close/>
              </a:path>
            </a:pathLst>
          </a:custGeom>
          <a:solidFill>
            <a:schemeClr val="tx2"/>
          </a:solidFill>
          <a:ln w="9525">
            <a:noFill/>
          </a:ln>
        </p:spPr>
        <p:txBody>
          <a:bodyPr/>
          <a:lstStyle/>
          <a:p>
            <a:endParaRPr lang="zh-CN" altLang="en-US"/>
          </a:p>
        </p:txBody>
      </p:sp>
      <p:sp>
        <p:nvSpPr>
          <p:cNvPr id="16390" name="Freeform 6"/>
          <p:cNvSpPr/>
          <p:nvPr/>
        </p:nvSpPr>
        <p:spPr>
          <a:xfrm>
            <a:off x="2794634" y="4016466"/>
            <a:ext cx="2292014" cy="2402513"/>
          </a:xfrm>
          <a:custGeom>
            <a:avLst/>
            <a:gdLst/>
            <a:ahLst/>
            <a:cxnLst/>
            <a:rect l="0" t="0" r="0" b="0"/>
            <a:pathLst>
              <a:path w="2336800" h="2449513">
                <a:moveTo>
                  <a:pt x="609600" y="901700"/>
                </a:moveTo>
                <a:lnTo>
                  <a:pt x="609600" y="2328863"/>
                </a:lnTo>
                <a:lnTo>
                  <a:pt x="1727200" y="2328863"/>
                </a:lnTo>
                <a:lnTo>
                  <a:pt x="1727200" y="901700"/>
                </a:lnTo>
                <a:lnTo>
                  <a:pt x="609600" y="901700"/>
                </a:lnTo>
                <a:close/>
                <a:moveTo>
                  <a:pt x="1167997" y="0"/>
                </a:moveTo>
                <a:lnTo>
                  <a:pt x="2336800" y="1168738"/>
                </a:lnTo>
                <a:lnTo>
                  <a:pt x="1867185" y="1168738"/>
                </a:lnTo>
                <a:lnTo>
                  <a:pt x="1867185" y="2449513"/>
                </a:lnTo>
                <a:lnTo>
                  <a:pt x="469616" y="2449513"/>
                </a:lnTo>
                <a:lnTo>
                  <a:pt x="469616" y="1168738"/>
                </a:lnTo>
                <a:lnTo>
                  <a:pt x="0" y="1168738"/>
                </a:lnTo>
                <a:lnTo>
                  <a:pt x="1167997" y="0"/>
                </a:lnTo>
                <a:close/>
              </a:path>
            </a:pathLst>
          </a:custGeom>
          <a:solidFill>
            <a:schemeClr val="accent6"/>
          </a:solidFill>
          <a:ln w="9525">
            <a:noFill/>
          </a:ln>
        </p:spPr>
        <p:txBody>
          <a:bodyPr/>
          <a:lstStyle/>
          <a:p>
            <a:pPr fontAlgn="base"/>
            <a:endParaRPr lang="zh-CN" altLang="en-US" strike="noStrike" noProof="1"/>
          </a:p>
        </p:txBody>
      </p:sp>
      <p:sp>
        <p:nvSpPr>
          <p:cNvPr id="16391" name="Freeform 7"/>
          <p:cNvSpPr/>
          <p:nvPr/>
        </p:nvSpPr>
        <p:spPr>
          <a:xfrm>
            <a:off x="3966591" y="2844508"/>
            <a:ext cx="2402512" cy="2292013"/>
          </a:xfrm>
          <a:custGeom>
            <a:avLst/>
            <a:gdLst/>
            <a:ahLst/>
            <a:cxnLst/>
            <a:rect l="0" t="0" r="0" b="0"/>
            <a:pathLst>
              <a:path w="2449513" h="2336800">
                <a:moveTo>
                  <a:pt x="893762" y="617538"/>
                </a:moveTo>
                <a:lnTo>
                  <a:pt x="893762" y="1735138"/>
                </a:lnTo>
                <a:lnTo>
                  <a:pt x="2320925" y="1735138"/>
                </a:lnTo>
                <a:lnTo>
                  <a:pt x="2320925" y="617538"/>
                </a:lnTo>
                <a:lnTo>
                  <a:pt x="893762" y="617538"/>
                </a:lnTo>
                <a:close/>
                <a:moveTo>
                  <a:pt x="1168738" y="0"/>
                </a:moveTo>
                <a:lnTo>
                  <a:pt x="1168738" y="469616"/>
                </a:lnTo>
                <a:lnTo>
                  <a:pt x="2449513" y="469616"/>
                </a:lnTo>
                <a:lnTo>
                  <a:pt x="2449513" y="1867185"/>
                </a:lnTo>
                <a:lnTo>
                  <a:pt x="1168738" y="1867185"/>
                </a:lnTo>
                <a:lnTo>
                  <a:pt x="1168738" y="2336800"/>
                </a:lnTo>
                <a:lnTo>
                  <a:pt x="0" y="1167997"/>
                </a:lnTo>
                <a:lnTo>
                  <a:pt x="1168738" y="0"/>
                </a:lnTo>
                <a:close/>
              </a:path>
            </a:pathLst>
          </a:custGeom>
          <a:solidFill>
            <a:schemeClr val="tx2"/>
          </a:solidFill>
          <a:ln w="9525">
            <a:noFill/>
          </a:ln>
        </p:spPr>
        <p:txBody>
          <a:bodyPr/>
          <a:lstStyle/>
          <a:p>
            <a:endParaRPr lang="zh-CN" altLang="en-US"/>
          </a:p>
        </p:txBody>
      </p:sp>
      <p:sp>
        <p:nvSpPr>
          <p:cNvPr id="16392" name="Freeform 8"/>
          <p:cNvSpPr/>
          <p:nvPr/>
        </p:nvSpPr>
        <p:spPr>
          <a:xfrm>
            <a:off x="2794634" y="1560378"/>
            <a:ext cx="2292014" cy="2402513"/>
          </a:xfrm>
          <a:custGeom>
            <a:avLst/>
            <a:gdLst/>
            <a:ahLst/>
            <a:cxnLst/>
            <a:rect l="0" t="0" r="0" b="0"/>
            <a:pathLst>
              <a:path w="2336800" h="2447925">
                <a:moveTo>
                  <a:pt x="609600" y="136525"/>
                </a:moveTo>
                <a:lnTo>
                  <a:pt x="609600" y="1563688"/>
                </a:lnTo>
                <a:lnTo>
                  <a:pt x="1727200" y="1563688"/>
                </a:lnTo>
                <a:lnTo>
                  <a:pt x="1727200" y="136525"/>
                </a:lnTo>
                <a:lnTo>
                  <a:pt x="609600" y="136525"/>
                </a:lnTo>
                <a:close/>
                <a:moveTo>
                  <a:pt x="469616" y="0"/>
                </a:moveTo>
                <a:lnTo>
                  <a:pt x="1867185" y="0"/>
                </a:lnTo>
                <a:lnTo>
                  <a:pt x="1867185" y="1279945"/>
                </a:lnTo>
                <a:lnTo>
                  <a:pt x="2336800" y="1279945"/>
                </a:lnTo>
                <a:lnTo>
                  <a:pt x="1167997" y="2447925"/>
                </a:lnTo>
                <a:lnTo>
                  <a:pt x="0" y="1279945"/>
                </a:lnTo>
                <a:lnTo>
                  <a:pt x="469616" y="1279945"/>
                </a:lnTo>
                <a:lnTo>
                  <a:pt x="469616" y="0"/>
                </a:lnTo>
                <a:close/>
              </a:path>
            </a:pathLst>
          </a:custGeom>
          <a:solidFill>
            <a:schemeClr val="accent6"/>
          </a:solidFill>
          <a:ln w="9525">
            <a:noFill/>
          </a:ln>
        </p:spPr>
        <p:txBody>
          <a:bodyPr/>
          <a:lstStyle/>
          <a:p>
            <a:pPr fontAlgn="base"/>
            <a:endParaRPr lang="zh-CN" altLang="en-US" strike="noStrike" noProof="1"/>
          </a:p>
        </p:txBody>
      </p:sp>
      <p:sp>
        <p:nvSpPr>
          <p:cNvPr id="16393" name="TextBox 15"/>
          <p:cNvSpPr txBox="1"/>
          <p:nvPr/>
        </p:nvSpPr>
        <p:spPr>
          <a:xfrm>
            <a:off x="3476044" y="1891874"/>
            <a:ext cx="927520" cy="369332"/>
          </a:xfrm>
          <a:prstGeom prst="rect">
            <a:avLst/>
          </a:prstGeom>
          <a:noFill/>
          <a:ln w="9525">
            <a:noFill/>
          </a:ln>
        </p:spPr>
        <p:txBody>
          <a:bodyPr anchor="t">
            <a:spAutoFit/>
          </a:bodyPr>
          <a:lstStyle/>
          <a:p>
            <a:pPr algn="ctr" eaLnBrk="0" hangingPunct="0"/>
            <a:r>
              <a:rPr lang="zh-CN" altLang="en-US" b="1" dirty="0">
                <a:solidFill>
                  <a:srgbClr val="404040"/>
                </a:solidFill>
                <a:latin typeface="微软雅黑" panose="020B0503020204020204" pitchFamily="34" charset="-122"/>
                <a:ea typeface="微软雅黑" panose="020B0503020204020204" pitchFamily="34" charset="-122"/>
              </a:rPr>
              <a:t>预防</a:t>
            </a:r>
          </a:p>
        </p:txBody>
      </p:sp>
      <p:sp>
        <p:nvSpPr>
          <p:cNvPr id="16394" name="TextBox 18"/>
          <p:cNvSpPr txBox="1"/>
          <p:nvPr/>
        </p:nvSpPr>
        <p:spPr>
          <a:xfrm>
            <a:off x="1766661" y="3664878"/>
            <a:ext cx="925846" cy="369332"/>
          </a:xfrm>
          <a:prstGeom prst="rect">
            <a:avLst/>
          </a:prstGeom>
          <a:noFill/>
          <a:ln w="9525">
            <a:noFill/>
          </a:ln>
        </p:spPr>
        <p:txBody>
          <a:bodyPr anchor="t">
            <a:spAutoFit/>
          </a:bodyPr>
          <a:lstStyle/>
          <a:p>
            <a:pPr algn="ctr" eaLnBrk="0" hangingPunct="0"/>
            <a:r>
              <a:rPr lang="zh-CN" altLang="en-US" b="1" dirty="0">
                <a:solidFill>
                  <a:srgbClr val="404040"/>
                </a:solidFill>
                <a:latin typeface="微软雅黑" panose="020B0503020204020204" pitchFamily="34" charset="-122"/>
                <a:ea typeface="微软雅黑" panose="020B0503020204020204" pitchFamily="34" charset="-122"/>
              </a:rPr>
              <a:t>减弱</a:t>
            </a:r>
          </a:p>
        </p:txBody>
      </p:sp>
      <p:sp>
        <p:nvSpPr>
          <p:cNvPr id="16395" name="TextBox 19"/>
          <p:cNvSpPr txBox="1"/>
          <p:nvPr/>
        </p:nvSpPr>
        <p:spPr>
          <a:xfrm>
            <a:off x="5103390" y="3654833"/>
            <a:ext cx="927520" cy="369332"/>
          </a:xfrm>
          <a:prstGeom prst="rect">
            <a:avLst/>
          </a:prstGeom>
          <a:noFill/>
          <a:ln w="9525">
            <a:noFill/>
          </a:ln>
        </p:spPr>
        <p:txBody>
          <a:bodyPr anchor="t">
            <a:spAutoFit/>
          </a:bodyPr>
          <a:lstStyle/>
          <a:p>
            <a:pPr algn="ctr" eaLnBrk="0" hangingPunct="0"/>
            <a:r>
              <a:rPr lang="zh-CN" altLang="en-US" b="1" dirty="0">
                <a:solidFill>
                  <a:srgbClr val="404040"/>
                </a:solidFill>
                <a:latin typeface="微软雅黑" panose="020B0503020204020204" pitchFamily="34" charset="-122"/>
                <a:ea typeface="微软雅黑" panose="020B0503020204020204" pitchFamily="34" charset="-122"/>
              </a:rPr>
              <a:t>隔离</a:t>
            </a:r>
          </a:p>
        </p:txBody>
      </p:sp>
      <p:sp>
        <p:nvSpPr>
          <p:cNvPr id="16396" name="TextBox 20"/>
          <p:cNvSpPr txBox="1"/>
          <p:nvPr/>
        </p:nvSpPr>
        <p:spPr>
          <a:xfrm>
            <a:off x="3465998" y="5417791"/>
            <a:ext cx="927520" cy="369332"/>
          </a:xfrm>
          <a:prstGeom prst="rect">
            <a:avLst/>
          </a:prstGeom>
          <a:noFill/>
          <a:ln w="9525">
            <a:noFill/>
          </a:ln>
        </p:spPr>
        <p:txBody>
          <a:bodyPr anchor="t">
            <a:spAutoFit/>
          </a:bodyPr>
          <a:lstStyle/>
          <a:p>
            <a:pPr algn="ctr" eaLnBrk="0" hangingPunct="0"/>
            <a:r>
              <a:rPr lang="zh-CN" altLang="en-US" b="1" dirty="0">
                <a:solidFill>
                  <a:srgbClr val="404040"/>
                </a:solidFill>
                <a:latin typeface="微软雅黑" panose="020B0503020204020204" pitchFamily="34" charset="-122"/>
                <a:ea typeface="微软雅黑" panose="020B0503020204020204" pitchFamily="34" charset="-122"/>
              </a:rPr>
              <a:t>联锁</a:t>
            </a:r>
          </a:p>
        </p:txBody>
      </p:sp>
      <p:sp>
        <p:nvSpPr>
          <p:cNvPr id="16397" name="TextBox 13"/>
          <p:cNvSpPr txBox="1"/>
          <p:nvPr/>
        </p:nvSpPr>
        <p:spPr>
          <a:xfrm>
            <a:off x="3599936" y="3254693"/>
            <a:ext cx="617477" cy="514308"/>
          </a:xfrm>
          <a:prstGeom prst="rect">
            <a:avLst/>
          </a:prstGeom>
          <a:noFill/>
          <a:ln w="9525">
            <a:noFill/>
          </a:ln>
        </p:spPr>
        <p:txBody>
          <a:bodyPr wrap="none" anchor="t">
            <a:spAutoFit/>
          </a:bodyPr>
          <a:lstStyle/>
          <a:p>
            <a:pPr eaLnBrk="0" hangingPunct="0"/>
            <a:r>
              <a:rPr lang="en-US" altLang="x-none" sz="2740" b="1" dirty="0">
                <a:solidFill>
                  <a:srgbClr val="FFFFFF"/>
                </a:solidFill>
                <a:latin typeface="微软雅黑" panose="020B0503020204020204" pitchFamily="34" charset="-122"/>
                <a:ea typeface="微软雅黑" panose="020B0503020204020204" pitchFamily="34" charset="-122"/>
              </a:rPr>
              <a:t>01</a:t>
            </a:r>
          </a:p>
        </p:txBody>
      </p:sp>
      <p:sp>
        <p:nvSpPr>
          <p:cNvPr id="16398" name="TextBox 22"/>
          <p:cNvSpPr txBox="1"/>
          <p:nvPr/>
        </p:nvSpPr>
        <p:spPr>
          <a:xfrm>
            <a:off x="3077578" y="3755286"/>
            <a:ext cx="617477" cy="514308"/>
          </a:xfrm>
          <a:prstGeom prst="rect">
            <a:avLst/>
          </a:prstGeom>
          <a:noFill/>
          <a:ln w="9525">
            <a:noFill/>
          </a:ln>
        </p:spPr>
        <p:txBody>
          <a:bodyPr wrap="none" anchor="t">
            <a:spAutoFit/>
          </a:bodyPr>
          <a:lstStyle/>
          <a:p>
            <a:pPr eaLnBrk="0" hangingPunct="0"/>
            <a:r>
              <a:rPr lang="en-US" altLang="x-none" sz="2740" b="1" dirty="0">
                <a:solidFill>
                  <a:srgbClr val="FFFFFF"/>
                </a:solidFill>
                <a:latin typeface="微软雅黑" panose="020B0503020204020204" pitchFamily="34" charset="-122"/>
                <a:ea typeface="微软雅黑" panose="020B0503020204020204" pitchFamily="34" charset="-122"/>
              </a:rPr>
              <a:t>02</a:t>
            </a:r>
          </a:p>
        </p:txBody>
      </p:sp>
      <p:sp>
        <p:nvSpPr>
          <p:cNvPr id="16399" name="TextBox 23"/>
          <p:cNvSpPr txBox="1"/>
          <p:nvPr/>
        </p:nvSpPr>
        <p:spPr>
          <a:xfrm>
            <a:off x="4184241" y="3755286"/>
            <a:ext cx="617477" cy="514308"/>
          </a:xfrm>
          <a:prstGeom prst="rect">
            <a:avLst/>
          </a:prstGeom>
          <a:noFill/>
          <a:ln w="9525">
            <a:noFill/>
          </a:ln>
        </p:spPr>
        <p:txBody>
          <a:bodyPr wrap="none" anchor="t">
            <a:spAutoFit/>
          </a:bodyPr>
          <a:lstStyle/>
          <a:p>
            <a:pPr eaLnBrk="0" hangingPunct="0"/>
            <a:r>
              <a:rPr lang="en-US" altLang="x-none" sz="2740" b="1" dirty="0">
                <a:solidFill>
                  <a:srgbClr val="FFFFFF"/>
                </a:solidFill>
                <a:latin typeface="微软雅黑" panose="020B0503020204020204" pitchFamily="34" charset="-122"/>
                <a:ea typeface="微软雅黑" panose="020B0503020204020204" pitchFamily="34" charset="-122"/>
              </a:rPr>
              <a:t>03</a:t>
            </a:r>
          </a:p>
        </p:txBody>
      </p:sp>
      <p:sp>
        <p:nvSpPr>
          <p:cNvPr id="16400" name="TextBox 24"/>
          <p:cNvSpPr txBox="1"/>
          <p:nvPr/>
        </p:nvSpPr>
        <p:spPr>
          <a:xfrm>
            <a:off x="3599936" y="4314477"/>
            <a:ext cx="617477" cy="514308"/>
          </a:xfrm>
          <a:prstGeom prst="rect">
            <a:avLst/>
          </a:prstGeom>
          <a:noFill/>
          <a:ln w="9525">
            <a:noFill/>
          </a:ln>
        </p:spPr>
        <p:txBody>
          <a:bodyPr wrap="none" anchor="t">
            <a:spAutoFit/>
          </a:bodyPr>
          <a:lstStyle/>
          <a:p>
            <a:pPr eaLnBrk="0" hangingPunct="0"/>
            <a:r>
              <a:rPr lang="en-US" altLang="x-none" sz="2740" b="1" dirty="0">
                <a:solidFill>
                  <a:srgbClr val="FFFFFF"/>
                </a:solidFill>
                <a:latin typeface="微软雅黑" panose="020B0503020204020204" pitchFamily="34" charset="-122"/>
                <a:ea typeface="微软雅黑" panose="020B0503020204020204" pitchFamily="34" charset="-122"/>
              </a:rPr>
              <a:t>04</a:t>
            </a:r>
          </a:p>
        </p:txBody>
      </p:sp>
      <p:sp>
        <p:nvSpPr>
          <p:cNvPr id="16403" name="TextBox 27"/>
          <p:cNvSpPr txBox="1"/>
          <p:nvPr/>
        </p:nvSpPr>
        <p:spPr>
          <a:xfrm>
            <a:off x="6553268" y="751727"/>
            <a:ext cx="646331" cy="369332"/>
          </a:xfrm>
          <a:prstGeom prst="rect">
            <a:avLst/>
          </a:prstGeom>
          <a:noFill/>
          <a:ln w="9525">
            <a:noFill/>
          </a:ln>
        </p:spPr>
        <p:txBody>
          <a:bodyPr wrap="none" anchor="t">
            <a:spAutoFit/>
          </a:bodyPr>
          <a:lstStyle/>
          <a:p>
            <a:pPr eaLnBrk="0" hangingPunct="0"/>
            <a:r>
              <a:rPr lang="zh-CN" altLang="en-US" b="1" dirty="0">
                <a:solidFill>
                  <a:schemeClr val="accent2"/>
                </a:solidFill>
                <a:latin typeface="微软雅黑" panose="020B0503020204020204" pitchFamily="34" charset="-122"/>
                <a:ea typeface="微软雅黑" panose="020B0503020204020204" pitchFamily="34" charset="-122"/>
              </a:rPr>
              <a:t>预防</a:t>
            </a:r>
          </a:p>
        </p:txBody>
      </p:sp>
      <p:sp>
        <p:nvSpPr>
          <p:cNvPr id="16404" name="TextBox 28"/>
          <p:cNvSpPr txBox="1"/>
          <p:nvPr/>
        </p:nvSpPr>
        <p:spPr>
          <a:xfrm>
            <a:off x="6553268" y="1094943"/>
            <a:ext cx="5427836" cy="1131272"/>
          </a:xfrm>
          <a:prstGeom prst="rect">
            <a:avLst/>
          </a:prstGeom>
          <a:noFill/>
          <a:ln w="9525">
            <a:noFill/>
          </a:ln>
        </p:spPr>
        <p:txBody>
          <a:bodyPr wrap="square" anchor="t">
            <a:spAutoFit/>
          </a:bodyPr>
          <a:lstStyle/>
          <a:p>
            <a:pPr eaLnBrk="0" hangingPunct="0">
              <a:lnSpc>
                <a:spcPts val="2770"/>
              </a:lnSpc>
            </a:pPr>
            <a:r>
              <a:rPr lang="zh-CN" altLang="en-US" sz="1685" b="1" dirty="0">
                <a:solidFill>
                  <a:srgbClr val="404040"/>
                </a:solidFill>
                <a:latin typeface="微软雅黑" panose="020B0503020204020204" pitchFamily="34" charset="-122"/>
                <a:ea typeface="微软雅黑" panose="020B0503020204020204" pitchFamily="34" charset="-122"/>
              </a:rPr>
              <a:t>风险不能消除，则努力降低风险，如使用低压电器；使用安全阀、安全屏护、漏电保护装置、安全电压、熔断器、防爆膜、事故排风装置等 </a:t>
            </a:r>
          </a:p>
        </p:txBody>
      </p:sp>
      <p:sp>
        <p:nvSpPr>
          <p:cNvPr id="16405" name="TextBox 29"/>
          <p:cNvSpPr txBox="1"/>
          <p:nvPr/>
        </p:nvSpPr>
        <p:spPr>
          <a:xfrm>
            <a:off x="6553268" y="2271923"/>
            <a:ext cx="646331" cy="369332"/>
          </a:xfrm>
          <a:prstGeom prst="rect">
            <a:avLst/>
          </a:prstGeom>
          <a:noFill/>
          <a:ln w="9525">
            <a:noFill/>
          </a:ln>
        </p:spPr>
        <p:txBody>
          <a:bodyPr wrap="none" anchor="t">
            <a:spAutoFit/>
          </a:bodyPr>
          <a:lstStyle/>
          <a:p>
            <a:pPr eaLnBrk="0" hangingPunct="0"/>
            <a:r>
              <a:rPr lang="zh-CN" altLang="en-US" b="1" dirty="0">
                <a:solidFill>
                  <a:schemeClr val="accent2"/>
                </a:solidFill>
                <a:latin typeface="微软雅黑" panose="020B0503020204020204" pitchFamily="34" charset="-122"/>
                <a:ea typeface="微软雅黑" panose="020B0503020204020204" pitchFamily="34" charset="-122"/>
              </a:rPr>
              <a:t>减弱</a:t>
            </a:r>
          </a:p>
        </p:txBody>
      </p:sp>
      <p:sp>
        <p:nvSpPr>
          <p:cNvPr id="16406" name="TextBox 30"/>
          <p:cNvSpPr txBox="1"/>
          <p:nvPr/>
        </p:nvSpPr>
        <p:spPr>
          <a:xfrm>
            <a:off x="6553268" y="2583329"/>
            <a:ext cx="5427836" cy="1131272"/>
          </a:xfrm>
          <a:prstGeom prst="rect">
            <a:avLst/>
          </a:prstGeom>
          <a:noFill/>
          <a:ln w="9525">
            <a:noFill/>
          </a:ln>
        </p:spPr>
        <p:txBody>
          <a:bodyPr wrap="square" anchor="t">
            <a:spAutoFit/>
          </a:bodyPr>
          <a:lstStyle/>
          <a:p>
            <a:pPr eaLnBrk="0" hangingPunct="0">
              <a:lnSpc>
                <a:spcPts val="2770"/>
              </a:lnSpc>
            </a:pPr>
            <a:r>
              <a:rPr lang="zh-CN" altLang="en-US" sz="1685" b="1" dirty="0">
                <a:solidFill>
                  <a:srgbClr val="404040"/>
                </a:solidFill>
                <a:latin typeface="微软雅黑" panose="020B0503020204020204" pitchFamily="34" charset="-122"/>
                <a:ea typeface="微软雅黑" panose="020B0503020204020204" pitchFamily="34" charset="-122"/>
              </a:rPr>
              <a:t>在无法消除风险和难以预防的情况下，可采取减少危险、危害的措施，如局部通风排毒装置、降温措施、避雷装置、消除静电装置、减振装置、消声装置等</a:t>
            </a:r>
          </a:p>
        </p:txBody>
      </p:sp>
      <p:sp>
        <p:nvSpPr>
          <p:cNvPr id="16407" name="TextBox 32"/>
          <p:cNvSpPr txBox="1"/>
          <p:nvPr/>
        </p:nvSpPr>
        <p:spPr>
          <a:xfrm>
            <a:off x="6553268" y="3760308"/>
            <a:ext cx="646331" cy="369332"/>
          </a:xfrm>
          <a:prstGeom prst="rect">
            <a:avLst/>
          </a:prstGeom>
          <a:noFill/>
          <a:ln w="9525">
            <a:noFill/>
          </a:ln>
        </p:spPr>
        <p:txBody>
          <a:bodyPr wrap="none" anchor="t">
            <a:spAutoFit/>
          </a:bodyPr>
          <a:lstStyle/>
          <a:p>
            <a:pPr eaLnBrk="0" hangingPunct="0"/>
            <a:r>
              <a:rPr lang="zh-CN" altLang="en-US" b="1" dirty="0">
                <a:solidFill>
                  <a:schemeClr val="accent2"/>
                </a:solidFill>
                <a:latin typeface="微软雅黑" panose="020B0503020204020204" pitchFamily="34" charset="-122"/>
                <a:ea typeface="微软雅黑" panose="020B0503020204020204" pitchFamily="34" charset="-122"/>
              </a:rPr>
              <a:t>隔离</a:t>
            </a:r>
          </a:p>
        </p:txBody>
      </p:sp>
      <p:sp>
        <p:nvSpPr>
          <p:cNvPr id="16408" name="TextBox 33"/>
          <p:cNvSpPr txBox="1"/>
          <p:nvPr/>
        </p:nvSpPr>
        <p:spPr>
          <a:xfrm>
            <a:off x="6553268" y="4145380"/>
            <a:ext cx="5427836" cy="1131272"/>
          </a:xfrm>
          <a:prstGeom prst="rect">
            <a:avLst/>
          </a:prstGeom>
          <a:noFill/>
          <a:ln w="9525">
            <a:noFill/>
          </a:ln>
        </p:spPr>
        <p:txBody>
          <a:bodyPr wrap="square" anchor="t">
            <a:spAutoFit/>
          </a:bodyPr>
          <a:lstStyle/>
          <a:p>
            <a:pPr eaLnBrk="0" hangingPunct="0">
              <a:lnSpc>
                <a:spcPts val="2770"/>
              </a:lnSpc>
            </a:pPr>
            <a:r>
              <a:rPr lang="zh-CN" altLang="en-US" sz="1685" b="1" dirty="0">
                <a:solidFill>
                  <a:srgbClr val="404040"/>
                </a:solidFill>
                <a:latin typeface="微软雅黑" panose="020B0503020204020204" pitchFamily="34" charset="-122"/>
                <a:ea typeface="微软雅黑" panose="020B0503020204020204" pitchFamily="34" charset="-122"/>
              </a:rPr>
              <a:t>在无法消除、预防、减弱危险、危害的情况下，应将人员与危险、危害因素隔开和将不能共存的物质分开，如遥控作业、安全罩；防护屏、隔离操作室、安全距离等</a:t>
            </a:r>
          </a:p>
        </p:txBody>
      </p:sp>
      <p:sp>
        <p:nvSpPr>
          <p:cNvPr id="2" name="TextBox 32"/>
          <p:cNvSpPr txBox="1"/>
          <p:nvPr/>
        </p:nvSpPr>
        <p:spPr>
          <a:xfrm>
            <a:off x="6553267" y="5305618"/>
            <a:ext cx="689781" cy="369332"/>
          </a:xfrm>
          <a:prstGeom prst="rect">
            <a:avLst/>
          </a:prstGeom>
          <a:noFill/>
          <a:ln w="9525">
            <a:noFill/>
          </a:ln>
        </p:spPr>
        <p:txBody>
          <a:bodyPr wrap="square" anchor="t">
            <a:spAutoFit/>
          </a:bodyPr>
          <a:lstStyle/>
          <a:p>
            <a:pPr eaLnBrk="0" hangingPunct="0"/>
            <a:r>
              <a:rPr lang="zh-CN" altLang="en-US" b="1" dirty="0">
                <a:solidFill>
                  <a:schemeClr val="accent2"/>
                </a:solidFill>
                <a:latin typeface="微软雅黑" panose="020B0503020204020204" pitchFamily="34" charset="-122"/>
                <a:ea typeface="微软雅黑" panose="020B0503020204020204" pitchFamily="34" charset="-122"/>
              </a:rPr>
              <a:t>联锁</a:t>
            </a:r>
          </a:p>
        </p:txBody>
      </p:sp>
      <p:sp>
        <p:nvSpPr>
          <p:cNvPr id="5" name="TextBox 33"/>
          <p:cNvSpPr txBox="1"/>
          <p:nvPr/>
        </p:nvSpPr>
        <p:spPr>
          <a:xfrm>
            <a:off x="6551594" y="5694039"/>
            <a:ext cx="5429510" cy="772199"/>
          </a:xfrm>
          <a:prstGeom prst="rect">
            <a:avLst/>
          </a:prstGeom>
          <a:noFill/>
          <a:ln w="9525">
            <a:noFill/>
          </a:ln>
        </p:spPr>
        <p:txBody>
          <a:bodyPr wrap="square" anchor="t">
            <a:spAutoFit/>
          </a:bodyPr>
          <a:lstStyle/>
          <a:p>
            <a:pPr eaLnBrk="0" hangingPunct="0">
              <a:lnSpc>
                <a:spcPts val="2770"/>
              </a:lnSpc>
            </a:pPr>
            <a:r>
              <a:rPr lang="zh-CN" altLang="en-US" sz="1685" b="1" dirty="0">
                <a:solidFill>
                  <a:srgbClr val="404040"/>
                </a:solidFill>
                <a:latin typeface="微软雅黑" panose="020B0503020204020204" pitchFamily="34" charset="-122"/>
                <a:ea typeface="微软雅黑" panose="020B0503020204020204" pitchFamily="34" charset="-122"/>
              </a:rPr>
              <a:t>当操作者失误或设备运行一旦达到危险状态时，通过联锁装置终止危险、危害发生</a:t>
            </a:r>
          </a:p>
        </p:txBody>
      </p:sp>
      <p:sp>
        <p:nvSpPr>
          <p:cNvPr id="25"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16392"/>
                                        </p:tgtEl>
                                        <p:attrNameLst>
                                          <p:attrName>style.visibility</p:attrName>
                                        </p:attrNameLst>
                                      </p:cBhvr>
                                      <p:to>
                                        <p:strVal val="visible"/>
                                      </p:to>
                                    </p:set>
                                    <p:anim calcmode="lin" valueType="num">
                                      <p:cBhvr>
                                        <p:cTn id="7" dur="500" fill="hold"/>
                                        <p:tgtEl>
                                          <p:spTgt spid="16392"/>
                                        </p:tgtEl>
                                        <p:attrNameLst>
                                          <p:attrName>ppt_x</p:attrName>
                                        </p:attrNameLst>
                                      </p:cBhvr>
                                      <p:tavLst>
                                        <p:tav tm="0">
                                          <p:val>
                                            <p:strVal val="#ppt_x"/>
                                          </p:val>
                                        </p:tav>
                                        <p:tav tm="100000">
                                          <p:val>
                                            <p:strVal val="#ppt_x"/>
                                          </p:val>
                                        </p:tav>
                                      </p:tavLst>
                                    </p:anim>
                                    <p:anim calcmode="lin" valueType="num">
                                      <p:cBhvr>
                                        <p:cTn id="8" dur="500" fill="hold"/>
                                        <p:tgtEl>
                                          <p:spTgt spid="16392"/>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6390"/>
                                        </p:tgtEl>
                                        <p:attrNameLst>
                                          <p:attrName>style.visibility</p:attrName>
                                        </p:attrNameLst>
                                      </p:cBhvr>
                                      <p:to>
                                        <p:strVal val="visible"/>
                                      </p:to>
                                    </p:set>
                                    <p:anim calcmode="lin" valueType="num">
                                      <p:cBhvr>
                                        <p:cTn id="11" dur="500" fill="hold"/>
                                        <p:tgtEl>
                                          <p:spTgt spid="16390"/>
                                        </p:tgtEl>
                                        <p:attrNameLst>
                                          <p:attrName>ppt_x</p:attrName>
                                        </p:attrNameLst>
                                      </p:cBhvr>
                                      <p:tavLst>
                                        <p:tav tm="0">
                                          <p:val>
                                            <p:strVal val="#ppt_x"/>
                                          </p:val>
                                        </p:tav>
                                        <p:tav tm="100000">
                                          <p:val>
                                            <p:strVal val="#ppt_x"/>
                                          </p:val>
                                        </p:tav>
                                      </p:tavLst>
                                    </p:anim>
                                    <p:anim calcmode="lin" valueType="num">
                                      <p:cBhvr>
                                        <p:cTn id="12" dur="500" fill="hold"/>
                                        <p:tgtEl>
                                          <p:spTgt spid="16390"/>
                                        </p:tgtEl>
                                        <p:attrNameLst>
                                          <p:attrName>ppt_y</p:attrName>
                                        </p:attrNameLst>
                                      </p:cBhvr>
                                      <p:tavLst>
                                        <p:tav tm="0">
                                          <p:val>
                                            <p:strVal val="1+#ppt_h/2"/>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6389"/>
                                        </p:tgtEl>
                                        <p:attrNameLst>
                                          <p:attrName>style.visibility</p:attrName>
                                        </p:attrNameLst>
                                      </p:cBhvr>
                                      <p:to>
                                        <p:strVal val="visible"/>
                                      </p:to>
                                    </p:set>
                                    <p:anim calcmode="lin" valueType="num">
                                      <p:cBhvr>
                                        <p:cTn id="15" dur="500" fill="hold"/>
                                        <p:tgtEl>
                                          <p:spTgt spid="16389"/>
                                        </p:tgtEl>
                                        <p:attrNameLst>
                                          <p:attrName>ppt_x</p:attrName>
                                        </p:attrNameLst>
                                      </p:cBhvr>
                                      <p:tavLst>
                                        <p:tav tm="0">
                                          <p:val>
                                            <p:strVal val="0-#ppt_w/2"/>
                                          </p:val>
                                        </p:tav>
                                        <p:tav tm="100000">
                                          <p:val>
                                            <p:strVal val="#ppt_x"/>
                                          </p:val>
                                        </p:tav>
                                      </p:tavLst>
                                    </p:anim>
                                    <p:anim calcmode="lin" valueType="num">
                                      <p:cBhvr>
                                        <p:cTn id="16" dur="500" fill="hold"/>
                                        <p:tgtEl>
                                          <p:spTgt spid="16389"/>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16391"/>
                                        </p:tgtEl>
                                        <p:attrNameLst>
                                          <p:attrName>style.visibility</p:attrName>
                                        </p:attrNameLst>
                                      </p:cBhvr>
                                      <p:to>
                                        <p:strVal val="visible"/>
                                      </p:to>
                                    </p:set>
                                    <p:anim calcmode="lin" valueType="num">
                                      <p:cBhvr>
                                        <p:cTn id="19" dur="500" fill="hold"/>
                                        <p:tgtEl>
                                          <p:spTgt spid="16391"/>
                                        </p:tgtEl>
                                        <p:attrNameLst>
                                          <p:attrName>ppt_x</p:attrName>
                                        </p:attrNameLst>
                                      </p:cBhvr>
                                      <p:tavLst>
                                        <p:tav tm="0">
                                          <p:val>
                                            <p:strVal val="1+#ppt_w/2"/>
                                          </p:val>
                                        </p:tav>
                                        <p:tav tm="100000">
                                          <p:val>
                                            <p:strVal val="#ppt_x"/>
                                          </p:val>
                                        </p:tav>
                                      </p:tavLst>
                                    </p:anim>
                                    <p:anim calcmode="lin" valueType="num">
                                      <p:cBhvr>
                                        <p:cTn id="20" dur="500" fill="hold"/>
                                        <p:tgtEl>
                                          <p:spTgt spid="16391"/>
                                        </p:tgtEl>
                                        <p:attrNameLst>
                                          <p:attrName>ppt_y</p:attrName>
                                        </p:attrNameLst>
                                      </p:cBhvr>
                                      <p:tavLst>
                                        <p:tav tm="0">
                                          <p:val>
                                            <p:strVal val="#ppt_y"/>
                                          </p:val>
                                        </p:tav>
                                        <p:tav tm="100000">
                                          <p:val>
                                            <p:strVal val="#ppt_y"/>
                                          </p:val>
                                        </p:tav>
                                      </p:tavLst>
                                    </p:anim>
                                  </p:childTnLst>
                                </p:cTn>
                              </p:par>
                            </p:childTnLst>
                          </p:cTn>
                        </p:par>
                        <p:par>
                          <p:cTn id="21" fill="hold">
                            <p:stCondLst>
                              <p:cond delay="500"/>
                            </p:stCondLst>
                            <p:childTnLst>
                              <p:par>
                                <p:cTn id="22" presetID="31" presetClass="entr" presetSubtype="0" fill="hold" grpId="0" nodeType="afterEffect">
                                  <p:stCondLst>
                                    <p:cond delay="0"/>
                                  </p:stCondLst>
                                  <p:childTnLst>
                                    <p:set>
                                      <p:cBhvr>
                                        <p:cTn id="23" dur="1" fill="hold">
                                          <p:stCondLst>
                                            <p:cond delay="0"/>
                                          </p:stCondLst>
                                        </p:cTn>
                                        <p:tgtEl>
                                          <p:spTgt spid="16397"/>
                                        </p:tgtEl>
                                        <p:attrNameLst>
                                          <p:attrName>style.visibility</p:attrName>
                                        </p:attrNameLst>
                                      </p:cBhvr>
                                      <p:to>
                                        <p:strVal val="visible"/>
                                      </p:to>
                                    </p:set>
                                    <p:anim calcmode="lin" valueType="num">
                                      <p:cBhvr>
                                        <p:cTn id="24" dur="500" fill="hold"/>
                                        <p:tgtEl>
                                          <p:spTgt spid="16397"/>
                                        </p:tgtEl>
                                        <p:attrNameLst>
                                          <p:attrName>ppt_w</p:attrName>
                                        </p:attrNameLst>
                                      </p:cBhvr>
                                      <p:tavLst>
                                        <p:tav tm="0">
                                          <p:val>
                                            <p:fltVal val="0"/>
                                          </p:val>
                                        </p:tav>
                                        <p:tav tm="100000">
                                          <p:val>
                                            <p:strVal val="#ppt_w"/>
                                          </p:val>
                                        </p:tav>
                                      </p:tavLst>
                                    </p:anim>
                                    <p:anim calcmode="lin" valueType="num">
                                      <p:cBhvr>
                                        <p:cTn id="25" dur="500" fill="hold"/>
                                        <p:tgtEl>
                                          <p:spTgt spid="16397"/>
                                        </p:tgtEl>
                                        <p:attrNameLst>
                                          <p:attrName>ppt_h</p:attrName>
                                        </p:attrNameLst>
                                      </p:cBhvr>
                                      <p:tavLst>
                                        <p:tav tm="0">
                                          <p:val>
                                            <p:fltVal val="0"/>
                                          </p:val>
                                        </p:tav>
                                        <p:tav tm="100000">
                                          <p:val>
                                            <p:strVal val="#ppt_h"/>
                                          </p:val>
                                        </p:tav>
                                      </p:tavLst>
                                    </p:anim>
                                    <p:anim calcmode="lin" valueType="num">
                                      <p:cBhvr>
                                        <p:cTn id="26" dur="500" fill="hold"/>
                                        <p:tgtEl>
                                          <p:spTgt spid="16397"/>
                                        </p:tgtEl>
                                        <p:attrNameLst>
                                          <p:attrName>style.rotation</p:attrName>
                                        </p:attrNameLst>
                                      </p:cBhvr>
                                      <p:tavLst>
                                        <p:tav tm="0">
                                          <p:val>
                                            <p:fltVal val="90"/>
                                          </p:val>
                                        </p:tav>
                                        <p:tav tm="100000">
                                          <p:val>
                                            <p:fltVal val="0"/>
                                          </p:val>
                                        </p:tav>
                                      </p:tavLst>
                                    </p:anim>
                                    <p:animEffect transition="in" filter="fade">
                                      <p:cBhvr>
                                        <p:cTn id="27" dur="500"/>
                                        <p:tgtEl>
                                          <p:spTgt spid="16397"/>
                                        </p:tgtEl>
                                      </p:cBhvr>
                                    </p:animEffect>
                                  </p:childTnLst>
                                </p:cTn>
                              </p:par>
                            </p:childTnLst>
                          </p:cTn>
                        </p:par>
                        <p:par>
                          <p:cTn id="28" fill="hold">
                            <p:stCondLst>
                              <p:cond delay="1000"/>
                            </p:stCondLst>
                            <p:childTnLst>
                              <p:par>
                                <p:cTn id="29" presetID="41" presetClass="entr" presetSubtype="0" fill="hold" grpId="0" nodeType="afterEffect">
                                  <p:stCondLst>
                                    <p:cond delay="0"/>
                                  </p:stCondLst>
                                  <p:iterate type="lt">
                                    <p:tmPct val="10000"/>
                                  </p:iterate>
                                  <p:childTnLst>
                                    <p:set>
                                      <p:cBhvr>
                                        <p:cTn id="30" dur="1" fill="hold">
                                          <p:stCondLst>
                                            <p:cond delay="0"/>
                                          </p:stCondLst>
                                        </p:cTn>
                                        <p:tgtEl>
                                          <p:spTgt spid="16393"/>
                                        </p:tgtEl>
                                        <p:attrNameLst>
                                          <p:attrName>style.visibility</p:attrName>
                                        </p:attrNameLst>
                                      </p:cBhvr>
                                      <p:to>
                                        <p:strVal val="visible"/>
                                      </p:to>
                                    </p:set>
                                    <p:anim calcmode="lin" valueType="num">
                                      <p:cBhvr>
                                        <p:cTn id="31" dur="500" fill="hold"/>
                                        <p:tgtEl>
                                          <p:spTgt spid="16393"/>
                                        </p:tgtEl>
                                        <p:attrNameLst>
                                          <p:attrName>ppt_x</p:attrName>
                                        </p:attrNameLst>
                                      </p:cBhvr>
                                      <p:tavLst>
                                        <p:tav tm="0">
                                          <p:val>
                                            <p:strVal val="#ppt_x"/>
                                          </p:val>
                                        </p:tav>
                                        <p:tav tm="50000">
                                          <p:val>
                                            <p:strVal val="#ppt_x+.1"/>
                                          </p:val>
                                        </p:tav>
                                        <p:tav tm="100000">
                                          <p:val>
                                            <p:strVal val="#ppt_x"/>
                                          </p:val>
                                        </p:tav>
                                      </p:tavLst>
                                    </p:anim>
                                    <p:anim calcmode="lin" valueType="num">
                                      <p:cBhvr>
                                        <p:cTn id="32" dur="500" fill="hold"/>
                                        <p:tgtEl>
                                          <p:spTgt spid="16393"/>
                                        </p:tgtEl>
                                        <p:attrNameLst>
                                          <p:attrName>ppt_y</p:attrName>
                                        </p:attrNameLst>
                                      </p:cBhvr>
                                      <p:tavLst>
                                        <p:tav tm="0">
                                          <p:val>
                                            <p:strVal val="#ppt_y"/>
                                          </p:val>
                                        </p:tav>
                                        <p:tav tm="100000">
                                          <p:val>
                                            <p:strVal val="#ppt_y"/>
                                          </p:val>
                                        </p:tav>
                                      </p:tavLst>
                                    </p:anim>
                                    <p:anim calcmode="lin" valueType="num">
                                      <p:cBhvr>
                                        <p:cTn id="33" dur="500" fill="hold"/>
                                        <p:tgtEl>
                                          <p:spTgt spid="16393"/>
                                        </p:tgtEl>
                                        <p:attrNameLst>
                                          <p:attrName>ppt_h</p:attrName>
                                        </p:attrNameLst>
                                      </p:cBhvr>
                                      <p:tavLst>
                                        <p:tav tm="0">
                                          <p:val>
                                            <p:strVal val="#ppt_h/10"/>
                                          </p:val>
                                        </p:tav>
                                        <p:tav tm="50000">
                                          <p:val>
                                            <p:strVal val="#ppt_h+.01"/>
                                          </p:val>
                                        </p:tav>
                                        <p:tav tm="100000">
                                          <p:val>
                                            <p:strVal val="#ppt_h"/>
                                          </p:val>
                                        </p:tav>
                                      </p:tavLst>
                                    </p:anim>
                                    <p:anim calcmode="lin" valueType="num">
                                      <p:cBhvr>
                                        <p:cTn id="34" dur="500" fill="hold"/>
                                        <p:tgtEl>
                                          <p:spTgt spid="16393"/>
                                        </p:tgtEl>
                                        <p:attrNameLst>
                                          <p:attrName>ppt_w</p:attrName>
                                        </p:attrNameLst>
                                      </p:cBhvr>
                                      <p:tavLst>
                                        <p:tav tm="0">
                                          <p:val>
                                            <p:strVal val="#ppt_w/10"/>
                                          </p:val>
                                        </p:tav>
                                        <p:tav tm="50000">
                                          <p:val>
                                            <p:strVal val="#ppt_w+.01"/>
                                          </p:val>
                                        </p:tav>
                                        <p:tav tm="100000">
                                          <p:val>
                                            <p:strVal val="#ppt_w"/>
                                          </p:val>
                                        </p:tav>
                                      </p:tavLst>
                                    </p:anim>
                                    <p:animEffect transition="in" filter="fade">
                                      <p:cBhvr>
                                        <p:cTn id="35" dur="500" tmFilter="0,0; .5, 1; 1, 1"/>
                                        <p:tgtEl>
                                          <p:spTgt spid="16393"/>
                                        </p:tgtEl>
                                      </p:cBhvr>
                                    </p:animEffect>
                                  </p:childTnLst>
                                </p:cTn>
                              </p:par>
                            </p:childTnLst>
                          </p:cTn>
                        </p:par>
                        <p:par>
                          <p:cTn id="36" fill="hold">
                            <p:stCondLst>
                              <p:cond delay="1549"/>
                            </p:stCondLst>
                            <p:childTnLst>
                              <p:par>
                                <p:cTn id="37" presetID="31" presetClass="entr" presetSubtype="0" fill="hold" grpId="0" nodeType="afterEffect">
                                  <p:stCondLst>
                                    <p:cond delay="0"/>
                                  </p:stCondLst>
                                  <p:childTnLst>
                                    <p:set>
                                      <p:cBhvr>
                                        <p:cTn id="38" dur="1" fill="hold">
                                          <p:stCondLst>
                                            <p:cond delay="0"/>
                                          </p:stCondLst>
                                        </p:cTn>
                                        <p:tgtEl>
                                          <p:spTgt spid="16398"/>
                                        </p:tgtEl>
                                        <p:attrNameLst>
                                          <p:attrName>style.visibility</p:attrName>
                                        </p:attrNameLst>
                                      </p:cBhvr>
                                      <p:to>
                                        <p:strVal val="visible"/>
                                      </p:to>
                                    </p:set>
                                    <p:anim calcmode="lin" valueType="num">
                                      <p:cBhvr>
                                        <p:cTn id="39" dur="500" fill="hold"/>
                                        <p:tgtEl>
                                          <p:spTgt spid="16398"/>
                                        </p:tgtEl>
                                        <p:attrNameLst>
                                          <p:attrName>ppt_w</p:attrName>
                                        </p:attrNameLst>
                                      </p:cBhvr>
                                      <p:tavLst>
                                        <p:tav tm="0">
                                          <p:val>
                                            <p:fltVal val="0"/>
                                          </p:val>
                                        </p:tav>
                                        <p:tav tm="100000">
                                          <p:val>
                                            <p:strVal val="#ppt_w"/>
                                          </p:val>
                                        </p:tav>
                                      </p:tavLst>
                                    </p:anim>
                                    <p:anim calcmode="lin" valueType="num">
                                      <p:cBhvr>
                                        <p:cTn id="40" dur="500" fill="hold"/>
                                        <p:tgtEl>
                                          <p:spTgt spid="16398"/>
                                        </p:tgtEl>
                                        <p:attrNameLst>
                                          <p:attrName>ppt_h</p:attrName>
                                        </p:attrNameLst>
                                      </p:cBhvr>
                                      <p:tavLst>
                                        <p:tav tm="0">
                                          <p:val>
                                            <p:fltVal val="0"/>
                                          </p:val>
                                        </p:tav>
                                        <p:tav tm="100000">
                                          <p:val>
                                            <p:strVal val="#ppt_h"/>
                                          </p:val>
                                        </p:tav>
                                      </p:tavLst>
                                    </p:anim>
                                    <p:anim calcmode="lin" valueType="num">
                                      <p:cBhvr>
                                        <p:cTn id="41" dur="500" fill="hold"/>
                                        <p:tgtEl>
                                          <p:spTgt spid="16398"/>
                                        </p:tgtEl>
                                        <p:attrNameLst>
                                          <p:attrName>style.rotation</p:attrName>
                                        </p:attrNameLst>
                                      </p:cBhvr>
                                      <p:tavLst>
                                        <p:tav tm="0">
                                          <p:val>
                                            <p:fltVal val="90"/>
                                          </p:val>
                                        </p:tav>
                                        <p:tav tm="100000">
                                          <p:val>
                                            <p:fltVal val="0"/>
                                          </p:val>
                                        </p:tav>
                                      </p:tavLst>
                                    </p:anim>
                                    <p:animEffect transition="in" filter="fade">
                                      <p:cBhvr>
                                        <p:cTn id="42" dur="500"/>
                                        <p:tgtEl>
                                          <p:spTgt spid="16398"/>
                                        </p:tgtEl>
                                      </p:cBhvr>
                                    </p:animEffect>
                                  </p:childTnLst>
                                </p:cTn>
                              </p:par>
                            </p:childTnLst>
                          </p:cTn>
                        </p:par>
                        <p:par>
                          <p:cTn id="43" fill="hold">
                            <p:stCondLst>
                              <p:cond delay="2049"/>
                            </p:stCondLst>
                            <p:childTnLst>
                              <p:par>
                                <p:cTn id="44" presetID="41" presetClass="entr" presetSubtype="0" fill="hold" grpId="0" nodeType="afterEffect">
                                  <p:stCondLst>
                                    <p:cond delay="0"/>
                                  </p:stCondLst>
                                  <p:iterate type="lt">
                                    <p:tmPct val="10000"/>
                                  </p:iterate>
                                  <p:childTnLst>
                                    <p:set>
                                      <p:cBhvr>
                                        <p:cTn id="45" dur="1" fill="hold">
                                          <p:stCondLst>
                                            <p:cond delay="0"/>
                                          </p:stCondLst>
                                        </p:cTn>
                                        <p:tgtEl>
                                          <p:spTgt spid="16394"/>
                                        </p:tgtEl>
                                        <p:attrNameLst>
                                          <p:attrName>style.visibility</p:attrName>
                                        </p:attrNameLst>
                                      </p:cBhvr>
                                      <p:to>
                                        <p:strVal val="visible"/>
                                      </p:to>
                                    </p:set>
                                    <p:anim calcmode="lin" valueType="num">
                                      <p:cBhvr>
                                        <p:cTn id="46" dur="500" fill="hold"/>
                                        <p:tgtEl>
                                          <p:spTgt spid="16394"/>
                                        </p:tgtEl>
                                        <p:attrNameLst>
                                          <p:attrName>ppt_x</p:attrName>
                                        </p:attrNameLst>
                                      </p:cBhvr>
                                      <p:tavLst>
                                        <p:tav tm="0">
                                          <p:val>
                                            <p:strVal val="#ppt_x"/>
                                          </p:val>
                                        </p:tav>
                                        <p:tav tm="50000">
                                          <p:val>
                                            <p:strVal val="#ppt_x+.1"/>
                                          </p:val>
                                        </p:tav>
                                        <p:tav tm="100000">
                                          <p:val>
                                            <p:strVal val="#ppt_x"/>
                                          </p:val>
                                        </p:tav>
                                      </p:tavLst>
                                    </p:anim>
                                    <p:anim calcmode="lin" valueType="num">
                                      <p:cBhvr>
                                        <p:cTn id="47" dur="500" fill="hold"/>
                                        <p:tgtEl>
                                          <p:spTgt spid="16394"/>
                                        </p:tgtEl>
                                        <p:attrNameLst>
                                          <p:attrName>ppt_y</p:attrName>
                                        </p:attrNameLst>
                                      </p:cBhvr>
                                      <p:tavLst>
                                        <p:tav tm="0">
                                          <p:val>
                                            <p:strVal val="#ppt_y"/>
                                          </p:val>
                                        </p:tav>
                                        <p:tav tm="100000">
                                          <p:val>
                                            <p:strVal val="#ppt_y"/>
                                          </p:val>
                                        </p:tav>
                                      </p:tavLst>
                                    </p:anim>
                                    <p:anim calcmode="lin" valueType="num">
                                      <p:cBhvr>
                                        <p:cTn id="48" dur="500" fill="hold"/>
                                        <p:tgtEl>
                                          <p:spTgt spid="16394"/>
                                        </p:tgtEl>
                                        <p:attrNameLst>
                                          <p:attrName>ppt_h</p:attrName>
                                        </p:attrNameLst>
                                      </p:cBhvr>
                                      <p:tavLst>
                                        <p:tav tm="0">
                                          <p:val>
                                            <p:strVal val="#ppt_h/10"/>
                                          </p:val>
                                        </p:tav>
                                        <p:tav tm="50000">
                                          <p:val>
                                            <p:strVal val="#ppt_h+.01"/>
                                          </p:val>
                                        </p:tav>
                                        <p:tav tm="100000">
                                          <p:val>
                                            <p:strVal val="#ppt_h"/>
                                          </p:val>
                                        </p:tav>
                                      </p:tavLst>
                                    </p:anim>
                                    <p:anim calcmode="lin" valueType="num">
                                      <p:cBhvr>
                                        <p:cTn id="49" dur="500" fill="hold"/>
                                        <p:tgtEl>
                                          <p:spTgt spid="16394"/>
                                        </p:tgtEl>
                                        <p:attrNameLst>
                                          <p:attrName>ppt_w</p:attrName>
                                        </p:attrNameLst>
                                      </p:cBhvr>
                                      <p:tavLst>
                                        <p:tav tm="0">
                                          <p:val>
                                            <p:strVal val="#ppt_w/10"/>
                                          </p:val>
                                        </p:tav>
                                        <p:tav tm="50000">
                                          <p:val>
                                            <p:strVal val="#ppt_w+.01"/>
                                          </p:val>
                                        </p:tav>
                                        <p:tav tm="100000">
                                          <p:val>
                                            <p:strVal val="#ppt_w"/>
                                          </p:val>
                                        </p:tav>
                                      </p:tavLst>
                                    </p:anim>
                                    <p:animEffect transition="in" filter="fade">
                                      <p:cBhvr>
                                        <p:cTn id="50" dur="500" tmFilter="0,0; .5, 1; 1, 1"/>
                                        <p:tgtEl>
                                          <p:spTgt spid="16394"/>
                                        </p:tgtEl>
                                      </p:cBhvr>
                                    </p:animEffect>
                                  </p:childTnLst>
                                </p:cTn>
                              </p:par>
                            </p:childTnLst>
                          </p:cTn>
                        </p:par>
                        <p:par>
                          <p:cTn id="51" fill="hold">
                            <p:stCondLst>
                              <p:cond delay="2599"/>
                            </p:stCondLst>
                            <p:childTnLst>
                              <p:par>
                                <p:cTn id="52" presetID="31" presetClass="entr" presetSubtype="0" fill="hold" grpId="0" nodeType="afterEffect">
                                  <p:stCondLst>
                                    <p:cond delay="0"/>
                                  </p:stCondLst>
                                  <p:childTnLst>
                                    <p:set>
                                      <p:cBhvr>
                                        <p:cTn id="53" dur="1" fill="hold">
                                          <p:stCondLst>
                                            <p:cond delay="0"/>
                                          </p:stCondLst>
                                        </p:cTn>
                                        <p:tgtEl>
                                          <p:spTgt spid="16399"/>
                                        </p:tgtEl>
                                        <p:attrNameLst>
                                          <p:attrName>style.visibility</p:attrName>
                                        </p:attrNameLst>
                                      </p:cBhvr>
                                      <p:to>
                                        <p:strVal val="visible"/>
                                      </p:to>
                                    </p:set>
                                    <p:anim calcmode="lin" valueType="num">
                                      <p:cBhvr>
                                        <p:cTn id="54" dur="500" fill="hold"/>
                                        <p:tgtEl>
                                          <p:spTgt spid="16399"/>
                                        </p:tgtEl>
                                        <p:attrNameLst>
                                          <p:attrName>ppt_w</p:attrName>
                                        </p:attrNameLst>
                                      </p:cBhvr>
                                      <p:tavLst>
                                        <p:tav tm="0">
                                          <p:val>
                                            <p:fltVal val="0"/>
                                          </p:val>
                                        </p:tav>
                                        <p:tav tm="100000">
                                          <p:val>
                                            <p:strVal val="#ppt_w"/>
                                          </p:val>
                                        </p:tav>
                                      </p:tavLst>
                                    </p:anim>
                                    <p:anim calcmode="lin" valueType="num">
                                      <p:cBhvr>
                                        <p:cTn id="55" dur="500" fill="hold"/>
                                        <p:tgtEl>
                                          <p:spTgt spid="16399"/>
                                        </p:tgtEl>
                                        <p:attrNameLst>
                                          <p:attrName>ppt_h</p:attrName>
                                        </p:attrNameLst>
                                      </p:cBhvr>
                                      <p:tavLst>
                                        <p:tav tm="0">
                                          <p:val>
                                            <p:fltVal val="0"/>
                                          </p:val>
                                        </p:tav>
                                        <p:tav tm="100000">
                                          <p:val>
                                            <p:strVal val="#ppt_h"/>
                                          </p:val>
                                        </p:tav>
                                      </p:tavLst>
                                    </p:anim>
                                    <p:anim calcmode="lin" valueType="num">
                                      <p:cBhvr>
                                        <p:cTn id="56" dur="500" fill="hold"/>
                                        <p:tgtEl>
                                          <p:spTgt spid="16399"/>
                                        </p:tgtEl>
                                        <p:attrNameLst>
                                          <p:attrName>style.rotation</p:attrName>
                                        </p:attrNameLst>
                                      </p:cBhvr>
                                      <p:tavLst>
                                        <p:tav tm="0">
                                          <p:val>
                                            <p:fltVal val="90"/>
                                          </p:val>
                                        </p:tav>
                                        <p:tav tm="100000">
                                          <p:val>
                                            <p:fltVal val="0"/>
                                          </p:val>
                                        </p:tav>
                                      </p:tavLst>
                                    </p:anim>
                                    <p:animEffect transition="in" filter="fade">
                                      <p:cBhvr>
                                        <p:cTn id="57" dur="500"/>
                                        <p:tgtEl>
                                          <p:spTgt spid="16399"/>
                                        </p:tgtEl>
                                      </p:cBhvr>
                                    </p:animEffect>
                                  </p:childTnLst>
                                </p:cTn>
                              </p:par>
                            </p:childTnLst>
                          </p:cTn>
                        </p:par>
                        <p:par>
                          <p:cTn id="58" fill="hold">
                            <p:stCondLst>
                              <p:cond delay="3099"/>
                            </p:stCondLst>
                            <p:childTnLst>
                              <p:par>
                                <p:cTn id="59" presetID="41" presetClass="entr" presetSubtype="0" fill="hold" grpId="0" nodeType="afterEffect">
                                  <p:stCondLst>
                                    <p:cond delay="0"/>
                                  </p:stCondLst>
                                  <p:iterate type="lt">
                                    <p:tmPct val="10000"/>
                                  </p:iterate>
                                  <p:childTnLst>
                                    <p:set>
                                      <p:cBhvr>
                                        <p:cTn id="60" dur="1" fill="hold">
                                          <p:stCondLst>
                                            <p:cond delay="0"/>
                                          </p:stCondLst>
                                        </p:cTn>
                                        <p:tgtEl>
                                          <p:spTgt spid="16395"/>
                                        </p:tgtEl>
                                        <p:attrNameLst>
                                          <p:attrName>style.visibility</p:attrName>
                                        </p:attrNameLst>
                                      </p:cBhvr>
                                      <p:to>
                                        <p:strVal val="visible"/>
                                      </p:to>
                                    </p:set>
                                    <p:anim calcmode="lin" valueType="num">
                                      <p:cBhvr>
                                        <p:cTn id="61" dur="500" fill="hold"/>
                                        <p:tgtEl>
                                          <p:spTgt spid="16395"/>
                                        </p:tgtEl>
                                        <p:attrNameLst>
                                          <p:attrName>ppt_x</p:attrName>
                                        </p:attrNameLst>
                                      </p:cBhvr>
                                      <p:tavLst>
                                        <p:tav tm="0">
                                          <p:val>
                                            <p:strVal val="#ppt_x"/>
                                          </p:val>
                                        </p:tav>
                                        <p:tav tm="50000">
                                          <p:val>
                                            <p:strVal val="#ppt_x+.1"/>
                                          </p:val>
                                        </p:tav>
                                        <p:tav tm="100000">
                                          <p:val>
                                            <p:strVal val="#ppt_x"/>
                                          </p:val>
                                        </p:tav>
                                      </p:tavLst>
                                    </p:anim>
                                    <p:anim calcmode="lin" valueType="num">
                                      <p:cBhvr>
                                        <p:cTn id="62" dur="500" fill="hold"/>
                                        <p:tgtEl>
                                          <p:spTgt spid="16395"/>
                                        </p:tgtEl>
                                        <p:attrNameLst>
                                          <p:attrName>ppt_y</p:attrName>
                                        </p:attrNameLst>
                                      </p:cBhvr>
                                      <p:tavLst>
                                        <p:tav tm="0">
                                          <p:val>
                                            <p:strVal val="#ppt_y"/>
                                          </p:val>
                                        </p:tav>
                                        <p:tav tm="100000">
                                          <p:val>
                                            <p:strVal val="#ppt_y"/>
                                          </p:val>
                                        </p:tav>
                                      </p:tavLst>
                                    </p:anim>
                                    <p:anim calcmode="lin" valueType="num">
                                      <p:cBhvr>
                                        <p:cTn id="63" dur="500" fill="hold"/>
                                        <p:tgtEl>
                                          <p:spTgt spid="16395"/>
                                        </p:tgtEl>
                                        <p:attrNameLst>
                                          <p:attrName>ppt_h</p:attrName>
                                        </p:attrNameLst>
                                      </p:cBhvr>
                                      <p:tavLst>
                                        <p:tav tm="0">
                                          <p:val>
                                            <p:strVal val="#ppt_h/10"/>
                                          </p:val>
                                        </p:tav>
                                        <p:tav tm="50000">
                                          <p:val>
                                            <p:strVal val="#ppt_h+.01"/>
                                          </p:val>
                                        </p:tav>
                                        <p:tav tm="100000">
                                          <p:val>
                                            <p:strVal val="#ppt_h"/>
                                          </p:val>
                                        </p:tav>
                                      </p:tavLst>
                                    </p:anim>
                                    <p:anim calcmode="lin" valueType="num">
                                      <p:cBhvr>
                                        <p:cTn id="64" dur="500" fill="hold"/>
                                        <p:tgtEl>
                                          <p:spTgt spid="16395"/>
                                        </p:tgtEl>
                                        <p:attrNameLst>
                                          <p:attrName>ppt_w</p:attrName>
                                        </p:attrNameLst>
                                      </p:cBhvr>
                                      <p:tavLst>
                                        <p:tav tm="0">
                                          <p:val>
                                            <p:strVal val="#ppt_w/10"/>
                                          </p:val>
                                        </p:tav>
                                        <p:tav tm="50000">
                                          <p:val>
                                            <p:strVal val="#ppt_w+.01"/>
                                          </p:val>
                                        </p:tav>
                                        <p:tav tm="100000">
                                          <p:val>
                                            <p:strVal val="#ppt_w"/>
                                          </p:val>
                                        </p:tav>
                                      </p:tavLst>
                                    </p:anim>
                                    <p:animEffect transition="in" filter="fade">
                                      <p:cBhvr>
                                        <p:cTn id="65" dur="500" tmFilter="0,0; .5, 1; 1, 1"/>
                                        <p:tgtEl>
                                          <p:spTgt spid="16395"/>
                                        </p:tgtEl>
                                      </p:cBhvr>
                                    </p:animEffect>
                                  </p:childTnLst>
                                </p:cTn>
                              </p:par>
                            </p:childTnLst>
                          </p:cTn>
                        </p:par>
                        <p:par>
                          <p:cTn id="66" fill="hold">
                            <p:stCondLst>
                              <p:cond delay="3649"/>
                            </p:stCondLst>
                            <p:childTnLst>
                              <p:par>
                                <p:cTn id="67" presetID="31" presetClass="entr" presetSubtype="0" fill="hold" grpId="0" nodeType="afterEffect">
                                  <p:stCondLst>
                                    <p:cond delay="0"/>
                                  </p:stCondLst>
                                  <p:childTnLst>
                                    <p:set>
                                      <p:cBhvr>
                                        <p:cTn id="68" dur="1" fill="hold">
                                          <p:stCondLst>
                                            <p:cond delay="0"/>
                                          </p:stCondLst>
                                        </p:cTn>
                                        <p:tgtEl>
                                          <p:spTgt spid="16400"/>
                                        </p:tgtEl>
                                        <p:attrNameLst>
                                          <p:attrName>style.visibility</p:attrName>
                                        </p:attrNameLst>
                                      </p:cBhvr>
                                      <p:to>
                                        <p:strVal val="visible"/>
                                      </p:to>
                                    </p:set>
                                    <p:anim calcmode="lin" valueType="num">
                                      <p:cBhvr>
                                        <p:cTn id="69" dur="500" fill="hold"/>
                                        <p:tgtEl>
                                          <p:spTgt spid="16400"/>
                                        </p:tgtEl>
                                        <p:attrNameLst>
                                          <p:attrName>ppt_w</p:attrName>
                                        </p:attrNameLst>
                                      </p:cBhvr>
                                      <p:tavLst>
                                        <p:tav tm="0">
                                          <p:val>
                                            <p:fltVal val="0"/>
                                          </p:val>
                                        </p:tav>
                                        <p:tav tm="100000">
                                          <p:val>
                                            <p:strVal val="#ppt_w"/>
                                          </p:val>
                                        </p:tav>
                                      </p:tavLst>
                                    </p:anim>
                                    <p:anim calcmode="lin" valueType="num">
                                      <p:cBhvr>
                                        <p:cTn id="70" dur="500" fill="hold"/>
                                        <p:tgtEl>
                                          <p:spTgt spid="16400"/>
                                        </p:tgtEl>
                                        <p:attrNameLst>
                                          <p:attrName>ppt_h</p:attrName>
                                        </p:attrNameLst>
                                      </p:cBhvr>
                                      <p:tavLst>
                                        <p:tav tm="0">
                                          <p:val>
                                            <p:fltVal val="0"/>
                                          </p:val>
                                        </p:tav>
                                        <p:tav tm="100000">
                                          <p:val>
                                            <p:strVal val="#ppt_h"/>
                                          </p:val>
                                        </p:tav>
                                      </p:tavLst>
                                    </p:anim>
                                    <p:anim calcmode="lin" valueType="num">
                                      <p:cBhvr>
                                        <p:cTn id="71" dur="500" fill="hold"/>
                                        <p:tgtEl>
                                          <p:spTgt spid="16400"/>
                                        </p:tgtEl>
                                        <p:attrNameLst>
                                          <p:attrName>style.rotation</p:attrName>
                                        </p:attrNameLst>
                                      </p:cBhvr>
                                      <p:tavLst>
                                        <p:tav tm="0">
                                          <p:val>
                                            <p:fltVal val="90"/>
                                          </p:val>
                                        </p:tav>
                                        <p:tav tm="100000">
                                          <p:val>
                                            <p:fltVal val="0"/>
                                          </p:val>
                                        </p:tav>
                                      </p:tavLst>
                                    </p:anim>
                                    <p:animEffect transition="in" filter="fade">
                                      <p:cBhvr>
                                        <p:cTn id="72" dur="500"/>
                                        <p:tgtEl>
                                          <p:spTgt spid="16400"/>
                                        </p:tgtEl>
                                      </p:cBhvr>
                                    </p:animEffect>
                                  </p:childTnLst>
                                </p:cTn>
                              </p:par>
                            </p:childTnLst>
                          </p:cTn>
                        </p:par>
                        <p:par>
                          <p:cTn id="73" fill="hold">
                            <p:stCondLst>
                              <p:cond delay="4149"/>
                            </p:stCondLst>
                            <p:childTnLst>
                              <p:par>
                                <p:cTn id="74" presetID="41" presetClass="entr" presetSubtype="0" fill="hold" grpId="0" nodeType="afterEffect">
                                  <p:stCondLst>
                                    <p:cond delay="0"/>
                                  </p:stCondLst>
                                  <p:iterate type="lt">
                                    <p:tmPct val="10000"/>
                                  </p:iterate>
                                  <p:childTnLst>
                                    <p:set>
                                      <p:cBhvr>
                                        <p:cTn id="75" dur="1" fill="hold">
                                          <p:stCondLst>
                                            <p:cond delay="0"/>
                                          </p:stCondLst>
                                        </p:cTn>
                                        <p:tgtEl>
                                          <p:spTgt spid="16396"/>
                                        </p:tgtEl>
                                        <p:attrNameLst>
                                          <p:attrName>style.visibility</p:attrName>
                                        </p:attrNameLst>
                                      </p:cBhvr>
                                      <p:to>
                                        <p:strVal val="visible"/>
                                      </p:to>
                                    </p:set>
                                    <p:anim calcmode="lin" valueType="num">
                                      <p:cBhvr>
                                        <p:cTn id="76" dur="500" fill="hold"/>
                                        <p:tgtEl>
                                          <p:spTgt spid="16396"/>
                                        </p:tgtEl>
                                        <p:attrNameLst>
                                          <p:attrName>ppt_x</p:attrName>
                                        </p:attrNameLst>
                                      </p:cBhvr>
                                      <p:tavLst>
                                        <p:tav tm="0">
                                          <p:val>
                                            <p:strVal val="#ppt_x"/>
                                          </p:val>
                                        </p:tav>
                                        <p:tav tm="50000">
                                          <p:val>
                                            <p:strVal val="#ppt_x+.1"/>
                                          </p:val>
                                        </p:tav>
                                        <p:tav tm="100000">
                                          <p:val>
                                            <p:strVal val="#ppt_x"/>
                                          </p:val>
                                        </p:tav>
                                      </p:tavLst>
                                    </p:anim>
                                    <p:anim calcmode="lin" valueType="num">
                                      <p:cBhvr>
                                        <p:cTn id="77" dur="500" fill="hold"/>
                                        <p:tgtEl>
                                          <p:spTgt spid="16396"/>
                                        </p:tgtEl>
                                        <p:attrNameLst>
                                          <p:attrName>ppt_y</p:attrName>
                                        </p:attrNameLst>
                                      </p:cBhvr>
                                      <p:tavLst>
                                        <p:tav tm="0">
                                          <p:val>
                                            <p:strVal val="#ppt_y"/>
                                          </p:val>
                                        </p:tav>
                                        <p:tav tm="100000">
                                          <p:val>
                                            <p:strVal val="#ppt_y"/>
                                          </p:val>
                                        </p:tav>
                                      </p:tavLst>
                                    </p:anim>
                                    <p:anim calcmode="lin" valueType="num">
                                      <p:cBhvr>
                                        <p:cTn id="78" dur="500" fill="hold"/>
                                        <p:tgtEl>
                                          <p:spTgt spid="16396"/>
                                        </p:tgtEl>
                                        <p:attrNameLst>
                                          <p:attrName>ppt_h</p:attrName>
                                        </p:attrNameLst>
                                      </p:cBhvr>
                                      <p:tavLst>
                                        <p:tav tm="0">
                                          <p:val>
                                            <p:strVal val="#ppt_h/10"/>
                                          </p:val>
                                        </p:tav>
                                        <p:tav tm="50000">
                                          <p:val>
                                            <p:strVal val="#ppt_h+.01"/>
                                          </p:val>
                                        </p:tav>
                                        <p:tav tm="100000">
                                          <p:val>
                                            <p:strVal val="#ppt_h"/>
                                          </p:val>
                                        </p:tav>
                                      </p:tavLst>
                                    </p:anim>
                                    <p:anim calcmode="lin" valueType="num">
                                      <p:cBhvr>
                                        <p:cTn id="79" dur="500" fill="hold"/>
                                        <p:tgtEl>
                                          <p:spTgt spid="16396"/>
                                        </p:tgtEl>
                                        <p:attrNameLst>
                                          <p:attrName>ppt_w</p:attrName>
                                        </p:attrNameLst>
                                      </p:cBhvr>
                                      <p:tavLst>
                                        <p:tav tm="0">
                                          <p:val>
                                            <p:strVal val="#ppt_w/10"/>
                                          </p:val>
                                        </p:tav>
                                        <p:tav tm="50000">
                                          <p:val>
                                            <p:strVal val="#ppt_w+.01"/>
                                          </p:val>
                                        </p:tav>
                                        <p:tav tm="100000">
                                          <p:val>
                                            <p:strVal val="#ppt_w"/>
                                          </p:val>
                                        </p:tav>
                                      </p:tavLst>
                                    </p:anim>
                                    <p:animEffect transition="in" filter="fade">
                                      <p:cBhvr>
                                        <p:cTn id="80" dur="500" tmFilter="0,0; .5, 1; 1, 1"/>
                                        <p:tgtEl>
                                          <p:spTgt spid="16396"/>
                                        </p:tgtEl>
                                      </p:cBhvr>
                                    </p:animEffect>
                                  </p:childTnLst>
                                </p:cTn>
                              </p:par>
                            </p:childTnLst>
                          </p:cTn>
                        </p:par>
                        <p:par>
                          <p:cTn id="81" fill="hold">
                            <p:stCondLst>
                              <p:cond delay="4699"/>
                            </p:stCondLst>
                            <p:childTnLst>
                              <p:par>
                                <p:cTn id="82" presetID="2" presetClass="entr" presetSubtype="12" fill="hold" grpId="0" nodeType="afterEffect">
                                  <p:stCondLst>
                                    <p:cond delay="0"/>
                                  </p:stCondLst>
                                  <p:childTnLst>
                                    <p:set>
                                      <p:cBhvr>
                                        <p:cTn id="83" dur="1" fill="hold">
                                          <p:stCondLst>
                                            <p:cond delay="0"/>
                                          </p:stCondLst>
                                        </p:cTn>
                                        <p:tgtEl>
                                          <p:spTgt spid="16403"/>
                                        </p:tgtEl>
                                        <p:attrNameLst>
                                          <p:attrName>style.visibility</p:attrName>
                                        </p:attrNameLst>
                                      </p:cBhvr>
                                      <p:to>
                                        <p:strVal val="visible"/>
                                      </p:to>
                                    </p:set>
                                    <p:anim calcmode="lin" valueType="num">
                                      <p:cBhvr>
                                        <p:cTn id="84" dur="500" fill="hold"/>
                                        <p:tgtEl>
                                          <p:spTgt spid="16403"/>
                                        </p:tgtEl>
                                        <p:attrNameLst>
                                          <p:attrName>ppt_x</p:attrName>
                                        </p:attrNameLst>
                                      </p:cBhvr>
                                      <p:tavLst>
                                        <p:tav tm="0">
                                          <p:val>
                                            <p:strVal val="0-#ppt_w/2"/>
                                          </p:val>
                                        </p:tav>
                                        <p:tav tm="100000">
                                          <p:val>
                                            <p:strVal val="#ppt_x"/>
                                          </p:val>
                                        </p:tav>
                                      </p:tavLst>
                                    </p:anim>
                                    <p:anim calcmode="lin" valueType="num">
                                      <p:cBhvr>
                                        <p:cTn id="85" dur="500" fill="hold"/>
                                        <p:tgtEl>
                                          <p:spTgt spid="16403"/>
                                        </p:tgtEl>
                                        <p:attrNameLst>
                                          <p:attrName>ppt_y</p:attrName>
                                        </p:attrNameLst>
                                      </p:cBhvr>
                                      <p:tavLst>
                                        <p:tav tm="0">
                                          <p:val>
                                            <p:strVal val="1+#ppt_h/2"/>
                                          </p:val>
                                        </p:tav>
                                        <p:tav tm="100000">
                                          <p:val>
                                            <p:strVal val="#ppt_y"/>
                                          </p:val>
                                        </p:tav>
                                      </p:tavLst>
                                    </p:anim>
                                  </p:childTnLst>
                                </p:cTn>
                              </p:par>
                              <p:par>
                                <p:cTn id="86" presetID="2" presetClass="entr" presetSubtype="12" fill="hold" grpId="0" nodeType="withEffect">
                                  <p:stCondLst>
                                    <p:cond delay="0"/>
                                  </p:stCondLst>
                                  <p:childTnLst>
                                    <p:set>
                                      <p:cBhvr>
                                        <p:cTn id="87" dur="1" fill="hold">
                                          <p:stCondLst>
                                            <p:cond delay="0"/>
                                          </p:stCondLst>
                                        </p:cTn>
                                        <p:tgtEl>
                                          <p:spTgt spid="16405"/>
                                        </p:tgtEl>
                                        <p:attrNameLst>
                                          <p:attrName>style.visibility</p:attrName>
                                        </p:attrNameLst>
                                      </p:cBhvr>
                                      <p:to>
                                        <p:strVal val="visible"/>
                                      </p:to>
                                    </p:set>
                                    <p:anim calcmode="lin" valueType="num">
                                      <p:cBhvr>
                                        <p:cTn id="88" dur="500" fill="hold"/>
                                        <p:tgtEl>
                                          <p:spTgt spid="16405"/>
                                        </p:tgtEl>
                                        <p:attrNameLst>
                                          <p:attrName>ppt_x</p:attrName>
                                        </p:attrNameLst>
                                      </p:cBhvr>
                                      <p:tavLst>
                                        <p:tav tm="0">
                                          <p:val>
                                            <p:strVal val="0-#ppt_w/2"/>
                                          </p:val>
                                        </p:tav>
                                        <p:tav tm="100000">
                                          <p:val>
                                            <p:strVal val="#ppt_x"/>
                                          </p:val>
                                        </p:tav>
                                      </p:tavLst>
                                    </p:anim>
                                    <p:anim calcmode="lin" valueType="num">
                                      <p:cBhvr>
                                        <p:cTn id="89" dur="500" fill="hold"/>
                                        <p:tgtEl>
                                          <p:spTgt spid="16405"/>
                                        </p:tgtEl>
                                        <p:attrNameLst>
                                          <p:attrName>ppt_y</p:attrName>
                                        </p:attrNameLst>
                                      </p:cBhvr>
                                      <p:tavLst>
                                        <p:tav tm="0">
                                          <p:val>
                                            <p:strVal val="1+#ppt_h/2"/>
                                          </p:val>
                                        </p:tav>
                                        <p:tav tm="100000">
                                          <p:val>
                                            <p:strVal val="#ppt_y"/>
                                          </p:val>
                                        </p:tav>
                                      </p:tavLst>
                                    </p:anim>
                                  </p:childTnLst>
                                </p:cTn>
                              </p:par>
                              <p:par>
                                <p:cTn id="90" presetID="2" presetClass="entr" presetSubtype="12" fill="hold" grpId="0" nodeType="withEffect">
                                  <p:stCondLst>
                                    <p:cond delay="0"/>
                                  </p:stCondLst>
                                  <p:childTnLst>
                                    <p:set>
                                      <p:cBhvr>
                                        <p:cTn id="91" dur="1" fill="hold">
                                          <p:stCondLst>
                                            <p:cond delay="0"/>
                                          </p:stCondLst>
                                        </p:cTn>
                                        <p:tgtEl>
                                          <p:spTgt spid="16407"/>
                                        </p:tgtEl>
                                        <p:attrNameLst>
                                          <p:attrName>style.visibility</p:attrName>
                                        </p:attrNameLst>
                                      </p:cBhvr>
                                      <p:to>
                                        <p:strVal val="visible"/>
                                      </p:to>
                                    </p:set>
                                    <p:anim calcmode="lin" valueType="num">
                                      <p:cBhvr>
                                        <p:cTn id="92" dur="500" fill="hold"/>
                                        <p:tgtEl>
                                          <p:spTgt spid="16407"/>
                                        </p:tgtEl>
                                        <p:attrNameLst>
                                          <p:attrName>ppt_x</p:attrName>
                                        </p:attrNameLst>
                                      </p:cBhvr>
                                      <p:tavLst>
                                        <p:tav tm="0">
                                          <p:val>
                                            <p:strVal val="0-#ppt_w/2"/>
                                          </p:val>
                                        </p:tav>
                                        <p:tav tm="100000">
                                          <p:val>
                                            <p:strVal val="#ppt_x"/>
                                          </p:val>
                                        </p:tav>
                                      </p:tavLst>
                                    </p:anim>
                                    <p:anim calcmode="lin" valueType="num">
                                      <p:cBhvr>
                                        <p:cTn id="93" dur="500" fill="hold"/>
                                        <p:tgtEl>
                                          <p:spTgt spid="16407"/>
                                        </p:tgtEl>
                                        <p:attrNameLst>
                                          <p:attrName>ppt_y</p:attrName>
                                        </p:attrNameLst>
                                      </p:cBhvr>
                                      <p:tavLst>
                                        <p:tav tm="0">
                                          <p:val>
                                            <p:strVal val="1+#ppt_h/2"/>
                                          </p:val>
                                        </p:tav>
                                        <p:tav tm="100000">
                                          <p:val>
                                            <p:strVal val="#ppt_y"/>
                                          </p:val>
                                        </p:tav>
                                      </p:tavLst>
                                    </p:anim>
                                  </p:childTnLst>
                                </p:cTn>
                              </p:par>
                              <p:par>
                                <p:cTn id="94" presetID="22" presetClass="entr" presetSubtype="1" fill="hold" grpId="0" nodeType="withEffect">
                                  <p:stCondLst>
                                    <p:cond delay="0"/>
                                  </p:stCondLst>
                                  <p:childTnLst>
                                    <p:set>
                                      <p:cBhvr>
                                        <p:cTn id="95" dur="1" fill="hold">
                                          <p:stCondLst>
                                            <p:cond delay="0"/>
                                          </p:stCondLst>
                                        </p:cTn>
                                        <p:tgtEl>
                                          <p:spTgt spid="16404"/>
                                        </p:tgtEl>
                                        <p:attrNameLst>
                                          <p:attrName>style.visibility</p:attrName>
                                        </p:attrNameLst>
                                      </p:cBhvr>
                                      <p:to>
                                        <p:strVal val="visible"/>
                                      </p:to>
                                    </p:set>
                                    <p:animEffect transition="in" filter="wipe(up)">
                                      <p:cBhvr>
                                        <p:cTn id="96" dur="500"/>
                                        <p:tgtEl>
                                          <p:spTgt spid="16404"/>
                                        </p:tgtEl>
                                      </p:cBhvr>
                                    </p:animEffect>
                                  </p:childTnLst>
                                </p:cTn>
                              </p:par>
                              <p:par>
                                <p:cTn id="97" presetID="22" presetClass="entr" presetSubtype="1" fill="hold" grpId="0" nodeType="withEffect">
                                  <p:stCondLst>
                                    <p:cond delay="0"/>
                                  </p:stCondLst>
                                  <p:childTnLst>
                                    <p:set>
                                      <p:cBhvr>
                                        <p:cTn id="98" dur="1" fill="hold">
                                          <p:stCondLst>
                                            <p:cond delay="0"/>
                                          </p:stCondLst>
                                        </p:cTn>
                                        <p:tgtEl>
                                          <p:spTgt spid="16406"/>
                                        </p:tgtEl>
                                        <p:attrNameLst>
                                          <p:attrName>style.visibility</p:attrName>
                                        </p:attrNameLst>
                                      </p:cBhvr>
                                      <p:to>
                                        <p:strVal val="visible"/>
                                      </p:to>
                                    </p:set>
                                    <p:animEffect transition="in" filter="wipe(up)">
                                      <p:cBhvr>
                                        <p:cTn id="99" dur="500"/>
                                        <p:tgtEl>
                                          <p:spTgt spid="16406"/>
                                        </p:tgtEl>
                                      </p:cBhvr>
                                    </p:animEffect>
                                  </p:childTnLst>
                                </p:cTn>
                              </p:par>
                              <p:par>
                                <p:cTn id="100" presetID="22" presetClass="entr" presetSubtype="1" fill="hold" grpId="0" nodeType="withEffect">
                                  <p:stCondLst>
                                    <p:cond delay="0"/>
                                  </p:stCondLst>
                                  <p:childTnLst>
                                    <p:set>
                                      <p:cBhvr>
                                        <p:cTn id="101" dur="1" fill="hold">
                                          <p:stCondLst>
                                            <p:cond delay="0"/>
                                          </p:stCondLst>
                                        </p:cTn>
                                        <p:tgtEl>
                                          <p:spTgt spid="16408"/>
                                        </p:tgtEl>
                                        <p:attrNameLst>
                                          <p:attrName>style.visibility</p:attrName>
                                        </p:attrNameLst>
                                      </p:cBhvr>
                                      <p:to>
                                        <p:strVal val="visible"/>
                                      </p:to>
                                    </p:set>
                                    <p:animEffect transition="in" filter="wipe(up)">
                                      <p:cBhvr>
                                        <p:cTn id="102" dur="500"/>
                                        <p:tgtEl>
                                          <p:spTgt spid="16408"/>
                                        </p:tgtEl>
                                      </p:cBhvr>
                                    </p:animEffect>
                                  </p:childTnLst>
                                </p:cTn>
                              </p:par>
                              <p:par>
                                <p:cTn id="103" presetID="2" presetClass="entr" presetSubtype="12" fill="hold" grpId="0" nodeType="withEffect">
                                  <p:stCondLst>
                                    <p:cond delay="0"/>
                                  </p:stCondLst>
                                  <p:childTnLst>
                                    <p:set>
                                      <p:cBhvr>
                                        <p:cTn id="104" dur="1" fill="hold">
                                          <p:stCondLst>
                                            <p:cond delay="0"/>
                                          </p:stCondLst>
                                        </p:cTn>
                                        <p:tgtEl>
                                          <p:spTgt spid="2"/>
                                        </p:tgtEl>
                                        <p:attrNameLst>
                                          <p:attrName>style.visibility</p:attrName>
                                        </p:attrNameLst>
                                      </p:cBhvr>
                                      <p:to>
                                        <p:strVal val="visible"/>
                                      </p:to>
                                    </p:set>
                                    <p:anim calcmode="lin" valueType="num">
                                      <p:cBhvr>
                                        <p:cTn id="105" dur="500" fill="hold"/>
                                        <p:tgtEl>
                                          <p:spTgt spid="2"/>
                                        </p:tgtEl>
                                        <p:attrNameLst>
                                          <p:attrName>ppt_x</p:attrName>
                                        </p:attrNameLst>
                                      </p:cBhvr>
                                      <p:tavLst>
                                        <p:tav tm="0">
                                          <p:val>
                                            <p:strVal val="0-#ppt_w/2"/>
                                          </p:val>
                                        </p:tav>
                                        <p:tav tm="100000">
                                          <p:val>
                                            <p:strVal val="#ppt_x"/>
                                          </p:val>
                                        </p:tav>
                                      </p:tavLst>
                                    </p:anim>
                                    <p:anim calcmode="lin" valueType="num">
                                      <p:cBhvr>
                                        <p:cTn id="106" dur="500" fill="hold"/>
                                        <p:tgtEl>
                                          <p:spTgt spid="2"/>
                                        </p:tgtEl>
                                        <p:attrNameLst>
                                          <p:attrName>ppt_y</p:attrName>
                                        </p:attrNameLst>
                                      </p:cBhvr>
                                      <p:tavLst>
                                        <p:tav tm="0">
                                          <p:val>
                                            <p:strVal val="1+#ppt_h/2"/>
                                          </p:val>
                                        </p:tav>
                                        <p:tav tm="100000">
                                          <p:val>
                                            <p:strVal val="#ppt_y"/>
                                          </p:val>
                                        </p:tav>
                                      </p:tavLst>
                                    </p:anim>
                                  </p:childTnLst>
                                </p:cTn>
                              </p:par>
                              <p:par>
                                <p:cTn id="107" presetID="22" presetClass="entr" presetSubtype="1" fill="hold" grpId="0" nodeType="withEffect">
                                  <p:stCondLst>
                                    <p:cond delay="0"/>
                                  </p:stCondLst>
                                  <p:childTnLst>
                                    <p:set>
                                      <p:cBhvr>
                                        <p:cTn id="108" dur="1" fill="hold">
                                          <p:stCondLst>
                                            <p:cond delay="0"/>
                                          </p:stCondLst>
                                        </p:cTn>
                                        <p:tgtEl>
                                          <p:spTgt spid="5"/>
                                        </p:tgtEl>
                                        <p:attrNameLst>
                                          <p:attrName>style.visibility</p:attrName>
                                        </p:attrNameLst>
                                      </p:cBhvr>
                                      <p:to>
                                        <p:strVal val="visible"/>
                                      </p:to>
                                    </p:set>
                                    <p:animEffect transition="in" filter="wipe(up)">
                                      <p:cBhvr>
                                        <p:cTn id="10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93" grpId="0"/>
      <p:bldP spid="16394" grpId="0"/>
      <p:bldP spid="16395" grpId="0"/>
      <p:bldP spid="16396" grpId="0"/>
      <p:bldP spid="16397" grpId="0"/>
      <p:bldP spid="16398" grpId="0"/>
      <p:bldP spid="16399" grpId="0"/>
      <p:bldP spid="16400" grpId="0"/>
      <p:bldP spid="16403" grpId="0"/>
      <p:bldP spid="16404" grpId="0"/>
      <p:bldP spid="16405" grpId="0"/>
      <p:bldP spid="16406" grpId="0"/>
      <p:bldP spid="16407" grpId="0"/>
      <p:bldP spid="16408" grpId="0"/>
      <p:bldP spid="2" grpId="0"/>
      <p:bldP spid="5"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矩形 11"/>
          <p:cNvSpPr/>
          <p:nvPr/>
        </p:nvSpPr>
        <p:spPr>
          <a:xfrm>
            <a:off x="884343" y="2209977"/>
            <a:ext cx="4200630" cy="694804"/>
          </a:xfrm>
          <a:prstGeom prst="rect">
            <a:avLst/>
          </a:prstGeom>
          <a:solidFill>
            <a:schemeClr val="accent2"/>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sp>
        <p:nvSpPr>
          <p:cNvPr id="13" name="直角三角形 12"/>
          <p:cNvSpPr/>
          <p:nvPr/>
        </p:nvSpPr>
        <p:spPr>
          <a:xfrm>
            <a:off x="5083299" y="2209976"/>
            <a:ext cx="1500105" cy="1508477"/>
          </a:xfrm>
          <a:custGeom>
            <a:avLst/>
            <a:gdLst>
              <a:gd name="connsiteX0" fmla="*/ 0 w 591715"/>
              <a:gd name="connsiteY0" fmla="*/ 658761 h 658761"/>
              <a:gd name="connsiteX1" fmla="*/ 0 w 591715"/>
              <a:gd name="connsiteY1" fmla="*/ 0 h 658761"/>
              <a:gd name="connsiteX2" fmla="*/ 591715 w 591715"/>
              <a:gd name="connsiteY2" fmla="*/ 658761 h 658761"/>
              <a:gd name="connsiteX3" fmla="*/ 0 w 591715"/>
              <a:gd name="connsiteY3" fmla="*/ 658761 h 658761"/>
              <a:gd name="connsiteX0-1" fmla="*/ 0 w 1429915"/>
              <a:gd name="connsiteY0-2" fmla="*/ 658761 h 1135011"/>
              <a:gd name="connsiteX1-3" fmla="*/ 0 w 1429915"/>
              <a:gd name="connsiteY1-4" fmla="*/ 0 h 1135011"/>
              <a:gd name="connsiteX2-5" fmla="*/ 1429915 w 1429915"/>
              <a:gd name="connsiteY2-6" fmla="*/ 1135011 h 1135011"/>
              <a:gd name="connsiteX3-7" fmla="*/ 0 w 1429915"/>
              <a:gd name="connsiteY3-8" fmla="*/ 658761 h 1135011"/>
              <a:gd name="connsiteX0-9" fmla="*/ 0 w 1420390"/>
              <a:gd name="connsiteY0-10" fmla="*/ 658761 h 1430286"/>
              <a:gd name="connsiteX1-11" fmla="*/ 0 w 1420390"/>
              <a:gd name="connsiteY1-12" fmla="*/ 0 h 1430286"/>
              <a:gd name="connsiteX2-13" fmla="*/ 1420390 w 1420390"/>
              <a:gd name="connsiteY2-14" fmla="*/ 1430286 h 1430286"/>
              <a:gd name="connsiteX3-15" fmla="*/ 0 w 1420390"/>
              <a:gd name="connsiteY3-16" fmla="*/ 658761 h 1430286"/>
            </a:gdLst>
            <a:ahLst/>
            <a:cxnLst>
              <a:cxn ang="0">
                <a:pos x="connsiteX0-1" y="connsiteY0-2"/>
              </a:cxn>
              <a:cxn ang="0">
                <a:pos x="connsiteX1-3" y="connsiteY1-4"/>
              </a:cxn>
              <a:cxn ang="0">
                <a:pos x="connsiteX2-5" y="connsiteY2-6"/>
              </a:cxn>
              <a:cxn ang="0">
                <a:pos x="connsiteX3-7" y="connsiteY3-8"/>
              </a:cxn>
            </a:cxnLst>
            <a:rect l="l" t="t" r="r" b="b"/>
            <a:pathLst>
              <a:path w="1420390" h="1430286">
                <a:moveTo>
                  <a:pt x="0" y="658761"/>
                </a:moveTo>
                <a:lnTo>
                  <a:pt x="0" y="0"/>
                </a:lnTo>
                <a:lnTo>
                  <a:pt x="1420390" y="1430286"/>
                </a:lnTo>
                <a:lnTo>
                  <a:pt x="0" y="658761"/>
                </a:lnTo>
                <a:close/>
              </a:path>
            </a:pathLst>
          </a:custGeom>
          <a:solidFill>
            <a:schemeClr val="accent6"/>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sp>
        <p:nvSpPr>
          <p:cNvPr id="14" name="矩形 13"/>
          <p:cNvSpPr/>
          <p:nvPr/>
        </p:nvSpPr>
        <p:spPr>
          <a:xfrm>
            <a:off x="884343" y="3259716"/>
            <a:ext cx="4200630" cy="694804"/>
          </a:xfrm>
          <a:prstGeom prst="rect">
            <a:avLst/>
          </a:prstGeom>
          <a:solidFill>
            <a:schemeClr val="accent2"/>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sp>
        <p:nvSpPr>
          <p:cNvPr id="15" name="直角三角形 14"/>
          <p:cNvSpPr/>
          <p:nvPr/>
        </p:nvSpPr>
        <p:spPr>
          <a:xfrm>
            <a:off x="5084973" y="3259716"/>
            <a:ext cx="1506802" cy="694804"/>
          </a:xfrm>
          <a:custGeom>
            <a:avLst/>
            <a:gdLst>
              <a:gd name="connsiteX0" fmla="*/ 0 w 591715"/>
              <a:gd name="connsiteY0" fmla="*/ 658761 h 658761"/>
              <a:gd name="connsiteX1" fmla="*/ 0 w 591715"/>
              <a:gd name="connsiteY1" fmla="*/ 0 h 658761"/>
              <a:gd name="connsiteX2" fmla="*/ 591715 w 591715"/>
              <a:gd name="connsiteY2" fmla="*/ 658761 h 658761"/>
              <a:gd name="connsiteX3" fmla="*/ 0 w 591715"/>
              <a:gd name="connsiteY3" fmla="*/ 658761 h 658761"/>
              <a:gd name="connsiteX0-1" fmla="*/ 0 w 1372765"/>
              <a:gd name="connsiteY0-2" fmla="*/ 658761 h 811161"/>
              <a:gd name="connsiteX1-3" fmla="*/ 0 w 1372765"/>
              <a:gd name="connsiteY1-4" fmla="*/ 0 h 811161"/>
              <a:gd name="connsiteX2-5" fmla="*/ 1372765 w 1372765"/>
              <a:gd name="connsiteY2-6" fmla="*/ 811161 h 811161"/>
              <a:gd name="connsiteX3-7" fmla="*/ 0 w 1372765"/>
              <a:gd name="connsiteY3-8" fmla="*/ 658761 h 811161"/>
              <a:gd name="connsiteX0-9" fmla="*/ 0 w 1429915"/>
              <a:gd name="connsiteY0-10" fmla="*/ 658761 h 658761"/>
              <a:gd name="connsiteX1-11" fmla="*/ 0 w 1429915"/>
              <a:gd name="connsiteY1-12" fmla="*/ 0 h 658761"/>
              <a:gd name="connsiteX2-13" fmla="*/ 1429915 w 1429915"/>
              <a:gd name="connsiteY2-14" fmla="*/ 430161 h 658761"/>
              <a:gd name="connsiteX3-15" fmla="*/ 0 w 1429915"/>
              <a:gd name="connsiteY3-16" fmla="*/ 658761 h 658761"/>
            </a:gdLst>
            <a:ahLst/>
            <a:cxnLst>
              <a:cxn ang="0">
                <a:pos x="connsiteX0-1" y="connsiteY0-2"/>
              </a:cxn>
              <a:cxn ang="0">
                <a:pos x="connsiteX1-3" y="connsiteY1-4"/>
              </a:cxn>
              <a:cxn ang="0">
                <a:pos x="connsiteX2-5" y="connsiteY2-6"/>
              </a:cxn>
              <a:cxn ang="0">
                <a:pos x="connsiteX3-7" y="connsiteY3-8"/>
              </a:cxn>
            </a:cxnLst>
            <a:rect l="l" t="t" r="r" b="b"/>
            <a:pathLst>
              <a:path w="1429915" h="658761">
                <a:moveTo>
                  <a:pt x="0" y="658761"/>
                </a:moveTo>
                <a:lnTo>
                  <a:pt x="0" y="0"/>
                </a:lnTo>
                <a:lnTo>
                  <a:pt x="1429915" y="430161"/>
                </a:lnTo>
                <a:lnTo>
                  <a:pt x="0" y="658761"/>
                </a:lnTo>
                <a:close/>
              </a:path>
            </a:pathLst>
          </a:custGeom>
          <a:solidFill>
            <a:schemeClr val="accent6"/>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sp>
        <p:nvSpPr>
          <p:cNvPr id="16" name="矩形 15"/>
          <p:cNvSpPr/>
          <p:nvPr/>
        </p:nvSpPr>
        <p:spPr>
          <a:xfrm>
            <a:off x="884343" y="4292712"/>
            <a:ext cx="4200630" cy="694804"/>
          </a:xfrm>
          <a:prstGeom prst="rect">
            <a:avLst/>
          </a:prstGeom>
          <a:solidFill>
            <a:schemeClr val="accent2"/>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sp>
        <p:nvSpPr>
          <p:cNvPr id="17" name="直角三角形 16"/>
          <p:cNvSpPr/>
          <p:nvPr/>
        </p:nvSpPr>
        <p:spPr>
          <a:xfrm flipV="1">
            <a:off x="5084974" y="3718453"/>
            <a:ext cx="1469969" cy="1287479"/>
          </a:xfrm>
          <a:custGeom>
            <a:avLst/>
            <a:gdLst>
              <a:gd name="connsiteX0" fmla="*/ 0 w 1271432"/>
              <a:gd name="connsiteY0" fmla="*/ 658761 h 658761"/>
              <a:gd name="connsiteX1" fmla="*/ 0 w 1271432"/>
              <a:gd name="connsiteY1" fmla="*/ 0 h 658761"/>
              <a:gd name="connsiteX2" fmla="*/ 1271432 w 1271432"/>
              <a:gd name="connsiteY2" fmla="*/ 658761 h 658761"/>
              <a:gd name="connsiteX3" fmla="*/ 0 w 1271432"/>
              <a:gd name="connsiteY3" fmla="*/ 658761 h 658761"/>
              <a:gd name="connsiteX0-1" fmla="*/ 0 w 1395257"/>
              <a:gd name="connsiteY0-2" fmla="*/ 658761 h 1220736"/>
              <a:gd name="connsiteX1-3" fmla="*/ 0 w 1395257"/>
              <a:gd name="connsiteY1-4" fmla="*/ 0 h 1220736"/>
              <a:gd name="connsiteX2-5" fmla="*/ 1395257 w 1395257"/>
              <a:gd name="connsiteY2-6" fmla="*/ 1220736 h 1220736"/>
              <a:gd name="connsiteX3-7" fmla="*/ 0 w 1395257"/>
              <a:gd name="connsiteY3-8" fmla="*/ 658761 h 1220736"/>
            </a:gdLst>
            <a:ahLst/>
            <a:cxnLst>
              <a:cxn ang="0">
                <a:pos x="connsiteX0-1" y="connsiteY0-2"/>
              </a:cxn>
              <a:cxn ang="0">
                <a:pos x="connsiteX1-3" y="connsiteY1-4"/>
              </a:cxn>
              <a:cxn ang="0">
                <a:pos x="connsiteX2-5" y="connsiteY2-6"/>
              </a:cxn>
              <a:cxn ang="0">
                <a:pos x="connsiteX3-7" y="connsiteY3-8"/>
              </a:cxn>
            </a:cxnLst>
            <a:rect l="l" t="t" r="r" b="b"/>
            <a:pathLst>
              <a:path w="1395257" h="1220736">
                <a:moveTo>
                  <a:pt x="0" y="658761"/>
                </a:moveTo>
                <a:lnTo>
                  <a:pt x="0" y="0"/>
                </a:lnTo>
                <a:lnTo>
                  <a:pt x="1395257" y="1220736"/>
                </a:lnTo>
                <a:lnTo>
                  <a:pt x="0" y="658761"/>
                </a:lnTo>
                <a:close/>
              </a:path>
            </a:pathLst>
          </a:custGeom>
          <a:solidFill>
            <a:schemeClr val="accent6"/>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sp>
        <p:nvSpPr>
          <p:cNvPr id="18" name="矩形 17"/>
          <p:cNvSpPr/>
          <p:nvPr/>
        </p:nvSpPr>
        <p:spPr>
          <a:xfrm>
            <a:off x="7934503" y="2209977"/>
            <a:ext cx="4198955" cy="694804"/>
          </a:xfrm>
          <a:prstGeom prst="rect">
            <a:avLst/>
          </a:prstGeom>
          <a:solidFill>
            <a:schemeClr val="accent2"/>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sp>
        <p:nvSpPr>
          <p:cNvPr id="19" name="矩形 18"/>
          <p:cNvSpPr/>
          <p:nvPr/>
        </p:nvSpPr>
        <p:spPr>
          <a:xfrm>
            <a:off x="7934503" y="3259716"/>
            <a:ext cx="4198955" cy="694804"/>
          </a:xfrm>
          <a:prstGeom prst="rect">
            <a:avLst/>
          </a:prstGeom>
          <a:solidFill>
            <a:schemeClr val="accent2"/>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sp>
        <p:nvSpPr>
          <p:cNvPr id="20" name="矩形 19"/>
          <p:cNvSpPr/>
          <p:nvPr/>
        </p:nvSpPr>
        <p:spPr>
          <a:xfrm>
            <a:off x="7934503" y="4311129"/>
            <a:ext cx="4198955" cy="694804"/>
          </a:xfrm>
          <a:prstGeom prst="rect">
            <a:avLst/>
          </a:prstGeom>
          <a:solidFill>
            <a:schemeClr val="accent2"/>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sp>
        <p:nvSpPr>
          <p:cNvPr id="21" name="直角三角形 20"/>
          <p:cNvSpPr/>
          <p:nvPr/>
        </p:nvSpPr>
        <p:spPr>
          <a:xfrm flipH="1">
            <a:off x="6591776" y="2209976"/>
            <a:ext cx="1356122" cy="1508477"/>
          </a:xfrm>
          <a:custGeom>
            <a:avLst/>
            <a:gdLst>
              <a:gd name="connsiteX0" fmla="*/ 0 w 1323242"/>
              <a:gd name="connsiteY0" fmla="*/ 658761 h 658761"/>
              <a:gd name="connsiteX1" fmla="*/ 0 w 1323242"/>
              <a:gd name="connsiteY1" fmla="*/ 0 h 658761"/>
              <a:gd name="connsiteX2" fmla="*/ 1323242 w 1323242"/>
              <a:gd name="connsiteY2" fmla="*/ 658761 h 658761"/>
              <a:gd name="connsiteX3" fmla="*/ 0 w 1323242"/>
              <a:gd name="connsiteY3" fmla="*/ 658761 h 658761"/>
              <a:gd name="connsiteX0-1" fmla="*/ 0 w 1285142"/>
              <a:gd name="connsiteY0-2" fmla="*/ 658761 h 1430286"/>
              <a:gd name="connsiteX1-3" fmla="*/ 0 w 1285142"/>
              <a:gd name="connsiteY1-4" fmla="*/ 0 h 1430286"/>
              <a:gd name="connsiteX2-5" fmla="*/ 1285142 w 1285142"/>
              <a:gd name="connsiteY2-6" fmla="*/ 1430286 h 1430286"/>
              <a:gd name="connsiteX3-7" fmla="*/ 0 w 1285142"/>
              <a:gd name="connsiteY3-8" fmla="*/ 658761 h 1430286"/>
            </a:gdLst>
            <a:ahLst/>
            <a:cxnLst>
              <a:cxn ang="0">
                <a:pos x="connsiteX0-1" y="connsiteY0-2"/>
              </a:cxn>
              <a:cxn ang="0">
                <a:pos x="connsiteX1-3" y="connsiteY1-4"/>
              </a:cxn>
              <a:cxn ang="0">
                <a:pos x="connsiteX2-5" y="connsiteY2-6"/>
              </a:cxn>
              <a:cxn ang="0">
                <a:pos x="connsiteX3-7" y="connsiteY3-8"/>
              </a:cxn>
            </a:cxnLst>
            <a:rect l="l" t="t" r="r" b="b"/>
            <a:pathLst>
              <a:path w="1285142" h="1430286">
                <a:moveTo>
                  <a:pt x="0" y="658761"/>
                </a:moveTo>
                <a:lnTo>
                  <a:pt x="0" y="0"/>
                </a:lnTo>
                <a:lnTo>
                  <a:pt x="1285142" y="1430286"/>
                </a:lnTo>
                <a:lnTo>
                  <a:pt x="0" y="658761"/>
                </a:lnTo>
                <a:close/>
              </a:path>
            </a:pathLst>
          </a:custGeom>
          <a:solidFill>
            <a:schemeClr val="accent6"/>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sp>
        <p:nvSpPr>
          <p:cNvPr id="22" name="直角三角形 21"/>
          <p:cNvSpPr/>
          <p:nvPr/>
        </p:nvSpPr>
        <p:spPr>
          <a:xfrm flipH="1">
            <a:off x="6561639" y="3259716"/>
            <a:ext cx="1386258" cy="694804"/>
          </a:xfrm>
          <a:custGeom>
            <a:avLst/>
            <a:gdLst>
              <a:gd name="connsiteX0" fmla="*/ 0 w 1323241"/>
              <a:gd name="connsiteY0" fmla="*/ 658761 h 658761"/>
              <a:gd name="connsiteX1" fmla="*/ 0 w 1323241"/>
              <a:gd name="connsiteY1" fmla="*/ 0 h 658761"/>
              <a:gd name="connsiteX2" fmla="*/ 1323241 w 1323241"/>
              <a:gd name="connsiteY2" fmla="*/ 658761 h 658761"/>
              <a:gd name="connsiteX3" fmla="*/ 0 w 1323241"/>
              <a:gd name="connsiteY3" fmla="*/ 658761 h 658761"/>
              <a:gd name="connsiteX0-1" fmla="*/ 0 w 1313716"/>
              <a:gd name="connsiteY0-2" fmla="*/ 658761 h 658761"/>
              <a:gd name="connsiteX1-3" fmla="*/ 0 w 1313716"/>
              <a:gd name="connsiteY1-4" fmla="*/ 0 h 658761"/>
              <a:gd name="connsiteX2-5" fmla="*/ 1313716 w 1313716"/>
              <a:gd name="connsiteY2-6" fmla="*/ 439686 h 658761"/>
              <a:gd name="connsiteX3-7" fmla="*/ 0 w 1313716"/>
              <a:gd name="connsiteY3-8" fmla="*/ 658761 h 658761"/>
            </a:gdLst>
            <a:ahLst/>
            <a:cxnLst>
              <a:cxn ang="0">
                <a:pos x="connsiteX0-1" y="connsiteY0-2"/>
              </a:cxn>
              <a:cxn ang="0">
                <a:pos x="connsiteX1-3" y="connsiteY1-4"/>
              </a:cxn>
              <a:cxn ang="0">
                <a:pos x="connsiteX2-5" y="connsiteY2-6"/>
              </a:cxn>
              <a:cxn ang="0">
                <a:pos x="connsiteX3-7" y="connsiteY3-8"/>
              </a:cxn>
            </a:cxnLst>
            <a:rect l="l" t="t" r="r" b="b"/>
            <a:pathLst>
              <a:path w="1313716" h="658761">
                <a:moveTo>
                  <a:pt x="0" y="658761"/>
                </a:moveTo>
                <a:lnTo>
                  <a:pt x="0" y="0"/>
                </a:lnTo>
                <a:lnTo>
                  <a:pt x="1313716" y="439686"/>
                </a:lnTo>
                <a:lnTo>
                  <a:pt x="0" y="658761"/>
                </a:lnTo>
                <a:close/>
              </a:path>
            </a:pathLst>
          </a:custGeom>
          <a:solidFill>
            <a:schemeClr val="accent6"/>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sp>
        <p:nvSpPr>
          <p:cNvPr id="23" name="直角三角形 22"/>
          <p:cNvSpPr/>
          <p:nvPr/>
        </p:nvSpPr>
        <p:spPr>
          <a:xfrm flipH="1" flipV="1">
            <a:off x="6585079" y="3738544"/>
            <a:ext cx="1362819" cy="1267389"/>
          </a:xfrm>
          <a:custGeom>
            <a:avLst/>
            <a:gdLst>
              <a:gd name="connsiteX0" fmla="*/ 0 w 1121402"/>
              <a:gd name="connsiteY0" fmla="*/ 658761 h 658761"/>
              <a:gd name="connsiteX1" fmla="*/ 0 w 1121402"/>
              <a:gd name="connsiteY1" fmla="*/ 0 h 658761"/>
              <a:gd name="connsiteX2" fmla="*/ 1121402 w 1121402"/>
              <a:gd name="connsiteY2" fmla="*/ 658761 h 658761"/>
              <a:gd name="connsiteX3" fmla="*/ 0 w 1121402"/>
              <a:gd name="connsiteY3" fmla="*/ 658761 h 658761"/>
              <a:gd name="connsiteX0-1" fmla="*/ 0 w 1292852"/>
              <a:gd name="connsiteY0-2" fmla="*/ 658761 h 1201686"/>
              <a:gd name="connsiteX1-3" fmla="*/ 0 w 1292852"/>
              <a:gd name="connsiteY1-4" fmla="*/ 0 h 1201686"/>
              <a:gd name="connsiteX2-5" fmla="*/ 1292852 w 1292852"/>
              <a:gd name="connsiteY2-6" fmla="*/ 1201686 h 1201686"/>
              <a:gd name="connsiteX3-7" fmla="*/ 0 w 1292852"/>
              <a:gd name="connsiteY3-8" fmla="*/ 658761 h 1201686"/>
            </a:gdLst>
            <a:ahLst/>
            <a:cxnLst>
              <a:cxn ang="0">
                <a:pos x="connsiteX0-1" y="connsiteY0-2"/>
              </a:cxn>
              <a:cxn ang="0">
                <a:pos x="connsiteX1-3" y="connsiteY1-4"/>
              </a:cxn>
              <a:cxn ang="0">
                <a:pos x="connsiteX2-5" y="connsiteY2-6"/>
              </a:cxn>
              <a:cxn ang="0">
                <a:pos x="connsiteX3-7" y="connsiteY3-8"/>
              </a:cxn>
            </a:cxnLst>
            <a:rect l="l" t="t" r="r" b="b"/>
            <a:pathLst>
              <a:path w="1292852" h="1201686">
                <a:moveTo>
                  <a:pt x="0" y="658761"/>
                </a:moveTo>
                <a:lnTo>
                  <a:pt x="0" y="0"/>
                </a:lnTo>
                <a:lnTo>
                  <a:pt x="1292852" y="1201686"/>
                </a:lnTo>
                <a:lnTo>
                  <a:pt x="0" y="658761"/>
                </a:lnTo>
                <a:close/>
              </a:path>
            </a:pathLst>
          </a:custGeom>
          <a:solidFill>
            <a:schemeClr val="accent6"/>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grpSp>
        <p:nvGrpSpPr>
          <p:cNvPr id="11" name="组合 10"/>
          <p:cNvGrpSpPr>
            <a:grpSpLocks noChangeAspect="1"/>
          </p:cNvGrpSpPr>
          <p:nvPr/>
        </p:nvGrpSpPr>
        <p:grpSpPr>
          <a:xfrm>
            <a:off x="5148937" y="2694684"/>
            <a:ext cx="2855539" cy="4176333"/>
            <a:chOff x="13665200" y="16497300"/>
            <a:chExt cx="487363" cy="712788"/>
          </a:xfrm>
          <a:solidFill>
            <a:schemeClr val="tx2"/>
          </a:solidFill>
        </p:grpSpPr>
        <p:sp>
          <p:nvSpPr>
            <p:cNvPr id="7" name="Freeform 1517"/>
            <p:cNvSpPr/>
            <p:nvPr/>
          </p:nvSpPr>
          <p:spPr bwMode="auto">
            <a:xfrm>
              <a:off x="13795375" y="16497300"/>
              <a:ext cx="225425" cy="588963"/>
            </a:xfrm>
            <a:custGeom>
              <a:avLst/>
              <a:gdLst>
                <a:gd name="T0" fmla="*/ 0 w 60"/>
                <a:gd name="T1" fmla="*/ 152 h 157"/>
                <a:gd name="T2" fmla="*/ 1 w 60"/>
                <a:gd name="T3" fmla="*/ 151 h 157"/>
                <a:gd name="T4" fmla="*/ 1 w 60"/>
                <a:gd name="T5" fmla="*/ 151 h 157"/>
                <a:gd name="T6" fmla="*/ 4 w 60"/>
                <a:gd name="T7" fmla="*/ 147 h 157"/>
                <a:gd name="T8" fmla="*/ 4 w 60"/>
                <a:gd name="T9" fmla="*/ 147 h 157"/>
                <a:gd name="T10" fmla="*/ 12 w 60"/>
                <a:gd name="T11" fmla="*/ 125 h 157"/>
                <a:gd name="T12" fmla="*/ 12 w 60"/>
                <a:gd name="T13" fmla="*/ 125 h 157"/>
                <a:gd name="T14" fmla="*/ 25 w 60"/>
                <a:gd name="T15" fmla="*/ 4 h 157"/>
                <a:gd name="T16" fmla="*/ 25 w 60"/>
                <a:gd name="T17" fmla="*/ 4 h 157"/>
                <a:gd name="T18" fmla="*/ 25 w 60"/>
                <a:gd name="T19" fmla="*/ 0 h 157"/>
                <a:gd name="T20" fmla="*/ 28 w 60"/>
                <a:gd name="T21" fmla="*/ 0 h 157"/>
                <a:gd name="T22" fmla="*/ 35 w 60"/>
                <a:gd name="T23" fmla="*/ 0 h 157"/>
                <a:gd name="T24" fmla="*/ 35 w 60"/>
                <a:gd name="T25" fmla="*/ 4 h 157"/>
                <a:gd name="T26" fmla="*/ 59 w 60"/>
                <a:gd name="T27" fmla="*/ 151 h 157"/>
                <a:gd name="T28" fmla="*/ 59 w 60"/>
                <a:gd name="T29" fmla="*/ 151 h 157"/>
                <a:gd name="T30" fmla="*/ 60 w 60"/>
                <a:gd name="T31" fmla="*/ 152 h 157"/>
                <a:gd name="T32" fmla="*/ 60 w 60"/>
                <a:gd name="T33" fmla="*/ 152 h 157"/>
                <a:gd name="T34" fmla="*/ 60 w 60"/>
                <a:gd name="T35" fmla="*/ 152 h 157"/>
                <a:gd name="T36" fmla="*/ 55 w 60"/>
                <a:gd name="T37" fmla="*/ 157 h 157"/>
                <a:gd name="T38" fmla="*/ 30 w 60"/>
                <a:gd name="T39" fmla="*/ 47 h 157"/>
                <a:gd name="T40" fmla="*/ 30 w 60"/>
                <a:gd name="T41" fmla="*/ 47 h 157"/>
                <a:gd name="T42" fmla="*/ 5 w 60"/>
                <a:gd name="T43" fmla="*/ 157 h 157"/>
                <a:gd name="T44" fmla="*/ 5 w 60"/>
                <a:gd name="T45" fmla="*/ 157 h 157"/>
                <a:gd name="T46" fmla="*/ 0 w 60"/>
                <a:gd name="T47" fmla="*/ 15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157">
                  <a:moveTo>
                    <a:pt x="0" y="152"/>
                  </a:moveTo>
                  <a:cubicBezTo>
                    <a:pt x="0" y="152"/>
                    <a:pt x="1" y="152"/>
                    <a:pt x="1" y="151"/>
                  </a:cubicBezTo>
                  <a:cubicBezTo>
                    <a:pt x="1" y="151"/>
                    <a:pt x="1" y="151"/>
                    <a:pt x="1" y="151"/>
                  </a:cubicBezTo>
                  <a:cubicBezTo>
                    <a:pt x="2" y="150"/>
                    <a:pt x="3" y="149"/>
                    <a:pt x="4" y="147"/>
                  </a:cubicBezTo>
                  <a:cubicBezTo>
                    <a:pt x="4" y="147"/>
                    <a:pt x="4" y="147"/>
                    <a:pt x="4" y="147"/>
                  </a:cubicBezTo>
                  <a:cubicBezTo>
                    <a:pt x="6" y="143"/>
                    <a:pt x="9" y="136"/>
                    <a:pt x="12" y="125"/>
                  </a:cubicBezTo>
                  <a:cubicBezTo>
                    <a:pt x="12" y="125"/>
                    <a:pt x="12" y="125"/>
                    <a:pt x="12" y="125"/>
                  </a:cubicBezTo>
                  <a:cubicBezTo>
                    <a:pt x="18" y="104"/>
                    <a:pt x="25" y="66"/>
                    <a:pt x="25" y="4"/>
                  </a:cubicBezTo>
                  <a:cubicBezTo>
                    <a:pt x="25" y="4"/>
                    <a:pt x="25" y="4"/>
                    <a:pt x="25" y="4"/>
                  </a:cubicBezTo>
                  <a:cubicBezTo>
                    <a:pt x="25" y="0"/>
                    <a:pt x="25" y="0"/>
                    <a:pt x="25" y="0"/>
                  </a:cubicBezTo>
                  <a:cubicBezTo>
                    <a:pt x="28" y="0"/>
                    <a:pt x="28" y="0"/>
                    <a:pt x="28" y="0"/>
                  </a:cubicBezTo>
                  <a:cubicBezTo>
                    <a:pt x="35" y="0"/>
                    <a:pt x="35" y="0"/>
                    <a:pt x="35" y="0"/>
                  </a:cubicBezTo>
                  <a:cubicBezTo>
                    <a:pt x="35" y="4"/>
                    <a:pt x="35" y="4"/>
                    <a:pt x="35" y="4"/>
                  </a:cubicBezTo>
                  <a:cubicBezTo>
                    <a:pt x="35" y="113"/>
                    <a:pt x="55" y="145"/>
                    <a:pt x="59" y="151"/>
                  </a:cubicBezTo>
                  <a:cubicBezTo>
                    <a:pt x="59" y="151"/>
                    <a:pt x="59" y="151"/>
                    <a:pt x="59" y="151"/>
                  </a:cubicBezTo>
                  <a:cubicBezTo>
                    <a:pt x="59" y="152"/>
                    <a:pt x="60" y="152"/>
                    <a:pt x="60" y="152"/>
                  </a:cubicBezTo>
                  <a:cubicBezTo>
                    <a:pt x="60" y="152"/>
                    <a:pt x="60" y="152"/>
                    <a:pt x="60" y="152"/>
                  </a:cubicBezTo>
                  <a:cubicBezTo>
                    <a:pt x="60" y="152"/>
                    <a:pt x="60" y="152"/>
                    <a:pt x="60" y="152"/>
                  </a:cubicBezTo>
                  <a:cubicBezTo>
                    <a:pt x="55" y="157"/>
                    <a:pt x="55" y="157"/>
                    <a:pt x="55" y="157"/>
                  </a:cubicBezTo>
                  <a:cubicBezTo>
                    <a:pt x="54" y="156"/>
                    <a:pt x="35" y="136"/>
                    <a:pt x="30" y="47"/>
                  </a:cubicBezTo>
                  <a:cubicBezTo>
                    <a:pt x="30" y="47"/>
                    <a:pt x="30" y="47"/>
                    <a:pt x="30" y="47"/>
                  </a:cubicBezTo>
                  <a:cubicBezTo>
                    <a:pt x="25" y="136"/>
                    <a:pt x="6" y="156"/>
                    <a:pt x="5" y="157"/>
                  </a:cubicBezTo>
                  <a:cubicBezTo>
                    <a:pt x="5" y="157"/>
                    <a:pt x="5" y="157"/>
                    <a:pt x="5" y="157"/>
                  </a:cubicBezTo>
                  <a:cubicBezTo>
                    <a:pt x="0" y="152"/>
                    <a:pt x="0" y="152"/>
                    <a:pt x="0"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pPr fontAlgn="base"/>
              <a:endParaRPr lang="en-US" sz="2110" noProof="1"/>
            </a:p>
          </p:txBody>
        </p:sp>
        <p:sp>
          <p:nvSpPr>
            <p:cNvPr id="8" name="Freeform 1518"/>
            <p:cNvSpPr>
              <a:spLocks noEditPoints="1"/>
            </p:cNvSpPr>
            <p:nvPr/>
          </p:nvSpPr>
          <p:spPr bwMode="auto">
            <a:xfrm>
              <a:off x="13665200" y="17041813"/>
              <a:ext cx="487363" cy="168275"/>
            </a:xfrm>
            <a:custGeom>
              <a:avLst/>
              <a:gdLst>
                <a:gd name="T0" fmla="*/ 97 w 130"/>
                <a:gd name="T1" fmla="*/ 45 h 45"/>
                <a:gd name="T2" fmla="*/ 97 w 130"/>
                <a:gd name="T3" fmla="*/ 43 h 45"/>
                <a:gd name="T4" fmla="*/ 65 w 130"/>
                <a:gd name="T5" fmla="*/ 28 h 45"/>
                <a:gd name="T6" fmla="*/ 65 w 130"/>
                <a:gd name="T7" fmla="*/ 28 h 45"/>
                <a:gd name="T8" fmla="*/ 34 w 130"/>
                <a:gd name="T9" fmla="*/ 43 h 45"/>
                <a:gd name="T10" fmla="*/ 34 w 130"/>
                <a:gd name="T11" fmla="*/ 43 h 45"/>
                <a:gd name="T12" fmla="*/ 33 w 130"/>
                <a:gd name="T13" fmla="*/ 45 h 45"/>
                <a:gd name="T14" fmla="*/ 0 w 130"/>
                <a:gd name="T15" fmla="*/ 45 h 45"/>
                <a:gd name="T16" fmla="*/ 3 w 130"/>
                <a:gd name="T17" fmla="*/ 40 h 45"/>
                <a:gd name="T18" fmla="*/ 65 w 130"/>
                <a:gd name="T19" fmla="*/ 0 h 45"/>
                <a:gd name="T20" fmla="*/ 65 w 130"/>
                <a:gd name="T21" fmla="*/ 0 h 45"/>
                <a:gd name="T22" fmla="*/ 127 w 130"/>
                <a:gd name="T23" fmla="*/ 40 h 45"/>
                <a:gd name="T24" fmla="*/ 127 w 130"/>
                <a:gd name="T25" fmla="*/ 40 h 45"/>
                <a:gd name="T26" fmla="*/ 130 w 130"/>
                <a:gd name="T27" fmla="*/ 45 h 45"/>
                <a:gd name="T28" fmla="*/ 97 w 130"/>
                <a:gd name="T29" fmla="*/ 45 h 45"/>
                <a:gd name="T30" fmla="*/ 31 w 130"/>
                <a:gd name="T31" fmla="*/ 41 h 45"/>
                <a:gd name="T32" fmla="*/ 31 w 130"/>
                <a:gd name="T33" fmla="*/ 38 h 45"/>
                <a:gd name="T34" fmla="*/ 31 w 130"/>
                <a:gd name="T35" fmla="*/ 41 h 45"/>
                <a:gd name="T36" fmla="*/ 119 w 130"/>
                <a:gd name="T37" fmla="*/ 38 h 45"/>
                <a:gd name="T38" fmla="*/ 65 w 130"/>
                <a:gd name="T39" fmla="*/ 6 h 45"/>
                <a:gd name="T40" fmla="*/ 65 w 130"/>
                <a:gd name="T41" fmla="*/ 6 h 45"/>
                <a:gd name="T42" fmla="*/ 11 w 130"/>
                <a:gd name="T43" fmla="*/ 38 h 45"/>
                <a:gd name="T44" fmla="*/ 11 w 130"/>
                <a:gd name="T45" fmla="*/ 38 h 45"/>
                <a:gd name="T46" fmla="*/ 29 w 130"/>
                <a:gd name="T47" fmla="*/ 38 h 45"/>
                <a:gd name="T48" fmla="*/ 65 w 130"/>
                <a:gd name="T49" fmla="*/ 22 h 45"/>
                <a:gd name="T50" fmla="*/ 65 w 130"/>
                <a:gd name="T51" fmla="*/ 22 h 45"/>
                <a:gd name="T52" fmla="*/ 101 w 130"/>
                <a:gd name="T53" fmla="*/ 38 h 45"/>
                <a:gd name="T54" fmla="*/ 101 w 130"/>
                <a:gd name="T55" fmla="*/ 38 h 45"/>
                <a:gd name="T56" fmla="*/ 119 w 130"/>
                <a:gd name="T57"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0" h="45">
                  <a:moveTo>
                    <a:pt x="97" y="45"/>
                  </a:moveTo>
                  <a:cubicBezTo>
                    <a:pt x="97" y="43"/>
                    <a:pt x="97" y="43"/>
                    <a:pt x="97" y="43"/>
                  </a:cubicBezTo>
                  <a:cubicBezTo>
                    <a:pt x="89" y="34"/>
                    <a:pt x="78" y="28"/>
                    <a:pt x="65" y="28"/>
                  </a:cubicBezTo>
                  <a:cubicBezTo>
                    <a:pt x="65" y="28"/>
                    <a:pt x="65" y="28"/>
                    <a:pt x="65" y="28"/>
                  </a:cubicBezTo>
                  <a:cubicBezTo>
                    <a:pt x="52" y="28"/>
                    <a:pt x="41" y="34"/>
                    <a:pt x="34" y="43"/>
                  </a:cubicBezTo>
                  <a:cubicBezTo>
                    <a:pt x="34" y="43"/>
                    <a:pt x="34" y="43"/>
                    <a:pt x="34" y="43"/>
                  </a:cubicBezTo>
                  <a:cubicBezTo>
                    <a:pt x="33" y="45"/>
                    <a:pt x="33" y="45"/>
                    <a:pt x="33" y="45"/>
                  </a:cubicBezTo>
                  <a:cubicBezTo>
                    <a:pt x="0" y="45"/>
                    <a:pt x="0" y="45"/>
                    <a:pt x="0" y="45"/>
                  </a:cubicBezTo>
                  <a:cubicBezTo>
                    <a:pt x="3" y="40"/>
                    <a:pt x="3" y="40"/>
                    <a:pt x="3" y="40"/>
                  </a:cubicBezTo>
                  <a:cubicBezTo>
                    <a:pt x="13" y="16"/>
                    <a:pt x="37" y="0"/>
                    <a:pt x="65" y="0"/>
                  </a:cubicBezTo>
                  <a:cubicBezTo>
                    <a:pt x="65" y="0"/>
                    <a:pt x="65" y="0"/>
                    <a:pt x="65" y="0"/>
                  </a:cubicBezTo>
                  <a:cubicBezTo>
                    <a:pt x="93" y="0"/>
                    <a:pt x="117" y="16"/>
                    <a:pt x="127" y="40"/>
                  </a:cubicBezTo>
                  <a:cubicBezTo>
                    <a:pt x="127" y="40"/>
                    <a:pt x="127" y="40"/>
                    <a:pt x="127" y="40"/>
                  </a:cubicBezTo>
                  <a:cubicBezTo>
                    <a:pt x="130" y="45"/>
                    <a:pt x="130" y="45"/>
                    <a:pt x="130" y="45"/>
                  </a:cubicBezTo>
                  <a:cubicBezTo>
                    <a:pt x="97" y="45"/>
                    <a:pt x="97" y="45"/>
                    <a:pt x="97" y="45"/>
                  </a:cubicBezTo>
                  <a:close/>
                  <a:moveTo>
                    <a:pt x="31" y="41"/>
                  </a:moveTo>
                  <a:cubicBezTo>
                    <a:pt x="31" y="38"/>
                    <a:pt x="31" y="38"/>
                    <a:pt x="31" y="38"/>
                  </a:cubicBezTo>
                  <a:cubicBezTo>
                    <a:pt x="31" y="41"/>
                    <a:pt x="31" y="41"/>
                    <a:pt x="31" y="41"/>
                  </a:cubicBezTo>
                  <a:close/>
                  <a:moveTo>
                    <a:pt x="119" y="38"/>
                  </a:moveTo>
                  <a:cubicBezTo>
                    <a:pt x="108" y="19"/>
                    <a:pt x="88" y="6"/>
                    <a:pt x="65" y="6"/>
                  </a:cubicBezTo>
                  <a:cubicBezTo>
                    <a:pt x="65" y="6"/>
                    <a:pt x="65" y="6"/>
                    <a:pt x="65" y="6"/>
                  </a:cubicBezTo>
                  <a:cubicBezTo>
                    <a:pt x="42" y="6"/>
                    <a:pt x="22" y="19"/>
                    <a:pt x="11" y="38"/>
                  </a:cubicBezTo>
                  <a:cubicBezTo>
                    <a:pt x="11" y="38"/>
                    <a:pt x="11" y="38"/>
                    <a:pt x="11" y="38"/>
                  </a:cubicBezTo>
                  <a:cubicBezTo>
                    <a:pt x="29" y="38"/>
                    <a:pt x="29" y="38"/>
                    <a:pt x="29" y="38"/>
                  </a:cubicBezTo>
                  <a:cubicBezTo>
                    <a:pt x="38" y="28"/>
                    <a:pt x="51" y="22"/>
                    <a:pt x="65" y="22"/>
                  </a:cubicBezTo>
                  <a:cubicBezTo>
                    <a:pt x="65" y="22"/>
                    <a:pt x="65" y="22"/>
                    <a:pt x="65" y="22"/>
                  </a:cubicBezTo>
                  <a:cubicBezTo>
                    <a:pt x="79" y="22"/>
                    <a:pt x="92" y="28"/>
                    <a:pt x="101" y="38"/>
                  </a:cubicBezTo>
                  <a:cubicBezTo>
                    <a:pt x="101" y="38"/>
                    <a:pt x="101" y="38"/>
                    <a:pt x="101" y="38"/>
                  </a:cubicBezTo>
                  <a:cubicBezTo>
                    <a:pt x="119" y="38"/>
                    <a:pt x="119" y="38"/>
                    <a:pt x="119"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pPr fontAlgn="base"/>
              <a:endParaRPr lang="en-US" sz="2110" noProof="1"/>
            </a:p>
          </p:txBody>
        </p:sp>
        <p:sp>
          <p:nvSpPr>
            <p:cNvPr id="9" name="Freeform 1519"/>
            <p:cNvSpPr/>
            <p:nvPr/>
          </p:nvSpPr>
          <p:spPr bwMode="auto">
            <a:xfrm>
              <a:off x="13863638" y="16940213"/>
              <a:ext cx="90488" cy="22225"/>
            </a:xfrm>
            <a:custGeom>
              <a:avLst/>
              <a:gdLst>
                <a:gd name="T0" fmla="*/ 0 w 57"/>
                <a:gd name="T1" fmla="*/ 14 h 14"/>
                <a:gd name="T2" fmla="*/ 0 w 57"/>
                <a:gd name="T3" fmla="*/ 0 h 14"/>
                <a:gd name="T4" fmla="*/ 57 w 57"/>
                <a:gd name="T5" fmla="*/ 0 h 14"/>
                <a:gd name="T6" fmla="*/ 57 w 57"/>
                <a:gd name="T7" fmla="*/ 14 h 14"/>
                <a:gd name="T8" fmla="*/ 0 w 57"/>
                <a:gd name="T9" fmla="*/ 14 h 14"/>
                <a:gd name="T10" fmla="*/ 0 w 57"/>
                <a:gd name="T11" fmla="*/ 14 h 14"/>
              </a:gdLst>
              <a:ahLst/>
              <a:cxnLst>
                <a:cxn ang="0">
                  <a:pos x="T0" y="T1"/>
                </a:cxn>
                <a:cxn ang="0">
                  <a:pos x="T2" y="T3"/>
                </a:cxn>
                <a:cxn ang="0">
                  <a:pos x="T4" y="T5"/>
                </a:cxn>
                <a:cxn ang="0">
                  <a:pos x="T6" y="T7"/>
                </a:cxn>
                <a:cxn ang="0">
                  <a:pos x="T8" y="T9"/>
                </a:cxn>
                <a:cxn ang="0">
                  <a:pos x="T10" y="T11"/>
                </a:cxn>
              </a:cxnLst>
              <a:rect l="0" t="0" r="r" b="b"/>
              <a:pathLst>
                <a:path w="57" h="14">
                  <a:moveTo>
                    <a:pt x="0" y="14"/>
                  </a:moveTo>
                  <a:lnTo>
                    <a:pt x="0" y="0"/>
                  </a:lnTo>
                  <a:lnTo>
                    <a:pt x="57" y="0"/>
                  </a:lnTo>
                  <a:lnTo>
                    <a:pt x="57" y="14"/>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pPr fontAlgn="base"/>
              <a:endParaRPr lang="en-US" sz="2110" noProof="1"/>
            </a:p>
          </p:txBody>
        </p:sp>
        <p:sp>
          <p:nvSpPr>
            <p:cNvPr id="10" name="Freeform 1520"/>
            <p:cNvSpPr>
              <a:spLocks noEditPoints="1"/>
            </p:cNvSpPr>
            <p:nvPr/>
          </p:nvSpPr>
          <p:spPr bwMode="auto">
            <a:xfrm>
              <a:off x="13871575" y="16978313"/>
              <a:ext cx="77788" cy="52388"/>
            </a:xfrm>
            <a:custGeom>
              <a:avLst/>
              <a:gdLst>
                <a:gd name="T0" fmla="*/ 3 w 21"/>
                <a:gd name="T1" fmla="*/ 1 h 14"/>
                <a:gd name="T2" fmla="*/ 3 w 21"/>
                <a:gd name="T3" fmla="*/ 0 h 14"/>
                <a:gd name="T4" fmla="*/ 16 w 21"/>
                <a:gd name="T5" fmla="*/ 0 h 14"/>
                <a:gd name="T6" fmla="*/ 21 w 21"/>
                <a:gd name="T7" fmla="*/ 13 h 14"/>
                <a:gd name="T8" fmla="*/ 20 w 21"/>
                <a:gd name="T9" fmla="*/ 13 h 14"/>
                <a:gd name="T10" fmla="*/ 9 w 21"/>
                <a:gd name="T11" fmla="*/ 12 h 14"/>
                <a:gd name="T12" fmla="*/ 9 w 21"/>
                <a:gd name="T13" fmla="*/ 12 h 14"/>
                <a:gd name="T14" fmla="*/ 1 w 21"/>
                <a:gd name="T15" fmla="*/ 13 h 14"/>
                <a:gd name="T16" fmla="*/ 1 w 21"/>
                <a:gd name="T17" fmla="*/ 13 h 14"/>
                <a:gd name="T18" fmla="*/ 0 w 21"/>
                <a:gd name="T19" fmla="*/ 14 h 14"/>
                <a:gd name="T20" fmla="*/ 3 w 21"/>
                <a:gd name="T21" fmla="*/ 1 h 14"/>
                <a:gd name="T22" fmla="*/ 2 w 21"/>
                <a:gd name="T23" fmla="*/ 11 h 14"/>
                <a:gd name="T24" fmla="*/ 9 w 21"/>
                <a:gd name="T25" fmla="*/ 11 h 14"/>
                <a:gd name="T26" fmla="*/ 9 w 21"/>
                <a:gd name="T27" fmla="*/ 11 h 14"/>
                <a:gd name="T28" fmla="*/ 19 w 21"/>
                <a:gd name="T29" fmla="*/ 11 h 14"/>
                <a:gd name="T30" fmla="*/ 19 w 21"/>
                <a:gd name="T31" fmla="*/ 11 h 14"/>
                <a:gd name="T32" fmla="*/ 15 w 21"/>
                <a:gd name="T33" fmla="*/ 2 h 14"/>
                <a:gd name="T34" fmla="*/ 4 w 21"/>
                <a:gd name="T35" fmla="*/ 2 h 14"/>
                <a:gd name="T36" fmla="*/ 2 w 21"/>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4">
                  <a:moveTo>
                    <a:pt x="3" y="1"/>
                  </a:moveTo>
                  <a:cubicBezTo>
                    <a:pt x="3" y="0"/>
                    <a:pt x="3" y="0"/>
                    <a:pt x="3" y="0"/>
                  </a:cubicBezTo>
                  <a:cubicBezTo>
                    <a:pt x="16" y="0"/>
                    <a:pt x="16" y="0"/>
                    <a:pt x="16" y="0"/>
                  </a:cubicBezTo>
                  <a:cubicBezTo>
                    <a:pt x="21" y="13"/>
                    <a:pt x="21" y="13"/>
                    <a:pt x="21" y="13"/>
                  </a:cubicBezTo>
                  <a:cubicBezTo>
                    <a:pt x="20" y="13"/>
                    <a:pt x="20" y="13"/>
                    <a:pt x="20" y="13"/>
                  </a:cubicBezTo>
                  <a:cubicBezTo>
                    <a:pt x="20" y="13"/>
                    <a:pt x="14" y="12"/>
                    <a:pt x="9" y="12"/>
                  </a:cubicBezTo>
                  <a:cubicBezTo>
                    <a:pt x="9" y="12"/>
                    <a:pt x="9" y="12"/>
                    <a:pt x="9" y="12"/>
                  </a:cubicBezTo>
                  <a:cubicBezTo>
                    <a:pt x="6" y="12"/>
                    <a:pt x="3" y="13"/>
                    <a:pt x="1" y="13"/>
                  </a:cubicBezTo>
                  <a:cubicBezTo>
                    <a:pt x="1" y="13"/>
                    <a:pt x="1" y="13"/>
                    <a:pt x="1" y="13"/>
                  </a:cubicBezTo>
                  <a:cubicBezTo>
                    <a:pt x="0" y="14"/>
                    <a:pt x="0" y="14"/>
                    <a:pt x="0" y="14"/>
                  </a:cubicBezTo>
                  <a:cubicBezTo>
                    <a:pt x="3" y="1"/>
                    <a:pt x="3" y="1"/>
                    <a:pt x="3" y="1"/>
                  </a:cubicBezTo>
                  <a:close/>
                  <a:moveTo>
                    <a:pt x="2" y="11"/>
                  </a:moveTo>
                  <a:cubicBezTo>
                    <a:pt x="4" y="11"/>
                    <a:pt x="7" y="11"/>
                    <a:pt x="9" y="11"/>
                  </a:cubicBezTo>
                  <a:cubicBezTo>
                    <a:pt x="9" y="11"/>
                    <a:pt x="9" y="11"/>
                    <a:pt x="9" y="11"/>
                  </a:cubicBezTo>
                  <a:cubicBezTo>
                    <a:pt x="13" y="11"/>
                    <a:pt x="17" y="11"/>
                    <a:pt x="19" y="11"/>
                  </a:cubicBezTo>
                  <a:cubicBezTo>
                    <a:pt x="19" y="11"/>
                    <a:pt x="19" y="11"/>
                    <a:pt x="19" y="11"/>
                  </a:cubicBezTo>
                  <a:cubicBezTo>
                    <a:pt x="15" y="2"/>
                    <a:pt x="15" y="2"/>
                    <a:pt x="15" y="2"/>
                  </a:cubicBezTo>
                  <a:cubicBezTo>
                    <a:pt x="4" y="2"/>
                    <a:pt x="4" y="2"/>
                    <a:pt x="4" y="2"/>
                  </a:cubicBezTo>
                  <a:cubicBezTo>
                    <a:pt x="2" y="11"/>
                    <a:pt x="2" y="11"/>
                    <a:pt x="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pPr fontAlgn="base"/>
              <a:endParaRPr lang="en-US" sz="2110" noProof="1"/>
            </a:p>
          </p:txBody>
        </p:sp>
      </p:grpSp>
      <p:sp>
        <p:nvSpPr>
          <p:cNvPr id="209939" name="矩形 23"/>
          <p:cNvSpPr/>
          <p:nvPr/>
        </p:nvSpPr>
        <p:spPr>
          <a:xfrm>
            <a:off x="8048351" y="2358984"/>
            <a:ext cx="3790444" cy="421899"/>
          </a:xfrm>
          <a:prstGeom prst="rect">
            <a:avLst/>
          </a:prstGeom>
          <a:noFill/>
          <a:ln w="9525">
            <a:noFill/>
          </a:ln>
        </p:spPr>
        <p:txBody>
          <a:bodyPr wrap="square" lIns="128577" tIns="64288" rIns="128577" bIns="64288" anchor="t">
            <a:spAutoFit/>
          </a:bodyPr>
          <a:lstStyle/>
          <a:p>
            <a:pPr algn="ctr"/>
            <a:r>
              <a:rPr lang="zh-CN" altLang="en-US" sz="1900" b="1" dirty="0">
                <a:solidFill>
                  <a:schemeClr val="bg1"/>
                </a:solidFill>
                <a:latin typeface="微软雅黑" panose="020B0503020204020204" pitchFamily="34" charset="-122"/>
                <a:ea typeface="微软雅黑" panose="020B0503020204020204" pitchFamily="34" charset="-122"/>
              </a:rPr>
              <a:t>限制法</a:t>
            </a:r>
            <a:r>
              <a:rPr lang="en-US" altLang="zh-CN" sz="1900" b="1" dirty="0">
                <a:solidFill>
                  <a:schemeClr val="bg1"/>
                </a:solidFill>
                <a:latin typeface="微软雅黑" panose="020B0503020204020204" pitchFamily="34" charset="-122"/>
                <a:ea typeface="微软雅黑" panose="020B0503020204020204" pitchFamily="34" charset="-122"/>
              </a:rPr>
              <a:t>——</a:t>
            </a:r>
            <a:r>
              <a:rPr lang="zh-CN" altLang="en-US" sz="1900" b="1" dirty="0">
                <a:solidFill>
                  <a:schemeClr val="bg1"/>
                </a:solidFill>
                <a:latin typeface="微软雅黑" panose="020B0503020204020204" pitchFamily="34" charset="-122"/>
                <a:ea typeface="微软雅黑" panose="020B0503020204020204" pitchFamily="34" charset="-122"/>
              </a:rPr>
              <a:t>限制能量或危险物质</a:t>
            </a:r>
          </a:p>
        </p:txBody>
      </p:sp>
      <p:sp>
        <p:nvSpPr>
          <p:cNvPr id="209940" name="矩形 24"/>
          <p:cNvSpPr/>
          <p:nvPr/>
        </p:nvSpPr>
        <p:spPr>
          <a:xfrm>
            <a:off x="8048351" y="3413744"/>
            <a:ext cx="3790444" cy="437855"/>
          </a:xfrm>
          <a:prstGeom prst="rect">
            <a:avLst/>
          </a:prstGeom>
          <a:noFill/>
          <a:ln w="9525">
            <a:noFill/>
          </a:ln>
        </p:spPr>
        <p:txBody>
          <a:bodyPr wrap="square" lIns="128577" tIns="64288" rIns="128577" bIns="64288" anchor="t">
            <a:spAutoFit/>
          </a:bodyPr>
          <a:lstStyle/>
          <a:p>
            <a:pPr algn="ctr"/>
            <a:r>
              <a:rPr lang="zh-CN" altLang="en-US" sz="1900" b="1" dirty="0">
                <a:solidFill>
                  <a:schemeClr val="bg1"/>
                </a:solidFill>
                <a:latin typeface="微软雅黑" panose="020B0503020204020204" pitchFamily="34" charset="-122"/>
                <a:ea typeface="微软雅黑" panose="020B0503020204020204" pitchFamily="34" charset="-122"/>
              </a:rPr>
              <a:t>隔离法</a:t>
            </a:r>
            <a:r>
              <a:rPr lang="en-US" altLang="zh-CN" sz="1900" b="1" dirty="0">
                <a:solidFill>
                  <a:schemeClr val="bg1"/>
                </a:solidFill>
                <a:latin typeface="微软雅黑" panose="020B0503020204020204" pitchFamily="34" charset="-122"/>
                <a:ea typeface="微软雅黑" panose="020B0503020204020204" pitchFamily="34" charset="-122"/>
              </a:rPr>
              <a:t>——</a:t>
            </a:r>
            <a:r>
              <a:rPr lang="zh-CN" altLang="en-US" sz="1900" b="1" dirty="0">
                <a:solidFill>
                  <a:schemeClr val="bg1"/>
                </a:solidFill>
                <a:latin typeface="微软雅黑" panose="020B0503020204020204" pitchFamily="34" charset="-122"/>
                <a:ea typeface="微软雅黑" panose="020B0503020204020204" pitchFamily="34" charset="-122"/>
              </a:rPr>
              <a:t>分离、屏蔽</a:t>
            </a:r>
          </a:p>
        </p:txBody>
      </p:sp>
      <p:sp>
        <p:nvSpPr>
          <p:cNvPr id="209941" name="矩形 25"/>
          <p:cNvSpPr/>
          <p:nvPr/>
        </p:nvSpPr>
        <p:spPr>
          <a:xfrm>
            <a:off x="8048685" y="4480226"/>
            <a:ext cx="4085108" cy="421899"/>
          </a:xfrm>
          <a:prstGeom prst="rect">
            <a:avLst/>
          </a:prstGeom>
          <a:noFill/>
          <a:ln w="9525">
            <a:noFill/>
          </a:ln>
        </p:spPr>
        <p:txBody>
          <a:bodyPr wrap="square" lIns="128577" tIns="64288" rIns="128577" bIns="64288" anchor="t">
            <a:spAutoFit/>
          </a:bodyPr>
          <a:lstStyle/>
          <a:p>
            <a:pPr algn="ctr"/>
            <a:r>
              <a:rPr lang="zh-CN" altLang="en-US" sz="1900" b="1" dirty="0">
                <a:solidFill>
                  <a:schemeClr val="bg1"/>
                </a:solidFill>
                <a:latin typeface="微软雅黑" panose="020B0503020204020204" pitchFamily="34" charset="-122"/>
                <a:ea typeface="微软雅黑" panose="020B0503020204020204" pitchFamily="34" charset="-122"/>
              </a:rPr>
              <a:t>转移法</a:t>
            </a:r>
            <a:r>
              <a:rPr lang="en-US" altLang="zh-CN" sz="1900" b="1" dirty="0">
                <a:solidFill>
                  <a:schemeClr val="bg1"/>
                </a:solidFill>
                <a:latin typeface="微软雅黑" panose="020B0503020204020204" pitchFamily="34" charset="-122"/>
                <a:ea typeface="微软雅黑" panose="020B0503020204020204" pitchFamily="34" charset="-122"/>
              </a:rPr>
              <a:t>——</a:t>
            </a:r>
            <a:r>
              <a:rPr lang="zh-CN" altLang="en-US" sz="1900" b="1" dirty="0">
                <a:solidFill>
                  <a:schemeClr val="bg1"/>
                </a:solidFill>
                <a:latin typeface="微软雅黑" panose="020B0503020204020204" pitchFamily="34" charset="-122"/>
                <a:ea typeface="微软雅黑" panose="020B0503020204020204" pitchFamily="34" charset="-122"/>
              </a:rPr>
              <a:t>转移危险源至无害地带</a:t>
            </a:r>
          </a:p>
        </p:txBody>
      </p:sp>
      <p:sp>
        <p:nvSpPr>
          <p:cNvPr id="209942" name="矩形 26"/>
          <p:cNvSpPr/>
          <p:nvPr/>
        </p:nvSpPr>
        <p:spPr>
          <a:xfrm>
            <a:off x="1053440" y="2327172"/>
            <a:ext cx="3788770" cy="437855"/>
          </a:xfrm>
          <a:prstGeom prst="rect">
            <a:avLst/>
          </a:prstGeom>
          <a:noFill/>
          <a:ln w="9525">
            <a:noFill/>
          </a:ln>
        </p:spPr>
        <p:txBody>
          <a:bodyPr wrap="square" lIns="128577" tIns="64288" rIns="128577" bIns="64288" anchor="t">
            <a:spAutoFit/>
          </a:bodyPr>
          <a:lstStyle/>
          <a:p>
            <a:pPr algn="ctr"/>
            <a:r>
              <a:rPr lang="zh-CN" altLang="en-US" sz="1900" b="1" dirty="0">
                <a:solidFill>
                  <a:schemeClr val="bg1"/>
                </a:solidFill>
                <a:latin typeface="微软雅黑" panose="020B0503020204020204" pitchFamily="34" charset="-122"/>
                <a:ea typeface="微软雅黑" panose="020B0503020204020204" pitchFamily="34" charset="-122"/>
              </a:rPr>
              <a:t>消除法</a:t>
            </a:r>
            <a:r>
              <a:rPr lang="en-US" altLang="zh-CN" sz="1900" b="1" dirty="0">
                <a:solidFill>
                  <a:schemeClr val="bg1"/>
                </a:solidFill>
                <a:latin typeface="微软雅黑" panose="020B0503020204020204" pitchFamily="34" charset="-122"/>
                <a:ea typeface="微软雅黑" panose="020B0503020204020204" pitchFamily="34" charset="-122"/>
              </a:rPr>
              <a:t>——</a:t>
            </a:r>
            <a:r>
              <a:rPr lang="zh-CN" altLang="en-US" sz="1900" b="1" dirty="0">
                <a:solidFill>
                  <a:schemeClr val="bg1"/>
                </a:solidFill>
                <a:latin typeface="微软雅黑" panose="020B0503020204020204" pitchFamily="34" charset="-122"/>
                <a:ea typeface="微软雅黑" panose="020B0503020204020204" pitchFamily="34" charset="-122"/>
              </a:rPr>
              <a:t>消除危险源</a:t>
            </a:r>
          </a:p>
        </p:txBody>
      </p:sp>
      <p:sp>
        <p:nvSpPr>
          <p:cNvPr id="209943" name="矩形 27"/>
          <p:cNvSpPr/>
          <p:nvPr/>
        </p:nvSpPr>
        <p:spPr>
          <a:xfrm>
            <a:off x="1090273" y="3420441"/>
            <a:ext cx="3788770" cy="437855"/>
          </a:xfrm>
          <a:prstGeom prst="rect">
            <a:avLst/>
          </a:prstGeom>
          <a:noFill/>
          <a:ln w="9525">
            <a:noFill/>
          </a:ln>
        </p:spPr>
        <p:txBody>
          <a:bodyPr wrap="square" lIns="128577" tIns="64288" rIns="128577" bIns="64288" anchor="t">
            <a:spAutoFit/>
          </a:bodyPr>
          <a:lstStyle/>
          <a:p>
            <a:pPr algn="ctr"/>
            <a:r>
              <a:rPr lang="zh-CN" altLang="en-US" sz="1900" b="1" dirty="0">
                <a:solidFill>
                  <a:schemeClr val="bg1"/>
                </a:solidFill>
                <a:latin typeface="微软雅黑" panose="020B0503020204020204" pitchFamily="34" charset="-122"/>
                <a:ea typeface="微软雅黑" panose="020B0503020204020204" pitchFamily="34" charset="-122"/>
              </a:rPr>
              <a:t>保护法</a:t>
            </a:r>
            <a:r>
              <a:rPr lang="en-US" altLang="zh-CN" sz="1900" b="1" dirty="0">
                <a:solidFill>
                  <a:schemeClr val="bg1"/>
                </a:solidFill>
                <a:latin typeface="微软雅黑" panose="020B0503020204020204" pitchFamily="34" charset="-122"/>
                <a:ea typeface="微软雅黑" panose="020B0503020204020204" pitchFamily="34" charset="-122"/>
              </a:rPr>
              <a:t>——</a:t>
            </a:r>
            <a:r>
              <a:rPr lang="zh-CN" altLang="en-US" sz="1900" b="1" dirty="0">
                <a:solidFill>
                  <a:schemeClr val="bg1"/>
                </a:solidFill>
                <a:latin typeface="微软雅黑" panose="020B0503020204020204" pitchFamily="34" charset="-122"/>
                <a:ea typeface="微软雅黑" panose="020B0503020204020204" pitchFamily="34" charset="-122"/>
              </a:rPr>
              <a:t>进行故障</a:t>
            </a:r>
            <a:r>
              <a:rPr lang="en-US" altLang="zh-CN" sz="1900" b="1" dirty="0">
                <a:solidFill>
                  <a:schemeClr val="bg1"/>
                </a:solidFill>
                <a:latin typeface="微软雅黑" panose="020B0503020204020204" pitchFamily="34" charset="-122"/>
                <a:ea typeface="微软雅黑" panose="020B0503020204020204" pitchFamily="34" charset="-122"/>
              </a:rPr>
              <a:t>-</a:t>
            </a:r>
            <a:r>
              <a:rPr lang="zh-CN" altLang="en-US" sz="1900" b="1" dirty="0">
                <a:solidFill>
                  <a:schemeClr val="bg1"/>
                </a:solidFill>
                <a:latin typeface="微软雅黑" panose="020B0503020204020204" pitchFamily="34" charset="-122"/>
                <a:ea typeface="微软雅黑" panose="020B0503020204020204" pitchFamily="34" charset="-122"/>
              </a:rPr>
              <a:t>安全设计</a:t>
            </a:r>
            <a:r>
              <a:rPr lang="en-US" altLang="zh-CN" sz="1900" dirty="0">
                <a:solidFill>
                  <a:schemeClr val="bg1"/>
                </a:solidFill>
                <a:latin typeface="微软雅黑" panose="020B0503020204020204" pitchFamily="34" charset="-122"/>
                <a:ea typeface="微软雅黑" panose="020B0503020204020204" pitchFamily="34" charset="-122"/>
              </a:rPr>
              <a:t> </a:t>
            </a:r>
          </a:p>
        </p:txBody>
      </p:sp>
      <p:sp>
        <p:nvSpPr>
          <p:cNvPr id="209944" name="矩形 28"/>
          <p:cNvSpPr/>
          <p:nvPr/>
        </p:nvSpPr>
        <p:spPr>
          <a:xfrm>
            <a:off x="1090274" y="4317826"/>
            <a:ext cx="3751937" cy="713966"/>
          </a:xfrm>
          <a:prstGeom prst="rect">
            <a:avLst/>
          </a:prstGeom>
          <a:noFill/>
          <a:ln w="9525">
            <a:noFill/>
          </a:ln>
        </p:spPr>
        <p:txBody>
          <a:bodyPr wrap="square" lIns="128577" tIns="64288" rIns="128577" bIns="64288" anchor="t">
            <a:spAutoFit/>
          </a:bodyPr>
          <a:lstStyle/>
          <a:p>
            <a:pPr algn="ctr"/>
            <a:r>
              <a:rPr lang="zh-CN" altLang="en-US" sz="1900" b="1" dirty="0">
                <a:solidFill>
                  <a:schemeClr val="bg1"/>
                </a:solidFill>
                <a:latin typeface="微软雅黑" panose="020B0503020204020204" pitchFamily="34" charset="-122"/>
                <a:ea typeface="微软雅黑" panose="020B0503020204020204" pitchFamily="34" charset="-122"/>
              </a:rPr>
              <a:t>保留法</a:t>
            </a:r>
            <a:r>
              <a:rPr lang="en-US" altLang="zh-CN" sz="1900" b="1" dirty="0">
                <a:solidFill>
                  <a:schemeClr val="bg1"/>
                </a:solidFill>
                <a:latin typeface="微软雅黑" panose="020B0503020204020204" pitchFamily="34" charset="-122"/>
                <a:ea typeface="微软雅黑" panose="020B0503020204020204" pitchFamily="34" charset="-122"/>
              </a:rPr>
              <a:t>——</a:t>
            </a:r>
            <a:r>
              <a:rPr lang="zh-CN" altLang="en-US" sz="1900" b="1" dirty="0">
                <a:solidFill>
                  <a:schemeClr val="bg1"/>
                </a:solidFill>
                <a:latin typeface="微软雅黑" panose="020B0503020204020204" pitchFamily="34" charset="-122"/>
                <a:ea typeface="微软雅黑" panose="020B0503020204020204" pitchFamily="34" charset="-122"/>
              </a:rPr>
              <a:t>增加安全系数，减少故障和失误</a:t>
            </a:r>
            <a:r>
              <a:rPr lang="en-US" altLang="zh-CN" sz="1900" dirty="0">
                <a:solidFill>
                  <a:schemeClr val="bg1"/>
                </a:solidFill>
                <a:latin typeface="微软雅黑" panose="020B0503020204020204" pitchFamily="34" charset="-122"/>
                <a:ea typeface="微软雅黑" panose="020B0503020204020204" pitchFamily="34" charset="-122"/>
              </a:rPr>
              <a:t> </a:t>
            </a:r>
          </a:p>
        </p:txBody>
      </p:sp>
      <p:sp>
        <p:nvSpPr>
          <p:cNvPr id="3" name="矩形 2"/>
          <p:cNvSpPr/>
          <p:nvPr/>
        </p:nvSpPr>
        <p:spPr>
          <a:xfrm>
            <a:off x="884344" y="1053088"/>
            <a:ext cx="11389750" cy="858878"/>
          </a:xfrm>
          <a:prstGeom prst="rect">
            <a:avLst/>
          </a:prstGeom>
          <a:solidFill>
            <a:schemeClr val="accent1"/>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sp>
        <p:nvSpPr>
          <p:cNvPr id="2" name="文本框 1"/>
          <p:cNvSpPr txBox="1"/>
          <p:nvPr/>
        </p:nvSpPr>
        <p:spPr>
          <a:xfrm>
            <a:off x="964706" y="1068155"/>
            <a:ext cx="11514647" cy="756169"/>
          </a:xfrm>
          <a:prstGeom prst="rect">
            <a:avLst/>
          </a:prstGeom>
          <a:noFill/>
          <a:ln w="9525">
            <a:noFill/>
          </a:ln>
        </p:spPr>
        <p:txBody>
          <a:bodyPr wrap="square" anchor="t">
            <a:spAutoFit/>
          </a:bodyPr>
          <a:lstStyle/>
          <a:p>
            <a:pPr defTabSz="920750">
              <a:lnSpc>
                <a:spcPts val="2740"/>
              </a:lnSpc>
            </a:pPr>
            <a:r>
              <a:rPr lang="zh-CN" altLang="en-US" sz="1900" b="1" dirty="0">
                <a:solidFill>
                  <a:schemeClr val="bg1"/>
                </a:solidFill>
                <a:latin typeface="微软雅黑" panose="020B0503020204020204" pitchFamily="34" charset="-122"/>
                <a:ea typeface="微软雅黑" panose="020B0503020204020204" pitchFamily="34" charset="-122"/>
              </a:rPr>
              <a:t>对于人为失误，，主要采用人的安全化和操作安全化的方法进行控制；对于安全目标管理，需要采用法律、经济、教育和工程技术手段进行控制；对于固有的危险源，控制事故的方法较多，归纳起来有以下六种：</a:t>
            </a:r>
          </a:p>
        </p:txBody>
      </p:sp>
      <p:sp>
        <p:nvSpPr>
          <p:cNvPr id="30"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1"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1"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left)">
                                      <p:cBhvr>
                                        <p:cTn id="10" dur="500"/>
                                        <p:tgtEl>
                                          <p:spTgt spid="3"/>
                                        </p:tgtEl>
                                      </p:cBhvr>
                                    </p:animEffect>
                                  </p:childTnLst>
                                </p:cTn>
                              </p:par>
                            </p:childTnLst>
                          </p:cTn>
                        </p:par>
                        <p:par>
                          <p:cTn id="11" fill="hold">
                            <p:stCondLst>
                              <p:cond delay="500"/>
                            </p:stCondLst>
                            <p:childTnLst>
                              <p:par>
                                <p:cTn id="12" presetID="42" presetClass="entr" presetSubtype="0" fill="hold" nodeType="after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000"/>
                                        <p:tgtEl>
                                          <p:spTgt spid="11"/>
                                        </p:tgtEl>
                                      </p:cBhvr>
                                    </p:animEffect>
                                    <p:anim calcmode="lin" valueType="num">
                                      <p:cBhvr>
                                        <p:cTn id="15" dur="1000" fill="hold"/>
                                        <p:tgtEl>
                                          <p:spTgt spid="11"/>
                                        </p:tgtEl>
                                        <p:attrNameLst>
                                          <p:attrName>ppt_x</p:attrName>
                                        </p:attrNameLst>
                                      </p:cBhvr>
                                      <p:tavLst>
                                        <p:tav tm="0">
                                          <p:val>
                                            <p:strVal val="#ppt_x"/>
                                          </p:val>
                                        </p:tav>
                                        <p:tav tm="100000">
                                          <p:val>
                                            <p:strVal val="#ppt_x"/>
                                          </p:val>
                                        </p:tav>
                                      </p:tavLst>
                                    </p:anim>
                                    <p:anim calcmode="lin" valueType="num">
                                      <p:cBhvr>
                                        <p:cTn id="16" dur="1000" fill="hold"/>
                                        <p:tgtEl>
                                          <p:spTgt spid="11"/>
                                        </p:tgtEl>
                                        <p:attrNameLst>
                                          <p:attrName>ppt_y</p:attrName>
                                        </p:attrNameLst>
                                      </p:cBhvr>
                                      <p:tavLst>
                                        <p:tav tm="0">
                                          <p:val>
                                            <p:strVal val="#ppt_y+.1"/>
                                          </p:val>
                                        </p:tav>
                                        <p:tav tm="100000">
                                          <p:val>
                                            <p:strVal val="#ppt_y"/>
                                          </p:val>
                                        </p:tav>
                                      </p:tavLst>
                                    </p:anim>
                                  </p:childTnLst>
                                </p:cTn>
                              </p:par>
                            </p:childTnLst>
                          </p:cTn>
                        </p:par>
                        <p:par>
                          <p:cTn id="17" fill="hold">
                            <p:stCondLst>
                              <p:cond delay="1500"/>
                            </p:stCondLst>
                            <p:childTnLst>
                              <p:par>
                                <p:cTn id="18" presetID="37" presetClass="entr" presetSubtype="0" fill="hold" grpId="3" nodeType="afterEffect">
                                  <p:stCondLst>
                                    <p:cond delay="0"/>
                                  </p:stCondLst>
                                  <p:childTnLst>
                                    <p:set>
                                      <p:cBhvr>
                                        <p:cTn id="19" dur="1" fill="hold">
                                          <p:stCondLst>
                                            <p:cond delay="0"/>
                                          </p:stCondLst>
                                        </p:cTn>
                                        <p:tgtEl>
                                          <p:spTgt spid="209942"/>
                                        </p:tgtEl>
                                        <p:attrNameLst>
                                          <p:attrName>style.visibility</p:attrName>
                                        </p:attrNameLst>
                                      </p:cBhvr>
                                      <p:to>
                                        <p:strVal val="visible"/>
                                      </p:to>
                                    </p:set>
                                    <p:animEffect transition="in" filter="fade">
                                      <p:cBhvr>
                                        <p:cTn id="20" dur="1000"/>
                                        <p:tgtEl>
                                          <p:spTgt spid="209942"/>
                                        </p:tgtEl>
                                      </p:cBhvr>
                                    </p:animEffect>
                                    <p:anim calcmode="lin" valueType="num">
                                      <p:cBhvr>
                                        <p:cTn id="21" dur="1000" fill="hold"/>
                                        <p:tgtEl>
                                          <p:spTgt spid="209942"/>
                                        </p:tgtEl>
                                        <p:attrNameLst>
                                          <p:attrName>ppt_x</p:attrName>
                                        </p:attrNameLst>
                                      </p:cBhvr>
                                      <p:tavLst>
                                        <p:tav tm="0">
                                          <p:val>
                                            <p:strVal val="#ppt_x"/>
                                          </p:val>
                                        </p:tav>
                                        <p:tav tm="100000">
                                          <p:val>
                                            <p:strVal val="#ppt_x"/>
                                          </p:val>
                                        </p:tav>
                                      </p:tavLst>
                                    </p:anim>
                                    <p:anim calcmode="lin" valueType="num">
                                      <p:cBhvr>
                                        <p:cTn id="22" dur="900" decel="100000" fill="hold"/>
                                        <p:tgtEl>
                                          <p:spTgt spid="209942"/>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209942"/>
                                        </p:tgtEl>
                                        <p:attrNameLst>
                                          <p:attrName>ppt_y</p:attrName>
                                        </p:attrNameLst>
                                      </p:cBhvr>
                                      <p:tavLst>
                                        <p:tav tm="0">
                                          <p:val>
                                            <p:strVal val="#ppt_y-.03"/>
                                          </p:val>
                                        </p:tav>
                                        <p:tav tm="100000">
                                          <p:val>
                                            <p:strVal val="#ppt_y"/>
                                          </p:val>
                                        </p:tav>
                                      </p:tavLst>
                                    </p:anim>
                                  </p:childTnLst>
                                </p:cTn>
                              </p:par>
                              <p:par>
                                <p:cTn id="24" presetID="37" presetClass="entr" presetSubtype="0" fill="hold" grpId="3" nodeType="with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1000"/>
                                        <p:tgtEl>
                                          <p:spTgt spid="12"/>
                                        </p:tgtEl>
                                      </p:cBhvr>
                                    </p:animEffect>
                                    <p:anim calcmode="lin" valueType="num">
                                      <p:cBhvr>
                                        <p:cTn id="27" dur="1000" fill="hold"/>
                                        <p:tgtEl>
                                          <p:spTgt spid="12"/>
                                        </p:tgtEl>
                                        <p:attrNameLst>
                                          <p:attrName>ppt_x</p:attrName>
                                        </p:attrNameLst>
                                      </p:cBhvr>
                                      <p:tavLst>
                                        <p:tav tm="0">
                                          <p:val>
                                            <p:strVal val="#ppt_x"/>
                                          </p:val>
                                        </p:tav>
                                        <p:tav tm="100000">
                                          <p:val>
                                            <p:strVal val="#ppt_x"/>
                                          </p:val>
                                        </p:tav>
                                      </p:tavLst>
                                    </p:anim>
                                    <p:anim calcmode="lin" valueType="num">
                                      <p:cBhvr>
                                        <p:cTn id="28" dur="900" decel="100000" fill="hold"/>
                                        <p:tgtEl>
                                          <p:spTgt spid="12"/>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par>
                                <p:cTn id="30" presetID="37" presetClass="entr" presetSubtype="0" fill="hold" grpId="3"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1000"/>
                                        <p:tgtEl>
                                          <p:spTgt spid="13"/>
                                        </p:tgtEl>
                                      </p:cBhvr>
                                    </p:animEffect>
                                    <p:anim calcmode="lin" valueType="num">
                                      <p:cBhvr>
                                        <p:cTn id="33" dur="1000" fill="hold"/>
                                        <p:tgtEl>
                                          <p:spTgt spid="13"/>
                                        </p:tgtEl>
                                        <p:attrNameLst>
                                          <p:attrName>ppt_x</p:attrName>
                                        </p:attrNameLst>
                                      </p:cBhvr>
                                      <p:tavLst>
                                        <p:tav tm="0">
                                          <p:val>
                                            <p:strVal val="#ppt_x"/>
                                          </p:val>
                                        </p:tav>
                                        <p:tav tm="100000">
                                          <p:val>
                                            <p:strVal val="#ppt_x"/>
                                          </p:val>
                                        </p:tav>
                                      </p:tavLst>
                                    </p:anim>
                                    <p:anim calcmode="lin" valueType="num">
                                      <p:cBhvr>
                                        <p:cTn id="34" dur="900" decel="100000" fill="hold"/>
                                        <p:tgtEl>
                                          <p:spTgt spid="13"/>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13"/>
                                        </p:tgtEl>
                                        <p:attrNameLst>
                                          <p:attrName>ppt_y</p:attrName>
                                        </p:attrNameLst>
                                      </p:cBhvr>
                                      <p:tavLst>
                                        <p:tav tm="0">
                                          <p:val>
                                            <p:strVal val="#ppt_y-.03"/>
                                          </p:val>
                                        </p:tav>
                                        <p:tav tm="100000">
                                          <p:val>
                                            <p:strVal val="#ppt_y"/>
                                          </p:val>
                                        </p:tav>
                                      </p:tavLst>
                                    </p:anim>
                                  </p:childTnLst>
                                </p:cTn>
                              </p:par>
                              <p:par>
                                <p:cTn id="36" presetID="37" presetClass="entr" presetSubtype="0" fill="hold" grpId="3"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900" decel="100000" fill="hold"/>
                                        <p:tgtEl>
                                          <p:spTgt spid="21"/>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par>
                                <p:cTn id="42" presetID="37" presetClass="entr" presetSubtype="0" fill="hold" grpId="3" nodeType="withEffect">
                                  <p:stCondLst>
                                    <p:cond delay="0"/>
                                  </p:stCondLst>
                                  <p:childTnLst>
                                    <p:set>
                                      <p:cBhvr>
                                        <p:cTn id="43" dur="1" fill="hold">
                                          <p:stCondLst>
                                            <p:cond delay="0"/>
                                          </p:stCondLst>
                                        </p:cTn>
                                        <p:tgtEl>
                                          <p:spTgt spid="209939"/>
                                        </p:tgtEl>
                                        <p:attrNameLst>
                                          <p:attrName>style.visibility</p:attrName>
                                        </p:attrNameLst>
                                      </p:cBhvr>
                                      <p:to>
                                        <p:strVal val="visible"/>
                                      </p:to>
                                    </p:set>
                                    <p:animEffect transition="in" filter="fade">
                                      <p:cBhvr>
                                        <p:cTn id="44" dur="1000"/>
                                        <p:tgtEl>
                                          <p:spTgt spid="209939"/>
                                        </p:tgtEl>
                                      </p:cBhvr>
                                    </p:animEffect>
                                    <p:anim calcmode="lin" valueType="num">
                                      <p:cBhvr>
                                        <p:cTn id="45" dur="1000" fill="hold"/>
                                        <p:tgtEl>
                                          <p:spTgt spid="209939"/>
                                        </p:tgtEl>
                                        <p:attrNameLst>
                                          <p:attrName>ppt_x</p:attrName>
                                        </p:attrNameLst>
                                      </p:cBhvr>
                                      <p:tavLst>
                                        <p:tav tm="0">
                                          <p:val>
                                            <p:strVal val="#ppt_x"/>
                                          </p:val>
                                        </p:tav>
                                        <p:tav tm="100000">
                                          <p:val>
                                            <p:strVal val="#ppt_x"/>
                                          </p:val>
                                        </p:tav>
                                      </p:tavLst>
                                    </p:anim>
                                    <p:anim calcmode="lin" valueType="num">
                                      <p:cBhvr>
                                        <p:cTn id="46" dur="900" decel="100000" fill="hold"/>
                                        <p:tgtEl>
                                          <p:spTgt spid="209939"/>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209939"/>
                                        </p:tgtEl>
                                        <p:attrNameLst>
                                          <p:attrName>ppt_y</p:attrName>
                                        </p:attrNameLst>
                                      </p:cBhvr>
                                      <p:tavLst>
                                        <p:tav tm="0">
                                          <p:val>
                                            <p:strVal val="#ppt_y-.03"/>
                                          </p:val>
                                        </p:tav>
                                        <p:tav tm="100000">
                                          <p:val>
                                            <p:strVal val="#ppt_y"/>
                                          </p:val>
                                        </p:tav>
                                      </p:tavLst>
                                    </p:anim>
                                  </p:childTnLst>
                                </p:cTn>
                              </p:par>
                              <p:par>
                                <p:cTn id="48" presetID="37" presetClass="entr" presetSubtype="0" fill="hold" grpId="3" nodeType="with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1000"/>
                                        <p:tgtEl>
                                          <p:spTgt spid="18"/>
                                        </p:tgtEl>
                                      </p:cBhvr>
                                    </p:animEffect>
                                    <p:anim calcmode="lin" valueType="num">
                                      <p:cBhvr>
                                        <p:cTn id="51" dur="1000" fill="hold"/>
                                        <p:tgtEl>
                                          <p:spTgt spid="18"/>
                                        </p:tgtEl>
                                        <p:attrNameLst>
                                          <p:attrName>ppt_x</p:attrName>
                                        </p:attrNameLst>
                                      </p:cBhvr>
                                      <p:tavLst>
                                        <p:tav tm="0">
                                          <p:val>
                                            <p:strVal val="#ppt_x"/>
                                          </p:val>
                                        </p:tav>
                                        <p:tav tm="100000">
                                          <p:val>
                                            <p:strVal val="#ppt_x"/>
                                          </p:val>
                                        </p:tav>
                                      </p:tavLst>
                                    </p:anim>
                                    <p:anim calcmode="lin" valueType="num">
                                      <p:cBhvr>
                                        <p:cTn id="52" dur="900" decel="100000" fill="hold"/>
                                        <p:tgtEl>
                                          <p:spTgt spid="18"/>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54" fill="hold">
                            <p:stCondLst>
                              <p:cond delay="2500"/>
                            </p:stCondLst>
                            <p:childTnLst>
                              <p:par>
                                <p:cTn id="55" presetID="37" presetClass="entr" presetSubtype="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900" decel="100000" fill="hold"/>
                                        <p:tgtEl>
                                          <p:spTgt spid="14"/>
                                        </p:tgtEl>
                                        <p:attrNameLst>
                                          <p:attrName>ppt_y</p:attrName>
                                        </p:attrNameLst>
                                      </p:cBhvr>
                                      <p:tavLst>
                                        <p:tav tm="0">
                                          <p:val>
                                            <p:strVal val="#ppt_y+1"/>
                                          </p:val>
                                        </p:tav>
                                        <p:tav tm="100000">
                                          <p:val>
                                            <p:strVal val="#ppt_y-.03"/>
                                          </p:val>
                                        </p:tav>
                                      </p:tavLst>
                                    </p:anim>
                                    <p:anim calcmode="lin" valueType="num">
                                      <p:cBhvr>
                                        <p:cTn id="60" dur="100" accel="100000" fill="hold">
                                          <p:stCondLst>
                                            <p:cond delay="900"/>
                                          </p:stCondLst>
                                        </p:cTn>
                                        <p:tgtEl>
                                          <p:spTgt spid="14"/>
                                        </p:tgtEl>
                                        <p:attrNameLst>
                                          <p:attrName>ppt_y</p:attrName>
                                        </p:attrNameLst>
                                      </p:cBhvr>
                                      <p:tavLst>
                                        <p:tav tm="0">
                                          <p:val>
                                            <p:strVal val="#ppt_y-.03"/>
                                          </p:val>
                                        </p:tav>
                                        <p:tav tm="100000">
                                          <p:val>
                                            <p:strVal val="#ppt_y"/>
                                          </p:val>
                                        </p:tav>
                                      </p:tavLst>
                                    </p:anim>
                                  </p:childTnLst>
                                </p:cTn>
                              </p:par>
                              <p:par>
                                <p:cTn id="61" presetID="37" presetClass="entr" presetSubtype="0" fill="hold" grpId="0" nodeType="withEffect">
                                  <p:stCondLst>
                                    <p:cond delay="0"/>
                                  </p:stCondLst>
                                  <p:childTnLst>
                                    <p:set>
                                      <p:cBhvr>
                                        <p:cTn id="62" dur="1" fill="hold">
                                          <p:stCondLst>
                                            <p:cond delay="0"/>
                                          </p:stCondLst>
                                        </p:cTn>
                                        <p:tgtEl>
                                          <p:spTgt spid="15"/>
                                        </p:tgtEl>
                                        <p:attrNameLst>
                                          <p:attrName>style.visibility</p:attrName>
                                        </p:attrNameLst>
                                      </p:cBhvr>
                                      <p:to>
                                        <p:strVal val="visible"/>
                                      </p:to>
                                    </p:set>
                                    <p:animEffect transition="in" filter="fade">
                                      <p:cBhvr>
                                        <p:cTn id="63" dur="1000"/>
                                        <p:tgtEl>
                                          <p:spTgt spid="15"/>
                                        </p:tgtEl>
                                      </p:cBhvr>
                                    </p:animEffect>
                                    <p:anim calcmode="lin" valueType="num">
                                      <p:cBhvr>
                                        <p:cTn id="64" dur="1000" fill="hold"/>
                                        <p:tgtEl>
                                          <p:spTgt spid="15"/>
                                        </p:tgtEl>
                                        <p:attrNameLst>
                                          <p:attrName>ppt_x</p:attrName>
                                        </p:attrNameLst>
                                      </p:cBhvr>
                                      <p:tavLst>
                                        <p:tav tm="0">
                                          <p:val>
                                            <p:strVal val="#ppt_x"/>
                                          </p:val>
                                        </p:tav>
                                        <p:tav tm="100000">
                                          <p:val>
                                            <p:strVal val="#ppt_x"/>
                                          </p:val>
                                        </p:tav>
                                      </p:tavLst>
                                    </p:anim>
                                    <p:anim calcmode="lin" valueType="num">
                                      <p:cBhvr>
                                        <p:cTn id="65" dur="900" decel="100000" fill="hold"/>
                                        <p:tgtEl>
                                          <p:spTgt spid="15"/>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par>
                                <p:cTn id="67" presetID="37"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1000"/>
                                        <p:tgtEl>
                                          <p:spTgt spid="22"/>
                                        </p:tgtEl>
                                      </p:cBhvr>
                                    </p:animEffect>
                                    <p:anim calcmode="lin" valueType="num">
                                      <p:cBhvr>
                                        <p:cTn id="70" dur="1000" fill="hold"/>
                                        <p:tgtEl>
                                          <p:spTgt spid="22"/>
                                        </p:tgtEl>
                                        <p:attrNameLst>
                                          <p:attrName>ppt_x</p:attrName>
                                        </p:attrNameLst>
                                      </p:cBhvr>
                                      <p:tavLst>
                                        <p:tav tm="0">
                                          <p:val>
                                            <p:strVal val="#ppt_x"/>
                                          </p:val>
                                        </p:tav>
                                        <p:tav tm="100000">
                                          <p:val>
                                            <p:strVal val="#ppt_x"/>
                                          </p:val>
                                        </p:tav>
                                      </p:tavLst>
                                    </p:anim>
                                    <p:anim calcmode="lin" valueType="num">
                                      <p:cBhvr>
                                        <p:cTn id="71" dur="900" decel="100000" fill="hold"/>
                                        <p:tgtEl>
                                          <p:spTgt spid="22"/>
                                        </p:tgtEl>
                                        <p:attrNameLst>
                                          <p:attrName>ppt_y</p:attrName>
                                        </p:attrNameLst>
                                      </p:cBhvr>
                                      <p:tavLst>
                                        <p:tav tm="0">
                                          <p:val>
                                            <p:strVal val="#ppt_y+1"/>
                                          </p:val>
                                        </p:tav>
                                        <p:tav tm="100000">
                                          <p:val>
                                            <p:strVal val="#ppt_y-.03"/>
                                          </p:val>
                                        </p:tav>
                                      </p:tavLst>
                                    </p:anim>
                                    <p:anim calcmode="lin" valueType="num">
                                      <p:cBhvr>
                                        <p:cTn id="7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par>
                                <p:cTn id="73" presetID="37" presetClass="entr" presetSubtype="0" fill="hold" grpId="0" nodeType="withEffect">
                                  <p:stCondLst>
                                    <p:cond delay="0"/>
                                  </p:stCondLst>
                                  <p:childTnLst>
                                    <p:set>
                                      <p:cBhvr>
                                        <p:cTn id="74" dur="1" fill="hold">
                                          <p:stCondLst>
                                            <p:cond delay="0"/>
                                          </p:stCondLst>
                                        </p:cTn>
                                        <p:tgtEl>
                                          <p:spTgt spid="209940"/>
                                        </p:tgtEl>
                                        <p:attrNameLst>
                                          <p:attrName>style.visibility</p:attrName>
                                        </p:attrNameLst>
                                      </p:cBhvr>
                                      <p:to>
                                        <p:strVal val="visible"/>
                                      </p:to>
                                    </p:set>
                                    <p:animEffect transition="in" filter="fade">
                                      <p:cBhvr>
                                        <p:cTn id="75" dur="1000"/>
                                        <p:tgtEl>
                                          <p:spTgt spid="209940"/>
                                        </p:tgtEl>
                                      </p:cBhvr>
                                    </p:animEffect>
                                    <p:anim calcmode="lin" valueType="num">
                                      <p:cBhvr>
                                        <p:cTn id="76" dur="1000" fill="hold"/>
                                        <p:tgtEl>
                                          <p:spTgt spid="209940"/>
                                        </p:tgtEl>
                                        <p:attrNameLst>
                                          <p:attrName>ppt_x</p:attrName>
                                        </p:attrNameLst>
                                      </p:cBhvr>
                                      <p:tavLst>
                                        <p:tav tm="0">
                                          <p:val>
                                            <p:strVal val="#ppt_x"/>
                                          </p:val>
                                        </p:tav>
                                        <p:tav tm="100000">
                                          <p:val>
                                            <p:strVal val="#ppt_x"/>
                                          </p:val>
                                        </p:tav>
                                      </p:tavLst>
                                    </p:anim>
                                    <p:anim calcmode="lin" valueType="num">
                                      <p:cBhvr>
                                        <p:cTn id="77" dur="900" decel="100000" fill="hold"/>
                                        <p:tgtEl>
                                          <p:spTgt spid="209940"/>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09940"/>
                                        </p:tgtEl>
                                        <p:attrNameLst>
                                          <p:attrName>ppt_y</p:attrName>
                                        </p:attrNameLst>
                                      </p:cBhvr>
                                      <p:tavLst>
                                        <p:tav tm="0">
                                          <p:val>
                                            <p:strVal val="#ppt_y-.03"/>
                                          </p:val>
                                        </p:tav>
                                        <p:tav tm="100000">
                                          <p:val>
                                            <p:strVal val="#ppt_y"/>
                                          </p:val>
                                        </p:tav>
                                      </p:tavLst>
                                    </p:anim>
                                  </p:childTnLst>
                                </p:cTn>
                              </p:par>
                              <p:par>
                                <p:cTn id="79" presetID="37" presetClass="entr" presetSubtype="0" fill="hold" grpId="0" nodeType="withEffect">
                                  <p:stCondLst>
                                    <p:cond delay="0"/>
                                  </p:stCondLst>
                                  <p:childTnLst>
                                    <p:set>
                                      <p:cBhvr>
                                        <p:cTn id="80" dur="1" fill="hold">
                                          <p:stCondLst>
                                            <p:cond delay="0"/>
                                          </p:stCondLst>
                                        </p:cTn>
                                        <p:tgtEl>
                                          <p:spTgt spid="209943"/>
                                        </p:tgtEl>
                                        <p:attrNameLst>
                                          <p:attrName>style.visibility</p:attrName>
                                        </p:attrNameLst>
                                      </p:cBhvr>
                                      <p:to>
                                        <p:strVal val="visible"/>
                                      </p:to>
                                    </p:set>
                                    <p:animEffect transition="in" filter="fade">
                                      <p:cBhvr>
                                        <p:cTn id="81" dur="1000"/>
                                        <p:tgtEl>
                                          <p:spTgt spid="209943"/>
                                        </p:tgtEl>
                                      </p:cBhvr>
                                    </p:animEffect>
                                    <p:anim calcmode="lin" valueType="num">
                                      <p:cBhvr>
                                        <p:cTn id="82" dur="1000" fill="hold"/>
                                        <p:tgtEl>
                                          <p:spTgt spid="209943"/>
                                        </p:tgtEl>
                                        <p:attrNameLst>
                                          <p:attrName>ppt_x</p:attrName>
                                        </p:attrNameLst>
                                      </p:cBhvr>
                                      <p:tavLst>
                                        <p:tav tm="0">
                                          <p:val>
                                            <p:strVal val="#ppt_x"/>
                                          </p:val>
                                        </p:tav>
                                        <p:tav tm="100000">
                                          <p:val>
                                            <p:strVal val="#ppt_x"/>
                                          </p:val>
                                        </p:tav>
                                      </p:tavLst>
                                    </p:anim>
                                    <p:anim calcmode="lin" valueType="num">
                                      <p:cBhvr>
                                        <p:cTn id="83" dur="900" decel="100000" fill="hold"/>
                                        <p:tgtEl>
                                          <p:spTgt spid="209943"/>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209943"/>
                                        </p:tgtEl>
                                        <p:attrNameLst>
                                          <p:attrName>ppt_y</p:attrName>
                                        </p:attrNameLst>
                                      </p:cBhvr>
                                      <p:tavLst>
                                        <p:tav tm="0">
                                          <p:val>
                                            <p:strVal val="#ppt_y-.03"/>
                                          </p:val>
                                        </p:tav>
                                        <p:tav tm="100000">
                                          <p:val>
                                            <p:strVal val="#ppt_y"/>
                                          </p:val>
                                        </p:tav>
                                      </p:tavLst>
                                    </p:anim>
                                  </p:childTnLst>
                                </p:cTn>
                              </p:par>
                              <p:par>
                                <p:cTn id="85" presetID="37" presetClass="entr" presetSubtype="0" fill="hold" grpId="0" nodeType="withEffect">
                                  <p:stCondLst>
                                    <p:cond delay="0"/>
                                  </p:stCondLst>
                                  <p:childTnLst>
                                    <p:set>
                                      <p:cBhvr>
                                        <p:cTn id="86" dur="1" fill="hold">
                                          <p:stCondLst>
                                            <p:cond delay="0"/>
                                          </p:stCondLst>
                                        </p:cTn>
                                        <p:tgtEl>
                                          <p:spTgt spid="19"/>
                                        </p:tgtEl>
                                        <p:attrNameLst>
                                          <p:attrName>style.visibility</p:attrName>
                                        </p:attrNameLst>
                                      </p:cBhvr>
                                      <p:to>
                                        <p:strVal val="visible"/>
                                      </p:to>
                                    </p:set>
                                    <p:animEffect transition="in" filter="fade">
                                      <p:cBhvr>
                                        <p:cTn id="87" dur="1000"/>
                                        <p:tgtEl>
                                          <p:spTgt spid="19"/>
                                        </p:tgtEl>
                                      </p:cBhvr>
                                    </p:animEffect>
                                    <p:anim calcmode="lin" valueType="num">
                                      <p:cBhvr>
                                        <p:cTn id="88" dur="1000" fill="hold"/>
                                        <p:tgtEl>
                                          <p:spTgt spid="19"/>
                                        </p:tgtEl>
                                        <p:attrNameLst>
                                          <p:attrName>ppt_x</p:attrName>
                                        </p:attrNameLst>
                                      </p:cBhvr>
                                      <p:tavLst>
                                        <p:tav tm="0">
                                          <p:val>
                                            <p:strVal val="#ppt_x"/>
                                          </p:val>
                                        </p:tav>
                                        <p:tav tm="100000">
                                          <p:val>
                                            <p:strVal val="#ppt_x"/>
                                          </p:val>
                                        </p:tav>
                                      </p:tavLst>
                                    </p:anim>
                                    <p:anim calcmode="lin" valueType="num">
                                      <p:cBhvr>
                                        <p:cTn id="89" dur="900" decel="100000" fill="hold"/>
                                        <p:tgtEl>
                                          <p:spTgt spid="19"/>
                                        </p:tgtEl>
                                        <p:attrNameLst>
                                          <p:attrName>ppt_y</p:attrName>
                                        </p:attrNameLst>
                                      </p:cBhvr>
                                      <p:tavLst>
                                        <p:tav tm="0">
                                          <p:val>
                                            <p:strVal val="#ppt_y+1"/>
                                          </p:val>
                                        </p:tav>
                                        <p:tav tm="100000">
                                          <p:val>
                                            <p:strVal val="#ppt_y-.03"/>
                                          </p:val>
                                        </p:tav>
                                      </p:tavLst>
                                    </p:anim>
                                    <p:anim calcmode="lin" valueType="num">
                                      <p:cBhvr>
                                        <p:cTn id="90"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91" fill="hold">
                            <p:stCondLst>
                              <p:cond delay="3500"/>
                            </p:stCondLst>
                            <p:childTnLst>
                              <p:par>
                                <p:cTn id="92" presetID="37" presetClass="entr" presetSubtype="0" fill="hold" grpId="0" nodeType="afterEffect">
                                  <p:stCondLst>
                                    <p:cond delay="0"/>
                                  </p:stCondLst>
                                  <p:childTnLst>
                                    <p:set>
                                      <p:cBhvr>
                                        <p:cTn id="93" dur="1" fill="hold">
                                          <p:stCondLst>
                                            <p:cond delay="0"/>
                                          </p:stCondLst>
                                        </p:cTn>
                                        <p:tgtEl>
                                          <p:spTgt spid="16"/>
                                        </p:tgtEl>
                                        <p:attrNameLst>
                                          <p:attrName>style.visibility</p:attrName>
                                        </p:attrNameLst>
                                      </p:cBhvr>
                                      <p:to>
                                        <p:strVal val="visible"/>
                                      </p:to>
                                    </p:set>
                                    <p:animEffect transition="in" filter="fade">
                                      <p:cBhvr>
                                        <p:cTn id="94" dur="1000"/>
                                        <p:tgtEl>
                                          <p:spTgt spid="16"/>
                                        </p:tgtEl>
                                      </p:cBhvr>
                                    </p:animEffect>
                                    <p:anim calcmode="lin" valueType="num">
                                      <p:cBhvr>
                                        <p:cTn id="95" dur="1000" fill="hold"/>
                                        <p:tgtEl>
                                          <p:spTgt spid="16"/>
                                        </p:tgtEl>
                                        <p:attrNameLst>
                                          <p:attrName>ppt_x</p:attrName>
                                        </p:attrNameLst>
                                      </p:cBhvr>
                                      <p:tavLst>
                                        <p:tav tm="0">
                                          <p:val>
                                            <p:strVal val="#ppt_x"/>
                                          </p:val>
                                        </p:tav>
                                        <p:tav tm="100000">
                                          <p:val>
                                            <p:strVal val="#ppt_x"/>
                                          </p:val>
                                        </p:tav>
                                      </p:tavLst>
                                    </p:anim>
                                    <p:anim calcmode="lin" valueType="num">
                                      <p:cBhvr>
                                        <p:cTn id="96" dur="900" decel="100000" fill="hold"/>
                                        <p:tgtEl>
                                          <p:spTgt spid="16"/>
                                        </p:tgtEl>
                                        <p:attrNameLst>
                                          <p:attrName>ppt_y</p:attrName>
                                        </p:attrNameLst>
                                      </p:cBhvr>
                                      <p:tavLst>
                                        <p:tav tm="0">
                                          <p:val>
                                            <p:strVal val="#ppt_y+1"/>
                                          </p:val>
                                        </p:tav>
                                        <p:tav tm="100000">
                                          <p:val>
                                            <p:strVal val="#ppt_y-.03"/>
                                          </p:val>
                                        </p:tav>
                                      </p:tavLst>
                                    </p:anim>
                                    <p:anim calcmode="lin" valueType="num">
                                      <p:cBhvr>
                                        <p:cTn id="97"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par>
                                <p:cTn id="98" presetID="37" presetClass="entr" presetSubtype="0" fill="hold" grpId="0" nodeType="withEffect">
                                  <p:stCondLst>
                                    <p:cond delay="0"/>
                                  </p:stCondLst>
                                  <p:childTnLst>
                                    <p:set>
                                      <p:cBhvr>
                                        <p:cTn id="99" dur="1" fill="hold">
                                          <p:stCondLst>
                                            <p:cond delay="0"/>
                                          </p:stCondLst>
                                        </p:cTn>
                                        <p:tgtEl>
                                          <p:spTgt spid="17"/>
                                        </p:tgtEl>
                                        <p:attrNameLst>
                                          <p:attrName>style.visibility</p:attrName>
                                        </p:attrNameLst>
                                      </p:cBhvr>
                                      <p:to>
                                        <p:strVal val="visible"/>
                                      </p:to>
                                    </p:set>
                                    <p:animEffect transition="in" filter="fade">
                                      <p:cBhvr>
                                        <p:cTn id="100" dur="1000"/>
                                        <p:tgtEl>
                                          <p:spTgt spid="17"/>
                                        </p:tgtEl>
                                      </p:cBhvr>
                                    </p:animEffect>
                                    <p:anim calcmode="lin" valueType="num">
                                      <p:cBhvr>
                                        <p:cTn id="101" dur="1000" fill="hold"/>
                                        <p:tgtEl>
                                          <p:spTgt spid="17"/>
                                        </p:tgtEl>
                                        <p:attrNameLst>
                                          <p:attrName>ppt_x</p:attrName>
                                        </p:attrNameLst>
                                      </p:cBhvr>
                                      <p:tavLst>
                                        <p:tav tm="0">
                                          <p:val>
                                            <p:strVal val="#ppt_x"/>
                                          </p:val>
                                        </p:tav>
                                        <p:tav tm="100000">
                                          <p:val>
                                            <p:strVal val="#ppt_x"/>
                                          </p:val>
                                        </p:tav>
                                      </p:tavLst>
                                    </p:anim>
                                    <p:anim calcmode="lin" valueType="num">
                                      <p:cBhvr>
                                        <p:cTn id="102" dur="900" decel="100000" fill="hold"/>
                                        <p:tgtEl>
                                          <p:spTgt spid="17"/>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23"/>
                                        </p:tgtEl>
                                        <p:attrNameLst>
                                          <p:attrName>style.visibility</p:attrName>
                                        </p:attrNameLst>
                                      </p:cBhvr>
                                      <p:to>
                                        <p:strVal val="visible"/>
                                      </p:to>
                                    </p:set>
                                    <p:animEffect transition="in" filter="fade">
                                      <p:cBhvr>
                                        <p:cTn id="106" dur="1000"/>
                                        <p:tgtEl>
                                          <p:spTgt spid="23"/>
                                        </p:tgtEl>
                                      </p:cBhvr>
                                    </p:animEffect>
                                    <p:anim calcmode="lin" valueType="num">
                                      <p:cBhvr>
                                        <p:cTn id="107" dur="1000" fill="hold"/>
                                        <p:tgtEl>
                                          <p:spTgt spid="23"/>
                                        </p:tgtEl>
                                        <p:attrNameLst>
                                          <p:attrName>ppt_x</p:attrName>
                                        </p:attrNameLst>
                                      </p:cBhvr>
                                      <p:tavLst>
                                        <p:tav tm="0">
                                          <p:val>
                                            <p:strVal val="#ppt_x"/>
                                          </p:val>
                                        </p:tav>
                                        <p:tav tm="100000">
                                          <p:val>
                                            <p:strVal val="#ppt_x"/>
                                          </p:val>
                                        </p:tav>
                                      </p:tavLst>
                                    </p:anim>
                                    <p:anim calcmode="lin" valueType="num">
                                      <p:cBhvr>
                                        <p:cTn id="108" dur="900" decel="100000" fill="hold"/>
                                        <p:tgtEl>
                                          <p:spTgt spid="23"/>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par>
                                <p:cTn id="110" presetID="37" presetClass="entr" presetSubtype="0" fill="hold" grpId="0" nodeType="withEffect">
                                  <p:stCondLst>
                                    <p:cond delay="0"/>
                                  </p:stCondLst>
                                  <p:childTnLst>
                                    <p:set>
                                      <p:cBhvr>
                                        <p:cTn id="111" dur="1" fill="hold">
                                          <p:stCondLst>
                                            <p:cond delay="0"/>
                                          </p:stCondLst>
                                        </p:cTn>
                                        <p:tgtEl>
                                          <p:spTgt spid="209944"/>
                                        </p:tgtEl>
                                        <p:attrNameLst>
                                          <p:attrName>style.visibility</p:attrName>
                                        </p:attrNameLst>
                                      </p:cBhvr>
                                      <p:to>
                                        <p:strVal val="visible"/>
                                      </p:to>
                                    </p:set>
                                    <p:animEffect transition="in" filter="fade">
                                      <p:cBhvr>
                                        <p:cTn id="112" dur="1000"/>
                                        <p:tgtEl>
                                          <p:spTgt spid="209944"/>
                                        </p:tgtEl>
                                      </p:cBhvr>
                                    </p:animEffect>
                                    <p:anim calcmode="lin" valueType="num">
                                      <p:cBhvr>
                                        <p:cTn id="113" dur="1000" fill="hold"/>
                                        <p:tgtEl>
                                          <p:spTgt spid="209944"/>
                                        </p:tgtEl>
                                        <p:attrNameLst>
                                          <p:attrName>ppt_x</p:attrName>
                                        </p:attrNameLst>
                                      </p:cBhvr>
                                      <p:tavLst>
                                        <p:tav tm="0">
                                          <p:val>
                                            <p:strVal val="#ppt_x"/>
                                          </p:val>
                                        </p:tav>
                                        <p:tav tm="100000">
                                          <p:val>
                                            <p:strVal val="#ppt_x"/>
                                          </p:val>
                                        </p:tav>
                                      </p:tavLst>
                                    </p:anim>
                                    <p:anim calcmode="lin" valueType="num">
                                      <p:cBhvr>
                                        <p:cTn id="114" dur="900" decel="100000" fill="hold"/>
                                        <p:tgtEl>
                                          <p:spTgt spid="209944"/>
                                        </p:tgtEl>
                                        <p:attrNameLst>
                                          <p:attrName>ppt_y</p:attrName>
                                        </p:attrNameLst>
                                      </p:cBhvr>
                                      <p:tavLst>
                                        <p:tav tm="0">
                                          <p:val>
                                            <p:strVal val="#ppt_y+1"/>
                                          </p:val>
                                        </p:tav>
                                        <p:tav tm="100000">
                                          <p:val>
                                            <p:strVal val="#ppt_y-.03"/>
                                          </p:val>
                                        </p:tav>
                                      </p:tavLst>
                                    </p:anim>
                                    <p:anim calcmode="lin" valueType="num">
                                      <p:cBhvr>
                                        <p:cTn id="115" dur="100" accel="100000" fill="hold">
                                          <p:stCondLst>
                                            <p:cond delay="900"/>
                                          </p:stCondLst>
                                        </p:cTn>
                                        <p:tgtEl>
                                          <p:spTgt spid="209944"/>
                                        </p:tgtEl>
                                        <p:attrNameLst>
                                          <p:attrName>ppt_y</p:attrName>
                                        </p:attrNameLst>
                                      </p:cBhvr>
                                      <p:tavLst>
                                        <p:tav tm="0">
                                          <p:val>
                                            <p:strVal val="#ppt_y-.03"/>
                                          </p:val>
                                        </p:tav>
                                        <p:tav tm="100000">
                                          <p:val>
                                            <p:strVal val="#ppt_y"/>
                                          </p:val>
                                        </p:tav>
                                      </p:tavLst>
                                    </p:anim>
                                  </p:childTnLst>
                                </p:cTn>
                              </p:par>
                              <p:par>
                                <p:cTn id="116" presetID="37" presetClass="entr" presetSubtype="0" fill="hold" grpId="0" nodeType="withEffect">
                                  <p:stCondLst>
                                    <p:cond delay="0"/>
                                  </p:stCondLst>
                                  <p:childTnLst>
                                    <p:set>
                                      <p:cBhvr>
                                        <p:cTn id="117" dur="1" fill="hold">
                                          <p:stCondLst>
                                            <p:cond delay="0"/>
                                          </p:stCondLst>
                                        </p:cTn>
                                        <p:tgtEl>
                                          <p:spTgt spid="209941"/>
                                        </p:tgtEl>
                                        <p:attrNameLst>
                                          <p:attrName>style.visibility</p:attrName>
                                        </p:attrNameLst>
                                      </p:cBhvr>
                                      <p:to>
                                        <p:strVal val="visible"/>
                                      </p:to>
                                    </p:set>
                                    <p:animEffect transition="in" filter="fade">
                                      <p:cBhvr>
                                        <p:cTn id="118" dur="1000"/>
                                        <p:tgtEl>
                                          <p:spTgt spid="209941"/>
                                        </p:tgtEl>
                                      </p:cBhvr>
                                    </p:animEffect>
                                    <p:anim calcmode="lin" valueType="num">
                                      <p:cBhvr>
                                        <p:cTn id="119" dur="1000" fill="hold"/>
                                        <p:tgtEl>
                                          <p:spTgt spid="209941"/>
                                        </p:tgtEl>
                                        <p:attrNameLst>
                                          <p:attrName>ppt_x</p:attrName>
                                        </p:attrNameLst>
                                      </p:cBhvr>
                                      <p:tavLst>
                                        <p:tav tm="0">
                                          <p:val>
                                            <p:strVal val="#ppt_x"/>
                                          </p:val>
                                        </p:tav>
                                        <p:tav tm="100000">
                                          <p:val>
                                            <p:strVal val="#ppt_x"/>
                                          </p:val>
                                        </p:tav>
                                      </p:tavLst>
                                    </p:anim>
                                    <p:anim calcmode="lin" valueType="num">
                                      <p:cBhvr>
                                        <p:cTn id="120" dur="900" decel="100000" fill="hold"/>
                                        <p:tgtEl>
                                          <p:spTgt spid="209941"/>
                                        </p:tgtEl>
                                        <p:attrNameLst>
                                          <p:attrName>ppt_y</p:attrName>
                                        </p:attrNameLst>
                                      </p:cBhvr>
                                      <p:tavLst>
                                        <p:tav tm="0">
                                          <p:val>
                                            <p:strVal val="#ppt_y+1"/>
                                          </p:val>
                                        </p:tav>
                                        <p:tav tm="100000">
                                          <p:val>
                                            <p:strVal val="#ppt_y-.03"/>
                                          </p:val>
                                        </p:tav>
                                      </p:tavLst>
                                    </p:anim>
                                    <p:anim calcmode="lin" valueType="num">
                                      <p:cBhvr>
                                        <p:cTn id="121" dur="100" accel="100000" fill="hold">
                                          <p:stCondLst>
                                            <p:cond delay="900"/>
                                          </p:stCondLst>
                                        </p:cTn>
                                        <p:tgtEl>
                                          <p:spTgt spid="209941"/>
                                        </p:tgtEl>
                                        <p:attrNameLst>
                                          <p:attrName>ppt_y</p:attrName>
                                        </p:attrNameLst>
                                      </p:cBhvr>
                                      <p:tavLst>
                                        <p:tav tm="0">
                                          <p:val>
                                            <p:strVal val="#ppt_y-.03"/>
                                          </p:val>
                                        </p:tav>
                                        <p:tav tm="100000">
                                          <p:val>
                                            <p:strVal val="#ppt_y"/>
                                          </p:val>
                                        </p:tav>
                                      </p:tavLst>
                                    </p:anim>
                                  </p:childTnLst>
                                </p:cTn>
                              </p:par>
                              <p:par>
                                <p:cTn id="122" presetID="37" presetClass="entr" presetSubtype="0" fill="hold" grpId="0" nodeType="withEffect">
                                  <p:stCondLst>
                                    <p:cond delay="0"/>
                                  </p:stCondLst>
                                  <p:childTnLst>
                                    <p:set>
                                      <p:cBhvr>
                                        <p:cTn id="123" dur="1" fill="hold">
                                          <p:stCondLst>
                                            <p:cond delay="0"/>
                                          </p:stCondLst>
                                        </p:cTn>
                                        <p:tgtEl>
                                          <p:spTgt spid="20"/>
                                        </p:tgtEl>
                                        <p:attrNameLst>
                                          <p:attrName>style.visibility</p:attrName>
                                        </p:attrNameLst>
                                      </p:cBhvr>
                                      <p:to>
                                        <p:strVal val="visible"/>
                                      </p:to>
                                    </p:set>
                                    <p:animEffect transition="in" filter="fade">
                                      <p:cBhvr>
                                        <p:cTn id="124" dur="1000"/>
                                        <p:tgtEl>
                                          <p:spTgt spid="20"/>
                                        </p:tgtEl>
                                      </p:cBhvr>
                                    </p:animEffect>
                                    <p:anim calcmode="lin" valueType="num">
                                      <p:cBhvr>
                                        <p:cTn id="125" dur="1000" fill="hold"/>
                                        <p:tgtEl>
                                          <p:spTgt spid="20"/>
                                        </p:tgtEl>
                                        <p:attrNameLst>
                                          <p:attrName>ppt_x</p:attrName>
                                        </p:attrNameLst>
                                      </p:cBhvr>
                                      <p:tavLst>
                                        <p:tav tm="0">
                                          <p:val>
                                            <p:strVal val="#ppt_x"/>
                                          </p:val>
                                        </p:tav>
                                        <p:tav tm="100000">
                                          <p:val>
                                            <p:strVal val="#ppt_x"/>
                                          </p:val>
                                        </p:tav>
                                      </p:tavLst>
                                    </p:anim>
                                    <p:anim calcmode="lin" valueType="num">
                                      <p:cBhvr>
                                        <p:cTn id="126" dur="900" decel="100000" fill="hold"/>
                                        <p:tgtEl>
                                          <p:spTgt spid="20"/>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2" grpId="1" animBg="1"/>
      <p:bldP spid="12" grpId="2" animBg="1"/>
      <p:bldP spid="12" grpId="3" bldLvl="0" animBg="1"/>
      <p:bldP spid="13" grpId="0" animBg="1"/>
      <p:bldP spid="13" grpId="1" animBg="1"/>
      <p:bldP spid="13" grpId="2" animBg="1"/>
      <p:bldP spid="13" grpId="3" bldLvl="0" animBg="1"/>
      <p:bldP spid="14" grpId="0" bldLvl="0" animBg="1"/>
      <p:bldP spid="15" grpId="0" bldLvl="0" animBg="1"/>
      <p:bldP spid="16" grpId="0" bldLvl="0" animBg="1"/>
      <p:bldP spid="17" grpId="0" bldLvl="0" animBg="1"/>
      <p:bldP spid="18" grpId="0" animBg="1"/>
      <p:bldP spid="18" grpId="1" animBg="1"/>
      <p:bldP spid="18" grpId="2" animBg="1"/>
      <p:bldP spid="18" grpId="3" bldLvl="0" animBg="1"/>
      <p:bldP spid="19" grpId="0" bldLvl="0" animBg="1"/>
      <p:bldP spid="20" grpId="0" bldLvl="0" animBg="1"/>
      <p:bldP spid="21" grpId="0" animBg="1"/>
      <p:bldP spid="21" grpId="1" animBg="1"/>
      <p:bldP spid="21" grpId="2" animBg="1"/>
      <p:bldP spid="21" grpId="3" bldLvl="0" animBg="1"/>
      <p:bldP spid="22" grpId="0" bldLvl="0" animBg="1"/>
      <p:bldP spid="23" grpId="0" bldLvl="0" animBg="1"/>
      <p:bldP spid="209939" grpId="0"/>
      <p:bldP spid="209939" grpId="1"/>
      <p:bldP spid="209939" grpId="2"/>
      <p:bldP spid="209939" grpId="3"/>
      <p:bldP spid="209940" grpId="0"/>
      <p:bldP spid="209941" grpId="0"/>
      <p:bldP spid="209942" grpId="0"/>
      <p:bldP spid="209942" grpId="1"/>
      <p:bldP spid="209942" grpId="2"/>
      <p:bldP spid="209942" grpId="3"/>
      <p:bldP spid="209943" grpId="0"/>
      <p:bldP spid="209944" grpId="0"/>
      <p:bldP spid="3" grpId="0" animBg="1"/>
      <p:bldP spid="3" grpId="1" bldLvl="0" animBg="1"/>
      <p:bldP spid="2" grpId="0"/>
      <p:bldP spid="2" grpId="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733736" y="920446"/>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风险控制原则</a:t>
            </a:r>
          </a:p>
        </p:txBody>
      </p:sp>
      <p:grpSp>
        <p:nvGrpSpPr>
          <p:cNvPr id="167937" name="组合 36"/>
          <p:cNvGrpSpPr/>
          <p:nvPr/>
        </p:nvGrpSpPr>
        <p:grpSpPr>
          <a:xfrm>
            <a:off x="1199098" y="1359471"/>
            <a:ext cx="2764145" cy="2764145"/>
            <a:chOff x="1136647" y="1556141"/>
            <a:chExt cx="2620469" cy="2620469"/>
          </a:xfrm>
        </p:grpSpPr>
        <p:sp>
          <p:nvSpPr>
            <p:cNvPr id="12" name="椭圆 11"/>
            <p:cNvSpPr/>
            <p:nvPr/>
          </p:nvSpPr>
          <p:spPr>
            <a:xfrm>
              <a:off x="1136647" y="1556141"/>
              <a:ext cx="2620469" cy="2620469"/>
            </a:xfrm>
            <a:prstGeom prst="ellipse">
              <a:avLst/>
            </a:prstGeom>
            <a:noFill/>
            <a:ln>
              <a:solidFill>
                <a:srgbClr val="485766"/>
              </a:solidFill>
              <a:prstDash val="dash"/>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HK" altLang="en-US" sz="2110" noProof="1"/>
            </a:p>
          </p:txBody>
        </p:sp>
        <p:sp>
          <p:nvSpPr>
            <p:cNvPr id="13" name="椭圆 12"/>
            <p:cNvSpPr/>
            <p:nvPr/>
          </p:nvSpPr>
          <p:spPr>
            <a:xfrm>
              <a:off x="1282229" y="1701723"/>
              <a:ext cx="2329306" cy="2329306"/>
            </a:xfrm>
            <a:prstGeom prst="ellipse">
              <a:avLst/>
            </a:prstGeom>
            <a:solidFill>
              <a:schemeClr val="tx2"/>
            </a:solidFill>
            <a:ln>
              <a:noFill/>
            </a:ln>
            <a:effectLst>
              <a:outerShdw blurRad="50800" dist="38100" dir="2700000" algn="tl" rotWithShape="0">
                <a:prstClr val="black">
                  <a:alpha val="40000"/>
                </a:prstClr>
              </a:outerShdw>
            </a:effectLst>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defTabSz="964565" eaLnBrk="0" hangingPunct="0"/>
              <a:r>
                <a:rPr lang="en-US" altLang="zh-HK" sz="3795" b="1" noProof="1">
                  <a:latin typeface="微软雅黑" panose="020B0503020204020204" pitchFamily="34" charset="-122"/>
                  <a:ea typeface="微软雅黑" panose="020B0503020204020204" pitchFamily="34" charset="-122"/>
                  <a:cs typeface="+mn-ea"/>
                  <a:sym typeface="+mn-ea"/>
                </a:rPr>
                <a:t>TEXT 1</a:t>
              </a:r>
            </a:p>
          </p:txBody>
        </p:sp>
      </p:grpSp>
      <p:grpSp>
        <p:nvGrpSpPr>
          <p:cNvPr id="167940" name="组合 39"/>
          <p:cNvGrpSpPr/>
          <p:nvPr/>
        </p:nvGrpSpPr>
        <p:grpSpPr>
          <a:xfrm>
            <a:off x="5048141" y="3815559"/>
            <a:ext cx="2762470" cy="2762470"/>
            <a:chOff x="4785765" y="3896672"/>
            <a:chExt cx="2620469" cy="2620469"/>
          </a:xfrm>
        </p:grpSpPr>
        <p:sp>
          <p:nvSpPr>
            <p:cNvPr id="15" name="椭圆 14"/>
            <p:cNvSpPr/>
            <p:nvPr/>
          </p:nvSpPr>
          <p:spPr>
            <a:xfrm>
              <a:off x="4785765" y="3896672"/>
              <a:ext cx="2620469" cy="2620469"/>
            </a:xfrm>
            <a:prstGeom prst="ellipse">
              <a:avLst/>
            </a:prstGeom>
            <a:noFill/>
            <a:ln>
              <a:solidFill>
                <a:srgbClr val="485766"/>
              </a:solidFill>
              <a:prstDash val="dash"/>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HK" altLang="en-US" sz="2110" noProof="1"/>
            </a:p>
          </p:txBody>
        </p:sp>
        <p:sp>
          <p:nvSpPr>
            <p:cNvPr id="16" name="椭圆 15"/>
            <p:cNvSpPr/>
            <p:nvPr/>
          </p:nvSpPr>
          <p:spPr>
            <a:xfrm>
              <a:off x="4931347" y="4042254"/>
              <a:ext cx="2329306" cy="2329306"/>
            </a:xfrm>
            <a:prstGeom prst="ellipse">
              <a:avLst/>
            </a:prstGeom>
            <a:solidFill>
              <a:schemeClr val="accent6"/>
            </a:solidFill>
            <a:ln>
              <a:noFill/>
            </a:ln>
            <a:effectLst>
              <a:outerShdw blurRad="50800" dist="38100" dir="2700000" algn="tl" rotWithShape="0">
                <a:prstClr val="black">
                  <a:alpha val="40000"/>
                </a:prstClr>
              </a:outerShdw>
            </a:effectLst>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defTabSz="964565" eaLnBrk="0" hangingPunct="0"/>
              <a:r>
                <a:rPr lang="en-US" altLang="zh-HK" sz="3795" b="1" noProof="1">
                  <a:latin typeface="微软雅黑" panose="020B0503020204020204" pitchFamily="34" charset="-122"/>
                  <a:ea typeface="微软雅黑" panose="020B0503020204020204" pitchFamily="34" charset="-122"/>
                  <a:cs typeface="+mn-ea"/>
                  <a:sym typeface="+mn-ea"/>
                </a:rPr>
                <a:t>TEXT 2</a:t>
              </a:r>
            </a:p>
          </p:txBody>
        </p:sp>
      </p:grpSp>
      <p:grpSp>
        <p:nvGrpSpPr>
          <p:cNvPr id="167943" name="组合 40"/>
          <p:cNvGrpSpPr/>
          <p:nvPr/>
        </p:nvGrpSpPr>
        <p:grpSpPr>
          <a:xfrm>
            <a:off x="8895508" y="1359471"/>
            <a:ext cx="2764144" cy="2764145"/>
            <a:chOff x="8434884" y="1556141"/>
            <a:chExt cx="2620469" cy="2620469"/>
          </a:xfrm>
        </p:grpSpPr>
        <p:sp>
          <p:nvSpPr>
            <p:cNvPr id="18" name="椭圆 17"/>
            <p:cNvSpPr/>
            <p:nvPr/>
          </p:nvSpPr>
          <p:spPr>
            <a:xfrm>
              <a:off x="8434884" y="1556141"/>
              <a:ext cx="2620469" cy="2620469"/>
            </a:xfrm>
            <a:prstGeom prst="ellipse">
              <a:avLst/>
            </a:prstGeom>
            <a:noFill/>
            <a:ln>
              <a:solidFill>
                <a:srgbClr val="485766"/>
              </a:solidFill>
              <a:prstDash val="dash"/>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HK" altLang="en-US" sz="2110" noProof="1"/>
            </a:p>
          </p:txBody>
        </p:sp>
        <p:sp>
          <p:nvSpPr>
            <p:cNvPr id="19" name="椭圆 18"/>
            <p:cNvSpPr/>
            <p:nvPr/>
          </p:nvSpPr>
          <p:spPr>
            <a:xfrm>
              <a:off x="8580466" y="1701723"/>
              <a:ext cx="2329306" cy="2329306"/>
            </a:xfrm>
            <a:prstGeom prst="ellipse">
              <a:avLst/>
            </a:prstGeom>
            <a:solidFill>
              <a:schemeClr val="tx2"/>
            </a:solidFill>
            <a:ln>
              <a:noFill/>
            </a:ln>
            <a:effectLst>
              <a:outerShdw blurRad="50800" dist="38100" dir="2700000" algn="tl" rotWithShape="0">
                <a:prstClr val="black">
                  <a:alpha val="40000"/>
                </a:prstClr>
              </a:outerShdw>
            </a:effectLst>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defTabSz="964565" eaLnBrk="0" hangingPunct="0"/>
              <a:r>
                <a:rPr lang="en-US" altLang="zh-HK" sz="3795" b="1" noProof="1">
                  <a:latin typeface="微软雅黑" panose="020B0503020204020204" pitchFamily="34" charset="-122"/>
                  <a:ea typeface="微软雅黑" panose="020B0503020204020204" pitchFamily="34" charset="-122"/>
                  <a:cs typeface="+mn-ea"/>
                  <a:sym typeface="+mn-ea"/>
                </a:rPr>
                <a:t>TEXT 3</a:t>
              </a:r>
            </a:p>
          </p:txBody>
        </p:sp>
      </p:grpSp>
      <p:grpSp>
        <p:nvGrpSpPr>
          <p:cNvPr id="167946" name="组合 25"/>
          <p:cNvGrpSpPr/>
          <p:nvPr/>
        </p:nvGrpSpPr>
        <p:grpSpPr>
          <a:xfrm rot="1978849">
            <a:off x="3976637" y="3551032"/>
            <a:ext cx="952633" cy="1133449"/>
            <a:chOff x="6865257" y="1118912"/>
            <a:chExt cx="902848" cy="1074675"/>
          </a:xfrm>
        </p:grpSpPr>
        <p:sp>
          <p:nvSpPr>
            <p:cNvPr id="27" name="燕尾形 26"/>
            <p:cNvSpPr/>
            <p:nvPr/>
          </p:nvSpPr>
          <p:spPr>
            <a:xfrm>
              <a:off x="6865257" y="1118912"/>
              <a:ext cx="395396" cy="1074675"/>
            </a:xfrm>
            <a:prstGeom prst="chevron">
              <a:avLst/>
            </a:prstGeom>
            <a:solidFill>
              <a:srgbClr val="485766">
                <a:alpha val="58000"/>
              </a:srgbClr>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HK" altLang="en-US" sz="2110" noProof="1">
                <a:solidFill>
                  <a:sysClr val="windowText" lastClr="000000"/>
                </a:solidFill>
              </a:endParaRPr>
            </a:p>
          </p:txBody>
        </p:sp>
        <p:sp>
          <p:nvSpPr>
            <p:cNvPr id="28" name="燕尾形 27"/>
            <p:cNvSpPr/>
            <p:nvPr/>
          </p:nvSpPr>
          <p:spPr>
            <a:xfrm>
              <a:off x="7118983" y="1118912"/>
              <a:ext cx="395396" cy="1074675"/>
            </a:xfrm>
            <a:prstGeom prst="chevron">
              <a:avLst/>
            </a:prstGeom>
            <a:solidFill>
              <a:srgbClr val="485766">
                <a:alpha val="78000"/>
              </a:srgbClr>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HK" altLang="en-US" sz="2110" noProof="1">
                <a:solidFill>
                  <a:sysClr val="windowText" lastClr="000000"/>
                </a:solidFill>
              </a:endParaRPr>
            </a:p>
          </p:txBody>
        </p:sp>
        <p:sp>
          <p:nvSpPr>
            <p:cNvPr id="29" name="燕尾形 28"/>
            <p:cNvSpPr/>
            <p:nvPr/>
          </p:nvSpPr>
          <p:spPr>
            <a:xfrm>
              <a:off x="7372709" y="1118912"/>
              <a:ext cx="395396" cy="1074675"/>
            </a:xfrm>
            <a:prstGeom prst="chevron">
              <a:avLst/>
            </a:prstGeom>
            <a:solidFill>
              <a:srgbClr val="485766"/>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HK" altLang="en-US" sz="2110" noProof="1">
                <a:solidFill>
                  <a:sysClr val="windowText" lastClr="000000"/>
                </a:solidFill>
              </a:endParaRPr>
            </a:p>
          </p:txBody>
        </p:sp>
      </p:grpSp>
      <p:grpSp>
        <p:nvGrpSpPr>
          <p:cNvPr id="167950" name="组合 29"/>
          <p:cNvGrpSpPr/>
          <p:nvPr/>
        </p:nvGrpSpPr>
        <p:grpSpPr>
          <a:xfrm rot="-2287721" flipV="1">
            <a:off x="7971337" y="3556053"/>
            <a:ext cx="952633" cy="1133451"/>
            <a:chOff x="6865257" y="1118912"/>
            <a:chExt cx="902848" cy="1074675"/>
          </a:xfrm>
        </p:grpSpPr>
        <p:sp>
          <p:nvSpPr>
            <p:cNvPr id="31" name="燕尾形 30"/>
            <p:cNvSpPr/>
            <p:nvPr/>
          </p:nvSpPr>
          <p:spPr>
            <a:xfrm>
              <a:off x="6865257" y="1118912"/>
              <a:ext cx="395396" cy="1074675"/>
            </a:xfrm>
            <a:prstGeom prst="chevron">
              <a:avLst/>
            </a:prstGeom>
            <a:solidFill>
              <a:srgbClr val="485766">
                <a:alpha val="58000"/>
              </a:srgbClr>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HK" altLang="en-US" sz="2110" noProof="1">
                <a:solidFill>
                  <a:sysClr val="windowText" lastClr="000000"/>
                </a:solidFill>
              </a:endParaRPr>
            </a:p>
          </p:txBody>
        </p:sp>
        <p:sp>
          <p:nvSpPr>
            <p:cNvPr id="32" name="燕尾形 31"/>
            <p:cNvSpPr/>
            <p:nvPr/>
          </p:nvSpPr>
          <p:spPr>
            <a:xfrm>
              <a:off x="7118983" y="1118912"/>
              <a:ext cx="395396" cy="1074675"/>
            </a:xfrm>
            <a:prstGeom prst="chevron">
              <a:avLst/>
            </a:prstGeom>
            <a:solidFill>
              <a:srgbClr val="485766">
                <a:alpha val="78000"/>
              </a:srgbClr>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HK" altLang="en-US" sz="2110" noProof="1">
                <a:solidFill>
                  <a:sysClr val="windowText" lastClr="000000"/>
                </a:solidFill>
              </a:endParaRPr>
            </a:p>
          </p:txBody>
        </p:sp>
        <p:sp>
          <p:nvSpPr>
            <p:cNvPr id="33" name="燕尾形 32"/>
            <p:cNvSpPr/>
            <p:nvPr/>
          </p:nvSpPr>
          <p:spPr>
            <a:xfrm>
              <a:off x="7372709" y="1118912"/>
              <a:ext cx="395396" cy="1074675"/>
            </a:xfrm>
            <a:prstGeom prst="chevron">
              <a:avLst/>
            </a:prstGeom>
            <a:solidFill>
              <a:srgbClr val="485766"/>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HK" altLang="en-US" sz="2110" noProof="1">
                <a:solidFill>
                  <a:sysClr val="windowText" lastClr="000000"/>
                </a:solidFill>
              </a:endParaRPr>
            </a:p>
          </p:txBody>
        </p:sp>
      </p:grpSp>
      <p:sp>
        <p:nvSpPr>
          <p:cNvPr id="167954" name="矩形 33"/>
          <p:cNvSpPr/>
          <p:nvPr/>
        </p:nvSpPr>
        <p:spPr>
          <a:xfrm>
            <a:off x="824072" y="4900456"/>
            <a:ext cx="3139172" cy="1495602"/>
          </a:xfrm>
          <a:prstGeom prst="rect">
            <a:avLst/>
          </a:prstGeom>
          <a:noFill/>
          <a:ln w="9525">
            <a:noFill/>
          </a:ln>
        </p:spPr>
        <p:txBody>
          <a:bodyPr wrap="square" anchor="t">
            <a:spAutoFit/>
          </a:bodyPr>
          <a:lstStyle/>
          <a:p>
            <a:pPr algn="just" eaLnBrk="0" hangingPunct="0">
              <a:lnSpc>
                <a:spcPct val="150000"/>
              </a:lnSpc>
            </a:pPr>
            <a:r>
              <a:rPr lang="zh-CN" altLang="en-US" sz="2110" b="1" dirty="0">
                <a:solidFill>
                  <a:srgbClr val="404040"/>
                </a:solidFill>
                <a:latin typeface="微软雅黑" panose="020B0503020204020204" pitchFamily="34" charset="-122"/>
                <a:ea typeface="微软雅黑" panose="020B0503020204020204" pitchFamily="34" charset="-122"/>
              </a:rPr>
              <a:t>当可能消除或降低发生危险或再次发生危险时，首先应用最高等级的控制</a:t>
            </a:r>
          </a:p>
        </p:txBody>
      </p:sp>
      <p:sp>
        <p:nvSpPr>
          <p:cNvPr id="167955" name="矩形 34"/>
          <p:cNvSpPr/>
          <p:nvPr/>
        </p:nvSpPr>
        <p:spPr>
          <a:xfrm>
            <a:off x="5202170" y="1942100"/>
            <a:ext cx="2762470" cy="919739"/>
          </a:xfrm>
          <a:prstGeom prst="rect">
            <a:avLst/>
          </a:prstGeom>
          <a:noFill/>
          <a:ln w="9525">
            <a:noFill/>
          </a:ln>
        </p:spPr>
        <p:txBody>
          <a:bodyPr wrap="square" anchor="t">
            <a:spAutoFit/>
          </a:bodyPr>
          <a:lstStyle/>
          <a:p>
            <a:pPr eaLnBrk="0" hangingPunct="0">
              <a:lnSpc>
                <a:spcPts val="3375"/>
              </a:lnSpc>
            </a:pPr>
            <a:r>
              <a:rPr lang="zh-CN" altLang="en-US" sz="2110" b="1" dirty="0">
                <a:solidFill>
                  <a:srgbClr val="404040"/>
                </a:solidFill>
                <a:latin typeface="微软雅黑" panose="020B0503020204020204" pitchFamily="34" charset="-122"/>
                <a:ea typeface="微软雅黑" panose="020B0503020204020204" pitchFamily="34" charset="-122"/>
              </a:rPr>
              <a:t>为了更有效，可以要求多种控制的组合</a:t>
            </a:r>
          </a:p>
        </p:txBody>
      </p:sp>
      <p:sp>
        <p:nvSpPr>
          <p:cNvPr id="167956" name="矩形 35"/>
          <p:cNvSpPr/>
          <p:nvPr/>
        </p:nvSpPr>
        <p:spPr>
          <a:xfrm>
            <a:off x="9049537" y="4900456"/>
            <a:ext cx="2764144" cy="1355756"/>
          </a:xfrm>
          <a:prstGeom prst="rect">
            <a:avLst/>
          </a:prstGeom>
          <a:noFill/>
          <a:ln w="9525">
            <a:noFill/>
          </a:ln>
        </p:spPr>
        <p:txBody>
          <a:bodyPr wrap="square" anchor="t">
            <a:spAutoFit/>
          </a:bodyPr>
          <a:lstStyle/>
          <a:p>
            <a:pPr eaLnBrk="0" hangingPunct="0">
              <a:lnSpc>
                <a:spcPts val="3375"/>
              </a:lnSpc>
            </a:pPr>
            <a:r>
              <a:rPr lang="zh-CN" altLang="en-US" sz="2110" b="1" dirty="0">
                <a:solidFill>
                  <a:srgbClr val="404040"/>
                </a:solidFill>
                <a:latin typeface="微软雅黑" panose="020B0503020204020204" pitchFamily="34" charset="-122"/>
                <a:ea typeface="微软雅黑" panose="020B0503020204020204" pitchFamily="34" charset="-122"/>
              </a:rPr>
              <a:t>定期检查控制的应用情况，确保它们工作正常</a:t>
            </a:r>
          </a:p>
        </p:txBody>
      </p:sp>
      <p:sp>
        <p:nvSpPr>
          <p:cNvPr id="25"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67937"/>
                                        </p:tgtEl>
                                        <p:attrNameLst>
                                          <p:attrName>style.visibility</p:attrName>
                                        </p:attrNameLst>
                                      </p:cBhvr>
                                      <p:to>
                                        <p:strVal val="visible"/>
                                      </p:to>
                                    </p:set>
                                    <p:anim calcmode="lin" valueType="num">
                                      <p:cBhvr>
                                        <p:cTn id="7" dur="500" fill="hold"/>
                                        <p:tgtEl>
                                          <p:spTgt spid="167937"/>
                                        </p:tgtEl>
                                        <p:attrNameLst>
                                          <p:attrName>ppt_w</p:attrName>
                                        </p:attrNameLst>
                                      </p:cBhvr>
                                      <p:tavLst>
                                        <p:tav tm="0">
                                          <p:val>
                                            <p:fltVal val="0"/>
                                          </p:val>
                                        </p:tav>
                                        <p:tav tm="100000">
                                          <p:val>
                                            <p:strVal val="#ppt_w"/>
                                          </p:val>
                                        </p:tav>
                                      </p:tavLst>
                                    </p:anim>
                                    <p:anim calcmode="lin" valueType="num">
                                      <p:cBhvr>
                                        <p:cTn id="8" dur="500" fill="hold"/>
                                        <p:tgtEl>
                                          <p:spTgt spid="167937"/>
                                        </p:tgtEl>
                                        <p:attrNameLst>
                                          <p:attrName>ppt_h</p:attrName>
                                        </p:attrNameLst>
                                      </p:cBhvr>
                                      <p:tavLst>
                                        <p:tav tm="0">
                                          <p:val>
                                            <p:fltVal val="0"/>
                                          </p:val>
                                        </p:tav>
                                        <p:tav tm="100000">
                                          <p:val>
                                            <p:strVal val="#ppt_h"/>
                                          </p:val>
                                        </p:tav>
                                      </p:tavLst>
                                    </p:anim>
                                    <p:animEffect transition="in" filter="fade">
                                      <p:cBhvr>
                                        <p:cTn id="9" dur="500"/>
                                        <p:tgtEl>
                                          <p:spTgt spid="16793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7954"/>
                                        </p:tgtEl>
                                        <p:attrNameLst>
                                          <p:attrName>style.visibility</p:attrName>
                                        </p:attrNameLst>
                                      </p:cBhvr>
                                      <p:to>
                                        <p:strVal val="visible"/>
                                      </p:to>
                                    </p:set>
                                    <p:anim calcmode="lin" valueType="num">
                                      <p:cBhvr>
                                        <p:cTn id="12" dur="500" fill="hold"/>
                                        <p:tgtEl>
                                          <p:spTgt spid="167954"/>
                                        </p:tgtEl>
                                        <p:attrNameLst>
                                          <p:attrName>ppt_w</p:attrName>
                                        </p:attrNameLst>
                                      </p:cBhvr>
                                      <p:tavLst>
                                        <p:tav tm="0">
                                          <p:val>
                                            <p:fltVal val="0"/>
                                          </p:val>
                                        </p:tav>
                                        <p:tav tm="100000">
                                          <p:val>
                                            <p:strVal val="#ppt_w"/>
                                          </p:val>
                                        </p:tav>
                                      </p:tavLst>
                                    </p:anim>
                                    <p:anim calcmode="lin" valueType="num">
                                      <p:cBhvr>
                                        <p:cTn id="13" dur="500" fill="hold"/>
                                        <p:tgtEl>
                                          <p:spTgt spid="167954"/>
                                        </p:tgtEl>
                                        <p:attrNameLst>
                                          <p:attrName>ppt_h</p:attrName>
                                        </p:attrNameLst>
                                      </p:cBhvr>
                                      <p:tavLst>
                                        <p:tav tm="0">
                                          <p:val>
                                            <p:fltVal val="0"/>
                                          </p:val>
                                        </p:tav>
                                        <p:tav tm="100000">
                                          <p:val>
                                            <p:strVal val="#ppt_h"/>
                                          </p:val>
                                        </p:tav>
                                      </p:tavLst>
                                    </p:anim>
                                    <p:animEffect transition="in" filter="fade">
                                      <p:cBhvr>
                                        <p:cTn id="14" dur="500"/>
                                        <p:tgtEl>
                                          <p:spTgt spid="167954"/>
                                        </p:tgtEl>
                                      </p:cBhvr>
                                    </p:animEffect>
                                  </p:childTnLst>
                                </p:cTn>
                              </p:par>
                            </p:childTnLst>
                          </p:cTn>
                        </p:par>
                        <p:par>
                          <p:cTn id="15" fill="hold">
                            <p:stCondLst>
                              <p:cond delay="500"/>
                            </p:stCondLst>
                            <p:childTnLst>
                              <p:par>
                                <p:cTn id="16" presetID="15" presetClass="entr" presetSubtype="0" fill="hold" nodeType="afterEffect">
                                  <p:stCondLst>
                                    <p:cond delay="0"/>
                                  </p:stCondLst>
                                  <p:childTnLst>
                                    <p:set>
                                      <p:cBhvr>
                                        <p:cTn id="17" dur="1" fill="hold">
                                          <p:stCondLst>
                                            <p:cond delay="0"/>
                                          </p:stCondLst>
                                        </p:cTn>
                                        <p:tgtEl>
                                          <p:spTgt spid="167946"/>
                                        </p:tgtEl>
                                        <p:attrNameLst>
                                          <p:attrName>style.visibility</p:attrName>
                                        </p:attrNameLst>
                                      </p:cBhvr>
                                      <p:to>
                                        <p:strVal val="visible"/>
                                      </p:to>
                                    </p:set>
                                    <p:anim calcmode="lin" valueType="num">
                                      <p:cBhvr>
                                        <p:cTn id="18" dur="1000" fill="hold"/>
                                        <p:tgtEl>
                                          <p:spTgt spid="167946"/>
                                        </p:tgtEl>
                                        <p:attrNameLst>
                                          <p:attrName>ppt_w</p:attrName>
                                        </p:attrNameLst>
                                      </p:cBhvr>
                                      <p:tavLst>
                                        <p:tav tm="0">
                                          <p:val>
                                            <p:fltVal val="0"/>
                                          </p:val>
                                        </p:tav>
                                        <p:tav tm="100000">
                                          <p:val>
                                            <p:strVal val="#ppt_w"/>
                                          </p:val>
                                        </p:tav>
                                      </p:tavLst>
                                    </p:anim>
                                    <p:anim calcmode="lin" valueType="num">
                                      <p:cBhvr>
                                        <p:cTn id="19" dur="1000" fill="hold"/>
                                        <p:tgtEl>
                                          <p:spTgt spid="167946"/>
                                        </p:tgtEl>
                                        <p:attrNameLst>
                                          <p:attrName>ppt_h</p:attrName>
                                        </p:attrNameLst>
                                      </p:cBhvr>
                                      <p:tavLst>
                                        <p:tav tm="0">
                                          <p:val>
                                            <p:fltVal val="0"/>
                                          </p:val>
                                        </p:tav>
                                        <p:tav tm="100000">
                                          <p:val>
                                            <p:strVal val="#ppt_h"/>
                                          </p:val>
                                        </p:tav>
                                      </p:tavLst>
                                    </p:anim>
                                    <p:anim calcmode="lin" valueType="num">
                                      <p:cBhvr>
                                        <p:cTn id="20" dur="1000" fill="hold"/>
                                        <p:tgtEl>
                                          <p:spTgt spid="167946"/>
                                        </p:tgtEl>
                                        <p:attrNameLst>
                                          <p:attrName>ppt_x</p:attrName>
                                        </p:attrNameLst>
                                      </p:cBhvr>
                                      <p:tavLst>
                                        <p:tav tm="0" fmla="#ppt_x+(cos(-2*pi*(1-$))*-#ppt_x-sin(-2*pi*(1-$))*(1-#ppt_y))*(1-$)">
                                          <p:val>
                                            <p:fltVal val="0"/>
                                          </p:val>
                                        </p:tav>
                                        <p:tav tm="100000">
                                          <p:val>
                                            <p:fltVal val="1"/>
                                          </p:val>
                                        </p:tav>
                                      </p:tavLst>
                                    </p:anim>
                                    <p:anim calcmode="lin" valueType="num">
                                      <p:cBhvr>
                                        <p:cTn id="21" dur="1000" fill="hold"/>
                                        <p:tgtEl>
                                          <p:spTgt spid="167946"/>
                                        </p:tgtEl>
                                        <p:attrNameLst>
                                          <p:attrName>ppt_y</p:attrName>
                                        </p:attrNameLst>
                                      </p:cBhvr>
                                      <p:tavLst>
                                        <p:tav tm="0" fmla="#ppt_y+(sin(-2*pi*(1-$))*-#ppt_x+cos(-2*pi*(1-$))*(1-#ppt_y))*(1-$)">
                                          <p:val>
                                            <p:fltVal val="0"/>
                                          </p:val>
                                        </p:tav>
                                        <p:tav tm="100000">
                                          <p:val>
                                            <p:fltVal val="1"/>
                                          </p:val>
                                        </p:tav>
                                      </p:tavLst>
                                    </p:anim>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167940"/>
                                        </p:tgtEl>
                                        <p:attrNameLst>
                                          <p:attrName>style.visibility</p:attrName>
                                        </p:attrNameLst>
                                      </p:cBhvr>
                                      <p:to>
                                        <p:strVal val="visible"/>
                                      </p:to>
                                    </p:set>
                                    <p:anim calcmode="lin" valueType="num">
                                      <p:cBhvr>
                                        <p:cTn id="25" dur="500" fill="hold"/>
                                        <p:tgtEl>
                                          <p:spTgt spid="167940"/>
                                        </p:tgtEl>
                                        <p:attrNameLst>
                                          <p:attrName>ppt_w</p:attrName>
                                        </p:attrNameLst>
                                      </p:cBhvr>
                                      <p:tavLst>
                                        <p:tav tm="0">
                                          <p:val>
                                            <p:fltVal val="0"/>
                                          </p:val>
                                        </p:tav>
                                        <p:tav tm="100000">
                                          <p:val>
                                            <p:strVal val="#ppt_w"/>
                                          </p:val>
                                        </p:tav>
                                      </p:tavLst>
                                    </p:anim>
                                    <p:anim calcmode="lin" valueType="num">
                                      <p:cBhvr>
                                        <p:cTn id="26" dur="500" fill="hold"/>
                                        <p:tgtEl>
                                          <p:spTgt spid="167940"/>
                                        </p:tgtEl>
                                        <p:attrNameLst>
                                          <p:attrName>ppt_h</p:attrName>
                                        </p:attrNameLst>
                                      </p:cBhvr>
                                      <p:tavLst>
                                        <p:tav tm="0">
                                          <p:val>
                                            <p:fltVal val="0"/>
                                          </p:val>
                                        </p:tav>
                                        <p:tav tm="100000">
                                          <p:val>
                                            <p:strVal val="#ppt_h"/>
                                          </p:val>
                                        </p:tav>
                                      </p:tavLst>
                                    </p:anim>
                                    <p:animEffect transition="in" filter="fade">
                                      <p:cBhvr>
                                        <p:cTn id="27" dur="500"/>
                                        <p:tgtEl>
                                          <p:spTgt spid="167940"/>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67955"/>
                                        </p:tgtEl>
                                        <p:attrNameLst>
                                          <p:attrName>style.visibility</p:attrName>
                                        </p:attrNameLst>
                                      </p:cBhvr>
                                      <p:to>
                                        <p:strVal val="visible"/>
                                      </p:to>
                                    </p:set>
                                    <p:anim calcmode="lin" valueType="num">
                                      <p:cBhvr>
                                        <p:cTn id="30" dur="500" fill="hold"/>
                                        <p:tgtEl>
                                          <p:spTgt spid="167955"/>
                                        </p:tgtEl>
                                        <p:attrNameLst>
                                          <p:attrName>ppt_w</p:attrName>
                                        </p:attrNameLst>
                                      </p:cBhvr>
                                      <p:tavLst>
                                        <p:tav tm="0">
                                          <p:val>
                                            <p:fltVal val="0"/>
                                          </p:val>
                                        </p:tav>
                                        <p:tav tm="100000">
                                          <p:val>
                                            <p:strVal val="#ppt_w"/>
                                          </p:val>
                                        </p:tav>
                                      </p:tavLst>
                                    </p:anim>
                                    <p:anim calcmode="lin" valueType="num">
                                      <p:cBhvr>
                                        <p:cTn id="31" dur="500" fill="hold"/>
                                        <p:tgtEl>
                                          <p:spTgt spid="167955"/>
                                        </p:tgtEl>
                                        <p:attrNameLst>
                                          <p:attrName>ppt_h</p:attrName>
                                        </p:attrNameLst>
                                      </p:cBhvr>
                                      <p:tavLst>
                                        <p:tav tm="0">
                                          <p:val>
                                            <p:fltVal val="0"/>
                                          </p:val>
                                        </p:tav>
                                        <p:tav tm="100000">
                                          <p:val>
                                            <p:strVal val="#ppt_h"/>
                                          </p:val>
                                        </p:tav>
                                      </p:tavLst>
                                    </p:anim>
                                    <p:animEffect transition="in" filter="fade">
                                      <p:cBhvr>
                                        <p:cTn id="32" dur="500"/>
                                        <p:tgtEl>
                                          <p:spTgt spid="167955"/>
                                        </p:tgtEl>
                                      </p:cBhvr>
                                    </p:animEffect>
                                  </p:childTnLst>
                                </p:cTn>
                              </p:par>
                            </p:childTnLst>
                          </p:cTn>
                        </p:par>
                        <p:par>
                          <p:cTn id="33" fill="hold">
                            <p:stCondLst>
                              <p:cond delay="2000"/>
                            </p:stCondLst>
                            <p:childTnLst>
                              <p:par>
                                <p:cTn id="34" presetID="15" presetClass="entr" presetSubtype="0" fill="hold" nodeType="afterEffect">
                                  <p:stCondLst>
                                    <p:cond delay="0"/>
                                  </p:stCondLst>
                                  <p:childTnLst>
                                    <p:set>
                                      <p:cBhvr>
                                        <p:cTn id="35" dur="1" fill="hold">
                                          <p:stCondLst>
                                            <p:cond delay="0"/>
                                          </p:stCondLst>
                                        </p:cTn>
                                        <p:tgtEl>
                                          <p:spTgt spid="167950"/>
                                        </p:tgtEl>
                                        <p:attrNameLst>
                                          <p:attrName>style.visibility</p:attrName>
                                        </p:attrNameLst>
                                      </p:cBhvr>
                                      <p:to>
                                        <p:strVal val="visible"/>
                                      </p:to>
                                    </p:set>
                                    <p:anim calcmode="lin" valueType="num">
                                      <p:cBhvr>
                                        <p:cTn id="36" dur="1000" fill="hold"/>
                                        <p:tgtEl>
                                          <p:spTgt spid="167950"/>
                                        </p:tgtEl>
                                        <p:attrNameLst>
                                          <p:attrName>ppt_w</p:attrName>
                                        </p:attrNameLst>
                                      </p:cBhvr>
                                      <p:tavLst>
                                        <p:tav tm="0">
                                          <p:val>
                                            <p:fltVal val="0"/>
                                          </p:val>
                                        </p:tav>
                                        <p:tav tm="100000">
                                          <p:val>
                                            <p:strVal val="#ppt_w"/>
                                          </p:val>
                                        </p:tav>
                                      </p:tavLst>
                                    </p:anim>
                                    <p:anim calcmode="lin" valueType="num">
                                      <p:cBhvr>
                                        <p:cTn id="37" dur="1000" fill="hold"/>
                                        <p:tgtEl>
                                          <p:spTgt spid="167950"/>
                                        </p:tgtEl>
                                        <p:attrNameLst>
                                          <p:attrName>ppt_h</p:attrName>
                                        </p:attrNameLst>
                                      </p:cBhvr>
                                      <p:tavLst>
                                        <p:tav tm="0">
                                          <p:val>
                                            <p:fltVal val="0"/>
                                          </p:val>
                                        </p:tav>
                                        <p:tav tm="100000">
                                          <p:val>
                                            <p:strVal val="#ppt_h"/>
                                          </p:val>
                                        </p:tav>
                                      </p:tavLst>
                                    </p:anim>
                                    <p:anim calcmode="lin" valueType="num">
                                      <p:cBhvr>
                                        <p:cTn id="38" dur="1000" fill="hold"/>
                                        <p:tgtEl>
                                          <p:spTgt spid="167950"/>
                                        </p:tgtEl>
                                        <p:attrNameLst>
                                          <p:attrName>ppt_x</p:attrName>
                                        </p:attrNameLst>
                                      </p:cBhvr>
                                      <p:tavLst>
                                        <p:tav tm="0" fmla="#ppt_x+(cos(-2*pi*(1-$))*-#ppt_x-sin(-2*pi*(1-$))*(1-#ppt_y))*(1-$)">
                                          <p:val>
                                            <p:fltVal val="0"/>
                                          </p:val>
                                        </p:tav>
                                        <p:tav tm="100000">
                                          <p:val>
                                            <p:fltVal val="1"/>
                                          </p:val>
                                        </p:tav>
                                      </p:tavLst>
                                    </p:anim>
                                    <p:anim calcmode="lin" valueType="num">
                                      <p:cBhvr>
                                        <p:cTn id="39" dur="1000" fill="hold"/>
                                        <p:tgtEl>
                                          <p:spTgt spid="167950"/>
                                        </p:tgtEl>
                                        <p:attrNameLst>
                                          <p:attrName>ppt_y</p:attrName>
                                        </p:attrNameLst>
                                      </p:cBhvr>
                                      <p:tavLst>
                                        <p:tav tm="0" fmla="#ppt_y+(sin(-2*pi*(1-$))*-#ppt_x+cos(-2*pi*(1-$))*(1-#ppt_y))*(1-$)">
                                          <p:val>
                                            <p:fltVal val="0"/>
                                          </p:val>
                                        </p:tav>
                                        <p:tav tm="100000">
                                          <p:val>
                                            <p:fltVal val="1"/>
                                          </p:val>
                                        </p:tav>
                                      </p:tavLst>
                                    </p:anim>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67943"/>
                                        </p:tgtEl>
                                        <p:attrNameLst>
                                          <p:attrName>style.visibility</p:attrName>
                                        </p:attrNameLst>
                                      </p:cBhvr>
                                      <p:to>
                                        <p:strVal val="visible"/>
                                      </p:to>
                                    </p:set>
                                    <p:anim calcmode="lin" valueType="num">
                                      <p:cBhvr>
                                        <p:cTn id="43" dur="500" fill="hold"/>
                                        <p:tgtEl>
                                          <p:spTgt spid="167943"/>
                                        </p:tgtEl>
                                        <p:attrNameLst>
                                          <p:attrName>ppt_w</p:attrName>
                                        </p:attrNameLst>
                                      </p:cBhvr>
                                      <p:tavLst>
                                        <p:tav tm="0">
                                          <p:val>
                                            <p:fltVal val="0"/>
                                          </p:val>
                                        </p:tav>
                                        <p:tav tm="100000">
                                          <p:val>
                                            <p:strVal val="#ppt_w"/>
                                          </p:val>
                                        </p:tav>
                                      </p:tavLst>
                                    </p:anim>
                                    <p:anim calcmode="lin" valueType="num">
                                      <p:cBhvr>
                                        <p:cTn id="44" dur="500" fill="hold"/>
                                        <p:tgtEl>
                                          <p:spTgt spid="167943"/>
                                        </p:tgtEl>
                                        <p:attrNameLst>
                                          <p:attrName>ppt_h</p:attrName>
                                        </p:attrNameLst>
                                      </p:cBhvr>
                                      <p:tavLst>
                                        <p:tav tm="0">
                                          <p:val>
                                            <p:fltVal val="0"/>
                                          </p:val>
                                        </p:tav>
                                        <p:tav tm="100000">
                                          <p:val>
                                            <p:strVal val="#ppt_h"/>
                                          </p:val>
                                        </p:tav>
                                      </p:tavLst>
                                    </p:anim>
                                    <p:animEffect transition="in" filter="fade">
                                      <p:cBhvr>
                                        <p:cTn id="45" dur="500"/>
                                        <p:tgtEl>
                                          <p:spTgt spid="167943"/>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67956"/>
                                        </p:tgtEl>
                                        <p:attrNameLst>
                                          <p:attrName>style.visibility</p:attrName>
                                        </p:attrNameLst>
                                      </p:cBhvr>
                                      <p:to>
                                        <p:strVal val="visible"/>
                                      </p:to>
                                    </p:set>
                                    <p:anim calcmode="lin" valueType="num">
                                      <p:cBhvr>
                                        <p:cTn id="48" dur="500" fill="hold"/>
                                        <p:tgtEl>
                                          <p:spTgt spid="167956"/>
                                        </p:tgtEl>
                                        <p:attrNameLst>
                                          <p:attrName>ppt_w</p:attrName>
                                        </p:attrNameLst>
                                      </p:cBhvr>
                                      <p:tavLst>
                                        <p:tav tm="0">
                                          <p:val>
                                            <p:fltVal val="0"/>
                                          </p:val>
                                        </p:tav>
                                        <p:tav tm="100000">
                                          <p:val>
                                            <p:strVal val="#ppt_w"/>
                                          </p:val>
                                        </p:tav>
                                      </p:tavLst>
                                    </p:anim>
                                    <p:anim calcmode="lin" valueType="num">
                                      <p:cBhvr>
                                        <p:cTn id="49" dur="500" fill="hold"/>
                                        <p:tgtEl>
                                          <p:spTgt spid="167956"/>
                                        </p:tgtEl>
                                        <p:attrNameLst>
                                          <p:attrName>ppt_h</p:attrName>
                                        </p:attrNameLst>
                                      </p:cBhvr>
                                      <p:tavLst>
                                        <p:tav tm="0">
                                          <p:val>
                                            <p:fltVal val="0"/>
                                          </p:val>
                                        </p:tav>
                                        <p:tav tm="100000">
                                          <p:val>
                                            <p:strVal val="#ppt_h"/>
                                          </p:val>
                                        </p:tav>
                                      </p:tavLst>
                                    </p:anim>
                                    <p:animEffect transition="in" filter="fade">
                                      <p:cBhvr>
                                        <p:cTn id="50" dur="500"/>
                                        <p:tgtEl>
                                          <p:spTgt spid="1679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54" grpId="0"/>
      <p:bldP spid="167955" grpId="0"/>
      <p:bldP spid="16795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94" name="组合 93"/>
          <p:cNvGrpSpPr/>
          <p:nvPr/>
        </p:nvGrpSpPr>
        <p:grpSpPr>
          <a:xfrm>
            <a:off x="318326" y="2405433"/>
            <a:ext cx="4556482" cy="415584"/>
            <a:chOff x="603429" y="1831835"/>
            <a:chExt cx="4556482" cy="415584"/>
          </a:xfrm>
        </p:grpSpPr>
        <p:sp>
          <p:nvSpPr>
            <p:cNvPr id="95" name="í$ḷîḋè"/>
            <p:cNvSpPr/>
            <p:nvPr/>
          </p:nvSpPr>
          <p:spPr bwMode="auto">
            <a:xfrm>
              <a:off x="603429" y="1831835"/>
              <a:ext cx="415586" cy="415584"/>
            </a:xfrm>
            <a:prstGeom prst="ellipse">
              <a:avLst/>
            </a:prstGeom>
            <a:solidFill>
              <a:schemeClr val="tx1">
                <a:lumMod val="75000"/>
                <a:lumOff val="25000"/>
              </a:schemeClr>
            </a:solidFill>
            <a:ln w="38100">
              <a:noFill/>
            </a:ln>
          </p:spPr>
          <p:style>
            <a:lnRef idx="2">
              <a:schemeClr val="dk1"/>
            </a:lnRef>
            <a:fillRef idx="1">
              <a:schemeClr val="lt1"/>
            </a:fillRef>
            <a:effectRef idx="0">
              <a:schemeClr val="dk1"/>
            </a:effectRef>
            <a:fontRef idx="minor">
              <a:schemeClr val="dk1"/>
            </a:fontRef>
          </p:style>
          <p:txBody>
            <a:bodyPr lIns="0" tIns="0" rIns="0" bIns="0" rtlCol="0" anchor="ctr">
              <a:noAutofit/>
            </a:bodyPr>
            <a:lstStyle/>
            <a:p>
              <a:pPr algn="ctr"/>
              <a:r>
                <a:rPr lang="en-US" altLang="zh-CN" sz="1600" b="1">
                  <a:solidFill>
                    <a:schemeClr val="bg1"/>
                  </a:solidFill>
                </a:rPr>
                <a:t>16</a:t>
              </a:r>
              <a:endParaRPr lang="zh-CN" altLang="en-US" sz="1600" b="1" dirty="0">
                <a:solidFill>
                  <a:schemeClr val="bg1"/>
                </a:solidFill>
              </a:endParaRPr>
            </a:p>
          </p:txBody>
        </p:sp>
        <p:sp>
          <p:nvSpPr>
            <p:cNvPr id="96" name="íšḷíḑé"/>
            <p:cNvSpPr/>
            <p:nvPr/>
          </p:nvSpPr>
          <p:spPr bwMode="auto">
            <a:xfrm>
              <a:off x="1061024" y="1869337"/>
              <a:ext cx="4098887" cy="329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60000"/>
                </a:lnSpc>
                <a:spcBef>
                  <a:spcPct val="0"/>
                </a:spcBef>
              </a:pPr>
              <a:r>
                <a:rPr lang="en-US" altLang="zh-CN" sz="1600" b="1">
                  <a:solidFill>
                    <a:schemeClr val="tx1">
                      <a:lumMod val="75000"/>
                      <a:lumOff val="25000"/>
                    </a:schemeClr>
                  </a:solidFill>
                  <a:latin typeface="+mn-ea"/>
                </a:rPr>
                <a:t>2017</a:t>
              </a:r>
              <a:r>
                <a:rPr lang="zh-CN" altLang="en-US" sz="1600" b="1">
                  <a:solidFill>
                    <a:schemeClr val="tx1">
                      <a:lumMod val="75000"/>
                      <a:lumOff val="25000"/>
                    </a:schemeClr>
                  </a:solidFill>
                  <a:latin typeface="+mn-ea"/>
                </a:rPr>
                <a:t>年“全面落实企业安全生产主体责任”</a:t>
              </a:r>
            </a:p>
          </p:txBody>
        </p:sp>
        <p:cxnSp>
          <p:nvCxnSpPr>
            <p:cNvPr id="97" name="直接连接符 96"/>
            <p:cNvCxnSpPr/>
            <p:nvPr/>
          </p:nvCxnSpPr>
          <p:spPr>
            <a:xfrm>
              <a:off x="1078829" y="2247419"/>
              <a:ext cx="3262171"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grpSp>
        <p:nvGrpSpPr>
          <p:cNvPr id="98" name="组合 97"/>
          <p:cNvGrpSpPr/>
          <p:nvPr/>
        </p:nvGrpSpPr>
        <p:grpSpPr>
          <a:xfrm>
            <a:off x="318326" y="2974145"/>
            <a:ext cx="5157506" cy="415584"/>
            <a:chOff x="603429" y="1831835"/>
            <a:chExt cx="5157506" cy="415584"/>
          </a:xfrm>
        </p:grpSpPr>
        <p:sp>
          <p:nvSpPr>
            <p:cNvPr id="99" name="í$ḷîḋè"/>
            <p:cNvSpPr/>
            <p:nvPr/>
          </p:nvSpPr>
          <p:spPr bwMode="auto">
            <a:xfrm>
              <a:off x="603429" y="1831835"/>
              <a:ext cx="415586" cy="415584"/>
            </a:xfrm>
            <a:prstGeom prst="ellipse">
              <a:avLst/>
            </a:prstGeom>
            <a:solidFill>
              <a:schemeClr val="tx1">
                <a:lumMod val="75000"/>
                <a:lumOff val="25000"/>
              </a:schemeClr>
            </a:solidFill>
            <a:ln w="38100">
              <a:noFill/>
            </a:ln>
          </p:spPr>
          <p:style>
            <a:lnRef idx="2">
              <a:schemeClr val="dk1"/>
            </a:lnRef>
            <a:fillRef idx="1">
              <a:schemeClr val="lt1"/>
            </a:fillRef>
            <a:effectRef idx="0">
              <a:schemeClr val="dk1"/>
            </a:effectRef>
            <a:fontRef idx="minor">
              <a:schemeClr val="dk1"/>
            </a:fontRef>
          </p:style>
          <p:txBody>
            <a:bodyPr lIns="0" tIns="0" rIns="0" bIns="0" rtlCol="0" anchor="ctr">
              <a:noAutofit/>
            </a:bodyPr>
            <a:lstStyle/>
            <a:p>
              <a:pPr algn="ctr"/>
              <a:r>
                <a:rPr lang="en-US" altLang="zh-CN" sz="1600" b="1">
                  <a:solidFill>
                    <a:schemeClr val="bg1"/>
                  </a:solidFill>
                </a:rPr>
                <a:t>15</a:t>
              </a:r>
              <a:endParaRPr lang="zh-CN" altLang="en-US" sz="1600" b="1" dirty="0">
                <a:solidFill>
                  <a:schemeClr val="bg1"/>
                </a:solidFill>
              </a:endParaRPr>
            </a:p>
          </p:txBody>
        </p:sp>
        <p:sp>
          <p:nvSpPr>
            <p:cNvPr id="100" name="íšḷíḑé"/>
            <p:cNvSpPr/>
            <p:nvPr/>
          </p:nvSpPr>
          <p:spPr bwMode="auto">
            <a:xfrm>
              <a:off x="1061024" y="1869337"/>
              <a:ext cx="4699911" cy="329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60000"/>
                </a:lnSpc>
                <a:spcBef>
                  <a:spcPct val="0"/>
                </a:spcBef>
              </a:pPr>
              <a:r>
                <a:rPr lang="en-US" altLang="zh-CN" sz="1600" b="1">
                  <a:solidFill>
                    <a:schemeClr val="tx1">
                      <a:lumMod val="75000"/>
                      <a:lumOff val="25000"/>
                    </a:schemeClr>
                  </a:solidFill>
                  <a:latin typeface="+mn-ea"/>
                </a:rPr>
                <a:t>2016</a:t>
              </a:r>
              <a:r>
                <a:rPr lang="zh-CN" altLang="en-US" sz="1600" b="1">
                  <a:solidFill>
                    <a:schemeClr val="tx1">
                      <a:lumMod val="75000"/>
                      <a:lumOff val="25000"/>
                    </a:schemeClr>
                  </a:solidFill>
                  <a:latin typeface="+mn-ea"/>
                </a:rPr>
                <a:t>年“强化安全发展观念，提升全民安全素质 ”</a:t>
              </a:r>
            </a:p>
          </p:txBody>
        </p:sp>
        <p:cxnSp>
          <p:nvCxnSpPr>
            <p:cNvPr id="101" name="直接连接符 100"/>
            <p:cNvCxnSpPr/>
            <p:nvPr/>
          </p:nvCxnSpPr>
          <p:spPr>
            <a:xfrm>
              <a:off x="1078829" y="2247419"/>
              <a:ext cx="3262171"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grpSp>
        <p:nvGrpSpPr>
          <p:cNvPr id="102" name="组合 101"/>
          <p:cNvGrpSpPr/>
          <p:nvPr/>
        </p:nvGrpSpPr>
        <p:grpSpPr>
          <a:xfrm>
            <a:off x="318326" y="3542857"/>
            <a:ext cx="4380867" cy="415584"/>
            <a:chOff x="603429" y="1831835"/>
            <a:chExt cx="4380867" cy="415584"/>
          </a:xfrm>
        </p:grpSpPr>
        <p:sp>
          <p:nvSpPr>
            <p:cNvPr id="103" name="í$ḷîḋè"/>
            <p:cNvSpPr/>
            <p:nvPr/>
          </p:nvSpPr>
          <p:spPr bwMode="auto">
            <a:xfrm>
              <a:off x="603429" y="1831835"/>
              <a:ext cx="415586" cy="415584"/>
            </a:xfrm>
            <a:prstGeom prst="ellipse">
              <a:avLst/>
            </a:prstGeom>
            <a:solidFill>
              <a:schemeClr val="tx1">
                <a:lumMod val="75000"/>
                <a:lumOff val="25000"/>
              </a:schemeClr>
            </a:solidFill>
            <a:ln w="38100">
              <a:noFill/>
            </a:ln>
          </p:spPr>
          <p:style>
            <a:lnRef idx="2">
              <a:schemeClr val="dk1"/>
            </a:lnRef>
            <a:fillRef idx="1">
              <a:schemeClr val="lt1"/>
            </a:fillRef>
            <a:effectRef idx="0">
              <a:schemeClr val="dk1"/>
            </a:effectRef>
            <a:fontRef idx="minor">
              <a:schemeClr val="dk1"/>
            </a:fontRef>
          </p:style>
          <p:txBody>
            <a:bodyPr lIns="0" tIns="0" rIns="0" bIns="0" rtlCol="0" anchor="ctr">
              <a:noAutofit/>
            </a:bodyPr>
            <a:lstStyle/>
            <a:p>
              <a:pPr algn="ctr"/>
              <a:r>
                <a:rPr lang="en-US" altLang="zh-CN" sz="1600" b="1">
                  <a:solidFill>
                    <a:schemeClr val="bg1"/>
                  </a:solidFill>
                </a:rPr>
                <a:t>14</a:t>
              </a:r>
              <a:endParaRPr lang="zh-CN" altLang="en-US" sz="1600" b="1" dirty="0">
                <a:solidFill>
                  <a:schemeClr val="bg1"/>
                </a:solidFill>
              </a:endParaRPr>
            </a:p>
          </p:txBody>
        </p:sp>
        <p:sp>
          <p:nvSpPr>
            <p:cNvPr id="104" name="íšḷíḑé"/>
            <p:cNvSpPr/>
            <p:nvPr/>
          </p:nvSpPr>
          <p:spPr bwMode="auto">
            <a:xfrm>
              <a:off x="1061024" y="1869337"/>
              <a:ext cx="3923272" cy="329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60000"/>
                </a:lnSpc>
                <a:spcBef>
                  <a:spcPct val="0"/>
                </a:spcBef>
              </a:pPr>
              <a:r>
                <a:rPr lang="en-US" altLang="zh-CN" sz="1600" b="1">
                  <a:solidFill>
                    <a:schemeClr val="tx1">
                      <a:lumMod val="75000"/>
                      <a:lumOff val="25000"/>
                    </a:schemeClr>
                  </a:solidFill>
                  <a:latin typeface="+mn-ea"/>
                </a:rPr>
                <a:t>2015</a:t>
              </a:r>
              <a:r>
                <a:rPr lang="zh-CN" altLang="en-US" sz="1600" b="1">
                  <a:solidFill>
                    <a:schemeClr val="tx1">
                      <a:lumMod val="75000"/>
                      <a:lumOff val="25000"/>
                    </a:schemeClr>
                  </a:solidFill>
                  <a:latin typeface="+mn-ea"/>
                </a:rPr>
                <a:t>年“加强安全法治，保障安全生产 ” </a:t>
              </a:r>
            </a:p>
          </p:txBody>
        </p:sp>
        <p:cxnSp>
          <p:nvCxnSpPr>
            <p:cNvPr id="105" name="直接连接符 104"/>
            <p:cNvCxnSpPr/>
            <p:nvPr/>
          </p:nvCxnSpPr>
          <p:spPr>
            <a:xfrm>
              <a:off x="1078829" y="2247419"/>
              <a:ext cx="3262171"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grpSp>
        <p:nvGrpSpPr>
          <p:cNvPr id="106" name="组合 105"/>
          <p:cNvGrpSpPr/>
          <p:nvPr/>
        </p:nvGrpSpPr>
        <p:grpSpPr>
          <a:xfrm>
            <a:off x="318326" y="4111569"/>
            <a:ext cx="4729905" cy="415584"/>
            <a:chOff x="603429" y="1831835"/>
            <a:chExt cx="4729905" cy="415584"/>
          </a:xfrm>
        </p:grpSpPr>
        <p:sp>
          <p:nvSpPr>
            <p:cNvPr id="107" name="í$ḷîḋè"/>
            <p:cNvSpPr/>
            <p:nvPr/>
          </p:nvSpPr>
          <p:spPr bwMode="auto">
            <a:xfrm>
              <a:off x="603429" y="1831835"/>
              <a:ext cx="415586" cy="415584"/>
            </a:xfrm>
            <a:prstGeom prst="ellipse">
              <a:avLst/>
            </a:prstGeom>
            <a:solidFill>
              <a:schemeClr val="tx1">
                <a:lumMod val="75000"/>
                <a:lumOff val="25000"/>
              </a:schemeClr>
            </a:solidFill>
            <a:ln w="38100">
              <a:noFill/>
            </a:ln>
          </p:spPr>
          <p:style>
            <a:lnRef idx="2">
              <a:schemeClr val="dk1"/>
            </a:lnRef>
            <a:fillRef idx="1">
              <a:schemeClr val="lt1"/>
            </a:fillRef>
            <a:effectRef idx="0">
              <a:schemeClr val="dk1"/>
            </a:effectRef>
            <a:fontRef idx="minor">
              <a:schemeClr val="dk1"/>
            </a:fontRef>
          </p:style>
          <p:txBody>
            <a:bodyPr lIns="0" tIns="0" rIns="0" bIns="0" rtlCol="0" anchor="ctr">
              <a:noAutofit/>
            </a:bodyPr>
            <a:lstStyle/>
            <a:p>
              <a:pPr algn="ctr"/>
              <a:r>
                <a:rPr lang="en-US" altLang="zh-CN" sz="1600" b="1">
                  <a:solidFill>
                    <a:schemeClr val="bg1"/>
                  </a:solidFill>
                </a:rPr>
                <a:t>13</a:t>
              </a:r>
              <a:endParaRPr lang="zh-CN" altLang="en-US" sz="1600" b="1" dirty="0">
                <a:solidFill>
                  <a:schemeClr val="bg1"/>
                </a:solidFill>
              </a:endParaRPr>
            </a:p>
          </p:txBody>
        </p:sp>
        <p:sp>
          <p:nvSpPr>
            <p:cNvPr id="108" name="íšḷíḑé"/>
            <p:cNvSpPr/>
            <p:nvPr/>
          </p:nvSpPr>
          <p:spPr bwMode="auto">
            <a:xfrm>
              <a:off x="1061024" y="1869337"/>
              <a:ext cx="4272310" cy="329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60000"/>
                </a:lnSpc>
                <a:spcBef>
                  <a:spcPct val="0"/>
                </a:spcBef>
              </a:pPr>
              <a:r>
                <a:rPr lang="en-US" altLang="zh-CN" sz="1600" b="1">
                  <a:solidFill>
                    <a:schemeClr val="tx1">
                      <a:lumMod val="75000"/>
                      <a:lumOff val="25000"/>
                    </a:schemeClr>
                  </a:solidFill>
                  <a:latin typeface="+mn-ea"/>
                </a:rPr>
                <a:t>2014</a:t>
              </a:r>
              <a:r>
                <a:rPr lang="zh-CN" altLang="en-US" sz="1600" b="1">
                  <a:solidFill>
                    <a:schemeClr val="tx1">
                      <a:lumMod val="75000"/>
                      <a:lumOff val="25000"/>
                    </a:schemeClr>
                  </a:solidFill>
                  <a:latin typeface="+mn-ea"/>
                </a:rPr>
                <a:t>年“强化红线意识，促进安全发展 ”</a:t>
              </a:r>
            </a:p>
          </p:txBody>
        </p:sp>
        <p:cxnSp>
          <p:nvCxnSpPr>
            <p:cNvPr id="109" name="直接连接符 108"/>
            <p:cNvCxnSpPr/>
            <p:nvPr/>
          </p:nvCxnSpPr>
          <p:spPr>
            <a:xfrm>
              <a:off x="1078829" y="2247419"/>
              <a:ext cx="3262171"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grpSp>
        <p:nvGrpSpPr>
          <p:cNvPr id="110" name="组合 109"/>
          <p:cNvGrpSpPr/>
          <p:nvPr/>
        </p:nvGrpSpPr>
        <p:grpSpPr>
          <a:xfrm>
            <a:off x="318326" y="4680281"/>
            <a:ext cx="4487334" cy="415584"/>
            <a:chOff x="603429" y="1831835"/>
            <a:chExt cx="4487334" cy="415584"/>
          </a:xfrm>
        </p:grpSpPr>
        <p:sp>
          <p:nvSpPr>
            <p:cNvPr id="111" name="í$ḷîḋè"/>
            <p:cNvSpPr/>
            <p:nvPr/>
          </p:nvSpPr>
          <p:spPr bwMode="auto">
            <a:xfrm>
              <a:off x="603429" y="1831835"/>
              <a:ext cx="415586" cy="415584"/>
            </a:xfrm>
            <a:prstGeom prst="ellipse">
              <a:avLst/>
            </a:prstGeom>
            <a:solidFill>
              <a:schemeClr val="tx1">
                <a:lumMod val="75000"/>
                <a:lumOff val="25000"/>
              </a:schemeClr>
            </a:solidFill>
            <a:ln w="38100">
              <a:noFill/>
            </a:ln>
          </p:spPr>
          <p:style>
            <a:lnRef idx="2">
              <a:schemeClr val="dk1"/>
            </a:lnRef>
            <a:fillRef idx="1">
              <a:schemeClr val="lt1"/>
            </a:fillRef>
            <a:effectRef idx="0">
              <a:schemeClr val="dk1"/>
            </a:effectRef>
            <a:fontRef idx="minor">
              <a:schemeClr val="dk1"/>
            </a:fontRef>
          </p:style>
          <p:txBody>
            <a:bodyPr lIns="0" tIns="0" rIns="0" bIns="0" rtlCol="0" anchor="ctr">
              <a:noAutofit/>
            </a:bodyPr>
            <a:lstStyle/>
            <a:p>
              <a:pPr algn="ctr"/>
              <a:r>
                <a:rPr lang="en-US" altLang="zh-CN" sz="1600" b="1">
                  <a:solidFill>
                    <a:schemeClr val="bg1"/>
                  </a:solidFill>
                </a:rPr>
                <a:t>12</a:t>
              </a:r>
              <a:endParaRPr lang="zh-CN" altLang="en-US" sz="1600" b="1" dirty="0">
                <a:solidFill>
                  <a:schemeClr val="bg1"/>
                </a:solidFill>
              </a:endParaRPr>
            </a:p>
          </p:txBody>
        </p:sp>
        <p:sp>
          <p:nvSpPr>
            <p:cNvPr id="112" name="íšḷíḑé"/>
            <p:cNvSpPr/>
            <p:nvPr/>
          </p:nvSpPr>
          <p:spPr bwMode="auto">
            <a:xfrm>
              <a:off x="1061024" y="1869337"/>
              <a:ext cx="4029739" cy="329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60000"/>
                </a:lnSpc>
                <a:spcBef>
                  <a:spcPct val="0"/>
                </a:spcBef>
              </a:pPr>
              <a:r>
                <a:rPr lang="en-US" altLang="zh-CN" sz="1600" b="1">
                  <a:solidFill>
                    <a:schemeClr val="tx1">
                      <a:lumMod val="75000"/>
                      <a:lumOff val="25000"/>
                    </a:schemeClr>
                  </a:solidFill>
                  <a:latin typeface="+mn-ea"/>
                </a:rPr>
                <a:t>2013</a:t>
              </a:r>
              <a:r>
                <a:rPr lang="zh-CN" altLang="en-US" sz="1600" b="1">
                  <a:solidFill>
                    <a:schemeClr val="tx1">
                      <a:lumMod val="75000"/>
                      <a:lumOff val="25000"/>
                    </a:schemeClr>
                  </a:solidFill>
                  <a:latin typeface="+mn-ea"/>
                </a:rPr>
                <a:t>年“强化安全基础，推动安全发展 </a:t>
              </a:r>
              <a:r>
                <a:rPr lang="en-US" altLang="zh-CN" sz="1600" b="1">
                  <a:solidFill>
                    <a:schemeClr val="tx1">
                      <a:lumMod val="75000"/>
                      <a:lumOff val="25000"/>
                    </a:schemeClr>
                  </a:solidFill>
                  <a:latin typeface="+mn-ea"/>
                </a:rPr>
                <a:t>" </a:t>
              </a:r>
            </a:p>
          </p:txBody>
        </p:sp>
        <p:cxnSp>
          <p:nvCxnSpPr>
            <p:cNvPr id="113" name="直接连接符 112"/>
            <p:cNvCxnSpPr/>
            <p:nvPr/>
          </p:nvCxnSpPr>
          <p:spPr>
            <a:xfrm>
              <a:off x="1078829" y="2247419"/>
              <a:ext cx="3262171"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grpSp>
        <p:nvGrpSpPr>
          <p:cNvPr id="114" name="组合 113"/>
          <p:cNvGrpSpPr/>
          <p:nvPr/>
        </p:nvGrpSpPr>
        <p:grpSpPr>
          <a:xfrm>
            <a:off x="318326" y="5248993"/>
            <a:ext cx="4049808" cy="415584"/>
            <a:chOff x="603429" y="1831835"/>
            <a:chExt cx="4049808" cy="415584"/>
          </a:xfrm>
        </p:grpSpPr>
        <p:sp>
          <p:nvSpPr>
            <p:cNvPr id="115" name="í$ḷîḋè"/>
            <p:cNvSpPr/>
            <p:nvPr/>
          </p:nvSpPr>
          <p:spPr bwMode="auto">
            <a:xfrm>
              <a:off x="603429" y="1831835"/>
              <a:ext cx="415586" cy="415584"/>
            </a:xfrm>
            <a:prstGeom prst="ellipse">
              <a:avLst/>
            </a:prstGeom>
            <a:solidFill>
              <a:schemeClr val="tx1">
                <a:lumMod val="75000"/>
                <a:lumOff val="25000"/>
              </a:schemeClr>
            </a:solidFill>
            <a:ln w="38100">
              <a:noFill/>
            </a:ln>
          </p:spPr>
          <p:style>
            <a:lnRef idx="2">
              <a:schemeClr val="dk1"/>
            </a:lnRef>
            <a:fillRef idx="1">
              <a:schemeClr val="lt1"/>
            </a:fillRef>
            <a:effectRef idx="0">
              <a:schemeClr val="dk1"/>
            </a:effectRef>
            <a:fontRef idx="minor">
              <a:schemeClr val="dk1"/>
            </a:fontRef>
          </p:style>
          <p:txBody>
            <a:bodyPr lIns="0" tIns="0" rIns="0" bIns="0" rtlCol="0" anchor="ctr">
              <a:noAutofit/>
            </a:bodyPr>
            <a:lstStyle/>
            <a:p>
              <a:pPr algn="ctr"/>
              <a:r>
                <a:rPr lang="en-US" altLang="zh-CN" sz="1600" b="1">
                  <a:solidFill>
                    <a:schemeClr val="bg1"/>
                  </a:solidFill>
                </a:rPr>
                <a:t>11</a:t>
              </a:r>
              <a:endParaRPr lang="zh-CN" altLang="en-US" sz="1600" b="1" dirty="0">
                <a:solidFill>
                  <a:schemeClr val="bg1"/>
                </a:solidFill>
              </a:endParaRPr>
            </a:p>
          </p:txBody>
        </p:sp>
        <p:sp>
          <p:nvSpPr>
            <p:cNvPr id="116" name="íšḷíḑé"/>
            <p:cNvSpPr/>
            <p:nvPr/>
          </p:nvSpPr>
          <p:spPr bwMode="auto">
            <a:xfrm>
              <a:off x="1061024" y="1869337"/>
              <a:ext cx="3592213" cy="329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60000"/>
                </a:lnSpc>
                <a:spcBef>
                  <a:spcPct val="0"/>
                </a:spcBef>
              </a:pPr>
              <a:r>
                <a:rPr lang="en-US" altLang="zh-CN" sz="1600" b="1">
                  <a:solidFill>
                    <a:schemeClr val="tx1">
                      <a:lumMod val="75000"/>
                      <a:lumOff val="25000"/>
                    </a:schemeClr>
                  </a:solidFill>
                  <a:latin typeface="+mn-ea"/>
                </a:rPr>
                <a:t>2012</a:t>
              </a:r>
              <a:r>
                <a:rPr lang="zh-CN" altLang="en-US" sz="1600" b="1">
                  <a:solidFill>
                    <a:schemeClr val="tx1">
                      <a:lumMod val="75000"/>
                      <a:lumOff val="25000"/>
                    </a:schemeClr>
                  </a:solidFill>
                  <a:latin typeface="+mn-ea"/>
                </a:rPr>
                <a:t>年</a:t>
              </a:r>
              <a:r>
                <a:rPr lang="en-US" altLang="zh-CN" sz="1600" b="1">
                  <a:solidFill>
                    <a:schemeClr val="tx1">
                      <a:lumMod val="75000"/>
                      <a:lumOff val="25000"/>
                    </a:schemeClr>
                  </a:solidFill>
                  <a:latin typeface="+mn-ea"/>
                </a:rPr>
                <a:t>"</a:t>
              </a:r>
              <a:r>
                <a:rPr lang="zh-CN" altLang="en-US" sz="1600" b="1">
                  <a:solidFill>
                    <a:schemeClr val="tx1">
                      <a:lumMod val="75000"/>
                      <a:lumOff val="25000"/>
                    </a:schemeClr>
                  </a:solidFill>
                  <a:latin typeface="+mn-ea"/>
                </a:rPr>
                <a:t>科学发展安全发展</a:t>
              </a:r>
              <a:r>
                <a:rPr lang="en-US" altLang="zh-CN" sz="1600" b="1">
                  <a:solidFill>
                    <a:schemeClr val="tx1">
                      <a:lumMod val="75000"/>
                      <a:lumOff val="25000"/>
                    </a:schemeClr>
                  </a:solidFill>
                  <a:latin typeface="+mn-ea"/>
                </a:rPr>
                <a:t>" </a:t>
              </a:r>
            </a:p>
          </p:txBody>
        </p:sp>
        <p:cxnSp>
          <p:nvCxnSpPr>
            <p:cNvPr id="117" name="直接连接符 116"/>
            <p:cNvCxnSpPr/>
            <p:nvPr/>
          </p:nvCxnSpPr>
          <p:spPr>
            <a:xfrm>
              <a:off x="1078829" y="2247419"/>
              <a:ext cx="3262171"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grpSp>
        <p:nvGrpSpPr>
          <p:cNvPr id="118" name="组合 117"/>
          <p:cNvGrpSpPr/>
          <p:nvPr/>
        </p:nvGrpSpPr>
        <p:grpSpPr>
          <a:xfrm>
            <a:off x="318326" y="5817706"/>
            <a:ext cx="4049808" cy="415584"/>
            <a:chOff x="603429" y="1831835"/>
            <a:chExt cx="4049808" cy="415584"/>
          </a:xfrm>
        </p:grpSpPr>
        <p:sp>
          <p:nvSpPr>
            <p:cNvPr id="119" name="í$ḷîḋè"/>
            <p:cNvSpPr/>
            <p:nvPr/>
          </p:nvSpPr>
          <p:spPr bwMode="auto">
            <a:xfrm>
              <a:off x="603429" y="1831835"/>
              <a:ext cx="415586" cy="415584"/>
            </a:xfrm>
            <a:prstGeom prst="ellipse">
              <a:avLst/>
            </a:prstGeom>
            <a:solidFill>
              <a:schemeClr val="tx1">
                <a:lumMod val="75000"/>
                <a:lumOff val="25000"/>
              </a:schemeClr>
            </a:solidFill>
            <a:ln w="38100">
              <a:noFill/>
            </a:ln>
          </p:spPr>
          <p:style>
            <a:lnRef idx="2">
              <a:schemeClr val="dk1"/>
            </a:lnRef>
            <a:fillRef idx="1">
              <a:schemeClr val="lt1"/>
            </a:fillRef>
            <a:effectRef idx="0">
              <a:schemeClr val="dk1"/>
            </a:effectRef>
            <a:fontRef idx="minor">
              <a:schemeClr val="dk1"/>
            </a:fontRef>
          </p:style>
          <p:txBody>
            <a:bodyPr lIns="0" tIns="0" rIns="0" bIns="0" rtlCol="0" anchor="ctr">
              <a:noAutofit/>
            </a:bodyPr>
            <a:lstStyle/>
            <a:p>
              <a:pPr algn="ctr"/>
              <a:r>
                <a:rPr lang="en-US" altLang="zh-CN" sz="1600" b="1">
                  <a:solidFill>
                    <a:schemeClr val="bg1"/>
                  </a:solidFill>
                </a:rPr>
                <a:t>10</a:t>
              </a:r>
              <a:endParaRPr lang="zh-CN" altLang="en-US" sz="1600" b="1" dirty="0">
                <a:solidFill>
                  <a:schemeClr val="bg1"/>
                </a:solidFill>
              </a:endParaRPr>
            </a:p>
          </p:txBody>
        </p:sp>
        <p:sp>
          <p:nvSpPr>
            <p:cNvPr id="120" name="íšḷíḑé"/>
            <p:cNvSpPr/>
            <p:nvPr/>
          </p:nvSpPr>
          <p:spPr bwMode="auto">
            <a:xfrm>
              <a:off x="1061024" y="1869337"/>
              <a:ext cx="3592213" cy="329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60000"/>
                </a:lnSpc>
                <a:spcBef>
                  <a:spcPct val="0"/>
                </a:spcBef>
              </a:pPr>
              <a:r>
                <a:rPr lang="en-US" altLang="zh-CN" sz="1600" b="1">
                  <a:solidFill>
                    <a:schemeClr val="tx1">
                      <a:lumMod val="75000"/>
                      <a:lumOff val="25000"/>
                    </a:schemeClr>
                  </a:solidFill>
                  <a:latin typeface="+mn-ea"/>
                </a:rPr>
                <a:t>2011</a:t>
              </a:r>
              <a:r>
                <a:rPr lang="zh-CN" altLang="en-US" sz="1600" b="1">
                  <a:solidFill>
                    <a:schemeClr val="tx1">
                      <a:lumMod val="75000"/>
                      <a:lumOff val="25000"/>
                    </a:schemeClr>
                  </a:solidFill>
                  <a:latin typeface="+mn-ea"/>
                </a:rPr>
                <a:t>年“安全责任，重在落实</a:t>
              </a:r>
              <a:r>
                <a:rPr lang="en-US" altLang="zh-CN" sz="1600" b="1">
                  <a:solidFill>
                    <a:schemeClr val="tx1">
                      <a:lumMod val="75000"/>
                      <a:lumOff val="25000"/>
                    </a:schemeClr>
                  </a:solidFill>
                  <a:latin typeface="+mn-ea"/>
                </a:rPr>
                <a:t>" </a:t>
              </a:r>
            </a:p>
          </p:txBody>
        </p:sp>
        <p:cxnSp>
          <p:nvCxnSpPr>
            <p:cNvPr id="121" name="直接连接符 120"/>
            <p:cNvCxnSpPr/>
            <p:nvPr/>
          </p:nvCxnSpPr>
          <p:spPr>
            <a:xfrm>
              <a:off x="1078829" y="2247419"/>
              <a:ext cx="3262171"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grpSp>
        <p:nvGrpSpPr>
          <p:cNvPr id="122" name="组合 121"/>
          <p:cNvGrpSpPr/>
          <p:nvPr/>
        </p:nvGrpSpPr>
        <p:grpSpPr>
          <a:xfrm>
            <a:off x="318326" y="1268009"/>
            <a:ext cx="4049808" cy="415584"/>
            <a:chOff x="603429" y="1831835"/>
            <a:chExt cx="4049808" cy="415584"/>
          </a:xfrm>
        </p:grpSpPr>
        <p:sp>
          <p:nvSpPr>
            <p:cNvPr id="123" name="í$ḷîḋè"/>
            <p:cNvSpPr/>
            <p:nvPr/>
          </p:nvSpPr>
          <p:spPr bwMode="auto">
            <a:xfrm>
              <a:off x="603429" y="1831835"/>
              <a:ext cx="415586" cy="415584"/>
            </a:xfrm>
            <a:prstGeom prst="ellipse">
              <a:avLst/>
            </a:prstGeom>
            <a:solidFill>
              <a:srgbClr val="B52116"/>
            </a:solidFill>
            <a:ln w="38100">
              <a:noFill/>
            </a:ln>
          </p:spPr>
          <p:style>
            <a:lnRef idx="2">
              <a:schemeClr val="dk1"/>
            </a:lnRef>
            <a:fillRef idx="1">
              <a:schemeClr val="lt1"/>
            </a:fillRef>
            <a:effectRef idx="0">
              <a:schemeClr val="dk1"/>
            </a:effectRef>
            <a:fontRef idx="minor">
              <a:schemeClr val="dk1"/>
            </a:fontRef>
          </p:style>
          <p:txBody>
            <a:bodyPr lIns="0" tIns="0" rIns="0" bIns="0" rtlCol="0" anchor="ctr">
              <a:noAutofit/>
            </a:bodyPr>
            <a:lstStyle/>
            <a:p>
              <a:pPr algn="ctr"/>
              <a:r>
                <a:rPr lang="en-US" altLang="zh-CN" sz="1600" b="1">
                  <a:solidFill>
                    <a:schemeClr val="bg1"/>
                  </a:solidFill>
                </a:rPr>
                <a:t>18</a:t>
              </a:r>
              <a:endParaRPr lang="zh-CN" altLang="en-US" sz="1600" b="1" dirty="0">
                <a:solidFill>
                  <a:schemeClr val="bg1"/>
                </a:solidFill>
              </a:endParaRPr>
            </a:p>
          </p:txBody>
        </p:sp>
        <p:sp>
          <p:nvSpPr>
            <p:cNvPr id="124" name="íšḷíḑé"/>
            <p:cNvSpPr/>
            <p:nvPr/>
          </p:nvSpPr>
          <p:spPr bwMode="auto">
            <a:xfrm>
              <a:off x="1061024" y="1869337"/>
              <a:ext cx="3592213" cy="329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60000"/>
                </a:lnSpc>
                <a:spcBef>
                  <a:spcPct val="0"/>
                </a:spcBef>
              </a:pPr>
              <a:r>
                <a:rPr lang="en-US" altLang="zh-CN" sz="1600" b="1">
                  <a:solidFill>
                    <a:schemeClr val="tx1">
                      <a:lumMod val="75000"/>
                      <a:lumOff val="25000"/>
                    </a:schemeClr>
                  </a:solidFill>
                  <a:latin typeface="+mn-ea"/>
                </a:rPr>
                <a:t>2019</a:t>
              </a:r>
              <a:r>
                <a:rPr lang="zh-CN" altLang="en-US" sz="1600" b="1">
                  <a:solidFill>
                    <a:schemeClr val="tx1">
                      <a:lumMod val="75000"/>
                      <a:lumOff val="25000"/>
                    </a:schemeClr>
                  </a:solidFill>
                  <a:latin typeface="+mn-ea"/>
                </a:rPr>
                <a:t>年“防风险 除隐患 遏事故”</a:t>
              </a:r>
              <a:endParaRPr lang="zh-CN" altLang="en-US" sz="1600" b="1" dirty="0">
                <a:solidFill>
                  <a:schemeClr val="tx1">
                    <a:lumMod val="75000"/>
                    <a:lumOff val="25000"/>
                  </a:schemeClr>
                </a:solidFill>
                <a:latin typeface="+mn-ea"/>
              </a:endParaRPr>
            </a:p>
          </p:txBody>
        </p:sp>
        <p:cxnSp>
          <p:nvCxnSpPr>
            <p:cNvPr id="125" name="直接连接符 124"/>
            <p:cNvCxnSpPr/>
            <p:nvPr/>
          </p:nvCxnSpPr>
          <p:spPr>
            <a:xfrm>
              <a:off x="1078829" y="2247419"/>
              <a:ext cx="3262171"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grpSp>
        <p:nvGrpSpPr>
          <p:cNvPr id="126" name="组合 125"/>
          <p:cNvGrpSpPr/>
          <p:nvPr/>
        </p:nvGrpSpPr>
        <p:grpSpPr>
          <a:xfrm>
            <a:off x="318326" y="1836721"/>
            <a:ext cx="4049808" cy="415584"/>
            <a:chOff x="603429" y="1831835"/>
            <a:chExt cx="4049808" cy="415584"/>
          </a:xfrm>
        </p:grpSpPr>
        <p:sp>
          <p:nvSpPr>
            <p:cNvPr id="127" name="í$ḷîḋè"/>
            <p:cNvSpPr/>
            <p:nvPr/>
          </p:nvSpPr>
          <p:spPr bwMode="auto">
            <a:xfrm>
              <a:off x="603429" y="1831835"/>
              <a:ext cx="415586" cy="415584"/>
            </a:xfrm>
            <a:prstGeom prst="ellipse">
              <a:avLst/>
            </a:prstGeom>
            <a:solidFill>
              <a:schemeClr val="tx1">
                <a:lumMod val="75000"/>
                <a:lumOff val="25000"/>
              </a:schemeClr>
            </a:solidFill>
            <a:ln w="38100">
              <a:noFill/>
            </a:ln>
          </p:spPr>
          <p:style>
            <a:lnRef idx="2">
              <a:schemeClr val="dk1"/>
            </a:lnRef>
            <a:fillRef idx="1">
              <a:schemeClr val="lt1"/>
            </a:fillRef>
            <a:effectRef idx="0">
              <a:schemeClr val="dk1"/>
            </a:effectRef>
            <a:fontRef idx="minor">
              <a:schemeClr val="dk1"/>
            </a:fontRef>
          </p:style>
          <p:txBody>
            <a:bodyPr lIns="0" tIns="0" rIns="0" bIns="0" rtlCol="0" anchor="ctr">
              <a:noAutofit/>
            </a:bodyPr>
            <a:lstStyle/>
            <a:p>
              <a:pPr algn="ctr"/>
              <a:r>
                <a:rPr lang="en-US" altLang="zh-CN" sz="1600" b="1">
                  <a:solidFill>
                    <a:schemeClr val="bg1"/>
                  </a:solidFill>
                </a:rPr>
                <a:t>17</a:t>
              </a:r>
              <a:endParaRPr lang="zh-CN" altLang="en-US" sz="1600" b="1" dirty="0">
                <a:solidFill>
                  <a:schemeClr val="bg1"/>
                </a:solidFill>
              </a:endParaRPr>
            </a:p>
          </p:txBody>
        </p:sp>
        <p:sp>
          <p:nvSpPr>
            <p:cNvPr id="128" name="íšḷíḑé"/>
            <p:cNvSpPr/>
            <p:nvPr/>
          </p:nvSpPr>
          <p:spPr bwMode="auto">
            <a:xfrm>
              <a:off x="1061024" y="1869337"/>
              <a:ext cx="3592213" cy="329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60000"/>
                </a:lnSpc>
                <a:spcBef>
                  <a:spcPct val="0"/>
                </a:spcBef>
              </a:pPr>
              <a:r>
                <a:rPr lang="en-US" altLang="zh-CN" sz="1600" b="1">
                  <a:solidFill>
                    <a:schemeClr val="tx1">
                      <a:lumMod val="75000"/>
                      <a:lumOff val="25000"/>
                    </a:schemeClr>
                  </a:solidFill>
                  <a:latin typeface="+mn-ea"/>
                </a:rPr>
                <a:t>2018</a:t>
              </a:r>
              <a:r>
                <a:rPr lang="zh-CN" altLang="en-US" sz="1600" b="1">
                  <a:solidFill>
                    <a:schemeClr val="tx1">
                      <a:lumMod val="75000"/>
                      <a:lumOff val="25000"/>
                    </a:schemeClr>
                  </a:solidFill>
                  <a:latin typeface="+mn-ea"/>
                </a:rPr>
                <a:t>年“生命至上，安全发展”</a:t>
              </a:r>
            </a:p>
          </p:txBody>
        </p:sp>
        <p:cxnSp>
          <p:nvCxnSpPr>
            <p:cNvPr id="129" name="直接连接符 128"/>
            <p:cNvCxnSpPr/>
            <p:nvPr/>
          </p:nvCxnSpPr>
          <p:spPr>
            <a:xfrm>
              <a:off x="1078829" y="2247419"/>
              <a:ext cx="3262171"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grpSp>
        <p:nvGrpSpPr>
          <p:cNvPr id="130" name="组合 129"/>
          <p:cNvGrpSpPr/>
          <p:nvPr/>
        </p:nvGrpSpPr>
        <p:grpSpPr>
          <a:xfrm>
            <a:off x="7518353" y="2405433"/>
            <a:ext cx="4049808" cy="415584"/>
            <a:chOff x="603429" y="1831835"/>
            <a:chExt cx="4049808" cy="415584"/>
          </a:xfrm>
        </p:grpSpPr>
        <p:sp>
          <p:nvSpPr>
            <p:cNvPr id="131" name="í$ḷîḋè"/>
            <p:cNvSpPr/>
            <p:nvPr/>
          </p:nvSpPr>
          <p:spPr bwMode="auto">
            <a:xfrm>
              <a:off x="603429" y="1831835"/>
              <a:ext cx="415586" cy="415584"/>
            </a:xfrm>
            <a:prstGeom prst="ellipse">
              <a:avLst/>
            </a:prstGeom>
            <a:solidFill>
              <a:schemeClr val="tx1">
                <a:lumMod val="75000"/>
                <a:lumOff val="25000"/>
              </a:schemeClr>
            </a:solidFill>
            <a:ln w="38100">
              <a:noFill/>
            </a:ln>
          </p:spPr>
          <p:style>
            <a:lnRef idx="2">
              <a:schemeClr val="dk1"/>
            </a:lnRef>
            <a:fillRef idx="1">
              <a:schemeClr val="lt1"/>
            </a:fillRef>
            <a:effectRef idx="0">
              <a:schemeClr val="dk1"/>
            </a:effectRef>
            <a:fontRef idx="minor">
              <a:schemeClr val="dk1"/>
            </a:fontRef>
          </p:style>
          <p:txBody>
            <a:bodyPr lIns="0" tIns="0" rIns="0" bIns="0" rtlCol="0" anchor="ctr">
              <a:noAutofit/>
            </a:bodyPr>
            <a:lstStyle/>
            <a:p>
              <a:pPr algn="ctr"/>
              <a:r>
                <a:rPr lang="en-US" altLang="zh-CN" sz="1600" b="1">
                  <a:solidFill>
                    <a:schemeClr val="bg1"/>
                  </a:solidFill>
                </a:rPr>
                <a:t>07</a:t>
              </a:r>
              <a:endParaRPr lang="zh-CN" altLang="en-US" sz="1600" b="1" dirty="0">
                <a:solidFill>
                  <a:schemeClr val="bg1"/>
                </a:solidFill>
              </a:endParaRPr>
            </a:p>
          </p:txBody>
        </p:sp>
        <p:sp>
          <p:nvSpPr>
            <p:cNvPr id="132" name="íšḷíḑé"/>
            <p:cNvSpPr/>
            <p:nvPr/>
          </p:nvSpPr>
          <p:spPr bwMode="auto">
            <a:xfrm>
              <a:off x="1061024" y="1869337"/>
              <a:ext cx="3592213" cy="329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60000"/>
                </a:lnSpc>
                <a:spcBef>
                  <a:spcPct val="0"/>
                </a:spcBef>
              </a:pPr>
              <a:r>
                <a:rPr lang="en-US" altLang="zh-CN" sz="1600" b="1">
                  <a:solidFill>
                    <a:schemeClr val="tx1">
                      <a:lumMod val="75000"/>
                      <a:lumOff val="25000"/>
                    </a:schemeClr>
                  </a:solidFill>
                  <a:latin typeface="+mn-ea"/>
                </a:rPr>
                <a:t>2008</a:t>
              </a:r>
              <a:r>
                <a:rPr lang="zh-CN" altLang="en-US" sz="1600" b="1">
                  <a:solidFill>
                    <a:schemeClr val="tx1">
                      <a:lumMod val="75000"/>
                      <a:lumOff val="25000"/>
                    </a:schemeClr>
                  </a:solidFill>
                  <a:latin typeface="+mn-ea"/>
                </a:rPr>
                <a:t>年“治理隐患，防范事故</a:t>
              </a:r>
              <a:r>
                <a:rPr lang="en-US" altLang="zh-CN" sz="1600" b="1">
                  <a:solidFill>
                    <a:schemeClr val="tx1">
                      <a:lumMod val="75000"/>
                      <a:lumOff val="25000"/>
                    </a:schemeClr>
                  </a:solidFill>
                  <a:latin typeface="+mn-ea"/>
                </a:rPr>
                <a:t>" </a:t>
              </a:r>
            </a:p>
          </p:txBody>
        </p:sp>
        <p:cxnSp>
          <p:nvCxnSpPr>
            <p:cNvPr id="133" name="直接连接符 132"/>
            <p:cNvCxnSpPr/>
            <p:nvPr/>
          </p:nvCxnSpPr>
          <p:spPr>
            <a:xfrm>
              <a:off x="1078829" y="2247419"/>
              <a:ext cx="3262171"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grpSp>
        <p:nvGrpSpPr>
          <p:cNvPr id="134" name="组合 133"/>
          <p:cNvGrpSpPr/>
          <p:nvPr/>
        </p:nvGrpSpPr>
        <p:grpSpPr>
          <a:xfrm>
            <a:off x="7518353" y="2974145"/>
            <a:ext cx="4049808" cy="415584"/>
            <a:chOff x="603429" y="1831835"/>
            <a:chExt cx="4049808" cy="415584"/>
          </a:xfrm>
        </p:grpSpPr>
        <p:sp>
          <p:nvSpPr>
            <p:cNvPr id="135" name="í$ḷîḋè"/>
            <p:cNvSpPr/>
            <p:nvPr/>
          </p:nvSpPr>
          <p:spPr bwMode="auto">
            <a:xfrm>
              <a:off x="603429" y="1831835"/>
              <a:ext cx="415586" cy="415584"/>
            </a:xfrm>
            <a:prstGeom prst="ellipse">
              <a:avLst/>
            </a:prstGeom>
            <a:solidFill>
              <a:schemeClr val="tx1">
                <a:lumMod val="75000"/>
                <a:lumOff val="25000"/>
              </a:schemeClr>
            </a:solidFill>
            <a:ln w="38100">
              <a:noFill/>
            </a:ln>
          </p:spPr>
          <p:style>
            <a:lnRef idx="2">
              <a:schemeClr val="dk1"/>
            </a:lnRef>
            <a:fillRef idx="1">
              <a:schemeClr val="lt1"/>
            </a:fillRef>
            <a:effectRef idx="0">
              <a:schemeClr val="dk1"/>
            </a:effectRef>
            <a:fontRef idx="minor">
              <a:schemeClr val="dk1"/>
            </a:fontRef>
          </p:style>
          <p:txBody>
            <a:bodyPr lIns="0" tIns="0" rIns="0" bIns="0" rtlCol="0" anchor="ctr">
              <a:noAutofit/>
            </a:bodyPr>
            <a:lstStyle/>
            <a:p>
              <a:pPr algn="ctr"/>
              <a:r>
                <a:rPr lang="en-US" altLang="zh-CN" sz="1600" b="1">
                  <a:solidFill>
                    <a:schemeClr val="bg1"/>
                  </a:solidFill>
                </a:rPr>
                <a:t>06</a:t>
              </a:r>
              <a:endParaRPr lang="zh-CN" altLang="en-US" sz="1600" b="1" dirty="0">
                <a:solidFill>
                  <a:schemeClr val="bg1"/>
                </a:solidFill>
              </a:endParaRPr>
            </a:p>
          </p:txBody>
        </p:sp>
        <p:sp>
          <p:nvSpPr>
            <p:cNvPr id="136" name="íšḷíḑé"/>
            <p:cNvSpPr/>
            <p:nvPr/>
          </p:nvSpPr>
          <p:spPr bwMode="auto">
            <a:xfrm>
              <a:off x="1061024" y="1869337"/>
              <a:ext cx="3592213" cy="329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60000"/>
                </a:lnSpc>
                <a:spcBef>
                  <a:spcPct val="0"/>
                </a:spcBef>
              </a:pPr>
              <a:r>
                <a:rPr lang="en-US" altLang="zh-CN" sz="1600" b="1">
                  <a:solidFill>
                    <a:schemeClr val="tx1">
                      <a:lumMod val="75000"/>
                      <a:lumOff val="25000"/>
                    </a:schemeClr>
                  </a:solidFill>
                  <a:latin typeface="+mn-ea"/>
                </a:rPr>
                <a:t>2007</a:t>
              </a:r>
              <a:r>
                <a:rPr lang="zh-CN" altLang="en-US" sz="1600" b="1">
                  <a:solidFill>
                    <a:schemeClr val="tx1">
                      <a:lumMod val="75000"/>
                      <a:lumOff val="25000"/>
                    </a:schemeClr>
                  </a:solidFill>
                  <a:latin typeface="+mn-ea"/>
                </a:rPr>
                <a:t>年“综合治理，保障平安</a:t>
              </a:r>
              <a:r>
                <a:rPr lang="en-US" altLang="zh-CN" sz="1600" b="1">
                  <a:solidFill>
                    <a:schemeClr val="tx1">
                      <a:lumMod val="75000"/>
                      <a:lumOff val="25000"/>
                    </a:schemeClr>
                  </a:solidFill>
                  <a:latin typeface="+mn-ea"/>
                </a:rPr>
                <a:t>" </a:t>
              </a:r>
            </a:p>
          </p:txBody>
        </p:sp>
        <p:cxnSp>
          <p:nvCxnSpPr>
            <p:cNvPr id="137" name="直接连接符 136"/>
            <p:cNvCxnSpPr/>
            <p:nvPr/>
          </p:nvCxnSpPr>
          <p:spPr>
            <a:xfrm>
              <a:off x="1078829" y="2247419"/>
              <a:ext cx="3262171"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grpSp>
        <p:nvGrpSpPr>
          <p:cNvPr id="138" name="组合 137"/>
          <p:cNvGrpSpPr/>
          <p:nvPr/>
        </p:nvGrpSpPr>
        <p:grpSpPr>
          <a:xfrm>
            <a:off x="7518353" y="3542857"/>
            <a:ext cx="4049808" cy="415584"/>
            <a:chOff x="603429" y="1831835"/>
            <a:chExt cx="4049808" cy="415584"/>
          </a:xfrm>
        </p:grpSpPr>
        <p:sp>
          <p:nvSpPr>
            <p:cNvPr id="139" name="í$ḷîḋè"/>
            <p:cNvSpPr/>
            <p:nvPr/>
          </p:nvSpPr>
          <p:spPr bwMode="auto">
            <a:xfrm>
              <a:off x="603429" y="1831835"/>
              <a:ext cx="415586" cy="415584"/>
            </a:xfrm>
            <a:prstGeom prst="ellipse">
              <a:avLst/>
            </a:prstGeom>
            <a:solidFill>
              <a:schemeClr val="tx1">
                <a:lumMod val="75000"/>
                <a:lumOff val="25000"/>
              </a:schemeClr>
            </a:solidFill>
            <a:ln w="38100">
              <a:noFill/>
            </a:ln>
          </p:spPr>
          <p:style>
            <a:lnRef idx="2">
              <a:schemeClr val="dk1"/>
            </a:lnRef>
            <a:fillRef idx="1">
              <a:schemeClr val="lt1"/>
            </a:fillRef>
            <a:effectRef idx="0">
              <a:schemeClr val="dk1"/>
            </a:effectRef>
            <a:fontRef idx="minor">
              <a:schemeClr val="dk1"/>
            </a:fontRef>
          </p:style>
          <p:txBody>
            <a:bodyPr lIns="0" tIns="0" rIns="0" bIns="0" rtlCol="0" anchor="ctr">
              <a:noAutofit/>
            </a:bodyPr>
            <a:lstStyle/>
            <a:p>
              <a:pPr algn="ctr"/>
              <a:r>
                <a:rPr lang="en-US" altLang="zh-CN" sz="1600" b="1">
                  <a:solidFill>
                    <a:schemeClr val="bg1"/>
                  </a:solidFill>
                </a:rPr>
                <a:t>05</a:t>
              </a:r>
              <a:endParaRPr lang="zh-CN" altLang="en-US" sz="1600" b="1" dirty="0">
                <a:solidFill>
                  <a:schemeClr val="bg1"/>
                </a:solidFill>
              </a:endParaRPr>
            </a:p>
          </p:txBody>
        </p:sp>
        <p:sp>
          <p:nvSpPr>
            <p:cNvPr id="140" name="íšḷíḑé"/>
            <p:cNvSpPr/>
            <p:nvPr/>
          </p:nvSpPr>
          <p:spPr bwMode="auto">
            <a:xfrm>
              <a:off x="1061024" y="1869337"/>
              <a:ext cx="3592213" cy="329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60000"/>
                </a:lnSpc>
                <a:spcBef>
                  <a:spcPct val="0"/>
                </a:spcBef>
              </a:pPr>
              <a:r>
                <a:rPr lang="en-US" altLang="zh-CN" sz="1600" b="1">
                  <a:solidFill>
                    <a:schemeClr val="tx1">
                      <a:lumMod val="75000"/>
                      <a:lumOff val="25000"/>
                    </a:schemeClr>
                  </a:solidFill>
                  <a:latin typeface="+mn-ea"/>
                </a:rPr>
                <a:t>2006</a:t>
              </a:r>
              <a:r>
                <a:rPr lang="zh-CN" altLang="en-US" sz="1600" b="1">
                  <a:solidFill>
                    <a:schemeClr val="tx1">
                      <a:lumMod val="75000"/>
                      <a:lumOff val="25000"/>
                    </a:schemeClr>
                  </a:solidFill>
                  <a:latin typeface="+mn-ea"/>
                </a:rPr>
                <a:t>年“安全发展，国泰民安</a:t>
              </a:r>
              <a:r>
                <a:rPr lang="en-US" altLang="zh-CN" sz="1600" b="1">
                  <a:solidFill>
                    <a:schemeClr val="tx1">
                      <a:lumMod val="75000"/>
                      <a:lumOff val="25000"/>
                    </a:schemeClr>
                  </a:solidFill>
                  <a:latin typeface="+mn-ea"/>
                </a:rPr>
                <a:t>" </a:t>
              </a:r>
            </a:p>
          </p:txBody>
        </p:sp>
        <p:cxnSp>
          <p:nvCxnSpPr>
            <p:cNvPr id="141" name="直接连接符 140"/>
            <p:cNvCxnSpPr/>
            <p:nvPr/>
          </p:nvCxnSpPr>
          <p:spPr>
            <a:xfrm>
              <a:off x="1078829" y="2247419"/>
              <a:ext cx="3262171"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grpSp>
        <p:nvGrpSpPr>
          <p:cNvPr id="142" name="组合 141"/>
          <p:cNvGrpSpPr/>
          <p:nvPr/>
        </p:nvGrpSpPr>
        <p:grpSpPr>
          <a:xfrm>
            <a:off x="7518353" y="4111569"/>
            <a:ext cx="4049808" cy="415584"/>
            <a:chOff x="603429" y="1831835"/>
            <a:chExt cx="4049808" cy="415584"/>
          </a:xfrm>
        </p:grpSpPr>
        <p:sp>
          <p:nvSpPr>
            <p:cNvPr id="143" name="í$ḷîḋè"/>
            <p:cNvSpPr/>
            <p:nvPr/>
          </p:nvSpPr>
          <p:spPr bwMode="auto">
            <a:xfrm>
              <a:off x="603429" y="1831835"/>
              <a:ext cx="415586" cy="415584"/>
            </a:xfrm>
            <a:prstGeom prst="ellipse">
              <a:avLst/>
            </a:prstGeom>
            <a:solidFill>
              <a:schemeClr val="tx1">
                <a:lumMod val="75000"/>
                <a:lumOff val="25000"/>
              </a:schemeClr>
            </a:solidFill>
            <a:ln w="38100">
              <a:noFill/>
            </a:ln>
          </p:spPr>
          <p:style>
            <a:lnRef idx="2">
              <a:schemeClr val="dk1"/>
            </a:lnRef>
            <a:fillRef idx="1">
              <a:schemeClr val="lt1"/>
            </a:fillRef>
            <a:effectRef idx="0">
              <a:schemeClr val="dk1"/>
            </a:effectRef>
            <a:fontRef idx="minor">
              <a:schemeClr val="dk1"/>
            </a:fontRef>
          </p:style>
          <p:txBody>
            <a:bodyPr lIns="0" tIns="0" rIns="0" bIns="0" rtlCol="0" anchor="ctr">
              <a:noAutofit/>
            </a:bodyPr>
            <a:lstStyle/>
            <a:p>
              <a:pPr algn="ctr"/>
              <a:r>
                <a:rPr lang="en-US" altLang="zh-CN" sz="1600" b="1">
                  <a:solidFill>
                    <a:schemeClr val="bg1"/>
                  </a:solidFill>
                </a:rPr>
                <a:t>04</a:t>
              </a:r>
              <a:endParaRPr lang="zh-CN" altLang="en-US" sz="1600" b="1" dirty="0">
                <a:solidFill>
                  <a:schemeClr val="bg1"/>
                </a:solidFill>
              </a:endParaRPr>
            </a:p>
          </p:txBody>
        </p:sp>
        <p:sp>
          <p:nvSpPr>
            <p:cNvPr id="144" name="íšḷíḑé"/>
            <p:cNvSpPr/>
            <p:nvPr/>
          </p:nvSpPr>
          <p:spPr bwMode="auto">
            <a:xfrm>
              <a:off x="1061024" y="1869337"/>
              <a:ext cx="3592213" cy="329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60000"/>
                </a:lnSpc>
                <a:spcBef>
                  <a:spcPct val="0"/>
                </a:spcBef>
              </a:pPr>
              <a:r>
                <a:rPr lang="en-US" altLang="zh-CN" sz="1600" b="1">
                  <a:solidFill>
                    <a:schemeClr val="tx1">
                      <a:lumMod val="75000"/>
                      <a:lumOff val="25000"/>
                    </a:schemeClr>
                  </a:solidFill>
                  <a:latin typeface="+mn-ea"/>
                </a:rPr>
                <a:t>2005</a:t>
              </a:r>
              <a:r>
                <a:rPr lang="zh-CN" altLang="en-US" sz="1600" b="1">
                  <a:solidFill>
                    <a:schemeClr val="tx1">
                      <a:lumMod val="75000"/>
                      <a:lumOff val="25000"/>
                    </a:schemeClr>
                  </a:solidFill>
                  <a:latin typeface="+mn-ea"/>
                </a:rPr>
                <a:t>年“遵章守法，关爱生命</a:t>
              </a:r>
              <a:r>
                <a:rPr lang="en-US" altLang="zh-CN" sz="1600" b="1">
                  <a:solidFill>
                    <a:schemeClr val="tx1">
                      <a:lumMod val="75000"/>
                      <a:lumOff val="25000"/>
                    </a:schemeClr>
                  </a:solidFill>
                  <a:latin typeface="+mn-ea"/>
                </a:rPr>
                <a:t>"</a:t>
              </a:r>
            </a:p>
          </p:txBody>
        </p:sp>
        <p:cxnSp>
          <p:nvCxnSpPr>
            <p:cNvPr id="145" name="直接连接符 144"/>
            <p:cNvCxnSpPr/>
            <p:nvPr/>
          </p:nvCxnSpPr>
          <p:spPr>
            <a:xfrm>
              <a:off x="1078829" y="2247419"/>
              <a:ext cx="3262171"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grpSp>
        <p:nvGrpSpPr>
          <p:cNvPr id="146" name="组合 145"/>
          <p:cNvGrpSpPr/>
          <p:nvPr/>
        </p:nvGrpSpPr>
        <p:grpSpPr>
          <a:xfrm>
            <a:off x="7518353" y="4680281"/>
            <a:ext cx="4049808" cy="415584"/>
            <a:chOff x="603429" y="1831835"/>
            <a:chExt cx="4049808" cy="415584"/>
          </a:xfrm>
        </p:grpSpPr>
        <p:sp>
          <p:nvSpPr>
            <p:cNvPr id="147" name="í$ḷîḋè"/>
            <p:cNvSpPr/>
            <p:nvPr/>
          </p:nvSpPr>
          <p:spPr bwMode="auto">
            <a:xfrm>
              <a:off x="603429" y="1831835"/>
              <a:ext cx="415586" cy="415584"/>
            </a:xfrm>
            <a:prstGeom prst="ellipse">
              <a:avLst/>
            </a:prstGeom>
            <a:solidFill>
              <a:schemeClr val="tx1">
                <a:lumMod val="75000"/>
                <a:lumOff val="25000"/>
              </a:schemeClr>
            </a:solidFill>
            <a:ln w="38100">
              <a:noFill/>
            </a:ln>
          </p:spPr>
          <p:style>
            <a:lnRef idx="2">
              <a:schemeClr val="dk1"/>
            </a:lnRef>
            <a:fillRef idx="1">
              <a:schemeClr val="lt1"/>
            </a:fillRef>
            <a:effectRef idx="0">
              <a:schemeClr val="dk1"/>
            </a:effectRef>
            <a:fontRef idx="minor">
              <a:schemeClr val="dk1"/>
            </a:fontRef>
          </p:style>
          <p:txBody>
            <a:bodyPr lIns="0" tIns="0" rIns="0" bIns="0" rtlCol="0" anchor="ctr">
              <a:noAutofit/>
            </a:bodyPr>
            <a:lstStyle/>
            <a:p>
              <a:pPr algn="ctr"/>
              <a:r>
                <a:rPr lang="en-US" altLang="zh-CN" sz="1600" b="1">
                  <a:solidFill>
                    <a:schemeClr val="bg1"/>
                  </a:solidFill>
                </a:rPr>
                <a:t>03</a:t>
              </a:r>
              <a:endParaRPr lang="zh-CN" altLang="en-US" sz="1600" b="1" dirty="0">
                <a:solidFill>
                  <a:schemeClr val="bg1"/>
                </a:solidFill>
              </a:endParaRPr>
            </a:p>
          </p:txBody>
        </p:sp>
        <p:sp>
          <p:nvSpPr>
            <p:cNvPr id="148" name="íšḷíḑé"/>
            <p:cNvSpPr/>
            <p:nvPr/>
          </p:nvSpPr>
          <p:spPr bwMode="auto">
            <a:xfrm>
              <a:off x="1061024" y="1869337"/>
              <a:ext cx="3592213" cy="329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60000"/>
                </a:lnSpc>
                <a:spcBef>
                  <a:spcPct val="0"/>
                </a:spcBef>
              </a:pPr>
              <a:r>
                <a:rPr lang="en-US" altLang="zh-CN" sz="1600" b="1">
                  <a:solidFill>
                    <a:schemeClr val="tx1">
                      <a:lumMod val="75000"/>
                      <a:lumOff val="25000"/>
                    </a:schemeClr>
                  </a:solidFill>
                  <a:latin typeface="+mn-ea"/>
                </a:rPr>
                <a:t>2004</a:t>
              </a:r>
              <a:r>
                <a:rPr lang="zh-CN" altLang="en-US" sz="1600" b="1">
                  <a:solidFill>
                    <a:schemeClr val="tx1">
                      <a:lumMod val="75000"/>
                      <a:lumOff val="25000"/>
                    </a:schemeClr>
                  </a:solidFill>
                  <a:latin typeface="+mn-ea"/>
                </a:rPr>
                <a:t>年“以人为本，安全第一”</a:t>
              </a:r>
            </a:p>
          </p:txBody>
        </p:sp>
        <p:cxnSp>
          <p:nvCxnSpPr>
            <p:cNvPr id="149" name="直接连接符 148"/>
            <p:cNvCxnSpPr/>
            <p:nvPr/>
          </p:nvCxnSpPr>
          <p:spPr>
            <a:xfrm>
              <a:off x="1078829" y="2247419"/>
              <a:ext cx="3262171"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grpSp>
        <p:nvGrpSpPr>
          <p:cNvPr id="150" name="组合 149"/>
          <p:cNvGrpSpPr/>
          <p:nvPr/>
        </p:nvGrpSpPr>
        <p:grpSpPr>
          <a:xfrm>
            <a:off x="7518353" y="5248993"/>
            <a:ext cx="4849519" cy="415584"/>
            <a:chOff x="603429" y="1831835"/>
            <a:chExt cx="4849519" cy="415584"/>
          </a:xfrm>
        </p:grpSpPr>
        <p:sp>
          <p:nvSpPr>
            <p:cNvPr id="151" name="í$ḷîḋè"/>
            <p:cNvSpPr/>
            <p:nvPr/>
          </p:nvSpPr>
          <p:spPr bwMode="auto">
            <a:xfrm>
              <a:off x="603429" y="1831835"/>
              <a:ext cx="415586" cy="415584"/>
            </a:xfrm>
            <a:prstGeom prst="ellipse">
              <a:avLst/>
            </a:prstGeom>
            <a:solidFill>
              <a:schemeClr val="tx1">
                <a:lumMod val="75000"/>
                <a:lumOff val="25000"/>
              </a:schemeClr>
            </a:solidFill>
            <a:ln w="38100">
              <a:noFill/>
            </a:ln>
          </p:spPr>
          <p:style>
            <a:lnRef idx="2">
              <a:schemeClr val="dk1"/>
            </a:lnRef>
            <a:fillRef idx="1">
              <a:schemeClr val="lt1"/>
            </a:fillRef>
            <a:effectRef idx="0">
              <a:schemeClr val="dk1"/>
            </a:effectRef>
            <a:fontRef idx="minor">
              <a:schemeClr val="dk1"/>
            </a:fontRef>
          </p:style>
          <p:txBody>
            <a:bodyPr lIns="0" tIns="0" rIns="0" bIns="0" rtlCol="0" anchor="ctr">
              <a:noAutofit/>
            </a:bodyPr>
            <a:lstStyle/>
            <a:p>
              <a:pPr algn="ctr"/>
              <a:r>
                <a:rPr lang="en-US" altLang="zh-CN" sz="1600" b="1">
                  <a:solidFill>
                    <a:schemeClr val="bg1"/>
                  </a:solidFill>
                </a:rPr>
                <a:t>02</a:t>
              </a:r>
              <a:endParaRPr lang="zh-CN" altLang="en-US" sz="1600" b="1" dirty="0">
                <a:solidFill>
                  <a:schemeClr val="bg1"/>
                </a:solidFill>
              </a:endParaRPr>
            </a:p>
          </p:txBody>
        </p:sp>
        <p:sp>
          <p:nvSpPr>
            <p:cNvPr id="152" name="íšḷíḑé"/>
            <p:cNvSpPr/>
            <p:nvPr/>
          </p:nvSpPr>
          <p:spPr bwMode="auto">
            <a:xfrm>
              <a:off x="1061024" y="1869337"/>
              <a:ext cx="4391924" cy="329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60000"/>
                </a:lnSpc>
                <a:spcBef>
                  <a:spcPct val="0"/>
                </a:spcBef>
              </a:pPr>
              <a:r>
                <a:rPr lang="en-US" altLang="zh-CN" sz="1600" b="1">
                  <a:solidFill>
                    <a:schemeClr val="tx1">
                      <a:lumMod val="75000"/>
                      <a:lumOff val="25000"/>
                    </a:schemeClr>
                  </a:solidFill>
                  <a:latin typeface="+mn-ea"/>
                </a:rPr>
                <a:t>2003</a:t>
              </a:r>
              <a:r>
                <a:rPr lang="zh-CN" altLang="en-US" sz="1600" b="1">
                  <a:solidFill>
                    <a:schemeClr val="tx1">
                      <a:lumMod val="75000"/>
                      <a:lumOff val="25000"/>
                    </a:schemeClr>
                  </a:solidFill>
                  <a:latin typeface="+mn-ea"/>
                </a:rPr>
                <a:t>年“实施安全生产法，人人事事保安全</a:t>
              </a:r>
              <a:r>
                <a:rPr lang="en-US" altLang="zh-CN" sz="1600" b="1">
                  <a:solidFill>
                    <a:schemeClr val="tx1">
                      <a:lumMod val="75000"/>
                      <a:lumOff val="25000"/>
                    </a:schemeClr>
                  </a:solidFill>
                  <a:latin typeface="+mn-ea"/>
                </a:rPr>
                <a:t>" </a:t>
              </a:r>
            </a:p>
          </p:txBody>
        </p:sp>
        <p:cxnSp>
          <p:nvCxnSpPr>
            <p:cNvPr id="153" name="直接连接符 152"/>
            <p:cNvCxnSpPr/>
            <p:nvPr/>
          </p:nvCxnSpPr>
          <p:spPr>
            <a:xfrm>
              <a:off x="1078829" y="2247419"/>
              <a:ext cx="3262171"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grpSp>
        <p:nvGrpSpPr>
          <p:cNvPr id="154" name="组合 153"/>
          <p:cNvGrpSpPr/>
          <p:nvPr/>
        </p:nvGrpSpPr>
        <p:grpSpPr>
          <a:xfrm>
            <a:off x="7518353" y="5817706"/>
            <a:ext cx="4049808" cy="415584"/>
            <a:chOff x="603429" y="1831835"/>
            <a:chExt cx="4049808" cy="415584"/>
          </a:xfrm>
        </p:grpSpPr>
        <p:sp>
          <p:nvSpPr>
            <p:cNvPr id="155" name="í$ḷîḋè"/>
            <p:cNvSpPr/>
            <p:nvPr/>
          </p:nvSpPr>
          <p:spPr bwMode="auto">
            <a:xfrm>
              <a:off x="603429" y="1831835"/>
              <a:ext cx="415586" cy="415584"/>
            </a:xfrm>
            <a:prstGeom prst="ellipse">
              <a:avLst/>
            </a:prstGeom>
            <a:solidFill>
              <a:schemeClr val="tx1">
                <a:lumMod val="75000"/>
                <a:lumOff val="25000"/>
              </a:schemeClr>
            </a:solidFill>
            <a:ln w="38100">
              <a:noFill/>
            </a:ln>
          </p:spPr>
          <p:style>
            <a:lnRef idx="2">
              <a:schemeClr val="dk1"/>
            </a:lnRef>
            <a:fillRef idx="1">
              <a:schemeClr val="lt1"/>
            </a:fillRef>
            <a:effectRef idx="0">
              <a:schemeClr val="dk1"/>
            </a:effectRef>
            <a:fontRef idx="minor">
              <a:schemeClr val="dk1"/>
            </a:fontRef>
          </p:style>
          <p:txBody>
            <a:bodyPr lIns="0" tIns="0" rIns="0" bIns="0" rtlCol="0" anchor="ctr">
              <a:noAutofit/>
            </a:bodyPr>
            <a:lstStyle/>
            <a:p>
              <a:pPr algn="ctr"/>
              <a:r>
                <a:rPr lang="en-US" altLang="zh-CN" sz="1600" b="1">
                  <a:solidFill>
                    <a:schemeClr val="bg1"/>
                  </a:solidFill>
                </a:rPr>
                <a:t>01</a:t>
              </a:r>
              <a:endParaRPr lang="zh-CN" altLang="en-US" sz="1600" b="1" dirty="0">
                <a:solidFill>
                  <a:schemeClr val="bg1"/>
                </a:solidFill>
              </a:endParaRPr>
            </a:p>
          </p:txBody>
        </p:sp>
        <p:sp>
          <p:nvSpPr>
            <p:cNvPr id="156" name="íšḷíḑé"/>
            <p:cNvSpPr/>
            <p:nvPr/>
          </p:nvSpPr>
          <p:spPr bwMode="auto">
            <a:xfrm>
              <a:off x="1061024" y="1869337"/>
              <a:ext cx="3592213" cy="329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60000"/>
                </a:lnSpc>
                <a:spcBef>
                  <a:spcPct val="0"/>
                </a:spcBef>
              </a:pPr>
              <a:r>
                <a:rPr lang="en-US" altLang="zh-CN" sz="1600" b="1">
                  <a:solidFill>
                    <a:schemeClr val="tx1">
                      <a:lumMod val="75000"/>
                      <a:lumOff val="25000"/>
                    </a:schemeClr>
                  </a:solidFill>
                  <a:latin typeface="+mn-ea"/>
                </a:rPr>
                <a:t>2002</a:t>
              </a:r>
              <a:r>
                <a:rPr lang="zh-CN" altLang="en-US" sz="1600" b="1">
                  <a:solidFill>
                    <a:schemeClr val="tx1">
                      <a:lumMod val="75000"/>
                      <a:lumOff val="25000"/>
                    </a:schemeClr>
                  </a:solidFill>
                  <a:latin typeface="+mn-ea"/>
                </a:rPr>
                <a:t>年</a:t>
              </a:r>
              <a:r>
                <a:rPr lang="en-US" altLang="zh-CN" sz="1600" b="1">
                  <a:solidFill>
                    <a:schemeClr val="tx1">
                      <a:lumMod val="75000"/>
                      <a:lumOff val="25000"/>
                    </a:schemeClr>
                  </a:solidFill>
                  <a:latin typeface="+mn-ea"/>
                </a:rPr>
                <a:t>"</a:t>
              </a:r>
              <a:r>
                <a:rPr lang="zh-CN" altLang="en-US" sz="1600" b="1">
                  <a:solidFill>
                    <a:schemeClr val="tx1">
                      <a:lumMod val="75000"/>
                      <a:lumOff val="25000"/>
                    </a:schemeClr>
                  </a:solidFill>
                  <a:latin typeface="+mn-ea"/>
                </a:rPr>
                <a:t>安全责任重于泰山</a:t>
              </a:r>
              <a:r>
                <a:rPr lang="en-US" altLang="zh-CN" sz="1600" b="1">
                  <a:solidFill>
                    <a:schemeClr val="tx1">
                      <a:lumMod val="75000"/>
                      <a:lumOff val="25000"/>
                    </a:schemeClr>
                  </a:solidFill>
                  <a:latin typeface="+mn-ea"/>
                </a:rPr>
                <a:t>" </a:t>
              </a:r>
            </a:p>
          </p:txBody>
        </p:sp>
        <p:cxnSp>
          <p:nvCxnSpPr>
            <p:cNvPr id="157" name="直接连接符 156"/>
            <p:cNvCxnSpPr/>
            <p:nvPr/>
          </p:nvCxnSpPr>
          <p:spPr>
            <a:xfrm>
              <a:off x="1078829" y="2247419"/>
              <a:ext cx="3262171"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grpSp>
        <p:nvGrpSpPr>
          <p:cNvPr id="158" name="组合 157"/>
          <p:cNvGrpSpPr/>
          <p:nvPr/>
        </p:nvGrpSpPr>
        <p:grpSpPr>
          <a:xfrm>
            <a:off x="7518353" y="1268009"/>
            <a:ext cx="4049808" cy="415584"/>
            <a:chOff x="603429" y="1831835"/>
            <a:chExt cx="4049808" cy="415584"/>
          </a:xfrm>
        </p:grpSpPr>
        <p:sp>
          <p:nvSpPr>
            <p:cNvPr id="159" name="í$ḷîḋè"/>
            <p:cNvSpPr/>
            <p:nvPr/>
          </p:nvSpPr>
          <p:spPr bwMode="auto">
            <a:xfrm>
              <a:off x="603429" y="1831835"/>
              <a:ext cx="415586" cy="415584"/>
            </a:xfrm>
            <a:prstGeom prst="ellipse">
              <a:avLst/>
            </a:prstGeom>
            <a:solidFill>
              <a:schemeClr val="tx1">
                <a:lumMod val="75000"/>
                <a:lumOff val="25000"/>
              </a:schemeClr>
            </a:solidFill>
            <a:ln w="38100">
              <a:noFill/>
            </a:ln>
          </p:spPr>
          <p:style>
            <a:lnRef idx="2">
              <a:schemeClr val="dk1"/>
            </a:lnRef>
            <a:fillRef idx="1">
              <a:schemeClr val="lt1"/>
            </a:fillRef>
            <a:effectRef idx="0">
              <a:schemeClr val="dk1"/>
            </a:effectRef>
            <a:fontRef idx="minor">
              <a:schemeClr val="dk1"/>
            </a:fontRef>
          </p:style>
          <p:txBody>
            <a:bodyPr lIns="0" tIns="0" rIns="0" bIns="0" rtlCol="0" anchor="ctr">
              <a:noAutofit/>
            </a:bodyPr>
            <a:lstStyle/>
            <a:p>
              <a:pPr algn="ctr"/>
              <a:r>
                <a:rPr lang="en-US" altLang="zh-CN" sz="1600" b="1">
                  <a:solidFill>
                    <a:schemeClr val="bg1"/>
                  </a:solidFill>
                </a:rPr>
                <a:t>09</a:t>
              </a:r>
              <a:endParaRPr lang="zh-CN" altLang="en-US" sz="1600" b="1" dirty="0">
                <a:solidFill>
                  <a:schemeClr val="bg1"/>
                </a:solidFill>
              </a:endParaRPr>
            </a:p>
          </p:txBody>
        </p:sp>
        <p:sp>
          <p:nvSpPr>
            <p:cNvPr id="160" name="íšḷíḑé"/>
            <p:cNvSpPr/>
            <p:nvPr/>
          </p:nvSpPr>
          <p:spPr bwMode="auto">
            <a:xfrm>
              <a:off x="1061024" y="1869337"/>
              <a:ext cx="3592213" cy="329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60000"/>
                </a:lnSpc>
                <a:spcBef>
                  <a:spcPct val="0"/>
                </a:spcBef>
              </a:pPr>
              <a:r>
                <a:rPr lang="en-US" altLang="zh-CN" sz="1600" b="1">
                  <a:solidFill>
                    <a:schemeClr val="tx1">
                      <a:lumMod val="75000"/>
                      <a:lumOff val="25000"/>
                    </a:schemeClr>
                  </a:solidFill>
                  <a:latin typeface="+mn-ea"/>
                </a:rPr>
                <a:t>2010</a:t>
              </a:r>
              <a:r>
                <a:rPr lang="zh-CN" altLang="en-US" sz="1600" b="1">
                  <a:solidFill>
                    <a:schemeClr val="tx1">
                      <a:lumMod val="75000"/>
                      <a:lumOff val="25000"/>
                    </a:schemeClr>
                  </a:solidFill>
                  <a:latin typeface="+mn-ea"/>
                </a:rPr>
                <a:t>年“安全发展，预防为主</a:t>
              </a:r>
              <a:r>
                <a:rPr lang="en-US" altLang="zh-CN" sz="1600" b="1">
                  <a:solidFill>
                    <a:schemeClr val="tx1">
                      <a:lumMod val="75000"/>
                      <a:lumOff val="25000"/>
                    </a:schemeClr>
                  </a:solidFill>
                  <a:latin typeface="+mn-ea"/>
                </a:rPr>
                <a:t>" </a:t>
              </a:r>
            </a:p>
          </p:txBody>
        </p:sp>
        <p:cxnSp>
          <p:nvCxnSpPr>
            <p:cNvPr id="161" name="直接连接符 160"/>
            <p:cNvCxnSpPr/>
            <p:nvPr/>
          </p:nvCxnSpPr>
          <p:spPr>
            <a:xfrm>
              <a:off x="1078829" y="2247419"/>
              <a:ext cx="3262171"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grpSp>
        <p:nvGrpSpPr>
          <p:cNvPr id="162" name="组合 161"/>
          <p:cNvGrpSpPr/>
          <p:nvPr/>
        </p:nvGrpSpPr>
        <p:grpSpPr>
          <a:xfrm>
            <a:off x="7518353" y="1836721"/>
            <a:ext cx="4049808" cy="415584"/>
            <a:chOff x="603429" y="1831835"/>
            <a:chExt cx="4049808" cy="415584"/>
          </a:xfrm>
        </p:grpSpPr>
        <p:sp>
          <p:nvSpPr>
            <p:cNvPr id="163" name="í$ḷîḋè"/>
            <p:cNvSpPr/>
            <p:nvPr/>
          </p:nvSpPr>
          <p:spPr bwMode="auto">
            <a:xfrm>
              <a:off x="603429" y="1831835"/>
              <a:ext cx="415586" cy="415584"/>
            </a:xfrm>
            <a:prstGeom prst="ellipse">
              <a:avLst/>
            </a:prstGeom>
            <a:solidFill>
              <a:schemeClr val="tx1">
                <a:lumMod val="75000"/>
                <a:lumOff val="25000"/>
              </a:schemeClr>
            </a:solidFill>
            <a:ln w="38100">
              <a:noFill/>
            </a:ln>
          </p:spPr>
          <p:style>
            <a:lnRef idx="2">
              <a:schemeClr val="dk1"/>
            </a:lnRef>
            <a:fillRef idx="1">
              <a:schemeClr val="lt1"/>
            </a:fillRef>
            <a:effectRef idx="0">
              <a:schemeClr val="dk1"/>
            </a:effectRef>
            <a:fontRef idx="minor">
              <a:schemeClr val="dk1"/>
            </a:fontRef>
          </p:style>
          <p:txBody>
            <a:bodyPr lIns="0" tIns="0" rIns="0" bIns="0" rtlCol="0" anchor="ctr">
              <a:noAutofit/>
            </a:bodyPr>
            <a:lstStyle/>
            <a:p>
              <a:pPr algn="ctr"/>
              <a:r>
                <a:rPr lang="en-US" altLang="zh-CN" sz="1600" b="1">
                  <a:solidFill>
                    <a:schemeClr val="bg1"/>
                  </a:solidFill>
                </a:rPr>
                <a:t>08</a:t>
              </a:r>
              <a:endParaRPr lang="zh-CN" altLang="en-US" sz="1600" b="1" dirty="0">
                <a:solidFill>
                  <a:schemeClr val="bg1"/>
                </a:solidFill>
              </a:endParaRPr>
            </a:p>
          </p:txBody>
        </p:sp>
        <p:sp>
          <p:nvSpPr>
            <p:cNvPr id="164" name="íšḷíḑé"/>
            <p:cNvSpPr/>
            <p:nvPr/>
          </p:nvSpPr>
          <p:spPr bwMode="auto">
            <a:xfrm>
              <a:off x="1061024" y="1869337"/>
              <a:ext cx="3592213" cy="329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60000"/>
                </a:lnSpc>
                <a:spcBef>
                  <a:spcPct val="0"/>
                </a:spcBef>
              </a:pPr>
              <a:r>
                <a:rPr lang="en-US" altLang="zh-CN" sz="1600" b="1">
                  <a:solidFill>
                    <a:schemeClr val="tx1">
                      <a:lumMod val="75000"/>
                      <a:lumOff val="25000"/>
                    </a:schemeClr>
                  </a:solidFill>
                  <a:latin typeface="+mn-ea"/>
                </a:rPr>
                <a:t>2009</a:t>
              </a:r>
              <a:r>
                <a:rPr lang="zh-CN" altLang="en-US" sz="1600" b="1">
                  <a:solidFill>
                    <a:schemeClr val="tx1">
                      <a:lumMod val="75000"/>
                      <a:lumOff val="25000"/>
                    </a:schemeClr>
                  </a:solidFill>
                  <a:latin typeface="+mn-ea"/>
                </a:rPr>
                <a:t>年“关爱生命，安全发展</a:t>
              </a:r>
              <a:r>
                <a:rPr lang="en-US" altLang="zh-CN" sz="1600" b="1">
                  <a:solidFill>
                    <a:schemeClr val="tx1">
                      <a:lumMod val="75000"/>
                      <a:lumOff val="25000"/>
                    </a:schemeClr>
                  </a:solidFill>
                  <a:latin typeface="+mn-ea"/>
                </a:rPr>
                <a:t>" </a:t>
              </a:r>
            </a:p>
          </p:txBody>
        </p:sp>
        <p:cxnSp>
          <p:nvCxnSpPr>
            <p:cNvPr id="165" name="直接连接符 164"/>
            <p:cNvCxnSpPr/>
            <p:nvPr/>
          </p:nvCxnSpPr>
          <p:spPr>
            <a:xfrm>
              <a:off x="1078829" y="2247419"/>
              <a:ext cx="3262171"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sp>
        <p:nvSpPr>
          <p:cNvPr id="166" name="Content Placeholder 2"/>
          <p:cNvSpPr txBox="1"/>
          <p:nvPr/>
        </p:nvSpPr>
        <p:spPr>
          <a:xfrm>
            <a:off x="884759"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一、安全生产月由来</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2" name="组合 1"/>
          <p:cNvGrpSpPr/>
          <p:nvPr/>
        </p:nvGrpSpPr>
        <p:grpSpPr>
          <a:xfrm>
            <a:off x="318326" y="677459"/>
            <a:ext cx="4381500" cy="415584"/>
            <a:chOff x="603429" y="1831835"/>
            <a:chExt cx="4381500" cy="415584"/>
          </a:xfrm>
        </p:grpSpPr>
        <p:sp>
          <p:nvSpPr>
            <p:cNvPr id="3" name="í$ḷîḋè"/>
            <p:cNvSpPr/>
            <p:nvPr/>
          </p:nvSpPr>
          <p:spPr bwMode="auto">
            <a:xfrm>
              <a:off x="603429" y="1831835"/>
              <a:ext cx="415586" cy="415584"/>
            </a:xfrm>
            <a:prstGeom prst="ellipse">
              <a:avLst/>
            </a:prstGeom>
            <a:solidFill>
              <a:srgbClr val="B52116"/>
            </a:solidFill>
            <a:ln w="38100">
              <a:noFill/>
            </a:ln>
          </p:spPr>
          <p:style>
            <a:lnRef idx="2">
              <a:schemeClr val="dk1"/>
            </a:lnRef>
            <a:fillRef idx="1">
              <a:schemeClr val="lt1"/>
            </a:fillRef>
            <a:effectRef idx="0">
              <a:schemeClr val="dk1"/>
            </a:effectRef>
            <a:fontRef idx="minor">
              <a:schemeClr val="dk1"/>
            </a:fontRef>
          </p:style>
          <p:txBody>
            <a:bodyPr lIns="0" tIns="0" rIns="0" bIns="0" rtlCol="0" anchor="ctr">
              <a:noAutofit/>
            </a:bodyPr>
            <a:lstStyle/>
            <a:p>
              <a:pPr algn="ctr"/>
              <a:r>
                <a:rPr lang="en-US" altLang="zh-CN" sz="1600" b="1">
                  <a:solidFill>
                    <a:schemeClr val="bg1"/>
                  </a:solidFill>
                </a:rPr>
                <a:t>1</a:t>
              </a:r>
              <a:r>
                <a:rPr lang="en-US" sz="1600" b="1">
                  <a:solidFill>
                    <a:schemeClr val="bg1"/>
                  </a:solidFill>
                </a:rPr>
                <a:t>9</a:t>
              </a:r>
              <a:endParaRPr lang="en-US" sz="1600" b="1" dirty="0">
                <a:solidFill>
                  <a:schemeClr val="bg1"/>
                </a:solidFill>
              </a:endParaRPr>
            </a:p>
          </p:txBody>
        </p:sp>
        <p:sp>
          <p:nvSpPr>
            <p:cNvPr id="4" name="íšḷíḑé"/>
            <p:cNvSpPr/>
            <p:nvPr/>
          </p:nvSpPr>
          <p:spPr bwMode="auto">
            <a:xfrm>
              <a:off x="1061264" y="1869300"/>
              <a:ext cx="3923665" cy="328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60000"/>
                </a:lnSpc>
                <a:spcBef>
                  <a:spcPct val="0"/>
                </a:spcBef>
              </a:pPr>
              <a:r>
                <a:rPr lang="en-US" altLang="zh-CN" sz="1600" b="1">
                  <a:solidFill>
                    <a:schemeClr val="tx1">
                      <a:lumMod val="75000"/>
                      <a:lumOff val="25000"/>
                    </a:schemeClr>
                  </a:solidFill>
                  <a:latin typeface="+mn-ea"/>
                </a:rPr>
                <a:t>2020</a:t>
              </a:r>
              <a:r>
                <a:rPr lang="zh-CN" altLang="en-US" sz="1600" b="1">
                  <a:solidFill>
                    <a:schemeClr val="tx1">
                      <a:lumMod val="75000"/>
                      <a:lumOff val="25000"/>
                    </a:schemeClr>
                  </a:solidFill>
                  <a:latin typeface="+mn-ea"/>
                </a:rPr>
                <a:t>年“消除事故隐患，筑牢安全防线”</a:t>
              </a:r>
              <a:endParaRPr lang="zh-CN" altLang="en-US" sz="1600" b="1" dirty="0">
                <a:solidFill>
                  <a:schemeClr val="tx1">
                    <a:lumMod val="75000"/>
                    <a:lumOff val="25000"/>
                  </a:schemeClr>
                </a:solidFill>
                <a:latin typeface="+mn-ea"/>
              </a:endParaRPr>
            </a:p>
          </p:txBody>
        </p:sp>
        <p:cxnSp>
          <p:nvCxnSpPr>
            <p:cNvPr id="5" name="直接连接符 4"/>
            <p:cNvCxnSpPr/>
            <p:nvPr/>
          </p:nvCxnSpPr>
          <p:spPr>
            <a:xfrm>
              <a:off x="1078829" y="2247419"/>
              <a:ext cx="3262171"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832757" y="941924"/>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风险控制评审</a:t>
            </a:r>
          </a:p>
        </p:txBody>
      </p:sp>
      <p:cxnSp>
        <p:nvCxnSpPr>
          <p:cNvPr id="18437" name="直接箭头连接符 4"/>
          <p:cNvCxnSpPr/>
          <p:nvPr/>
        </p:nvCxnSpPr>
        <p:spPr>
          <a:xfrm flipV="1">
            <a:off x="1828606" y="1754587"/>
            <a:ext cx="0" cy="4721313"/>
          </a:xfrm>
          <a:prstGeom prst="straightConnector1">
            <a:avLst/>
          </a:prstGeom>
          <a:ln w="31750" cap="flat" cmpd="sng">
            <a:solidFill>
              <a:srgbClr val="D74B4B"/>
            </a:solidFill>
            <a:prstDash val="solid"/>
            <a:round/>
            <a:headEnd type="none" w="med" len="med"/>
            <a:tailEnd type="triangle" w="med" len="med"/>
          </a:ln>
        </p:spPr>
      </p:cxnSp>
      <p:cxnSp>
        <p:nvCxnSpPr>
          <p:cNvPr id="18438" name="直接箭头连接符 6"/>
          <p:cNvCxnSpPr/>
          <p:nvPr/>
        </p:nvCxnSpPr>
        <p:spPr>
          <a:xfrm flipV="1">
            <a:off x="1830281" y="6457485"/>
            <a:ext cx="10252951" cy="0"/>
          </a:xfrm>
          <a:prstGeom prst="straightConnector1">
            <a:avLst/>
          </a:prstGeom>
          <a:ln w="31750" cap="flat" cmpd="sng">
            <a:solidFill>
              <a:srgbClr val="D74B4B"/>
            </a:solidFill>
            <a:prstDash val="solid"/>
            <a:round/>
            <a:headEnd type="none" w="med" len="med"/>
            <a:tailEnd type="triangle" w="med" len="med"/>
          </a:ln>
        </p:spPr>
      </p:cxnSp>
      <p:sp>
        <p:nvSpPr>
          <p:cNvPr id="18440" name="矩形 87"/>
          <p:cNvSpPr/>
          <p:nvPr/>
        </p:nvSpPr>
        <p:spPr>
          <a:xfrm>
            <a:off x="1791103" y="3216521"/>
            <a:ext cx="1972906" cy="2039789"/>
          </a:xfrm>
          <a:prstGeom prst="rect">
            <a:avLst/>
          </a:prstGeom>
          <a:noFill/>
          <a:ln w="9525">
            <a:noFill/>
          </a:ln>
        </p:spPr>
        <p:txBody>
          <a:bodyPr wrap="square" anchor="t">
            <a:spAutoFit/>
          </a:bodyPr>
          <a:lstStyle/>
          <a:p>
            <a:pPr eaLnBrk="0" fontAlgn="ctr" hangingPunct="0">
              <a:lnSpc>
                <a:spcPct val="150000"/>
              </a:lnSpc>
              <a:buClr>
                <a:srgbClr val="FF0000"/>
              </a:buClr>
              <a:buSzPct val="70000"/>
            </a:pPr>
            <a:r>
              <a:rPr lang="zh-CN" altLang="en-US" sz="2110" b="1" dirty="0">
                <a:solidFill>
                  <a:srgbClr val="404040"/>
                </a:solidFill>
                <a:latin typeface="华文新魏" panose="02010800040101010101" pitchFamily="2" charset="-122"/>
                <a:ea typeface="微软雅黑" panose="020B0503020204020204" pitchFamily="34" charset="-122"/>
              </a:rPr>
              <a:t>风险控制措施是否会导致达到可承受的风险水平</a:t>
            </a:r>
          </a:p>
        </p:txBody>
      </p:sp>
      <p:sp>
        <p:nvSpPr>
          <p:cNvPr id="18442" name="矩形 87"/>
          <p:cNvSpPr/>
          <p:nvPr/>
        </p:nvSpPr>
        <p:spPr>
          <a:xfrm>
            <a:off x="3764010" y="3202792"/>
            <a:ext cx="1657482" cy="1066061"/>
          </a:xfrm>
          <a:prstGeom prst="rect">
            <a:avLst/>
          </a:prstGeom>
          <a:noFill/>
          <a:ln w="9525">
            <a:noFill/>
          </a:ln>
        </p:spPr>
        <p:txBody>
          <a:bodyPr anchor="t">
            <a:spAutoFit/>
          </a:bodyPr>
          <a:lstStyle/>
          <a:p>
            <a:pPr eaLnBrk="0" fontAlgn="ctr" hangingPunct="0">
              <a:lnSpc>
                <a:spcPct val="150000"/>
              </a:lnSpc>
              <a:buClr>
                <a:srgbClr val="FF0000"/>
              </a:buClr>
              <a:buSzPct val="70000"/>
            </a:pPr>
            <a:r>
              <a:rPr lang="zh-CN" altLang="en-US" sz="2110" b="1" dirty="0">
                <a:solidFill>
                  <a:srgbClr val="404040"/>
                </a:solidFill>
                <a:latin typeface="华文新魏" panose="02010800040101010101" pitchFamily="2" charset="-122"/>
                <a:ea typeface="微软雅黑" panose="020B0503020204020204" pitchFamily="34" charset="-122"/>
              </a:rPr>
              <a:t>是否产生新的危险源</a:t>
            </a:r>
          </a:p>
        </p:txBody>
      </p:sp>
      <p:cxnSp>
        <p:nvCxnSpPr>
          <p:cNvPr id="18443" name="直接连接符 15"/>
          <p:cNvCxnSpPr/>
          <p:nvPr/>
        </p:nvCxnSpPr>
        <p:spPr>
          <a:xfrm flipH="1">
            <a:off x="3613329" y="1754587"/>
            <a:ext cx="1675" cy="4647647"/>
          </a:xfrm>
          <a:prstGeom prst="line">
            <a:avLst/>
          </a:prstGeom>
          <a:ln w="22225" cap="flat" cmpd="sng">
            <a:solidFill>
              <a:srgbClr val="4D4948"/>
            </a:solidFill>
            <a:prstDash val="dash"/>
            <a:round/>
            <a:headEnd type="none" w="med" len="med"/>
            <a:tailEnd type="none" w="med" len="med"/>
          </a:ln>
        </p:spPr>
      </p:cxnSp>
      <p:cxnSp>
        <p:nvCxnSpPr>
          <p:cNvPr id="18445" name="直接连接符 19"/>
          <p:cNvCxnSpPr/>
          <p:nvPr/>
        </p:nvCxnSpPr>
        <p:spPr>
          <a:xfrm flipH="1">
            <a:off x="5530317" y="1754587"/>
            <a:ext cx="1674" cy="4647647"/>
          </a:xfrm>
          <a:prstGeom prst="line">
            <a:avLst/>
          </a:prstGeom>
          <a:ln w="22225" cap="flat" cmpd="sng">
            <a:solidFill>
              <a:srgbClr val="4D4948"/>
            </a:solidFill>
            <a:prstDash val="dash"/>
            <a:round/>
            <a:headEnd type="none" w="med" len="med"/>
            <a:tailEnd type="none" w="med" len="med"/>
          </a:ln>
        </p:spPr>
      </p:cxnSp>
      <p:sp>
        <p:nvSpPr>
          <p:cNvPr id="18446" name="矩形 87"/>
          <p:cNvSpPr/>
          <p:nvPr/>
        </p:nvSpPr>
        <p:spPr>
          <a:xfrm>
            <a:off x="5674301" y="4162123"/>
            <a:ext cx="1657482" cy="2039789"/>
          </a:xfrm>
          <a:prstGeom prst="rect">
            <a:avLst/>
          </a:prstGeom>
          <a:noFill/>
          <a:ln w="9525">
            <a:noFill/>
          </a:ln>
        </p:spPr>
        <p:txBody>
          <a:bodyPr anchor="t">
            <a:spAutoFit/>
          </a:bodyPr>
          <a:lstStyle/>
          <a:p>
            <a:pPr eaLnBrk="0" fontAlgn="ctr" hangingPunct="0">
              <a:lnSpc>
                <a:spcPct val="150000"/>
              </a:lnSpc>
              <a:buClr>
                <a:srgbClr val="FF0000"/>
              </a:buClr>
              <a:buSzPct val="70000"/>
            </a:pPr>
            <a:r>
              <a:rPr lang="zh-CN" altLang="en-US" sz="2110" b="1" dirty="0">
                <a:solidFill>
                  <a:srgbClr val="404040"/>
                </a:solidFill>
                <a:latin typeface="微软雅黑" panose="020B0503020204020204" pitchFamily="34" charset="-122"/>
                <a:ea typeface="微软雅黑" panose="020B0503020204020204" pitchFamily="34" charset="-122"/>
              </a:rPr>
              <a:t>是否已选定投资效果最佳的解决方案</a:t>
            </a:r>
          </a:p>
        </p:txBody>
      </p:sp>
      <p:sp>
        <p:nvSpPr>
          <p:cNvPr id="18448" name="矩形 87"/>
          <p:cNvSpPr/>
          <p:nvPr/>
        </p:nvSpPr>
        <p:spPr>
          <a:xfrm>
            <a:off x="7504228" y="3370215"/>
            <a:ext cx="1657482" cy="2526654"/>
          </a:xfrm>
          <a:prstGeom prst="rect">
            <a:avLst/>
          </a:prstGeom>
          <a:noFill/>
          <a:ln w="9525">
            <a:noFill/>
          </a:ln>
        </p:spPr>
        <p:txBody>
          <a:bodyPr anchor="t">
            <a:spAutoFit/>
          </a:bodyPr>
          <a:lstStyle/>
          <a:p>
            <a:pPr algn="ctr" eaLnBrk="0" fontAlgn="ctr" hangingPunct="0">
              <a:lnSpc>
                <a:spcPct val="150000"/>
              </a:lnSpc>
              <a:buClr>
                <a:srgbClr val="FF0000"/>
              </a:buClr>
              <a:buSzPct val="70000"/>
            </a:pPr>
            <a:r>
              <a:rPr lang="zh-CN" altLang="en-US" sz="2110" b="1" dirty="0">
                <a:solidFill>
                  <a:srgbClr val="404040"/>
                </a:solidFill>
                <a:latin typeface="华文新魏" panose="02010800040101010101" pitchFamily="2" charset="-122"/>
                <a:ea typeface="微软雅黑" panose="020B0503020204020204" pitchFamily="34" charset="-122"/>
              </a:rPr>
              <a:t>受影响的人员如何评价风险控制措施的必要性和可行性</a:t>
            </a:r>
          </a:p>
        </p:txBody>
      </p:sp>
      <p:cxnSp>
        <p:nvCxnSpPr>
          <p:cNvPr id="18449" name="直接连接符 25"/>
          <p:cNvCxnSpPr/>
          <p:nvPr/>
        </p:nvCxnSpPr>
        <p:spPr>
          <a:xfrm>
            <a:off x="7407122" y="1754587"/>
            <a:ext cx="0" cy="4647647"/>
          </a:xfrm>
          <a:prstGeom prst="line">
            <a:avLst/>
          </a:prstGeom>
          <a:ln w="22225" cap="flat" cmpd="sng">
            <a:solidFill>
              <a:srgbClr val="4D4948"/>
            </a:solidFill>
            <a:prstDash val="dash"/>
            <a:round/>
            <a:headEnd type="none" w="med" len="med"/>
            <a:tailEnd type="none" w="med" len="med"/>
          </a:ln>
        </p:spPr>
      </p:cxnSp>
      <p:sp>
        <p:nvSpPr>
          <p:cNvPr id="18450" name="TextBox 26"/>
          <p:cNvSpPr txBox="1"/>
          <p:nvPr/>
        </p:nvSpPr>
        <p:spPr>
          <a:xfrm>
            <a:off x="867063" y="2042554"/>
            <a:ext cx="840999" cy="4167145"/>
          </a:xfrm>
          <a:prstGeom prst="rect">
            <a:avLst/>
          </a:prstGeom>
          <a:noFill/>
          <a:ln w="9525">
            <a:noFill/>
          </a:ln>
        </p:spPr>
        <p:txBody>
          <a:bodyPr vert="eaVert" wrap="square" anchor="t">
            <a:spAutoFit/>
          </a:bodyPr>
          <a:lstStyle/>
          <a:p>
            <a:pPr algn="ctr" eaLnBrk="0" hangingPunct="0">
              <a:lnSpc>
                <a:spcPts val="2600"/>
              </a:lnSpc>
            </a:pPr>
            <a:r>
              <a:rPr lang="zh-CN" altLang="en-US" sz="2110" b="1" dirty="0">
                <a:solidFill>
                  <a:srgbClr val="404040"/>
                </a:solidFill>
                <a:latin typeface="华文新魏" panose="02010800040101010101" pitchFamily="2" charset="-122"/>
                <a:ea typeface="微软雅黑" panose="020B0503020204020204" pitchFamily="34" charset="-122"/>
              </a:rPr>
              <a:t>制定的控制措施应在实施前予以评，评审重点关注问题</a:t>
            </a:r>
          </a:p>
        </p:txBody>
      </p:sp>
      <p:cxnSp>
        <p:nvCxnSpPr>
          <p:cNvPr id="2" name="直接连接符 25"/>
          <p:cNvCxnSpPr/>
          <p:nvPr/>
        </p:nvCxnSpPr>
        <p:spPr>
          <a:xfrm>
            <a:off x="9337504" y="1769656"/>
            <a:ext cx="0" cy="4647647"/>
          </a:xfrm>
          <a:prstGeom prst="line">
            <a:avLst/>
          </a:prstGeom>
          <a:ln w="22225" cap="flat" cmpd="sng">
            <a:solidFill>
              <a:srgbClr val="4D4948"/>
            </a:solidFill>
            <a:prstDash val="dash"/>
            <a:round/>
            <a:headEnd type="none" w="med" len="med"/>
            <a:tailEnd type="none" w="med" len="med"/>
          </a:ln>
        </p:spPr>
      </p:cxnSp>
      <p:sp>
        <p:nvSpPr>
          <p:cNvPr id="3" name="矩形 87"/>
          <p:cNvSpPr/>
          <p:nvPr/>
        </p:nvSpPr>
        <p:spPr>
          <a:xfrm>
            <a:off x="9627145" y="2605093"/>
            <a:ext cx="1925358" cy="3500382"/>
          </a:xfrm>
          <a:prstGeom prst="rect">
            <a:avLst/>
          </a:prstGeom>
          <a:noFill/>
          <a:ln w="9525">
            <a:noFill/>
          </a:ln>
        </p:spPr>
        <p:txBody>
          <a:bodyPr wrap="square" anchor="t">
            <a:spAutoFit/>
          </a:bodyPr>
          <a:lstStyle/>
          <a:p>
            <a:pPr eaLnBrk="0" fontAlgn="ctr" hangingPunct="0">
              <a:lnSpc>
                <a:spcPct val="150000"/>
              </a:lnSpc>
              <a:buClr>
                <a:srgbClr val="FF0000"/>
              </a:buClr>
              <a:buSzPct val="70000"/>
            </a:pPr>
            <a:r>
              <a:rPr lang="zh-CN" altLang="en-US" sz="2110" b="1" dirty="0">
                <a:solidFill>
                  <a:srgbClr val="404040"/>
                </a:solidFill>
                <a:latin typeface="华文新魏" panose="02010800040101010101" pitchFamily="2" charset="-122"/>
                <a:ea typeface="微软雅黑" panose="020B0503020204020204" pitchFamily="34" charset="-122"/>
              </a:rPr>
              <a:t>风险控制措施是否会被用于实际工作中，并在面对很大的工作任务压力下仍不被忽视</a:t>
            </a:r>
          </a:p>
        </p:txBody>
      </p:sp>
      <p:grpSp>
        <p:nvGrpSpPr>
          <p:cNvPr id="7" name="组合 6"/>
          <p:cNvGrpSpPr/>
          <p:nvPr/>
        </p:nvGrpSpPr>
        <p:grpSpPr>
          <a:xfrm>
            <a:off x="1908969" y="5260413"/>
            <a:ext cx="1557029" cy="683084"/>
            <a:chOff x="2939" y="7855"/>
            <a:chExt cx="2406" cy="1020"/>
          </a:xfrm>
        </p:grpSpPr>
        <p:sp>
          <p:nvSpPr>
            <p:cNvPr id="5" name="圆角矩形 4"/>
            <p:cNvSpPr/>
            <p:nvPr/>
          </p:nvSpPr>
          <p:spPr>
            <a:xfrm>
              <a:off x="2939" y="7855"/>
              <a:ext cx="2406" cy="1020"/>
            </a:xfrm>
            <a:prstGeom prst="roundRect">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endParaRPr lang="zh-CN" altLang="en-US" sz="2110" noProof="1"/>
            </a:p>
          </p:txBody>
        </p:sp>
        <p:sp>
          <p:nvSpPr>
            <p:cNvPr id="77840" name="文本框 5"/>
            <p:cNvSpPr txBox="1"/>
            <p:nvPr/>
          </p:nvSpPr>
          <p:spPr>
            <a:xfrm>
              <a:off x="2952" y="8041"/>
              <a:ext cx="2322" cy="623"/>
            </a:xfrm>
            <a:prstGeom prst="rect">
              <a:avLst/>
            </a:prstGeom>
            <a:noFill/>
            <a:ln w="9525">
              <a:noFill/>
            </a:ln>
          </p:spPr>
          <p:txBody>
            <a:bodyPr wrap="square" anchor="t">
              <a:spAutoFit/>
            </a:bodyPr>
            <a:lstStyle/>
            <a:p>
              <a:pPr algn="ctr"/>
              <a:r>
                <a:rPr lang="en-US" altLang="zh-CN" sz="2110" b="1">
                  <a:solidFill>
                    <a:schemeClr val="bg1"/>
                  </a:solidFill>
                  <a:latin typeface="微软雅黑" panose="020B0503020204020204" pitchFamily="34" charset="-122"/>
                  <a:ea typeface="微软雅黑" panose="020B0503020204020204" pitchFamily="34" charset="-122"/>
                </a:rPr>
                <a:t>STEP 1</a:t>
              </a:r>
            </a:p>
          </p:txBody>
        </p:sp>
      </p:grpSp>
      <p:grpSp>
        <p:nvGrpSpPr>
          <p:cNvPr id="8" name="组合 7"/>
          <p:cNvGrpSpPr/>
          <p:nvPr/>
        </p:nvGrpSpPr>
        <p:grpSpPr>
          <a:xfrm>
            <a:off x="3832654" y="4349635"/>
            <a:ext cx="1557029" cy="683084"/>
            <a:chOff x="2939" y="7855"/>
            <a:chExt cx="2406" cy="1020"/>
          </a:xfrm>
        </p:grpSpPr>
        <p:sp>
          <p:nvSpPr>
            <p:cNvPr id="9" name="圆角矩形 8"/>
            <p:cNvSpPr/>
            <p:nvPr/>
          </p:nvSpPr>
          <p:spPr>
            <a:xfrm>
              <a:off x="2939" y="7855"/>
              <a:ext cx="2406" cy="1020"/>
            </a:xfrm>
            <a:prstGeom prst="roundRect">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endParaRPr lang="zh-CN" altLang="en-US" sz="2110" noProof="1"/>
            </a:p>
          </p:txBody>
        </p:sp>
        <p:sp>
          <p:nvSpPr>
            <p:cNvPr id="77843" name="文本框 9"/>
            <p:cNvSpPr txBox="1"/>
            <p:nvPr/>
          </p:nvSpPr>
          <p:spPr>
            <a:xfrm>
              <a:off x="2952" y="8041"/>
              <a:ext cx="2322" cy="623"/>
            </a:xfrm>
            <a:prstGeom prst="rect">
              <a:avLst/>
            </a:prstGeom>
            <a:noFill/>
            <a:ln w="9525">
              <a:noFill/>
            </a:ln>
          </p:spPr>
          <p:txBody>
            <a:bodyPr wrap="square" anchor="t">
              <a:spAutoFit/>
            </a:bodyPr>
            <a:lstStyle/>
            <a:p>
              <a:pPr algn="ctr"/>
              <a:r>
                <a:rPr lang="en-US" altLang="zh-CN" sz="2110" b="1">
                  <a:solidFill>
                    <a:schemeClr val="bg1"/>
                  </a:solidFill>
                  <a:latin typeface="微软雅黑" panose="020B0503020204020204" pitchFamily="34" charset="-122"/>
                  <a:ea typeface="微软雅黑" panose="020B0503020204020204" pitchFamily="34" charset="-122"/>
                </a:rPr>
                <a:t>STEP 2</a:t>
              </a:r>
            </a:p>
          </p:txBody>
        </p:sp>
      </p:grpSp>
      <p:grpSp>
        <p:nvGrpSpPr>
          <p:cNvPr id="11" name="组合 10"/>
          <p:cNvGrpSpPr/>
          <p:nvPr/>
        </p:nvGrpSpPr>
        <p:grpSpPr>
          <a:xfrm>
            <a:off x="5724527" y="3370214"/>
            <a:ext cx="1557029" cy="683084"/>
            <a:chOff x="2939" y="7855"/>
            <a:chExt cx="2406" cy="1020"/>
          </a:xfrm>
        </p:grpSpPr>
        <p:sp>
          <p:nvSpPr>
            <p:cNvPr id="14" name="圆角矩形 13"/>
            <p:cNvSpPr/>
            <p:nvPr/>
          </p:nvSpPr>
          <p:spPr>
            <a:xfrm>
              <a:off x="2939" y="7855"/>
              <a:ext cx="2406" cy="1020"/>
            </a:xfrm>
            <a:prstGeom prst="roundRect">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endParaRPr lang="zh-CN" altLang="en-US" sz="2110" noProof="1"/>
            </a:p>
          </p:txBody>
        </p:sp>
        <p:sp>
          <p:nvSpPr>
            <p:cNvPr id="77846" name="文本框 16"/>
            <p:cNvSpPr txBox="1"/>
            <p:nvPr/>
          </p:nvSpPr>
          <p:spPr>
            <a:xfrm>
              <a:off x="2952" y="8041"/>
              <a:ext cx="2322" cy="623"/>
            </a:xfrm>
            <a:prstGeom prst="rect">
              <a:avLst/>
            </a:prstGeom>
            <a:noFill/>
            <a:ln w="9525">
              <a:noFill/>
            </a:ln>
          </p:spPr>
          <p:txBody>
            <a:bodyPr wrap="square" anchor="t">
              <a:spAutoFit/>
            </a:bodyPr>
            <a:lstStyle/>
            <a:p>
              <a:pPr algn="ctr"/>
              <a:r>
                <a:rPr lang="en-US" altLang="zh-CN" sz="2110" b="1">
                  <a:solidFill>
                    <a:schemeClr val="bg1"/>
                  </a:solidFill>
                  <a:latin typeface="微软雅黑" panose="020B0503020204020204" pitchFamily="34" charset="-122"/>
                  <a:ea typeface="微软雅黑" panose="020B0503020204020204" pitchFamily="34" charset="-122"/>
                </a:rPr>
                <a:t>STEP 3</a:t>
              </a:r>
            </a:p>
          </p:txBody>
        </p:sp>
      </p:grpSp>
      <p:grpSp>
        <p:nvGrpSpPr>
          <p:cNvPr id="20" name="组合 19"/>
          <p:cNvGrpSpPr/>
          <p:nvPr/>
        </p:nvGrpSpPr>
        <p:grpSpPr>
          <a:xfrm>
            <a:off x="7604681" y="2395816"/>
            <a:ext cx="1557029" cy="683084"/>
            <a:chOff x="2939" y="7855"/>
            <a:chExt cx="2406" cy="1020"/>
          </a:xfrm>
        </p:grpSpPr>
        <p:sp>
          <p:nvSpPr>
            <p:cNvPr id="21" name="圆角矩形 20"/>
            <p:cNvSpPr/>
            <p:nvPr/>
          </p:nvSpPr>
          <p:spPr>
            <a:xfrm>
              <a:off x="2939" y="7855"/>
              <a:ext cx="2406" cy="1020"/>
            </a:xfrm>
            <a:prstGeom prst="roundRect">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endParaRPr lang="zh-CN" altLang="en-US" sz="2110" noProof="1"/>
            </a:p>
          </p:txBody>
        </p:sp>
        <p:sp>
          <p:nvSpPr>
            <p:cNvPr id="77849" name="文本框 21"/>
            <p:cNvSpPr txBox="1"/>
            <p:nvPr/>
          </p:nvSpPr>
          <p:spPr>
            <a:xfrm>
              <a:off x="2952" y="8041"/>
              <a:ext cx="2322" cy="623"/>
            </a:xfrm>
            <a:prstGeom prst="rect">
              <a:avLst/>
            </a:prstGeom>
            <a:noFill/>
            <a:ln w="9525">
              <a:noFill/>
            </a:ln>
          </p:spPr>
          <p:txBody>
            <a:bodyPr wrap="square" anchor="t">
              <a:spAutoFit/>
            </a:bodyPr>
            <a:lstStyle/>
            <a:p>
              <a:pPr algn="ctr"/>
              <a:r>
                <a:rPr lang="en-US" altLang="zh-CN" sz="2110" b="1">
                  <a:solidFill>
                    <a:schemeClr val="bg1"/>
                  </a:solidFill>
                  <a:latin typeface="微软雅黑" panose="020B0503020204020204" pitchFamily="34" charset="-122"/>
                  <a:ea typeface="微软雅黑" panose="020B0503020204020204" pitchFamily="34" charset="-122"/>
                </a:rPr>
                <a:t>STEP 4</a:t>
              </a:r>
            </a:p>
          </p:txBody>
        </p:sp>
      </p:grpSp>
      <p:grpSp>
        <p:nvGrpSpPr>
          <p:cNvPr id="23" name="组合 22"/>
          <p:cNvGrpSpPr/>
          <p:nvPr/>
        </p:nvGrpSpPr>
        <p:grpSpPr>
          <a:xfrm>
            <a:off x="9677371" y="1754587"/>
            <a:ext cx="1557029" cy="683084"/>
            <a:chOff x="2939" y="7855"/>
            <a:chExt cx="2406" cy="1020"/>
          </a:xfrm>
        </p:grpSpPr>
        <p:sp>
          <p:nvSpPr>
            <p:cNvPr id="24" name="圆角矩形 23"/>
            <p:cNvSpPr/>
            <p:nvPr/>
          </p:nvSpPr>
          <p:spPr>
            <a:xfrm>
              <a:off x="2939" y="7855"/>
              <a:ext cx="2406" cy="1020"/>
            </a:xfrm>
            <a:prstGeom prst="roundRect">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endParaRPr lang="zh-CN" altLang="en-US" sz="2110" noProof="1"/>
            </a:p>
          </p:txBody>
        </p:sp>
        <p:sp>
          <p:nvSpPr>
            <p:cNvPr id="77852" name="文本框 24"/>
            <p:cNvSpPr txBox="1"/>
            <p:nvPr/>
          </p:nvSpPr>
          <p:spPr>
            <a:xfrm>
              <a:off x="2952" y="8041"/>
              <a:ext cx="2322" cy="623"/>
            </a:xfrm>
            <a:prstGeom prst="rect">
              <a:avLst/>
            </a:prstGeom>
            <a:noFill/>
            <a:ln w="9525">
              <a:noFill/>
            </a:ln>
          </p:spPr>
          <p:txBody>
            <a:bodyPr wrap="square" anchor="t">
              <a:spAutoFit/>
            </a:bodyPr>
            <a:lstStyle/>
            <a:p>
              <a:pPr algn="ctr"/>
              <a:r>
                <a:rPr lang="en-US" altLang="zh-CN" sz="2110" b="1">
                  <a:solidFill>
                    <a:schemeClr val="bg1"/>
                  </a:solidFill>
                  <a:latin typeface="微软雅黑" panose="020B0503020204020204" pitchFamily="34" charset="-122"/>
                  <a:ea typeface="微软雅黑" panose="020B0503020204020204" pitchFamily="34" charset="-122"/>
                </a:rPr>
                <a:t>STEP 5</a:t>
              </a:r>
            </a:p>
          </p:txBody>
        </p:sp>
      </p:grpSp>
      <p:sp>
        <p:nvSpPr>
          <p:cNvPr id="32"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8437"/>
                                        </p:tgtEl>
                                        <p:attrNameLst>
                                          <p:attrName>style.visibility</p:attrName>
                                        </p:attrNameLst>
                                      </p:cBhvr>
                                      <p:to>
                                        <p:strVal val="visible"/>
                                      </p:to>
                                    </p:set>
                                    <p:animEffect transition="in" filter="wipe(down)">
                                      <p:cBhvr>
                                        <p:cTn id="7" dur="500"/>
                                        <p:tgtEl>
                                          <p:spTgt spid="18437"/>
                                        </p:tgtEl>
                                      </p:cBhvr>
                                    </p:animEffect>
                                  </p:childTnLst>
                                </p:cTn>
                              </p:par>
                              <p:par>
                                <p:cTn id="8" presetID="22" presetClass="entr" presetSubtype="8" fill="hold" nodeType="withEffect">
                                  <p:stCondLst>
                                    <p:cond delay="0"/>
                                  </p:stCondLst>
                                  <p:childTnLst>
                                    <p:set>
                                      <p:cBhvr>
                                        <p:cTn id="9" dur="1" fill="hold">
                                          <p:stCondLst>
                                            <p:cond delay="0"/>
                                          </p:stCondLst>
                                        </p:cTn>
                                        <p:tgtEl>
                                          <p:spTgt spid="18438"/>
                                        </p:tgtEl>
                                        <p:attrNameLst>
                                          <p:attrName>style.visibility</p:attrName>
                                        </p:attrNameLst>
                                      </p:cBhvr>
                                      <p:to>
                                        <p:strVal val="visible"/>
                                      </p:to>
                                    </p:set>
                                    <p:animEffect transition="in" filter="wipe(left)">
                                      <p:cBhvr>
                                        <p:cTn id="10" dur="500"/>
                                        <p:tgtEl>
                                          <p:spTgt spid="18438"/>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18450"/>
                                        </p:tgtEl>
                                        <p:attrNameLst>
                                          <p:attrName>style.visibility</p:attrName>
                                        </p:attrNameLst>
                                      </p:cBhvr>
                                      <p:to>
                                        <p:strVal val="visible"/>
                                      </p:to>
                                    </p:set>
                                    <p:anim calcmode="lin" valueType="num">
                                      <p:cBhvr>
                                        <p:cTn id="14" dur="500" fill="hold"/>
                                        <p:tgtEl>
                                          <p:spTgt spid="18450"/>
                                        </p:tgtEl>
                                        <p:attrNameLst>
                                          <p:attrName>ppt_x</p:attrName>
                                        </p:attrNameLst>
                                      </p:cBhvr>
                                      <p:tavLst>
                                        <p:tav tm="0">
                                          <p:val>
                                            <p:strVal val="#ppt_x"/>
                                          </p:val>
                                        </p:tav>
                                        <p:tav tm="50000">
                                          <p:val>
                                            <p:strVal val="#ppt_x+.1"/>
                                          </p:val>
                                        </p:tav>
                                        <p:tav tm="100000">
                                          <p:val>
                                            <p:strVal val="#ppt_x"/>
                                          </p:val>
                                        </p:tav>
                                      </p:tavLst>
                                    </p:anim>
                                    <p:anim calcmode="lin" valueType="num">
                                      <p:cBhvr>
                                        <p:cTn id="15" dur="500" fill="hold"/>
                                        <p:tgtEl>
                                          <p:spTgt spid="18450"/>
                                        </p:tgtEl>
                                        <p:attrNameLst>
                                          <p:attrName>ppt_y</p:attrName>
                                        </p:attrNameLst>
                                      </p:cBhvr>
                                      <p:tavLst>
                                        <p:tav tm="0">
                                          <p:val>
                                            <p:strVal val="#ppt_y"/>
                                          </p:val>
                                        </p:tav>
                                        <p:tav tm="100000">
                                          <p:val>
                                            <p:strVal val="#ppt_y"/>
                                          </p:val>
                                        </p:tav>
                                      </p:tavLst>
                                    </p:anim>
                                    <p:anim calcmode="lin" valueType="num">
                                      <p:cBhvr>
                                        <p:cTn id="16" dur="500" fill="hold"/>
                                        <p:tgtEl>
                                          <p:spTgt spid="18450"/>
                                        </p:tgtEl>
                                        <p:attrNameLst>
                                          <p:attrName>ppt_h</p:attrName>
                                        </p:attrNameLst>
                                      </p:cBhvr>
                                      <p:tavLst>
                                        <p:tav tm="0">
                                          <p:val>
                                            <p:strVal val="#ppt_h/10"/>
                                          </p:val>
                                        </p:tav>
                                        <p:tav tm="50000">
                                          <p:val>
                                            <p:strVal val="#ppt_h+.01"/>
                                          </p:val>
                                        </p:tav>
                                        <p:tav tm="100000">
                                          <p:val>
                                            <p:strVal val="#ppt_h"/>
                                          </p:val>
                                        </p:tav>
                                      </p:tavLst>
                                    </p:anim>
                                    <p:anim calcmode="lin" valueType="num">
                                      <p:cBhvr>
                                        <p:cTn id="17" dur="500" fill="hold"/>
                                        <p:tgtEl>
                                          <p:spTgt spid="18450"/>
                                        </p:tgtEl>
                                        <p:attrNameLst>
                                          <p:attrName>ppt_w</p:attrName>
                                        </p:attrNameLst>
                                      </p:cBhvr>
                                      <p:tavLst>
                                        <p:tav tm="0">
                                          <p:val>
                                            <p:strVal val="#ppt_w/10"/>
                                          </p:val>
                                        </p:tav>
                                        <p:tav tm="50000">
                                          <p:val>
                                            <p:strVal val="#ppt_w+.01"/>
                                          </p:val>
                                        </p:tav>
                                        <p:tav tm="100000">
                                          <p:val>
                                            <p:strVal val="#ppt_w"/>
                                          </p:val>
                                        </p:tav>
                                      </p:tavLst>
                                    </p:anim>
                                    <p:animEffect transition="in" filter="fade">
                                      <p:cBhvr>
                                        <p:cTn id="18" dur="500" tmFilter="0,0; .5, 1; 1, 1"/>
                                        <p:tgtEl>
                                          <p:spTgt spid="18450"/>
                                        </p:tgtEl>
                                      </p:cBhvr>
                                    </p:animEffect>
                                  </p:childTnLst>
                                </p:cTn>
                              </p:par>
                            </p:childTnLst>
                          </p:cTn>
                        </p:par>
                        <p:par>
                          <p:cTn id="19" fill="hold">
                            <p:stCondLst>
                              <p:cond delay="2150"/>
                            </p:stCondLst>
                            <p:childTnLst>
                              <p:par>
                                <p:cTn id="20" presetID="22" presetClass="entr" presetSubtype="4" fill="hold" nodeType="afterEffect">
                                  <p:stCondLst>
                                    <p:cond delay="0"/>
                                  </p:stCondLst>
                                  <p:childTnLst>
                                    <p:set>
                                      <p:cBhvr>
                                        <p:cTn id="21" dur="1" fill="hold">
                                          <p:stCondLst>
                                            <p:cond delay="0"/>
                                          </p:stCondLst>
                                        </p:cTn>
                                        <p:tgtEl>
                                          <p:spTgt spid="18443"/>
                                        </p:tgtEl>
                                        <p:attrNameLst>
                                          <p:attrName>style.visibility</p:attrName>
                                        </p:attrNameLst>
                                      </p:cBhvr>
                                      <p:to>
                                        <p:strVal val="visible"/>
                                      </p:to>
                                    </p:set>
                                    <p:animEffect transition="in" filter="wipe(down)">
                                      <p:cBhvr>
                                        <p:cTn id="22" dur="500"/>
                                        <p:tgtEl>
                                          <p:spTgt spid="18443"/>
                                        </p:tgtEl>
                                      </p:cBhvr>
                                    </p:animEffect>
                                  </p:childTnLst>
                                </p:cTn>
                              </p:par>
                              <p:par>
                                <p:cTn id="23" presetID="22" presetClass="entr" presetSubtype="4" fill="hold" nodeType="withEffect">
                                  <p:stCondLst>
                                    <p:cond delay="0"/>
                                  </p:stCondLst>
                                  <p:childTnLst>
                                    <p:set>
                                      <p:cBhvr>
                                        <p:cTn id="24" dur="1" fill="hold">
                                          <p:stCondLst>
                                            <p:cond delay="0"/>
                                          </p:stCondLst>
                                        </p:cTn>
                                        <p:tgtEl>
                                          <p:spTgt spid="18445"/>
                                        </p:tgtEl>
                                        <p:attrNameLst>
                                          <p:attrName>style.visibility</p:attrName>
                                        </p:attrNameLst>
                                      </p:cBhvr>
                                      <p:to>
                                        <p:strVal val="visible"/>
                                      </p:to>
                                    </p:set>
                                    <p:animEffect transition="in" filter="wipe(down)">
                                      <p:cBhvr>
                                        <p:cTn id="25" dur="500"/>
                                        <p:tgtEl>
                                          <p:spTgt spid="18445"/>
                                        </p:tgtEl>
                                      </p:cBhvr>
                                    </p:animEffect>
                                  </p:childTnLst>
                                </p:cTn>
                              </p:par>
                              <p:par>
                                <p:cTn id="26" presetID="22" presetClass="entr" presetSubtype="4" fill="hold" nodeType="withEffect">
                                  <p:stCondLst>
                                    <p:cond delay="0"/>
                                  </p:stCondLst>
                                  <p:childTnLst>
                                    <p:set>
                                      <p:cBhvr>
                                        <p:cTn id="27" dur="1" fill="hold">
                                          <p:stCondLst>
                                            <p:cond delay="0"/>
                                          </p:stCondLst>
                                        </p:cTn>
                                        <p:tgtEl>
                                          <p:spTgt spid="18449"/>
                                        </p:tgtEl>
                                        <p:attrNameLst>
                                          <p:attrName>style.visibility</p:attrName>
                                        </p:attrNameLst>
                                      </p:cBhvr>
                                      <p:to>
                                        <p:strVal val="visible"/>
                                      </p:to>
                                    </p:set>
                                    <p:animEffect transition="in" filter="wipe(down)">
                                      <p:cBhvr>
                                        <p:cTn id="28" dur="500"/>
                                        <p:tgtEl>
                                          <p:spTgt spid="18449"/>
                                        </p:tgtEl>
                                      </p:cBhvr>
                                    </p:animEffect>
                                  </p:childTnLst>
                                </p:cTn>
                              </p:par>
                              <p:par>
                                <p:cTn id="29" presetID="22" presetClass="entr" presetSubtype="4" fill="hold" nodeType="with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wipe(down)">
                                      <p:cBhvr>
                                        <p:cTn id="31" dur="500"/>
                                        <p:tgtEl>
                                          <p:spTgt spid="2"/>
                                        </p:tgtEl>
                                      </p:cBhvr>
                                    </p:animEffect>
                                  </p:childTnLst>
                                </p:cTn>
                              </p:par>
                            </p:childTnLst>
                          </p:cTn>
                        </p:par>
                        <p:par>
                          <p:cTn id="32" fill="hold">
                            <p:stCondLst>
                              <p:cond delay="2650"/>
                            </p:stCondLst>
                            <p:childTnLst>
                              <p:par>
                                <p:cTn id="33" presetID="42" presetClass="entr" presetSubtype="0"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fade">
                                      <p:cBhvr>
                                        <p:cTn id="35" dur="500"/>
                                        <p:tgtEl>
                                          <p:spTgt spid="7"/>
                                        </p:tgtEl>
                                      </p:cBhvr>
                                    </p:animEffect>
                                    <p:anim calcmode="lin" valueType="num">
                                      <p:cBhvr>
                                        <p:cTn id="36" dur="500" fill="hold"/>
                                        <p:tgtEl>
                                          <p:spTgt spid="7"/>
                                        </p:tgtEl>
                                        <p:attrNameLst>
                                          <p:attrName>ppt_x</p:attrName>
                                        </p:attrNameLst>
                                      </p:cBhvr>
                                      <p:tavLst>
                                        <p:tav tm="0">
                                          <p:val>
                                            <p:strVal val="#ppt_x"/>
                                          </p:val>
                                        </p:tav>
                                        <p:tav tm="100000">
                                          <p:val>
                                            <p:strVal val="#ppt_x"/>
                                          </p:val>
                                        </p:tav>
                                      </p:tavLst>
                                    </p:anim>
                                    <p:anim calcmode="lin" valueType="num">
                                      <p:cBhvr>
                                        <p:cTn id="37" dur="500" fill="hold"/>
                                        <p:tgtEl>
                                          <p:spTgt spid="7"/>
                                        </p:tgtEl>
                                        <p:attrNameLst>
                                          <p:attrName>ppt_y</p:attrName>
                                        </p:attrNameLst>
                                      </p:cBhvr>
                                      <p:tavLst>
                                        <p:tav tm="0">
                                          <p:val>
                                            <p:strVal val="#ppt_y+.1"/>
                                          </p:val>
                                        </p:tav>
                                        <p:tav tm="100000">
                                          <p:val>
                                            <p:strVal val="#ppt_y"/>
                                          </p:val>
                                        </p:tav>
                                      </p:tavLst>
                                    </p:anim>
                                  </p:childTnLst>
                                </p:cTn>
                              </p:par>
                            </p:childTnLst>
                          </p:cTn>
                        </p:par>
                        <p:par>
                          <p:cTn id="38" fill="hold">
                            <p:stCondLst>
                              <p:cond delay="3150"/>
                            </p:stCondLst>
                            <p:childTnLst>
                              <p:par>
                                <p:cTn id="39" presetID="22" presetClass="entr" presetSubtype="4" fill="hold" grpId="0" nodeType="afterEffect">
                                  <p:stCondLst>
                                    <p:cond delay="0"/>
                                  </p:stCondLst>
                                  <p:childTnLst>
                                    <p:set>
                                      <p:cBhvr>
                                        <p:cTn id="40" dur="1" fill="hold">
                                          <p:stCondLst>
                                            <p:cond delay="0"/>
                                          </p:stCondLst>
                                        </p:cTn>
                                        <p:tgtEl>
                                          <p:spTgt spid="18440"/>
                                        </p:tgtEl>
                                        <p:attrNameLst>
                                          <p:attrName>style.visibility</p:attrName>
                                        </p:attrNameLst>
                                      </p:cBhvr>
                                      <p:to>
                                        <p:strVal val="visible"/>
                                      </p:to>
                                    </p:set>
                                    <p:animEffect transition="in" filter="wipe(down)">
                                      <p:cBhvr>
                                        <p:cTn id="41" dur="500"/>
                                        <p:tgtEl>
                                          <p:spTgt spid="18440"/>
                                        </p:tgtEl>
                                      </p:cBhvr>
                                    </p:animEffect>
                                  </p:childTnLst>
                                </p:cTn>
                              </p:par>
                            </p:childTnLst>
                          </p:cTn>
                        </p:par>
                        <p:par>
                          <p:cTn id="42" fill="hold">
                            <p:stCondLst>
                              <p:cond delay="3650"/>
                            </p:stCondLst>
                            <p:childTnLst>
                              <p:par>
                                <p:cTn id="43" presetID="42" presetClass="entr" presetSubtype="0" fill="hold" nodeType="after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fade">
                                      <p:cBhvr>
                                        <p:cTn id="45" dur="500"/>
                                        <p:tgtEl>
                                          <p:spTgt spid="8"/>
                                        </p:tgtEl>
                                      </p:cBhvr>
                                    </p:animEffect>
                                    <p:anim calcmode="lin" valueType="num">
                                      <p:cBhvr>
                                        <p:cTn id="46" dur="500" fill="hold"/>
                                        <p:tgtEl>
                                          <p:spTgt spid="8"/>
                                        </p:tgtEl>
                                        <p:attrNameLst>
                                          <p:attrName>ppt_x</p:attrName>
                                        </p:attrNameLst>
                                      </p:cBhvr>
                                      <p:tavLst>
                                        <p:tav tm="0">
                                          <p:val>
                                            <p:strVal val="#ppt_x"/>
                                          </p:val>
                                        </p:tav>
                                        <p:tav tm="100000">
                                          <p:val>
                                            <p:strVal val="#ppt_x"/>
                                          </p:val>
                                        </p:tav>
                                      </p:tavLst>
                                    </p:anim>
                                    <p:anim calcmode="lin" valueType="num">
                                      <p:cBhvr>
                                        <p:cTn id="47" dur="500" fill="hold"/>
                                        <p:tgtEl>
                                          <p:spTgt spid="8"/>
                                        </p:tgtEl>
                                        <p:attrNameLst>
                                          <p:attrName>ppt_y</p:attrName>
                                        </p:attrNameLst>
                                      </p:cBhvr>
                                      <p:tavLst>
                                        <p:tav tm="0">
                                          <p:val>
                                            <p:strVal val="#ppt_y+.1"/>
                                          </p:val>
                                        </p:tav>
                                        <p:tav tm="100000">
                                          <p:val>
                                            <p:strVal val="#ppt_y"/>
                                          </p:val>
                                        </p:tav>
                                      </p:tavLst>
                                    </p:anim>
                                  </p:childTnLst>
                                </p:cTn>
                              </p:par>
                            </p:childTnLst>
                          </p:cTn>
                        </p:par>
                        <p:par>
                          <p:cTn id="48" fill="hold">
                            <p:stCondLst>
                              <p:cond delay="4150"/>
                            </p:stCondLst>
                            <p:childTnLst>
                              <p:par>
                                <p:cTn id="49" presetID="22" presetClass="entr" presetSubtype="4" fill="hold" grpId="0" nodeType="afterEffect">
                                  <p:stCondLst>
                                    <p:cond delay="0"/>
                                  </p:stCondLst>
                                  <p:childTnLst>
                                    <p:set>
                                      <p:cBhvr>
                                        <p:cTn id="50" dur="1" fill="hold">
                                          <p:stCondLst>
                                            <p:cond delay="0"/>
                                          </p:stCondLst>
                                        </p:cTn>
                                        <p:tgtEl>
                                          <p:spTgt spid="18442"/>
                                        </p:tgtEl>
                                        <p:attrNameLst>
                                          <p:attrName>style.visibility</p:attrName>
                                        </p:attrNameLst>
                                      </p:cBhvr>
                                      <p:to>
                                        <p:strVal val="visible"/>
                                      </p:to>
                                    </p:set>
                                    <p:animEffect transition="in" filter="wipe(down)">
                                      <p:cBhvr>
                                        <p:cTn id="51" dur="500"/>
                                        <p:tgtEl>
                                          <p:spTgt spid="18442"/>
                                        </p:tgtEl>
                                      </p:cBhvr>
                                    </p:animEffect>
                                  </p:childTnLst>
                                </p:cTn>
                              </p:par>
                            </p:childTnLst>
                          </p:cTn>
                        </p:par>
                        <p:par>
                          <p:cTn id="52" fill="hold">
                            <p:stCondLst>
                              <p:cond delay="4650"/>
                            </p:stCondLst>
                            <p:childTnLst>
                              <p:par>
                                <p:cTn id="53" presetID="47" presetClass="entr" presetSubtype="0" fill="hold" nodeType="afterEffect">
                                  <p:stCondLst>
                                    <p:cond delay="0"/>
                                  </p:stCondLst>
                                  <p:childTnLst>
                                    <p:set>
                                      <p:cBhvr>
                                        <p:cTn id="54" dur="1" fill="hold">
                                          <p:stCondLst>
                                            <p:cond delay="0"/>
                                          </p:stCondLst>
                                        </p:cTn>
                                        <p:tgtEl>
                                          <p:spTgt spid="11"/>
                                        </p:tgtEl>
                                        <p:attrNameLst>
                                          <p:attrName>style.visibility</p:attrName>
                                        </p:attrNameLst>
                                      </p:cBhvr>
                                      <p:to>
                                        <p:strVal val="visible"/>
                                      </p:to>
                                    </p:set>
                                    <p:animEffect transition="in" filter="fade">
                                      <p:cBhvr>
                                        <p:cTn id="55" dur="500"/>
                                        <p:tgtEl>
                                          <p:spTgt spid="11"/>
                                        </p:tgtEl>
                                      </p:cBhvr>
                                    </p:animEffect>
                                    <p:anim calcmode="lin" valueType="num">
                                      <p:cBhvr>
                                        <p:cTn id="56" dur="500" fill="hold"/>
                                        <p:tgtEl>
                                          <p:spTgt spid="11"/>
                                        </p:tgtEl>
                                        <p:attrNameLst>
                                          <p:attrName>ppt_x</p:attrName>
                                        </p:attrNameLst>
                                      </p:cBhvr>
                                      <p:tavLst>
                                        <p:tav tm="0">
                                          <p:val>
                                            <p:strVal val="#ppt_x"/>
                                          </p:val>
                                        </p:tav>
                                        <p:tav tm="100000">
                                          <p:val>
                                            <p:strVal val="#ppt_x"/>
                                          </p:val>
                                        </p:tav>
                                      </p:tavLst>
                                    </p:anim>
                                    <p:anim calcmode="lin" valueType="num">
                                      <p:cBhvr>
                                        <p:cTn id="57" dur="500" fill="hold"/>
                                        <p:tgtEl>
                                          <p:spTgt spid="11"/>
                                        </p:tgtEl>
                                        <p:attrNameLst>
                                          <p:attrName>ppt_y</p:attrName>
                                        </p:attrNameLst>
                                      </p:cBhvr>
                                      <p:tavLst>
                                        <p:tav tm="0">
                                          <p:val>
                                            <p:strVal val="#ppt_y-.1"/>
                                          </p:val>
                                        </p:tav>
                                        <p:tav tm="100000">
                                          <p:val>
                                            <p:strVal val="#ppt_y"/>
                                          </p:val>
                                        </p:tav>
                                      </p:tavLst>
                                    </p:anim>
                                  </p:childTnLst>
                                </p:cTn>
                              </p:par>
                            </p:childTnLst>
                          </p:cTn>
                        </p:par>
                        <p:par>
                          <p:cTn id="58" fill="hold">
                            <p:stCondLst>
                              <p:cond delay="5150"/>
                            </p:stCondLst>
                            <p:childTnLst>
                              <p:par>
                                <p:cTn id="59" presetID="22" presetClass="entr" presetSubtype="1" fill="hold" grpId="0" nodeType="afterEffect">
                                  <p:stCondLst>
                                    <p:cond delay="0"/>
                                  </p:stCondLst>
                                  <p:childTnLst>
                                    <p:set>
                                      <p:cBhvr>
                                        <p:cTn id="60" dur="1" fill="hold">
                                          <p:stCondLst>
                                            <p:cond delay="0"/>
                                          </p:stCondLst>
                                        </p:cTn>
                                        <p:tgtEl>
                                          <p:spTgt spid="18446"/>
                                        </p:tgtEl>
                                        <p:attrNameLst>
                                          <p:attrName>style.visibility</p:attrName>
                                        </p:attrNameLst>
                                      </p:cBhvr>
                                      <p:to>
                                        <p:strVal val="visible"/>
                                      </p:to>
                                    </p:set>
                                    <p:animEffect transition="in" filter="wipe(up)">
                                      <p:cBhvr>
                                        <p:cTn id="61" dur="500"/>
                                        <p:tgtEl>
                                          <p:spTgt spid="18446"/>
                                        </p:tgtEl>
                                      </p:cBhvr>
                                    </p:animEffect>
                                  </p:childTnLst>
                                </p:cTn>
                              </p:par>
                            </p:childTnLst>
                          </p:cTn>
                        </p:par>
                        <p:par>
                          <p:cTn id="62" fill="hold">
                            <p:stCondLst>
                              <p:cond delay="5650"/>
                            </p:stCondLst>
                            <p:childTnLst>
                              <p:par>
                                <p:cTn id="63" presetID="47" presetClass="entr" presetSubtype="0" fill="hold" nodeType="afterEffect">
                                  <p:stCondLst>
                                    <p:cond delay="0"/>
                                  </p:stCondLst>
                                  <p:childTnLst>
                                    <p:set>
                                      <p:cBhvr>
                                        <p:cTn id="64" dur="1" fill="hold">
                                          <p:stCondLst>
                                            <p:cond delay="0"/>
                                          </p:stCondLst>
                                        </p:cTn>
                                        <p:tgtEl>
                                          <p:spTgt spid="20"/>
                                        </p:tgtEl>
                                        <p:attrNameLst>
                                          <p:attrName>style.visibility</p:attrName>
                                        </p:attrNameLst>
                                      </p:cBhvr>
                                      <p:to>
                                        <p:strVal val="visible"/>
                                      </p:to>
                                    </p:set>
                                    <p:animEffect transition="in" filter="fade">
                                      <p:cBhvr>
                                        <p:cTn id="65" dur="500"/>
                                        <p:tgtEl>
                                          <p:spTgt spid="20"/>
                                        </p:tgtEl>
                                      </p:cBhvr>
                                    </p:animEffect>
                                    <p:anim calcmode="lin" valueType="num">
                                      <p:cBhvr>
                                        <p:cTn id="66" dur="500" fill="hold"/>
                                        <p:tgtEl>
                                          <p:spTgt spid="20"/>
                                        </p:tgtEl>
                                        <p:attrNameLst>
                                          <p:attrName>ppt_x</p:attrName>
                                        </p:attrNameLst>
                                      </p:cBhvr>
                                      <p:tavLst>
                                        <p:tav tm="0">
                                          <p:val>
                                            <p:strVal val="#ppt_x"/>
                                          </p:val>
                                        </p:tav>
                                        <p:tav tm="100000">
                                          <p:val>
                                            <p:strVal val="#ppt_x"/>
                                          </p:val>
                                        </p:tav>
                                      </p:tavLst>
                                    </p:anim>
                                    <p:anim calcmode="lin" valueType="num">
                                      <p:cBhvr>
                                        <p:cTn id="67" dur="500" fill="hold"/>
                                        <p:tgtEl>
                                          <p:spTgt spid="20"/>
                                        </p:tgtEl>
                                        <p:attrNameLst>
                                          <p:attrName>ppt_y</p:attrName>
                                        </p:attrNameLst>
                                      </p:cBhvr>
                                      <p:tavLst>
                                        <p:tav tm="0">
                                          <p:val>
                                            <p:strVal val="#ppt_y-.1"/>
                                          </p:val>
                                        </p:tav>
                                        <p:tav tm="100000">
                                          <p:val>
                                            <p:strVal val="#ppt_y"/>
                                          </p:val>
                                        </p:tav>
                                      </p:tavLst>
                                    </p:anim>
                                  </p:childTnLst>
                                </p:cTn>
                              </p:par>
                            </p:childTnLst>
                          </p:cTn>
                        </p:par>
                        <p:par>
                          <p:cTn id="68" fill="hold">
                            <p:stCondLst>
                              <p:cond delay="6150"/>
                            </p:stCondLst>
                            <p:childTnLst>
                              <p:par>
                                <p:cTn id="69" presetID="22" presetClass="entr" presetSubtype="1" fill="hold" grpId="0" nodeType="afterEffect">
                                  <p:stCondLst>
                                    <p:cond delay="0"/>
                                  </p:stCondLst>
                                  <p:childTnLst>
                                    <p:set>
                                      <p:cBhvr>
                                        <p:cTn id="70" dur="1" fill="hold">
                                          <p:stCondLst>
                                            <p:cond delay="0"/>
                                          </p:stCondLst>
                                        </p:cTn>
                                        <p:tgtEl>
                                          <p:spTgt spid="18448"/>
                                        </p:tgtEl>
                                        <p:attrNameLst>
                                          <p:attrName>style.visibility</p:attrName>
                                        </p:attrNameLst>
                                      </p:cBhvr>
                                      <p:to>
                                        <p:strVal val="visible"/>
                                      </p:to>
                                    </p:set>
                                    <p:animEffect transition="in" filter="wipe(up)">
                                      <p:cBhvr>
                                        <p:cTn id="71" dur="500"/>
                                        <p:tgtEl>
                                          <p:spTgt spid="18448"/>
                                        </p:tgtEl>
                                      </p:cBhvr>
                                    </p:animEffect>
                                  </p:childTnLst>
                                </p:cTn>
                              </p:par>
                            </p:childTnLst>
                          </p:cTn>
                        </p:par>
                        <p:par>
                          <p:cTn id="72" fill="hold">
                            <p:stCondLst>
                              <p:cond delay="6650"/>
                            </p:stCondLst>
                            <p:childTnLst>
                              <p:par>
                                <p:cTn id="73" presetID="22" presetClass="entr" presetSubtype="2" fill="hold" nodeType="afterEffect">
                                  <p:stCondLst>
                                    <p:cond delay="0"/>
                                  </p:stCondLst>
                                  <p:childTnLst>
                                    <p:set>
                                      <p:cBhvr>
                                        <p:cTn id="74" dur="1" fill="hold">
                                          <p:stCondLst>
                                            <p:cond delay="0"/>
                                          </p:stCondLst>
                                        </p:cTn>
                                        <p:tgtEl>
                                          <p:spTgt spid="23"/>
                                        </p:tgtEl>
                                        <p:attrNameLst>
                                          <p:attrName>style.visibility</p:attrName>
                                        </p:attrNameLst>
                                      </p:cBhvr>
                                      <p:to>
                                        <p:strVal val="visible"/>
                                      </p:to>
                                    </p:set>
                                    <p:animEffect transition="in" filter="wipe(right)">
                                      <p:cBhvr>
                                        <p:cTn id="75" dur="500"/>
                                        <p:tgtEl>
                                          <p:spTgt spid="23"/>
                                        </p:tgtEl>
                                      </p:cBhvr>
                                    </p:animEffect>
                                  </p:childTnLst>
                                </p:cTn>
                              </p:par>
                            </p:childTnLst>
                          </p:cTn>
                        </p:par>
                        <p:par>
                          <p:cTn id="76" fill="hold">
                            <p:stCondLst>
                              <p:cond delay="7150"/>
                            </p:stCondLst>
                            <p:childTnLst>
                              <p:par>
                                <p:cTn id="77" presetID="22" presetClass="entr" presetSubtype="2" fill="hold" grpId="0" nodeType="afterEffect">
                                  <p:stCondLst>
                                    <p:cond delay="0"/>
                                  </p:stCondLst>
                                  <p:childTnLst>
                                    <p:set>
                                      <p:cBhvr>
                                        <p:cTn id="78" dur="1" fill="hold">
                                          <p:stCondLst>
                                            <p:cond delay="0"/>
                                          </p:stCondLst>
                                        </p:cTn>
                                        <p:tgtEl>
                                          <p:spTgt spid="3"/>
                                        </p:tgtEl>
                                        <p:attrNameLst>
                                          <p:attrName>style.visibility</p:attrName>
                                        </p:attrNameLst>
                                      </p:cBhvr>
                                      <p:to>
                                        <p:strVal val="visible"/>
                                      </p:to>
                                    </p:set>
                                    <p:animEffect transition="in" filter="wipe(right)">
                                      <p:cBhvr>
                                        <p:cTn id="7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0" grpId="0"/>
      <p:bldP spid="18442" grpId="0"/>
      <p:bldP spid="18446" grpId="0"/>
      <p:bldP spid="18448" grpId="0"/>
      <p:bldP spid="18450" grpId="0"/>
      <p:bldP spid="3"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733736" y="943404"/>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危险源辨识与风险评价流程</a:t>
            </a:r>
          </a:p>
        </p:txBody>
      </p:sp>
      <p:sp>
        <p:nvSpPr>
          <p:cNvPr id="41995" name="Text Box 18"/>
          <p:cNvSpPr txBox="1"/>
          <p:nvPr/>
        </p:nvSpPr>
        <p:spPr>
          <a:xfrm>
            <a:off x="1785076" y="1754587"/>
            <a:ext cx="3417093" cy="482412"/>
          </a:xfrm>
          <a:prstGeom prst="rect">
            <a:avLst/>
          </a:prstGeom>
          <a:solidFill>
            <a:srgbClr val="7F7F7F">
              <a:alpha val="50000"/>
            </a:srgbClr>
          </a:solidFill>
          <a:ln w="28575" cap="flat" cmpd="sng">
            <a:solidFill>
              <a:srgbClr val="7F7F7F"/>
            </a:solidFill>
            <a:prstDash val="solid"/>
            <a:miter/>
            <a:headEnd type="none" w="med" len="med"/>
            <a:tailEnd type="none" w="med" len="med"/>
          </a:ln>
        </p:spPr>
        <p:txBody>
          <a:bodyPr lIns="92047" tIns="46024" rIns="92047" bIns="46024" anchor="t">
            <a:spAutoFit/>
          </a:bodyPr>
          <a:lstStyle/>
          <a:p>
            <a:pPr algn="ctr" defTabSz="920750">
              <a:spcBef>
                <a:spcPct val="50000"/>
              </a:spcBef>
            </a:pPr>
            <a:r>
              <a:rPr lang="zh-CN" altLang="en-US" sz="2530" b="1" dirty="0">
                <a:solidFill>
                  <a:schemeClr val="bg1"/>
                </a:solidFill>
                <a:latin typeface="Times New Roman" panose="02020603050405020304" pitchFamily="18" charset="0"/>
                <a:ea typeface="微软雅黑" panose="020B0503020204020204" pitchFamily="34" charset="-122"/>
              </a:rPr>
              <a:t>划分作业活动</a:t>
            </a:r>
          </a:p>
        </p:txBody>
      </p:sp>
      <p:sp>
        <p:nvSpPr>
          <p:cNvPr id="41996" name="Text Box 19"/>
          <p:cNvSpPr txBox="1"/>
          <p:nvPr/>
        </p:nvSpPr>
        <p:spPr>
          <a:xfrm>
            <a:off x="1785076" y="2611790"/>
            <a:ext cx="3417093" cy="482412"/>
          </a:xfrm>
          <a:prstGeom prst="rect">
            <a:avLst/>
          </a:prstGeom>
          <a:solidFill>
            <a:srgbClr val="7F7F7F">
              <a:alpha val="50000"/>
            </a:srgbClr>
          </a:solidFill>
          <a:ln w="28575" cap="flat" cmpd="sng">
            <a:solidFill>
              <a:srgbClr val="7F7F7F"/>
            </a:solidFill>
            <a:prstDash val="solid"/>
            <a:miter/>
            <a:headEnd type="none" w="med" len="med"/>
            <a:tailEnd type="none" w="med" len="med"/>
          </a:ln>
        </p:spPr>
        <p:txBody>
          <a:bodyPr lIns="92047" tIns="46024" rIns="92047" bIns="46024" anchor="t">
            <a:spAutoFit/>
          </a:bodyPr>
          <a:lstStyle/>
          <a:p>
            <a:pPr algn="ctr" defTabSz="920750">
              <a:spcBef>
                <a:spcPct val="50000"/>
              </a:spcBef>
            </a:pPr>
            <a:r>
              <a:rPr lang="zh-CN" altLang="en-US" sz="2530" b="1" dirty="0">
                <a:solidFill>
                  <a:schemeClr val="bg1"/>
                </a:solidFill>
                <a:latin typeface="Times New Roman" panose="02020603050405020304" pitchFamily="18" charset="0"/>
                <a:ea typeface="微软雅黑" panose="020B0503020204020204" pitchFamily="34" charset="-122"/>
              </a:rPr>
              <a:t>辨识危险源</a:t>
            </a:r>
          </a:p>
        </p:txBody>
      </p:sp>
      <p:sp>
        <p:nvSpPr>
          <p:cNvPr id="41997" name="Text Box 20"/>
          <p:cNvSpPr txBox="1"/>
          <p:nvPr/>
        </p:nvSpPr>
        <p:spPr>
          <a:xfrm>
            <a:off x="1785076" y="3500804"/>
            <a:ext cx="3417093" cy="482412"/>
          </a:xfrm>
          <a:prstGeom prst="rect">
            <a:avLst/>
          </a:prstGeom>
          <a:solidFill>
            <a:srgbClr val="7F7F7F">
              <a:alpha val="50000"/>
            </a:srgbClr>
          </a:solidFill>
          <a:ln w="28575" cap="flat" cmpd="sng">
            <a:solidFill>
              <a:srgbClr val="7F7F7F"/>
            </a:solidFill>
            <a:prstDash val="solid"/>
            <a:miter/>
            <a:headEnd type="none" w="med" len="med"/>
            <a:tailEnd type="none" w="med" len="med"/>
          </a:ln>
        </p:spPr>
        <p:txBody>
          <a:bodyPr lIns="92047" tIns="46024" rIns="92047" bIns="46024" anchor="t">
            <a:spAutoFit/>
          </a:bodyPr>
          <a:lstStyle/>
          <a:p>
            <a:pPr algn="ctr" defTabSz="920750">
              <a:spcBef>
                <a:spcPct val="50000"/>
              </a:spcBef>
            </a:pPr>
            <a:r>
              <a:rPr lang="zh-CN" altLang="en-US" sz="2530" b="1" dirty="0">
                <a:solidFill>
                  <a:schemeClr val="bg1"/>
                </a:solidFill>
                <a:latin typeface="Times New Roman" panose="02020603050405020304" pitchFamily="18" charset="0"/>
                <a:ea typeface="微软雅黑" panose="020B0503020204020204" pitchFamily="34" charset="-122"/>
              </a:rPr>
              <a:t>确定风险</a:t>
            </a:r>
          </a:p>
        </p:txBody>
      </p:sp>
      <p:sp>
        <p:nvSpPr>
          <p:cNvPr id="41998" name="Text Box 21"/>
          <p:cNvSpPr txBox="1"/>
          <p:nvPr/>
        </p:nvSpPr>
        <p:spPr>
          <a:xfrm>
            <a:off x="1785076" y="4359681"/>
            <a:ext cx="3417093" cy="482412"/>
          </a:xfrm>
          <a:prstGeom prst="rect">
            <a:avLst/>
          </a:prstGeom>
          <a:solidFill>
            <a:srgbClr val="7F7F7F">
              <a:alpha val="50000"/>
            </a:srgbClr>
          </a:solidFill>
          <a:ln w="28575" cap="flat" cmpd="sng">
            <a:solidFill>
              <a:srgbClr val="7F7F7F"/>
            </a:solidFill>
            <a:prstDash val="solid"/>
            <a:miter/>
            <a:headEnd type="none" w="med" len="med"/>
            <a:tailEnd type="none" w="med" len="med"/>
          </a:ln>
        </p:spPr>
        <p:txBody>
          <a:bodyPr lIns="92047" tIns="46024" rIns="92047" bIns="46024" anchor="t">
            <a:spAutoFit/>
          </a:bodyPr>
          <a:lstStyle/>
          <a:p>
            <a:pPr algn="ctr" defTabSz="920750">
              <a:spcBef>
                <a:spcPct val="50000"/>
              </a:spcBef>
            </a:pPr>
            <a:r>
              <a:rPr lang="zh-CN" altLang="en-US" sz="2530" b="1" dirty="0">
                <a:solidFill>
                  <a:schemeClr val="bg1"/>
                </a:solidFill>
                <a:latin typeface="Times New Roman" panose="02020603050405020304" pitchFamily="18" charset="0"/>
                <a:ea typeface="微软雅黑" panose="020B0503020204020204" pitchFamily="34" charset="-122"/>
              </a:rPr>
              <a:t>确定风险是否可承受</a:t>
            </a:r>
          </a:p>
        </p:txBody>
      </p:sp>
      <p:sp>
        <p:nvSpPr>
          <p:cNvPr id="41999" name="Text Box 22"/>
          <p:cNvSpPr txBox="1"/>
          <p:nvPr/>
        </p:nvSpPr>
        <p:spPr>
          <a:xfrm>
            <a:off x="1785076" y="5191771"/>
            <a:ext cx="3417093" cy="482412"/>
          </a:xfrm>
          <a:prstGeom prst="rect">
            <a:avLst/>
          </a:prstGeom>
          <a:solidFill>
            <a:srgbClr val="7F7F7F">
              <a:alpha val="50000"/>
            </a:srgbClr>
          </a:solidFill>
          <a:ln w="28575" cap="flat" cmpd="sng">
            <a:solidFill>
              <a:srgbClr val="7F7F7F"/>
            </a:solidFill>
            <a:prstDash val="solid"/>
            <a:miter/>
            <a:headEnd type="none" w="med" len="med"/>
            <a:tailEnd type="none" w="med" len="med"/>
          </a:ln>
        </p:spPr>
        <p:txBody>
          <a:bodyPr lIns="92047" tIns="46024" rIns="92047" bIns="46024" anchor="t">
            <a:spAutoFit/>
          </a:bodyPr>
          <a:lstStyle/>
          <a:p>
            <a:pPr algn="ctr" defTabSz="920750">
              <a:spcBef>
                <a:spcPct val="50000"/>
              </a:spcBef>
            </a:pPr>
            <a:r>
              <a:rPr lang="zh-CN" altLang="en-US" sz="2530" b="1" dirty="0">
                <a:solidFill>
                  <a:schemeClr val="bg1"/>
                </a:solidFill>
                <a:latin typeface="Times New Roman" panose="02020603050405020304" pitchFamily="18" charset="0"/>
                <a:ea typeface="微软雅黑" panose="020B0503020204020204" pitchFamily="34" charset="-122"/>
              </a:rPr>
              <a:t>制定风险控制措施计划</a:t>
            </a:r>
          </a:p>
        </p:txBody>
      </p:sp>
      <p:sp>
        <p:nvSpPr>
          <p:cNvPr id="42000" name="Text Box 23"/>
          <p:cNvSpPr txBox="1"/>
          <p:nvPr/>
        </p:nvSpPr>
        <p:spPr>
          <a:xfrm>
            <a:off x="1368195" y="6033905"/>
            <a:ext cx="4175516" cy="482412"/>
          </a:xfrm>
          <a:prstGeom prst="rect">
            <a:avLst/>
          </a:prstGeom>
          <a:solidFill>
            <a:srgbClr val="7F7F7F">
              <a:alpha val="50000"/>
            </a:srgbClr>
          </a:solidFill>
          <a:ln w="28575" cap="flat" cmpd="sng">
            <a:solidFill>
              <a:srgbClr val="7F7F7F"/>
            </a:solidFill>
            <a:prstDash val="solid"/>
            <a:miter/>
            <a:headEnd type="none" w="med" len="med"/>
            <a:tailEnd type="none" w="med" len="med"/>
          </a:ln>
        </p:spPr>
        <p:txBody>
          <a:bodyPr lIns="92047" tIns="46024" rIns="92047" bIns="46024" anchor="t">
            <a:spAutoFit/>
          </a:bodyPr>
          <a:lstStyle/>
          <a:p>
            <a:pPr algn="ctr" defTabSz="920750">
              <a:spcBef>
                <a:spcPct val="50000"/>
              </a:spcBef>
            </a:pPr>
            <a:r>
              <a:rPr lang="zh-CN" altLang="en-US" sz="2530" b="1" dirty="0">
                <a:solidFill>
                  <a:schemeClr val="bg1"/>
                </a:solidFill>
                <a:latin typeface="Times New Roman" panose="02020603050405020304" pitchFamily="18" charset="0"/>
                <a:ea typeface="微软雅黑" panose="020B0503020204020204" pitchFamily="34" charset="-122"/>
              </a:rPr>
              <a:t>评审风险控制计划的充分性</a:t>
            </a:r>
          </a:p>
        </p:txBody>
      </p:sp>
      <p:sp>
        <p:nvSpPr>
          <p:cNvPr id="42001" name="Line 24"/>
          <p:cNvSpPr/>
          <p:nvPr/>
        </p:nvSpPr>
        <p:spPr>
          <a:xfrm>
            <a:off x="3484415" y="2225045"/>
            <a:ext cx="0" cy="380048"/>
          </a:xfrm>
          <a:prstGeom prst="line">
            <a:avLst/>
          </a:prstGeom>
          <a:ln w="38100" cap="flat" cmpd="sng">
            <a:solidFill>
              <a:schemeClr val="tx2"/>
            </a:solidFill>
            <a:prstDash val="sysDot"/>
            <a:round/>
            <a:headEnd type="none" w="med" len="med"/>
            <a:tailEnd type="triangle" w="lg" len="lg"/>
          </a:ln>
        </p:spPr>
      </p:sp>
      <p:sp>
        <p:nvSpPr>
          <p:cNvPr id="2" name="Line 24"/>
          <p:cNvSpPr/>
          <p:nvPr/>
        </p:nvSpPr>
        <p:spPr>
          <a:xfrm>
            <a:off x="3484415" y="3097316"/>
            <a:ext cx="0" cy="380049"/>
          </a:xfrm>
          <a:prstGeom prst="line">
            <a:avLst/>
          </a:prstGeom>
          <a:ln w="38100" cap="flat" cmpd="sng">
            <a:solidFill>
              <a:schemeClr val="tx2"/>
            </a:solidFill>
            <a:prstDash val="sysDot"/>
            <a:round/>
            <a:headEnd type="none" w="med" len="med"/>
            <a:tailEnd type="triangle" w="lg" len="lg"/>
          </a:ln>
        </p:spPr>
      </p:sp>
      <p:sp>
        <p:nvSpPr>
          <p:cNvPr id="3" name="Line 24"/>
          <p:cNvSpPr/>
          <p:nvPr/>
        </p:nvSpPr>
        <p:spPr>
          <a:xfrm>
            <a:off x="3484415" y="3961216"/>
            <a:ext cx="0" cy="378375"/>
          </a:xfrm>
          <a:prstGeom prst="line">
            <a:avLst/>
          </a:prstGeom>
          <a:ln w="38100" cap="flat" cmpd="sng">
            <a:solidFill>
              <a:schemeClr val="tx2"/>
            </a:solidFill>
            <a:prstDash val="sysDot"/>
            <a:round/>
            <a:headEnd type="none" w="med" len="med"/>
            <a:tailEnd type="triangle" w="lg" len="lg"/>
          </a:ln>
        </p:spPr>
      </p:sp>
      <p:sp>
        <p:nvSpPr>
          <p:cNvPr id="5" name="Line 24"/>
          <p:cNvSpPr/>
          <p:nvPr/>
        </p:nvSpPr>
        <p:spPr>
          <a:xfrm>
            <a:off x="3484415" y="4811722"/>
            <a:ext cx="0" cy="380049"/>
          </a:xfrm>
          <a:prstGeom prst="line">
            <a:avLst/>
          </a:prstGeom>
          <a:ln w="38100" cap="flat" cmpd="sng">
            <a:solidFill>
              <a:schemeClr val="tx2"/>
            </a:solidFill>
            <a:prstDash val="sysDot"/>
            <a:round/>
            <a:headEnd type="none" w="med" len="med"/>
            <a:tailEnd type="triangle" w="lg" len="lg"/>
          </a:ln>
        </p:spPr>
      </p:sp>
      <p:sp>
        <p:nvSpPr>
          <p:cNvPr id="6" name="Line 24"/>
          <p:cNvSpPr/>
          <p:nvPr/>
        </p:nvSpPr>
        <p:spPr>
          <a:xfrm>
            <a:off x="3455952" y="5653857"/>
            <a:ext cx="0" cy="380048"/>
          </a:xfrm>
          <a:prstGeom prst="line">
            <a:avLst/>
          </a:prstGeom>
          <a:ln w="38100" cap="flat" cmpd="sng">
            <a:solidFill>
              <a:schemeClr val="tx2"/>
            </a:solidFill>
            <a:prstDash val="sysDot"/>
            <a:round/>
            <a:headEnd type="none" w="med" len="med"/>
            <a:tailEnd type="triangle" w="lg" len="lg"/>
          </a:ln>
        </p:spPr>
      </p:sp>
      <p:cxnSp>
        <p:nvCxnSpPr>
          <p:cNvPr id="7" name="直接连接符 6"/>
          <p:cNvCxnSpPr/>
          <p:nvPr/>
        </p:nvCxnSpPr>
        <p:spPr>
          <a:xfrm>
            <a:off x="5867171" y="1643755"/>
            <a:ext cx="0" cy="5012628"/>
          </a:xfrm>
          <a:prstGeom prst="line">
            <a:avLst/>
          </a:prstGeom>
          <a:ln w="25400">
            <a:solidFill>
              <a:schemeClr val="tx2"/>
            </a:solidFill>
            <a:prstDash val="dash"/>
          </a:ln>
        </p:spPr>
        <p:style>
          <a:lnRef idx="1">
            <a:srgbClr val="4F81BD"/>
          </a:lnRef>
          <a:fillRef idx="0">
            <a:srgbClr val="4F81BD"/>
          </a:fillRef>
          <a:effectRef idx="0">
            <a:srgbClr val="4F81BD"/>
          </a:effectRef>
          <a:fontRef idx="minor">
            <a:sysClr val="windowText" lastClr="000000"/>
          </a:fontRef>
        </p:style>
      </p:cxnSp>
      <p:sp>
        <p:nvSpPr>
          <p:cNvPr id="8" name="五边形 7"/>
          <p:cNvSpPr/>
          <p:nvPr/>
        </p:nvSpPr>
        <p:spPr>
          <a:xfrm flipH="1">
            <a:off x="6190965" y="2524731"/>
            <a:ext cx="6667432" cy="638214"/>
          </a:xfrm>
          <a:prstGeom prst="homePlate">
            <a:avLst/>
          </a:prstGeom>
          <a:solidFill>
            <a:schemeClr val="accent6"/>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sp>
        <p:nvSpPr>
          <p:cNvPr id="9" name="五边形 8"/>
          <p:cNvSpPr/>
          <p:nvPr/>
        </p:nvSpPr>
        <p:spPr>
          <a:xfrm flipH="1">
            <a:off x="7130541" y="3283490"/>
            <a:ext cx="5727857" cy="638214"/>
          </a:xfrm>
          <a:prstGeom prst="homePlate">
            <a:avLst/>
          </a:prstGeom>
          <a:solidFill>
            <a:schemeClr val="tx2"/>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sp>
        <p:nvSpPr>
          <p:cNvPr id="10" name="五边形 9"/>
          <p:cNvSpPr/>
          <p:nvPr/>
        </p:nvSpPr>
        <p:spPr>
          <a:xfrm flipH="1">
            <a:off x="7711161" y="4041579"/>
            <a:ext cx="5147236" cy="638214"/>
          </a:xfrm>
          <a:prstGeom prst="homePlate">
            <a:avLst/>
          </a:prstGeom>
          <a:solidFill>
            <a:schemeClr val="bg1">
              <a:lumMod val="50000"/>
            </a:schemeClr>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sp>
        <p:nvSpPr>
          <p:cNvPr id="11" name="五边形 10"/>
          <p:cNvSpPr/>
          <p:nvPr/>
        </p:nvSpPr>
        <p:spPr>
          <a:xfrm flipH="1">
            <a:off x="8317900" y="4800337"/>
            <a:ext cx="4540497" cy="638214"/>
          </a:xfrm>
          <a:prstGeom prst="homePlate">
            <a:avLst/>
          </a:prstGeom>
          <a:solidFill>
            <a:srgbClr val="92D050"/>
          </a:solidFill>
          <a:ln>
            <a:noFill/>
          </a:ln>
        </p:spPr>
        <p:style>
          <a:lnRef idx="2">
            <a:srgbClr val="5B9BD5">
              <a:shade val="50000"/>
            </a:srgbClr>
          </a:lnRef>
          <a:fillRef idx="1">
            <a:srgbClr val="5B9BD5"/>
          </a:fillRef>
          <a:effectRef idx="0">
            <a:srgbClr val="5B9BD5"/>
          </a:effectRef>
          <a:fontRef idx="minor">
            <a:sysClr val="window" lastClr="FFFFFF"/>
          </a:fontRef>
        </p:style>
        <p:txBody>
          <a:bodyPr rtlCol="0" anchor="ctr"/>
          <a:lstStyle/>
          <a:p>
            <a:pPr algn="ctr" fontAlgn="base"/>
            <a:endParaRPr lang="zh-CN" altLang="en-US" sz="2110" noProof="1"/>
          </a:p>
        </p:txBody>
      </p:sp>
      <p:sp>
        <p:nvSpPr>
          <p:cNvPr id="205834" name="矩形 10"/>
          <p:cNvSpPr/>
          <p:nvPr/>
        </p:nvSpPr>
        <p:spPr>
          <a:xfrm flipH="1">
            <a:off x="6359728" y="2630542"/>
            <a:ext cx="6779270" cy="416909"/>
          </a:xfrm>
          <a:prstGeom prst="rect">
            <a:avLst/>
          </a:prstGeom>
          <a:noFill/>
          <a:ln w="9525">
            <a:noFill/>
          </a:ln>
        </p:spPr>
        <p:txBody>
          <a:bodyPr wrap="square" anchor="t">
            <a:spAutoFit/>
          </a:bodyPr>
          <a:lstStyle/>
          <a:p>
            <a:r>
              <a:rPr lang="zh-CN" altLang="en-US" sz="2110" b="1" dirty="0">
                <a:solidFill>
                  <a:schemeClr val="bg1"/>
                </a:solidFill>
                <a:latin typeface="微软雅黑" panose="020B0503020204020204" pitchFamily="34" charset="-122"/>
                <a:ea typeface="微软雅黑" panose="020B0503020204020204" pitchFamily="34" charset="-122"/>
              </a:rPr>
              <a:t>三</a:t>
            </a:r>
            <a:r>
              <a:rPr lang="en-US" altLang="zh-CN" sz="2110" b="1">
                <a:solidFill>
                  <a:schemeClr val="bg1"/>
                </a:solidFill>
                <a:latin typeface="微软雅黑" panose="020B0503020204020204" pitchFamily="34" charset="-122"/>
                <a:ea typeface="微软雅黑" panose="020B0503020204020204" pitchFamily="34" charset="-122"/>
              </a:rPr>
              <a:t>E</a:t>
            </a:r>
            <a:r>
              <a:rPr lang="zh-CN" altLang="en-US" sz="2110" b="1" dirty="0">
                <a:solidFill>
                  <a:schemeClr val="bg1"/>
                </a:solidFill>
                <a:latin typeface="微软雅黑" panose="020B0503020204020204" pitchFamily="34" charset="-122"/>
                <a:ea typeface="微软雅黑" panose="020B0503020204020204" pitchFamily="34" charset="-122"/>
              </a:rPr>
              <a:t>是防止事故的三根支柱，三者相辅相成，缺一不可</a:t>
            </a:r>
          </a:p>
        </p:txBody>
      </p:sp>
      <p:sp>
        <p:nvSpPr>
          <p:cNvPr id="205835" name="矩形 11"/>
          <p:cNvSpPr/>
          <p:nvPr/>
        </p:nvSpPr>
        <p:spPr>
          <a:xfrm flipH="1">
            <a:off x="7458018" y="3424124"/>
            <a:ext cx="5400379" cy="384464"/>
          </a:xfrm>
          <a:prstGeom prst="rect">
            <a:avLst/>
          </a:prstGeom>
          <a:noFill/>
          <a:ln w="9525">
            <a:noFill/>
          </a:ln>
        </p:spPr>
        <p:txBody>
          <a:bodyPr wrap="square" anchor="t">
            <a:spAutoFit/>
          </a:bodyPr>
          <a:lstStyle/>
          <a:p>
            <a:pPr algn="ctr">
              <a:lnSpc>
                <a:spcPct val="90000"/>
              </a:lnSpc>
            </a:pPr>
            <a:r>
              <a:rPr lang="zh-CN" altLang="en-US" sz="2110" b="1" dirty="0">
                <a:solidFill>
                  <a:schemeClr val="bg1"/>
                </a:solidFill>
                <a:latin typeface="微软雅黑" panose="020B0503020204020204" pitchFamily="34" charset="-122"/>
                <a:ea typeface="微软雅黑" panose="020B0503020204020204" pitchFamily="34" charset="-122"/>
              </a:rPr>
              <a:t>技术（</a:t>
            </a:r>
            <a:r>
              <a:rPr lang="en-US" altLang="zh-CN" sz="2110" b="1">
                <a:solidFill>
                  <a:schemeClr val="bg1"/>
                </a:solidFill>
                <a:latin typeface="微软雅黑" panose="020B0503020204020204" pitchFamily="34" charset="-122"/>
                <a:ea typeface="微软雅黑" panose="020B0503020204020204" pitchFamily="34" charset="-122"/>
              </a:rPr>
              <a:t>Engineering)</a:t>
            </a:r>
            <a:endParaRPr lang="en-US" altLang="zh-CN" sz="2110" b="1" dirty="0">
              <a:solidFill>
                <a:schemeClr val="bg1"/>
              </a:solidFill>
              <a:latin typeface="微软雅黑" panose="020B0503020204020204" pitchFamily="34" charset="-122"/>
              <a:ea typeface="微软雅黑" panose="020B0503020204020204" pitchFamily="34" charset="-122"/>
            </a:endParaRPr>
          </a:p>
        </p:txBody>
      </p:sp>
      <p:sp>
        <p:nvSpPr>
          <p:cNvPr id="205836" name="矩形 12"/>
          <p:cNvSpPr/>
          <p:nvPr/>
        </p:nvSpPr>
        <p:spPr>
          <a:xfrm flipH="1">
            <a:off x="8072124" y="4152077"/>
            <a:ext cx="4681132" cy="416909"/>
          </a:xfrm>
          <a:prstGeom prst="rect">
            <a:avLst/>
          </a:prstGeom>
          <a:noFill/>
          <a:ln w="9525">
            <a:noFill/>
          </a:ln>
        </p:spPr>
        <p:txBody>
          <a:bodyPr wrap="square" anchor="t">
            <a:spAutoFit/>
          </a:bodyPr>
          <a:lstStyle/>
          <a:p>
            <a:pPr algn="ctr"/>
            <a:r>
              <a:rPr lang="zh-CN" altLang="en-US" sz="2110" b="1" dirty="0">
                <a:solidFill>
                  <a:schemeClr val="bg1"/>
                </a:solidFill>
                <a:latin typeface="微软雅黑" panose="020B0503020204020204" pitchFamily="34" charset="-122"/>
                <a:ea typeface="微软雅黑" panose="020B0503020204020204" pitchFamily="34" charset="-122"/>
              </a:rPr>
              <a:t>教育 </a:t>
            </a:r>
            <a:r>
              <a:rPr lang="en-US" altLang="zh-CN" sz="2110" b="1">
                <a:solidFill>
                  <a:schemeClr val="bg1"/>
                </a:solidFill>
                <a:latin typeface="微软雅黑" panose="020B0503020204020204" pitchFamily="34" charset="-122"/>
                <a:ea typeface="微软雅黑" panose="020B0503020204020204" pitchFamily="34" charset="-122"/>
              </a:rPr>
              <a:t>(Education)</a:t>
            </a:r>
            <a:endParaRPr lang="en-US" altLang="zh-CN" sz="2110" b="1" dirty="0">
              <a:solidFill>
                <a:schemeClr val="bg1"/>
              </a:solidFill>
              <a:latin typeface="微软雅黑" panose="020B0503020204020204" pitchFamily="34" charset="-122"/>
              <a:ea typeface="微软雅黑" panose="020B0503020204020204" pitchFamily="34" charset="-122"/>
            </a:endParaRPr>
          </a:p>
        </p:txBody>
      </p:sp>
      <p:sp>
        <p:nvSpPr>
          <p:cNvPr id="205837" name="矩形 13"/>
          <p:cNvSpPr/>
          <p:nvPr/>
        </p:nvSpPr>
        <p:spPr>
          <a:xfrm flipH="1">
            <a:off x="8768602" y="4930926"/>
            <a:ext cx="4089796" cy="416909"/>
          </a:xfrm>
          <a:prstGeom prst="rect">
            <a:avLst/>
          </a:prstGeom>
          <a:noFill/>
          <a:ln w="9525">
            <a:noFill/>
          </a:ln>
        </p:spPr>
        <p:txBody>
          <a:bodyPr wrap="square" anchor="t">
            <a:spAutoFit/>
          </a:bodyPr>
          <a:lstStyle/>
          <a:p>
            <a:pPr algn="ctr"/>
            <a:r>
              <a:rPr lang="zh-CN" altLang="en-US" sz="2110" b="1" dirty="0">
                <a:solidFill>
                  <a:schemeClr val="bg1"/>
                </a:solidFill>
                <a:latin typeface="微软雅黑" panose="020B0503020204020204" pitchFamily="34" charset="-122"/>
                <a:ea typeface="微软雅黑" panose="020B0503020204020204" pitchFamily="34" charset="-122"/>
              </a:rPr>
              <a:t>管理 </a:t>
            </a:r>
            <a:r>
              <a:rPr lang="en-US" altLang="zh-CN" sz="2110" b="1">
                <a:solidFill>
                  <a:schemeClr val="bg1"/>
                </a:solidFill>
                <a:latin typeface="微软雅黑" panose="020B0503020204020204" pitchFamily="34" charset="-122"/>
                <a:ea typeface="微软雅黑" panose="020B0503020204020204" pitchFamily="34" charset="-122"/>
              </a:rPr>
              <a:t>(Enforcement)</a:t>
            </a:r>
            <a:endParaRPr lang="en-US" altLang="zh-CN" sz="2110" b="1" dirty="0">
              <a:solidFill>
                <a:schemeClr val="bg1"/>
              </a:solidFill>
              <a:latin typeface="微软雅黑" panose="020B0503020204020204" pitchFamily="34" charset="-122"/>
              <a:ea typeface="微软雅黑" panose="020B0503020204020204" pitchFamily="34" charset="-122"/>
            </a:endParaRPr>
          </a:p>
        </p:txBody>
      </p:sp>
      <p:sp>
        <p:nvSpPr>
          <p:cNvPr id="25"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1" nodeType="afterEffect">
                                  <p:stCondLst>
                                    <p:cond delay="0"/>
                                  </p:stCondLst>
                                  <p:childTnLst>
                                    <p:set>
                                      <p:cBhvr>
                                        <p:cTn id="6" dur="1" fill="hold">
                                          <p:stCondLst>
                                            <p:cond delay="0"/>
                                          </p:stCondLst>
                                        </p:cTn>
                                        <p:tgtEl>
                                          <p:spTgt spid="41995"/>
                                        </p:tgtEl>
                                        <p:attrNameLst>
                                          <p:attrName>style.visibility</p:attrName>
                                        </p:attrNameLst>
                                      </p:cBhvr>
                                      <p:to>
                                        <p:strVal val="visible"/>
                                      </p:to>
                                    </p:set>
                                    <p:animEffect transition="in" filter="fade">
                                      <p:cBhvr>
                                        <p:cTn id="7" dur="500"/>
                                        <p:tgtEl>
                                          <p:spTgt spid="41995"/>
                                        </p:tgtEl>
                                      </p:cBhvr>
                                    </p:animEffect>
                                    <p:anim calcmode="lin" valueType="num">
                                      <p:cBhvr>
                                        <p:cTn id="8" dur="500" fill="hold"/>
                                        <p:tgtEl>
                                          <p:spTgt spid="41995"/>
                                        </p:tgtEl>
                                        <p:attrNameLst>
                                          <p:attrName>ppt_x</p:attrName>
                                        </p:attrNameLst>
                                      </p:cBhvr>
                                      <p:tavLst>
                                        <p:tav tm="0">
                                          <p:val>
                                            <p:strVal val="#ppt_x"/>
                                          </p:val>
                                        </p:tav>
                                        <p:tav tm="100000">
                                          <p:val>
                                            <p:strVal val="#ppt_x"/>
                                          </p:val>
                                        </p:tav>
                                      </p:tavLst>
                                    </p:anim>
                                    <p:anim calcmode="lin" valueType="num">
                                      <p:cBhvr>
                                        <p:cTn id="9" dur="500" fill="hold"/>
                                        <p:tgtEl>
                                          <p:spTgt spid="41995"/>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7" presetClass="entr" presetSubtype="0" fill="hold" nodeType="afterEffect">
                                  <p:stCondLst>
                                    <p:cond delay="0"/>
                                  </p:stCondLst>
                                  <p:childTnLst>
                                    <p:set>
                                      <p:cBhvr>
                                        <p:cTn id="12" dur="1" fill="hold">
                                          <p:stCondLst>
                                            <p:cond delay="0"/>
                                          </p:stCondLst>
                                        </p:cTn>
                                        <p:tgtEl>
                                          <p:spTgt spid="42001"/>
                                        </p:tgtEl>
                                        <p:attrNameLst>
                                          <p:attrName>style.visibility</p:attrName>
                                        </p:attrNameLst>
                                      </p:cBhvr>
                                      <p:to>
                                        <p:strVal val="visible"/>
                                      </p:to>
                                    </p:set>
                                    <p:animEffect transition="in" filter="fade">
                                      <p:cBhvr>
                                        <p:cTn id="13" dur="500"/>
                                        <p:tgtEl>
                                          <p:spTgt spid="42001"/>
                                        </p:tgtEl>
                                      </p:cBhvr>
                                    </p:animEffect>
                                    <p:anim calcmode="lin" valueType="num">
                                      <p:cBhvr>
                                        <p:cTn id="14" dur="500" fill="hold"/>
                                        <p:tgtEl>
                                          <p:spTgt spid="42001"/>
                                        </p:tgtEl>
                                        <p:attrNameLst>
                                          <p:attrName>ppt_x</p:attrName>
                                        </p:attrNameLst>
                                      </p:cBhvr>
                                      <p:tavLst>
                                        <p:tav tm="0">
                                          <p:val>
                                            <p:strVal val="#ppt_x"/>
                                          </p:val>
                                        </p:tav>
                                        <p:tav tm="100000">
                                          <p:val>
                                            <p:strVal val="#ppt_x"/>
                                          </p:val>
                                        </p:tav>
                                      </p:tavLst>
                                    </p:anim>
                                    <p:anim calcmode="lin" valueType="num">
                                      <p:cBhvr>
                                        <p:cTn id="15" dur="500" fill="hold"/>
                                        <p:tgtEl>
                                          <p:spTgt spid="42001"/>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7" presetClass="entr" presetSubtype="0" fill="hold" grpId="0" nodeType="afterEffect">
                                  <p:stCondLst>
                                    <p:cond delay="0"/>
                                  </p:stCondLst>
                                  <p:childTnLst>
                                    <p:set>
                                      <p:cBhvr>
                                        <p:cTn id="18" dur="1" fill="hold">
                                          <p:stCondLst>
                                            <p:cond delay="0"/>
                                          </p:stCondLst>
                                        </p:cTn>
                                        <p:tgtEl>
                                          <p:spTgt spid="41996"/>
                                        </p:tgtEl>
                                        <p:attrNameLst>
                                          <p:attrName>style.visibility</p:attrName>
                                        </p:attrNameLst>
                                      </p:cBhvr>
                                      <p:to>
                                        <p:strVal val="visible"/>
                                      </p:to>
                                    </p:set>
                                    <p:animEffect transition="in" filter="fade">
                                      <p:cBhvr>
                                        <p:cTn id="19" dur="500"/>
                                        <p:tgtEl>
                                          <p:spTgt spid="41996"/>
                                        </p:tgtEl>
                                      </p:cBhvr>
                                    </p:animEffect>
                                    <p:anim calcmode="lin" valueType="num">
                                      <p:cBhvr>
                                        <p:cTn id="20" dur="500" fill="hold"/>
                                        <p:tgtEl>
                                          <p:spTgt spid="41996"/>
                                        </p:tgtEl>
                                        <p:attrNameLst>
                                          <p:attrName>ppt_x</p:attrName>
                                        </p:attrNameLst>
                                      </p:cBhvr>
                                      <p:tavLst>
                                        <p:tav tm="0">
                                          <p:val>
                                            <p:strVal val="#ppt_x"/>
                                          </p:val>
                                        </p:tav>
                                        <p:tav tm="100000">
                                          <p:val>
                                            <p:strVal val="#ppt_x"/>
                                          </p:val>
                                        </p:tav>
                                      </p:tavLst>
                                    </p:anim>
                                    <p:anim calcmode="lin" valueType="num">
                                      <p:cBhvr>
                                        <p:cTn id="21" dur="500" fill="hold"/>
                                        <p:tgtEl>
                                          <p:spTgt spid="41996"/>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47" presetClass="entr" presetSubtype="0"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anim calcmode="lin" valueType="num">
                                      <p:cBhvr>
                                        <p:cTn id="26" dur="500" fill="hold"/>
                                        <p:tgtEl>
                                          <p:spTgt spid="2"/>
                                        </p:tgtEl>
                                        <p:attrNameLst>
                                          <p:attrName>ppt_x</p:attrName>
                                        </p:attrNameLst>
                                      </p:cBhvr>
                                      <p:tavLst>
                                        <p:tav tm="0">
                                          <p:val>
                                            <p:strVal val="#ppt_x"/>
                                          </p:val>
                                        </p:tav>
                                        <p:tav tm="100000">
                                          <p:val>
                                            <p:strVal val="#ppt_x"/>
                                          </p:val>
                                        </p:tav>
                                      </p:tavLst>
                                    </p:anim>
                                    <p:anim calcmode="lin" valueType="num">
                                      <p:cBhvr>
                                        <p:cTn id="27" dur="500" fill="hold"/>
                                        <p:tgtEl>
                                          <p:spTgt spid="2"/>
                                        </p:tgtEl>
                                        <p:attrNameLst>
                                          <p:attrName>ppt_y</p:attrName>
                                        </p:attrNameLst>
                                      </p:cBhvr>
                                      <p:tavLst>
                                        <p:tav tm="0">
                                          <p:val>
                                            <p:strVal val="#ppt_y-.1"/>
                                          </p:val>
                                        </p:tav>
                                        <p:tav tm="100000">
                                          <p:val>
                                            <p:strVal val="#ppt_y"/>
                                          </p:val>
                                        </p:tav>
                                      </p:tavLst>
                                    </p:anim>
                                  </p:childTnLst>
                                </p:cTn>
                              </p:par>
                            </p:childTnLst>
                          </p:cTn>
                        </p:par>
                        <p:par>
                          <p:cTn id="28" fill="hold">
                            <p:stCondLst>
                              <p:cond delay="2000"/>
                            </p:stCondLst>
                            <p:childTnLst>
                              <p:par>
                                <p:cTn id="29" presetID="47" presetClass="entr" presetSubtype="0" fill="hold" grpId="0" nodeType="afterEffect">
                                  <p:stCondLst>
                                    <p:cond delay="0"/>
                                  </p:stCondLst>
                                  <p:childTnLst>
                                    <p:set>
                                      <p:cBhvr>
                                        <p:cTn id="30" dur="1" fill="hold">
                                          <p:stCondLst>
                                            <p:cond delay="0"/>
                                          </p:stCondLst>
                                        </p:cTn>
                                        <p:tgtEl>
                                          <p:spTgt spid="41997"/>
                                        </p:tgtEl>
                                        <p:attrNameLst>
                                          <p:attrName>style.visibility</p:attrName>
                                        </p:attrNameLst>
                                      </p:cBhvr>
                                      <p:to>
                                        <p:strVal val="visible"/>
                                      </p:to>
                                    </p:set>
                                    <p:animEffect transition="in" filter="fade">
                                      <p:cBhvr>
                                        <p:cTn id="31" dur="500"/>
                                        <p:tgtEl>
                                          <p:spTgt spid="41997"/>
                                        </p:tgtEl>
                                      </p:cBhvr>
                                    </p:animEffect>
                                    <p:anim calcmode="lin" valueType="num">
                                      <p:cBhvr>
                                        <p:cTn id="32" dur="500" fill="hold"/>
                                        <p:tgtEl>
                                          <p:spTgt spid="41997"/>
                                        </p:tgtEl>
                                        <p:attrNameLst>
                                          <p:attrName>ppt_x</p:attrName>
                                        </p:attrNameLst>
                                      </p:cBhvr>
                                      <p:tavLst>
                                        <p:tav tm="0">
                                          <p:val>
                                            <p:strVal val="#ppt_x"/>
                                          </p:val>
                                        </p:tav>
                                        <p:tav tm="100000">
                                          <p:val>
                                            <p:strVal val="#ppt_x"/>
                                          </p:val>
                                        </p:tav>
                                      </p:tavLst>
                                    </p:anim>
                                    <p:anim calcmode="lin" valueType="num">
                                      <p:cBhvr>
                                        <p:cTn id="33" dur="500" fill="hold"/>
                                        <p:tgtEl>
                                          <p:spTgt spid="41997"/>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7" presetClass="entr" presetSubtype="0" fill="hold" nodeType="afterEffect">
                                  <p:stCondLst>
                                    <p:cond delay="0"/>
                                  </p:stCondLst>
                                  <p:childTnLst>
                                    <p:set>
                                      <p:cBhvr>
                                        <p:cTn id="36" dur="1" fill="hold">
                                          <p:stCondLst>
                                            <p:cond delay="0"/>
                                          </p:stCondLst>
                                        </p:cTn>
                                        <p:tgtEl>
                                          <p:spTgt spid="3"/>
                                        </p:tgtEl>
                                        <p:attrNameLst>
                                          <p:attrName>style.visibility</p:attrName>
                                        </p:attrNameLst>
                                      </p:cBhvr>
                                      <p:to>
                                        <p:strVal val="visible"/>
                                      </p:to>
                                    </p:set>
                                    <p:animEffect transition="in" filter="fade">
                                      <p:cBhvr>
                                        <p:cTn id="37" dur="500"/>
                                        <p:tgtEl>
                                          <p:spTgt spid="3"/>
                                        </p:tgtEl>
                                      </p:cBhvr>
                                    </p:animEffect>
                                    <p:anim calcmode="lin" valueType="num">
                                      <p:cBhvr>
                                        <p:cTn id="38" dur="500" fill="hold"/>
                                        <p:tgtEl>
                                          <p:spTgt spid="3"/>
                                        </p:tgtEl>
                                        <p:attrNameLst>
                                          <p:attrName>ppt_x</p:attrName>
                                        </p:attrNameLst>
                                      </p:cBhvr>
                                      <p:tavLst>
                                        <p:tav tm="0">
                                          <p:val>
                                            <p:strVal val="#ppt_x"/>
                                          </p:val>
                                        </p:tav>
                                        <p:tav tm="100000">
                                          <p:val>
                                            <p:strVal val="#ppt_x"/>
                                          </p:val>
                                        </p:tav>
                                      </p:tavLst>
                                    </p:anim>
                                    <p:anim calcmode="lin" valueType="num">
                                      <p:cBhvr>
                                        <p:cTn id="39" dur="500" fill="hold"/>
                                        <p:tgtEl>
                                          <p:spTgt spid="3"/>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7" presetClass="entr" presetSubtype="0" fill="hold" grpId="0" nodeType="afterEffect">
                                  <p:stCondLst>
                                    <p:cond delay="0"/>
                                  </p:stCondLst>
                                  <p:childTnLst>
                                    <p:set>
                                      <p:cBhvr>
                                        <p:cTn id="42" dur="1" fill="hold">
                                          <p:stCondLst>
                                            <p:cond delay="0"/>
                                          </p:stCondLst>
                                        </p:cTn>
                                        <p:tgtEl>
                                          <p:spTgt spid="41998"/>
                                        </p:tgtEl>
                                        <p:attrNameLst>
                                          <p:attrName>style.visibility</p:attrName>
                                        </p:attrNameLst>
                                      </p:cBhvr>
                                      <p:to>
                                        <p:strVal val="visible"/>
                                      </p:to>
                                    </p:set>
                                    <p:animEffect transition="in" filter="fade">
                                      <p:cBhvr>
                                        <p:cTn id="43" dur="500"/>
                                        <p:tgtEl>
                                          <p:spTgt spid="41998"/>
                                        </p:tgtEl>
                                      </p:cBhvr>
                                    </p:animEffect>
                                    <p:anim calcmode="lin" valueType="num">
                                      <p:cBhvr>
                                        <p:cTn id="44" dur="500" fill="hold"/>
                                        <p:tgtEl>
                                          <p:spTgt spid="41998"/>
                                        </p:tgtEl>
                                        <p:attrNameLst>
                                          <p:attrName>ppt_x</p:attrName>
                                        </p:attrNameLst>
                                      </p:cBhvr>
                                      <p:tavLst>
                                        <p:tav tm="0">
                                          <p:val>
                                            <p:strVal val="#ppt_x"/>
                                          </p:val>
                                        </p:tav>
                                        <p:tav tm="100000">
                                          <p:val>
                                            <p:strVal val="#ppt_x"/>
                                          </p:val>
                                        </p:tav>
                                      </p:tavLst>
                                    </p:anim>
                                    <p:anim calcmode="lin" valueType="num">
                                      <p:cBhvr>
                                        <p:cTn id="45" dur="500" fill="hold"/>
                                        <p:tgtEl>
                                          <p:spTgt spid="41998"/>
                                        </p:tgtEl>
                                        <p:attrNameLst>
                                          <p:attrName>ppt_y</p:attrName>
                                        </p:attrNameLst>
                                      </p:cBhvr>
                                      <p:tavLst>
                                        <p:tav tm="0">
                                          <p:val>
                                            <p:strVal val="#ppt_y-.1"/>
                                          </p:val>
                                        </p:tav>
                                        <p:tav tm="100000">
                                          <p:val>
                                            <p:strVal val="#ppt_y"/>
                                          </p:val>
                                        </p:tav>
                                      </p:tavLst>
                                    </p:anim>
                                  </p:childTnLst>
                                </p:cTn>
                              </p:par>
                            </p:childTnLst>
                          </p:cTn>
                        </p:par>
                        <p:par>
                          <p:cTn id="46" fill="hold">
                            <p:stCondLst>
                              <p:cond delay="3500"/>
                            </p:stCondLst>
                            <p:childTnLst>
                              <p:par>
                                <p:cTn id="47" presetID="47" presetClass="entr" presetSubtype="0"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fade">
                                      <p:cBhvr>
                                        <p:cTn id="49" dur="500"/>
                                        <p:tgtEl>
                                          <p:spTgt spid="5"/>
                                        </p:tgtEl>
                                      </p:cBhvr>
                                    </p:animEffect>
                                    <p:anim calcmode="lin" valueType="num">
                                      <p:cBhvr>
                                        <p:cTn id="50" dur="500" fill="hold"/>
                                        <p:tgtEl>
                                          <p:spTgt spid="5"/>
                                        </p:tgtEl>
                                        <p:attrNameLst>
                                          <p:attrName>ppt_x</p:attrName>
                                        </p:attrNameLst>
                                      </p:cBhvr>
                                      <p:tavLst>
                                        <p:tav tm="0">
                                          <p:val>
                                            <p:strVal val="#ppt_x"/>
                                          </p:val>
                                        </p:tav>
                                        <p:tav tm="100000">
                                          <p:val>
                                            <p:strVal val="#ppt_x"/>
                                          </p:val>
                                        </p:tav>
                                      </p:tavLst>
                                    </p:anim>
                                    <p:anim calcmode="lin" valueType="num">
                                      <p:cBhvr>
                                        <p:cTn id="51" dur="500" fill="hold"/>
                                        <p:tgtEl>
                                          <p:spTgt spid="5"/>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47" presetClass="entr" presetSubtype="0" fill="hold" grpId="0" nodeType="afterEffect">
                                  <p:stCondLst>
                                    <p:cond delay="0"/>
                                  </p:stCondLst>
                                  <p:childTnLst>
                                    <p:set>
                                      <p:cBhvr>
                                        <p:cTn id="54" dur="1" fill="hold">
                                          <p:stCondLst>
                                            <p:cond delay="0"/>
                                          </p:stCondLst>
                                        </p:cTn>
                                        <p:tgtEl>
                                          <p:spTgt spid="41999"/>
                                        </p:tgtEl>
                                        <p:attrNameLst>
                                          <p:attrName>style.visibility</p:attrName>
                                        </p:attrNameLst>
                                      </p:cBhvr>
                                      <p:to>
                                        <p:strVal val="visible"/>
                                      </p:to>
                                    </p:set>
                                    <p:animEffect transition="in" filter="fade">
                                      <p:cBhvr>
                                        <p:cTn id="55" dur="500"/>
                                        <p:tgtEl>
                                          <p:spTgt spid="41999"/>
                                        </p:tgtEl>
                                      </p:cBhvr>
                                    </p:animEffect>
                                    <p:anim calcmode="lin" valueType="num">
                                      <p:cBhvr>
                                        <p:cTn id="56" dur="500" fill="hold"/>
                                        <p:tgtEl>
                                          <p:spTgt spid="41999"/>
                                        </p:tgtEl>
                                        <p:attrNameLst>
                                          <p:attrName>ppt_x</p:attrName>
                                        </p:attrNameLst>
                                      </p:cBhvr>
                                      <p:tavLst>
                                        <p:tav tm="0">
                                          <p:val>
                                            <p:strVal val="#ppt_x"/>
                                          </p:val>
                                        </p:tav>
                                        <p:tav tm="100000">
                                          <p:val>
                                            <p:strVal val="#ppt_x"/>
                                          </p:val>
                                        </p:tav>
                                      </p:tavLst>
                                    </p:anim>
                                    <p:anim calcmode="lin" valueType="num">
                                      <p:cBhvr>
                                        <p:cTn id="57" dur="500" fill="hold"/>
                                        <p:tgtEl>
                                          <p:spTgt spid="41999"/>
                                        </p:tgtEl>
                                        <p:attrNameLst>
                                          <p:attrName>ppt_y</p:attrName>
                                        </p:attrNameLst>
                                      </p:cBhvr>
                                      <p:tavLst>
                                        <p:tav tm="0">
                                          <p:val>
                                            <p:strVal val="#ppt_y-.1"/>
                                          </p:val>
                                        </p:tav>
                                        <p:tav tm="100000">
                                          <p:val>
                                            <p:strVal val="#ppt_y"/>
                                          </p:val>
                                        </p:tav>
                                      </p:tavLst>
                                    </p:anim>
                                  </p:childTnLst>
                                </p:cTn>
                              </p:par>
                            </p:childTnLst>
                          </p:cTn>
                        </p:par>
                        <p:par>
                          <p:cTn id="58" fill="hold">
                            <p:stCondLst>
                              <p:cond delay="4500"/>
                            </p:stCondLst>
                            <p:childTnLst>
                              <p:par>
                                <p:cTn id="59" presetID="47" presetClass="entr" presetSubtype="0" fill="hold" nodeType="afterEffect">
                                  <p:stCondLst>
                                    <p:cond delay="0"/>
                                  </p:stCondLst>
                                  <p:childTnLst>
                                    <p:set>
                                      <p:cBhvr>
                                        <p:cTn id="60" dur="1" fill="hold">
                                          <p:stCondLst>
                                            <p:cond delay="0"/>
                                          </p:stCondLst>
                                        </p:cTn>
                                        <p:tgtEl>
                                          <p:spTgt spid="6"/>
                                        </p:tgtEl>
                                        <p:attrNameLst>
                                          <p:attrName>style.visibility</p:attrName>
                                        </p:attrNameLst>
                                      </p:cBhvr>
                                      <p:to>
                                        <p:strVal val="visible"/>
                                      </p:to>
                                    </p:set>
                                    <p:animEffect transition="in" filter="fade">
                                      <p:cBhvr>
                                        <p:cTn id="61" dur="500"/>
                                        <p:tgtEl>
                                          <p:spTgt spid="6"/>
                                        </p:tgtEl>
                                      </p:cBhvr>
                                    </p:animEffect>
                                    <p:anim calcmode="lin" valueType="num">
                                      <p:cBhvr>
                                        <p:cTn id="62" dur="500" fill="hold"/>
                                        <p:tgtEl>
                                          <p:spTgt spid="6"/>
                                        </p:tgtEl>
                                        <p:attrNameLst>
                                          <p:attrName>ppt_x</p:attrName>
                                        </p:attrNameLst>
                                      </p:cBhvr>
                                      <p:tavLst>
                                        <p:tav tm="0">
                                          <p:val>
                                            <p:strVal val="#ppt_x"/>
                                          </p:val>
                                        </p:tav>
                                        <p:tav tm="100000">
                                          <p:val>
                                            <p:strVal val="#ppt_x"/>
                                          </p:val>
                                        </p:tav>
                                      </p:tavLst>
                                    </p:anim>
                                    <p:anim calcmode="lin" valueType="num">
                                      <p:cBhvr>
                                        <p:cTn id="63" dur="500" fill="hold"/>
                                        <p:tgtEl>
                                          <p:spTgt spid="6"/>
                                        </p:tgtEl>
                                        <p:attrNameLst>
                                          <p:attrName>ppt_y</p:attrName>
                                        </p:attrNameLst>
                                      </p:cBhvr>
                                      <p:tavLst>
                                        <p:tav tm="0">
                                          <p:val>
                                            <p:strVal val="#ppt_y-.1"/>
                                          </p:val>
                                        </p:tav>
                                        <p:tav tm="100000">
                                          <p:val>
                                            <p:strVal val="#ppt_y"/>
                                          </p:val>
                                        </p:tav>
                                      </p:tavLst>
                                    </p:anim>
                                  </p:childTnLst>
                                </p:cTn>
                              </p:par>
                            </p:childTnLst>
                          </p:cTn>
                        </p:par>
                        <p:par>
                          <p:cTn id="64" fill="hold">
                            <p:stCondLst>
                              <p:cond delay="5000"/>
                            </p:stCondLst>
                            <p:childTnLst>
                              <p:par>
                                <p:cTn id="65" presetID="47" presetClass="entr" presetSubtype="0" fill="hold" grpId="0" nodeType="afterEffect">
                                  <p:stCondLst>
                                    <p:cond delay="0"/>
                                  </p:stCondLst>
                                  <p:childTnLst>
                                    <p:set>
                                      <p:cBhvr>
                                        <p:cTn id="66" dur="1" fill="hold">
                                          <p:stCondLst>
                                            <p:cond delay="0"/>
                                          </p:stCondLst>
                                        </p:cTn>
                                        <p:tgtEl>
                                          <p:spTgt spid="42000"/>
                                        </p:tgtEl>
                                        <p:attrNameLst>
                                          <p:attrName>style.visibility</p:attrName>
                                        </p:attrNameLst>
                                      </p:cBhvr>
                                      <p:to>
                                        <p:strVal val="visible"/>
                                      </p:to>
                                    </p:set>
                                    <p:animEffect transition="in" filter="fade">
                                      <p:cBhvr>
                                        <p:cTn id="67" dur="500"/>
                                        <p:tgtEl>
                                          <p:spTgt spid="42000"/>
                                        </p:tgtEl>
                                      </p:cBhvr>
                                    </p:animEffect>
                                    <p:anim calcmode="lin" valueType="num">
                                      <p:cBhvr>
                                        <p:cTn id="68" dur="500" fill="hold"/>
                                        <p:tgtEl>
                                          <p:spTgt spid="42000"/>
                                        </p:tgtEl>
                                        <p:attrNameLst>
                                          <p:attrName>ppt_x</p:attrName>
                                        </p:attrNameLst>
                                      </p:cBhvr>
                                      <p:tavLst>
                                        <p:tav tm="0">
                                          <p:val>
                                            <p:strVal val="#ppt_x"/>
                                          </p:val>
                                        </p:tav>
                                        <p:tav tm="100000">
                                          <p:val>
                                            <p:strVal val="#ppt_x"/>
                                          </p:val>
                                        </p:tav>
                                      </p:tavLst>
                                    </p:anim>
                                    <p:anim calcmode="lin" valueType="num">
                                      <p:cBhvr>
                                        <p:cTn id="69" dur="500" fill="hold"/>
                                        <p:tgtEl>
                                          <p:spTgt spid="42000"/>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nodeType="afterEffect">
                                  <p:stCondLst>
                                    <p:cond delay="0"/>
                                  </p:stCondLst>
                                  <p:childTnLst>
                                    <p:set>
                                      <p:cBhvr>
                                        <p:cTn id="72" dur="1" fill="hold">
                                          <p:stCondLst>
                                            <p:cond delay="0"/>
                                          </p:stCondLst>
                                        </p:cTn>
                                        <p:tgtEl>
                                          <p:spTgt spid="7"/>
                                        </p:tgtEl>
                                        <p:attrNameLst>
                                          <p:attrName>style.visibility</p:attrName>
                                        </p:attrNameLst>
                                      </p:cBhvr>
                                      <p:to>
                                        <p:strVal val="visible"/>
                                      </p:to>
                                    </p:set>
                                    <p:animEffect transition="in" filter="fade">
                                      <p:cBhvr>
                                        <p:cTn id="73" dur="500"/>
                                        <p:tgtEl>
                                          <p:spTgt spid="7"/>
                                        </p:tgtEl>
                                      </p:cBhvr>
                                    </p:animEffect>
                                    <p:anim calcmode="lin" valueType="num">
                                      <p:cBhvr>
                                        <p:cTn id="74" dur="500" fill="hold"/>
                                        <p:tgtEl>
                                          <p:spTgt spid="7"/>
                                        </p:tgtEl>
                                        <p:attrNameLst>
                                          <p:attrName>ppt_x</p:attrName>
                                        </p:attrNameLst>
                                      </p:cBhvr>
                                      <p:tavLst>
                                        <p:tav tm="0">
                                          <p:val>
                                            <p:strVal val="#ppt_x"/>
                                          </p:val>
                                        </p:tav>
                                        <p:tav tm="100000">
                                          <p:val>
                                            <p:strVal val="#ppt_x"/>
                                          </p:val>
                                        </p:tav>
                                      </p:tavLst>
                                    </p:anim>
                                    <p:anim calcmode="lin" valueType="num">
                                      <p:cBhvr>
                                        <p:cTn id="75" dur="500" fill="hold"/>
                                        <p:tgtEl>
                                          <p:spTgt spid="7"/>
                                        </p:tgtEl>
                                        <p:attrNameLst>
                                          <p:attrName>ppt_y</p:attrName>
                                        </p:attrNameLst>
                                      </p:cBhvr>
                                      <p:tavLst>
                                        <p:tav tm="0">
                                          <p:val>
                                            <p:strVal val="#ppt_y+.1"/>
                                          </p:val>
                                        </p:tav>
                                        <p:tav tm="100000">
                                          <p:val>
                                            <p:strVal val="#ppt_y"/>
                                          </p:val>
                                        </p:tav>
                                      </p:tavLst>
                                    </p:anim>
                                  </p:childTnLst>
                                </p:cTn>
                              </p:par>
                            </p:childTnLst>
                          </p:cTn>
                        </p:par>
                        <p:par>
                          <p:cTn id="76" fill="hold">
                            <p:stCondLst>
                              <p:cond delay="6000"/>
                            </p:stCondLst>
                            <p:childTnLst>
                              <p:par>
                                <p:cTn id="77" presetID="22" presetClass="entr" presetSubtype="2"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wipe(right)">
                                      <p:cBhvr>
                                        <p:cTn id="79" dur="500"/>
                                        <p:tgtEl>
                                          <p:spTgt spid="8"/>
                                        </p:tgtEl>
                                      </p:cBhvr>
                                    </p:animEffect>
                                  </p:childTnLst>
                                </p:cTn>
                              </p:par>
                            </p:childTnLst>
                          </p:cTn>
                        </p:par>
                        <p:par>
                          <p:cTn id="80" fill="hold">
                            <p:stCondLst>
                              <p:cond delay="6500"/>
                            </p:stCondLst>
                            <p:childTnLst>
                              <p:par>
                                <p:cTn id="81" presetID="22" presetClass="entr" presetSubtype="2" fill="hold" grpId="0" nodeType="afterEffect">
                                  <p:stCondLst>
                                    <p:cond delay="0"/>
                                  </p:stCondLst>
                                  <p:childTnLst>
                                    <p:set>
                                      <p:cBhvr>
                                        <p:cTn id="82" dur="1" fill="hold">
                                          <p:stCondLst>
                                            <p:cond delay="0"/>
                                          </p:stCondLst>
                                        </p:cTn>
                                        <p:tgtEl>
                                          <p:spTgt spid="205834"/>
                                        </p:tgtEl>
                                        <p:attrNameLst>
                                          <p:attrName>style.visibility</p:attrName>
                                        </p:attrNameLst>
                                      </p:cBhvr>
                                      <p:to>
                                        <p:strVal val="visible"/>
                                      </p:to>
                                    </p:set>
                                    <p:animEffect transition="in" filter="wipe(right)">
                                      <p:cBhvr>
                                        <p:cTn id="83" dur="500"/>
                                        <p:tgtEl>
                                          <p:spTgt spid="205834"/>
                                        </p:tgtEl>
                                      </p:cBhvr>
                                    </p:animEffect>
                                  </p:childTnLst>
                                </p:cTn>
                              </p:par>
                              <p:par>
                                <p:cTn id="84" presetID="22" presetClass="entr" presetSubtype="2" fill="hold" grpId="0" nodeType="withEffect">
                                  <p:stCondLst>
                                    <p:cond delay="0"/>
                                  </p:stCondLst>
                                  <p:childTnLst>
                                    <p:set>
                                      <p:cBhvr>
                                        <p:cTn id="85" dur="1" fill="hold">
                                          <p:stCondLst>
                                            <p:cond delay="0"/>
                                          </p:stCondLst>
                                        </p:cTn>
                                        <p:tgtEl>
                                          <p:spTgt spid="205835"/>
                                        </p:tgtEl>
                                        <p:attrNameLst>
                                          <p:attrName>style.visibility</p:attrName>
                                        </p:attrNameLst>
                                      </p:cBhvr>
                                      <p:to>
                                        <p:strVal val="visible"/>
                                      </p:to>
                                    </p:set>
                                    <p:animEffect transition="in" filter="wipe(right)">
                                      <p:cBhvr>
                                        <p:cTn id="86" dur="500"/>
                                        <p:tgtEl>
                                          <p:spTgt spid="205835"/>
                                        </p:tgtEl>
                                      </p:cBhvr>
                                    </p:animEffect>
                                  </p:childTnLst>
                                </p:cTn>
                              </p:par>
                              <p:par>
                                <p:cTn id="87" presetID="22" presetClass="entr" presetSubtype="2"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Effect transition="in" filter="wipe(right)">
                                      <p:cBhvr>
                                        <p:cTn id="89" dur="500"/>
                                        <p:tgtEl>
                                          <p:spTgt spid="9"/>
                                        </p:tgtEl>
                                      </p:cBhvr>
                                    </p:animEffect>
                                  </p:childTnLst>
                                </p:cTn>
                              </p:par>
                              <p:par>
                                <p:cTn id="90" presetID="22" presetClass="entr" presetSubtype="2" fill="hold" grpId="0" nodeType="withEffect">
                                  <p:stCondLst>
                                    <p:cond delay="0"/>
                                  </p:stCondLst>
                                  <p:childTnLst>
                                    <p:set>
                                      <p:cBhvr>
                                        <p:cTn id="91" dur="1" fill="hold">
                                          <p:stCondLst>
                                            <p:cond delay="0"/>
                                          </p:stCondLst>
                                        </p:cTn>
                                        <p:tgtEl>
                                          <p:spTgt spid="205836"/>
                                        </p:tgtEl>
                                        <p:attrNameLst>
                                          <p:attrName>style.visibility</p:attrName>
                                        </p:attrNameLst>
                                      </p:cBhvr>
                                      <p:to>
                                        <p:strVal val="visible"/>
                                      </p:to>
                                    </p:set>
                                    <p:animEffect transition="in" filter="wipe(right)">
                                      <p:cBhvr>
                                        <p:cTn id="92" dur="500"/>
                                        <p:tgtEl>
                                          <p:spTgt spid="205836"/>
                                        </p:tgtEl>
                                      </p:cBhvr>
                                    </p:animEffect>
                                  </p:childTnLst>
                                </p:cTn>
                              </p:par>
                              <p:par>
                                <p:cTn id="93" presetID="22" presetClass="entr" presetSubtype="2" fill="hold" grpId="0" nodeType="withEffect">
                                  <p:stCondLst>
                                    <p:cond delay="0"/>
                                  </p:stCondLst>
                                  <p:childTnLst>
                                    <p:set>
                                      <p:cBhvr>
                                        <p:cTn id="94" dur="1" fill="hold">
                                          <p:stCondLst>
                                            <p:cond delay="0"/>
                                          </p:stCondLst>
                                        </p:cTn>
                                        <p:tgtEl>
                                          <p:spTgt spid="10"/>
                                        </p:tgtEl>
                                        <p:attrNameLst>
                                          <p:attrName>style.visibility</p:attrName>
                                        </p:attrNameLst>
                                      </p:cBhvr>
                                      <p:to>
                                        <p:strVal val="visible"/>
                                      </p:to>
                                    </p:set>
                                    <p:animEffect transition="in" filter="wipe(right)">
                                      <p:cBhvr>
                                        <p:cTn id="95" dur="500"/>
                                        <p:tgtEl>
                                          <p:spTgt spid="10"/>
                                        </p:tgtEl>
                                      </p:cBhvr>
                                    </p:animEffect>
                                  </p:childTnLst>
                                </p:cTn>
                              </p:par>
                              <p:par>
                                <p:cTn id="96" presetID="22" presetClass="entr" presetSubtype="2" fill="hold" grpId="0" nodeType="withEffect">
                                  <p:stCondLst>
                                    <p:cond delay="0"/>
                                  </p:stCondLst>
                                  <p:childTnLst>
                                    <p:set>
                                      <p:cBhvr>
                                        <p:cTn id="97" dur="1" fill="hold">
                                          <p:stCondLst>
                                            <p:cond delay="0"/>
                                          </p:stCondLst>
                                        </p:cTn>
                                        <p:tgtEl>
                                          <p:spTgt spid="11"/>
                                        </p:tgtEl>
                                        <p:attrNameLst>
                                          <p:attrName>style.visibility</p:attrName>
                                        </p:attrNameLst>
                                      </p:cBhvr>
                                      <p:to>
                                        <p:strVal val="visible"/>
                                      </p:to>
                                    </p:set>
                                    <p:animEffect transition="in" filter="wipe(right)">
                                      <p:cBhvr>
                                        <p:cTn id="98" dur="500"/>
                                        <p:tgtEl>
                                          <p:spTgt spid="11"/>
                                        </p:tgtEl>
                                      </p:cBhvr>
                                    </p:animEffect>
                                  </p:childTnLst>
                                </p:cTn>
                              </p:par>
                              <p:par>
                                <p:cTn id="99" presetID="22" presetClass="entr" presetSubtype="2" fill="hold" grpId="0" nodeType="withEffect">
                                  <p:stCondLst>
                                    <p:cond delay="0"/>
                                  </p:stCondLst>
                                  <p:childTnLst>
                                    <p:set>
                                      <p:cBhvr>
                                        <p:cTn id="100" dur="1" fill="hold">
                                          <p:stCondLst>
                                            <p:cond delay="0"/>
                                          </p:stCondLst>
                                        </p:cTn>
                                        <p:tgtEl>
                                          <p:spTgt spid="205837"/>
                                        </p:tgtEl>
                                        <p:attrNameLst>
                                          <p:attrName>style.visibility</p:attrName>
                                        </p:attrNameLst>
                                      </p:cBhvr>
                                      <p:to>
                                        <p:strVal val="visible"/>
                                      </p:to>
                                    </p:set>
                                    <p:animEffect transition="in" filter="wipe(right)">
                                      <p:cBhvr>
                                        <p:cTn id="101" dur="500"/>
                                        <p:tgtEl>
                                          <p:spTgt spid="2058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5" grpId="0" animBg="1"/>
      <p:bldP spid="41995" grpId="1" bldLvl="0" animBg="1"/>
      <p:bldP spid="41996" grpId="0" bldLvl="0" animBg="1"/>
      <p:bldP spid="41997" grpId="0" bldLvl="0" animBg="1"/>
      <p:bldP spid="41998" grpId="0" bldLvl="0" animBg="1"/>
      <p:bldP spid="41999" grpId="0" bldLvl="0" animBg="1"/>
      <p:bldP spid="42000" grpId="0" bldLvl="0" animBg="1"/>
      <p:bldP spid="8" grpId="0" bldLvl="0" animBg="1"/>
      <p:bldP spid="9" grpId="0" bldLvl="0" animBg="1"/>
      <p:bldP spid="10" grpId="0" bldLvl="0" animBg="1"/>
      <p:bldP spid="11" grpId="0" bldLvl="0" animBg="1"/>
      <p:bldP spid="205834" grpId="0"/>
      <p:bldP spid="205835" grpId="0"/>
      <p:bldP spid="205836" grpId="0"/>
      <p:bldP spid="205837"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715582" y="866750"/>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危险源辨识与风险评价流程</a:t>
            </a:r>
          </a:p>
        </p:txBody>
      </p:sp>
      <p:sp>
        <p:nvSpPr>
          <p:cNvPr id="43016" name="Text Box 4"/>
          <p:cNvSpPr txBox="1"/>
          <p:nvPr/>
        </p:nvSpPr>
        <p:spPr>
          <a:xfrm>
            <a:off x="9369314" y="1575307"/>
            <a:ext cx="2076209" cy="546753"/>
          </a:xfrm>
          <a:prstGeom prst="rect">
            <a:avLst/>
          </a:prstGeom>
          <a:solidFill>
            <a:srgbClr val="7F7F7F"/>
          </a:solidFill>
          <a:ln w="9525" cap="flat" cmpd="sng">
            <a:solidFill>
              <a:srgbClr val="000000"/>
            </a:solidFill>
            <a:prstDash val="solid"/>
            <a:miter/>
            <a:headEnd type="none" w="med" len="med"/>
            <a:tailEnd type="none" w="med" len="med"/>
          </a:ln>
        </p:spPr>
        <p:txBody>
          <a:bodyPr wrap="none" anchor="t">
            <a:spAutoFit/>
          </a:bodyPr>
          <a:lstStyle/>
          <a:p>
            <a:pPr eaLnBrk="0" hangingPunct="0"/>
            <a:r>
              <a:rPr lang="zh-TW" altLang="en-US" sz="2955" b="1" dirty="0">
                <a:solidFill>
                  <a:schemeClr val="bg1"/>
                </a:solidFill>
                <a:latin typeface="宋体" panose="02010600030101010101" pitchFamily="2" charset="-122"/>
                <a:ea typeface="微软雅黑" panose="020B0503020204020204" pitchFamily="34" charset="-122"/>
              </a:rPr>
              <a:t>危险源</a:t>
            </a:r>
            <a:r>
              <a:rPr lang="zh-CN" altLang="en-US" sz="2955" b="1" dirty="0">
                <a:solidFill>
                  <a:schemeClr val="bg1"/>
                </a:solidFill>
                <a:latin typeface="宋体" panose="02010600030101010101" pitchFamily="2" charset="-122"/>
                <a:ea typeface="微软雅黑" panose="020B0503020204020204" pitchFamily="34" charset="-122"/>
              </a:rPr>
              <a:t>辨识</a:t>
            </a:r>
          </a:p>
        </p:txBody>
      </p:sp>
      <p:sp>
        <p:nvSpPr>
          <p:cNvPr id="43017" name="Text Box 5"/>
          <p:cNvSpPr txBox="1"/>
          <p:nvPr/>
        </p:nvSpPr>
        <p:spPr>
          <a:xfrm>
            <a:off x="8458596" y="2611652"/>
            <a:ext cx="1479892" cy="481799"/>
          </a:xfrm>
          <a:prstGeom prst="rect">
            <a:avLst/>
          </a:prstGeom>
          <a:solidFill>
            <a:schemeClr val="accent1"/>
          </a:solidFill>
          <a:ln w="9525" cap="flat" cmpd="sng">
            <a:solidFill>
              <a:srgbClr val="000000"/>
            </a:solidFill>
            <a:prstDash val="solid"/>
            <a:miter/>
            <a:headEnd type="none" w="med" len="med"/>
            <a:tailEnd type="none" w="med" len="med"/>
          </a:ln>
        </p:spPr>
        <p:txBody>
          <a:bodyPr wrap="none" anchor="t">
            <a:spAutoFit/>
          </a:bodyPr>
          <a:lstStyle/>
          <a:p>
            <a:pPr algn="ctr" eaLnBrk="0" hangingPunct="0"/>
            <a:r>
              <a:rPr lang="zh-CN" altLang="en-US" sz="2530" b="1" dirty="0">
                <a:solidFill>
                  <a:schemeClr val="bg1"/>
                </a:solidFill>
                <a:latin typeface="宋体" panose="02010600030101010101" pitchFamily="2" charset="-122"/>
                <a:ea typeface="微软雅黑" panose="020B0503020204020204" pitchFamily="34" charset="-122"/>
              </a:rPr>
              <a:t>频率</a:t>
            </a:r>
            <a:r>
              <a:rPr lang="zh-TW" altLang="en-US" sz="2530" b="1" dirty="0">
                <a:solidFill>
                  <a:schemeClr val="bg1"/>
                </a:solidFill>
                <a:latin typeface="宋体" panose="02010600030101010101" pitchFamily="2" charset="-122"/>
                <a:ea typeface="微软雅黑" panose="020B0503020204020204" pitchFamily="34" charset="-122"/>
              </a:rPr>
              <a:t>分析</a:t>
            </a:r>
          </a:p>
        </p:txBody>
      </p:sp>
      <p:sp>
        <p:nvSpPr>
          <p:cNvPr id="43018" name="Text Box 6"/>
          <p:cNvSpPr txBox="1"/>
          <p:nvPr/>
        </p:nvSpPr>
        <p:spPr>
          <a:xfrm>
            <a:off x="9664038" y="3612838"/>
            <a:ext cx="1479892" cy="481799"/>
          </a:xfrm>
          <a:prstGeom prst="rect">
            <a:avLst/>
          </a:prstGeom>
          <a:solidFill>
            <a:srgbClr val="7F7F7F"/>
          </a:solidFill>
          <a:ln w="9525" cap="flat" cmpd="sng">
            <a:solidFill>
              <a:srgbClr val="000000"/>
            </a:solidFill>
            <a:prstDash val="solid"/>
            <a:miter/>
            <a:headEnd type="none" w="med" len="med"/>
            <a:tailEnd type="none" w="med" len="med"/>
          </a:ln>
        </p:spPr>
        <p:txBody>
          <a:bodyPr wrap="none" anchor="t">
            <a:spAutoFit/>
          </a:bodyPr>
          <a:lstStyle/>
          <a:p>
            <a:pPr algn="ctr" eaLnBrk="0" hangingPunct="0"/>
            <a:r>
              <a:rPr lang="zh-CN" altLang="en-US" sz="2530" b="1" dirty="0">
                <a:solidFill>
                  <a:schemeClr val="bg1"/>
                </a:solidFill>
                <a:latin typeface="宋体" panose="02010600030101010101" pitchFamily="2" charset="-122"/>
                <a:ea typeface="微软雅黑" panose="020B0503020204020204" pitchFamily="34" charset="-122"/>
              </a:rPr>
              <a:t>危险评价</a:t>
            </a:r>
          </a:p>
        </p:txBody>
      </p:sp>
      <p:sp>
        <p:nvSpPr>
          <p:cNvPr id="43019" name="Text Box 7"/>
          <p:cNvSpPr txBox="1"/>
          <p:nvPr/>
        </p:nvSpPr>
        <p:spPr>
          <a:xfrm>
            <a:off x="4914203" y="5941685"/>
            <a:ext cx="1749564" cy="481799"/>
          </a:xfrm>
          <a:prstGeom prst="rect">
            <a:avLst/>
          </a:prstGeom>
          <a:solidFill>
            <a:srgbClr val="7F7F7F"/>
          </a:solidFill>
          <a:ln w="9525" cap="flat" cmpd="sng">
            <a:solidFill>
              <a:srgbClr val="000000"/>
            </a:solidFill>
            <a:prstDash val="solid"/>
            <a:miter/>
            <a:headEnd type="none" w="med" len="med"/>
            <a:tailEnd type="none" w="med" len="med"/>
          </a:ln>
        </p:spPr>
        <p:txBody>
          <a:bodyPr anchor="t">
            <a:spAutoFit/>
          </a:bodyPr>
          <a:lstStyle/>
          <a:p>
            <a:pPr algn="ctr" eaLnBrk="0" hangingPunct="0"/>
            <a:r>
              <a:rPr lang="zh-CN" altLang="en-US" sz="2530" b="1" dirty="0">
                <a:solidFill>
                  <a:schemeClr val="bg1"/>
                </a:solidFill>
                <a:latin typeface="宋体" panose="02010600030101010101" pitchFamily="2" charset="-122"/>
                <a:ea typeface="微软雅黑" panose="020B0503020204020204" pitchFamily="34" charset="-122"/>
              </a:rPr>
              <a:t>维持管理</a:t>
            </a:r>
          </a:p>
        </p:txBody>
      </p:sp>
      <p:sp>
        <p:nvSpPr>
          <p:cNvPr id="43020" name="Text Box 8"/>
          <p:cNvSpPr txBox="1"/>
          <p:nvPr/>
        </p:nvSpPr>
        <p:spPr>
          <a:xfrm>
            <a:off x="4942664" y="4871854"/>
            <a:ext cx="1747890" cy="871264"/>
          </a:xfrm>
          <a:prstGeom prst="rect">
            <a:avLst/>
          </a:prstGeom>
          <a:solidFill>
            <a:srgbClr val="7F7F7F"/>
          </a:solidFill>
          <a:ln w="9525" cap="flat" cmpd="sng">
            <a:solidFill>
              <a:srgbClr val="000000"/>
            </a:solidFill>
            <a:prstDash val="solid"/>
            <a:miter/>
            <a:headEnd type="none" w="med" len="med"/>
            <a:tailEnd type="none" w="med" len="med"/>
          </a:ln>
        </p:spPr>
        <p:txBody>
          <a:bodyPr anchor="t">
            <a:spAutoFit/>
          </a:bodyPr>
          <a:lstStyle/>
          <a:p>
            <a:pPr algn="ctr" eaLnBrk="0" hangingPunct="0"/>
            <a:r>
              <a:rPr lang="zh-CN" altLang="en-US" sz="2530" b="1" dirty="0">
                <a:solidFill>
                  <a:schemeClr val="bg1"/>
                </a:solidFill>
                <a:latin typeface="宋体" panose="02010600030101010101" pitchFamily="2" charset="-122"/>
                <a:ea typeface="微软雅黑" panose="020B0503020204020204" pitchFamily="34" charset="-122"/>
              </a:rPr>
              <a:t>改善计划</a:t>
            </a:r>
          </a:p>
          <a:p>
            <a:pPr algn="ctr" eaLnBrk="0" hangingPunct="0"/>
            <a:r>
              <a:rPr lang="zh-TW" altLang="en-US" sz="2530" b="1" dirty="0">
                <a:solidFill>
                  <a:schemeClr val="bg1"/>
                </a:solidFill>
                <a:latin typeface="宋体" panose="02010600030101010101" pitchFamily="2" charset="-122"/>
                <a:ea typeface="微软雅黑" panose="020B0503020204020204" pitchFamily="34" charset="-122"/>
              </a:rPr>
              <a:t>管理</a:t>
            </a:r>
            <a:r>
              <a:rPr lang="zh-CN" altLang="en-US" sz="2530" b="1" dirty="0">
                <a:solidFill>
                  <a:schemeClr val="bg1"/>
                </a:solidFill>
                <a:latin typeface="宋体" panose="02010600030101010101" pitchFamily="2" charset="-122"/>
                <a:ea typeface="微软雅黑" panose="020B0503020204020204" pitchFamily="34" charset="-122"/>
              </a:rPr>
              <a:t>控制</a:t>
            </a:r>
          </a:p>
        </p:txBody>
      </p:sp>
      <p:sp>
        <p:nvSpPr>
          <p:cNvPr id="43021" name="Text Box 9"/>
          <p:cNvSpPr txBox="1"/>
          <p:nvPr/>
        </p:nvSpPr>
        <p:spPr>
          <a:xfrm>
            <a:off x="1088660" y="3612838"/>
            <a:ext cx="1479892" cy="481799"/>
          </a:xfrm>
          <a:prstGeom prst="rect">
            <a:avLst/>
          </a:prstGeom>
          <a:solidFill>
            <a:srgbClr val="7F7F7F"/>
          </a:solidFill>
          <a:ln w="9525" cap="flat" cmpd="sng">
            <a:solidFill>
              <a:srgbClr val="000000"/>
            </a:solidFill>
            <a:prstDash val="solid"/>
            <a:miter/>
            <a:headEnd type="none" w="med" len="med"/>
            <a:tailEnd type="none" w="med" len="med"/>
          </a:ln>
        </p:spPr>
        <p:txBody>
          <a:bodyPr wrap="none" anchor="t">
            <a:spAutoFit/>
          </a:bodyPr>
          <a:lstStyle/>
          <a:p>
            <a:pPr algn="ctr" eaLnBrk="0" hangingPunct="0"/>
            <a:r>
              <a:rPr lang="zh-CN" altLang="en-US" sz="2530" b="1" dirty="0">
                <a:solidFill>
                  <a:schemeClr val="bg1"/>
                </a:solidFill>
                <a:latin typeface="宋体" panose="02010600030101010101" pitchFamily="2" charset="-122"/>
                <a:ea typeface="微软雅黑" panose="020B0503020204020204" pitchFamily="34" charset="-122"/>
              </a:rPr>
              <a:t>检查纠正</a:t>
            </a:r>
          </a:p>
        </p:txBody>
      </p:sp>
      <p:sp>
        <p:nvSpPr>
          <p:cNvPr id="43022" name="Text Box 10"/>
          <p:cNvSpPr txBox="1"/>
          <p:nvPr/>
        </p:nvSpPr>
        <p:spPr>
          <a:xfrm>
            <a:off x="1008236" y="1580329"/>
            <a:ext cx="1479892" cy="481799"/>
          </a:xfrm>
          <a:prstGeom prst="rect">
            <a:avLst/>
          </a:prstGeom>
          <a:solidFill>
            <a:srgbClr val="7F7F7F"/>
          </a:solidFill>
          <a:ln w="9525" cap="flat" cmpd="sng">
            <a:solidFill>
              <a:srgbClr val="000000"/>
            </a:solidFill>
            <a:prstDash val="solid"/>
            <a:miter/>
            <a:headEnd type="none" w="med" len="med"/>
            <a:tailEnd type="none" w="med" len="med"/>
          </a:ln>
        </p:spPr>
        <p:txBody>
          <a:bodyPr wrap="none" anchor="t">
            <a:spAutoFit/>
          </a:bodyPr>
          <a:lstStyle/>
          <a:p>
            <a:pPr eaLnBrk="0" hangingPunct="0"/>
            <a:r>
              <a:rPr lang="zh-CN" altLang="en-US" sz="2530" b="1" dirty="0">
                <a:solidFill>
                  <a:schemeClr val="bg1"/>
                </a:solidFill>
                <a:latin typeface="宋体" panose="02010600030101010101" pitchFamily="2" charset="-122"/>
                <a:ea typeface="微软雅黑" panose="020B0503020204020204" pitchFamily="34" charset="-122"/>
              </a:rPr>
              <a:t>评审改进</a:t>
            </a:r>
          </a:p>
        </p:txBody>
      </p:sp>
      <p:grpSp>
        <p:nvGrpSpPr>
          <p:cNvPr id="19" name="组合 18"/>
          <p:cNvGrpSpPr/>
          <p:nvPr/>
        </p:nvGrpSpPr>
        <p:grpSpPr>
          <a:xfrm>
            <a:off x="9250444" y="4512901"/>
            <a:ext cx="2301389" cy="1446530"/>
            <a:chOff x="14233" y="6588"/>
            <a:chExt cx="3437" cy="2160"/>
          </a:xfrm>
        </p:grpSpPr>
        <p:sp>
          <p:nvSpPr>
            <p:cNvPr id="79882" name="AutoShape 11"/>
            <p:cNvSpPr/>
            <p:nvPr/>
          </p:nvSpPr>
          <p:spPr>
            <a:xfrm>
              <a:off x="14233" y="6588"/>
              <a:ext cx="3437" cy="2160"/>
            </a:xfrm>
            <a:prstGeom prst="diamond">
              <a:avLst/>
            </a:prstGeom>
            <a:solidFill>
              <a:schemeClr val="accent1"/>
            </a:solidFill>
            <a:ln w="9525" cap="flat" cmpd="sng">
              <a:solidFill>
                <a:schemeClr val="accent1"/>
              </a:solidFill>
              <a:prstDash val="solid"/>
              <a:miter/>
              <a:headEnd type="none" w="med" len="med"/>
              <a:tailEnd type="none" w="med" len="med"/>
            </a:ln>
          </p:spPr>
          <p:txBody>
            <a:bodyPr wrap="none" anchor="ctr"/>
            <a:lstStyle/>
            <a:p>
              <a:endParaRPr lang="zh-CN" altLang="en-US" sz="2110" dirty="0">
                <a:latin typeface="Arial" panose="020B0604020202020204" pitchFamily="34" charset="0"/>
                <a:ea typeface="微软雅黑" panose="020B0503020204020204" pitchFamily="34" charset="-122"/>
              </a:endParaRPr>
            </a:p>
          </p:txBody>
        </p:sp>
        <p:sp>
          <p:nvSpPr>
            <p:cNvPr id="79883" name="Text Box 12"/>
            <p:cNvSpPr txBox="1"/>
            <p:nvPr/>
          </p:nvSpPr>
          <p:spPr>
            <a:xfrm>
              <a:off x="14680" y="7294"/>
              <a:ext cx="2760" cy="719"/>
            </a:xfrm>
            <a:prstGeom prst="rect">
              <a:avLst/>
            </a:prstGeom>
            <a:noFill/>
            <a:ln w="9525">
              <a:noFill/>
            </a:ln>
          </p:spPr>
          <p:txBody>
            <a:bodyPr anchor="t">
              <a:spAutoFit/>
            </a:bodyPr>
            <a:lstStyle/>
            <a:p>
              <a:pPr algn="ctr" eaLnBrk="0" hangingPunct="0"/>
              <a:r>
                <a:rPr lang="zh-TW" altLang="en-US" sz="2530" b="1" dirty="0">
                  <a:solidFill>
                    <a:schemeClr val="bg1"/>
                  </a:solidFill>
                  <a:latin typeface="宋体" panose="02010600030101010101" pitchFamily="2" charset="-122"/>
                  <a:ea typeface="微软雅黑" panose="020B0503020204020204" pitchFamily="34" charset="-122"/>
                </a:rPr>
                <a:t>可接受</a:t>
              </a:r>
              <a:r>
                <a:rPr lang="zh-CN" altLang="en-US" sz="2530" b="1" dirty="0">
                  <a:solidFill>
                    <a:schemeClr val="bg1"/>
                  </a:solidFill>
                  <a:latin typeface="宋体" panose="02010600030101010101" pitchFamily="2" charset="-122"/>
                  <a:ea typeface="微软雅黑" panose="020B0503020204020204" pitchFamily="34" charset="-122"/>
                </a:rPr>
                <a:t>风险</a:t>
              </a:r>
            </a:p>
          </p:txBody>
        </p:sp>
      </p:grpSp>
      <p:sp>
        <p:nvSpPr>
          <p:cNvPr id="43026" name="Line 14"/>
          <p:cNvSpPr/>
          <p:nvPr/>
        </p:nvSpPr>
        <p:spPr>
          <a:xfrm>
            <a:off x="10372174" y="2107710"/>
            <a:ext cx="0" cy="227695"/>
          </a:xfrm>
          <a:prstGeom prst="line">
            <a:avLst/>
          </a:prstGeom>
          <a:ln w="28575" cap="flat" cmpd="sng">
            <a:solidFill>
              <a:srgbClr val="7F7F7F"/>
            </a:solidFill>
            <a:prstDash val="solid"/>
            <a:round/>
            <a:headEnd type="none" w="med" len="med"/>
            <a:tailEnd type="arrow" w="med" len="med"/>
          </a:ln>
        </p:spPr>
      </p:sp>
      <p:grpSp>
        <p:nvGrpSpPr>
          <p:cNvPr id="17" name="组合 16"/>
          <p:cNvGrpSpPr/>
          <p:nvPr/>
        </p:nvGrpSpPr>
        <p:grpSpPr>
          <a:xfrm>
            <a:off x="9149991" y="2342102"/>
            <a:ext cx="2446042" cy="254482"/>
            <a:chOff x="14081" y="3346"/>
            <a:chExt cx="3653" cy="381"/>
          </a:xfrm>
        </p:grpSpPr>
        <p:sp>
          <p:nvSpPr>
            <p:cNvPr id="79886" name="Line 13"/>
            <p:cNvSpPr/>
            <p:nvPr/>
          </p:nvSpPr>
          <p:spPr>
            <a:xfrm>
              <a:off x="14081" y="3346"/>
              <a:ext cx="3652" cy="0"/>
            </a:xfrm>
            <a:prstGeom prst="line">
              <a:avLst/>
            </a:prstGeom>
            <a:ln w="28575" cap="flat" cmpd="sng">
              <a:solidFill>
                <a:srgbClr val="7F7F7F"/>
              </a:solidFill>
              <a:prstDash val="solid"/>
              <a:round/>
              <a:headEnd type="none" w="med" len="med"/>
              <a:tailEnd type="none" w="med" len="med"/>
            </a:ln>
          </p:spPr>
        </p:sp>
        <p:sp>
          <p:nvSpPr>
            <p:cNvPr id="79887" name="Line 15"/>
            <p:cNvSpPr/>
            <p:nvPr/>
          </p:nvSpPr>
          <p:spPr>
            <a:xfrm>
              <a:off x="14111" y="3365"/>
              <a:ext cx="0" cy="360"/>
            </a:xfrm>
            <a:prstGeom prst="line">
              <a:avLst/>
            </a:prstGeom>
            <a:ln w="28575" cap="flat" cmpd="sng">
              <a:solidFill>
                <a:srgbClr val="7F7F7F"/>
              </a:solidFill>
              <a:prstDash val="solid"/>
              <a:round/>
              <a:headEnd type="none" w="med" len="med"/>
              <a:tailEnd type="arrow" w="med" len="med"/>
            </a:ln>
          </p:spPr>
        </p:sp>
        <p:sp>
          <p:nvSpPr>
            <p:cNvPr id="79888" name="Line 16"/>
            <p:cNvSpPr/>
            <p:nvPr/>
          </p:nvSpPr>
          <p:spPr>
            <a:xfrm>
              <a:off x="17719" y="3367"/>
              <a:ext cx="0" cy="360"/>
            </a:xfrm>
            <a:prstGeom prst="line">
              <a:avLst/>
            </a:prstGeom>
            <a:ln w="28575" cap="flat" cmpd="sng">
              <a:solidFill>
                <a:srgbClr val="7F7F7F"/>
              </a:solidFill>
              <a:prstDash val="solid"/>
              <a:round/>
              <a:headEnd type="none" w="med" len="med"/>
              <a:tailEnd type="arrow" w="med" len="med"/>
            </a:ln>
          </p:spPr>
        </p:sp>
      </p:grpSp>
      <p:grpSp>
        <p:nvGrpSpPr>
          <p:cNvPr id="18" name="组合 17"/>
          <p:cNvGrpSpPr/>
          <p:nvPr/>
        </p:nvGrpSpPr>
        <p:grpSpPr>
          <a:xfrm>
            <a:off x="9178451" y="3120616"/>
            <a:ext cx="2446043" cy="473806"/>
            <a:chOff x="14126" y="4509"/>
            <a:chExt cx="3652" cy="708"/>
          </a:xfrm>
        </p:grpSpPr>
        <p:sp>
          <p:nvSpPr>
            <p:cNvPr id="79890" name="Line 17"/>
            <p:cNvSpPr/>
            <p:nvPr/>
          </p:nvSpPr>
          <p:spPr>
            <a:xfrm>
              <a:off x="14125" y="4891"/>
              <a:ext cx="3652" cy="0"/>
            </a:xfrm>
            <a:prstGeom prst="line">
              <a:avLst/>
            </a:prstGeom>
            <a:ln w="28575" cap="flat" cmpd="sng">
              <a:solidFill>
                <a:srgbClr val="7F7F7F"/>
              </a:solidFill>
              <a:prstDash val="solid"/>
              <a:round/>
              <a:headEnd type="none" w="med" len="med"/>
              <a:tailEnd type="none" w="med" len="med"/>
            </a:ln>
          </p:spPr>
        </p:sp>
        <p:sp>
          <p:nvSpPr>
            <p:cNvPr id="79891" name="Line 18"/>
            <p:cNvSpPr/>
            <p:nvPr/>
          </p:nvSpPr>
          <p:spPr>
            <a:xfrm flipV="1">
              <a:off x="15951" y="4935"/>
              <a:ext cx="0" cy="283"/>
            </a:xfrm>
            <a:prstGeom prst="line">
              <a:avLst/>
            </a:prstGeom>
            <a:ln w="28575" cap="flat" cmpd="sng">
              <a:solidFill>
                <a:srgbClr val="7F7F7F"/>
              </a:solidFill>
              <a:prstDash val="solid"/>
              <a:round/>
              <a:headEnd type="arrow" w="med" len="med"/>
              <a:tailEnd type="none" w="med" len="med"/>
            </a:ln>
          </p:spPr>
        </p:sp>
        <p:sp>
          <p:nvSpPr>
            <p:cNvPr id="79892" name="Line 19"/>
            <p:cNvSpPr/>
            <p:nvPr/>
          </p:nvSpPr>
          <p:spPr>
            <a:xfrm flipV="1">
              <a:off x="14147" y="4508"/>
              <a:ext cx="0" cy="360"/>
            </a:xfrm>
            <a:prstGeom prst="line">
              <a:avLst/>
            </a:prstGeom>
            <a:ln w="28575" cap="flat" cmpd="sng">
              <a:solidFill>
                <a:srgbClr val="7F7F7F"/>
              </a:solidFill>
              <a:prstDash val="solid"/>
              <a:round/>
              <a:headEnd type="none" w="med" len="med"/>
              <a:tailEnd type="none" w="med" len="med"/>
            </a:ln>
          </p:spPr>
        </p:sp>
        <p:sp>
          <p:nvSpPr>
            <p:cNvPr id="79893" name="Line 20"/>
            <p:cNvSpPr/>
            <p:nvPr/>
          </p:nvSpPr>
          <p:spPr>
            <a:xfrm flipV="1">
              <a:off x="17755" y="4517"/>
              <a:ext cx="0" cy="360"/>
            </a:xfrm>
            <a:prstGeom prst="line">
              <a:avLst/>
            </a:prstGeom>
            <a:ln w="28575" cap="flat" cmpd="sng">
              <a:solidFill>
                <a:srgbClr val="7F7F7F"/>
              </a:solidFill>
              <a:prstDash val="solid"/>
              <a:round/>
              <a:headEnd type="none" w="med" len="med"/>
              <a:tailEnd type="none" w="med" len="med"/>
            </a:ln>
          </p:spPr>
        </p:sp>
      </p:grpSp>
      <p:sp>
        <p:nvSpPr>
          <p:cNvPr id="43033" name="Line 21"/>
          <p:cNvSpPr/>
          <p:nvPr/>
        </p:nvSpPr>
        <p:spPr>
          <a:xfrm>
            <a:off x="10403984" y="4126825"/>
            <a:ext cx="0" cy="401814"/>
          </a:xfrm>
          <a:prstGeom prst="line">
            <a:avLst/>
          </a:prstGeom>
          <a:ln w="28575" cap="flat" cmpd="sng">
            <a:solidFill>
              <a:srgbClr val="7F7F7F"/>
            </a:solidFill>
            <a:prstDash val="solid"/>
            <a:round/>
            <a:headEnd type="none" w="med" len="med"/>
            <a:tailEnd type="arrow" w="med" len="med"/>
          </a:ln>
        </p:spPr>
      </p:sp>
      <p:sp>
        <p:nvSpPr>
          <p:cNvPr id="43034" name="Line 22"/>
          <p:cNvSpPr/>
          <p:nvPr/>
        </p:nvSpPr>
        <p:spPr>
          <a:xfrm flipH="1" flipV="1">
            <a:off x="6707297" y="5236835"/>
            <a:ext cx="2543148" cy="0"/>
          </a:xfrm>
          <a:prstGeom prst="line">
            <a:avLst/>
          </a:prstGeom>
          <a:ln w="28575" cap="flat" cmpd="sng">
            <a:solidFill>
              <a:srgbClr val="7F7F7F"/>
            </a:solidFill>
            <a:prstDash val="solid"/>
            <a:round/>
            <a:headEnd type="none" w="med" len="med"/>
            <a:tailEnd type="arrow" w="med" len="med"/>
          </a:ln>
        </p:spPr>
      </p:sp>
      <p:sp>
        <p:nvSpPr>
          <p:cNvPr id="43036" name="Line 24"/>
          <p:cNvSpPr/>
          <p:nvPr/>
        </p:nvSpPr>
        <p:spPr>
          <a:xfrm>
            <a:off x="1835303" y="2129475"/>
            <a:ext cx="0" cy="1443182"/>
          </a:xfrm>
          <a:prstGeom prst="line">
            <a:avLst/>
          </a:prstGeom>
          <a:ln w="28575" cap="flat" cmpd="sng">
            <a:solidFill>
              <a:srgbClr val="7F7F7F"/>
            </a:solidFill>
            <a:prstDash val="solid"/>
            <a:round/>
            <a:headEnd type="arrow" w="med" len="med"/>
            <a:tailEnd type="none" w="med" len="med"/>
          </a:ln>
        </p:spPr>
      </p:sp>
      <p:sp>
        <p:nvSpPr>
          <p:cNvPr id="43037" name="Line 25"/>
          <p:cNvSpPr/>
          <p:nvPr/>
        </p:nvSpPr>
        <p:spPr>
          <a:xfrm>
            <a:off x="1828606" y="4187097"/>
            <a:ext cx="6697" cy="2009069"/>
          </a:xfrm>
          <a:prstGeom prst="line">
            <a:avLst/>
          </a:prstGeom>
          <a:ln w="28575" cap="flat" cmpd="sng">
            <a:solidFill>
              <a:srgbClr val="7F7F7F"/>
            </a:solidFill>
            <a:prstDash val="solid"/>
            <a:round/>
            <a:headEnd type="arrow" w="med" len="med"/>
            <a:tailEnd type="none" w="med" len="med"/>
          </a:ln>
        </p:spPr>
      </p:sp>
      <p:sp>
        <p:nvSpPr>
          <p:cNvPr id="43038" name="Line 26"/>
          <p:cNvSpPr/>
          <p:nvPr/>
        </p:nvSpPr>
        <p:spPr>
          <a:xfrm flipH="1" flipV="1">
            <a:off x="1820236" y="5243532"/>
            <a:ext cx="3109034" cy="0"/>
          </a:xfrm>
          <a:prstGeom prst="line">
            <a:avLst/>
          </a:prstGeom>
          <a:ln w="28575" cap="flat" cmpd="sng">
            <a:solidFill>
              <a:srgbClr val="7F7F7F"/>
            </a:solidFill>
            <a:prstDash val="solid"/>
            <a:round/>
            <a:headEnd type="none" w="med" len="med"/>
            <a:tailEnd type="arrow" w="med" len="med"/>
          </a:ln>
        </p:spPr>
      </p:sp>
      <p:sp>
        <p:nvSpPr>
          <p:cNvPr id="43039" name="Line 27"/>
          <p:cNvSpPr/>
          <p:nvPr/>
        </p:nvSpPr>
        <p:spPr>
          <a:xfrm>
            <a:off x="1800145" y="6187795"/>
            <a:ext cx="3114058" cy="0"/>
          </a:xfrm>
          <a:prstGeom prst="line">
            <a:avLst/>
          </a:prstGeom>
          <a:ln w="28575" cap="flat" cmpd="sng">
            <a:solidFill>
              <a:srgbClr val="7F7F7F"/>
            </a:solidFill>
            <a:prstDash val="solid"/>
            <a:round/>
            <a:headEnd type="arrow" w="med" len="med"/>
            <a:tailEnd type="none" w="med" len="med"/>
          </a:ln>
        </p:spPr>
      </p:sp>
      <p:sp>
        <p:nvSpPr>
          <p:cNvPr id="43040" name="Line 28"/>
          <p:cNvSpPr/>
          <p:nvPr/>
        </p:nvSpPr>
        <p:spPr>
          <a:xfrm flipH="1" flipV="1">
            <a:off x="2791286" y="1821417"/>
            <a:ext cx="6606490" cy="0"/>
          </a:xfrm>
          <a:prstGeom prst="line">
            <a:avLst/>
          </a:prstGeom>
          <a:ln w="28575" cap="flat" cmpd="sng">
            <a:solidFill>
              <a:srgbClr val="7F7F7F"/>
            </a:solidFill>
            <a:prstDash val="solid"/>
            <a:round/>
            <a:headEnd type="arrow" w="med" len="med"/>
            <a:tailEnd type="none" w="med" len="med"/>
          </a:ln>
        </p:spPr>
      </p:sp>
      <p:sp>
        <p:nvSpPr>
          <p:cNvPr id="43042" name="Text Box 30"/>
          <p:cNvSpPr txBox="1"/>
          <p:nvPr/>
        </p:nvSpPr>
        <p:spPr>
          <a:xfrm>
            <a:off x="7882602" y="4756334"/>
            <a:ext cx="455574" cy="416909"/>
          </a:xfrm>
          <a:prstGeom prst="rect">
            <a:avLst/>
          </a:prstGeom>
          <a:noFill/>
          <a:ln w="9525">
            <a:noFill/>
          </a:ln>
        </p:spPr>
        <p:txBody>
          <a:bodyPr wrap="none" anchor="t">
            <a:spAutoFit/>
          </a:bodyPr>
          <a:lstStyle/>
          <a:p>
            <a:pPr eaLnBrk="0" hangingPunct="0"/>
            <a:r>
              <a:rPr lang="zh-CN" altLang="en-US" sz="2110" b="1" dirty="0">
                <a:solidFill>
                  <a:srgbClr val="404040"/>
                </a:solidFill>
                <a:latin typeface="微软雅黑" panose="020B0503020204020204" pitchFamily="34" charset="-122"/>
                <a:ea typeface="微软雅黑" panose="020B0503020204020204" pitchFamily="34" charset="-122"/>
              </a:rPr>
              <a:t>否</a:t>
            </a:r>
          </a:p>
        </p:txBody>
      </p:sp>
      <p:sp>
        <p:nvSpPr>
          <p:cNvPr id="43043" name="Text Box 31"/>
          <p:cNvSpPr txBox="1"/>
          <p:nvPr/>
        </p:nvSpPr>
        <p:spPr>
          <a:xfrm>
            <a:off x="7871628" y="5675483"/>
            <a:ext cx="455573" cy="416909"/>
          </a:xfrm>
          <a:prstGeom prst="rect">
            <a:avLst/>
          </a:prstGeom>
          <a:noFill/>
          <a:ln w="9525">
            <a:noFill/>
          </a:ln>
        </p:spPr>
        <p:txBody>
          <a:bodyPr wrap="none" anchor="t">
            <a:spAutoFit/>
          </a:bodyPr>
          <a:lstStyle/>
          <a:p>
            <a:pPr algn="ctr" eaLnBrk="0" hangingPunct="0"/>
            <a:r>
              <a:rPr lang="zh-CN" altLang="en-US" sz="2110" b="1" dirty="0">
                <a:solidFill>
                  <a:srgbClr val="404040"/>
                </a:solidFill>
                <a:latin typeface="宋体" panose="02010600030101010101" pitchFamily="2" charset="-122"/>
                <a:ea typeface="微软雅黑" panose="020B0503020204020204" pitchFamily="34" charset="-122"/>
              </a:rPr>
              <a:t>是</a:t>
            </a:r>
          </a:p>
        </p:txBody>
      </p:sp>
      <p:grpSp>
        <p:nvGrpSpPr>
          <p:cNvPr id="2" name="组合 1"/>
          <p:cNvGrpSpPr/>
          <p:nvPr/>
        </p:nvGrpSpPr>
        <p:grpSpPr>
          <a:xfrm>
            <a:off x="6680509" y="5958427"/>
            <a:ext cx="3723475" cy="241088"/>
            <a:chOff x="9142" y="8457"/>
            <a:chExt cx="2520" cy="360"/>
          </a:xfrm>
        </p:grpSpPr>
        <p:sp>
          <p:nvSpPr>
            <p:cNvPr id="79904" name="Line 23"/>
            <p:cNvSpPr/>
            <p:nvPr/>
          </p:nvSpPr>
          <p:spPr>
            <a:xfrm flipH="1">
              <a:off x="9142" y="8816"/>
              <a:ext cx="2520" cy="0"/>
            </a:xfrm>
            <a:prstGeom prst="line">
              <a:avLst/>
            </a:prstGeom>
            <a:ln w="28575" cap="flat" cmpd="sng">
              <a:solidFill>
                <a:srgbClr val="7F7F7F"/>
              </a:solidFill>
              <a:prstDash val="solid"/>
              <a:round/>
              <a:headEnd type="none" w="med" len="med"/>
              <a:tailEnd type="arrow" w="med" len="med"/>
            </a:ln>
          </p:spPr>
        </p:sp>
        <p:sp>
          <p:nvSpPr>
            <p:cNvPr id="79905" name="Line 32"/>
            <p:cNvSpPr/>
            <p:nvPr/>
          </p:nvSpPr>
          <p:spPr>
            <a:xfrm>
              <a:off x="11662" y="8456"/>
              <a:ext cx="0" cy="360"/>
            </a:xfrm>
            <a:prstGeom prst="line">
              <a:avLst/>
            </a:prstGeom>
            <a:ln w="28575" cap="flat" cmpd="sng">
              <a:solidFill>
                <a:srgbClr val="7F7F7F"/>
              </a:solidFill>
              <a:prstDash val="solid"/>
              <a:round/>
              <a:headEnd type="none" w="med" len="med"/>
              <a:tailEnd type="none" w="med" len="med"/>
            </a:ln>
          </p:spPr>
        </p:sp>
      </p:grpSp>
      <p:sp>
        <p:nvSpPr>
          <p:cNvPr id="43049" name="Rectangle 37"/>
          <p:cNvSpPr/>
          <p:nvPr/>
        </p:nvSpPr>
        <p:spPr>
          <a:xfrm>
            <a:off x="10794079" y="2625046"/>
            <a:ext cx="1593862" cy="492222"/>
          </a:xfrm>
          <a:prstGeom prst="rect">
            <a:avLst/>
          </a:prstGeom>
          <a:solidFill>
            <a:srgbClr val="D74B4B"/>
          </a:solidFill>
          <a:ln w="9525" cap="flat" cmpd="sng">
            <a:solidFill>
              <a:srgbClr val="000000"/>
            </a:solidFill>
            <a:prstDash val="solid"/>
            <a:miter/>
            <a:headEnd type="none" w="med" len="med"/>
            <a:tailEnd type="none" w="med" len="med"/>
          </a:ln>
        </p:spPr>
        <p:txBody>
          <a:bodyPr wrap="none" anchor="ctr"/>
          <a:lstStyle/>
          <a:p>
            <a:pPr algn="ctr"/>
            <a:r>
              <a:rPr lang="zh-CN" altLang="en-US" sz="2530" b="1" dirty="0">
                <a:solidFill>
                  <a:schemeClr val="bg1"/>
                </a:solidFill>
                <a:latin typeface="Times New Roman" panose="02020603050405020304" pitchFamily="18" charset="0"/>
                <a:ea typeface="微软雅黑" panose="020B0503020204020204" pitchFamily="34" charset="-122"/>
              </a:rPr>
              <a:t>严重度分析</a:t>
            </a:r>
          </a:p>
        </p:txBody>
      </p:sp>
      <p:sp>
        <p:nvSpPr>
          <p:cNvPr id="79907" name="Text Box 38"/>
          <p:cNvSpPr txBox="1"/>
          <p:nvPr/>
        </p:nvSpPr>
        <p:spPr>
          <a:xfrm>
            <a:off x="817375" y="6669972"/>
            <a:ext cx="11274228" cy="546753"/>
          </a:xfrm>
          <a:prstGeom prst="rect">
            <a:avLst/>
          </a:prstGeom>
          <a:noFill/>
          <a:ln w="9525">
            <a:noFill/>
          </a:ln>
        </p:spPr>
        <p:txBody>
          <a:bodyPr wrap="square" anchor="t">
            <a:spAutoFit/>
          </a:bodyPr>
          <a:lstStyle/>
          <a:p>
            <a:pPr algn="ctr">
              <a:spcBef>
                <a:spcPct val="50000"/>
              </a:spcBef>
            </a:pPr>
            <a:r>
              <a:rPr lang="zh-CN" altLang="en-US" sz="2955" b="1" dirty="0">
                <a:solidFill>
                  <a:srgbClr val="404040"/>
                </a:solidFill>
                <a:latin typeface="Times New Roman" panose="02020603050405020304" pitchFamily="18" charset="0"/>
                <a:ea typeface="微软雅黑" panose="020B0503020204020204" pitchFamily="34" charset="-122"/>
              </a:rPr>
              <a:t>职业健康安全管理体系持续改进机制</a:t>
            </a:r>
          </a:p>
        </p:txBody>
      </p:sp>
      <p:sp>
        <p:nvSpPr>
          <p:cNvPr id="12" name="圆角右箭头 4"/>
          <p:cNvSpPr>
            <a:spLocks noChangeAspect="1"/>
          </p:cNvSpPr>
          <p:nvPr/>
        </p:nvSpPr>
        <p:spPr>
          <a:xfrm>
            <a:off x="4421980" y="2273458"/>
            <a:ext cx="835438" cy="949286"/>
          </a:xfrm>
          <a:custGeom>
            <a:avLst/>
            <a:gdLst/>
            <a:ahLst/>
            <a:cxnLst>
              <a:cxn ang="0">
                <a:pos x="0" y="1635330"/>
              </a:cxn>
              <a:cxn ang="0">
                <a:pos x="0" y="810186"/>
              </a:cxn>
              <a:cxn ang="0">
                <a:pos x="630145" y="180041"/>
              </a:cxn>
              <a:cxn ang="0">
                <a:pos x="1080248" y="180041"/>
              </a:cxn>
              <a:cxn ang="0">
                <a:pos x="1080248" y="0"/>
              </a:cxn>
              <a:cxn ang="0">
                <a:pos x="1440331" y="360083"/>
              </a:cxn>
              <a:cxn ang="0">
                <a:pos x="1080248" y="720166"/>
              </a:cxn>
              <a:cxn ang="0">
                <a:pos x="1080248" y="540124"/>
              </a:cxn>
              <a:cxn ang="0">
                <a:pos x="630145" y="540124"/>
              </a:cxn>
              <a:cxn ang="0">
                <a:pos x="360083" y="810186"/>
              </a:cxn>
              <a:cxn ang="0">
                <a:pos x="360083" y="1635330"/>
              </a:cxn>
              <a:cxn ang="0">
                <a:pos x="0" y="1635330"/>
              </a:cxn>
            </a:cxnLst>
            <a:rect l="0" t="0" r="0" b="0"/>
            <a:pathLst>
              <a:path w="1440331" h="1635330">
                <a:moveTo>
                  <a:pt x="0" y="1635330"/>
                </a:moveTo>
                <a:lnTo>
                  <a:pt x="0" y="810186"/>
                </a:lnTo>
                <a:cubicBezTo>
                  <a:pt x="0" y="462167"/>
                  <a:pt x="282126" y="180041"/>
                  <a:pt x="630145" y="180041"/>
                </a:cubicBezTo>
                <a:lnTo>
                  <a:pt x="1080248" y="180041"/>
                </a:lnTo>
                <a:lnTo>
                  <a:pt x="1080248" y="0"/>
                </a:lnTo>
                <a:lnTo>
                  <a:pt x="1440331" y="360083"/>
                </a:lnTo>
                <a:lnTo>
                  <a:pt x="1080248" y="720166"/>
                </a:lnTo>
                <a:lnTo>
                  <a:pt x="1080248" y="540124"/>
                </a:lnTo>
                <a:lnTo>
                  <a:pt x="630145" y="540124"/>
                </a:lnTo>
                <a:cubicBezTo>
                  <a:pt x="480994" y="540124"/>
                  <a:pt x="360083" y="661035"/>
                  <a:pt x="360083" y="810186"/>
                </a:cubicBezTo>
                <a:lnTo>
                  <a:pt x="360083" y="1635330"/>
                </a:lnTo>
                <a:lnTo>
                  <a:pt x="0" y="1635330"/>
                </a:lnTo>
                <a:close/>
              </a:path>
            </a:pathLst>
          </a:custGeom>
          <a:solidFill>
            <a:schemeClr val="tx2"/>
          </a:solidFill>
          <a:ln w="9525">
            <a:noFill/>
          </a:ln>
        </p:spPr>
        <p:txBody>
          <a:bodyPr/>
          <a:lstStyle/>
          <a:p>
            <a:endParaRPr lang="zh-CN" altLang="en-US" sz="2110"/>
          </a:p>
        </p:txBody>
      </p:sp>
      <p:sp>
        <p:nvSpPr>
          <p:cNvPr id="22535" name="圆角右箭头 7"/>
          <p:cNvSpPr>
            <a:spLocks noChangeAspect="1"/>
          </p:cNvSpPr>
          <p:nvPr/>
        </p:nvSpPr>
        <p:spPr>
          <a:xfrm rot="-5400000">
            <a:off x="4371754" y="3385143"/>
            <a:ext cx="825392" cy="949286"/>
          </a:xfrm>
          <a:custGeom>
            <a:avLst/>
            <a:gdLst/>
            <a:ahLst/>
            <a:cxnLst>
              <a:cxn ang="0">
                <a:pos x="0" y="1646093"/>
              </a:cxn>
              <a:cxn ang="0">
                <a:pos x="0" y="804889"/>
              </a:cxn>
              <a:cxn ang="0">
                <a:pos x="626024" y="178865"/>
              </a:cxn>
              <a:cxn ang="0">
                <a:pos x="1073185" y="178864"/>
              </a:cxn>
              <a:cxn ang="0">
                <a:pos x="1073185" y="0"/>
              </a:cxn>
              <a:cxn ang="0">
                <a:pos x="1430913" y="357728"/>
              </a:cxn>
              <a:cxn ang="0">
                <a:pos x="1073185" y="715457"/>
              </a:cxn>
              <a:cxn ang="0">
                <a:pos x="1073185" y="536592"/>
              </a:cxn>
              <a:cxn ang="0">
                <a:pos x="626024" y="536592"/>
              </a:cxn>
              <a:cxn ang="0">
                <a:pos x="357728" y="804888"/>
              </a:cxn>
              <a:cxn ang="0">
                <a:pos x="357728" y="1646093"/>
              </a:cxn>
              <a:cxn ang="0">
                <a:pos x="0" y="1646093"/>
              </a:cxn>
            </a:cxnLst>
            <a:rect l="0" t="0" r="0" b="0"/>
            <a:pathLst>
              <a:path w="1430913" h="1646093">
                <a:moveTo>
                  <a:pt x="0" y="1646093"/>
                </a:moveTo>
                <a:lnTo>
                  <a:pt x="0" y="804889"/>
                </a:lnTo>
                <a:cubicBezTo>
                  <a:pt x="0" y="459145"/>
                  <a:pt x="280280" y="178865"/>
                  <a:pt x="626024" y="178865"/>
                </a:cubicBezTo>
                <a:lnTo>
                  <a:pt x="1073185" y="178864"/>
                </a:lnTo>
                <a:lnTo>
                  <a:pt x="1073185" y="0"/>
                </a:lnTo>
                <a:lnTo>
                  <a:pt x="1430913" y="357728"/>
                </a:lnTo>
                <a:lnTo>
                  <a:pt x="1073185" y="715457"/>
                </a:lnTo>
                <a:lnTo>
                  <a:pt x="1073185" y="536592"/>
                </a:lnTo>
                <a:lnTo>
                  <a:pt x="626024" y="536592"/>
                </a:lnTo>
                <a:cubicBezTo>
                  <a:pt x="477848" y="536592"/>
                  <a:pt x="357728" y="656712"/>
                  <a:pt x="357728" y="804888"/>
                </a:cubicBezTo>
                <a:lnTo>
                  <a:pt x="357728" y="1646093"/>
                </a:lnTo>
                <a:lnTo>
                  <a:pt x="0" y="1646093"/>
                </a:lnTo>
                <a:close/>
              </a:path>
            </a:pathLst>
          </a:custGeom>
          <a:solidFill>
            <a:srgbClr val="D74B4B"/>
          </a:solidFill>
          <a:ln w="9525">
            <a:noFill/>
          </a:ln>
        </p:spPr>
        <p:txBody>
          <a:bodyPr/>
          <a:lstStyle/>
          <a:p>
            <a:endParaRPr lang="zh-CN" altLang="en-US" sz="2110"/>
          </a:p>
        </p:txBody>
      </p:sp>
      <p:sp>
        <p:nvSpPr>
          <p:cNvPr id="22534" name="圆角右箭头 6"/>
          <p:cNvSpPr>
            <a:spLocks noChangeAspect="1"/>
          </p:cNvSpPr>
          <p:nvPr/>
        </p:nvSpPr>
        <p:spPr>
          <a:xfrm rot="5400000">
            <a:off x="6010819" y="2293549"/>
            <a:ext cx="825393" cy="949286"/>
          </a:xfrm>
          <a:custGeom>
            <a:avLst/>
            <a:gdLst/>
            <a:ahLst/>
            <a:cxnLst>
              <a:cxn ang="0">
                <a:pos x="0" y="1646093"/>
              </a:cxn>
              <a:cxn ang="0">
                <a:pos x="0" y="804889"/>
              </a:cxn>
              <a:cxn ang="0">
                <a:pos x="626024" y="178865"/>
              </a:cxn>
              <a:cxn ang="0">
                <a:pos x="1073185" y="178864"/>
              </a:cxn>
              <a:cxn ang="0">
                <a:pos x="1073185" y="0"/>
              </a:cxn>
              <a:cxn ang="0">
                <a:pos x="1430913" y="357728"/>
              </a:cxn>
              <a:cxn ang="0">
                <a:pos x="1073185" y="715457"/>
              </a:cxn>
              <a:cxn ang="0">
                <a:pos x="1073185" y="536592"/>
              </a:cxn>
              <a:cxn ang="0">
                <a:pos x="626024" y="536592"/>
              </a:cxn>
              <a:cxn ang="0">
                <a:pos x="357728" y="804888"/>
              </a:cxn>
              <a:cxn ang="0">
                <a:pos x="357728" y="1646093"/>
              </a:cxn>
              <a:cxn ang="0">
                <a:pos x="0" y="1646093"/>
              </a:cxn>
            </a:cxnLst>
            <a:rect l="0" t="0" r="0" b="0"/>
            <a:pathLst>
              <a:path w="1430913" h="1646093">
                <a:moveTo>
                  <a:pt x="0" y="1646093"/>
                </a:moveTo>
                <a:lnTo>
                  <a:pt x="0" y="804889"/>
                </a:lnTo>
                <a:cubicBezTo>
                  <a:pt x="0" y="459145"/>
                  <a:pt x="280280" y="178865"/>
                  <a:pt x="626024" y="178865"/>
                </a:cubicBezTo>
                <a:lnTo>
                  <a:pt x="1073185" y="178864"/>
                </a:lnTo>
                <a:lnTo>
                  <a:pt x="1073185" y="0"/>
                </a:lnTo>
                <a:lnTo>
                  <a:pt x="1430913" y="357728"/>
                </a:lnTo>
                <a:lnTo>
                  <a:pt x="1073185" y="715457"/>
                </a:lnTo>
                <a:lnTo>
                  <a:pt x="1073185" y="536592"/>
                </a:lnTo>
                <a:lnTo>
                  <a:pt x="626024" y="536592"/>
                </a:lnTo>
                <a:cubicBezTo>
                  <a:pt x="477848" y="536592"/>
                  <a:pt x="357728" y="656712"/>
                  <a:pt x="357728" y="804888"/>
                </a:cubicBezTo>
                <a:lnTo>
                  <a:pt x="357728" y="1646093"/>
                </a:lnTo>
                <a:lnTo>
                  <a:pt x="0" y="1646093"/>
                </a:lnTo>
                <a:close/>
              </a:path>
            </a:pathLst>
          </a:custGeom>
          <a:solidFill>
            <a:srgbClr val="D74B4B"/>
          </a:solidFill>
          <a:ln w="9525">
            <a:noFill/>
          </a:ln>
        </p:spPr>
        <p:txBody>
          <a:bodyPr/>
          <a:lstStyle/>
          <a:p>
            <a:endParaRPr lang="zh-CN" altLang="en-US" sz="2110"/>
          </a:p>
        </p:txBody>
      </p:sp>
      <p:sp>
        <p:nvSpPr>
          <p:cNvPr id="13" name="圆角右箭头 8"/>
          <p:cNvSpPr>
            <a:spLocks noChangeAspect="1"/>
          </p:cNvSpPr>
          <p:nvPr/>
        </p:nvSpPr>
        <p:spPr>
          <a:xfrm flipH="1" flipV="1">
            <a:off x="5977335" y="3323197"/>
            <a:ext cx="835439" cy="949285"/>
          </a:xfrm>
          <a:custGeom>
            <a:avLst/>
            <a:gdLst/>
            <a:ahLst/>
            <a:cxnLst>
              <a:cxn ang="0">
                <a:pos x="0" y="1635330"/>
              </a:cxn>
              <a:cxn ang="0">
                <a:pos x="0" y="810186"/>
              </a:cxn>
              <a:cxn ang="0">
                <a:pos x="630145" y="180041"/>
              </a:cxn>
              <a:cxn ang="0">
                <a:pos x="1080248" y="180041"/>
              </a:cxn>
              <a:cxn ang="0">
                <a:pos x="1080248" y="0"/>
              </a:cxn>
              <a:cxn ang="0">
                <a:pos x="1440331" y="360083"/>
              </a:cxn>
              <a:cxn ang="0">
                <a:pos x="1080248" y="720166"/>
              </a:cxn>
              <a:cxn ang="0">
                <a:pos x="1080248" y="540124"/>
              </a:cxn>
              <a:cxn ang="0">
                <a:pos x="630145" y="540124"/>
              </a:cxn>
              <a:cxn ang="0">
                <a:pos x="360083" y="810186"/>
              </a:cxn>
              <a:cxn ang="0">
                <a:pos x="360083" y="1635330"/>
              </a:cxn>
              <a:cxn ang="0">
                <a:pos x="0" y="1635330"/>
              </a:cxn>
            </a:cxnLst>
            <a:rect l="0" t="0" r="0" b="0"/>
            <a:pathLst>
              <a:path w="1440331" h="1635330">
                <a:moveTo>
                  <a:pt x="0" y="1635330"/>
                </a:moveTo>
                <a:lnTo>
                  <a:pt x="0" y="810186"/>
                </a:lnTo>
                <a:cubicBezTo>
                  <a:pt x="0" y="462167"/>
                  <a:pt x="282126" y="180041"/>
                  <a:pt x="630145" y="180041"/>
                </a:cubicBezTo>
                <a:lnTo>
                  <a:pt x="1080248" y="180041"/>
                </a:lnTo>
                <a:lnTo>
                  <a:pt x="1080248" y="0"/>
                </a:lnTo>
                <a:lnTo>
                  <a:pt x="1440331" y="360083"/>
                </a:lnTo>
                <a:lnTo>
                  <a:pt x="1080248" y="720166"/>
                </a:lnTo>
                <a:lnTo>
                  <a:pt x="1080248" y="540124"/>
                </a:lnTo>
                <a:lnTo>
                  <a:pt x="630145" y="540124"/>
                </a:lnTo>
                <a:cubicBezTo>
                  <a:pt x="480994" y="540124"/>
                  <a:pt x="360083" y="661035"/>
                  <a:pt x="360083" y="810186"/>
                </a:cubicBezTo>
                <a:lnTo>
                  <a:pt x="360083" y="1635330"/>
                </a:lnTo>
                <a:lnTo>
                  <a:pt x="0" y="1635330"/>
                </a:lnTo>
                <a:close/>
              </a:path>
            </a:pathLst>
          </a:custGeom>
          <a:solidFill>
            <a:srgbClr val="354B5E"/>
          </a:solidFill>
          <a:ln w="9525">
            <a:noFill/>
          </a:ln>
        </p:spPr>
        <p:txBody>
          <a:bodyPr/>
          <a:lstStyle/>
          <a:p>
            <a:endParaRPr lang="zh-CN" altLang="en-US" sz="2110"/>
          </a:p>
        </p:txBody>
      </p:sp>
      <p:sp>
        <p:nvSpPr>
          <p:cNvPr id="149516" name="TextBox 13"/>
          <p:cNvSpPr txBox="1"/>
          <p:nvPr/>
        </p:nvSpPr>
        <p:spPr>
          <a:xfrm>
            <a:off x="6767569" y="2206489"/>
            <a:ext cx="1543635" cy="416909"/>
          </a:xfrm>
          <a:prstGeom prst="rect">
            <a:avLst/>
          </a:prstGeom>
          <a:noFill/>
          <a:ln w="9525">
            <a:noFill/>
          </a:ln>
        </p:spPr>
        <p:txBody>
          <a:bodyPr anchor="t">
            <a:spAutoFit/>
          </a:bodyPr>
          <a:lstStyle/>
          <a:p>
            <a:pPr algn="ctr" eaLnBrk="0" hangingPunct="0"/>
            <a:r>
              <a:rPr lang="en-US" altLang="zh-CN" sz="2110" b="1" dirty="0">
                <a:solidFill>
                  <a:srgbClr val="404040"/>
                </a:solidFill>
                <a:latin typeface="微软雅黑" panose="020B0503020204020204" pitchFamily="34" charset="-122"/>
                <a:ea typeface="微软雅黑" panose="020B0503020204020204" pitchFamily="34" charset="-122"/>
              </a:rPr>
              <a:t>Plan</a:t>
            </a:r>
          </a:p>
        </p:txBody>
      </p:sp>
      <p:sp>
        <p:nvSpPr>
          <p:cNvPr id="14" name="TextBox 13"/>
          <p:cNvSpPr txBox="1"/>
          <p:nvPr/>
        </p:nvSpPr>
        <p:spPr>
          <a:xfrm>
            <a:off x="6901507" y="4019675"/>
            <a:ext cx="1543635" cy="416909"/>
          </a:xfrm>
          <a:prstGeom prst="rect">
            <a:avLst/>
          </a:prstGeom>
          <a:noFill/>
          <a:ln w="9525">
            <a:noFill/>
          </a:ln>
        </p:spPr>
        <p:txBody>
          <a:bodyPr anchor="t">
            <a:spAutoFit/>
          </a:bodyPr>
          <a:lstStyle/>
          <a:p>
            <a:pPr algn="ctr" eaLnBrk="0" hangingPunct="0"/>
            <a:r>
              <a:rPr lang="en-US" altLang="zh-CN" sz="2110" b="1" dirty="0">
                <a:solidFill>
                  <a:srgbClr val="404040"/>
                </a:solidFill>
                <a:latin typeface="微软雅黑" panose="020B0503020204020204" pitchFamily="34" charset="-122"/>
                <a:ea typeface="微软雅黑" panose="020B0503020204020204" pitchFamily="34" charset="-122"/>
              </a:rPr>
              <a:t>Do</a:t>
            </a:r>
          </a:p>
        </p:txBody>
      </p:sp>
      <p:sp>
        <p:nvSpPr>
          <p:cNvPr id="15" name="TextBox 13"/>
          <p:cNvSpPr txBox="1"/>
          <p:nvPr/>
        </p:nvSpPr>
        <p:spPr>
          <a:xfrm>
            <a:off x="2791286" y="4106735"/>
            <a:ext cx="1541960" cy="416909"/>
          </a:xfrm>
          <a:prstGeom prst="rect">
            <a:avLst/>
          </a:prstGeom>
          <a:noFill/>
          <a:ln w="9525">
            <a:noFill/>
          </a:ln>
        </p:spPr>
        <p:txBody>
          <a:bodyPr anchor="t">
            <a:spAutoFit/>
          </a:bodyPr>
          <a:lstStyle/>
          <a:p>
            <a:pPr algn="ctr" eaLnBrk="0" hangingPunct="0"/>
            <a:r>
              <a:rPr lang="en-US" altLang="zh-CN" sz="2110" b="1" dirty="0">
                <a:solidFill>
                  <a:srgbClr val="404040"/>
                </a:solidFill>
                <a:latin typeface="微软雅黑" panose="020B0503020204020204" pitchFamily="34" charset="-122"/>
                <a:ea typeface="微软雅黑" panose="020B0503020204020204" pitchFamily="34" charset="-122"/>
              </a:rPr>
              <a:t>Check</a:t>
            </a:r>
          </a:p>
        </p:txBody>
      </p:sp>
      <p:sp>
        <p:nvSpPr>
          <p:cNvPr id="16" name="TextBox 13"/>
          <p:cNvSpPr txBox="1"/>
          <p:nvPr/>
        </p:nvSpPr>
        <p:spPr>
          <a:xfrm>
            <a:off x="2791286" y="2335405"/>
            <a:ext cx="1541960" cy="416909"/>
          </a:xfrm>
          <a:prstGeom prst="rect">
            <a:avLst/>
          </a:prstGeom>
          <a:noFill/>
          <a:ln w="9525">
            <a:noFill/>
          </a:ln>
        </p:spPr>
        <p:txBody>
          <a:bodyPr anchor="t">
            <a:spAutoFit/>
          </a:bodyPr>
          <a:lstStyle/>
          <a:p>
            <a:pPr algn="ctr" eaLnBrk="0" hangingPunct="0"/>
            <a:r>
              <a:rPr lang="en-US" altLang="zh-CN" sz="2110" b="1" dirty="0">
                <a:solidFill>
                  <a:srgbClr val="404040"/>
                </a:solidFill>
                <a:latin typeface="微软雅黑" panose="020B0503020204020204" pitchFamily="34" charset="-122"/>
                <a:ea typeface="微软雅黑" panose="020B0503020204020204" pitchFamily="34" charset="-122"/>
              </a:rPr>
              <a:t>Action</a:t>
            </a:r>
          </a:p>
        </p:txBody>
      </p:sp>
      <p:sp>
        <p:nvSpPr>
          <p:cNvPr id="20" name="TextBox 13"/>
          <p:cNvSpPr txBox="1"/>
          <p:nvPr/>
        </p:nvSpPr>
        <p:spPr>
          <a:xfrm>
            <a:off x="4820446" y="2973284"/>
            <a:ext cx="1541960" cy="416909"/>
          </a:xfrm>
          <a:prstGeom prst="rect">
            <a:avLst/>
          </a:prstGeom>
          <a:noFill/>
          <a:ln w="9525">
            <a:noFill/>
          </a:ln>
        </p:spPr>
        <p:txBody>
          <a:bodyPr anchor="t">
            <a:spAutoFit/>
          </a:bodyPr>
          <a:lstStyle/>
          <a:p>
            <a:pPr algn="ctr" eaLnBrk="0" hangingPunct="0"/>
            <a:r>
              <a:rPr lang="zh-CN" altLang="zh-CN" sz="2110" b="1" dirty="0">
                <a:solidFill>
                  <a:schemeClr val="accent2"/>
                </a:solidFill>
                <a:latin typeface="微软雅黑" panose="020B0503020204020204" pitchFamily="34" charset="-122"/>
                <a:ea typeface="微软雅黑" panose="020B0503020204020204" pitchFamily="34" charset="-122"/>
              </a:rPr>
              <a:t>持续改进</a:t>
            </a:r>
          </a:p>
        </p:txBody>
      </p:sp>
      <p:sp>
        <p:nvSpPr>
          <p:cNvPr id="48"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par>
                                <p:cTn id="8" presetID="22" presetClass="entr" presetSubtype="4" fill="hold" nodeType="withEffect">
                                  <p:stCondLst>
                                    <p:cond delay="800"/>
                                  </p:stCondLst>
                                  <p:childTnLst>
                                    <p:set>
                                      <p:cBhvr>
                                        <p:cTn id="9" dur="1" fill="hold">
                                          <p:stCondLst>
                                            <p:cond delay="0"/>
                                          </p:stCondLst>
                                        </p:cTn>
                                        <p:tgtEl>
                                          <p:spTgt spid="22535"/>
                                        </p:tgtEl>
                                        <p:attrNameLst>
                                          <p:attrName>style.visibility</p:attrName>
                                        </p:attrNameLst>
                                      </p:cBhvr>
                                      <p:to>
                                        <p:strVal val="visible"/>
                                      </p:to>
                                    </p:set>
                                    <p:animEffect transition="in" filter="wipe(down)">
                                      <p:cBhvr>
                                        <p:cTn id="10" dur="500"/>
                                        <p:tgtEl>
                                          <p:spTgt spid="22535"/>
                                        </p:tgtEl>
                                      </p:cBhvr>
                                    </p:animEffect>
                                  </p:childTnLst>
                                </p:cTn>
                              </p:par>
                              <p:par>
                                <p:cTn id="11" presetID="22" presetClass="entr" presetSubtype="1" fill="hold" nodeType="withEffect">
                                  <p:stCondLst>
                                    <p:cond delay="200"/>
                                  </p:stCondLst>
                                  <p:childTnLst>
                                    <p:set>
                                      <p:cBhvr>
                                        <p:cTn id="12" dur="1" fill="hold">
                                          <p:stCondLst>
                                            <p:cond delay="0"/>
                                          </p:stCondLst>
                                        </p:cTn>
                                        <p:tgtEl>
                                          <p:spTgt spid="22534"/>
                                        </p:tgtEl>
                                        <p:attrNameLst>
                                          <p:attrName>style.visibility</p:attrName>
                                        </p:attrNameLst>
                                      </p:cBhvr>
                                      <p:to>
                                        <p:strVal val="visible"/>
                                      </p:to>
                                    </p:set>
                                    <p:animEffect transition="in" filter="wipe(up)">
                                      <p:cBhvr>
                                        <p:cTn id="13" dur="500"/>
                                        <p:tgtEl>
                                          <p:spTgt spid="22534"/>
                                        </p:tgtEl>
                                      </p:cBhvr>
                                    </p:animEffect>
                                  </p:childTnLst>
                                </p:cTn>
                              </p:par>
                              <p:par>
                                <p:cTn id="14" presetID="22" presetClass="entr" presetSubtype="2" fill="hold" nodeType="withEffect">
                                  <p:stCondLst>
                                    <p:cond delay="500"/>
                                  </p:stCondLst>
                                  <p:childTnLst>
                                    <p:set>
                                      <p:cBhvr>
                                        <p:cTn id="15" dur="1" fill="hold">
                                          <p:stCondLst>
                                            <p:cond delay="0"/>
                                          </p:stCondLst>
                                        </p:cTn>
                                        <p:tgtEl>
                                          <p:spTgt spid="13"/>
                                        </p:tgtEl>
                                        <p:attrNameLst>
                                          <p:attrName>style.visibility</p:attrName>
                                        </p:attrNameLst>
                                      </p:cBhvr>
                                      <p:to>
                                        <p:strVal val="visible"/>
                                      </p:to>
                                    </p:set>
                                    <p:animEffect transition="in" filter="wipe(right)">
                                      <p:cBhvr>
                                        <p:cTn id="16" dur="500"/>
                                        <p:tgtEl>
                                          <p:spTgt spid="13"/>
                                        </p:tgtEl>
                                      </p:cBhvr>
                                    </p:animEffect>
                                  </p:childTnLst>
                                </p:cTn>
                              </p:par>
                            </p:childTnLst>
                          </p:cTn>
                        </p:par>
                        <p:par>
                          <p:cTn id="17" fill="hold">
                            <p:stCondLst>
                              <p:cond delay="500"/>
                            </p:stCondLst>
                            <p:childTnLst>
                              <p:par>
                                <p:cTn id="18" presetID="22" presetClass="entr" presetSubtype="2" fill="hold" grpId="0" nodeType="afterEffect">
                                  <p:stCondLst>
                                    <p:cond delay="0"/>
                                  </p:stCondLst>
                                  <p:childTnLst>
                                    <p:set>
                                      <p:cBhvr>
                                        <p:cTn id="19" dur="1" fill="hold">
                                          <p:stCondLst>
                                            <p:cond delay="0"/>
                                          </p:stCondLst>
                                        </p:cTn>
                                        <p:tgtEl>
                                          <p:spTgt spid="149516"/>
                                        </p:tgtEl>
                                        <p:attrNameLst>
                                          <p:attrName>style.visibility</p:attrName>
                                        </p:attrNameLst>
                                      </p:cBhvr>
                                      <p:to>
                                        <p:strVal val="visible"/>
                                      </p:to>
                                    </p:set>
                                    <p:animEffect transition="in" filter="wipe(right)">
                                      <p:cBhvr>
                                        <p:cTn id="20" dur="500"/>
                                        <p:tgtEl>
                                          <p:spTgt spid="149516"/>
                                        </p:tgtEl>
                                      </p:cBhvr>
                                    </p:animEffect>
                                  </p:childTnLst>
                                </p:cTn>
                              </p:par>
                            </p:childTnLst>
                          </p:cTn>
                        </p:par>
                        <p:par>
                          <p:cTn id="21" fill="hold">
                            <p:stCondLst>
                              <p:cond delay="1000"/>
                            </p:stCondLst>
                            <p:childTnLst>
                              <p:par>
                                <p:cTn id="22" presetID="22" presetClass="entr" presetSubtype="2" fill="hold" grpId="0"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right)">
                                      <p:cBhvr>
                                        <p:cTn id="24" dur="500"/>
                                        <p:tgtEl>
                                          <p:spTgt spid="14"/>
                                        </p:tgtEl>
                                      </p:cBhvr>
                                    </p:animEffect>
                                  </p:childTnLst>
                                </p:cTn>
                              </p:par>
                            </p:childTnLst>
                          </p:cTn>
                        </p:par>
                        <p:par>
                          <p:cTn id="25" fill="hold">
                            <p:stCondLst>
                              <p:cond delay="1500"/>
                            </p:stCondLst>
                            <p:childTnLst>
                              <p:par>
                                <p:cTn id="26" presetID="22" presetClass="entr" presetSubtype="8"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left)">
                                      <p:cBhvr>
                                        <p:cTn id="28" dur="500"/>
                                        <p:tgtEl>
                                          <p:spTgt spid="15"/>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500"/>
                                        <p:tgtEl>
                                          <p:spTgt spid="16"/>
                                        </p:tgtEl>
                                      </p:cBhvr>
                                    </p:animEffect>
                                  </p:childTnLst>
                                </p:cTn>
                              </p:par>
                            </p:childTnLst>
                          </p:cTn>
                        </p:par>
                        <p:par>
                          <p:cTn id="33" fill="hold">
                            <p:stCondLst>
                              <p:cond delay="2500"/>
                            </p:stCondLst>
                            <p:childTnLst>
                              <p:par>
                                <p:cTn id="34" presetID="22" presetClass="entr" presetSubtype="8"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left)">
                                      <p:cBhvr>
                                        <p:cTn id="36" dur="500"/>
                                        <p:tgtEl>
                                          <p:spTgt spid="20"/>
                                        </p:tgtEl>
                                      </p:cBhvr>
                                    </p:animEffect>
                                  </p:childTnLst>
                                </p:cTn>
                              </p:par>
                            </p:childTnLst>
                          </p:cTn>
                        </p:par>
                        <p:par>
                          <p:cTn id="37" fill="hold">
                            <p:stCondLst>
                              <p:cond delay="3000"/>
                            </p:stCondLst>
                            <p:childTnLst>
                              <p:par>
                                <p:cTn id="38" presetID="22" presetClass="entr" presetSubtype="1" fill="hold" grpId="0" nodeType="afterEffect">
                                  <p:stCondLst>
                                    <p:cond delay="0"/>
                                  </p:stCondLst>
                                  <p:childTnLst>
                                    <p:set>
                                      <p:cBhvr>
                                        <p:cTn id="39" dur="1" fill="hold">
                                          <p:stCondLst>
                                            <p:cond delay="0"/>
                                          </p:stCondLst>
                                        </p:cTn>
                                        <p:tgtEl>
                                          <p:spTgt spid="43016"/>
                                        </p:tgtEl>
                                        <p:attrNameLst>
                                          <p:attrName>style.visibility</p:attrName>
                                        </p:attrNameLst>
                                      </p:cBhvr>
                                      <p:to>
                                        <p:strVal val="visible"/>
                                      </p:to>
                                    </p:set>
                                    <p:animEffect transition="in" filter="wipe(up)">
                                      <p:cBhvr>
                                        <p:cTn id="40" dur="500"/>
                                        <p:tgtEl>
                                          <p:spTgt spid="43016"/>
                                        </p:tgtEl>
                                      </p:cBhvr>
                                    </p:animEffect>
                                  </p:childTnLst>
                                </p:cTn>
                              </p:par>
                            </p:childTnLst>
                          </p:cTn>
                        </p:par>
                        <p:par>
                          <p:cTn id="41" fill="hold">
                            <p:stCondLst>
                              <p:cond delay="3500"/>
                            </p:stCondLst>
                            <p:childTnLst>
                              <p:par>
                                <p:cTn id="42" presetID="22" presetClass="entr" presetSubtype="1" fill="hold" nodeType="afterEffect">
                                  <p:stCondLst>
                                    <p:cond delay="0"/>
                                  </p:stCondLst>
                                  <p:childTnLst>
                                    <p:set>
                                      <p:cBhvr>
                                        <p:cTn id="43" dur="1" fill="hold">
                                          <p:stCondLst>
                                            <p:cond delay="0"/>
                                          </p:stCondLst>
                                        </p:cTn>
                                        <p:tgtEl>
                                          <p:spTgt spid="43026"/>
                                        </p:tgtEl>
                                        <p:attrNameLst>
                                          <p:attrName>style.visibility</p:attrName>
                                        </p:attrNameLst>
                                      </p:cBhvr>
                                      <p:to>
                                        <p:strVal val="visible"/>
                                      </p:to>
                                    </p:set>
                                    <p:animEffect transition="in" filter="wipe(up)">
                                      <p:cBhvr>
                                        <p:cTn id="44" dur="500"/>
                                        <p:tgtEl>
                                          <p:spTgt spid="43026"/>
                                        </p:tgtEl>
                                      </p:cBhvr>
                                    </p:animEffect>
                                  </p:childTnLst>
                                </p:cTn>
                              </p:par>
                            </p:childTnLst>
                          </p:cTn>
                        </p:par>
                        <p:par>
                          <p:cTn id="45" fill="hold">
                            <p:stCondLst>
                              <p:cond delay="4000"/>
                            </p:stCondLst>
                            <p:childTnLst>
                              <p:par>
                                <p:cTn id="46" presetID="22" presetClass="entr" presetSubtype="1" fill="hold"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up)">
                                      <p:cBhvr>
                                        <p:cTn id="48" dur="500"/>
                                        <p:tgtEl>
                                          <p:spTgt spid="17"/>
                                        </p:tgtEl>
                                      </p:cBhvr>
                                    </p:animEffect>
                                  </p:childTnLst>
                                </p:cTn>
                              </p:par>
                            </p:childTnLst>
                          </p:cTn>
                        </p:par>
                        <p:par>
                          <p:cTn id="49" fill="hold">
                            <p:stCondLst>
                              <p:cond delay="4500"/>
                            </p:stCondLst>
                            <p:childTnLst>
                              <p:par>
                                <p:cTn id="50" presetID="22" presetClass="entr" presetSubtype="1" fill="hold" grpId="0" nodeType="afterEffect">
                                  <p:stCondLst>
                                    <p:cond delay="0"/>
                                  </p:stCondLst>
                                  <p:childTnLst>
                                    <p:set>
                                      <p:cBhvr>
                                        <p:cTn id="51" dur="1" fill="hold">
                                          <p:stCondLst>
                                            <p:cond delay="0"/>
                                          </p:stCondLst>
                                        </p:cTn>
                                        <p:tgtEl>
                                          <p:spTgt spid="43017"/>
                                        </p:tgtEl>
                                        <p:attrNameLst>
                                          <p:attrName>style.visibility</p:attrName>
                                        </p:attrNameLst>
                                      </p:cBhvr>
                                      <p:to>
                                        <p:strVal val="visible"/>
                                      </p:to>
                                    </p:set>
                                    <p:animEffect transition="in" filter="wipe(up)">
                                      <p:cBhvr>
                                        <p:cTn id="52" dur="500"/>
                                        <p:tgtEl>
                                          <p:spTgt spid="43017"/>
                                        </p:tgtEl>
                                      </p:cBhvr>
                                    </p:animEffect>
                                  </p:childTnLst>
                                </p:cTn>
                              </p:par>
                            </p:childTnLst>
                          </p:cTn>
                        </p:par>
                        <p:par>
                          <p:cTn id="53" fill="hold">
                            <p:stCondLst>
                              <p:cond delay="5000"/>
                            </p:stCondLst>
                            <p:childTnLst>
                              <p:par>
                                <p:cTn id="54" presetID="22" presetClass="entr" presetSubtype="1" fill="hold" grpId="0" nodeType="afterEffect">
                                  <p:stCondLst>
                                    <p:cond delay="0"/>
                                  </p:stCondLst>
                                  <p:childTnLst>
                                    <p:set>
                                      <p:cBhvr>
                                        <p:cTn id="55" dur="1" fill="hold">
                                          <p:stCondLst>
                                            <p:cond delay="0"/>
                                          </p:stCondLst>
                                        </p:cTn>
                                        <p:tgtEl>
                                          <p:spTgt spid="43049"/>
                                        </p:tgtEl>
                                        <p:attrNameLst>
                                          <p:attrName>style.visibility</p:attrName>
                                        </p:attrNameLst>
                                      </p:cBhvr>
                                      <p:to>
                                        <p:strVal val="visible"/>
                                      </p:to>
                                    </p:set>
                                    <p:animEffect transition="in" filter="wipe(up)">
                                      <p:cBhvr>
                                        <p:cTn id="56" dur="500"/>
                                        <p:tgtEl>
                                          <p:spTgt spid="43049"/>
                                        </p:tgtEl>
                                      </p:cBhvr>
                                    </p:animEffect>
                                  </p:childTnLst>
                                </p:cTn>
                              </p:par>
                            </p:childTnLst>
                          </p:cTn>
                        </p:par>
                        <p:par>
                          <p:cTn id="57" fill="hold">
                            <p:stCondLst>
                              <p:cond delay="5500"/>
                            </p:stCondLst>
                            <p:childTnLst>
                              <p:par>
                                <p:cTn id="58" presetID="22" presetClass="entr" presetSubtype="1" fill="hold" nodeType="after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ipe(up)">
                                      <p:cBhvr>
                                        <p:cTn id="60" dur="500"/>
                                        <p:tgtEl>
                                          <p:spTgt spid="18"/>
                                        </p:tgtEl>
                                      </p:cBhvr>
                                    </p:animEffect>
                                  </p:childTnLst>
                                </p:cTn>
                              </p:par>
                            </p:childTnLst>
                          </p:cTn>
                        </p:par>
                        <p:par>
                          <p:cTn id="61" fill="hold">
                            <p:stCondLst>
                              <p:cond delay="6000"/>
                            </p:stCondLst>
                            <p:childTnLst>
                              <p:par>
                                <p:cTn id="62" presetID="22" presetClass="entr" presetSubtype="2" fill="hold" grpId="0" nodeType="afterEffect">
                                  <p:stCondLst>
                                    <p:cond delay="0"/>
                                  </p:stCondLst>
                                  <p:childTnLst>
                                    <p:set>
                                      <p:cBhvr>
                                        <p:cTn id="63" dur="1" fill="hold">
                                          <p:stCondLst>
                                            <p:cond delay="0"/>
                                          </p:stCondLst>
                                        </p:cTn>
                                        <p:tgtEl>
                                          <p:spTgt spid="43018"/>
                                        </p:tgtEl>
                                        <p:attrNameLst>
                                          <p:attrName>style.visibility</p:attrName>
                                        </p:attrNameLst>
                                      </p:cBhvr>
                                      <p:to>
                                        <p:strVal val="visible"/>
                                      </p:to>
                                    </p:set>
                                    <p:animEffect transition="in" filter="wipe(right)">
                                      <p:cBhvr>
                                        <p:cTn id="64" dur="500"/>
                                        <p:tgtEl>
                                          <p:spTgt spid="43018"/>
                                        </p:tgtEl>
                                      </p:cBhvr>
                                    </p:animEffect>
                                  </p:childTnLst>
                                </p:cTn>
                              </p:par>
                            </p:childTnLst>
                          </p:cTn>
                        </p:par>
                        <p:par>
                          <p:cTn id="65" fill="hold">
                            <p:stCondLst>
                              <p:cond delay="6500"/>
                            </p:stCondLst>
                            <p:childTnLst>
                              <p:par>
                                <p:cTn id="66" presetID="22" presetClass="entr" presetSubtype="1" fill="hold" nodeType="afterEffect">
                                  <p:stCondLst>
                                    <p:cond delay="0"/>
                                  </p:stCondLst>
                                  <p:childTnLst>
                                    <p:set>
                                      <p:cBhvr>
                                        <p:cTn id="67" dur="1" fill="hold">
                                          <p:stCondLst>
                                            <p:cond delay="0"/>
                                          </p:stCondLst>
                                        </p:cTn>
                                        <p:tgtEl>
                                          <p:spTgt spid="43033"/>
                                        </p:tgtEl>
                                        <p:attrNameLst>
                                          <p:attrName>style.visibility</p:attrName>
                                        </p:attrNameLst>
                                      </p:cBhvr>
                                      <p:to>
                                        <p:strVal val="visible"/>
                                      </p:to>
                                    </p:set>
                                    <p:animEffect transition="in" filter="wipe(up)">
                                      <p:cBhvr>
                                        <p:cTn id="68" dur="500"/>
                                        <p:tgtEl>
                                          <p:spTgt spid="43033"/>
                                        </p:tgtEl>
                                      </p:cBhvr>
                                    </p:animEffect>
                                  </p:childTnLst>
                                </p:cTn>
                              </p:par>
                            </p:childTnLst>
                          </p:cTn>
                        </p:par>
                        <p:par>
                          <p:cTn id="69" fill="hold">
                            <p:stCondLst>
                              <p:cond delay="7000"/>
                            </p:stCondLst>
                            <p:childTnLst>
                              <p:par>
                                <p:cTn id="70" presetID="22" presetClass="entr" presetSubtype="2" fill="hold" nodeType="afterEffect">
                                  <p:stCondLst>
                                    <p:cond delay="0"/>
                                  </p:stCondLst>
                                  <p:childTnLst>
                                    <p:set>
                                      <p:cBhvr>
                                        <p:cTn id="71" dur="1" fill="hold">
                                          <p:stCondLst>
                                            <p:cond delay="0"/>
                                          </p:stCondLst>
                                        </p:cTn>
                                        <p:tgtEl>
                                          <p:spTgt spid="19"/>
                                        </p:tgtEl>
                                        <p:attrNameLst>
                                          <p:attrName>style.visibility</p:attrName>
                                        </p:attrNameLst>
                                      </p:cBhvr>
                                      <p:to>
                                        <p:strVal val="visible"/>
                                      </p:to>
                                    </p:set>
                                    <p:animEffect transition="in" filter="wipe(right)">
                                      <p:cBhvr>
                                        <p:cTn id="72" dur="500"/>
                                        <p:tgtEl>
                                          <p:spTgt spid="19"/>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2" fill="hold" nodeType="clickEffect">
                                  <p:stCondLst>
                                    <p:cond delay="0"/>
                                  </p:stCondLst>
                                  <p:childTnLst>
                                    <p:set>
                                      <p:cBhvr>
                                        <p:cTn id="76" dur="1" fill="hold">
                                          <p:stCondLst>
                                            <p:cond delay="0"/>
                                          </p:stCondLst>
                                        </p:cTn>
                                        <p:tgtEl>
                                          <p:spTgt spid="43034"/>
                                        </p:tgtEl>
                                        <p:attrNameLst>
                                          <p:attrName>style.visibility</p:attrName>
                                        </p:attrNameLst>
                                      </p:cBhvr>
                                      <p:to>
                                        <p:strVal val="visible"/>
                                      </p:to>
                                    </p:set>
                                    <p:animEffect transition="in" filter="wipe(right)">
                                      <p:cBhvr>
                                        <p:cTn id="77" dur="500"/>
                                        <p:tgtEl>
                                          <p:spTgt spid="43034"/>
                                        </p:tgtEl>
                                      </p:cBhvr>
                                    </p:animEffect>
                                  </p:childTnLst>
                                </p:cTn>
                              </p:par>
                              <p:par>
                                <p:cTn id="78" presetID="22" presetClass="entr" presetSubtype="2" fill="hold" grpId="0" nodeType="withEffect">
                                  <p:stCondLst>
                                    <p:cond delay="0"/>
                                  </p:stCondLst>
                                  <p:childTnLst>
                                    <p:set>
                                      <p:cBhvr>
                                        <p:cTn id="79" dur="1" fill="hold">
                                          <p:stCondLst>
                                            <p:cond delay="0"/>
                                          </p:stCondLst>
                                        </p:cTn>
                                        <p:tgtEl>
                                          <p:spTgt spid="43042"/>
                                        </p:tgtEl>
                                        <p:attrNameLst>
                                          <p:attrName>style.visibility</p:attrName>
                                        </p:attrNameLst>
                                      </p:cBhvr>
                                      <p:to>
                                        <p:strVal val="visible"/>
                                      </p:to>
                                    </p:set>
                                    <p:animEffect transition="in" filter="wipe(right)">
                                      <p:cBhvr>
                                        <p:cTn id="80" dur="500"/>
                                        <p:tgtEl>
                                          <p:spTgt spid="43042"/>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43020"/>
                                        </p:tgtEl>
                                        <p:attrNameLst>
                                          <p:attrName>style.visibility</p:attrName>
                                        </p:attrNameLst>
                                      </p:cBhvr>
                                      <p:to>
                                        <p:strVal val="visible"/>
                                      </p:to>
                                    </p:set>
                                    <p:animEffect transition="in" filter="wipe(down)">
                                      <p:cBhvr>
                                        <p:cTn id="83" dur="500"/>
                                        <p:tgtEl>
                                          <p:spTgt spid="43020"/>
                                        </p:tgtEl>
                                      </p:cBhvr>
                                    </p:animEffect>
                                  </p:childTnLst>
                                </p:cTn>
                              </p:par>
                              <p:par>
                                <p:cTn id="84" presetID="22" presetClass="entr" presetSubtype="2" fill="hold" nodeType="withEffect">
                                  <p:stCondLst>
                                    <p:cond delay="0"/>
                                  </p:stCondLst>
                                  <p:childTnLst>
                                    <p:set>
                                      <p:cBhvr>
                                        <p:cTn id="85" dur="1" fill="hold">
                                          <p:stCondLst>
                                            <p:cond delay="0"/>
                                          </p:stCondLst>
                                        </p:cTn>
                                        <p:tgtEl>
                                          <p:spTgt spid="43038"/>
                                        </p:tgtEl>
                                        <p:attrNameLst>
                                          <p:attrName>style.visibility</p:attrName>
                                        </p:attrNameLst>
                                      </p:cBhvr>
                                      <p:to>
                                        <p:strVal val="visible"/>
                                      </p:to>
                                    </p:set>
                                    <p:animEffect transition="in" filter="wipe(right)">
                                      <p:cBhvr>
                                        <p:cTn id="86" dur="500"/>
                                        <p:tgtEl>
                                          <p:spTgt spid="43038"/>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2" fill="hold" nodeType="clickEffect">
                                  <p:stCondLst>
                                    <p:cond delay="0"/>
                                  </p:stCondLst>
                                  <p:childTnLst>
                                    <p:set>
                                      <p:cBhvr>
                                        <p:cTn id="90" dur="1" fill="hold">
                                          <p:stCondLst>
                                            <p:cond delay="0"/>
                                          </p:stCondLst>
                                        </p:cTn>
                                        <p:tgtEl>
                                          <p:spTgt spid="2"/>
                                        </p:tgtEl>
                                        <p:attrNameLst>
                                          <p:attrName>style.visibility</p:attrName>
                                        </p:attrNameLst>
                                      </p:cBhvr>
                                      <p:to>
                                        <p:strVal val="visible"/>
                                      </p:to>
                                    </p:set>
                                    <p:animEffect transition="in" filter="wipe(right)">
                                      <p:cBhvr>
                                        <p:cTn id="91" dur="500"/>
                                        <p:tgtEl>
                                          <p:spTgt spid="2"/>
                                        </p:tgtEl>
                                      </p:cBhvr>
                                    </p:animEffect>
                                  </p:childTnLst>
                                </p:cTn>
                              </p:par>
                              <p:par>
                                <p:cTn id="92" presetID="22" presetClass="entr" presetSubtype="2" fill="hold" grpId="0" nodeType="withEffect">
                                  <p:stCondLst>
                                    <p:cond delay="0"/>
                                  </p:stCondLst>
                                  <p:childTnLst>
                                    <p:set>
                                      <p:cBhvr>
                                        <p:cTn id="93" dur="1" fill="hold">
                                          <p:stCondLst>
                                            <p:cond delay="0"/>
                                          </p:stCondLst>
                                        </p:cTn>
                                        <p:tgtEl>
                                          <p:spTgt spid="43043"/>
                                        </p:tgtEl>
                                        <p:attrNameLst>
                                          <p:attrName>style.visibility</p:attrName>
                                        </p:attrNameLst>
                                      </p:cBhvr>
                                      <p:to>
                                        <p:strVal val="visible"/>
                                      </p:to>
                                    </p:set>
                                    <p:animEffect transition="in" filter="wipe(right)">
                                      <p:cBhvr>
                                        <p:cTn id="94" dur="500"/>
                                        <p:tgtEl>
                                          <p:spTgt spid="43043"/>
                                        </p:tgtEl>
                                      </p:cBhvr>
                                    </p:animEffect>
                                  </p:childTnLst>
                                </p:cTn>
                              </p:par>
                              <p:par>
                                <p:cTn id="95" presetID="22" presetClass="entr" presetSubtype="4" fill="hold" grpId="0" nodeType="withEffect">
                                  <p:stCondLst>
                                    <p:cond delay="0"/>
                                  </p:stCondLst>
                                  <p:childTnLst>
                                    <p:set>
                                      <p:cBhvr>
                                        <p:cTn id="96" dur="1" fill="hold">
                                          <p:stCondLst>
                                            <p:cond delay="0"/>
                                          </p:stCondLst>
                                        </p:cTn>
                                        <p:tgtEl>
                                          <p:spTgt spid="43019"/>
                                        </p:tgtEl>
                                        <p:attrNameLst>
                                          <p:attrName>style.visibility</p:attrName>
                                        </p:attrNameLst>
                                      </p:cBhvr>
                                      <p:to>
                                        <p:strVal val="visible"/>
                                      </p:to>
                                    </p:set>
                                    <p:animEffect transition="in" filter="wipe(down)">
                                      <p:cBhvr>
                                        <p:cTn id="97" dur="500"/>
                                        <p:tgtEl>
                                          <p:spTgt spid="43019"/>
                                        </p:tgtEl>
                                      </p:cBhvr>
                                    </p:animEffect>
                                  </p:childTnLst>
                                </p:cTn>
                              </p:par>
                              <p:par>
                                <p:cTn id="98" presetID="22" presetClass="entr" presetSubtype="2" fill="hold" nodeType="withEffect">
                                  <p:stCondLst>
                                    <p:cond delay="0"/>
                                  </p:stCondLst>
                                  <p:childTnLst>
                                    <p:set>
                                      <p:cBhvr>
                                        <p:cTn id="99" dur="1" fill="hold">
                                          <p:stCondLst>
                                            <p:cond delay="0"/>
                                          </p:stCondLst>
                                        </p:cTn>
                                        <p:tgtEl>
                                          <p:spTgt spid="43039"/>
                                        </p:tgtEl>
                                        <p:attrNameLst>
                                          <p:attrName>style.visibility</p:attrName>
                                        </p:attrNameLst>
                                      </p:cBhvr>
                                      <p:to>
                                        <p:strVal val="visible"/>
                                      </p:to>
                                    </p:set>
                                    <p:animEffect transition="in" filter="wipe(right)">
                                      <p:cBhvr>
                                        <p:cTn id="100" dur="500"/>
                                        <p:tgtEl>
                                          <p:spTgt spid="43039"/>
                                        </p:tgtEl>
                                      </p:cBhvr>
                                    </p:animEffect>
                                  </p:childTnLst>
                                </p:cTn>
                              </p:par>
                            </p:childTnLst>
                          </p:cTn>
                        </p:par>
                        <p:par>
                          <p:cTn id="101" fill="hold">
                            <p:stCondLst>
                              <p:cond delay="500"/>
                            </p:stCondLst>
                            <p:childTnLst>
                              <p:par>
                                <p:cTn id="102" presetID="22" presetClass="entr" presetSubtype="4" fill="hold" nodeType="afterEffect">
                                  <p:stCondLst>
                                    <p:cond delay="0"/>
                                  </p:stCondLst>
                                  <p:childTnLst>
                                    <p:set>
                                      <p:cBhvr>
                                        <p:cTn id="103" dur="1" fill="hold">
                                          <p:stCondLst>
                                            <p:cond delay="0"/>
                                          </p:stCondLst>
                                        </p:cTn>
                                        <p:tgtEl>
                                          <p:spTgt spid="43037"/>
                                        </p:tgtEl>
                                        <p:attrNameLst>
                                          <p:attrName>style.visibility</p:attrName>
                                        </p:attrNameLst>
                                      </p:cBhvr>
                                      <p:to>
                                        <p:strVal val="visible"/>
                                      </p:to>
                                    </p:set>
                                    <p:animEffect transition="in" filter="wipe(down)">
                                      <p:cBhvr>
                                        <p:cTn id="104" dur="500"/>
                                        <p:tgtEl>
                                          <p:spTgt spid="43037"/>
                                        </p:tgtEl>
                                      </p:cBhvr>
                                    </p:animEffect>
                                  </p:childTnLst>
                                </p:cTn>
                              </p:par>
                            </p:childTnLst>
                          </p:cTn>
                        </p:par>
                        <p:par>
                          <p:cTn id="105" fill="hold">
                            <p:stCondLst>
                              <p:cond delay="1000"/>
                            </p:stCondLst>
                            <p:childTnLst>
                              <p:par>
                                <p:cTn id="106" presetID="22" presetClass="entr" presetSubtype="4" fill="hold" grpId="0" nodeType="afterEffect">
                                  <p:stCondLst>
                                    <p:cond delay="0"/>
                                  </p:stCondLst>
                                  <p:childTnLst>
                                    <p:set>
                                      <p:cBhvr>
                                        <p:cTn id="107" dur="1" fill="hold">
                                          <p:stCondLst>
                                            <p:cond delay="0"/>
                                          </p:stCondLst>
                                        </p:cTn>
                                        <p:tgtEl>
                                          <p:spTgt spid="43021"/>
                                        </p:tgtEl>
                                        <p:attrNameLst>
                                          <p:attrName>style.visibility</p:attrName>
                                        </p:attrNameLst>
                                      </p:cBhvr>
                                      <p:to>
                                        <p:strVal val="visible"/>
                                      </p:to>
                                    </p:set>
                                    <p:animEffect transition="in" filter="wipe(down)">
                                      <p:cBhvr>
                                        <p:cTn id="108" dur="500"/>
                                        <p:tgtEl>
                                          <p:spTgt spid="43021"/>
                                        </p:tgtEl>
                                      </p:cBhvr>
                                    </p:animEffect>
                                  </p:childTnLst>
                                </p:cTn>
                              </p:par>
                            </p:childTnLst>
                          </p:cTn>
                        </p:par>
                        <p:par>
                          <p:cTn id="109" fill="hold">
                            <p:stCondLst>
                              <p:cond delay="1500"/>
                            </p:stCondLst>
                            <p:childTnLst>
                              <p:par>
                                <p:cTn id="110" presetID="22" presetClass="entr" presetSubtype="4" fill="hold" nodeType="afterEffect">
                                  <p:stCondLst>
                                    <p:cond delay="0"/>
                                  </p:stCondLst>
                                  <p:childTnLst>
                                    <p:set>
                                      <p:cBhvr>
                                        <p:cTn id="111" dur="1" fill="hold">
                                          <p:stCondLst>
                                            <p:cond delay="0"/>
                                          </p:stCondLst>
                                        </p:cTn>
                                        <p:tgtEl>
                                          <p:spTgt spid="43036"/>
                                        </p:tgtEl>
                                        <p:attrNameLst>
                                          <p:attrName>style.visibility</p:attrName>
                                        </p:attrNameLst>
                                      </p:cBhvr>
                                      <p:to>
                                        <p:strVal val="visible"/>
                                      </p:to>
                                    </p:set>
                                    <p:animEffect transition="in" filter="wipe(down)">
                                      <p:cBhvr>
                                        <p:cTn id="112" dur="500"/>
                                        <p:tgtEl>
                                          <p:spTgt spid="43036"/>
                                        </p:tgtEl>
                                      </p:cBhvr>
                                    </p:animEffect>
                                  </p:childTnLst>
                                </p:cTn>
                              </p:par>
                            </p:childTnLst>
                          </p:cTn>
                        </p:par>
                        <p:par>
                          <p:cTn id="113" fill="hold">
                            <p:stCondLst>
                              <p:cond delay="2000"/>
                            </p:stCondLst>
                            <p:childTnLst>
                              <p:par>
                                <p:cTn id="114" presetID="22" presetClass="entr" presetSubtype="8" fill="hold" grpId="0" nodeType="afterEffect">
                                  <p:stCondLst>
                                    <p:cond delay="0"/>
                                  </p:stCondLst>
                                  <p:childTnLst>
                                    <p:set>
                                      <p:cBhvr>
                                        <p:cTn id="115" dur="1" fill="hold">
                                          <p:stCondLst>
                                            <p:cond delay="0"/>
                                          </p:stCondLst>
                                        </p:cTn>
                                        <p:tgtEl>
                                          <p:spTgt spid="43022"/>
                                        </p:tgtEl>
                                        <p:attrNameLst>
                                          <p:attrName>style.visibility</p:attrName>
                                        </p:attrNameLst>
                                      </p:cBhvr>
                                      <p:to>
                                        <p:strVal val="visible"/>
                                      </p:to>
                                    </p:set>
                                    <p:animEffect transition="in" filter="wipe(left)">
                                      <p:cBhvr>
                                        <p:cTn id="116" dur="500"/>
                                        <p:tgtEl>
                                          <p:spTgt spid="43022"/>
                                        </p:tgtEl>
                                      </p:cBhvr>
                                    </p:animEffect>
                                  </p:childTnLst>
                                </p:cTn>
                              </p:par>
                            </p:childTnLst>
                          </p:cTn>
                        </p:par>
                        <p:par>
                          <p:cTn id="117" fill="hold">
                            <p:stCondLst>
                              <p:cond delay="2500"/>
                            </p:stCondLst>
                            <p:childTnLst>
                              <p:par>
                                <p:cTn id="118" presetID="22" presetClass="entr" presetSubtype="8" fill="hold" nodeType="afterEffect">
                                  <p:stCondLst>
                                    <p:cond delay="0"/>
                                  </p:stCondLst>
                                  <p:childTnLst>
                                    <p:set>
                                      <p:cBhvr>
                                        <p:cTn id="119" dur="1" fill="hold">
                                          <p:stCondLst>
                                            <p:cond delay="0"/>
                                          </p:stCondLst>
                                        </p:cTn>
                                        <p:tgtEl>
                                          <p:spTgt spid="43040"/>
                                        </p:tgtEl>
                                        <p:attrNameLst>
                                          <p:attrName>style.visibility</p:attrName>
                                        </p:attrNameLst>
                                      </p:cBhvr>
                                      <p:to>
                                        <p:strVal val="visible"/>
                                      </p:to>
                                    </p:set>
                                    <p:animEffect transition="in" filter="wipe(left)">
                                      <p:cBhvr>
                                        <p:cTn id="120" dur="500"/>
                                        <p:tgtEl>
                                          <p:spTgt spid="43040"/>
                                        </p:tgtEl>
                                      </p:cBhvr>
                                    </p:animEffect>
                                  </p:childTnLst>
                                </p:cTn>
                              </p:par>
                            </p:childTnLst>
                          </p:cTn>
                        </p:par>
                        <p:par>
                          <p:cTn id="121" fill="hold">
                            <p:stCondLst>
                              <p:cond delay="3000"/>
                            </p:stCondLst>
                            <p:childTnLst>
                              <p:par>
                                <p:cTn id="122" presetID="22" presetClass="entr" presetSubtype="4" fill="hold" grpId="0" nodeType="afterEffect">
                                  <p:stCondLst>
                                    <p:cond delay="0"/>
                                  </p:stCondLst>
                                  <p:childTnLst>
                                    <p:set>
                                      <p:cBhvr>
                                        <p:cTn id="123" dur="1" fill="hold">
                                          <p:stCondLst>
                                            <p:cond delay="0"/>
                                          </p:stCondLst>
                                        </p:cTn>
                                        <p:tgtEl>
                                          <p:spTgt spid="79907"/>
                                        </p:tgtEl>
                                        <p:attrNameLst>
                                          <p:attrName>style.visibility</p:attrName>
                                        </p:attrNameLst>
                                      </p:cBhvr>
                                      <p:to>
                                        <p:strVal val="visible"/>
                                      </p:to>
                                    </p:set>
                                    <p:animEffect transition="in" filter="wipe(down)">
                                      <p:cBhvr>
                                        <p:cTn id="124" dur="500"/>
                                        <p:tgtEl>
                                          <p:spTgt spid="799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6" grpId="0" bldLvl="0" animBg="1"/>
      <p:bldP spid="43017" grpId="0" bldLvl="0" animBg="1"/>
      <p:bldP spid="43018" grpId="0" bldLvl="0" animBg="1"/>
      <p:bldP spid="43019" grpId="0" bldLvl="0" animBg="1"/>
      <p:bldP spid="43020" grpId="0" bldLvl="0" animBg="1"/>
      <p:bldP spid="43021" grpId="0" bldLvl="0" animBg="1"/>
      <p:bldP spid="43022" grpId="0" bldLvl="0" animBg="1"/>
      <p:bldP spid="43042" grpId="0"/>
      <p:bldP spid="43043" grpId="0"/>
      <p:bldP spid="43049" grpId="0" bldLvl="0" animBg="1"/>
      <p:bldP spid="79907" grpId="0"/>
      <p:bldP spid="149516" grpId="0"/>
      <p:bldP spid="14" grpId="0"/>
      <p:bldP spid="15" grpId="0"/>
      <p:bldP spid="16" grpId="0"/>
      <p:bldP spid="20"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704704" y="820579"/>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危险源辨识练习</a:t>
            </a:r>
          </a:p>
        </p:txBody>
      </p:sp>
      <p:pic>
        <p:nvPicPr>
          <p:cNvPr id="97281" name="图片占位符 4" descr="C:\Documents and Settings\Administrator\桌面\图片1.png图片1"/>
          <p:cNvPicPr>
            <a:picLocks noGrp="1" noChangeAspect="1"/>
          </p:cNvPicPr>
          <p:nvPr/>
        </p:nvPicPr>
        <p:blipFill>
          <a:blip r:embed="rId5">
            <a:clrChange>
              <a:clrFrom>
                <a:srgbClr val="F8F6C5">
                  <a:alpha val="100000"/>
                </a:srgbClr>
              </a:clrFrom>
              <a:clrTo>
                <a:srgbClr val="F8F6C5">
                  <a:alpha val="100000"/>
                  <a:alpha val="0"/>
                </a:srgbClr>
              </a:clrTo>
            </a:clrChange>
          </a:blip>
          <a:stretch>
            <a:fillRect/>
          </a:stretch>
        </p:blipFill>
        <p:spPr>
          <a:xfrm>
            <a:off x="353" y="1414721"/>
            <a:ext cx="6429022" cy="5841369"/>
          </a:xfrm>
          <a:prstGeom prst="rect">
            <a:avLst/>
          </a:prstGeom>
          <a:noFill/>
          <a:ln w="9525">
            <a:noFill/>
          </a:ln>
        </p:spPr>
      </p:pic>
      <p:grpSp>
        <p:nvGrpSpPr>
          <p:cNvPr id="97282" name="组合 10"/>
          <p:cNvGrpSpPr/>
          <p:nvPr/>
        </p:nvGrpSpPr>
        <p:grpSpPr>
          <a:xfrm>
            <a:off x="5644165" y="1886852"/>
            <a:ext cx="7214233" cy="4557239"/>
            <a:chOff x="0" y="0"/>
            <a:chExt cx="6840000" cy="4320000"/>
          </a:xfrm>
        </p:grpSpPr>
        <p:sp>
          <p:nvSpPr>
            <p:cNvPr id="80900" name="矩形 8"/>
            <p:cNvSpPr/>
            <p:nvPr/>
          </p:nvSpPr>
          <p:spPr>
            <a:xfrm>
              <a:off x="0" y="0"/>
              <a:ext cx="6840000" cy="4320000"/>
            </a:xfrm>
            <a:prstGeom prst="rect">
              <a:avLst/>
            </a:prstGeom>
            <a:solidFill>
              <a:srgbClr val="354B5E">
                <a:alpha val="89998"/>
              </a:srgbClr>
            </a:solidFill>
            <a:ln w="9525">
              <a:noFill/>
            </a:ln>
          </p:spPr>
          <p:txBody>
            <a:bodyPr anchor="ctr"/>
            <a:lstStyle/>
            <a:p>
              <a:pPr algn="ctr"/>
              <a:endParaRPr lang="zh-CN" altLang="en-US" dirty="0">
                <a:solidFill>
                  <a:srgbClr val="FFFFFF"/>
                </a:solidFill>
                <a:latin typeface="Segoe UI" panose="020B0502040204020203" pitchFamily="2" charset="0"/>
                <a:ea typeface="微软雅黑" panose="020B0503020204020204" pitchFamily="34" charset="-122"/>
              </a:endParaRPr>
            </a:p>
          </p:txBody>
        </p:sp>
        <p:sp>
          <p:nvSpPr>
            <p:cNvPr id="80901" name="矩形 9"/>
            <p:cNvSpPr/>
            <p:nvPr/>
          </p:nvSpPr>
          <p:spPr>
            <a:xfrm>
              <a:off x="0" y="0"/>
              <a:ext cx="108000" cy="4320000"/>
            </a:xfrm>
            <a:prstGeom prst="rect">
              <a:avLst/>
            </a:prstGeom>
            <a:solidFill>
              <a:schemeClr val="accent2"/>
            </a:solidFill>
            <a:ln w="9525">
              <a:noFill/>
            </a:ln>
          </p:spPr>
          <p:txBody>
            <a:bodyPr anchor="ctr"/>
            <a:lstStyle/>
            <a:p>
              <a:pPr algn="ctr"/>
              <a:endParaRPr lang="zh-CN" altLang="en-US" dirty="0">
                <a:solidFill>
                  <a:srgbClr val="FFFFFF"/>
                </a:solidFill>
                <a:latin typeface="Segoe UI" panose="020B0502040204020203" pitchFamily="2" charset="0"/>
                <a:ea typeface="微软雅黑" panose="020B0503020204020204" pitchFamily="34" charset="-122"/>
              </a:endParaRPr>
            </a:p>
          </p:txBody>
        </p:sp>
      </p:grpSp>
      <p:sp>
        <p:nvSpPr>
          <p:cNvPr id="97286" name="Freeform 121"/>
          <p:cNvSpPr>
            <a:spLocks noEditPoints="1"/>
          </p:cNvSpPr>
          <p:nvPr/>
        </p:nvSpPr>
        <p:spPr>
          <a:xfrm>
            <a:off x="5922085" y="2189886"/>
            <a:ext cx="395117" cy="395117"/>
          </a:xfrm>
          <a:custGeom>
            <a:avLst/>
            <a:gdLst/>
            <a:ahLst/>
            <a:cxnLst>
              <a:cxn ang="0">
                <a:pos x="187325" y="0"/>
              </a:cxn>
              <a:cxn ang="0">
                <a:pos x="0" y="187325"/>
              </a:cxn>
              <a:cxn ang="0">
                <a:pos x="187325" y="374650"/>
              </a:cxn>
              <a:cxn ang="0">
                <a:pos x="374650" y="187325"/>
              </a:cxn>
              <a:cxn ang="0">
                <a:pos x="187325" y="0"/>
              </a:cxn>
              <a:cxn ang="0">
                <a:pos x="297847" y="136747"/>
              </a:cxn>
              <a:cxn ang="0">
                <a:pos x="168593" y="260382"/>
              </a:cxn>
              <a:cxn ang="0">
                <a:pos x="161100" y="264128"/>
              </a:cxn>
              <a:cxn ang="0">
                <a:pos x="153607" y="260382"/>
              </a:cxn>
              <a:cxn ang="0">
                <a:pos x="103029" y="209804"/>
              </a:cxn>
              <a:cxn ang="0">
                <a:pos x="103029" y="194818"/>
              </a:cxn>
              <a:cxn ang="0">
                <a:pos x="119888" y="194818"/>
              </a:cxn>
              <a:cxn ang="0">
                <a:pos x="161100" y="236030"/>
              </a:cxn>
              <a:cxn ang="0">
                <a:pos x="280988" y="119888"/>
              </a:cxn>
              <a:cxn ang="0">
                <a:pos x="297847" y="119888"/>
              </a:cxn>
              <a:cxn ang="0">
                <a:pos x="297847" y="136747"/>
              </a:cxn>
            </a:cxnLst>
            <a:rect l="0" t="0" r="0" b="0"/>
            <a:pathLst>
              <a:path w="200" h="200">
                <a:moveTo>
                  <a:pt x="100" y="0"/>
                </a:moveTo>
                <a:cubicBezTo>
                  <a:pt x="45" y="0"/>
                  <a:pt x="0" y="45"/>
                  <a:pt x="0" y="100"/>
                </a:cubicBezTo>
                <a:cubicBezTo>
                  <a:pt x="0" y="155"/>
                  <a:pt x="45" y="200"/>
                  <a:pt x="100" y="200"/>
                </a:cubicBezTo>
                <a:cubicBezTo>
                  <a:pt x="156" y="200"/>
                  <a:pt x="200" y="155"/>
                  <a:pt x="200" y="100"/>
                </a:cubicBezTo>
                <a:cubicBezTo>
                  <a:pt x="200" y="45"/>
                  <a:pt x="156" y="0"/>
                  <a:pt x="100" y="0"/>
                </a:cubicBezTo>
                <a:close/>
                <a:moveTo>
                  <a:pt x="159" y="73"/>
                </a:moveTo>
                <a:cubicBezTo>
                  <a:pt x="90" y="139"/>
                  <a:pt x="90" y="139"/>
                  <a:pt x="90" y="139"/>
                </a:cubicBezTo>
                <a:cubicBezTo>
                  <a:pt x="89" y="140"/>
                  <a:pt x="88" y="141"/>
                  <a:pt x="86" y="141"/>
                </a:cubicBezTo>
                <a:cubicBezTo>
                  <a:pt x="85" y="141"/>
                  <a:pt x="83" y="140"/>
                  <a:pt x="82" y="139"/>
                </a:cubicBezTo>
                <a:cubicBezTo>
                  <a:pt x="55" y="112"/>
                  <a:pt x="55" y="112"/>
                  <a:pt x="55" y="112"/>
                </a:cubicBezTo>
                <a:cubicBezTo>
                  <a:pt x="53" y="110"/>
                  <a:pt x="53" y="106"/>
                  <a:pt x="55" y="104"/>
                </a:cubicBezTo>
                <a:cubicBezTo>
                  <a:pt x="57" y="102"/>
                  <a:pt x="61" y="102"/>
                  <a:pt x="64" y="104"/>
                </a:cubicBezTo>
                <a:cubicBezTo>
                  <a:pt x="86" y="126"/>
                  <a:pt x="86" y="126"/>
                  <a:pt x="86" y="126"/>
                </a:cubicBezTo>
                <a:cubicBezTo>
                  <a:pt x="150" y="64"/>
                  <a:pt x="150" y="64"/>
                  <a:pt x="150" y="64"/>
                </a:cubicBezTo>
                <a:cubicBezTo>
                  <a:pt x="153" y="62"/>
                  <a:pt x="157" y="62"/>
                  <a:pt x="159" y="64"/>
                </a:cubicBezTo>
                <a:cubicBezTo>
                  <a:pt x="161" y="67"/>
                  <a:pt x="161" y="71"/>
                  <a:pt x="159" y="73"/>
                </a:cubicBezTo>
                <a:close/>
              </a:path>
            </a:pathLst>
          </a:custGeom>
          <a:solidFill>
            <a:schemeClr val="accent2"/>
          </a:solidFill>
          <a:ln w="9525">
            <a:noFill/>
          </a:ln>
        </p:spPr>
        <p:txBody>
          <a:bodyPr/>
          <a:lstStyle/>
          <a:p>
            <a:endParaRPr lang="zh-CN" altLang="en-US"/>
          </a:p>
        </p:txBody>
      </p:sp>
      <p:sp>
        <p:nvSpPr>
          <p:cNvPr id="97288" name="Freeform 121"/>
          <p:cNvSpPr>
            <a:spLocks noEditPoints="1"/>
          </p:cNvSpPr>
          <p:nvPr/>
        </p:nvSpPr>
        <p:spPr>
          <a:xfrm>
            <a:off x="5922085" y="3425463"/>
            <a:ext cx="395117" cy="395117"/>
          </a:xfrm>
          <a:custGeom>
            <a:avLst/>
            <a:gdLst/>
            <a:ahLst/>
            <a:cxnLst>
              <a:cxn ang="0">
                <a:pos x="187325" y="0"/>
              </a:cxn>
              <a:cxn ang="0">
                <a:pos x="0" y="187325"/>
              </a:cxn>
              <a:cxn ang="0">
                <a:pos x="187325" y="374650"/>
              </a:cxn>
              <a:cxn ang="0">
                <a:pos x="374650" y="187325"/>
              </a:cxn>
              <a:cxn ang="0">
                <a:pos x="187325" y="0"/>
              </a:cxn>
              <a:cxn ang="0">
                <a:pos x="297847" y="136747"/>
              </a:cxn>
              <a:cxn ang="0">
                <a:pos x="168593" y="260382"/>
              </a:cxn>
              <a:cxn ang="0">
                <a:pos x="161100" y="264128"/>
              </a:cxn>
              <a:cxn ang="0">
                <a:pos x="153607" y="260382"/>
              </a:cxn>
              <a:cxn ang="0">
                <a:pos x="103029" y="209804"/>
              </a:cxn>
              <a:cxn ang="0">
                <a:pos x="103029" y="194818"/>
              </a:cxn>
              <a:cxn ang="0">
                <a:pos x="119888" y="194818"/>
              </a:cxn>
              <a:cxn ang="0">
                <a:pos x="161100" y="236030"/>
              </a:cxn>
              <a:cxn ang="0">
                <a:pos x="280988" y="119888"/>
              </a:cxn>
              <a:cxn ang="0">
                <a:pos x="297847" y="119888"/>
              </a:cxn>
              <a:cxn ang="0">
                <a:pos x="297847" y="136747"/>
              </a:cxn>
            </a:cxnLst>
            <a:rect l="0" t="0" r="0" b="0"/>
            <a:pathLst>
              <a:path w="200" h="200">
                <a:moveTo>
                  <a:pt x="100" y="0"/>
                </a:moveTo>
                <a:cubicBezTo>
                  <a:pt x="45" y="0"/>
                  <a:pt x="0" y="45"/>
                  <a:pt x="0" y="100"/>
                </a:cubicBezTo>
                <a:cubicBezTo>
                  <a:pt x="0" y="155"/>
                  <a:pt x="45" y="200"/>
                  <a:pt x="100" y="200"/>
                </a:cubicBezTo>
                <a:cubicBezTo>
                  <a:pt x="156" y="200"/>
                  <a:pt x="200" y="155"/>
                  <a:pt x="200" y="100"/>
                </a:cubicBezTo>
                <a:cubicBezTo>
                  <a:pt x="200" y="45"/>
                  <a:pt x="156" y="0"/>
                  <a:pt x="100" y="0"/>
                </a:cubicBezTo>
                <a:close/>
                <a:moveTo>
                  <a:pt x="159" y="73"/>
                </a:moveTo>
                <a:cubicBezTo>
                  <a:pt x="90" y="139"/>
                  <a:pt x="90" y="139"/>
                  <a:pt x="90" y="139"/>
                </a:cubicBezTo>
                <a:cubicBezTo>
                  <a:pt x="89" y="140"/>
                  <a:pt x="88" y="141"/>
                  <a:pt x="86" y="141"/>
                </a:cubicBezTo>
                <a:cubicBezTo>
                  <a:pt x="85" y="141"/>
                  <a:pt x="83" y="140"/>
                  <a:pt x="82" y="139"/>
                </a:cubicBezTo>
                <a:cubicBezTo>
                  <a:pt x="55" y="112"/>
                  <a:pt x="55" y="112"/>
                  <a:pt x="55" y="112"/>
                </a:cubicBezTo>
                <a:cubicBezTo>
                  <a:pt x="53" y="110"/>
                  <a:pt x="53" y="106"/>
                  <a:pt x="55" y="104"/>
                </a:cubicBezTo>
                <a:cubicBezTo>
                  <a:pt x="57" y="102"/>
                  <a:pt x="61" y="102"/>
                  <a:pt x="64" y="104"/>
                </a:cubicBezTo>
                <a:cubicBezTo>
                  <a:pt x="86" y="126"/>
                  <a:pt x="86" y="126"/>
                  <a:pt x="86" y="126"/>
                </a:cubicBezTo>
                <a:cubicBezTo>
                  <a:pt x="150" y="64"/>
                  <a:pt x="150" y="64"/>
                  <a:pt x="150" y="64"/>
                </a:cubicBezTo>
                <a:cubicBezTo>
                  <a:pt x="153" y="62"/>
                  <a:pt x="157" y="62"/>
                  <a:pt x="159" y="64"/>
                </a:cubicBezTo>
                <a:cubicBezTo>
                  <a:pt x="161" y="67"/>
                  <a:pt x="161" y="71"/>
                  <a:pt x="159" y="73"/>
                </a:cubicBezTo>
                <a:close/>
              </a:path>
            </a:pathLst>
          </a:custGeom>
          <a:solidFill>
            <a:schemeClr val="accent2"/>
          </a:solidFill>
          <a:ln w="9525">
            <a:noFill/>
          </a:ln>
        </p:spPr>
        <p:txBody>
          <a:bodyPr/>
          <a:lstStyle/>
          <a:p>
            <a:endParaRPr lang="zh-CN" altLang="en-US"/>
          </a:p>
        </p:txBody>
      </p:sp>
      <p:sp>
        <p:nvSpPr>
          <p:cNvPr id="97290" name="Freeform 121"/>
          <p:cNvSpPr>
            <a:spLocks noEditPoints="1"/>
          </p:cNvSpPr>
          <p:nvPr/>
        </p:nvSpPr>
        <p:spPr>
          <a:xfrm>
            <a:off x="5922085" y="4666064"/>
            <a:ext cx="395117" cy="395117"/>
          </a:xfrm>
          <a:custGeom>
            <a:avLst/>
            <a:gdLst/>
            <a:ahLst/>
            <a:cxnLst>
              <a:cxn ang="0">
                <a:pos x="187325" y="0"/>
              </a:cxn>
              <a:cxn ang="0">
                <a:pos x="0" y="187325"/>
              </a:cxn>
              <a:cxn ang="0">
                <a:pos x="187325" y="374650"/>
              </a:cxn>
              <a:cxn ang="0">
                <a:pos x="374650" y="187325"/>
              </a:cxn>
              <a:cxn ang="0">
                <a:pos x="187325" y="0"/>
              </a:cxn>
              <a:cxn ang="0">
                <a:pos x="297847" y="136747"/>
              </a:cxn>
              <a:cxn ang="0">
                <a:pos x="168593" y="260382"/>
              </a:cxn>
              <a:cxn ang="0">
                <a:pos x="161100" y="264128"/>
              </a:cxn>
              <a:cxn ang="0">
                <a:pos x="153607" y="260382"/>
              </a:cxn>
              <a:cxn ang="0">
                <a:pos x="103029" y="209804"/>
              </a:cxn>
              <a:cxn ang="0">
                <a:pos x="103029" y="194818"/>
              </a:cxn>
              <a:cxn ang="0">
                <a:pos x="119888" y="194818"/>
              </a:cxn>
              <a:cxn ang="0">
                <a:pos x="161100" y="236030"/>
              </a:cxn>
              <a:cxn ang="0">
                <a:pos x="280988" y="119888"/>
              </a:cxn>
              <a:cxn ang="0">
                <a:pos x="297847" y="119888"/>
              </a:cxn>
              <a:cxn ang="0">
                <a:pos x="297847" y="136747"/>
              </a:cxn>
            </a:cxnLst>
            <a:rect l="0" t="0" r="0" b="0"/>
            <a:pathLst>
              <a:path w="200" h="200">
                <a:moveTo>
                  <a:pt x="100" y="0"/>
                </a:moveTo>
                <a:cubicBezTo>
                  <a:pt x="45" y="0"/>
                  <a:pt x="0" y="45"/>
                  <a:pt x="0" y="100"/>
                </a:cubicBezTo>
                <a:cubicBezTo>
                  <a:pt x="0" y="155"/>
                  <a:pt x="45" y="200"/>
                  <a:pt x="100" y="200"/>
                </a:cubicBezTo>
                <a:cubicBezTo>
                  <a:pt x="156" y="200"/>
                  <a:pt x="200" y="155"/>
                  <a:pt x="200" y="100"/>
                </a:cubicBezTo>
                <a:cubicBezTo>
                  <a:pt x="200" y="45"/>
                  <a:pt x="156" y="0"/>
                  <a:pt x="100" y="0"/>
                </a:cubicBezTo>
                <a:close/>
                <a:moveTo>
                  <a:pt x="159" y="73"/>
                </a:moveTo>
                <a:cubicBezTo>
                  <a:pt x="90" y="139"/>
                  <a:pt x="90" y="139"/>
                  <a:pt x="90" y="139"/>
                </a:cubicBezTo>
                <a:cubicBezTo>
                  <a:pt x="89" y="140"/>
                  <a:pt x="88" y="141"/>
                  <a:pt x="86" y="141"/>
                </a:cubicBezTo>
                <a:cubicBezTo>
                  <a:pt x="85" y="141"/>
                  <a:pt x="83" y="140"/>
                  <a:pt x="82" y="139"/>
                </a:cubicBezTo>
                <a:cubicBezTo>
                  <a:pt x="55" y="112"/>
                  <a:pt x="55" y="112"/>
                  <a:pt x="55" y="112"/>
                </a:cubicBezTo>
                <a:cubicBezTo>
                  <a:pt x="53" y="110"/>
                  <a:pt x="53" y="106"/>
                  <a:pt x="55" y="104"/>
                </a:cubicBezTo>
                <a:cubicBezTo>
                  <a:pt x="57" y="102"/>
                  <a:pt x="61" y="102"/>
                  <a:pt x="64" y="104"/>
                </a:cubicBezTo>
                <a:cubicBezTo>
                  <a:pt x="86" y="126"/>
                  <a:pt x="86" y="126"/>
                  <a:pt x="86" y="126"/>
                </a:cubicBezTo>
                <a:cubicBezTo>
                  <a:pt x="150" y="64"/>
                  <a:pt x="150" y="64"/>
                  <a:pt x="150" y="64"/>
                </a:cubicBezTo>
                <a:cubicBezTo>
                  <a:pt x="153" y="62"/>
                  <a:pt x="157" y="62"/>
                  <a:pt x="159" y="64"/>
                </a:cubicBezTo>
                <a:cubicBezTo>
                  <a:pt x="161" y="67"/>
                  <a:pt x="161" y="71"/>
                  <a:pt x="159" y="73"/>
                </a:cubicBezTo>
                <a:close/>
              </a:path>
            </a:pathLst>
          </a:custGeom>
          <a:solidFill>
            <a:schemeClr val="accent2"/>
          </a:solidFill>
          <a:ln w="9525">
            <a:noFill/>
          </a:ln>
        </p:spPr>
        <p:txBody>
          <a:bodyPr/>
          <a:lstStyle/>
          <a:p>
            <a:endParaRPr lang="zh-CN" altLang="en-US"/>
          </a:p>
        </p:txBody>
      </p:sp>
      <p:graphicFrame>
        <p:nvGraphicFramePr>
          <p:cNvPr id="295939" name="表格 295938"/>
          <p:cNvGraphicFramePr/>
          <p:nvPr/>
        </p:nvGraphicFramePr>
        <p:xfrm>
          <a:off x="6417656" y="1952146"/>
          <a:ext cx="6285709" cy="4424975"/>
        </p:xfrm>
        <a:graphic>
          <a:graphicData uri="http://schemas.openxmlformats.org/drawingml/2006/table">
            <a:tbl>
              <a:tblPr/>
              <a:tblGrid>
                <a:gridCol w="2981459">
                  <a:extLst>
                    <a:ext uri="{9D8B030D-6E8A-4147-A177-3AD203B41FA5}">
                      <a16:colId xmlns:a16="http://schemas.microsoft.com/office/drawing/2014/main" val="20000"/>
                    </a:ext>
                  </a:extLst>
                </a:gridCol>
                <a:gridCol w="3304250">
                  <a:extLst>
                    <a:ext uri="{9D8B030D-6E8A-4147-A177-3AD203B41FA5}">
                      <a16:colId xmlns:a16="http://schemas.microsoft.com/office/drawing/2014/main" val="20001"/>
                    </a:ext>
                  </a:extLst>
                </a:gridCol>
              </a:tblGrid>
              <a:tr h="492222">
                <a:tc>
                  <a:txBody>
                    <a:bodyPr/>
                    <a:lstStyle/>
                    <a:p>
                      <a:pPr marL="0" lvl="0" indent="0" algn="ctr">
                        <a:spcBef>
                          <a:spcPct val="0"/>
                        </a:spcBef>
                        <a:buNone/>
                      </a:pPr>
                      <a:r>
                        <a:rPr lang="zh-CN" altLang="en-US" sz="1900" b="1" dirty="0">
                          <a:solidFill>
                            <a:schemeClr val="bg1"/>
                          </a:solidFill>
                          <a:latin typeface="微软雅黑" panose="020B0503020204020204" pitchFamily="34" charset="-122"/>
                          <a:ea typeface="微软雅黑" panose="020B0503020204020204" pitchFamily="34" charset="-122"/>
                        </a:rPr>
                        <a:t>主要危害</a:t>
                      </a:r>
                    </a:p>
                  </a:txBody>
                  <a:tcPr marL="96429" marR="96429" marT="48215" marB="48215" anchor="ctr">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marL="0" lvl="0" indent="0" algn="ctr">
                        <a:spcBef>
                          <a:spcPct val="0"/>
                        </a:spcBef>
                        <a:buNone/>
                      </a:pPr>
                      <a:r>
                        <a:rPr lang="zh-CN" altLang="en-US" sz="1900" b="1" dirty="0">
                          <a:solidFill>
                            <a:schemeClr val="bg1"/>
                          </a:solidFill>
                          <a:latin typeface="微软雅黑" panose="020B0503020204020204" pitchFamily="34" charset="-122"/>
                          <a:ea typeface="微软雅黑" panose="020B0503020204020204" pitchFamily="34" charset="-122"/>
                        </a:rPr>
                        <a:t>直接后果</a:t>
                      </a:r>
                    </a:p>
                  </a:txBody>
                  <a:tcPr marL="96429" marR="96429" marT="48215" marB="48215" anchor="ctr">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90548">
                <a:tc>
                  <a:txBody>
                    <a:bodyPr/>
                    <a:lstStyle/>
                    <a:p>
                      <a:pPr marL="0" lvl="0" indent="0" algn="ctr">
                        <a:spcBef>
                          <a:spcPct val="0"/>
                        </a:spcBef>
                        <a:buNone/>
                      </a:pPr>
                      <a:r>
                        <a:rPr lang="zh-CN" altLang="en-US" sz="1900" b="1">
                          <a:solidFill>
                            <a:schemeClr val="bg1"/>
                          </a:solidFill>
                          <a:latin typeface="微软雅黑" panose="020B0503020204020204" pitchFamily="34" charset="-122"/>
                          <a:ea typeface="微软雅黑" panose="020B0503020204020204" pitchFamily="34" charset="-122"/>
                        </a:rPr>
                        <a:t>电</a:t>
                      </a:r>
                      <a:r>
                        <a:rPr lang="zh-CN" altLang="en-US" sz="1900" b="1" dirty="0">
                          <a:solidFill>
                            <a:schemeClr val="bg1"/>
                          </a:solidFill>
                          <a:latin typeface="微软雅黑" panose="020B0503020204020204" pitchFamily="34" charset="-122"/>
                          <a:ea typeface="微软雅黑" panose="020B0503020204020204" pitchFamily="34" charset="-122"/>
                        </a:rPr>
                        <a:t>危害</a:t>
                      </a:r>
                    </a:p>
                  </a:txBody>
                  <a:tcPr marL="96429" marR="96429" marT="48215" marB="48215" anchor="ctr">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marL="0" lvl="0" indent="0" algn="ctr">
                        <a:spcBef>
                          <a:spcPct val="0"/>
                        </a:spcBef>
                        <a:buNone/>
                      </a:pPr>
                      <a:r>
                        <a:rPr lang="zh-CN" altLang="en-US" sz="1900" b="1" dirty="0">
                          <a:solidFill>
                            <a:schemeClr val="bg1"/>
                          </a:solidFill>
                          <a:latin typeface="微软雅黑" panose="020B0503020204020204" pitchFamily="34" charset="-122"/>
                          <a:ea typeface="微软雅黑" panose="020B0503020204020204" pitchFamily="34" charset="-122"/>
                        </a:rPr>
                        <a:t>电伤、引火源</a:t>
                      </a:r>
                    </a:p>
                  </a:txBody>
                  <a:tcPr marL="96429" marR="96429" marT="48215" marB="48215" anchor="ctr">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92222">
                <a:tc>
                  <a:txBody>
                    <a:bodyPr/>
                    <a:lstStyle/>
                    <a:p>
                      <a:pPr marL="0" lvl="0" indent="0" algn="ctr">
                        <a:spcBef>
                          <a:spcPct val="0"/>
                        </a:spcBef>
                        <a:buNone/>
                      </a:pPr>
                      <a:r>
                        <a:rPr lang="zh-CN" altLang="en-US" sz="1900" b="1" dirty="0">
                          <a:solidFill>
                            <a:schemeClr val="bg1"/>
                          </a:solidFill>
                          <a:latin typeface="微软雅黑" panose="020B0503020204020204" pitchFamily="34" charset="-122"/>
                          <a:ea typeface="微软雅黑" panose="020B0503020204020204" pitchFamily="34" charset="-122"/>
                        </a:rPr>
                        <a:t>搬运重物</a:t>
                      </a:r>
                    </a:p>
                  </a:txBody>
                  <a:tcPr marL="96429" marR="96429" marT="48215" marB="48215" anchor="ctr">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marL="0" lvl="0" indent="0" algn="ctr">
                        <a:spcBef>
                          <a:spcPct val="0"/>
                        </a:spcBef>
                        <a:buNone/>
                      </a:pPr>
                      <a:r>
                        <a:rPr lang="zh-CN" altLang="en-US" sz="1900" b="1" dirty="0">
                          <a:solidFill>
                            <a:schemeClr val="bg1"/>
                          </a:solidFill>
                          <a:latin typeface="微软雅黑" panose="020B0503020204020204" pitchFamily="34" charset="-122"/>
                          <a:ea typeface="微软雅黑" panose="020B0503020204020204" pitchFamily="34" charset="-122"/>
                        </a:rPr>
                        <a:t>扭伤、砸伤</a:t>
                      </a:r>
                    </a:p>
                  </a:txBody>
                  <a:tcPr marL="96429" marR="96429" marT="48215" marB="48215" anchor="ctr">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92222">
                <a:tc>
                  <a:txBody>
                    <a:bodyPr/>
                    <a:lstStyle/>
                    <a:p>
                      <a:pPr marL="0" lvl="0" indent="0" algn="ctr">
                        <a:spcBef>
                          <a:spcPct val="0"/>
                        </a:spcBef>
                        <a:buNone/>
                      </a:pPr>
                      <a:r>
                        <a:rPr lang="zh-CN" altLang="en-US" sz="1900" b="1" dirty="0">
                          <a:solidFill>
                            <a:schemeClr val="bg1"/>
                          </a:solidFill>
                          <a:latin typeface="微软雅黑" panose="020B0503020204020204" pitchFamily="34" charset="-122"/>
                          <a:ea typeface="微软雅黑" panose="020B0503020204020204" pitchFamily="34" charset="-122"/>
                        </a:rPr>
                        <a:t>排油烟机噪声</a:t>
                      </a:r>
                    </a:p>
                  </a:txBody>
                  <a:tcPr marL="96429" marR="96429" marT="48215" marB="48215" anchor="ctr">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marL="0" lvl="0" indent="0" algn="ctr">
                        <a:spcBef>
                          <a:spcPct val="0"/>
                        </a:spcBef>
                        <a:buNone/>
                      </a:pPr>
                      <a:r>
                        <a:rPr lang="zh-CN" altLang="en-US" sz="1900" b="1" dirty="0">
                          <a:solidFill>
                            <a:schemeClr val="bg1"/>
                          </a:solidFill>
                          <a:latin typeface="微软雅黑" panose="020B0503020204020204" pitchFamily="34" charset="-122"/>
                          <a:ea typeface="微软雅黑" panose="020B0503020204020204" pitchFamily="34" charset="-122"/>
                        </a:rPr>
                        <a:t>听力损坏</a:t>
                      </a:r>
                    </a:p>
                  </a:txBody>
                  <a:tcPr marL="96429" marR="96429" marT="48215" marB="48215" anchor="ctr">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90547">
                <a:tc>
                  <a:txBody>
                    <a:bodyPr/>
                    <a:lstStyle/>
                    <a:p>
                      <a:pPr marL="0" lvl="0" indent="0" algn="ctr">
                        <a:spcBef>
                          <a:spcPct val="0"/>
                        </a:spcBef>
                        <a:buNone/>
                      </a:pPr>
                      <a:r>
                        <a:rPr lang="zh-CN" altLang="en-US" sz="1900" b="1" dirty="0">
                          <a:solidFill>
                            <a:schemeClr val="bg1"/>
                          </a:solidFill>
                          <a:latin typeface="微软雅黑" panose="020B0503020204020204" pitchFamily="34" charset="-122"/>
                          <a:ea typeface="微软雅黑" panose="020B0503020204020204" pitchFamily="34" charset="-122"/>
                        </a:rPr>
                        <a:t>高温物体烫伤</a:t>
                      </a:r>
                    </a:p>
                  </a:txBody>
                  <a:tcPr marL="96429" marR="96429" marT="48215" marB="48215" anchor="ctr">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marL="0" lvl="0" indent="0" algn="ctr">
                        <a:spcBef>
                          <a:spcPct val="0"/>
                        </a:spcBef>
                        <a:buNone/>
                      </a:pPr>
                      <a:r>
                        <a:rPr lang="zh-CN" altLang="en-US" sz="1900" b="1" dirty="0">
                          <a:solidFill>
                            <a:schemeClr val="bg1"/>
                          </a:solidFill>
                          <a:latin typeface="微软雅黑" panose="020B0503020204020204" pitchFamily="34" charset="-122"/>
                          <a:ea typeface="微软雅黑" panose="020B0503020204020204" pitchFamily="34" charset="-122"/>
                        </a:rPr>
                        <a:t>烫伤</a:t>
                      </a:r>
                    </a:p>
                  </a:txBody>
                  <a:tcPr marL="96429" marR="96429" marT="48215" marB="48215" anchor="ctr">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92222">
                <a:tc>
                  <a:txBody>
                    <a:bodyPr/>
                    <a:lstStyle/>
                    <a:p>
                      <a:pPr marL="0" lvl="0" indent="0" algn="ctr">
                        <a:spcBef>
                          <a:spcPct val="0"/>
                        </a:spcBef>
                        <a:buNone/>
                      </a:pPr>
                      <a:r>
                        <a:rPr lang="zh-CN" altLang="en-US" sz="1900" b="1" dirty="0">
                          <a:solidFill>
                            <a:schemeClr val="bg1"/>
                          </a:solidFill>
                          <a:latin typeface="微软雅黑" panose="020B0503020204020204" pitchFamily="34" charset="-122"/>
                          <a:ea typeface="微软雅黑" panose="020B0503020204020204" pitchFamily="34" charset="-122"/>
                        </a:rPr>
                        <a:t>火焰伤害</a:t>
                      </a:r>
                    </a:p>
                  </a:txBody>
                  <a:tcPr marL="96429" marR="96429" marT="48215" marB="48215" anchor="ctr">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marL="0" lvl="0" indent="0" algn="ctr">
                        <a:spcBef>
                          <a:spcPct val="0"/>
                        </a:spcBef>
                        <a:buNone/>
                      </a:pPr>
                      <a:r>
                        <a:rPr lang="zh-CN" altLang="en-US" sz="1900" b="1" dirty="0">
                          <a:solidFill>
                            <a:schemeClr val="bg1"/>
                          </a:solidFill>
                          <a:latin typeface="微软雅黑" panose="020B0503020204020204" pitchFamily="34" charset="-122"/>
                          <a:ea typeface="微软雅黑" panose="020B0503020204020204" pitchFamily="34" charset="-122"/>
                        </a:rPr>
                        <a:t>烧伤</a:t>
                      </a:r>
                    </a:p>
                  </a:txBody>
                  <a:tcPr marL="96429" marR="96429" marT="48215" marB="48215" anchor="ctr">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92222">
                <a:tc>
                  <a:txBody>
                    <a:bodyPr/>
                    <a:lstStyle/>
                    <a:p>
                      <a:pPr marL="0" lvl="0" indent="0" algn="ctr">
                        <a:spcBef>
                          <a:spcPct val="0"/>
                        </a:spcBef>
                        <a:buNone/>
                      </a:pPr>
                      <a:r>
                        <a:rPr lang="zh-CN" altLang="en-US" sz="1900" b="1" dirty="0">
                          <a:solidFill>
                            <a:schemeClr val="bg1"/>
                          </a:solidFill>
                          <a:latin typeface="微软雅黑" panose="020B0503020204020204" pitchFamily="34" charset="-122"/>
                          <a:ea typeface="微软雅黑" panose="020B0503020204020204" pitchFamily="34" charset="-122"/>
                        </a:rPr>
                        <a:t>手工切割</a:t>
                      </a:r>
                    </a:p>
                  </a:txBody>
                  <a:tcPr marL="96429" marR="96429" marT="48215" marB="48215" anchor="ctr">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marL="0" lvl="0" indent="0" algn="ctr">
                        <a:spcBef>
                          <a:spcPct val="0"/>
                        </a:spcBef>
                        <a:buNone/>
                      </a:pPr>
                      <a:r>
                        <a:rPr lang="zh-CN" altLang="en-US" sz="1900" b="1">
                          <a:solidFill>
                            <a:schemeClr val="bg1"/>
                          </a:solidFill>
                          <a:latin typeface="微软雅黑" panose="020B0503020204020204" pitchFamily="34" charset="-122"/>
                          <a:ea typeface="微软雅黑" panose="020B0503020204020204" pitchFamily="34" charset="-122"/>
                        </a:rPr>
                        <a:t>切伤</a:t>
                      </a:r>
                    </a:p>
                  </a:txBody>
                  <a:tcPr marL="96429" marR="96429" marT="48215" marB="48215" anchor="ctr">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490548">
                <a:tc>
                  <a:txBody>
                    <a:bodyPr/>
                    <a:lstStyle/>
                    <a:p>
                      <a:pPr marL="0" lvl="0" indent="0" algn="ctr">
                        <a:spcBef>
                          <a:spcPct val="0"/>
                        </a:spcBef>
                        <a:buNone/>
                      </a:pPr>
                      <a:r>
                        <a:rPr lang="zh-CN" altLang="en-US" sz="1900" b="1" dirty="0">
                          <a:solidFill>
                            <a:schemeClr val="bg1"/>
                          </a:solidFill>
                          <a:latin typeface="微软雅黑" panose="020B0503020204020204" pitchFamily="34" charset="-122"/>
                          <a:ea typeface="微软雅黑" panose="020B0503020204020204" pitchFamily="34" charset="-122"/>
                        </a:rPr>
                        <a:t>大米在厨房的火灾</a:t>
                      </a:r>
                    </a:p>
                  </a:txBody>
                  <a:tcPr marL="96429" marR="96429" marT="48215" marB="48215" anchor="ctr">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marL="0" lvl="0" indent="0" algn="ctr">
                        <a:spcBef>
                          <a:spcPct val="0"/>
                        </a:spcBef>
                        <a:buNone/>
                      </a:pPr>
                      <a:r>
                        <a:rPr lang="zh-CN" altLang="en-US" sz="1900" b="1" dirty="0">
                          <a:solidFill>
                            <a:schemeClr val="bg1"/>
                          </a:solidFill>
                          <a:latin typeface="微软雅黑" panose="020B0503020204020204" pitchFamily="34" charset="-122"/>
                          <a:ea typeface="微软雅黑" panose="020B0503020204020204" pitchFamily="34" charset="-122"/>
                        </a:rPr>
                        <a:t>火灾伤害</a:t>
                      </a:r>
                    </a:p>
                  </a:txBody>
                  <a:tcPr marL="96429" marR="96429" marT="48215" marB="48215" anchor="ctr">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492222">
                <a:tc>
                  <a:txBody>
                    <a:bodyPr/>
                    <a:lstStyle/>
                    <a:p>
                      <a:pPr marL="0" lvl="0" indent="0" algn="ctr">
                        <a:spcBef>
                          <a:spcPct val="0"/>
                        </a:spcBef>
                        <a:buNone/>
                      </a:pPr>
                      <a:r>
                        <a:rPr lang="zh-CN" altLang="en-US" sz="1900" b="1" dirty="0">
                          <a:solidFill>
                            <a:schemeClr val="bg1"/>
                          </a:solidFill>
                          <a:latin typeface="微软雅黑" panose="020B0503020204020204" pitchFamily="34" charset="-122"/>
                          <a:ea typeface="微软雅黑" panose="020B0503020204020204" pitchFamily="34" charset="-122"/>
                        </a:rPr>
                        <a:t>作业空间不足</a:t>
                      </a:r>
                    </a:p>
                  </a:txBody>
                  <a:tcPr marL="96429" marR="96429" marT="48215" marB="48215" anchor="ctr">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p>
                      <a:pPr marL="0" lvl="0" indent="0" algn="ctr">
                        <a:spcBef>
                          <a:spcPct val="0"/>
                        </a:spcBef>
                        <a:buNone/>
                      </a:pPr>
                      <a:r>
                        <a:rPr lang="zh-CN" altLang="en-US" sz="1900" b="1" dirty="0">
                          <a:solidFill>
                            <a:schemeClr val="bg1"/>
                          </a:solidFill>
                          <a:latin typeface="微软雅黑" panose="020B0503020204020204" pitchFamily="34" charset="-122"/>
                          <a:ea typeface="微软雅黑" panose="020B0503020204020204" pitchFamily="34" charset="-122"/>
                        </a:rPr>
                        <a:t>相互影响</a:t>
                      </a:r>
                    </a:p>
                  </a:txBody>
                  <a:tcPr marL="96429" marR="96429" marT="48215" marB="48215" anchor="ctr">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295938" name="文本框 295937"/>
          <p:cNvSpPr txBox="1"/>
          <p:nvPr/>
        </p:nvSpPr>
        <p:spPr>
          <a:xfrm>
            <a:off x="6429375" y="1220692"/>
            <a:ext cx="5946846" cy="486837"/>
          </a:xfrm>
          <a:prstGeom prst="rect">
            <a:avLst/>
          </a:prstGeom>
          <a:noFill/>
          <a:ln w="9525">
            <a:noFill/>
          </a:ln>
        </p:spPr>
        <p:txBody>
          <a:bodyPr lIns="96429" tIns="48215" rIns="96429" bIns="48215" anchor="ctr">
            <a:spAutoFit/>
          </a:bodyPr>
          <a:lstStyle/>
          <a:p>
            <a:pPr algn="ctr">
              <a:spcBef>
                <a:spcPct val="50000"/>
              </a:spcBef>
              <a:buClr>
                <a:schemeClr val="bg1"/>
              </a:buClr>
            </a:pPr>
            <a:r>
              <a:rPr lang="zh-CN" altLang="en-US" sz="2530" b="1">
                <a:solidFill>
                  <a:schemeClr val="accent2"/>
                </a:solidFill>
                <a:latin typeface="微软雅黑" panose="020B0503020204020204" pitchFamily="34" charset="-122"/>
                <a:ea typeface="微软雅黑" panose="020B0503020204020204" pitchFamily="34" charset="-122"/>
              </a:rPr>
              <a:t>请对图中危险源进行辨识</a:t>
            </a:r>
          </a:p>
        </p:txBody>
      </p:sp>
      <p:sp>
        <p:nvSpPr>
          <p:cNvPr id="14"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97281"/>
                                        </p:tgtEl>
                                        <p:attrNameLst>
                                          <p:attrName>style.visibility</p:attrName>
                                        </p:attrNameLst>
                                      </p:cBhvr>
                                      <p:to>
                                        <p:strVal val="visible"/>
                                      </p:to>
                                    </p:set>
                                    <p:anim calcmode="lin" valueType="num">
                                      <p:cBhvr>
                                        <p:cTn id="7" dur="500" fill="hold"/>
                                        <p:tgtEl>
                                          <p:spTgt spid="97281"/>
                                        </p:tgtEl>
                                        <p:attrNameLst>
                                          <p:attrName>ppt_w</p:attrName>
                                        </p:attrNameLst>
                                      </p:cBhvr>
                                      <p:tavLst>
                                        <p:tav tm="0">
                                          <p:val>
                                            <p:fltVal val="0"/>
                                          </p:val>
                                        </p:tav>
                                        <p:tav tm="100000">
                                          <p:val>
                                            <p:strVal val="#ppt_w"/>
                                          </p:val>
                                        </p:tav>
                                      </p:tavLst>
                                    </p:anim>
                                    <p:anim calcmode="lin" valueType="num">
                                      <p:cBhvr>
                                        <p:cTn id="8" dur="500" fill="hold"/>
                                        <p:tgtEl>
                                          <p:spTgt spid="97281"/>
                                        </p:tgtEl>
                                        <p:attrNameLst>
                                          <p:attrName>ppt_h</p:attrName>
                                        </p:attrNameLst>
                                      </p:cBhvr>
                                      <p:tavLst>
                                        <p:tav tm="0">
                                          <p:val>
                                            <p:fltVal val="0"/>
                                          </p:val>
                                        </p:tav>
                                        <p:tav tm="100000">
                                          <p:val>
                                            <p:strVal val="#ppt_h"/>
                                          </p:val>
                                        </p:tav>
                                      </p:tavLst>
                                    </p:anim>
                                    <p:animEffect transition="in" filter="fade">
                                      <p:cBhvr>
                                        <p:cTn id="9" dur="500"/>
                                        <p:tgtEl>
                                          <p:spTgt spid="97281"/>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97282"/>
                                        </p:tgtEl>
                                        <p:attrNameLst>
                                          <p:attrName>style.visibility</p:attrName>
                                        </p:attrNameLst>
                                      </p:cBhvr>
                                      <p:to>
                                        <p:strVal val="visible"/>
                                      </p:to>
                                    </p:set>
                                    <p:anim calcmode="lin" valueType="num">
                                      <p:cBhvr>
                                        <p:cTn id="13" dur="500" fill="hold"/>
                                        <p:tgtEl>
                                          <p:spTgt spid="97282"/>
                                        </p:tgtEl>
                                        <p:attrNameLst>
                                          <p:attrName>ppt_w</p:attrName>
                                        </p:attrNameLst>
                                      </p:cBhvr>
                                      <p:tavLst>
                                        <p:tav tm="0">
                                          <p:val>
                                            <p:fltVal val="0"/>
                                          </p:val>
                                        </p:tav>
                                        <p:tav tm="100000">
                                          <p:val>
                                            <p:strVal val="#ppt_w"/>
                                          </p:val>
                                        </p:tav>
                                      </p:tavLst>
                                    </p:anim>
                                    <p:anim calcmode="lin" valueType="num">
                                      <p:cBhvr>
                                        <p:cTn id="14" dur="500" fill="hold"/>
                                        <p:tgtEl>
                                          <p:spTgt spid="97282"/>
                                        </p:tgtEl>
                                        <p:attrNameLst>
                                          <p:attrName>ppt_h</p:attrName>
                                        </p:attrNameLst>
                                      </p:cBhvr>
                                      <p:tavLst>
                                        <p:tav tm="0">
                                          <p:val>
                                            <p:fltVal val="0"/>
                                          </p:val>
                                        </p:tav>
                                        <p:tav tm="100000">
                                          <p:val>
                                            <p:strVal val="#ppt_h"/>
                                          </p:val>
                                        </p:tav>
                                      </p:tavLst>
                                    </p:anim>
                                    <p:animEffect transition="in" filter="fade">
                                      <p:cBhvr>
                                        <p:cTn id="15" dur="500"/>
                                        <p:tgtEl>
                                          <p:spTgt spid="97282"/>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97290"/>
                                        </p:tgtEl>
                                        <p:attrNameLst>
                                          <p:attrName>style.visibility</p:attrName>
                                        </p:attrNameLst>
                                      </p:cBhvr>
                                      <p:to>
                                        <p:strVal val="visible"/>
                                      </p:to>
                                    </p:set>
                                    <p:anim calcmode="lin" valueType="num">
                                      <p:cBhvr>
                                        <p:cTn id="18" dur="500" fill="hold"/>
                                        <p:tgtEl>
                                          <p:spTgt spid="97290"/>
                                        </p:tgtEl>
                                        <p:attrNameLst>
                                          <p:attrName>ppt_w</p:attrName>
                                        </p:attrNameLst>
                                      </p:cBhvr>
                                      <p:tavLst>
                                        <p:tav tm="0">
                                          <p:val>
                                            <p:fltVal val="0"/>
                                          </p:val>
                                        </p:tav>
                                        <p:tav tm="100000">
                                          <p:val>
                                            <p:strVal val="#ppt_w"/>
                                          </p:val>
                                        </p:tav>
                                      </p:tavLst>
                                    </p:anim>
                                    <p:anim calcmode="lin" valueType="num">
                                      <p:cBhvr>
                                        <p:cTn id="19" dur="500" fill="hold"/>
                                        <p:tgtEl>
                                          <p:spTgt spid="97290"/>
                                        </p:tgtEl>
                                        <p:attrNameLst>
                                          <p:attrName>ppt_h</p:attrName>
                                        </p:attrNameLst>
                                      </p:cBhvr>
                                      <p:tavLst>
                                        <p:tav tm="0">
                                          <p:val>
                                            <p:fltVal val="0"/>
                                          </p:val>
                                        </p:tav>
                                        <p:tav tm="100000">
                                          <p:val>
                                            <p:strVal val="#ppt_h"/>
                                          </p:val>
                                        </p:tav>
                                      </p:tavLst>
                                    </p:anim>
                                    <p:animEffect transition="in" filter="fade">
                                      <p:cBhvr>
                                        <p:cTn id="20" dur="500"/>
                                        <p:tgtEl>
                                          <p:spTgt spid="97290"/>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97288"/>
                                        </p:tgtEl>
                                        <p:attrNameLst>
                                          <p:attrName>style.visibility</p:attrName>
                                        </p:attrNameLst>
                                      </p:cBhvr>
                                      <p:to>
                                        <p:strVal val="visible"/>
                                      </p:to>
                                    </p:set>
                                    <p:anim calcmode="lin" valueType="num">
                                      <p:cBhvr>
                                        <p:cTn id="23" dur="500" fill="hold"/>
                                        <p:tgtEl>
                                          <p:spTgt spid="97288"/>
                                        </p:tgtEl>
                                        <p:attrNameLst>
                                          <p:attrName>ppt_w</p:attrName>
                                        </p:attrNameLst>
                                      </p:cBhvr>
                                      <p:tavLst>
                                        <p:tav tm="0">
                                          <p:val>
                                            <p:fltVal val="0"/>
                                          </p:val>
                                        </p:tav>
                                        <p:tav tm="100000">
                                          <p:val>
                                            <p:strVal val="#ppt_w"/>
                                          </p:val>
                                        </p:tav>
                                      </p:tavLst>
                                    </p:anim>
                                    <p:anim calcmode="lin" valueType="num">
                                      <p:cBhvr>
                                        <p:cTn id="24" dur="500" fill="hold"/>
                                        <p:tgtEl>
                                          <p:spTgt spid="97288"/>
                                        </p:tgtEl>
                                        <p:attrNameLst>
                                          <p:attrName>ppt_h</p:attrName>
                                        </p:attrNameLst>
                                      </p:cBhvr>
                                      <p:tavLst>
                                        <p:tav tm="0">
                                          <p:val>
                                            <p:fltVal val="0"/>
                                          </p:val>
                                        </p:tav>
                                        <p:tav tm="100000">
                                          <p:val>
                                            <p:strVal val="#ppt_h"/>
                                          </p:val>
                                        </p:tav>
                                      </p:tavLst>
                                    </p:anim>
                                    <p:animEffect transition="in" filter="fade">
                                      <p:cBhvr>
                                        <p:cTn id="25" dur="500"/>
                                        <p:tgtEl>
                                          <p:spTgt spid="97288"/>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97286"/>
                                        </p:tgtEl>
                                        <p:attrNameLst>
                                          <p:attrName>style.visibility</p:attrName>
                                        </p:attrNameLst>
                                      </p:cBhvr>
                                      <p:to>
                                        <p:strVal val="visible"/>
                                      </p:to>
                                    </p:set>
                                    <p:anim calcmode="lin" valueType="num">
                                      <p:cBhvr>
                                        <p:cTn id="28" dur="500" fill="hold"/>
                                        <p:tgtEl>
                                          <p:spTgt spid="97286"/>
                                        </p:tgtEl>
                                        <p:attrNameLst>
                                          <p:attrName>ppt_w</p:attrName>
                                        </p:attrNameLst>
                                      </p:cBhvr>
                                      <p:tavLst>
                                        <p:tav tm="0">
                                          <p:val>
                                            <p:fltVal val="0"/>
                                          </p:val>
                                        </p:tav>
                                        <p:tav tm="100000">
                                          <p:val>
                                            <p:strVal val="#ppt_w"/>
                                          </p:val>
                                        </p:tav>
                                      </p:tavLst>
                                    </p:anim>
                                    <p:anim calcmode="lin" valueType="num">
                                      <p:cBhvr>
                                        <p:cTn id="29" dur="500" fill="hold"/>
                                        <p:tgtEl>
                                          <p:spTgt spid="97286"/>
                                        </p:tgtEl>
                                        <p:attrNameLst>
                                          <p:attrName>ppt_h</p:attrName>
                                        </p:attrNameLst>
                                      </p:cBhvr>
                                      <p:tavLst>
                                        <p:tav tm="0">
                                          <p:val>
                                            <p:fltVal val="0"/>
                                          </p:val>
                                        </p:tav>
                                        <p:tav tm="100000">
                                          <p:val>
                                            <p:strVal val="#ppt_h"/>
                                          </p:val>
                                        </p:tav>
                                      </p:tavLst>
                                    </p:anim>
                                    <p:animEffect transition="in" filter="fade">
                                      <p:cBhvr>
                                        <p:cTn id="30" dur="500"/>
                                        <p:tgtEl>
                                          <p:spTgt spid="97286"/>
                                        </p:tgtEl>
                                      </p:cBhvr>
                                    </p:animEffect>
                                  </p:childTnLst>
                                </p:cTn>
                              </p:par>
                            </p:childTnLst>
                          </p:cTn>
                        </p:par>
                        <p:par>
                          <p:cTn id="31" fill="hold">
                            <p:stCondLst>
                              <p:cond delay="1000"/>
                            </p:stCondLst>
                            <p:childTnLst>
                              <p:par>
                                <p:cTn id="32" presetID="41" presetClass="entr" presetSubtype="0" fill="hold" grpId="0" nodeType="afterEffect">
                                  <p:stCondLst>
                                    <p:cond delay="0"/>
                                  </p:stCondLst>
                                  <p:iterate type="lt">
                                    <p:tmPct val="10000"/>
                                  </p:iterate>
                                  <p:childTnLst>
                                    <p:set>
                                      <p:cBhvr>
                                        <p:cTn id="33" dur="1" fill="hold">
                                          <p:stCondLst>
                                            <p:cond delay="0"/>
                                          </p:stCondLst>
                                        </p:cTn>
                                        <p:tgtEl>
                                          <p:spTgt spid="295938"/>
                                        </p:tgtEl>
                                        <p:attrNameLst>
                                          <p:attrName>style.visibility</p:attrName>
                                        </p:attrNameLst>
                                      </p:cBhvr>
                                      <p:to>
                                        <p:strVal val="visible"/>
                                      </p:to>
                                    </p:set>
                                    <p:anim calcmode="lin" valueType="num">
                                      <p:cBhvr>
                                        <p:cTn id="34" dur="500" fill="hold"/>
                                        <p:tgtEl>
                                          <p:spTgt spid="295938"/>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295938"/>
                                        </p:tgtEl>
                                        <p:attrNameLst>
                                          <p:attrName>ppt_y</p:attrName>
                                        </p:attrNameLst>
                                      </p:cBhvr>
                                      <p:tavLst>
                                        <p:tav tm="0">
                                          <p:val>
                                            <p:strVal val="#ppt_y"/>
                                          </p:val>
                                        </p:tav>
                                        <p:tav tm="100000">
                                          <p:val>
                                            <p:strVal val="#ppt_y"/>
                                          </p:val>
                                        </p:tav>
                                      </p:tavLst>
                                    </p:anim>
                                    <p:anim calcmode="lin" valueType="num">
                                      <p:cBhvr>
                                        <p:cTn id="36" dur="500" fill="hold"/>
                                        <p:tgtEl>
                                          <p:spTgt spid="295938"/>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295938"/>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295938"/>
                                        </p:tgtEl>
                                      </p:cBhvr>
                                    </p:animEffect>
                                  </p:childTnLst>
                                </p:cTn>
                              </p:par>
                            </p:childTnLst>
                          </p:cTn>
                        </p:par>
                      </p:childTnLst>
                    </p:cTn>
                  </p:par>
                  <p:par>
                    <p:cTn id="39" fill="hold">
                      <p:stCondLst>
                        <p:cond delay="indefinite"/>
                      </p:stCondLst>
                      <p:childTnLst>
                        <p:par>
                          <p:cTn id="40" fill="hold">
                            <p:stCondLst>
                              <p:cond delay="0"/>
                            </p:stCondLst>
                            <p:childTnLst>
                              <p:par>
                                <p:cTn id="41" presetID="20" presetClass="entr" presetSubtype="0" fill="hold" nodeType="clickEffect">
                                  <p:stCondLst>
                                    <p:cond delay="0"/>
                                  </p:stCondLst>
                                  <p:childTnLst>
                                    <p:set>
                                      <p:cBhvr>
                                        <p:cTn id="42" dur="1" fill="hold">
                                          <p:stCondLst>
                                            <p:cond delay="0"/>
                                          </p:stCondLst>
                                        </p:cTn>
                                        <p:tgtEl>
                                          <p:spTgt spid="295939"/>
                                        </p:tgtEl>
                                        <p:attrNameLst>
                                          <p:attrName>style.visibility</p:attrName>
                                        </p:attrNameLst>
                                      </p:cBhvr>
                                      <p:to>
                                        <p:strVal val="visible"/>
                                      </p:to>
                                    </p:set>
                                    <p:animEffect transition="in" filter="wedge">
                                      <p:cBhvr>
                                        <p:cTn id="43" dur="2000"/>
                                        <p:tgtEl>
                                          <p:spTgt spid="2959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6" grpId="0" bldLvl="0" animBg="1"/>
      <p:bldP spid="97288" grpId="0" bldLvl="0" animBg="1"/>
      <p:bldP spid="97290" grpId="0" bldLvl="0" animBg="1"/>
      <p:bldP spid="29593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733736" y="1058624"/>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危险源辨识练习</a:t>
            </a:r>
          </a:p>
        </p:txBody>
      </p:sp>
      <p:pic>
        <p:nvPicPr>
          <p:cNvPr id="81922" name="図 8" descr="缶運搬.jpg"/>
          <p:cNvPicPr>
            <a:picLocks noGrp="1" noChangeAspect="1"/>
          </p:cNvPicPr>
          <p:nvPr/>
        </p:nvPicPr>
        <p:blipFill>
          <a:blip r:embed="rId5">
            <a:clrChange>
              <a:clrFrom>
                <a:srgbClr val="FFFFFF"/>
              </a:clrFrom>
              <a:clrTo>
                <a:srgbClr val="FFFFFF">
                  <a:alpha val="0"/>
                </a:srgbClr>
              </a:clrTo>
            </a:clrChange>
          </a:blip>
          <a:stretch>
            <a:fillRect/>
          </a:stretch>
        </p:blipFill>
        <p:spPr>
          <a:xfrm>
            <a:off x="2265580" y="1414721"/>
            <a:ext cx="8327593" cy="4950681"/>
          </a:xfrm>
          <a:prstGeom prst="rect">
            <a:avLst/>
          </a:prstGeom>
          <a:noFill/>
          <a:ln w="9525">
            <a:noFill/>
          </a:ln>
        </p:spPr>
      </p:pic>
      <p:sp>
        <p:nvSpPr>
          <p:cNvPr id="6"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4" name="Content Placeholder 2"/>
          <p:cNvSpPr txBox="1"/>
          <p:nvPr/>
        </p:nvSpPr>
        <p:spPr>
          <a:xfrm>
            <a:off x="812751" y="1025254"/>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危险源辨识练习</a:t>
            </a:r>
          </a:p>
        </p:txBody>
      </p:sp>
      <p:pic>
        <p:nvPicPr>
          <p:cNvPr id="82946" name="Picture 2" descr="未标题-2 拷贝"/>
          <p:cNvPicPr>
            <a:picLocks noGrp="1" noChangeAspect="1"/>
          </p:cNvPicPr>
          <p:nvPr/>
        </p:nvPicPr>
        <p:blipFill>
          <a:blip r:embed="rId5">
            <a:clrChange>
              <a:clrFrom>
                <a:srgbClr val="FFFFFF"/>
              </a:clrFrom>
              <a:clrTo>
                <a:srgbClr val="FFFFFF">
                  <a:alpha val="0"/>
                </a:srgbClr>
              </a:clrTo>
            </a:clrChange>
          </a:blip>
          <a:stretch>
            <a:fillRect/>
          </a:stretch>
        </p:blipFill>
        <p:spPr>
          <a:xfrm>
            <a:off x="2238792" y="1414720"/>
            <a:ext cx="7307990" cy="5181724"/>
          </a:xfrm>
          <a:prstGeom prst="rect">
            <a:avLst/>
          </a:prstGeom>
          <a:noFill/>
          <a:ln w="9525">
            <a:noFill/>
          </a:ln>
        </p:spPr>
      </p:pic>
      <p:sp>
        <p:nvSpPr>
          <p:cNvPr id="6"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736" y="646445"/>
            <a:ext cx="12124661" cy="31280"/>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354" y="140923"/>
            <a:ext cx="577185" cy="53680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29" tIns="48215" rIns="96429" bIns="48215"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25605" name="矩形 6"/>
          <p:cNvSpPr/>
          <p:nvPr/>
        </p:nvSpPr>
        <p:spPr>
          <a:xfrm rot="-2649814">
            <a:off x="5699413" y="3422115"/>
            <a:ext cx="1366167" cy="1367842"/>
          </a:xfrm>
          <a:prstGeom prst="rect">
            <a:avLst/>
          </a:prstGeom>
          <a:solidFill>
            <a:schemeClr val="accent1"/>
          </a:solidFill>
          <a:ln w="9525">
            <a:noFill/>
          </a:ln>
        </p:spPr>
        <p:txBody>
          <a:bodyPr anchor="ctr"/>
          <a:lstStyle/>
          <a:p>
            <a:pPr algn="ctr" eaLnBrk="0" hangingPunct="0"/>
            <a:endParaRPr lang="zh-CN" altLang="en-US" sz="2110" dirty="0">
              <a:solidFill>
                <a:srgbClr val="404040"/>
              </a:solidFill>
              <a:latin typeface="Arial" panose="020B0604020202020204" pitchFamily="34" charset="0"/>
              <a:ea typeface="微软雅黑" panose="020B0503020204020204" pitchFamily="34" charset="-122"/>
            </a:endParaRPr>
          </a:p>
        </p:txBody>
      </p:sp>
      <p:pic>
        <p:nvPicPr>
          <p:cNvPr id="25606" name="组合 7"/>
          <p:cNvPicPr/>
          <p:nvPr/>
        </p:nvPicPr>
        <p:blipFill>
          <a:blip r:embed="rId5"/>
          <a:stretch>
            <a:fillRect/>
          </a:stretch>
        </p:blipFill>
        <p:spPr>
          <a:xfrm>
            <a:off x="6092857" y="3837323"/>
            <a:ext cx="579282" cy="534078"/>
          </a:xfrm>
          <a:prstGeom prst="rect">
            <a:avLst/>
          </a:prstGeom>
          <a:noFill/>
          <a:ln w="9525">
            <a:noFill/>
          </a:ln>
        </p:spPr>
      </p:pic>
      <p:sp>
        <p:nvSpPr>
          <p:cNvPr id="25607" name="矩形 11"/>
          <p:cNvSpPr/>
          <p:nvPr/>
        </p:nvSpPr>
        <p:spPr>
          <a:xfrm rot="-2649814">
            <a:off x="4641303" y="2333869"/>
            <a:ext cx="1366167" cy="1366167"/>
          </a:xfrm>
          <a:prstGeom prst="rect">
            <a:avLst/>
          </a:prstGeom>
          <a:solidFill>
            <a:schemeClr val="accent6"/>
          </a:solidFill>
          <a:ln w="9525">
            <a:noFill/>
          </a:ln>
        </p:spPr>
        <p:txBody>
          <a:bodyPr anchor="ctr"/>
          <a:lstStyle/>
          <a:p>
            <a:pPr algn="ctr" eaLnBrk="0" fontAlgn="base" hangingPunct="0"/>
            <a:endParaRPr lang="zh-CN" altLang="en-US" sz="2110" noProof="1">
              <a:solidFill>
                <a:srgbClr val="404040"/>
              </a:solidFill>
              <a:latin typeface="Arial" panose="020B0604020202020204" pitchFamily="34" charset="0"/>
              <a:ea typeface="微软雅黑" panose="020B0503020204020204" pitchFamily="34" charset="-122"/>
            </a:endParaRPr>
          </a:p>
        </p:txBody>
      </p:sp>
      <p:sp>
        <p:nvSpPr>
          <p:cNvPr id="25608" name="Freeform 41"/>
          <p:cNvSpPr>
            <a:spLocks noEditPoints="1"/>
          </p:cNvSpPr>
          <p:nvPr/>
        </p:nvSpPr>
        <p:spPr>
          <a:xfrm>
            <a:off x="5100041" y="2836136"/>
            <a:ext cx="493897" cy="443670"/>
          </a:xfrm>
          <a:custGeom>
            <a:avLst/>
            <a:gdLst/>
            <a:ahLst/>
            <a:cxnLst>
              <a:cxn ang="0">
                <a:pos x="2147483647" y="2147483647"/>
              </a:cxn>
              <a:cxn ang="0">
                <a:pos x="2147483647" y="0"/>
              </a:cxn>
              <a:cxn ang="0">
                <a:pos x="2147483647" y="0"/>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Lst>
            <a:rect l="0" t="0" r="0" b="0"/>
            <a:pathLst>
              <a:path w="67" h="60">
                <a:moveTo>
                  <a:pt x="53" y="2"/>
                </a:moveTo>
                <a:cubicBezTo>
                  <a:pt x="53" y="1"/>
                  <a:pt x="52" y="0"/>
                  <a:pt x="51" y="0"/>
                </a:cubicBezTo>
                <a:cubicBezTo>
                  <a:pt x="46" y="0"/>
                  <a:pt x="46" y="0"/>
                  <a:pt x="46" y="0"/>
                </a:cubicBezTo>
                <a:cubicBezTo>
                  <a:pt x="45" y="0"/>
                  <a:pt x="44" y="1"/>
                  <a:pt x="44" y="2"/>
                </a:cubicBezTo>
                <a:cubicBezTo>
                  <a:pt x="44" y="5"/>
                  <a:pt x="44" y="5"/>
                  <a:pt x="44" y="5"/>
                </a:cubicBezTo>
                <a:cubicBezTo>
                  <a:pt x="53" y="14"/>
                  <a:pt x="53" y="14"/>
                  <a:pt x="53" y="14"/>
                </a:cubicBezTo>
                <a:lnTo>
                  <a:pt x="53" y="2"/>
                </a:lnTo>
                <a:close/>
                <a:moveTo>
                  <a:pt x="66" y="31"/>
                </a:moveTo>
                <a:cubicBezTo>
                  <a:pt x="36" y="2"/>
                  <a:pt x="36" y="2"/>
                  <a:pt x="36" y="2"/>
                </a:cubicBezTo>
                <a:cubicBezTo>
                  <a:pt x="35" y="0"/>
                  <a:pt x="33" y="0"/>
                  <a:pt x="31" y="2"/>
                </a:cubicBezTo>
                <a:cubicBezTo>
                  <a:pt x="2" y="31"/>
                  <a:pt x="2" y="31"/>
                  <a:pt x="2" y="31"/>
                </a:cubicBezTo>
                <a:cubicBezTo>
                  <a:pt x="0" y="33"/>
                  <a:pt x="0" y="35"/>
                  <a:pt x="2" y="36"/>
                </a:cubicBezTo>
                <a:cubicBezTo>
                  <a:pt x="2" y="37"/>
                  <a:pt x="3" y="37"/>
                  <a:pt x="4" y="37"/>
                </a:cubicBezTo>
                <a:cubicBezTo>
                  <a:pt x="5" y="37"/>
                  <a:pt x="6" y="37"/>
                  <a:pt x="7" y="36"/>
                </a:cubicBezTo>
                <a:cubicBezTo>
                  <a:pt x="34" y="9"/>
                  <a:pt x="34" y="9"/>
                  <a:pt x="34" y="9"/>
                </a:cubicBezTo>
                <a:cubicBezTo>
                  <a:pt x="61" y="36"/>
                  <a:pt x="61" y="36"/>
                  <a:pt x="61" y="36"/>
                </a:cubicBezTo>
                <a:cubicBezTo>
                  <a:pt x="62" y="38"/>
                  <a:pt x="65" y="38"/>
                  <a:pt x="66" y="36"/>
                </a:cubicBezTo>
                <a:cubicBezTo>
                  <a:pt x="67" y="35"/>
                  <a:pt x="67" y="33"/>
                  <a:pt x="66" y="31"/>
                </a:cubicBezTo>
                <a:close/>
                <a:moveTo>
                  <a:pt x="9" y="37"/>
                </a:moveTo>
                <a:cubicBezTo>
                  <a:pt x="9" y="57"/>
                  <a:pt x="9" y="57"/>
                  <a:pt x="9" y="57"/>
                </a:cubicBezTo>
                <a:cubicBezTo>
                  <a:pt x="9" y="59"/>
                  <a:pt x="11" y="60"/>
                  <a:pt x="13" y="60"/>
                </a:cubicBezTo>
                <a:cubicBezTo>
                  <a:pt x="28" y="60"/>
                  <a:pt x="28" y="60"/>
                  <a:pt x="28" y="60"/>
                </a:cubicBezTo>
                <a:cubicBezTo>
                  <a:pt x="28" y="42"/>
                  <a:pt x="28" y="42"/>
                  <a:pt x="28" y="42"/>
                </a:cubicBezTo>
                <a:cubicBezTo>
                  <a:pt x="28" y="42"/>
                  <a:pt x="29" y="41"/>
                  <a:pt x="29" y="41"/>
                </a:cubicBezTo>
                <a:cubicBezTo>
                  <a:pt x="38" y="41"/>
                  <a:pt x="38" y="41"/>
                  <a:pt x="38" y="41"/>
                </a:cubicBezTo>
                <a:cubicBezTo>
                  <a:pt x="39" y="41"/>
                  <a:pt x="39" y="42"/>
                  <a:pt x="39" y="42"/>
                </a:cubicBezTo>
                <a:cubicBezTo>
                  <a:pt x="39" y="60"/>
                  <a:pt x="39" y="60"/>
                  <a:pt x="39" y="60"/>
                </a:cubicBezTo>
                <a:cubicBezTo>
                  <a:pt x="55" y="60"/>
                  <a:pt x="55" y="60"/>
                  <a:pt x="55" y="60"/>
                </a:cubicBezTo>
                <a:cubicBezTo>
                  <a:pt x="57" y="60"/>
                  <a:pt x="58" y="59"/>
                  <a:pt x="58" y="57"/>
                </a:cubicBezTo>
                <a:cubicBezTo>
                  <a:pt x="58" y="38"/>
                  <a:pt x="58" y="38"/>
                  <a:pt x="58" y="38"/>
                </a:cubicBezTo>
                <a:cubicBezTo>
                  <a:pt x="34" y="13"/>
                  <a:pt x="34" y="13"/>
                  <a:pt x="34" y="13"/>
                </a:cubicBezTo>
                <a:lnTo>
                  <a:pt x="9" y="37"/>
                </a:lnTo>
                <a:close/>
              </a:path>
            </a:pathLst>
          </a:custGeom>
          <a:solidFill>
            <a:srgbClr val="D9D9D9"/>
          </a:solidFill>
          <a:ln w="9525">
            <a:noFill/>
          </a:ln>
        </p:spPr>
        <p:txBody>
          <a:bodyPr/>
          <a:lstStyle/>
          <a:p>
            <a:endParaRPr lang="zh-CN" altLang="en-US" sz="2110"/>
          </a:p>
        </p:txBody>
      </p:sp>
      <p:sp>
        <p:nvSpPr>
          <p:cNvPr id="25609" name="矩形 14"/>
          <p:cNvSpPr/>
          <p:nvPr/>
        </p:nvSpPr>
        <p:spPr>
          <a:xfrm rot="-2649814">
            <a:off x="6777614" y="2375725"/>
            <a:ext cx="1366167" cy="1366167"/>
          </a:xfrm>
          <a:prstGeom prst="rect">
            <a:avLst/>
          </a:prstGeom>
          <a:solidFill>
            <a:schemeClr val="accent2"/>
          </a:solidFill>
          <a:ln w="9525">
            <a:noFill/>
          </a:ln>
        </p:spPr>
        <p:txBody>
          <a:bodyPr anchor="ctr"/>
          <a:lstStyle/>
          <a:p>
            <a:pPr algn="ctr" eaLnBrk="0" hangingPunct="0"/>
            <a:endParaRPr lang="zh-CN" altLang="en-US" sz="2110" dirty="0">
              <a:solidFill>
                <a:srgbClr val="404040"/>
              </a:solidFill>
              <a:latin typeface="Arial" panose="020B0604020202020204" pitchFamily="34" charset="0"/>
              <a:ea typeface="微软雅黑" panose="020B0503020204020204" pitchFamily="34" charset="-122"/>
            </a:endParaRPr>
          </a:p>
        </p:txBody>
      </p:sp>
      <p:pic>
        <p:nvPicPr>
          <p:cNvPr id="25610" name="组合 15"/>
          <p:cNvPicPr/>
          <p:nvPr/>
        </p:nvPicPr>
        <p:blipFill>
          <a:blip r:embed="rId6"/>
          <a:stretch>
            <a:fillRect/>
          </a:stretch>
        </p:blipFill>
        <p:spPr>
          <a:xfrm>
            <a:off x="7231329" y="2790933"/>
            <a:ext cx="457063" cy="455389"/>
          </a:xfrm>
          <a:prstGeom prst="rect">
            <a:avLst/>
          </a:prstGeom>
          <a:noFill/>
          <a:ln w="9525">
            <a:noFill/>
          </a:ln>
        </p:spPr>
      </p:pic>
      <p:sp>
        <p:nvSpPr>
          <p:cNvPr id="25611" name="矩形 20"/>
          <p:cNvSpPr/>
          <p:nvPr/>
        </p:nvSpPr>
        <p:spPr>
          <a:xfrm rot="-2649814">
            <a:off x="5719504" y="1285805"/>
            <a:ext cx="1366167" cy="1366167"/>
          </a:xfrm>
          <a:prstGeom prst="rect">
            <a:avLst/>
          </a:prstGeom>
          <a:solidFill>
            <a:schemeClr val="tx2"/>
          </a:solidFill>
          <a:ln w="9525">
            <a:noFill/>
          </a:ln>
        </p:spPr>
        <p:txBody>
          <a:bodyPr anchor="ctr"/>
          <a:lstStyle/>
          <a:p>
            <a:pPr algn="ctr" eaLnBrk="0" hangingPunct="0"/>
            <a:endParaRPr lang="zh-CN" altLang="en-US" sz="2110" dirty="0">
              <a:solidFill>
                <a:srgbClr val="404040"/>
              </a:solidFill>
              <a:latin typeface="Arial" panose="020B0604020202020204" pitchFamily="34" charset="0"/>
              <a:ea typeface="微软雅黑" panose="020B0503020204020204" pitchFamily="34" charset="-122"/>
            </a:endParaRPr>
          </a:p>
        </p:txBody>
      </p:sp>
      <p:sp>
        <p:nvSpPr>
          <p:cNvPr id="25612" name="Freeform 34"/>
          <p:cNvSpPr>
            <a:spLocks noEditPoints="1"/>
          </p:cNvSpPr>
          <p:nvPr/>
        </p:nvSpPr>
        <p:spPr>
          <a:xfrm>
            <a:off x="6270324" y="1719430"/>
            <a:ext cx="333170" cy="390094"/>
          </a:xfrm>
          <a:custGeom>
            <a:avLst/>
            <a:gdLst/>
            <a:ahLst/>
            <a:cxnLst>
              <a:cxn ang="0">
                <a:pos x="240209" y="0"/>
              </a:cxn>
              <a:cxn ang="0">
                <a:pos x="281406" y="41102"/>
              </a:cxn>
              <a:cxn ang="0">
                <a:pos x="263660" y="146068"/>
              </a:cxn>
              <a:cxn ang="0">
                <a:pos x="256688" y="24029"/>
              </a:cxn>
              <a:cxn ang="0">
                <a:pos x="79225" y="17073"/>
              </a:cxn>
              <a:cxn ang="0">
                <a:pos x="105844" y="51219"/>
              </a:cxn>
              <a:cxn ang="0">
                <a:pos x="17113" y="157450"/>
              </a:cxn>
              <a:cxn ang="0">
                <a:pos x="24718" y="335768"/>
              </a:cxn>
              <a:cxn ang="0">
                <a:pos x="93802" y="342723"/>
              </a:cxn>
              <a:cxn ang="0">
                <a:pos x="41197" y="360429"/>
              </a:cxn>
              <a:cxn ang="0">
                <a:pos x="0" y="319327"/>
              </a:cxn>
              <a:cxn ang="0">
                <a:pos x="634" y="150495"/>
              </a:cxn>
              <a:cxn ang="0">
                <a:pos x="48169" y="4426"/>
              </a:cxn>
              <a:cxn ang="0">
                <a:pos x="48169" y="4426"/>
              </a:cxn>
              <a:cxn ang="0">
                <a:pos x="48169" y="3794"/>
              </a:cxn>
              <a:cxn ang="0">
                <a:pos x="50070" y="1897"/>
              </a:cxn>
              <a:cxn ang="0">
                <a:pos x="50070" y="1897"/>
              </a:cxn>
              <a:cxn ang="0">
                <a:pos x="50070" y="1897"/>
              </a:cxn>
              <a:cxn ang="0">
                <a:pos x="50704" y="1897"/>
              </a:cxn>
              <a:cxn ang="0">
                <a:pos x="53239" y="0"/>
              </a:cxn>
              <a:cxn ang="0">
                <a:pos x="53239" y="0"/>
              </a:cxn>
              <a:cxn ang="0">
                <a:pos x="53873" y="0"/>
              </a:cxn>
              <a:cxn ang="0">
                <a:pos x="53873" y="0"/>
              </a:cxn>
              <a:cxn ang="0">
                <a:pos x="53873" y="0"/>
              </a:cxn>
              <a:cxn ang="0">
                <a:pos x="54507" y="0"/>
              </a:cxn>
              <a:cxn ang="0">
                <a:pos x="55774" y="0"/>
              </a:cxn>
              <a:cxn ang="0">
                <a:pos x="51971" y="251668"/>
              </a:cxn>
              <a:cxn ang="0">
                <a:pos x="142604" y="237756"/>
              </a:cxn>
              <a:cxn ang="0">
                <a:pos x="51971" y="199817"/>
              </a:cxn>
              <a:cxn ang="0">
                <a:pos x="142604" y="213728"/>
              </a:cxn>
              <a:cxn ang="0">
                <a:pos x="51971" y="199817"/>
              </a:cxn>
              <a:cxn ang="0">
                <a:pos x="51971" y="178317"/>
              </a:cxn>
              <a:cxn ang="0">
                <a:pos x="233871" y="164406"/>
              </a:cxn>
              <a:cxn ang="0">
                <a:pos x="145773" y="120775"/>
              </a:cxn>
              <a:cxn ang="0">
                <a:pos x="233871" y="134687"/>
              </a:cxn>
              <a:cxn ang="0">
                <a:pos x="145773" y="120775"/>
              </a:cxn>
              <a:cxn ang="0">
                <a:pos x="145773" y="96114"/>
              </a:cxn>
              <a:cxn ang="0">
                <a:pos x="233871" y="82203"/>
              </a:cxn>
              <a:cxn ang="0">
                <a:pos x="145773" y="47425"/>
              </a:cxn>
              <a:cxn ang="0">
                <a:pos x="233871" y="61336"/>
              </a:cxn>
              <a:cxn ang="0">
                <a:pos x="145773" y="47425"/>
              </a:cxn>
              <a:cxn ang="0">
                <a:pos x="131830" y="304784"/>
              </a:cxn>
              <a:cxn ang="0">
                <a:pos x="315631" y="206140"/>
              </a:cxn>
              <a:cxn ang="0">
                <a:pos x="126759" y="311107"/>
              </a:cxn>
              <a:cxn ang="0">
                <a:pos x="124224" y="370546"/>
              </a:cxn>
              <a:cxn ang="0">
                <a:pos x="126759" y="311107"/>
              </a:cxn>
              <a:cxn ang="0">
                <a:pos x="263660" y="286446"/>
              </a:cxn>
              <a:cxn ang="0">
                <a:pos x="256688" y="335768"/>
              </a:cxn>
              <a:cxn ang="0">
                <a:pos x="206618" y="342723"/>
              </a:cxn>
              <a:cxn ang="0">
                <a:pos x="204083" y="360429"/>
              </a:cxn>
              <a:cxn ang="0">
                <a:pos x="269364" y="348414"/>
              </a:cxn>
              <a:cxn ang="0">
                <a:pos x="281406" y="269373"/>
              </a:cxn>
              <a:cxn ang="0">
                <a:pos x="86830" y="46792"/>
              </a:cxn>
              <a:cxn ang="0">
                <a:pos x="31056" y="113820"/>
              </a:cxn>
            </a:cxnLst>
            <a:rect l="0" t="0" r="0" b="0"/>
            <a:pathLst>
              <a:path w="498" h="586">
                <a:moveTo>
                  <a:pt x="88" y="0"/>
                </a:moveTo>
                <a:cubicBezTo>
                  <a:pt x="379" y="0"/>
                  <a:pt x="379" y="0"/>
                  <a:pt x="379" y="0"/>
                </a:cubicBezTo>
                <a:cubicBezTo>
                  <a:pt x="397" y="0"/>
                  <a:pt x="413" y="7"/>
                  <a:pt x="425" y="19"/>
                </a:cubicBezTo>
                <a:cubicBezTo>
                  <a:pt x="437" y="31"/>
                  <a:pt x="444" y="47"/>
                  <a:pt x="444" y="65"/>
                </a:cubicBezTo>
                <a:cubicBezTo>
                  <a:pt x="444" y="204"/>
                  <a:pt x="444" y="204"/>
                  <a:pt x="444" y="204"/>
                </a:cubicBezTo>
                <a:cubicBezTo>
                  <a:pt x="416" y="231"/>
                  <a:pt x="416" y="231"/>
                  <a:pt x="416" y="231"/>
                </a:cubicBezTo>
                <a:cubicBezTo>
                  <a:pt x="416" y="65"/>
                  <a:pt x="416" y="65"/>
                  <a:pt x="416" y="65"/>
                </a:cubicBezTo>
                <a:cubicBezTo>
                  <a:pt x="416" y="55"/>
                  <a:pt x="412" y="45"/>
                  <a:pt x="405" y="38"/>
                </a:cubicBezTo>
                <a:cubicBezTo>
                  <a:pt x="398" y="31"/>
                  <a:pt x="389" y="27"/>
                  <a:pt x="379" y="27"/>
                </a:cubicBezTo>
                <a:cubicBezTo>
                  <a:pt x="125" y="27"/>
                  <a:pt x="125" y="27"/>
                  <a:pt x="125" y="27"/>
                </a:cubicBezTo>
                <a:cubicBezTo>
                  <a:pt x="166" y="62"/>
                  <a:pt x="166" y="62"/>
                  <a:pt x="166" y="62"/>
                </a:cubicBezTo>
                <a:cubicBezTo>
                  <a:pt x="171" y="67"/>
                  <a:pt x="172" y="75"/>
                  <a:pt x="167" y="81"/>
                </a:cubicBezTo>
                <a:cubicBezTo>
                  <a:pt x="167" y="81"/>
                  <a:pt x="167" y="81"/>
                  <a:pt x="167" y="81"/>
                </a:cubicBezTo>
                <a:cubicBezTo>
                  <a:pt x="27" y="249"/>
                  <a:pt x="27" y="249"/>
                  <a:pt x="27" y="249"/>
                </a:cubicBezTo>
                <a:cubicBezTo>
                  <a:pt x="27" y="505"/>
                  <a:pt x="27" y="505"/>
                  <a:pt x="27" y="505"/>
                </a:cubicBezTo>
                <a:cubicBezTo>
                  <a:pt x="27" y="515"/>
                  <a:pt x="32" y="524"/>
                  <a:pt x="39" y="531"/>
                </a:cubicBezTo>
                <a:cubicBezTo>
                  <a:pt x="45" y="538"/>
                  <a:pt x="55" y="542"/>
                  <a:pt x="65" y="542"/>
                </a:cubicBezTo>
                <a:cubicBezTo>
                  <a:pt x="148" y="542"/>
                  <a:pt x="148" y="542"/>
                  <a:pt x="148" y="542"/>
                </a:cubicBezTo>
                <a:cubicBezTo>
                  <a:pt x="139" y="570"/>
                  <a:pt x="139" y="570"/>
                  <a:pt x="139" y="570"/>
                </a:cubicBezTo>
                <a:cubicBezTo>
                  <a:pt x="65" y="570"/>
                  <a:pt x="65" y="570"/>
                  <a:pt x="65" y="570"/>
                </a:cubicBezTo>
                <a:cubicBezTo>
                  <a:pt x="47" y="570"/>
                  <a:pt x="31" y="563"/>
                  <a:pt x="19" y="551"/>
                </a:cubicBezTo>
                <a:cubicBezTo>
                  <a:pt x="7" y="539"/>
                  <a:pt x="0" y="522"/>
                  <a:pt x="0" y="505"/>
                </a:cubicBezTo>
                <a:cubicBezTo>
                  <a:pt x="0" y="244"/>
                  <a:pt x="0" y="244"/>
                  <a:pt x="0" y="244"/>
                </a:cubicBezTo>
                <a:cubicBezTo>
                  <a:pt x="0" y="242"/>
                  <a:pt x="0" y="240"/>
                  <a:pt x="1" y="238"/>
                </a:cubicBezTo>
                <a:cubicBezTo>
                  <a:pt x="75" y="9"/>
                  <a:pt x="75" y="9"/>
                  <a:pt x="75" y="9"/>
                </a:cubicBezTo>
                <a:cubicBezTo>
                  <a:pt x="75" y="8"/>
                  <a:pt x="76" y="8"/>
                  <a:pt x="76" y="7"/>
                </a:cubicBezTo>
                <a:cubicBezTo>
                  <a:pt x="76" y="7"/>
                  <a:pt x="76" y="7"/>
                  <a:pt x="76" y="7"/>
                </a:cubicBezTo>
                <a:cubicBezTo>
                  <a:pt x="76" y="7"/>
                  <a:pt x="76" y="7"/>
                  <a:pt x="76" y="7"/>
                </a:cubicBezTo>
                <a:cubicBezTo>
                  <a:pt x="76" y="7"/>
                  <a:pt x="76" y="7"/>
                  <a:pt x="76" y="7"/>
                </a:cubicBezTo>
                <a:cubicBezTo>
                  <a:pt x="76" y="6"/>
                  <a:pt x="76" y="6"/>
                  <a:pt x="76" y="6"/>
                </a:cubicBezTo>
                <a:cubicBezTo>
                  <a:pt x="76" y="6"/>
                  <a:pt x="76" y="6"/>
                  <a:pt x="76" y="6"/>
                </a:cubicBezTo>
                <a:cubicBezTo>
                  <a:pt x="77" y="5"/>
                  <a:pt x="78" y="4"/>
                  <a:pt x="79" y="3"/>
                </a:cubicBezTo>
                <a:cubicBezTo>
                  <a:pt x="79" y="3"/>
                  <a:pt x="79" y="3"/>
                  <a:pt x="79" y="3"/>
                </a:cubicBezTo>
                <a:cubicBezTo>
                  <a:pt x="79" y="3"/>
                  <a:pt x="79" y="3"/>
                  <a:pt x="79" y="3"/>
                </a:cubicBezTo>
                <a:cubicBezTo>
                  <a:pt x="79" y="3"/>
                  <a:pt x="79" y="3"/>
                  <a:pt x="79" y="3"/>
                </a:cubicBezTo>
                <a:cubicBezTo>
                  <a:pt x="79" y="3"/>
                  <a:pt x="79" y="3"/>
                  <a:pt x="79" y="3"/>
                </a:cubicBezTo>
                <a:cubicBezTo>
                  <a:pt x="80" y="3"/>
                  <a:pt x="80" y="3"/>
                  <a:pt x="80" y="3"/>
                </a:cubicBezTo>
                <a:cubicBezTo>
                  <a:pt x="80" y="3"/>
                  <a:pt x="80" y="3"/>
                  <a:pt x="80" y="3"/>
                </a:cubicBezTo>
                <a:cubicBezTo>
                  <a:pt x="80" y="2"/>
                  <a:pt x="80" y="2"/>
                  <a:pt x="80" y="2"/>
                </a:cubicBezTo>
                <a:cubicBezTo>
                  <a:pt x="81" y="2"/>
                  <a:pt x="82" y="1"/>
                  <a:pt x="84" y="0"/>
                </a:cubicBezTo>
                <a:cubicBezTo>
                  <a:pt x="84" y="0"/>
                  <a:pt x="84" y="0"/>
                  <a:pt x="84" y="0"/>
                </a:cubicBezTo>
                <a:cubicBezTo>
                  <a:pt x="84" y="0"/>
                  <a:pt x="84" y="0"/>
                  <a:pt x="84" y="0"/>
                </a:cubicBezTo>
                <a:cubicBezTo>
                  <a:pt x="84" y="0"/>
                  <a:pt x="84" y="0"/>
                  <a:pt x="84" y="0"/>
                </a:cubicBezTo>
                <a:cubicBezTo>
                  <a:pt x="85" y="0"/>
                  <a:pt x="85" y="0"/>
                  <a:pt x="85" y="0"/>
                </a:cubicBezTo>
                <a:cubicBezTo>
                  <a:pt x="85" y="0"/>
                  <a:pt x="85" y="0"/>
                  <a:pt x="85" y="0"/>
                </a:cubicBezTo>
                <a:cubicBezTo>
                  <a:pt x="85" y="0"/>
                  <a:pt x="85" y="0"/>
                  <a:pt x="85" y="0"/>
                </a:cubicBezTo>
                <a:cubicBezTo>
                  <a:pt x="85" y="0"/>
                  <a:pt x="85" y="0"/>
                  <a:pt x="85" y="0"/>
                </a:cubicBezTo>
                <a:cubicBezTo>
                  <a:pt x="85" y="0"/>
                  <a:pt x="85" y="0"/>
                  <a:pt x="85" y="0"/>
                </a:cubicBezTo>
                <a:cubicBezTo>
                  <a:pt x="86" y="0"/>
                  <a:pt x="86" y="0"/>
                  <a:pt x="86" y="0"/>
                </a:cubicBezTo>
                <a:cubicBezTo>
                  <a:pt x="86" y="0"/>
                  <a:pt x="86" y="0"/>
                  <a:pt x="86" y="0"/>
                </a:cubicBezTo>
                <a:cubicBezTo>
                  <a:pt x="87" y="0"/>
                  <a:pt x="87" y="0"/>
                  <a:pt x="88" y="0"/>
                </a:cubicBezTo>
                <a:cubicBezTo>
                  <a:pt x="88" y="0"/>
                  <a:pt x="88" y="0"/>
                  <a:pt x="88" y="0"/>
                </a:cubicBezTo>
                <a:close/>
                <a:moveTo>
                  <a:pt x="82" y="376"/>
                </a:moveTo>
                <a:cubicBezTo>
                  <a:pt x="82" y="398"/>
                  <a:pt x="82" y="398"/>
                  <a:pt x="82" y="398"/>
                </a:cubicBezTo>
                <a:cubicBezTo>
                  <a:pt x="225" y="398"/>
                  <a:pt x="225" y="398"/>
                  <a:pt x="225" y="398"/>
                </a:cubicBezTo>
                <a:cubicBezTo>
                  <a:pt x="225" y="376"/>
                  <a:pt x="225" y="376"/>
                  <a:pt x="225" y="376"/>
                </a:cubicBezTo>
                <a:cubicBezTo>
                  <a:pt x="82" y="376"/>
                  <a:pt x="82" y="376"/>
                  <a:pt x="82" y="376"/>
                </a:cubicBezTo>
                <a:close/>
                <a:moveTo>
                  <a:pt x="82" y="316"/>
                </a:moveTo>
                <a:cubicBezTo>
                  <a:pt x="82" y="338"/>
                  <a:pt x="82" y="338"/>
                  <a:pt x="82" y="338"/>
                </a:cubicBezTo>
                <a:cubicBezTo>
                  <a:pt x="225" y="338"/>
                  <a:pt x="225" y="338"/>
                  <a:pt x="225" y="338"/>
                </a:cubicBezTo>
                <a:cubicBezTo>
                  <a:pt x="225" y="316"/>
                  <a:pt x="225" y="316"/>
                  <a:pt x="225" y="316"/>
                </a:cubicBezTo>
                <a:cubicBezTo>
                  <a:pt x="82" y="316"/>
                  <a:pt x="82" y="316"/>
                  <a:pt x="82" y="316"/>
                </a:cubicBezTo>
                <a:close/>
                <a:moveTo>
                  <a:pt x="82" y="260"/>
                </a:moveTo>
                <a:cubicBezTo>
                  <a:pt x="82" y="282"/>
                  <a:pt x="82" y="282"/>
                  <a:pt x="82" y="282"/>
                </a:cubicBezTo>
                <a:cubicBezTo>
                  <a:pt x="369" y="282"/>
                  <a:pt x="369" y="282"/>
                  <a:pt x="369" y="282"/>
                </a:cubicBezTo>
                <a:cubicBezTo>
                  <a:pt x="369" y="260"/>
                  <a:pt x="369" y="260"/>
                  <a:pt x="369" y="260"/>
                </a:cubicBezTo>
                <a:cubicBezTo>
                  <a:pt x="82" y="260"/>
                  <a:pt x="82" y="260"/>
                  <a:pt x="82" y="260"/>
                </a:cubicBezTo>
                <a:close/>
                <a:moveTo>
                  <a:pt x="230" y="191"/>
                </a:moveTo>
                <a:cubicBezTo>
                  <a:pt x="230" y="213"/>
                  <a:pt x="230" y="213"/>
                  <a:pt x="230" y="213"/>
                </a:cubicBezTo>
                <a:cubicBezTo>
                  <a:pt x="369" y="213"/>
                  <a:pt x="369" y="213"/>
                  <a:pt x="369" y="213"/>
                </a:cubicBezTo>
                <a:cubicBezTo>
                  <a:pt x="369" y="191"/>
                  <a:pt x="369" y="191"/>
                  <a:pt x="369" y="191"/>
                </a:cubicBezTo>
                <a:cubicBezTo>
                  <a:pt x="230" y="191"/>
                  <a:pt x="230" y="191"/>
                  <a:pt x="230" y="191"/>
                </a:cubicBezTo>
                <a:close/>
                <a:moveTo>
                  <a:pt x="230" y="130"/>
                </a:moveTo>
                <a:cubicBezTo>
                  <a:pt x="230" y="152"/>
                  <a:pt x="230" y="152"/>
                  <a:pt x="230" y="152"/>
                </a:cubicBezTo>
                <a:cubicBezTo>
                  <a:pt x="369" y="152"/>
                  <a:pt x="369" y="152"/>
                  <a:pt x="369" y="152"/>
                </a:cubicBezTo>
                <a:cubicBezTo>
                  <a:pt x="369" y="130"/>
                  <a:pt x="369" y="130"/>
                  <a:pt x="369" y="130"/>
                </a:cubicBezTo>
                <a:cubicBezTo>
                  <a:pt x="230" y="130"/>
                  <a:pt x="230" y="130"/>
                  <a:pt x="230" y="130"/>
                </a:cubicBezTo>
                <a:close/>
                <a:moveTo>
                  <a:pt x="230" y="75"/>
                </a:moveTo>
                <a:cubicBezTo>
                  <a:pt x="230" y="97"/>
                  <a:pt x="230" y="97"/>
                  <a:pt x="230" y="97"/>
                </a:cubicBezTo>
                <a:cubicBezTo>
                  <a:pt x="369" y="97"/>
                  <a:pt x="369" y="97"/>
                  <a:pt x="369" y="97"/>
                </a:cubicBezTo>
                <a:cubicBezTo>
                  <a:pt x="369" y="75"/>
                  <a:pt x="369" y="75"/>
                  <a:pt x="369" y="75"/>
                </a:cubicBezTo>
                <a:cubicBezTo>
                  <a:pt x="230" y="75"/>
                  <a:pt x="230" y="75"/>
                  <a:pt x="230" y="75"/>
                </a:cubicBezTo>
                <a:close/>
                <a:moveTo>
                  <a:pt x="431" y="259"/>
                </a:moveTo>
                <a:cubicBezTo>
                  <a:pt x="208" y="482"/>
                  <a:pt x="208" y="482"/>
                  <a:pt x="208" y="482"/>
                </a:cubicBezTo>
                <a:cubicBezTo>
                  <a:pt x="275" y="549"/>
                  <a:pt x="275" y="549"/>
                  <a:pt x="275" y="549"/>
                </a:cubicBezTo>
                <a:cubicBezTo>
                  <a:pt x="498" y="326"/>
                  <a:pt x="498" y="326"/>
                  <a:pt x="498" y="326"/>
                </a:cubicBezTo>
                <a:cubicBezTo>
                  <a:pt x="431" y="259"/>
                  <a:pt x="431" y="259"/>
                  <a:pt x="431" y="259"/>
                </a:cubicBezTo>
                <a:close/>
                <a:moveTo>
                  <a:pt x="200" y="492"/>
                </a:moveTo>
                <a:cubicBezTo>
                  <a:pt x="174" y="565"/>
                  <a:pt x="174" y="565"/>
                  <a:pt x="174" y="565"/>
                </a:cubicBezTo>
                <a:cubicBezTo>
                  <a:pt x="196" y="586"/>
                  <a:pt x="196" y="586"/>
                  <a:pt x="196" y="586"/>
                </a:cubicBezTo>
                <a:cubicBezTo>
                  <a:pt x="266" y="558"/>
                  <a:pt x="266" y="558"/>
                  <a:pt x="266" y="558"/>
                </a:cubicBezTo>
                <a:cubicBezTo>
                  <a:pt x="200" y="492"/>
                  <a:pt x="200" y="492"/>
                  <a:pt x="200" y="492"/>
                </a:cubicBezTo>
                <a:close/>
                <a:moveTo>
                  <a:pt x="444" y="426"/>
                </a:moveTo>
                <a:cubicBezTo>
                  <a:pt x="416" y="453"/>
                  <a:pt x="416" y="453"/>
                  <a:pt x="416" y="453"/>
                </a:cubicBezTo>
                <a:cubicBezTo>
                  <a:pt x="416" y="505"/>
                  <a:pt x="416" y="505"/>
                  <a:pt x="416" y="505"/>
                </a:cubicBezTo>
                <a:cubicBezTo>
                  <a:pt x="416" y="515"/>
                  <a:pt x="412" y="524"/>
                  <a:pt x="405" y="531"/>
                </a:cubicBezTo>
                <a:cubicBezTo>
                  <a:pt x="398" y="538"/>
                  <a:pt x="389" y="542"/>
                  <a:pt x="379" y="542"/>
                </a:cubicBezTo>
                <a:cubicBezTo>
                  <a:pt x="326" y="542"/>
                  <a:pt x="326" y="542"/>
                  <a:pt x="326" y="542"/>
                </a:cubicBezTo>
                <a:cubicBezTo>
                  <a:pt x="310" y="558"/>
                  <a:pt x="310" y="558"/>
                  <a:pt x="310" y="558"/>
                </a:cubicBezTo>
                <a:cubicBezTo>
                  <a:pt x="322" y="570"/>
                  <a:pt x="322" y="570"/>
                  <a:pt x="322" y="570"/>
                </a:cubicBezTo>
                <a:cubicBezTo>
                  <a:pt x="379" y="570"/>
                  <a:pt x="379" y="570"/>
                  <a:pt x="379" y="570"/>
                </a:cubicBezTo>
                <a:cubicBezTo>
                  <a:pt x="397" y="570"/>
                  <a:pt x="413" y="563"/>
                  <a:pt x="425" y="551"/>
                </a:cubicBezTo>
                <a:cubicBezTo>
                  <a:pt x="437" y="539"/>
                  <a:pt x="444" y="522"/>
                  <a:pt x="444" y="505"/>
                </a:cubicBezTo>
                <a:cubicBezTo>
                  <a:pt x="444" y="426"/>
                  <a:pt x="444" y="426"/>
                  <a:pt x="444" y="426"/>
                </a:cubicBezTo>
                <a:close/>
                <a:moveTo>
                  <a:pt x="49" y="180"/>
                </a:moveTo>
                <a:cubicBezTo>
                  <a:pt x="137" y="74"/>
                  <a:pt x="137" y="74"/>
                  <a:pt x="137" y="74"/>
                </a:cubicBezTo>
                <a:cubicBezTo>
                  <a:pt x="95" y="37"/>
                  <a:pt x="95" y="37"/>
                  <a:pt x="95" y="37"/>
                </a:cubicBezTo>
                <a:lnTo>
                  <a:pt x="49" y="180"/>
                </a:lnTo>
                <a:close/>
              </a:path>
            </a:pathLst>
          </a:custGeom>
          <a:solidFill>
            <a:srgbClr val="F8F8F8"/>
          </a:solidFill>
          <a:ln w="9525">
            <a:noFill/>
          </a:ln>
        </p:spPr>
        <p:txBody>
          <a:bodyPr/>
          <a:lstStyle/>
          <a:p>
            <a:endParaRPr lang="zh-CN" altLang="en-US" sz="2110"/>
          </a:p>
        </p:txBody>
      </p:sp>
      <p:grpSp>
        <p:nvGrpSpPr>
          <p:cNvPr id="25613" name="组合 22"/>
          <p:cNvGrpSpPr/>
          <p:nvPr/>
        </p:nvGrpSpPr>
        <p:grpSpPr>
          <a:xfrm>
            <a:off x="8450165" y="698152"/>
            <a:ext cx="3596904" cy="2687033"/>
            <a:chOff x="39990" y="0"/>
            <a:chExt cx="3408923" cy="2547086"/>
          </a:xfrm>
        </p:grpSpPr>
        <p:sp>
          <p:nvSpPr>
            <p:cNvPr id="83979" name="TextBox 23"/>
            <p:cNvSpPr txBox="1"/>
            <p:nvPr/>
          </p:nvSpPr>
          <p:spPr>
            <a:xfrm>
              <a:off x="231051" y="0"/>
              <a:ext cx="2760551" cy="395195"/>
            </a:xfrm>
            <a:prstGeom prst="rect">
              <a:avLst/>
            </a:prstGeom>
            <a:noFill/>
            <a:ln w="9525">
              <a:noFill/>
            </a:ln>
          </p:spPr>
          <p:txBody>
            <a:bodyPr wrap="square" anchor="t">
              <a:spAutoFit/>
            </a:bodyPr>
            <a:lstStyle/>
            <a:p>
              <a:pPr algn="ctr" eaLnBrk="0" hangingPunct="0"/>
              <a:r>
                <a:rPr lang="zh-CN" altLang="en-US" sz="2110" b="1" dirty="0">
                  <a:solidFill>
                    <a:schemeClr val="accent2"/>
                  </a:solidFill>
                  <a:latin typeface="微软雅黑" panose="020B0503020204020204" pitchFamily="34" charset="-122"/>
                  <a:ea typeface="微软雅黑" panose="020B0503020204020204" pitchFamily="34" charset="-122"/>
                </a:rPr>
                <a:t>危险源汇总</a:t>
              </a:r>
            </a:p>
          </p:txBody>
        </p:sp>
        <p:sp>
          <p:nvSpPr>
            <p:cNvPr id="83980" name="TextBox 24"/>
            <p:cNvSpPr txBox="1"/>
            <p:nvPr/>
          </p:nvSpPr>
          <p:spPr>
            <a:xfrm>
              <a:off x="39990" y="424688"/>
              <a:ext cx="3408923" cy="2122398"/>
            </a:xfrm>
            <a:prstGeom prst="rect">
              <a:avLst/>
            </a:prstGeom>
            <a:noFill/>
            <a:ln w="9525">
              <a:noFill/>
            </a:ln>
          </p:spPr>
          <p:txBody>
            <a:bodyPr wrap="square" anchor="t">
              <a:spAutoFit/>
            </a:bodyPr>
            <a:lstStyle/>
            <a:p>
              <a:pPr>
                <a:lnSpc>
                  <a:spcPct val="150000"/>
                </a:lnSpc>
              </a:pPr>
              <a:r>
                <a:rPr lang="zh-CN" altLang="en-US" sz="1900" b="1" dirty="0">
                  <a:solidFill>
                    <a:srgbClr val="404040"/>
                  </a:solidFill>
                  <a:latin typeface="华文新魏" panose="02010800040101010101" pitchFamily="2" charset="-122"/>
                  <a:ea typeface="微软雅黑" panose="020B0503020204020204" pitchFamily="34" charset="-122"/>
                </a:rPr>
                <a:t>对各部门的辨识评价结果进行汇总，对相同危险源、风险级别相近、控制措施相同的，可合并同类项，但要指出危险源所涉及的各种作业活动</a:t>
              </a:r>
            </a:p>
          </p:txBody>
        </p:sp>
      </p:grpSp>
      <p:grpSp>
        <p:nvGrpSpPr>
          <p:cNvPr id="25616" name="组合 25"/>
          <p:cNvGrpSpPr/>
          <p:nvPr/>
        </p:nvGrpSpPr>
        <p:grpSpPr>
          <a:xfrm>
            <a:off x="8208072" y="3612977"/>
            <a:ext cx="3839332" cy="2827183"/>
            <a:chOff x="-189812" y="27291"/>
            <a:chExt cx="3639438" cy="2678585"/>
          </a:xfrm>
        </p:grpSpPr>
        <p:sp>
          <p:nvSpPr>
            <p:cNvPr id="83982" name="TextBox 26"/>
            <p:cNvSpPr txBox="1"/>
            <p:nvPr/>
          </p:nvSpPr>
          <p:spPr>
            <a:xfrm>
              <a:off x="231686" y="27291"/>
              <a:ext cx="2642486" cy="394996"/>
            </a:xfrm>
            <a:prstGeom prst="rect">
              <a:avLst/>
            </a:prstGeom>
            <a:noFill/>
            <a:ln w="9525">
              <a:noFill/>
            </a:ln>
          </p:spPr>
          <p:txBody>
            <a:bodyPr wrap="square" anchor="t">
              <a:spAutoFit/>
            </a:bodyPr>
            <a:lstStyle/>
            <a:p>
              <a:pPr algn="ctr" eaLnBrk="0" hangingPunct="0"/>
              <a:r>
                <a:rPr lang="zh-CN" altLang="en-US" sz="2110" b="1" dirty="0">
                  <a:solidFill>
                    <a:schemeClr val="accent2"/>
                  </a:solidFill>
                  <a:latin typeface="微软雅黑" panose="020B0503020204020204" pitchFamily="34" charset="-122"/>
                  <a:ea typeface="微软雅黑" panose="020B0503020204020204" pitchFamily="34" charset="-122"/>
                </a:rPr>
                <a:t>重要危险源</a:t>
              </a:r>
            </a:p>
          </p:txBody>
        </p:sp>
        <p:sp>
          <p:nvSpPr>
            <p:cNvPr id="83983" name="TextBox 27"/>
            <p:cNvSpPr txBox="1"/>
            <p:nvPr/>
          </p:nvSpPr>
          <p:spPr>
            <a:xfrm>
              <a:off x="-189812" y="654168"/>
              <a:ext cx="3639438" cy="2051708"/>
            </a:xfrm>
            <a:prstGeom prst="rect">
              <a:avLst/>
            </a:prstGeom>
            <a:noFill/>
            <a:ln w="9525">
              <a:noFill/>
            </a:ln>
          </p:spPr>
          <p:txBody>
            <a:bodyPr wrap="square" anchor="t">
              <a:spAutoFit/>
            </a:bodyPr>
            <a:lstStyle/>
            <a:p>
              <a:pPr>
                <a:lnSpc>
                  <a:spcPct val="120000"/>
                </a:lnSpc>
              </a:pPr>
              <a:r>
                <a:rPr lang="zh-CN" altLang="en-US" sz="1900" b="1" dirty="0">
                  <a:solidFill>
                    <a:srgbClr val="404040"/>
                  </a:solidFill>
                  <a:latin typeface="微软雅黑" panose="020B0503020204020204" pitchFamily="34" charset="-122"/>
                  <a:ea typeface="微软雅黑" panose="020B0503020204020204" pitchFamily="34" charset="-122"/>
                </a:rPr>
                <a:t>对于评价出的重大风险形成本单位的</a:t>
              </a:r>
              <a:r>
                <a:rPr lang="en-US" altLang="x-none" sz="1900" b="1" dirty="0">
                  <a:solidFill>
                    <a:srgbClr val="404040"/>
                  </a:solidFill>
                  <a:latin typeface="微软雅黑" panose="020B0503020204020204" pitchFamily="34" charset="-122"/>
                  <a:ea typeface="微软雅黑" panose="020B0503020204020204" pitchFamily="34" charset="-122"/>
                </a:rPr>
                <a:t>《</a:t>
              </a:r>
              <a:r>
                <a:rPr lang="zh-CN" altLang="en-US" sz="1900" b="1" dirty="0">
                  <a:solidFill>
                    <a:srgbClr val="404040"/>
                  </a:solidFill>
                  <a:latin typeface="微软雅黑" panose="020B0503020204020204" pitchFamily="34" charset="-122"/>
                  <a:ea typeface="微软雅黑" panose="020B0503020204020204" pitchFamily="34" charset="-122"/>
                </a:rPr>
                <a:t>重大风险及控制计划清单</a:t>
              </a:r>
              <a:r>
                <a:rPr lang="en-US" altLang="x-none" sz="1900" b="1" dirty="0">
                  <a:solidFill>
                    <a:srgbClr val="404040"/>
                  </a:solidFill>
                  <a:latin typeface="微软雅黑" panose="020B0503020204020204" pitchFamily="34" charset="-122"/>
                  <a:ea typeface="微软雅黑" panose="020B0503020204020204" pitchFamily="34" charset="-122"/>
                </a:rPr>
                <a:t>》</a:t>
              </a:r>
              <a:r>
                <a:rPr lang="zh-CN" altLang="en-US" sz="1900" b="1" dirty="0">
                  <a:solidFill>
                    <a:srgbClr val="404040"/>
                  </a:solidFill>
                  <a:latin typeface="微软雅黑" panose="020B0503020204020204" pitchFamily="34" charset="-122"/>
                  <a:ea typeface="微软雅黑" panose="020B0503020204020204" pitchFamily="34" charset="-122"/>
                </a:rPr>
                <a:t>，并组织相关单位或专业管理部门其进行审核，形成公司级</a:t>
              </a:r>
              <a:r>
                <a:rPr lang="en-US" altLang="x-none" sz="1900" b="1" dirty="0">
                  <a:solidFill>
                    <a:srgbClr val="404040"/>
                  </a:solidFill>
                  <a:latin typeface="微软雅黑" panose="020B0503020204020204" pitchFamily="34" charset="-122"/>
                  <a:ea typeface="微软雅黑" panose="020B0503020204020204" pitchFamily="34" charset="-122"/>
                </a:rPr>
                <a:t>《</a:t>
              </a:r>
              <a:r>
                <a:rPr lang="zh-CN" altLang="en-US" sz="1900" b="1" dirty="0">
                  <a:solidFill>
                    <a:srgbClr val="404040"/>
                  </a:solidFill>
                  <a:latin typeface="微软雅黑" panose="020B0503020204020204" pitchFamily="34" charset="-122"/>
                  <a:ea typeface="微软雅黑" panose="020B0503020204020204" pitchFamily="34" charset="-122"/>
                </a:rPr>
                <a:t>重大风险及控制计划清单</a:t>
              </a:r>
              <a:r>
                <a:rPr lang="en-US" altLang="x-none" sz="1900" b="1" dirty="0">
                  <a:solidFill>
                    <a:srgbClr val="404040"/>
                  </a:solidFill>
                  <a:latin typeface="微软雅黑" panose="020B0503020204020204" pitchFamily="34" charset="-122"/>
                  <a:ea typeface="微软雅黑" panose="020B0503020204020204" pitchFamily="34" charset="-122"/>
                </a:rPr>
                <a:t>》</a:t>
              </a:r>
              <a:r>
                <a:rPr lang="zh-CN" altLang="en-US" sz="1900" b="1" dirty="0">
                  <a:solidFill>
                    <a:srgbClr val="404040"/>
                  </a:solidFill>
                  <a:latin typeface="微软雅黑" panose="020B0503020204020204" pitchFamily="34" charset="-122"/>
                  <a:ea typeface="微软雅黑" panose="020B0503020204020204" pitchFamily="34" charset="-122"/>
                </a:rPr>
                <a:t>，报管理者代表批准 </a:t>
              </a:r>
            </a:p>
          </p:txBody>
        </p:sp>
      </p:grpSp>
      <p:grpSp>
        <p:nvGrpSpPr>
          <p:cNvPr id="25619" name="组合 28"/>
          <p:cNvGrpSpPr/>
          <p:nvPr/>
        </p:nvGrpSpPr>
        <p:grpSpPr>
          <a:xfrm>
            <a:off x="1056789" y="1076527"/>
            <a:ext cx="3458948" cy="2255855"/>
            <a:chOff x="-1353933" y="-28543"/>
            <a:chExt cx="3279146" cy="2137312"/>
          </a:xfrm>
        </p:grpSpPr>
        <p:sp>
          <p:nvSpPr>
            <p:cNvPr id="83985" name="TextBox 29"/>
            <p:cNvSpPr txBox="1"/>
            <p:nvPr/>
          </p:nvSpPr>
          <p:spPr>
            <a:xfrm>
              <a:off x="-1136847" y="-28543"/>
              <a:ext cx="2763090" cy="395001"/>
            </a:xfrm>
            <a:prstGeom prst="rect">
              <a:avLst/>
            </a:prstGeom>
            <a:noFill/>
            <a:ln w="9525">
              <a:noFill/>
            </a:ln>
          </p:spPr>
          <p:txBody>
            <a:bodyPr wrap="square" anchor="t">
              <a:spAutoFit/>
            </a:bodyPr>
            <a:lstStyle/>
            <a:p>
              <a:pPr algn="ctr" eaLnBrk="0" hangingPunct="0"/>
              <a:r>
                <a:rPr lang="zh-CN" altLang="en-US" sz="2110" b="1" dirty="0">
                  <a:solidFill>
                    <a:schemeClr val="accent2"/>
                  </a:solidFill>
                  <a:latin typeface="微软雅黑" panose="020B0503020204020204" pitchFamily="34" charset="-122"/>
                  <a:ea typeface="微软雅黑" panose="020B0503020204020204" pitchFamily="34" charset="-122"/>
                </a:rPr>
                <a:t>全员参与</a:t>
              </a:r>
            </a:p>
          </p:txBody>
        </p:sp>
        <p:sp>
          <p:nvSpPr>
            <p:cNvPr id="83986" name="TextBox 30"/>
            <p:cNvSpPr txBox="1"/>
            <p:nvPr/>
          </p:nvSpPr>
          <p:spPr>
            <a:xfrm>
              <a:off x="-1353933" y="409754"/>
              <a:ext cx="3279146" cy="1699015"/>
            </a:xfrm>
            <a:prstGeom prst="rect">
              <a:avLst/>
            </a:prstGeom>
            <a:noFill/>
            <a:ln w="9525">
              <a:noFill/>
            </a:ln>
          </p:spPr>
          <p:txBody>
            <a:bodyPr wrap="square" anchor="t">
              <a:spAutoFit/>
            </a:bodyPr>
            <a:lstStyle/>
            <a:p>
              <a:pPr eaLnBrk="0" hangingPunct="0">
                <a:lnSpc>
                  <a:spcPct val="150000"/>
                </a:lnSpc>
              </a:pPr>
              <a:r>
                <a:rPr lang="zh-CN" altLang="en-US" sz="1900" b="1" dirty="0">
                  <a:solidFill>
                    <a:srgbClr val="404040"/>
                  </a:solidFill>
                  <a:latin typeface="微软雅黑" panose="020B0503020204020204" pitchFamily="34" charset="-122"/>
                  <a:ea typeface="微软雅黑" panose="020B0503020204020204" pitchFamily="34" charset="-122"/>
                </a:rPr>
                <a:t>为了确保全员参与，辨识充分，应采取三级辨识二级评价的方法，即：班组、车</a:t>
              </a:r>
              <a:r>
                <a:rPr lang="en-US" altLang="x-none" sz="1900" b="1" dirty="0">
                  <a:solidFill>
                    <a:srgbClr val="404040"/>
                  </a:solidFill>
                  <a:latin typeface="微软雅黑" panose="020B0503020204020204" pitchFamily="34" charset="-122"/>
                  <a:ea typeface="微软雅黑" panose="020B0503020204020204" pitchFamily="34" charset="-122"/>
                </a:rPr>
                <a:t>)</a:t>
              </a:r>
              <a:r>
                <a:rPr lang="zh-CN" altLang="en-US" sz="1900" b="1" dirty="0">
                  <a:solidFill>
                    <a:srgbClr val="404040"/>
                  </a:solidFill>
                  <a:latin typeface="微软雅黑" panose="020B0503020204020204" pitchFamily="34" charset="-122"/>
                  <a:ea typeface="微软雅黑" panose="020B0503020204020204" pitchFamily="34" charset="-122"/>
                </a:rPr>
                <a:t>、公司三级辨识，车间、公司二级评价</a:t>
              </a:r>
            </a:p>
          </p:txBody>
        </p:sp>
      </p:grpSp>
      <p:grpSp>
        <p:nvGrpSpPr>
          <p:cNvPr id="25622" name="组合 31"/>
          <p:cNvGrpSpPr/>
          <p:nvPr/>
        </p:nvGrpSpPr>
        <p:grpSpPr>
          <a:xfrm>
            <a:off x="1056790" y="4376423"/>
            <a:ext cx="3706733" cy="2116789"/>
            <a:chOff x="0" y="0"/>
            <a:chExt cx="1924896" cy="2005802"/>
          </a:xfrm>
        </p:grpSpPr>
        <p:sp>
          <p:nvSpPr>
            <p:cNvPr id="83988" name="TextBox 32"/>
            <p:cNvSpPr txBox="1"/>
            <p:nvPr/>
          </p:nvSpPr>
          <p:spPr>
            <a:xfrm>
              <a:off x="231103" y="0"/>
              <a:ext cx="1462690" cy="395050"/>
            </a:xfrm>
            <a:prstGeom prst="rect">
              <a:avLst/>
            </a:prstGeom>
            <a:noFill/>
            <a:ln w="9525">
              <a:noFill/>
            </a:ln>
          </p:spPr>
          <p:txBody>
            <a:bodyPr anchor="t">
              <a:spAutoFit/>
            </a:bodyPr>
            <a:lstStyle/>
            <a:p>
              <a:pPr algn="ctr" eaLnBrk="0" hangingPunct="0"/>
              <a:r>
                <a:rPr lang="zh-CN" altLang="en-US" sz="2110" b="1" dirty="0">
                  <a:solidFill>
                    <a:schemeClr val="accent2"/>
                  </a:solidFill>
                  <a:latin typeface="微软雅黑" panose="020B0503020204020204" pitchFamily="34" charset="-122"/>
                  <a:ea typeface="微软雅黑" panose="020B0503020204020204" pitchFamily="34" charset="-122"/>
                </a:rPr>
                <a:t>危险源辨识清单公示</a:t>
              </a:r>
            </a:p>
          </p:txBody>
        </p:sp>
        <p:sp>
          <p:nvSpPr>
            <p:cNvPr id="83989" name="TextBox 33"/>
            <p:cNvSpPr txBox="1"/>
            <p:nvPr/>
          </p:nvSpPr>
          <p:spPr>
            <a:xfrm>
              <a:off x="0" y="514127"/>
              <a:ext cx="1924896" cy="1491675"/>
            </a:xfrm>
            <a:prstGeom prst="rect">
              <a:avLst/>
            </a:prstGeom>
            <a:noFill/>
            <a:ln w="9525">
              <a:noFill/>
            </a:ln>
          </p:spPr>
          <p:txBody>
            <a:bodyPr anchor="t">
              <a:spAutoFit/>
            </a:bodyPr>
            <a:lstStyle/>
            <a:p>
              <a:pPr eaLnBrk="0" hangingPunct="0">
                <a:lnSpc>
                  <a:spcPct val="130000"/>
                </a:lnSpc>
              </a:pPr>
              <a:r>
                <a:rPr lang="zh-CN" altLang="en-US" sz="1900" b="1" dirty="0">
                  <a:solidFill>
                    <a:srgbClr val="404040"/>
                  </a:solidFill>
                  <a:latin typeface="微软雅黑" panose="020B0503020204020204" pitchFamily="34" charset="-122"/>
                  <a:ea typeface="微软雅黑" panose="020B0503020204020204" pitchFamily="34" charset="-122"/>
                </a:rPr>
                <a:t>对辨识的危险源，经过评审签批后，要将辨识清单及风险管控措施进行公示，并对区域内作业人员进行培训</a:t>
              </a:r>
            </a:p>
          </p:txBody>
        </p:sp>
      </p:grpSp>
      <p:sp>
        <p:nvSpPr>
          <p:cNvPr id="25625" name="任意多边形 34"/>
          <p:cNvSpPr/>
          <p:nvPr/>
        </p:nvSpPr>
        <p:spPr>
          <a:xfrm>
            <a:off x="1182356" y="1493409"/>
            <a:ext cx="3949496" cy="1250646"/>
          </a:xfrm>
          <a:custGeom>
            <a:avLst/>
            <a:gdLst/>
            <a:ahLst/>
            <a:cxnLst>
              <a:cxn ang="0">
                <a:pos x="0" y="0"/>
              </a:cxn>
              <a:cxn ang="0">
                <a:pos x="1900036" y="0"/>
              </a:cxn>
              <a:cxn ang="0">
                <a:pos x="2510139" y="1210089"/>
              </a:cxn>
            </a:cxnLst>
            <a:rect l="0" t="0" r="0" b="0"/>
            <a:pathLst>
              <a:path w="2090057" h="435429">
                <a:moveTo>
                  <a:pt x="0" y="0"/>
                </a:moveTo>
                <a:lnTo>
                  <a:pt x="1582057" y="0"/>
                </a:lnTo>
                <a:lnTo>
                  <a:pt x="2090057" y="435429"/>
                </a:lnTo>
              </a:path>
            </a:pathLst>
          </a:custGeom>
          <a:noFill/>
          <a:ln w="25400" cap="flat" cmpd="sng">
            <a:solidFill>
              <a:srgbClr val="808080"/>
            </a:solidFill>
            <a:prstDash val="dash"/>
            <a:round/>
            <a:headEnd type="oval" w="med" len="med"/>
            <a:tailEnd type="oval" w="med" len="med"/>
          </a:ln>
        </p:spPr>
        <p:txBody>
          <a:bodyPr/>
          <a:lstStyle/>
          <a:p>
            <a:endParaRPr lang="zh-CN" altLang="en-US" sz="2110"/>
          </a:p>
        </p:txBody>
      </p:sp>
      <p:sp>
        <p:nvSpPr>
          <p:cNvPr id="25626" name="任意多边形 35"/>
          <p:cNvSpPr/>
          <p:nvPr/>
        </p:nvSpPr>
        <p:spPr>
          <a:xfrm>
            <a:off x="6672138" y="1089921"/>
            <a:ext cx="4893758" cy="629508"/>
          </a:xfrm>
          <a:custGeom>
            <a:avLst/>
            <a:gdLst/>
            <a:ahLst/>
            <a:cxnLst>
              <a:cxn ang="0">
                <a:pos x="0" y="609600"/>
              </a:cxn>
              <a:cxn ang="0">
                <a:pos x="746032" y="0"/>
              </a:cxn>
              <a:cxn ang="0">
                <a:pos x="3445955" y="0"/>
              </a:cxn>
            </a:cxnLst>
            <a:rect l="0" t="0" r="0" b="0"/>
            <a:pathLst>
              <a:path w="2815771" h="609600">
                <a:moveTo>
                  <a:pt x="0" y="609600"/>
                </a:moveTo>
                <a:lnTo>
                  <a:pt x="609600" y="0"/>
                </a:lnTo>
                <a:lnTo>
                  <a:pt x="2815771" y="0"/>
                </a:lnTo>
              </a:path>
            </a:pathLst>
          </a:custGeom>
          <a:noFill/>
          <a:ln w="25400" cap="flat" cmpd="sng">
            <a:solidFill>
              <a:srgbClr val="808080"/>
            </a:solidFill>
            <a:prstDash val="dash"/>
            <a:round/>
            <a:headEnd type="oval" w="med" len="med"/>
            <a:tailEnd type="oval" w="med" len="med"/>
          </a:ln>
        </p:spPr>
        <p:txBody>
          <a:bodyPr/>
          <a:lstStyle/>
          <a:p>
            <a:endParaRPr lang="zh-CN" altLang="en-US" sz="2110"/>
          </a:p>
        </p:txBody>
      </p:sp>
      <p:sp>
        <p:nvSpPr>
          <p:cNvPr id="25627" name="任意多边形 36"/>
          <p:cNvSpPr/>
          <p:nvPr/>
        </p:nvSpPr>
        <p:spPr>
          <a:xfrm flipV="1">
            <a:off x="1182355" y="4274296"/>
            <a:ext cx="4895433" cy="601046"/>
          </a:xfrm>
          <a:custGeom>
            <a:avLst/>
            <a:gdLst/>
            <a:ahLst/>
            <a:cxnLst>
              <a:cxn ang="0">
                <a:pos x="0" y="0"/>
              </a:cxn>
              <a:cxn ang="0">
                <a:pos x="2438141" y="0"/>
              </a:cxn>
              <a:cxn ang="0">
                <a:pos x="3221030" y="435429"/>
              </a:cxn>
            </a:cxnLst>
            <a:rect l="0" t="0" r="0" b="0"/>
            <a:pathLst>
              <a:path w="2090057" h="435429">
                <a:moveTo>
                  <a:pt x="0" y="0"/>
                </a:moveTo>
                <a:lnTo>
                  <a:pt x="1582057" y="0"/>
                </a:lnTo>
                <a:lnTo>
                  <a:pt x="2090057" y="435429"/>
                </a:lnTo>
              </a:path>
            </a:pathLst>
          </a:custGeom>
          <a:noFill/>
          <a:ln w="25400" cap="flat" cmpd="sng">
            <a:solidFill>
              <a:srgbClr val="808080"/>
            </a:solidFill>
            <a:prstDash val="dash"/>
            <a:round/>
            <a:headEnd type="oval" w="med" len="med"/>
            <a:tailEnd type="oval" w="med" len="med"/>
          </a:ln>
        </p:spPr>
        <p:txBody>
          <a:bodyPr/>
          <a:lstStyle/>
          <a:p>
            <a:endParaRPr lang="zh-CN" altLang="en-US" sz="2110"/>
          </a:p>
        </p:txBody>
      </p:sp>
      <p:sp>
        <p:nvSpPr>
          <p:cNvPr id="25628" name="任意多边形 37"/>
          <p:cNvSpPr/>
          <p:nvPr/>
        </p:nvSpPr>
        <p:spPr>
          <a:xfrm flipV="1">
            <a:off x="7646537" y="3529265"/>
            <a:ext cx="3919359" cy="637880"/>
          </a:xfrm>
          <a:custGeom>
            <a:avLst/>
            <a:gdLst/>
            <a:ahLst/>
            <a:cxnLst>
              <a:cxn ang="0">
                <a:pos x="0" y="430043"/>
              </a:cxn>
              <a:cxn ang="0">
                <a:pos x="528404" y="0"/>
              </a:cxn>
              <a:cxn ang="0">
                <a:pos x="2440722" y="0"/>
              </a:cxn>
            </a:cxnLst>
            <a:rect l="0" t="0" r="0" b="0"/>
            <a:pathLst>
              <a:path w="2815771" h="609600">
                <a:moveTo>
                  <a:pt x="0" y="609600"/>
                </a:moveTo>
                <a:lnTo>
                  <a:pt x="609600" y="0"/>
                </a:lnTo>
                <a:lnTo>
                  <a:pt x="2815771" y="0"/>
                </a:lnTo>
              </a:path>
            </a:pathLst>
          </a:custGeom>
          <a:noFill/>
          <a:ln w="25400" cap="flat" cmpd="sng">
            <a:solidFill>
              <a:srgbClr val="808080"/>
            </a:solidFill>
            <a:prstDash val="dash"/>
            <a:round/>
            <a:headEnd type="oval" w="med" len="med"/>
            <a:tailEnd type="oval" w="med" len="med"/>
          </a:ln>
        </p:spPr>
        <p:txBody>
          <a:bodyPr/>
          <a:lstStyle/>
          <a:p>
            <a:endParaRPr lang="zh-CN" altLang="en-US" sz="2110"/>
          </a:p>
        </p:txBody>
      </p:sp>
      <p:sp>
        <p:nvSpPr>
          <p:cNvPr id="29" name="Content Placeholder 2"/>
          <p:cNvSpPr txBox="1"/>
          <p:nvPr/>
        </p:nvSpPr>
        <p:spPr>
          <a:xfrm>
            <a:off x="761904" y="140923"/>
            <a:ext cx="4151407" cy="389466"/>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530" b="1" dirty="0">
                <a:solidFill>
                  <a:srgbClr val="002060"/>
                </a:solidFill>
                <a:latin typeface="Arial" panose="020B0604020202020204" pitchFamily="34" charset="0"/>
                <a:ea typeface="微软雅黑" panose="020B0503020204020204" pitchFamily="34" charset="-122"/>
                <a:cs typeface="+mn-ea"/>
                <a:sym typeface="Arial" panose="020B0604020202020204" pitchFamily="34" charset="0"/>
              </a:rPr>
              <a:t>三、如何控制风险</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5611"/>
                                        </p:tgtEl>
                                        <p:attrNameLst>
                                          <p:attrName>style.visibility</p:attrName>
                                        </p:attrNameLst>
                                      </p:cBhvr>
                                      <p:to>
                                        <p:strVal val="visible"/>
                                      </p:to>
                                    </p:set>
                                    <p:anim calcmode="lin" valueType="num">
                                      <p:cBhvr>
                                        <p:cTn id="7" dur="500" fill="hold"/>
                                        <p:tgtEl>
                                          <p:spTgt spid="25611"/>
                                        </p:tgtEl>
                                        <p:attrNameLst>
                                          <p:attrName>ppt_x</p:attrName>
                                        </p:attrNameLst>
                                      </p:cBhvr>
                                      <p:tavLst>
                                        <p:tav tm="0">
                                          <p:val>
                                            <p:strVal val="#ppt_x"/>
                                          </p:val>
                                        </p:tav>
                                        <p:tav tm="100000">
                                          <p:val>
                                            <p:strVal val="#ppt_x"/>
                                          </p:val>
                                        </p:tav>
                                      </p:tavLst>
                                    </p:anim>
                                    <p:anim calcmode="lin" valueType="num">
                                      <p:cBhvr>
                                        <p:cTn id="8" dur="500" fill="hold"/>
                                        <p:tgtEl>
                                          <p:spTgt spid="25611"/>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25612"/>
                                        </p:tgtEl>
                                        <p:attrNameLst>
                                          <p:attrName>style.visibility</p:attrName>
                                        </p:attrNameLst>
                                      </p:cBhvr>
                                      <p:to>
                                        <p:strVal val="visible"/>
                                      </p:to>
                                    </p:set>
                                    <p:anim calcmode="lin" valueType="num">
                                      <p:cBhvr>
                                        <p:cTn id="11" dur="500" fill="hold"/>
                                        <p:tgtEl>
                                          <p:spTgt spid="25612"/>
                                        </p:tgtEl>
                                        <p:attrNameLst>
                                          <p:attrName>ppt_x</p:attrName>
                                        </p:attrNameLst>
                                      </p:cBhvr>
                                      <p:tavLst>
                                        <p:tav tm="0">
                                          <p:val>
                                            <p:strVal val="#ppt_x"/>
                                          </p:val>
                                        </p:tav>
                                        <p:tav tm="100000">
                                          <p:val>
                                            <p:strVal val="#ppt_x"/>
                                          </p:val>
                                        </p:tav>
                                      </p:tavLst>
                                    </p:anim>
                                    <p:anim calcmode="lin" valueType="num">
                                      <p:cBhvr>
                                        <p:cTn id="12" dur="500" fill="hold"/>
                                        <p:tgtEl>
                                          <p:spTgt spid="25612"/>
                                        </p:tgtEl>
                                        <p:attrNameLst>
                                          <p:attrName>ppt_y</p:attrName>
                                        </p:attrNameLst>
                                      </p:cBhvr>
                                      <p:tavLst>
                                        <p:tav tm="0">
                                          <p:val>
                                            <p:strVal val="0-#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5605"/>
                                        </p:tgtEl>
                                        <p:attrNameLst>
                                          <p:attrName>style.visibility</p:attrName>
                                        </p:attrNameLst>
                                      </p:cBhvr>
                                      <p:to>
                                        <p:strVal val="visible"/>
                                      </p:to>
                                    </p:set>
                                    <p:anim calcmode="lin" valueType="num">
                                      <p:cBhvr>
                                        <p:cTn id="15" dur="500" fill="hold"/>
                                        <p:tgtEl>
                                          <p:spTgt spid="25605"/>
                                        </p:tgtEl>
                                        <p:attrNameLst>
                                          <p:attrName>ppt_x</p:attrName>
                                        </p:attrNameLst>
                                      </p:cBhvr>
                                      <p:tavLst>
                                        <p:tav tm="0">
                                          <p:val>
                                            <p:strVal val="#ppt_x"/>
                                          </p:val>
                                        </p:tav>
                                        <p:tav tm="100000">
                                          <p:val>
                                            <p:strVal val="#ppt_x"/>
                                          </p:val>
                                        </p:tav>
                                      </p:tavLst>
                                    </p:anim>
                                    <p:anim calcmode="lin" valueType="num">
                                      <p:cBhvr>
                                        <p:cTn id="16" dur="500" fill="hold"/>
                                        <p:tgtEl>
                                          <p:spTgt spid="2560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5606"/>
                                        </p:tgtEl>
                                        <p:attrNameLst>
                                          <p:attrName>style.visibility</p:attrName>
                                        </p:attrNameLst>
                                      </p:cBhvr>
                                      <p:to>
                                        <p:strVal val="visible"/>
                                      </p:to>
                                    </p:set>
                                    <p:anim calcmode="lin" valueType="num">
                                      <p:cBhvr>
                                        <p:cTn id="19" dur="500" fill="hold"/>
                                        <p:tgtEl>
                                          <p:spTgt spid="25606"/>
                                        </p:tgtEl>
                                        <p:attrNameLst>
                                          <p:attrName>ppt_x</p:attrName>
                                        </p:attrNameLst>
                                      </p:cBhvr>
                                      <p:tavLst>
                                        <p:tav tm="0">
                                          <p:val>
                                            <p:strVal val="#ppt_x"/>
                                          </p:val>
                                        </p:tav>
                                        <p:tav tm="100000">
                                          <p:val>
                                            <p:strVal val="#ppt_x"/>
                                          </p:val>
                                        </p:tav>
                                      </p:tavLst>
                                    </p:anim>
                                    <p:anim calcmode="lin" valueType="num">
                                      <p:cBhvr>
                                        <p:cTn id="20" dur="500" fill="hold"/>
                                        <p:tgtEl>
                                          <p:spTgt spid="25606"/>
                                        </p:tgtEl>
                                        <p:attrNameLst>
                                          <p:attrName>ppt_y</p:attrName>
                                        </p:attrNameLst>
                                      </p:cBhvr>
                                      <p:tavLst>
                                        <p:tav tm="0">
                                          <p:val>
                                            <p:strVal val="1+#ppt_h/2"/>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25607"/>
                                        </p:tgtEl>
                                        <p:attrNameLst>
                                          <p:attrName>style.visibility</p:attrName>
                                        </p:attrNameLst>
                                      </p:cBhvr>
                                      <p:to>
                                        <p:strVal val="visible"/>
                                      </p:to>
                                    </p:set>
                                    <p:anim calcmode="lin" valueType="num">
                                      <p:cBhvr>
                                        <p:cTn id="23" dur="500" fill="hold"/>
                                        <p:tgtEl>
                                          <p:spTgt spid="25607"/>
                                        </p:tgtEl>
                                        <p:attrNameLst>
                                          <p:attrName>ppt_x</p:attrName>
                                        </p:attrNameLst>
                                      </p:cBhvr>
                                      <p:tavLst>
                                        <p:tav tm="0">
                                          <p:val>
                                            <p:strVal val="0-#ppt_w/2"/>
                                          </p:val>
                                        </p:tav>
                                        <p:tav tm="100000">
                                          <p:val>
                                            <p:strVal val="#ppt_x"/>
                                          </p:val>
                                        </p:tav>
                                      </p:tavLst>
                                    </p:anim>
                                    <p:anim calcmode="lin" valueType="num">
                                      <p:cBhvr>
                                        <p:cTn id="24" dur="500" fill="hold"/>
                                        <p:tgtEl>
                                          <p:spTgt spid="25607"/>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25608"/>
                                        </p:tgtEl>
                                        <p:attrNameLst>
                                          <p:attrName>style.visibility</p:attrName>
                                        </p:attrNameLst>
                                      </p:cBhvr>
                                      <p:to>
                                        <p:strVal val="visible"/>
                                      </p:to>
                                    </p:set>
                                    <p:anim calcmode="lin" valueType="num">
                                      <p:cBhvr>
                                        <p:cTn id="27" dur="500" fill="hold"/>
                                        <p:tgtEl>
                                          <p:spTgt spid="25608"/>
                                        </p:tgtEl>
                                        <p:attrNameLst>
                                          <p:attrName>ppt_x</p:attrName>
                                        </p:attrNameLst>
                                      </p:cBhvr>
                                      <p:tavLst>
                                        <p:tav tm="0">
                                          <p:val>
                                            <p:strVal val="0-#ppt_w/2"/>
                                          </p:val>
                                        </p:tav>
                                        <p:tav tm="100000">
                                          <p:val>
                                            <p:strVal val="#ppt_x"/>
                                          </p:val>
                                        </p:tav>
                                      </p:tavLst>
                                    </p:anim>
                                    <p:anim calcmode="lin" valueType="num">
                                      <p:cBhvr>
                                        <p:cTn id="28" dur="500" fill="hold"/>
                                        <p:tgtEl>
                                          <p:spTgt spid="25608"/>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25609"/>
                                        </p:tgtEl>
                                        <p:attrNameLst>
                                          <p:attrName>style.visibility</p:attrName>
                                        </p:attrNameLst>
                                      </p:cBhvr>
                                      <p:to>
                                        <p:strVal val="visible"/>
                                      </p:to>
                                    </p:set>
                                    <p:anim calcmode="lin" valueType="num">
                                      <p:cBhvr>
                                        <p:cTn id="31" dur="500" fill="hold"/>
                                        <p:tgtEl>
                                          <p:spTgt spid="25609"/>
                                        </p:tgtEl>
                                        <p:attrNameLst>
                                          <p:attrName>ppt_x</p:attrName>
                                        </p:attrNameLst>
                                      </p:cBhvr>
                                      <p:tavLst>
                                        <p:tav tm="0">
                                          <p:val>
                                            <p:strVal val="1+#ppt_w/2"/>
                                          </p:val>
                                        </p:tav>
                                        <p:tav tm="100000">
                                          <p:val>
                                            <p:strVal val="#ppt_x"/>
                                          </p:val>
                                        </p:tav>
                                      </p:tavLst>
                                    </p:anim>
                                    <p:anim calcmode="lin" valueType="num">
                                      <p:cBhvr>
                                        <p:cTn id="32" dur="500" fill="hold"/>
                                        <p:tgtEl>
                                          <p:spTgt spid="25609"/>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25610"/>
                                        </p:tgtEl>
                                        <p:attrNameLst>
                                          <p:attrName>style.visibility</p:attrName>
                                        </p:attrNameLst>
                                      </p:cBhvr>
                                      <p:to>
                                        <p:strVal val="visible"/>
                                      </p:to>
                                    </p:set>
                                    <p:anim calcmode="lin" valueType="num">
                                      <p:cBhvr>
                                        <p:cTn id="35" dur="500" fill="hold"/>
                                        <p:tgtEl>
                                          <p:spTgt spid="25610"/>
                                        </p:tgtEl>
                                        <p:attrNameLst>
                                          <p:attrName>ppt_x</p:attrName>
                                        </p:attrNameLst>
                                      </p:cBhvr>
                                      <p:tavLst>
                                        <p:tav tm="0">
                                          <p:val>
                                            <p:strVal val="1+#ppt_w/2"/>
                                          </p:val>
                                        </p:tav>
                                        <p:tav tm="100000">
                                          <p:val>
                                            <p:strVal val="#ppt_x"/>
                                          </p:val>
                                        </p:tav>
                                      </p:tavLst>
                                    </p:anim>
                                    <p:anim calcmode="lin" valueType="num">
                                      <p:cBhvr>
                                        <p:cTn id="36" dur="500" fill="hold"/>
                                        <p:tgtEl>
                                          <p:spTgt spid="25610"/>
                                        </p:tgtEl>
                                        <p:attrNameLst>
                                          <p:attrName>ppt_y</p:attrName>
                                        </p:attrNameLst>
                                      </p:cBhvr>
                                      <p:tavLst>
                                        <p:tav tm="0">
                                          <p:val>
                                            <p:strVal val="#ppt_y"/>
                                          </p:val>
                                        </p:tav>
                                        <p:tav tm="100000">
                                          <p:val>
                                            <p:strVal val="#ppt_y"/>
                                          </p:val>
                                        </p:tav>
                                      </p:tavLst>
                                    </p:anim>
                                  </p:childTnLst>
                                </p:cTn>
                              </p:par>
                            </p:childTnLst>
                          </p:cTn>
                        </p:par>
                        <p:par>
                          <p:cTn id="37" fill="hold">
                            <p:stCondLst>
                              <p:cond delay="500"/>
                            </p:stCondLst>
                            <p:childTnLst>
                              <p:par>
                                <p:cTn id="38" presetID="22" presetClass="entr" presetSubtype="8" fill="hold" nodeType="afterEffect">
                                  <p:stCondLst>
                                    <p:cond delay="0"/>
                                  </p:stCondLst>
                                  <p:childTnLst>
                                    <p:set>
                                      <p:cBhvr>
                                        <p:cTn id="39" dur="1" fill="hold">
                                          <p:stCondLst>
                                            <p:cond delay="0"/>
                                          </p:stCondLst>
                                        </p:cTn>
                                        <p:tgtEl>
                                          <p:spTgt spid="25626"/>
                                        </p:tgtEl>
                                        <p:attrNameLst>
                                          <p:attrName>style.visibility</p:attrName>
                                        </p:attrNameLst>
                                      </p:cBhvr>
                                      <p:to>
                                        <p:strVal val="visible"/>
                                      </p:to>
                                    </p:set>
                                    <p:animEffect transition="in" filter="wipe(left)">
                                      <p:cBhvr>
                                        <p:cTn id="40" dur="500"/>
                                        <p:tgtEl>
                                          <p:spTgt spid="25626"/>
                                        </p:tgtEl>
                                      </p:cBhvr>
                                    </p:animEffect>
                                  </p:childTnLst>
                                </p:cTn>
                              </p:par>
                              <p:par>
                                <p:cTn id="41" presetID="22" presetClass="entr" presetSubtype="8" fill="hold" nodeType="withEffect">
                                  <p:stCondLst>
                                    <p:cond delay="0"/>
                                  </p:stCondLst>
                                  <p:childTnLst>
                                    <p:set>
                                      <p:cBhvr>
                                        <p:cTn id="42" dur="1" fill="hold">
                                          <p:stCondLst>
                                            <p:cond delay="0"/>
                                          </p:stCondLst>
                                        </p:cTn>
                                        <p:tgtEl>
                                          <p:spTgt spid="25628"/>
                                        </p:tgtEl>
                                        <p:attrNameLst>
                                          <p:attrName>style.visibility</p:attrName>
                                        </p:attrNameLst>
                                      </p:cBhvr>
                                      <p:to>
                                        <p:strVal val="visible"/>
                                      </p:to>
                                    </p:set>
                                    <p:animEffect transition="in" filter="wipe(left)">
                                      <p:cBhvr>
                                        <p:cTn id="43" dur="500"/>
                                        <p:tgtEl>
                                          <p:spTgt spid="25628"/>
                                        </p:tgtEl>
                                      </p:cBhvr>
                                    </p:animEffect>
                                  </p:childTnLst>
                                </p:cTn>
                              </p:par>
                              <p:par>
                                <p:cTn id="44" presetID="22" presetClass="entr" presetSubtype="2" fill="hold" nodeType="withEffect">
                                  <p:stCondLst>
                                    <p:cond delay="0"/>
                                  </p:stCondLst>
                                  <p:childTnLst>
                                    <p:set>
                                      <p:cBhvr>
                                        <p:cTn id="45" dur="1" fill="hold">
                                          <p:stCondLst>
                                            <p:cond delay="0"/>
                                          </p:stCondLst>
                                        </p:cTn>
                                        <p:tgtEl>
                                          <p:spTgt spid="25627"/>
                                        </p:tgtEl>
                                        <p:attrNameLst>
                                          <p:attrName>style.visibility</p:attrName>
                                        </p:attrNameLst>
                                      </p:cBhvr>
                                      <p:to>
                                        <p:strVal val="visible"/>
                                      </p:to>
                                    </p:set>
                                    <p:animEffect transition="in" filter="wipe(right)">
                                      <p:cBhvr>
                                        <p:cTn id="46" dur="500"/>
                                        <p:tgtEl>
                                          <p:spTgt spid="25627"/>
                                        </p:tgtEl>
                                      </p:cBhvr>
                                    </p:animEffect>
                                  </p:childTnLst>
                                </p:cTn>
                              </p:par>
                              <p:par>
                                <p:cTn id="47" presetID="22" presetClass="entr" presetSubtype="2" fill="hold" nodeType="withEffect">
                                  <p:stCondLst>
                                    <p:cond delay="0"/>
                                  </p:stCondLst>
                                  <p:childTnLst>
                                    <p:set>
                                      <p:cBhvr>
                                        <p:cTn id="48" dur="1" fill="hold">
                                          <p:stCondLst>
                                            <p:cond delay="0"/>
                                          </p:stCondLst>
                                        </p:cTn>
                                        <p:tgtEl>
                                          <p:spTgt spid="25625"/>
                                        </p:tgtEl>
                                        <p:attrNameLst>
                                          <p:attrName>style.visibility</p:attrName>
                                        </p:attrNameLst>
                                      </p:cBhvr>
                                      <p:to>
                                        <p:strVal val="visible"/>
                                      </p:to>
                                    </p:set>
                                    <p:animEffect transition="in" filter="wipe(right)">
                                      <p:cBhvr>
                                        <p:cTn id="49" dur="500"/>
                                        <p:tgtEl>
                                          <p:spTgt spid="25625"/>
                                        </p:tgtEl>
                                      </p:cBhvr>
                                    </p:animEffect>
                                  </p:childTnLst>
                                </p:cTn>
                              </p:par>
                            </p:childTnLst>
                          </p:cTn>
                        </p:par>
                        <p:par>
                          <p:cTn id="50" fill="hold">
                            <p:stCondLst>
                              <p:cond delay="1000"/>
                            </p:stCondLst>
                            <p:childTnLst>
                              <p:par>
                                <p:cTn id="51" presetID="22" presetClass="entr" presetSubtype="8" fill="hold" nodeType="afterEffect">
                                  <p:stCondLst>
                                    <p:cond delay="0"/>
                                  </p:stCondLst>
                                  <p:childTnLst>
                                    <p:set>
                                      <p:cBhvr>
                                        <p:cTn id="52" dur="1" fill="hold">
                                          <p:stCondLst>
                                            <p:cond delay="0"/>
                                          </p:stCondLst>
                                        </p:cTn>
                                        <p:tgtEl>
                                          <p:spTgt spid="25613"/>
                                        </p:tgtEl>
                                        <p:attrNameLst>
                                          <p:attrName>style.visibility</p:attrName>
                                        </p:attrNameLst>
                                      </p:cBhvr>
                                      <p:to>
                                        <p:strVal val="visible"/>
                                      </p:to>
                                    </p:set>
                                    <p:animEffect transition="in" filter="wipe(left)">
                                      <p:cBhvr>
                                        <p:cTn id="53" dur="500"/>
                                        <p:tgtEl>
                                          <p:spTgt spid="25613"/>
                                        </p:tgtEl>
                                      </p:cBhvr>
                                    </p:animEffect>
                                  </p:childTnLst>
                                </p:cTn>
                              </p:par>
                              <p:par>
                                <p:cTn id="54" presetID="22" presetClass="entr" presetSubtype="8" fill="hold" nodeType="withEffect">
                                  <p:stCondLst>
                                    <p:cond delay="0"/>
                                  </p:stCondLst>
                                  <p:childTnLst>
                                    <p:set>
                                      <p:cBhvr>
                                        <p:cTn id="55" dur="1" fill="hold">
                                          <p:stCondLst>
                                            <p:cond delay="0"/>
                                          </p:stCondLst>
                                        </p:cTn>
                                        <p:tgtEl>
                                          <p:spTgt spid="25616"/>
                                        </p:tgtEl>
                                        <p:attrNameLst>
                                          <p:attrName>style.visibility</p:attrName>
                                        </p:attrNameLst>
                                      </p:cBhvr>
                                      <p:to>
                                        <p:strVal val="visible"/>
                                      </p:to>
                                    </p:set>
                                    <p:animEffect transition="in" filter="wipe(left)">
                                      <p:cBhvr>
                                        <p:cTn id="56" dur="500"/>
                                        <p:tgtEl>
                                          <p:spTgt spid="25616"/>
                                        </p:tgtEl>
                                      </p:cBhvr>
                                    </p:animEffect>
                                  </p:childTnLst>
                                </p:cTn>
                              </p:par>
                              <p:par>
                                <p:cTn id="57" presetID="22" presetClass="entr" presetSubtype="2" fill="hold" nodeType="withEffect">
                                  <p:stCondLst>
                                    <p:cond delay="0"/>
                                  </p:stCondLst>
                                  <p:childTnLst>
                                    <p:set>
                                      <p:cBhvr>
                                        <p:cTn id="58" dur="1" fill="hold">
                                          <p:stCondLst>
                                            <p:cond delay="0"/>
                                          </p:stCondLst>
                                        </p:cTn>
                                        <p:tgtEl>
                                          <p:spTgt spid="25622"/>
                                        </p:tgtEl>
                                        <p:attrNameLst>
                                          <p:attrName>style.visibility</p:attrName>
                                        </p:attrNameLst>
                                      </p:cBhvr>
                                      <p:to>
                                        <p:strVal val="visible"/>
                                      </p:to>
                                    </p:set>
                                    <p:animEffect transition="in" filter="wipe(right)">
                                      <p:cBhvr>
                                        <p:cTn id="59" dur="500"/>
                                        <p:tgtEl>
                                          <p:spTgt spid="25622"/>
                                        </p:tgtEl>
                                      </p:cBhvr>
                                    </p:animEffect>
                                  </p:childTnLst>
                                </p:cTn>
                              </p:par>
                              <p:par>
                                <p:cTn id="60" presetID="22" presetClass="entr" presetSubtype="2" fill="hold" nodeType="withEffect">
                                  <p:stCondLst>
                                    <p:cond delay="0"/>
                                  </p:stCondLst>
                                  <p:childTnLst>
                                    <p:set>
                                      <p:cBhvr>
                                        <p:cTn id="61" dur="1" fill="hold">
                                          <p:stCondLst>
                                            <p:cond delay="0"/>
                                          </p:stCondLst>
                                        </p:cTn>
                                        <p:tgtEl>
                                          <p:spTgt spid="25619"/>
                                        </p:tgtEl>
                                        <p:attrNameLst>
                                          <p:attrName>style.visibility</p:attrName>
                                        </p:attrNameLst>
                                      </p:cBhvr>
                                      <p:to>
                                        <p:strVal val="visible"/>
                                      </p:to>
                                    </p:set>
                                    <p:animEffect transition="in" filter="wipe(right)">
                                      <p:cBhvr>
                                        <p:cTn id="62" dur="500"/>
                                        <p:tgtEl>
                                          <p:spTgt spid="256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5" grpId="0" bldLvl="0" animBg="1"/>
      <p:bldP spid="25607" grpId="0" bldLvl="0" animBg="1"/>
      <p:bldP spid="25609" grpId="0" bldLvl="0" animBg="1"/>
      <p:bldP spid="25611" grpId="0" bldLvl="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333375" y="1446871"/>
            <a:ext cx="12192000" cy="4710850"/>
            <a:chOff x="0" y="2147149"/>
            <a:chExt cx="12192000" cy="4710850"/>
          </a:xfrm>
        </p:grpSpPr>
        <p:sp>
          <p:nvSpPr>
            <p:cNvPr id="10" name="iṥḻíḋe"/>
            <p:cNvSpPr/>
            <p:nvPr/>
          </p:nvSpPr>
          <p:spPr bwMode="auto">
            <a:xfrm>
              <a:off x="0" y="4866467"/>
              <a:ext cx="12192000" cy="1991532"/>
            </a:xfrm>
            <a:custGeom>
              <a:avLst/>
              <a:gdLst>
                <a:gd name="connsiteX0" fmla="*/ 0 w 12192000"/>
                <a:gd name="connsiteY0" fmla="*/ 0 h 2750949"/>
                <a:gd name="connsiteX1" fmla="*/ 12192000 w 12192000"/>
                <a:gd name="connsiteY1" fmla="*/ 0 h 2750949"/>
                <a:gd name="connsiteX2" fmla="*/ 12192000 w 12192000"/>
                <a:gd name="connsiteY2" fmla="*/ 2750949 h 2750949"/>
                <a:gd name="connsiteX3" fmla="*/ 0 w 12192000"/>
                <a:gd name="connsiteY3" fmla="*/ 2750949 h 2750949"/>
                <a:gd name="connsiteX4" fmla="*/ 0 w 12192000"/>
                <a:gd name="connsiteY4" fmla="*/ 0 h 2750949"/>
                <a:gd name="connsiteX0-1" fmla="*/ 0 w 12192000"/>
                <a:gd name="connsiteY0-2" fmla="*/ 30997 h 2781946"/>
                <a:gd name="connsiteX1-3" fmla="*/ 3130658 w 12192000"/>
                <a:gd name="connsiteY1-4" fmla="*/ 0 h 2781946"/>
                <a:gd name="connsiteX2-5" fmla="*/ 12192000 w 12192000"/>
                <a:gd name="connsiteY2-6" fmla="*/ 30997 h 2781946"/>
                <a:gd name="connsiteX3-7" fmla="*/ 12192000 w 12192000"/>
                <a:gd name="connsiteY3-8" fmla="*/ 2781946 h 2781946"/>
                <a:gd name="connsiteX4-9" fmla="*/ 0 w 12192000"/>
                <a:gd name="connsiteY4-10" fmla="*/ 2781946 h 2781946"/>
                <a:gd name="connsiteX5" fmla="*/ 0 w 12192000"/>
                <a:gd name="connsiteY5" fmla="*/ 30997 h 2781946"/>
                <a:gd name="connsiteX0-11" fmla="*/ 0 w 12192000"/>
                <a:gd name="connsiteY0-12" fmla="*/ 790414 h 3541363"/>
                <a:gd name="connsiteX1-13" fmla="*/ 3115160 w 12192000"/>
                <a:gd name="connsiteY1-14" fmla="*/ 0 h 3541363"/>
                <a:gd name="connsiteX2-15" fmla="*/ 12192000 w 12192000"/>
                <a:gd name="connsiteY2-16" fmla="*/ 790414 h 3541363"/>
                <a:gd name="connsiteX3-17" fmla="*/ 12192000 w 12192000"/>
                <a:gd name="connsiteY3-18" fmla="*/ 3541363 h 3541363"/>
                <a:gd name="connsiteX4-19" fmla="*/ 0 w 12192000"/>
                <a:gd name="connsiteY4-20" fmla="*/ 3541363 h 3541363"/>
                <a:gd name="connsiteX5-21" fmla="*/ 0 w 12192000"/>
                <a:gd name="connsiteY5-22" fmla="*/ 790414 h 3541363"/>
                <a:gd name="connsiteX0-23" fmla="*/ 0 w 12192000"/>
                <a:gd name="connsiteY0-24" fmla="*/ 1645817 h 4396766"/>
                <a:gd name="connsiteX1-25" fmla="*/ 3549112 w 12192000"/>
                <a:gd name="connsiteY1-26" fmla="*/ 0 h 4396766"/>
                <a:gd name="connsiteX2-27" fmla="*/ 12192000 w 12192000"/>
                <a:gd name="connsiteY2-28" fmla="*/ 1645817 h 4396766"/>
                <a:gd name="connsiteX3-29" fmla="*/ 12192000 w 12192000"/>
                <a:gd name="connsiteY3-30" fmla="*/ 4396766 h 4396766"/>
                <a:gd name="connsiteX4-31" fmla="*/ 0 w 12192000"/>
                <a:gd name="connsiteY4-32" fmla="*/ 4396766 h 4396766"/>
                <a:gd name="connsiteX5-33" fmla="*/ 0 w 12192000"/>
                <a:gd name="connsiteY5-34" fmla="*/ 1645817 h 439676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Lst>
              <a:rect l="l" t="t" r="r" b="b"/>
              <a:pathLst>
                <a:path w="12192000" h="4396766">
                  <a:moveTo>
                    <a:pt x="0" y="1645817"/>
                  </a:moveTo>
                  <a:lnTo>
                    <a:pt x="3549112" y="0"/>
                  </a:lnTo>
                  <a:lnTo>
                    <a:pt x="12192000" y="1645817"/>
                  </a:lnTo>
                  <a:lnTo>
                    <a:pt x="12192000" y="4396766"/>
                  </a:lnTo>
                  <a:lnTo>
                    <a:pt x="0" y="4396766"/>
                  </a:lnTo>
                  <a:lnTo>
                    <a:pt x="0" y="1645817"/>
                  </a:lnTo>
                  <a:close/>
                </a:path>
              </a:pathLst>
            </a:custGeom>
            <a:pattFill prst="wdDnDiag">
              <a:fgClr>
                <a:schemeClr val="bg1">
                  <a:lumMod val="95000"/>
                </a:schemeClr>
              </a:fgClr>
              <a:bgClr>
                <a:schemeClr val="bg1"/>
              </a:bgClr>
            </a:patt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a:bodyPr>
            <a:lstStyle/>
            <a:p>
              <a:pPr algn="ctr" defTabSz="913765"/>
              <a:endParaRPr lang="zh-CN" altLang="en-US" sz="2000" b="1">
                <a:solidFill>
                  <a:schemeClr val="bg1"/>
                </a:solidFill>
              </a:endParaRPr>
            </a:p>
          </p:txBody>
        </p:sp>
        <p:grpSp>
          <p:nvGrpSpPr>
            <p:cNvPr id="11" name="íŝļïḍe"/>
            <p:cNvGrpSpPr/>
            <p:nvPr/>
          </p:nvGrpSpPr>
          <p:grpSpPr>
            <a:xfrm>
              <a:off x="976363" y="2147149"/>
              <a:ext cx="5859098" cy="3239755"/>
              <a:chOff x="503602" y="2132856"/>
              <a:chExt cx="5859098" cy="3239755"/>
            </a:xfrm>
          </p:grpSpPr>
          <p:grpSp>
            <p:nvGrpSpPr>
              <p:cNvPr id="12" name="iśliḋé"/>
              <p:cNvGrpSpPr/>
              <p:nvPr/>
            </p:nvGrpSpPr>
            <p:grpSpPr>
              <a:xfrm>
                <a:off x="503602" y="5249691"/>
                <a:ext cx="5859098" cy="122920"/>
                <a:chOff x="-1348120" y="5777968"/>
                <a:chExt cx="9361040" cy="187524"/>
              </a:xfrm>
            </p:grpSpPr>
            <p:sp>
              <p:nvSpPr>
                <p:cNvPr id="20" name="îṩ1ídê"/>
                <p:cNvSpPr/>
                <p:nvPr/>
              </p:nvSpPr>
              <p:spPr>
                <a:xfrm flipV="1">
                  <a:off x="-1348120" y="5928916"/>
                  <a:ext cx="9361040" cy="36576"/>
                </a:xfrm>
                <a:prstGeom prst="trapezoid">
                  <a:avLst>
                    <a:gd name="adj" fmla="val 814192"/>
                  </a:avLst>
                </a:prstGeom>
                <a:solidFill>
                  <a:srgbClr val="80808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a:p>
              </p:txBody>
            </p:sp>
            <p:sp>
              <p:nvSpPr>
                <p:cNvPr id="21" name="íṩľîḑè"/>
                <p:cNvSpPr/>
                <p:nvPr/>
              </p:nvSpPr>
              <p:spPr>
                <a:xfrm>
                  <a:off x="-1348120" y="5777968"/>
                  <a:ext cx="9361040" cy="151090"/>
                </a:xfrm>
                <a:prstGeom prst="rect">
                  <a:avLst/>
                </a:prstGeom>
                <a:solidFill>
                  <a:srgbClr val="DDDDDD"/>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a:p>
              </p:txBody>
            </p:sp>
          </p:grpSp>
          <p:grpSp>
            <p:nvGrpSpPr>
              <p:cNvPr id="13" name="íś1îḋé"/>
              <p:cNvGrpSpPr/>
              <p:nvPr/>
            </p:nvGrpSpPr>
            <p:grpSpPr>
              <a:xfrm>
                <a:off x="1002671" y="2132856"/>
                <a:ext cx="4860960" cy="3080807"/>
                <a:chOff x="-375492" y="1139528"/>
                <a:chExt cx="7415785" cy="4700016"/>
              </a:xfrm>
            </p:grpSpPr>
            <p:grpSp>
              <p:nvGrpSpPr>
                <p:cNvPr id="15" name="î$lïḑe"/>
                <p:cNvGrpSpPr/>
                <p:nvPr/>
              </p:nvGrpSpPr>
              <p:grpSpPr>
                <a:xfrm>
                  <a:off x="-375492" y="1139528"/>
                  <a:ext cx="7415785" cy="4700016"/>
                  <a:chOff x="-375492" y="1139528"/>
                  <a:chExt cx="7415785" cy="4700016"/>
                </a:xfrm>
              </p:grpSpPr>
              <p:sp>
                <p:nvSpPr>
                  <p:cNvPr id="17" name="íšḷíďê"/>
                  <p:cNvSpPr/>
                  <p:nvPr/>
                </p:nvSpPr>
                <p:spPr>
                  <a:xfrm>
                    <a:off x="-375492" y="1139528"/>
                    <a:ext cx="7415784" cy="4700016"/>
                  </a:xfrm>
                  <a:custGeom>
                    <a:avLst/>
                    <a:gdLst>
                      <a:gd name="connsiteX0" fmla="*/ 224028 w 7415784"/>
                      <a:gd name="connsiteY0" fmla="*/ 269748 h 4700016"/>
                      <a:gd name="connsiteX1" fmla="*/ 224028 w 7415784"/>
                      <a:gd name="connsiteY1" fmla="*/ 4430268 h 4700016"/>
                      <a:gd name="connsiteX2" fmla="*/ 7191756 w 7415784"/>
                      <a:gd name="connsiteY2" fmla="*/ 4430268 h 4700016"/>
                      <a:gd name="connsiteX3" fmla="*/ 7191756 w 7415784"/>
                      <a:gd name="connsiteY3" fmla="*/ 269748 h 4700016"/>
                      <a:gd name="connsiteX4" fmla="*/ 266867 w 7415784"/>
                      <a:gd name="connsiteY4" fmla="*/ 0 h 4700016"/>
                      <a:gd name="connsiteX5" fmla="*/ 7148917 w 7415784"/>
                      <a:gd name="connsiteY5" fmla="*/ 0 h 4700016"/>
                      <a:gd name="connsiteX6" fmla="*/ 7415784 w 7415784"/>
                      <a:gd name="connsiteY6" fmla="*/ 266867 h 4700016"/>
                      <a:gd name="connsiteX7" fmla="*/ 7415784 w 7415784"/>
                      <a:gd name="connsiteY7" fmla="*/ 4433149 h 4700016"/>
                      <a:gd name="connsiteX8" fmla="*/ 7148917 w 7415784"/>
                      <a:gd name="connsiteY8" fmla="*/ 4700016 h 4700016"/>
                      <a:gd name="connsiteX9" fmla="*/ 266867 w 7415784"/>
                      <a:gd name="connsiteY9" fmla="*/ 4700016 h 4700016"/>
                      <a:gd name="connsiteX10" fmla="*/ 0 w 7415784"/>
                      <a:gd name="connsiteY10" fmla="*/ 4433149 h 4700016"/>
                      <a:gd name="connsiteX11" fmla="*/ 0 w 7415784"/>
                      <a:gd name="connsiteY11" fmla="*/ 266867 h 4700016"/>
                      <a:gd name="connsiteX12" fmla="*/ 266867 w 7415784"/>
                      <a:gd name="connsiteY12" fmla="*/ 0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5784" h="4700016">
                        <a:moveTo>
                          <a:pt x="224028" y="269748"/>
                        </a:moveTo>
                        <a:lnTo>
                          <a:pt x="224028" y="4430268"/>
                        </a:lnTo>
                        <a:lnTo>
                          <a:pt x="7191756" y="4430268"/>
                        </a:lnTo>
                        <a:lnTo>
                          <a:pt x="7191756" y="269748"/>
                        </a:lnTo>
                        <a:close/>
                        <a:moveTo>
                          <a:pt x="266867" y="0"/>
                        </a:moveTo>
                        <a:lnTo>
                          <a:pt x="7148917" y="0"/>
                        </a:lnTo>
                        <a:cubicBezTo>
                          <a:pt x="7296304" y="0"/>
                          <a:pt x="7415784" y="119480"/>
                          <a:pt x="7415784" y="266867"/>
                        </a:cubicBezTo>
                        <a:lnTo>
                          <a:pt x="7415784" y="4433149"/>
                        </a:lnTo>
                        <a:cubicBezTo>
                          <a:pt x="7415784" y="4580536"/>
                          <a:pt x="7296304" y="4700016"/>
                          <a:pt x="7148917" y="4700016"/>
                        </a:cubicBezTo>
                        <a:lnTo>
                          <a:pt x="266867" y="4700016"/>
                        </a:lnTo>
                        <a:cubicBezTo>
                          <a:pt x="119480" y="4700016"/>
                          <a:pt x="0" y="4580536"/>
                          <a:pt x="0" y="4433149"/>
                        </a:cubicBezTo>
                        <a:lnTo>
                          <a:pt x="0" y="266867"/>
                        </a:lnTo>
                        <a:cubicBezTo>
                          <a:pt x="0" y="119480"/>
                          <a:pt x="119480" y="0"/>
                          <a:pt x="266867" y="0"/>
                        </a:cubicBezTo>
                        <a:close/>
                      </a:path>
                    </a:pathLst>
                  </a:cu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a:p>
                </p:txBody>
              </p:sp>
              <p:sp>
                <p:nvSpPr>
                  <p:cNvPr id="18" name="îSḷíḑè"/>
                  <p:cNvSpPr/>
                  <p:nvPr/>
                </p:nvSpPr>
                <p:spPr>
                  <a:xfrm>
                    <a:off x="-358011" y="1160080"/>
                    <a:ext cx="7380820" cy="4658913"/>
                  </a:xfrm>
                  <a:custGeom>
                    <a:avLst/>
                    <a:gdLst>
                      <a:gd name="connsiteX0" fmla="*/ 252028 w 7380820"/>
                      <a:gd name="connsiteY0" fmla="*/ 295230 h 4658912"/>
                      <a:gd name="connsiteX1" fmla="*/ 252028 w 7380820"/>
                      <a:gd name="connsiteY1" fmla="*/ 4363682 h 4658912"/>
                      <a:gd name="connsiteX2" fmla="*/ 7128792 w 7380820"/>
                      <a:gd name="connsiteY2" fmla="*/ 4363682 h 4658912"/>
                      <a:gd name="connsiteX3" fmla="*/ 7128792 w 7380820"/>
                      <a:gd name="connsiteY3" fmla="*/ 295230 h 4658912"/>
                      <a:gd name="connsiteX4" fmla="*/ 264533 w 7380820"/>
                      <a:gd name="connsiteY4" fmla="*/ 0 h 4658912"/>
                      <a:gd name="connsiteX5" fmla="*/ 7116287 w 7380820"/>
                      <a:gd name="connsiteY5" fmla="*/ 0 h 4658912"/>
                      <a:gd name="connsiteX6" fmla="*/ 7380820 w 7380820"/>
                      <a:gd name="connsiteY6" fmla="*/ 264533 h 4658912"/>
                      <a:gd name="connsiteX7" fmla="*/ 7380820 w 7380820"/>
                      <a:gd name="connsiteY7" fmla="*/ 4394379 h 4658912"/>
                      <a:gd name="connsiteX8" fmla="*/ 7116287 w 7380820"/>
                      <a:gd name="connsiteY8" fmla="*/ 4658912 h 4658912"/>
                      <a:gd name="connsiteX9" fmla="*/ 264533 w 7380820"/>
                      <a:gd name="connsiteY9" fmla="*/ 4658912 h 4658912"/>
                      <a:gd name="connsiteX10" fmla="*/ 0 w 7380820"/>
                      <a:gd name="connsiteY10" fmla="*/ 4394379 h 4658912"/>
                      <a:gd name="connsiteX11" fmla="*/ 0 w 7380820"/>
                      <a:gd name="connsiteY11" fmla="*/ 264533 h 4658912"/>
                      <a:gd name="connsiteX12" fmla="*/ 264533 w 7380820"/>
                      <a:gd name="connsiteY12" fmla="*/ 0 h 465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0820" h="4658912">
                        <a:moveTo>
                          <a:pt x="252028" y="295230"/>
                        </a:moveTo>
                        <a:lnTo>
                          <a:pt x="252028" y="4363682"/>
                        </a:lnTo>
                        <a:lnTo>
                          <a:pt x="7128792" y="4363682"/>
                        </a:lnTo>
                        <a:lnTo>
                          <a:pt x="7128792" y="295230"/>
                        </a:lnTo>
                        <a:close/>
                        <a:moveTo>
                          <a:pt x="264533" y="0"/>
                        </a:moveTo>
                        <a:lnTo>
                          <a:pt x="7116287" y="0"/>
                        </a:lnTo>
                        <a:cubicBezTo>
                          <a:pt x="7262385" y="0"/>
                          <a:pt x="7380820" y="118435"/>
                          <a:pt x="7380820" y="264533"/>
                        </a:cubicBezTo>
                        <a:lnTo>
                          <a:pt x="7380820" y="4394379"/>
                        </a:lnTo>
                        <a:cubicBezTo>
                          <a:pt x="7380820" y="4540477"/>
                          <a:pt x="7262385" y="4658912"/>
                          <a:pt x="7116287" y="4658912"/>
                        </a:cubicBezTo>
                        <a:lnTo>
                          <a:pt x="264533" y="4658912"/>
                        </a:lnTo>
                        <a:cubicBezTo>
                          <a:pt x="118435" y="4658912"/>
                          <a:pt x="0" y="4540477"/>
                          <a:pt x="0" y="4394379"/>
                        </a:cubicBezTo>
                        <a:lnTo>
                          <a:pt x="0" y="264533"/>
                        </a:lnTo>
                        <a:cubicBezTo>
                          <a:pt x="0" y="118435"/>
                          <a:pt x="118435" y="0"/>
                          <a:pt x="264533" y="0"/>
                        </a:cubicBezTo>
                        <a:close/>
                      </a:path>
                    </a:pathLst>
                  </a:cu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dirty="0"/>
                  </a:p>
                </p:txBody>
              </p:sp>
              <p:sp>
                <p:nvSpPr>
                  <p:cNvPr id="19" name="ïŝļiḑê" hidden="1"/>
                  <p:cNvSpPr/>
                  <p:nvPr/>
                </p:nvSpPr>
                <p:spPr>
                  <a:xfrm>
                    <a:off x="4509683" y="1139528"/>
                    <a:ext cx="2530610" cy="4700016"/>
                  </a:xfrm>
                  <a:custGeom>
                    <a:avLst/>
                    <a:gdLst>
                      <a:gd name="connsiteX0" fmla="*/ 0 w 2530610"/>
                      <a:gd name="connsiteY0" fmla="*/ 0 h 4700016"/>
                      <a:gd name="connsiteX1" fmla="*/ 2263743 w 2530610"/>
                      <a:gd name="connsiteY1" fmla="*/ 0 h 4700016"/>
                      <a:gd name="connsiteX2" fmla="*/ 2530610 w 2530610"/>
                      <a:gd name="connsiteY2" fmla="*/ 266867 h 4700016"/>
                      <a:gd name="connsiteX3" fmla="*/ 2530610 w 2530610"/>
                      <a:gd name="connsiteY3" fmla="*/ 4433149 h 4700016"/>
                      <a:gd name="connsiteX4" fmla="*/ 2263743 w 2530610"/>
                      <a:gd name="connsiteY4" fmla="*/ 4700016 h 4700016"/>
                      <a:gd name="connsiteX5" fmla="*/ 1961175 w 2530610"/>
                      <a:gd name="connsiteY5" fmla="*/ 4700016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0610" h="4700016">
                        <a:moveTo>
                          <a:pt x="0" y="0"/>
                        </a:moveTo>
                        <a:lnTo>
                          <a:pt x="2263743" y="0"/>
                        </a:lnTo>
                        <a:cubicBezTo>
                          <a:pt x="2411130" y="0"/>
                          <a:pt x="2530610" y="119480"/>
                          <a:pt x="2530610" y="266867"/>
                        </a:cubicBezTo>
                        <a:lnTo>
                          <a:pt x="2530610" y="4433149"/>
                        </a:lnTo>
                        <a:cubicBezTo>
                          <a:pt x="2530610" y="4580536"/>
                          <a:pt x="2411130" y="4700016"/>
                          <a:pt x="2263743" y="4700016"/>
                        </a:cubicBezTo>
                        <a:lnTo>
                          <a:pt x="1961175" y="4700016"/>
                        </a:lnTo>
                        <a:close/>
                      </a:path>
                    </a:pathLst>
                  </a:custGeom>
                  <a:gradFill>
                    <a:gsLst>
                      <a:gs pos="0">
                        <a:srgbClr val="FFFFFF">
                          <a:alpha val="30000"/>
                        </a:srgbClr>
                      </a:gs>
                      <a:gs pos="100000">
                        <a:srgbClr val="FFFFFF">
                          <a:alpha val="0"/>
                        </a:srgbClr>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dirty="0"/>
                  </a:p>
                </p:txBody>
              </p:sp>
            </p:grpSp>
            <p:sp>
              <p:nvSpPr>
                <p:cNvPr id="16" name="íşḻîḓé"/>
                <p:cNvSpPr/>
                <p:nvPr/>
              </p:nvSpPr>
              <p:spPr>
                <a:xfrm>
                  <a:off x="3260392" y="1241052"/>
                  <a:ext cx="144016" cy="144016"/>
                </a:xfrm>
                <a:prstGeom prst="ellipse">
                  <a:avLst/>
                </a:prstGeom>
                <a:gradFill flip="none" rotWithShape="1">
                  <a:gsLst>
                    <a:gs pos="17000">
                      <a:schemeClr val="tx1"/>
                    </a:gs>
                    <a:gs pos="34000">
                      <a:srgbClr val="000000">
                        <a:lumMod val="84000"/>
                        <a:lumOff val="16000"/>
                      </a:srgbClr>
                    </a:gs>
                    <a:gs pos="100000">
                      <a:schemeClr val="bg1">
                        <a:lumMod val="50000"/>
                        <a:lumOff val="5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a:p>
              </p:txBody>
            </p:sp>
          </p:grpSp>
          <p:sp>
            <p:nvSpPr>
              <p:cNvPr id="14" name="ïŝlïḍê"/>
              <p:cNvSpPr/>
              <p:nvPr/>
            </p:nvSpPr>
            <p:spPr>
              <a:xfrm>
                <a:off x="1166336" y="2313357"/>
                <a:ext cx="4515875" cy="2699819"/>
              </a:xfrm>
              <a:prstGeom prst="rect">
                <a:avLst/>
              </a:prstGeom>
              <a:pattFill prst="pct5">
                <a:fgClr>
                  <a:srgbClr val="E4E6EA"/>
                </a:fgClr>
                <a:bgClr>
                  <a:srgbClr val="ADB5BF"/>
                </a:bgClr>
              </a:pattFill>
              <a:ln w="6350" cap="flat" cmpd="sng" algn="ctr">
                <a:solidFill>
                  <a:schemeClr val="tx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
          <p:nvSpPr>
            <p:cNvPr id="38" name="iṥ1îḍè"/>
            <p:cNvSpPr/>
            <p:nvPr/>
          </p:nvSpPr>
          <p:spPr>
            <a:xfrm>
              <a:off x="6465570" y="3507954"/>
              <a:ext cx="5537200" cy="1080770"/>
            </a:xfrm>
            <a:prstGeom prst="rect">
              <a:avLst/>
            </a:prstGeom>
          </p:spPr>
          <p:txBody>
            <a:bodyPr/>
            <a:lstStyle/>
            <a:p>
              <a:pPr>
                <a:buSzPct val="25000"/>
              </a:pPr>
              <a:r>
                <a:rPr lang="en-US" altLang="zh-CN" sz="4000" b="1" dirty="0">
                  <a:solidFill>
                    <a:srgbClr val="00B0F0"/>
                  </a:solidFill>
                  <a:latin typeface="微软雅黑" panose="020B0503020204020204" pitchFamily="34" charset="-122"/>
                  <a:ea typeface="微软雅黑" panose="020B0503020204020204" pitchFamily="34" charset="-122"/>
                  <a:cs typeface="微软雅黑" panose="020B0503020204020204" pitchFamily="34" charset="-122"/>
                </a:rPr>
                <a:t>04</a:t>
              </a:r>
              <a:r>
                <a:rPr lang="zh-CN" altLang="en-US" sz="4000" b="1" dirty="0">
                  <a:solidFill>
                    <a:srgbClr val="00B0F0"/>
                  </a:solidFill>
                  <a:latin typeface="微软雅黑" panose="020B0503020204020204" pitchFamily="34" charset="-122"/>
                  <a:ea typeface="微软雅黑" panose="020B0503020204020204" pitchFamily="34" charset="-122"/>
                  <a:cs typeface="微软雅黑" panose="020B0503020204020204" pitchFamily="34" charset="-122"/>
                  <a:sym typeface="+mn-lt"/>
                </a:rPr>
                <a:t>隐患排查及治理要求</a:t>
              </a:r>
            </a:p>
          </p:txBody>
        </p:sp>
      </p:gr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199" name="Content Placeholder 2"/>
          <p:cNvSpPr txBox="1"/>
          <p:nvPr/>
        </p:nvSpPr>
        <p:spPr>
          <a:xfrm>
            <a:off x="812751"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一、什么是隐患？</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pic>
        <p:nvPicPr>
          <p:cNvPr id="27" name="图片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13439775" cy="755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图片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63675" y="0"/>
            <a:ext cx="9867900" cy="755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Text Box 4"/>
          <p:cNvSpPr txBox="1">
            <a:spLocks noChangeArrowheads="1"/>
          </p:cNvSpPr>
          <p:nvPr/>
        </p:nvSpPr>
        <p:spPr bwMode="auto">
          <a:xfrm>
            <a:off x="3282950" y="539750"/>
            <a:ext cx="6624638" cy="213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a:spAutoFit/>
          </a:bodyPr>
          <a:lstStyle>
            <a:lvl1pPr eaLnBrk="0" hangingPunct="0">
              <a:tabLst>
                <a:tab pos="596900" algn="l"/>
              </a:tabLst>
              <a:defRPr>
                <a:solidFill>
                  <a:schemeClr val="tx1"/>
                </a:solidFill>
                <a:latin typeface="Calibri" panose="020F0502020204030204" pitchFamily="34" charset="0"/>
              </a:defRPr>
            </a:lvl1pPr>
            <a:lvl2pPr marL="742950" indent="-285750" eaLnBrk="0" hangingPunct="0">
              <a:tabLst>
                <a:tab pos="596900" algn="l"/>
              </a:tabLst>
              <a:defRPr>
                <a:solidFill>
                  <a:schemeClr val="tx1"/>
                </a:solidFill>
                <a:latin typeface="Calibri" panose="020F0502020204030204" pitchFamily="34" charset="0"/>
              </a:defRPr>
            </a:lvl2pPr>
            <a:lvl3pPr marL="1143000" indent="-228600" eaLnBrk="0" hangingPunct="0">
              <a:tabLst>
                <a:tab pos="596900" algn="l"/>
              </a:tabLst>
              <a:defRPr>
                <a:solidFill>
                  <a:schemeClr val="tx1"/>
                </a:solidFill>
                <a:latin typeface="Calibri" panose="020F0502020204030204" pitchFamily="34" charset="0"/>
              </a:defRPr>
            </a:lvl3pPr>
            <a:lvl4pPr marL="1600200" indent="-228600" eaLnBrk="0" hangingPunct="0">
              <a:tabLst>
                <a:tab pos="596900" algn="l"/>
              </a:tabLst>
              <a:defRPr>
                <a:solidFill>
                  <a:schemeClr val="tx1"/>
                </a:solidFill>
                <a:latin typeface="Calibri" panose="020F0502020204030204" pitchFamily="34" charset="0"/>
              </a:defRPr>
            </a:lvl4pPr>
            <a:lvl5pPr marL="2057400" indent="-228600" eaLnBrk="0" hangingPunct="0">
              <a:tabLst>
                <a:tab pos="596900" algn="l"/>
              </a:tabLst>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tabLst>
                <a:tab pos="596900" algn="l"/>
              </a:tabLs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tabLst>
                <a:tab pos="596900" algn="l"/>
              </a:tabLs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tabLst>
                <a:tab pos="596900" algn="l"/>
              </a:tabLs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tabLst>
                <a:tab pos="596900" algn="l"/>
              </a:tabLst>
              <a:defRPr>
                <a:solidFill>
                  <a:schemeClr val="tx1"/>
                </a:solidFill>
                <a:latin typeface="Calibri" panose="020F0502020204030204" pitchFamily="34" charset="0"/>
              </a:defRPr>
            </a:lvl9pPr>
          </a:lstStyle>
          <a:p>
            <a:pPr eaLnBrk="1" hangingPunct="1">
              <a:lnSpc>
                <a:spcPct val="200000"/>
              </a:lnSpc>
              <a:buSzPct val="100000"/>
              <a:buFont typeface="Times New Roman" panose="02020603050405020304" pitchFamily="18" charset="0"/>
              <a:buNone/>
            </a:pPr>
            <a:r>
              <a:rPr lang="zh-CN" altLang="zh-CN" sz="2000" b="1" dirty="0">
                <a:solidFill>
                  <a:schemeClr val="accent1"/>
                </a:solidFill>
                <a:latin typeface="微软雅黑" panose="020B0503020204020204" pitchFamily="34" charset="-122"/>
                <a:ea typeface="微软雅黑" panose="020B0503020204020204" pitchFamily="34" charset="-122"/>
              </a:rPr>
              <a:t>	隐患是指作业场所、设备及设施的</a:t>
            </a:r>
            <a:r>
              <a:rPr lang="zh-CN" altLang="zh-CN" sz="2400" b="1" dirty="0">
                <a:solidFill>
                  <a:srgbClr val="FF0000"/>
                </a:solidFill>
                <a:latin typeface="微软雅黑" panose="020B0503020204020204" pitchFamily="34" charset="-122"/>
                <a:ea typeface="微软雅黑" panose="020B0503020204020204" pitchFamily="34" charset="-122"/>
              </a:rPr>
              <a:t>不安全状态</a:t>
            </a:r>
            <a:r>
              <a:rPr lang="zh-CN" altLang="zh-CN" sz="2000" b="1" dirty="0">
                <a:solidFill>
                  <a:schemeClr val="accent1"/>
                </a:solidFill>
                <a:latin typeface="微软雅黑" panose="020B0503020204020204" pitchFamily="34" charset="-122"/>
                <a:ea typeface="微软雅黑" panose="020B0503020204020204" pitchFamily="34" charset="-122"/>
              </a:rPr>
              <a:t>，或者由于人的</a:t>
            </a:r>
            <a:r>
              <a:rPr lang="zh-CN" altLang="zh-CN" sz="2400" b="1" dirty="0">
                <a:solidFill>
                  <a:srgbClr val="FF0000"/>
                </a:solidFill>
                <a:latin typeface="微软雅黑" panose="020B0503020204020204" pitchFamily="34" charset="-122"/>
                <a:ea typeface="微软雅黑" panose="020B0503020204020204" pitchFamily="34" charset="-122"/>
              </a:rPr>
              <a:t>不安全行为</a:t>
            </a:r>
            <a:r>
              <a:rPr lang="zh-CN" altLang="zh-CN" sz="2000" b="1" dirty="0">
                <a:solidFill>
                  <a:schemeClr val="accent1"/>
                </a:solidFill>
                <a:latin typeface="微软雅黑" panose="020B0503020204020204" pitchFamily="34" charset="-122"/>
                <a:ea typeface="微软雅黑" panose="020B0503020204020204" pitchFamily="34" charset="-122"/>
              </a:rPr>
              <a:t>和</a:t>
            </a:r>
            <a:r>
              <a:rPr lang="zh-CN" altLang="zh-CN" sz="2400" b="1" dirty="0">
                <a:solidFill>
                  <a:srgbClr val="FF0000"/>
                </a:solidFill>
                <a:latin typeface="微软雅黑" panose="020B0503020204020204" pitchFamily="34" charset="-122"/>
                <a:ea typeface="微软雅黑" panose="020B0503020204020204" pitchFamily="34" charset="-122"/>
              </a:rPr>
              <a:t>管理上的缺陷</a:t>
            </a:r>
            <a:r>
              <a:rPr lang="zh-CN" altLang="zh-CN" sz="2000" b="1" dirty="0">
                <a:solidFill>
                  <a:schemeClr val="accent1"/>
                </a:solidFill>
                <a:latin typeface="微软雅黑" panose="020B0503020204020204" pitchFamily="34" charset="-122"/>
                <a:ea typeface="微软雅黑" panose="020B0503020204020204" pitchFamily="34" charset="-122"/>
              </a:rPr>
              <a:t>而可能导致人身伤害或者经济损失的潜在危险。</a:t>
            </a:r>
          </a:p>
        </p:txBody>
      </p:sp>
      <p:sp>
        <p:nvSpPr>
          <p:cNvPr id="30" name="Text Box 5"/>
          <p:cNvSpPr txBox="1">
            <a:spLocks noChangeArrowheads="1"/>
          </p:cNvSpPr>
          <p:nvPr/>
        </p:nvSpPr>
        <p:spPr bwMode="auto">
          <a:xfrm>
            <a:off x="3983038" y="3851275"/>
            <a:ext cx="5222875" cy="623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a:spAutoFit/>
          </a:bodyPr>
          <a:lstStyle>
            <a:lvl1pPr>
              <a:buClr>
                <a:srgbClr val="000000"/>
              </a:buClr>
              <a:buSzPct val="100000"/>
              <a:buFont typeface="Times New Roman" panose="02020603050405020304" pitchFamily="18" charset="0"/>
              <a:defRPr>
                <a:solidFill>
                  <a:schemeClr val="tx1"/>
                </a:solidFill>
                <a:latin typeface="Calibri" panose="020F0502020204030204" pitchFamily="34" charset="0"/>
                <a:ea typeface="宋体" panose="02010600030101010101" pitchFamily="2" charset="-122"/>
              </a:defRPr>
            </a:lvl1pPr>
            <a:lvl2pPr marL="742950" indent="-285750">
              <a:buClr>
                <a:srgbClr val="000000"/>
              </a:buClr>
              <a:buSzPct val="100000"/>
              <a:buFont typeface="Times New Roman" panose="02020603050405020304" pitchFamily="18" charset="0"/>
              <a:defRPr>
                <a:solidFill>
                  <a:schemeClr val="tx1"/>
                </a:solidFill>
                <a:latin typeface="Calibri" panose="020F0502020204030204" pitchFamily="34" charset="0"/>
                <a:ea typeface="宋体" panose="02010600030101010101" pitchFamily="2" charset="-122"/>
              </a:defRPr>
            </a:lvl2pPr>
            <a:lvl3pPr marL="1143000" indent="-228600">
              <a:buClr>
                <a:srgbClr val="000000"/>
              </a:buClr>
              <a:buSzPct val="100000"/>
              <a:buFont typeface="Times New Roman" panose="02020603050405020304" pitchFamily="18" charset="0"/>
              <a:defRPr>
                <a:solidFill>
                  <a:schemeClr val="tx1"/>
                </a:solidFill>
                <a:latin typeface="Calibri" panose="020F0502020204030204" pitchFamily="34" charset="0"/>
                <a:ea typeface="宋体" panose="02010600030101010101" pitchFamily="2" charset="-122"/>
              </a:defRPr>
            </a:lvl3pPr>
            <a:lvl4pPr marL="1600200" indent="-228600">
              <a:buClr>
                <a:srgbClr val="000000"/>
              </a:buClr>
              <a:buSzPct val="100000"/>
              <a:buFont typeface="Times New Roman" panose="02020603050405020304" pitchFamily="18" charset="0"/>
              <a:defRPr>
                <a:solidFill>
                  <a:schemeClr val="tx1"/>
                </a:solidFill>
                <a:latin typeface="Calibri" panose="020F0502020204030204" pitchFamily="34" charset="0"/>
                <a:ea typeface="宋体" panose="02010600030101010101" pitchFamily="2" charset="-122"/>
              </a:defRPr>
            </a:lvl4pPr>
            <a:lvl5pPr marL="2057400" indent="-228600">
              <a:buClr>
                <a:srgbClr val="000000"/>
              </a:buClr>
              <a:buSzPct val="100000"/>
              <a:buFont typeface="Times New Roman" panose="02020603050405020304" pitchFamily="18" charse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Clr>
                <a:srgbClr val="000000"/>
              </a:buClr>
              <a:buSzPct val="100000"/>
              <a:buFont typeface="Times New Roman" panose="02020603050405020304" pitchFamily="18"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Clr>
                <a:srgbClr val="000000"/>
              </a:buClr>
              <a:buSzPct val="100000"/>
              <a:buFont typeface="Times New Roman" panose="02020603050405020304" pitchFamily="18"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Clr>
                <a:srgbClr val="000000"/>
              </a:buClr>
              <a:buSzPct val="100000"/>
              <a:buFont typeface="Times New Roman" panose="02020603050405020304" pitchFamily="18"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Clr>
                <a:srgbClr val="000000"/>
              </a:buClr>
              <a:buSzPct val="100000"/>
              <a:buFont typeface="Times New Roman" panose="02020603050405020304" pitchFamily="18" charset="0"/>
              <a:defRPr>
                <a:solidFill>
                  <a:schemeClr val="tx1"/>
                </a:solidFill>
                <a:latin typeface="Calibri" panose="020F0502020204030204" pitchFamily="34" charset="0"/>
                <a:ea typeface="宋体" panose="02010600030101010101" pitchFamily="2" charset="-122"/>
              </a:defRPr>
            </a:lvl9pPr>
          </a:lstStyle>
          <a:p>
            <a:pPr fontAlgn="auto">
              <a:lnSpc>
                <a:spcPts val="4525"/>
              </a:lnSpc>
              <a:spcBef>
                <a:spcPts val="0"/>
              </a:spcBef>
              <a:spcAft>
                <a:spcPts val="0"/>
              </a:spcAft>
              <a:defRPr/>
            </a:pPr>
            <a:r>
              <a:rPr lang="zh-CN" altLang="zh-CN" sz="4525" dirty="0">
                <a:solidFill>
                  <a:srgbClr val="FF0000"/>
                </a:solidFill>
                <a:latin typeface="幼圆" panose="02010509060101010101" pitchFamily="49" charset="-122"/>
                <a:ea typeface="幼圆" panose="02010509060101010101" pitchFamily="49" charset="-122"/>
              </a:rPr>
              <a:t>隐患排查≠安全检查</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199" name="Content Placeholder 2"/>
          <p:cNvSpPr txBox="1"/>
          <p:nvPr/>
        </p:nvSpPr>
        <p:spPr>
          <a:xfrm>
            <a:off x="812751"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一、什么是隐患？</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5" name="组合 6"/>
          <p:cNvGrpSpPr/>
          <p:nvPr/>
        </p:nvGrpSpPr>
        <p:grpSpPr bwMode="auto">
          <a:xfrm>
            <a:off x="0" y="0"/>
            <a:ext cx="13439775" cy="7559675"/>
            <a:chOff x="0" y="0"/>
            <a:chExt cx="13439774" cy="7559675"/>
          </a:xfrm>
        </p:grpSpPr>
        <p:pic>
          <p:nvPicPr>
            <p:cNvPr id="6" name="图片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7541500" cy="755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图片 5"/>
            <p:cNvPicPr>
              <a:picLocks noChangeAspect="1" noChangeArrowheads="1"/>
            </p:cNvPicPr>
            <p:nvPr/>
          </p:nvPicPr>
          <p:blipFill>
            <a:blip r:embed="rId5">
              <a:extLst>
                <a:ext uri="{28A0092B-C50C-407E-A947-70E740481C1C}">
                  <a14:useLocalDpi xmlns:a14="http://schemas.microsoft.com/office/drawing/2010/main" val="0"/>
                </a:ext>
              </a:extLst>
            </a:blip>
            <a:srcRect l="87280"/>
            <a:stretch>
              <a:fillRect/>
            </a:stretch>
          </p:blipFill>
          <p:spPr bwMode="auto">
            <a:xfrm flipH="1">
              <a:off x="7541499" y="0"/>
              <a:ext cx="5898275" cy="755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ext Box 4"/>
          <p:cNvSpPr txBox="1">
            <a:spLocks noChangeArrowheads="1"/>
          </p:cNvSpPr>
          <p:nvPr/>
        </p:nvSpPr>
        <p:spPr bwMode="auto">
          <a:xfrm>
            <a:off x="6791325" y="2254250"/>
            <a:ext cx="6330950" cy="223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a:spAutoFit/>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ct val="200000"/>
              </a:lnSpc>
              <a:buSzPct val="100000"/>
              <a:buFont typeface="Times New Roman" panose="02020603050405020304" pitchFamily="18" charset="0"/>
              <a:buNone/>
            </a:pPr>
            <a:r>
              <a:rPr lang="zh-CN" altLang="en-US" sz="3200">
                <a:solidFill>
                  <a:srgbClr val="000000"/>
                </a:solidFill>
                <a:latin typeface="微软雅黑" panose="020B0503020204020204" pitchFamily="34" charset="-122"/>
                <a:ea typeface="微软雅黑" panose="020B0503020204020204" pitchFamily="34" charset="-122"/>
              </a:rPr>
              <a:t>下</a:t>
            </a:r>
            <a:r>
              <a:rPr lang="zh-CN" altLang="zh-CN" sz="3200">
                <a:solidFill>
                  <a:srgbClr val="000000"/>
                </a:solidFill>
                <a:latin typeface="微软雅黑" panose="020B0503020204020204" pitchFamily="34" charset="-122"/>
                <a:ea typeface="微软雅黑" panose="020B0503020204020204" pitchFamily="34" charset="-122"/>
              </a:rPr>
              <a:t>图中有约</a:t>
            </a:r>
            <a:r>
              <a:rPr lang="zh-CN" altLang="zh-CN" sz="4400" b="1">
                <a:solidFill>
                  <a:srgbClr val="FF0000"/>
                </a:solidFill>
                <a:latin typeface="微软雅黑" panose="020B0503020204020204" pitchFamily="34" charset="-122"/>
                <a:ea typeface="微软雅黑" panose="020B0503020204020204" pitchFamily="34" charset="-122"/>
              </a:rPr>
              <a:t>100项</a:t>
            </a:r>
            <a:r>
              <a:rPr lang="zh-CN" altLang="zh-CN" sz="3200">
                <a:solidFill>
                  <a:srgbClr val="000000"/>
                </a:solidFill>
                <a:latin typeface="微软雅黑" panose="020B0503020204020204" pitchFamily="34" charset="-122"/>
                <a:ea typeface="微软雅黑" panose="020B0503020204020204" pitchFamily="34" charset="-122"/>
              </a:rPr>
              <a:t>的事故隐患，你能够分辨出多少项？</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333375" y="1446871"/>
            <a:ext cx="12192000" cy="4710850"/>
            <a:chOff x="0" y="2147149"/>
            <a:chExt cx="12192000" cy="4710850"/>
          </a:xfrm>
        </p:grpSpPr>
        <p:sp>
          <p:nvSpPr>
            <p:cNvPr id="10" name="iṥḻíḋe"/>
            <p:cNvSpPr/>
            <p:nvPr/>
          </p:nvSpPr>
          <p:spPr bwMode="auto">
            <a:xfrm>
              <a:off x="0" y="4866467"/>
              <a:ext cx="12192000" cy="1991532"/>
            </a:xfrm>
            <a:custGeom>
              <a:avLst/>
              <a:gdLst>
                <a:gd name="connsiteX0" fmla="*/ 0 w 12192000"/>
                <a:gd name="connsiteY0" fmla="*/ 0 h 2750949"/>
                <a:gd name="connsiteX1" fmla="*/ 12192000 w 12192000"/>
                <a:gd name="connsiteY1" fmla="*/ 0 h 2750949"/>
                <a:gd name="connsiteX2" fmla="*/ 12192000 w 12192000"/>
                <a:gd name="connsiteY2" fmla="*/ 2750949 h 2750949"/>
                <a:gd name="connsiteX3" fmla="*/ 0 w 12192000"/>
                <a:gd name="connsiteY3" fmla="*/ 2750949 h 2750949"/>
                <a:gd name="connsiteX4" fmla="*/ 0 w 12192000"/>
                <a:gd name="connsiteY4" fmla="*/ 0 h 2750949"/>
                <a:gd name="connsiteX0-1" fmla="*/ 0 w 12192000"/>
                <a:gd name="connsiteY0-2" fmla="*/ 30997 h 2781946"/>
                <a:gd name="connsiteX1-3" fmla="*/ 3130658 w 12192000"/>
                <a:gd name="connsiteY1-4" fmla="*/ 0 h 2781946"/>
                <a:gd name="connsiteX2-5" fmla="*/ 12192000 w 12192000"/>
                <a:gd name="connsiteY2-6" fmla="*/ 30997 h 2781946"/>
                <a:gd name="connsiteX3-7" fmla="*/ 12192000 w 12192000"/>
                <a:gd name="connsiteY3-8" fmla="*/ 2781946 h 2781946"/>
                <a:gd name="connsiteX4-9" fmla="*/ 0 w 12192000"/>
                <a:gd name="connsiteY4-10" fmla="*/ 2781946 h 2781946"/>
                <a:gd name="connsiteX5" fmla="*/ 0 w 12192000"/>
                <a:gd name="connsiteY5" fmla="*/ 30997 h 2781946"/>
                <a:gd name="connsiteX0-11" fmla="*/ 0 w 12192000"/>
                <a:gd name="connsiteY0-12" fmla="*/ 790414 h 3541363"/>
                <a:gd name="connsiteX1-13" fmla="*/ 3115160 w 12192000"/>
                <a:gd name="connsiteY1-14" fmla="*/ 0 h 3541363"/>
                <a:gd name="connsiteX2-15" fmla="*/ 12192000 w 12192000"/>
                <a:gd name="connsiteY2-16" fmla="*/ 790414 h 3541363"/>
                <a:gd name="connsiteX3-17" fmla="*/ 12192000 w 12192000"/>
                <a:gd name="connsiteY3-18" fmla="*/ 3541363 h 3541363"/>
                <a:gd name="connsiteX4-19" fmla="*/ 0 w 12192000"/>
                <a:gd name="connsiteY4-20" fmla="*/ 3541363 h 3541363"/>
                <a:gd name="connsiteX5-21" fmla="*/ 0 w 12192000"/>
                <a:gd name="connsiteY5-22" fmla="*/ 790414 h 3541363"/>
                <a:gd name="connsiteX0-23" fmla="*/ 0 w 12192000"/>
                <a:gd name="connsiteY0-24" fmla="*/ 1645817 h 4396766"/>
                <a:gd name="connsiteX1-25" fmla="*/ 3549112 w 12192000"/>
                <a:gd name="connsiteY1-26" fmla="*/ 0 h 4396766"/>
                <a:gd name="connsiteX2-27" fmla="*/ 12192000 w 12192000"/>
                <a:gd name="connsiteY2-28" fmla="*/ 1645817 h 4396766"/>
                <a:gd name="connsiteX3-29" fmla="*/ 12192000 w 12192000"/>
                <a:gd name="connsiteY3-30" fmla="*/ 4396766 h 4396766"/>
                <a:gd name="connsiteX4-31" fmla="*/ 0 w 12192000"/>
                <a:gd name="connsiteY4-32" fmla="*/ 4396766 h 4396766"/>
                <a:gd name="connsiteX5-33" fmla="*/ 0 w 12192000"/>
                <a:gd name="connsiteY5-34" fmla="*/ 1645817 h 439676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Lst>
              <a:rect l="l" t="t" r="r" b="b"/>
              <a:pathLst>
                <a:path w="12192000" h="4396766">
                  <a:moveTo>
                    <a:pt x="0" y="1645817"/>
                  </a:moveTo>
                  <a:lnTo>
                    <a:pt x="3549112" y="0"/>
                  </a:lnTo>
                  <a:lnTo>
                    <a:pt x="12192000" y="1645817"/>
                  </a:lnTo>
                  <a:lnTo>
                    <a:pt x="12192000" y="4396766"/>
                  </a:lnTo>
                  <a:lnTo>
                    <a:pt x="0" y="4396766"/>
                  </a:lnTo>
                  <a:lnTo>
                    <a:pt x="0" y="1645817"/>
                  </a:lnTo>
                  <a:close/>
                </a:path>
              </a:pathLst>
            </a:custGeom>
            <a:pattFill prst="wdDnDiag">
              <a:fgClr>
                <a:schemeClr val="bg1">
                  <a:lumMod val="95000"/>
                </a:schemeClr>
              </a:fgClr>
              <a:bgClr>
                <a:schemeClr val="bg1"/>
              </a:bgClr>
            </a:patt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a:bodyPr>
            <a:lstStyle/>
            <a:p>
              <a:pPr algn="ctr" defTabSz="913765"/>
              <a:endParaRPr lang="zh-CN" altLang="en-US" sz="2000" b="1">
                <a:solidFill>
                  <a:schemeClr val="bg1"/>
                </a:solidFill>
              </a:endParaRPr>
            </a:p>
          </p:txBody>
        </p:sp>
        <p:grpSp>
          <p:nvGrpSpPr>
            <p:cNvPr id="11" name="íŝļïḍe"/>
            <p:cNvGrpSpPr/>
            <p:nvPr/>
          </p:nvGrpSpPr>
          <p:grpSpPr>
            <a:xfrm>
              <a:off x="976363" y="2147149"/>
              <a:ext cx="5859098" cy="3239755"/>
              <a:chOff x="503602" y="2132856"/>
              <a:chExt cx="5859098" cy="3239755"/>
            </a:xfrm>
          </p:grpSpPr>
          <p:grpSp>
            <p:nvGrpSpPr>
              <p:cNvPr id="12" name="iśliḋé"/>
              <p:cNvGrpSpPr/>
              <p:nvPr/>
            </p:nvGrpSpPr>
            <p:grpSpPr>
              <a:xfrm>
                <a:off x="503602" y="5249691"/>
                <a:ext cx="5859098" cy="122920"/>
                <a:chOff x="-1348120" y="5777968"/>
                <a:chExt cx="9361040" cy="187524"/>
              </a:xfrm>
            </p:grpSpPr>
            <p:sp>
              <p:nvSpPr>
                <p:cNvPr id="20" name="îṩ1ídê"/>
                <p:cNvSpPr/>
                <p:nvPr/>
              </p:nvSpPr>
              <p:spPr>
                <a:xfrm flipV="1">
                  <a:off x="-1348120" y="5928916"/>
                  <a:ext cx="9361040" cy="36576"/>
                </a:xfrm>
                <a:prstGeom prst="trapezoid">
                  <a:avLst>
                    <a:gd name="adj" fmla="val 814192"/>
                  </a:avLst>
                </a:prstGeom>
                <a:solidFill>
                  <a:srgbClr val="80808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a:p>
              </p:txBody>
            </p:sp>
            <p:sp>
              <p:nvSpPr>
                <p:cNvPr id="21" name="íṩľîḑè"/>
                <p:cNvSpPr/>
                <p:nvPr/>
              </p:nvSpPr>
              <p:spPr>
                <a:xfrm>
                  <a:off x="-1348120" y="5777968"/>
                  <a:ext cx="9361040" cy="151090"/>
                </a:xfrm>
                <a:prstGeom prst="rect">
                  <a:avLst/>
                </a:prstGeom>
                <a:solidFill>
                  <a:srgbClr val="DDDDDD"/>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a:p>
              </p:txBody>
            </p:sp>
          </p:grpSp>
          <p:grpSp>
            <p:nvGrpSpPr>
              <p:cNvPr id="13" name="íś1îḋé"/>
              <p:cNvGrpSpPr/>
              <p:nvPr/>
            </p:nvGrpSpPr>
            <p:grpSpPr>
              <a:xfrm>
                <a:off x="1002671" y="2132856"/>
                <a:ext cx="4860960" cy="3080807"/>
                <a:chOff x="-375492" y="1139528"/>
                <a:chExt cx="7415785" cy="4700016"/>
              </a:xfrm>
            </p:grpSpPr>
            <p:grpSp>
              <p:nvGrpSpPr>
                <p:cNvPr id="15" name="î$lïḑe"/>
                <p:cNvGrpSpPr/>
                <p:nvPr/>
              </p:nvGrpSpPr>
              <p:grpSpPr>
                <a:xfrm>
                  <a:off x="-375492" y="1139528"/>
                  <a:ext cx="7415785" cy="4700016"/>
                  <a:chOff x="-375492" y="1139528"/>
                  <a:chExt cx="7415785" cy="4700016"/>
                </a:xfrm>
              </p:grpSpPr>
              <p:sp>
                <p:nvSpPr>
                  <p:cNvPr id="17" name="íšḷíďê"/>
                  <p:cNvSpPr/>
                  <p:nvPr/>
                </p:nvSpPr>
                <p:spPr>
                  <a:xfrm>
                    <a:off x="-375492" y="1139528"/>
                    <a:ext cx="7415784" cy="4700016"/>
                  </a:xfrm>
                  <a:custGeom>
                    <a:avLst/>
                    <a:gdLst>
                      <a:gd name="connsiteX0" fmla="*/ 224028 w 7415784"/>
                      <a:gd name="connsiteY0" fmla="*/ 269748 h 4700016"/>
                      <a:gd name="connsiteX1" fmla="*/ 224028 w 7415784"/>
                      <a:gd name="connsiteY1" fmla="*/ 4430268 h 4700016"/>
                      <a:gd name="connsiteX2" fmla="*/ 7191756 w 7415784"/>
                      <a:gd name="connsiteY2" fmla="*/ 4430268 h 4700016"/>
                      <a:gd name="connsiteX3" fmla="*/ 7191756 w 7415784"/>
                      <a:gd name="connsiteY3" fmla="*/ 269748 h 4700016"/>
                      <a:gd name="connsiteX4" fmla="*/ 266867 w 7415784"/>
                      <a:gd name="connsiteY4" fmla="*/ 0 h 4700016"/>
                      <a:gd name="connsiteX5" fmla="*/ 7148917 w 7415784"/>
                      <a:gd name="connsiteY5" fmla="*/ 0 h 4700016"/>
                      <a:gd name="connsiteX6" fmla="*/ 7415784 w 7415784"/>
                      <a:gd name="connsiteY6" fmla="*/ 266867 h 4700016"/>
                      <a:gd name="connsiteX7" fmla="*/ 7415784 w 7415784"/>
                      <a:gd name="connsiteY7" fmla="*/ 4433149 h 4700016"/>
                      <a:gd name="connsiteX8" fmla="*/ 7148917 w 7415784"/>
                      <a:gd name="connsiteY8" fmla="*/ 4700016 h 4700016"/>
                      <a:gd name="connsiteX9" fmla="*/ 266867 w 7415784"/>
                      <a:gd name="connsiteY9" fmla="*/ 4700016 h 4700016"/>
                      <a:gd name="connsiteX10" fmla="*/ 0 w 7415784"/>
                      <a:gd name="connsiteY10" fmla="*/ 4433149 h 4700016"/>
                      <a:gd name="connsiteX11" fmla="*/ 0 w 7415784"/>
                      <a:gd name="connsiteY11" fmla="*/ 266867 h 4700016"/>
                      <a:gd name="connsiteX12" fmla="*/ 266867 w 7415784"/>
                      <a:gd name="connsiteY12" fmla="*/ 0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5784" h="4700016">
                        <a:moveTo>
                          <a:pt x="224028" y="269748"/>
                        </a:moveTo>
                        <a:lnTo>
                          <a:pt x="224028" y="4430268"/>
                        </a:lnTo>
                        <a:lnTo>
                          <a:pt x="7191756" y="4430268"/>
                        </a:lnTo>
                        <a:lnTo>
                          <a:pt x="7191756" y="269748"/>
                        </a:lnTo>
                        <a:close/>
                        <a:moveTo>
                          <a:pt x="266867" y="0"/>
                        </a:moveTo>
                        <a:lnTo>
                          <a:pt x="7148917" y="0"/>
                        </a:lnTo>
                        <a:cubicBezTo>
                          <a:pt x="7296304" y="0"/>
                          <a:pt x="7415784" y="119480"/>
                          <a:pt x="7415784" y="266867"/>
                        </a:cubicBezTo>
                        <a:lnTo>
                          <a:pt x="7415784" y="4433149"/>
                        </a:lnTo>
                        <a:cubicBezTo>
                          <a:pt x="7415784" y="4580536"/>
                          <a:pt x="7296304" y="4700016"/>
                          <a:pt x="7148917" y="4700016"/>
                        </a:cubicBezTo>
                        <a:lnTo>
                          <a:pt x="266867" y="4700016"/>
                        </a:lnTo>
                        <a:cubicBezTo>
                          <a:pt x="119480" y="4700016"/>
                          <a:pt x="0" y="4580536"/>
                          <a:pt x="0" y="4433149"/>
                        </a:cubicBezTo>
                        <a:lnTo>
                          <a:pt x="0" y="266867"/>
                        </a:lnTo>
                        <a:cubicBezTo>
                          <a:pt x="0" y="119480"/>
                          <a:pt x="119480" y="0"/>
                          <a:pt x="266867" y="0"/>
                        </a:cubicBezTo>
                        <a:close/>
                      </a:path>
                    </a:pathLst>
                  </a:cu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a:p>
                </p:txBody>
              </p:sp>
              <p:sp>
                <p:nvSpPr>
                  <p:cNvPr id="18" name="îSḷíḑè"/>
                  <p:cNvSpPr/>
                  <p:nvPr/>
                </p:nvSpPr>
                <p:spPr>
                  <a:xfrm>
                    <a:off x="-358011" y="1160080"/>
                    <a:ext cx="7380820" cy="4658913"/>
                  </a:xfrm>
                  <a:custGeom>
                    <a:avLst/>
                    <a:gdLst>
                      <a:gd name="connsiteX0" fmla="*/ 252028 w 7380820"/>
                      <a:gd name="connsiteY0" fmla="*/ 295230 h 4658912"/>
                      <a:gd name="connsiteX1" fmla="*/ 252028 w 7380820"/>
                      <a:gd name="connsiteY1" fmla="*/ 4363682 h 4658912"/>
                      <a:gd name="connsiteX2" fmla="*/ 7128792 w 7380820"/>
                      <a:gd name="connsiteY2" fmla="*/ 4363682 h 4658912"/>
                      <a:gd name="connsiteX3" fmla="*/ 7128792 w 7380820"/>
                      <a:gd name="connsiteY3" fmla="*/ 295230 h 4658912"/>
                      <a:gd name="connsiteX4" fmla="*/ 264533 w 7380820"/>
                      <a:gd name="connsiteY4" fmla="*/ 0 h 4658912"/>
                      <a:gd name="connsiteX5" fmla="*/ 7116287 w 7380820"/>
                      <a:gd name="connsiteY5" fmla="*/ 0 h 4658912"/>
                      <a:gd name="connsiteX6" fmla="*/ 7380820 w 7380820"/>
                      <a:gd name="connsiteY6" fmla="*/ 264533 h 4658912"/>
                      <a:gd name="connsiteX7" fmla="*/ 7380820 w 7380820"/>
                      <a:gd name="connsiteY7" fmla="*/ 4394379 h 4658912"/>
                      <a:gd name="connsiteX8" fmla="*/ 7116287 w 7380820"/>
                      <a:gd name="connsiteY8" fmla="*/ 4658912 h 4658912"/>
                      <a:gd name="connsiteX9" fmla="*/ 264533 w 7380820"/>
                      <a:gd name="connsiteY9" fmla="*/ 4658912 h 4658912"/>
                      <a:gd name="connsiteX10" fmla="*/ 0 w 7380820"/>
                      <a:gd name="connsiteY10" fmla="*/ 4394379 h 4658912"/>
                      <a:gd name="connsiteX11" fmla="*/ 0 w 7380820"/>
                      <a:gd name="connsiteY11" fmla="*/ 264533 h 4658912"/>
                      <a:gd name="connsiteX12" fmla="*/ 264533 w 7380820"/>
                      <a:gd name="connsiteY12" fmla="*/ 0 h 465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0820" h="4658912">
                        <a:moveTo>
                          <a:pt x="252028" y="295230"/>
                        </a:moveTo>
                        <a:lnTo>
                          <a:pt x="252028" y="4363682"/>
                        </a:lnTo>
                        <a:lnTo>
                          <a:pt x="7128792" y="4363682"/>
                        </a:lnTo>
                        <a:lnTo>
                          <a:pt x="7128792" y="295230"/>
                        </a:lnTo>
                        <a:close/>
                        <a:moveTo>
                          <a:pt x="264533" y="0"/>
                        </a:moveTo>
                        <a:lnTo>
                          <a:pt x="7116287" y="0"/>
                        </a:lnTo>
                        <a:cubicBezTo>
                          <a:pt x="7262385" y="0"/>
                          <a:pt x="7380820" y="118435"/>
                          <a:pt x="7380820" y="264533"/>
                        </a:cubicBezTo>
                        <a:lnTo>
                          <a:pt x="7380820" y="4394379"/>
                        </a:lnTo>
                        <a:cubicBezTo>
                          <a:pt x="7380820" y="4540477"/>
                          <a:pt x="7262385" y="4658912"/>
                          <a:pt x="7116287" y="4658912"/>
                        </a:cubicBezTo>
                        <a:lnTo>
                          <a:pt x="264533" y="4658912"/>
                        </a:lnTo>
                        <a:cubicBezTo>
                          <a:pt x="118435" y="4658912"/>
                          <a:pt x="0" y="4540477"/>
                          <a:pt x="0" y="4394379"/>
                        </a:cubicBezTo>
                        <a:lnTo>
                          <a:pt x="0" y="264533"/>
                        </a:lnTo>
                        <a:cubicBezTo>
                          <a:pt x="0" y="118435"/>
                          <a:pt x="118435" y="0"/>
                          <a:pt x="264533" y="0"/>
                        </a:cubicBezTo>
                        <a:close/>
                      </a:path>
                    </a:pathLst>
                  </a:cu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dirty="0"/>
                  </a:p>
                </p:txBody>
              </p:sp>
              <p:sp>
                <p:nvSpPr>
                  <p:cNvPr id="19" name="ïŝļiḑê" hidden="1"/>
                  <p:cNvSpPr/>
                  <p:nvPr/>
                </p:nvSpPr>
                <p:spPr>
                  <a:xfrm>
                    <a:off x="4509683" y="1139528"/>
                    <a:ext cx="2530610" cy="4700016"/>
                  </a:xfrm>
                  <a:custGeom>
                    <a:avLst/>
                    <a:gdLst>
                      <a:gd name="connsiteX0" fmla="*/ 0 w 2530610"/>
                      <a:gd name="connsiteY0" fmla="*/ 0 h 4700016"/>
                      <a:gd name="connsiteX1" fmla="*/ 2263743 w 2530610"/>
                      <a:gd name="connsiteY1" fmla="*/ 0 h 4700016"/>
                      <a:gd name="connsiteX2" fmla="*/ 2530610 w 2530610"/>
                      <a:gd name="connsiteY2" fmla="*/ 266867 h 4700016"/>
                      <a:gd name="connsiteX3" fmla="*/ 2530610 w 2530610"/>
                      <a:gd name="connsiteY3" fmla="*/ 4433149 h 4700016"/>
                      <a:gd name="connsiteX4" fmla="*/ 2263743 w 2530610"/>
                      <a:gd name="connsiteY4" fmla="*/ 4700016 h 4700016"/>
                      <a:gd name="connsiteX5" fmla="*/ 1961175 w 2530610"/>
                      <a:gd name="connsiteY5" fmla="*/ 4700016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0610" h="4700016">
                        <a:moveTo>
                          <a:pt x="0" y="0"/>
                        </a:moveTo>
                        <a:lnTo>
                          <a:pt x="2263743" y="0"/>
                        </a:lnTo>
                        <a:cubicBezTo>
                          <a:pt x="2411130" y="0"/>
                          <a:pt x="2530610" y="119480"/>
                          <a:pt x="2530610" y="266867"/>
                        </a:cubicBezTo>
                        <a:lnTo>
                          <a:pt x="2530610" y="4433149"/>
                        </a:lnTo>
                        <a:cubicBezTo>
                          <a:pt x="2530610" y="4580536"/>
                          <a:pt x="2411130" y="4700016"/>
                          <a:pt x="2263743" y="4700016"/>
                        </a:cubicBezTo>
                        <a:lnTo>
                          <a:pt x="1961175" y="4700016"/>
                        </a:lnTo>
                        <a:close/>
                      </a:path>
                    </a:pathLst>
                  </a:custGeom>
                  <a:gradFill>
                    <a:gsLst>
                      <a:gs pos="0">
                        <a:srgbClr val="FFFFFF">
                          <a:alpha val="30000"/>
                        </a:srgbClr>
                      </a:gs>
                      <a:gs pos="100000">
                        <a:srgbClr val="FFFFFF">
                          <a:alpha val="0"/>
                        </a:srgbClr>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dirty="0"/>
                  </a:p>
                </p:txBody>
              </p:sp>
            </p:grpSp>
            <p:sp>
              <p:nvSpPr>
                <p:cNvPr id="16" name="íşḻîḓé"/>
                <p:cNvSpPr/>
                <p:nvPr/>
              </p:nvSpPr>
              <p:spPr>
                <a:xfrm>
                  <a:off x="3260392" y="1241052"/>
                  <a:ext cx="144016" cy="144016"/>
                </a:xfrm>
                <a:prstGeom prst="ellipse">
                  <a:avLst/>
                </a:prstGeom>
                <a:gradFill flip="none" rotWithShape="1">
                  <a:gsLst>
                    <a:gs pos="17000">
                      <a:schemeClr val="tx1"/>
                    </a:gs>
                    <a:gs pos="34000">
                      <a:srgbClr val="000000">
                        <a:lumMod val="84000"/>
                        <a:lumOff val="16000"/>
                      </a:srgbClr>
                    </a:gs>
                    <a:gs pos="100000">
                      <a:schemeClr val="bg1">
                        <a:lumMod val="50000"/>
                        <a:lumOff val="5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90"/>
                </a:p>
              </p:txBody>
            </p:sp>
          </p:grpSp>
          <p:sp>
            <p:nvSpPr>
              <p:cNvPr id="14" name="ïŝlïḍê"/>
              <p:cNvSpPr/>
              <p:nvPr/>
            </p:nvSpPr>
            <p:spPr>
              <a:xfrm>
                <a:off x="1166336" y="2313357"/>
                <a:ext cx="4515875" cy="2699819"/>
              </a:xfrm>
              <a:prstGeom prst="rect">
                <a:avLst/>
              </a:prstGeom>
              <a:pattFill prst="pct5">
                <a:fgClr>
                  <a:srgbClr val="E4E6EA"/>
                </a:fgClr>
                <a:bgClr>
                  <a:srgbClr val="ADB5BF"/>
                </a:bgClr>
              </a:pattFill>
              <a:ln w="6350" cap="flat" cmpd="sng" algn="ctr">
                <a:solidFill>
                  <a:schemeClr val="tx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
          <p:nvSpPr>
            <p:cNvPr id="38" name="iṥ1îḍè"/>
            <p:cNvSpPr/>
            <p:nvPr/>
          </p:nvSpPr>
          <p:spPr>
            <a:xfrm>
              <a:off x="6465570" y="3507954"/>
              <a:ext cx="5537200" cy="1080770"/>
            </a:xfrm>
            <a:prstGeom prst="rect">
              <a:avLst/>
            </a:prstGeom>
          </p:spPr>
          <p:txBody>
            <a:bodyPr/>
            <a:lstStyle/>
            <a:p>
              <a:pPr>
                <a:buSzPct val="25000"/>
              </a:pPr>
              <a:r>
                <a:rPr lang="en-US" altLang="zh-CN" sz="4000" b="1" dirty="0">
                  <a:solidFill>
                    <a:srgbClr val="00B0F0"/>
                  </a:solidFill>
                  <a:latin typeface="微软雅黑" panose="020B0503020204020204" pitchFamily="34" charset="-122"/>
                  <a:ea typeface="微软雅黑" panose="020B0503020204020204" pitchFamily="34" charset="-122"/>
                  <a:cs typeface="微软雅黑" panose="020B0503020204020204" pitchFamily="34" charset="-122"/>
                </a:rPr>
                <a:t>02</a:t>
              </a:r>
              <a:r>
                <a:rPr lang="zh-CN" altLang="en-US" sz="4000" b="1" dirty="0">
                  <a:solidFill>
                    <a:srgbClr val="00B0F0"/>
                  </a:solidFill>
                  <a:latin typeface="微软雅黑" panose="020B0503020204020204" pitchFamily="34" charset="-122"/>
                  <a:ea typeface="微软雅黑" panose="020B0503020204020204" pitchFamily="34" charset="-122"/>
                  <a:cs typeface="微软雅黑" panose="020B0503020204020204" pitchFamily="34" charset="-122"/>
                  <a:sym typeface="+mn-lt"/>
                </a:rPr>
                <a:t>安全生产月活动主题</a:t>
              </a:r>
            </a:p>
          </p:txBody>
        </p:sp>
      </p:gr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199" name="Content Placeholder 2"/>
          <p:cNvSpPr txBox="1"/>
          <p:nvPr/>
        </p:nvSpPr>
        <p:spPr>
          <a:xfrm>
            <a:off x="812751"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一、什么是隐患？</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pic>
        <p:nvPicPr>
          <p:cNvPr id="5" name="Picture 3" descr="6487419801405404554609.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44688" y="922338"/>
            <a:ext cx="9528175" cy="624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199" name="Content Placeholder 2"/>
          <p:cNvSpPr txBox="1"/>
          <p:nvPr/>
        </p:nvSpPr>
        <p:spPr>
          <a:xfrm>
            <a:off x="812751" y="159941"/>
            <a:ext cx="4176464"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四、隐患排查及治理要求</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pic>
        <p:nvPicPr>
          <p:cNvPr id="5" name="图片 6"/>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0" y="677565"/>
            <a:ext cx="12858750" cy="6404318"/>
          </a:xfrm>
          <a:prstGeom prst="rect">
            <a:avLst/>
          </a:prstGeom>
          <a:solidFill>
            <a:srgbClr val="DADFE3"/>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6" name="MH_Text_4"/>
          <p:cNvSpPr/>
          <p:nvPr>
            <p:custDataLst>
              <p:tags r:id="rId3"/>
            </p:custDataLst>
          </p:nvPr>
        </p:nvSpPr>
        <p:spPr>
          <a:xfrm>
            <a:off x="8580438" y="2266950"/>
            <a:ext cx="1819275" cy="1552575"/>
          </a:xfrm>
          <a:custGeom>
            <a:avLst/>
            <a:gdLst>
              <a:gd name="connsiteX0" fmla="*/ 252028 w 1728192"/>
              <a:gd name="connsiteY0" fmla="*/ 1368152 h 1473820"/>
              <a:gd name="connsiteX1" fmla="*/ 252028 w 1728192"/>
              <a:gd name="connsiteY1" fmla="*/ 1473820 h 1473820"/>
              <a:gd name="connsiteX2" fmla="*/ 0 w 1728192"/>
              <a:gd name="connsiteY2" fmla="*/ 864096 h 1473820"/>
              <a:gd name="connsiteX3" fmla="*/ 864096 w 1728192"/>
              <a:gd name="connsiteY3" fmla="*/ 0 h 1473820"/>
              <a:gd name="connsiteX4" fmla="*/ 1728192 w 1728192"/>
              <a:gd name="connsiteY4" fmla="*/ 864096 h 1473820"/>
              <a:gd name="connsiteX5" fmla="*/ 1476164 w 1728192"/>
              <a:gd name="connsiteY5" fmla="*/ 1473820 h 1473820"/>
              <a:gd name="connsiteX6" fmla="*/ 1476164 w 1728192"/>
              <a:gd name="connsiteY6" fmla="*/ 1368152 h 1473820"/>
              <a:gd name="connsiteX7" fmla="*/ 343468 w 1728192"/>
              <a:gd name="connsiteY7" fmla="*/ 1459592 h 1473820"/>
              <a:gd name="-1" fmla="*/ 252028 w 1728192"/>
              <a:gd name="-2" fmla="*/ 1473820 h 1473820"/>
              <a:gd name="-3" fmla="*/ 0 w 1728192"/>
              <a:gd name="-4" fmla="*/ 864096 h 1473820"/>
              <a:gd name="-5" fmla="*/ 864096 w 1728192"/>
              <a:gd name="-6" fmla="*/ 0 h 1473820"/>
              <a:gd name="-7" fmla="*/ 1728192 w 1728192"/>
              <a:gd name="-8" fmla="*/ 864096 h 1473820"/>
              <a:gd name="-9" fmla="*/ 1476164 w 1728192"/>
              <a:gd name="-10" fmla="*/ 1473820 h 1473820"/>
              <a:gd name="-11" fmla="*/ 1476164 w 1728192"/>
              <a:gd name="-12" fmla="*/ 1368152 h 1473820"/>
              <a:gd name="-13" fmla="*/ 343468 w 1728192"/>
              <a:gd name="-14" fmla="*/ 1459592 h 1473820"/>
              <a:gd name="-15" fmla="*/ 252028 w 1728192"/>
              <a:gd name="-16" fmla="*/ 1473820 h 1473820"/>
              <a:gd name="-17" fmla="*/ 0 w 1728192"/>
              <a:gd name="-18" fmla="*/ 864096 h 1473820"/>
              <a:gd name="-19" fmla="*/ 864096 w 1728192"/>
              <a:gd name="-20" fmla="*/ 0 h 1473820"/>
              <a:gd name="-21" fmla="*/ 1728192 w 1728192"/>
              <a:gd name="-22" fmla="*/ 864096 h 1473820"/>
              <a:gd name="-23" fmla="*/ 1476164 w 1728192"/>
              <a:gd name="-24" fmla="*/ 1473820 h 1473820"/>
              <a:gd name="-25" fmla="*/ 1476164 w 1728192"/>
              <a:gd name="-26" fmla="*/ 1368152 h 1473820"/>
              <a:gd name="-27" fmla="*/ 252028 w 1728192"/>
              <a:gd name="-28" fmla="*/ 1473820 h 1473820"/>
              <a:gd name="-29" fmla="*/ 0 w 1728192"/>
              <a:gd name="-30" fmla="*/ 864096 h 1473820"/>
              <a:gd name="-31" fmla="*/ 864096 w 1728192"/>
              <a:gd name="-32" fmla="*/ 0 h 1473820"/>
              <a:gd name="-33" fmla="*/ 1728192 w 1728192"/>
              <a:gd name="-34" fmla="*/ 864096 h 1473820"/>
              <a:gd name="-35" fmla="*/ 1476164 w 1728192"/>
              <a:gd name="-36" fmla="*/ 1473820 h 1473820"/>
            </a:gdLst>
            <a:ahLst/>
            <a:cxnLst>
              <a:cxn ang="0">
                <a:pos x="-27" y="-28"/>
              </a:cxn>
              <a:cxn ang="0">
                <a:pos x="-29" y="-30"/>
              </a:cxn>
              <a:cxn ang="0">
                <a:pos x="-31" y="-32"/>
              </a:cxn>
              <a:cxn ang="0">
                <a:pos x="-33" y="-34"/>
              </a:cxn>
              <a:cxn ang="0">
                <a:pos x="-35" y="-36"/>
              </a:cxn>
            </a:cxnLst>
            <a:rect l="l" t="t" r="r" b="b"/>
            <a:pathLst>
              <a:path w="1728192" h="1473820">
                <a:moveTo>
                  <a:pt x="252028" y="1473820"/>
                </a:moveTo>
                <a:cubicBezTo>
                  <a:pt x="96235" y="1317654"/>
                  <a:pt x="0" y="1102113"/>
                  <a:pt x="0" y="864096"/>
                </a:cubicBezTo>
                <a:cubicBezTo>
                  <a:pt x="0" y="386869"/>
                  <a:pt x="386869" y="0"/>
                  <a:pt x="864096" y="0"/>
                </a:cubicBezTo>
                <a:cubicBezTo>
                  <a:pt x="1341323" y="0"/>
                  <a:pt x="1728192" y="386869"/>
                  <a:pt x="1728192" y="864096"/>
                </a:cubicBezTo>
                <a:cubicBezTo>
                  <a:pt x="1728192" y="1102113"/>
                  <a:pt x="1631958" y="1317654"/>
                  <a:pt x="1476164" y="1473820"/>
                </a:cubicBezTo>
              </a:path>
            </a:pathLst>
          </a:custGeom>
          <a:noFill/>
          <a:ln w="38100">
            <a:solidFill>
              <a:srgbClr val="F2881B"/>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tIns="198417"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defRPr/>
            </a:pPr>
            <a:r>
              <a:rPr lang="zh-CN" altLang="en-US" sz="2800" b="1" dirty="0">
                <a:solidFill>
                  <a:schemeClr val="tx1"/>
                </a:solidFill>
                <a:ea typeface="微软雅黑" panose="020B0503020204020204" pitchFamily="34" charset="-122"/>
              </a:rPr>
              <a:t>三超</a:t>
            </a:r>
            <a:endParaRPr lang="da-DK" altLang="zh-CN" sz="2800" b="1" dirty="0">
              <a:solidFill>
                <a:schemeClr val="tx1"/>
              </a:solidFill>
              <a:ea typeface="微软雅黑" panose="020B0503020204020204" pitchFamily="34" charset="-122"/>
            </a:endParaRPr>
          </a:p>
        </p:txBody>
      </p:sp>
      <p:sp>
        <p:nvSpPr>
          <p:cNvPr id="7" name="MH_Text_2"/>
          <p:cNvSpPr/>
          <p:nvPr>
            <p:custDataLst>
              <p:tags r:id="rId4"/>
            </p:custDataLst>
          </p:nvPr>
        </p:nvSpPr>
        <p:spPr>
          <a:xfrm>
            <a:off x="2832100" y="2266950"/>
            <a:ext cx="1820863" cy="1550988"/>
          </a:xfrm>
          <a:custGeom>
            <a:avLst/>
            <a:gdLst>
              <a:gd name="connsiteX0" fmla="*/ 252028 w 1728192"/>
              <a:gd name="connsiteY0" fmla="*/ 1368152 h 1473820"/>
              <a:gd name="connsiteX1" fmla="*/ 252028 w 1728192"/>
              <a:gd name="connsiteY1" fmla="*/ 1473820 h 1473820"/>
              <a:gd name="connsiteX2" fmla="*/ 0 w 1728192"/>
              <a:gd name="connsiteY2" fmla="*/ 864096 h 1473820"/>
              <a:gd name="connsiteX3" fmla="*/ 864096 w 1728192"/>
              <a:gd name="connsiteY3" fmla="*/ 0 h 1473820"/>
              <a:gd name="connsiteX4" fmla="*/ 1728192 w 1728192"/>
              <a:gd name="connsiteY4" fmla="*/ 864096 h 1473820"/>
              <a:gd name="connsiteX5" fmla="*/ 1476164 w 1728192"/>
              <a:gd name="connsiteY5" fmla="*/ 1473820 h 1473820"/>
              <a:gd name="connsiteX6" fmla="*/ 1476164 w 1728192"/>
              <a:gd name="connsiteY6" fmla="*/ 1368152 h 1473820"/>
              <a:gd name="connsiteX7" fmla="*/ 343468 w 1728192"/>
              <a:gd name="connsiteY7" fmla="*/ 1459592 h 1473820"/>
              <a:gd name="-1" fmla="*/ 252028 w 1728192"/>
              <a:gd name="-2" fmla="*/ 1473820 h 1473820"/>
              <a:gd name="-3" fmla="*/ 0 w 1728192"/>
              <a:gd name="-4" fmla="*/ 864096 h 1473820"/>
              <a:gd name="-5" fmla="*/ 864096 w 1728192"/>
              <a:gd name="-6" fmla="*/ 0 h 1473820"/>
              <a:gd name="-7" fmla="*/ 1728192 w 1728192"/>
              <a:gd name="-8" fmla="*/ 864096 h 1473820"/>
              <a:gd name="-9" fmla="*/ 1476164 w 1728192"/>
              <a:gd name="-10" fmla="*/ 1473820 h 1473820"/>
              <a:gd name="-11" fmla="*/ 1476164 w 1728192"/>
              <a:gd name="-12" fmla="*/ 1368152 h 1473820"/>
              <a:gd name="-13" fmla="*/ 343468 w 1728192"/>
              <a:gd name="-14" fmla="*/ 1459592 h 1473820"/>
              <a:gd name="-15" fmla="*/ 252028 w 1728192"/>
              <a:gd name="-16" fmla="*/ 1473820 h 1473820"/>
              <a:gd name="-17" fmla="*/ 0 w 1728192"/>
              <a:gd name="-18" fmla="*/ 864096 h 1473820"/>
              <a:gd name="-19" fmla="*/ 864096 w 1728192"/>
              <a:gd name="-20" fmla="*/ 0 h 1473820"/>
              <a:gd name="-21" fmla="*/ 1728192 w 1728192"/>
              <a:gd name="-22" fmla="*/ 864096 h 1473820"/>
              <a:gd name="-23" fmla="*/ 1476164 w 1728192"/>
              <a:gd name="-24" fmla="*/ 1473820 h 1473820"/>
              <a:gd name="-25" fmla="*/ 1476164 w 1728192"/>
              <a:gd name="-26" fmla="*/ 1368152 h 1473820"/>
              <a:gd name="-27" fmla="*/ 252028 w 1728192"/>
              <a:gd name="-28" fmla="*/ 1473820 h 1473820"/>
              <a:gd name="-29" fmla="*/ 0 w 1728192"/>
              <a:gd name="-30" fmla="*/ 864096 h 1473820"/>
              <a:gd name="-31" fmla="*/ 864096 w 1728192"/>
              <a:gd name="-32" fmla="*/ 0 h 1473820"/>
              <a:gd name="-33" fmla="*/ 1728192 w 1728192"/>
              <a:gd name="-34" fmla="*/ 864096 h 1473820"/>
              <a:gd name="-35" fmla="*/ 1476164 w 1728192"/>
              <a:gd name="-36" fmla="*/ 1473820 h 1473820"/>
            </a:gdLst>
            <a:ahLst/>
            <a:cxnLst>
              <a:cxn ang="0">
                <a:pos x="-27" y="-28"/>
              </a:cxn>
              <a:cxn ang="0">
                <a:pos x="-29" y="-30"/>
              </a:cxn>
              <a:cxn ang="0">
                <a:pos x="-31" y="-32"/>
              </a:cxn>
              <a:cxn ang="0">
                <a:pos x="-33" y="-34"/>
              </a:cxn>
              <a:cxn ang="0">
                <a:pos x="-35" y="-36"/>
              </a:cxn>
            </a:cxnLst>
            <a:rect l="l" t="t" r="r" b="b"/>
            <a:pathLst>
              <a:path w="1728192" h="1473820">
                <a:moveTo>
                  <a:pt x="252028" y="1473820"/>
                </a:moveTo>
                <a:cubicBezTo>
                  <a:pt x="96235" y="1317654"/>
                  <a:pt x="0" y="1102113"/>
                  <a:pt x="0" y="864096"/>
                </a:cubicBezTo>
                <a:cubicBezTo>
                  <a:pt x="0" y="386869"/>
                  <a:pt x="386869" y="0"/>
                  <a:pt x="864096" y="0"/>
                </a:cubicBezTo>
                <a:cubicBezTo>
                  <a:pt x="1341323" y="0"/>
                  <a:pt x="1728192" y="386869"/>
                  <a:pt x="1728192" y="864096"/>
                </a:cubicBezTo>
                <a:cubicBezTo>
                  <a:pt x="1728192" y="1102113"/>
                  <a:pt x="1631958" y="1317654"/>
                  <a:pt x="1476164" y="1473820"/>
                </a:cubicBezTo>
              </a:path>
            </a:pathLst>
          </a:custGeom>
          <a:noFill/>
          <a:ln w="38100">
            <a:solidFill>
              <a:srgbClr val="1C9FD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tIns="198417"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defRPr/>
            </a:pPr>
            <a:r>
              <a:rPr lang="zh-CN" altLang="en-US" sz="2800" b="1" dirty="0">
                <a:solidFill>
                  <a:schemeClr val="tx1"/>
                </a:solidFill>
                <a:ea typeface="微软雅黑" panose="020B0503020204020204" pitchFamily="34" charset="-122"/>
              </a:rPr>
              <a:t>三违</a:t>
            </a:r>
            <a:endParaRPr lang="da-DK" altLang="zh-CN" sz="2800" b="1" dirty="0">
              <a:solidFill>
                <a:schemeClr val="tx1"/>
              </a:solidFill>
              <a:ea typeface="微软雅黑" panose="020B0503020204020204" pitchFamily="34" charset="-122"/>
            </a:endParaRPr>
          </a:p>
        </p:txBody>
      </p:sp>
      <p:sp>
        <p:nvSpPr>
          <p:cNvPr id="8" name="MH_SubTitle_2"/>
          <p:cNvSpPr>
            <a:spLocks noChangeArrowheads="1"/>
          </p:cNvSpPr>
          <p:nvPr>
            <p:custDataLst>
              <p:tags r:id="rId5"/>
            </p:custDataLst>
          </p:nvPr>
        </p:nvSpPr>
        <p:spPr bwMode="auto">
          <a:xfrm>
            <a:off x="2978150" y="3883025"/>
            <a:ext cx="1528763" cy="1984375"/>
          </a:xfrm>
          <a:prstGeom prst="roundRect">
            <a:avLst>
              <a:gd name="adj" fmla="val 10917"/>
            </a:avLst>
          </a:prstGeom>
          <a:solidFill>
            <a:srgbClr val="1FA0D4"/>
          </a:solidFill>
          <a:ln>
            <a:noFill/>
          </a:ln>
          <a:extLst>
            <a:ext uri="{91240B29-F687-4F45-9708-019B960494DF}">
              <a14:hiddenLine xmlns:a14="http://schemas.microsoft.com/office/drawing/2010/main" w="9525">
                <a:solidFill>
                  <a:srgbClr val="000000"/>
                </a:solidFill>
                <a:round/>
              </a14:hiddenLine>
            </a:ext>
          </a:extLst>
        </p:spPr>
        <p:txBody>
          <a:bodyPr lIns="39683" tIns="39683" rIns="39683" bIns="39683" anchor="ctr"/>
          <a:lstStyle>
            <a:lvl1pPr>
              <a:defRPr>
                <a:solidFill>
                  <a:schemeClr val="tx1"/>
                </a:solidFill>
                <a:latin typeface="等线" pitchFamily="2" charset="-122"/>
                <a:ea typeface="等线" pitchFamily="2" charset="-122"/>
              </a:defRPr>
            </a:lvl1pPr>
            <a:lvl2pPr marL="742950" indent="-285750">
              <a:defRPr>
                <a:solidFill>
                  <a:schemeClr val="tx1"/>
                </a:solidFill>
                <a:latin typeface="等线" pitchFamily="2" charset="-122"/>
                <a:ea typeface="等线" pitchFamily="2" charset="-122"/>
              </a:defRPr>
            </a:lvl2pPr>
            <a:lvl3pPr marL="1143000" indent="-228600">
              <a:defRPr>
                <a:solidFill>
                  <a:schemeClr val="tx1"/>
                </a:solidFill>
                <a:latin typeface="等线" pitchFamily="2" charset="-122"/>
                <a:ea typeface="等线" pitchFamily="2" charset="-122"/>
              </a:defRPr>
            </a:lvl3pPr>
            <a:lvl4pPr marL="1600200" indent="-228600">
              <a:defRPr>
                <a:solidFill>
                  <a:schemeClr val="tx1"/>
                </a:solidFill>
                <a:latin typeface="等线" pitchFamily="2" charset="-122"/>
                <a:ea typeface="等线" pitchFamily="2" charset="-122"/>
              </a:defRPr>
            </a:lvl4pPr>
            <a:lvl5pPr marL="2057400" indent="-228600">
              <a:defRPr>
                <a:solidFill>
                  <a:schemeClr val="tx1"/>
                </a:solidFill>
                <a:latin typeface="等线" pitchFamily="2" charset="-122"/>
                <a:ea typeface="等线" pitchFamily="2" charset="-122"/>
              </a:defRPr>
            </a:lvl5pPr>
            <a:lvl6pPr marL="2514600" indent="-228600" eaLnBrk="0" fontAlgn="base" hangingPunct="0">
              <a:spcBef>
                <a:spcPct val="0"/>
              </a:spcBef>
              <a:spcAft>
                <a:spcPct val="0"/>
              </a:spcAft>
              <a:defRPr>
                <a:solidFill>
                  <a:schemeClr val="tx1"/>
                </a:solidFill>
                <a:latin typeface="等线" pitchFamily="2" charset="-122"/>
                <a:ea typeface="等线" pitchFamily="2" charset="-122"/>
              </a:defRPr>
            </a:lvl6pPr>
            <a:lvl7pPr marL="2971800" indent="-228600" eaLnBrk="0" fontAlgn="base" hangingPunct="0">
              <a:spcBef>
                <a:spcPct val="0"/>
              </a:spcBef>
              <a:spcAft>
                <a:spcPct val="0"/>
              </a:spcAft>
              <a:defRPr>
                <a:solidFill>
                  <a:schemeClr val="tx1"/>
                </a:solidFill>
                <a:latin typeface="等线" pitchFamily="2" charset="-122"/>
                <a:ea typeface="等线" pitchFamily="2" charset="-122"/>
              </a:defRPr>
            </a:lvl7pPr>
            <a:lvl8pPr marL="3429000" indent="-228600" eaLnBrk="0" fontAlgn="base" hangingPunct="0">
              <a:spcBef>
                <a:spcPct val="0"/>
              </a:spcBef>
              <a:spcAft>
                <a:spcPct val="0"/>
              </a:spcAft>
              <a:defRPr>
                <a:solidFill>
                  <a:schemeClr val="tx1"/>
                </a:solidFill>
                <a:latin typeface="等线" pitchFamily="2" charset="-122"/>
                <a:ea typeface="等线" pitchFamily="2" charset="-122"/>
              </a:defRPr>
            </a:lvl8pPr>
            <a:lvl9pPr marL="3886200" indent="-228600" eaLnBrk="0" fontAlgn="base" hangingPunct="0">
              <a:spcBef>
                <a:spcPct val="0"/>
              </a:spcBef>
              <a:spcAft>
                <a:spcPct val="0"/>
              </a:spcAft>
              <a:defRPr>
                <a:solidFill>
                  <a:schemeClr val="tx1"/>
                </a:solidFill>
                <a:latin typeface="等线" pitchFamily="2" charset="-122"/>
                <a:ea typeface="等线" pitchFamily="2" charset="-122"/>
              </a:defRPr>
            </a:lvl9pPr>
          </a:lstStyle>
          <a:p>
            <a:pPr algn="ctr">
              <a:lnSpc>
                <a:spcPct val="130000"/>
              </a:lnSpc>
              <a:buFontTx/>
              <a:buNone/>
              <a:defRPr/>
            </a:pPr>
            <a:endParaRPr lang="zh-CN" altLang="en-US" sz="2205" dirty="0">
              <a:solidFill>
                <a:srgbClr val="FFFFFF"/>
              </a:solidFill>
              <a:latin typeface="Calibri" panose="020F0502020204030204" pitchFamily="34" charset="0"/>
              <a:ea typeface="微软雅黑" panose="020B0503020204020204" pitchFamily="34" charset="-122"/>
            </a:endParaRPr>
          </a:p>
        </p:txBody>
      </p:sp>
      <p:sp>
        <p:nvSpPr>
          <p:cNvPr id="9" name="MH_Text_3"/>
          <p:cNvSpPr/>
          <p:nvPr>
            <p:custDataLst>
              <p:tags r:id="rId6"/>
            </p:custDataLst>
          </p:nvPr>
        </p:nvSpPr>
        <p:spPr>
          <a:xfrm>
            <a:off x="5511800" y="2266950"/>
            <a:ext cx="1820863" cy="1552575"/>
          </a:xfrm>
          <a:custGeom>
            <a:avLst/>
            <a:gdLst>
              <a:gd name="connsiteX0" fmla="*/ 252028 w 1728192"/>
              <a:gd name="connsiteY0" fmla="*/ 1368152 h 1473820"/>
              <a:gd name="connsiteX1" fmla="*/ 252028 w 1728192"/>
              <a:gd name="connsiteY1" fmla="*/ 1473820 h 1473820"/>
              <a:gd name="connsiteX2" fmla="*/ 0 w 1728192"/>
              <a:gd name="connsiteY2" fmla="*/ 864096 h 1473820"/>
              <a:gd name="connsiteX3" fmla="*/ 864096 w 1728192"/>
              <a:gd name="connsiteY3" fmla="*/ 0 h 1473820"/>
              <a:gd name="connsiteX4" fmla="*/ 1728192 w 1728192"/>
              <a:gd name="connsiteY4" fmla="*/ 864096 h 1473820"/>
              <a:gd name="connsiteX5" fmla="*/ 1476164 w 1728192"/>
              <a:gd name="connsiteY5" fmla="*/ 1473820 h 1473820"/>
              <a:gd name="connsiteX6" fmla="*/ 1476164 w 1728192"/>
              <a:gd name="connsiteY6" fmla="*/ 1368152 h 1473820"/>
              <a:gd name="connsiteX7" fmla="*/ 343468 w 1728192"/>
              <a:gd name="connsiteY7" fmla="*/ 1459592 h 1473820"/>
              <a:gd name="-1" fmla="*/ 252028 w 1728192"/>
              <a:gd name="-2" fmla="*/ 1473820 h 1473820"/>
              <a:gd name="-3" fmla="*/ 0 w 1728192"/>
              <a:gd name="-4" fmla="*/ 864096 h 1473820"/>
              <a:gd name="-5" fmla="*/ 864096 w 1728192"/>
              <a:gd name="-6" fmla="*/ 0 h 1473820"/>
              <a:gd name="-7" fmla="*/ 1728192 w 1728192"/>
              <a:gd name="-8" fmla="*/ 864096 h 1473820"/>
              <a:gd name="-9" fmla="*/ 1476164 w 1728192"/>
              <a:gd name="-10" fmla="*/ 1473820 h 1473820"/>
              <a:gd name="-11" fmla="*/ 1476164 w 1728192"/>
              <a:gd name="-12" fmla="*/ 1368152 h 1473820"/>
              <a:gd name="-13" fmla="*/ 343468 w 1728192"/>
              <a:gd name="-14" fmla="*/ 1459592 h 1473820"/>
              <a:gd name="-15" fmla="*/ 252028 w 1728192"/>
              <a:gd name="-16" fmla="*/ 1473820 h 1473820"/>
              <a:gd name="-17" fmla="*/ 0 w 1728192"/>
              <a:gd name="-18" fmla="*/ 864096 h 1473820"/>
              <a:gd name="-19" fmla="*/ 864096 w 1728192"/>
              <a:gd name="-20" fmla="*/ 0 h 1473820"/>
              <a:gd name="-21" fmla="*/ 1728192 w 1728192"/>
              <a:gd name="-22" fmla="*/ 864096 h 1473820"/>
              <a:gd name="-23" fmla="*/ 1476164 w 1728192"/>
              <a:gd name="-24" fmla="*/ 1473820 h 1473820"/>
              <a:gd name="-25" fmla="*/ 1476164 w 1728192"/>
              <a:gd name="-26" fmla="*/ 1368152 h 1473820"/>
              <a:gd name="-27" fmla="*/ 252028 w 1728192"/>
              <a:gd name="-28" fmla="*/ 1473820 h 1473820"/>
              <a:gd name="-29" fmla="*/ 0 w 1728192"/>
              <a:gd name="-30" fmla="*/ 864096 h 1473820"/>
              <a:gd name="-31" fmla="*/ 864096 w 1728192"/>
              <a:gd name="-32" fmla="*/ 0 h 1473820"/>
              <a:gd name="-33" fmla="*/ 1728192 w 1728192"/>
              <a:gd name="-34" fmla="*/ 864096 h 1473820"/>
              <a:gd name="-35" fmla="*/ 1476164 w 1728192"/>
              <a:gd name="-36" fmla="*/ 1473820 h 1473820"/>
            </a:gdLst>
            <a:ahLst/>
            <a:cxnLst>
              <a:cxn ang="0">
                <a:pos x="-27" y="-28"/>
              </a:cxn>
              <a:cxn ang="0">
                <a:pos x="-29" y="-30"/>
              </a:cxn>
              <a:cxn ang="0">
                <a:pos x="-31" y="-32"/>
              </a:cxn>
              <a:cxn ang="0">
                <a:pos x="-33" y="-34"/>
              </a:cxn>
              <a:cxn ang="0">
                <a:pos x="-35" y="-36"/>
              </a:cxn>
            </a:cxnLst>
            <a:rect l="l" t="t" r="r" b="b"/>
            <a:pathLst>
              <a:path w="1728192" h="1473820">
                <a:moveTo>
                  <a:pt x="252028" y="1473820"/>
                </a:moveTo>
                <a:cubicBezTo>
                  <a:pt x="96235" y="1317654"/>
                  <a:pt x="0" y="1102113"/>
                  <a:pt x="0" y="864096"/>
                </a:cubicBezTo>
                <a:cubicBezTo>
                  <a:pt x="0" y="386869"/>
                  <a:pt x="386869" y="0"/>
                  <a:pt x="864096" y="0"/>
                </a:cubicBezTo>
                <a:cubicBezTo>
                  <a:pt x="1341323" y="0"/>
                  <a:pt x="1728192" y="386869"/>
                  <a:pt x="1728192" y="864096"/>
                </a:cubicBezTo>
                <a:cubicBezTo>
                  <a:pt x="1728192" y="1102113"/>
                  <a:pt x="1631958" y="1317654"/>
                  <a:pt x="1476164" y="1473820"/>
                </a:cubicBezTo>
              </a:path>
            </a:pathLst>
          </a:custGeom>
          <a:noFill/>
          <a:ln w="38100">
            <a:solidFill>
              <a:srgbClr val="77A33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tIns="198417"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buFontTx/>
              <a:buNone/>
              <a:defRPr/>
            </a:pPr>
            <a:r>
              <a:rPr lang="zh-CN" altLang="en-US" sz="2800" b="1" dirty="0">
                <a:solidFill>
                  <a:schemeClr val="tx1"/>
                </a:solidFill>
                <a:ea typeface="微软雅黑" panose="020B0503020204020204" pitchFamily="34" charset="-122"/>
              </a:rPr>
              <a:t>三非</a:t>
            </a:r>
            <a:endParaRPr lang="da-DK" altLang="zh-CN" sz="2800" b="1" dirty="0">
              <a:solidFill>
                <a:schemeClr val="tx1"/>
              </a:solidFill>
              <a:ea typeface="微软雅黑" panose="020B0503020204020204" pitchFamily="34" charset="-122"/>
            </a:endParaRPr>
          </a:p>
        </p:txBody>
      </p:sp>
      <p:sp>
        <p:nvSpPr>
          <p:cNvPr id="10" name="MH_SubTitle_3"/>
          <p:cNvSpPr>
            <a:spLocks noChangeArrowheads="1"/>
          </p:cNvSpPr>
          <p:nvPr>
            <p:custDataLst>
              <p:tags r:id="rId7"/>
            </p:custDataLst>
          </p:nvPr>
        </p:nvSpPr>
        <p:spPr bwMode="auto">
          <a:xfrm>
            <a:off x="5559425" y="3884613"/>
            <a:ext cx="1724025" cy="1982787"/>
          </a:xfrm>
          <a:prstGeom prst="roundRect">
            <a:avLst>
              <a:gd name="adj" fmla="val 10917"/>
            </a:avLst>
          </a:prstGeom>
          <a:solidFill>
            <a:srgbClr val="77A430"/>
          </a:solidFill>
          <a:ln>
            <a:noFill/>
          </a:ln>
          <a:extLst>
            <a:ext uri="{91240B29-F687-4F45-9708-019B960494DF}">
              <a14:hiddenLine xmlns:a14="http://schemas.microsoft.com/office/drawing/2010/main" w="9525">
                <a:solidFill>
                  <a:srgbClr val="000000"/>
                </a:solidFill>
                <a:round/>
              </a14:hiddenLine>
            </a:ext>
          </a:extLst>
        </p:spPr>
        <p:txBody>
          <a:bodyPr lIns="39683" tIns="39683" rIns="39683" bIns="39683" anchor="ctr"/>
          <a:lstStyle>
            <a:lvl1pPr>
              <a:defRPr>
                <a:solidFill>
                  <a:schemeClr val="tx1"/>
                </a:solidFill>
                <a:latin typeface="等线" pitchFamily="2" charset="-122"/>
                <a:ea typeface="等线" pitchFamily="2" charset="-122"/>
              </a:defRPr>
            </a:lvl1pPr>
            <a:lvl2pPr marL="742950" indent="-285750">
              <a:defRPr>
                <a:solidFill>
                  <a:schemeClr val="tx1"/>
                </a:solidFill>
                <a:latin typeface="等线" pitchFamily="2" charset="-122"/>
                <a:ea typeface="等线" pitchFamily="2" charset="-122"/>
              </a:defRPr>
            </a:lvl2pPr>
            <a:lvl3pPr marL="1143000" indent="-228600">
              <a:defRPr>
                <a:solidFill>
                  <a:schemeClr val="tx1"/>
                </a:solidFill>
                <a:latin typeface="等线" pitchFamily="2" charset="-122"/>
                <a:ea typeface="等线" pitchFamily="2" charset="-122"/>
              </a:defRPr>
            </a:lvl3pPr>
            <a:lvl4pPr marL="1600200" indent="-228600">
              <a:defRPr>
                <a:solidFill>
                  <a:schemeClr val="tx1"/>
                </a:solidFill>
                <a:latin typeface="等线" pitchFamily="2" charset="-122"/>
                <a:ea typeface="等线" pitchFamily="2" charset="-122"/>
              </a:defRPr>
            </a:lvl4pPr>
            <a:lvl5pPr marL="2057400" indent="-228600">
              <a:defRPr>
                <a:solidFill>
                  <a:schemeClr val="tx1"/>
                </a:solidFill>
                <a:latin typeface="等线" pitchFamily="2" charset="-122"/>
                <a:ea typeface="等线" pitchFamily="2" charset="-122"/>
              </a:defRPr>
            </a:lvl5pPr>
            <a:lvl6pPr marL="2514600" indent="-228600" eaLnBrk="0" fontAlgn="base" hangingPunct="0">
              <a:spcBef>
                <a:spcPct val="0"/>
              </a:spcBef>
              <a:spcAft>
                <a:spcPct val="0"/>
              </a:spcAft>
              <a:defRPr>
                <a:solidFill>
                  <a:schemeClr val="tx1"/>
                </a:solidFill>
                <a:latin typeface="等线" pitchFamily="2" charset="-122"/>
                <a:ea typeface="等线" pitchFamily="2" charset="-122"/>
              </a:defRPr>
            </a:lvl6pPr>
            <a:lvl7pPr marL="2971800" indent="-228600" eaLnBrk="0" fontAlgn="base" hangingPunct="0">
              <a:spcBef>
                <a:spcPct val="0"/>
              </a:spcBef>
              <a:spcAft>
                <a:spcPct val="0"/>
              </a:spcAft>
              <a:defRPr>
                <a:solidFill>
                  <a:schemeClr val="tx1"/>
                </a:solidFill>
                <a:latin typeface="等线" pitchFamily="2" charset="-122"/>
                <a:ea typeface="等线" pitchFamily="2" charset="-122"/>
              </a:defRPr>
            </a:lvl7pPr>
            <a:lvl8pPr marL="3429000" indent="-228600" eaLnBrk="0" fontAlgn="base" hangingPunct="0">
              <a:spcBef>
                <a:spcPct val="0"/>
              </a:spcBef>
              <a:spcAft>
                <a:spcPct val="0"/>
              </a:spcAft>
              <a:defRPr>
                <a:solidFill>
                  <a:schemeClr val="tx1"/>
                </a:solidFill>
                <a:latin typeface="等线" pitchFamily="2" charset="-122"/>
                <a:ea typeface="等线" pitchFamily="2" charset="-122"/>
              </a:defRPr>
            </a:lvl8pPr>
            <a:lvl9pPr marL="3886200" indent="-228600" eaLnBrk="0" fontAlgn="base" hangingPunct="0">
              <a:spcBef>
                <a:spcPct val="0"/>
              </a:spcBef>
              <a:spcAft>
                <a:spcPct val="0"/>
              </a:spcAft>
              <a:defRPr>
                <a:solidFill>
                  <a:schemeClr val="tx1"/>
                </a:solidFill>
                <a:latin typeface="等线" pitchFamily="2" charset="-122"/>
                <a:ea typeface="等线" pitchFamily="2" charset="-122"/>
              </a:defRPr>
            </a:lvl9pPr>
          </a:lstStyle>
          <a:p>
            <a:pPr algn="ctr">
              <a:lnSpc>
                <a:spcPct val="130000"/>
              </a:lnSpc>
              <a:buFontTx/>
              <a:buNone/>
              <a:defRPr/>
            </a:pPr>
            <a:endParaRPr lang="zh-CN" altLang="en-US" sz="2205" dirty="0">
              <a:solidFill>
                <a:srgbClr val="FFFFFF"/>
              </a:solidFill>
              <a:latin typeface="Calibri" panose="020F0502020204030204" pitchFamily="34" charset="0"/>
              <a:ea typeface="微软雅黑" panose="020B0503020204020204" pitchFamily="34" charset="-122"/>
            </a:endParaRPr>
          </a:p>
        </p:txBody>
      </p:sp>
      <p:sp>
        <p:nvSpPr>
          <p:cNvPr id="11" name="矩形 7"/>
          <p:cNvSpPr>
            <a:spLocks noChangeArrowheads="1"/>
          </p:cNvSpPr>
          <p:nvPr/>
        </p:nvSpPr>
        <p:spPr bwMode="auto">
          <a:xfrm>
            <a:off x="2879725" y="4367213"/>
            <a:ext cx="172402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eaLnBrk="0" hangingPunct="0"/>
            <a:r>
              <a:rPr lang="zh-CN" altLang="en-US" sz="2000" b="1" dirty="0">
                <a:solidFill>
                  <a:schemeClr val="bg1"/>
                </a:solidFill>
                <a:latin typeface="等线 Light" pitchFamily="2" charset="-122"/>
                <a:ea typeface="等线 Light" pitchFamily="2" charset="-122"/>
              </a:rPr>
              <a:t>违章指挥</a:t>
            </a:r>
            <a:endParaRPr lang="en-US" altLang="zh-CN" sz="2000" b="1" dirty="0">
              <a:solidFill>
                <a:schemeClr val="bg1"/>
              </a:solidFill>
              <a:latin typeface="等线 Light" pitchFamily="2" charset="-122"/>
              <a:ea typeface="等线 Light" pitchFamily="2" charset="-122"/>
            </a:endParaRPr>
          </a:p>
          <a:p>
            <a:pPr algn="ctr" eaLnBrk="0" hangingPunct="0"/>
            <a:r>
              <a:rPr lang="zh-CN" altLang="en-US" sz="2000" b="1" dirty="0">
                <a:solidFill>
                  <a:schemeClr val="bg1"/>
                </a:solidFill>
                <a:latin typeface="等线 Light" pitchFamily="2" charset="-122"/>
                <a:ea typeface="等线 Light" pitchFamily="2" charset="-122"/>
              </a:rPr>
              <a:t>违章作业</a:t>
            </a:r>
            <a:endParaRPr lang="en-US" altLang="zh-CN" sz="2000" b="1" dirty="0">
              <a:solidFill>
                <a:schemeClr val="bg1"/>
              </a:solidFill>
              <a:latin typeface="等线 Light" pitchFamily="2" charset="-122"/>
              <a:ea typeface="等线 Light" pitchFamily="2" charset="-122"/>
            </a:endParaRPr>
          </a:p>
          <a:p>
            <a:pPr algn="ctr" eaLnBrk="0" hangingPunct="0"/>
            <a:r>
              <a:rPr lang="zh-CN" altLang="en-US" sz="2000" b="1" dirty="0">
                <a:solidFill>
                  <a:schemeClr val="bg1"/>
                </a:solidFill>
                <a:latin typeface="等线 Light" pitchFamily="2" charset="-122"/>
                <a:ea typeface="等线 Light" pitchFamily="2" charset="-122"/>
              </a:rPr>
              <a:t>违反劳动纪律</a:t>
            </a:r>
          </a:p>
        </p:txBody>
      </p:sp>
      <p:sp>
        <p:nvSpPr>
          <p:cNvPr id="12" name="MH_SubTitle_4"/>
          <p:cNvSpPr>
            <a:spLocks noChangeArrowheads="1"/>
          </p:cNvSpPr>
          <p:nvPr>
            <p:custDataLst>
              <p:tags r:id="rId8"/>
            </p:custDataLst>
          </p:nvPr>
        </p:nvSpPr>
        <p:spPr bwMode="auto">
          <a:xfrm>
            <a:off x="7940675" y="3884613"/>
            <a:ext cx="1525588" cy="1982787"/>
          </a:xfrm>
          <a:prstGeom prst="roundRect">
            <a:avLst>
              <a:gd name="adj" fmla="val 10917"/>
            </a:avLst>
          </a:prstGeom>
          <a:solidFill>
            <a:srgbClr val="F08715"/>
          </a:solidFill>
          <a:ln>
            <a:noFill/>
          </a:ln>
          <a:extLst>
            <a:ext uri="{91240B29-F687-4F45-9708-019B960494DF}">
              <a14:hiddenLine xmlns:a14="http://schemas.microsoft.com/office/drawing/2010/main" w="9525">
                <a:solidFill>
                  <a:srgbClr val="000000"/>
                </a:solidFill>
                <a:round/>
              </a14:hiddenLine>
            </a:ext>
          </a:extLst>
        </p:spPr>
        <p:txBody>
          <a:bodyPr lIns="39683" tIns="39683" rIns="39683" bIns="39683" anchor="ctr"/>
          <a:lstStyle>
            <a:lvl1pPr>
              <a:defRPr>
                <a:solidFill>
                  <a:schemeClr val="tx1"/>
                </a:solidFill>
                <a:latin typeface="等线" pitchFamily="2" charset="-122"/>
                <a:ea typeface="等线" pitchFamily="2" charset="-122"/>
              </a:defRPr>
            </a:lvl1pPr>
            <a:lvl2pPr marL="742950" indent="-285750">
              <a:defRPr>
                <a:solidFill>
                  <a:schemeClr val="tx1"/>
                </a:solidFill>
                <a:latin typeface="等线" pitchFamily="2" charset="-122"/>
                <a:ea typeface="等线" pitchFamily="2" charset="-122"/>
              </a:defRPr>
            </a:lvl2pPr>
            <a:lvl3pPr marL="1143000" indent="-228600">
              <a:defRPr>
                <a:solidFill>
                  <a:schemeClr val="tx1"/>
                </a:solidFill>
                <a:latin typeface="等线" pitchFamily="2" charset="-122"/>
                <a:ea typeface="等线" pitchFamily="2" charset="-122"/>
              </a:defRPr>
            </a:lvl3pPr>
            <a:lvl4pPr marL="1600200" indent="-228600">
              <a:defRPr>
                <a:solidFill>
                  <a:schemeClr val="tx1"/>
                </a:solidFill>
                <a:latin typeface="等线" pitchFamily="2" charset="-122"/>
                <a:ea typeface="等线" pitchFamily="2" charset="-122"/>
              </a:defRPr>
            </a:lvl4pPr>
            <a:lvl5pPr marL="2057400" indent="-228600">
              <a:defRPr>
                <a:solidFill>
                  <a:schemeClr val="tx1"/>
                </a:solidFill>
                <a:latin typeface="等线" pitchFamily="2" charset="-122"/>
                <a:ea typeface="等线" pitchFamily="2" charset="-122"/>
              </a:defRPr>
            </a:lvl5pPr>
            <a:lvl6pPr marL="2514600" indent="-228600" eaLnBrk="0" fontAlgn="base" hangingPunct="0">
              <a:spcBef>
                <a:spcPct val="0"/>
              </a:spcBef>
              <a:spcAft>
                <a:spcPct val="0"/>
              </a:spcAft>
              <a:defRPr>
                <a:solidFill>
                  <a:schemeClr val="tx1"/>
                </a:solidFill>
                <a:latin typeface="等线" pitchFamily="2" charset="-122"/>
                <a:ea typeface="等线" pitchFamily="2" charset="-122"/>
              </a:defRPr>
            </a:lvl6pPr>
            <a:lvl7pPr marL="2971800" indent="-228600" eaLnBrk="0" fontAlgn="base" hangingPunct="0">
              <a:spcBef>
                <a:spcPct val="0"/>
              </a:spcBef>
              <a:spcAft>
                <a:spcPct val="0"/>
              </a:spcAft>
              <a:defRPr>
                <a:solidFill>
                  <a:schemeClr val="tx1"/>
                </a:solidFill>
                <a:latin typeface="等线" pitchFamily="2" charset="-122"/>
                <a:ea typeface="等线" pitchFamily="2" charset="-122"/>
              </a:defRPr>
            </a:lvl7pPr>
            <a:lvl8pPr marL="3429000" indent="-228600" eaLnBrk="0" fontAlgn="base" hangingPunct="0">
              <a:spcBef>
                <a:spcPct val="0"/>
              </a:spcBef>
              <a:spcAft>
                <a:spcPct val="0"/>
              </a:spcAft>
              <a:defRPr>
                <a:solidFill>
                  <a:schemeClr val="tx1"/>
                </a:solidFill>
                <a:latin typeface="等线" pitchFamily="2" charset="-122"/>
                <a:ea typeface="等线" pitchFamily="2" charset="-122"/>
              </a:defRPr>
            </a:lvl8pPr>
            <a:lvl9pPr marL="3886200" indent="-228600" eaLnBrk="0" fontAlgn="base" hangingPunct="0">
              <a:spcBef>
                <a:spcPct val="0"/>
              </a:spcBef>
              <a:spcAft>
                <a:spcPct val="0"/>
              </a:spcAft>
              <a:defRPr>
                <a:solidFill>
                  <a:schemeClr val="tx1"/>
                </a:solidFill>
                <a:latin typeface="等线" pitchFamily="2" charset="-122"/>
                <a:ea typeface="等线" pitchFamily="2" charset="-122"/>
              </a:defRPr>
            </a:lvl9pPr>
          </a:lstStyle>
          <a:p>
            <a:pPr algn="ctr">
              <a:lnSpc>
                <a:spcPct val="130000"/>
              </a:lnSpc>
              <a:buFontTx/>
              <a:buNone/>
              <a:defRPr/>
            </a:pPr>
            <a:endParaRPr lang="zh-CN" altLang="en-US" sz="2205" dirty="0">
              <a:solidFill>
                <a:srgbClr val="FFFFFF"/>
              </a:solidFill>
              <a:latin typeface="Calibri" panose="020F0502020204030204" pitchFamily="34" charset="0"/>
              <a:ea typeface="微软雅黑" panose="020B0503020204020204" pitchFamily="34" charset="-122"/>
            </a:endParaRPr>
          </a:p>
        </p:txBody>
      </p:sp>
      <p:sp>
        <p:nvSpPr>
          <p:cNvPr id="13" name="矩形 11"/>
          <p:cNvSpPr>
            <a:spLocks noChangeArrowheads="1"/>
          </p:cNvSpPr>
          <p:nvPr/>
        </p:nvSpPr>
        <p:spPr bwMode="auto">
          <a:xfrm>
            <a:off x="8032750" y="4257675"/>
            <a:ext cx="1339850"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eaLnBrk="0" hangingPunct="0"/>
            <a:r>
              <a:rPr lang="zh-CN" altLang="en-US" b="1">
                <a:latin typeface="等线 Light" pitchFamily="2" charset="-122"/>
                <a:ea typeface="等线 Light" pitchFamily="2" charset="-122"/>
              </a:rPr>
              <a:t>生产企业：</a:t>
            </a:r>
            <a:endParaRPr lang="en-US" altLang="zh-CN" b="1">
              <a:latin typeface="等线 Light" pitchFamily="2" charset="-122"/>
              <a:ea typeface="等线 Light" pitchFamily="2" charset="-122"/>
            </a:endParaRPr>
          </a:p>
          <a:p>
            <a:pPr algn="ctr" eaLnBrk="0" hangingPunct="0"/>
            <a:r>
              <a:rPr lang="zh-CN" altLang="zh-CN" sz="2000" b="1">
                <a:solidFill>
                  <a:schemeClr val="bg1"/>
                </a:solidFill>
                <a:latin typeface="等线 Light" pitchFamily="2" charset="-122"/>
                <a:ea typeface="等线 Light" pitchFamily="2" charset="-122"/>
              </a:rPr>
              <a:t>超能力</a:t>
            </a:r>
            <a:endParaRPr lang="en-US" altLang="zh-CN" sz="2000" b="1">
              <a:solidFill>
                <a:schemeClr val="bg1"/>
              </a:solidFill>
              <a:latin typeface="等线 Light" pitchFamily="2" charset="-122"/>
              <a:ea typeface="等线 Light" pitchFamily="2" charset="-122"/>
            </a:endParaRPr>
          </a:p>
          <a:p>
            <a:pPr algn="ctr" eaLnBrk="0" hangingPunct="0"/>
            <a:r>
              <a:rPr lang="zh-CN" altLang="zh-CN" sz="2000" b="1">
                <a:solidFill>
                  <a:schemeClr val="bg1"/>
                </a:solidFill>
                <a:latin typeface="等线 Light" pitchFamily="2" charset="-122"/>
                <a:ea typeface="等线 Light" pitchFamily="2" charset="-122"/>
              </a:rPr>
              <a:t>超强度</a:t>
            </a:r>
            <a:endParaRPr lang="en-US" altLang="zh-CN" sz="2000" b="1">
              <a:solidFill>
                <a:schemeClr val="bg1"/>
              </a:solidFill>
              <a:latin typeface="等线 Light" pitchFamily="2" charset="-122"/>
              <a:ea typeface="等线 Light" pitchFamily="2" charset="-122"/>
            </a:endParaRPr>
          </a:p>
          <a:p>
            <a:pPr algn="ctr" eaLnBrk="0" hangingPunct="0"/>
            <a:r>
              <a:rPr lang="zh-CN" altLang="zh-CN" sz="2000" b="1">
                <a:solidFill>
                  <a:schemeClr val="bg1"/>
                </a:solidFill>
                <a:latin typeface="等线 Light" pitchFamily="2" charset="-122"/>
                <a:ea typeface="等线 Light" pitchFamily="2" charset="-122"/>
              </a:rPr>
              <a:t>超定员</a:t>
            </a:r>
            <a:endParaRPr lang="zh-CN" altLang="en-US" sz="2000" b="1">
              <a:solidFill>
                <a:schemeClr val="bg1"/>
              </a:solidFill>
              <a:latin typeface="等线 Light" pitchFamily="2" charset="-122"/>
              <a:ea typeface="等线 Light" pitchFamily="2" charset="-122"/>
            </a:endParaRPr>
          </a:p>
        </p:txBody>
      </p:sp>
      <p:sp>
        <p:nvSpPr>
          <p:cNvPr id="14" name="矩形: 圆角 23"/>
          <p:cNvSpPr/>
          <p:nvPr/>
        </p:nvSpPr>
        <p:spPr>
          <a:xfrm>
            <a:off x="9513888" y="3887788"/>
            <a:ext cx="1527175" cy="1979612"/>
          </a:xfrm>
          <a:prstGeom prst="roundRect">
            <a:avLst>
              <a:gd name="adj" fmla="val 9423"/>
            </a:avLst>
          </a:prstGeom>
          <a:solidFill>
            <a:srgbClr val="F0871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algn="l" defTabSz="1007745" rtl="0" eaLnBrk="1" latinLnBrk="0" hangingPunct="1">
              <a:defRPr sz="1985" kern="1200">
                <a:solidFill>
                  <a:schemeClr val="tx1"/>
                </a:solidFill>
                <a:latin typeface="+mn-lt"/>
                <a:ea typeface="+mn-ea"/>
                <a:cs typeface="+mn-cs"/>
              </a:defRPr>
            </a:lvl1pPr>
            <a:lvl2pPr marL="504190" algn="l" defTabSz="1007745" rtl="0" eaLnBrk="1" latinLnBrk="0" hangingPunct="1">
              <a:defRPr sz="1985" kern="1200">
                <a:solidFill>
                  <a:schemeClr val="tx1"/>
                </a:solidFill>
                <a:latin typeface="+mn-lt"/>
                <a:ea typeface="+mn-ea"/>
                <a:cs typeface="+mn-cs"/>
              </a:defRPr>
            </a:lvl2pPr>
            <a:lvl3pPr marL="1007745" algn="l" defTabSz="1007745" rtl="0" eaLnBrk="1" latinLnBrk="0" hangingPunct="1">
              <a:defRPr sz="1985" kern="1200">
                <a:solidFill>
                  <a:schemeClr val="tx1"/>
                </a:solidFill>
                <a:latin typeface="+mn-lt"/>
                <a:ea typeface="+mn-ea"/>
                <a:cs typeface="+mn-cs"/>
              </a:defRPr>
            </a:lvl3pPr>
            <a:lvl4pPr marL="1511935" algn="l" defTabSz="1007745" rtl="0" eaLnBrk="1" latinLnBrk="0" hangingPunct="1">
              <a:defRPr sz="1985" kern="1200">
                <a:solidFill>
                  <a:schemeClr val="tx1"/>
                </a:solidFill>
                <a:latin typeface="+mn-lt"/>
                <a:ea typeface="+mn-ea"/>
                <a:cs typeface="+mn-cs"/>
              </a:defRPr>
            </a:lvl4pPr>
            <a:lvl5pPr marL="2016125" algn="l" defTabSz="1007745" rtl="0" eaLnBrk="1" latinLnBrk="0" hangingPunct="1">
              <a:defRPr sz="1985" kern="1200">
                <a:solidFill>
                  <a:schemeClr val="tx1"/>
                </a:solidFill>
                <a:latin typeface="+mn-lt"/>
                <a:ea typeface="+mn-ea"/>
                <a:cs typeface="+mn-cs"/>
              </a:defRPr>
            </a:lvl5pPr>
          </a:lstStyle>
          <a:p>
            <a:pPr algn="ctr">
              <a:buFont typeface="Arial" panose="020B0604020202020204" pitchFamily="34" charset="0"/>
              <a:buNone/>
              <a:defRPr/>
            </a:pPr>
            <a:endParaRPr lang="zh-CN" altLang="en-US" noProof="1">
              <a:solidFill>
                <a:srgbClr val="FFFFFF"/>
              </a:solidFill>
            </a:endParaRPr>
          </a:p>
        </p:txBody>
      </p:sp>
      <p:sp>
        <p:nvSpPr>
          <p:cNvPr id="15" name="矩形 12"/>
          <p:cNvSpPr>
            <a:spLocks noChangeArrowheads="1"/>
          </p:cNvSpPr>
          <p:nvPr/>
        </p:nvSpPr>
        <p:spPr bwMode="auto">
          <a:xfrm>
            <a:off x="9607550" y="4257675"/>
            <a:ext cx="1339850"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eaLnBrk="0" hangingPunct="0"/>
            <a:r>
              <a:rPr lang="zh-CN" altLang="en-US" b="1">
                <a:latin typeface="等线 Light" pitchFamily="2" charset="-122"/>
                <a:ea typeface="等线 Light" pitchFamily="2" charset="-122"/>
              </a:rPr>
              <a:t>运输企业：</a:t>
            </a:r>
            <a:endParaRPr lang="en-US" altLang="zh-CN" b="1">
              <a:latin typeface="等线 Light" pitchFamily="2" charset="-122"/>
              <a:ea typeface="等线 Light" pitchFamily="2" charset="-122"/>
            </a:endParaRPr>
          </a:p>
          <a:p>
            <a:pPr algn="ctr" eaLnBrk="0" hangingPunct="0"/>
            <a:r>
              <a:rPr lang="zh-CN" altLang="zh-CN" sz="2000" b="1">
                <a:solidFill>
                  <a:schemeClr val="bg1"/>
                </a:solidFill>
                <a:latin typeface="等线 Light" pitchFamily="2" charset="-122"/>
                <a:ea typeface="等线 Light" pitchFamily="2" charset="-122"/>
              </a:rPr>
              <a:t>超载</a:t>
            </a:r>
            <a:endParaRPr lang="en-US" altLang="zh-CN" sz="2000" b="1">
              <a:solidFill>
                <a:schemeClr val="bg1"/>
              </a:solidFill>
              <a:latin typeface="等线 Light" pitchFamily="2" charset="-122"/>
              <a:ea typeface="等线 Light" pitchFamily="2" charset="-122"/>
            </a:endParaRPr>
          </a:p>
          <a:p>
            <a:pPr algn="ctr" eaLnBrk="0" hangingPunct="0"/>
            <a:r>
              <a:rPr lang="zh-CN" altLang="zh-CN" sz="2000" b="1">
                <a:solidFill>
                  <a:schemeClr val="bg1"/>
                </a:solidFill>
                <a:latin typeface="等线 Light" pitchFamily="2" charset="-122"/>
                <a:ea typeface="等线 Light" pitchFamily="2" charset="-122"/>
              </a:rPr>
              <a:t>超限</a:t>
            </a:r>
            <a:endParaRPr lang="en-US" altLang="zh-CN" sz="2000" b="1">
              <a:solidFill>
                <a:schemeClr val="bg1"/>
              </a:solidFill>
              <a:latin typeface="等线 Light" pitchFamily="2" charset="-122"/>
              <a:ea typeface="等线 Light" pitchFamily="2" charset="-122"/>
            </a:endParaRPr>
          </a:p>
          <a:p>
            <a:pPr algn="ctr" eaLnBrk="0" hangingPunct="0"/>
            <a:r>
              <a:rPr lang="zh-CN" altLang="zh-CN" sz="2000" b="1">
                <a:solidFill>
                  <a:schemeClr val="bg1"/>
                </a:solidFill>
                <a:latin typeface="等线 Light" pitchFamily="2" charset="-122"/>
                <a:ea typeface="等线 Light" pitchFamily="2" charset="-122"/>
              </a:rPr>
              <a:t>超负荷</a:t>
            </a:r>
            <a:endParaRPr lang="zh-CN" altLang="en-US" sz="2000" b="1">
              <a:solidFill>
                <a:schemeClr val="bg1"/>
              </a:solidFill>
              <a:latin typeface="等线 Light" pitchFamily="2" charset="-122"/>
              <a:ea typeface="等线 Light" pitchFamily="2" charset="-122"/>
            </a:endParaRPr>
          </a:p>
        </p:txBody>
      </p:sp>
      <p:sp>
        <p:nvSpPr>
          <p:cNvPr id="16" name="矩形 21"/>
          <p:cNvSpPr>
            <a:spLocks noChangeArrowheads="1"/>
          </p:cNvSpPr>
          <p:nvPr/>
        </p:nvSpPr>
        <p:spPr bwMode="auto">
          <a:xfrm>
            <a:off x="1004888" y="900113"/>
            <a:ext cx="19796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0" hangingPunct="0"/>
            <a:r>
              <a:rPr lang="zh-CN" altLang="zh-CN" sz="2000" dirty="0">
                <a:solidFill>
                  <a:srgbClr val="000000"/>
                </a:solidFill>
                <a:latin typeface="微软雅黑" panose="020B0503020204020204" pitchFamily="34" charset="-122"/>
                <a:ea typeface="微软雅黑" panose="020B0503020204020204" pitchFamily="34" charset="-122"/>
              </a:rPr>
              <a:t>常见的隐患</a:t>
            </a:r>
            <a:r>
              <a:rPr lang="zh-CN" altLang="en-US" sz="2000" dirty="0">
                <a:solidFill>
                  <a:srgbClr val="000000"/>
                </a:solidFill>
                <a:latin typeface="微软雅黑" panose="020B0503020204020204" pitchFamily="34" charset="-122"/>
                <a:ea typeface="微软雅黑" panose="020B0503020204020204" pitchFamily="34" charset="-122"/>
              </a:rPr>
              <a:t>有：</a:t>
            </a:r>
            <a:endParaRPr lang="zh-CN" altLang="en-US" sz="2000" dirty="0">
              <a:latin typeface="微软雅黑" panose="020B0503020204020204" pitchFamily="34" charset="-122"/>
              <a:ea typeface="微软雅黑" panose="020B0503020204020204" pitchFamily="34" charset="-122"/>
            </a:endParaRPr>
          </a:p>
        </p:txBody>
      </p:sp>
      <p:sp>
        <p:nvSpPr>
          <p:cNvPr id="17" name="矩形 5"/>
          <p:cNvSpPr>
            <a:spLocks noChangeArrowheads="1"/>
          </p:cNvSpPr>
          <p:nvPr/>
        </p:nvSpPr>
        <p:spPr bwMode="auto">
          <a:xfrm>
            <a:off x="5818188" y="4367213"/>
            <a:ext cx="1211262"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eaLnBrk="0" hangingPunct="0"/>
            <a:r>
              <a:rPr lang="zh-CN" altLang="zh-CN" sz="2000" b="1">
                <a:solidFill>
                  <a:schemeClr val="bg1"/>
                </a:solidFill>
                <a:latin typeface="等线 Light" pitchFamily="2" charset="-122"/>
                <a:ea typeface="等线 Light" pitchFamily="2" charset="-122"/>
              </a:rPr>
              <a:t>非法建设</a:t>
            </a:r>
            <a:endParaRPr lang="en-US" altLang="zh-CN" sz="2000" b="1">
              <a:solidFill>
                <a:schemeClr val="bg1"/>
              </a:solidFill>
              <a:latin typeface="等线 Light" pitchFamily="2" charset="-122"/>
              <a:ea typeface="等线 Light" pitchFamily="2" charset="-122"/>
            </a:endParaRPr>
          </a:p>
          <a:p>
            <a:pPr algn="ctr" eaLnBrk="0" hangingPunct="0"/>
            <a:r>
              <a:rPr lang="zh-CN" altLang="zh-CN" sz="2000" b="1">
                <a:solidFill>
                  <a:schemeClr val="bg1"/>
                </a:solidFill>
                <a:latin typeface="等线 Light" pitchFamily="2" charset="-122"/>
                <a:ea typeface="等线 Light" pitchFamily="2" charset="-122"/>
              </a:rPr>
              <a:t>非法生产</a:t>
            </a:r>
            <a:endParaRPr lang="en-US" altLang="zh-CN" sz="2000" b="1">
              <a:solidFill>
                <a:schemeClr val="bg1"/>
              </a:solidFill>
              <a:latin typeface="等线 Light" pitchFamily="2" charset="-122"/>
              <a:ea typeface="等线 Light" pitchFamily="2" charset="-122"/>
            </a:endParaRPr>
          </a:p>
          <a:p>
            <a:pPr algn="ctr" eaLnBrk="0" hangingPunct="0"/>
            <a:r>
              <a:rPr lang="zh-CN" altLang="zh-CN" sz="2000" b="1">
                <a:solidFill>
                  <a:schemeClr val="bg1"/>
                </a:solidFill>
                <a:latin typeface="等线 Light" pitchFamily="2" charset="-122"/>
                <a:ea typeface="等线 Light" pitchFamily="2" charset="-122"/>
              </a:rPr>
              <a:t>非法经营</a:t>
            </a:r>
            <a:endParaRPr lang="zh-CN" altLang="en-US" sz="2000" b="1">
              <a:solidFill>
                <a:schemeClr val="bg1"/>
              </a:solidFill>
              <a:latin typeface="等线 Light" pitchFamily="2" charset="-122"/>
              <a:ea typeface="等线 Light" pitchFamily="2" charset="-122"/>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MH_Text_2"/>
          <p:cNvSpPr/>
          <p:nvPr>
            <p:custDataLst>
              <p:tags r:id="rId3"/>
            </p:custDataLst>
          </p:nvPr>
        </p:nvSpPr>
        <p:spPr>
          <a:xfrm>
            <a:off x="7864475" y="3725863"/>
            <a:ext cx="3251200" cy="1831975"/>
          </a:xfrm>
          <a:prstGeom prst="roundRect">
            <a:avLst>
              <a:gd name="adj" fmla="val 5242"/>
            </a:avLst>
          </a:prstGeom>
          <a:noFill/>
          <a:ln w="38100">
            <a:solidFill>
              <a:srgbClr val="4FCDC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793667" anchor="ctr">
            <a:norm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fontAlgn="auto">
              <a:lnSpc>
                <a:spcPct val="140000"/>
              </a:lnSpc>
              <a:spcBef>
                <a:spcPts val="0"/>
              </a:spcBef>
              <a:spcAft>
                <a:spcPts val="0"/>
              </a:spcAft>
              <a:buFontTx/>
              <a:buNone/>
              <a:defRPr/>
            </a:pPr>
            <a:r>
              <a:rPr lang="zh-CN" altLang="en-US" sz="2800" dirty="0">
                <a:latin typeface="幼圆" panose="02010509060101010101" pitchFamily="49" charset="-122"/>
                <a:ea typeface="幼圆" panose="02010509060101010101" pitchFamily="49" charset="-122"/>
              </a:rPr>
              <a:t>各类事故隐患</a:t>
            </a:r>
          </a:p>
        </p:txBody>
      </p:sp>
      <p:sp>
        <p:nvSpPr>
          <p:cNvPr id="6" name="MH_Text_1"/>
          <p:cNvSpPr/>
          <p:nvPr>
            <p:custDataLst>
              <p:tags r:id="rId4"/>
            </p:custDataLst>
          </p:nvPr>
        </p:nvSpPr>
        <p:spPr>
          <a:xfrm>
            <a:off x="2324100" y="3722688"/>
            <a:ext cx="3249613" cy="1831975"/>
          </a:xfrm>
          <a:prstGeom prst="roundRect">
            <a:avLst>
              <a:gd name="adj" fmla="val 5242"/>
            </a:avLst>
          </a:prstGeom>
          <a:noFill/>
          <a:ln w="38100">
            <a:solidFill>
              <a:srgbClr val="63BED7"/>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119050" rIns="912717" anchor="ctr">
            <a:normAutofit/>
          </a:bodyPr>
          <a:lstStyle/>
          <a:p>
            <a:pPr algn="ctr" fontAlgn="auto">
              <a:lnSpc>
                <a:spcPct val="140000"/>
              </a:lnSpc>
              <a:spcBef>
                <a:spcPts val="0"/>
              </a:spcBef>
              <a:spcAft>
                <a:spcPts val="0"/>
              </a:spcAft>
              <a:buFontTx/>
              <a:buNone/>
              <a:defRPr/>
            </a:pPr>
            <a:r>
              <a:rPr lang="zh-CN" altLang="en-US" sz="2800" dirty="0">
                <a:solidFill>
                  <a:schemeClr val="tx1"/>
                </a:solidFill>
                <a:latin typeface="幼圆" panose="02010509060101010101" pitchFamily="49" charset="-122"/>
                <a:ea typeface="幼圆" panose="02010509060101010101" pitchFamily="49" charset="-122"/>
              </a:rPr>
              <a:t>不安全行为</a:t>
            </a:r>
          </a:p>
        </p:txBody>
      </p:sp>
      <p:sp>
        <p:nvSpPr>
          <p:cNvPr id="7" name="MH_Title_1"/>
          <p:cNvSpPr/>
          <p:nvPr>
            <p:custDataLst>
              <p:tags r:id="rId5"/>
            </p:custDataLst>
          </p:nvPr>
        </p:nvSpPr>
        <p:spPr bwMode="auto">
          <a:xfrm>
            <a:off x="6264275" y="3711575"/>
            <a:ext cx="909638" cy="1841500"/>
          </a:xfrm>
          <a:custGeom>
            <a:avLst/>
            <a:gdLst>
              <a:gd name="T0" fmla="*/ 427493 w 823166"/>
              <a:gd name="T1" fmla="*/ 0 h 1670140"/>
              <a:gd name="T2" fmla="*/ 443832 w 823166"/>
              <a:gd name="T3" fmla="*/ 12075 h 1670140"/>
              <a:gd name="T4" fmla="*/ 832174 w 823166"/>
              <a:gd name="T5" fmla="*/ 826094 h 1670140"/>
              <a:gd name="T6" fmla="*/ 443832 w 823166"/>
              <a:gd name="T7" fmla="*/ 1640125 h 1670140"/>
              <a:gd name="T8" fmla="*/ 404684 w 823166"/>
              <a:gd name="T9" fmla="*/ 1669060 h 1670140"/>
              <a:gd name="T10" fmla="*/ 388342 w 823166"/>
              <a:gd name="T11" fmla="*/ 1656985 h 1670140"/>
              <a:gd name="T12" fmla="*/ 0 w 823166"/>
              <a:gd name="T13" fmla="*/ 842966 h 1670140"/>
              <a:gd name="T14" fmla="*/ 388342 w 823166"/>
              <a:gd name="T15" fmla="*/ 28935 h 1670140"/>
              <a:gd name="T16" fmla="*/ 427493 w 823166"/>
              <a:gd name="T17" fmla="*/ 0 h 16701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23166"/>
              <a:gd name="T28" fmla="*/ 0 h 1670140"/>
              <a:gd name="T29" fmla="*/ 823166 w 823166"/>
              <a:gd name="T30" fmla="*/ 1670140 h 16701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23166" h="1670140">
                <a:moveTo>
                  <a:pt x="422865" y="0"/>
                </a:moveTo>
                <a:lnTo>
                  <a:pt x="439028" y="12087"/>
                </a:lnTo>
                <a:cubicBezTo>
                  <a:pt x="673631" y="205698"/>
                  <a:pt x="823166" y="498703"/>
                  <a:pt x="823166" y="826634"/>
                </a:cubicBezTo>
                <a:cubicBezTo>
                  <a:pt x="823166" y="1154565"/>
                  <a:pt x="673631" y="1447570"/>
                  <a:pt x="439028" y="1641181"/>
                </a:cubicBezTo>
                <a:lnTo>
                  <a:pt x="400302" y="1670140"/>
                </a:lnTo>
                <a:lnTo>
                  <a:pt x="384138" y="1658053"/>
                </a:lnTo>
                <a:cubicBezTo>
                  <a:pt x="149536" y="1464442"/>
                  <a:pt x="0" y="1171437"/>
                  <a:pt x="0" y="843506"/>
                </a:cubicBezTo>
                <a:cubicBezTo>
                  <a:pt x="0" y="515575"/>
                  <a:pt x="149536" y="222570"/>
                  <a:pt x="384138" y="28959"/>
                </a:cubicBezTo>
                <a:lnTo>
                  <a:pt x="422865" y="0"/>
                </a:lnTo>
                <a:close/>
              </a:path>
            </a:pathLst>
          </a:custGeom>
          <a:solidFill>
            <a:srgbClr val="C7C9CB"/>
          </a:solidFill>
          <a:ln w="0">
            <a:solidFill>
              <a:srgbClr val="FFFFFF"/>
            </a:solidFill>
            <a:round/>
          </a:ln>
        </p:spPr>
        <p:txBody>
          <a:bodyPr vert="eaVert" lIns="0" tIns="0" rIns="0" bIns="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buFontTx/>
              <a:buNone/>
              <a:defRPr/>
            </a:pPr>
            <a:endParaRPr lang="zh-CN" altLang="en-US" sz="1765" b="1" dirty="0">
              <a:solidFill>
                <a:srgbClr val="FFFFFF"/>
              </a:solidFill>
              <a:latin typeface="微软雅黑" panose="020B0503020204020204" pitchFamily="34" charset="-122"/>
              <a:ea typeface="微软雅黑" panose="020B0503020204020204" pitchFamily="34" charset="-122"/>
              <a:cs typeface="Arial Unicode MS" panose="020B0604020202020204" charset="-122"/>
            </a:endParaRPr>
          </a:p>
        </p:txBody>
      </p:sp>
      <p:sp>
        <p:nvSpPr>
          <p:cNvPr id="8" name="MH_SubTitle_1"/>
          <p:cNvSpPr>
            <a:spLocks noChangeArrowheads="1"/>
          </p:cNvSpPr>
          <p:nvPr>
            <p:custDataLst>
              <p:tags r:id="rId6"/>
            </p:custDataLst>
          </p:nvPr>
        </p:nvSpPr>
        <p:spPr bwMode="auto">
          <a:xfrm>
            <a:off x="4845050" y="3468688"/>
            <a:ext cx="1887538" cy="2327275"/>
          </a:xfrm>
          <a:custGeom>
            <a:avLst/>
            <a:gdLst>
              <a:gd name="T0" fmla="*/ 1164585 w 1710887"/>
              <a:gd name="T1" fmla="*/ 0 h 2111188"/>
              <a:gd name="T2" fmla="*/ 1815715 w 1710887"/>
              <a:gd name="T3" fmla="*/ 198731 h 2111188"/>
              <a:gd name="T4" fmla="*/ 1887538 w 1710887"/>
              <a:gd name="T5" fmla="*/ 252395 h 2111188"/>
              <a:gd name="T6" fmla="*/ 1844812 w 1710887"/>
              <a:gd name="T7" fmla="*/ 284318 h 2111188"/>
              <a:gd name="T8" fmla="*/ 1421012 w 1710887"/>
              <a:gd name="T9" fmla="*/ 1182236 h 2111188"/>
              <a:gd name="T10" fmla="*/ 1844812 w 1710887"/>
              <a:gd name="T11" fmla="*/ 2080155 h 2111188"/>
              <a:gd name="T12" fmla="*/ 1862645 w 1710887"/>
              <a:gd name="T13" fmla="*/ 2093479 h 2111188"/>
              <a:gd name="T14" fmla="*/ 1815715 w 1710887"/>
              <a:gd name="T15" fmla="*/ 2128544 h 2111188"/>
              <a:gd name="T16" fmla="*/ 1164585 w 1710887"/>
              <a:gd name="T17" fmla="*/ 2327275 h 2111188"/>
              <a:gd name="T18" fmla="*/ 0 w 1710887"/>
              <a:gd name="T19" fmla="*/ 1163638 h 2111188"/>
              <a:gd name="T20" fmla="*/ 1164585 w 1710887"/>
              <a:gd name="T21" fmla="*/ 0 h 21111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10887" h="2111188">
                <a:moveTo>
                  <a:pt x="1055594" y="0"/>
                </a:moveTo>
                <a:cubicBezTo>
                  <a:pt x="1274215" y="0"/>
                  <a:pt x="1477313" y="66460"/>
                  <a:pt x="1645786" y="180279"/>
                </a:cubicBezTo>
                <a:lnTo>
                  <a:pt x="1710887" y="228960"/>
                </a:lnTo>
                <a:lnTo>
                  <a:pt x="1672160" y="257919"/>
                </a:lnTo>
                <a:cubicBezTo>
                  <a:pt x="1437558" y="451530"/>
                  <a:pt x="1288022" y="744535"/>
                  <a:pt x="1288022" y="1072466"/>
                </a:cubicBezTo>
                <a:cubicBezTo>
                  <a:pt x="1288022" y="1400397"/>
                  <a:pt x="1437558" y="1693402"/>
                  <a:pt x="1672160" y="1887013"/>
                </a:cubicBezTo>
                <a:lnTo>
                  <a:pt x="1688324" y="1899100"/>
                </a:lnTo>
                <a:lnTo>
                  <a:pt x="1645786" y="1930909"/>
                </a:lnTo>
                <a:cubicBezTo>
                  <a:pt x="1477313" y="2044728"/>
                  <a:pt x="1274215" y="2111188"/>
                  <a:pt x="1055594" y="2111188"/>
                </a:cubicBezTo>
                <a:cubicBezTo>
                  <a:pt x="472606" y="2111188"/>
                  <a:pt x="0" y="1638582"/>
                  <a:pt x="0" y="1055594"/>
                </a:cubicBezTo>
                <a:cubicBezTo>
                  <a:pt x="0" y="472606"/>
                  <a:pt x="472606" y="0"/>
                  <a:pt x="1055594" y="0"/>
                </a:cubicBezTo>
                <a:close/>
              </a:path>
            </a:pathLst>
          </a:custGeom>
          <a:solidFill>
            <a:srgbClr val="00B0F0"/>
          </a:solidFill>
          <a:ln w="38100">
            <a:solidFill>
              <a:srgbClr val="FFFFFF"/>
            </a:solidFill>
            <a:round/>
          </a:ln>
        </p:spPr>
        <p:txBody>
          <a:bodyPr/>
          <a:lstStyle/>
          <a:p>
            <a:endParaRPr lang="zh-CN" altLang="en-US"/>
          </a:p>
        </p:txBody>
      </p:sp>
      <p:sp>
        <p:nvSpPr>
          <p:cNvPr id="9" name="MH_SubTitle_2"/>
          <p:cNvSpPr>
            <a:spLocks noChangeArrowheads="1"/>
          </p:cNvSpPr>
          <p:nvPr>
            <p:custDataLst>
              <p:tags r:id="rId7"/>
            </p:custDataLst>
          </p:nvPr>
        </p:nvSpPr>
        <p:spPr bwMode="auto">
          <a:xfrm>
            <a:off x="6705600" y="3468688"/>
            <a:ext cx="1885950" cy="2327275"/>
          </a:xfrm>
          <a:custGeom>
            <a:avLst/>
            <a:gdLst>
              <a:gd name="T0" fmla="*/ 722344 w 1710886"/>
              <a:gd name="T1" fmla="*/ 0 h 2111188"/>
              <a:gd name="T2" fmla="*/ 1885950 w 1710886"/>
              <a:gd name="T3" fmla="*/ 1163638 h 2111188"/>
              <a:gd name="T4" fmla="*/ 722344 w 1710886"/>
              <a:gd name="T5" fmla="*/ 2327275 h 2111188"/>
              <a:gd name="T6" fmla="*/ 71761 w 1710886"/>
              <a:gd name="T7" fmla="*/ 2128544 h 2111188"/>
              <a:gd name="T8" fmla="*/ 0 w 1710886"/>
              <a:gd name="T9" fmla="*/ 2074880 h 2111188"/>
              <a:gd name="T10" fmla="*/ 42689 w 1710886"/>
              <a:gd name="T11" fmla="*/ 2042957 h 2111188"/>
              <a:gd name="T12" fmla="*/ 466133 w 1710886"/>
              <a:gd name="T13" fmla="*/ 1145039 h 2111188"/>
              <a:gd name="T14" fmla="*/ 42689 w 1710886"/>
              <a:gd name="T15" fmla="*/ 247120 h 2111188"/>
              <a:gd name="T16" fmla="*/ 24872 w 1710886"/>
              <a:gd name="T17" fmla="*/ 233796 h 2111188"/>
              <a:gd name="T18" fmla="*/ 71761 w 1710886"/>
              <a:gd name="T19" fmla="*/ 198731 h 2111188"/>
              <a:gd name="T20" fmla="*/ 722344 w 1710886"/>
              <a:gd name="T21" fmla="*/ 0 h 21111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10886" h="2111188">
                <a:moveTo>
                  <a:pt x="655292" y="0"/>
                </a:moveTo>
                <a:cubicBezTo>
                  <a:pt x="1238280" y="0"/>
                  <a:pt x="1710886" y="472606"/>
                  <a:pt x="1710886" y="1055594"/>
                </a:cubicBezTo>
                <a:cubicBezTo>
                  <a:pt x="1710886" y="1638582"/>
                  <a:pt x="1238280" y="2111188"/>
                  <a:pt x="655292" y="2111188"/>
                </a:cubicBezTo>
                <a:cubicBezTo>
                  <a:pt x="436672" y="2111188"/>
                  <a:pt x="233574" y="2044728"/>
                  <a:pt x="65100" y="1930909"/>
                </a:cubicBezTo>
                <a:lnTo>
                  <a:pt x="0" y="1882228"/>
                </a:lnTo>
                <a:lnTo>
                  <a:pt x="38726" y="1853269"/>
                </a:lnTo>
                <a:cubicBezTo>
                  <a:pt x="273329" y="1659658"/>
                  <a:pt x="422864" y="1366653"/>
                  <a:pt x="422864" y="1038722"/>
                </a:cubicBezTo>
                <a:cubicBezTo>
                  <a:pt x="422864" y="710791"/>
                  <a:pt x="273329" y="417786"/>
                  <a:pt x="38726" y="224175"/>
                </a:cubicBezTo>
                <a:lnTo>
                  <a:pt x="22563" y="212088"/>
                </a:lnTo>
                <a:lnTo>
                  <a:pt x="65100" y="180279"/>
                </a:lnTo>
                <a:cubicBezTo>
                  <a:pt x="233574" y="66460"/>
                  <a:pt x="436672" y="0"/>
                  <a:pt x="655292" y="0"/>
                </a:cubicBezTo>
                <a:close/>
              </a:path>
            </a:pathLst>
          </a:custGeom>
          <a:solidFill>
            <a:srgbClr val="FF0000"/>
          </a:solidFill>
          <a:ln w="38100">
            <a:solidFill>
              <a:srgbClr val="FFFFFF"/>
            </a:solidFill>
            <a:round/>
          </a:ln>
        </p:spPr>
        <p:txBody>
          <a:bodyPr/>
          <a:lstStyle/>
          <a:p>
            <a:endParaRPr lang="zh-CN" altLang="en-US"/>
          </a:p>
        </p:txBody>
      </p:sp>
      <p:cxnSp>
        <p:nvCxnSpPr>
          <p:cNvPr id="10" name="直接连接符 9"/>
          <p:cNvCxnSpPr/>
          <p:nvPr/>
        </p:nvCxnSpPr>
        <p:spPr>
          <a:xfrm flipV="1">
            <a:off x="6719888" y="2813050"/>
            <a:ext cx="12700" cy="1258888"/>
          </a:xfrm>
          <a:prstGeom prst="line">
            <a:avLst/>
          </a:prstGeom>
          <a:ln w="38100">
            <a:solidFill>
              <a:srgbClr val="63BED7"/>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11" name="文本框 11"/>
          <p:cNvSpPr txBox="1">
            <a:spLocks noChangeArrowheads="1"/>
          </p:cNvSpPr>
          <p:nvPr/>
        </p:nvSpPr>
        <p:spPr bwMode="auto">
          <a:xfrm>
            <a:off x="5927725" y="2020888"/>
            <a:ext cx="162083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r>
              <a:rPr lang="zh-CN" altLang="en-US" sz="2800">
                <a:latin typeface="幼圆" panose="02010509060101010101" pitchFamily="49" charset="-122"/>
                <a:ea typeface="幼圆" panose="02010509060101010101" pitchFamily="49" charset="-122"/>
              </a:rPr>
              <a:t>伤亡事故</a:t>
            </a:r>
          </a:p>
        </p:txBody>
      </p:sp>
      <p:sp>
        <p:nvSpPr>
          <p:cNvPr id="12" name="Content Placeholder 2"/>
          <p:cNvSpPr txBox="1"/>
          <p:nvPr/>
        </p:nvSpPr>
        <p:spPr>
          <a:xfrm>
            <a:off x="812751" y="159941"/>
            <a:ext cx="4176464"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四、隐患排查及治理要求</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199" name="Content Placeholder 2"/>
          <p:cNvSpPr txBox="1"/>
          <p:nvPr/>
        </p:nvSpPr>
        <p:spPr>
          <a:xfrm>
            <a:off x="758752" y="889509"/>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隐患的表现形式</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 name="矩形 4"/>
          <p:cNvSpPr/>
          <p:nvPr/>
        </p:nvSpPr>
        <p:spPr>
          <a:xfrm>
            <a:off x="1" y="1537351"/>
            <a:ext cx="12858750" cy="56984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algn="l" defTabSz="1007745" rtl="0" eaLnBrk="1" latinLnBrk="0" hangingPunct="1">
              <a:defRPr sz="1985" kern="1200">
                <a:solidFill>
                  <a:schemeClr val="tx1"/>
                </a:solidFill>
                <a:latin typeface="+mn-lt"/>
                <a:ea typeface="+mn-ea"/>
                <a:cs typeface="+mn-cs"/>
              </a:defRPr>
            </a:lvl1pPr>
            <a:lvl2pPr marL="504190" algn="l" defTabSz="1007745" rtl="0" eaLnBrk="1" latinLnBrk="0" hangingPunct="1">
              <a:defRPr sz="1985" kern="1200">
                <a:solidFill>
                  <a:schemeClr val="tx1"/>
                </a:solidFill>
                <a:latin typeface="+mn-lt"/>
                <a:ea typeface="+mn-ea"/>
                <a:cs typeface="+mn-cs"/>
              </a:defRPr>
            </a:lvl2pPr>
            <a:lvl3pPr marL="1007745" algn="l" defTabSz="1007745" rtl="0" eaLnBrk="1" latinLnBrk="0" hangingPunct="1">
              <a:defRPr sz="1985" kern="1200">
                <a:solidFill>
                  <a:schemeClr val="tx1"/>
                </a:solidFill>
                <a:latin typeface="+mn-lt"/>
                <a:ea typeface="+mn-ea"/>
                <a:cs typeface="+mn-cs"/>
              </a:defRPr>
            </a:lvl3pPr>
            <a:lvl4pPr marL="1511935" algn="l" defTabSz="1007745" rtl="0" eaLnBrk="1" latinLnBrk="0" hangingPunct="1">
              <a:defRPr sz="1985" kern="1200">
                <a:solidFill>
                  <a:schemeClr val="tx1"/>
                </a:solidFill>
                <a:latin typeface="+mn-lt"/>
                <a:ea typeface="+mn-ea"/>
                <a:cs typeface="+mn-cs"/>
              </a:defRPr>
            </a:lvl4pPr>
            <a:lvl5pPr marL="2016125" algn="l" defTabSz="1007745" rtl="0" eaLnBrk="1" latinLnBrk="0" hangingPunct="1">
              <a:defRPr sz="1985" kern="1200">
                <a:solidFill>
                  <a:schemeClr val="tx1"/>
                </a:solidFill>
                <a:latin typeface="+mn-lt"/>
                <a:ea typeface="+mn-ea"/>
                <a:cs typeface="+mn-cs"/>
              </a:defRPr>
            </a:lvl5pPr>
          </a:lstStyle>
          <a:p>
            <a:pPr algn="ctr">
              <a:buFont typeface="Arial" panose="020B0604020202020204" pitchFamily="34" charset="0"/>
              <a:buNone/>
              <a:defRPr/>
            </a:pPr>
            <a:endParaRPr lang="zh-CN" altLang="en-US" noProof="1">
              <a:solidFill>
                <a:srgbClr val="FFFFFF"/>
              </a:solidFill>
            </a:endParaRPr>
          </a:p>
        </p:txBody>
      </p:sp>
      <p:pic>
        <p:nvPicPr>
          <p:cNvPr id="6" name="图片 1"/>
          <p:cNvPicPr>
            <a:picLocks noChangeAspect="1" noChangeArrowheads="1"/>
          </p:cNvPicPr>
          <p:nvPr/>
        </p:nvPicPr>
        <p:blipFill>
          <a:blip r:embed="rId5">
            <a:extLst>
              <a:ext uri="{28A0092B-C50C-407E-A947-70E740481C1C}">
                <a14:useLocalDpi xmlns:a14="http://schemas.microsoft.com/office/drawing/2010/main" val="0"/>
              </a:ext>
            </a:extLst>
          </a:blip>
          <a:srcRect b="3658"/>
          <a:stretch>
            <a:fillRect/>
          </a:stretch>
        </p:blipFill>
        <p:spPr bwMode="auto">
          <a:xfrm>
            <a:off x="0" y="1474788"/>
            <a:ext cx="7007225" cy="5045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文本框 3"/>
          <p:cNvSpPr txBox="1">
            <a:spLocks noChangeArrowheads="1"/>
          </p:cNvSpPr>
          <p:nvPr/>
        </p:nvSpPr>
        <p:spPr bwMode="auto">
          <a:xfrm>
            <a:off x="7653264" y="2843213"/>
            <a:ext cx="4492625" cy="169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a:lnSpc>
                <a:spcPct val="200000"/>
              </a:lnSpc>
            </a:pPr>
            <a:r>
              <a:rPr lang="zh-CN" altLang="en-US" sz="2800" b="1" dirty="0">
                <a:solidFill>
                  <a:srgbClr val="FF0000"/>
                </a:solidFill>
                <a:latin typeface="幼圆" panose="02010509060101010101" pitchFamily="49" charset="-122"/>
                <a:ea typeface="幼圆" panose="02010509060101010101" pitchFamily="49" charset="-122"/>
              </a:rPr>
              <a:t>进入工作场所，</a:t>
            </a:r>
            <a:endParaRPr lang="en-US" altLang="zh-CN" sz="2800" b="1" dirty="0">
              <a:solidFill>
                <a:srgbClr val="FF0000"/>
              </a:solidFill>
              <a:latin typeface="幼圆" panose="02010509060101010101" pitchFamily="49" charset="-122"/>
              <a:ea typeface="幼圆" panose="02010509060101010101" pitchFamily="49" charset="-122"/>
            </a:endParaRPr>
          </a:p>
          <a:p>
            <a:pPr>
              <a:lnSpc>
                <a:spcPct val="200000"/>
              </a:lnSpc>
            </a:pPr>
            <a:r>
              <a:rPr lang="zh-CN" altLang="en-US" sz="2800" b="1" dirty="0">
                <a:solidFill>
                  <a:srgbClr val="FF0000"/>
                </a:solidFill>
                <a:latin typeface="幼圆" panose="02010509060101010101" pitchFamily="49" charset="-122"/>
                <a:ea typeface="幼圆" panose="02010509060101010101" pitchFamily="49" charset="-122"/>
              </a:rPr>
              <a:t>必须正确佩带个人防护用品</a:t>
            </a:r>
          </a:p>
        </p:txBody>
      </p:sp>
      <p:grpSp>
        <p:nvGrpSpPr>
          <p:cNvPr id="8" name="组合 11"/>
          <p:cNvGrpSpPr/>
          <p:nvPr/>
        </p:nvGrpSpPr>
        <p:grpSpPr bwMode="auto">
          <a:xfrm>
            <a:off x="11325151" y="2916238"/>
            <a:ext cx="1081088" cy="863600"/>
            <a:chOff x="11760447" y="2195661"/>
            <a:chExt cx="1080120" cy="864096"/>
          </a:xfrm>
        </p:grpSpPr>
        <p:cxnSp>
          <p:nvCxnSpPr>
            <p:cNvPr id="9" name="直接连接符 8"/>
            <p:cNvCxnSpPr/>
            <p:nvPr/>
          </p:nvCxnSpPr>
          <p:spPr>
            <a:xfrm>
              <a:off x="11760447" y="2195661"/>
              <a:ext cx="1080120"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0" name="直接连接符 9"/>
            <p:cNvCxnSpPr/>
            <p:nvPr/>
          </p:nvCxnSpPr>
          <p:spPr>
            <a:xfrm>
              <a:off x="12840567" y="2195661"/>
              <a:ext cx="0" cy="864096"/>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1" name="组合 14"/>
          <p:cNvGrpSpPr/>
          <p:nvPr/>
        </p:nvGrpSpPr>
        <p:grpSpPr bwMode="auto">
          <a:xfrm rot="16200000" flipH="1">
            <a:off x="7111926" y="3743326"/>
            <a:ext cx="1082675" cy="863600"/>
            <a:chOff x="11760447" y="2195661"/>
            <a:chExt cx="1080120" cy="864096"/>
          </a:xfrm>
        </p:grpSpPr>
        <p:cxnSp>
          <p:nvCxnSpPr>
            <p:cNvPr id="12" name="直接连接符 11"/>
            <p:cNvCxnSpPr/>
            <p:nvPr/>
          </p:nvCxnSpPr>
          <p:spPr>
            <a:xfrm>
              <a:off x="11760447" y="2195661"/>
              <a:ext cx="1080120"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a:off x="12851652" y="2195662"/>
              <a:ext cx="0" cy="864096"/>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14" name="Content Placeholder 2"/>
          <p:cNvSpPr txBox="1"/>
          <p:nvPr/>
        </p:nvSpPr>
        <p:spPr>
          <a:xfrm>
            <a:off x="812751" y="159941"/>
            <a:ext cx="4176464"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四、隐患排查及治理要求</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MH_Other_1"/>
          <p:cNvSpPr/>
          <p:nvPr>
            <p:custDataLst>
              <p:tags r:id="rId3"/>
            </p:custDataLst>
          </p:nvPr>
        </p:nvSpPr>
        <p:spPr>
          <a:xfrm rot="1800000">
            <a:off x="3571875" y="2892425"/>
            <a:ext cx="461963" cy="814388"/>
          </a:xfrm>
          <a:custGeom>
            <a:avLst/>
            <a:gdLst>
              <a:gd name="connsiteX0" fmla="*/ 0 w 419700"/>
              <a:gd name="connsiteY0" fmla="*/ 234000 h 740426"/>
              <a:gd name="connsiteX1" fmla="*/ 405300 w 419700"/>
              <a:gd name="connsiteY1" fmla="*/ 0 h 740426"/>
              <a:gd name="connsiteX2" fmla="*/ 419700 w 419700"/>
              <a:gd name="connsiteY2" fmla="*/ 24942 h 740426"/>
              <a:gd name="connsiteX3" fmla="*/ 231171 w 419700"/>
              <a:gd name="connsiteY3" fmla="*/ 133789 h 740426"/>
              <a:gd name="connsiteX4" fmla="*/ 231171 w 419700"/>
              <a:gd name="connsiteY4" fmla="*/ 740426 h 740426"/>
              <a:gd name="connsiteX5" fmla="*/ 202371 w 419700"/>
              <a:gd name="connsiteY5" fmla="*/ 740426 h 740426"/>
              <a:gd name="connsiteX6" fmla="*/ 202371 w 419700"/>
              <a:gd name="connsiteY6" fmla="*/ 150417 h 740426"/>
              <a:gd name="connsiteX7" fmla="*/ 14400 w 419700"/>
              <a:gd name="connsiteY7" fmla="*/ 258942 h 74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700" h="740426">
                <a:moveTo>
                  <a:pt x="0" y="234000"/>
                </a:moveTo>
                <a:lnTo>
                  <a:pt x="405300" y="0"/>
                </a:lnTo>
                <a:lnTo>
                  <a:pt x="419700" y="24942"/>
                </a:lnTo>
                <a:lnTo>
                  <a:pt x="231171" y="133789"/>
                </a:lnTo>
                <a:lnTo>
                  <a:pt x="231171" y="740426"/>
                </a:lnTo>
                <a:lnTo>
                  <a:pt x="202371" y="740426"/>
                </a:lnTo>
                <a:lnTo>
                  <a:pt x="202371" y="150417"/>
                </a:lnTo>
                <a:lnTo>
                  <a:pt x="14400" y="258942"/>
                </a:lnTo>
                <a:close/>
              </a:path>
            </a:pathLst>
          </a:custGeom>
          <a:solidFill>
            <a:srgbClr val="76CD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solidFill>
                <a:srgbClr val="76CDA8"/>
              </a:solidFill>
              <a:ea typeface="微软雅黑" panose="020B0503020204020204" pitchFamily="34" charset="-122"/>
            </a:endParaRPr>
          </a:p>
        </p:txBody>
      </p:sp>
      <p:sp>
        <p:nvSpPr>
          <p:cNvPr id="6" name="MH_Other_2"/>
          <p:cNvSpPr txBox="1">
            <a:spLocks noChangeArrowheads="1"/>
          </p:cNvSpPr>
          <p:nvPr>
            <p:custDataLst>
              <p:tags r:id="rId4"/>
            </p:custDataLst>
          </p:nvPr>
        </p:nvSpPr>
        <p:spPr bwMode="auto">
          <a:xfrm>
            <a:off x="3676650" y="2627313"/>
            <a:ext cx="515938"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buFontTx/>
              <a:buNone/>
              <a:defRPr/>
            </a:pPr>
            <a:r>
              <a:rPr lang="en-US" altLang="zh-CN" sz="2645" b="1">
                <a:solidFill>
                  <a:srgbClr val="76CDA8"/>
                </a:solidFill>
                <a:ea typeface="微软雅黑" panose="020B0503020204020204" pitchFamily="34" charset="-122"/>
              </a:rPr>
              <a:t>A</a:t>
            </a:r>
            <a:endParaRPr lang="zh-CN" altLang="en-US" sz="2645" b="1">
              <a:solidFill>
                <a:srgbClr val="76CDA8"/>
              </a:solidFill>
              <a:ea typeface="微软雅黑" panose="020B0503020204020204" pitchFamily="34" charset="-122"/>
            </a:endParaRPr>
          </a:p>
        </p:txBody>
      </p:sp>
      <p:sp>
        <p:nvSpPr>
          <p:cNvPr id="7" name="MH_SubTitle_1"/>
          <p:cNvSpPr/>
          <p:nvPr>
            <p:custDataLst>
              <p:tags r:id="rId5"/>
            </p:custDataLst>
          </p:nvPr>
        </p:nvSpPr>
        <p:spPr>
          <a:xfrm>
            <a:off x="2590800" y="3605213"/>
            <a:ext cx="1530350" cy="1509712"/>
          </a:xfrm>
          <a:custGeom>
            <a:avLst/>
            <a:gdLst>
              <a:gd name="connsiteX0" fmla="*/ 443959 w 1388907"/>
              <a:gd name="connsiteY0" fmla="*/ 4304 h 1369197"/>
              <a:gd name="connsiteX1" fmla="*/ 480241 w 1388907"/>
              <a:gd name="connsiteY1" fmla="*/ 86453 h 1369197"/>
              <a:gd name="connsiteX2" fmla="*/ 398092 w 1388907"/>
              <a:gd name="connsiteY2" fmla="*/ 122734 h 1369197"/>
              <a:gd name="connsiteX3" fmla="*/ 376844 w 1388907"/>
              <a:gd name="connsiteY3" fmla="*/ 109154 h 1369197"/>
              <a:gd name="connsiteX4" fmla="*/ 368102 w 1388907"/>
              <a:gd name="connsiteY4" fmla="*/ 96593 h 1369197"/>
              <a:gd name="connsiteX5" fmla="*/ 313416 w 1388907"/>
              <a:gd name="connsiteY5" fmla="*/ 127286 h 1369197"/>
              <a:gd name="connsiteX6" fmla="*/ 72528 w 1388907"/>
              <a:gd name="connsiteY6" fmla="*/ 433874 h 1369197"/>
              <a:gd name="connsiteX7" fmla="*/ 453584 w 1388907"/>
              <a:gd name="connsiteY7" fmla="*/ 1296670 h 1369197"/>
              <a:gd name="connsiteX8" fmla="*/ 1316380 w 1388907"/>
              <a:gd name="connsiteY8" fmla="*/ 915614 h 1369197"/>
              <a:gd name="connsiteX9" fmla="*/ 1055770 w 1388907"/>
              <a:gd name="connsiteY9" fmla="*/ 113997 h 1369197"/>
              <a:gd name="connsiteX10" fmla="*/ 940077 w 1388907"/>
              <a:gd name="connsiteY10" fmla="*/ 55233 h 1369197"/>
              <a:gd name="connsiteX11" fmla="*/ 916157 w 1388907"/>
              <a:gd name="connsiteY11" fmla="*/ 19330 h 1369197"/>
              <a:gd name="connsiteX12" fmla="*/ 945193 w 1388907"/>
              <a:gd name="connsiteY12" fmla="*/ 27336 h 1369197"/>
              <a:gd name="connsiteX13" fmla="*/ 1341862 w 1388907"/>
              <a:gd name="connsiteY13" fmla="*/ 925483 h 1369197"/>
              <a:gd name="connsiteX14" fmla="*/ 443715 w 1388907"/>
              <a:gd name="connsiteY14" fmla="*/ 1322152 h 1369197"/>
              <a:gd name="connsiteX15" fmla="*/ 47046 w 1388907"/>
              <a:gd name="connsiteY15" fmla="*/ 424005 h 1369197"/>
              <a:gd name="connsiteX16" fmla="*/ 297804 w 1388907"/>
              <a:gd name="connsiteY16" fmla="*/ 104856 h 1369197"/>
              <a:gd name="connsiteX17" fmla="*/ 358726 w 1388907"/>
              <a:gd name="connsiteY17" fmla="*/ 70663 h 1369197"/>
              <a:gd name="connsiteX18" fmla="*/ 357537 w 1388907"/>
              <a:gd name="connsiteY18" fmla="*/ 65437 h 1369197"/>
              <a:gd name="connsiteX19" fmla="*/ 361811 w 1388907"/>
              <a:gd name="connsiteY19" fmla="*/ 40586 h 1369197"/>
              <a:gd name="connsiteX20" fmla="*/ 443959 w 1388907"/>
              <a:gd name="connsiteY20" fmla="*/ 4304 h 136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88907" h="1369197">
                <a:moveTo>
                  <a:pt x="443959" y="4304"/>
                </a:moveTo>
                <a:cubicBezTo>
                  <a:pt x="476663" y="16970"/>
                  <a:pt x="492907" y="53749"/>
                  <a:pt x="480241" y="86453"/>
                </a:cubicBezTo>
                <a:cubicBezTo>
                  <a:pt x="467575" y="119157"/>
                  <a:pt x="430796" y="135401"/>
                  <a:pt x="398092" y="122734"/>
                </a:cubicBezTo>
                <a:cubicBezTo>
                  <a:pt x="389916" y="119568"/>
                  <a:pt x="382768" y="114894"/>
                  <a:pt x="376844" y="109154"/>
                </a:cubicBezTo>
                <a:lnTo>
                  <a:pt x="368102" y="96593"/>
                </a:lnTo>
                <a:lnTo>
                  <a:pt x="313416" y="127286"/>
                </a:lnTo>
                <a:cubicBezTo>
                  <a:pt x="207914" y="200574"/>
                  <a:pt x="122414" y="305069"/>
                  <a:pt x="72528" y="433874"/>
                </a:cubicBezTo>
                <a:cubicBezTo>
                  <a:pt x="-60501" y="777354"/>
                  <a:pt x="110104" y="1163642"/>
                  <a:pt x="453584" y="1296670"/>
                </a:cubicBezTo>
                <a:cubicBezTo>
                  <a:pt x="797064" y="1429699"/>
                  <a:pt x="1183352" y="1259094"/>
                  <a:pt x="1316380" y="915614"/>
                </a:cubicBezTo>
                <a:cubicBezTo>
                  <a:pt x="1432780" y="615069"/>
                  <a:pt x="1316710" y="281750"/>
                  <a:pt x="1055770" y="113997"/>
                </a:cubicBezTo>
                <a:lnTo>
                  <a:pt x="940077" y="55233"/>
                </a:lnTo>
                <a:lnTo>
                  <a:pt x="916157" y="19330"/>
                </a:lnTo>
                <a:lnTo>
                  <a:pt x="945193" y="27336"/>
                </a:lnTo>
                <a:cubicBezTo>
                  <a:pt x="1302746" y="165816"/>
                  <a:pt x="1480341" y="567930"/>
                  <a:pt x="1341862" y="925483"/>
                </a:cubicBezTo>
                <a:cubicBezTo>
                  <a:pt x="1203383" y="1283036"/>
                  <a:pt x="801269" y="1460631"/>
                  <a:pt x="443715" y="1322152"/>
                </a:cubicBezTo>
                <a:cubicBezTo>
                  <a:pt x="86162" y="1183673"/>
                  <a:pt x="-91433" y="781559"/>
                  <a:pt x="47046" y="424005"/>
                </a:cubicBezTo>
                <a:cubicBezTo>
                  <a:pt x="98976" y="289922"/>
                  <a:pt x="187980" y="181147"/>
                  <a:pt x="297804" y="104856"/>
                </a:cubicBezTo>
                <a:lnTo>
                  <a:pt x="358726" y="70663"/>
                </a:lnTo>
                <a:lnTo>
                  <a:pt x="357537" y="65437"/>
                </a:lnTo>
                <a:cubicBezTo>
                  <a:pt x="357285" y="57192"/>
                  <a:pt x="358644" y="48762"/>
                  <a:pt x="361811" y="40586"/>
                </a:cubicBezTo>
                <a:cubicBezTo>
                  <a:pt x="374477" y="7882"/>
                  <a:pt x="411256" y="-8362"/>
                  <a:pt x="443959" y="4304"/>
                </a:cubicBezTo>
                <a:close/>
              </a:path>
            </a:pathLst>
          </a:custGeom>
          <a:solidFill>
            <a:srgbClr val="76CDA8"/>
          </a:solidFill>
          <a:ln>
            <a:solidFill>
              <a:srgbClr val="63BED7"/>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fontAlgn="auto">
              <a:spcBef>
                <a:spcPts val="0"/>
              </a:spcBef>
              <a:spcAft>
                <a:spcPts val="0"/>
              </a:spcAft>
              <a:buFontTx/>
              <a:buNone/>
              <a:defRPr/>
            </a:pPr>
            <a:r>
              <a:rPr lang="zh-CN" altLang="en-US" sz="2400" b="1" dirty="0">
                <a:solidFill>
                  <a:srgbClr val="76CDA8"/>
                </a:solidFill>
                <a:ea typeface="微软雅黑" panose="020B0503020204020204" pitchFamily="34" charset="-122"/>
              </a:rPr>
              <a:t>人</a:t>
            </a:r>
          </a:p>
        </p:txBody>
      </p:sp>
      <p:sp>
        <p:nvSpPr>
          <p:cNvPr id="8" name="MH_Other_3"/>
          <p:cNvSpPr/>
          <p:nvPr>
            <p:custDataLst>
              <p:tags r:id="rId6"/>
            </p:custDataLst>
          </p:nvPr>
        </p:nvSpPr>
        <p:spPr>
          <a:xfrm rot="16200000">
            <a:off x="5805488" y="3059112"/>
            <a:ext cx="611188" cy="601663"/>
          </a:xfrm>
          <a:custGeom>
            <a:avLst/>
            <a:gdLst>
              <a:gd name="connsiteX0" fmla="*/ 554163 w 554163"/>
              <a:gd name="connsiteY0" fmla="*/ 77955 h 545955"/>
              <a:gd name="connsiteX1" fmla="*/ 554163 w 554163"/>
              <a:gd name="connsiteY1" fmla="*/ 545955 h 545955"/>
              <a:gd name="connsiteX2" fmla="*/ 525363 w 554163"/>
              <a:gd name="connsiteY2" fmla="*/ 545955 h 545955"/>
              <a:gd name="connsiteX3" fmla="*/ 525363 w 554163"/>
              <a:gd name="connsiteY3" fmla="*/ 328260 h 545955"/>
              <a:gd name="connsiteX4" fmla="*/ 0 w 554163"/>
              <a:gd name="connsiteY4" fmla="*/ 24942 h 545955"/>
              <a:gd name="connsiteX5" fmla="*/ 14400 w 554163"/>
              <a:gd name="connsiteY5" fmla="*/ 0 h 545955"/>
              <a:gd name="connsiteX6" fmla="*/ 525363 w 554163"/>
              <a:gd name="connsiteY6" fmla="*/ 295005 h 545955"/>
              <a:gd name="connsiteX7" fmla="*/ 525363 w 554163"/>
              <a:gd name="connsiteY7" fmla="*/ 77955 h 54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4163" h="545955">
                <a:moveTo>
                  <a:pt x="554163" y="77955"/>
                </a:moveTo>
                <a:lnTo>
                  <a:pt x="554163" y="545955"/>
                </a:lnTo>
                <a:lnTo>
                  <a:pt x="525363" y="545955"/>
                </a:lnTo>
                <a:lnTo>
                  <a:pt x="525363" y="328260"/>
                </a:lnTo>
                <a:lnTo>
                  <a:pt x="0" y="24942"/>
                </a:lnTo>
                <a:lnTo>
                  <a:pt x="14400" y="0"/>
                </a:lnTo>
                <a:lnTo>
                  <a:pt x="525363" y="295005"/>
                </a:lnTo>
                <a:lnTo>
                  <a:pt x="525363" y="77955"/>
                </a:lnTo>
                <a:close/>
              </a:path>
            </a:pathLst>
          </a:custGeom>
          <a:solidFill>
            <a:srgbClr val="F3784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solidFill>
                <a:srgbClr val="F3784E"/>
              </a:solidFill>
              <a:ea typeface="微软雅黑" panose="020B0503020204020204" pitchFamily="34" charset="-122"/>
            </a:endParaRPr>
          </a:p>
        </p:txBody>
      </p:sp>
      <p:sp>
        <p:nvSpPr>
          <p:cNvPr id="9" name="MH_Other_4"/>
          <p:cNvSpPr txBox="1">
            <a:spLocks noChangeArrowheads="1"/>
          </p:cNvSpPr>
          <p:nvPr>
            <p:custDataLst>
              <p:tags r:id="rId7"/>
            </p:custDataLst>
          </p:nvPr>
        </p:nvSpPr>
        <p:spPr bwMode="auto">
          <a:xfrm>
            <a:off x="5895975" y="2627313"/>
            <a:ext cx="515938"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buFontTx/>
              <a:buNone/>
              <a:defRPr/>
            </a:pPr>
            <a:r>
              <a:rPr lang="en-US" altLang="zh-CN" sz="2645" b="1">
                <a:solidFill>
                  <a:srgbClr val="F3784E"/>
                </a:solidFill>
                <a:ea typeface="微软雅黑" panose="020B0503020204020204" pitchFamily="34" charset="-122"/>
              </a:rPr>
              <a:t>B</a:t>
            </a:r>
            <a:endParaRPr lang="zh-CN" altLang="en-US" sz="2645" b="1">
              <a:solidFill>
                <a:srgbClr val="F3784E"/>
              </a:solidFill>
              <a:ea typeface="微软雅黑" panose="020B0503020204020204" pitchFamily="34" charset="-122"/>
            </a:endParaRPr>
          </a:p>
        </p:txBody>
      </p:sp>
      <p:sp>
        <p:nvSpPr>
          <p:cNvPr id="10" name="MH_SubTitle_2"/>
          <p:cNvSpPr/>
          <p:nvPr>
            <p:custDataLst>
              <p:tags r:id="rId8"/>
            </p:custDataLst>
          </p:nvPr>
        </p:nvSpPr>
        <p:spPr>
          <a:xfrm>
            <a:off x="4808538" y="3605213"/>
            <a:ext cx="1531937" cy="1509712"/>
          </a:xfrm>
          <a:custGeom>
            <a:avLst/>
            <a:gdLst>
              <a:gd name="connsiteX0" fmla="*/ 443959 w 1388907"/>
              <a:gd name="connsiteY0" fmla="*/ 4304 h 1369197"/>
              <a:gd name="connsiteX1" fmla="*/ 480241 w 1388907"/>
              <a:gd name="connsiteY1" fmla="*/ 86453 h 1369197"/>
              <a:gd name="connsiteX2" fmla="*/ 398092 w 1388907"/>
              <a:gd name="connsiteY2" fmla="*/ 122734 h 1369197"/>
              <a:gd name="connsiteX3" fmla="*/ 376844 w 1388907"/>
              <a:gd name="connsiteY3" fmla="*/ 109154 h 1369197"/>
              <a:gd name="connsiteX4" fmla="*/ 368102 w 1388907"/>
              <a:gd name="connsiteY4" fmla="*/ 96593 h 1369197"/>
              <a:gd name="connsiteX5" fmla="*/ 313416 w 1388907"/>
              <a:gd name="connsiteY5" fmla="*/ 127286 h 1369197"/>
              <a:gd name="connsiteX6" fmla="*/ 72528 w 1388907"/>
              <a:gd name="connsiteY6" fmla="*/ 433874 h 1369197"/>
              <a:gd name="connsiteX7" fmla="*/ 453584 w 1388907"/>
              <a:gd name="connsiteY7" fmla="*/ 1296670 h 1369197"/>
              <a:gd name="connsiteX8" fmla="*/ 1316380 w 1388907"/>
              <a:gd name="connsiteY8" fmla="*/ 915614 h 1369197"/>
              <a:gd name="connsiteX9" fmla="*/ 1055770 w 1388907"/>
              <a:gd name="connsiteY9" fmla="*/ 113997 h 1369197"/>
              <a:gd name="connsiteX10" fmla="*/ 940077 w 1388907"/>
              <a:gd name="connsiteY10" fmla="*/ 55233 h 1369197"/>
              <a:gd name="connsiteX11" fmla="*/ 916157 w 1388907"/>
              <a:gd name="connsiteY11" fmla="*/ 19330 h 1369197"/>
              <a:gd name="connsiteX12" fmla="*/ 945193 w 1388907"/>
              <a:gd name="connsiteY12" fmla="*/ 27336 h 1369197"/>
              <a:gd name="connsiteX13" fmla="*/ 1341862 w 1388907"/>
              <a:gd name="connsiteY13" fmla="*/ 925483 h 1369197"/>
              <a:gd name="connsiteX14" fmla="*/ 443715 w 1388907"/>
              <a:gd name="connsiteY14" fmla="*/ 1322152 h 1369197"/>
              <a:gd name="connsiteX15" fmla="*/ 47046 w 1388907"/>
              <a:gd name="connsiteY15" fmla="*/ 424005 h 1369197"/>
              <a:gd name="connsiteX16" fmla="*/ 297804 w 1388907"/>
              <a:gd name="connsiteY16" fmla="*/ 104856 h 1369197"/>
              <a:gd name="connsiteX17" fmla="*/ 358726 w 1388907"/>
              <a:gd name="connsiteY17" fmla="*/ 70663 h 1369197"/>
              <a:gd name="connsiteX18" fmla="*/ 357537 w 1388907"/>
              <a:gd name="connsiteY18" fmla="*/ 65437 h 1369197"/>
              <a:gd name="connsiteX19" fmla="*/ 361811 w 1388907"/>
              <a:gd name="connsiteY19" fmla="*/ 40586 h 1369197"/>
              <a:gd name="connsiteX20" fmla="*/ 443959 w 1388907"/>
              <a:gd name="connsiteY20" fmla="*/ 4304 h 136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88907" h="1369197">
                <a:moveTo>
                  <a:pt x="443959" y="4304"/>
                </a:moveTo>
                <a:cubicBezTo>
                  <a:pt x="476663" y="16970"/>
                  <a:pt x="492907" y="53749"/>
                  <a:pt x="480241" y="86453"/>
                </a:cubicBezTo>
                <a:cubicBezTo>
                  <a:pt x="467575" y="119157"/>
                  <a:pt x="430796" y="135401"/>
                  <a:pt x="398092" y="122734"/>
                </a:cubicBezTo>
                <a:cubicBezTo>
                  <a:pt x="389916" y="119568"/>
                  <a:pt x="382768" y="114894"/>
                  <a:pt x="376844" y="109154"/>
                </a:cubicBezTo>
                <a:lnTo>
                  <a:pt x="368102" y="96593"/>
                </a:lnTo>
                <a:lnTo>
                  <a:pt x="313416" y="127286"/>
                </a:lnTo>
                <a:cubicBezTo>
                  <a:pt x="207914" y="200574"/>
                  <a:pt x="122414" y="305069"/>
                  <a:pt x="72528" y="433874"/>
                </a:cubicBezTo>
                <a:cubicBezTo>
                  <a:pt x="-60501" y="777354"/>
                  <a:pt x="110104" y="1163642"/>
                  <a:pt x="453584" y="1296670"/>
                </a:cubicBezTo>
                <a:cubicBezTo>
                  <a:pt x="797064" y="1429699"/>
                  <a:pt x="1183352" y="1259094"/>
                  <a:pt x="1316380" y="915614"/>
                </a:cubicBezTo>
                <a:cubicBezTo>
                  <a:pt x="1432780" y="615069"/>
                  <a:pt x="1316710" y="281750"/>
                  <a:pt x="1055770" y="113997"/>
                </a:cubicBezTo>
                <a:lnTo>
                  <a:pt x="940077" y="55233"/>
                </a:lnTo>
                <a:lnTo>
                  <a:pt x="916157" y="19330"/>
                </a:lnTo>
                <a:lnTo>
                  <a:pt x="945193" y="27336"/>
                </a:lnTo>
                <a:cubicBezTo>
                  <a:pt x="1302746" y="165816"/>
                  <a:pt x="1480341" y="567930"/>
                  <a:pt x="1341862" y="925483"/>
                </a:cubicBezTo>
                <a:cubicBezTo>
                  <a:pt x="1203383" y="1283036"/>
                  <a:pt x="801269" y="1460631"/>
                  <a:pt x="443715" y="1322152"/>
                </a:cubicBezTo>
                <a:cubicBezTo>
                  <a:pt x="86162" y="1183673"/>
                  <a:pt x="-91433" y="781559"/>
                  <a:pt x="47046" y="424005"/>
                </a:cubicBezTo>
                <a:cubicBezTo>
                  <a:pt x="98976" y="289922"/>
                  <a:pt x="187980" y="181147"/>
                  <a:pt x="297804" y="104856"/>
                </a:cubicBezTo>
                <a:lnTo>
                  <a:pt x="358726" y="70663"/>
                </a:lnTo>
                <a:lnTo>
                  <a:pt x="357537" y="65437"/>
                </a:lnTo>
                <a:cubicBezTo>
                  <a:pt x="357285" y="57192"/>
                  <a:pt x="358644" y="48762"/>
                  <a:pt x="361811" y="40586"/>
                </a:cubicBezTo>
                <a:cubicBezTo>
                  <a:pt x="374477" y="7882"/>
                  <a:pt x="411256" y="-8362"/>
                  <a:pt x="443959" y="4304"/>
                </a:cubicBezTo>
                <a:close/>
              </a:path>
            </a:pathLst>
          </a:custGeom>
          <a:solidFill>
            <a:srgbClr val="F378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fontAlgn="auto">
              <a:spcBef>
                <a:spcPts val="0"/>
              </a:spcBef>
              <a:spcAft>
                <a:spcPts val="0"/>
              </a:spcAft>
              <a:buFontTx/>
              <a:buNone/>
              <a:defRPr/>
            </a:pPr>
            <a:r>
              <a:rPr lang="zh-CN" altLang="en-US" sz="2400" b="1" dirty="0">
                <a:solidFill>
                  <a:srgbClr val="F3784E"/>
                </a:solidFill>
                <a:ea typeface="微软雅黑" panose="020B0503020204020204" pitchFamily="34" charset="-122"/>
              </a:rPr>
              <a:t>物</a:t>
            </a:r>
          </a:p>
        </p:txBody>
      </p:sp>
      <p:sp>
        <p:nvSpPr>
          <p:cNvPr id="11" name="MH_Other_5"/>
          <p:cNvSpPr/>
          <p:nvPr>
            <p:custDataLst>
              <p:tags r:id="rId9"/>
            </p:custDataLst>
          </p:nvPr>
        </p:nvSpPr>
        <p:spPr>
          <a:xfrm rot="16200000">
            <a:off x="8024813" y="3059112"/>
            <a:ext cx="611188" cy="601663"/>
          </a:xfrm>
          <a:custGeom>
            <a:avLst/>
            <a:gdLst>
              <a:gd name="connsiteX0" fmla="*/ 554163 w 554163"/>
              <a:gd name="connsiteY0" fmla="*/ 77955 h 545955"/>
              <a:gd name="connsiteX1" fmla="*/ 554163 w 554163"/>
              <a:gd name="connsiteY1" fmla="*/ 545955 h 545955"/>
              <a:gd name="connsiteX2" fmla="*/ 525363 w 554163"/>
              <a:gd name="connsiteY2" fmla="*/ 545955 h 545955"/>
              <a:gd name="connsiteX3" fmla="*/ 525363 w 554163"/>
              <a:gd name="connsiteY3" fmla="*/ 328261 h 545955"/>
              <a:gd name="connsiteX4" fmla="*/ 0 w 554163"/>
              <a:gd name="connsiteY4" fmla="*/ 24942 h 545955"/>
              <a:gd name="connsiteX5" fmla="*/ 14400 w 554163"/>
              <a:gd name="connsiteY5" fmla="*/ 0 h 545955"/>
              <a:gd name="connsiteX6" fmla="*/ 525363 w 554163"/>
              <a:gd name="connsiteY6" fmla="*/ 295005 h 545955"/>
              <a:gd name="connsiteX7" fmla="*/ 525363 w 554163"/>
              <a:gd name="connsiteY7" fmla="*/ 77955 h 54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4163" h="545955">
                <a:moveTo>
                  <a:pt x="554163" y="77955"/>
                </a:moveTo>
                <a:lnTo>
                  <a:pt x="554163" y="545955"/>
                </a:lnTo>
                <a:lnTo>
                  <a:pt x="525363" y="545955"/>
                </a:lnTo>
                <a:lnTo>
                  <a:pt x="525363" y="328261"/>
                </a:lnTo>
                <a:lnTo>
                  <a:pt x="0" y="24942"/>
                </a:lnTo>
                <a:lnTo>
                  <a:pt x="14400" y="0"/>
                </a:lnTo>
                <a:lnTo>
                  <a:pt x="525363" y="295005"/>
                </a:lnTo>
                <a:lnTo>
                  <a:pt x="525363" y="77955"/>
                </a:lnTo>
                <a:close/>
              </a:path>
            </a:pathLst>
          </a:custGeom>
          <a:solidFill>
            <a:srgbClr val="65C2E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solidFill>
                <a:srgbClr val="65C2E3"/>
              </a:solidFill>
              <a:ea typeface="微软雅黑" panose="020B0503020204020204" pitchFamily="34" charset="-122"/>
            </a:endParaRPr>
          </a:p>
        </p:txBody>
      </p:sp>
      <p:sp>
        <p:nvSpPr>
          <p:cNvPr id="12" name="MH_Other_6"/>
          <p:cNvSpPr txBox="1">
            <a:spLocks noChangeArrowheads="1"/>
          </p:cNvSpPr>
          <p:nvPr>
            <p:custDataLst>
              <p:tags r:id="rId10"/>
            </p:custDataLst>
          </p:nvPr>
        </p:nvSpPr>
        <p:spPr bwMode="auto">
          <a:xfrm>
            <a:off x="8115300" y="2627313"/>
            <a:ext cx="515938"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buFontTx/>
              <a:buNone/>
              <a:defRPr/>
            </a:pPr>
            <a:r>
              <a:rPr lang="en-US" altLang="zh-CN" sz="2645" b="1">
                <a:solidFill>
                  <a:srgbClr val="65C2E3"/>
                </a:solidFill>
                <a:ea typeface="微软雅黑" panose="020B0503020204020204" pitchFamily="34" charset="-122"/>
              </a:rPr>
              <a:t>C</a:t>
            </a:r>
            <a:endParaRPr lang="zh-CN" altLang="en-US" sz="2645" b="1">
              <a:solidFill>
                <a:srgbClr val="65C2E3"/>
              </a:solidFill>
              <a:ea typeface="微软雅黑" panose="020B0503020204020204" pitchFamily="34" charset="-122"/>
            </a:endParaRPr>
          </a:p>
        </p:txBody>
      </p:sp>
      <p:sp>
        <p:nvSpPr>
          <p:cNvPr id="13" name="MH_SubTitle_3"/>
          <p:cNvSpPr/>
          <p:nvPr>
            <p:custDataLst>
              <p:tags r:id="rId11"/>
            </p:custDataLst>
          </p:nvPr>
        </p:nvSpPr>
        <p:spPr>
          <a:xfrm>
            <a:off x="7027863" y="3605213"/>
            <a:ext cx="1531937" cy="1509712"/>
          </a:xfrm>
          <a:custGeom>
            <a:avLst/>
            <a:gdLst>
              <a:gd name="connsiteX0" fmla="*/ 443959 w 1388907"/>
              <a:gd name="connsiteY0" fmla="*/ 4304 h 1369197"/>
              <a:gd name="connsiteX1" fmla="*/ 480241 w 1388907"/>
              <a:gd name="connsiteY1" fmla="*/ 86453 h 1369197"/>
              <a:gd name="connsiteX2" fmla="*/ 398092 w 1388907"/>
              <a:gd name="connsiteY2" fmla="*/ 122734 h 1369197"/>
              <a:gd name="connsiteX3" fmla="*/ 376844 w 1388907"/>
              <a:gd name="connsiteY3" fmla="*/ 109154 h 1369197"/>
              <a:gd name="connsiteX4" fmla="*/ 368102 w 1388907"/>
              <a:gd name="connsiteY4" fmla="*/ 96593 h 1369197"/>
              <a:gd name="connsiteX5" fmla="*/ 313416 w 1388907"/>
              <a:gd name="connsiteY5" fmla="*/ 127286 h 1369197"/>
              <a:gd name="connsiteX6" fmla="*/ 72528 w 1388907"/>
              <a:gd name="connsiteY6" fmla="*/ 433874 h 1369197"/>
              <a:gd name="connsiteX7" fmla="*/ 453584 w 1388907"/>
              <a:gd name="connsiteY7" fmla="*/ 1296670 h 1369197"/>
              <a:gd name="connsiteX8" fmla="*/ 1316380 w 1388907"/>
              <a:gd name="connsiteY8" fmla="*/ 915614 h 1369197"/>
              <a:gd name="connsiteX9" fmla="*/ 1055770 w 1388907"/>
              <a:gd name="connsiteY9" fmla="*/ 113997 h 1369197"/>
              <a:gd name="connsiteX10" fmla="*/ 940077 w 1388907"/>
              <a:gd name="connsiteY10" fmla="*/ 55233 h 1369197"/>
              <a:gd name="connsiteX11" fmla="*/ 916157 w 1388907"/>
              <a:gd name="connsiteY11" fmla="*/ 19330 h 1369197"/>
              <a:gd name="connsiteX12" fmla="*/ 945193 w 1388907"/>
              <a:gd name="connsiteY12" fmla="*/ 27336 h 1369197"/>
              <a:gd name="connsiteX13" fmla="*/ 1341862 w 1388907"/>
              <a:gd name="connsiteY13" fmla="*/ 925483 h 1369197"/>
              <a:gd name="connsiteX14" fmla="*/ 443715 w 1388907"/>
              <a:gd name="connsiteY14" fmla="*/ 1322152 h 1369197"/>
              <a:gd name="connsiteX15" fmla="*/ 47046 w 1388907"/>
              <a:gd name="connsiteY15" fmla="*/ 424005 h 1369197"/>
              <a:gd name="connsiteX16" fmla="*/ 297804 w 1388907"/>
              <a:gd name="connsiteY16" fmla="*/ 104856 h 1369197"/>
              <a:gd name="connsiteX17" fmla="*/ 358726 w 1388907"/>
              <a:gd name="connsiteY17" fmla="*/ 70663 h 1369197"/>
              <a:gd name="connsiteX18" fmla="*/ 357537 w 1388907"/>
              <a:gd name="connsiteY18" fmla="*/ 65437 h 1369197"/>
              <a:gd name="connsiteX19" fmla="*/ 361811 w 1388907"/>
              <a:gd name="connsiteY19" fmla="*/ 40586 h 1369197"/>
              <a:gd name="connsiteX20" fmla="*/ 443959 w 1388907"/>
              <a:gd name="connsiteY20" fmla="*/ 4304 h 136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88907" h="1369197">
                <a:moveTo>
                  <a:pt x="443959" y="4304"/>
                </a:moveTo>
                <a:cubicBezTo>
                  <a:pt x="476663" y="16970"/>
                  <a:pt x="492907" y="53749"/>
                  <a:pt x="480241" y="86453"/>
                </a:cubicBezTo>
                <a:cubicBezTo>
                  <a:pt x="467575" y="119157"/>
                  <a:pt x="430796" y="135401"/>
                  <a:pt x="398092" y="122734"/>
                </a:cubicBezTo>
                <a:cubicBezTo>
                  <a:pt x="389916" y="119568"/>
                  <a:pt x="382768" y="114894"/>
                  <a:pt x="376844" y="109154"/>
                </a:cubicBezTo>
                <a:lnTo>
                  <a:pt x="368102" y="96593"/>
                </a:lnTo>
                <a:lnTo>
                  <a:pt x="313416" y="127286"/>
                </a:lnTo>
                <a:cubicBezTo>
                  <a:pt x="207914" y="200574"/>
                  <a:pt x="122414" y="305069"/>
                  <a:pt x="72528" y="433874"/>
                </a:cubicBezTo>
                <a:cubicBezTo>
                  <a:pt x="-60501" y="777354"/>
                  <a:pt x="110104" y="1163642"/>
                  <a:pt x="453584" y="1296670"/>
                </a:cubicBezTo>
                <a:cubicBezTo>
                  <a:pt x="797064" y="1429699"/>
                  <a:pt x="1183352" y="1259094"/>
                  <a:pt x="1316380" y="915614"/>
                </a:cubicBezTo>
                <a:cubicBezTo>
                  <a:pt x="1432780" y="615069"/>
                  <a:pt x="1316710" y="281750"/>
                  <a:pt x="1055770" y="113997"/>
                </a:cubicBezTo>
                <a:lnTo>
                  <a:pt x="940077" y="55233"/>
                </a:lnTo>
                <a:lnTo>
                  <a:pt x="916157" y="19330"/>
                </a:lnTo>
                <a:lnTo>
                  <a:pt x="945193" y="27336"/>
                </a:lnTo>
                <a:cubicBezTo>
                  <a:pt x="1302746" y="165816"/>
                  <a:pt x="1480341" y="567930"/>
                  <a:pt x="1341862" y="925483"/>
                </a:cubicBezTo>
                <a:cubicBezTo>
                  <a:pt x="1203383" y="1283036"/>
                  <a:pt x="801269" y="1460631"/>
                  <a:pt x="443715" y="1322152"/>
                </a:cubicBezTo>
                <a:cubicBezTo>
                  <a:pt x="86162" y="1183673"/>
                  <a:pt x="-91433" y="781559"/>
                  <a:pt x="47046" y="424005"/>
                </a:cubicBezTo>
                <a:cubicBezTo>
                  <a:pt x="98976" y="289922"/>
                  <a:pt x="187980" y="181147"/>
                  <a:pt x="297804" y="104856"/>
                </a:cubicBezTo>
                <a:lnTo>
                  <a:pt x="358726" y="70663"/>
                </a:lnTo>
                <a:lnTo>
                  <a:pt x="357537" y="65437"/>
                </a:lnTo>
                <a:cubicBezTo>
                  <a:pt x="357285" y="57192"/>
                  <a:pt x="358644" y="48762"/>
                  <a:pt x="361811" y="40586"/>
                </a:cubicBezTo>
                <a:cubicBezTo>
                  <a:pt x="374477" y="7882"/>
                  <a:pt x="411256" y="-8362"/>
                  <a:pt x="443959" y="4304"/>
                </a:cubicBezTo>
                <a:close/>
              </a:path>
            </a:pathLst>
          </a:custGeom>
          <a:solidFill>
            <a:srgbClr val="65C2E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fontAlgn="auto">
              <a:spcBef>
                <a:spcPts val="0"/>
              </a:spcBef>
              <a:spcAft>
                <a:spcPts val="0"/>
              </a:spcAft>
              <a:buFontTx/>
              <a:buNone/>
              <a:defRPr/>
            </a:pPr>
            <a:r>
              <a:rPr lang="zh-CN" altLang="en-US" sz="2400" b="1" dirty="0">
                <a:solidFill>
                  <a:srgbClr val="65C2E3"/>
                </a:solidFill>
                <a:ea typeface="微软雅黑" panose="020B0503020204020204" pitchFamily="34" charset="-122"/>
              </a:rPr>
              <a:t>作业环境</a:t>
            </a:r>
          </a:p>
        </p:txBody>
      </p:sp>
      <p:sp>
        <p:nvSpPr>
          <p:cNvPr id="14" name="MH_Other_7"/>
          <p:cNvSpPr/>
          <p:nvPr>
            <p:custDataLst>
              <p:tags r:id="rId12"/>
            </p:custDataLst>
          </p:nvPr>
        </p:nvSpPr>
        <p:spPr>
          <a:xfrm rot="16200000">
            <a:off x="10242550" y="3059113"/>
            <a:ext cx="611188" cy="601662"/>
          </a:xfrm>
          <a:custGeom>
            <a:avLst/>
            <a:gdLst>
              <a:gd name="connsiteX0" fmla="*/ 554163 w 554163"/>
              <a:gd name="connsiteY0" fmla="*/ 77955 h 545955"/>
              <a:gd name="connsiteX1" fmla="*/ 554163 w 554163"/>
              <a:gd name="connsiteY1" fmla="*/ 545955 h 545955"/>
              <a:gd name="connsiteX2" fmla="*/ 525363 w 554163"/>
              <a:gd name="connsiteY2" fmla="*/ 545955 h 545955"/>
              <a:gd name="connsiteX3" fmla="*/ 525363 w 554163"/>
              <a:gd name="connsiteY3" fmla="*/ 328261 h 545955"/>
              <a:gd name="connsiteX4" fmla="*/ 0 w 554163"/>
              <a:gd name="connsiteY4" fmla="*/ 24942 h 545955"/>
              <a:gd name="connsiteX5" fmla="*/ 14400 w 554163"/>
              <a:gd name="connsiteY5" fmla="*/ 0 h 545955"/>
              <a:gd name="connsiteX6" fmla="*/ 525363 w 554163"/>
              <a:gd name="connsiteY6" fmla="*/ 295005 h 545955"/>
              <a:gd name="connsiteX7" fmla="*/ 525363 w 554163"/>
              <a:gd name="connsiteY7" fmla="*/ 77955 h 54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4163" h="545955">
                <a:moveTo>
                  <a:pt x="554163" y="77955"/>
                </a:moveTo>
                <a:lnTo>
                  <a:pt x="554163" y="545955"/>
                </a:lnTo>
                <a:lnTo>
                  <a:pt x="525363" y="545955"/>
                </a:lnTo>
                <a:lnTo>
                  <a:pt x="525363" y="328261"/>
                </a:lnTo>
                <a:lnTo>
                  <a:pt x="0" y="24942"/>
                </a:lnTo>
                <a:lnTo>
                  <a:pt x="14400" y="0"/>
                </a:lnTo>
                <a:lnTo>
                  <a:pt x="525363" y="295005"/>
                </a:lnTo>
                <a:lnTo>
                  <a:pt x="525363" y="77955"/>
                </a:lnTo>
                <a:close/>
              </a:path>
            </a:pathLst>
          </a:custGeom>
          <a:solidFill>
            <a:srgbClr val="F9C32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solidFill>
                <a:srgbClr val="F4C018"/>
              </a:solidFill>
              <a:ea typeface="微软雅黑" panose="020B0503020204020204" pitchFamily="34" charset="-122"/>
            </a:endParaRPr>
          </a:p>
        </p:txBody>
      </p:sp>
      <p:sp>
        <p:nvSpPr>
          <p:cNvPr id="15" name="MH_Other_8"/>
          <p:cNvSpPr txBox="1">
            <a:spLocks noChangeArrowheads="1"/>
          </p:cNvSpPr>
          <p:nvPr>
            <p:custDataLst>
              <p:tags r:id="rId13"/>
            </p:custDataLst>
          </p:nvPr>
        </p:nvSpPr>
        <p:spPr bwMode="auto">
          <a:xfrm>
            <a:off x="10333038" y="2627313"/>
            <a:ext cx="515937"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buFontTx/>
              <a:buNone/>
              <a:defRPr/>
            </a:pPr>
            <a:r>
              <a:rPr lang="en-US" altLang="zh-CN" sz="2645" b="1">
                <a:solidFill>
                  <a:srgbClr val="F4C018"/>
                </a:solidFill>
                <a:ea typeface="微软雅黑" panose="020B0503020204020204" pitchFamily="34" charset="-122"/>
              </a:rPr>
              <a:t>D</a:t>
            </a:r>
            <a:endParaRPr lang="zh-CN" altLang="en-US" sz="2645" b="1">
              <a:solidFill>
                <a:srgbClr val="F4C018"/>
              </a:solidFill>
              <a:ea typeface="微软雅黑" panose="020B0503020204020204" pitchFamily="34" charset="-122"/>
            </a:endParaRPr>
          </a:p>
        </p:txBody>
      </p:sp>
      <p:sp>
        <p:nvSpPr>
          <p:cNvPr id="16" name="MH_SubTitle_4"/>
          <p:cNvSpPr/>
          <p:nvPr>
            <p:custDataLst>
              <p:tags r:id="rId14"/>
            </p:custDataLst>
          </p:nvPr>
        </p:nvSpPr>
        <p:spPr>
          <a:xfrm>
            <a:off x="9247188" y="3605213"/>
            <a:ext cx="1530350" cy="1509712"/>
          </a:xfrm>
          <a:custGeom>
            <a:avLst/>
            <a:gdLst>
              <a:gd name="connsiteX0" fmla="*/ 443959 w 1388907"/>
              <a:gd name="connsiteY0" fmla="*/ 4304 h 1369197"/>
              <a:gd name="connsiteX1" fmla="*/ 480241 w 1388907"/>
              <a:gd name="connsiteY1" fmla="*/ 86453 h 1369197"/>
              <a:gd name="connsiteX2" fmla="*/ 398092 w 1388907"/>
              <a:gd name="connsiteY2" fmla="*/ 122734 h 1369197"/>
              <a:gd name="connsiteX3" fmla="*/ 376844 w 1388907"/>
              <a:gd name="connsiteY3" fmla="*/ 109154 h 1369197"/>
              <a:gd name="connsiteX4" fmla="*/ 368102 w 1388907"/>
              <a:gd name="connsiteY4" fmla="*/ 96593 h 1369197"/>
              <a:gd name="connsiteX5" fmla="*/ 313416 w 1388907"/>
              <a:gd name="connsiteY5" fmla="*/ 127286 h 1369197"/>
              <a:gd name="connsiteX6" fmla="*/ 72528 w 1388907"/>
              <a:gd name="connsiteY6" fmla="*/ 433874 h 1369197"/>
              <a:gd name="connsiteX7" fmla="*/ 453584 w 1388907"/>
              <a:gd name="connsiteY7" fmla="*/ 1296670 h 1369197"/>
              <a:gd name="connsiteX8" fmla="*/ 1316380 w 1388907"/>
              <a:gd name="connsiteY8" fmla="*/ 915614 h 1369197"/>
              <a:gd name="connsiteX9" fmla="*/ 1055770 w 1388907"/>
              <a:gd name="connsiteY9" fmla="*/ 113997 h 1369197"/>
              <a:gd name="connsiteX10" fmla="*/ 940077 w 1388907"/>
              <a:gd name="connsiteY10" fmla="*/ 55233 h 1369197"/>
              <a:gd name="connsiteX11" fmla="*/ 916157 w 1388907"/>
              <a:gd name="connsiteY11" fmla="*/ 19330 h 1369197"/>
              <a:gd name="connsiteX12" fmla="*/ 945193 w 1388907"/>
              <a:gd name="connsiteY12" fmla="*/ 27336 h 1369197"/>
              <a:gd name="connsiteX13" fmla="*/ 1341862 w 1388907"/>
              <a:gd name="connsiteY13" fmla="*/ 925483 h 1369197"/>
              <a:gd name="connsiteX14" fmla="*/ 443715 w 1388907"/>
              <a:gd name="connsiteY14" fmla="*/ 1322152 h 1369197"/>
              <a:gd name="connsiteX15" fmla="*/ 47046 w 1388907"/>
              <a:gd name="connsiteY15" fmla="*/ 424005 h 1369197"/>
              <a:gd name="connsiteX16" fmla="*/ 297804 w 1388907"/>
              <a:gd name="connsiteY16" fmla="*/ 104856 h 1369197"/>
              <a:gd name="connsiteX17" fmla="*/ 358726 w 1388907"/>
              <a:gd name="connsiteY17" fmla="*/ 70663 h 1369197"/>
              <a:gd name="connsiteX18" fmla="*/ 357537 w 1388907"/>
              <a:gd name="connsiteY18" fmla="*/ 65437 h 1369197"/>
              <a:gd name="connsiteX19" fmla="*/ 361811 w 1388907"/>
              <a:gd name="connsiteY19" fmla="*/ 40586 h 1369197"/>
              <a:gd name="connsiteX20" fmla="*/ 443959 w 1388907"/>
              <a:gd name="connsiteY20" fmla="*/ 4304 h 136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88907" h="1369197">
                <a:moveTo>
                  <a:pt x="443959" y="4304"/>
                </a:moveTo>
                <a:cubicBezTo>
                  <a:pt x="476663" y="16970"/>
                  <a:pt x="492907" y="53749"/>
                  <a:pt x="480241" y="86453"/>
                </a:cubicBezTo>
                <a:cubicBezTo>
                  <a:pt x="467575" y="119157"/>
                  <a:pt x="430796" y="135401"/>
                  <a:pt x="398092" y="122734"/>
                </a:cubicBezTo>
                <a:cubicBezTo>
                  <a:pt x="389916" y="119568"/>
                  <a:pt x="382768" y="114894"/>
                  <a:pt x="376844" y="109154"/>
                </a:cubicBezTo>
                <a:lnTo>
                  <a:pt x="368102" y="96593"/>
                </a:lnTo>
                <a:lnTo>
                  <a:pt x="313416" y="127286"/>
                </a:lnTo>
                <a:cubicBezTo>
                  <a:pt x="207914" y="200574"/>
                  <a:pt x="122414" y="305069"/>
                  <a:pt x="72528" y="433874"/>
                </a:cubicBezTo>
                <a:cubicBezTo>
                  <a:pt x="-60501" y="777354"/>
                  <a:pt x="110104" y="1163642"/>
                  <a:pt x="453584" y="1296670"/>
                </a:cubicBezTo>
                <a:cubicBezTo>
                  <a:pt x="797064" y="1429699"/>
                  <a:pt x="1183352" y="1259094"/>
                  <a:pt x="1316380" y="915614"/>
                </a:cubicBezTo>
                <a:cubicBezTo>
                  <a:pt x="1432780" y="615069"/>
                  <a:pt x="1316710" y="281750"/>
                  <a:pt x="1055770" y="113997"/>
                </a:cubicBezTo>
                <a:lnTo>
                  <a:pt x="940077" y="55233"/>
                </a:lnTo>
                <a:lnTo>
                  <a:pt x="916157" y="19330"/>
                </a:lnTo>
                <a:lnTo>
                  <a:pt x="945193" y="27336"/>
                </a:lnTo>
                <a:cubicBezTo>
                  <a:pt x="1302746" y="165816"/>
                  <a:pt x="1480341" y="567930"/>
                  <a:pt x="1341862" y="925483"/>
                </a:cubicBezTo>
                <a:cubicBezTo>
                  <a:pt x="1203383" y="1283036"/>
                  <a:pt x="801269" y="1460631"/>
                  <a:pt x="443715" y="1322152"/>
                </a:cubicBezTo>
                <a:cubicBezTo>
                  <a:pt x="86162" y="1183673"/>
                  <a:pt x="-91433" y="781559"/>
                  <a:pt x="47046" y="424005"/>
                </a:cubicBezTo>
                <a:cubicBezTo>
                  <a:pt x="98976" y="289922"/>
                  <a:pt x="187980" y="181147"/>
                  <a:pt x="297804" y="104856"/>
                </a:cubicBezTo>
                <a:lnTo>
                  <a:pt x="358726" y="70663"/>
                </a:lnTo>
                <a:lnTo>
                  <a:pt x="357537" y="65437"/>
                </a:lnTo>
                <a:cubicBezTo>
                  <a:pt x="357285" y="57192"/>
                  <a:pt x="358644" y="48762"/>
                  <a:pt x="361811" y="40586"/>
                </a:cubicBezTo>
                <a:cubicBezTo>
                  <a:pt x="374477" y="7882"/>
                  <a:pt x="411256" y="-8362"/>
                  <a:pt x="443959" y="4304"/>
                </a:cubicBezTo>
                <a:close/>
              </a:path>
            </a:pathLst>
          </a:custGeom>
          <a:solidFill>
            <a:srgbClr val="F9C32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fontAlgn="auto">
              <a:spcBef>
                <a:spcPts val="0"/>
              </a:spcBef>
              <a:spcAft>
                <a:spcPts val="0"/>
              </a:spcAft>
              <a:buFontTx/>
              <a:buNone/>
              <a:defRPr/>
            </a:pPr>
            <a:r>
              <a:rPr lang="zh-CN" altLang="en-US" sz="2400" b="1" dirty="0">
                <a:solidFill>
                  <a:srgbClr val="F4C018"/>
                </a:solidFill>
                <a:ea typeface="微软雅黑" panose="020B0503020204020204" pitchFamily="34" charset="-122"/>
              </a:rPr>
              <a:t>管理</a:t>
            </a:r>
          </a:p>
        </p:txBody>
      </p:sp>
      <p:sp>
        <p:nvSpPr>
          <p:cNvPr id="17" name="矩形 3"/>
          <p:cNvSpPr>
            <a:spLocks noChangeArrowheads="1"/>
          </p:cNvSpPr>
          <p:nvPr/>
        </p:nvSpPr>
        <p:spPr bwMode="auto">
          <a:xfrm>
            <a:off x="1004888" y="1006475"/>
            <a:ext cx="8621712" cy="50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ts val="3650"/>
              </a:lnSpc>
            </a:pPr>
            <a:r>
              <a:rPr lang="zh-CN" altLang="zh-CN" sz="2000">
                <a:latin typeface="微软雅黑" panose="020B0503020204020204" pitchFamily="34" charset="-122"/>
                <a:ea typeface="微软雅黑" panose="020B0503020204020204" pitchFamily="34" charset="-122"/>
              </a:rPr>
              <a:t>隐患在不同的载体上体现出不同的表现形式，其载体包括四个方面</a:t>
            </a:r>
            <a:r>
              <a:rPr lang="zh-CN" altLang="en-US" sz="2000">
                <a:latin typeface="微软雅黑" panose="020B0503020204020204" pitchFamily="34" charset="-122"/>
                <a:ea typeface="微软雅黑" panose="020B0503020204020204" pitchFamily="34" charset="-122"/>
              </a:rPr>
              <a:t>：</a:t>
            </a:r>
            <a:endParaRPr lang="zh-CN" altLang="zh-CN" sz="2000">
              <a:latin typeface="微软雅黑" panose="020B0503020204020204" pitchFamily="34" charset="-122"/>
              <a:ea typeface="微软雅黑" panose="020B0503020204020204" pitchFamily="34" charset="-122"/>
            </a:endParaRPr>
          </a:p>
        </p:txBody>
      </p:sp>
      <p:sp>
        <p:nvSpPr>
          <p:cNvPr id="18" name="Content Placeholder 2"/>
          <p:cNvSpPr txBox="1"/>
          <p:nvPr/>
        </p:nvSpPr>
        <p:spPr>
          <a:xfrm>
            <a:off x="812751" y="159941"/>
            <a:ext cx="4176464"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四、隐患排查及治理要求</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01B8F34-9CBB-4E9C-A947-DB3611B8ACCA}"/>
              </a:ext>
            </a:extLst>
          </p:cNvPr>
          <p:cNvSpPr>
            <a:spLocks noGrp="1"/>
          </p:cNvSpPr>
          <p:nvPr>
            <p:ph type="title"/>
          </p:nvPr>
        </p:nvSpPr>
        <p:spPr/>
        <p:txBody>
          <a:bodyPr/>
          <a:lstStyle/>
          <a:p>
            <a:endParaRPr lang="zh-CN" altLang="en-US"/>
          </a:p>
        </p:txBody>
      </p:sp>
      <p:pic>
        <p:nvPicPr>
          <p:cNvPr id="4" name="图片 3">
            <a:extLst>
              <a:ext uri="{FF2B5EF4-FFF2-40B4-BE49-F238E27FC236}">
                <a16:creationId xmlns:a16="http://schemas.microsoft.com/office/drawing/2014/main" id="{12E0B91D-4D60-4C2B-9A7D-906F34754D35}"/>
              </a:ext>
            </a:extLst>
          </p:cNvPr>
          <p:cNvPicPr>
            <a:picLocks noChangeAspect="1"/>
          </p:cNvPicPr>
          <p:nvPr/>
        </p:nvPicPr>
        <p:blipFill>
          <a:blip r:embed="rId2"/>
          <a:stretch>
            <a:fillRect/>
          </a:stretch>
        </p:blipFill>
        <p:spPr>
          <a:xfrm>
            <a:off x="0" y="65912"/>
            <a:ext cx="12858750" cy="7100826"/>
          </a:xfrm>
          <a:prstGeom prst="rect">
            <a:avLst/>
          </a:prstGeom>
        </p:spPr>
      </p:pic>
    </p:spTree>
    <p:extLst>
      <p:ext uri="{BB962C8B-B14F-4D97-AF65-F5344CB8AC3E}">
        <p14:creationId xmlns:p14="http://schemas.microsoft.com/office/powerpoint/2010/main" val="86366305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199" name="Content Placeholder 2"/>
          <p:cNvSpPr txBox="1"/>
          <p:nvPr/>
        </p:nvSpPr>
        <p:spPr>
          <a:xfrm>
            <a:off x="812751" y="159941"/>
            <a:ext cx="3067050" cy="369332"/>
          </a:xfrm>
          <a:prstGeom prst="rect">
            <a:avLst/>
          </a:prstGeom>
        </p:spPr>
        <p:txBody>
          <a:bodyPr vert="horz"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二、隐患的表现形式</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pic>
        <p:nvPicPr>
          <p:cNvPr id="5" name="图片 1"/>
          <p:cNvPicPr>
            <a:picLocks noChangeAspect="1" noChangeArrowheads="1"/>
          </p:cNvPicPr>
          <p:nvPr/>
        </p:nvPicPr>
        <p:blipFill>
          <a:blip r:embed="rId5">
            <a:extLst>
              <a:ext uri="{28A0092B-C50C-407E-A947-70E740481C1C}">
                <a14:useLocalDpi xmlns:a14="http://schemas.microsoft.com/office/drawing/2010/main" val="0"/>
              </a:ext>
            </a:extLst>
          </a:blip>
          <a:srcRect b="5215"/>
          <a:stretch>
            <a:fillRect/>
          </a:stretch>
        </p:blipFill>
        <p:spPr bwMode="auto">
          <a:xfrm>
            <a:off x="-1588" y="-9525"/>
            <a:ext cx="13441363" cy="755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矩形 5"/>
          <p:cNvSpPr/>
          <p:nvPr/>
        </p:nvSpPr>
        <p:spPr>
          <a:xfrm>
            <a:off x="-1588" y="1258888"/>
            <a:ext cx="13441363" cy="4968875"/>
          </a:xfrm>
          <a:prstGeom prst="rect">
            <a:avLst/>
          </a:prstGeom>
          <a:solidFill>
            <a:schemeClr val="tx1">
              <a:lumMod val="95000"/>
              <a:lumOff val="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algn="l" defTabSz="1007745" rtl="0" eaLnBrk="1" latinLnBrk="0" hangingPunct="1">
              <a:defRPr sz="1985" kern="1200">
                <a:solidFill>
                  <a:schemeClr val="tx1"/>
                </a:solidFill>
                <a:latin typeface="+mn-lt"/>
                <a:ea typeface="+mn-ea"/>
                <a:cs typeface="+mn-cs"/>
              </a:defRPr>
            </a:lvl1pPr>
            <a:lvl2pPr marL="504190" algn="l" defTabSz="1007745" rtl="0" eaLnBrk="1" latinLnBrk="0" hangingPunct="1">
              <a:defRPr sz="1985" kern="1200">
                <a:solidFill>
                  <a:schemeClr val="tx1"/>
                </a:solidFill>
                <a:latin typeface="+mn-lt"/>
                <a:ea typeface="+mn-ea"/>
                <a:cs typeface="+mn-cs"/>
              </a:defRPr>
            </a:lvl2pPr>
            <a:lvl3pPr marL="1007745" algn="l" defTabSz="1007745" rtl="0" eaLnBrk="1" latinLnBrk="0" hangingPunct="1">
              <a:defRPr sz="1985" kern="1200">
                <a:solidFill>
                  <a:schemeClr val="tx1"/>
                </a:solidFill>
                <a:latin typeface="+mn-lt"/>
                <a:ea typeface="+mn-ea"/>
                <a:cs typeface="+mn-cs"/>
              </a:defRPr>
            </a:lvl3pPr>
            <a:lvl4pPr marL="1511935" algn="l" defTabSz="1007745" rtl="0" eaLnBrk="1" latinLnBrk="0" hangingPunct="1">
              <a:defRPr sz="1985" kern="1200">
                <a:solidFill>
                  <a:schemeClr val="tx1"/>
                </a:solidFill>
                <a:latin typeface="+mn-lt"/>
                <a:ea typeface="+mn-ea"/>
                <a:cs typeface="+mn-cs"/>
              </a:defRPr>
            </a:lvl4pPr>
            <a:lvl5pPr marL="2016125" algn="l" defTabSz="1007745" rtl="0" eaLnBrk="1" latinLnBrk="0" hangingPunct="1">
              <a:defRPr sz="1985" kern="1200">
                <a:solidFill>
                  <a:schemeClr val="tx1"/>
                </a:solidFill>
                <a:latin typeface="+mn-lt"/>
                <a:ea typeface="+mn-ea"/>
                <a:cs typeface="+mn-cs"/>
              </a:defRPr>
            </a:lvl5pPr>
          </a:lstStyle>
          <a:p>
            <a:pPr algn="ctr">
              <a:buFont typeface="Arial" panose="020B0604020202020204" pitchFamily="34" charset="0"/>
              <a:buNone/>
              <a:defRPr/>
            </a:pPr>
            <a:endParaRPr lang="zh-CN" altLang="en-US" noProof="1">
              <a:solidFill>
                <a:srgbClr val="FFFFFF"/>
              </a:solidFill>
            </a:endParaRPr>
          </a:p>
        </p:txBody>
      </p:sp>
      <p:sp>
        <p:nvSpPr>
          <p:cNvPr id="7" name="Text Box 37"/>
          <p:cNvSpPr txBox="1">
            <a:spLocks noChangeArrowheads="1"/>
          </p:cNvSpPr>
          <p:nvPr/>
        </p:nvSpPr>
        <p:spPr bwMode="auto">
          <a:xfrm>
            <a:off x="2687638" y="2665413"/>
            <a:ext cx="5653087"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a:spAutoFit/>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ts val="3650"/>
              </a:lnSpc>
              <a:buSzPct val="100000"/>
              <a:buFont typeface="Times New Roman" panose="02020603050405020304" pitchFamily="18" charset="0"/>
              <a:buNone/>
            </a:pPr>
            <a:r>
              <a:rPr lang="zh-CN" altLang="zh-CN" sz="2000" dirty="0">
                <a:solidFill>
                  <a:schemeClr val="bg1"/>
                </a:solidFill>
                <a:latin typeface="微软雅黑" panose="020B0503020204020204" pitchFamily="34" charset="-122"/>
                <a:ea typeface="微软雅黑" panose="020B0503020204020204" pitchFamily="34" charset="-122"/>
              </a:rPr>
              <a:t>（1）员工不遵守安全操作规程，违章作业</a:t>
            </a:r>
            <a:r>
              <a:rPr lang="zh-CN" altLang="en-US" sz="2000" dirty="0">
                <a:solidFill>
                  <a:schemeClr val="bg1"/>
                </a:solidFill>
                <a:latin typeface="微软雅黑" panose="020B0503020204020204" pitchFamily="34" charset="-122"/>
                <a:ea typeface="微软雅黑" panose="020B0503020204020204" pitchFamily="34" charset="-122"/>
              </a:rPr>
              <a:t>。</a:t>
            </a:r>
            <a:endParaRPr lang="zh-CN" altLang="zh-CN" sz="2000" dirty="0">
              <a:solidFill>
                <a:schemeClr val="bg1"/>
              </a:solidFill>
              <a:latin typeface="微软雅黑" panose="020B0503020204020204" pitchFamily="34" charset="-122"/>
              <a:ea typeface="微软雅黑" panose="020B0503020204020204" pitchFamily="34" charset="-122"/>
            </a:endParaRPr>
          </a:p>
        </p:txBody>
      </p:sp>
      <p:sp>
        <p:nvSpPr>
          <p:cNvPr id="8" name="Text Box 38"/>
          <p:cNvSpPr txBox="1">
            <a:spLocks noChangeArrowheads="1"/>
          </p:cNvSpPr>
          <p:nvPr/>
        </p:nvSpPr>
        <p:spPr bwMode="auto">
          <a:xfrm>
            <a:off x="2687638" y="3451225"/>
            <a:ext cx="7920037"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a:spAutoFit/>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ts val="3650"/>
              </a:lnSpc>
              <a:buSzPct val="100000"/>
              <a:buFont typeface="Times New Roman" panose="02020603050405020304" pitchFamily="18" charset="0"/>
              <a:buNone/>
            </a:pPr>
            <a:r>
              <a:rPr lang="zh-CN" altLang="zh-CN" sz="2000">
                <a:solidFill>
                  <a:schemeClr val="bg1"/>
                </a:solidFill>
                <a:latin typeface="微软雅黑" panose="020B0503020204020204" pitchFamily="34" charset="-122"/>
                <a:ea typeface="微软雅黑" panose="020B0503020204020204" pitchFamily="34" charset="-122"/>
              </a:rPr>
              <a:t>（2）技术水平、身体状况等不符合岗位要求的人员上岗作业</a:t>
            </a:r>
            <a:r>
              <a:rPr lang="zh-CN" altLang="en-US" sz="2000">
                <a:solidFill>
                  <a:schemeClr val="bg1"/>
                </a:solidFill>
                <a:latin typeface="微软雅黑" panose="020B0503020204020204" pitchFamily="34" charset="-122"/>
                <a:ea typeface="微软雅黑" panose="020B0503020204020204" pitchFamily="34" charset="-122"/>
              </a:rPr>
              <a:t>。</a:t>
            </a:r>
            <a:endParaRPr lang="zh-CN" altLang="zh-CN" sz="2000">
              <a:solidFill>
                <a:schemeClr val="bg1"/>
              </a:solidFill>
              <a:latin typeface="微软雅黑" panose="020B0503020204020204" pitchFamily="34" charset="-122"/>
              <a:ea typeface="微软雅黑" panose="020B0503020204020204" pitchFamily="34" charset="-122"/>
            </a:endParaRPr>
          </a:p>
        </p:txBody>
      </p:sp>
      <p:sp>
        <p:nvSpPr>
          <p:cNvPr id="9" name="Text Box 39"/>
          <p:cNvSpPr txBox="1">
            <a:spLocks noChangeArrowheads="1"/>
          </p:cNvSpPr>
          <p:nvPr/>
        </p:nvSpPr>
        <p:spPr bwMode="auto">
          <a:xfrm>
            <a:off x="2687638" y="4238625"/>
            <a:ext cx="7920037"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a:spAutoFit/>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ts val="3650"/>
              </a:lnSpc>
              <a:buSzPct val="100000"/>
              <a:buFont typeface="Times New Roman" panose="02020603050405020304" pitchFamily="18" charset="0"/>
              <a:buNone/>
            </a:pPr>
            <a:r>
              <a:rPr lang="zh-CN" altLang="zh-CN" sz="2000">
                <a:solidFill>
                  <a:schemeClr val="bg1"/>
                </a:solidFill>
                <a:latin typeface="微软雅黑" panose="020B0503020204020204" pitchFamily="34" charset="-122"/>
                <a:ea typeface="微软雅黑" panose="020B0503020204020204" pitchFamily="34" charset="-122"/>
              </a:rPr>
              <a:t>（3）对习惯性违章操作不以为然，对隐患的存在抱有侥幸心理</a:t>
            </a:r>
            <a:r>
              <a:rPr lang="zh-CN" altLang="en-US" sz="2000">
                <a:solidFill>
                  <a:schemeClr val="bg1"/>
                </a:solidFill>
                <a:latin typeface="微软雅黑" panose="020B0503020204020204" pitchFamily="34" charset="-122"/>
                <a:ea typeface="微软雅黑" panose="020B0503020204020204" pitchFamily="34" charset="-122"/>
              </a:rPr>
              <a:t>。</a:t>
            </a:r>
            <a:endParaRPr lang="zh-CN" altLang="zh-CN" sz="2000">
              <a:solidFill>
                <a:schemeClr val="bg1"/>
              </a:solidFill>
              <a:latin typeface="微软雅黑" panose="020B0503020204020204" pitchFamily="34" charset="-122"/>
              <a:ea typeface="微软雅黑" panose="020B0503020204020204" pitchFamily="34" charset="-122"/>
            </a:endParaRPr>
          </a:p>
        </p:txBody>
      </p:sp>
      <p:sp>
        <p:nvSpPr>
          <p:cNvPr id="10" name="Text Box 40"/>
          <p:cNvSpPr txBox="1">
            <a:spLocks noChangeArrowheads="1"/>
          </p:cNvSpPr>
          <p:nvPr/>
        </p:nvSpPr>
        <p:spPr bwMode="auto">
          <a:xfrm>
            <a:off x="2687638" y="5026025"/>
            <a:ext cx="7920037" cy="452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a:spAutoFit/>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ts val="3650"/>
              </a:lnSpc>
              <a:buSzPct val="100000"/>
              <a:buFont typeface="Times New Roman" panose="02020603050405020304" pitchFamily="18" charset="0"/>
              <a:buNone/>
            </a:pPr>
            <a:r>
              <a:rPr lang="zh-CN" altLang="zh-CN" sz="2000">
                <a:solidFill>
                  <a:schemeClr val="bg1"/>
                </a:solidFill>
                <a:latin typeface="微软雅黑" panose="020B0503020204020204" pitchFamily="34" charset="-122"/>
                <a:ea typeface="微软雅黑" panose="020B0503020204020204" pitchFamily="34" charset="-122"/>
              </a:rPr>
              <a:t>（4）员工不正确佩戴个人安全防护用品，甚至放弃不用等</a:t>
            </a:r>
            <a:r>
              <a:rPr lang="zh-CN" altLang="en-US" sz="2000">
                <a:solidFill>
                  <a:schemeClr val="bg1"/>
                </a:solidFill>
                <a:latin typeface="微软雅黑" panose="020B0503020204020204" pitchFamily="34" charset="-122"/>
                <a:ea typeface="微软雅黑" panose="020B0503020204020204" pitchFamily="34" charset="-122"/>
              </a:rPr>
              <a:t>。</a:t>
            </a:r>
            <a:endParaRPr lang="zh-CN" altLang="zh-CN" sz="2000">
              <a:solidFill>
                <a:schemeClr val="bg1"/>
              </a:solidFill>
              <a:latin typeface="微软雅黑" panose="020B0503020204020204" pitchFamily="34" charset="-122"/>
              <a:ea typeface="微软雅黑" panose="020B0503020204020204" pitchFamily="34" charset="-122"/>
            </a:endParaRPr>
          </a:p>
        </p:txBody>
      </p:sp>
      <p:sp>
        <p:nvSpPr>
          <p:cNvPr id="11" name="Text Box 36"/>
          <p:cNvSpPr txBox="1">
            <a:spLocks noChangeArrowheads="1"/>
          </p:cNvSpPr>
          <p:nvPr/>
        </p:nvSpPr>
        <p:spPr bwMode="auto">
          <a:xfrm>
            <a:off x="1679575" y="1738313"/>
            <a:ext cx="4457700" cy="48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a:spAutoFit/>
          </a:bodyPr>
          <a:lstStyle>
            <a:lvl1pPr eaLnBrk="0" hangingPunct="0">
              <a:tabLst>
                <a:tab pos="812800" algn="l"/>
              </a:tabLst>
              <a:defRPr>
                <a:solidFill>
                  <a:schemeClr val="tx1"/>
                </a:solidFill>
                <a:latin typeface="Calibri" panose="020F0502020204030204" pitchFamily="34" charset="0"/>
              </a:defRPr>
            </a:lvl1pPr>
            <a:lvl2pPr marL="742950" indent="-285750" eaLnBrk="0" hangingPunct="0">
              <a:tabLst>
                <a:tab pos="812800" algn="l"/>
              </a:tabLst>
              <a:defRPr>
                <a:solidFill>
                  <a:schemeClr val="tx1"/>
                </a:solidFill>
                <a:latin typeface="Calibri" panose="020F0502020204030204" pitchFamily="34" charset="0"/>
              </a:defRPr>
            </a:lvl2pPr>
            <a:lvl3pPr marL="1143000" indent="-228600" eaLnBrk="0" hangingPunct="0">
              <a:tabLst>
                <a:tab pos="812800" algn="l"/>
              </a:tabLst>
              <a:defRPr>
                <a:solidFill>
                  <a:schemeClr val="tx1"/>
                </a:solidFill>
                <a:latin typeface="Calibri" panose="020F0502020204030204" pitchFamily="34" charset="0"/>
              </a:defRPr>
            </a:lvl3pPr>
            <a:lvl4pPr marL="1600200" indent="-228600" eaLnBrk="0" hangingPunct="0">
              <a:tabLst>
                <a:tab pos="812800" algn="l"/>
              </a:tabLst>
              <a:defRPr>
                <a:solidFill>
                  <a:schemeClr val="tx1"/>
                </a:solidFill>
                <a:latin typeface="Calibri" panose="020F0502020204030204" pitchFamily="34" charset="0"/>
              </a:defRPr>
            </a:lvl4pPr>
            <a:lvl5pPr marL="2057400" indent="-228600" eaLnBrk="0" hangingPunct="0">
              <a:tabLst>
                <a:tab pos="812800" algn="l"/>
              </a:tabLst>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tabLst>
                <a:tab pos="812800" algn="l"/>
              </a:tabLs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tabLst>
                <a:tab pos="812800" algn="l"/>
              </a:tabLs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tabLst>
                <a:tab pos="812800" algn="l"/>
              </a:tabLs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tabLst>
                <a:tab pos="812800" algn="l"/>
              </a:tabLst>
              <a:defRPr>
                <a:solidFill>
                  <a:schemeClr val="tx1"/>
                </a:solidFill>
                <a:latin typeface="Calibri" panose="020F0502020204030204" pitchFamily="34" charset="0"/>
              </a:defRPr>
            </a:lvl9pPr>
          </a:lstStyle>
          <a:p>
            <a:pPr eaLnBrk="1" hangingPunct="1">
              <a:lnSpc>
                <a:spcPts val="3650"/>
              </a:lnSpc>
              <a:buSzPct val="100000"/>
              <a:buFont typeface="Times New Roman" panose="02020603050405020304" pitchFamily="18" charset="0"/>
              <a:buNone/>
            </a:pPr>
            <a:r>
              <a:rPr lang="zh-CN" altLang="zh-CN" sz="2800" b="1" dirty="0">
                <a:solidFill>
                  <a:schemeClr val="bg1"/>
                </a:solidFill>
                <a:latin typeface="微软雅黑" panose="020B0503020204020204" pitchFamily="34" charset="-122"/>
                <a:ea typeface="微软雅黑" panose="020B0503020204020204" pitchFamily="34" charset="-122"/>
              </a:rPr>
              <a:t>人的隐患表现在：</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MH_Picture_3"/>
          <p:cNvSpPr/>
          <p:nvPr>
            <p:custDataLst>
              <p:tags r:id="rId3"/>
            </p:custDataLst>
          </p:nvPr>
        </p:nvSpPr>
        <p:spPr>
          <a:xfrm>
            <a:off x="8958263" y="3806825"/>
            <a:ext cx="3871912" cy="3203575"/>
          </a:xfrm>
          <a:prstGeom prst="rect">
            <a:avLst/>
          </a:prstGeom>
          <a:blipFill dpi="0" rotWithShape="1">
            <a:blip r:embed="rId9">
              <a:extLst>
                <a:ext uri="{28A0092B-C50C-407E-A947-70E740481C1C}">
                  <a14:useLocalDpi xmlns:a14="http://schemas.microsoft.com/office/drawing/2010/main" val="0"/>
                </a:ext>
              </a:extLst>
            </a:blip>
            <a:srcRect/>
            <a:stretch>
              <a:fillRect/>
            </a:stretch>
          </a:blipFill>
          <a:ln w="31750">
            <a:solidFill>
              <a:srgbClr val="FFFFFF"/>
            </a:solidFill>
          </a:ln>
          <a:effectLst>
            <a:outerShdw blurRad="381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marL="0" algn="l" defTabSz="1007745" rtl="0" eaLnBrk="1" latinLnBrk="0" hangingPunct="1">
              <a:defRPr sz="1985" kern="1200">
                <a:solidFill>
                  <a:schemeClr val="tx1"/>
                </a:solidFill>
                <a:latin typeface="+mn-lt"/>
                <a:ea typeface="+mn-ea"/>
                <a:cs typeface="+mn-cs"/>
              </a:defRPr>
            </a:lvl1pPr>
            <a:lvl2pPr marL="504190" algn="l" defTabSz="1007745" rtl="0" eaLnBrk="1" latinLnBrk="0" hangingPunct="1">
              <a:defRPr sz="1985" kern="1200">
                <a:solidFill>
                  <a:schemeClr val="tx1"/>
                </a:solidFill>
                <a:latin typeface="+mn-lt"/>
                <a:ea typeface="+mn-ea"/>
                <a:cs typeface="+mn-cs"/>
              </a:defRPr>
            </a:lvl2pPr>
            <a:lvl3pPr marL="1007745" algn="l" defTabSz="1007745" rtl="0" eaLnBrk="1" latinLnBrk="0" hangingPunct="1">
              <a:defRPr sz="1985" kern="1200">
                <a:solidFill>
                  <a:schemeClr val="tx1"/>
                </a:solidFill>
                <a:latin typeface="+mn-lt"/>
                <a:ea typeface="+mn-ea"/>
                <a:cs typeface="+mn-cs"/>
              </a:defRPr>
            </a:lvl3pPr>
            <a:lvl4pPr marL="1511935" algn="l" defTabSz="1007745" rtl="0" eaLnBrk="1" latinLnBrk="0" hangingPunct="1">
              <a:defRPr sz="1985" kern="1200">
                <a:solidFill>
                  <a:schemeClr val="tx1"/>
                </a:solidFill>
                <a:latin typeface="+mn-lt"/>
                <a:ea typeface="+mn-ea"/>
                <a:cs typeface="+mn-cs"/>
              </a:defRPr>
            </a:lvl4pPr>
            <a:lvl5pPr marL="2016125" algn="l" defTabSz="1007745" rtl="0" eaLnBrk="1" latinLnBrk="0" hangingPunct="1">
              <a:defRPr sz="1985" kern="1200">
                <a:solidFill>
                  <a:schemeClr val="tx1"/>
                </a:solidFill>
                <a:latin typeface="+mn-lt"/>
                <a:ea typeface="+mn-ea"/>
                <a:cs typeface="+mn-cs"/>
              </a:defRPr>
            </a:lvl5pPr>
          </a:lstStyle>
          <a:p>
            <a:pPr algn="ctr">
              <a:buFont typeface="Arial" panose="020B0604020202020204" pitchFamily="34" charset="0"/>
              <a:buNone/>
              <a:defRPr/>
            </a:pPr>
            <a:endParaRPr lang="zh-CN" altLang="en-US" noProof="1">
              <a:solidFill>
                <a:srgbClr val="FFFFFF"/>
              </a:solidFill>
            </a:endParaRPr>
          </a:p>
        </p:txBody>
      </p:sp>
      <p:sp>
        <p:nvSpPr>
          <p:cNvPr id="6" name="MH_SubTitle_1"/>
          <p:cNvSpPr txBox="1">
            <a:spLocks noChangeArrowheads="1"/>
          </p:cNvSpPr>
          <p:nvPr>
            <p:custDataLst>
              <p:tags r:id="rId4"/>
            </p:custDataLst>
          </p:nvPr>
        </p:nvSpPr>
        <p:spPr bwMode="auto">
          <a:xfrm>
            <a:off x="725959" y="747737"/>
            <a:ext cx="8367712" cy="1068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r>
              <a:rPr lang="zh-CN" altLang="en-US" sz="3200" b="1">
                <a:solidFill>
                  <a:srgbClr val="4981AA"/>
                </a:solidFill>
                <a:ea typeface="微软雅黑" panose="020B0503020204020204" pitchFamily="34" charset="-122"/>
              </a:rPr>
              <a:t>物的隐患表现在</a:t>
            </a:r>
          </a:p>
        </p:txBody>
      </p:sp>
      <p:sp>
        <p:nvSpPr>
          <p:cNvPr id="8" name="MH_Picture_1"/>
          <p:cNvSpPr/>
          <p:nvPr>
            <p:custDataLst>
              <p:tags r:id="rId5"/>
            </p:custDataLst>
          </p:nvPr>
        </p:nvSpPr>
        <p:spPr>
          <a:xfrm>
            <a:off x="7597775" y="1314450"/>
            <a:ext cx="3200400" cy="2576513"/>
          </a:xfrm>
          <a:prstGeom prst="rect">
            <a:avLst/>
          </a:prstGeom>
          <a:blipFill dpi="0" rotWithShape="1">
            <a:blip r:embed="rId10">
              <a:extLst>
                <a:ext uri="{28A0092B-C50C-407E-A947-70E740481C1C}">
                  <a14:useLocalDpi xmlns:a14="http://schemas.microsoft.com/office/drawing/2010/main" val="0"/>
                </a:ext>
              </a:extLst>
            </a:blip>
            <a:srcRect/>
            <a:stretch>
              <a:fillRect/>
            </a:stretch>
          </a:blipFill>
          <a:ln w="31750">
            <a:solidFill>
              <a:srgbClr val="FFFFFF"/>
            </a:solidFill>
          </a:ln>
          <a:effectLst>
            <a:outerShdw blurRad="381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marL="0" algn="l" defTabSz="1007745" rtl="0" eaLnBrk="1" latinLnBrk="0" hangingPunct="1">
              <a:defRPr sz="1985" kern="1200">
                <a:solidFill>
                  <a:schemeClr val="tx1"/>
                </a:solidFill>
                <a:latin typeface="+mn-lt"/>
                <a:ea typeface="+mn-ea"/>
                <a:cs typeface="+mn-cs"/>
              </a:defRPr>
            </a:lvl1pPr>
            <a:lvl2pPr marL="504190" algn="l" defTabSz="1007745" rtl="0" eaLnBrk="1" latinLnBrk="0" hangingPunct="1">
              <a:defRPr sz="1985" kern="1200">
                <a:solidFill>
                  <a:schemeClr val="tx1"/>
                </a:solidFill>
                <a:latin typeface="+mn-lt"/>
                <a:ea typeface="+mn-ea"/>
                <a:cs typeface="+mn-cs"/>
              </a:defRPr>
            </a:lvl2pPr>
            <a:lvl3pPr marL="1007745" algn="l" defTabSz="1007745" rtl="0" eaLnBrk="1" latinLnBrk="0" hangingPunct="1">
              <a:defRPr sz="1985" kern="1200">
                <a:solidFill>
                  <a:schemeClr val="tx1"/>
                </a:solidFill>
                <a:latin typeface="+mn-lt"/>
                <a:ea typeface="+mn-ea"/>
                <a:cs typeface="+mn-cs"/>
              </a:defRPr>
            </a:lvl3pPr>
            <a:lvl4pPr marL="1511935" algn="l" defTabSz="1007745" rtl="0" eaLnBrk="1" latinLnBrk="0" hangingPunct="1">
              <a:defRPr sz="1985" kern="1200">
                <a:solidFill>
                  <a:schemeClr val="tx1"/>
                </a:solidFill>
                <a:latin typeface="+mn-lt"/>
                <a:ea typeface="+mn-ea"/>
                <a:cs typeface="+mn-cs"/>
              </a:defRPr>
            </a:lvl4pPr>
            <a:lvl5pPr marL="2016125" algn="l" defTabSz="1007745" rtl="0" eaLnBrk="1" latinLnBrk="0" hangingPunct="1">
              <a:defRPr sz="1985" kern="1200">
                <a:solidFill>
                  <a:schemeClr val="tx1"/>
                </a:solidFill>
                <a:latin typeface="+mn-lt"/>
                <a:ea typeface="+mn-ea"/>
                <a:cs typeface="+mn-cs"/>
              </a:defRPr>
            </a:lvl5pPr>
          </a:lstStyle>
          <a:p>
            <a:pPr algn="ctr">
              <a:buFont typeface="Arial" panose="020B0604020202020204" pitchFamily="34" charset="0"/>
              <a:buNone/>
              <a:defRPr/>
            </a:pPr>
            <a:endParaRPr lang="zh-CN" altLang="en-US" noProof="1">
              <a:solidFill>
                <a:srgbClr val="FFFFFF"/>
              </a:solidFill>
            </a:endParaRPr>
          </a:p>
        </p:txBody>
      </p:sp>
      <p:sp>
        <p:nvSpPr>
          <p:cNvPr id="9" name="MH_Picture_2"/>
          <p:cNvSpPr/>
          <p:nvPr>
            <p:custDataLst>
              <p:tags r:id="rId6"/>
            </p:custDataLst>
          </p:nvPr>
        </p:nvSpPr>
        <p:spPr>
          <a:xfrm>
            <a:off x="6872288" y="3440113"/>
            <a:ext cx="2560637" cy="2060575"/>
          </a:xfrm>
          <a:prstGeom prst="rect">
            <a:avLst/>
          </a:prstGeom>
          <a:blipFill dpi="0" rotWithShape="1">
            <a:blip r:embed="rId11">
              <a:extLst>
                <a:ext uri="{28A0092B-C50C-407E-A947-70E740481C1C}">
                  <a14:useLocalDpi xmlns:a14="http://schemas.microsoft.com/office/drawing/2010/main" val="0"/>
                </a:ext>
              </a:extLst>
            </a:blip>
            <a:srcRect/>
            <a:stretch>
              <a:fillRect/>
            </a:stretch>
          </a:blipFill>
          <a:ln w="31750">
            <a:solidFill>
              <a:srgbClr val="FFFFFF"/>
            </a:solidFill>
          </a:ln>
          <a:effectLst>
            <a:outerShdw blurRad="381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marL="0" algn="l" defTabSz="1007745" rtl="0" eaLnBrk="1" latinLnBrk="0" hangingPunct="1">
              <a:defRPr sz="1985" kern="1200">
                <a:solidFill>
                  <a:schemeClr val="tx1"/>
                </a:solidFill>
                <a:latin typeface="+mn-lt"/>
                <a:ea typeface="+mn-ea"/>
                <a:cs typeface="+mn-cs"/>
              </a:defRPr>
            </a:lvl1pPr>
            <a:lvl2pPr marL="504190" algn="l" defTabSz="1007745" rtl="0" eaLnBrk="1" latinLnBrk="0" hangingPunct="1">
              <a:defRPr sz="1985" kern="1200">
                <a:solidFill>
                  <a:schemeClr val="tx1"/>
                </a:solidFill>
                <a:latin typeface="+mn-lt"/>
                <a:ea typeface="+mn-ea"/>
                <a:cs typeface="+mn-cs"/>
              </a:defRPr>
            </a:lvl2pPr>
            <a:lvl3pPr marL="1007745" algn="l" defTabSz="1007745" rtl="0" eaLnBrk="1" latinLnBrk="0" hangingPunct="1">
              <a:defRPr sz="1985" kern="1200">
                <a:solidFill>
                  <a:schemeClr val="tx1"/>
                </a:solidFill>
                <a:latin typeface="+mn-lt"/>
                <a:ea typeface="+mn-ea"/>
                <a:cs typeface="+mn-cs"/>
              </a:defRPr>
            </a:lvl3pPr>
            <a:lvl4pPr marL="1511935" algn="l" defTabSz="1007745" rtl="0" eaLnBrk="1" latinLnBrk="0" hangingPunct="1">
              <a:defRPr sz="1985" kern="1200">
                <a:solidFill>
                  <a:schemeClr val="tx1"/>
                </a:solidFill>
                <a:latin typeface="+mn-lt"/>
                <a:ea typeface="+mn-ea"/>
                <a:cs typeface="+mn-cs"/>
              </a:defRPr>
            </a:lvl4pPr>
            <a:lvl5pPr marL="2016125" algn="l" defTabSz="1007745" rtl="0" eaLnBrk="1" latinLnBrk="0" hangingPunct="1">
              <a:defRPr sz="1985" kern="1200">
                <a:solidFill>
                  <a:schemeClr val="tx1"/>
                </a:solidFill>
                <a:latin typeface="+mn-lt"/>
                <a:ea typeface="+mn-ea"/>
                <a:cs typeface="+mn-cs"/>
              </a:defRPr>
            </a:lvl5pPr>
          </a:lstStyle>
          <a:p>
            <a:pPr algn="ctr">
              <a:buFont typeface="Arial" panose="020B0604020202020204" pitchFamily="34" charset="0"/>
              <a:buNone/>
              <a:defRPr/>
            </a:pPr>
            <a:endParaRPr lang="zh-CN" altLang="en-US" noProof="1">
              <a:solidFill>
                <a:srgbClr val="FFFFFF"/>
              </a:solidFill>
            </a:endParaRPr>
          </a:p>
        </p:txBody>
      </p:sp>
      <p:sp>
        <p:nvSpPr>
          <p:cNvPr id="10" name="Text Box 37"/>
          <p:cNvSpPr txBox="1">
            <a:spLocks noChangeArrowheads="1"/>
          </p:cNvSpPr>
          <p:nvPr/>
        </p:nvSpPr>
        <p:spPr bwMode="auto">
          <a:xfrm>
            <a:off x="311150" y="2579688"/>
            <a:ext cx="6340475"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a:spAutoFit/>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ts val="3400"/>
              </a:lnSpc>
              <a:buSzPct val="100000"/>
              <a:buFont typeface="Times New Roman" panose="02020603050405020304" pitchFamily="18" charset="0"/>
              <a:buNone/>
            </a:pPr>
            <a:r>
              <a:rPr lang="zh-CN" altLang="zh-CN">
                <a:latin typeface="微软雅黑" panose="020B0503020204020204" pitchFamily="34" charset="-122"/>
                <a:ea typeface="微软雅黑" panose="020B0503020204020204" pitchFamily="34" charset="-122"/>
              </a:rPr>
              <a:t>（2）设备的设计存在缺陷，不符合人机工程学原理，易引发</a:t>
            </a:r>
            <a:endParaRPr lang="en-US" altLang="zh-CN">
              <a:latin typeface="微软雅黑" panose="020B0503020204020204" pitchFamily="34" charset="-122"/>
              <a:ea typeface="微软雅黑" panose="020B0503020204020204" pitchFamily="34" charset="-122"/>
            </a:endParaRPr>
          </a:p>
          <a:p>
            <a:pPr eaLnBrk="1" hangingPunct="1">
              <a:lnSpc>
                <a:spcPts val="3400"/>
              </a:lnSpc>
              <a:buSzPct val="100000"/>
              <a:buFont typeface="Times New Roman" panose="02020603050405020304" pitchFamily="18" charset="0"/>
              <a:buNone/>
            </a:pPr>
            <a:r>
              <a:rPr lang="en-US" altLang="zh-CN">
                <a:latin typeface="微软雅黑" panose="020B0503020204020204" pitchFamily="34" charset="-122"/>
                <a:ea typeface="微软雅黑" panose="020B0503020204020204" pitchFamily="34" charset="-122"/>
              </a:rPr>
              <a:t>        </a:t>
            </a:r>
            <a:r>
              <a:rPr lang="zh-CN" altLang="zh-CN">
                <a:latin typeface="微软雅黑" panose="020B0503020204020204" pitchFamily="34" charset="-122"/>
                <a:ea typeface="微软雅黑" panose="020B0503020204020204" pitchFamily="34" charset="-122"/>
              </a:rPr>
              <a:t>员工误操作，造成事故</a:t>
            </a:r>
            <a:r>
              <a:rPr lang="zh-CN" altLang="en-US">
                <a:latin typeface="微软雅黑" panose="020B0503020204020204" pitchFamily="34" charset="-122"/>
                <a:ea typeface="微软雅黑" panose="020B0503020204020204" pitchFamily="34" charset="-122"/>
              </a:rPr>
              <a:t>。</a:t>
            </a:r>
            <a:endParaRPr lang="zh-CN" altLang="zh-CN">
              <a:latin typeface="微软雅黑" panose="020B0503020204020204" pitchFamily="34" charset="-122"/>
              <a:ea typeface="微软雅黑" panose="020B0503020204020204" pitchFamily="34" charset="-122"/>
            </a:endParaRPr>
          </a:p>
        </p:txBody>
      </p:sp>
      <p:sp>
        <p:nvSpPr>
          <p:cNvPr id="11" name="Text Box 39"/>
          <p:cNvSpPr txBox="1">
            <a:spLocks noChangeArrowheads="1"/>
          </p:cNvSpPr>
          <p:nvPr/>
        </p:nvSpPr>
        <p:spPr bwMode="auto">
          <a:xfrm>
            <a:off x="311150" y="3578225"/>
            <a:ext cx="6340475" cy="841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a:spAutoFit/>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ts val="3265"/>
              </a:lnSpc>
              <a:buSzPct val="100000"/>
              <a:buFont typeface="Times New Roman" panose="02020603050405020304" pitchFamily="18" charset="0"/>
              <a:buNone/>
            </a:pPr>
            <a:r>
              <a:rPr lang="zh-CN" altLang="zh-CN">
                <a:latin typeface="微软雅黑" panose="020B0503020204020204" pitchFamily="34" charset="-122"/>
                <a:ea typeface="微软雅黑" panose="020B0503020204020204" pitchFamily="34" charset="-122"/>
              </a:rPr>
              <a:t>（3）安全防护装置和个体防护用品的质量存在缺陷，起不到</a:t>
            </a:r>
            <a:endParaRPr lang="en-US" altLang="zh-CN">
              <a:latin typeface="微软雅黑" panose="020B0503020204020204" pitchFamily="34" charset="-122"/>
              <a:ea typeface="微软雅黑" panose="020B0503020204020204" pitchFamily="34" charset="-122"/>
            </a:endParaRPr>
          </a:p>
          <a:p>
            <a:pPr eaLnBrk="1" hangingPunct="1">
              <a:lnSpc>
                <a:spcPts val="3265"/>
              </a:lnSpc>
              <a:buSzPct val="100000"/>
              <a:buFont typeface="Times New Roman" panose="02020603050405020304" pitchFamily="18" charset="0"/>
              <a:buNone/>
            </a:pPr>
            <a:r>
              <a:rPr lang="en-US" altLang="zh-CN">
                <a:latin typeface="微软雅黑" panose="020B0503020204020204" pitchFamily="34" charset="-122"/>
                <a:ea typeface="微软雅黑" panose="020B0503020204020204" pitchFamily="34" charset="-122"/>
              </a:rPr>
              <a:t>         </a:t>
            </a:r>
            <a:r>
              <a:rPr lang="zh-CN" altLang="zh-CN">
                <a:latin typeface="微软雅黑" panose="020B0503020204020204" pitchFamily="34" charset="-122"/>
                <a:ea typeface="微软雅黑" panose="020B0503020204020204" pitchFamily="34" charset="-122"/>
              </a:rPr>
              <a:t>防护作用</a:t>
            </a:r>
            <a:r>
              <a:rPr lang="zh-CN" altLang="en-US">
                <a:latin typeface="微软雅黑" panose="020B0503020204020204" pitchFamily="34" charset="-122"/>
                <a:ea typeface="微软雅黑" panose="020B0503020204020204" pitchFamily="34" charset="-122"/>
              </a:rPr>
              <a:t>。</a:t>
            </a:r>
            <a:endParaRPr lang="zh-CN" altLang="zh-CN">
              <a:latin typeface="微软雅黑" panose="020B0503020204020204" pitchFamily="34" charset="-122"/>
              <a:ea typeface="微软雅黑" panose="020B0503020204020204" pitchFamily="34" charset="-122"/>
            </a:endParaRPr>
          </a:p>
        </p:txBody>
      </p:sp>
      <p:sp>
        <p:nvSpPr>
          <p:cNvPr id="12" name="Text Box 43"/>
          <p:cNvSpPr txBox="1">
            <a:spLocks noChangeArrowheads="1"/>
          </p:cNvSpPr>
          <p:nvPr/>
        </p:nvSpPr>
        <p:spPr bwMode="auto">
          <a:xfrm>
            <a:off x="311150" y="5530850"/>
            <a:ext cx="6340475" cy="841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a:spAutoFit/>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ts val="3265"/>
              </a:lnSpc>
              <a:buSzPct val="100000"/>
              <a:buFont typeface="Times New Roman" panose="02020603050405020304" pitchFamily="18" charset="0"/>
              <a:buNone/>
            </a:pPr>
            <a:r>
              <a:rPr lang="zh-CN" altLang="zh-CN">
                <a:latin typeface="微软雅黑" panose="020B0503020204020204" pitchFamily="34" charset="-122"/>
                <a:ea typeface="微软雅黑" panose="020B0503020204020204" pitchFamily="34" charset="-122"/>
              </a:rPr>
              <a:t>（5）消防器材不合格或已过期，特种设备已过检验期或未检</a:t>
            </a:r>
            <a:endParaRPr lang="en-US" altLang="zh-CN">
              <a:latin typeface="微软雅黑" panose="020B0503020204020204" pitchFamily="34" charset="-122"/>
              <a:ea typeface="微软雅黑" panose="020B0503020204020204" pitchFamily="34" charset="-122"/>
            </a:endParaRPr>
          </a:p>
          <a:p>
            <a:pPr eaLnBrk="1" hangingPunct="1">
              <a:lnSpc>
                <a:spcPts val="3265"/>
              </a:lnSpc>
              <a:buSzPct val="100000"/>
              <a:buFont typeface="Times New Roman" panose="02020603050405020304" pitchFamily="18" charset="0"/>
              <a:buNone/>
            </a:pPr>
            <a:r>
              <a:rPr lang="en-US" altLang="zh-CN">
                <a:latin typeface="微软雅黑" panose="020B0503020204020204" pitchFamily="34" charset="-122"/>
                <a:ea typeface="微软雅黑" panose="020B0503020204020204" pitchFamily="34" charset="-122"/>
              </a:rPr>
              <a:t>        </a:t>
            </a:r>
            <a:r>
              <a:rPr lang="zh-CN" altLang="zh-CN">
                <a:latin typeface="微软雅黑" panose="020B0503020204020204" pitchFamily="34" charset="-122"/>
                <a:ea typeface="微软雅黑" panose="020B0503020204020204" pitchFamily="34" charset="-122"/>
              </a:rPr>
              <a:t>验使用</a:t>
            </a:r>
            <a:r>
              <a:rPr lang="zh-CN" altLang="en-US">
                <a:latin typeface="微软雅黑" panose="020B0503020204020204" pitchFamily="34" charset="-122"/>
                <a:ea typeface="微软雅黑" panose="020B0503020204020204" pitchFamily="34" charset="-122"/>
              </a:rPr>
              <a:t>。</a:t>
            </a:r>
            <a:endParaRPr lang="zh-CN" altLang="zh-CN">
              <a:latin typeface="微软雅黑" panose="020B0503020204020204" pitchFamily="34" charset="-122"/>
              <a:ea typeface="微软雅黑" panose="020B0503020204020204" pitchFamily="34" charset="-122"/>
            </a:endParaRPr>
          </a:p>
        </p:txBody>
      </p:sp>
      <p:sp>
        <p:nvSpPr>
          <p:cNvPr id="13" name="矩形 1"/>
          <p:cNvSpPr>
            <a:spLocks noChangeArrowheads="1"/>
          </p:cNvSpPr>
          <p:nvPr/>
        </p:nvSpPr>
        <p:spPr bwMode="auto">
          <a:xfrm>
            <a:off x="242888" y="1979613"/>
            <a:ext cx="6408737" cy="46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ts val="3265"/>
              </a:lnSpc>
            </a:pPr>
            <a:r>
              <a:rPr lang="zh-CN" altLang="zh-CN">
                <a:latin typeface="微软雅黑" panose="020B0503020204020204" pitchFamily="34" charset="-122"/>
                <a:ea typeface="微软雅黑" panose="020B0503020204020204" pitchFamily="34" charset="-122"/>
              </a:rPr>
              <a:t>（1）设备自身的安全防护装置缺少、不全或长期损坏待修</a:t>
            </a:r>
            <a:r>
              <a:rPr lang="zh-CN" altLang="en-US">
                <a:latin typeface="微软雅黑" panose="020B0503020204020204" pitchFamily="34" charset="-122"/>
                <a:ea typeface="微软雅黑" panose="020B0503020204020204" pitchFamily="34" charset="-122"/>
              </a:rPr>
              <a:t>。</a:t>
            </a:r>
            <a:endParaRPr lang="zh-CN" altLang="zh-CN">
              <a:latin typeface="微软雅黑" panose="020B0503020204020204" pitchFamily="34" charset="-122"/>
              <a:ea typeface="微软雅黑" panose="020B0503020204020204" pitchFamily="34" charset="-122"/>
            </a:endParaRPr>
          </a:p>
        </p:txBody>
      </p:sp>
      <p:sp>
        <p:nvSpPr>
          <p:cNvPr id="14" name="Text Box 41"/>
          <p:cNvSpPr txBox="1">
            <a:spLocks noChangeArrowheads="1"/>
          </p:cNvSpPr>
          <p:nvPr/>
        </p:nvSpPr>
        <p:spPr bwMode="auto">
          <a:xfrm>
            <a:off x="311150" y="4554538"/>
            <a:ext cx="6408738" cy="841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a:spAutoFit/>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ts val="3265"/>
              </a:lnSpc>
              <a:buSzPct val="100000"/>
              <a:buFont typeface="Times New Roman" panose="02020603050405020304" pitchFamily="18" charset="0"/>
              <a:buNone/>
            </a:pPr>
            <a:r>
              <a:rPr lang="zh-CN" altLang="zh-CN">
                <a:latin typeface="微软雅黑" panose="020B0503020204020204" pitchFamily="34" charset="-122"/>
                <a:ea typeface="微软雅黑" panose="020B0503020204020204" pitchFamily="34" charset="-122"/>
              </a:rPr>
              <a:t>（4）设备、材料、工具没有按照指定位置存储摆放，存放处</a:t>
            </a:r>
            <a:endParaRPr lang="en-US" altLang="zh-CN">
              <a:latin typeface="微软雅黑" panose="020B0503020204020204" pitchFamily="34" charset="-122"/>
              <a:ea typeface="微软雅黑" panose="020B0503020204020204" pitchFamily="34" charset="-122"/>
            </a:endParaRPr>
          </a:p>
          <a:p>
            <a:pPr eaLnBrk="1" hangingPunct="1">
              <a:lnSpc>
                <a:spcPts val="3265"/>
              </a:lnSpc>
              <a:buSzPct val="100000"/>
              <a:buFont typeface="Times New Roman" panose="02020603050405020304" pitchFamily="18" charset="0"/>
              <a:buNone/>
            </a:pPr>
            <a:r>
              <a:rPr lang="en-US" altLang="zh-CN">
                <a:latin typeface="微软雅黑" panose="020B0503020204020204" pitchFamily="34" charset="-122"/>
                <a:ea typeface="微软雅黑" panose="020B0503020204020204" pitchFamily="34" charset="-122"/>
              </a:rPr>
              <a:t>        </a:t>
            </a:r>
            <a:r>
              <a:rPr lang="zh-CN" altLang="zh-CN">
                <a:latin typeface="微软雅黑" panose="020B0503020204020204" pitchFamily="34" charset="-122"/>
                <a:ea typeface="微软雅黑" panose="020B0503020204020204" pitchFamily="34" charset="-122"/>
              </a:rPr>
              <a:t>没有工具取用记录或记录不全</a:t>
            </a:r>
            <a:r>
              <a:rPr lang="zh-CN" altLang="en-US">
                <a:latin typeface="微软雅黑" panose="020B0503020204020204" pitchFamily="34" charset="-122"/>
                <a:ea typeface="微软雅黑" panose="020B0503020204020204" pitchFamily="34" charset="-122"/>
              </a:rPr>
              <a:t>。   </a:t>
            </a:r>
            <a:endParaRPr lang="zh-CN" altLang="zh-CN">
              <a:latin typeface="微软雅黑" panose="020B0503020204020204" pitchFamily="34" charset="-122"/>
              <a:ea typeface="微软雅黑" panose="020B0503020204020204" pitchFamily="34" charset="-122"/>
            </a:endParaRPr>
          </a:p>
        </p:txBody>
      </p:sp>
      <p:sp>
        <p:nvSpPr>
          <p:cNvPr id="15" name="Content Placeholder 2"/>
          <p:cNvSpPr txBox="1"/>
          <p:nvPr/>
        </p:nvSpPr>
        <p:spPr>
          <a:xfrm>
            <a:off x="812751" y="159941"/>
            <a:ext cx="4176464"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四、隐患排查及治理要求</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7" name="MH_Picture_1"/>
          <p:cNvSpPr/>
          <p:nvPr>
            <p:custDataLst>
              <p:tags r:id="rId3"/>
            </p:custDataLst>
          </p:nvPr>
        </p:nvSpPr>
        <p:spPr>
          <a:xfrm>
            <a:off x="2403699" y="2176165"/>
            <a:ext cx="3567112" cy="2659484"/>
          </a:xfrm>
          <a:prstGeom prst="rect">
            <a:avLst/>
          </a:prstGeom>
          <a:blipFill dpi="0" rotWithShape="1">
            <a:blip r:embed="rId8">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ea typeface="微软雅黑" panose="020B0503020204020204" pitchFamily="34" charset="-122"/>
            </a:endParaRPr>
          </a:p>
        </p:txBody>
      </p:sp>
      <p:sp>
        <p:nvSpPr>
          <p:cNvPr id="9" name="MH_Picture_2"/>
          <p:cNvSpPr/>
          <p:nvPr>
            <p:custDataLst>
              <p:tags r:id="rId4"/>
            </p:custDataLst>
          </p:nvPr>
        </p:nvSpPr>
        <p:spPr>
          <a:xfrm>
            <a:off x="7293471" y="2156594"/>
            <a:ext cx="3567113" cy="2653059"/>
          </a:xfrm>
          <a:prstGeom prst="rect">
            <a:avLst/>
          </a:prstGeom>
          <a:blipFill dpi="0" rotWithShape="1">
            <a:blip r:embed="rId9">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ea typeface="微软雅黑" panose="020B0503020204020204" pitchFamily="34" charset="-122"/>
            </a:endParaRPr>
          </a:p>
        </p:txBody>
      </p:sp>
      <p:sp>
        <p:nvSpPr>
          <p:cNvPr id="10" name="Text Box 37"/>
          <p:cNvSpPr txBox="1">
            <a:spLocks noChangeArrowheads="1"/>
          </p:cNvSpPr>
          <p:nvPr/>
        </p:nvSpPr>
        <p:spPr bwMode="auto">
          <a:xfrm>
            <a:off x="1751013" y="5237163"/>
            <a:ext cx="10656887" cy="189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a:spAutoFit/>
          </a:bodyPr>
          <a:lstStyle>
            <a:lvl1pPr marL="457200" indent="-457200"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buClr>
                <a:srgbClr val="FF0000"/>
              </a:buClr>
              <a:buSzPct val="100000"/>
              <a:buFont typeface="Calibri Light" panose="020F0302020204030204" pitchFamily="34" charset="0"/>
              <a:buAutoNum type="arabicPeriod"/>
            </a:pPr>
            <a:r>
              <a:rPr lang="zh-CN" altLang="zh-CN" sz="2000">
                <a:solidFill>
                  <a:srgbClr val="000000"/>
                </a:solidFill>
                <a:latin typeface="微软雅黑" panose="020B0503020204020204" pitchFamily="34" charset="-122"/>
                <a:ea typeface="微软雅黑" panose="020B0503020204020204" pitchFamily="34" charset="-122"/>
              </a:rPr>
              <a:t>厂房、车间内部采光达不到要求，室内温度过高或过低、通风不良</a:t>
            </a:r>
            <a:r>
              <a:rPr lang="zh-CN" altLang="en-US" sz="2000">
                <a:solidFill>
                  <a:srgbClr val="000000"/>
                </a:solidFill>
                <a:latin typeface="微软雅黑" panose="020B0503020204020204" pitchFamily="34" charset="-122"/>
                <a:ea typeface="微软雅黑" panose="020B0503020204020204" pitchFamily="34" charset="-122"/>
              </a:rPr>
              <a:t>。</a:t>
            </a:r>
            <a:endParaRPr lang="en-US" altLang="zh-CN" sz="2000">
              <a:solidFill>
                <a:srgbClr val="000000"/>
              </a:solidFill>
              <a:latin typeface="微软雅黑" panose="020B0503020204020204" pitchFamily="34" charset="-122"/>
              <a:ea typeface="微软雅黑" panose="020B0503020204020204" pitchFamily="34" charset="-122"/>
            </a:endParaRPr>
          </a:p>
          <a:p>
            <a:pPr eaLnBrk="1" hangingPunct="1">
              <a:buClr>
                <a:srgbClr val="FF0000"/>
              </a:buClr>
              <a:buSzPct val="100000"/>
              <a:buFont typeface="Calibri Light" panose="020F0302020204030204" pitchFamily="34" charset="0"/>
              <a:buAutoNum type="arabicPeriod"/>
            </a:pPr>
            <a:r>
              <a:rPr lang="zh-CN" altLang="zh-CN" sz="2000">
                <a:solidFill>
                  <a:srgbClr val="000000"/>
                </a:solidFill>
                <a:latin typeface="微软雅黑" panose="020B0503020204020204" pitchFamily="34" charset="-122"/>
                <a:ea typeface="微软雅黑" panose="020B0503020204020204" pitchFamily="34" charset="-122"/>
              </a:rPr>
              <a:t>设备摆放、材料堆放不符合安全规程和防护要求</a:t>
            </a:r>
            <a:r>
              <a:rPr lang="zh-CN" altLang="en-US" sz="2000">
                <a:solidFill>
                  <a:srgbClr val="000000"/>
                </a:solidFill>
                <a:latin typeface="微软雅黑" panose="020B0503020204020204" pitchFamily="34" charset="-122"/>
                <a:ea typeface="微软雅黑" panose="020B0503020204020204" pitchFamily="34" charset="-122"/>
              </a:rPr>
              <a:t>。</a:t>
            </a:r>
            <a:endParaRPr lang="en-US" altLang="zh-CN" sz="2000">
              <a:solidFill>
                <a:srgbClr val="000000"/>
              </a:solidFill>
              <a:latin typeface="微软雅黑" panose="020B0503020204020204" pitchFamily="34" charset="-122"/>
              <a:ea typeface="微软雅黑" panose="020B0503020204020204" pitchFamily="34" charset="-122"/>
            </a:endParaRPr>
          </a:p>
          <a:p>
            <a:pPr eaLnBrk="1" hangingPunct="1">
              <a:buClr>
                <a:srgbClr val="FF0000"/>
              </a:buClr>
              <a:buSzPct val="100000"/>
              <a:buFont typeface="Calibri Light" panose="020F0302020204030204" pitchFamily="34" charset="0"/>
              <a:buAutoNum type="arabicPeriod"/>
            </a:pPr>
            <a:r>
              <a:rPr lang="zh-CN" altLang="zh-CN" sz="2000">
                <a:solidFill>
                  <a:srgbClr val="000000"/>
                </a:solidFill>
                <a:latin typeface="微软雅黑" panose="020B0503020204020204" pitchFamily="34" charset="-122"/>
                <a:ea typeface="微软雅黑" panose="020B0503020204020204" pitchFamily="34" charset="-122"/>
              </a:rPr>
              <a:t>各类安全警示、指示标志缺少、不明确或指示混乱</a:t>
            </a:r>
            <a:r>
              <a:rPr lang="zh-CN" altLang="en-US" sz="2000">
                <a:solidFill>
                  <a:srgbClr val="000000"/>
                </a:solidFill>
                <a:latin typeface="微软雅黑" panose="020B0503020204020204" pitchFamily="34" charset="-122"/>
                <a:ea typeface="微软雅黑" panose="020B0503020204020204" pitchFamily="34" charset="-122"/>
              </a:rPr>
              <a:t>。</a:t>
            </a:r>
            <a:endParaRPr lang="en-US" altLang="zh-CN" sz="2000">
              <a:solidFill>
                <a:srgbClr val="000000"/>
              </a:solidFill>
              <a:latin typeface="微软雅黑" panose="020B0503020204020204" pitchFamily="34" charset="-122"/>
              <a:ea typeface="微软雅黑" panose="020B0503020204020204" pitchFamily="34" charset="-122"/>
            </a:endParaRPr>
          </a:p>
          <a:p>
            <a:pPr eaLnBrk="1" hangingPunct="1">
              <a:buClr>
                <a:srgbClr val="FF0000"/>
              </a:buClr>
              <a:buSzPct val="100000"/>
              <a:buFont typeface="Calibri Light" panose="020F0302020204030204" pitchFamily="34" charset="0"/>
              <a:buAutoNum type="arabicPeriod"/>
            </a:pPr>
            <a:r>
              <a:rPr lang="zh-CN" altLang="zh-CN" sz="2000">
                <a:solidFill>
                  <a:srgbClr val="000000"/>
                </a:solidFill>
                <a:latin typeface="微软雅黑" panose="020B0503020204020204" pitchFamily="34" charset="-122"/>
                <a:ea typeface="微软雅黑" panose="020B0503020204020204" pitchFamily="34" charset="-122"/>
              </a:rPr>
              <a:t>作业场所不整洁，生产工具、成品、半成品、边角废料等随意丢放，占用消防通道和工作区域，影响生产工作正常开展，造成作业环境混乱，容易引发事故</a:t>
            </a:r>
            <a:r>
              <a:rPr lang="zh-CN" altLang="en-US" sz="2000">
                <a:solidFill>
                  <a:srgbClr val="000000"/>
                </a:solidFill>
                <a:latin typeface="微软雅黑" panose="020B0503020204020204" pitchFamily="34" charset="-122"/>
                <a:ea typeface="微软雅黑" panose="020B0503020204020204" pitchFamily="34" charset="-122"/>
              </a:rPr>
              <a:t>。</a:t>
            </a:r>
            <a:endParaRPr lang="en-US" altLang="zh-CN" sz="2000">
              <a:solidFill>
                <a:srgbClr val="000000"/>
              </a:solidFill>
              <a:latin typeface="微软雅黑" panose="020B0503020204020204" pitchFamily="34" charset="-122"/>
              <a:ea typeface="微软雅黑" panose="020B0503020204020204" pitchFamily="34" charset="-122"/>
            </a:endParaRPr>
          </a:p>
          <a:p>
            <a:pPr eaLnBrk="1" hangingPunct="1">
              <a:buClr>
                <a:srgbClr val="FF0000"/>
              </a:buClr>
              <a:buSzPct val="100000"/>
              <a:buFont typeface="Calibri Light" panose="020F0302020204030204" pitchFamily="34" charset="0"/>
              <a:buAutoNum type="arabicPeriod"/>
            </a:pPr>
            <a:r>
              <a:rPr lang="zh-CN" altLang="zh-CN" sz="2000">
                <a:solidFill>
                  <a:srgbClr val="000000"/>
                </a:solidFill>
                <a:latin typeface="微软雅黑" panose="020B0503020204020204" pitchFamily="34" charset="-122"/>
                <a:ea typeface="微软雅黑" panose="020B0503020204020204" pitchFamily="34" charset="-122"/>
              </a:rPr>
              <a:t>电气设备使用不规范，私拉、乱接电线现象存在</a:t>
            </a:r>
            <a:r>
              <a:rPr lang="zh-CN" altLang="en-US" sz="2000">
                <a:solidFill>
                  <a:srgbClr val="000000"/>
                </a:solidFill>
                <a:latin typeface="微软雅黑" panose="020B0503020204020204" pitchFamily="34" charset="-122"/>
                <a:ea typeface="微软雅黑" panose="020B0503020204020204" pitchFamily="34" charset="-122"/>
              </a:rPr>
              <a:t>。</a:t>
            </a:r>
            <a:endParaRPr lang="zh-CN" altLang="zh-CN" sz="2000">
              <a:solidFill>
                <a:srgbClr val="000000"/>
              </a:solidFill>
              <a:latin typeface="微软雅黑" panose="020B0503020204020204" pitchFamily="34" charset="-122"/>
              <a:ea typeface="微软雅黑" panose="020B0503020204020204" pitchFamily="34" charset="-122"/>
            </a:endParaRPr>
          </a:p>
        </p:txBody>
      </p:sp>
      <p:sp>
        <p:nvSpPr>
          <p:cNvPr id="11" name="MH_SubTitle_1"/>
          <p:cNvSpPr txBox="1">
            <a:spLocks noChangeArrowheads="1"/>
          </p:cNvSpPr>
          <p:nvPr>
            <p:custDataLst>
              <p:tags r:id="rId5"/>
            </p:custDataLst>
          </p:nvPr>
        </p:nvSpPr>
        <p:spPr bwMode="auto">
          <a:xfrm>
            <a:off x="733423" y="729952"/>
            <a:ext cx="8366125"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r>
              <a:rPr lang="zh-CN" altLang="en-US" sz="3200" b="1" dirty="0">
                <a:solidFill>
                  <a:srgbClr val="4981AA"/>
                </a:solidFill>
                <a:ea typeface="微软雅黑" panose="020B0503020204020204" pitchFamily="34" charset="-122"/>
              </a:rPr>
              <a:t>作业环境的隐患表现在</a:t>
            </a:r>
          </a:p>
        </p:txBody>
      </p:sp>
      <p:sp>
        <p:nvSpPr>
          <p:cNvPr id="12" name="Content Placeholder 2"/>
          <p:cNvSpPr txBox="1"/>
          <p:nvPr/>
        </p:nvSpPr>
        <p:spPr>
          <a:xfrm>
            <a:off x="812751" y="159941"/>
            <a:ext cx="4176464"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四、隐患排查及治理要求</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MH_SubTitle_1"/>
          <p:cNvSpPr txBox="1">
            <a:spLocks noChangeArrowheads="1"/>
          </p:cNvSpPr>
          <p:nvPr>
            <p:custDataLst>
              <p:tags r:id="rId3"/>
            </p:custDataLst>
          </p:nvPr>
        </p:nvSpPr>
        <p:spPr bwMode="auto">
          <a:xfrm>
            <a:off x="812751" y="3863976"/>
            <a:ext cx="728662" cy="313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lIns="0" tIns="0" rIns="0" bIns="0" anchor="ct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algn="ctr" eaLnBrk="1" hangingPunct="1"/>
            <a:r>
              <a:rPr lang="zh-CN" altLang="en-US" sz="2800" b="1">
                <a:solidFill>
                  <a:srgbClr val="777777"/>
                </a:solidFill>
                <a:latin typeface="微软雅黑" panose="020B0503020204020204" pitchFamily="34" charset="-122"/>
                <a:ea typeface="微软雅黑" panose="020B0503020204020204" pitchFamily="34" charset="-122"/>
              </a:rPr>
              <a:t>管理的隐患表现在</a:t>
            </a:r>
          </a:p>
        </p:txBody>
      </p:sp>
      <p:cxnSp>
        <p:nvCxnSpPr>
          <p:cNvPr id="6" name="MH_Other_2"/>
          <p:cNvCxnSpPr>
            <a:cxnSpLocks noChangeShapeType="1"/>
          </p:cNvCxnSpPr>
          <p:nvPr>
            <p:custDataLst>
              <p:tags r:id="rId4"/>
            </p:custDataLst>
          </p:nvPr>
        </p:nvCxnSpPr>
        <p:spPr bwMode="auto">
          <a:xfrm>
            <a:off x="2303463" y="4541838"/>
            <a:ext cx="0" cy="2298700"/>
          </a:xfrm>
          <a:prstGeom prst="line">
            <a:avLst/>
          </a:prstGeom>
          <a:noFill/>
          <a:ln w="22225">
            <a:solidFill>
              <a:srgbClr val="A6A6A6"/>
            </a:solidFill>
            <a:round/>
          </a:ln>
          <a:extLst>
            <a:ext uri="{909E8E84-426E-40DD-AFC4-6F175D3DCCD1}">
              <a14:hiddenFill xmlns:a14="http://schemas.microsoft.com/office/drawing/2010/main">
                <a:noFill/>
              </a14:hiddenFill>
            </a:ext>
          </a:extLst>
        </p:spPr>
      </p:cxnSp>
      <p:sp>
        <p:nvSpPr>
          <p:cNvPr id="7" name="MH_Picture_1"/>
          <p:cNvSpPr>
            <a:spLocks noChangeArrowheads="1"/>
          </p:cNvSpPr>
          <p:nvPr>
            <p:custDataLst>
              <p:tags r:id="rId5"/>
            </p:custDataLst>
          </p:nvPr>
        </p:nvSpPr>
        <p:spPr bwMode="auto">
          <a:xfrm>
            <a:off x="1895475" y="900113"/>
            <a:ext cx="3849688" cy="3208337"/>
          </a:xfrm>
          <a:custGeom>
            <a:avLst/>
            <a:gdLst>
              <a:gd name="T0" fmla="*/ 0 w 3209366"/>
              <a:gd name="T1" fmla="*/ 0 h 2322286"/>
              <a:gd name="T2" fmla="*/ 3847638 w 3209366"/>
              <a:gd name="T3" fmla="*/ 180468 h 2322286"/>
              <a:gd name="T4" fmla="*/ 3849688 w 3209366"/>
              <a:gd name="T5" fmla="*/ 2867451 h 2322286"/>
              <a:gd name="T6" fmla="*/ 0 w 3209366"/>
              <a:gd name="T7" fmla="*/ 3208337 h 2322286"/>
              <a:gd name="T8" fmla="*/ 0 w 3209366"/>
              <a:gd name="T9" fmla="*/ 0 h 23222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09366" h="2322286">
                <a:moveTo>
                  <a:pt x="0" y="0"/>
                </a:moveTo>
                <a:lnTo>
                  <a:pt x="3207657" y="130628"/>
                </a:lnTo>
                <a:cubicBezTo>
                  <a:pt x="3208227" y="778933"/>
                  <a:pt x="3208796" y="1427238"/>
                  <a:pt x="3209366" y="2075543"/>
                </a:cubicBezTo>
                <a:lnTo>
                  <a:pt x="0" y="2322286"/>
                </a:lnTo>
                <a:lnTo>
                  <a:pt x="0" y="0"/>
                </a:lnTo>
                <a:close/>
              </a:path>
            </a:pathLst>
          </a:custGeom>
          <a:blipFill dpi="0" rotWithShape="1">
            <a:blip r:embed="rId10"/>
            <a:srcRect/>
            <a:stretch>
              <a:fillRect/>
            </a:stretch>
          </a:blipFill>
          <a:ln w="25400">
            <a:solidFill>
              <a:srgbClr val="FFFFFF"/>
            </a:solidFill>
            <a:miter lim="800000"/>
          </a:ln>
          <a:effectLst>
            <a:outerShdw dist="25400" dir="5400000" algn="ctr" rotWithShape="0">
              <a:srgbClr val="000000">
                <a:alpha val="25000"/>
              </a:srgbClr>
            </a:outerShdw>
          </a:effectLst>
        </p:spPr>
        <p:txBody>
          <a:bodyPr/>
          <a:lstStyle/>
          <a:p>
            <a:endParaRPr lang="zh-CN" altLang="en-US"/>
          </a:p>
        </p:txBody>
      </p:sp>
      <p:sp>
        <p:nvSpPr>
          <p:cNvPr id="8" name="MH_Picture_3"/>
          <p:cNvSpPr>
            <a:spLocks noChangeArrowheads="1"/>
          </p:cNvSpPr>
          <p:nvPr>
            <p:custDataLst>
              <p:tags r:id="rId6"/>
            </p:custDataLst>
          </p:nvPr>
        </p:nvSpPr>
        <p:spPr bwMode="auto">
          <a:xfrm>
            <a:off x="4991100" y="900113"/>
            <a:ext cx="3851275" cy="3208337"/>
          </a:xfrm>
          <a:custGeom>
            <a:avLst/>
            <a:gdLst>
              <a:gd name="T0" fmla="*/ 0 w 3209366"/>
              <a:gd name="T1" fmla="*/ 0 h 2322286"/>
              <a:gd name="T2" fmla="*/ 3849224 w 3209366"/>
              <a:gd name="T3" fmla="*/ 180468 h 2322286"/>
              <a:gd name="T4" fmla="*/ 3851275 w 3209366"/>
              <a:gd name="T5" fmla="*/ 2867451 h 2322286"/>
              <a:gd name="T6" fmla="*/ 0 w 3209366"/>
              <a:gd name="T7" fmla="*/ 3208337 h 2322286"/>
              <a:gd name="T8" fmla="*/ 0 w 3209366"/>
              <a:gd name="T9" fmla="*/ 0 h 23222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09366" h="2322286">
                <a:moveTo>
                  <a:pt x="0" y="0"/>
                </a:moveTo>
                <a:lnTo>
                  <a:pt x="3207657" y="130628"/>
                </a:lnTo>
                <a:cubicBezTo>
                  <a:pt x="3208227" y="778933"/>
                  <a:pt x="3208796" y="1427238"/>
                  <a:pt x="3209366" y="2075543"/>
                </a:cubicBezTo>
                <a:lnTo>
                  <a:pt x="0" y="2322286"/>
                </a:lnTo>
                <a:lnTo>
                  <a:pt x="0" y="0"/>
                </a:lnTo>
                <a:close/>
              </a:path>
            </a:pathLst>
          </a:custGeom>
          <a:blipFill dpi="0" rotWithShape="1">
            <a:blip r:embed="rId11"/>
            <a:srcRect/>
            <a:stretch>
              <a:fillRect/>
            </a:stretch>
          </a:blipFill>
          <a:ln w="25400">
            <a:solidFill>
              <a:srgbClr val="FFFFFF"/>
            </a:solidFill>
            <a:miter lim="800000"/>
          </a:ln>
          <a:effectLst>
            <a:outerShdw dist="25400" dir="5400000" algn="ctr" rotWithShape="0">
              <a:srgbClr val="000000">
                <a:alpha val="25000"/>
              </a:srgbClr>
            </a:outerShdw>
          </a:effectLst>
        </p:spPr>
        <p:txBody>
          <a:bodyPr/>
          <a:lstStyle/>
          <a:p>
            <a:endParaRPr lang="zh-CN" altLang="en-US"/>
          </a:p>
        </p:txBody>
      </p:sp>
      <p:sp>
        <p:nvSpPr>
          <p:cNvPr id="9" name="MH_Picture_4"/>
          <p:cNvSpPr>
            <a:spLocks noChangeArrowheads="1"/>
          </p:cNvSpPr>
          <p:nvPr>
            <p:custDataLst>
              <p:tags r:id="rId7"/>
            </p:custDataLst>
          </p:nvPr>
        </p:nvSpPr>
        <p:spPr bwMode="auto">
          <a:xfrm>
            <a:off x="8126413" y="900113"/>
            <a:ext cx="3849687" cy="3208337"/>
          </a:xfrm>
          <a:custGeom>
            <a:avLst/>
            <a:gdLst>
              <a:gd name="T0" fmla="*/ 0 w 3209366"/>
              <a:gd name="T1" fmla="*/ 0 h 2322286"/>
              <a:gd name="T2" fmla="*/ 3847637 w 3209366"/>
              <a:gd name="T3" fmla="*/ 180468 h 2322286"/>
              <a:gd name="T4" fmla="*/ 3849687 w 3209366"/>
              <a:gd name="T5" fmla="*/ 2867451 h 2322286"/>
              <a:gd name="T6" fmla="*/ 0 w 3209366"/>
              <a:gd name="T7" fmla="*/ 3208337 h 2322286"/>
              <a:gd name="T8" fmla="*/ 0 w 3209366"/>
              <a:gd name="T9" fmla="*/ 0 h 23222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09366" h="2322286">
                <a:moveTo>
                  <a:pt x="0" y="0"/>
                </a:moveTo>
                <a:lnTo>
                  <a:pt x="3207657" y="130628"/>
                </a:lnTo>
                <a:cubicBezTo>
                  <a:pt x="3208227" y="778933"/>
                  <a:pt x="3208796" y="1427238"/>
                  <a:pt x="3209366" y="2075543"/>
                </a:cubicBezTo>
                <a:lnTo>
                  <a:pt x="0" y="2322286"/>
                </a:lnTo>
                <a:lnTo>
                  <a:pt x="0" y="0"/>
                </a:lnTo>
                <a:close/>
              </a:path>
            </a:pathLst>
          </a:custGeom>
          <a:blipFill dpi="0" rotWithShape="1">
            <a:blip r:embed="rId12"/>
            <a:srcRect/>
            <a:stretch>
              <a:fillRect/>
            </a:stretch>
          </a:blipFill>
          <a:ln w="25400">
            <a:solidFill>
              <a:srgbClr val="FFFFFF"/>
            </a:solidFill>
            <a:miter lim="800000"/>
          </a:ln>
          <a:effectLst>
            <a:outerShdw dist="25400" dir="5400000" algn="ctr" rotWithShape="0">
              <a:srgbClr val="000000">
                <a:alpha val="25000"/>
              </a:srgbClr>
            </a:outerShdw>
          </a:effectLst>
        </p:spPr>
        <p:txBody>
          <a:bodyPr/>
          <a:lstStyle/>
          <a:p>
            <a:endParaRPr lang="zh-CN" altLang="en-US"/>
          </a:p>
        </p:txBody>
      </p:sp>
      <p:sp>
        <p:nvSpPr>
          <p:cNvPr id="10" name="Text Box 37"/>
          <p:cNvSpPr txBox="1">
            <a:spLocks noChangeArrowheads="1"/>
          </p:cNvSpPr>
          <p:nvPr/>
        </p:nvSpPr>
        <p:spPr bwMode="auto">
          <a:xfrm>
            <a:off x="2557463" y="4638675"/>
            <a:ext cx="10283825" cy="2319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a:spAutoFit/>
          </a:bodyPr>
          <a:lstStyle>
            <a:lvl1pPr marL="457200" indent="-457200"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ts val="3015"/>
              </a:lnSpc>
              <a:buClr>
                <a:srgbClr val="FF0000"/>
              </a:buClr>
              <a:buSzPct val="100000"/>
              <a:buFont typeface="Calibri Light" panose="020F0302020204030204" pitchFamily="34" charset="0"/>
              <a:buAutoNum type="arabicPeriod"/>
            </a:pPr>
            <a:r>
              <a:rPr lang="zh-CN" altLang="zh-CN" sz="2000">
                <a:solidFill>
                  <a:srgbClr val="000000"/>
                </a:solidFill>
                <a:latin typeface="微软雅黑" panose="020B0503020204020204" pitchFamily="34" charset="-122"/>
                <a:ea typeface="微软雅黑" panose="020B0503020204020204" pitchFamily="34" charset="-122"/>
              </a:rPr>
              <a:t>安全生产相关规章制度不完善、不健全</a:t>
            </a:r>
            <a:r>
              <a:rPr lang="zh-CN" altLang="en-US" sz="2000">
                <a:solidFill>
                  <a:srgbClr val="000000"/>
                </a:solidFill>
                <a:latin typeface="微软雅黑" panose="020B0503020204020204" pitchFamily="34" charset="-122"/>
                <a:ea typeface="微软雅黑" panose="020B0503020204020204" pitchFamily="34" charset="-122"/>
              </a:rPr>
              <a:t>；</a:t>
            </a:r>
            <a:endParaRPr lang="en-US" altLang="zh-CN" sz="2000">
              <a:solidFill>
                <a:srgbClr val="000000"/>
              </a:solidFill>
              <a:latin typeface="微软雅黑" panose="020B0503020204020204" pitchFamily="34" charset="-122"/>
              <a:ea typeface="微软雅黑" panose="020B0503020204020204" pitchFamily="34" charset="-122"/>
            </a:endParaRPr>
          </a:p>
          <a:p>
            <a:pPr eaLnBrk="1" hangingPunct="1">
              <a:lnSpc>
                <a:spcPts val="3015"/>
              </a:lnSpc>
              <a:buClr>
                <a:srgbClr val="FF0000"/>
              </a:buClr>
              <a:buSzPct val="100000"/>
              <a:buFont typeface="Calibri Light" panose="020F0302020204030204" pitchFamily="34" charset="0"/>
              <a:buAutoNum type="arabicPeriod"/>
            </a:pPr>
            <a:r>
              <a:rPr lang="zh-CN" altLang="zh-CN" sz="2000">
                <a:solidFill>
                  <a:srgbClr val="000000"/>
                </a:solidFill>
                <a:latin typeface="微软雅黑" panose="020B0503020204020204" pitchFamily="34" charset="-122"/>
                <a:ea typeface="微软雅黑" panose="020B0503020204020204" pitchFamily="34" charset="-122"/>
              </a:rPr>
              <a:t>管理者自身安全素质不高，或只重视生产而对事故隐患视而不见、监管不力</a:t>
            </a:r>
            <a:r>
              <a:rPr lang="zh-CN" altLang="en-US" sz="2000">
                <a:solidFill>
                  <a:srgbClr val="000000"/>
                </a:solidFill>
                <a:latin typeface="微软雅黑" panose="020B0503020204020204" pitchFamily="34" charset="-122"/>
                <a:ea typeface="微软雅黑" panose="020B0503020204020204" pitchFamily="34" charset="-122"/>
              </a:rPr>
              <a:t>；</a:t>
            </a:r>
            <a:endParaRPr lang="en-US" altLang="zh-CN" sz="2000">
              <a:solidFill>
                <a:srgbClr val="000000"/>
              </a:solidFill>
              <a:latin typeface="微软雅黑" panose="020B0503020204020204" pitchFamily="34" charset="-122"/>
              <a:ea typeface="微软雅黑" panose="020B0503020204020204" pitchFamily="34" charset="-122"/>
            </a:endParaRPr>
          </a:p>
          <a:p>
            <a:pPr eaLnBrk="1" hangingPunct="1">
              <a:lnSpc>
                <a:spcPts val="3015"/>
              </a:lnSpc>
              <a:buClr>
                <a:srgbClr val="FF0000"/>
              </a:buClr>
              <a:buSzPct val="100000"/>
              <a:buFont typeface="Calibri Light" panose="020F0302020204030204" pitchFamily="34" charset="0"/>
              <a:buAutoNum type="arabicPeriod"/>
            </a:pPr>
            <a:r>
              <a:rPr lang="zh-CN" altLang="zh-CN" sz="2000">
                <a:solidFill>
                  <a:srgbClr val="000000"/>
                </a:solidFill>
                <a:latin typeface="微软雅黑" panose="020B0503020204020204" pitchFamily="34" charset="-122"/>
                <a:ea typeface="微软雅黑" panose="020B0503020204020204" pitchFamily="34" charset="-122"/>
              </a:rPr>
              <a:t>员工因缺乏必要的安全教育培训而导致安全意识不强，无法形成良好的安全文化氛围</a:t>
            </a:r>
            <a:r>
              <a:rPr lang="zh-CN" altLang="en-US" sz="2000">
                <a:solidFill>
                  <a:srgbClr val="000000"/>
                </a:solidFill>
                <a:latin typeface="微软雅黑" panose="020B0503020204020204" pitchFamily="34" charset="-122"/>
                <a:ea typeface="微软雅黑" panose="020B0503020204020204" pitchFamily="34" charset="-122"/>
              </a:rPr>
              <a:t>；</a:t>
            </a:r>
            <a:endParaRPr lang="en-US" altLang="zh-CN" sz="2000">
              <a:solidFill>
                <a:srgbClr val="000000"/>
              </a:solidFill>
              <a:latin typeface="微软雅黑" panose="020B0503020204020204" pitchFamily="34" charset="-122"/>
              <a:ea typeface="微软雅黑" panose="020B0503020204020204" pitchFamily="34" charset="-122"/>
            </a:endParaRPr>
          </a:p>
          <a:p>
            <a:pPr eaLnBrk="1" hangingPunct="1">
              <a:lnSpc>
                <a:spcPts val="3015"/>
              </a:lnSpc>
              <a:buClr>
                <a:srgbClr val="FF0000"/>
              </a:buClr>
              <a:buSzPct val="100000"/>
              <a:buFont typeface="Calibri Light" panose="020F0302020204030204" pitchFamily="34" charset="0"/>
              <a:buAutoNum type="arabicPeriod"/>
            </a:pPr>
            <a:r>
              <a:rPr lang="zh-CN" altLang="zh-CN" sz="2000">
                <a:solidFill>
                  <a:srgbClr val="000000"/>
                </a:solidFill>
                <a:latin typeface="微软雅黑" panose="020B0503020204020204" pitchFamily="34" charset="-122"/>
                <a:ea typeface="微软雅黑" panose="020B0503020204020204" pitchFamily="34" charset="-122"/>
              </a:rPr>
              <a:t>安全管理中不按制度办事，以人情、义气代替规章、原则</a:t>
            </a:r>
            <a:r>
              <a:rPr lang="zh-CN" altLang="en-US" sz="2000">
                <a:solidFill>
                  <a:srgbClr val="000000"/>
                </a:solidFill>
                <a:latin typeface="微软雅黑" panose="020B0503020204020204" pitchFamily="34" charset="-122"/>
                <a:ea typeface="微软雅黑" panose="020B0503020204020204" pitchFamily="34" charset="-122"/>
              </a:rPr>
              <a:t>；</a:t>
            </a:r>
            <a:endParaRPr lang="en-US" altLang="zh-CN" sz="2000">
              <a:solidFill>
                <a:srgbClr val="000000"/>
              </a:solidFill>
              <a:latin typeface="微软雅黑" panose="020B0503020204020204" pitchFamily="34" charset="-122"/>
              <a:ea typeface="微软雅黑" panose="020B0503020204020204" pitchFamily="34" charset="-122"/>
            </a:endParaRPr>
          </a:p>
          <a:p>
            <a:pPr eaLnBrk="1" hangingPunct="1">
              <a:lnSpc>
                <a:spcPts val="3015"/>
              </a:lnSpc>
              <a:buClr>
                <a:srgbClr val="FF0000"/>
              </a:buClr>
              <a:buSzPct val="100000"/>
              <a:buFont typeface="Calibri Light" panose="020F0302020204030204" pitchFamily="34" charset="0"/>
              <a:buAutoNum type="arabicPeriod"/>
            </a:pPr>
            <a:r>
              <a:rPr lang="zh-CN" altLang="zh-CN" sz="2000">
                <a:solidFill>
                  <a:srgbClr val="000000"/>
                </a:solidFill>
                <a:latin typeface="微软雅黑" panose="020B0503020204020204" pitchFamily="34" charset="-122"/>
                <a:ea typeface="微软雅黑" panose="020B0503020204020204" pitchFamily="34" charset="-122"/>
              </a:rPr>
              <a:t>各级主管发现员工不安全行为时讲解不清、态度恶劣、语气蛮   横，不仅不容易使员工认识错误，而且会让员工产生逆反心理，继续违章。</a:t>
            </a:r>
          </a:p>
        </p:txBody>
      </p:sp>
      <p:sp>
        <p:nvSpPr>
          <p:cNvPr id="11" name="Content Placeholder 2"/>
          <p:cNvSpPr txBox="1"/>
          <p:nvPr/>
        </p:nvSpPr>
        <p:spPr>
          <a:xfrm>
            <a:off x="812751" y="159941"/>
            <a:ext cx="4176464"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四、隐患排查及治理要求</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任意多边形 70"/>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93" name="Content Placeholder 2"/>
          <p:cNvSpPr txBox="1"/>
          <p:nvPr/>
        </p:nvSpPr>
        <p:spPr>
          <a:xfrm>
            <a:off x="865511" y="203738"/>
            <a:ext cx="3979688" cy="368935"/>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二、</a:t>
            </a:r>
            <a:r>
              <a:rPr lang="en-US" altLang="zh-CN"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2020</a:t>
            </a:r>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年安全生产月主题</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8" name="矩形 77"/>
          <p:cNvSpPr/>
          <p:nvPr/>
        </p:nvSpPr>
        <p:spPr>
          <a:xfrm>
            <a:off x="298450" y="1572895"/>
            <a:ext cx="12261215" cy="3415030"/>
          </a:xfrm>
          <a:prstGeom prst="rect">
            <a:avLst/>
          </a:prstGeom>
        </p:spPr>
        <p:txBody>
          <a:bodyPr wrap="square">
            <a:spAutoFit/>
          </a:bodyPr>
          <a:lstStyle/>
          <a:p>
            <a:pPr algn="just">
              <a:lnSpc>
                <a:spcPct val="150000"/>
              </a:lnSpc>
            </a:pPr>
            <a:r>
              <a:rPr sz="3600">
                <a:latin typeface="微软雅黑" panose="020B0503020204020204" pitchFamily="34" charset="-122"/>
                <a:ea typeface="微软雅黑" panose="020B0503020204020204" pitchFamily="34" charset="-122"/>
                <a:cs typeface="+mn-ea"/>
                <a:sym typeface="+mn-lt"/>
              </a:rPr>
              <a:t>今年6月是第19个全国“安全生产月”。5月12日，国务院安委会办公室和应急管理部联合下发通知，以“消除事故隐患，筑牢安全防线”为主题，部署开展全国“安全生产月”和“安全生产万里行”活动。</a:t>
            </a: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199" name="Content Placeholder 2"/>
          <p:cNvSpPr txBox="1"/>
          <p:nvPr/>
        </p:nvSpPr>
        <p:spPr>
          <a:xfrm>
            <a:off x="788790" y="914664"/>
            <a:ext cx="5600327"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排查隐患的基本原则和方法</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 name="MH_Other_1"/>
          <p:cNvSpPr>
            <a:spLocks noChangeAspect="1"/>
          </p:cNvSpPr>
          <p:nvPr>
            <p:custDataLst>
              <p:tags r:id="rId3"/>
            </p:custDataLst>
          </p:nvPr>
        </p:nvSpPr>
        <p:spPr>
          <a:xfrm>
            <a:off x="4330700" y="1979613"/>
            <a:ext cx="4373563" cy="4165600"/>
          </a:xfrm>
          <a:custGeom>
            <a:avLst/>
            <a:gdLst>
              <a:gd name="connsiteX0" fmla="*/ 3084612 w 5288045"/>
              <a:gd name="connsiteY0" fmla="*/ 2171133 h 5037048"/>
              <a:gd name="connsiteX1" fmla="*/ 3068519 w 5288045"/>
              <a:gd name="connsiteY1" fmla="*/ 2178885 h 5037048"/>
              <a:gd name="connsiteX2" fmla="*/ 2627115 w 5288045"/>
              <a:gd name="connsiteY2" fmla="*/ 2268000 h 5037048"/>
              <a:gd name="connsiteX3" fmla="*/ 2289898 w 5288045"/>
              <a:gd name="connsiteY3" fmla="*/ 2217018 h 5037048"/>
              <a:gd name="connsiteX4" fmla="*/ 2209451 w 5288045"/>
              <a:gd name="connsiteY4" fmla="*/ 2187574 h 5037048"/>
              <a:gd name="connsiteX5" fmla="*/ 2217018 w 5288045"/>
              <a:gd name="connsiteY5" fmla="*/ 2208247 h 5037048"/>
              <a:gd name="connsiteX6" fmla="*/ 2268000 w 5288045"/>
              <a:gd name="connsiteY6" fmla="*/ 2545464 h 5037048"/>
              <a:gd name="connsiteX7" fmla="*/ 2244961 w 5288045"/>
              <a:gd name="connsiteY7" fmla="*/ 2774005 h 5037048"/>
              <a:gd name="connsiteX8" fmla="*/ 2223083 w 5288045"/>
              <a:gd name="connsiteY8" fmla="*/ 2844485 h 5037048"/>
              <a:gd name="connsiteX9" fmla="*/ 2289898 w 5288045"/>
              <a:gd name="connsiteY9" fmla="*/ 2820031 h 5037048"/>
              <a:gd name="connsiteX10" fmla="*/ 2627115 w 5288045"/>
              <a:gd name="connsiteY10" fmla="*/ 2769048 h 5037048"/>
              <a:gd name="connsiteX11" fmla="*/ 3068519 w 5288045"/>
              <a:gd name="connsiteY11" fmla="*/ 2858163 h 5037048"/>
              <a:gd name="connsiteX12" fmla="*/ 3069330 w 5288045"/>
              <a:gd name="connsiteY12" fmla="*/ 2858554 h 5037048"/>
              <a:gd name="connsiteX13" fmla="*/ 3043084 w 5288045"/>
              <a:gd name="connsiteY13" fmla="*/ 2774005 h 5037048"/>
              <a:gd name="connsiteX14" fmla="*/ 3020045 w 5288045"/>
              <a:gd name="connsiteY14" fmla="*/ 2545464 h 5037048"/>
              <a:gd name="connsiteX15" fmla="*/ 3071028 w 5288045"/>
              <a:gd name="connsiteY15" fmla="*/ 2208247 h 5037048"/>
              <a:gd name="connsiteX16" fmla="*/ 2627115 w 5288045"/>
              <a:gd name="connsiteY16" fmla="*/ 0 h 5037048"/>
              <a:gd name="connsiteX17" fmla="*/ 3761115 w 5288045"/>
              <a:gd name="connsiteY17" fmla="*/ 1134000 h 5037048"/>
              <a:gd name="connsiteX18" fmla="*/ 3710133 w 5288045"/>
              <a:gd name="connsiteY18" fmla="*/ 1471217 h 5037048"/>
              <a:gd name="connsiteX19" fmla="*/ 3696549 w 5288045"/>
              <a:gd name="connsiteY19" fmla="*/ 1508332 h 5037048"/>
              <a:gd name="connsiteX20" fmla="*/ 3712641 w 5288045"/>
              <a:gd name="connsiteY20" fmla="*/ 1500580 h 5037048"/>
              <a:gd name="connsiteX21" fmla="*/ 4154045 w 5288045"/>
              <a:gd name="connsiteY21" fmla="*/ 1411464 h 5037048"/>
              <a:gd name="connsiteX22" fmla="*/ 5288045 w 5288045"/>
              <a:gd name="connsiteY22" fmla="*/ 2545464 h 5037048"/>
              <a:gd name="connsiteX23" fmla="*/ 4154045 w 5288045"/>
              <a:gd name="connsiteY23" fmla="*/ 3679464 h 5037048"/>
              <a:gd name="connsiteX24" fmla="*/ 3712641 w 5288045"/>
              <a:gd name="connsiteY24" fmla="*/ 3590349 h 5037048"/>
              <a:gd name="connsiteX25" fmla="*/ 3711831 w 5288045"/>
              <a:gd name="connsiteY25" fmla="*/ 3589959 h 5037048"/>
              <a:gd name="connsiteX26" fmla="*/ 3738076 w 5288045"/>
              <a:gd name="connsiteY26" fmla="*/ 3674508 h 5037048"/>
              <a:gd name="connsiteX27" fmla="*/ 3761115 w 5288045"/>
              <a:gd name="connsiteY27" fmla="*/ 3903048 h 5037048"/>
              <a:gd name="connsiteX28" fmla="*/ 2627115 w 5288045"/>
              <a:gd name="connsiteY28" fmla="*/ 5037048 h 5037048"/>
              <a:gd name="connsiteX29" fmla="*/ 1493115 w 5288045"/>
              <a:gd name="connsiteY29" fmla="*/ 3903048 h 5037048"/>
              <a:gd name="connsiteX30" fmla="*/ 1516154 w 5288045"/>
              <a:gd name="connsiteY30" fmla="*/ 3674508 h 5037048"/>
              <a:gd name="connsiteX31" fmla="*/ 1538033 w 5288045"/>
              <a:gd name="connsiteY31" fmla="*/ 3604027 h 5037048"/>
              <a:gd name="connsiteX32" fmla="*/ 1471217 w 5288045"/>
              <a:gd name="connsiteY32" fmla="*/ 3628482 h 5037048"/>
              <a:gd name="connsiteX33" fmla="*/ 1134000 w 5288045"/>
              <a:gd name="connsiteY33" fmla="*/ 3679464 h 5037048"/>
              <a:gd name="connsiteX34" fmla="*/ 0 w 5288045"/>
              <a:gd name="connsiteY34" fmla="*/ 2545464 h 5037048"/>
              <a:gd name="connsiteX35" fmla="*/ 1134000 w 5288045"/>
              <a:gd name="connsiteY35" fmla="*/ 1411464 h 5037048"/>
              <a:gd name="connsiteX36" fmla="*/ 1471217 w 5288045"/>
              <a:gd name="connsiteY36" fmla="*/ 1462447 h 5037048"/>
              <a:gd name="connsiteX37" fmla="*/ 1551664 w 5288045"/>
              <a:gd name="connsiteY37" fmla="*/ 1491891 h 5037048"/>
              <a:gd name="connsiteX38" fmla="*/ 1544098 w 5288045"/>
              <a:gd name="connsiteY38" fmla="*/ 1471217 h 5037048"/>
              <a:gd name="connsiteX39" fmla="*/ 1493115 w 5288045"/>
              <a:gd name="connsiteY39" fmla="*/ 1134000 h 5037048"/>
              <a:gd name="connsiteX40" fmla="*/ 2627115 w 5288045"/>
              <a:gd name="connsiteY40" fmla="*/ 0 h 503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288045" h="5037048">
                <a:moveTo>
                  <a:pt x="3084612" y="2171133"/>
                </a:moveTo>
                <a:lnTo>
                  <a:pt x="3068519" y="2178885"/>
                </a:lnTo>
                <a:cubicBezTo>
                  <a:pt x="2932849" y="2236268"/>
                  <a:pt x="2783688" y="2268000"/>
                  <a:pt x="2627115" y="2268000"/>
                </a:cubicBezTo>
                <a:cubicBezTo>
                  <a:pt x="2509686" y="2268000"/>
                  <a:pt x="2396425" y="2250151"/>
                  <a:pt x="2289898" y="2217018"/>
                </a:cubicBezTo>
                <a:lnTo>
                  <a:pt x="2209451" y="2187574"/>
                </a:lnTo>
                <a:lnTo>
                  <a:pt x="2217018" y="2208247"/>
                </a:lnTo>
                <a:cubicBezTo>
                  <a:pt x="2250151" y="2314774"/>
                  <a:pt x="2268000" y="2428035"/>
                  <a:pt x="2268000" y="2545464"/>
                </a:cubicBezTo>
                <a:cubicBezTo>
                  <a:pt x="2268000" y="2623751"/>
                  <a:pt x="2260067" y="2700184"/>
                  <a:pt x="2244961" y="2774005"/>
                </a:cubicBezTo>
                <a:lnTo>
                  <a:pt x="2223083" y="2844485"/>
                </a:lnTo>
                <a:lnTo>
                  <a:pt x="2289898" y="2820031"/>
                </a:lnTo>
                <a:cubicBezTo>
                  <a:pt x="2396425" y="2786897"/>
                  <a:pt x="2509686" y="2769048"/>
                  <a:pt x="2627115" y="2769048"/>
                </a:cubicBezTo>
                <a:cubicBezTo>
                  <a:pt x="2783688" y="2769048"/>
                  <a:pt x="2932849" y="2800780"/>
                  <a:pt x="3068519" y="2858163"/>
                </a:cubicBezTo>
                <a:lnTo>
                  <a:pt x="3069330" y="2858554"/>
                </a:lnTo>
                <a:lnTo>
                  <a:pt x="3043084" y="2774005"/>
                </a:lnTo>
                <a:cubicBezTo>
                  <a:pt x="3027978" y="2700184"/>
                  <a:pt x="3020045" y="2623751"/>
                  <a:pt x="3020045" y="2545464"/>
                </a:cubicBezTo>
                <a:cubicBezTo>
                  <a:pt x="3020045" y="2428035"/>
                  <a:pt x="3037894" y="2314774"/>
                  <a:pt x="3071028" y="2208247"/>
                </a:cubicBezTo>
                <a:close/>
                <a:moveTo>
                  <a:pt x="2627115" y="0"/>
                </a:moveTo>
                <a:cubicBezTo>
                  <a:pt x="3253406" y="0"/>
                  <a:pt x="3761115" y="507709"/>
                  <a:pt x="3761115" y="1134000"/>
                </a:cubicBezTo>
                <a:cubicBezTo>
                  <a:pt x="3761115" y="1251430"/>
                  <a:pt x="3743266" y="1364690"/>
                  <a:pt x="3710133" y="1471217"/>
                </a:cubicBezTo>
                <a:lnTo>
                  <a:pt x="3696549" y="1508332"/>
                </a:lnTo>
                <a:lnTo>
                  <a:pt x="3712641" y="1500580"/>
                </a:lnTo>
                <a:cubicBezTo>
                  <a:pt x="3848311" y="1443196"/>
                  <a:pt x="3997473" y="1411464"/>
                  <a:pt x="4154045" y="1411464"/>
                </a:cubicBezTo>
                <a:cubicBezTo>
                  <a:pt x="4780336" y="1411464"/>
                  <a:pt x="5288045" y="1919173"/>
                  <a:pt x="5288045" y="2545464"/>
                </a:cubicBezTo>
                <a:cubicBezTo>
                  <a:pt x="5288045" y="3171755"/>
                  <a:pt x="4780336" y="3679464"/>
                  <a:pt x="4154045" y="3679464"/>
                </a:cubicBezTo>
                <a:cubicBezTo>
                  <a:pt x="3997473" y="3679464"/>
                  <a:pt x="3848311" y="3647732"/>
                  <a:pt x="3712641" y="3590349"/>
                </a:cubicBezTo>
                <a:lnTo>
                  <a:pt x="3711831" y="3589959"/>
                </a:lnTo>
                <a:lnTo>
                  <a:pt x="3738076" y="3674508"/>
                </a:lnTo>
                <a:cubicBezTo>
                  <a:pt x="3753182" y="3748328"/>
                  <a:pt x="3761115" y="3824762"/>
                  <a:pt x="3761115" y="3903048"/>
                </a:cubicBezTo>
                <a:cubicBezTo>
                  <a:pt x="3761115" y="4529339"/>
                  <a:pt x="3253406" y="5037048"/>
                  <a:pt x="2627115" y="5037048"/>
                </a:cubicBezTo>
                <a:cubicBezTo>
                  <a:pt x="2000824" y="5037048"/>
                  <a:pt x="1493115" y="4529339"/>
                  <a:pt x="1493115" y="3903048"/>
                </a:cubicBezTo>
                <a:cubicBezTo>
                  <a:pt x="1493115" y="3824762"/>
                  <a:pt x="1501048" y="3748328"/>
                  <a:pt x="1516154" y="3674508"/>
                </a:cubicBezTo>
                <a:lnTo>
                  <a:pt x="1538033" y="3604027"/>
                </a:lnTo>
                <a:lnTo>
                  <a:pt x="1471217" y="3628482"/>
                </a:lnTo>
                <a:cubicBezTo>
                  <a:pt x="1364691" y="3661615"/>
                  <a:pt x="1251430" y="3679464"/>
                  <a:pt x="1134000" y="3679464"/>
                </a:cubicBezTo>
                <a:cubicBezTo>
                  <a:pt x="507709" y="3679464"/>
                  <a:pt x="0" y="3171755"/>
                  <a:pt x="0" y="2545464"/>
                </a:cubicBezTo>
                <a:cubicBezTo>
                  <a:pt x="0" y="1919173"/>
                  <a:pt x="507709" y="1411464"/>
                  <a:pt x="1134000" y="1411464"/>
                </a:cubicBezTo>
                <a:cubicBezTo>
                  <a:pt x="1251430" y="1411464"/>
                  <a:pt x="1364691" y="1429313"/>
                  <a:pt x="1471217" y="1462447"/>
                </a:cubicBezTo>
                <a:lnTo>
                  <a:pt x="1551664" y="1491891"/>
                </a:lnTo>
                <a:lnTo>
                  <a:pt x="1544098" y="1471217"/>
                </a:lnTo>
                <a:cubicBezTo>
                  <a:pt x="1510964" y="1364690"/>
                  <a:pt x="1493115" y="1251430"/>
                  <a:pt x="1493115" y="1134000"/>
                </a:cubicBezTo>
                <a:cubicBezTo>
                  <a:pt x="1493115" y="507709"/>
                  <a:pt x="2000824" y="0"/>
                  <a:pt x="2627115" y="0"/>
                </a:cubicBezTo>
                <a:close/>
              </a:path>
            </a:pathLst>
          </a:custGeom>
          <a:noFill/>
          <a:ln w="19050" cap="flat" cmpd="sng" algn="ctr">
            <a:solidFill>
              <a:srgbClr val="EB870F">
                <a:lumMod val="75000"/>
              </a:srgbClr>
            </a:solidFill>
            <a:prstDash val="dash"/>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6" name="MH_Other_2"/>
          <p:cNvSpPr>
            <a:spLocks noChangeAspect="1"/>
          </p:cNvSpPr>
          <p:nvPr>
            <p:custDataLst>
              <p:tags r:id="rId4"/>
            </p:custDataLst>
          </p:nvPr>
        </p:nvSpPr>
        <p:spPr>
          <a:xfrm>
            <a:off x="5864225" y="2195513"/>
            <a:ext cx="1277938" cy="1277937"/>
          </a:xfrm>
          <a:prstGeom prst="ellipse">
            <a:avLst/>
          </a:prstGeom>
          <a:noFill/>
          <a:ln w="19050" cap="flat" cmpd="sng" algn="ctr">
            <a:solidFill>
              <a:srgbClr val="EB870F">
                <a:lumMod val="75000"/>
              </a:srgbClr>
            </a:solidFill>
            <a:prstDash val="dash"/>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7" name="MH_Other_3"/>
          <p:cNvSpPr/>
          <p:nvPr>
            <p:custDataLst>
              <p:tags r:id="rId5"/>
            </p:custDataLst>
          </p:nvPr>
        </p:nvSpPr>
        <p:spPr>
          <a:xfrm>
            <a:off x="5922963" y="2254250"/>
            <a:ext cx="1160462" cy="1158875"/>
          </a:xfrm>
          <a:prstGeom prst="ellipse">
            <a:avLst/>
          </a:prstGeom>
          <a:gradFill>
            <a:gsLst>
              <a:gs pos="0">
                <a:srgbClr val="FF2D2D"/>
              </a:gs>
              <a:gs pos="69000">
                <a:srgbClr val="C30000"/>
              </a:gs>
            </a:gsLst>
            <a:lin ang="5400000" scaled="1"/>
          </a:gradFill>
          <a:ln w="25400" cap="flat" cmpd="sng" algn="ctr">
            <a:noFill/>
            <a:prstDash val="solid"/>
          </a:ln>
          <a:effectLst>
            <a:outerShdw blurRad="317500" dist="165100" dir="2700000" algn="tl" rotWithShape="0">
              <a:prstClr val="black">
                <a:alpha val="40000"/>
              </a:prstClr>
            </a:outerShdw>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8" name="MH_Other_4"/>
          <p:cNvSpPr/>
          <p:nvPr>
            <p:custDataLst>
              <p:tags r:id="rId6"/>
            </p:custDataLst>
          </p:nvPr>
        </p:nvSpPr>
        <p:spPr>
          <a:xfrm flipV="1">
            <a:off x="5922963" y="2254250"/>
            <a:ext cx="1160462" cy="728663"/>
          </a:xfrm>
          <a:custGeom>
            <a:avLst/>
            <a:gdLst>
              <a:gd name="connsiteX0" fmla="*/ 26261 w 1402080"/>
              <a:gd name="connsiteY0" fmla="*/ 0 h 881040"/>
              <a:gd name="connsiteX1" fmla="*/ 55091 w 1402080"/>
              <a:gd name="connsiteY1" fmla="*/ 92877 h 881040"/>
              <a:gd name="connsiteX2" fmla="*/ 701040 w 1402080"/>
              <a:gd name="connsiteY2" fmla="*/ 521040 h 881040"/>
              <a:gd name="connsiteX3" fmla="*/ 1346989 w 1402080"/>
              <a:gd name="connsiteY3" fmla="*/ 92877 h 881040"/>
              <a:gd name="connsiteX4" fmla="*/ 1375819 w 1402080"/>
              <a:gd name="connsiteY4" fmla="*/ 0 h 881040"/>
              <a:gd name="connsiteX5" fmla="*/ 1387837 w 1402080"/>
              <a:gd name="connsiteY5" fmla="*/ 38716 h 881040"/>
              <a:gd name="connsiteX6" fmla="*/ 1402080 w 1402080"/>
              <a:gd name="connsiteY6" fmla="*/ 180000 h 881040"/>
              <a:gd name="connsiteX7" fmla="*/ 701040 w 1402080"/>
              <a:gd name="connsiteY7" fmla="*/ 881040 h 881040"/>
              <a:gd name="connsiteX8" fmla="*/ 0 w 1402080"/>
              <a:gd name="connsiteY8" fmla="*/ 180000 h 881040"/>
              <a:gd name="connsiteX9" fmla="*/ 14243 w 1402080"/>
              <a:gd name="connsiteY9" fmla="*/ 38716 h 88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2080" h="881040">
                <a:moveTo>
                  <a:pt x="26261" y="0"/>
                </a:moveTo>
                <a:lnTo>
                  <a:pt x="55091" y="92877"/>
                </a:lnTo>
                <a:cubicBezTo>
                  <a:pt x="161515" y="344491"/>
                  <a:pt x="410660" y="521040"/>
                  <a:pt x="701040" y="521040"/>
                </a:cubicBezTo>
                <a:cubicBezTo>
                  <a:pt x="991421" y="521040"/>
                  <a:pt x="1240565" y="344491"/>
                  <a:pt x="1346989" y="92877"/>
                </a:cubicBezTo>
                <a:lnTo>
                  <a:pt x="1375819" y="0"/>
                </a:lnTo>
                <a:lnTo>
                  <a:pt x="1387837" y="38716"/>
                </a:lnTo>
                <a:cubicBezTo>
                  <a:pt x="1397176" y="84352"/>
                  <a:pt x="1402080" y="131603"/>
                  <a:pt x="1402080" y="180000"/>
                </a:cubicBezTo>
                <a:cubicBezTo>
                  <a:pt x="1402080" y="567174"/>
                  <a:pt x="1088214" y="881040"/>
                  <a:pt x="701040" y="881040"/>
                </a:cubicBezTo>
                <a:cubicBezTo>
                  <a:pt x="313866" y="881040"/>
                  <a:pt x="0" y="567174"/>
                  <a:pt x="0" y="180000"/>
                </a:cubicBezTo>
                <a:cubicBezTo>
                  <a:pt x="0" y="131603"/>
                  <a:pt x="4904" y="84352"/>
                  <a:pt x="14243" y="38716"/>
                </a:cubicBezTo>
                <a:close/>
              </a:path>
            </a:pathLst>
          </a:custGeom>
          <a:gradFill>
            <a:gsLst>
              <a:gs pos="0">
                <a:sysClr val="window" lastClr="FFFFFF">
                  <a:alpha val="0"/>
                </a:sysClr>
              </a:gs>
              <a:gs pos="92000">
                <a:sysClr val="window" lastClr="FFFFFF">
                  <a:alpha val="34000"/>
                </a:sysClr>
              </a:gs>
            </a:gsLst>
            <a:lin ang="5400000" scaled="1"/>
          </a:gradFill>
          <a:ln w="25400" cap="flat" cmpd="sng" algn="ctr">
            <a:noFill/>
            <a:prstDash val="solid"/>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9" name="MH_Other_5"/>
          <p:cNvSpPr txBox="1"/>
          <p:nvPr>
            <p:custDataLst>
              <p:tags r:id="rId7"/>
            </p:custDataLst>
          </p:nvPr>
        </p:nvSpPr>
        <p:spPr>
          <a:xfrm>
            <a:off x="6075401" y="2452655"/>
            <a:ext cx="776074" cy="788796"/>
          </a:xfrm>
          <a:prstGeom prst="rect">
            <a:avLst/>
          </a:prstGeom>
          <a:noFill/>
          <a:effectLst>
            <a:outerShdw blurRad="139700" dist="114300" dir="2700000" algn="tl" rotWithShape="0">
              <a:prstClr val="black">
                <a:alpha val="29000"/>
              </a:prstClr>
            </a:outerShdw>
          </a:effectLst>
        </p:spPr>
        <p:txBody>
          <a:bodyPr wrap="none" anchor="ctr">
            <a:normAutofit/>
          </a:bodyPr>
          <a:lstStyle>
            <a:defPPr>
              <a:defRPr lang="zh-CN"/>
            </a:defPPr>
            <a:lvl1pPr>
              <a:defRPr sz="2800">
                <a:solidFill>
                  <a:schemeClr val="bg1"/>
                </a:solidFill>
                <a:effectLst>
                  <a:innerShdw blurRad="63500" dist="50800" dir="13500000">
                    <a:prstClr val="black">
                      <a:alpha val="50000"/>
                    </a:prstClr>
                  </a:innerShdw>
                </a:effectLst>
                <a:latin typeface="迷你简粗倩" pitchFamily="1" charset="-122"/>
                <a:ea typeface="迷你简粗倩" pitchFamily="1" charset="-122"/>
              </a:defRPr>
            </a:lvl1pPr>
          </a:lstStyle>
          <a:p>
            <a:pPr fontAlgn="auto">
              <a:spcBef>
                <a:spcPts val="0"/>
              </a:spcBef>
              <a:spcAft>
                <a:spcPts val="0"/>
              </a:spcAft>
              <a:buFontTx/>
              <a:buNone/>
              <a:defRPr/>
            </a:pPr>
            <a:r>
              <a:rPr lang="en-US" altLang="zh-CN" sz="4465" dirty="0">
                <a:solidFill>
                  <a:prstClr val="white"/>
                </a:solidFill>
                <a:latin typeface="时尚中黑简体" pitchFamily="2" charset="-122"/>
                <a:ea typeface="时尚中黑简体" pitchFamily="2" charset="-122"/>
              </a:rPr>
              <a:t>01</a:t>
            </a:r>
            <a:endParaRPr lang="zh-CN" altLang="en-US" sz="2315" dirty="0">
              <a:solidFill>
                <a:prstClr val="white"/>
              </a:solidFill>
              <a:latin typeface="时尚中黑简体" pitchFamily="2" charset="-122"/>
              <a:ea typeface="时尚中黑简体" pitchFamily="2" charset="-122"/>
            </a:endParaRPr>
          </a:p>
        </p:txBody>
      </p:sp>
      <p:sp>
        <p:nvSpPr>
          <p:cNvPr id="10" name="MH_Other_6"/>
          <p:cNvSpPr>
            <a:spLocks noChangeAspect="1"/>
          </p:cNvSpPr>
          <p:nvPr>
            <p:custDataLst>
              <p:tags r:id="rId8"/>
            </p:custDataLst>
          </p:nvPr>
        </p:nvSpPr>
        <p:spPr>
          <a:xfrm>
            <a:off x="7124700" y="3444875"/>
            <a:ext cx="1279525" cy="1277938"/>
          </a:xfrm>
          <a:prstGeom prst="ellipse">
            <a:avLst/>
          </a:prstGeom>
          <a:noFill/>
          <a:ln w="19050" cap="flat" cmpd="sng" algn="ctr">
            <a:solidFill>
              <a:srgbClr val="EB870F">
                <a:lumMod val="75000"/>
              </a:srgbClr>
            </a:solidFill>
            <a:prstDash val="dash"/>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11" name="MH_Other_7"/>
          <p:cNvSpPr/>
          <p:nvPr>
            <p:custDataLst>
              <p:tags r:id="rId9"/>
            </p:custDataLst>
          </p:nvPr>
        </p:nvSpPr>
        <p:spPr>
          <a:xfrm>
            <a:off x="7186613" y="3503613"/>
            <a:ext cx="1158875" cy="1160462"/>
          </a:xfrm>
          <a:prstGeom prst="ellipse">
            <a:avLst/>
          </a:prstGeom>
          <a:gradFill>
            <a:gsLst>
              <a:gs pos="0">
                <a:srgbClr val="FFCD00"/>
              </a:gs>
              <a:gs pos="69000">
                <a:srgbClr val="EB870F"/>
              </a:gs>
            </a:gsLst>
            <a:lin ang="5400000" scaled="1"/>
          </a:gradFill>
          <a:ln w="25400" cap="flat" cmpd="sng" algn="ctr">
            <a:noFill/>
            <a:prstDash val="solid"/>
          </a:ln>
          <a:effectLst>
            <a:outerShdw blurRad="317500" dist="165100" dir="2700000" algn="tl" rotWithShape="0">
              <a:prstClr val="black">
                <a:alpha val="40000"/>
              </a:prstClr>
            </a:outerShdw>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12" name="MH_Other_8"/>
          <p:cNvSpPr/>
          <p:nvPr>
            <p:custDataLst>
              <p:tags r:id="rId10"/>
            </p:custDataLst>
          </p:nvPr>
        </p:nvSpPr>
        <p:spPr>
          <a:xfrm flipV="1">
            <a:off x="7185025" y="3503613"/>
            <a:ext cx="1160463" cy="728662"/>
          </a:xfrm>
          <a:custGeom>
            <a:avLst/>
            <a:gdLst>
              <a:gd name="connsiteX0" fmla="*/ 26261 w 1402080"/>
              <a:gd name="connsiteY0" fmla="*/ 0 h 881040"/>
              <a:gd name="connsiteX1" fmla="*/ 55091 w 1402080"/>
              <a:gd name="connsiteY1" fmla="*/ 92877 h 881040"/>
              <a:gd name="connsiteX2" fmla="*/ 701040 w 1402080"/>
              <a:gd name="connsiteY2" fmla="*/ 521040 h 881040"/>
              <a:gd name="connsiteX3" fmla="*/ 1346989 w 1402080"/>
              <a:gd name="connsiteY3" fmla="*/ 92877 h 881040"/>
              <a:gd name="connsiteX4" fmla="*/ 1375819 w 1402080"/>
              <a:gd name="connsiteY4" fmla="*/ 0 h 881040"/>
              <a:gd name="connsiteX5" fmla="*/ 1387837 w 1402080"/>
              <a:gd name="connsiteY5" fmla="*/ 38716 h 881040"/>
              <a:gd name="connsiteX6" fmla="*/ 1402080 w 1402080"/>
              <a:gd name="connsiteY6" fmla="*/ 180000 h 881040"/>
              <a:gd name="connsiteX7" fmla="*/ 701040 w 1402080"/>
              <a:gd name="connsiteY7" fmla="*/ 881040 h 881040"/>
              <a:gd name="connsiteX8" fmla="*/ 0 w 1402080"/>
              <a:gd name="connsiteY8" fmla="*/ 180000 h 881040"/>
              <a:gd name="connsiteX9" fmla="*/ 14243 w 1402080"/>
              <a:gd name="connsiteY9" fmla="*/ 38716 h 88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2080" h="881040">
                <a:moveTo>
                  <a:pt x="26261" y="0"/>
                </a:moveTo>
                <a:lnTo>
                  <a:pt x="55091" y="92877"/>
                </a:lnTo>
                <a:cubicBezTo>
                  <a:pt x="161515" y="344491"/>
                  <a:pt x="410660" y="521040"/>
                  <a:pt x="701040" y="521040"/>
                </a:cubicBezTo>
                <a:cubicBezTo>
                  <a:pt x="991421" y="521040"/>
                  <a:pt x="1240565" y="344491"/>
                  <a:pt x="1346989" y="92877"/>
                </a:cubicBezTo>
                <a:lnTo>
                  <a:pt x="1375819" y="0"/>
                </a:lnTo>
                <a:lnTo>
                  <a:pt x="1387837" y="38716"/>
                </a:lnTo>
                <a:cubicBezTo>
                  <a:pt x="1397176" y="84352"/>
                  <a:pt x="1402080" y="131603"/>
                  <a:pt x="1402080" y="180000"/>
                </a:cubicBezTo>
                <a:cubicBezTo>
                  <a:pt x="1402080" y="567174"/>
                  <a:pt x="1088214" y="881040"/>
                  <a:pt x="701040" y="881040"/>
                </a:cubicBezTo>
                <a:cubicBezTo>
                  <a:pt x="313866" y="881040"/>
                  <a:pt x="0" y="567174"/>
                  <a:pt x="0" y="180000"/>
                </a:cubicBezTo>
                <a:cubicBezTo>
                  <a:pt x="0" y="131603"/>
                  <a:pt x="4904" y="84352"/>
                  <a:pt x="14243" y="38716"/>
                </a:cubicBezTo>
                <a:close/>
              </a:path>
            </a:pathLst>
          </a:custGeom>
          <a:gradFill>
            <a:gsLst>
              <a:gs pos="0">
                <a:sysClr val="window" lastClr="FFFFFF">
                  <a:alpha val="0"/>
                </a:sysClr>
              </a:gs>
              <a:gs pos="92000">
                <a:sysClr val="window" lastClr="FFFFFF">
                  <a:alpha val="34000"/>
                </a:sysClr>
              </a:gs>
            </a:gsLst>
            <a:lin ang="5400000" scaled="1"/>
          </a:gradFill>
          <a:ln w="25400" cap="flat" cmpd="sng" algn="ctr">
            <a:noFill/>
            <a:prstDash val="solid"/>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13" name="MH_Other_9"/>
          <p:cNvSpPr txBox="1"/>
          <p:nvPr>
            <p:custDataLst>
              <p:tags r:id="rId11"/>
            </p:custDataLst>
          </p:nvPr>
        </p:nvSpPr>
        <p:spPr>
          <a:xfrm>
            <a:off x="7284095" y="3702732"/>
            <a:ext cx="776075" cy="788796"/>
          </a:xfrm>
          <a:prstGeom prst="rect">
            <a:avLst/>
          </a:prstGeom>
          <a:noFill/>
          <a:effectLst>
            <a:outerShdw blurRad="139700" dist="114300" dir="2700000" algn="tl" rotWithShape="0">
              <a:prstClr val="black">
                <a:alpha val="29000"/>
              </a:prstClr>
            </a:outerShdw>
          </a:effectLst>
        </p:spPr>
        <p:txBody>
          <a:bodyPr wrap="none" anchor="ctr">
            <a:normAutofit/>
          </a:bodyPr>
          <a:lstStyle>
            <a:defPPr>
              <a:defRPr lang="zh-CN"/>
            </a:defPPr>
            <a:lvl1pPr>
              <a:defRPr sz="5400">
                <a:solidFill>
                  <a:schemeClr val="bg1"/>
                </a:solidFill>
                <a:effectLst>
                  <a:innerShdw blurRad="63500" dist="50800" dir="13500000">
                    <a:prstClr val="black">
                      <a:alpha val="50000"/>
                    </a:prstClr>
                  </a:innerShdw>
                </a:effectLst>
                <a:latin typeface="方正正中黑简体" pitchFamily="2" charset="-122"/>
                <a:ea typeface="方正正中黑简体" pitchFamily="2" charset="-122"/>
              </a:defRPr>
            </a:lvl1pPr>
          </a:lstStyle>
          <a:p>
            <a:pPr fontAlgn="auto">
              <a:spcBef>
                <a:spcPts val="0"/>
              </a:spcBef>
              <a:spcAft>
                <a:spcPts val="0"/>
              </a:spcAft>
              <a:buFontTx/>
              <a:buNone/>
              <a:defRPr/>
            </a:pPr>
            <a:r>
              <a:rPr lang="en-US" altLang="zh-CN" sz="4465" dirty="0">
                <a:solidFill>
                  <a:prstClr val="white"/>
                </a:solidFill>
                <a:ea typeface="时尚中黑简体" pitchFamily="2" charset="-122"/>
              </a:rPr>
              <a:t>04</a:t>
            </a:r>
            <a:endParaRPr lang="zh-CN" altLang="en-US" sz="4465" dirty="0">
              <a:solidFill>
                <a:prstClr val="white"/>
              </a:solidFill>
              <a:ea typeface="时尚中黑简体" pitchFamily="2" charset="-122"/>
            </a:endParaRPr>
          </a:p>
        </p:txBody>
      </p:sp>
      <p:sp>
        <p:nvSpPr>
          <p:cNvPr id="14" name="MH_Other_10"/>
          <p:cNvSpPr>
            <a:spLocks noChangeAspect="1"/>
          </p:cNvSpPr>
          <p:nvPr>
            <p:custDataLst>
              <p:tags r:id="rId12"/>
            </p:custDataLst>
          </p:nvPr>
        </p:nvSpPr>
        <p:spPr>
          <a:xfrm>
            <a:off x="4627563" y="3444875"/>
            <a:ext cx="1281112" cy="1277938"/>
          </a:xfrm>
          <a:prstGeom prst="ellipse">
            <a:avLst/>
          </a:prstGeom>
          <a:noFill/>
          <a:ln w="19050" cap="flat" cmpd="sng" algn="ctr">
            <a:solidFill>
              <a:srgbClr val="EB870F">
                <a:lumMod val="75000"/>
              </a:srgbClr>
            </a:solidFill>
            <a:prstDash val="dash"/>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15" name="MH_Other_11"/>
          <p:cNvSpPr/>
          <p:nvPr>
            <p:custDataLst>
              <p:tags r:id="rId13"/>
            </p:custDataLst>
          </p:nvPr>
        </p:nvSpPr>
        <p:spPr>
          <a:xfrm>
            <a:off x="4689475" y="3503613"/>
            <a:ext cx="1158875" cy="1160462"/>
          </a:xfrm>
          <a:prstGeom prst="ellipse">
            <a:avLst/>
          </a:prstGeom>
          <a:gradFill>
            <a:gsLst>
              <a:gs pos="0">
                <a:srgbClr val="70E600"/>
              </a:gs>
              <a:gs pos="69000">
                <a:srgbClr val="27D100"/>
              </a:gs>
            </a:gsLst>
            <a:lin ang="5400000" scaled="1"/>
          </a:gradFill>
          <a:ln w="25400" cap="flat" cmpd="sng" algn="ctr">
            <a:noFill/>
            <a:prstDash val="solid"/>
          </a:ln>
          <a:effectLst>
            <a:outerShdw blurRad="317500" dist="165100" dir="2700000" algn="tl" rotWithShape="0">
              <a:prstClr val="black">
                <a:alpha val="40000"/>
              </a:prstClr>
            </a:outerShdw>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16" name="MH_Other_12"/>
          <p:cNvSpPr/>
          <p:nvPr>
            <p:custDataLst>
              <p:tags r:id="rId14"/>
            </p:custDataLst>
          </p:nvPr>
        </p:nvSpPr>
        <p:spPr>
          <a:xfrm flipV="1">
            <a:off x="4692650" y="3505200"/>
            <a:ext cx="1158875" cy="728663"/>
          </a:xfrm>
          <a:custGeom>
            <a:avLst/>
            <a:gdLst>
              <a:gd name="connsiteX0" fmla="*/ 26261 w 1402080"/>
              <a:gd name="connsiteY0" fmla="*/ 0 h 881040"/>
              <a:gd name="connsiteX1" fmla="*/ 55091 w 1402080"/>
              <a:gd name="connsiteY1" fmla="*/ 92877 h 881040"/>
              <a:gd name="connsiteX2" fmla="*/ 701040 w 1402080"/>
              <a:gd name="connsiteY2" fmla="*/ 521040 h 881040"/>
              <a:gd name="connsiteX3" fmla="*/ 1346989 w 1402080"/>
              <a:gd name="connsiteY3" fmla="*/ 92877 h 881040"/>
              <a:gd name="connsiteX4" fmla="*/ 1375819 w 1402080"/>
              <a:gd name="connsiteY4" fmla="*/ 0 h 881040"/>
              <a:gd name="connsiteX5" fmla="*/ 1387837 w 1402080"/>
              <a:gd name="connsiteY5" fmla="*/ 38716 h 881040"/>
              <a:gd name="connsiteX6" fmla="*/ 1402080 w 1402080"/>
              <a:gd name="connsiteY6" fmla="*/ 180000 h 881040"/>
              <a:gd name="connsiteX7" fmla="*/ 701040 w 1402080"/>
              <a:gd name="connsiteY7" fmla="*/ 881040 h 881040"/>
              <a:gd name="connsiteX8" fmla="*/ 0 w 1402080"/>
              <a:gd name="connsiteY8" fmla="*/ 180000 h 881040"/>
              <a:gd name="connsiteX9" fmla="*/ 14243 w 1402080"/>
              <a:gd name="connsiteY9" fmla="*/ 38716 h 88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2080" h="881040">
                <a:moveTo>
                  <a:pt x="26261" y="0"/>
                </a:moveTo>
                <a:lnTo>
                  <a:pt x="55091" y="92877"/>
                </a:lnTo>
                <a:cubicBezTo>
                  <a:pt x="161515" y="344491"/>
                  <a:pt x="410660" y="521040"/>
                  <a:pt x="701040" y="521040"/>
                </a:cubicBezTo>
                <a:cubicBezTo>
                  <a:pt x="991421" y="521040"/>
                  <a:pt x="1240565" y="344491"/>
                  <a:pt x="1346989" y="92877"/>
                </a:cubicBezTo>
                <a:lnTo>
                  <a:pt x="1375819" y="0"/>
                </a:lnTo>
                <a:lnTo>
                  <a:pt x="1387837" y="38716"/>
                </a:lnTo>
                <a:cubicBezTo>
                  <a:pt x="1397176" y="84352"/>
                  <a:pt x="1402080" y="131603"/>
                  <a:pt x="1402080" y="180000"/>
                </a:cubicBezTo>
                <a:cubicBezTo>
                  <a:pt x="1402080" y="567174"/>
                  <a:pt x="1088214" y="881040"/>
                  <a:pt x="701040" y="881040"/>
                </a:cubicBezTo>
                <a:cubicBezTo>
                  <a:pt x="313866" y="881040"/>
                  <a:pt x="0" y="567174"/>
                  <a:pt x="0" y="180000"/>
                </a:cubicBezTo>
                <a:cubicBezTo>
                  <a:pt x="0" y="131603"/>
                  <a:pt x="4904" y="84352"/>
                  <a:pt x="14243" y="38716"/>
                </a:cubicBezTo>
                <a:close/>
              </a:path>
            </a:pathLst>
          </a:custGeom>
          <a:gradFill>
            <a:gsLst>
              <a:gs pos="0">
                <a:sysClr val="window" lastClr="FFFFFF">
                  <a:alpha val="0"/>
                </a:sysClr>
              </a:gs>
              <a:gs pos="92000">
                <a:sysClr val="window" lastClr="FFFFFF">
                  <a:alpha val="34000"/>
                </a:sysClr>
              </a:gs>
            </a:gsLst>
            <a:lin ang="5400000" scaled="1"/>
          </a:gradFill>
          <a:ln w="25400" cap="flat" cmpd="sng" algn="ctr">
            <a:noFill/>
            <a:prstDash val="solid"/>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17" name="MH_Other_13"/>
          <p:cNvSpPr txBox="1"/>
          <p:nvPr>
            <p:custDataLst>
              <p:tags r:id="rId15"/>
            </p:custDataLst>
          </p:nvPr>
        </p:nvSpPr>
        <p:spPr>
          <a:xfrm>
            <a:off x="4793944" y="3702732"/>
            <a:ext cx="776073" cy="788796"/>
          </a:xfrm>
          <a:prstGeom prst="rect">
            <a:avLst/>
          </a:prstGeom>
          <a:noFill/>
          <a:effectLst>
            <a:outerShdw blurRad="139700" dist="114300" dir="2700000" algn="tl" rotWithShape="0">
              <a:prstClr val="black">
                <a:alpha val="29000"/>
              </a:prstClr>
            </a:outerShdw>
          </a:effectLst>
        </p:spPr>
        <p:txBody>
          <a:bodyPr wrap="none" anchor="ctr">
            <a:normAutofit/>
          </a:bodyPr>
          <a:lstStyle>
            <a:defPPr>
              <a:defRPr lang="zh-CN"/>
            </a:defPPr>
            <a:lvl1pPr>
              <a:defRPr sz="2800">
                <a:solidFill>
                  <a:schemeClr val="bg1"/>
                </a:solidFill>
                <a:effectLst>
                  <a:innerShdw blurRad="63500" dist="50800" dir="13500000">
                    <a:prstClr val="black">
                      <a:alpha val="50000"/>
                    </a:prstClr>
                  </a:innerShdw>
                </a:effectLst>
                <a:latin typeface="迷你简粗倩" pitchFamily="1" charset="-122"/>
                <a:ea typeface="迷你简粗倩" pitchFamily="1" charset="-122"/>
              </a:defRPr>
            </a:lvl1pPr>
          </a:lstStyle>
          <a:p>
            <a:pPr fontAlgn="auto">
              <a:spcBef>
                <a:spcPts val="0"/>
              </a:spcBef>
              <a:spcAft>
                <a:spcPts val="0"/>
              </a:spcAft>
              <a:buFontTx/>
              <a:buNone/>
              <a:defRPr/>
            </a:pPr>
            <a:r>
              <a:rPr lang="en-US" altLang="zh-CN" sz="4465" dirty="0">
                <a:solidFill>
                  <a:prstClr val="white"/>
                </a:solidFill>
                <a:latin typeface="时尚中黑简体" pitchFamily="2" charset="-122"/>
                <a:ea typeface="时尚中黑简体" pitchFamily="2" charset="-122"/>
              </a:rPr>
              <a:t>02</a:t>
            </a:r>
            <a:endParaRPr lang="zh-CN" altLang="en-US" sz="2315" dirty="0">
              <a:solidFill>
                <a:prstClr val="white"/>
              </a:solidFill>
              <a:latin typeface="时尚中黑简体" pitchFamily="2" charset="-122"/>
              <a:ea typeface="时尚中黑简体" pitchFamily="2" charset="-122"/>
            </a:endParaRPr>
          </a:p>
        </p:txBody>
      </p:sp>
      <p:sp>
        <p:nvSpPr>
          <p:cNvPr id="18" name="MH_Other_14"/>
          <p:cNvSpPr/>
          <p:nvPr>
            <p:custDataLst>
              <p:tags r:id="rId16"/>
            </p:custDataLst>
          </p:nvPr>
        </p:nvSpPr>
        <p:spPr>
          <a:xfrm flipV="1">
            <a:off x="4694238" y="3505200"/>
            <a:ext cx="1106487" cy="500063"/>
          </a:xfrm>
          <a:custGeom>
            <a:avLst/>
            <a:gdLst>
              <a:gd name="connsiteX0" fmla="*/ 691248 w 1337472"/>
              <a:gd name="connsiteY0" fmla="*/ 603903 h 603903"/>
              <a:gd name="connsiteX1" fmla="*/ 1337197 w 1337472"/>
              <a:gd name="connsiteY1" fmla="*/ 175740 h 603903"/>
              <a:gd name="connsiteX2" fmla="*/ 1337472 w 1337472"/>
              <a:gd name="connsiteY2" fmla="*/ 174853 h 603903"/>
              <a:gd name="connsiteX3" fmla="*/ 1298229 w 1337472"/>
              <a:gd name="connsiteY3" fmla="*/ 222416 h 603903"/>
              <a:gd name="connsiteX4" fmla="*/ 726370 w 1337472"/>
              <a:gd name="connsiteY4" fmla="*/ 459288 h 603903"/>
              <a:gd name="connsiteX5" fmla="*/ 55759 w 1337472"/>
              <a:gd name="connsiteY5" fmla="*/ 102727 h 603903"/>
              <a:gd name="connsiteX6" fmla="*/ 0 w 1337472"/>
              <a:gd name="connsiteY6" fmla="*/ 0 h 603903"/>
              <a:gd name="connsiteX7" fmla="*/ 4451 w 1337472"/>
              <a:gd name="connsiteY7" fmla="*/ 44147 h 603903"/>
              <a:gd name="connsiteX8" fmla="*/ 691248 w 1337472"/>
              <a:gd name="connsiteY8" fmla="*/ 603903 h 603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7472" h="603903">
                <a:moveTo>
                  <a:pt x="691248" y="603903"/>
                </a:moveTo>
                <a:cubicBezTo>
                  <a:pt x="981629" y="603903"/>
                  <a:pt x="1230773" y="427353"/>
                  <a:pt x="1337197" y="175740"/>
                </a:cubicBezTo>
                <a:lnTo>
                  <a:pt x="1337472" y="174853"/>
                </a:lnTo>
                <a:lnTo>
                  <a:pt x="1298229" y="222416"/>
                </a:lnTo>
                <a:cubicBezTo>
                  <a:pt x="1151877" y="368768"/>
                  <a:pt x="949695" y="459288"/>
                  <a:pt x="726370" y="459288"/>
                </a:cubicBezTo>
                <a:cubicBezTo>
                  <a:pt x="447215" y="459288"/>
                  <a:pt x="201093" y="317850"/>
                  <a:pt x="55759" y="102727"/>
                </a:cubicBezTo>
                <a:lnTo>
                  <a:pt x="0" y="0"/>
                </a:lnTo>
                <a:lnTo>
                  <a:pt x="4451" y="44147"/>
                </a:lnTo>
                <a:cubicBezTo>
                  <a:pt x="69820" y="363599"/>
                  <a:pt x="352471" y="603903"/>
                  <a:pt x="691248" y="603903"/>
                </a:cubicBezTo>
                <a:close/>
              </a:path>
            </a:pathLst>
          </a:custGeom>
          <a:gradFill>
            <a:gsLst>
              <a:gs pos="0">
                <a:sysClr val="window" lastClr="FFFFFF">
                  <a:alpha val="0"/>
                </a:sysClr>
              </a:gs>
              <a:gs pos="92000">
                <a:sysClr val="window" lastClr="FFFFFF">
                  <a:alpha val="34000"/>
                </a:sysClr>
              </a:gs>
            </a:gsLst>
            <a:lin ang="5400000" scaled="1"/>
          </a:gradFill>
          <a:ln w="25400" cap="flat" cmpd="sng" algn="ctr">
            <a:noFill/>
            <a:prstDash val="solid"/>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19" name="MH_Other_15"/>
          <p:cNvSpPr>
            <a:spLocks noChangeAspect="1"/>
          </p:cNvSpPr>
          <p:nvPr>
            <p:custDataLst>
              <p:tags r:id="rId17"/>
            </p:custDataLst>
          </p:nvPr>
        </p:nvSpPr>
        <p:spPr>
          <a:xfrm>
            <a:off x="5864225" y="4572000"/>
            <a:ext cx="1277938" cy="1279525"/>
          </a:xfrm>
          <a:prstGeom prst="ellipse">
            <a:avLst/>
          </a:prstGeom>
          <a:noFill/>
          <a:ln w="19050" cap="flat" cmpd="sng" algn="ctr">
            <a:solidFill>
              <a:srgbClr val="EB870F">
                <a:lumMod val="75000"/>
              </a:srgbClr>
            </a:solidFill>
            <a:prstDash val="dash"/>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20" name="MH_Other_16"/>
          <p:cNvSpPr/>
          <p:nvPr>
            <p:custDataLst>
              <p:tags r:id="rId18"/>
            </p:custDataLst>
          </p:nvPr>
        </p:nvSpPr>
        <p:spPr>
          <a:xfrm>
            <a:off x="5922963" y="4632325"/>
            <a:ext cx="1160462" cy="1158875"/>
          </a:xfrm>
          <a:prstGeom prst="ellipse">
            <a:avLst/>
          </a:prstGeom>
          <a:gradFill>
            <a:gsLst>
              <a:gs pos="0">
                <a:srgbClr val="55D2FF"/>
              </a:gs>
              <a:gs pos="69000">
                <a:srgbClr val="0073C3"/>
              </a:gs>
            </a:gsLst>
            <a:lin ang="5400000" scaled="1"/>
          </a:gradFill>
          <a:ln w="25400" cap="flat" cmpd="sng" algn="ctr">
            <a:noFill/>
            <a:prstDash val="solid"/>
          </a:ln>
          <a:effectLst>
            <a:outerShdw blurRad="317500" dist="165100" dir="2700000" algn="tl" rotWithShape="0">
              <a:prstClr val="black">
                <a:alpha val="40000"/>
              </a:prstClr>
            </a:outerShdw>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21" name="MH_Other_17"/>
          <p:cNvSpPr/>
          <p:nvPr>
            <p:custDataLst>
              <p:tags r:id="rId19"/>
            </p:custDataLst>
          </p:nvPr>
        </p:nvSpPr>
        <p:spPr>
          <a:xfrm flipV="1">
            <a:off x="5924550" y="4632325"/>
            <a:ext cx="1158875" cy="728663"/>
          </a:xfrm>
          <a:custGeom>
            <a:avLst/>
            <a:gdLst>
              <a:gd name="connsiteX0" fmla="*/ 26261 w 1402080"/>
              <a:gd name="connsiteY0" fmla="*/ 0 h 881040"/>
              <a:gd name="connsiteX1" fmla="*/ 55091 w 1402080"/>
              <a:gd name="connsiteY1" fmla="*/ 92877 h 881040"/>
              <a:gd name="connsiteX2" fmla="*/ 701040 w 1402080"/>
              <a:gd name="connsiteY2" fmla="*/ 521040 h 881040"/>
              <a:gd name="connsiteX3" fmla="*/ 1346989 w 1402080"/>
              <a:gd name="connsiteY3" fmla="*/ 92877 h 881040"/>
              <a:gd name="connsiteX4" fmla="*/ 1375819 w 1402080"/>
              <a:gd name="connsiteY4" fmla="*/ 0 h 881040"/>
              <a:gd name="connsiteX5" fmla="*/ 1387837 w 1402080"/>
              <a:gd name="connsiteY5" fmla="*/ 38716 h 881040"/>
              <a:gd name="connsiteX6" fmla="*/ 1402080 w 1402080"/>
              <a:gd name="connsiteY6" fmla="*/ 180000 h 881040"/>
              <a:gd name="connsiteX7" fmla="*/ 701040 w 1402080"/>
              <a:gd name="connsiteY7" fmla="*/ 881040 h 881040"/>
              <a:gd name="connsiteX8" fmla="*/ 0 w 1402080"/>
              <a:gd name="connsiteY8" fmla="*/ 180000 h 881040"/>
              <a:gd name="connsiteX9" fmla="*/ 14243 w 1402080"/>
              <a:gd name="connsiteY9" fmla="*/ 38716 h 88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2080" h="881040">
                <a:moveTo>
                  <a:pt x="26261" y="0"/>
                </a:moveTo>
                <a:lnTo>
                  <a:pt x="55091" y="92877"/>
                </a:lnTo>
                <a:cubicBezTo>
                  <a:pt x="161515" y="344491"/>
                  <a:pt x="410660" y="521040"/>
                  <a:pt x="701040" y="521040"/>
                </a:cubicBezTo>
                <a:cubicBezTo>
                  <a:pt x="991421" y="521040"/>
                  <a:pt x="1240565" y="344491"/>
                  <a:pt x="1346989" y="92877"/>
                </a:cubicBezTo>
                <a:lnTo>
                  <a:pt x="1375819" y="0"/>
                </a:lnTo>
                <a:lnTo>
                  <a:pt x="1387837" y="38716"/>
                </a:lnTo>
                <a:cubicBezTo>
                  <a:pt x="1397176" y="84352"/>
                  <a:pt x="1402080" y="131603"/>
                  <a:pt x="1402080" y="180000"/>
                </a:cubicBezTo>
                <a:cubicBezTo>
                  <a:pt x="1402080" y="567174"/>
                  <a:pt x="1088214" y="881040"/>
                  <a:pt x="701040" y="881040"/>
                </a:cubicBezTo>
                <a:cubicBezTo>
                  <a:pt x="313866" y="881040"/>
                  <a:pt x="0" y="567174"/>
                  <a:pt x="0" y="180000"/>
                </a:cubicBezTo>
                <a:cubicBezTo>
                  <a:pt x="0" y="131603"/>
                  <a:pt x="4904" y="84352"/>
                  <a:pt x="14243" y="38716"/>
                </a:cubicBezTo>
                <a:close/>
              </a:path>
            </a:pathLst>
          </a:custGeom>
          <a:gradFill>
            <a:gsLst>
              <a:gs pos="0">
                <a:sysClr val="window" lastClr="FFFFFF">
                  <a:alpha val="0"/>
                </a:sysClr>
              </a:gs>
              <a:gs pos="92000">
                <a:sysClr val="window" lastClr="FFFFFF">
                  <a:alpha val="34000"/>
                </a:sysClr>
              </a:gs>
            </a:gsLst>
            <a:lin ang="5400000" scaled="1"/>
          </a:gradFill>
          <a:ln w="25400" cap="flat" cmpd="sng" algn="ctr">
            <a:noFill/>
            <a:prstDash val="solid"/>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22" name="MH_Other_18"/>
          <p:cNvSpPr txBox="1"/>
          <p:nvPr>
            <p:custDataLst>
              <p:tags r:id="rId20"/>
            </p:custDataLst>
          </p:nvPr>
        </p:nvSpPr>
        <p:spPr>
          <a:xfrm>
            <a:off x="6025042" y="4830581"/>
            <a:ext cx="776073" cy="788796"/>
          </a:xfrm>
          <a:prstGeom prst="rect">
            <a:avLst/>
          </a:prstGeom>
          <a:noFill/>
          <a:effectLst>
            <a:outerShdw blurRad="139700" dist="114300" dir="2700000" algn="tl" rotWithShape="0">
              <a:prstClr val="black">
                <a:alpha val="29000"/>
              </a:prstClr>
            </a:outerShdw>
          </a:effectLst>
        </p:spPr>
        <p:txBody>
          <a:bodyPr wrap="none" anchor="ctr">
            <a:normAutofit/>
          </a:bodyPr>
          <a:lstStyle>
            <a:defPPr>
              <a:defRPr lang="zh-CN"/>
            </a:defPPr>
            <a:lvl1pPr>
              <a:defRPr sz="5400">
                <a:solidFill>
                  <a:schemeClr val="bg1"/>
                </a:solidFill>
                <a:effectLst>
                  <a:innerShdw blurRad="63500" dist="50800" dir="13500000">
                    <a:prstClr val="black">
                      <a:alpha val="50000"/>
                    </a:prstClr>
                  </a:innerShdw>
                </a:effectLst>
                <a:latin typeface="方正正中黑简体" pitchFamily="2" charset="-122"/>
                <a:ea typeface="方正正中黑简体" pitchFamily="2" charset="-122"/>
              </a:defRPr>
            </a:lvl1pPr>
          </a:lstStyle>
          <a:p>
            <a:pPr fontAlgn="auto">
              <a:spcBef>
                <a:spcPts val="0"/>
              </a:spcBef>
              <a:spcAft>
                <a:spcPts val="0"/>
              </a:spcAft>
              <a:buFontTx/>
              <a:buNone/>
              <a:defRPr/>
            </a:pPr>
            <a:r>
              <a:rPr lang="en-US" altLang="zh-CN" sz="4465" dirty="0">
                <a:solidFill>
                  <a:prstClr val="white"/>
                </a:solidFill>
                <a:ea typeface="时尚中黑简体" pitchFamily="2" charset="-122"/>
              </a:rPr>
              <a:t>03</a:t>
            </a:r>
            <a:endParaRPr lang="zh-CN" altLang="en-US" sz="4465" dirty="0">
              <a:solidFill>
                <a:prstClr val="white"/>
              </a:solidFill>
              <a:ea typeface="时尚中黑简体" pitchFamily="2" charset="-122"/>
            </a:endParaRPr>
          </a:p>
        </p:txBody>
      </p:sp>
      <p:sp>
        <p:nvSpPr>
          <p:cNvPr id="23" name="MH_SubTitle_2"/>
          <p:cNvSpPr txBox="1"/>
          <p:nvPr>
            <p:custDataLst>
              <p:tags r:id="rId21"/>
            </p:custDataLst>
          </p:nvPr>
        </p:nvSpPr>
        <p:spPr>
          <a:xfrm>
            <a:off x="1895475" y="2163763"/>
            <a:ext cx="2747963" cy="1171575"/>
          </a:xfrm>
          <a:prstGeom prst="rect">
            <a:avLst/>
          </a:prstGeom>
          <a:noFill/>
          <a:effectLst>
            <a:outerShdw blurRad="330200" dist="165100" dir="2700000" algn="tl" rotWithShape="0">
              <a:prstClr val="black">
                <a:alpha val="40000"/>
              </a:prstClr>
            </a:outerShdw>
          </a:effectLst>
        </p:spPr>
        <p:txBody>
          <a:bodyPr>
            <a:normAutofit fontScale="92500"/>
          </a:bodyPr>
          <a:lstStyle>
            <a:defPPr>
              <a:defRPr lang="zh-CN"/>
            </a:defPPr>
            <a:lvl1pPr>
              <a:defRPr sz="1600">
                <a:solidFill>
                  <a:schemeClr val="tx1">
                    <a:lumMod val="75000"/>
                    <a:lumOff val="25000"/>
                  </a:schemeClr>
                </a:solidFill>
                <a:latin typeface="微软雅黑" panose="020B0503020204020204" pitchFamily="34" charset="-122"/>
                <a:ea typeface="微软雅黑" panose="020B0503020204020204" pitchFamily="34" charset="-122"/>
              </a:defRPr>
            </a:lvl1pPr>
          </a:lstStyle>
          <a:p>
            <a:pPr algn="r" fontAlgn="auto">
              <a:lnSpc>
                <a:spcPct val="120000"/>
              </a:lnSpc>
              <a:spcBef>
                <a:spcPts val="0"/>
              </a:spcBef>
              <a:spcAft>
                <a:spcPts val="0"/>
              </a:spcAft>
              <a:buFontTx/>
              <a:buNone/>
              <a:defRPr/>
            </a:pPr>
            <a:r>
              <a:rPr lang="zh-CN" altLang="zh-CN" sz="2400" dirty="0">
                <a:solidFill>
                  <a:srgbClr val="000000"/>
                </a:solidFill>
              </a:rPr>
              <a:t>按照公司安全生产标准化规章制度来评判</a:t>
            </a:r>
            <a:endParaRPr lang="zh-CN" altLang="en-US" sz="2000" kern="0" dirty="0">
              <a:solidFill>
                <a:schemeClr val="tx1">
                  <a:lumMod val="65000"/>
                  <a:lumOff val="35000"/>
                </a:schemeClr>
              </a:solidFill>
            </a:endParaRPr>
          </a:p>
        </p:txBody>
      </p:sp>
      <p:sp>
        <p:nvSpPr>
          <p:cNvPr id="24" name="MH_SubTitle_3"/>
          <p:cNvSpPr txBox="1"/>
          <p:nvPr>
            <p:custDataLst>
              <p:tags r:id="rId22"/>
            </p:custDataLst>
          </p:nvPr>
        </p:nvSpPr>
        <p:spPr>
          <a:xfrm>
            <a:off x="2032000" y="5132388"/>
            <a:ext cx="2611438" cy="1173162"/>
          </a:xfrm>
          <a:prstGeom prst="rect">
            <a:avLst/>
          </a:prstGeom>
          <a:noFill/>
          <a:effectLst>
            <a:outerShdw blurRad="330200" dist="165100" dir="2700000" algn="tl" rotWithShape="0">
              <a:prstClr val="black">
                <a:alpha val="40000"/>
              </a:prstClr>
            </a:outerShdw>
          </a:effectLst>
        </p:spPr>
        <p:txBody>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algn="r" eaLnBrk="1" hangingPunct="1">
              <a:lnSpc>
                <a:spcPct val="120000"/>
              </a:lnSpc>
            </a:pPr>
            <a:r>
              <a:rPr lang="zh-CN" altLang="zh-CN" sz="2200" noProof="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按照岗位安全操作规程进行辨识</a:t>
            </a:r>
            <a:endParaRPr lang="zh-CN" altLang="en-US" sz="2200" noProof="1">
              <a:solidFill>
                <a:srgbClr val="595959"/>
              </a:solidFill>
              <a:latin typeface="微软雅黑" panose="020B0503020204020204" pitchFamily="34" charset="-122"/>
              <a:cs typeface="等线" pitchFamily="2" charset="-122"/>
            </a:endParaRPr>
          </a:p>
        </p:txBody>
      </p:sp>
      <p:sp>
        <p:nvSpPr>
          <p:cNvPr id="25" name="MH_SubTitle_4"/>
          <p:cNvSpPr txBox="1"/>
          <p:nvPr>
            <p:custDataLst>
              <p:tags r:id="rId23"/>
            </p:custDataLst>
          </p:nvPr>
        </p:nvSpPr>
        <p:spPr>
          <a:xfrm>
            <a:off x="8435975" y="5132388"/>
            <a:ext cx="2566988" cy="1173162"/>
          </a:xfrm>
          <a:prstGeom prst="rect">
            <a:avLst/>
          </a:prstGeom>
          <a:noFill/>
          <a:effectLst>
            <a:outerShdw blurRad="330200" dist="165100" dir="2700000" algn="tl" rotWithShape="0">
              <a:prstClr val="black">
                <a:alpha val="40000"/>
              </a:prstClr>
            </a:outerShdw>
          </a:effectLst>
        </p:spPr>
        <p:txBody>
          <a:bodyPr>
            <a:normAutofit/>
          </a:bodyPr>
          <a:lstStyle>
            <a:defPPr>
              <a:defRPr lang="zh-CN"/>
            </a:defPPr>
            <a:lvl1pPr>
              <a:defRPr sz="1600">
                <a:solidFill>
                  <a:schemeClr val="tx1">
                    <a:lumMod val="75000"/>
                    <a:lumOff val="25000"/>
                  </a:schemeClr>
                </a:solidFill>
                <a:latin typeface="微软雅黑" panose="020B0503020204020204" pitchFamily="34" charset="-122"/>
                <a:ea typeface="微软雅黑" panose="020B0503020204020204" pitchFamily="34" charset="-122"/>
              </a:defRPr>
            </a:lvl1pPr>
          </a:lstStyle>
          <a:p>
            <a:pPr fontAlgn="auto">
              <a:lnSpc>
                <a:spcPct val="120000"/>
              </a:lnSpc>
              <a:spcBef>
                <a:spcPts val="0"/>
              </a:spcBef>
              <a:spcAft>
                <a:spcPts val="0"/>
              </a:spcAft>
              <a:buFontTx/>
              <a:buNone/>
              <a:defRPr/>
            </a:pPr>
            <a:r>
              <a:rPr lang="zh-CN" altLang="zh-CN" sz="2200" dirty="0">
                <a:solidFill>
                  <a:srgbClr val="000000"/>
                </a:solidFill>
              </a:rPr>
              <a:t>按照作业指导书的要求来分析</a:t>
            </a:r>
            <a:endParaRPr lang="zh-CN" altLang="en-US" sz="2200" kern="0" dirty="0">
              <a:solidFill>
                <a:schemeClr val="tx1">
                  <a:lumMod val="65000"/>
                  <a:lumOff val="35000"/>
                </a:schemeClr>
              </a:solidFill>
            </a:endParaRPr>
          </a:p>
        </p:txBody>
      </p:sp>
      <p:sp>
        <p:nvSpPr>
          <p:cNvPr id="26" name="MH_SubTitle_1"/>
          <p:cNvSpPr txBox="1"/>
          <p:nvPr>
            <p:custDataLst>
              <p:tags r:id="rId24"/>
            </p:custDataLst>
          </p:nvPr>
        </p:nvSpPr>
        <p:spPr>
          <a:xfrm>
            <a:off x="8435975" y="2163763"/>
            <a:ext cx="2566988" cy="1171575"/>
          </a:xfrm>
          <a:prstGeom prst="rect">
            <a:avLst/>
          </a:prstGeom>
          <a:noFill/>
          <a:effectLst>
            <a:outerShdw blurRad="330200" dist="165100" dir="2700000" algn="tl" rotWithShape="0">
              <a:prstClr val="black">
                <a:alpha val="40000"/>
              </a:prstClr>
            </a:outerShdw>
          </a:effectLst>
        </p:spPr>
        <p:txBody>
          <a:bodyPr>
            <a:normAutofit fontScale="92500"/>
          </a:bodyPr>
          <a:lstStyle>
            <a:defPPr>
              <a:defRPr lang="zh-CN"/>
            </a:defPPr>
            <a:lvl1pPr>
              <a:defRPr sz="1600">
                <a:solidFill>
                  <a:schemeClr val="tx1">
                    <a:lumMod val="75000"/>
                    <a:lumOff val="25000"/>
                  </a:schemeClr>
                </a:solidFill>
                <a:latin typeface="微软雅黑" panose="020B0503020204020204" pitchFamily="34" charset="-122"/>
                <a:ea typeface="微软雅黑" panose="020B0503020204020204" pitchFamily="34" charset="-122"/>
              </a:defRPr>
            </a:lvl1pPr>
          </a:lstStyle>
          <a:p>
            <a:pPr fontAlgn="auto">
              <a:lnSpc>
                <a:spcPct val="120000"/>
              </a:lnSpc>
              <a:spcBef>
                <a:spcPts val="0"/>
              </a:spcBef>
              <a:spcAft>
                <a:spcPts val="0"/>
              </a:spcAft>
              <a:buFontTx/>
              <a:buNone/>
              <a:defRPr/>
            </a:pPr>
            <a:r>
              <a:rPr lang="zh-CN" altLang="zh-CN" sz="2400" dirty="0">
                <a:solidFill>
                  <a:srgbClr val="000000"/>
                </a:solidFill>
              </a:rPr>
              <a:t>按照国家法律法规，标准及规范判定</a:t>
            </a:r>
            <a:endParaRPr lang="zh-CN" altLang="en-US" sz="2000" kern="0" dirty="0">
              <a:solidFill>
                <a:schemeClr val="tx1">
                  <a:lumMod val="65000"/>
                  <a:lumOff val="35000"/>
                </a:schemeClr>
              </a:solidFill>
            </a:endParaRPr>
          </a:p>
        </p:txBody>
      </p:sp>
      <p:sp>
        <p:nvSpPr>
          <p:cNvPr id="27" name="MH_Other_19"/>
          <p:cNvSpPr/>
          <p:nvPr>
            <p:custDataLst>
              <p:tags r:id="rId25"/>
            </p:custDataLst>
          </p:nvPr>
        </p:nvSpPr>
        <p:spPr>
          <a:xfrm rot="2700000">
            <a:off x="4886326" y="2193925"/>
            <a:ext cx="450850" cy="454025"/>
          </a:xfrm>
          <a:prstGeom prst="rect">
            <a:avLst/>
          </a:prstGeom>
          <a:gradFill>
            <a:gsLst>
              <a:gs pos="0">
                <a:srgbClr val="70E600"/>
              </a:gs>
              <a:gs pos="69000">
                <a:srgbClr val="27D100"/>
              </a:gs>
            </a:gsLst>
            <a:lin ang="2700000" scaled="0"/>
          </a:gradFill>
          <a:ln w="25400" cap="flat" cmpd="sng" algn="ctr">
            <a:noFill/>
            <a:prstDash val="solid"/>
          </a:ln>
          <a:effectLst>
            <a:outerShdw blurRad="317500" dist="165100" dir="2700000" algn="tl" rotWithShape="0">
              <a:prstClr val="black">
                <a:alpha val="40000"/>
              </a:prstClr>
            </a:outerShdw>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28" name="MH_Other_1"/>
          <p:cNvSpPr>
            <a:spLocks noChangeAspect="1" noEditPoints="1"/>
          </p:cNvSpPr>
          <p:nvPr>
            <p:custDataLst>
              <p:tags r:id="rId26"/>
            </p:custDataLst>
          </p:nvPr>
        </p:nvSpPr>
        <p:spPr bwMode="auto">
          <a:xfrm>
            <a:off x="5026025" y="2316163"/>
            <a:ext cx="174625" cy="207962"/>
          </a:xfrm>
          <a:custGeom>
            <a:avLst/>
            <a:gdLst>
              <a:gd name="T0" fmla="*/ 2147483646 w 59"/>
              <a:gd name="T1" fmla="*/ 2147483646 h 70"/>
              <a:gd name="T2" fmla="*/ 2147483646 w 59"/>
              <a:gd name="T3" fmla="*/ 2147483646 h 70"/>
              <a:gd name="T4" fmla="*/ 2147483646 w 59"/>
              <a:gd name="T5" fmla="*/ 2147483646 h 70"/>
              <a:gd name="T6" fmla="*/ 2147483646 w 59"/>
              <a:gd name="T7" fmla="*/ 2147483646 h 70"/>
              <a:gd name="T8" fmla="*/ 2147483646 w 59"/>
              <a:gd name="T9" fmla="*/ 2147483646 h 70"/>
              <a:gd name="T10" fmla="*/ 2147483646 w 59"/>
              <a:gd name="T11" fmla="*/ 2147483646 h 70"/>
              <a:gd name="T12" fmla="*/ 2147483646 w 59"/>
              <a:gd name="T13" fmla="*/ 2147483646 h 70"/>
              <a:gd name="T14" fmla="*/ 2147483646 w 59"/>
              <a:gd name="T15" fmla="*/ 2147483646 h 70"/>
              <a:gd name="T16" fmla="*/ 2147483646 w 59"/>
              <a:gd name="T17" fmla="*/ 2147483646 h 70"/>
              <a:gd name="T18" fmla="*/ 2147483646 w 59"/>
              <a:gd name="T19" fmla="*/ 2147483646 h 70"/>
              <a:gd name="T20" fmla="*/ 2147483646 w 59"/>
              <a:gd name="T21" fmla="*/ 2147483646 h 70"/>
              <a:gd name="T22" fmla="*/ 2147483646 w 59"/>
              <a:gd name="T23" fmla="*/ 2147483646 h 70"/>
              <a:gd name="T24" fmla="*/ 2147483646 w 59"/>
              <a:gd name="T25" fmla="*/ 2147483646 h 70"/>
              <a:gd name="T26" fmla="*/ 2147483646 w 59"/>
              <a:gd name="T27" fmla="*/ 2147483646 h 70"/>
              <a:gd name="T28" fmla="*/ 2147483646 w 59"/>
              <a:gd name="T29" fmla="*/ 2147483646 h 70"/>
              <a:gd name="T30" fmla="*/ 2147483646 w 59"/>
              <a:gd name="T31" fmla="*/ 2147483646 h 70"/>
              <a:gd name="T32" fmla="*/ 2147483646 w 59"/>
              <a:gd name="T33" fmla="*/ 2147483646 h 70"/>
              <a:gd name="T34" fmla="*/ 0 w 59"/>
              <a:gd name="T35" fmla="*/ 2147483646 h 70"/>
              <a:gd name="T36" fmla="*/ 2147483646 w 59"/>
              <a:gd name="T37" fmla="*/ 2147483646 h 70"/>
              <a:gd name="T38" fmla="*/ 2147483646 w 59"/>
              <a:gd name="T39" fmla="*/ 2147483646 h 70"/>
              <a:gd name="T40" fmla="*/ 2147483646 w 59"/>
              <a:gd name="T41" fmla="*/ 2147483646 h 70"/>
              <a:gd name="T42" fmla="*/ 2147483646 w 59"/>
              <a:gd name="T43" fmla="*/ 2147483646 h 70"/>
              <a:gd name="T44" fmla="*/ 2147483646 w 59"/>
              <a:gd name="T45" fmla="*/ 2147483646 h 70"/>
              <a:gd name="T46" fmla="*/ 2147483646 w 59"/>
              <a:gd name="T47" fmla="*/ 2147483646 h 70"/>
              <a:gd name="T48" fmla="*/ 2147483646 w 59"/>
              <a:gd name="T49" fmla="*/ 2147483646 h 70"/>
              <a:gd name="T50" fmla="*/ 2147483646 w 59"/>
              <a:gd name="T51" fmla="*/ 2147483646 h 70"/>
              <a:gd name="T52" fmla="*/ 2147483646 w 59"/>
              <a:gd name="T53" fmla="*/ 2147483646 h 70"/>
              <a:gd name="T54" fmla="*/ 2147483646 w 59"/>
              <a:gd name="T55" fmla="*/ 2147483646 h 70"/>
              <a:gd name="T56" fmla="*/ 2147483646 w 59"/>
              <a:gd name="T57" fmla="*/ 2147483646 h 70"/>
              <a:gd name="T58" fmla="*/ 2147483646 w 59"/>
              <a:gd name="T59" fmla="*/ 2147483646 h 70"/>
              <a:gd name="T60" fmla="*/ 2147483646 w 59"/>
              <a:gd name="T61" fmla="*/ 2147483646 h 70"/>
              <a:gd name="T62" fmla="*/ 2147483646 w 59"/>
              <a:gd name="T63" fmla="*/ 2147483646 h 70"/>
              <a:gd name="T64" fmla="*/ 2147483646 w 59"/>
              <a:gd name="T65" fmla="*/ 2147483646 h 70"/>
              <a:gd name="T66" fmla="*/ 2147483646 w 59"/>
              <a:gd name="T67" fmla="*/ 2147483646 h 70"/>
              <a:gd name="T68" fmla="*/ 2147483646 w 59"/>
              <a:gd name="T69" fmla="*/ 2147483646 h 70"/>
              <a:gd name="T70" fmla="*/ 2147483646 w 59"/>
              <a:gd name="T71" fmla="*/ 2147483646 h 70"/>
              <a:gd name="T72" fmla="*/ 2147483646 w 59"/>
              <a:gd name="T73" fmla="*/ 2147483646 h 70"/>
              <a:gd name="T74" fmla="*/ 2147483646 w 59"/>
              <a:gd name="T75" fmla="*/ 2147483646 h 70"/>
              <a:gd name="T76" fmla="*/ 2147483646 w 59"/>
              <a:gd name="T77" fmla="*/ 2147483646 h 70"/>
              <a:gd name="T78" fmla="*/ 2147483646 w 59"/>
              <a:gd name="T79" fmla="*/ 2147483646 h 70"/>
              <a:gd name="T80" fmla="*/ 2147483646 w 59"/>
              <a:gd name="T81" fmla="*/ 2147483646 h 70"/>
              <a:gd name="T82" fmla="*/ 2147483646 w 59"/>
              <a:gd name="T83" fmla="*/ 2147483646 h 70"/>
              <a:gd name="T84" fmla="*/ 2147483646 w 59"/>
              <a:gd name="T85" fmla="*/ 2147483646 h 70"/>
              <a:gd name="T86" fmla="*/ 2147483646 w 59"/>
              <a:gd name="T87" fmla="*/ 2147483646 h 70"/>
              <a:gd name="T88" fmla="*/ 2147483646 w 59"/>
              <a:gd name="T89" fmla="*/ 2147483646 h 70"/>
              <a:gd name="T90" fmla="*/ 2147483646 w 59"/>
              <a:gd name="T91" fmla="*/ 2147483646 h 70"/>
              <a:gd name="T92" fmla="*/ 2147483646 w 59"/>
              <a:gd name="T93" fmla="*/ 2147483646 h 70"/>
              <a:gd name="T94" fmla="*/ 2147483646 w 59"/>
              <a:gd name="T95" fmla="*/ 2147483646 h 70"/>
              <a:gd name="T96" fmla="*/ 2147483646 w 59"/>
              <a:gd name="T97" fmla="*/ 2147483646 h 70"/>
              <a:gd name="T98" fmla="*/ 2147483646 w 59"/>
              <a:gd name="T99" fmla="*/ 2147483646 h 70"/>
              <a:gd name="T100" fmla="*/ 2147483646 w 59"/>
              <a:gd name="T101" fmla="*/ 2147483646 h 70"/>
              <a:gd name="T102" fmla="*/ 2147483646 w 59"/>
              <a:gd name="T103" fmla="*/ 2147483646 h 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9" h="70">
                <a:moveTo>
                  <a:pt x="21" y="25"/>
                </a:moveTo>
                <a:cubicBezTo>
                  <a:pt x="22" y="31"/>
                  <a:pt x="24" y="37"/>
                  <a:pt x="30" y="37"/>
                </a:cubicBezTo>
                <a:cubicBezTo>
                  <a:pt x="30" y="37"/>
                  <a:pt x="30" y="37"/>
                  <a:pt x="30" y="37"/>
                </a:cubicBezTo>
                <a:cubicBezTo>
                  <a:pt x="30" y="37"/>
                  <a:pt x="30" y="37"/>
                  <a:pt x="30" y="37"/>
                </a:cubicBezTo>
                <a:cubicBezTo>
                  <a:pt x="30" y="37"/>
                  <a:pt x="31" y="37"/>
                  <a:pt x="31" y="37"/>
                </a:cubicBezTo>
                <a:cubicBezTo>
                  <a:pt x="36" y="37"/>
                  <a:pt x="38" y="31"/>
                  <a:pt x="39" y="25"/>
                </a:cubicBezTo>
                <a:cubicBezTo>
                  <a:pt x="39" y="25"/>
                  <a:pt x="39" y="25"/>
                  <a:pt x="39" y="25"/>
                </a:cubicBezTo>
                <a:cubicBezTo>
                  <a:pt x="39" y="22"/>
                  <a:pt x="39" y="20"/>
                  <a:pt x="38" y="18"/>
                </a:cubicBezTo>
                <a:cubicBezTo>
                  <a:pt x="37" y="18"/>
                  <a:pt x="30" y="21"/>
                  <a:pt x="21" y="17"/>
                </a:cubicBezTo>
                <a:cubicBezTo>
                  <a:pt x="20" y="20"/>
                  <a:pt x="20" y="22"/>
                  <a:pt x="21" y="25"/>
                </a:cubicBezTo>
                <a:cubicBezTo>
                  <a:pt x="21" y="25"/>
                  <a:pt x="21" y="25"/>
                  <a:pt x="21" y="25"/>
                </a:cubicBezTo>
                <a:close/>
                <a:moveTo>
                  <a:pt x="29" y="45"/>
                </a:moveTo>
                <a:cubicBezTo>
                  <a:pt x="28" y="47"/>
                  <a:pt x="28" y="47"/>
                  <a:pt x="28" y="47"/>
                </a:cubicBezTo>
                <a:cubicBezTo>
                  <a:pt x="29" y="48"/>
                  <a:pt x="29" y="48"/>
                  <a:pt x="29" y="48"/>
                </a:cubicBezTo>
                <a:cubicBezTo>
                  <a:pt x="26" y="59"/>
                  <a:pt x="26" y="59"/>
                  <a:pt x="26" y="59"/>
                </a:cubicBezTo>
                <a:cubicBezTo>
                  <a:pt x="23" y="55"/>
                  <a:pt x="20" y="48"/>
                  <a:pt x="19" y="42"/>
                </a:cubicBezTo>
                <a:cubicBezTo>
                  <a:pt x="13" y="43"/>
                  <a:pt x="8" y="46"/>
                  <a:pt x="3" y="49"/>
                </a:cubicBezTo>
                <a:cubicBezTo>
                  <a:pt x="0" y="54"/>
                  <a:pt x="0" y="60"/>
                  <a:pt x="0" y="65"/>
                </a:cubicBezTo>
                <a:cubicBezTo>
                  <a:pt x="21" y="70"/>
                  <a:pt x="40" y="70"/>
                  <a:pt x="59" y="65"/>
                </a:cubicBezTo>
                <a:cubicBezTo>
                  <a:pt x="59" y="60"/>
                  <a:pt x="59" y="54"/>
                  <a:pt x="56" y="49"/>
                </a:cubicBezTo>
                <a:cubicBezTo>
                  <a:pt x="51" y="46"/>
                  <a:pt x="46" y="43"/>
                  <a:pt x="40" y="42"/>
                </a:cubicBezTo>
                <a:cubicBezTo>
                  <a:pt x="39" y="47"/>
                  <a:pt x="37" y="54"/>
                  <a:pt x="34" y="58"/>
                </a:cubicBezTo>
                <a:cubicBezTo>
                  <a:pt x="32" y="48"/>
                  <a:pt x="32" y="48"/>
                  <a:pt x="32" y="48"/>
                </a:cubicBezTo>
                <a:cubicBezTo>
                  <a:pt x="33" y="47"/>
                  <a:pt x="33" y="47"/>
                  <a:pt x="33" y="47"/>
                </a:cubicBezTo>
                <a:cubicBezTo>
                  <a:pt x="32" y="45"/>
                  <a:pt x="32" y="45"/>
                  <a:pt x="32" y="45"/>
                </a:cubicBezTo>
                <a:cubicBezTo>
                  <a:pt x="29" y="45"/>
                  <a:pt x="29" y="45"/>
                  <a:pt x="29" y="45"/>
                </a:cubicBezTo>
                <a:close/>
                <a:moveTo>
                  <a:pt x="44" y="17"/>
                </a:moveTo>
                <a:cubicBezTo>
                  <a:pt x="44" y="17"/>
                  <a:pt x="44" y="17"/>
                  <a:pt x="44" y="17"/>
                </a:cubicBezTo>
                <a:cubicBezTo>
                  <a:pt x="44" y="18"/>
                  <a:pt x="44" y="18"/>
                  <a:pt x="44" y="18"/>
                </a:cubicBezTo>
                <a:cubicBezTo>
                  <a:pt x="44" y="18"/>
                  <a:pt x="44" y="18"/>
                  <a:pt x="44" y="18"/>
                </a:cubicBezTo>
                <a:cubicBezTo>
                  <a:pt x="44" y="18"/>
                  <a:pt x="44" y="19"/>
                  <a:pt x="44" y="19"/>
                </a:cubicBezTo>
                <a:cubicBezTo>
                  <a:pt x="44" y="20"/>
                  <a:pt x="44" y="20"/>
                  <a:pt x="44" y="20"/>
                </a:cubicBezTo>
                <a:cubicBezTo>
                  <a:pt x="44" y="20"/>
                  <a:pt x="44" y="20"/>
                  <a:pt x="44" y="20"/>
                </a:cubicBezTo>
                <a:cubicBezTo>
                  <a:pt x="44" y="20"/>
                  <a:pt x="44" y="20"/>
                  <a:pt x="44" y="20"/>
                </a:cubicBezTo>
                <a:cubicBezTo>
                  <a:pt x="45" y="21"/>
                  <a:pt x="45" y="22"/>
                  <a:pt x="45" y="23"/>
                </a:cubicBezTo>
                <a:cubicBezTo>
                  <a:pt x="45" y="25"/>
                  <a:pt x="45" y="27"/>
                  <a:pt x="45" y="28"/>
                </a:cubicBezTo>
                <a:cubicBezTo>
                  <a:pt x="44" y="29"/>
                  <a:pt x="43" y="30"/>
                  <a:pt x="42" y="30"/>
                </a:cubicBezTo>
                <a:cubicBezTo>
                  <a:pt x="40" y="36"/>
                  <a:pt x="38" y="40"/>
                  <a:pt x="31" y="41"/>
                </a:cubicBezTo>
                <a:cubicBezTo>
                  <a:pt x="31" y="41"/>
                  <a:pt x="31" y="41"/>
                  <a:pt x="30" y="41"/>
                </a:cubicBezTo>
                <a:cubicBezTo>
                  <a:pt x="30" y="41"/>
                  <a:pt x="29" y="41"/>
                  <a:pt x="29" y="41"/>
                </a:cubicBezTo>
                <a:cubicBezTo>
                  <a:pt x="29" y="41"/>
                  <a:pt x="29" y="41"/>
                  <a:pt x="29" y="41"/>
                </a:cubicBezTo>
                <a:cubicBezTo>
                  <a:pt x="23" y="41"/>
                  <a:pt x="20" y="36"/>
                  <a:pt x="18" y="30"/>
                </a:cubicBezTo>
                <a:cubicBezTo>
                  <a:pt x="17" y="30"/>
                  <a:pt x="15" y="29"/>
                  <a:pt x="15" y="28"/>
                </a:cubicBezTo>
                <a:cubicBezTo>
                  <a:pt x="15" y="28"/>
                  <a:pt x="14" y="25"/>
                  <a:pt x="14" y="24"/>
                </a:cubicBezTo>
                <a:cubicBezTo>
                  <a:pt x="14" y="22"/>
                  <a:pt x="14" y="21"/>
                  <a:pt x="15" y="20"/>
                </a:cubicBezTo>
                <a:cubicBezTo>
                  <a:pt x="15" y="20"/>
                  <a:pt x="16" y="20"/>
                  <a:pt x="16" y="20"/>
                </a:cubicBezTo>
                <a:cubicBezTo>
                  <a:pt x="16" y="19"/>
                  <a:pt x="16" y="18"/>
                  <a:pt x="16" y="18"/>
                </a:cubicBezTo>
                <a:cubicBezTo>
                  <a:pt x="16" y="17"/>
                  <a:pt x="16" y="17"/>
                  <a:pt x="16" y="17"/>
                </a:cubicBezTo>
                <a:cubicBezTo>
                  <a:pt x="16" y="17"/>
                  <a:pt x="16" y="17"/>
                  <a:pt x="16" y="17"/>
                </a:cubicBezTo>
                <a:cubicBezTo>
                  <a:pt x="15" y="13"/>
                  <a:pt x="16" y="10"/>
                  <a:pt x="18" y="8"/>
                </a:cubicBezTo>
                <a:cubicBezTo>
                  <a:pt x="24" y="0"/>
                  <a:pt x="40" y="3"/>
                  <a:pt x="43" y="9"/>
                </a:cubicBezTo>
                <a:cubicBezTo>
                  <a:pt x="44" y="11"/>
                  <a:pt x="44" y="14"/>
                  <a:pt x="44" y="17"/>
                </a:cubicBezTo>
                <a:close/>
              </a:path>
            </a:pathLst>
          </a:custGeom>
          <a:solidFill>
            <a:sysClr val="window" lastClr="FFFFFF"/>
          </a:solidFill>
          <a:ln>
            <a:noFill/>
          </a:ln>
          <a:extLst>
            <a:ext uri="{91240B29-F687-4F45-9708-019B960494DF}">
              <a14:hiddenLine xmlns:a14="http://schemas.microsoft.com/office/drawing/2010/main" w="9525">
                <a:solidFill>
                  <a:srgbClr val="000000"/>
                </a:solidFill>
                <a:round/>
              </a14:hiddenLine>
            </a:ext>
          </a:extLst>
        </p:spPr>
        <p:txBody>
          <a:bodyPr lIns="75597" tIns="37798" rIns="75597" bIns="37798"/>
          <a:lstStyle/>
          <a:p>
            <a:pPr eaLnBrk="0" hangingPunct="0">
              <a:buFontTx/>
              <a:buNone/>
              <a:defRPr/>
            </a:pPr>
            <a:endParaRPr lang="zh-CN" altLang="en-US" kern="0">
              <a:solidFill>
                <a:prstClr val="black"/>
              </a:solidFill>
              <a:latin typeface="Arial" panose="020B0604020202020204" pitchFamily="34" charset="0"/>
              <a:ea typeface="宋体" panose="02010600030101010101" pitchFamily="2" charset="-122"/>
            </a:endParaRPr>
          </a:p>
        </p:txBody>
      </p:sp>
      <p:sp>
        <p:nvSpPr>
          <p:cNvPr id="29" name="MH_Other_2"/>
          <p:cNvSpPr/>
          <p:nvPr>
            <p:custDataLst>
              <p:tags r:id="rId27"/>
            </p:custDataLst>
          </p:nvPr>
        </p:nvSpPr>
        <p:spPr bwMode="auto">
          <a:xfrm rot="2700000">
            <a:off x="4969669" y="2155032"/>
            <a:ext cx="285750" cy="284162"/>
          </a:xfrm>
          <a:custGeom>
            <a:avLst/>
            <a:gdLst>
              <a:gd name="connsiteX0" fmla="*/ 0 w 343791"/>
              <a:gd name="connsiteY0" fmla="*/ 0 h 343791"/>
              <a:gd name="connsiteX1" fmla="*/ 343791 w 343791"/>
              <a:gd name="connsiteY1" fmla="*/ 0 h 343791"/>
              <a:gd name="connsiteX2" fmla="*/ 0 w 343791"/>
              <a:gd name="connsiteY2" fmla="*/ 343791 h 343791"/>
            </a:gdLst>
            <a:ahLst/>
            <a:cxnLst>
              <a:cxn ang="0">
                <a:pos x="connsiteX0" y="connsiteY0"/>
              </a:cxn>
              <a:cxn ang="0">
                <a:pos x="connsiteX1" y="connsiteY1"/>
              </a:cxn>
              <a:cxn ang="0">
                <a:pos x="connsiteX2" y="connsiteY2"/>
              </a:cxn>
            </a:cxnLst>
            <a:rect l="l" t="t" r="r" b="b"/>
            <a:pathLst>
              <a:path w="343791" h="343791">
                <a:moveTo>
                  <a:pt x="0" y="0"/>
                </a:moveTo>
                <a:lnTo>
                  <a:pt x="343791" y="0"/>
                </a:lnTo>
                <a:lnTo>
                  <a:pt x="0" y="343791"/>
                </a:lnTo>
                <a:close/>
              </a:path>
            </a:pathLst>
          </a:custGeom>
          <a:gradFill>
            <a:gsLst>
              <a:gs pos="0">
                <a:sysClr val="window" lastClr="FFFFFF"/>
              </a:gs>
              <a:gs pos="69000">
                <a:srgbClr val="71E600">
                  <a:alpha val="0"/>
                </a:srgbClr>
              </a:gs>
            </a:gsLst>
            <a:lin ang="2700000" scaled="0"/>
          </a:gradFill>
          <a:ln w="25400" cap="flat" cmpd="sng" algn="ctr">
            <a:noFill/>
            <a:prstDash val="solid"/>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30" name="MH_Other_3"/>
          <p:cNvSpPr>
            <a:spLocks noChangeAspect="1"/>
          </p:cNvSpPr>
          <p:nvPr>
            <p:custDataLst>
              <p:tags r:id="rId28"/>
            </p:custDataLst>
          </p:nvPr>
        </p:nvSpPr>
        <p:spPr bwMode="auto">
          <a:xfrm rot="2700000">
            <a:off x="4904581" y="2212182"/>
            <a:ext cx="415925" cy="417512"/>
          </a:xfrm>
          <a:prstGeom prst="rect">
            <a:avLst/>
          </a:prstGeom>
          <a:noFill/>
          <a:ln w="25400" cap="flat" cmpd="sng" algn="ctr">
            <a:solidFill>
              <a:sysClr val="window" lastClr="FFFFFF"/>
            </a:solidFill>
            <a:prstDash val="solid"/>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31" name="MH_Other_4"/>
          <p:cNvSpPr/>
          <p:nvPr>
            <p:custDataLst>
              <p:tags r:id="rId29"/>
            </p:custDataLst>
          </p:nvPr>
        </p:nvSpPr>
        <p:spPr>
          <a:xfrm rot="2700000">
            <a:off x="7696994" y="2193131"/>
            <a:ext cx="452438" cy="454025"/>
          </a:xfrm>
          <a:prstGeom prst="rect">
            <a:avLst/>
          </a:prstGeom>
          <a:gradFill>
            <a:gsLst>
              <a:gs pos="0">
                <a:srgbClr val="FF2D2D"/>
              </a:gs>
              <a:gs pos="69000">
                <a:srgbClr val="C30000"/>
              </a:gs>
            </a:gsLst>
            <a:lin ang="2700000" scaled="0"/>
          </a:gradFill>
          <a:ln w="25400" cap="flat" cmpd="sng" algn="ctr">
            <a:noFill/>
            <a:prstDash val="solid"/>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32" name="MH_Other_5"/>
          <p:cNvSpPr/>
          <p:nvPr>
            <p:custDataLst>
              <p:tags r:id="rId30"/>
            </p:custDataLst>
          </p:nvPr>
        </p:nvSpPr>
        <p:spPr>
          <a:xfrm rot="2700000">
            <a:off x="7786687" y="2155826"/>
            <a:ext cx="271463" cy="271462"/>
          </a:xfrm>
          <a:custGeom>
            <a:avLst/>
            <a:gdLst>
              <a:gd name="connsiteX0" fmla="*/ 0 w 328443"/>
              <a:gd name="connsiteY0" fmla="*/ 0 h 328443"/>
              <a:gd name="connsiteX1" fmla="*/ 328443 w 328443"/>
              <a:gd name="connsiteY1" fmla="*/ 0 h 328443"/>
              <a:gd name="connsiteX2" fmla="*/ 0 w 328443"/>
              <a:gd name="connsiteY2" fmla="*/ 328443 h 328443"/>
            </a:gdLst>
            <a:ahLst/>
            <a:cxnLst>
              <a:cxn ang="0">
                <a:pos x="connsiteX0" y="connsiteY0"/>
              </a:cxn>
              <a:cxn ang="0">
                <a:pos x="connsiteX1" y="connsiteY1"/>
              </a:cxn>
              <a:cxn ang="0">
                <a:pos x="connsiteX2" y="connsiteY2"/>
              </a:cxn>
            </a:cxnLst>
            <a:rect l="l" t="t" r="r" b="b"/>
            <a:pathLst>
              <a:path w="328443" h="328443">
                <a:moveTo>
                  <a:pt x="0" y="0"/>
                </a:moveTo>
                <a:lnTo>
                  <a:pt x="328443" y="0"/>
                </a:lnTo>
                <a:lnTo>
                  <a:pt x="0" y="328443"/>
                </a:lnTo>
                <a:close/>
              </a:path>
            </a:pathLst>
          </a:custGeom>
          <a:gradFill>
            <a:gsLst>
              <a:gs pos="0">
                <a:sysClr val="window" lastClr="FFFFFF"/>
              </a:gs>
              <a:gs pos="69000">
                <a:srgbClr val="C30000">
                  <a:alpha val="0"/>
                </a:srgbClr>
              </a:gs>
            </a:gsLst>
            <a:lin ang="2700000" scaled="0"/>
          </a:gradFill>
          <a:ln w="25400" cap="flat" cmpd="sng" algn="ctr">
            <a:noFill/>
            <a:prstDash val="solid"/>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33" name="MH_Other_6"/>
          <p:cNvSpPr>
            <a:spLocks noChangeAspect="1"/>
          </p:cNvSpPr>
          <p:nvPr>
            <p:custDataLst>
              <p:tags r:id="rId31"/>
            </p:custDataLst>
          </p:nvPr>
        </p:nvSpPr>
        <p:spPr>
          <a:xfrm rot="2700000">
            <a:off x="7715250" y="2212975"/>
            <a:ext cx="415925" cy="415925"/>
          </a:xfrm>
          <a:prstGeom prst="rect">
            <a:avLst/>
          </a:prstGeom>
          <a:noFill/>
          <a:ln w="25400" cap="flat" cmpd="sng" algn="ctr">
            <a:solidFill>
              <a:sysClr val="window" lastClr="FFFFFF"/>
            </a:solidFill>
            <a:prstDash val="solid"/>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34" name="MH_Other_7"/>
          <p:cNvSpPr>
            <a:spLocks noChangeAspect="1" noEditPoints="1"/>
          </p:cNvSpPr>
          <p:nvPr>
            <p:custDataLst>
              <p:tags r:id="rId32"/>
            </p:custDataLst>
          </p:nvPr>
        </p:nvSpPr>
        <p:spPr bwMode="auto">
          <a:xfrm>
            <a:off x="7827963" y="2316163"/>
            <a:ext cx="190500" cy="207962"/>
          </a:xfrm>
          <a:custGeom>
            <a:avLst/>
            <a:gdLst>
              <a:gd name="T0" fmla="*/ 36 w 71"/>
              <a:gd name="T1" fmla="*/ 26 h 78"/>
              <a:gd name="T2" fmla="*/ 43 w 71"/>
              <a:gd name="T3" fmla="*/ 53 h 78"/>
              <a:gd name="T4" fmla="*/ 36 w 71"/>
              <a:gd name="T5" fmla="*/ 71 h 78"/>
              <a:gd name="T6" fmla="*/ 45 w 71"/>
              <a:gd name="T7" fmla="*/ 70 h 78"/>
              <a:gd name="T8" fmla="*/ 50 w 71"/>
              <a:gd name="T9" fmla="*/ 73 h 78"/>
              <a:gd name="T10" fmla="*/ 41 w 71"/>
              <a:gd name="T11" fmla="*/ 78 h 78"/>
              <a:gd name="T12" fmla="*/ 32 w 71"/>
              <a:gd name="T13" fmla="*/ 74 h 78"/>
              <a:gd name="T14" fmla="*/ 31 w 71"/>
              <a:gd name="T15" fmla="*/ 72 h 78"/>
              <a:gd name="T16" fmla="*/ 22 w 71"/>
              <a:gd name="T17" fmla="*/ 53 h 78"/>
              <a:gd name="T18" fmla="*/ 31 w 71"/>
              <a:gd name="T19" fmla="*/ 26 h 78"/>
              <a:gd name="T20" fmla="*/ 36 w 71"/>
              <a:gd name="T21" fmla="*/ 22 h 78"/>
              <a:gd name="T22" fmla="*/ 43 w 71"/>
              <a:gd name="T23" fmla="*/ 13 h 78"/>
              <a:gd name="T24" fmla="*/ 36 w 71"/>
              <a:gd name="T25" fmla="*/ 15 h 78"/>
              <a:gd name="T26" fmla="*/ 43 w 71"/>
              <a:gd name="T27" fmla="*/ 2 h 78"/>
              <a:gd name="T28" fmla="*/ 45 w 71"/>
              <a:gd name="T29" fmla="*/ 8 h 78"/>
              <a:gd name="T30" fmla="*/ 43 w 71"/>
              <a:gd name="T31" fmla="*/ 2 h 78"/>
              <a:gd name="T32" fmla="*/ 60 w 71"/>
              <a:gd name="T33" fmla="*/ 28 h 78"/>
              <a:gd name="T34" fmla="*/ 66 w 71"/>
              <a:gd name="T35" fmla="*/ 26 h 78"/>
              <a:gd name="T36" fmla="*/ 66 w 71"/>
              <a:gd name="T37" fmla="*/ 15 h 78"/>
              <a:gd name="T38" fmla="*/ 69 w 71"/>
              <a:gd name="T39" fmla="*/ 21 h 78"/>
              <a:gd name="T40" fmla="*/ 66 w 71"/>
              <a:gd name="T41" fmla="*/ 15 h 78"/>
              <a:gd name="T42" fmla="*/ 48 w 71"/>
              <a:gd name="T43" fmla="*/ 23 h 78"/>
              <a:gd name="T44" fmla="*/ 55 w 71"/>
              <a:gd name="T45" fmla="*/ 21 h 78"/>
              <a:gd name="T46" fmla="*/ 58 w 71"/>
              <a:gd name="T47" fmla="*/ 1 h 78"/>
              <a:gd name="T48" fmla="*/ 61 w 71"/>
              <a:gd name="T49" fmla="*/ 7 h 78"/>
              <a:gd name="T50" fmla="*/ 58 w 71"/>
              <a:gd name="T51" fmla="*/ 1 h 78"/>
              <a:gd name="T52" fmla="*/ 59 w 71"/>
              <a:gd name="T53" fmla="*/ 12 h 78"/>
              <a:gd name="T54" fmla="*/ 52 w 71"/>
              <a:gd name="T55" fmla="*/ 14 h 78"/>
              <a:gd name="T56" fmla="*/ 2 w 71"/>
              <a:gd name="T57" fmla="*/ 27 h 78"/>
              <a:gd name="T58" fmla="*/ 4 w 71"/>
              <a:gd name="T59" fmla="*/ 34 h 78"/>
              <a:gd name="T60" fmla="*/ 2 w 71"/>
              <a:gd name="T61" fmla="*/ 27 h 78"/>
              <a:gd name="T62" fmla="*/ 12 w 71"/>
              <a:gd name="T63" fmla="*/ 5 h 78"/>
              <a:gd name="T64" fmla="*/ 18 w 71"/>
              <a:gd name="T65" fmla="*/ 5 h 78"/>
              <a:gd name="T66" fmla="*/ 10 w 71"/>
              <a:gd name="T67" fmla="*/ 9 h 78"/>
              <a:gd name="T68" fmla="*/ 13 w 71"/>
              <a:gd name="T69" fmla="*/ 16 h 78"/>
              <a:gd name="T70" fmla="*/ 10 w 71"/>
              <a:gd name="T71" fmla="*/ 9 h 78"/>
              <a:gd name="T72" fmla="*/ 4 w 71"/>
              <a:gd name="T73" fmla="*/ 23 h 78"/>
              <a:gd name="T74" fmla="*/ 10 w 71"/>
              <a:gd name="T75" fmla="*/ 20 h 78"/>
              <a:gd name="T76" fmla="*/ 20 w 71"/>
              <a:gd name="T77" fmla="*/ 18 h 78"/>
              <a:gd name="T78" fmla="*/ 22 w 71"/>
              <a:gd name="T79" fmla="*/ 25 h 78"/>
              <a:gd name="T80" fmla="*/ 20 w 71"/>
              <a:gd name="T81" fmla="*/ 18 h 78"/>
              <a:gd name="T82" fmla="*/ 33 w 71"/>
              <a:gd name="T83" fmla="*/ 2 h 78"/>
              <a:gd name="T84" fmla="*/ 26 w 71"/>
              <a:gd name="T85" fmla="*/ 5 h 78"/>
              <a:gd name="T86" fmla="*/ 24 w 71"/>
              <a:gd name="T87" fmla="*/ 9 h 78"/>
              <a:gd name="T88" fmla="*/ 27 w 71"/>
              <a:gd name="T89" fmla="*/ 16 h 78"/>
              <a:gd name="T90" fmla="*/ 24 w 71"/>
              <a:gd name="T91" fmla="*/ 9 h 78"/>
              <a:gd name="T92" fmla="*/ 16 w 71"/>
              <a:gd name="T93" fmla="*/ 46 h 78"/>
              <a:gd name="T94" fmla="*/ 9 w 71"/>
              <a:gd name="T95" fmla="*/ 4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 h="78">
                <a:moveTo>
                  <a:pt x="36" y="22"/>
                </a:moveTo>
                <a:cubicBezTo>
                  <a:pt x="36" y="26"/>
                  <a:pt x="36" y="26"/>
                  <a:pt x="36" y="26"/>
                </a:cubicBezTo>
                <a:cubicBezTo>
                  <a:pt x="52" y="27"/>
                  <a:pt x="64" y="38"/>
                  <a:pt x="66" y="53"/>
                </a:cubicBezTo>
                <a:cubicBezTo>
                  <a:pt x="57" y="49"/>
                  <a:pt x="50" y="50"/>
                  <a:pt x="43" y="53"/>
                </a:cubicBezTo>
                <a:cubicBezTo>
                  <a:pt x="41" y="51"/>
                  <a:pt x="39" y="50"/>
                  <a:pt x="36" y="50"/>
                </a:cubicBezTo>
                <a:cubicBezTo>
                  <a:pt x="36" y="71"/>
                  <a:pt x="36" y="71"/>
                  <a:pt x="36" y="71"/>
                </a:cubicBezTo>
                <a:cubicBezTo>
                  <a:pt x="38" y="72"/>
                  <a:pt x="39" y="72"/>
                  <a:pt x="41" y="72"/>
                </a:cubicBezTo>
                <a:cubicBezTo>
                  <a:pt x="43" y="72"/>
                  <a:pt x="44" y="71"/>
                  <a:pt x="45" y="70"/>
                </a:cubicBezTo>
                <a:cubicBezTo>
                  <a:pt x="46" y="70"/>
                  <a:pt x="46" y="70"/>
                  <a:pt x="46" y="69"/>
                </a:cubicBezTo>
                <a:cubicBezTo>
                  <a:pt x="50" y="73"/>
                  <a:pt x="50" y="73"/>
                  <a:pt x="50" y="73"/>
                </a:cubicBezTo>
                <a:cubicBezTo>
                  <a:pt x="50" y="73"/>
                  <a:pt x="50" y="74"/>
                  <a:pt x="49" y="74"/>
                </a:cubicBezTo>
                <a:cubicBezTo>
                  <a:pt x="47" y="76"/>
                  <a:pt x="44" y="77"/>
                  <a:pt x="41" y="78"/>
                </a:cubicBezTo>
                <a:cubicBezTo>
                  <a:pt x="38" y="78"/>
                  <a:pt x="35" y="77"/>
                  <a:pt x="33" y="75"/>
                </a:cubicBezTo>
                <a:cubicBezTo>
                  <a:pt x="32" y="74"/>
                  <a:pt x="32" y="74"/>
                  <a:pt x="32" y="74"/>
                </a:cubicBezTo>
                <a:cubicBezTo>
                  <a:pt x="31" y="73"/>
                  <a:pt x="31" y="73"/>
                  <a:pt x="31" y="73"/>
                </a:cubicBezTo>
                <a:cubicBezTo>
                  <a:pt x="31" y="72"/>
                  <a:pt x="31" y="72"/>
                  <a:pt x="31" y="72"/>
                </a:cubicBezTo>
                <a:cubicBezTo>
                  <a:pt x="31" y="49"/>
                  <a:pt x="31" y="49"/>
                  <a:pt x="31" y="49"/>
                </a:cubicBezTo>
                <a:cubicBezTo>
                  <a:pt x="28" y="50"/>
                  <a:pt x="25" y="51"/>
                  <a:pt x="22" y="53"/>
                </a:cubicBezTo>
                <a:cubicBezTo>
                  <a:pt x="15" y="49"/>
                  <a:pt x="8" y="49"/>
                  <a:pt x="2" y="53"/>
                </a:cubicBezTo>
                <a:cubicBezTo>
                  <a:pt x="3" y="38"/>
                  <a:pt x="16" y="27"/>
                  <a:pt x="31" y="26"/>
                </a:cubicBezTo>
                <a:cubicBezTo>
                  <a:pt x="31" y="22"/>
                  <a:pt x="31" y="22"/>
                  <a:pt x="31" y="22"/>
                </a:cubicBezTo>
                <a:cubicBezTo>
                  <a:pt x="36" y="22"/>
                  <a:pt x="36" y="22"/>
                  <a:pt x="36" y="22"/>
                </a:cubicBezTo>
                <a:close/>
                <a:moveTo>
                  <a:pt x="38" y="11"/>
                </a:moveTo>
                <a:cubicBezTo>
                  <a:pt x="43" y="13"/>
                  <a:pt x="43" y="13"/>
                  <a:pt x="43" y="13"/>
                </a:cubicBezTo>
                <a:cubicBezTo>
                  <a:pt x="41" y="17"/>
                  <a:pt x="41" y="17"/>
                  <a:pt x="41" y="17"/>
                </a:cubicBezTo>
                <a:cubicBezTo>
                  <a:pt x="36" y="15"/>
                  <a:pt x="36" y="15"/>
                  <a:pt x="36" y="15"/>
                </a:cubicBezTo>
                <a:cubicBezTo>
                  <a:pt x="38" y="11"/>
                  <a:pt x="38" y="11"/>
                  <a:pt x="38" y="11"/>
                </a:cubicBezTo>
                <a:close/>
                <a:moveTo>
                  <a:pt x="43" y="2"/>
                </a:moveTo>
                <a:cubicBezTo>
                  <a:pt x="47" y="4"/>
                  <a:pt x="47" y="4"/>
                  <a:pt x="47" y="4"/>
                </a:cubicBezTo>
                <a:cubicBezTo>
                  <a:pt x="45" y="8"/>
                  <a:pt x="45" y="8"/>
                  <a:pt x="45" y="8"/>
                </a:cubicBezTo>
                <a:cubicBezTo>
                  <a:pt x="41" y="6"/>
                  <a:pt x="41" y="6"/>
                  <a:pt x="41" y="6"/>
                </a:cubicBezTo>
                <a:cubicBezTo>
                  <a:pt x="43" y="2"/>
                  <a:pt x="43" y="2"/>
                  <a:pt x="43" y="2"/>
                </a:cubicBezTo>
                <a:close/>
                <a:moveTo>
                  <a:pt x="62" y="24"/>
                </a:moveTo>
                <a:cubicBezTo>
                  <a:pt x="60" y="28"/>
                  <a:pt x="60" y="28"/>
                  <a:pt x="60" y="28"/>
                </a:cubicBezTo>
                <a:cubicBezTo>
                  <a:pt x="64" y="30"/>
                  <a:pt x="64" y="30"/>
                  <a:pt x="64" y="30"/>
                </a:cubicBezTo>
                <a:cubicBezTo>
                  <a:pt x="66" y="26"/>
                  <a:pt x="66" y="26"/>
                  <a:pt x="66" y="26"/>
                </a:cubicBezTo>
                <a:cubicBezTo>
                  <a:pt x="62" y="24"/>
                  <a:pt x="62" y="24"/>
                  <a:pt x="62" y="24"/>
                </a:cubicBezTo>
                <a:close/>
                <a:moveTo>
                  <a:pt x="66" y="15"/>
                </a:moveTo>
                <a:cubicBezTo>
                  <a:pt x="71" y="17"/>
                  <a:pt x="71" y="17"/>
                  <a:pt x="71" y="17"/>
                </a:cubicBezTo>
                <a:cubicBezTo>
                  <a:pt x="69" y="21"/>
                  <a:pt x="69" y="21"/>
                  <a:pt x="69" y="21"/>
                </a:cubicBezTo>
                <a:cubicBezTo>
                  <a:pt x="64" y="19"/>
                  <a:pt x="64" y="19"/>
                  <a:pt x="64" y="19"/>
                </a:cubicBezTo>
                <a:cubicBezTo>
                  <a:pt x="66" y="15"/>
                  <a:pt x="66" y="15"/>
                  <a:pt x="66" y="15"/>
                </a:cubicBezTo>
                <a:close/>
                <a:moveTo>
                  <a:pt x="50" y="18"/>
                </a:moveTo>
                <a:cubicBezTo>
                  <a:pt x="48" y="23"/>
                  <a:pt x="48" y="23"/>
                  <a:pt x="48" y="23"/>
                </a:cubicBezTo>
                <a:cubicBezTo>
                  <a:pt x="52" y="25"/>
                  <a:pt x="52" y="25"/>
                  <a:pt x="52" y="25"/>
                </a:cubicBezTo>
                <a:cubicBezTo>
                  <a:pt x="55" y="21"/>
                  <a:pt x="55" y="21"/>
                  <a:pt x="55" y="21"/>
                </a:cubicBezTo>
                <a:cubicBezTo>
                  <a:pt x="50" y="18"/>
                  <a:pt x="50" y="18"/>
                  <a:pt x="50" y="18"/>
                </a:cubicBezTo>
                <a:close/>
                <a:moveTo>
                  <a:pt x="58" y="1"/>
                </a:moveTo>
                <a:cubicBezTo>
                  <a:pt x="57" y="5"/>
                  <a:pt x="57" y="5"/>
                  <a:pt x="57" y="5"/>
                </a:cubicBezTo>
                <a:cubicBezTo>
                  <a:pt x="61" y="7"/>
                  <a:pt x="61" y="7"/>
                  <a:pt x="61" y="7"/>
                </a:cubicBezTo>
                <a:cubicBezTo>
                  <a:pt x="63" y="4"/>
                  <a:pt x="63" y="4"/>
                  <a:pt x="63" y="4"/>
                </a:cubicBezTo>
                <a:cubicBezTo>
                  <a:pt x="58" y="1"/>
                  <a:pt x="58" y="1"/>
                  <a:pt x="58" y="1"/>
                </a:cubicBezTo>
                <a:close/>
                <a:moveTo>
                  <a:pt x="54" y="9"/>
                </a:moveTo>
                <a:cubicBezTo>
                  <a:pt x="59" y="12"/>
                  <a:pt x="59" y="12"/>
                  <a:pt x="59" y="12"/>
                </a:cubicBezTo>
                <a:cubicBezTo>
                  <a:pt x="57" y="16"/>
                  <a:pt x="57" y="16"/>
                  <a:pt x="57" y="16"/>
                </a:cubicBezTo>
                <a:cubicBezTo>
                  <a:pt x="52" y="14"/>
                  <a:pt x="52" y="14"/>
                  <a:pt x="52" y="14"/>
                </a:cubicBezTo>
                <a:cubicBezTo>
                  <a:pt x="54" y="9"/>
                  <a:pt x="54" y="9"/>
                  <a:pt x="54" y="9"/>
                </a:cubicBezTo>
                <a:close/>
                <a:moveTo>
                  <a:pt x="2" y="27"/>
                </a:moveTo>
                <a:cubicBezTo>
                  <a:pt x="0" y="32"/>
                  <a:pt x="0" y="32"/>
                  <a:pt x="0" y="32"/>
                </a:cubicBezTo>
                <a:cubicBezTo>
                  <a:pt x="4" y="34"/>
                  <a:pt x="4" y="34"/>
                  <a:pt x="4" y="34"/>
                </a:cubicBezTo>
                <a:cubicBezTo>
                  <a:pt x="6" y="29"/>
                  <a:pt x="6" y="29"/>
                  <a:pt x="6" y="29"/>
                </a:cubicBezTo>
                <a:cubicBezTo>
                  <a:pt x="2" y="27"/>
                  <a:pt x="2" y="27"/>
                  <a:pt x="2" y="27"/>
                </a:cubicBezTo>
                <a:close/>
                <a:moveTo>
                  <a:pt x="13" y="3"/>
                </a:moveTo>
                <a:cubicBezTo>
                  <a:pt x="12" y="5"/>
                  <a:pt x="12" y="5"/>
                  <a:pt x="12" y="5"/>
                </a:cubicBezTo>
                <a:cubicBezTo>
                  <a:pt x="17" y="7"/>
                  <a:pt x="17" y="7"/>
                  <a:pt x="17" y="7"/>
                </a:cubicBezTo>
                <a:cubicBezTo>
                  <a:pt x="18" y="5"/>
                  <a:pt x="18" y="5"/>
                  <a:pt x="18" y="5"/>
                </a:cubicBezTo>
                <a:cubicBezTo>
                  <a:pt x="13" y="3"/>
                  <a:pt x="13" y="3"/>
                  <a:pt x="13" y="3"/>
                </a:cubicBezTo>
                <a:close/>
                <a:moveTo>
                  <a:pt x="10" y="9"/>
                </a:moveTo>
                <a:cubicBezTo>
                  <a:pt x="15" y="11"/>
                  <a:pt x="15" y="11"/>
                  <a:pt x="15" y="11"/>
                </a:cubicBezTo>
                <a:cubicBezTo>
                  <a:pt x="13" y="16"/>
                  <a:pt x="13" y="16"/>
                  <a:pt x="13" y="16"/>
                </a:cubicBezTo>
                <a:cubicBezTo>
                  <a:pt x="8" y="14"/>
                  <a:pt x="8" y="14"/>
                  <a:pt x="8" y="14"/>
                </a:cubicBezTo>
                <a:cubicBezTo>
                  <a:pt x="10" y="9"/>
                  <a:pt x="10" y="9"/>
                  <a:pt x="10" y="9"/>
                </a:cubicBezTo>
                <a:close/>
                <a:moveTo>
                  <a:pt x="6" y="18"/>
                </a:moveTo>
                <a:cubicBezTo>
                  <a:pt x="4" y="23"/>
                  <a:pt x="4" y="23"/>
                  <a:pt x="4" y="23"/>
                </a:cubicBezTo>
                <a:cubicBezTo>
                  <a:pt x="8" y="25"/>
                  <a:pt x="8" y="25"/>
                  <a:pt x="8" y="25"/>
                </a:cubicBezTo>
                <a:cubicBezTo>
                  <a:pt x="10" y="20"/>
                  <a:pt x="10" y="20"/>
                  <a:pt x="10" y="20"/>
                </a:cubicBezTo>
                <a:cubicBezTo>
                  <a:pt x="6" y="18"/>
                  <a:pt x="6" y="18"/>
                  <a:pt x="6" y="18"/>
                </a:cubicBezTo>
                <a:close/>
                <a:moveTo>
                  <a:pt x="20" y="18"/>
                </a:moveTo>
                <a:cubicBezTo>
                  <a:pt x="18" y="23"/>
                  <a:pt x="18" y="23"/>
                  <a:pt x="18" y="23"/>
                </a:cubicBezTo>
                <a:cubicBezTo>
                  <a:pt x="22" y="25"/>
                  <a:pt x="22" y="25"/>
                  <a:pt x="22" y="25"/>
                </a:cubicBezTo>
                <a:cubicBezTo>
                  <a:pt x="24" y="20"/>
                  <a:pt x="24" y="20"/>
                  <a:pt x="24" y="20"/>
                </a:cubicBezTo>
                <a:cubicBezTo>
                  <a:pt x="20" y="18"/>
                  <a:pt x="20" y="18"/>
                  <a:pt x="20" y="18"/>
                </a:cubicBezTo>
                <a:close/>
                <a:moveTo>
                  <a:pt x="29" y="0"/>
                </a:moveTo>
                <a:cubicBezTo>
                  <a:pt x="33" y="2"/>
                  <a:pt x="33" y="2"/>
                  <a:pt x="33" y="2"/>
                </a:cubicBezTo>
                <a:cubicBezTo>
                  <a:pt x="31" y="7"/>
                  <a:pt x="31" y="7"/>
                  <a:pt x="31" y="7"/>
                </a:cubicBezTo>
                <a:cubicBezTo>
                  <a:pt x="26" y="5"/>
                  <a:pt x="26" y="5"/>
                  <a:pt x="26" y="5"/>
                </a:cubicBezTo>
                <a:cubicBezTo>
                  <a:pt x="29" y="0"/>
                  <a:pt x="29" y="0"/>
                  <a:pt x="29" y="0"/>
                </a:cubicBezTo>
                <a:close/>
                <a:moveTo>
                  <a:pt x="24" y="9"/>
                </a:moveTo>
                <a:cubicBezTo>
                  <a:pt x="29" y="11"/>
                  <a:pt x="29" y="11"/>
                  <a:pt x="29" y="11"/>
                </a:cubicBezTo>
                <a:cubicBezTo>
                  <a:pt x="27" y="16"/>
                  <a:pt x="27" y="16"/>
                  <a:pt x="27" y="16"/>
                </a:cubicBezTo>
                <a:cubicBezTo>
                  <a:pt x="22" y="14"/>
                  <a:pt x="22" y="14"/>
                  <a:pt x="22" y="14"/>
                </a:cubicBezTo>
                <a:cubicBezTo>
                  <a:pt x="24" y="9"/>
                  <a:pt x="24" y="9"/>
                  <a:pt x="24" y="9"/>
                </a:cubicBezTo>
                <a:close/>
                <a:moveTo>
                  <a:pt x="9" y="45"/>
                </a:moveTo>
                <a:cubicBezTo>
                  <a:pt x="11" y="45"/>
                  <a:pt x="14" y="46"/>
                  <a:pt x="16" y="46"/>
                </a:cubicBezTo>
                <a:cubicBezTo>
                  <a:pt x="20" y="40"/>
                  <a:pt x="24" y="35"/>
                  <a:pt x="27" y="29"/>
                </a:cubicBezTo>
                <a:cubicBezTo>
                  <a:pt x="18" y="33"/>
                  <a:pt x="12" y="39"/>
                  <a:pt x="9" y="45"/>
                </a:cubicBezTo>
                <a:close/>
              </a:path>
            </a:pathLst>
          </a:custGeom>
          <a:solidFill>
            <a:sysClr val="window" lastClr="FFFFFF"/>
          </a:solidFill>
          <a:ln>
            <a:noFill/>
          </a:ln>
        </p:spPr>
        <p:txBody>
          <a:bodyPr lIns="75597" tIns="37798" rIns="75597" bIns="37798"/>
          <a:lstStyle/>
          <a:p>
            <a:pPr fontAlgn="auto">
              <a:spcBef>
                <a:spcPts val="0"/>
              </a:spcBef>
              <a:spcAft>
                <a:spcPts val="0"/>
              </a:spcAft>
              <a:buFontTx/>
              <a:buNone/>
              <a:defRPr/>
            </a:pPr>
            <a:endParaRPr lang="zh-CN" altLang="en-US" kern="0">
              <a:solidFill>
                <a:prstClr val="black"/>
              </a:solidFill>
              <a:ea typeface="宋体" panose="02010600030101010101" pitchFamily="2" charset="-122"/>
            </a:endParaRPr>
          </a:p>
        </p:txBody>
      </p:sp>
      <p:sp>
        <p:nvSpPr>
          <p:cNvPr id="35" name="MH_Other_8"/>
          <p:cNvSpPr/>
          <p:nvPr>
            <p:custDataLst>
              <p:tags r:id="rId33"/>
            </p:custDataLst>
          </p:nvPr>
        </p:nvSpPr>
        <p:spPr>
          <a:xfrm rot="2700000">
            <a:off x="4886325" y="5399088"/>
            <a:ext cx="452437" cy="452438"/>
          </a:xfrm>
          <a:prstGeom prst="rect">
            <a:avLst/>
          </a:prstGeom>
          <a:gradFill>
            <a:gsLst>
              <a:gs pos="0">
                <a:srgbClr val="55D2FF"/>
              </a:gs>
              <a:gs pos="69000">
                <a:srgbClr val="0073C3"/>
              </a:gs>
            </a:gsLst>
            <a:lin ang="2700000" scaled="0"/>
          </a:gradFill>
          <a:ln w="25400" cap="flat" cmpd="sng" algn="ctr">
            <a:noFill/>
            <a:prstDash val="solid"/>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36" name="MH_Other_9"/>
          <p:cNvSpPr/>
          <p:nvPr>
            <p:custDataLst>
              <p:tags r:id="rId34"/>
            </p:custDataLst>
          </p:nvPr>
        </p:nvSpPr>
        <p:spPr>
          <a:xfrm rot="2700000">
            <a:off x="4970462" y="5372101"/>
            <a:ext cx="284163" cy="284162"/>
          </a:xfrm>
          <a:custGeom>
            <a:avLst/>
            <a:gdLst>
              <a:gd name="connsiteX0" fmla="*/ 0 w 343791"/>
              <a:gd name="connsiteY0" fmla="*/ 0 h 343791"/>
              <a:gd name="connsiteX1" fmla="*/ 343791 w 343791"/>
              <a:gd name="connsiteY1" fmla="*/ 0 h 343791"/>
              <a:gd name="connsiteX2" fmla="*/ 0 w 343791"/>
              <a:gd name="connsiteY2" fmla="*/ 343791 h 343791"/>
            </a:gdLst>
            <a:ahLst/>
            <a:cxnLst>
              <a:cxn ang="0">
                <a:pos x="connsiteX0" y="connsiteY0"/>
              </a:cxn>
              <a:cxn ang="0">
                <a:pos x="connsiteX1" y="connsiteY1"/>
              </a:cxn>
              <a:cxn ang="0">
                <a:pos x="connsiteX2" y="connsiteY2"/>
              </a:cxn>
            </a:cxnLst>
            <a:rect l="l" t="t" r="r" b="b"/>
            <a:pathLst>
              <a:path w="343791" h="343791">
                <a:moveTo>
                  <a:pt x="0" y="0"/>
                </a:moveTo>
                <a:lnTo>
                  <a:pt x="343791" y="0"/>
                </a:lnTo>
                <a:lnTo>
                  <a:pt x="0" y="343791"/>
                </a:lnTo>
                <a:close/>
              </a:path>
            </a:pathLst>
          </a:custGeom>
          <a:gradFill>
            <a:gsLst>
              <a:gs pos="0">
                <a:sysClr val="window" lastClr="FFFFFF"/>
              </a:gs>
              <a:gs pos="69000">
                <a:srgbClr val="55D2FF">
                  <a:alpha val="0"/>
                </a:srgbClr>
              </a:gs>
            </a:gsLst>
            <a:lin ang="2700000" scaled="0"/>
          </a:gradFill>
          <a:ln w="25400" cap="flat" cmpd="sng" algn="ctr">
            <a:noFill/>
            <a:prstDash val="solid"/>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37" name="MH_Other_10"/>
          <p:cNvSpPr>
            <a:spLocks noChangeAspect="1"/>
          </p:cNvSpPr>
          <p:nvPr>
            <p:custDataLst>
              <p:tags r:id="rId35"/>
            </p:custDataLst>
          </p:nvPr>
        </p:nvSpPr>
        <p:spPr>
          <a:xfrm rot="2700000">
            <a:off x="4903788" y="5416550"/>
            <a:ext cx="415925" cy="415925"/>
          </a:xfrm>
          <a:prstGeom prst="rect">
            <a:avLst/>
          </a:prstGeom>
          <a:noFill/>
          <a:ln w="25400" cap="flat" cmpd="sng" algn="ctr">
            <a:solidFill>
              <a:sysClr val="window" lastClr="FFFFFF"/>
            </a:solidFill>
            <a:prstDash val="solid"/>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38" name="MH_Other_11"/>
          <p:cNvSpPr>
            <a:spLocks noChangeAspect="1"/>
          </p:cNvSpPr>
          <p:nvPr>
            <p:custDataLst>
              <p:tags r:id="rId36"/>
            </p:custDataLst>
          </p:nvPr>
        </p:nvSpPr>
        <p:spPr bwMode="auto">
          <a:xfrm>
            <a:off x="4975225" y="5521325"/>
            <a:ext cx="273050" cy="207963"/>
          </a:xfrm>
          <a:custGeom>
            <a:avLst/>
            <a:gdLst>
              <a:gd name="T0" fmla="*/ 7 w 139"/>
              <a:gd name="T1" fmla="*/ 99 h 106"/>
              <a:gd name="T2" fmla="*/ 14 w 139"/>
              <a:gd name="T3" fmla="*/ 99 h 106"/>
              <a:gd name="T4" fmla="*/ 14 w 139"/>
              <a:gd name="T5" fmla="*/ 59 h 106"/>
              <a:gd name="T6" fmla="*/ 21 w 139"/>
              <a:gd name="T7" fmla="*/ 56 h 106"/>
              <a:gd name="T8" fmla="*/ 21 w 139"/>
              <a:gd name="T9" fmla="*/ 99 h 106"/>
              <a:gd name="T10" fmla="*/ 26 w 139"/>
              <a:gd name="T11" fmla="*/ 99 h 106"/>
              <a:gd name="T12" fmla="*/ 26 w 139"/>
              <a:gd name="T13" fmla="*/ 54 h 106"/>
              <a:gd name="T14" fmla="*/ 33 w 139"/>
              <a:gd name="T15" fmla="*/ 52 h 106"/>
              <a:gd name="T16" fmla="*/ 33 w 139"/>
              <a:gd name="T17" fmla="*/ 99 h 106"/>
              <a:gd name="T18" fmla="*/ 40 w 139"/>
              <a:gd name="T19" fmla="*/ 99 h 106"/>
              <a:gd name="T20" fmla="*/ 40 w 139"/>
              <a:gd name="T21" fmla="*/ 49 h 106"/>
              <a:gd name="T22" fmla="*/ 40 w 139"/>
              <a:gd name="T23" fmla="*/ 49 h 106"/>
              <a:gd name="T24" fmla="*/ 47 w 139"/>
              <a:gd name="T25" fmla="*/ 56 h 106"/>
              <a:gd name="T26" fmla="*/ 47 w 139"/>
              <a:gd name="T27" fmla="*/ 99 h 106"/>
              <a:gd name="T28" fmla="*/ 52 w 139"/>
              <a:gd name="T29" fmla="*/ 99 h 106"/>
              <a:gd name="T30" fmla="*/ 52 w 139"/>
              <a:gd name="T31" fmla="*/ 61 h 106"/>
              <a:gd name="T32" fmla="*/ 59 w 139"/>
              <a:gd name="T33" fmla="*/ 59 h 106"/>
              <a:gd name="T34" fmla="*/ 59 w 139"/>
              <a:gd name="T35" fmla="*/ 99 h 106"/>
              <a:gd name="T36" fmla="*/ 64 w 139"/>
              <a:gd name="T37" fmla="*/ 99 h 106"/>
              <a:gd name="T38" fmla="*/ 64 w 139"/>
              <a:gd name="T39" fmla="*/ 56 h 106"/>
              <a:gd name="T40" fmla="*/ 71 w 139"/>
              <a:gd name="T41" fmla="*/ 52 h 106"/>
              <a:gd name="T42" fmla="*/ 71 w 139"/>
              <a:gd name="T43" fmla="*/ 99 h 106"/>
              <a:gd name="T44" fmla="*/ 76 w 139"/>
              <a:gd name="T45" fmla="*/ 99 h 106"/>
              <a:gd name="T46" fmla="*/ 76 w 139"/>
              <a:gd name="T47" fmla="*/ 49 h 106"/>
              <a:gd name="T48" fmla="*/ 83 w 139"/>
              <a:gd name="T49" fmla="*/ 45 h 106"/>
              <a:gd name="T50" fmla="*/ 83 w 139"/>
              <a:gd name="T51" fmla="*/ 99 h 106"/>
              <a:gd name="T52" fmla="*/ 90 w 139"/>
              <a:gd name="T53" fmla="*/ 99 h 106"/>
              <a:gd name="T54" fmla="*/ 90 w 139"/>
              <a:gd name="T55" fmla="*/ 42 h 106"/>
              <a:gd name="T56" fmla="*/ 97 w 139"/>
              <a:gd name="T57" fmla="*/ 40 h 106"/>
              <a:gd name="T58" fmla="*/ 97 w 139"/>
              <a:gd name="T59" fmla="*/ 99 h 106"/>
              <a:gd name="T60" fmla="*/ 102 w 139"/>
              <a:gd name="T61" fmla="*/ 99 h 106"/>
              <a:gd name="T62" fmla="*/ 102 w 139"/>
              <a:gd name="T63" fmla="*/ 38 h 106"/>
              <a:gd name="T64" fmla="*/ 109 w 139"/>
              <a:gd name="T65" fmla="*/ 33 h 106"/>
              <a:gd name="T66" fmla="*/ 109 w 139"/>
              <a:gd name="T67" fmla="*/ 99 h 106"/>
              <a:gd name="T68" fmla="*/ 135 w 139"/>
              <a:gd name="T69" fmla="*/ 99 h 106"/>
              <a:gd name="T70" fmla="*/ 135 w 139"/>
              <a:gd name="T71" fmla="*/ 106 h 106"/>
              <a:gd name="T72" fmla="*/ 7 w 139"/>
              <a:gd name="T73" fmla="*/ 106 h 106"/>
              <a:gd name="T74" fmla="*/ 0 w 139"/>
              <a:gd name="T75" fmla="*/ 106 h 106"/>
              <a:gd name="T76" fmla="*/ 0 w 139"/>
              <a:gd name="T77" fmla="*/ 99 h 106"/>
              <a:gd name="T78" fmla="*/ 0 w 139"/>
              <a:gd name="T79" fmla="*/ 2 h 106"/>
              <a:gd name="T80" fmla="*/ 7 w 139"/>
              <a:gd name="T81" fmla="*/ 2 h 106"/>
              <a:gd name="T82" fmla="*/ 7 w 139"/>
              <a:gd name="T83" fmla="*/ 40 h 106"/>
              <a:gd name="T84" fmla="*/ 42 w 139"/>
              <a:gd name="T85" fmla="*/ 26 h 106"/>
              <a:gd name="T86" fmla="*/ 45 w 139"/>
              <a:gd name="T87" fmla="*/ 23 h 106"/>
              <a:gd name="T88" fmla="*/ 50 w 139"/>
              <a:gd name="T89" fmla="*/ 28 h 106"/>
              <a:gd name="T90" fmla="*/ 54 w 139"/>
              <a:gd name="T91" fmla="*/ 38 h 106"/>
              <a:gd name="T92" fmla="*/ 109 w 139"/>
              <a:gd name="T93" fmla="*/ 12 h 106"/>
              <a:gd name="T94" fmla="*/ 102 w 139"/>
              <a:gd name="T95" fmla="*/ 0 h 106"/>
              <a:gd name="T96" fmla="*/ 121 w 139"/>
              <a:gd name="T97" fmla="*/ 0 h 106"/>
              <a:gd name="T98" fmla="*/ 139 w 139"/>
              <a:gd name="T99" fmla="*/ 2 h 106"/>
              <a:gd name="T100" fmla="*/ 130 w 139"/>
              <a:gd name="T101" fmla="*/ 16 h 106"/>
              <a:gd name="T102" fmla="*/ 121 w 139"/>
              <a:gd name="T103" fmla="*/ 33 h 106"/>
              <a:gd name="T104" fmla="*/ 113 w 139"/>
              <a:gd name="T105" fmla="*/ 21 h 106"/>
              <a:gd name="T106" fmla="*/ 57 w 139"/>
              <a:gd name="T107" fmla="*/ 49 h 106"/>
              <a:gd name="T108" fmla="*/ 52 w 139"/>
              <a:gd name="T109" fmla="*/ 52 h 106"/>
              <a:gd name="T110" fmla="*/ 47 w 139"/>
              <a:gd name="T111" fmla="*/ 47 h 106"/>
              <a:gd name="T112" fmla="*/ 42 w 139"/>
              <a:gd name="T113" fmla="*/ 38 h 106"/>
              <a:gd name="T114" fmla="*/ 7 w 139"/>
              <a:gd name="T115" fmla="*/ 54 h 106"/>
              <a:gd name="T116" fmla="*/ 7 w 139"/>
              <a:gd name="T117"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9" h="106">
                <a:moveTo>
                  <a:pt x="7" y="99"/>
                </a:moveTo>
                <a:lnTo>
                  <a:pt x="14" y="99"/>
                </a:lnTo>
                <a:lnTo>
                  <a:pt x="14" y="59"/>
                </a:lnTo>
                <a:lnTo>
                  <a:pt x="21" y="56"/>
                </a:lnTo>
                <a:lnTo>
                  <a:pt x="21" y="99"/>
                </a:lnTo>
                <a:lnTo>
                  <a:pt x="26" y="99"/>
                </a:lnTo>
                <a:lnTo>
                  <a:pt x="26" y="54"/>
                </a:lnTo>
                <a:lnTo>
                  <a:pt x="33" y="52"/>
                </a:lnTo>
                <a:lnTo>
                  <a:pt x="33" y="99"/>
                </a:lnTo>
                <a:lnTo>
                  <a:pt x="40" y="99"/>
                </a:lnTo>
                <a:lnTo>
                  <a:pt x="40" y="49"/>
                </a:lnTo>
                <a:lnTo>
                  <a:pt x="40" y="49"/>
                </a:lnTo>
                <a:lnTo>
                  <a:pt x="47" y="56"/>
                </a:lnTo>
                <a:lnTo>
                  <a:pt x="47" y="99"/>
                </a:lnTo>
                <a:lnTo>
                  <a:pt x="52" y="99"/>
                </a:lnTo>
                <a:lnTo>
                  <a:pt x="52" y="61"/>
                </a:lnTo>
                <a:lnTo>
                  <a:pt x="59" y="59"/>
                </a:lnTo>
                <a:lnTo>
                  <a:pt x="59" y="99"/>
                </a:lnTo>
                <a:lnTo>
                  <a:pt x="64" y="99"/>
                </a:lnTo>
                <a:lnTo>
                  <a:pt x="64" y="56"/>
                </a:lnTo>
                <a:lnTo>
                  <a:pt x="71" y="52"/>
                </a:lnTo>
                <a:lnTo>
                  <a:pt x="71" y="99"/>
                </a:lnTo>
                <a:lnTo>
                  <a:pt x="76" y="99"/>
                </a:lnTo>
                <a:lnTo>
                  <a:pt x="76" y="49"/>
                </a:lnTo>
                <a:lnTo>
                  <a:pt x="83" y="45"/>
                </a:lnTo>
                <a:lnTo>
                  <a:pt x="83" y="99"/>
                </a:lnTo>
                <a:lnTo>
                  <a:pt x="90" y="99"/>
                </a:lnTo>
                <a:lnTo>
                  <a:pt x="90" y="42"/>
                </a:lnTo>
                <a:lnTo>
                  <a:pt x="97" y="40"/>
                </a:lnTo>
                <a:lnTo>
                  <a:pt x="97" y="99"/>
                </a:lnTo>
                <a:lnTo>
                  <a:pt x="102" y="99"/>
                </a:lnTo>
                <a:lnTo>
                  <a:pt x="102" y="38"/>
                </a:lnTo>
                <a:lnTo>
                  <a:pt x="109" y="33"/>
                </a:lnTo>
                <a:lnTo>
                  <a:pt x="109" y="99"/>
                </a:lnTo>
                <a:lnTo>
                  <a:pt x="135" y="99"/>
                </a:lnTo>
                <a:lnTo>
                  <a:pt x="135" y="106"/>
                </a:lnTo>
                <a:lnTo>
                  <a:pt x="7" y="106"/>
                </a:lnTo>
                <a:lnTo>
                  <a:pt x="0" y="106"/>
                </a:lnTo>
                <a:lnTo>
                  <a:pt x="0" y="99"/>
                </a:lnTo>
                <a:lnTo>
                  <a:pt x="0" y="2"/>
                </a:lnTo>
                <a:lnTo>
                  <a:pt x="7" y="2"/>
                </a:lnTo>
                <a:lnTo>
                  <a:pt x="7" y="40"/>
                </a:lnTo>
                <a:lnTo>
                  <a:pt x="42" y="26"/>
                </a:lnTo>
                <a:lnTo>
                  <a:pt x="45" y="23"/>
                </a:lnTo>
                <a:lnTo>
                  <a:pt x="50" y="28"/>
                </a:lnTo>
                <a:lnTo>
                  <a:pt x="54" y="38"/>
                </a:lnTo>
                <a:lnTo>
                  <a:pt x="109" y="12"/>
                </a:lnTo>
                <a:lnTo>
                  <a:pt x="102" y="0"/>
                </a:lnTo>
                <a:lnTo>
                  <a:pt x="121" y="0"/>
                </a:lnTo>
                <a:lnTo>
                  <a:pt x="139" y="2"/>
                </a:lnTo>
                <a:lnTo>
                  <a:pt x="130" y="16"/>
                </a:lnTo>
                <a:lnTo>
                  <a:pt x="121" y="33"/>
                </a:lnTo>
                <a:lnTo>
                  <a:pt x="113" y="21"/>
                </a:lnTo>
                <a:lnTo>
                  <a:pt x="57" y="49"/>
                </a:lnTo>
                <a:lnTo>
                  <a:pt x="52" y="52"/>
                </a:lnTo>
                <a:lnTo>
                  <a:pt x="47" y="47"/>
                </a:lnTo>
                <a:lnTo>
                  <a:pt x="42" y="38"/>
                </a:lnTo>
                <a:lnTo>
                  <a:pt x="7" y="54"/>
                </a:lnTo>
                <a:lnTo>
                  <a:pt x="7" y="99"/>
                </a:lnTo>
                <a:close/>
              </a:path>
            </a:pathLst>
          </a:custGeom>
          <a:solidFill>
            <a:sysClr val="window" lastClr="FFFFFF"/>
          </a:solidFill>
          <a:ln>
            <a:noFill/>
          </a:ln>
        </p:spPr>
        <p:txBody>
          <a:bodyPr lIns="75597" tIns="37798" rIns="75597" bIns="37798"/>
          <a:lstStyle/>
          <a:p>
            <a:pPr fontAlgn="auto">
              <a:spcBef>
                <a:spcPts val="0"/>
              </a:spcBef>
              <a:spcAft>
                <a:spcPts val="0"/>
              </a:spcAft>
              <a:buFontTx/>
              <a:buNone/>
              <a:defRPr/>
            </a:pPr>
            <a:endParaRPr lang="zh-CN" altLang="en-US" kern="0">
              <a:solidFill>
                <a:prstClr val="black"/>
              </a:solidFill>
              <a:ea typeface="宋体" panose="02010600030101010101" pitchFamily="2" charset="-122"/>
            </a:endParaRPr>
          </a:p>
        </p:txBody>
      </p:sp>
      <p:sp>
        <p:nvSpPr>
          <p:cNvPr id="39" name="MH_Other_12"/>
          <p:cNvSpPr/>
          <p:nvPr>
            <p:custDataLst>
              <p:tags r:id="rId37"/>
            </p:custDataLst>
          </p:nvPr>
        </p:nvSpPr>
        <p:spPr>
          <a:xfrm rot="2700000">
            <a:off x="7696994" y="5398294"/>
            <a:ext cx="452437" cy="454025"/>
          </a:xfrm>
          <a:prstGeom prst="rect">
            <a:avLst/>
          </a:prstGeom>
          <a:gradFill>
            <a:gsLst>
              <a:gs pos="0">
                <a:srgbClr val="FFCD00"/>
              </a:gs>
              <a:gs pos="69000">
                <a:srgbClr val="EB870F"/>
              </a:gs>
            </a:gsLst>
            <a:lin ang="2700000" scaled="0"/>
          </a:gradFill>
          <a:ln w="25400" cap="flat" cmpd="sng" algn="ctr">
            <a:noFill/>
            <a:prstDash val="solid"/>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40" name="MH_Other_13"/>
          <p:cNvSpPr/>
          <p:nvPr>
            <p:custDataLst>
              <p:tags r:id="rId38"/>
            </p:custDataLst>
          </p:nvPr>
        </p:nvSpPr>
        <p:spPr>
          <a:xfrm rot="2700000">
            <a:off x="7780337" y="5365751"/>
            <a:ext cx="284163" cy="284162"/>
          </a:xfrm>
          <a:custGeom>
            <a:avLst/>
            <a:gdLst>
              <a:gd name="connsiteX0" fmla="*/ 0 w 343791"/>
              <a:gd name="connsiteY0" fmla="*/ 0 h 343791"/>
              <a:gd name="connsiteX1" fmla="*/ 343791 w 343791"/>
              <a:gd name="connsiteY1" fmla="*/ 0 h 343791"/>
              <a:gd name="connsiteX2" fmla="*/ 0 w 343791"/>
              <a:gd name="connsiteY2" fmla="*/ 343791 h 343791"/>
            </a:gdLst>
            <a:ahLst/>
            <a:cxnLst>
              <a:cxn ang="0">
                <a:pos x="connsiteX0" y="connsiteY0"/>
              </a:cxn>
              <a:cxn ang="0">
                <a:pos x="connsiteX1" y="connsiteY1"/>
              </a:cxn>
              <a:cxn ang="0">
                <a:pos x="connsiteX2" y="connsiteY2"/>
              </a:cxn>
            </a:cxnLst>
            <a:rect l="l" t="t" r="r" b="b"/>
            <a:pathLst>
              <a:path w="343791" h="343791">
                <a:moveTo>
                  <a:pt x="0" y="0"/>
                </a:moveTo>
                <a:lnTo>
                  <a:pt x="343791" y="0"/>
                </a:lnTo>
                <a:lnTo>
                  <a:pt x="0" y="343791"/>
                </a:lnTo>
                <a:close/>
              </a:path>
            </a:pathLst>
          </a:custGeom>
          <a:gradFill>
            <a:gsLst>
              <a:gs pos="0">
                <a:sysClr val="window" lastClr="FFFFFF"/>
              </a:gs>
              <a:gs pos="69000">
                <a:srgbClr val="FFCD00">
                  <a:alpha val="0"/>
                </a:srgbClr>
              </a:gs>
            </a:gsLst>
            <a:lin ang="2700000" scaled="0"/>
          </a:gradFill>
          <a:ln w="25400" cap="flat" cmpd="sng" algn="ctr">
            <a:noFill/>
            <a:prstDash val="solid"/>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41" name="MH_Other_14"/>
          <p:cNvSpPr>
            <a:spLocks noChangeAspect="1"/>
          </p:cNvSpPr>
          <p:nvPr>
            <p:custDataLst>
              <p:tags r:id="rId39"/>
            </p:custDataLst>
          </p:nvPr>
        </p:nvSpPr>
        <p:spPr>
          <a:xfrm rot="2700000">
            <a:off x="7715250" y="5418138"/>
            <a:ext cx="415925" cy="415925"/>
          </a:xfrm>
          <a:prstGeom prst="rect">
            <a:avLst/>
          </a:prstGeom>
          <a:noFill/>
          <a:ln w="25400" cap="flat" cmpd="sng" algn="ctr">
            <a:solidFill>
              <a:sysClr val="window" lastClr="FFFFFF"/>
            </a:solidFill>
            <a:prstDash val="solid"/>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42" name="MH_Other_15"/>
          <p:cNvSpPr>
            <a:spLocks noChangeAspect="1" noEditPoints="1"/>
          </p:cNvSpPr>
          <p:nvPr>
            <p:custDataLst>
              <p:tags r:id="rId40"/>
            </p:custDataLst>
          </p:nvPr>
        </p:nvSpPr>
        <p:spPr bwMode="auto">
          <a:xfrm>
            <a:off x="7794625" y="5521325"/>
            <a:ext cx="257175" cy="207963"/>
          </a:xfrm>
          <a:custGeom>
            <a:avLst/>
            <a:gdLst>
              <a:gd name="T0" fmla="*/ 48 w 64"/>
              <a:gd name="T1" fmla="*/ 0 h 52"/>
              <a:gd name="T2" fmla="*/ 51 w 64"/>
              <a:gd name="T3" fmla="*/ 16 h 52"/>
              <a:gd name="T4" fmla="*/ 46 w 64"/>
              <a:gd name="T5" fmla="*/ 8 h 52"/>
              <a:gd name="T6" fmla="*/ 24 w 64"/>
              <a:gd name="T7" fmla="*/ 27 h 52"/>
              <a:gd name="T8" fmla="*/ 16 w 64"/>
              <a:gd name="T9" fmla="*/ 26 h 52"/>
              <a:gd name="T10" fmla="*/ 25 w 64"/>
              <a:gd name="T11" fmla="*/ 32 h 52"/>
              <a:gd name="T12" fmla="*/ 29 w 64"/>
              <a:gd name="T13" fmla="*/ 37 h 52"/>
              <a:gd name="T14" fmla="*/ 0 w 64"/>
              <a:gd name="T15" fmla="*/ 34 h 52"/>
              <a:gd name="T16" fmla="*/ 3 w 64"/>
              <a:gd name="T17" fmla="*/ 0 h 52"/>
              <a:gd name="T18" fmla="*/ 32 w 64"/>
              <a:gd name="T19" fmla="*/ 32 h 52"/>
              <a:gd name="T20" fmla="*/ 45 w 64"/>
              <a:gd name="T21" fmla="*/ 45 h 52"/>
              <a:gd name="T22" fmla="*/ 53 w 64"/>
              <a:gd name="T23" fmla="*/ 43 h 52"/>
              <a:gd name="T24" fmla="*/ 59 w 64"/>
              <a:gd name="T25" fmla="*/ 52 h 52"/>
              <a:gd name="T26" fmla="*/ 57 w 64"/>
              <a:gd name="T27" fmla="*/ 39 h 52"/>
              <a:gd name="T28" fmla="*/ 55 w 64"/>
              <a:gd name="T29" fmla="*/ 40 h 52"/>
              <a:gd name="T30" fmla="*/ 54 w 64"/>
              <a:gd name="T31" fmla="*/ 23 h 52"/>
              <a:gd name="T32" fmla="*/ 54 w 64"/>
              <a:gd name="T33" fmla="*/ 23 h 52"/>
              <a:gd name="T34" fmla="*/ 45 w 64"/>
              <a:gd name="T35" fmla="*/ 19 h 52"/>
              <a:gd name="T36" fmla="*/ 40 w 64"/>
              <a:gd name="T37" fmla="*/ 29 h 52"/>
              <a:gd name="T38" fmla="*/ 50 w 64"/>
              <a:gd name="T39" fmla="*/ 30 h 52"/>
              <a:gd name="T40" fmla="*/ 40 w 64"/>
              <a:gd name="T41" fmla="*/ 29 h 52"/>
              <a:gd name="T42" fmla="*/ 39 w 64"/>
              <a:gd name="T43" fmla="*/ 33 h 52"/>
              <a:gd name="T44" fmla="*/ 51 w 64"/>
              <a:gd name="T45" fmla="*/ 32 h 52"/>
              <a:gd name="T46" fmla="*/ 40 w 64"/>
              <a:gd name="T47" fmla="*/ 34 h 52"/>
              <a:gd name="T48" fmla="*/ 44 w 64"/>
              <a:gd name="T49" fmla="*/ 35 h 52"/>
              <a:gd name="T50" fmla="*/ 40 w 64"/>
              <a:gd name="T51" fmla="*/ 34 h 52"/>
              <a:gd name="T52" fmla="*/ 44 w 64"/>
              <a:gd name="T53" fmla="*/ 28 h 52"/>
              <a:gd name="T54" fmla="*/ 47 w 64"/>
              <a:gd name="T55" fmla="*/ 26 h 52"/>
              <a:gd name="T56" fmla="*/ 45 w 64"/>
              <a:gd name="T57" fmla="*/ 24 h 52"/>
              <a:gd name="T58" fmla="*/ 37 w 64"/>
              <a:gd name="T59" fmla="*/ 32 h 52"/>
              <a:gd name="T60" fmla="*/ 45 w 64"/>
              <a:gd name="T61" fmla="*/ 40 h 52"/>
              <a:gd name="T62" fmla="*/ 51 w 64"/>
              <a:gd name="T63" fmla="*/ 38 h 52"/>
              <a:gd name="T64" fmla="*/ 51 w 64"/>
              <a:gd name="T65" fmla="*/ 38 h 52"/>
              <a:gd name="T66" fmla="*/ 51 w 64"/>
              <a:gd name="T67" fmla="*/ 26 h 52"/>
              <a:gd name="T68" fmla="*/ 51 w 64"/>
              <a:gd name="T69" fmla="*/ 26 h 52"/>
              <a:gd name="T70" fmla="*/ 45 w 64"/>
              <a:gd name="T71" fmla="*/ 24 h 52"/>
              <a:gd name="T72" fmla="*/ 12 w 64"/>
              <a:gd name="T73" fmla="*/ 15 h 52"/>
              <a:gd name="T74" fmla="*/ 5 w 64"/>
              <a:gd name="T75" fmla="*/ 29 h 52"/>
              <a:gd name="T76" fmla="*/ 16 w 64"/>
              <a:gd name="T77" fmla="*/ 19 h 52"/>
              <a:gd name="T78" fmla="*/ 25 w 64"/>
              <a:gd name="T79" fmla="*/ 21 h 52"/>
              <a:gd name="T80" fmla="*/ 42 w 64"/>
              <a:gd name="T81" fmla="*/ 5 h 52"/>
              <a:gd name="T82" fmla="*/ 16 w 64"/>
              <a:gd name="T83"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52">
                <a:moveTo>
                  <a:pt x="3" y="0"/>
                </a:moveTo>
                <a:cubicBezTo>
                  <a:pt x="48" y="0"/>
                  <a:pt x="48" y="0"/>
                  <a:pt x="48" y="0"/>
                </a:cubicBezTo>
                <a:cubicBezTo>
                  <a:pt x="51" y="2"/>
                  <a:pt x="51" y="2"/>
                  <a:pt x="51" y="2"/>
                </a:cubicBezTo>
                <a:cubicBezTo>
                  <a:pt x="51" y="16"/>
                  <a:pt x="51" y="16"/>
                  <a:pt x="51" y="16"/>
                </a:cubicBezTo>
                <a:cubicBezTo>
                  <a:pt x="49" y="16"/>
                  <a:pt x="47" y="15"/>
                  <a:pt x="46" y="15"/>
                </a:cubicBezTo>
                <a:cubicBezTo>
                  <a:pt x="46" y="8"/>
                  <a:pt x="46" y="8"/>
                  <a:pt x="46" y="8"/>
                </a:cubicBezTo>
                <a:cubicBezTo>
                  <a:pt x="39" y="14"/>
                  <a:pt x="33" y="20"/>
                  <a:pt x="27" y="27"/>
                </a:cubicBezTo>
                <a:cubicBezTo>
                  <a:pt x="24" y="27"/>
                  <a:pt x="24" y="27"/>
                  <a:pt x="24" y="27"/>
                </a:cubicBezTo>
                <a:cubicBezTo>
                  <a:pt x="19" y="22"/>
                  <a:pt x="19" y="22"/>
                  <a:pt x="19" y="22"/>
                </a:cubicBezTo>
                <a:cubicBezTo>
                  <a:pt x="16" y="26"/>
                  <a:pt x="16" y="26"/>
                  <a:pt x="16" y="26"/>
                </a:cubicBezTo>
                <a:cubicBezTo>
                  <a:pt x="9" y="32"/>
                  <a:pt x="9" y="32"/>
                  <a:pt x="9" y="32"/>
                </a:cubicBezTo>
                <a:cubicBezTo>
                  <a:pt x="25" y="32"/>
                  <a:pt x="25" y="32"/>
                  <a:pt x="25" y="32"/>
                </a:cubicBezTo>
                <a:cubicBezTo>
                  <a:pt x="29" y="32"/>
                  <a:pt x="29" y="32"/>
                  <a:pt x="29" y="32"/>
                </a:cubicBezTo>
                <a:cubicBezTo>
                  <a:pt x="29" y="33"/>
                  <a:pt x="29" y="35"/>
                  <a:pt x="29" y="37"/>
                </a:cubicBezTo>
                <a:cubicBezTo>
                  <a:pt x="3" y="37"/>
                  <a:pt x="3" y="37"/>
                  <a:pt x="3" y="37"/>
                </a:cubicBezTo>
                <a:cubicBezTo>
                  <a:pt x="0" y="34"/>
                  <a:pt x="0" y="34"/>
                  <a:pt x="0" y="34"/>
                </a:cubicBezTo>
                <a:cubicBezTo>
                  <a:pt x="0" y="2"/>
                  <a:pt x="0" y="2"/>
                  <a:pt x="0" y="2"/>
                </a:cubicBezTo>
                <a:cubicBezTo>
                  <a:pt x="3" y="0"/>
                  <a:pt x="3" y="0"/>
                  <a:pt x="3" y="0"/>
                </a:cubicBezTo>
                <a:close/>
                <a:moveTo>
                  <a:pt x="36" y="23"/>
                </a:moveTo>
                <a:cubicBezTo>
                  <a:pt x="34" y="25"/>
                  <a:pt x="33" y="28"/>
                  <a:pt x="32" y="32"/>
                </a:cubicBezTo>
                <a:cubicBezTo>
                  <a:pt x="32" y="35"/>
                  <a:pt x="34" y="38"/>
                  <a:pt x="36" y="41"/>
                </a:cubicBezTo>
                <a:cubicBezTo>
                  <a:pt x="38" y="43"/>
                  <a:pt x="42" y="44"/>
                  <a:pt x="45" y="45"/>
                </a:cubicBezTo>
                <a:cubicBezTo>
                  <a:pt x="48" y="45"/>
                  <a:pt x="50" y="44"/>
                  <a:pt x="53" y="42"/>
                </a:cubicBezTo>
                <a:cubicBezTo>
                  <a:pt x="53" y="43"/>
                  <a:pt x="53" y="43"/>
                  <a:pt x="53" y="43"/>
                </a:cubicBezTo>
                <a:cubicBezTo>
                  <a:pt x="52" y="44"/>
                  <a:pt x="52" y="44"/>
                  <a:pt x="52" y="44"/>
                </a:cubicBezTo>
                <a:cubicBezTo>
                  <a:pt x="59" y="52"/>
                  <a:pt x="59" y="52"/>
                  <a:pt x="59" y="52"/>
                </a:cubicBezTo>
                <a:cubicBezTo>
                  <a:pt x="64" y="47"/>
                  <a:pt x="64" y="47"/>
                  <a:pt x="64" y="47"/>
                </a:cubicBezTo>
                <a:cubicBezTo>
                  <a:pt x="57" y="39"/>
                  <a:pt x="57" y="39"/>
                  <a:pt x="57" y="39"/>
                </a:cubicBezTo>
                <a:cubicBezTo>
                  <a:pt x="55" y="41"/>
                  <a:pt x="55" y="41"/>
                  <a:pt x="55" y="41"/>
                </a:cubicBezTo>
                <a:cubicBezTo>
                  <a:pt x="55" y="40"/>
                  <a:pt x="55" y="40"/>
                  <a:pt x="55" y="40"/>
                </a:cubicBezTo>
                <a:cubicBezTo>
                  <a:pt x="57" y="38"/>
                  <a:pt x="58" y="35"/>
                  <a:pt x="58" y="32"/>
                </a:cubicBezTo>
                <a:cubicBezTo>
                  <a:pt x="58" y="29"/>
                  <a:pt x="57" y="26"/>
                  <a:pt x="54" y="23"/>
                </a:cubicBezTo>
                <a:cubicBezTo>
                  <a:pt x="54" y="23"/>
                  <a:pt x="54" y="23"/>
                  <a:pt x="54" y="23"/>
                </a:cubicBezTo>
                <a:cubicBezTo>
                  <a:pt x="54" y="23"/>
                  <a:pt x="54" y="23"/>
                  <a:pt x="54" y="23"/>
                </a:cubicBezTo>
                <a:cubicBezTo>
                  <a:pt x="54" y="23"/>
                  <a:pt x="54" y="23"/>
                  <a:pt x="54" y="23"/>
                </a:cubicBezTo>
                <a:cubicBezTo>
                  <a:pt x="52" y="20"/>
                  <a:pt x="49" y="19"/>
                  <a:pt x="45" y="19"/>
                </a:cubicBezTo>
                <a:cubicBezTo>
                  <a:pt x="42" y="19"/>
                  <a:pt x="39" y="20"/>
                  <a:pt x="36" y="23"/>
                </a:cubicBezTo>
                <a:close/>
                <a:moveTo>
                  <a:pt x="40" y="29"/>
                </a:moveTo>
                <a:cubicBezTo>
                  <a:pt x="40" y="30"/>
                  <a:pt x="40" y="30"/>
                  <a:pt x="40" y="30"/>
                </a:cubicBezTo>
                <a:cubicBezTo>
                  <a:pt x="50" y="30"/>
                  <a:pt x="50" y="30"/>
                  <a:pt x="50" y="30"/>
                </a:cubicBezTo>
                <a:cubicBezTo>
                  <a:pt x="50" y="29"/>
                  <a:pt x="50" y="29"/>
                  <a:pt x="50" y="29"/>
                </a:cubicBezTo>
                <a:cubicBezTo>
                  <a:pt x="40" y="29"/>
                  <a:pt x="40" y="29"/>
                  <a:pt x="40" y="29"/>
                </a:cubicBezTo>
                <a:close/>
                <a:moveTo>
                  <a:pt x="39" y="32"/>
                </a:moveTo>
                <a:cubicBezTo>
                  <a:pt x="39" y="33"/>
                  <a:pt x="39" y="33"/>
                  <a:pt x="39" y="33"/>
                </a:cubicBezTo>
                <a:cubicBezTo>
                  <a:pt x="51" y="33"/>
                  <a:pt x="51" y="33"/>
                  <a:pt x="51" y="33"/>
                </a:cubicBezTo>
                <a:cubicBezTo>
                  <a:pt x="51" y="32"/>
                  <a:pt x="51" y="32"/>
                  <a:pt x="51" y="32"/>
                </a:cubicBezTo>
                <a:cubicBezTo>
                  <a:pt x="39" y="32"/>
                  <a:pt x="39" y="32"/>
                  <a:pt x="39" y="32"/>
                </a:cubicBezTo>
                <a:close/>
                <a:moveTo>
                  <a:pt x="40" y="34"/>
                </a:moveTo>
                <a:cubicBezTo>
                  <a:pt x="40" y="35"/>
                  <a:pt x="40" y="35"/>
                  <a:pt x="40" y="35"/>
                </a:cubicBezTo>
                <a:cubicBezTo>
                  <a:pt x="44" y="35"/>
                  <a:pt x="44" y="35"/>
                  <a:pt x="44" y="35"/>
                </a:cubicBezTo>
                <a:cubicBezTo>
                  <a:pt x="44" y="34"/>
                  <a:pt x="44" y="34"/>
                  <a:pt x="44" y="34"/>
                </a:cubicBezTo>
                <a:cubicBezTo>
                  <a:pt x="40" y="34"/>
                  <a:pt x="40" y="34"/>
                  <a:pt x="40" y="34"/>
                </a:cubicBezTo>
                <a:close/>
                <a:moveTo>
                  <a:pt x="44" y="26"/>
                </a:moveTo>
                <a:cubicBezTo>
                  <a:pt x="44" y="28"/>
                  <a:pt x="44" y="28"/>
                  <a:pt x="44" y="28"/>
                </a:cubicBezTo>
                <a:cubicBezTo>
                  <a:pt x="47" y="28"/>
                  <a:pt x="47" y="28"/>
                  <a:pt x="47" y="28"/>
                </a:cubicBezTo>
                <a:cubicBezTo>
                  <a:pt x="47" y="26"/>
                  <a:pt x="47" y="26"/>
                  <a:pt x="47" y="26"/>
                </a:cubicBezTo>
                <a:cubicBezTo>
                  <a:pt x="44" y="26"/>
                  <a:pt x="44" y="26"/>
                  <a:pt x="44" y="26"/>
                </a:cubicBezTo>
                <a:close/>
                <a:moveTo>
                  <a:pt x="45" y="24"/>
                </a:moveTo>
                <a:cubicBezTo>
                  <a:pt x="43" y="24"/>
                  <a:pt x="41" y="25"/>
                  <a:pt x="40" y="26"/>
                </a:cubicBezTo>
                <a:cubicBezTo>
                  <a:pt x="38" y="28"/>
                  <a:pt x="37" y="30"/>
                  <a:pt x="37" y="32"/>
                </a:cubicBezTo>
                <a:cubicBezTo>
                  <a:pt x="37" y="34"/>
                  <a:pt x="38" y="36"/>
                  <a:pt x="39" y="37"/>
                </a:cubicBezTo>
                <a:cubicBezTo>
                  <a:pt x="41" y="39"/>
                  <a:pt x="43" y="40"/>
                  <a:pt x="45" y="40"/>
                </a:cubicBezTo>
                <a:cubicBezTo>
                  <a:pt x="47" y="40"/>
                  <a:pt x="49" y="39"/>
                  <a:pt x="51" y="38"/>
                </a:cubicBezTo>
                <a:cubicBezTo>
                  <a:pt x="51" y="38"/>
                  <a:pt x="51" y="38"/>
                  <a:pt x="51" y="38"/>
                </a:cubicBezTo>
                <a:cubicBezTo>
                  <a:pt x="51" y="38"/>
                  <a:pt x="51" y="38"/>
                  <a:pt x="51" y="38"/>
                </a:cubicBezTo>
                <a:cubicBezTo>
                  <a:pt x="51" y="38"/>
                  <a:pt x="51" y="38"/>
                  <a:pt x="51" y="38"/>
                </a:cubicBezTo>
                <a:cubicBezTo>
                  <a:pt x="52" y="36"/>
                  <a:pt x="53" y="34"/>
                  <a:pt x="53" y="32"/>
                </a:cubicBezTo>
                <a:cubicBezTo>
                  <a:pt x="53" y="30"/>
                  <a:pt x="52" y="28"/>
                  <a:pt x="51" y="26"/>
                </a:cubicBezTo>
                <a:cubicBezTo>
                  <a:pt x="51" y="26"/>
                  <a:pt x="51" y="26"/>
                  <a:pt x="51" y="26"/>
                </a:cubicBezTo>
                <a:cubicBezTo>
                  <a:pt x="51" y="26"/>
                  <a:pt x="51" y="26"/>
                  <a:pt x="51" y="26"/>
                </a:cubicBezTo>
                <a:cubicBezTo>
                  <a:pt x="51" y="26"/>
                  <a:pt x="51" y="26"/>
                  <a:pt x="51" y="26"/>
                </a:cubicBezTo>
                <a:cubicBezTo>
                  <a:pt x="49" y="25"/>
                  <a:pt x="47" y="24"/>
                  <a:pt x="45" y="24"/>
                </a:cubicBezTo>
                <a:close/>
                <a:moveTo>
                  <a:pt x="16" y="19"/>
                </a:moveTo>
                <a:cubicBezTo>
                  <a:pt x="12" y="15"/>
                  <a:pt x="12" y="15"/>
                  <a:pt x="12" y="15"/>
                </a:cubicBezTo>
                <a:cubicBezTo>
                  <a:pt x="5" y="8"/>
                  <a:pt x="5" y="8"/>
                  <a:pt x="5" y="8"/>
                </a:cubicBezTo>
                <a:cubicBezTo>
                  <a:pt x="5" y="29"/>
                  <a:pt x="5" y="29"/>
                  <a:pt x="5" y="29"/>
                </a:cubicBezTo>
                <a:cubicBezTo>
                  <a:pt x="12" y="22"/>
                  <a:pt x="12" y="22"/>
                  <a:pt x="12" y="22"/>
                </a:cubicBezTo>
                <a:cubicBezTo>
                  <a:pt x="16" y="19"/>
                  <a:pt x="16" y="19"/>
                  <a:pt x="16" y="19"/>
                </a:cubicBezTo>
                <a:close/>
                <a:moveTo>
                  <a:pt x="16" y="12"/>
                </a:moveTo>
                <a:cubicBezTo>
                  <a:pt x="25" y="21"/>
                  <a:pt x="25" y="21"/>
                  <a:pt x="25" y="21"/>
                </a:cubicBezTo>
                <a:cubicBezTo>
                  <a:pt x="35" y="12"/>
                  <a:pt x="35" y="12"/>
                  <a:pt x="35" y="12"/>
                </a:cubicBezTo>
                <a:cubicBezTo>
                  <a:pt x="42" y="5"/>
                  <a:pt x="42" y="5"/>
                  <a:pt x="42" y="5"/>
                </a:cubicBezTo>
                <a:cubicBezTo>
                  <a:pt x="9" y="5"/>
                  <a:pt x="9" y="5"/>
                  <a:pt x="9" y="5"/>
                </a:cubicBezTo>
                <a:lnTo>
                  <a:pt x="16" y="12"/>
                </a:lnTo>
                <a:close/>
              </a:path>
            </a:pathLst>
          </a:custGeom>
          <a:solidFill>
            <a:sysClr val="window" lastClr="FFFFFF"/>
          </a:solidFill>
          <a:ln>
            <a:noFill/>
          </a:ln>
        </p:spPr>
        <p:txBody>
          <a:bodyPr lIns="75597" tIns="37798" rIns="75597" bIns="37798"/>
          <a:lstStyle/>
          <a:p>
            <a:pPr fontAlgn="auto">
              <a:spcBef>
                <a:spcPts val="0"/>
              </a:spcBef>
              <a:spcAft>
                <a:spcPts val="0"/>
              </a:spcAft>
              <a:buFontTx/>
              <a:buNone/>
              <a:defRPr/>
            </a:pPr>
            <a:endParaRPr lang="zh-CN" altLang="en-US" kern="0">
              <a:solidFill>
                <a:prstClr val="black"/>
              </a:solidFill>
              <a:ea typeface="宋体" panose="02010600030101010101" pitchFamily="2" charset="-122"/>
            </a:endParaRPr>
          </a:p>
        </p:txBody>
      </p:sp>
      <p:sp>
        <p:nvSpPr>
          <p:cNvPr id="43" name="MH_Other_24"/>
          <p:cNvSpPr/>
          <p:nvPr>
            <p:custDataLst>
              <p:tags r:id="rId41"/>
            </p:custDataLst>
          </p:nvPr>
        </p:nvSpPr>
        <p:spPr>
          <a:xfrm flipV="1">
            <a:off x="5935663" y="2254250"/>
            <a:ext cx="1104900" cy="498475"/>
          </a:xfrm>
          <a:custGeom>
            <a:avLst/>
            <a:gdLst>
              <a:gd name="connsiteX0" fmla="*/ 691248 w 1337472"/>
              <a:gd name="connsiteY0" fmla="*/ 603903 h 603903"/>
              <a:gd name="connsiteX1" fmla="*/ 1337197 w 1337472"/>
              <a:gd name="connsiteY1" fmla="*/ 175740 h 603903"/>
              <a:gd name="connsiteX2" fmla="*/ 1337472 w 1337472"/>
              <a:gd name="connsiteY2" fmla="*/ 174853 h 603903"/>
              <a:gd name="connsiteX3" fmla="*/ 1298229 w 1337472"/>
              <a:gd name="connsiteY3" fmla="*/ 222416 h 603903"/>
              <a:gd name="connsiteX4" fmla="*/ 726370 w 1337472"/>
              <a:gd name="connsiteY4" fmla="*/ 459288 h 603903"/>
              <a:gd name="connsiteX5" fmla="*/ 55759 w 1337472"/>
              <a:gd name="connsiteY5" fmla="*/ 102727 h 603903"/>
              <a:gd name="connsiteX6" fmla="*/ 0 w 1337472"/>
              <a:gd name="connsiteY6" fmla="*/ 0 h 603903"/>
              <a:gd name="connsiteX7" fmla="*/ 4451 w 1337472"/>
              <a:gd name="connsiteY7" fmla="*/ 44147 h 603903"/>
              <a:gd name="connsiteX8" fmla="*/ 691248 w 1337472"/>
              <a:gd name="connsiteY8" fmla="*/ 603903 h 603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7472" h="603903">
                <a:moveTo>
                  <a:pt x="691248" y="603903"/>
                </a:moveTo>
                <a:cubicBezTo>
                  <a:pt x="981629" y="603903"/>
                  <a:pt x="1230773" y="427353"/>
                  <a:pt x="1337197" y="175740"/>
                </a:cubicBezTo>
                <a:lnTo>
                  <a:pt x="1337472" y="174853"/>
                </a:lnTo>
                <a:lnTo>
                  <a:pt x="1298229" y="222416"/>
                </a:lnTo>
                <a:cubicBezTo>
                  <a:pt x="1151877" y="368768"/>
                  <a:pt x="949695" y="459288"/>
                  <a:pt x="726370" y="459288"/>
                </a:cubicBezTo>
                <a:cubicBezTo>
                  <a:pt x="447215" y="459288"/>
                  <a:pt x="201093" y="317850"/>
                  <a:pt x="55759" y="102727"/>
                </a:cubicBezTo>
                <a:lnTo>
                  <a:pt x="0" y="0"/>
                </a:lnTo>
                <a:lnTo>
                  <a:pt x="4451" y="44147"/>
                </a:lnTo>
                <a:cubicBezTo>
                  <a:pt x="69820" y="363599"/>
                  <a:pt x="352471" y="603903"/>
                  <a:pt x="691248" y="603903"/>
                </a:cubicBezTo>
                <a:close/>
              </a:path>
            </a:pathLst>
          </a:custGeom>
          <a:gradFill>
            <a:gsLst>
              <a:gs pos="0">
                <a:sysClr val="window" lastClr="FFFFFF">
                  <a:alpha val="0"/>
                </a:sysClr>
              </a:gs>
              <a:gs pos="92000">
                <a:sysClr val="window" lastClr="FFFFFF">
                  <a:alpha val="34000"/>
                </a:sysClr>
              </a:gs>
            </a:gsLst>
            <a:lin ang="5400000" scaled="1"/>
          </a:gradFill>
          <a:ln w="25400" cap="flat" cmpd="sng" algn="ctr">
            <a:noFill/>
            <a:prstDash val="solid"/>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44" name="MH_Other_25"/>
          <p:cNvSpPr/>
          <p:nvPr>
            <p:custDataLst>
              <p:tags r:id="rId42"/>
            </p:custDataLst>
          </p:nvPr>
        </p:nvSpPr>
        <p:spPr>
          <a:xfrm flipV="1">
            <a:off x="7192963" y="3505200"/>
            <a:ext cx="1106487" cy="500063"/>
          </a:xfrm>
          <a:custGeom>
            <a:avLst/>
            <a:gdLst>
              <a:gd name="connsiteX0" fmla="*/ 691248 w 1337472"/>
              <a:gd name="connsiteY0" fmla="*/ 603903 h 603903"/>
              <a:gd name="connsiteX1" fmla="*/ 1337197 w 1337472"/>
              <a:gd name="connsiteY1" fmla="*/ 175740 h 603903"/>
              <a:gd name="connsiteX2" fmla="*/ 1337472 w 1337472"/>
              <a:gd name="connsiteY2" fmla="*/ 174853 h 603903"/>
              <a:gd name="connsiteX3" fmla="*/ 1298229 w 1337472"/>
              <a:gd name="connsiteY3" fmla="*/ 222416 h 603903"/>
              <a:gd name="connsiteX4" fmla="*/ 726370 w 1337472"/>
              <a:gd name="connsiteY4" fmla="*/ 459288 h 603903"/>
              <a:gd name="connsiteX5" fmla="*/ 55759 w 1337472"/>
              <a:gd name="connsiteY5" fmla="*/ 102727 h 603903"/>
              <a:gd name="connsiteX6" fmla="*/ 0 w 1337472"/>
              <a:gd name="connsiteY6" fmla="*/ 0 h 603903"/>
              <a:gd name="connsiteX7" fmla="*/ 4451 w 1337472"/>
              <a:gd name="connsiteY7" fmla="*/ 44147 h 603903"/>
              <a:gd name="connsiteX8" fmla="*/ 691248 w 1337472"/>
              <a:gd name="connsiteY8" fmla="*/ 603903 h 603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7472" h="603903">
                <a:moveTo>
                  <a:pt x="691248" y="603903"/>
                </a:moveTo>
                <a:cubicBezTo>
                  <a:pt x="981629" y="603903"/>
                  <a:pt x="1230773" y="427353"/>
                  <a:pt x="1337197" y="175740"/>
                </a:cubicBezTo>
                <a:lnTo>
                  <a:pt x="1337472" y="174853"/>
                </a:lnTo>
                <a:lnTo>
                  <a:pt x="1298229" y="222416"/>
                </a:lnTo>
                <a:cubicBezTo>
                  <a:pt x="1151877" y="368768"/>
                  <a:pt x="949695" y="459288"/>
                  <a:pt x="726370" y="459288"/>
                </a:cubicBezTo>
                <a:cubicBezTo>
                  <a:pt x="447215" y="459288"/>
                  <a:pt x="201093" y="317850"/>
                  <a:pt x="55759" y="102727"/>
                </a:cubicBezTo>
                <a:lnTo>
                  <a:pt x="0" y="0"/>
                </a:lnTo>
                <a:lnTo>
                  <a:pt x="4451" y="44147"/>
                </a:lnTo>
                <a:cubicBezTo>
                  <a:pt x="69820" y="363599"/>
                  <a:pt x="352471" y="603903"/>
                  <a:pt x="691248" y="603903"/>
                </a:cubicBezTo>
                <a:close/>
              </a:path>
            </a:pathLst>
          </a:custGeom>
          <a:gradFill>
            <a:gsLst>
              <a:gs pos="0">
                <a:sysClr val="window" lastClr="FFFFFF">
                  <a:alpha val="0"/>
                </a:sysClr>
              </a:gs>
              <a:gs pos="92000">
                <a:sysClr val="window" lastClr="FFFFFF">
                  <a:alpha val="34000"/>
                </a:sysClr>
              </a:gs>
            </a:gsLst>
            <a:lin ang="5400000" scaled="1"/>
          </a:gradFill>
          <a:ln w="25400" cap="flat" cmpd="sng" algn="ctr">
            <a:noFill/>
            <a:prstDash val="solid"/>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45" name="MH_Other_26"/>
          <p:cNvSpPr/>
          <p:nvPr>
            <p:custDataLst>
              <p:tags r:id="rId43"/>
            </p:custDataLst>
          </p:nvPr>
        </p:nvSpPr>
        <p:spPr>
          <a:xfrm flipV="1">
            <a:off x="5927725" y="4632325"/>
            <a:ext cx="1106488" cy="498475"/>
          </a:xfrm>
          <a:custGeom>
            <a:avLst/>
            <a:gdLst>
              <a:gd name="connsiteX0" fmla="*/ 691248 w 1337472"/>
              <a:gd name="connsiteY0" fmla="*/ 603903 h 603903"/>
              <a:gd name="connsiteX1" fmla="*/ 1337197 w 1337472"/>
              <a:gd name="connsiteY1" fmla="*/ 175740 h 603903"/>
              <a:gd name="connsiteX2" fmla="*/ 1337472 w 1337472"/>
              <a:gd name="connsiteY2" fmla="*/ 174853 h 603903"/>
              <a:gd name="connsiteX3" fmla="*/ 1298229 w 1337472"/>
              <a:gd name="connsiteY3" fmla="*/ 222416 h 603903"/>
              <a:gd name="connsiteX4" fmla="*/ 726370 w 1337472"/>
              <a:gd name="connsiteY4" fmla="*/ 459288 h 603903"/>
              <a:gd name="connsiteX5" fmla="*/ 55759 w 1337472"/>
              <a:gd name="connsiteY5" fmla="*/ 102727 h 603903"/>
              <a:gd name="connsiteX6" fmla="*/ 0 w 1337472"/>
              <a:gd name="connsiteY6" fmla="*/ 0 h 603903"/>
              <a:gd name="connsiteX7" fmla="*/ 4451 w 1337472"/>
              <a:gd name="connsiteY7" fmla="*/ 44147 h 603903"/>
              <a:gd name="connsiteX8" fmla="*/ 691248 w 1337472"/>
              <a:gd name="connsiteY8" fmla="*/ 603903 h 603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7472" h="603903">
                <a:moveTo>
                  <a:pt x="691248" y="603903"/>
                </a:moveTo>
                <a:cubicBezTo>
                  <a:pt x="981629" y="603903"/>
                  <a:pt x="1230773" y="427353"/>
                  <a:pt x="1337197" y="175740"/>
                </a:cubicBezTo>
                <a:lnTo>
                  <a:pt x="1337472" y="174853"/>
                </a:lnTo>
                <a:lnTo>
                  <a:pt x="1298229" y="222416"/>
                </a:lnTo>
                <a:cubicBezTo>
                  <a:pt x="1151877" y="368768"/>
                  <a:pt x="949695" y="459288"/>
                  <a:pt x="726370" y="459288"/>
                </a:cubicBezTo>
                <a:cubicBezTo>
                  <a:pt x="447215" y="459288"/>
                  <a:pt x="201093" y="317850"/>
                  <a:pt x="55759" y="102727"/>
                </a:cubicBezTo>
                <a:lnTo>
                  <a:pt x="0" y="0"/>
                </a:lnTo>
                <a:lnTo>
                  <a:pt x="4451" y="44147"/>
                </a:lnTo>
                <a:cubicBezTo>
                  <a:pt x="69820" y="363599"/>
                  <a:pt x="352471" y="603903"/>
                  <a:pt x="691248" y="603903"/>
                </a:cubicBezTo>
                <a:close/>
              </a:path>
            </a:pathLst>
          </a:custGeom>
          <a:gradFill>
            <a:gsLst>
              <a:gs pos="0">
                <a:sysClr val="window" lastClr="FFFFFF">
                  <a:alpha val="0"/>
                </a:sysClr>
              </a:gs>
              <a:gs pos="92000">
                <a:sysClr val="window" lastClr="FFFFFF">
                  <a:alpha val="34000"/>
                </a:sysClr>
              </a:gs>
            </a:gsLst>
            <a:lin ang="5400000" scaled="1"/>
          </a:gradFill>
          <a:ln w="25400" cap="flat" cmpd="sng" algn="ctr">
            <a:noFill/>
            <a:prstDash val="solid"/>
          </a:ln>
          <a:effectLst/>
        </p:spPr>
        <p:txBody>
          <a:bodyPr anchor="ctr"/>
          <a:lstStyle/>
          <a:p>
            <a:pPr algn="ctr" fontAlgn="auto">
              <a:spcBef>
                <a:spcPts val="0"/>
              </a:spcBef>
              <a:spcAft>
                <a:spcPts val="0"/>
              </a:spcAft>
              <a:buFontTx/>
              <a:buNone/>
              <a:defRPr/>
            </a:pPr>
            <a:endParaRPr lang="zh-CN" altLang="en-US" kern="0">
              <a:solidFill>
                <a:prstClr val="white"/>
              </a:solidFill>
              <a:ea typeface="宋体" panose="02010600030101010101" pitchFamily="2" charset="-122"/>
            </a:endParaRPr>
          </a:p>
        </p:txBody>
      </p:sp>
      <p:sp>
        <p:nvSpPr>
          <p:cNvPr id="46" name="Content Placeholder 2"/>
          <p:cNvSpPr txBox="1"/>
          <p:nvPr/>
        </p:nvSpPr>
        <p:spPr>
          <a:xfrm>
            <a:off x="812751" y="159941"/>
            <a:ext cx="4176464"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四、隐患排查及治理要求</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Text Box 37"/>
          <p:cNvSpPr txBox="1">
            <a:spLocks noChangeArrowheads="1"/>
          </p:cNvSpPr>
          <p:nvPr/>
        </p:nvSpPr>
        <p:spPr bwMode="auto">
          <a:xfrm>
            <a:off x="338138" y="971550"/>
            <a:ext cx="5257800"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a:spAutoFit/>
          </a:bodyPr>
          <a:lstStyle>
            <a:lvl1pPr eaLnBrk="0" hangingPunct="0">
              <a:tabLst>
                <a:tab pos="469900" algn="l"/>
              </a:tabLst>
              <a:defRPr>
                <a:solidFill>
                  <a:schemeClr val="tx1"/>
                </a:solidFill>
                <a:latin typeface="Calibri" panose="020F0502020204030204" pitchFamily="34" charset="0"/>
              </a:defRPr>
            </a:lvl1pPr>
            <a:lvl2pPr marL="742950" indent="-285750" eaLnBrk="0" hangingPunct="0">
              <a:tabLst>
                <a:tab pos="469900" algn="l"/>
              </a:tabLst>
              <a:defRPr>
                <a:solidFill>
                  <a:schemeClr val="tx1"/>
                </a:solidFill>
                <a:latin typeface="Calibri" panose="020F0502020204030204" pitchFamily="34" charset="0"/>
              </a:defRPr>
            </a:lvl2pPr>
            <a:lvl3pPr marL="1143000" indent="-228600" eaLnBrk="0" hangingPunct="0">
              <a:tabLst>
                <a:tab pos="469900" algn="l"/>
              </a:tabLst>
              <a:defRPr>
                <a:solidFill>
                  <a:schemeClr val="tx1"/>
                </a:solidFill>
                <a:latin typeface="Calibri" panose="020F0502020204030204" pitchFamily="34" charset="0"/>
              </a:defRPr>
            </a:lvl3pPr>
            <a:lvl4pPr marL="1600200" indent="-228600" eaLnBrk="0" hangingPunct="0">
              <a:tabLst>
                <a:tab pos="469900" algn="l"/>
              </a:tabLst>
              <a:defRPr>
                <a:solidFill>
                  <a:schemeClr val="tx1"/>
                </a:solidFill>
                <a:latin typeface="Calibri" panose="020F0502020204030204" pitchFamily="34" charset="0"/>
              </a:defRPr>
            </a:lvl4pPr>
            <a:lvl5pPr marL="2057400" indent="-228600" eaLnBrk="0" hangingPunct="0">
              <a:tabLst>
                <a:tab pos="469900" algn="l"/>
              </a:tabLst>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tabLst>
                <a:tab pos="469900" algn="l"/>
              </a:tabLs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tabLst>
                <a:tab pos="469900" algn="l"/>
              </a:tabLs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tabLst>
                <a:tab pos="469900" algn="l"/>
              </a:tabLs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tabLst>
                <a:tab pos="469900" algn="l"/>
              </a:tabLst>
              <a:defRPr>
                <a:solidFill>
                  <a:schemeClr val="tx1"/>
                </a:solidFill>
                <a:latin typeface="Calibri" panose="020F0502020204030204" pitchFamily="34" charset="0"/>
              </a:defRPr>
            </a:lvl9pPr>
          </a:lstStyle>
          <a:p>
            <a:pPr eaLnBrk="1" hangingPunct="1">
              <a:lnSpc>
                <a:spcPts val="3650"/>
              </a:lnSpc>
              <a:buSzPct val="100000"/>
              <a:buFont typeface="Times New Roman" panose="02020603050405020304" pitchFamily="18" charset="0"/>
              <a:buNone/>
            </a:pPr>
            <a:r>
              <a:rPr lang="zh-CN" altLang="en-US" sz="2000">
                <a:solidFill>
                  <a:srgbClr val="000000"/>
                </a:solidFill>
                <a:latin typeface="微软雅黑" panose="020B0503020204020204" pitchFamily="34" charset="-122"/>
                <a:ea typeface="微软雅黑" panose="020B0503020204020204" pitchFamily="34" charset="-122"/>
              </a:rPr>
              <a:t>排查以下</a:t>
            </a:r>
            <a:r>
              <a:rPr lang="zh-CN" altLang="zh-CN" sz="2000">
                <a:solidFill>
                  <a:srgbClr val="000000"/>
                </a:solidFill>
                <a:latin typeface="微软雅黑" panose="020B0503020204020204" pitchFamily="34" charset="-122"/>
                <a:ea typeface="微软雅黑" panose="020B0503020204020204" pitchFamily="34" charset="-122"/>
              </a:rPr>
              <a:t>硬件方面存在的隐患</a:t>
            </a:r>
            <a:r>
              <a:rPr lang="zh-CN" altLang="en-US" sz="2000">
                <a:solidFill>
                  <a:srgbClr val="000000"/>
                </a:solidFill>
                <a:latin typeface="微软雅黑" panose="020B0503020204020204" pitchFamily="34" charset="-122"/>
                <a:ea typeface="微软雅黑" panose="020B0503020204020204" pitchFamily="34" charset="-122"/>
              </a:rPr>
              <a:t>：</a:t>
            </a:r>
            <a:endParaRPr lang="zh-CN" altLang="zh-CN" sz="2000">
              <a:solidFill>
                <a:srgbClr val="000000"/>
              </a:solidFill>
              <a:latin typeface="微软雅黑" panose="020B0503020204020204" pitchFamily="34" charset="-122"/>
              <a:ea typeface="微软雅黑" panose="020B0503020204020204" pitchFamily="34" charset="-122"/>
            </a:endParaRPr>
          </a:p>
        </p:txBody>
      </p:sp>
      <p:grpSp>
        <p:nvGrpSpPr>
          <p:cNvPr id="6" name="组合 19"/>
          <p:cNvGrpSpPr/>
          <p:nvPr/>
        </p:nvGrpSpPr>
        <p:grpSpPr bwMode="auto">
          <a:xfrm>
            <a:off x="1174750" y="1757363"/>
            <a:ext cx="2278063" cy="1163637"/>
            <a:chOff x="3362092" y="1006437"/>
            <a:chExt cx="3666092" cy="1163700"/>
          </a:xfrm>
        </p:grpSpPr>
        <p:sp>
          <p:nvSpPr>
            <p:cNvPr id="7" name="MH_SubTitle_1"/>
            <p:cNvSpPr/>
            <p:nvPr>
              <p:custDataLst>
                <p:tags r:id="rId27"/>
              </p:custDataLst>
            </p:nvPr>
          </p:nvSpPr>
          <p:spPr>
            <a:xfrm flipH="1">
              <a:off x="5605178" y="1411271"/>
              <a:ext cx="1423006" cy="758866"/>
            </a:xfrm>
            <a:custGeom>
              <a:avLst/>
              <a:gdLst>
                <a:gd name="connsiteX0" fmla="*/ 3629334 w 3629334"/>
                <a:gd name="connsiteY0" fmla="*/ 0 h 1939865"/>
                <a:gd name="connsiteX1" fmla="*/ 230534 w 3629334"/>
                <a:gd name="connsiteY1" fmla="*/ 0 h 1939865"/>
                <a:gd name="connsiteX2" fmla="*/ 0 w 3629334"/>
                <a:gd name="connsiteY2" fmla="*/ 230534 h 1939865"/>
                <a:gd name="connsiteX3" fmla="*/ 0 w 3629334"/>
                <a:gd name="connsiteY3" fmla="*/ 1709331 h 1939865"/>
                <a:gd name="connsiteX4" fmla="*/ 230534 w 3629334"/>
                <a:gd name="connsiteY4" fmla="*/ 1939865 h 1939865"/>
                <a:gd name="connsiteX5" fmla="*/ 3629334 w 3629334"/>
                <a:gd name="connsiteY5" fmla="*/ 1939865 h 193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29334" h="1939865">
                  <a:moveTo>
                    <a:pt x="3629334" y="0"/>
                  </a:moveTo>
                  <a:lnTo>
                    <a:pt x="230534" y="0"/>
                  </a:lnTo>
                  <a:cubicBezTo>
                    <a:pt x="103214" y="0"/>
                    <a:pt x="0" y="103214"/>
                    <a:pt x="0" y="230534"/>
                  </a:cubicBezTo>
                  <a:lnTo>
                    <a:pt x="0" y="1709331"/>
                  </a:lnTo>
                  <a:cubicBezTo>
                    <a:pt x="0" y="1836651"/>
                    <a:pt x="103214" y="1939865"/>
                    <a:pt x="230534" y="1939865"/>
                  </a:cubicBezTo>
                  <a:lnTo>
                    <a:pt x="3629334" y="1939865"/>
                  </a:lnTo>
                  <a:close/>
                </a:path>
              </a:pathLst>
            </a:custGeom>
            <a:gradFill flip="none" rotWithShape="1">
              <a:gsLst>
                <a:gs pos="0">
                  <a:srgbClr val="D9D9D9"/>
                </a:gs>
                <a:gs pos="40000">
                  <a:srgbClr val="FFFFFF"/>
                </a:gs>
                <a:gs pos="100000">
                  <a:srgbClr val="979A9C"/>
                </a:gs>
              </a:gsLst>
              <a:lin ang="19200000" scaled="0"/>
              <a:tileRect/>
            </a:gradFill>
          </p:spPr>
          <p:txBody>
            <a:bodyPr lIns="634933" rIns="79367" anchor="ctr">
              <a:normAutofit/>
            </a:bodyPr>
            <a:lstStyle/>
            <a:p>
              <a:pPr algn="ctr" fontAlgn="auto">
                <a:spcBef>
                  <a:spcPts val="0"/>
                </a:spcBef>
                <a:spcAft>
                  <a:spcPts val="0"/>
                </a:spcAft>
                <a:buFontTx/>
                <a:buNone/>
                <a:defRPr/>
              </a:pPr>
              <a:endParaRPr lang="zh-CN" altLang="en-US" sz="1545" b="1" dirty="0" err="1">
                <a:latin typeface="Arial" panose="020B0604020202020204" pitchFamily="34" charset="0"/>
                <a:ea typeface="微软雅黑" panose="020B0503020204020204" pitchFamily="34" charset="-122"/>
              </a:endParaRPr>
            </a:p>
          </p:txBody>
        </p:sp>
        <p:sp>
          <p:nvSpPr>
            <p:cNvPr id="8" name="MH_Text_1"/>
            <p:cNvSpPr>
              <a:spLocks noChangeArrowheads="1"/>
            </p:cNvSpPr>
            <p:nvPr>
              <p:custDataLst>
                <p:tags r:id="rId28"/>
              </p:custDataLst>
            </p:nvPr>
          </p:nvSpPr>
          <p:spPr bwMode="auto">
            <a:xfrm>
              <a:off x="3362092" y="1410670"/>
              <a:ext cx="2628387" cy="759467"/>
            </a:xfrm>
            <a:custGeom>
              <a:avLst/>
              <a:gdLst>
                <a:gd name="T0" fmla="*/ 116 w 6706310"/>
                <a:gd name="T1" fmla="*/ 0 h 1939865"/>
                <a:gd name="T2" fmla="*/ 2743 w 6706310"/>
                <a:gd name="T3" fmla="*/ 0 h 1939865"/>
                <a:gd name="T4" fmla="*/ 2739 w 6706310"/>
                <a:gd name="T5" fmla="*/ 29 h 1939865"/>
                <a:gd name="T6" fmla="*/ 3022 w 6706310"/>
                <a:gd name="T7" fmla="*/ 239 h 1939865"/>
                <a:gd name="T8" fmla="*/ 3071 w 6706310"/>
                <a:gd name="T9" fmla="*/ 253 h 1939865"/>
                <a:gd name="T10" fmla="*/ 3385 w 6706310"/>
                <a:gd name="T11" fmla="*/ 598 h 1939865"/>
                <a:gd name="T12" fmla="*/ 2870 w 6706310"/>
                <a:gd name="T13" fmla="*/ 972 h 1939865"/>
                <a:gd name="T14" fmla="*/ 2869 w 6706310"/>
                <a:gd name="T15" fmla="*/ 972 h 1939865"/>
                <a:gd name="T16" fmla="*/ 2869 w 6706310"/>
                <a:gd name="T17" fmla="*/ 972 h 1939865"/>
                <a:gd name="T18" fmla="*/ 116 w 6706310"/>
                <a:gd name="T19" fmla="*/ 972 h 1939865"/>
                <a:gd name="T20" fmla="*/ 0 w 6706310"/>
                <a:gd name="T21" fmla="*/ 857 h 1939865"/>
                <a:gd name="T22" fmla="*/ 0 w 6706310"/>
                <a:gd name="T23" fmla="*/ 115 h 1939865"/>
                <a:gd name="T24" fmla="*/ 116 w 6706310"/>
                <a:gd name="T25" fmla="*/ 0 h 19398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06310"/>
                <a:gd name="T40" fmla="*/ 0 h 1939865"/>
                <a:gd name="T41" fmla="*/ 6706310 w 6706310"/>
                <a:gd name="T42" fmla="*/ 1939865 h 19398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06310" h="1939865">
                  <a:moveTo>
                    <a:pt x="230534" y="0"/>
                  </a:moveTo>
                  <a:lnTo>
                    <a:pt x="5434515" y="0"/>
                  </a:lnTo>
                  <a:lnTo>
                    <a:pt x="5424892" y="58377"/>
                  </a:lnTo>
                  <a:cubicBezTo>
                    <a:pt x="5398086" y="343808"/>
                    <a:pt x="5711845" y="362343"/>
                    <a:pt x="5986512" y="476986"/>
                  </a:cubicBezTo>
                  <a:lnTo>
                    <a:pt x="6083281" y="504925"/>
                  </a:lnTo>
                  <a:cubicBezTo>
                    <a:pt x="6449409" y="618298"/>
                    <a:pt x="6706310" y="883711"/>
                    <a:pt x="6706310" y="1193051"/>
                  </a:cubicBezTo>
                  <a:cubicBezTo>
                    <a:pt x="6706310" y="1605505"/>
                    <a:pt x="6249597" y="1939865"/>
                    <a:pt x="5686214" y="1939865"/>
                  </a:cubicBezTo>
                  <a:lnTo>
                    <a:pt x="5683351" y="1939759"/>
                  </a:lnTo>
                  <a:lnTo>
                    <a:pt x="5683351" y="1939865"/>
                  </a:lnTo>
                  <a:lnTo>
                    <a:pt x="230534" y="1939865"/>
                  </a:lnTo>
                  <a:cubicBezTo>
                    <a:pt x="103214" y="1939865"/>
                    <a:pt x="0" y="1836651"/>
                    <a:pt x="0" y="1709331"/>
                  </a:cubicBezTo>
                  <a:lnTo>
                    <a:pt x="0" y="230534"/>
                  </a:lnTo>
                  <a:cubicBezTo>
                    <a:pt x="0" y="103214"/>
                    <a:pt x="103214" y="0"/>
                    <a:pt x="230534" y="0"/>
                  </a:cubicBezTo>
                  <a:close/>
                </a:path>
              </a:pathLst>
            </a:custGeom>
            <a:solidFill>
              <a:srgbClr val="F56645"/>
            </a:solidFill>
            <a:ln>
              <a:noFill/>
            </a:ln>
            <a:extLst>
              <a:ext uri="{91240B29-F687-4F45-9708-019B960494DF}">
                <a14:hiddenLine xmlns:a14="http://schemas.microsoft.com/office/drawing/2010/main" w="9525">
                  <a:solidFill>
                    <a:srgbClr val="000000"/>
                  </a:solidFill>
                  <a:miter lim="800000"/>
                  <a:headEnd/>
                  <a:tailEnd/>
                </a14:hiddenLine>
              </a:ext>
            </a:extLst>
          </p:spPr>
          <p:txBody>
            <a:bodyPr rIns="396833" anchor="ctr"/>
            <a:lstStyle/>
            <a:p>
              <a:pPr algn="just">
                <a:lnSpc>
                  <a:spcPct val="130000"/>
                </a:lnSpc>
              </a:pPr>
              <a:r>
                <a:rPr lang="zh-CN" altLang="en-US">
                  <a:ea typeface="微软雅黑" panose="020B0503020204020204" pitchFamily="34" charset="-122"/>
                </a:rPr>
                <a:t>工艺系统</a:t>
              </a:r>
              <a:endParaRPr lang="da-DK" altLang="zh-CN">
                <a:ea typeface="微软雅黑" panose="020B0503020204020204" pitchFamily="34" charset="-122"/>
              </a:endParaRPr>
            </a:p>
          </p:txBody>
        </p:sp>
        <p:sp>
          <p:nvSpPr>
            <p:cNvPr id="9" name="MH_Other_1"/>
            <p:cNvSpPr>
              <a:spLocks noChangeArrowheads="1"/>
            </p:cNvSpPr>
            <p:nvPr>
              <p:custDataLst>
                <p:tags r:id="rId29"/>
              </p:custDataLst>
            </p:nvPr>
          </p:nvSpPr>
          <p:spPr bwMode="auto">
            <a:xfrm>
              <a:off x="5488250" y="1006437"/>
              <a:ext cx="887211" cy="971209"/>
            </a:xfrm>
            <a:custGeom>
              <a:avLst/>
              <a:gdLst>
                <a:gd name="T0" fmla="*/ 542917 w 2265576"/>
                <a:gd name="T1" fmla="*/ 43 h 2479289"/>
                <a:gd name="T2" fmla="*/ 876447 w 2265576"/>
                <a:gd name="T3" fmla="*/ 400910 h 2479289"/>
                <a:gd name="T4" fmla="*/ 478371 w 2265576"/>
                <a:gd name="T5" fmla="*/ 971209 h 2479289"/>
                <a:gd name="T6" fmla="*/ 484479 w 2265576"/>
                <a:gd name="T7" fmla="*/ 958987 h 2479289"/>
                <a:gd name="T8" fmla="*/ 502439 w 2265576"/>
                <a:gd name="T9" fmla="*/ 871992 h 2479289"/>
                <a:gd name="T10" fmla="*/ 258457 w 2265576"/>
                <a:gd name="T11" fmla="*/ 602434 h 2479289"/>
                <a:gd name="T12" fmla="*/ 220562 w 2265576"/>
                <a:gd name="T13" fmla="*/ 591489 h 2479289"/>
                <a:gd name="T14" fmla="*/ 4551 w 2265576"/>
                <a:gd name="T15" fmla="*/ 403709 h 2479289"/>
                <a:gd name="T16" fmla="*/ 428843 w 2265576"/>
                <a:gd name="T17" fmla="*/ 12864 h 2479289"/>
                <a:gd name="T18" fmla="*/ 542917 w 2265576"/>
                <a:gd name="T19" fmla="*/ 43 h 247928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5576" h="2479289">
                  <a:moveTo>
                    <a:pt x="1386389" y="110"/>
                  </a:moveTo>
                  <a:cubicBezTo>
                    <a:pt x="1843438" y="6155"/>
                    <a:pt x="2395774" y="262753"/>
                    <a:pt x="2238090" y="1023438"/>
                  </a:cubicBezTo>
                  <a:lnTo>
                    <a:pt x="1221565" y="2479289"/>
                  </a:lnTo>
                  <a:lnTo>
                    <a:pt x="1237163" y="2448090"/>
                  </a:lnTo>
                  <a:cubicBezTo>
                    <a:pt x="1266968" y="2377935"/>
                    <a:pt x="1283024" y="2303345"/>
                    <a:pt x="1283024" y="2226010"/>
                  </a:cubicBezTo>
                  <a:cubicBezTo>
                    <a:pt x="1283024" y="1916670"/>
                    <a:pt x="1026123" y="1651257"/>
                    <a:pt x="659995" y="1537884"/>
                  </a:cubicBezTo>
                  <a:lnTo>
                    <a:pt x="563226" y="1509944"/>
                  </a:lnTo>
                  <a:cubicBezTo>
                    <a:pt x="270248" y="1387658"/>
                    <a:pt x="-67209" y="1374722"/>
                    <a:pt x="11621" y="1030582"/>
                  </a:cubicBezTo>
                  <a:lnTo>
                    <a:pt x="1095090" y="32838"/>
                  </a:lnTo>
                  <a:cubicBezTo>
                    <a:pt x="1180517" y="10663"/>
                    <a:pt x="1280916" y="-1285"/>
                    <a:pt x="1386389" y="110"/>
                  </a:cubicBezTo>
                  <a:close/>
                </a:path>
              </a:pathLst>
            </a:custGeom>
            <a:gradFill rotWithShape="1">
              <a:gsLst>
                <a:gs pos="0">
                  <a:srgbClr val="D9D9D9"/>
                </a:gs>
                <a:gs pos="34000">
                  <a:srgbClr val="FFFFFF"/>
                </a:gs>
                <a:gs pos="63000">
                  <a:srgbClr val="D9D9D9"/>
                </a:gs>
                <a:gs pos="100000">
                  <a:srgbClr val="979A9C"/>
                </a:gs>
              </a:gsLst>
              <a:lin ang="2700000" scaled="1"/>
            </a:gra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10" name="组合 18"/>
          <p:cNvGrpSpPr/>
          <p:nvPr/>
        </p:nvGrpSpPr>
        <p:grpSpPr bwMode="auto">
          <a:xfrm>
            <a:off x="7237413" y="1757363"/>
            <a:ext cx="2278062" cy="1163637"/>
            <a:chOff x="3362092" y="2922605"/>
            <a:chExt cx="3666092" cy="1163700"/>
          </a:xfrm>
        </p:grpSpPr>
        <p:sp>
          <p:nvSpPr>
            <p:cNvPr id="11" name="MH_SubTitle_3"/>
            <p:cNvSpPr/>
            <p:nvPr>
              <p:custDataLst>
                <p:tags r:id="rId24"/>
              </p:custDataLst>
            </p:nvPr>
          </p:nvSpPr>
          <p:spPr>
            <a:xfrm flipH="1">
              <a:off x="5605179" y="3327439"/>
              <a:ext cx="1423005" cy="758866"/>
            </a:xfrm>
            <a:custGeom>
              <a:avLst/>
              <a:gdLst>
                <a:gd name="connsiteX0" fmla="*/ 3629334 w 3629334"/>
                <a:gd name="connsiteY0" fmla="*/ 0 h 1939865"/>
                <a:gd name="connsiteX1" fmla="*/ 230534 w 3629334"/>
                <a:gd name="connsiteY1" fmla="*/ 0 h 1939865"/>
                <a:gd name="connsiteX2" fmla="*/ 0 w 3629334"/>
                <a:gd name="connsiteY2" fmla="*/ 230534 h 1939865"/>
                <a:gd name="connsiteX3" fmla="*/ 0 w 3629334"/>
                <a:gd name="connsiteY3" fmla="*/ 1709331 h 1939865"/>
                <a:gd name="connsiteX4" fmla="*/ 230534 w 3629334"/>
                <a:gd name="connsiteY4" fmla="*/ 1939865 h 1939865"/>
                <a:gd name="connsiteX5" fmla="*/ 3629334 w 3629334"/>
                <a:gd name="connsiteY5" fmla="*/ 1939865 h 193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29334" h="1939865">
                  <a:moveTo>
                    <a:pt x="3629334" y="0"/>
                  </a:moveTo>
                  <a:lnTo>
                    <a:pt x="230534" y="0"/>
                  </a:lnTo>
                  <a:cubicBezTo>
                    <a:pt x="103214" y="0"/>
                    <a:pt x="0" y="103214"/>
                    <a:pt x="0" y="230534"/>
                  </a:cubicBezTo>
                  <a:lnTo>
                    <a:pt x="0" y="1709331"/>
                  </a:lnTo>
                  <a:cubicBezTo>
                    <a:pt x="0" y="1836651"/>
                    <a:pt x="103214" y="1939865"/>
                    <a:pt x="230534" y="1939865"/>
                  </a:cubicBezTo>
                  <a:lnTo>
                    <a:pt x="3629334" y="1939865"/>
                  </a:lnTo>
                  <a:close/>
                </a:path>
              </a:pathLst>
            </a:custGeom>
            <a:gradFill flip="none" rotWithShape="1">
              <a:gsLst>
                <a:gs pos="0">
                  <a:srgbClr val="D9D9D9"/>
                </a:gs>
                <a:gs pos="40000">
                  <a:srgbClr val="FFFFFF"/>
                </a:gs>
                <a:gs pos="100000">
                  <a:srgbClr val="979A9C"/>
                </a:gs>
              </a:gsLst>
              <a:lin ang="19200000" scaled="0"/>
              <a:tileRect/>
            </a:gradFill>
          </p:spPr>
          <p:txBody>
            <a:bodyPr lIns="634933" rIns="79367" anchor="ctr">
              <a:normAutofit/>
            </a:bodyPr>
            <a:lstStyle/>
            <a:p>
              <a:pPr algn="ctr" fontAlgn="auto">
                <a:spcBef>
                  <a:spcPts val="0"/>
                </a:spcBef>
                <a:spcAft>
                  <a:spcPts val="0"/>
                </a:spcAft>
                <a:buFontTx/>
                <a:buNone/>
                <a:defRPr/>
              </a:pPr>
              <a:endParaRPr lang="zh-CN" altLang="en-US" sz="1545" b="1" dirty="0" err="1">
                <a:latin typeface="Arial" panose="020B0604020202020204" pitchFamily="34" charset="0"/>
                <a:ea typeface="微软雅黑" panose="020B0503020204020204" pitchFamily="34" charset="-122"/>
              </a:endParaRPr>
            </a:p>
          </p:txBody>
        </p:sp>
        <p:sp>
          <p:nvSpPr>
            <p:cNvPr id="12" name="MH_Text_3"/>
            <p:cNvSpPr>
              <a:spLocks noChangeArrowheads="1"/>
            </p:cNvSpPr>
            <p:nvPr>
              <p:custDataLst>
                <p:tags r:id="rId25"/>
              </p:custDataLst>
            </p:nvPr>
          </p:nvSpPr>
          <p:spPr bwMode="auto">
            <a:xfrm>
              <a:off x="3362092" y="3326838"/>
              <a:ext cx="2628387" cy="759467"/>
            </a:xfrm>
            <a:custGeom>
              <a:avLst/>
              <a:gdLst>
                <a:gd name="T0" fmla="*/ 116 w 6706310"/>
                <a:gd name="T1" fmla="*/ 0 h 1939865"/>
                <a:gd name="T2" fmla="*/ 2743 w 6706310"/>
                <a:gd name="T3" fmla="*/ 0 h 1939865"/>
                <a:gd name="T4" fmla="*/ 2739 w 6706310"/>
                <a:gd name="T5" fmla="*/ 29 h 1939865"/>
                <a:gd name="T6" fmla="*/ 3022 w 6706310"/>
                <a:gd name="T7" fmla="*/ 239 h 1939865"/>
                <a:gd name="T8" fmla="*/ 3071 w 6706310"/>
                <a:gd name="T9" fmla="*/ 253 h 1939865"/>
                <a:gd name="T10" fmla="*/ 3385 w 6706310"/>
                <a:gd name="T11" fmla="*/ 598 h 1939865"/>
                <a:gd name="T12" fmla="*/ 2870 w 6706310"/>
                <a:gd name="T13" fmla="*/ 972 h 1939865"/>
                <a:gd name="T14" fmla="*/ 2869 w 6706310"/>
                <a:gd name="T15" fmla="*/ 972 h 1939865"/>
                <a:gd name="T16" fmla="*/ 2869 w 6706310"/>
                <a:gd name="T17" fmla="*/ 972 h 1939865"/>
                <a:gd name="T18" fmla="*/ 116 w 6706310"/>
                <a:gd name="T19" fmla="*/ 972 h 1939865"/>
                <a:gd name="T20" fmla="*/ 0 w 6706310"/>
                <a:gd name="T21" fmla="*/ 857 h 1939865"/>
                <a:gd name="T22" fmla="*/ 0 w 6706310"/>
                <a:gd name="T23" fmla="*/ 115 h 1939865"/>
                <a:gd name="T24" fmla="*/ 116 w 6706310"/>
                <a:gd name="T25" fmla="*/ 0 h 19398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06310"/>
                <a:gd name="T40" fmla="*/ 0 h 1939865"/>
                <a:gd name="T41" fmla="*/ 6706310 w 6706310"/>
                <a:gd name="T42" fmla="*/ 1939865 h 19398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06310" h="1939865">
                  <a:moveTo>
                    <a:pt x="230534" y="0"/>
                  </a:moveTo>
                  <a:lnTo>
                    <a:pt x="5434515" y="0"/>
                  </a:lnTo>
                  <a:lnTo>
                    <a:pt x="5424892" y="58377"/>
                  </a:lnTo>
                  <a:cubicBezTo>
                    <a:pt x="5398086" y="343808"/>
                    <a:pt x="5711845" y="362343"/>
                    <a:pt x="5986512" y="476986"/>
                  </a:cubicBezTo>
                  <a:lnTo>
                    <a:pt x="6083281" y="504925"/>
                  </a:lnTo>
                  <a:cubicBezTo>
                    <a:pt x="6449409" y="618298"/>
                    <a:pt x="6706310" y="883711"/>
                    <a:pt x="6706310" y="1193051"/>
                  </a:cubicBezTo>
                  <a:cubicBezTo>
                    <a:pt x="6706310" y="1605505"/>
                    <a:pt x="6249597" y="1939865"/>
                    <a:pt x="5686214" y="1939865"/>
                  </a:cubicBezTo>
                  <a:lnTo>
                    <a:pt x="5683351" y="1939759"/>
                  </a:lnTo>
                  <a:lnTo>
                    <a:pt x="5683351" y="1939865"/>
                  </a:lnTo>
                  <a:lnTo>
                    <a:pt x="230534" y="1939865"/>
                  </a:lnTo>
                  <a:cubicBezTo>
                    <a:pt x="103214" y="1939865"/>
                    <a:pt x="0" y="1836651"/>
                    <a:pt x="0" y="1709331"/>
                  </a:cubicBezTo>
                  <a:lnTo>
                    <a:pt x="0" y="230534"/>
                  </a:lnTo>
                  <a:cubicBezTo>
                    <a:pt x="0" y="103214"/>
                    <a:pt x="103214" y="0"/>
                    <a:pt x="230534" y="0"/>
                  </a:cubicBezTo>
                  <a:close/>
                </a:path>
              </a:pathLst>
            </a:custGeom>
            <a:solidFill>
              <a:srgbClr val="797DBE"/>
            </a:solidFill>
            <a:ln>
              <a:noFill/>
            </a:ln>
            <a:extLst>
              <a:ext uri="{91240B29-F687-4F45-9708-019B960494DF}">
                <a14:hiddenLine xmlns:a14="http://schemas.microsoft.com/office/drawing/2010/main" w="9525">
                  <a:solidFill>
                    <a:srgbClr val="000000"/>
                  </a:solidFill>
                  <a:miter lim="800000"/>
                  <a:headEnd/>
                  <a:tailEnd/>
                </a14:hiddenLine>
              </a:ext>
            </a:extLst>
          </p:spPr>
          <p:txBody>
            <a:bodyPr rIns="396833" anchor="ctr"/>
            <a:lstStyle/>
            <a:p>
              <a:pPr algn="just">
                <a:lnSpc>
                  <a:spcPct val="130000"/>
                </a:lnSpc>
              </a:pPr>
              <a:r>
                <a:rPr lang="zh-CN" altLang="en-US">
                  <a:ea typeface="微软雅黑" panose="020B0503020204020204" pitchFamily="34" charset="-122"/>
                </a:rPr>
                <a:t>作业环境</a:t>
              </a:r>
              <a:endParaRPr lang="da-DK" altLang="zh-CN">
                <a:ea typeface="微软雅黑" panose="020B0503020204020204" pitchFamily="34" charset="-122"/>
              </a:endParaRPr>
            </a:p>
          </p:txBody>
        </p:sp>
        <p:sp>
          <p:nvSpPr>
            <p:cNvPr id="13" name="MH_Other_2"/>
            <p:cNvSpPr>
              <a:spLocks noChangeArrowheads="1"/>
            </p:cNvSpPr>
            <p:nvPr>
              <p:custDataLst>
                <p:tags r:id="rId26"/>
              </p:custDataLst>
            </p:nvPr>
          </p:nvSpPr>
          <p:spPr bwMode="auto">
            <a:xfrm>
              <a:off x="5488250" y="2922605"/>
              <a:ext cx="887211" cy="971208"/>
            </a:xfrm>
            <a:custGeom>
              <a:avLst/>
              <a:gdLst>
                <a:gd name="T0" fmla="*/ 542917 w 2265576"/>
                <a:gd name="T1" fmla="*/ 43 h 2479289"/>
                <a:gd name="T2" fmla="*/ 876447 w 2265576"/>
                <a:gd name="T3" fmla="*/ 400910 h 2479289"/>
                <a:gd name="T4" fmla="*/ 478371 w 2265576"/>
                <a:gd name="T5" fmla="*/ 971208 h 2479289"/>
                <a:gd name="T6" fmla="*/ 484479 w 2265576"/>
                <a:gd name="T7" fmla="*/ 958986 h 2479289"/>
                <a:gd name="T8" fmla="*/ 502439 w 2265576"/>
                <a:gd name="T9" fmla="*/ 871991 h 2479289"/>
                <a:gd name="T10" fmla="*/ 258457 w 2265576"/>
                <a:gd name="T11" fmla="*/ 602433 h 2479289"/>
                <a:gd name="T12" fmla="*/ 220562 w 2265576"/>
                <a:gd name="T13" fmla="*/ 591488 h 2479289"/>
                <a:gd name="T14" fmla="*/ 4551 w 2265576"/>
                <a:gd name="T15" fmla="*/ 403708 h 2479289"/>
                <a:gd name="T16" fmla="*/ 428843 w 2265576"/>
                <a:gd name="T17" fmla="*/ 12864 h 2479289"/>
                <a:gd name="T18" fmla="*/ 542917 w 2265576"/>
                <a:gd name="T19" fmla="*/ 43 h 247928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5576" h="2479289">
                  <a:moveTo>
                    <a:pt x="1386389" y="110"/>
                  </a:moveTo>
                  <a:cubicBezTo>
                    <a:pt x="1843438" y="6155"/>
                    <a:pt x="2395774" y="262753"/>
                    <a:pt x="2238090" y="1023438"/>
                  </a:cubicBezTo>
                  <a:lnTo>
                    <a:pt x="1221565" y="2479289"/>
                  </a:lnTo>
                  <a:lnTo>
                    <a:pt x="1237163" y="2448090"/>
                  </a:lnTo>
                  <a:cubicBezTo>
                    <a:pt x="1266968" y="2377935"/>
                    <a:pt x="1283024" y="2303345"/>
                    <a:pt x="1283024" y="2226010"/>
                  </a:cubicBezTo>
                  <a:cubicBezTo>
                    <a:pt x="1283024" y="1916670"/>
                    <a:pt x="1026123" y="1651257"/>
                    <a:pt x="659995" y="1537884"/>
                  </a:cubicBezTo>
                  <a:lnTo>
                    <a:pt x="563226" y="1509944"/>
                  </a:lnTo>
                  <a:cubicBezTo>
                    <a:pt x="270248" y="1387658"/>
                    <a:pt x="-67209" y="1374722"/>
                    <a:pt x="11621" y="1030582"/>
                  </a:cubicBezTo>
                  <a:lnTo>
                    <a:pt x="1095090" y="32838"/>
                  </a:lnTo>
                  <a:cubicBezTo>
                    <a:pt x="1180517" y="10663"/>
                    <a:pt x="1280916" y="-1285"/>
                    <a:pt x="1386389" y="110"/>
                  </a:cubicBezTo>
                  <a:close/>
                </a:path>
              </a:pathLst>
            </a:custGeom>
            <a:gradFill rotWithShape="1">
              <a:gsLst>
                <a:gs pos="0">
                  <a:srgbClr val="D9D9D9"/>
                </a:gs>
                <a:gs pos="34000">
                  <a:srgbClr val="FFFFFF"/>
                </a:gs>
                <a:gs pos="63000">
                  <a:srgbClr val="D9D9D9"/>
                </a:gs>
                <a:gs pos="100000">
                  <a:srgbClr val="979A9C"/>
                </a:gs>
              </a:gsLst>
              <a:lin ang="2700000" scaled="1"/>
            </a:gra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14" name="组合 2"/>
          <p:cNvGrpSpPr/>
          <p:nvPr/>
        </p:nvGrpSpPr>
        <p:grpSpPr bwMode="auto">
          <a:xfrm>
            <a:off x="4206875" y="1755775"/>
            <a:ext cx="2276475" cy="1165225"/>
            <a:chOff x="6492708" y="1963646"/>
            <a:chExt cx="3666091" cy="1165450"/>
          </a:xfrm>
        </p:grpSpPr>
        <p:sp>
          <p:nvSpPr>
            <p:cNvPr id="15" name="MH_SubTitle_2"/>
            <p:cNvSpPr/>
            <p:nvPr>
              <p:custDataLst>
                <p:tags r:id="rId21"/>
              </p:custDataLst>
            </p:nvPr>
          </p:nvSpPr>
          <p:spPr>
            <a:xfrm flipH="1">
              <a:off x="8737358" y="2368537"/>
              <a:ext cx="1421441" cy="760559"/>
            </a:xfrm>
            <a:custGeom>
              <a:avLst/>
              <a:gdLst>
                <a:gd name="connsiteX0" fmla="*/ 3629334 w 3629334"/>
                <a:gd name="connsiteY0" fmla="*/ 0 h 1939865"/>
                <a:gd name="connsiteX1" fmla="*/ 230534 w 3629334"/>
                <a:gd name="connsiteY1" fmla="*/ 0 h 1939865"/>
                <a:gd name="connsiteX2" fmla="*/ 0 w 3629334"/>
                <a:gd name="connsiteY2" fmla="*/ 230534 h 1939865"/>
                <a:gd name="connsiteX3" fmla="*/ 0 w 3629334"/>
                <a:gd name="connsiteY3" fmla="*/ 1709331 h 1939865"/>
                <a:gd name="connsiteX4" fmla="*/ 230534 w 3629334"/>
                <a:gd name="connsiteY4" fmla="*/ 1939865 h 1939865"/>
                <a:gd name="connsiteX5" fmla="*/ 3629334 w 3629334"/>
                <a:gd name="connsiteY5" fmla="*/ 1939865 h 193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29334" h="1939865">
                  <a:moveTo>
                    <a:pt x="3629334" y="0"/>
                  </a:moveTo>
                  <a:lnTo>
                    <a:pt x="230534" y="0"/>
                  </a:lnTo>
                  <a:cubicBezTo>
                    <a:pt x="103214" y="0"/>
                    <a:pt x="0" y="103214"/>
                    <a:pt x="0" y="230534"/>
                  </a:cubicBezTo>
                  <a:lnTo>
                    <a:pt x="0" y="1709331"/>
                  </a:lnTo>
                  <a:cubicBezTo>
                    <a:pt x="0" y="1836651"/>
                    <a:pt x="103214" y="1939865"/>
                    <a:pt x="230534" y="1939865"/>
                  </a:cubicBezTo>
                  <a:lnTo>
                    <a:pt x="3629334" y="1939865"/>
                  </a:lnTo>
                  <a:close/>
                </a:path>
              </a:pathLst>
            </a:custGeom>
            <a:gradFill flip="none" rotWithShape="1">
              <a:gsLst>
                <a:gs pos="0">
                  <a:srgbClr val="D9D9D9"/>
                </a:gs>
                <a:gs pos="40000">
                  <a:srgbClr val="FFFFFF"/>
                </a:gs>
                <a:gs pos="100000">
                  <a:srgbClr val="979A9C"/>
                </a:gs>
              </a:gsLst>
              <a:lin ang="19200000" scaled="0"/>
              <a:tileRect/>
            </a:gradFill>
          </p:spPr>
          <p:txBody>
            <a:bodyPr lIns="634933" rIns="79367" anchor="ctr">
              <a:normAutofit/>
            </a:bodyPr>
            <a:lstStyle/>
            <a:p>
              <a:pPr algn="ctr" fontAlgn="auto">
                <a:spcBef>
                  <a:spcPts val="0"/>
                </a:spcBef>
                <a:spcAft>
                  <a:spcPts val="0"/>
                </a:spcAft>
                <a:buFontTx/>
                <a:buNone/>
                <a:defRPr/>
              </a:pPr>
              <a:endParaRPr lang="zh-CN" altLang="en-US" sz="1545" b="1" dirty="0" err="1">
                <a:latin typeface="Arial" panose="020B0604020202020204" pitchFamily="34" charset="0"/>
                <a:ea typeface="微软雅黑" panose="020B0503020204020204" pitchFamily="34" charset="-122"/>
              </a:endParaRPr>
            </a:p>
          </p:txBody>
        </p:sp>
        <p:sp>
          <p:nvSpPr>
            <p:cNvPr id="16" name="MH_Text_2"/>
            <p:cNvSpPr>
              <a:spLocks noChangeArrowheads="1"/>
            </p:cNvSpPr>
            <p:nvPr>
              <p:custDataLst>
                <p:tags r:id="rId22"/>
              </p:custDataLst>
            </p:nvPr>
          </p:nvSpPr>
          <p:spPr bwMode="auto">
            <a:xfrm>
              <a:off x="6492708" y="2367878"/>
              <a:ext cx="2628387" cy="761218"/>
            </a:xfrm>
            <a:custGeom>
              <a:avLst/>
              <a:gdLst>
                <a:gd name="T0" fmla="*/ 116 w 6706310"/>
                <a:gd name="T1" fmla="*/ 0 h 1939865"/>
                <a:gd name="T2" fmla="*/ 2743 w 6706310"/>
                <a:gd name="T3" fmla="*/ 0 h 1939865"/>
                <a:gd name="T4" fmla="*/ 2739 w 6706310"/>
                <a:gd name="T5" fmla="*/ 30 h 1939865"/>
                <a:gd name="T6" fmla="*/ 3022 w 6706310"/>
                <a:gd name="T7" fmla="*/ 243 h 1939865"/>
                <a:gd name="T8" fmla="*/ 3071 w 6706310"/>
                <a:gd name="T9" fmla="*/ 257 h 1939865"/>
                <a:gd name="T10" fmla="*/ 3385 w 6706310"/>
                <a:gd name="T11" fmla="*/ 607 h 1939865"/>
                <a:gd name="T12" fmla="*/ 2870 w 6706310"/>
                <a:gd name="T13" fmla="*/ 988 h 1939865"/>
                <a:gd name="T14" fmla="*/ 2869 w 6706310"/>
                <a:gd name="T15" fmla="*/ 988 h 1939865"/>
                <a:gd name="T16" fmla="*/ 2869 w 6706310"/>
                <a:gd name="T17" fmla="*/ 988 h 1939865"/>
                <a:gd name="T18" fmla="*/ 116 w 6706310"/>
                <a:gd name="T19" fmla="*/ 988 h 1939865"/>
                <a:gd name="T20" fmla="*/ 0 w 6706310"/>
                <a:gd name="T21" fmla="*/ 870 h 1939865"/>
                <a:gd name="T22" fmla="*/ 0 w 6706310"/>
                <a:gd name="T23" fmla="*/ 117 h 1939865"/>
                <a:gd name="T24" fmla="*/ 116 w 6706310"/>
                <a:gd name="T25" fmla="*/ 0 h 19398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06310"/>
                <a:gd name="T40" fmla="*/ 0 h 1939865"/>
                <a:gd name="T41" fmla="*/ 6706310 w 6706310"/>
                <a:gd name="T42" fmla="*/ 1939865 h 19398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06310" h="1939865">
                  <a:moveTo>
                    <a:pt x="230534" y="0"/>
                  </a:moveTo>
                  <a:lnTo>
                    <a:pt x="5434515" y="0"/>
                  </a:lnTo>
                  <a:lnTo>
                    <a:pt x="5424892" y="58377"/>
                  </a:lnTo>
                  <a:cubicBezTo>
                    <a:pt x="5398086" y="343808"/>
                    <a:pt x="5711845" y="362343"/>
                    <a:pt x="5986512" y="476986"/>
                  </a:cubicBezTo>
                  <a:lnTo>
                    <a:pt x="6083281" y="504925"/>
                  </a:lnTo>
                  <a:cubicBezTo>
                    <a:pt x="6449409" y="618298"/>
                    <a:pt x="6706310" y="883711"/>
                    <a:pt x="6706310" y="1193051"/>
                  </a:cubicBezTo>
                  <a:cubicBezTo>
                    <a:pt x="6706310" y="1605505"/>
                    <a:pt x="6249597" y="1939865"/>
                    <a:pt x="5686214" y="1939865"/>
                  </a:cubicBezTo>
                  <a:lnTo>
                    <a:pt x="5683351" y="1939759"/>
                  </a:lnTo>
                  <a:lnTo>
                    <a:pt x="5683351" y="1939865"/>
                  </a:lnTo>
                  <a:lnTo>
                    <a:pt x="230534" y="1939865"/>
                  </a:lnTo>
                  <a:cubicBezTo>
                    <a:pt x="103214" y="1939865"/>
                    <a:pt x="0" y="1836651"/>
                    <a:pt x="0" y="1709331"/>
                  </a:cubicBezTo>
                  <a:lnTo>
                    <a:pt x="0" y="230534"/>
                  </a:lnTo>
                  <a:cubicBezTo>
                    <a:pt x="0" y="103214"/>
                    <a:pt x="103214" y="0"/>
                    <a:pt x="230534" y="0"/>
                  </a:cubicBezTo>
                  <a:close/>
                </a:path>
              </a:pathLst>
            </a:custGeom>
            <a:solidFill>
              <a:srgbClr val="FDBC21"/>
            </a:solidFill>
            <a:ln>
              <a:noFill/>
            </a:ln>
            <a:extLst>
              <a:ext uri="{91240B29-F687-4F45-9708-019B960494DF}">
                <a14:hiddenLine xmlns:a14="http://schemas.microsoft.com/office/drawing/2010/main" w="9525">
                  <a:solidFill>
                    <a:srgbClr val="000000"/>
                  </a:solidFill>
                  <a:miter lim="800000"/>
                  <a:headEnd/>
                  <a:tailEnd/>
                </a14:hiddenLine>
              </a:ext>
            </a:extLst>
          </p:spPr>
          <p:txBody>
            <a:bodyPr rIns="396833" anchor="ctr"/>
            <a:lstStyle/>
            <a:p>
              <a:pPr algn="just">
                <a:lnSpc>
                  <a:spcPct val="130000"/>
                </a:lnSpc>
              </a:pPr>
              <a:r>
                <a:rPr lang="zh-CN" altLang="en-US">
                  <a:ea typeface="微软雅黑" panose="020B0503020204020204" pitchFamily="34" charset="-122"/>
                </a:rPr>
                <a:t>基础设施</a:t>
              </a:r>
              <a:endParaRPr lang="da-DK" altLang="zh-CN">
                <a:ea typeface="微软雅黑" panose="020B0503020204020204" pitchFamily="34" charset="-122"/>
              </a:endParaRPr>
            </a:p>
          </p:txBody>
        </p:sp>
        <p:sp>
          <p:nvSpPr>
            <p:cNvPr id="17" name="MH_Other_3"/>
            <p:cNvSpPr>
              <a:spLocks noChangeArrowheads="1"/>
            </p:cNvSpPr>
            <p:nvPr>
              <p:custDataLst>
                <p:tags r:id="rId23"/>
              </p:custDataLst>
            </p:nvPr>
          </p:nvSpPr>
          <p:spPr bwMode="auto">
            <a:xfrm>
              <a:off x="8617116" y="1963646"/>
              <a:ext cx="888962" cy="971208"/>
            </a:xfrm>
            <a:custGeom>
              <a:avLst/>
              <a:gdLst>
                <a:gd name="T0" fmla="*/ 543988 w 2265576"/>
                <a:gd name="T1" fmla="*/ 43 h 2479289"/>
                <a:gd name="T2" fmla="*/ 878177 w 2265576"/>
                <a:gd name="T3" fmla="*/ 400910 h 2479289"/>
                <a:gd name="T4" fmla="*/ 479315 w 2265576"/>
                <a:gd name="T5" fmla="*/ 971208 h 2479289"/>
                <a:gd name="T6" fmla="*/ 485435 w 2265576"/>
                <a:gd name="T7" fmla="*/ 958986 h 2479289"/>
                <a:gd name="T8" fmla="*/ 503430 w 2265576"/>
                <a:gd name="T9" fmla="*/ 871991 h 2479289"/>
                <a:gd name="T10" fmla="*/ 258967 w 2265576"/>
                <a:gd name="T11" fmla="*/ 602433 h 2479289"/>
                <a:gd name="T12" fmla="*/ 220997 w 2265576"/>
                <a:gd name="T13" fmla="*/ 591488 h 2479289"/>
                <a:gd name="T14" fmla="*/ 4560 w 2265576"/>
                <a:gd name="T15" fmla="*/ 403708 h 2479289"/>
                <a:gd name="T16" fmla="*/ 429689 w 2265576"/>
                <a:gd name="T17" fmla="*/ 12864 h 2479289"/>
                <a:gd name="T18" fmla="*/ 543988 w 2265576"/>
                <a:gd name="T19" fmla="*/ 43 h 247928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5576" h="2479289">
                  <a:moveTo>
                    <a:pt x="1386389" y="110"/>
                  </a:moveTo>
                  <a:cubicBezTo>
                    <a:pt x="1843438" y="6155"/>
                    <a:pt x="2395774" y="262753"/>
                    <a:pt x="2238090" y="1023438"/>
                  </a:cubicBezTo>
                  <a:lnTo>
                    <a:pt x="1221565" y="2479289"/>
                  </a:lnTo>
                  <a:lnTo>
                    <a:pt x="1237163" y="2448090"/>
                  </a:lnTo>
                  <a:cubicBezTo>
                    <a:pt x="1266968" y="2377935"/>
                    <a:pt x="1283024" y="2303345"/>
                    <a:pt x="1283024" y="2226010"/>
                  </a:cubicBezTo>
                  <a:cubicBezTo>
                    <a:pt x="1283024" y="1916670"/>
                    <a:pt x="1026123" y="1651257"/>
                    <a:pt x="659995" y="1537884"/>
                  </a:cubicBezTo>
                  <a:lnTo>
                    <a:pt x="563226" y="1509944"/>
                  </a:lnTo>
                  <a:cubicBezTo>
                    <a:pt x="270248" y="1387658"/>
                    <a:pt x="-67209" y="1374722"/>
                    <a:pt x="11621" y="1030582"/>
                  </a:cubicBezTo>
                  <a:lnTo>
                    <a:pt x="1095090" y="32838"/>
                  </a:lnTo>
                  <a:cubicBezTo>
                    <a:pt x="1180517" y="10663"/>
                    <a:pt x="1280916" y="-1285"/>
                    <a:pt x="1386389" y="110"/>
                  </a:cubicBezTo>
                  <a:close/>
                </a:path>
              </a:pathLst>
            </a:custGeom>
            <a:gradFill rotWithShape="1">
              <a:gsLst>
                <a:gs pos="0">
                  <a:srgbClr val="D9D9D9"/>
                </a:gs>
                <a:gs pos="34000">
                  <a:srgbClr val="FFFFFF"/>
                </a:gs>
                <a:gs pos="63000">
                  <a:srgbClr val="D9D9D9"/>
                </a:gs>
                <a:gs pos="100000">
                  <a:srgbClr val="979A9C"/>
                </a:gs>
              </a:gsLst>
              <a:lin ang="2700000" scaled="1"/>
            </a:gra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18" name="组合 1"/>
          <p:cNvGrpSpPr/>
          <p:nvPr/>
        </p:nvGrpSpPr>
        <p:grpSpPr bwMode="auto">
          <a:xfrm>
            <a:off x="10267950" y="1755775"/>
            <a:ext cx="2278063" cy="1165225"/>
            <a:chOff x="6492708" y="3879813"/>
            <a:chExt cx="3666091" cy="1165450"/>
          </a:xfrm>
        </p:grpSpPr>
        <p:sp>
          <p:nvSpPr>
            <p:cNvPr id="19" name="MH_SubTitle_4"/>
            <p:cNvSpPr/>
            <p:nvPr>
              <p:custDataLst>
                <p:tags r:id="rId18"/>
              </p:custDataLst>
            </p:nvPr>
          </p:nvSpPr>
          <p:spPr>
            <a:xfrm flipH="1">
              <a:off x="8735793" y="4286291"/>
              <a:ext cx="1423006" cy="758972"/>
            </a:xfrm>
            <a:custGeom>
              <a:avLst/>
              <a:gdLst>
                <a:gd name="connsiteX0" fmla="*/ 3629334 w 3629334"/>
                <a:gd name="connsiteY0" fmla="*/ 0 h 1939865"/>
                <a:gd name="connsiteX1" fmla="*/ 230534 w 3629334"/>
                <a:gd name="connsiteY1" fmla="*/ 0 h 1939865"/>
                <a:gd name="connsiteX2" fmla="*/ 0 w 3629334"/>
                <a:gd name="connsiteY2" fmla="*/ 230534 h 1939865"/>
                <a:gd name="connsiteX3" fmla="*/ 0 w 3629334"/>
                <a:gd name="connsiteY3" fmla="*/ 1709331 h 1939865"/>
                <a:gd name="connsiteX4" fmla="*/ 230534 w 3629334"/>
                <a:gd name="connsiteY4" fmla="*/ 1939865 h 1939865"/>
                <a:gd name="connsiteX5" fmla="*/ 3629334 w 3629334"/>
                <a:gd name="connsiteY5" fmla="*/ 1939865 h 193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29334" h="1939865">
                  <a:moveTo>
                    <a:pt x="3629334" y="0"/>
                  </a:moveTo>
                  <a:lnTo>
                    <a:pt x="230534" y="0"/>
                  </a:lnTo>
                  <a:cubicBezTo>
                    <a:pt x="103214" y="0"/>
                    <a:pt x="0" y="103214"/>
                    <a:pt x="0" y="230534"/>
                  </a:cubicBezTo>
                  <a:lnTo>
                    <a:pt x="0" y="1709331"/>
                  </a:lnTo>
                  <a:cubicBezTo>
                    <a:pt x="0" y="1836651"/>
                    <a:pt x="103214" y="1939865"/>
                    <a:pt x="230534" y="1939865"/>
                  </a:cubicBezTo>
                  <a:lnTo>
                    <a:pt x="3629334" y="1939865"/>
                  </a:lnTo>
                  <a:close/>
                </a:path>
              </a:pathLst>
            </a:custGeom>
            <a:gradFill flip="none" rotWithShape="1">
              <a:gsLst>
                <a:gs pos="0">
                  <a:srgbClr val="D9D9D9"/>
                </a:gs>
                <a:gs pos="40000">
                  <a:srgbClr val="FFFFFF"/>
                </a:gs>
                <a:gs pos="100000">
                  <a:srgbClr val="979A9C"/>
                </a:gs>
              </a:gsLst>
              <a:lin ang="19200000" scaled="0"/>
              <a:tileRect/>
            </a:gradFill>
          </p:spPr>
          <p:txBody>
            <a:bodyPr lIns="634933" rIns="79367" anchor="ctr">
              <a:normAutofit/>
            </a:bodyPr>
            <a:lstStyle/>
            <a:p>
              <a:pPr algn="ctr" fontAlgn="auto">
                <a:spcBef>
                  <a:spcPts val="0"/>
                </a:spcBef>
                <a:spcAft>
                  <a:spcPts val="0"/>
                </a:spcAft>
                <a:buFontTx/>
                <a:buNone/>
                <a:defRPr/>
              </a:pPr>
              <a:endParaRPr lang="zh-CN" altLang="en-US" sz="1545" b="1" dirty="0" err="1">
                <a:latin typeface="Arial" panose="020B0604020202020204" pitchFamily="34" charset="0"/>
                <a:ea typeface="微软雅黑" panose="020B0503020204020204" pitchFamily="34" charset="-122"/>
              </a:endParaRPr>
            </a:p>
          </p:txBody>
        </p:sp>
        <p:sp>
          <p:nvSpPr>
            <p:cNvPr id="20" name="MH_Text_4"/>
            <p:cNvSpPr>
              <a:spLocks noChangeArrowheads="1"/>
            </p:cNvSpPr>
            <p:nvPr>
              <p:custDataLst>
                <p:tags r:id="rId19"/>
              </p:custDataLst>
            </p:nvPr>
          </p:nvSpPr>
          <p:spPr bwMode="auto">
            <a:xfrm>
              <a:off x="6492708" y="4285796"/>
              <a:ext cx="2628387" cy="759467"/>
            </a:xfrm>
            <a:custGeom>
              <a:avLst/>
              <a:gdLst>
                <a:gd name="T0" fmla="*/ 116 w 6706310"/>
                <a:gd name="T1" fmla="*/ 0 h 1939865"/>
                <a:gd name="T2" fmla="*/ 2743 w 6706310"/>
                <a:gd name="T3" fmla="*/ 0 h 1939865"/>
                <a:gd name="T4" fmla="*/ 2739 w 6706310"/>
                <a:gd name="T5" fmla="*/ 29 h 1939865"/>
                <a:gd name="T6" fmla="*/ 3022 w 6706310"/>
                <a:gd name="T7" fmla="*/ 239 h 1939865"/>
                <a:gd name="T8" fmla="*/ 3071 w 6706310"/>
                <a:gd name="T9" fmla="*/ 253 h 1939865"/>
                <a:gd name="T10" fmla="*/ 3385 w 6706310"/>
                <a:gd name="T11" fmla="*/ 598 h 1939865"/>
                <a:gd name="T12" fmla="*/ 2870 w 6706310"/>
                <a:gd name="T13" fmla="*/ 972 h 1939865"/>
                <a:gd name="T14" fmla="*/ 2869 w 6706310"/>
                <a:gd name="T15" fmla="*/ 972 h 1939865"/>
                <a:gd name="T16" fmla="*/ 2869 w 6706310"/>
                <a:gd name="T17" fmla="*/ 972 h 1939865"/>
                <a:gd name="T18" fmla="*/ 116 w 6706310"/>
                <a:gd name="T19" fmla="*/ 972 h 1939865"/>
                <a:gd name="T20" fmla="*/ 0 w 6706310"/>
                <a:gd name="T21" fmla="*/ 857 h 1939865"/>
                <a:gd name="T22" fmla="*/ 0 w 6706310"/>
                <a:gd name="T23" fmla="*/ 115 h 1939865"/>
                <a:gd name="T24" fmla="*/ 116 w 6706310"/>
                <a:gd name="T25" fmla="*/ 0 h 19398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06310"/>
                <a:gd name="T40" fmla="*/ 0 h 1939865"/>
                <a:gd name="T41" fmla="*/ 6706310 w 6706310"/>
                <a:gd name="T42" fmla="*/ 1939865 h 19398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06310" h="1939865">
                  <a:moveTo>
                    <a:pt x="230534" y="0"/>
                  </a:moveTo>
                  <a:lnTo>
                    <a:pt x="5434515" y="0"/>
                  </a:lnTo>
                  <a:lnTo>
                    <a:pt x="5424892" y="58377"/>
                  </a:lnTo>
                  <a:cubicBezTo>
                    <a:pt x="5398086" y="343808"/>
                    <a:pt x="5711845" y="362343"/>
                    <a:pt x="5986512" y="476986"/>
                  </a:cubicBezTo>
                  <a:lnTo>
                    <a:pt x="6083281" y="504925"/>
                  </a:lnTo>
                  <a:cubicBezTo>
                    <a:pt x="6449409" y="618298"/>
                    <a:pt x="6706310" y="883711"/>
                    <a:pt x="6706310" y="1193051"/>
                  </a:cubicBezTo>
                  <a:cubicBezTo>
                    <a:pt x="6706310" y="1605505"/>
                    <a:pt x="6249597" y="1939865"/>
                    <a:pt x="5686214" y="1939865"/>
                  </a:cubicBezTo>
                  <a:lnTo>
                    <a:pt x="5683351" y="1939759"/>
                  </a:lnTo>
                  <a:lnTo>
                    <a:pt x="5683351" y="1939865"/>
                  </a:lnTo>
                  <a:lnTo>
                    <a:pt x="230534" y="1939865"/>
                  </a:lnTo>
                  <a:cubicBezTo>
                    <a:pt x="103214" y="1939865"/>
                    <a:pt x="0" y="1836651"/>
                    <a:pt x="0" y="1709331"/>
                  </a:cubicBezTo>
                  <a:lnTo>
                    <a:pt x="0" y="230534"/>
                  </a:lnTo>
                  <a:cubicBezTo>
                    <a:pt x="0" y="103214"/>
                    <a:pt x="103214" y="0"/>
                    <a:pt x="230534" y="0"/>
                  </a:cubicBezTo>
                  <a:close/>
                </a:path>
              </a:pathLst>
            </a:custGeom>
            <a:solidFill>
              <a:srgbClr val="35B0E1"/>
            </a:solidFill>
            <a:ln>
              <a:noFill/>
            </a:ln>
            <a:extLst>
              <a:ext uri="{91240B29-F687-4F45-9708-019B960494DF}">
                <a14:hiddenLine xmlns:a14="http://schemas.microsoft.com/office/drawing/2010/main" w="9525">
                  <a:solidFill>
                    <a:srgbClr val="000000"/>
                  </a:solidFill>
                  <a:miter lim="800000"/>
                  <a:headEnd/>
                  <a:tailEnd/>
                </a14:hiddenLine>
              </a:ext>
            </a:extLst>
          </p:spPr>
          <p:txBody>
            <a:bodyPr rIns="396833" anchor="ctr"/>
            <a:lstStyle/>
            <a:p>
              <a:pPr algn="just">
                <a:lnSpc>
                  <a:spcPct val="130000"/>
                </a:lnSpc>
              </a:pPr>
              <a:r>
                <a:rPr lang="zh-CN" altLang="en-US">
                  <a:ea typeface="微软雅黑" panose="020B0503020204020204" pitchFamily="34" charset="-122"/>
                </a:rPr>
                <a:t>防控手段</a:t>
              </a:r>
              <a:endParaRPr lang="da-DK" altLang="zh-CN">
                <a:ea typeface="微软雅黑" panose="020B0503020204020204" pitchFamily="34" charset="-122"/>
              </a:endParaRPr>
            </a:p>
          </p:txBody>
        </p:sp>
        <p:sp>
          <p:nvSpPr>
            <p:cNvPr id="21" name="MH_Other_4"/>
            <p:cNvSpPr>
              <a:spLocks noChangeArrowheads="1"/>
            </p:cNvSpPr>
            <p:nvPr>
              <p:custDataLst>
                <p:tags r:id="rId20"/>
              </p:custDataLst>
            </p:nvPr>
          </p:nvSpPr>
          <p:spPr bwMode="auto">
            <a:xfrm>
              <a:off x="8617116" y="3879813"/>
              <a:ext cx="888962" cy="971209"/>
            </a:xfrm>
            <a:custGeom>
              <a:avLst/>
              <a:gdLst>
                <a:gd name="T0" fmla="*/ 543988 w 2265576"/>
                <a:gd name="T1" fmla="*/ 43 h 2479289"/>
                <a:gd name="T2" fmla="*/ 878177 w 2265576"/>
                <a:gd name="T3" fmla="*/ 400910 h 2479289"/>
                <a:gd name="T4" fmla="*/ 479315 w 2265576"/>
                <a:gd name="T5" fmla="*/ 971209 h 2479289"/>
                <a:gd name="T6" fmla="*/ 485435 w 2265576"/>
                <a:gd name="T7" fmla="*/ 958987 h 2479289"/>
                <a:gd name="T8" fmla="*/ 503430 w 2265576"/>
                <a:gd name="T9" fmla="*/ 871992 h 2479289"/>
                <a:gd name="T10" fmla="*/ 258967 w 2265576"/>
                <a:gd name="T11" fmla="*/ 602434 h 2479289"/>
                <a:gd name="T12" fmla="*/ 220997 w 2265576"/>
                <a:gd name="T13" fmla="*/ 591489 h 2479289"/>
                <a:gd name="T14" fmla="*/ 4560 w 2265576"/>
                <a:gd name="T15" fmla="*/ 403709 h 2479289"/>
                <a:gd name="T16" fmla="*/ 429689 w 2265576"/>
                <a:gd name="T17" fmla="*/ 12864 h 2479289"/>
                <a:gd name="T18" fmla="*/ 543988 w 2265576"/>
                <a:gd name="T19" fmla="*/ 43 h 247928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65576" h="2479289">
                  <a:moveTo>
                    <a:pt x="1386389" y="110"/>
                  </a:moveTo>
                  <a:cubicBezTo>
                    <a:pt x="1843438" y="6155"/>
                    <a:pt x="2395774" y="262753"/>
                    <a:pt x="2238090" y="1023438"/>
                  </a:cubicBezTo>
                  <a:lnTo>
                    <a:pt x="1221565" y="2479289"/>
                  </a:lnTo>
                  <a:lnTo>
                    <a:pt x="1237163" y="2448090"/>
                  </a:lnTo>
                  <a:cubicBezTo>
                    <a:pt x="1266968" y="2377935"/>
                    <a:pt x="1283024" y="2303345"/>
                    <a:pt x="1283024" y="2226010"/>
                  </a:cubicBezTo>
                  <a:cubicBezTo>
                    <a:pt x="1283024" y="1916670"/>
                    <a:pt x="1026123" y="1651257"/>
                    <a:pt x="659995" y="1537884"/>
                  </a:cubicBezTo>
                  <a:lnTo>
                    <a:pt x="563226" y="1509944"/>
                  </a:lnTo>
                  <a:cubicBezTo>
                    <a:pt x="270248" y="1387658"/>
                    <a:pt x="-67209" y="1374722"/>
                    <a:pt x="11621" y="1030582"/>
                  </a:cubicBezTo>
                  <a:lnTo>
                    <a:pt x="1095090" y="32838"/>
                  </a:lnTo>
                  <a:cubicBezTo>
                    <a:pt x="1180517" y="10663"/>
                    <a:pt x="1280916" y="-1285"/>
                    <a:pt x="1386389" y="110"/>
                  </a:cubicBezTo>
                  <a:close/>
                </a:path>
              </a:pathLst>
            </a:custGeom>
            <a:gradFill rotWithShape="1">
              <a:gsLst>
                <a:gs pos="0">
                  <a:srgbClr val="D9D9D9"/>
                </a:gs>
                <a:gs pos="34000">
                  <a:srgbClr val="FFFFFF"/>
                </a:gs>
                <a:gs pos="63000">
                  <a:srgbClr val="D9D9D9"/>
                </a:gs>
                <a:gs pos="100000">
                  <a:srgbClr val="979A9C"/>
                </a:gs>
              </a:gsLst>
              <a:lin ang="2700000" scaled="1"/>
            </a:gra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22" name="组合 23"/>
          <p:cNvGrpSpPr/>
          <p:nvPr/>
        </p:nvGrpSpPr>
        <p:grpSpPr bwMode="auto">
          <a:xfrm>
            <a:off x="3732213" y="4616450"/>
            <a:ext cx="2579687" cy="838200"/>
            <a:chOff x="3136042" y="2738632"/>
            <a:chExt cx="3099117" cy="1079704"/>
          </a:xfrm>
        </p:grpSpPr>
        <p:sp>
          <p:nvSpPr>
            <p:cNvPr id="23" name="MH_Other_1"/>
            <p:cNvSpPr/>
            <p:nvPr>
              <p:custDataLst>
                <p:tags r:id="rId15"/>
              </p:custDataLst>
            </p:nvPr>
          </p:nvSpPr>
          <p:spPr>
            <a:xfrm>
              <a:off x="3136042" y="2738632"/>
              <a:ext cx="3099117" cy="928382"/>
            </a:xfrm>
            <a:custGeom>
              <a:avLst/>
              <a:gdLst>
                <a:gd name="connsiteX0" fmla="*/ 0 w 3302000"/>
                <a:gd name="connsiteY0" fmla="*/ 304800 h 990600"/>
                <a:gd name="connsiteX1" fmla="*/ 397933 w 3302000"/>
                <a:gd name="connsiteY1" fmla="*/ 922867 h 990600"/>
                <a:gd name="connsiteX2" fmla="*/ 3090333 w 3302000"/>
                <a:gd name="connsiteY2" fmla="*/ 990600 h 990600"/>
                <a:gd name="connsiteX3" fmla="*/ 3302000 w 3302000"/>
                <a:gd name="connsiteY3" fmla="*/ 0 h 990600"/>
                <a:gd name="connsiteX4" fmla="*/ 0 w 3302000"/>
                <a:gd name="connsiteY4" fmla="*/ 30480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0" h="990600">
                  <a:moveTo>
                    <a:pt x="0" y="304800"/>
                  </a:moveTo>
                  <a:lnTo>
                    <a:pt x="397933" y="922867"/>
                  </a:lnTo>
                  <a:lnTo>
                    <a:pt x="3090333" y="990600"/>
                  </a:lnTo>
                  <a:lnTo>
                    <a:pt x="3302000" y="0"/>
                  </a:lnTo>
                  <a:lnTo>
                    <a:pt x="0" y="304800"/>
                  </a:lnTo>
                  <a:close/>
                </a:path>
              </a:pathLst>
            </a:custGeom>
            <a:solidFill>
              <a:srgbClr val="F66F4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fontAlgn="auto">
                <a:spcBef>
                  <a:spcPts val="0"/>
                </a:spcBef>
                <a:spcAft>
                  <a:spcPts val="0"/>
                </a:spcAft>
                <a:buFontTx/>
                <a:buNone/>
                <a:defRPr/>
              </a:pPr>
              <a:endParaRPr lang="zh-CN" altLang="en-US" sz="1545">
                <a:latin typeface="Arial" panose="020B0604020202020204" pitchFamily="34" charset="0"/>
                <a:ea typeface="微软雅黑" panose="020B0503020204020204" pitchFamily="34" charset="-122"/>
              </a:endParaRPr>
            </a:p>
          </p:txBody>
        </p:sp>
        <p:sp>
          <p:nvSpPr>
            <p:cNvPr id="24" name="MH_Other_2"/>
            <p:cNvSpPr/>
            <p:nvPr>
              <p:custDataLst>
                <p:tags r:id="rId16"/>
              </p:custDataLst>
            </p:nvPr>
          </p:nvSpPr>
          <p:spPr>
            <a:xfrm>
              <a:off x="3399229" y="2914493"/>
              <a:ext cx="2660473" cy="903843"/>
            </a:xfrm>
            <a:custGeom>
              <a:avLst/>
              <a:gdLst>
                <a:gd name="connsiteX0" fmla="*/ 0 w 2836333"/>
                <a:gd name="connsiteY0" fmla="*/ 0 h 965200"/>
                <a:gd name="connsiteX1" fmla="*/ 245533 w 2836333"/>
                <a:gd name="connsiteY1" fmla="*/ 685800 h 965200"/>
                <a:gd name="connsiteX2" fmla="*/ 2658533 w 2836333"/>
                <a:gd name="connsiteY2" fmla="*/ 965200 h 965200"/>
                <a:gd name="connsiteX3" fmla="*/ 2836333 w 2836333"/>
                <a:gd name="connsiteY3" fmla="*/ 101600 h 965200"/>
                <a:gd name="connsiteX4" fmla="*/ 0 w 2836333"/>
                <a:gd name="connsiteY4" fmla="*/ 0 h 96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6333" h="965200">
                  <a:moveTo>
                    <a:pt x="0" y="0"/>
                  </a:moveTo>
                  <a:lnTo>
                    <a:pt x="245533" y="685800"/>
                  </a:lnTo>
                  <a:lnTo>
                    <a:pt x="2658533" y="965200"/>
                  </a:lnTo>
                  <a:lnTo>
                    <a:pt x="2836333" y="101600"/>
                  </a:lnTo>
                  <a:lnTo>
                    <a:pt x="0" y="0"/>
                  </a:lnTo>
                  <a:close/>
                </a:path>
              </a:pathLst>
            </a:custGeom>
            <a:solidFill>
              <a:srgbClr val="FEFFFF"/>
            </a:solidFill>
            <a:ln w="317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fontAlgn="auto">
                <a:spcBef>
                  <a:spcPts val="0"/>
                </a:spcBef>
                <a:spcAft>
                  <a:spcPts val="0"/>
                </a:spcAft>
                <a:buFontTx/>
                <a:buNone/>
                <a:defRPr/>
              </a:pPr>
              <a:endParaRPr lang="zh-CN" altLang="en-US" sz="1545">
                <a:latin typeface="Arial" panose="020B0604020202020204" pitchFamily="34" charset="0"/>
                <a:ea typeface="微软雅黑" panose="020B0503020204020204" pitchFamily="34" charset="-122"/>
              </a:endParaRPr>
            </a:p>
          </p:txBody>
        </p:sp>
        <p:sp>
          <p:nvSpPr>
            <p:cNvPr id="25" name="MH_SubTitle_1"/>
            <p:cNvSpPr txBox="1">
              <a:spLocks noChangeArrowheads="1"/>
            </p:cNvSpPr>
            <p:nvPr>
              <p:custDataLst>
                <p:tags r:id="rId17"/>
              </p:custDataLst>
            </p:nvPr>
          </p:nvSpPr>
          <p:spPr bwMode="auto">
            <a:xfrm>
              <a:off x="3576593" y="2961526"/>
              <a:ext cx="2380122" cy="682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buFontTx/>
                <a:buNone/>
                <a:defRPr/>
              </a:pPr>
              <a:r>
                <a:rPr lang="zh-CN" altLang="en-US" sz="1765" dirty="0">
                  <a:solidFill>
                    <a:srgbClr val="F66F4E"/>
                  </a:solidFill>
                  <a:latin typeface="Arial" panose="020B0604020202020204" pitchFamily="34" charset="0"/>
                  <a:ea typeface="微软雅黑" panose="020B0503020204020204" pitchFamily="34" charset="-122"/>
                </a:rPr>
                <a:t>安全生产体制机制</a:t>
              </a:r>
              <a:endParaRPr lang="en-US" altLang="zh-CN" sz="1765" dirty="0">
                <a:solidFill>
                  <a:srgbClr val="F66F4E"/>
                </a:solidFill>
                <a:latin typeface="Arial" panose="020B0604020202020204" pitchFamily="34" charset="0"/>
                <a:ea typeface="微软雅黑" panose="020B0503020204020204" pitchFamily="34" charset="-122"/>
              </a:endParaRPr>
            </a:p>
          </p:txBody>
        </p:sp>
      </p:grpSp>
      <p:grpSp>
        <p:nvGrpSpPr>
          <p:cNvPr id="26" name="组合 27"/>
          <p:cNvGrpSpPr/>
          <p:nvPr/>
        </p:nvGrpSpPr>
        <p:grpSpPr bwMode="auto">
          <a:xfrm>
            <a:off x="2503488" y="5821363"/>
            <a:ext cx="1819275" cy="838200"/>
            <a:chOff x="7654347" y="2738632"/>
            <a:chExt cx="3097367" cy="1079704"/>
          </a:xfrm>
        </p:grpSpPr>
        <p:sp>
          <p:nvSpPr>
            <p:cNvPr id="27" name="MH_Other_4"/>
            <p:cNvSpPr/>
            <p:nvPr>
              <p:custDataLst>
                <p:tags r:id="rId12"/>
              </p:custDataLst>
            </p:nvPr>
          </p:nvSpPr>
          <p:spPr>
            <a:xfrm>
              <a:off x="7654347" y="2738632"/>
              <a:ext cx="3097367" cy="928382"/>
            </a:xfrm>
            <a:custGeom>
              <a:avLst/>
              <a:gdLst>
                <a:gd name="connsiteX0" fmla="*/ 0 w 3302000"/>
                <a:gd name="connsiteY0" fmla="*/ 304800 h 990600"/>
                <a:gd name="connsiteX1" fmla="*/ 397933 w 3302000"/>
                <a:gd name="connsiteY1" fmla="*/ 922867 h 990600"/>
                <a:gd name="connsiteX2" fmla="*/ 3090333 w 3302000"/>
                <a:gd name="connsiteY2" fmla="*/ 990600 h 990600"/>
                <a:gd name="connsiteX3" fmla="*/ 3302000 w 3302000"/>
                <a:gd name="connsiteY3" fmla="*/ 0 h 990600"/>
                <a:gd name="connsiteX4" fmla="*/ 0 w 3302000"/>
                <a:gd name="connsiteY4" fmla="*/ 30480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0" h="990600">
                  <a:moveTo>
                    <a:pt x="0" y="304800"/>
                  </a:moveTo>
                  <a:lnTo>
                    <a:pt x="397933" y="922867"/>
                  </a:lnTo>
                  <a:lnTo>
                    <a:pt x="3090333" y="990600"/>
                  </a:lnTo>
                  <a:lnTo>
                    <a:pt x="3302000" y="0"/>
                  </a:lnTo>
                  <a:lnTo>
                    <a:pt x="0" y="304800"/>
                  </a:lnTo>
                  <a:close/>
                </a:path>
              </a:pathLst>
            </a:custGeom>
            <a:solidFill>
              <a:srgbClr val="FEC32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fontAlgn="auto">
                <a:spcBef>
                  <a:spcPts val="0"/>
                </a:spcBef>
                <a:spcAft>
                  <a:spcPts val="0"/>
                </a:spcAft>
                <a:buFontTx/>
                <a:buNone/>
                <a:defRPr/>
              </a:pPr>
              <a:endParaRPr lang="zh-CN" altLang="en-US" sz="1545">
                <a:latin typeface="Arial" panose="020B0604020202020204" pitchFamily="34" charset="0"/>
                <a:ea typeface="微软雅黑" panose="020B0503020204020204" pitchFamily="34" charset="-122"/>
              </a:endParaRPr>
            </a:p>
          </p:txBody>
        </p:sp>
        <p:sp>
          <p:nvSpPr>
            <p:cNvPr id="28" name="MH_Other_5"/>
            <p:cNvSpPr/>
            <p:nvPr>
              <p:custDataLst>
                <p:tags r:id="rId13"/>
              </p:custDataLst>
            </p:nvPr>
          </p:nvSpPr>
          <p:spPr>
            <a:xfrm>
              <a:off x="7916514" y="2914493"/>
              <a:ext cx="2659519" cy="903843"/>
            </a:xfrm>
            <a:custGeom>
              <a:avLst/>
              <a:gdLst>
                <a:gd name="connsiteX0" fmla="*/ 0 w 2836333"/>
                <a:gd name="connsiteY0" fmla="*/ 0 h 965200"/>
                <a:gd name="connsiteX1" fmla="*/ 245533 w 2836333"/>
                <a:gd name="connsiteY1" fmla="*/ 685800 h 965200"/>
                <a:gd name="connsiteX2" fmla="*/ 2658533 w 2836333"/>
                <a:gd name="connsiteY2" fmla="*/ 965200 h 965200"/>
                <a:gd name="connsiteX3" fmla="*/ 2836333 w 2836333"/>
                <a:gd name="connsiteY3" fmla="*/ 101600 h 965200"/>
                <a:gd name="connsiteX4" fmla="*/ 0 w 2836333"/>
                <a:gd name="connsiteY4" fmla="*/ 0 h 96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6333" h="965200">
                  <a:moveTo>
                    <a:pt x="0" y="0"/>
                  </a:moveTo>
                  <a:lnTo>
                    <a:pt x="245533" y="685800"/>
                  </a:lnTo>
                  <a:lnTo>
                    <a:pt x="2658533" y="965200"/>
                  </a:lnTo>
                  <a:lnTo>
                    <a:pt x="2836333" y="101600"/>
                  </a:lnTo>
                  <a:lnTo>
                    <a:pt x="0" y="0"/>
                  </a:lnTo>
                  <a:close/>
                </a:path>
              </a:pathLst>
            </a:custGeom>
            <a:solidFill>
              <a:srgbClr val="FEFFFF"/>
            </a:solidFill>
            <a:ln w="317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fontAlgn="auto">
                <a:spcBef>
                  <a:spcPts val="0"/>
                </a:spcBef>
                <a:spcAft>
                  <a:spcPts val="0"/>
                </a:spcAft>
                <a:buFontTx/>
                <a:buNone/>
                <a:defRPr/>
              </a:pPr>
              <a:endParaRPr lang="zh-CN" altLang="en-US" sz="1545">
                <a:latin typeface="Arial" panose="020B0604020202020204" pitchFamily="34" charset="0"/>
                <a:ea typeface="微软雅黑" panose="020B0503020204020204" pitchFamily="34" charset="-122"/>
              </a:endParaRPr>
            </a:p>
          </p:txBody>
        </p:sp>
        <p:sp>
          <p:nvSpPr>
            <p:cNvPr id="29" name="MH_SubTitle_2"/>
            <p:cNvSpPr txBox="1">
              <a:spLocks noChangeArrowheads="1"/>
            </p:cNvSpPr>
            <p:nvPr>
              <p:custDataLst>
                <p:tags r:id="rId14"/>
              </p:custDataLst>
            </p:nvPr>
          </p:nvSpPr>
          <p:spPr bwMode="auto">
            <a:xfrm>
              <a:off x="8094897" y="2961525"/>
              <a:ext cx="2378432" cy="682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buFontTx/>
                <a:buNone/>
                <a:defRPr/>
              </a:pPr>
              <a:r>
                <a:rPr lang="zh-CN" altLang="en-US" sz="1765" dirty="0">
                  <a:solidFill>
                    <a:srgbClr val="E9A701"/>
                  </a:solidFill>
                  <a:latin typeface="Arial" panose="020B0604020202020204" pitchFamily="34" charset="0"/>
                  <a:ea typeface="微软雅黑" panose="020B0503020204020204" pitchFamily="34" charset="-122"/>
                </a:rPr>
                <a:t>制度建设</a:t>
              </a:r>
              <a:endParaRPr lang="en-US" altLang="zh-CN" sz="1765" dirty="0">
                <a:solidFill>
                  <a:srgbClr val="E9A701"/>
                </a:solidFill>
                <a:latin typeface="Arial" panose="020B0604020202020204" pitchFamily="34" charset="0"/>
                <a:ea typeface="微软雅黑" panose="020B0503020204020204" pitchFamily="34" charset="-122"/>
              </a:endParaRPr>
            </a:p>
          </p:txBody>
        </p:sp>
      </p:grpSp>
      <p:grpSp>
        <p:nvGrpSpPr>
          <p:cNvPr id="30" name="组合 31"/>
          <p:cNvGrpSpPr/>
          <p:nvPr/>
        </p:nvGrpSpPr>
        <p:grpSpPr bwMode="auto">
          <a:xfrm>
            <a:off x="7043738" y="4616450"/>
            <a:ext cx="2579687" cy="839788"/>
            <a:chOff x="3136042" y="4735296"/>
            <a:chExt cx="3099117" cy="1081454"/>
          </a:xfrm>
        </p:grpSpPr>
        <p:sp>
          <p:nvSpPr>
            <p:cNvPr id="31" name="MH_Other_7"/>
            <p:cNvSpPr/>
            <p:nvPr>
              <p:custDataLst>
                <p:tags r:id="rId9"/>
              </p:custDataLst>
            </p:nvPr>
          </p:nvSpPr>
          <p:spPr>
            <a:xfrm>
              <a:off x="3136042" y="4735296"/>
              <a:ext cx="3099117" cy="930173"/>
            </a:xfrm>
            <a:custGeom>
              <a:avLst/>
              <a:gdLst>
                <a:gd name="connsiteX0" fmla="*/ 0 w 3302000"/>
                <a:gd name="connsiteY0" fmla="*/ 304800 h 990600"/>
                <a:gd name="connsiteX1" fmla="*/ 397933 w 3302000"/>
                <a:gd name="connsiteY1" fmla="*/ 922867 h 990600"/>
                <a:gd name="connsiteX2" fmla="*/ 3090333 w 3302000"/>
                <a:gd name="connsiteY2" fmla="*/ 990600 h 990600"/>
                <a:gd name="connsiteX3" fmla="*/ 3302000 w 3302000"/>
                <a:gd name="connsiteY3" fmla="*/ 0 h 990600"/>
                <a:gd name="connsiteX4" fmla="*/ 0 w 3302000"/>
                <a:gd name="connsiteY4" fmla="*/ 30480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0" h="990600">
                  <a:moveTo>
                    <a:pt x="0" y="304800"/>
                  </a:moveTo>
                  <a:lnTo>
                    <a:pt x="397933" y="922867"/>
                  </a:lnTo>
                  <a:lnTo>
                    <a:pt x="3090333" y="990600"/>
                  </a:lnTo>
                  <a:lnTo>
                    <a:pt x="3302000" y="0"/>
                  </a:lnTo>
                  <a:lnTo>
                    <a:pt x="0" y="304800"/>
                  </a:lnTo>
                  <a:close/>
                </a:path>
              </a:pathLst>
            </a:custGeom>
            <a:solidFill>
              <a:srgbClr val="56BD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fontAlgn="auto">
                <a:spcBef>
                  <a:spcPts val="0"/>
                </a:spcBef>
                <a:spcAft>
                  <a:spcPts val="0"/>
                </a:spcAft>
                <a:buFontTx/>
                <a:buNone/>
                <a:defRPr/>
              </a:pPr>
              <a:endParaRPr lang="zh-CN" altLang="en-US" sz="1545">
                <a:latin typeface="Arial" panose="020B0604020202020204" pitchFamily="34" charset="0"/>
                <a:ea typeface="微软雅黑" panose="020B0503020204020204" pitchFamily="34" charset="-122"/>
              </a:endParaRPr>
            </a:p>
          </p:txBody>
        </p:sp>
        <p:sp>
          <p:nvSpPr>
            <p:cNvPr id="32" name="MH_Other_8"/>
            <p:cNvSpPr/>
            <p:nvPr>
              <p:custDataLst>
                <p:tags r:id="rId10"/>
              </p:custDataLst>
            </p:nvPr>
          </p:nvSpPr>
          <p:spPr>
            <a:xfrm>
              <a:off x="3399229" y="4911109"/>
              <a:ext cx="2660473" cy="905641"/>
            </a:xfrm>
            <a:custGeom>
              <a:avLst/>
              <a:gdLst>
                <a:gd name="connsiteX0" fmla="*/ 0 w 2836333"/>
                <a:gd name="connsiteY0" fmla="*/ 0 h 965200"/>
                <a:gd name="connsiteX1" fmla="*/ 245533 w 2836333"/>
                <a:gd name="connsiteY1" fmla="*/ 685800 h 965200"/>
                <a:gd name="connsiteX2" fmla="*/ 2658533 w 2836333"/>
                <a:gd name="connsiteY2" fmla="*/ 965200 h 965200"/>
                <a:gd name="connsiteX3" fmla="*/ 2836333 w 2836333"/>
                <a:gd name="connsiteY3" fmla="*/ 101600 h 965200"/>
                <a:gd name="connsiteX4" fmla="*/ 0 w 2836333"/>
                <a:gd name="connsiteY4" fmla="*/ 0 h 96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6333" h="965200">
                  <a:moveTo>
                    <a:pt x="0" y="0"/>
                  </a:moveTo>
                  <a:lnTo>
                    <a:pt x="245533" y="685800"/>
                  </a:lnTo>
                  <a:lnTo>
                    <a:pt x="2658533" y="965200"/>
                  </a:lnTo>
                  <a:lnTo>
                    <a:pt x="2836333" y="101600"/>
                  </a:lnTo>
                  <a:lnTo>
                    <a:pt x="0" y="0"/>
                  </a:lnTo>
                  <a:close/>
                </a:path>
              </a:pathLst>
            </a:custGeom>
            <a:solidFill>
              <a:srgbClr val="FEFFFF"/>
            </a:solidFill>
            <a:ln w="317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fontAlgn="auto">
                <a:spcBef>
                  <a:spcPts val="0"/>
                </a:spcBef>
                <a:spcAft>
                  <a:spcPts val="0"/>
                </a:spcAft>
                <a:buFontTx/>
                <a:buNone/>
                <a:defRPr/>
              </a:pPr>
              <a:endParaRPr lang="zh-CN" altLang="en-US" sz="1545">
                <a:latin typeface="Arial" panose="020B0604020202020204" pitchFamily="34" charset="0"/>
                <a:ea typeface="微软雅黑" panose="020B0503020204020204" pitchFamily="34" charset="-122"/>
              </a:endParaRPr>
            </a:p>
          </p:txBody>
        </p:sp>
        <p:sp>
          <p:nvSpPr>
            <p:cNvPr id="33" name="MH_SubTitle_3"/>
            <p:cNvSpPr txBox="1">
              <a:spLocks noChangeArrowheads="1"/>
            </p:cNvSpPr>
            <p:nvPr>
              <p:custDataLst>
                <p:tags r:id="rId11"/>
              </p:custDataLst>
            </p:nvPr>
          </p:nvSpPr>
          <p:spPr bwMode="auto">
            <a:xfrm>
              <a:off x="3576593" y="4958129"/>
              <a:ext cx="2380122" cy="6828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buFontTx/>
                <a:buNone/>
                <a:defRPr/>
              </a:pPr>
              <a:r>
                <a:rPr lang="zh-CN" altLang="en-US" sz="1765" dirty="0">
                  <a:solidFill>
                    <a:srgbClr val="56BDE6"/>
                  </a:solidFill>
                  <a:latin typeface="Arial" panose="020B0604020202020204" pitchFamily="34" charset="0"/>
                  <a:ea typeface="微软雅黑" panose="020B0503020204020204" pitchFamily="34" charset="-122"/>
                </a:rPr>
                <a:t>安全管理组织体系</a:t>
              </a:r>
              <a:endParaRPr lang="en-US" altLang="zh-CN" sz="1765" dirty="0">
                <a:solidFill>
                  <a:srgbClr val="56BDE6"/>
                </a:solidFill>
                <a:latin typeface="Arial" panose="020B0604020202020204" pitchFamily="34" charset="0"/>
                <a:ea typeface="微软雅黑" panose="020B0503020204020204" pitchFamily="34" charset="-122"/>
              </a:endParaRPr>
            </a:p>
          </p:txBody>
        </p:sp>
      </p:grpSp>
      <p:grpSp>
        <p:nvGrpSpPr>
          <p:cNvPr id="34" name="组合 35"/>
          <p:cNvGrpSpPr/>
          <p:nvPr/>
        </p:nvGrpSpPr>
        <p:grpSpPr bwMode="auto">
          <a:xfrm>
            <a:off x="5826125" y="5819775"/>
            <a:ext cx="1819275" cy="839788"/>
            <a:chOff x="7654347" y="4735296"/>
            <a:chExt cx="3097367" cy="1081454"/>
          </a:xfrm>
        </p:grpSpPr>
        <p:sp>
          <p:nvSpPr>
            <p:cNvPr id="35" name="MH_Other_10"/>
            <p:cNvSpPr/>
            <p:nvPr>
              <p:custDataLst>
                <p:tags r:id="rId6"/>
              </p:custDataLst>
            </p:nvPr>
          </p:nvSpPr>
          <p:spPr>
            <a:xfrm>
              <a:off x="7654347" y="4735296"/>
              <a:ext cx="3097367" cy="930173"/>
            </a:xfrm>
            <a:custGeom>
              <a:avLst/>
              <a:gdLst>
                <a:gd name="connsiteX0" fmla="*/ 0 w 3302000"/>
                <a:gd name="connsiteY0" fmla="*/ 304800 h 990600"/>
                <a:gd name="connsiteX1" fmla="*/ 397933 w 3302000"/>
                <a:gd name="connsiteY1" fmla="*/ 922867 h 990600"/>
                <a:gd name="connsiteX2" fmla="*/ 3090333 w 3302000"/>
                <a:gd name="connsiteY2" fmla="*/ 990600 h 990600"/>
                <a:gd name="connsiteX3" fmla="*/ 3302000 w 3302000"/>
                <a:gd name="connsiteY3" fmla="*/ 0 h 990600"/>
                <a:gd name="connsiteX4" fmla="*/ 0 w 3302000"/>
                <a:gd name="connsiteY4" fmla="*/ 30480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0" h="990600">
                  <a:moveTo>
                    <a:pt x="0" y="304800"/>
                  </a:moveTo>
                  <a:lnTo>
                    <a:pt x="397933" y="922867"/>
                  </a:lnTo>
                  <a:lnTo>
                    <a:pt x="3090333" y="990600"/>
                  </a:lnTo>
                  <a:lnTo>
                    <a:pt x="3302000" y="0"/>
                  </a:lnTo>
                  <a:lnTo>
                    <a:pt x="0" y="304800"/>
                  </a:lnTo>
                  <a:close/>
                </a:path>
              </a:pathLst>
            </a:custGeom>
            <a:solidFill>
              <a:srgbClr val="7D81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fontAlgn="auto">
                <a:spcBef>
                  <a:spcPts val="0"/>
                </a:spcBef>
                <a:spcAft>
                  <a:spcPts val="0"/>
                </a:spcAft>
                <a:buFontTx/>
                <a:buNone/>
                <a:defRPr/>
              </a:pPr>
              <a:endParaRPr lang="zh-CN" altLang="en-US" sz="1545">
                <a:latin typeface="Arial" panose="020B0604020202020204" pitchFamily="34" charset="0"/>
                <a:ea typeface="微软雅黑" panose="020B0503020204020204" pitchFamily="34" charset="-122"/>
              </a:endParaRPr>
            </a:p>
          </p:txBody>
        </p:sp>
        <p:sp>
          <p:nvSpPr>
            <p:cNvPr id="36" name="MH_Other_11"/>
            <p:cNvSpPr/>
            <p:nvPr>
              <p:custDataLst>
                <p:tags r:id="rId7"/>
              </p:custDataLst>
            </p:nvPr>
          </p:nvSpPr>
          <p:spPr>
            <a:xfrm>
              <a:off x="7916516" y="4911109"/>
              <a:ext cx="2659519" cy="905641"/>
            </a:xfrm>
            <a:custGeom>
              <a:avLst/>
              <a:gdLst>
                <a:gd name="connsiteX0" fmla="*/ 0 w 2836333"/>
                <a:gd name="connsiteY0" fmla="*/ 0 h 965200"/>
                <a:gd name="connsiteX1" fmla="*/ 245533 w 2836333"/>
                <a:gd name="connsiteY1" fmla="*/ 685800 h 965200"/>
                <a:gd name="connsiteX2" fmla="*/ 2658533 w 2836333"/>
                <a:gd name="connsiteY2" fmla="*/ 965200 h 965200"/>
                <a:gd name="connsiteX3" fmla="*/ 2836333 w 2836333"/>
                <a:gd name="connsiteY3" fmla="*/ 101600 h 965200"/>
                <a:gd name="connsiteX4" fmla="*/ 0 w 2836333"/>
                <a:gd name="connsiteY4" fmla="*/ 0 h 96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6333" h="965200">
                  <a:moveTo>
                    <a:pt x="0" y="0"/>
                  </a:moveTo>
                  <a:lnTo>
                    <a:pt x="245533" y="685800"/>
                  </a:lnTo>
                  <a:lnTo>
                    <a:pt x="2658533" y="965200"/>
                  </a:lnTo>
                  <a:lnTo>
                    <a:pt x="2836333" y="101600"/>
                  </a:lnTo>
                  <a:lnTo>
                    <a:pt x="0" y="0"/>
                  </a:lnTo>
                  <a:close/>
                </a:path>
              </a:pathLst>
            </a:custGeom>
            <a:solidFill>
              <a:srgbClr val="FEFFFF"/>
            </a:solidFill>
            <a:ln w="317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fontAlgn="auto">
                <a:spcBef>
                  <a:spcPts val="0"/>
                </a:spcBef>
                <a:spcAft>
                  <a:spcPts val="0"/>
                </a:spcAft>
                <a:buFontTx/>
                <a:buNone/>
                <a:defRPr/>
              </a:pPr>
              <a:endParaRPr lang="zh-CN" altLang="en-US" sz="1545">
                <a:latin typeface="Arial" panose="020B0604020202020204" pitchFamily="34" charset="0"/>
                <a:ea typeface="微软雅黑" panose="020B0503020204020204" pitchFamily="34" charset="-122"/>
              </a:endParaRPr>
            </a:p>
          </p:txBody>
        </p:sp>
        <p:sp>
          <p:nvSpPr>
            <p:cNvPr id="37" name="MH_SubTitle_4"/>
            <p:cNvSpPr txBox="1">
              <a:spLocks noChangeArrowheads="1"/>
            </p:cNvSpPr>
            <p:nvPr>
              <p:custDataLst>
                <p:tags r:id="rId8"/>
              </p:custDataLst>
            </p:nvPr>
          </p:nvSpPr>
          <p:spPr bwMode="auto">
            <a:xfrm>
              <a:off x="8094898" y="4958129"/>
              <a:ext cx="2378432" cy="6828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buFontTx/>
                <a:buNone/>
                <a:defRPr/>
              </a:pPr>
              <a:r>
                <a:rPr lang="zh-CN" altLang="en-US" sz="1765" dirty="0">
                  <a:solidFill>
                    <a:srgbClr val="7D81C0"/>
                  </a:solidFill>
                  <a:latin typeface="Arial" panose="020B0604020202020204" pitchFamily="34" charset="0"/>
                  <a:ea typeface="微软雅黑" panose="020B0503020204020204" pitchFamily="34" charset="-122"/>
                </a:rPr>
                <a:t>责任落实</a:t>
              </a:r>
              <a:endParaRPr lang="en-US" altLang="zh-CN" sz="1765" dirty="0">
                <a:solidFill>
                  <a:srgbClr val="7D81C0"/>
                </a:solidFill>
                <a:latin typeface="Arial" panose="020B0604020202020204" pitchFamily="34" charset="0"/>
                <a:ea typeface="微软雅黑" panose="020B0503020204020204" pitchFamily="34" charset="-122"/>
              </a:endParaRPr>
            </a:p>
          </p:txBody>
        </p:sp>
      </p:grpSp>
      <p:grpSp>
        <p:nvGrpSpPr>
          <p:cNvPr id="38" name="组合 39"/>
          <p:cNvGrpSpPr/>
          <p:nvPr/>
        </p:nvGrpSpPr>
        <p:grpSpPr bwMode="auto">
          <a:xfrm>
            <a:off x="9150350" y="5819775"/>
            <a:ext cx="1817688" cy="839788"/>
            <a:chOff x="7654347" y="4735296"/>
            <a:chExt cx="3097367" cy="1081454"/>
          </a:xfrm>
        </p:grpSpPr>
        <p:sp>
          <p:nvSpPr>
            <p:cNvPr id="39" name="MH_Other_10"/>
            <p:cNvSpPr/>
            <p:nvPr>
              <p:custDataLst>
                <p:tags r:id="rId3"/>
              </p:custDataLst>
            </p:nvPr>
          </p:nvSpPr>
          <p:spPr>
            <a:xfrm>
              <a:off x="7654347" y="4735296"/>
              <a:ext cx="3097367" cy="930173"/>
            </a:xfrm>
            <a:custGeom>
              <a:avLst/>
              <a:gdLst>
                <a:gd name="connsiteX0" fmla="*/ 0 w 3302000"/>
                <a:gd name="connsiteY0" fmla="*/ 304800 h 990600"/>
                <a:gd name="connsiteX1" fmla="*/ 397933 w 3302000"/>
                <a:gd name="connsiteY1" fmla="*/ 922867 h 990600"/>
                <a:gd name="connsiteX2" fmla="*/ 3090333 w 3302000"/>
                <a:gd name="connsiteY2" fmla="*/ 990600 h 990600"/>
                <a:gd name="connsiteX3" fmla="*/ 3302000 w 3302000"/>
                <a:gd name="connsiteY3" fmla="*/ 0 h 990600"/>
                <a:gd name="connsiteX4" fmla="*/ 0 w 3302000"/>
                <a:gd name="connsiteY4" fmla="*/ 30480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0" h="990600">
                  <a:moveTo>
                    <a:pt x="0" y="304800"/>
                  </a:moveTo>
                  <a:lnTo>
                    <a:pt x="397933" y="922867"/>
                  </a:lnTo>
                  <a:lnTo>
                    <a:pt x="3090333" y="990600"/>
                  </a:lnTo>
                  <a:lnTo>
                    <a:pt x="3302000" y="0"/>
                  </a:lnTo>
                  <a:lnTo>
                    <a:pt x="0" y="304800"/>
                  </a:lnTo>
                  <a:close/>
                </a:path>
              </a:pathLst>
            </a:custGeom>
            <a:solidFill>
              <a:srgbClr val="7D81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fontAlgn="auto">
                <a:spcBef>
                  <a:spcPts val="0"/>
                </a:spcBef>
                <a:spcAft>
                  <a:spcPts val="0"/>
                </a:spcAft>
                <a:buFontTx/>
                <a:buNone/>
                <a:defRPr/>
              </a:pPr>
              <a:endParaRPr lang="zh-CN" altLang="en-US" sz="1545">
                <a:latin typeface="Arial" panose="020B0604020202020204" pitchFamily="34" charset="0"/>
                <a:ea typeface="微软雅黑" panose="020B0503020204020204" pitchFamily="34" charset="-122"/>
              </a:endParaRPr>
            </a:p>
          </p:txBody>
        </p:sp>
        <p:sp>
          <p:nvSpPr>
            <p:cNvPr id="40" name="MH_Other_11"/>
            <p:cNvSpPr/>
            <p:nvPr>
              <p:custDataLst>
                <p:tags r:id="rId4"/>
              </p:custDataLst>
            </p:nvPr>
          </p:nvSpPr>
          <p:spPr>
            <a:xfrm>
              <a:off x="7916745" y="4911109"/>
              <a:ext cx="2659135" cy="905641"/>
            </a:xfrm>
            <a:custGeom>
              <a:avLst/>
              <a:gdLst>
                <a:gd name="connsiteX0" fmla="*/ 0 w 2836333"/>
                <a:gd name="connsiteY0" fmla="*/ 0 h 965200"/>
                <a:gd name="connsiteX1" fmla="*/ 245533 w 2836333"/>
                <a:gd name="connsiteY1" fmla="*/ 685800 h 965200"/>
                <a:gd name="connsiteX2" fmla="*/ 2658533 w 2836333"/>
                <a:gd name="connsiteY2" fmla="*/ 965200 h 965200"/>
                <a:gd name="connsiteX3" fmla="*/ 2836333 w 2836333"/>
                <a:gd name="connsiteY3" fmla="*/ 101600 h 965200"/>
                <a:gd name="connsiteX4" fmla="*/ 0 w 2836333"/>
                <a:gd name="connsiteY4" fmla="*/ 0 h 96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6333" h="965200">
                  <a:moveTo>
                    <a:pt x="0" y="0"/>
                  </a:moveTo>
                  <a:lnTo>
                    <a:pt x="245533" y="685800"/>
                  </a:lnTo>
                  <a:lnTo>
                    <a:pt x="2658533" y="965200"/>
                  </a:lnTo>
                  <a:lnTo>
                    <a:pt x="2836333" y="101600"/>
                  </a:lnTo>
                  <a:lnTo>
                    <a:pt x="0" y="0"/>
                  </a:lnTo>
                  <a:close/>
                </a:path>
              </a:pathLst>
            </a:custGeom>
            <a:solidFill>
              <a:srgbClr val="FEFFFF"/>
            </a:solidFill>
            <a:ln w="317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fontAlgn="auto">
                <a:spcBef>
                  <a:spcPts val="0"/>
                </a:spcBef>
                <a:spcAft>
                  <a:spcPts val="0"/>
                </a:spcAft>
                <a:buFontTx/>
                <a:buNone/>
                <a:defRPr/>
              </a:pPr>
              <a:endParaRPr lang="zh-CN" altLang="en-US" sz="1545">
                <a:latin typeface="Arial" panose="020B0604020202020204" pitchFamily="34" charset="0"/>
                <a:ea typeface="微软雅黑" panose="020B0503020204020204" pitchFamily="34" charset="-122"/>
              </a:endParaRPr>
            </a:p>
          </p:txBody>
        </p:sp>
        <p:sp>
          <p:nvSpPr>
            <p:cNvPr id="41" name="MH_SubTitle_4"/>
            <p:cNvSpPr txBox="1">
              <a:spLocks noChangeArrowheads="1"/>
            </p:cNvSpPr>
            <p:nvPr>
              <p:custDataLst>
                <p:tags r:id="rId5"/>
              </p:custDataLst>
            </p:nvPr>
          </p:nvSpPr>
          <p:spPr bwMode="auto">
            <a:xfrm>
              <a:off x="8095283" y="4958129"/>
              <a:ext cx="2377803" cy="6828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buFontTx/>
                <a:buNone/>
                <a:defRPr/>
              </a:pPr>
              <a:r>
                <a:rPr lang="zh-CN" altLang="en-US" sz="1765" dirty="0">
                  <a:solidFill>
                    <a:srgbClr val="7D81C0"/>
                  </a:solidFill>
                  <a:latin typeface="Arial" panose="020B0604020202020204" pitchFamily="34" charset="0"/>
                  <a:ea typeface="微软雅黑" panose="020B0503020204020204" pitchFamily="34" charset="-122"/>
                </a:rPr>
                <a:t>事故查处</a:t>
              </a:r>
              <a:endParaRPr lang="en-US" altLang="zh-CN" sz="1765" dirty="0">
                <a:solidFill>
                  <a:srgbClr val="7D81C0"/>
                </a:solidFill>
                <a:latin typeface="Arial" panose="020B0604020202020204" pitchFamily="34" charset="0"/>
                <a:ea typeface="微软雅黑" panose="020B0503020204020204" pitchFamily="34" charset="-122"/>
              </a:endParaRPr>
            </a:p>
          </p:txBody>
        </p:sp>
      </p:grpSp>
      <p:sp>
        <p:nvSpPr>
          <p:cNvPr id="42" name="矩形 21"/>
          <p:cNvSpPr>
            <a:spLocks noChangeArrowheads="1"/>
          </p:cNvSpPr>
          <p:nvPr/>
        </p:nvSpPr>
        <p:spPr bwMode="auto">
          <a:xfrm>
            <a:off x="338138" y="4346575"/>
            <a:ext cx="2955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0" hangingPunct="0"/>
            <a:r>
              <a:rPr lang="zh-CN" altLang="en-US">
                <a:solidFill>
                  <a:srgbClr val="000000"/>
                </a:solidFill>
                <a:latin typeface="微软雅黑" panose="020B0503020204020204" pitchFamily="34" charset="-122"/>
                <a:ea typeface="微软雅黑" panose="020B0503020204020204" pitchFamily="34" charset="-122"/>
              </a:rPr>
              <a:t>以下</a:t>
            </a:r>
            <a:r>
              <a:rPr lang="zh-CN" altLang="zh-CN">
                <a:solidFill>
                  <a:srgbClr val="000000"/>
                </a:solidFill>
                <a:latin typeface="微软雅黑" panose="020B0503020204020204" pitchFamily="34" charset="-122"/>
                <a:ea typeface="微软雅黑" panose="020B0503020204020204" pitchFamily="34" charset="-122"/>
              </a:rPr>
              <a:t>软件方面的薄弱环节</a:t>
            </a:r>
            <a:r>
              <a:rPr lang="zh-CN" altLang="en-US">
                <a:solidFill>
                  <a:srgbClr val="000000"/>
                </a:solidFill>
                <a:latin typeface="微软雅黑" panose="020B0503020204020204" pitchFamily="34" charset="-122"/>
                <a:ea typeface="微软雅黑" panose="020B0503020204020204" pitchFamily="34" charset="-122"/>
              </a:rPr>
              <a:t>：</a:t>
            </a:r>
            <a:endParaRPr lang="zh-CN" altLang="en-US"/>
          </a:p>
        </p:txBody>
      </p:sp>
      <p:sp>
        <p:nvSpPr>
          <p:cNvPr id="43" name="Content Placeholder 2"/>
          <p:cNvSpPr txBox="1"/>
          <p:nvPr/>
        </p:nvSpPr>
        <p:spPr>
          <a:xfrm>
            <a:off x="812751" y="159941"/>
            <a:ext cx="4176464"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四、隐患排查及治理要求</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 name="组合 4"/>
          <p:cNvGrpSpPr/>
          <p:nvPr/>
        </p:nvGrpSpPr>
        <p:grpSpPr bwMode="auto">
          <a:xfrm>
            <a:off x="392113" y="1258888"/>
            <a:ext cx="3014662" cy="2665412"/>
            <a:chOff x="-48865" y="1259557"/>
            <a:chExt cx="3015120" cy="2664287"/>
          </a:xfrm>
        </p:grpSpPr>
        <p:cxnSp>
          <p:nvCxnSpPr>
            <p:cNvPr id="6" name="MH_Other_1"/>
            <p:cNvCxnSpPr>
              <a:cxnSpLocks noChangeShapeType="1"/>
            </p:cNvCxnSpPr>
            <p:nvPr>
              <p:custDataLst>
                <p:tags r:id="rId19"/>
              </p:custDataLst>
            </p:nvPr>
          </p:nvCxnSpPr>
          <p:spPr bwMode="auto">
            <a:xfrm>
              <a:off x="1134084" y="1854531"/>
              <a:ext cx="1583681" cy="0"/>
            </a:xfrm>
            <a:prstGeom prst="line">
              <a:avLst/>
            </a:prstGeom>
            <a:noFill/>
            <a:ln w="6350">
              <a:solidFill>
                <a:srgbClr val="434547"/>
              </a:solidFill>
              <a:prstDash val="sysDash"/>
              <a:miter lim="800000"/>
            </a:ln>
            <a:extLst>
              <a:ext uri="{909E8E84-426E-40DD-AFC4-6F175D3DCCD1}">
                <a14:hiddenFill xmlns:a14="http://schemas.microsoft.com/office/drawing/2010/main">
                  <a:noFill/>
                </a14:hiddenFill>
              </a:ext>
            </a:extLst>
          </p:spPr>
        </p:cxnSp>
        <p:sp>
          <p:nvSpPr>
            <p:cNvPr id="7" name="MH_Other_2"/>
            <p:cNvSpPr/>
            <p:nvPr>
              <p:custDataLst>
                <p:tags r:id="rId20"/>
              </p:custDataLst>
            </p:nvPr>
          </p:nvSpPr>
          <p:spPr>
            <a:xfrm>
              <a:off x="416343" y="1797492"/>
              <a:ext cx="1254316" cy="74582"/>
            </a:xfrm>
            <a:prstGeom prst="rect">
              <a:avLst/>
            </a:prstGeom>
            <a:solidFill>
              <a:srgbClr val="CC0066"/>
            </a:solidFill>
            <a:ln w="12700" cap="flat" cmpd="sng" algn="ctr">
              <a:noFill/>
              <a:prstDash val="solid"/>
              <a:miter lim="800000"/>
            </a:ln>
            <a:effectLst/>
          </p:spPr>
          <p:txBody>
            <a:bodyPr anchor="ctr"/>
            <a:lstStyle/>
            <a:p>
              <a:pPr algn="ctr">
                <a:buFontTx/>
                <a:buNone/>
              </a:pPr>
              <a:endParaRPr lang="zh-CN" altLang="en-US">
                <a:solidFill>
                  <a:srgbClr val="FFFFFF"/>
                </a:solidFill>
                <a:latin typeface="Arial" panose="020B0604020202020204" pitchFamily="34" charset="0"/>
                <a:ea typeface="幼圆" panose="02010509060101010101" pitchFamily="49" charset="-122"/>
              </a:endParaRPr>
            </a:p>
          </p:txBody>
        </p:sp>
        <p:sp>
          <p:nvSpPr>
            <p:cNvPr id="8" name="MH_SubTitle_1"/>
            <p:cNvSpPr txBox="1">
              <a:spLocks noChangeArrowheads="1"/>
            </p:cNvSpPr>
            <p:nvPr>
              <p:custDataLst>
                <p:tags r:id="rId21"/>
              </p:custDataLst>
            </p:nvPr>
          </p:nvSpPr>
          <p:spPr bwMode="auto">
            <a:xfrm>
              <a:off x="346618" y="1989275"/>
              <a:ext cx="2619637" cy="1934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ct val="130000"/>
                </a:lnSpc>
              </a:pPr>
              <a:r>
                <a:rPr lang="zh-CN" altLang="zh-CN">
                  <a:solidFill>
                    <a:srgbClr val="000000"/>
                  </a:solidFill>
                  <a:latin typeface="微软雅黑" panose="020B0503020204020204" pitchFamily="34" charset="-122"/>
                  <a:ea typeface="微软雅黑" panose="020B0503020204020204" pitchFamily="34" charset="-122"/>
                </a:rPr>
                <a:t>依靠人员的观察分析能力，借助于经验和判断能力直观的评价对象的危险性和判断出可能发生的事故或职业病</a:t>
              </a:r>
              <a:endParaRPr lang="zh-CN" altLang="en-US">
                <a:latin typeface="微软雅黑" panose="020B0503020204020204" pitchFamily="34" charset="-122"/>
                <a:ea typeface="微软雅黑" panose="020B0503020204020204" pitchFamily="34" charset="-122"/>
              </a:endParaRPr>
            </a:p>
          </p:txBody>
        </p:sp>
        <p:sp>
          <p:nvSpPr>
            <p:cNvPr id="9" name="MH_Other_3"/>
            <p:cNvSpPr txBox="1"/>
            <p:nvPr>
              <p:custDataLst>
                <p:tags r:id="rId22"/>
              </p:custDataLst>
            </p:nvPr>
          </p:nvSpPr>
          <p:spPr bwMode="auto">
            <a:xfrm>
              <a:off x="-48865" y="1259557"/>
              <a:ext cx="284205" cy="882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ct val="130000"/>
                </a:lnSpc>
                <a:buFontTx/>
                <a:buNone/>
              </a:pPr>
              <a:r>
                <a:rPr lang="en-US" altLang="zh-CN" sz="4400" i="1">
                  <a:solidFill>
                    <a:srgbClr val="CC0066"/>
                  </a:solidFill>
                  <a:latin typeface="Arial" panose="020B0604020202020204" pitchFamily="34" charset="0"/>
                  <a:ea typeface="幼圆" panose="02010509060101010101" pitchFamily="49" charset="-122"/>
                </a:rPr>
                <a:t>1</a:t>
              </a:r>
              <a:endParaRPr lang="zh-CN" altLang="en-US" sz="4400" i="1">
                <a:solidFill>
                  <a:srgbClr val="CC0066"/>
                </a:solidFill>
                <a:latin typeface="Arial" panose="020B0604020202020204" pitchFamily="34" charset="0"/>
                <a:ea typeface="幼圆" panose="02010509060101010101" pitchFamily="49" charset="-122"/>
              </a:endParaRPr>
            </a:p>
          </p:txBody>
        </p:sp>
        <p:sp>
          <p:nvSpPr>
            <p:cNvPr id="10" name="矩形 9"/>
            <p:cNvSpPr>
              <a:spLocks noChangeArrowheads="1"/>
            </p:cNvSpPr>
            <p:nvPr/>
          </p:nvSpPr>
          <p:spPr bwMode="auto">
            <a:xfrm>
              <a:off x="346618" y="1438826"/>
              <a:ext cx="13388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0" hangingPunct="0"/>
              <a:r>
                <a:rPr lang="zh-CN" altLang="zh-CN" b="1">
                  <a:solidFill>
                    <a:srgbClr val="CC0066"/>
                  </a:solidFill>
                  <a:latin typeface="微软雅黑" panose="020B0503020204020204" pitchFamily="34" charset="-122"/>
                  <a:ea typeface="微软雅黑" panose="020B0503020204020204" pitchFamily="34" charset="-122"/>
                </a:rPr>
                <a:t>直观经验法</a:t>
              </a:r>
              <a:endParaRPr lang="zh-CN" altLang="en-US" b="1">
                <a:solidFill>
                  <a:srgbClr val="CC0066"/>
                </a:solidFill>
              </a:endParaRPr>
            </a:p>
          </p:txBody>
        </p:sp>
      </p:grpSp>
      <p:grpSp>
        <p:nvGrpSpPr>
          <p:cNvPr id="11" name="组合 10"/>
          <p:cNvGrpSpPr/>
          <p:nvPr/>
        </p:nvGrpSpPr>
        <p:grpSpPr bwMode="auto">
          <a:xfrm>
            <a:off x="5218113" y="1258888"/>
            <a:ext cx="3014662" cy="2024062"/>
            <a:chOff x="2759447" y="2403521"/>
            <a:chExt cx="3013371" cy="2022913"/>
          </a:xfrm>
        </p:grpSpPr>
        <p:sp>
          <p:nvSpPr>
            <p:cNvPr id="12" name="MH_SubTitle_2"/>
            <p:cNvSpPr txBox="1">
              <a:spLocks noChangeArrowheads="1"/>
            </p:cNvSpPr>
            <p:nvPr>
              <p:custDataLst>
                <p:tags r:id="rId15"/>
              </p:custDataLst>
            </p:nvPr>
          </p:nvSpPr>
          <p:spPr bwMode="auto">
            <a:xfrm>
              <a:off x="3153181" y="3133240"/>
              <a:ext cx="2619637" cy="1293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ct val="130000"/>
                </a:lnSpc>
              </a:pPr>
              <a:r>
                <a:rPr lang="zh-CN" altLang="zh-CN">
                  <a:solidFill>
                    <a:srgbClr val="000000"/>
                  </a:solidFill>
                  <a:latin typeface="微软雅黑" panose="020B0503020204020204" pitchFamily="34" charset="-122"/>
                  <a:ea typeface="微软雅黑" panose="020B0503020204020204" pitchFamily="34" charset="-122"/>
                </a:rPr>
                <a:t>对于某项作业活动，对照危害分类中物的不安全状态、人的不安全行为和管理上的缺陷，确定本项作业活动中的具体安全隐患。</a:t>
              </a:r>
              <a:endParaRPr lang="zh-CN" altLang="en-US">
                <a:latin typeface="微软雅黑" panose="020B0503020204020204" pitchFamily="34" charset="-122"/>
                <a:ea typeface="微软雅黑" panose="020B0503020204020204" pitchFamily="34" charset="-122"/>
              </a:endParaRPr>
            </a:p>
          </p:txBody>
        </p:sp>
        <p:cxnSp>
          <p:nvCxnSpPr>
            <p:cNvPr id="13" name="MH_Other_4"/>
            <p:cNvCxnSpPr>
              <a:cxnSpLocks noChangeShapeType="1"/>
            </p:cNvCxnSpPr>
            <p:nvPr>
              <p:custDataLst>
                <p:tags r:id="rId16"/>
              </p:custDataLst>
            </p:nvPr>
          </p:nvCxnSpPr>
          <p:spPr bwMode="auto">
            <a:xfrm>
              <a:off x="3940647" y="2998495"/>
              <a:ext cx="1583681" cy="0"/>
            </a:xfrm>
            <a:prstGeom prst="line">
              <a:avLst/>
            </a:prstGeom>
            <a:noFill/>
            <a:ln w="6350">
              <a:solidFill>
                <a:srgbClr val="434547"/>
              </a:solidFill>
              <a:prstDash val="sysDash"/>
              <a:miter lim="800000"/>
            </a:ln>
            <a:extLst>
              <a:ext uri="{909E8E84-426E-40DD-AFC4-6F175D3DCCD1}">
                <a14:hiddenFill xmlns:a14="http://schemas.microsoft.com/office/drawing/2010/main">
                  <a:noFill/>
                </a14:hiddenFill>
              </a:ext>
            </a:extLst>
          </p:spPr>
        </p:cxnSp>
        <p:sp>
          <p:nvSpPr>
            <p:cNvPr id="14" name="MH_Other_5"/>
            <p:cNvSpPr/>
            <p:nvPr>
              <p:custDataLst>
                <p:tags r:id="rId17"/>
              </p:custDataLst>
            </p:nvPr>
          </p:nvSpPr>
          <p:spPr>
            <a:xfrm>
              <a:off x="3222798" y="2941378"/>
              <a:ext cx="1255174" cy="74571"/>
            </a:xfrm>
            <a:prstGeom prst="rect">
              <a:avLst/>
            </a:prstGeom>
            <a:solidFill>
              <a:srgbClr val="FB4E3F"/>
            </a:solidFill>
            <a:ln w="12700" cap="flat" cmpd="sng" algn="ctr">
              <a:noFill/>
              <a:prstDash val="solid"/>
              <a:miter lim="800000"/>
            </a:ln>
            <a:effectLst/>
          </p:spPr>
          <p:txBody>
            <a:bodyPr anchor="ctr"/>
            <a:lstStyle/>
            <a:p>
              <a:pPr algn="ctr">
                <a:buFontTx/>
                <a:buNone/>
              </a:pPr>
              <a:endParaRPr lang="zh-CN" altLang="en-US">
                <a:solidFill>
                  <a:srgbClr val="FB4E3F"/>
                </a:solidFill>
                <a:latin typeface="Arial" panose="020B0604020202020204" pitchFamily="34" charset="0"/>
                <a:ea typeface="幼圆" panose="02010509060101010101" pitchFamily="49" charset="-122"/>
              </a:endParaRPr>
            </a:p>
          </p:txBody>
        </p:sp>
        <p:sp>
          <p:nvSpPr>
            <p:cNvPr id="15" name="MH_Other_6"/>
            <p:cNvSpPr txBox="1"/>
            <p:nvPr>
              <p:custDataLst>
                <p:tags r:id="rId18"/>
              </p:custDataLst>
            </p:nvPr>
          </p:nvSpPr>
          <p:spPr bwMode="auto">
            <a:xfrm>
              <a:off x="2759447" y="2403521"/>
              <a:ext cx="282454" cy="882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ct val="130000"/>
                </a:lnSpc>
                <a:buFontTx/>
                <a:buNone/>
              </a:pPr>
              <a:r>
                <a:rPr lang="en-US" altLang="zh-CN" sz="4400" i="1">
                  <a:solidFill>
                    <a:srgbClr val="FB4E3F"/>
                  </a:solidFill>
                  <a:latin typeface="Arial" panose="020B0604020202020204" pitchFamily="34" charset="0"/>
                  <a:ea typeface="幼圆" panose="02010509060101010101" pitchFamily="49" charset="-122"/>
                </a:rPr>
                <a:t>2</a:t>
              </a:r>
              <a:endParaRPr lang="zh-CN" altLang="en-US" sz="4400" i="1">
                <a:solidFill>
                  <a:srgbClr val="FB4E3F"/>
                </a:solidFill>
                <a:latin typeface="Arial" panose="020B0604020202020204" pitchFamily="34" charset="0"/>
                <a:ea typeface="幼圆" panose="02010509060101010101" pitchFamily="49" charset="-122"/>
              </a:endParaRPr>
            </a:p>
          </p:txBody>
        </p:sp>
        <p:sp>
          <p:nvSpPr>
            <p:cNvPr id="16" name="矩形 15"/>
            <p:cNvSpPr>
              <a:spLocks noChangeArrowheads="1"/>
            </p:cNvSpPr>
            <p:nvPr/>
          </p:nvSpPr>
          <p:spPr bwMode="auto">
            <a:xfrm>
              <a:off x="3223178" y="2585360"/>
              <a:ext cx="13388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0" hangingPunct="0"/>
              <a:r>
                <a:rPr lang="zh-CN" altLang="zh-CN" b="1">
                  <a:solidFill>
                    <a:srgbClr val="FB4E3F"/>
                  </a:solidFill>
                  <a:latin typeface="微软雅黑" panose="020B0503020204020204" pitchFamily="34" charset="-122"/>
                  <a:ea typeface="微软雅黑" panose="020B0503020204020204" pitchFamily="34" charset="-122"/>
                </a:rPr>
                <a:t>基本分析法</a:t>
              </a:r>
              <a:endParaRPr lang="zh-CN" altLang="en-US" b="1">
                <a:solidFill>
                  <a:srgbClr val="FB4E3F"/>
                </a:solidFill>
              </a:endParaRPr>
            </a:p>
          </p:txBody>
        </p:sp>
      </p:grpSp>
      <p:grpSp>
        <p:nvGrpSpPr>
          <p:cNvPr id="17" name="组合 16"/>
          <p:cNvGrpSpPr/>
          <p:nvPr/>
        </p:nvGrpSpPr>
        <p:grpSpPr bwMode="auto">
          <a:xfrm>
            <a:off x="9736138" y="1258888"/>
            <a:ext cx="3013075" cy="2024062"/>
            <a:chOff x="6730853" y="2403521"/>
            <a:chExt cx="3013370" cy="2022913"/>
          </a:xfrm>
        </p:grpSpPr>
        <p:cxnSp>
          <p:nvCxnSpPr>
            <p:cNvPr id="18" name="MH_Other_7"/>
            <p:cNvCxnSpPr>
              <a:cxnSpLocks noChangeShapeType="1"/>
            </p:cNvCxnSpPr>
            <p:nvPr>
              <p:custDataLst>
                <p:tags r:id="rId11"/>
              </p:custDataLst>
            </p:nvPr>
          </p:nvCxnSpPr>
          <p:spPr bwMode="auto">
            <a:xfrm>
              <a:off x="7912053" y="2998495"/>
              <a:ext cx="1585432" cy="0"/>
            </a:xfrm>
            <a:prstGeom prst="line">
              <a:avLst/>
            </a:prstGeom>
            <a:noFill/>
            <a:ln w="6350">
              <a:solidFill>
                <a:srgbClr val="434547"/>
              </a:solidFill>
              <a:prstDash val="sysDash"/>
              <a:miter lim="800000"/>
            </a:ln>
            <a:extLst>
              <a:ext uri="{909E8E84-426E-40DD-AFC4-6F175D3DCCD1}">
                <a14:hiddenFill xmlns:a14="http://schemas.microsoft.com/office/drawing/2010/main">
                  <a:noFill/>
                </a14:hiddenFill>
              </a:ext>
            </a:extLst>
          </p:spPr>
        </p:cxnSp>
        <p:sp>
          <p:nvSpPr>
            <p:cNvPr id="19" name="MH_Other_8"/>
            <p:cNvSpPr/>
            <p:nvPr>
              <p:custDataLst>
                <p:tags r:id="rId12"/>
              </p:custDataLst>
            </p:nvPr>
          </p:nvSpPr>
          <p:spPr>
            <a:xfrm>
              <a:off x="7196036" y="2941378"/>
              <a:ext cx="1254248" cy="74571"/>
            </a:xfrm>
            <a:prstGeom prst="rect">
              <a:avLst/>
            </a:prstGeom>
            <a:solidFill>
              <a:srgbClr val="FC8492"/>
            </a:solidFill>
            <a:ln w="12700" cap="flat" cmpd="sng" algn="ctr">
              <a:noFill/>
              <a:prstDash val="solid"/>
              <a:miter lim="800000"/>
            </a:ln>
            <a:effectLst/>
          </p:spPr>
          <p:txBody>
            <a:bodyPr anchor="ctr"/>
            <a:lstStyle/>
            <a:p>
              <a:pPr algn="ctr">
                <a:buFontTx/>
                <a:buNone/>
              </a:pPr>
              <a:endParaRPr lang="zh-CN" altLang="en-US">
                <a:solidFill>
                  <a:srgbClr val="FFFFFF"/>
                </a:solidFill>
                <a:latin typeface="Arial" panose="020B0604020202020204" pitchFamily="34" charset="0"/>
                <a:ea typeface="幼圆" panose="02010509060101010101" pitchFamily="49" charset="-122"/>
              </a:endParaRPr>
            </a:p>
          </p:txBody>
        </p:sp>
        <p:sp>
          <p:nvSpPr>
            <p:cNvPr id="20" name="MH_SubTitle_3"/>
            <p:cNvSpPr txBox="1">
              <a:spLocks noChangeArrowheads="1"/>
            </p:cNvSpPr>
            <p:nvPr>
              <p:custDataLst>
                <p:tags r:id="rId13"/>
              </p:custDataLst>
            </p:nvPr>
          </p:nvSpPr>
          <p:spPr bwMode="auto">
            <a:xfrm>
              <a:off x="7126336" y="3133240"/>
              <a:ext cx="2617887" cy="1293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ct val="130000"/>
                </a:lnSpc>
              </a:pPr>
              <a:r>
                <a:rPr lang="zh-CN" altLang="zh-CN">
                  <a:solidFill>
                    <a:srgbClr val="000000"/>
                  </a:solidFill>
                  <a:latin typeface="微软雅黑" panose="020B0503020204020204" pitchFamily="34" charset="-122"/>
                  <a:ea typeface="微软雅黑" panose="020B0503020204020204" pitchFamily="34" charset="-122"/>
                </a:rPr>
                <a:t>把一项作业分成几个作业步骤，排查整个作业活动每一步骤中的安全隐患</a:t>
              </a:r>
              <a:r>
                <a:rPr lang="zh-CN" altLang="en-US">
                  <a:solidFill>
                    <a:srgbClr val="000000"/>
                  </a:solidFill>
                  <a:latin typeface="微软雅黑" panose="020B0503020204020204" pitchFamily="34" charset="-122"/>
                  <a:ea typeface="微软雅黑" panose="020B0503020204020204" pitchFamily="34" charset="-122"/>
                </a:rPr>
                <a:t>。</a:t>
              </a:r>
              <a:endParaRPr lang="zh-CN" altLang="en-US">
                <a:latin typeface="微软雅黑" panose="020B0503020204020204" pitchFamily="34" charset="-122"/>
                <a:ea typeface="微软雅黑" panose="020B0503020204020204" pitchFamily="34" charset="-122"/>
              </a:endParaRPr>
            </a:p>
          </p:txBody>
        </p:sp>
        <p:sp>
          <p:nvSpPr>
            <p:cNvPr id="21" name="MH_Other_9"/>
            <p:cNvSpPr txBox="1"/>
            <p:nvPr>
              <p:custDataLst>
                <p:tags r:id="rId14"/>
              </p:custDataLst>
            </p:nvPr>
          </p:nvSpPr>
          <p:spPr bwMode="auto">
            <a:xfrm>
              <a:off x="6730853" y="2403521"/>
              <a:ext cx="281015" cy="882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ct val="130000"/>
                </a:lnSpc>
                <a:buFontTx/>
                <a:buNone/>
              </a:pPr>
              <a:r>
                <a:rPr lang="en-US" altLang="zh-CN" sz="4400" i="1">
                  <a:solidFill>
                    <a:srgbClr val="FC8492"/>
                  </a:solidFill>
                  <a:latin typeface="Arial" panose="020B0604020202020204" pitchFamily="34" charset="0"/>
                  <a:ea typeface="幼圆" panose="02010509060101010101" pitchFamily="49" charset="-122"/>
                </a:rPr>
                <a:t>3</a:t>
              </a:r>
              <a:endParaRPr lang="zh-CN" altLang="en-US" sz="4400" i="1">
                <a:solidFill>
                  <a:srgbClr val="FC8492"/>
                </a:solidFill>
                <a:latin typeface="Arial" panose="020B0604020202020204" pitchFamily="34" charset="0"/>
                <a:ea typeface="幼圆" panose="02010509060101010101" pitchFamily="49" charset="-122"/>
              </a:endParaRPr>
            </a:p>
          </p:txBody>
        </p:sp>
        <p:sp>
          <p:nvSpPr>
            <p:cNvPr id="22" name="矩形 21"/>
            <p:cNvSpPr>
              <a:spLocks noChangeArrowheads="1"/>
            </p:cNvSpPr>
            <p:nvPr/>
          </p:nvSpPr>
          <p:spPr bwMode="auto">
            <a:xfrm>
              <a:off x="7196333" y="2575162"/>
              <a:ext cx="18004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0" hangingPunct="0"/>
              <a:r>
                <a:rPr lang="zh-CN" altLang="zh-CN" b="1">
                  <a:solidFill>
                    <a:srgbClr val="FC8492"/>
                  </a:solidFill>
                  <a:latin typeface="微软雅黑" panose="020B0503020204020204" pitchFamily="34" charset="-122"/>
                  <a:ea typeface="微软雅黑" panose="020B0503020204020204" pitchFamily="34" charset="-122"/>
                </a:rPr>
                <a:t>工作安全分析法</a:t>
              </a:r>
              <a:endParaRPr lang="zh-CN" altLang="en-US" b="1">
                <a:solidFill>
                  <a:srgbClr val="FC8492"/>
                </a:solidFill>
              </a:endParaRPr>
            </a:p>
          </p:txBody>
        </p:sp>
      </p:grpSp>
      <p:grpSp>
        <p:nvGrpSpPr>
          <p:cNvPr id="23" name="组合 22"/>
          <p:cNvGrpSpPr/>
          <p:nvPr/>
        </p:nvGrpSpPr>
        <p:grpSpPr bwMode="auto">
          <a:xfrm>
            <a:off x="2336800" y="4421188"/>
            <a:ext cx="3014663" cy="2022475"/>
            <a:chOff x="15829461" y="5786423"/>
            <a:chExt cx="3015119" cy="2022913"/>
          </a:xfrm>
        </p:grpSpPr>
        <p:cxnSp>
          <p:nvCxnSpPr>
            <p:cNvPr id="24" name="MH_Other_10"/>
            <p:cNvCxnSpPr>
              <a:cxnSpLocks noChangeShapeType="1"/>
            </p:cNvCxnSpPr>
            <p:nvPr>
              <p:custDataLst>
                <p:tags r:id="rId7"/>
              </p:custDataLst>
            </p:nvPr>
          </p:nvCxnSpPr>
          <p:spPr bwMode="auto">
            <a:xfrm>
              <a:off x="17012410" y="6391896"/>
              <a:ext cx="1583682" cy="0"/>
            </a:xfrm>
            <a:prstGeom prst="line">
              <a:avLst/>
            </a:prstGeom>
            <a:noFill/>
            <a:ln w="6350">
              <a:solidFill>
                <a:srgbClr val="434547"/>
              </a:solidFill>
              <a:prstDash val="sysDash"/>
              <a:miter lim="800000"/>
            </a:ln>
            <a:extLst>
              <a:ext uri="{909E8E84-426E-40DD-AFC4-6F175D3DCCD1}">
                <a14:hiddenFill xmlns:a14="http://schemas.microsoft.com/office/drawing/2010/main">
                  <a:noFill/>
                </a14:hiddenFill>
              </a:ext>
            </a:extLst>
          </p:spPr>
        </p:cxnSp>
        <p:sp>
          <p:nvSpPr>
            <p:cNvPr id="25" name="MH_Other_11"/>
            <p:cNvSpPr/>
            <p:nvPr>
              <p:custDataLst>
                <p:tags r:id="rId8"/>
              </p:custDataLst>
            </p:nvPr>
          </p:nvSpPr>
          <p:spPr>
            <a:xfrm>
              <a:off x="16294669" y="6323114"/>
              <a:ext cx="1254315" cy="76217"/>
            </a:xfrm>
            <a:prstGeom prst="rect">
              <a:avLst/>
            </a:prstGeom>
            <a:solidFill>
              <a:srgbClr val="F9A667"/>
            </a:solidFill>
            <a:ln w="12700" cap="flat" cmpd="sng" algn="ctr">
              <a:noFill/>
              <a:prstDash val="solid"/>
              <a:miter lim="800000"/>
            </a:ln>
            <a:effectLst/>
          </p:spPr>
          <p:txBody>
            <a:bodyPr anchor="ctr"/>
            <a:lstStyle/>
            <a:p>
              <a:pPr algn="ctr">
                <a:buFontTx/>
                <a:buNone/>
              </a:pPr>
              <a:endParaRPr lang="zh-CN" altLang="en-US">
                <a:solidFill>
                  <a:srgbClr val="FB4E3F"/>
                </a:solidFill>
                <a:latin typeface="Arial" panose="020B0604020202020204" pitchFamily="34" charset="0"/>
                <a:ea typeface="幼圆" panose="02010509060101010101" pitchFamily="49" charset="-122"/>
              </a:endParaRPr>
            </a:p>
          </p:txBody>
        </p:sp>
        <p:sp>
          <p:nvSpPr>
            <p:cNvPr id="26" name="MH_SubTitle_4"/>
            <p:cNvSpPr txBox="1">
              <a:spLocks noChangeArrowheads="1"/>
            </p:cNvSpPr>
            <p:nvPr>
              <p:custDataLst>
                <p:tags r:id="rId9"/>
              </p:custDataLst>
            </p:nvPr>
          </p:nvSpPr>
          <p:spPr bwMode="auto">
            <a:xfrm>
              <a:off x="16224943" y="6516141"/>
              <a:ext cx="2619637" cy="1293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ct val="130000"/>
                </a:lnSpc>
              </a:pPr>
              <a:r>
                <a:rPr lang="zh-CN" altLang="zh-CN">
                  <a:solidFill>
                    <a:srgbClr val="000000"/>
                  </a:solidFill>
                  <a:latin typeface="微软雅黑" panose="020B0503020204020204" pitchFamily="34" charset="-122"/>
                  <a:ea typeface="微软雅黑" panose="020B0503020204020204" pitchFamily="34" charset="-122"/>
                </a:rPr>
                <a:t>运用已编制好的安全检查表，进行系统的安全检查，排查出存在的安全隐患</a:t>
              </a:r>
              <a:endParaRPr lang="zh-CN" altLang="en-US">
                <a:latin typeface="微软雅黑" panose="020B0503020204020204" pitchFamily="34" charset="-122"/>
                <a:ea typeface="微软雅黑" panose="020B0503020204020204" pitchFamily="34" charset="-122"/>
              </a:endParaRPr>
            </a:p>
          </p:txBody>
        </p:sp>
        <p:sp>
          <p:nvSpPr>
            <p:cNvPr id="27" name="MH_Other_12"/>
            <p:cNvSpPr txBox="1"/>
            <p:nvPr>
              <p:custDataLst>
                <p:tags r:id="rId10"/>
              </p:custDataLst>
            </p:nvPr>
          </p:nvSpPr>
          <p:spPr bwMode="auto">
            <a:xfrm>
              <a:off x="15829461" y="5786423"/>
              <a:ext cx="284206" cy="8828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ct val="130000"/>
                </a:lnSpc>
                <a:buFontTx/>
                <a:buNone/>
              </a:pPr>
              <a:r>
                <a:rPr lang="en-US" altLang="zh-CN" sz="4400" i="1">
                  <a:solidFill>
                    <a:srgbClr val="F89952"/>
                  </a:solidFill>
                  <a:latin typeface="Arial" panose="020B0604020202020204" pitchFamily="34" charset="0"/>
                  <a:ea typeface="幼圆" panose="02010509060101010101" pitchFamily="49" charset="-122"/>
                </a:rPr>
                <a:t>4</a:t>
              </a:r>
              <a:endParaRPr lang="zh-CN" altLang="en-US" sz="4400" i="1">
                <a:solidFill>
                  <a:srgbClr val="F89952"/>
                </a:solidFill>
                <a:latin typeface="Arial" panose="020B0604020202020204" pitchFamily="34" charset="0"/>
                <a:ea typeface="幼圆" panose="02010509060101010101" pitchFamily="49" charset="-122"/>
              </a:endParaRPr>
            </a:p>
          </p:txBody>
        </p:sp>
        <p:sp>
          <p:nvSpPr>
            <p:cNvPr id="28" name="矩形 27"/>
            <p:cNvSpPr>
              <a:spLocks noChangeArrowheads="1"/>
            </p:cNvSpPr>
            <p:nvPr/>
          </p:nvSpPr>
          <p:spPr bwMode="auto">
            <a:xfrm>
              <a:off x="16294940" y="5954317"/>
              <a:ext cx="156966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0" hangingPunct="0"/>
              <a:r>
                <a:rPr lang="zh-CN" altLang="zh-CN" b="1">
                  <a:solidFill>
                    <a:srgbClr val="F9A667"/>
                  </a:solidFill>
                  <a:latin typeface="微软雅黑" panose="020B0503020204020204" pitchFamily="34" charset="-122"/>
                  <a:ea typeface="微软雅黑" panose="020B0503020204020204" pitchFamily="34" charset="-122"/>
                </a:rPr>
                <a:t>安全检查表法</a:t>
              </a:r>
              <a:endParaRPr lang="zh-CN" altLang="en-US" b="1">
                <a:solidFill>
                  <a:srgbClr val="F9A667"/>
                </a:solidFill>
              </a:endParaRPr>
            </a:p>
          </p:txBody>
        </p:sp>
      </p:grpSp>
      <p:grpSp>
        <p:nvGrpSpPr>
          <p:cNvPr id="29" name="组合 28"/>
          <p:cNvGrpSpPr/>
          <p:nvPr/>
        </p:nvGrpSpPr>
        <p:grpSpPr bwMode="auto">
          <a:xfrm>
            <a:off x="7751763" y="4284663"/>
            <a:ext cx="3086100" cy="2022475"/>
            <a:chOff x="19223052" y="5786423"/>
            <a:chExt cx="3085628" cy="2022913"/>
          </a:xfrm>
        </p:grpSpPr>
        <p:cxnSp>
          <p:nvCxnSpPr>
            <p:cNvPr id="30" name="MH_Other_13"/>
            <p:cNvCxnSpPr>
              <a:cxnSpLocks noChangeShapeType="1"/>
            </p:cNvCxnSpPr>
            <p:nvPr>
              <p:custDataLst>
                <p:tags r:id="rId3"/>
              </p:custDataLst>
            </p:nvPr>
          </p:nvCxnSpPr>
          <p:spPr bwMode="auto">
            <a:xfrm>
              <a:off x="20406000" y="6391896"/>
              <a:ext cx="1583682" cy="0"/>
            </a:xfrm>
            <a:prstGeom prst="line">
              <a:avLst/>
            </a:prstGeom>
            <a:noFill/>
            <a:ln w="6350">
              <a:solidFill>
                <a:srgbClr val="434547"/>
              </a:solidFill>
              <a:prstDash val="sysDash"/>
              <a:miter lim="800000"/>
            </a:ln>
            <a:extLst>
              <a:ext uri="{909E8E84-426E-40DD-AFC4-6F175D3DCCD1}">
                <a14:hiddenFill xmlns:a14="http://schemas.microsoft.com/office/drawing/2010/main">
                  <a:noFill/>
                </a14:hiddenFill>
              </a:ext>
            </a:extLst>
          </p:spPr>
        </p:cxnSp>
        <p:sp>
          <p:nvSpPr>
            <p:cNvPr id="31" name="MH_Other_14"/>
            <p:cNvSpPr/>
            <p:nvPr>
              <p:custDataLst>
                <p:tags r:id="rId4"/>
              </p:custDataLst>
            </p:nvPr>
          </p:nvSpPr>
          <p:spPr>
            <a:xfrm>
              <a:off x="19688118" y="6323114"/>
              <a:ext cx="1255521" cy="76217"/>
            </a:xfrm>
            <a:prstGeom prst="rect">
              <a:avLst/>
            </a:prstGeom>
            <a:solidFill>
              <a:srgbClr val="FFC000"/>
            </a:solidFill>
            <a:ln w="12700" cap="flat" cmpd="sng" algn="ctr">
              <a:noFill/>
              <a:prstDash val="solid"/>
              <a:miter lim="800000"/>
            </a:ln>
            <a:effectLst/>
          </p:spPr>
          <p:txBody>
            <a:bodyPr anchor="ctr"/>
            <a:lstStyle/>
            <a:p>
              <a:pPr algn="ctr">
                <a:buFontTx/>
                <a:buNone/>
              </a:pPr>
              <a:endParaRPr lang="zh-CN" altLang="en-US">
                <a:solidFill>
                  <a:srgbClr val="FB4E3F"/>
                </a:solidFill>
                <a:latin typeface="Arial" panose="020B0604020202020204" pitchFamily="34" charset="0"/>
                <a:ea typeface="幼圆" panose="02010509060101010101" pitchFamily="49" charset="-122"/>
              </a:endParaRPr>
            </a:p>
          </p:txBody>
        </p:sp>
        <p:sp>
          <p:nvSpPr>
            <p:cNvPr id="32" name="MH_SubTitle_5"/>
            <p:cNvSpPr txBox="1">
              <a:spLocks noChangeArrowheads="1"/>
            </p:cNvSpPr>
            <p:nvPr>
              <p:custDataLst>
                <p:tags r:id="rId5"/>
              </p:custDataLst>
            </p:nvPr>
          </p:nvSpPr>
          <p:spPr bwMode="auto">
            <a:xfrm>
              <a:off x="19548028" y="6516141"/>
              <a:ext cx="2760654" cy="1293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ct val="130000"/>
                </a:lnSpc>
              </a:pPr>
              <a:r>
                <a:rPr lang="zh-CN" altLang="zh-CN">
                  <a:solidFill>
                    <a:srgbClr val="000000"/>
                  </a:solidFill>
                  <a:latin typeface="微软雅黑" panose="020B0503020204020204" pitchFamily="34" charset="-122"/>
                  <a:ea typeface="微软雅黑" panose="020B0503020204020204" pitchFamily="34" charset="-122"/>
                </a:rPr>
                <a:t>安全标准化对设备、现场环境与职业健康、安全管理进行打分考评，隐患的排查可以参照考评表进行，考评表中不合格的项目就是安全隐患</a:t>
              </a:r>
              <a:endParaRPr lang="zh-CN" altLang="en-US">
                <a:latin typeface="微软雅黑" panose="020B0503020204020204" pitchFamily="34" charset="-122"/>
                <a:ea typeface="微软雅黑" panose="020B0503020204020204" pitchFamily="34" charset="-122"/>
              </a:endParaRPr>
            </a:p>
          </p:txBody>
        </p:sp>
        <p:sp>
          <p:nvSpPr>
            <p:cNvPr id="33" name="MH_Other_15"/>
            <p:cNvSpPr txBox="1"/>
            <p:nvPr>
              <p:custDataLst>
                <p:tags r:id="rId6"/>
              </p:custDataLst>
            </p:nvPr>
          </p:nvSpPr>
          <p:spPr bwMode="auto">
            <a:xfrm>
              <a:off x="19223052" y="5786423"/>
              <a:ext cx="284119" cy="8828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ct val="130000"/>
                </a:lnSpc>
                <a:buFontTx/>
                <a:buNone/>
              </a:pPr>
              <a:r>
                <a:rPr lang="en-US" altLang="zh-CN" sz="4400" i="1">
                  <a:solidFill>
                    <a:srgbClr val="FFC000"/>
                  </a:solidFill>
                  <a:latin typeface="Arial" panose="020B0604020202020204" pitchFamily="34" charset="0"/>
                  <a:ea typeface="幼圆" panose="02010509060101010101" pitchFamily="49" charset="-122"/>
                </a:rPr>
                <a:t>5</a:t>
              </a:r>
              <a:endParaRPr lang="zh-CN" altLang="en-US" sz="4400" i="1">
                <a:solidFill>
                  <a:srgbClr val="FFC000"/>
                </a:solidFill>
                <a:latin typeface="Arial" panose="020B0604020202020204" pitchFamily="34" charset="0"/>
                <a:ea typeface="幼圆" panose="02010509060101010101" pitchFamily="49" charset="-122"/>
              </a:endParaRPr>
            </a:p>
          </p:txBody>
        </p:sp>
        <p:sp>
          <p:nvSpPr>
            <p:cNvPr id="34" name="矩形 33"/>
            <p:cNvSpPr>
              <a:spLocks noChangeArrowheads="1"/>
            </p:cNvSpPr>
            <p:nvPr/>
          </p:nvSpPr>
          <p:spPr bwMode="auto">
            <a:xfrm>
              <a:off x="19685044" y="5954317"/>
              <a:ext cx="156966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0" hangingPunct="0"/>
              <a:r>
                <a:rPr lang="zh-CN" altLang="zh-CN" b="1">
                  <a:solidFill>
                    <a:srgbClr val="FFC000"/>
                  </a:solidFill>
                  <a:latin typeface="微软雅黑" panose="020B0503020204020204" pitchFamily="34" charset="-122"/>
                  <a:ea typeface="微软雅黑" panose="020B0503020204020204" pitchFamily="34" charset="-122"/>
                </a:rPr>
                <a:t>安全标准化法</a:t>
              </a:r>
              <a:endParaRPr lang="zh-CN" altLang="en-US" b="1">
                <a:solidFill>
                  <a:srgbClr val="FFC000"/>
                </a:solidFill>
              </a:endParaRPr>
            </a:p>
          </p:txBody>
        </p:sp>
      </p:grpSp>
      <p:sp>
        <p:nvSpPr>
          <p:cNvPr id="35" name="Content Placeholder 2"/>
          <p:cNvSpPr txBox="1"/>
          <p:nvPr/>
        </p:nvSpPr>
        <p:spPr>
          <a:xfrm>
            <a:off x="812751" y="159941"/>
            <a:ext cx="4176464"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四、隐患排查及治理要求</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199" name="Content Placeholder 2"/>
          <p:cNvSpPr txBox="1"/>
          <p:nvPr/>
        </p:nvSpPr>
        <p:spPr>
          <a:xfrm>
            <a:off x="812751" y="159941"/>
            <a:ext cx="4464496"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三、排查隐患的基本原则和方法</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 name="Text Box 38"/>
          <p:cNvSpPr txBox="1">
            <a:spLocks noChangeArrowheads="1"/>
          </p:cNvSpPr>
          <p:nvPr/>
        </p:nvSpPr>
        <p:spPr bwMode="auto">
          <a:xfrm>
            <a:off x="527050" y="808013"/>
            <a:ext cx="4154488" cy="60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a:spAutoFit/>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ts val="4900"/>
              </a:lnSpc>
              <a:buSzPct val="100000"/>
              <a:buFont typeface="Times New Roman" panose="02020603050405020304" pitchFamily="18" charset="0"/>
              <a:buNone/>
            </a:pPr>
            <a:r>
              <a:rPr lang="zh-CN" altLang="zh-CN" sz="2400" dirty="0">
                <a:solidFill>
                  <a:srgbClr val="330066"/>
                </a:solidFill>
                <a:latin typeface="微软雅黑" panose="020B0503020204020204" pitchFamily="34" charset="-122"/>
                <a:ea typeface="微软雅黑" panose="020B0503020204020204" pitchFamily="34" charset="-122"/>
              </a:rPr>
              <a:t>案例：</a:t>
            </a:r>
            <a:r>
              <a:rPr lang="zh-CN" altLang="zh-CN" sz="2800" dirty="0">
                <a:solidFill>
                  <a:srgbClr val="330066"/>
                </a:solidFill>
                <a:latin typeface="微软雅黑" panose="020B0503020204020204" pitchFamily="34" charset="-122"/>
                <a:ea typeface="微软雅黑" panose="020B0503020204020204" pitchFamily="34" charset="-122"/>
              </a:rPr>
              <a:t>看图说作业现场隐患</a:t>
            </a:r>
            <a:endParaRPr lang="zh-CN" altLang="zh-CN" sz="2400" dirty="0">
              <a:solidFill>
                <a:srgbClr val="330066"/>
              </a:solidFill>
              <a:latin typeface="微软雅黑" panose="020B0503020204020204" pitchFamily="34" charset="-122"/>
              <a:ea typeface="微软雅黑" panose="020B0503020204020204" pitchFamily="34" charset="-122"/>
            </a:endParaRPr>
          </a:p>
        </p:txBody>
      </p:sp>
      <p:sp>
        <p:nvSpPr>
          <p:cNvPr id="6" name="Text Box 40"/>
          <p:cNvSpPr txBox="1">
            <a:spLocks noChangeArrowheads="1"/>
          </p:cNvSpPr>
          <p:nvPr/>
        </p:nvSpPr>
        <p:spPr bwMode="auto">
          <a:xfrm>
            <a:off x="7367588" y="1331913"/>
            <a:ext cx="5678487" cy="558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a:spAutoFit/>
          </a:bodyPr>
          <a:lstStyle>
            <a:lvl1pPr marL="285750" indent="-285750"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ct val="200000"/>
              </a:lnSpc>
              <a:buClr>
                <a:srgbClr val="FF0000"/>
              </a:buClr>
              <a:buSzPct val="60000"/>
              <a:buFont typeface="Wingdings" panose="05000000000000000000" pitchFamily="2" charset="2"/>
              <a:buChar char="u"/>
            </a:pPr>
            <a:r>
              <a:rPr lang="zh-CN" altLang="zh-CN" sz="2000">
                <a:solidFill>
                  <a:srgbClr val="000000"/>
                </a:solidFill>
                <a:latin typeface="微软雅黑" panose="020B0503020204020204" pitchFamily="34" charset="-122"/>
                <a:ea typeface="微软雅黑" panose="020B0503020204020204" pitchFamily="34" charset="-122"/>
              </a:rPr>
              <a:t>垃圾箱倾倒</a:t>
            </a:r>
            <a:endParaRPr lang="en-US" altLang="zh-CN" sz="2000">
              <a:solidFill>
                <a:srgbClr val="000000"/>
              </a:solidFill>
              <a:latin typeface="微软雅黑" panose="020B0503020204020204" pitchFamily="34" charset="-122"/>
              <a:ea typeface="微软雅黑" panose="020B0503020204020204" pitchFamily="34" charset="-122"/>
            </a:endParaRPr>
          </a:p>
          <a:p>
            <a:pPr eaLnBrk="1" hangingPunct="1">
              <a:lnSpc>
                <a:spcPct val="200000"/>
              </a:lnSpc>
              <a:buClr>
                <a:srgbClr val="FF0000"/>
              </a:buClr>
              <a:buSzPct val="60000"/>
              <a:buFont typeface="Wingdings" panose="05000000000000000000" pitchFamily="2" charset="2"/>
              <a:buChar char="u"/>
            </a:pPr>
            <a:r>
              <a:rPr lang="zh-CN" altLang="zh-CN" sz="2000">
                <a:solidFill>
                  <a:srgbClr val="000000"/>
                </a:solidFill>
                <a:latin typeface="微软雅黑" panose="020B0503020204020204" pitchFamily="34" charset="-122"/>
                <a:ea typeface="微软雅黑" panose="020B0503020204020204" pitchFamily="34" charset="-122"/>
              </a:rPr>
              <a:t>货物码放超高</a:t>
            </a:r>
            <a:endParaRPr lang="en-US" altLang="zh-CN" sz="2000">
              <a:solidFill>
                <a:srgbClr val="000000"/>
              </a:solidFill>
              <a:latin typeface="微软雅黑" panose="020B0503020204020204" pitchFamily="34" charset="-122"/>
              <a:ea typeface="微软雅黑" panose="020B0503020204020204" pitchFamily="34" charset="-122"/>
            </a:endParaRPr>
          </a:p>
          <a:p>
            <a:pPr eaLnBrk="1" hangingPunct="1">
              <a:lnSpc>
                <a:spcPct val="200000"/>
              </a:lnSpc>
              <a:buClr>
                <a:srgbClr val="FF0000"/>
              </a:buClr>
              <a:buSzPct val="60000"/>
              <a:buFont typeface="Wingdings" panose="05000000000000000000" pitchFamily="2" charset="2"/>
              <a:buChar char="u"/>
            </a:pPr>
            <a:r>
              <a:rPr lang="zh-CN" altLang="zh-CN" sz="2000">
                <a:solidFill>
                  <a:srgbClr val="000000"/>
                </a:solidFill>
                <a:latin typeface="微软雅黑" panose="020B0503020204020204" pitchFamily="34" charset="-122"/>
                <a:ea typeface="微软雅黑" panose="020B0503020204020204" pitchFamily="34" charset="-122"/>
              </a:rPr>
              <a:t>现场有带钉木板</a:t>
            </a:r>
          </a:p>
          <a:p>
            <a:pPr eaLnBrk="1" hangingPunct="1">
              <a:lnSpc>
                <a:spcPct val="200000"/>
              </a:lnSpc>
              <a:buClr>
                <a:srgbClr val="FF0000"/>
              </a:buClr>
              <a:buSzPct val="60000"/>
              <a:buFont typeface="Wingdings" panose="05000000000000000000" pitchFamily="2" charset="2"/>
              <a:buChar char="u"/>
            </a:pPr>
            <a:r>
              <a:rPr lang="zh-CN" altLang="zh-CN" sz="2000">
                <a:solidFill>
                  <a:srgbClr val="000000"/>
                </a:solidFill>
                <a:latin typeface="微软雅黑" panose="020B0503020204020204" pitchFamily="34" charset="-122"/>
                <a:ea typeface="微软雅黑" panose="020B0503020204020204" pitchFamily="34" charset="-122"/>
              </a:rPr>
              <a:t>沟盖板未安放到位</a:t>
            </a:r>
            <a:endParaRPr lang="en-US" altLang="zh-CN" sz="2000">
              <a:solidFill>
                <a:srgbClr val="000000"/>
              </a:solidFill>
              <a:latin typeface="微软雅黑" panose="020B0503020204020204" pitchFamily="34" charset="-122"/>
              <a:ea typeface="微软雅黑" panose="020B0503020204020204" pitchFamily="34" charset="-122"/>
            </a:endParaRPr>
          </a:p>
          <a:p>
            <a:pPr eaLnBrk="1" hangingPunct="1">
              <a:lnSpc>
                <a:spcPct val="200000"/>
              </a:lnSpc>
              <a:buClr>
                <a:srgbClr val="FF0000"/>
              </a:buClr>
              <a:buSzPct val="60000"/>
              <a:buFont typeface="Wingdings" panose="05000000000000000000" pitchFamily="2" charset="2"/>
              <a:buChar char="u"/>
            </a:pPr>
            <a:r>
              <a:rPr lang="zh-CN" altLang="zh-CN" sz="2000">
                <a:solidFill>
                  <a:srgbClr val="000000"/>
                </a:solidFill>
                <a:latin typeface="微软雅黑" panose="020B0503020204020204" pitchFamily="34" charset="-122"/>
                <a:ea typeface="微软雅黑" panose="020B0503020204020204" pitchFamily="34" charset="-122"/>
              </a:rPr>
              <a:t>液体物品与固体物混放</a:t>
            </a:r>
            <a:endParaRPr lang="en-US" altLang="zh-CN" sz="2000">
              <a:solidFill>
                <a:srgbClr val="000000"/>
              </a:solidFill>
              <a:latin typeface="微软雅黑" panose="020B0503020204020204" pitchFamily="34" charset="-122"/>
              <a:ea typeface="微软雅黑" panose="020B0503020204020204" pitchFamily="34" charset="-122"/>
            </a:endParaRPr>
          </a:p>
          <a:p>
            <a:pPr eaLnBrk="1" hangingPunct="1">
              <a:lnSpc>
                <a:spcPct val="200000"/>
              </a:lnSpc>
              <a:buClr>
                <a:srgbClr val="FF0000"/>
              </a:buClr>
              <a:buSzPct val="60000"/>
              <a:buFont typeface="Wingdings" panose="05000000000000000000" pitchFamily="2" charset="2"/>
              <a:buChar char="u"/>
            </a:pPr>
            <a:r>
              <a:rPr lang="zh-CN" altLang="zh-CN" sz="2000">
                <a:solidFill>
                  <a:srgbClr val="000000"/>
                </a:solidFill>
                <a:latin typeface="微软雅黑" panose="020B0503020204020204" pitchFamily="34" charset="-122"/>
                <a:ea typeface="微软雅黑" panose="020B0503020204020204" pitchFamily="34" charset="-122"/>
              </a:rPr>
              <a:t>现场物品码放不规范，有倚靠护栏现象</a:t>
            </a:r>
            <a:endParaRPr lang="en-US" altLang="zh-CN" sz="2000">
              <a:solidFill>
                <a:srgbClr val="000000"/>
              </a:solidFill>
              <a:latin typeface="微软雅黑" panose="020B0503020204020204" pitchFamily="34" charset="-122"/>
              <a:ea typeface="微软雅黑" panose="020B0503020204020204" pitchFamily="34" charset="-122"/>
            </a:endParaRPr>
          </a:p>
          <a:p>
            <a:pPr eaLnBrk="1" hangingPunct="1">
              <a:lnSpc>
                <a:spcPct val="200000"/>
              </a:lnSpc>
              <a:buClr>
                <a:srgbClr val="FF0000"/>
              </a:buClr>
              <a:buSzPct val="60000"/>
              <a:buFont typeface="Wingdings" panose="05000000000000000000" pitchFamily="2" charset="2"/>
              <a:buChar char="u"/>
            </a:pPr>
            <a:r>
              <a:rPr lang="zh-CN" altLang="zh-CN" sz="2000">
                <a:solidFill>
                  <a:srgbClr val="000000"/>
                </a:solidFill>
                <a:latin typeface="微软雅黑" panose="020B0503020204020204" pitchFamily="34" charset="-122"/>
                <a:ea typeface="微软雅黑" panose="020B0503020204020204" pitchFamily="34" charset="-122"/>
              </a:rPr>
              <a:t>物品码放不稳固，欲倾倒地沟内倾倒化学危险品</a:t>
            </a:r>
          </a:p>
          <a:p>
            <a:pPr eaLnBrk="1" hangingPunct="1">
              <a:lnSpc>
                <a:spcPct val="200000"/>
              </a:lnSpc>
              <a:buClr>
                <a:srgbClr val="FF0000"/>
              </a:buClr>
              <a:buSzPct val="60000"/>
              <a:buFont typeface="Wingdings" panose="05000000000000000000" pitchFamily="2" charset="2"/>
              <a:buChar char="u"/>
            </a:pPr>
            <a:r>
              <a:rPr lang="zh-CN" altLang="zh-CN" sz="2000">
                <a:solidFill>
                  <a:srgbClr val="000000"/>
                </a:solidFill>
                <a:latin typeface="微软雅黑" panose="020B0503020204020204" pitchFamily="34" charset="-122"/>
                <a:ea typeface="微软雅黑" panose="020B0503020204020204" pitchFamily="34" charset="-122"/>
              </a:rPr>
              <a:t>轿车存放地点不当，并且阻挡安全通道（没有车牌，好象是黑车)</a:t>
            </a:r>
          </a:p>
        </p:txBody>
      </p:sp>
      <p:pic>
        <p:nvPicPr>
          <p:cNvPr id="7" name="图片 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5250" y="1703388"/>
            <a:ext cx="6943725" cy="475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 name="组合 1"/>
          <p:cNvGrpSpPr/>
          <p:nvPr/>
        </p:nvGrpSpPr>
        <p:grpSpPr bwMode="auto">
          <a:xfrm>
            <a:off x="46038" y="1619250"/>
            <a:ext cx="6239321" cy="4757738"/>
            <a:chOff x="6400800" y="1543050"/>
            <a:chExt cx="6943725" cy="4757738"/>
          </a:xfrm>
        </p:grpSpPr>
        <p:pic>
          <p:nvPicPr>
            <p:cNvPr id="6" name="图片 4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00800" y="1543050"/>
              <a:ext cx="6943725" cy="475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Freeform 35"/>
            <p:cNvSpPr>
              <a:spLocks noChangeArrowheads="1"/>
            </p:cNvSpPr>
            <p:nvPr/>
          </p:nvSpPr>
          <p:spPr bwMode="auto">
            <a:xfrm>
              <a:off x="7224713" y="2484438"/>
              <a:ext cx="2033587" cy="2016125"/>
            </a:xfrm>
            <a:custGeom>
              <a:avLst/>
              <a:gdLst>
                <a:gd name="T0" fmla="*/ 995635 w 2547"/>
                <a:gd name="T1" fmla="*/ 0 h 2319"/>
                <a:gd name="T2" fmla="*/ 0 w 2547"/>
                <a:gd name="T3" fmla="*/ 984154 h 2319"/>
                <a:gd name="T4" fmla="*/ 995635 w 2547"/>
                <a:gd name="T5" fmla="*/ 1968308 h 2319"/>
                <a:gd name="T6" fmla="*/ 1989674 w 2547"/>
                <a:gd name="T7" fmla="*/ 984154 h 2319"/>
                <a:gd name="T8" fmla="*/ 995635 w 2547"/>
                <a:gd name="T9" fmla="*/ 0 h 23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47" h="2319">
                  <a:moveTo>
                    <a:pt x="1247" y="0"/>
                  </a:moveTo>
                  <a:cubicBezTo>
                    <a:pt x="559" y="0"/>
                    <a:pt x="0" y="506"/>
                    <a:pt x="0" y="1132"/>
                  </a:cubicBezTo>
                  <a:cubicBezTo>
                    <a:pt x="0" y="1758"/>
                    <a:pt x="559" y="2264"/>
                    <a:pt x="1247" y="2264"/>
                  </a:cubicBezTo>
                  <a:cubicBezTo>
                    <a:pt x="1936" y="2264"/>
                    <a:pt x="2492" y="1758"/>
                    <a:pt x="2492" y="1132"/>
                  </a:cubicBezTo>
                  <a:cubicBezTo>
                    <a:pt x="2492" y="506"/>
                    <a:pt x="1936" y="0"/>
                    <a:pt x="1247" y="0"/>
                  </a:cubicBezTo>
                </a:path>
              </a:pathLst>
            </a:custGeom>
            <a:noFill/>
            <a:ln w="38100">
              <a:solidFill>
                <a:srgbClr val="FF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8" name="Freeform 36"/>
            <p:cNvSpPr>
              <a:spLocks noChangeArrowheads="1"/>
            </p:cNvSpPr>
            <p:nvPr/>
          </p:nvSpPr>
          <p:spPr bwMode="auto">
            <a:xfrm>
              <a:off x="9794875" y="3563938"/>
              <a:ext cx="2038350" cy="2016125"/>
            </a:xfrm>
            <a:custGeom>
              <a:avLst/>
              <a:gdLst>
                <a:gd name="T0" fmla="*/ 996811 w 2552"/>
                <a:gd name="T1" fmla="*/ 0 h 2322"/>
                <a:gd name="T2" fmla="*/ 0 w 2552"/>
                <a:gd name="T3" fmla="*/ 983751 h 2322"/>
                <a:gd name="T4" fmla="*/ 996811 w 2552"/>
                <a:gd name="T5" fmla="*/ 1968370 h 2322"/>
                <a:gd name="T6" fmla="*/ 1994420 w 2552"/>
                <a:gd name="T7" fmla="*/ 983751 h 2322"/>
                <a:gd name="T8" fmla="*/ 996811 w 2552"/>
                <a:gd name="T9" fmla="*/ 0 h 23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52" h="2322">
                  <a:moveTo>
                    <a:pt x="1248" y="0"/>
                  </a:moveTo>
                  <a:cubicBezTo>
                    <a:pt x="559" y="0"/>
                    <a:pt x="0" y="506"/>
                    <a:pt x="0" y="1133"/>
                  </a:cubicBezTo>
                  <a:cubicBezTo>
                    <a:pt x="0" y="1760"/>
                    <a:pt x="559" y="2267"/>
                    <a:pt x="1248" y="2267"/>
                  </a:cubicBezTo>
                  <a:cubicBezTo>
                    <a:pt x="1938" y="2267"/>
                    <a:pt x="2497" y="1760"/>
                    <a:pt x="2497" y="1133"/>
                  </a:cubicBezTo>
                  <a:cubicBezTo>
                    <a:pt x="2497" y="506"/>
                    <a:pt x="1938" y="0"/>
                    <a:pt x="1248" y="0"/>
                  </a:cubicBezTo>
                </a:path>
              </a:pathLst>
            </a:custGeom>
            <a:noFill/>
            <a:ln w="38100">
              <a:solidFill>
                <a:srgbClr val="FF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grpSp>
      <p:sp>
        <p:nvSpPr>
          <p:cNvPr id="9" name="Text Box 38"/>
          <p:cNvSpPr txBox="1">
            <a:spLocks noChangeArrowheads="1"/>
          </p:cNvSpPr>
          <p:nvPr/>
        </p:nvSpPr>
        <p:spPr bwMode="auto">
          <a:xfrm>
            <a:off x="455613" y="795338"/>
            <a:ext cx="2359025" cy="60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a:spAutoFit/>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ts val="4900"/>
              </a:lnSpc>
              <a:buSzPct val="100000"/>
              <a:buFont typeface="Times New Roman" panose="02020603050405020304" pitchFamily="18" charset="0"/>
              <a:buNone/>
            </a:pPr>
            <a:r>
              <a:rPr lang="zh-CN" altLang="zh-CN" sz="2400" dirty="0">
                <a:solidFill>
                  <a:srgbClr val="330066"/>
                </a:solidFill>
                <a:latin typeface="微软雅黑" panose="020B0503020204020204" pitchFamily="34" charset="-122"/>
                <a:ea typeface="微软雅黑" panose="020B0503020204020204" pitchFamily="34" charset="-122"/>
              </a:rPr>
              <a:t>案例：</a:t>
            </a:r>
            <a:r>
              <a:rPr lang="zh-CN" altLang="zh-CN" sz="2800" dirty="0">
                <a:solidFill>
                  <a:srgbClr val="330066"/>
                </a:solidFill>
                <a:latin typeface="微软雅黑" panose="020B0503020204020204" pitchFamily="34" charset="-122"/>
                <a:ea typeface="微软雅黑" panose="020B0503020204020204" pitchFamily="34" charset="-122"/>
              </a:rPr>
              <a:t>叉车隐患</a:t>
            </a:r>
            <a:endParaRPr lang="zh-CN" altLang="zh-CN" sz="2400" dirty="0">
              <a:solidFill>
                <a:srgbClr val="330066"/>
              </a:solidFill>
              <a:latin typeface="微软雅黑" panose="020B0503020204020204" pitchFamily="34" charset="-122"/>
              <a:ea typeface="微软雅黑" panose="020B0503020204020204" pitchFamily="34" charset="-122"/>
            </a:endParaRPr>
          </a:p>
        </p:txBody>
      </p:sp>
      <p:sp>
        <p:nvSpPr>
          <p:cNvPr id="10" name="Text Box 40"/>
          <p:cNvSpPr txBox="1">
            <a:spLocks noChangeArrowheads="1"/>
          </p:cNvSpPr>
          <p:nvPr/>
        </p:nvSpPr>
        <p:spPr bwMode="auto">
          <a:xfrm>
            <a:off x="6645399" y="1344613"/>
            <a:ext cx="6245225" cy="5243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a:spAutoFit/>
          </a:bodyPr>
          <a:lstStyle>
            <a:lvl1pPr marL="342900" indent="-342900"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ts val="3265"/>
              </a:lnSpc>
              <a:buClr>
                <a:srgbClr val="FF0000"/>
              </a:buClr>
              <a:buSzPct val="60000"/>
              <a:buFont typeface="Wingdings" panose="05000000000000000000" pitchFamily="2" charset="2"/>
              <a:buChar char="l"/>
            </a:pPr>
            <a:r>
              <a:rPr lang="zh-CN" altLang="zh-CN" sz="2000" dirty="0">
                <a:solidFill>
                  <a:srgbClr val="000000"/>
                </a:solidFill>
                <a:latin typeface="微软雅黑" panose="020B0503020204020204" pitchFamily="34" charset="-122"/>
                <a:ea typeface="微软雅黑" panose="020B0503020204020204" pitchFamily="34" charset="-122"/>
              </a:rPr>
              <a:t>叉车维修没停在专门维修区</a:t>
            </a:r>
          </a:p>
          <a:p>
            <a:pPr eaLnBrk="1" hangingPunct="1">
              <a:lnSpc>
                <a:spcPts val="1265"/>
              </a:lnSpc>
              <a:buClr>
                <a:srgbClr val="FF0000"/>
              </a:buClr>
              <a:buSzPct val="60000"/>
              <a:buFont typeface="Wingdings" panose="05000000000000000000" pitchFamily="2" charset="2"/>
              <a:buChar char="l"/>
            </a:pPr>
            <a:endParaRPr lang="zh-CN" altLang="zh-CN" sz="2000" dirty="0">
              <a:latin typeface="微软雅黑" panose="020B0503020204020204" pitchFamily="34" charset="-122"/>
              <a:ea typeface="微软雅黑" panose="020B0503020204020204" pitchFamily="34" charset="-122"/>
            </a:endParaRPr>
          </a:p>
          <a:p>
            <a:pPr eaLnBrk="1" hangingPunct="1">
              <a:lnSpc>
                <a:spcPts val="3400"/>
              </a:lnSpc>
              <a:buClr>
                <a:srgbClr val="FF0000"/>
              </a:buClr>
              <a:buSzPct val="60000"/>
              <a:buFont typeface="Wingdings" panose="05000000000000000000" pitchFamily="2" charset="2"/>
              <a:buChar char="l"/>
            </a:pPr>
            <a:r>
              <a:rPr lang="zh-CN" altLang="zh-CN" sz="2000" dirty="0">
                <a:solidFill>
                  <a:srgbClr val="000000"/>
                </a:solidFill>
                <a:latin typeface="微软雅黑" panose="020B0503020204020204" pitchFamily="34" charset="-122"/>
                <a:ea typeface="微软雅黑" panose="020B0503020204020204" pitchFamily="34" charset="-122"/>
              </a:rPr>
              <a:t>叉车维修没有进行锁定</a:t>
            </a:r>
          </a:p>
          <a:p>
            <a:pPr eaLnBrk="1" hangingPunct="1">
              <a:lnSpc>
                <a:spcPts val="1265"/>
              </a:lnSpc>
              <a:buClr>
                <a:srgbClr val="FF0000"/>
              </a:buClr>
              <a:buSzPct val="60000"/>
              <a:buFont typeface="Wingdings" panose="05000000000000000000" pitchFamily="2" charset="2"/>
              <a:buChar char="l"/>
            </a:pPr>
            <a:endParaRPr lang="zh-CN" altLang="zh-CN" sz="2000" dirty="0">
              <a:latin typeface="微软雅黑" panose="020B0503020204020204" pitchFamily="34" charset="-122"/>
              <a:ea typeface="微软雅黑" panose="020B0503020204020204" pitchFamily="34" charset="-122"/>
            </a:endParaRPr>
          </a:p>
          <a:p>
            <a:pPr eaLnBrk="1" hangingPunct="1">
              <a:lnSpc>
                <a:spcPts val="3400"/>
              </a:lnSpc>
              <a:buClr>
                <a:srgbClr val="FF0000"/>
              </a:buClr>
              <a:buSzPct val="60000"/>
              <a:buFont typeface="Wingdings" panose="05000000000000000000" pitchFamily="2" charset="2"/>
              <a:buChar char="l"/>
            </a:pPr>
            <a:r>
              <a:rPr lang="zh-CN" altLang="zh-CN" sz="2000" dirty="0">
                <a:solidFill>
                  <a:srgbClr val="000000"/>
                </a:solidFill>
                <a:latin typeface="微软雅黑" panose="020B0503020204020204" pitchFamily="34" charset="-122"/>
                <a:ea typeface="微软雅黑" panose="020B0503020204020204" pitchFamily="34" charset="-122"/>
              </a:rPr>
              <a:t>叉车维修没有释放能量（叉架应放下）</a:t>
            </a:r>
          </a:p>
          <a:p>
            <a:pPr eaLnBrk="1" hangingPunct="1">
              <a:lnSpc>
                <a:spcPts val="1265"/>
              </a:lnSpc>
              <a:buClr>
                <a:srgbClr val="FF0000"/>
              </a:buClr>
              <a:buSzPct val="60000"/>
              <a:buFont typeface="Wingdings" panose="05000000000000000000" pitchFamily="2" charset="2"/>
              <a:buChar char="l"/>
            </a:pPr>
            <a:endParaRPr lang="zh-CN" altLang="zh-CN" sz="2000" dirty="0">
              <a:latin typeface="微软雅黑" panose="020B0503020204020204" pitchFamily="34" charset="-122"/>
              <a:ea typeface="微软雅黑" panose="020B0503020204020204" pitchFamily="34" charset="-122"/>
            </a:endParaRPr>
          </a:p>
          <a:p>
            <a:pPr eaLnBrk="1" hangingPunct="1">
              <a:lnSpc>
                <a:spcPts val="3400"/>
              </a:lnSpc>
              <a:buClr>
                <a:srgbClr val="FF0000"/>
              </a:buClr>
              <a:buSzPct val="60000"/>
              <a:buFont typeface="Wingdings" panose="05000000000000000000" pitchFamily="2" charset="2"/>
              <a:buChar char="l"/>
            </a:pPr>
            <a:r>
              <a:rPr lang="zh-CN" altLang="zh-CN" sz="2000" dirty="0">
                <a:solidFill>
                  <a:srgbClr val="000000"/>
                </a:solidFill>
                <a:latin typeface="微软雅黑" panose="020B0503020204020204" pitchFamily="34" charset="-122"/>
                <a:ea typeface="微软雅黑" panose="020B0503020204020204" pitchFamily="34" charset="-122"/>
              </a:rPr>
              <a:t>叉车维修工应戴手套</a:t>
            </a:r>
          </a:p>
          <a:p>
            <a:pPr eaLnBrk="1" hangingPunct="1">
              <a:lnSpc>
                <a:spcPts val="1265"/>
              </a:lnSpc>
              <a:buClr>
                <a:srgbClr val="FF0000"/>
              </a:buClr>
              <a:buSzPct val="60000"/>
              <a:buFont typeface="Wingdings" panose="05000000000000000000" pitchFamily="2" charset="2"/>
              <a:buChar char="l"/>
            </a:pPr>
            <a:endParaRPr lang="zh-CN" altLang="zh-CN" sz="2000" dirty="0">
              <a:latin typeface="微软雅黑" panose="020B0503020204020204" pitchFamily="34" charset="-122"/>
              <a:ea typeface="微软雅黑" panose="020B0503020204020204" pitchFamily="34" charset="-122"/>
            </a:endParaRPr>
          </a:p>
          <a:p>
            <a:pPr eaLnBrk="1" hangingPunct="1">
              <a:lnSpc>
                <a:spcPts val="3400"/>
              </a:lnSpc>
              <a:buClr>
                <a:srgbClr val="FF0000"/>
              </a:buClr>
              <a:buSzPct val="60000"/>
              <a:buFont typeface="Wingdings" panose="05000000000000000000" pitchFamily="2" charset="2"/>
              <a:buChar char="l"/>
            </a:pPr>
            <a:r>
              <a:rPr lang="zh-CN" altLang="zh-CN" sz="2000" dirty="0">
                <a:solidFill>
                  <a:srgbClr val="000000"/>
                </a:solidFill>
                <a:latin typeface="微软雅黑" panose="020B0503020204020204" pitchFamily="34" charset="-122"/>
                <a:ea typeface="微软雅黑" panose="020B0503020204020204" pitchFamily="34" charset="-122"/>
              </a:rPr>
              <a:t>叉车架驶员没有穿工作服和戴头盔</a:t>
            </a:r>
          </a:p>
          <a:p>
            <a:pPr eaLnBrk="1" hangingPunct="1">
              <a:lnSpc>
                <a:spcPts val="1265"/>
              </a:lnSpc>
              <a:buClr>
                <a:srgbClr val="FF0000"/>
              </a:buClr>
              <a:buSzPct val="60000"/>
              <a:buFont typeface="Wingdings" panose="05000000000000000000" pitchFamily="2" charset="2"/>
              <a:buChar char="l"/>
            </a:pPr>
            <a:endParaRPr lang="zh-CN" altLang="zh-CN" sz="2000" dirty="0">
              <a:latin typeface="微软雅黑" panose="020B0503020204020204" pitchFamily="34" charset="-122"/>
              <a:ea typeface="微软雅黑" panose="020B0503020204020204" pitchFamily="34" charset="-122"/>
            </a:endParaRPr>
          </a:p>
          <a:p>
            <a:pPr eaLnBrk="1" hangingPunct="1">
              <a:lnSpc>
                <a:spcPts val="3400"/>
              </a:lnSpc>
              <a:buClr>
                <a:srgbClr val="FF0000"/>
              </a:buClr>
              <a:buSzPct val="60000"/>
              <a:buFont typeface="Wingdings" panose="05000000000000000000" pitchFamily="2" charset="2"/>
              <a:buChar char="l"/>
            </a:pPr>
            <a:r>
              <a:rPr lang="zh-CN" altLang="zh-CN" sz="2000" dirty="0">
                <a:solidFill>
                  <a:srgbClr val="000000"/>
                </a:solidFill>
                <a:latin typeface="微软雅黑" panose="020B0503020204020204" pitchFamily="34" charset="-122"/>
                <a:ea typeface="微软雅黑" panose="020B0503020204020204" pitchFamily="34" charset="-122"/>
              </a:rPr>
              <a:t>叉车叉架上货物堆放过高挡住视线</a:t>
            </a:r>
          </a:p>
          <a:p>
            <a:pPr eaLnBrk="1" hangingPunct="1">
              <a:lnSpc>
                <a:spcPts val="1265"/>
              </a:lnSpc>
              <a:buClr>
                <a:srgbClr val="FF0000"/>
              </a:buClr>
              <a:buSzPct val="60000"/>
              <a:buFont typeface="Wingdings" panose="05000000000000000000" pitchFamily="2" charset="2"/>
              <a:buChar char="l"/>
            </a:pPr>
            <a:endParaRPr lang="zh-CN" altLang="zh-CN" sz="2000" dirty="0">
              <a:latin typeface="微软雅黑" panose="020B0503020204020204" pitchFamily="34" charset="-122"/>
              <a:ea typeface="微软雅黑" panose="020B0503020204020204" pitchFamily="34" charset="-122"/>
            </a:endParaRPr>
          </a:p>
          <a:p>
            <a:pPr eaLnBrk="1" hangingPunct="1">
              <a:lnSpc>
                <a:spcPts val="3400"/>
              </a:lnSpc>
              <a:buClr>
                <a:srgbClr val="FF0000"/>
              </a:buClr>
              <a:buSzPct val="60000"/>
              <a:buFont typeface="Wingdings" panose="05000000000000000000" pitchFamily="2" charset="2"/>
              <a:buChar char="l"/>
            </a:pPr>
            <a:r>
              <a:rPr lang="zh-CN" altLang="zh-CN" sz="2000" dirty="0">
                <a:solidFill>
                  <a:srgbClr val="000000"/>
                </a:solidFill>
                <a:latin typeface="微软雅黑" panose="020B0503020204020204" pitchFamily="34" charset="-122"/>
                <a:ea typeface="微软雅黑" panose="020B0503020204020204" pitchFamily="34" charset="-122"/>
              </a:rPr>
              <a:t>叉车架驶员视线受阻时没有专人指挥行驶（或倒行）</a:t>
            </a:r>
          </a:p>
          <a:p>
            <a:pPr eaLnBrk="1" hangingPunct="1">
              <a:lnSpc>
                <a:spcPts val="1265"/>
              </a:lnSpc>
              <a:buClr>
                <a:srgbClr val="FF0000"/>
              </a:buClr>
              <a:buSzPct val="60000"/>
              <a:buFont typeface="Wingdings" panose="05000000000000000000" pitchFamily="2" charset="2"/>
              <a:buChar char="l"/>
            </a:pPr>
            <a:endParaRPr lang="zh-CN" altLang="zh-CN" sz="2000" dirty="0">
              <a:latin typeface="微软雅黑" panose="020B0503020204020204" pitchFamily="34" charset="-122"/>
              <a:ea typeface="微软雅黑" panose="020B0503020204020204" pitchFamily="34" charset="-122"/>
            </a:endParaRPr>
          </a:p>
          <a:p>
            <a:pPr eaLnBrk="1" hangingPunct="1">
              <a:lnSpc>
                <a:spcPts val="3400"/>
              </a:lnSpc>
              <a:buClr>
                <a:srgbClr val="FF0000"/>
              </a:buClr>
              <a:buSzPct val="60000"/>
              <a:buFont typeface="Wingdings" panose="05000000000000000000" pitchFamily="2" charset="2"/>
              <a:buChar char="l"/>
            </a:pPr>
            <a:r>
              <a:rPr lang="zh-CN" altLang="zh-CN" sz="2000" dirty="0">
                <a:solidFill>
                  <a:srgbClr val="000000"/>
                </a:solidFill>
                <a:latin typeface="微软雅黑" panose="020B0503020204020204" pitchFamily="34" charset="-122"/>
                <a:ea typeface="微软雅黑" panose="020B0503020204020204" pitchFamily="34" charset="-122"/>
              </a:rPr>
              <a:t>叉车的维修区没有标识（叉车的旁边应该是维修区）</a:t>
            </a:r>
          </a:p>
          <a:p>
            <a:pPr eaLnBrk="1" hangingPunct="1">
              <a:lnSpc>
                <a:spcPts val="1265"/>
              </a:lnSpc>
              <a:buClr>
                <a:srgbClr val="FF0000"/>
              </a:buClr>
              <a:buSzPct val="60000"/>
              <a:buFont typeface="Wingdings" panose="05000000000000000000" pitchFamily="2" charset="2"/>
              <a:buChar char="l"/>
            </a:pPr>
            <a:endParaRPr lang="zh-CN" altLang="zh-CN" sz="2000" dirty="0">
              <a:latin typeface="微软雅黑" panose="020B0503020204020204" pitchFamily="34" charset="-122"/>
              <a:ea typeface="微软雅黑" panose="020B0503020204020204" pitchFamily="34" charset="-122"/>
            </a:endParaRPr>
          </a:p>
          <a:p>
            <a:pPr eaLnBrk="1" hangingPunct="1">
              <a:lnSpc>
                <a:spcPts val="3400"/>
              </a:lnSpc>
              <a:buClr>
                <a:srgbClr val="FF0000"/>
              </a:buClr>
              <a:buSzPct val="60000"/>
              <a:buFont typeface="Wingdings" panose="05000000000000000000" pitchFamily="2" charset="2"/>
              <a:buChar char="l"/>
            </a:pPr>
            <a:r>
              <a:rPr lang="zh-CN" altLang="zh-CN" sz="2000" dirty="0">
                <a:solidFill>
                  <a:srgbClr val="000000"/>
                </a:solidFill>
                <a:latin typeface="微软雅黑" panose="020B0503020204020204" pitchFamily="34" charset="-122"/>
                <a:ea typeface="微软雅黑" panose="020B0503020204020204" pitchFamily="34" charset="-122"/>
              </a:rPr>
              <a:t>叉车顶部防护不够</a:t>
            </a:r>
          </a:p>
        </p:txBody>
      </p:sp>
      <p:sp>
        <p:nvSpPr>
          <p:cNvPr id="11" name="Content Placeholder 2"/>
          <p:cNvSpPr txBox="1"/>
          <p:nvPr/>
        </p:nvSpPr>
        <p:spPr>
          <a:xfrm>
            <a:off x="812751" y="159941"/>
            <a:ext cx="4176464"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四、隐患排查及治理要求</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Text Box 36"/>
          <p:cNvSpPr txBox="1">
            <a:spLocks noChangeArrowheads="1"/>
          </p:cNvSpPr>
          <p:nvPr/>
        </p:nvSpPr>
        <p:spPr bwMode="auto">
          <a:xfrm>
            <a:off x="436563" y="780827"/>
            <a:ext cx="3436937" cy="60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a:spAutoFit/>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ts val="4900"/>
              </a:lnSpc>
              <a:buSzPct val="100000"/>
              <a:buFont typeface="Times New Roman" panose="02020603050405020304" pitchFamily="18" charset="0"/>
              <a:buNone/>
            </a:pPr>
            <a:r>
              <a:rPr lang="zh-CN" altLang="zh-CN" sz="2400" dirty="0">
                <a:solidFill>
                  <a:srgbClr val="330066"/>
                </a:solidFill>
                <a:latin typeface="微软雅黑" panose="020B0503020204020204" pitchFamily="34" charset="-122"/>
                <a:ea typeface="微软雅黑" panose="020B0503020204020204" pitchFamily="34" charset="-122"/>
              </a:rPr>
              <a:t>案例：</a:t>
            </a:r>
            <a:r>
              <a:rPr lang="zh-CN" altLang="zh-CN" sz="2800" dirty="0">
                <a:solidFill>
                  <a:srgbClr val="330066"/>
                </a:solidFill>
                <a:latin typeface="微软雅黑" panose="020B0503020204020204" pitchFamily="34" charset="-122"/>
                <a:ea typeface="微软雅黑" panose="020B0503020204020204" pitchFamily="34" charset="-122"/>
              </a:rPr>
              <a:t>人的不安全行为</a:t>
            </a:r>
            <a:endParaRPr lang="zh-CN" altLang="zh-CN" sz="2400" dirty="0">
              <a:solidFill>
                <a:srgbClr val="330066"/>
              </a:solidFill>
              <a:latin typeface="微软雅黑" panose="020B0503020204020204" pitchFamily="34" charset="-122"/>
              <a:ea typeface="微软雅黑" panose="020B0503020204020204" pitchFamily="34" charset="-122"/>
            </a:endParaRPr>
          </a:p>
        </p:txBody>
      </p:sp>
      <p:sp>
        <p:nvSpPr>
          <p:cNvPr id="6" name="Text Box 38"/>
          <p:cNvSpPr txBox="1">
            <a:spLocks noChangeArrowheads="1"/>
          </p:cNvSpPr>
          <p:nvPr/>
        </p:nvSpPr>
        <p:spPr bwMode="auto">
          <a:xfrm>
            <a:off x="6573391" y="1624286"/>
            <a:ext cx="5976938" cy="480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a:spAutoFit/>
          </a:bodyPr>
          <a:lstStyle>
            <a:lvl1pPr marL="342900" indent="-342900"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ts val="2515"/>
              </a:lnSpc>
              <a:buClr>
                <a:srgbClr val="FF0000"/>
              </a:buClr>
              <a:buSzPct val="60000"/>
              <a:buFont typeface="Wingdings" panose="05000000000000000000" pitchFamily="2" charset="2"/>
              <a:buChar char="l"/>
            </a:pPr>
            <a:r>
              <a:rPr lang="zh-CN" altLang="zh-CN" sz="2000" dirty="0">
                <a:solidFill>
                  <a:srgbClr val="000000"/>
                </a:solidFill>
                <a:latin typeface="微软雅黑" panose="020B0503020204020204" pitchFamily="34" charset="-122"/>
                <a:ea typeface="微软雅黑" panose="020B0503020204020204" pitchFamily="34" charset="-122"/>
              </a:rPr>
              <a:t>有跨越护栏嫌疑</a:t>
            </a:r>
          </a:p>
          <a:p>
            <a:pPr eaLnBrk="1" hangingPunct="1">
              <a:lnSpc>
                <a:spcPts val="3525"/>
              </a:lnSpc>
              <a:buClr>
                <a:srgbClr val="FF0000"/>
              </a:buClr>
              <a:buSzPct val="60000"/>
              <a:buFont typeface="Wingdings" panose="05000000000000000000" pitchFamily="2" charset="2"/>
              <a:buChar char="l"/>
            </a:pPr>
            <a:r>
              <a:rPr lang="zh-CN" altLang="zh-CN" sz="2000" dirty="0">
                <a:solidFill>
                  <a:srgbClr val="000000"/>
                </a:solidFill>
                <a:latin typeface="微软雅黑" panose="020B0503020204020204" pitchFamily="34" charset="-122"/>
                <a:ea typeface="微软雅黑" panose="020B0503020204020204" pitchFamily="34" charset="-122"/>
              </a:rPr>
              <a:t>现场许多人员未戴安全帽</a:t>
            </a:r>
          </a:p>
          <a:p>
            <a:pPr eaLnBrk="1" hangingPunct="1">
              <a:lnSpc>
                <a:spcPts val="3525"/>
              </a:lnSpc>
              <a:buClr>
                <a:srgbClr val="FF0000"/>
              </a:buClr>
              <a:buSzPct val="60000"/>
              <a:buFont typeface="Wingdings" panose="05000000000000000000" pitchFamily="2" charset="2"/>
              <a:buChar char="l"/>
            </a:pPr>
            <a:r>
              <a:rPr lang="zh-CN" altLang="zh-CN" sz="2000" dirty="0">
                <a:solidFill>
                  <a:srgbClr val="000000"/>
                </a:solidFill>
                <a:latin typeface="微软雅黑" panose="020B0503020204020204" pitchFamily="34" charset="-122"/>
                <a:ea typeface="微软雅黑" panose="020B0503020204020204" pitchFamily="34" charset="-122"/>
              </a:rPr>
              <a:t>工作场所吃东西</a:t>
            </a:r>
          </a:p>
          <a:p>
            <a:pPr eaLnBrk="1" hangingPunct="1">
              <a:lnSpc>
                <a:spcPts val="3525"/>
              </a:lnSpc>
              <a:buClr>
                <a:srgbClr val="FF0000"/>
              </a:buClr>
              <a:buSzPct val="60000"/>
              <a:buFont typeface="Wingdings" panose="05000000000000000000" pitchFamily="2" charset="2"/>
              <a:buChar char="l"/>
            </a:pPr>
            <a:r>
              <a:rPr lang="zh-CN" altLang="zh-CN" sz="2000" dirty="0">
                <a:solidFill>
                  <a:srgbClr val="000000"/>
                </a:solidFill>
                <a:latin typeface="微软雅黑" panose="020B0503020204020204" pitchFamily="34" charset="-122"/>
                <a:ea typeface="微软雅黑" panose="020B0503020204020204" pitchFamily="34" charset="-122"/>
              </a:rPr>
              <a:t>攀爬现场码放物</a:t>
            </a:r>
          </a:p>
          <a:p>
            <a:pPr eaLnBrk="1" hangingPunct="1">
              <a:lnSpc>
                <a:spcPts val="3525"/>
              </a:lnSpc>
              <a:buClr>
                <a:srgbClr val="FF0000"/>
              </a:buClr>
              <a:buSzPct val="60000"/>
              <a:buFont typeface="Wingdings" panose="05000000000000000000" pitchFamily="2" charset="2"/>
              <a:buChar char="l"/>
            </a:pPr>
            <a:r>
              <a:rPr lang="zh-CN" altLang="zh-CN" sz="2000" dirty="0">
                <a:solidFill>
                  <a:srgbClr val="000000"/>
                </a:solidFill>
                <a:latin typeface="微软雅黑" panose="020B0503020204020204" pitchFamily="34" charset="-122"/>
                <a:ea typeface="微软雅黑" panose="020B0503020204020204" pitchFamily="34" charset="-122"/>
              </a:rPr>
              <a:t>倒车指挥人员站位不对，应站在侧面</a:t>
            </a:r>
            <a:endParaRPr lang="en-US" altLang="zh-CN" sz="2000" dirty="0">
              <a:solidFill>
                <a:srgbClr val="000000"/>
              </a:solidFill>
              <a:latin typeface="微软雅黑" panose="020B0503020204020204" pitchFamily="34" charset="-122"/>
              <a:ea typeface="微软雅黑" panose="020B0503020204020204" pitchFamily="34" charset="-122"/>
            </a:endParaRPr>
          </a:p>
          <a:p>
            <a:pPr eaLnBrk="1" hangingPunct="1">
              <a:lnSpc>
                <a:spcPts val="3525"/>
              </a:lnSpc>
              <a:buClr>
                <a:srgbClr val="FF0000"/>
              </a:buClr>
              <a:buSzPct val="60000"/>
              <a:buFont typeface="Wingdings" panose="05000000000000000000" pitchFamily="2" charset="2"/>
              <a:buChar char="l"/>
            </a:pPr>
            <a:r>
              <a:rPr lang="zh-CN" altLang="zh-CN" sz="2000" dirty="0">
                <a:solidFill>
                  <a:srgbClr val="000000"/>
                </a:solidFill>
                <a:latin typeface="微软雅黑" panose="020B0503020204020204" pitchFamily="34" charset="-122"/>
                <a:ea typeface="微软雅黑" panose="020B0503020204020204" pitchFamily="34" charset="-122"/>
              </a:rPr>
              <a:t>搬运长梯应该要有两人在梯子两头</a:t>
            </a:r>
            <a:endParaRPr lang="en-US" altLang="zh-CN" sz="2000" dirty="0">
              <a:solidFill>
                <a:srgbClr val="000000"/>
              </a:solidFill>
              <a:latin typeface="微软雅黑" panose="020B0503020204020204" pitchFamily="34" charset="-122"/>
              <a:ea typeface="微软雅黑" panose="020B0503020204020204" pitchFamily="34" charset="-122"/>
            </a:endParaRPr>
          </a:p>
          <a:p>
            <a:pPr eaLnBrk="1" hangingPunct="1">
              <a:lnSpc>
                <a:spcPts val="3525"/>
              </a:lnSpc>
              <a:buClr>
                <a:srgbClr val="FF0000"/>
              </a:buClr>
              <a:buSzPct val="60000"/>
              <a:buFont typeface="Wingdings" panose="05000000000000000000" pitchFamily="2" charset="2"/>
              <a:buChar char="l"/>
            </a:pPr>
            <a:r>
              <a:rPr lang="zh-CN" altLang="zh-CN" sz="2000" dirty="0">
                <a:solidFill>
                  <a:srgbClr val="000000"/>
                </a:solidFill>
                <a:latin typeface="微软雅黑" panose="020B0503020204020204" pitchFamily="34" charset="-122"/>
                <a:ea typeface="微软雅黑" panose="020B0503020204020204" pitchFamily="34" charset="-122"/>
              </a:rPr>
              <a:t>车间里的那个走动的人应该用推而不是用拉的姿势</a:t>
            </a:r>
            <a:endParaRPr lang="en-US" altLang="zh-CN" sz="2000" dirty="0">
              <a:solidFill>
                <a:srgbClr val="000000"/>
              </a:solidFill>
              <a:latin typeface="微软雅黑" panose="020B0503020204020204" pitchFamily="34" charset="-122"/>
              <a:ea typeface="微软雅黑" panose="020B0503020204020204" pitchFamily="34" charset="-122"/>
            </a:endParaRPr>
          </a:p>
          <a:p>
            <a:pPr eaLnBrk="1" hangingPunct="1">
              <a:lnSpc>
                <a:spcPts val="3525"/>
              </a:lnSpc>
              <a:buClr>
                <a:srgbClr val="FF0000"/>
              </a:buClr>
              <a:buSzPct val="60000"/>
              <a:buFont typeface="Wingdings" panose="05000000000000000000" pitchFamily="2" charset="2"/>
              <a:buChar char="l"/>
            </a:pPr>
            <a:r>
              <a:rPr lang="zh-CN" altLang="zh-CN" sz="2000" dirty="0">
                <a:solidFill>
                  <a:srgbClr val="000000"/>
                </a:solidFill>
                <a:latin typeface="微软雅黑" panose="020B0503020204020204" pitchFamily="34" charset="-122"/>
                <a:ea typeface="微软雅黑" panose="020B0503020204020204" pitchFamily="34" charset="-122"/>
              </a:rPr>
              <a:t>看倒车的那个人不应站在门口，门是向外开的，往外一推人就倒</a:t>
            </a:r>
          </a:p>
          <a:p>
            <a:pPr eaLnBrk="1" hangingPunct="1">
              <a:lnSpc>
                <a:spcPts val="3525"/>
              </a:lnSpc>
              <a:buClr>
                <a:srgbClr val="FF0000"/>
              </a:buClr>
              <a:buSzPct val="60000"/>
              <a:buFont typeface="Wingdings" panose="05000000000000000000" pitchFamily="2" charset="2"/>
              <a:buChar char="l"/>
            </a:pPr>
            <a:r>
              <a:rPr lang="zh-CN" altLang="zh-CN" sz="2000" dirty="0">
                <a:solidFill>
                  <a:srgbClr val="000000"/>
                </a:solidFill>
                <a:latin typeface="微软雅黑" panose="020B0503020204020204" pitchFamily="34" charset="-122"/>
                <a:ea typeface="微软雅黑" panose="020B0503020204020204" pitchFamily="34" charset="-122"/>
              </a:rPr>
              <a:t>外来人员没有身份标识</a:t>
            </a:r>
          </a:p>
          <a:p>
            <a:pPr eaLnBrk="1" hangingPunct="1">
              <a:lnSpc>
                <a:spcPts val="3525"/>
              </a:lnSpc>
              <a:buClr>
                <a:srgbClr val="FF0000"/>
              </a:buClr>
              <a:buSzPct val="60000"/>
              <a:buFont typeface="Wingdings" panose="05000000000000000000" pitchFamily="2" charset="2"/>
              <a:buChar char="l"/>
            </a:pPr>
            <a:r>
              <a:rPr lang="zh-CN" altLang="zh-CN" sz="2000" dirty="0">
                <a:solidFill>
                  <a:srgbClr val="000000"/>
                </a:solidFill>
                <a:latin typeface="微软雅黑" panose="020B0503020204020204" pitchFamily="34" charset="-122"/>
                <a:ea typeface="微软雅黑" panose="020B0503020204020204" pitchFamily="34" charset="-122"/>
              </a:rPr>
              <a:t>外来人员没有本厂员工陪同</a:t>
            </a:r>
          </a:p>
        </p:txBody>
      </p:sp>
      <p:pic>
        <p:nvPicPr>
          <p:cNvPr id="7" name="图片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5250" y="1692548"/>
            <a:ext cx="6046093" cy="475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ontent Placeholder 2"/>
          <p:cNvSpPr txBox="1"/>
          <p:nvPr/>
        </p:nvSpPr>
        <p:spPr>
          <a:xfrm>
            <a:off x="812751" y="159941"/>
            <a:ext cx="4176464"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四、隐患排查及治理要求</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 name="组合 1"/>
          <p:cNvGrpSpPr/>
          <p:nvPr/>
        </p:nvGrpSpPr>
        <p:grpSpPr bwMode="auto">
          <a:xfrm>
            <a:off x="117475" y="1238250"/>
            <a:ext cx="6943725" cy="5062538"/>
            <a:chOff x="6400800" y="1238250"/>
            <a:chExt cx="6943725" cy="5062538"/>
          </a:xfrm>
        </p:grpSpPr>
        <p:pic>
          <p:nvPicPr>
            <p:cNvPr id="6" name="图片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00800" y="1543050"/>
              <a:ext cx="6943725" cy="475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Freeform 35"/>
            <p:cNvSpPr>
              <a:spLocks noChangeArrowheads="1"/>
            </p:cNvSpPr>
            <p:nvPr/>
          </p:nvSpPr>
          <p:spPr bwMode="auto">
            <a:xfrm>
              <a:off x="9383713" y="1238250"/>
              <a:ext cx="2746375" cy="1752600"/>
            </a:xfrm>
            <a:custGeom>
              <a:avLst/>
              <a:gdLst>
                <a:gd name="T0" fmla="*/ 1355230 w 3441"/>
                <a:gd name="T1" fmla="*/ 0 h 2195"/>
                <a:gd name="T2" fmla="*/ 0 w 3441"/>
                <a:gd name="T3" fmla="*/ 859932 h 2195"/>
                <a:gd name="T4" fmla="*/ 1355230 w 3441"/>
                <a:gd name="T5" fmla="*/ 1719864 h 2195"/>
                <a:gd name="T6" fmla="*/ 2713652 w 3441"/>
                <a:gd name="T7" fmla="*/ 859932 h 2195"/>
                <a:gd name="T8" fmla="*/ 1355230 w 3441"/>
                <a:gd name="T9" fmla="*/ 0 h 2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41" h="2195">
                  <a:moveTo>
                    <a:pt x="1698" y="0"/>
                  </a:moveTo>
                  <a:cubicBezTo>
                    <a:pt x="760" y="0"/>
                    <a:pt x="0" y="482"/>
                    <a:pt x="0" y="1077"/>
                  </a:cubicBezTo>
                  <a:cubicBezTo>
                    <a:pt x="0" y="1672"/>
                    <a:pt x="760" y="2154"/>
                    <a:pt x="1698" y="2154"/>
                  </a:cubicBezTo>
                  <a:cubicBezTo>
                    <a:pt x="2639" y="2154"/>
                    <a:pt x="3400" y="1672"/>
                    <a:pt x="3400" y="1077"/>
                  </a:cubicBezTo>
                  <a:cubicBezTo>
                    <a:pt x="3400" y="482"/>
                    <a:pt x="2639" y="0"/>
                    <a:pt x="1698" y="0"/>
                  </a:cubicBezTo>
                </a:path>
              </a:pathLst>
            </a:custGeom>
            <a:noFill/>
            <a:ln w="25400">
              <a:solidFill>
                <a:srgbClr val="FF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grpSp>
      <p:sp>
        <p:nvSpPr>
          <p:cNvPr id="8" name="Text Box 37"/>
          <p:cNvSpPr txBox="1">
            <a:spLocks noChangeArrowheads="1"/>
          </p:cNvSpPr>
          <p:nvPr/>
        </p:nvSpPr>
        <p:spPr bwMode="auto">
          <a:xfrm>
            <a:off x="527050" y="677564"/>
            <a:ext cx="3078163" cy="60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a:spAutoFit/>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ts val="4900"/>
              </a:lnSpc>
              <a:buSzPct val="100000"/>
              <a:buFont typeface="Times New Roman" panose="02020603050405020304" pitchFamily="18" charset="0"/>
              <a:buNone/>
            </a:pPr>
            <a:r>
              <a:rPr lang="zh-CN" altLang="zh-CN" sz="2400" dirty="0">
                <a:solidFill>
                  <a:srgbClr val="330066"/>
                </a:solidFill>
                <a:latin typeface="微软雅黑" panose="020B0503020204020204" pitchFamily="34" charset="-122"/>
                <a:ea typeface="微软雅黑" panose="020B0503020204020204" pitchFamily="34" charset="-122"/>
              </a:rPr>
              <a:t>案例：</a:t>
            </a:r>
            <a:r>
              <a:rPr lang="zh-CN" altLang="zh-CN" sz="2800" dirty="0">
                <a:solidFill>
                  <a:srgbClr val="330066"/>
                </a:solidFill>
                <a:latin typeface="微软雅黑" panose="020B0503020204020204" pitchFamily="34" charset="-122"/>
                <a:ea typeface="微软雅黑" panose="020B0503020204020204" pitchFamily="34" charset="-122"/>
              </a:rPr>
              <a:t>高处作业隐患</a:t>
            </a:r>
            <a:endParaRPr lang="zh-CN" altLang="zh-CN" sz="2400" dirty="0">
              <a:solidFill>
                <a:srgbClr val="330066"/>
              </a:solidFill>
              <a:latin typeface="微软雅黑" panose="020B0503020204020204" pitchFamily="34" charset="-122"/>
              <a:ea typeface="微软雅黑" panose="020B0503020204020204" pitchFamily="34" charset="-122"/>
            </a:endParaRPr>
          </a:p>
        </p:txBody>
      </p:sp>
      <p:sp>
        <p:nvSpPr>
          <p:cNvPr id="9" name="Text Box 39"/>
          <p:cNvSpPr txBox="1">
            <a:spLocks noChangeArrowheads="1"/>
          </p:cNvSpPr>
          <p:nvPr/>
        </p:nvSpPr>
        <p:spPr bwMode="auto">
          <a:xfrm>
            <a:off x="7294563" y="1854200"/>
            <a:ext cx="6913562" cy="403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a:spAutoFit/>
          </a:bodyPr>
          <a:lstStyle>
            <a:lvl1pPr marL="342900" indent="-342900"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ts val="3265"/>
              </a:lnSpc>
              <a:buClr>
                <a:srgbClr val="FF0000"/>
              </a:buClr>
              <a:buSzPct val="60000"/>
              <a:buFont typeface="Wingdings" panose="05000000000000000000" pitchFamily="2" charset="2"/>
              <a:buChar char="l"/>
            </a:pPr>
            <a:r>
              <a:rPr lang="zh-CN" altLang="zh-CN" sz="2000">
                <a:solidFill>
                  <a:srgbClr val="000000"/>
                </a:solidFill>
                <a:latin typeface="微软雅黑" panose="020B0503020204020204" pitchFamily="34" charset="-122"/>
                <a:ea typeface="微软雅黑" panose="020B0503020204020204" pitchFamily="34" charset="-122"/>
              </a:rPr>
              <a:t>高处房顶作业安全带使用不规范</a:t>
            </a:r>
          </a:p>
          <a:p>
            <a:pPr eaLnBrk="1" hangingPunct="1">
              <a:lnSpc>
                <a:spcPts val="1265"/>
              </a:lnSpc>
              <a:buClr>
                <a:srgbClr val="FF0000"/>
              </a:buClr>
              <a:buSzPct val="60000"/>
              <a:buFont typeface="Wingdings" panose="05000000000000000000" pitchFamily="2" charset="2"/>
              <a:buChar char="l"/>
            </a:pPr>
            <a:endParaRPr lang="zh-CN" altLang="zh-CN" sz="2000">
              <a:latin typeface="微软雅黑" panose="020B0503020204020204" pitchFamily="34" charset="-122"/>
              <a:ea typeface="微软雅黑" panose="020B0503020204020204" pitchFamily="34" charset="-122"/>
            </a:endParaRPr>
          </a:p>
          <a:p>
            <a:pPr eaLnBrk="1" hangingPunct="1">
              <a:lnSpc>
                <a:spcPts val="3400"/>
              </a:lnSpc>
              <a:buClr>
                <a:srgbClr val="FF0000"/>
              </a:buClr>
              <a:buSzPct val="60000"/>
              <a:buFont typeface="Wingdings" panose="05000000000000000000" pitchFamily="2" charset="2"/>
              <a:buChar char="l"/>
            </a:pPr>
            <a:r>
              <a:rPr lang="zh-CN" altLang="zh-CN" sz="2000">
                <a:solidFill>
                  <a:srgbClr val="000000"/>
                </a:solidFill>
                <a:latin typeface="微软雅黑" panose="020B0503020204020204" pitchFamily="34" charset="-122"/>
                <a:ea typeface="微软雅黑" panose="020B0503020204020204" pitchFamily="34" charset="-122"/>
              </a:rPr>
              <a:t>翘板未固定</a:t>
            </a:r>
          </a:p>
          <a:p>
            <a:pPr eaLnBrk="1" hangingPunct="1">
              <a:lnSpc>
                <a:spcPts val="1265"/>
              </a:lnSpc>
              <a:buClr>
                <a:srgbClr val="FF0000"/>
              </a:buClr>
              <a:buSzPct val="60000"/>
              <a:buFont typeface="Wingdings" panose="05000000000000000000" pitchFamily="2" charset="2"/>
              <a:buChar char="l"/>
            </a:pPr>
            <a:endParaRPr lang="zh-CN" altLang="zh-CN" sz="2000">
              <a:latin typeface="微软雅黑" panose="020B0503020204020204" pitchFamily="34" charset="-122"/>
              <a:ea typeface="微软雅黑" panose="020B0503020204020204" pitchFamily="34" charset="-122"/>
            </a:endParaRPr>
          </a:p>
          <a:p>
            <a:pPr eaLnBrk="1" hangingPunct="1">
              <a:lnSpc>
                <a:spcPts val="3400"/>
              </a:lnSpc>
              <a:buClr>
                <a:srgbClr val="FF0000"/>
              </a:buClr>
              <a:buSzPct val="60000"/>
              <a:buFont typeface="Wingdings" panose="05000000000000000000" pitchFamily="2" charset="2"/>
              <a:buChar char="l"/>
            </a:pPr>
            <a:r>
              <a:rPr lang="zh-CN" altLang="zh-CN" sz="2000">
                <a:solidFill>
                  <a:srgbClr val="000000"/>
                </a:solidFill>
                <a:latin typeface="微软雅黑" panose="020B0503020204020204" pitchFamily="34" charset="-122"/>
                <a:ea typeface="微软雅黑" panose="020B0503020204020204" pitchFamily="34" charset="-122"/>
              </a:rPr>
              <a:t>彩钢板放置不稳妥</a:t>
            </a:r>
          </a:p>
          <a:p>
            <a:pPr eaLnBrk="1" hangingPunct="1">
              <a:lnSpc>
                <a:spcPts val="1265"/>
              </a:lnSpc>
              <a:buClr>
                <a:srgbClr val="FF0000"/>
              </a:buClr>
              <a:buSzPct val="60000"/>
              <a:buFont typeface="Wingdings" panose="05000000000000000000" pitchFamily="2" charset="2"/>
              <a:buChar char="l"/>
            </a:pPr>
            <a:endParaRPr lang="zh-CN" altLang="zh-CN" sz="2000">
              <a:latin typeface="微软雅黑" panose="020B0503020204020204" pitchFamily="34" charset="-122"/>
              <a:ea typeface="微软雅黑" panose="020B0503020204020204" pitchFamily="34" charset="-122"/>
            </a:endParaRPr>
          </a:p>
          <a:p>
            <a:pPr eaLnBrk="1" hangingPunct="1">
              <a:lnSpc>
                <a:spcPts val="3400"/>
              </a:lnSpc>
              <a:buClr>
                <a:srgbClr val="FF0000"/>
              </a:buClr>
              <a:buSzPct val="60000"/>
              <a:buFont typeface="Wingdings" panose="05000000000000000000" pitchFamily="2" charset="2"/>
              <a:buChar char="l"/>
            </a:pPr>
            <a:r>
              <a:rPr lang="zh-CN" altLang="zh-CN" sz="2000">
                <a:solidFill>
                  <a:srgbClr val="000000"/>
                </a:solidFill>
                <a:latin typeface="微软雅黑" panose="020B0503020204020204" pitchFamily="34" charset="-122"/>
                <a:ea typeface="微软雅黑" panose="020B0503020204020204" pitchFamily="34" charset="-122"/>
              </a:rPr>
              <a:t>未设安全监护人</a:t>
            </a:r>
          </a:p>
          <a:p>
            <a:pPr eaLnBrk="1" hangingPunct="1">
              <a:lnSpc>
                <a:spcPts val="1265"/>
              </a:lnSpc>
              <a:buClr>
                <a:srgbClr val="FF0000"/>
              </a:buClr>
              <a:buSzPct val="60000"/>
              <a:buFont typeface="Wingdings" panose="05000000000000000000" pitchFamily="2" charset="2"/>
              <a:buChar char="l"/>
            </a:pPr>
            <a:endParaRPr lang="zh-CN" altLang="zh-CN" sz="2000">
              <a:latin typeface="微软雅黑" panose="020B0503020204020204" pitchFamily="34" charset="-122"/>
              <a:ea typeface="微软雅黑" panose="020B0503020204020204" pitchFamily="34" charset="-122"/>
            </a:endParaRPr>
          </a:p>
          <a:p>
            <a:pPr eaLnBrk="1" hangingPunct="1">
              <a:lnSpc>
                <a:spcPts val="3400"/>
              </a:lnSpc>
              <a:buClr>
                <a:srgbClr val="FF0000"/>
              </a:buClr>
              <a:buSzPct val="60000"/>
              <a:buFont typeface="Wingdings" panose="05000000000000000000" pitchFamily="2" charset="2"/>
              <a:buChar char="l"/>
            </a:pPr>
            <a:r>
              <a:rPr lang="zh-CN" altLang="zh-CN" sz="2000">
                <a:solidFill>
                  <a:srgbClr val="000000"/>
                </a:solidFill>
                <a:latin typeface="微软雅黑" panose="020B0503020204020204" pitchFamily="34" charset="-122"/>
                <a:ea typeface="微软雅黑" panose="020B0503020204020204" pitchFamily="34" charset="-122"/>
              </a:rPr>
              <a:t>未穿工作服</a:t>
            </a:r>
          </a:p>
          <a:p>
            <a:pPr eaLnBrk="1" hangingPunct="1">
              <a:lnSpc>
                <a:spcPts val="1265"/>
              </a:lnSpc>
              <a:buClr>
                <a:srgbClr val="FF0000"/>
              </a:buClr>
              <a:buSzPct val="60000"/>
              <a:buFont typeface="Wingdings" panose="05000000000000000000" pitchFamily="2" charset="2"/>
              <a:buChar char="l"/>
            </a:pPr>
            <a:endParaRPr lang="zh-CN" altLang="zh-CN" sz="2000">
              <a:latin typeface="微软雅黑" panose="020B0503020204020204" pitchFamily="34" charset="-122"/>
              <a:ea typeface="微软雅黑" panose="020B0503020204020204" pitchFamily="34" charset="-122"/>
            </a:endParaRPr>
          </a:p>
          <a:p>
            <a:pPr eaLnBrk="1" hangingPunct="1">
              <a:lnSpc>
                <a:spcPts val="3400"/>
              </a:lnSpc>
              <a:buClr>
                <a:srgbClr val="FF0000"/>
              </a:buClr>
              <a:buSzPct val="60000"/>
              <a:buFont typeface="Wingdings" panose="05000000000000000000" pitchFamily="2" charset="2"/>
              <a:buChar char="l"/>
            </a:pPr>
            <a:r>
              <a:rPr lang="zh-CN" altLang="zh-CN" sz="2000">
                <a:solidFill>
                  <a:srgbClr val="000000"/>
                </a:solidFill>
                <a:latin typeface="微软雅黑" panose="020B0503020204020204" pitchFamily="34" charset="-122"/>
                <a:ea typeface="微软雅黑" panose="020B0503020204020204" pitchFamily="34" charset="-122"/>
              </a:rPr>
              <a:t>登高没有安全通道，人是飞上去的。</a:t>
            </a:r>
          </a:p>
          <a:p>
            <a:pPr eaLnBrk="1" hangingPunct="1">
              <a:lnSpc>
                <a:spcPts val="1265"/>
              </a:lnSpc>
              <a:buClr>
                <a:srgbClr val="FF0000"/>
              </a:buClr>
              <a:buSzPct val="60000"/>
              <a:buFont typeface="Wingdings" panose="05000000000000000000" pitchFamily="2" charset="2"/>
              <a:buChar char="l"/>
            </a:pPr>
            <a:endParaRPr lang="zh-CN" altLang="zh-CN" sz="2000">
              <a:latin typeface="微软雅黑" panose="020B0503020204020204" pitchFamily="34" charset="-122"/>
              <a:ea typeface="微软雅黑" panose="020B0503020204020204" pitchFamily="34" charset="-122"/>
            </a:endParaRPr>
          </a:p>
          <a:p>
            <a:pPr eaLnBrk="1" hangingPunct="1">
              <a:lnSpc>
                <a:spcPts val="3400"/>
              </a:lnSpc>
              <a:buClr>
                <a:srgbClr val="FF0000"/>
              </a:buClr>
              <a:buSzPct val="60000"/>
              <a:buFont typeface="Wingdings" panose="05000000000000000000" pitchFamily="2" charset="2"/>
              <a:buChar char="l"/>
            </a:pPr>
            <a:r>
              <a:rPr lang="zh-CN" altLang="zh-CN" sz="2000">
                <a:solidFill>
                  <a:srgbClr val="000000"/>
                </a:solidFill>
                <a:latin typeface="微软雅黑" panose="020B0503020204020204" pitchFamily="34" charset="-122"/>
                <a:ea typeface="微软雅黑" panose="020B0503020204020204" pitchFamily="34" charset="-122"/>
              </a:rPr>
              <a:t>与底下人员形成交叉作业，没有隔离或防护</a:t>
            </a:r>
          </a:p>
        </p:txBody>
      </p:sp>
      <p:sp>
        <p:nvSpPr>
          <p:cNvPr id="11" name="Content Placeholder 2"/>
          <p:cNvSpPr txBox="1"/>
          <p:nvPr/>
        </p:nvSpPr>
        <p:spPr>
          <a:xfrm>
            <a:off x="812751" y="159941"/>
            <a:ext cx="4176464"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四、隐患排查及治理要求</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199" name="Content Placeholder 2"/>
          <p:cNvSpPr txBox="1"/>
          <p:nvPr/>
        </p:nvSpPr>
        <p:spPr>
          <a:xfrm>
            <a:off x="893763" y="956231"/>
            <a:ext cx="4608512"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治理隐患的基本方法</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 name="Text Box 36"/>
          <p:cNvSpPr txBox="1">
            <a:spLocks noChangeArrowheads="1"/>
          </p:cNvSpPr>
          <p:nvPr/>
        </p:nvSpPr>
        <p:spPr bwMode="auto">
          <a:xfrm>
            <a:off x="5137148" y="1784978"/>
            <a:ext cx="33178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a:spAutoFit/>
          </a:bodyP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eaLnBrk="1" hangingPunct="1">
              <a:lnSpc>
                <a:spcPts val="3650"/>
              </a:lnSpc>
              <a:buSzPct val="100000"/>
              <a:buFont typeface="Times New Roman" panose="02020603050405020304" pitchFamily="18" charset="0"/>
              <a:buNone/>
            </a:pPr>
            <a:r>
              <a:rPr lang="zh-CN" altLang="zh-CN" sz="2800" dirty="0">
                <a:solidFill>
                  <a:srgbClr val="000000"/>
                </a:solidFill>
                <a:latin typeface="微软雅黑" panose="020B0503020204020204" pitchFamily="34" charset="-122"/>
                <a:ea typeface="微软雅黑" panose="020B0503020204020204" pitchFamily="34" charset="-122"/>
              </a:rPr>
              <a:t>主要有以下三个方面</a:t>
            </a:r>
            <a:r>
              <a:rPr lang="en-US" altLang="zh-CN" sz="2800" dirty="0">
                <a:solidFill>
                  <a:srgbClr val="000000"/>
                </a:solidFill>
                <a:latin typeface="微软雅黑" panose="020B0503020204020204" pitchFamily="34" charset="-122"/>
                <a:ea typeface="微软雅黑" panose="020B0503020204020204" pitchFamily="34" charset="-122"/>
              </a:rPr>
              <a:t>:</a:t>
            </a:r>
            <a:endParaRPr lang="zh-CN" altLang="zh-CN" sz="2800" dirty="0">
              <a:solidFill>
                <a:srgbClr val="000000"/>
              </a:solidFill>
              <a:latin typeface="微软雅黑" panose="020B0503020204020204" pitchFamily="34" charset="-122"/>
              <a:ea typeface="微软雅黑" panose="020B0503020204020204" pitchFamily="34" charset="-122"/>
            </a:endParaRPr>
          </a:p>
        </p:txBody>
      </p:sp>
      <p:sp>
        <p:nvSpPr>
          <p:cNvPr id="11" name="MH_Other_1"/>
          <p:cNvSpPr/>
          <p:nvPr>
            <p:custDataLst>
              <p:tags r:id="rId3"/>
            </p:custDataLst>
          </p:nvPr>
        </p:nvSpPr>
        <p:spPr>
          <a:xfrm>
            <a:off x="2533650" y="2921000"/>
            <a:ext cx="2438400" cy="2444750"/>
          </a:xfrm>
          <a:custGeom>
            <a:avLst/>
            <a:gdLst>
              <a:gd name="connsiteX0" fmla="*/ 0 w 8242300"/>
              <a:gd name="connsiteY0" fmla="*/ 927100 h 8267700"/>
              <a:gd name="connsiteX1" fmla="*/ 787400 w 8242300"/>
              <a:gd name="connsiteY1" fmla="*/ 8267700 h 8267700"/>
              <a:gd name="connsiteX2" fmla="*/ 8242300 w 8242300"/>
              <a:gd name="connsiteY2" fmla="*/ 7200900 h 8267700"/>
              <a:gd name="connsiteX3" fmla="*/ 7251700 w 8242300"/>
              <a:gd name="connsiteY3" fmla="*/ 0 h 8267700"/>
              <a:gd name="connsiteX4" fmla="*/ 0 w 8242300"/>
              <a:gd name="connsiteY4" fmla="*/ 927100 h 8267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2300" h="8267700">
                <a:moveTo>
                  <a:pt x="0" y="927100"/>
                </a:moveTo>
                <a:lnTo>
                  <a:pt x="787400" y="8267700"/>
                </a:lnTo>
                <a:lnTo>
                  <a:pt x="8242300" y="7200900"/>
                </a:lnTo>
                <a:lnTo>
                  <a:pt x="7251700" y="0"/>
                </a:lnTo>
                <a:lnTo>
                  <a:pt x="0" y="927100"/>
                </a:lnTo>
                <a:close/>
              </a:path>
            </a:pathLst>
          </a:custGeom>
          <a:solidFill>
            <a:srgbClr val="FEF2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solidFill>
                <a:schemeClr val="tx1"/>
              </a:solidFill>
            </a:endParaRPr>
          </a:p>
        </p:txBody>
      </p:sp>
      <p:sp>
        <p:nvSpPr>
          <p:cNvPr id="12" name="MH_Other_2"/>
          <p:cNvSpPr/>
          <p:nvPr>
            <p:custDataLst>
              <p:tags r:id="rId4"/>
            </p:custDataLst>
          </p:nvPr>
        </p:nvSpPr>
        <p:spPr>
          <a:xfrm>
            <a:off x="5600700" y="2921000"/>
            <a:ext cx="2436813" cy="2444750"/>
          </a:xfrm>
          <a:custGeom>
            <a:avLst/>
            <a:gdLst>
              <a:gd name="connsiteX0" fmla="*/ 0 w 8242300"/>
              <a:gd name="connsiteY0" fmla="*/ 927100 h 8267700"/>
              <a:gd name="connsiteX1" fmla="*/ 787400 w 8242300"/>
              <a:gd name="connsiteY1" fmla="*/ 8267700 h 8267700"/>
              <a:gd name="connsiteX2" fmla="*/ 8242300 w 8242300"/>
              <a:gd name="connsiteY2" fmla="*/ 7200900 h 8267700"/>
              <a:gd name="connsiteX3" fmla="*/ 7251700 w 8242300"/>
              <a:gd name="connsiteY3" fmla="*/ 0 h 8267700"/>
              <a:gd name="connsiteX4" fmla="*/ 0 w 8242300"/>
              <a:gd name="connsiteY4" fmla="*/ 927100 h 8267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2300" h="8267700">
                <a:moveTo>
                  <a:pt x="0" y="927100"/>
                </a:moveTo>
                <a:lnTo>
                  <a:pt x="787400" y="8267700"/>
                </a:lnTo>
                <a:lnTo>
                  <a:pt x="8242300" y="7200900"/>
                </a:lnTo>
                <a:lnTo>
                  <a:pt x="7251700" y="0"/>
                </a:lnTo>
                <a:lnTo>
                  <a:pt x="0" y="927100"/>
                </a:lnTo>
                <a:close/>
              </a:path>
            </a:pathLst>
          </a:custGeom>
          <a:solidFill>
            <a:srgbClr val="ECF6E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solidFill>
                <a:schemeClr val="tx1"/>
              </a:solidFill>
            </a:endParaRPr>
          </a:p>
        </p:txBody>
      </p:sp>
      <p:sp>
        <p:nvSpPr>
          <p:cNvPr id="13" name="MH_Other_3"/>
          <p:cNvSpPr/>
          <p:nvPr>
            <p:custDataLst>
              <p:tags r:id="rId5"/>
            </p:custDataLst>
          </p:nvPr>
        </p:nvSpPr>
        <p:spPr>
          <a:xfrm>
            <a:off x="8666163" y="2921000"/>
            <a:ext cx="2436812" cy="2444750"/>
          </a:xfrm>
          <a:custGeom>
            <a:avLst/>
            <a:gdLst>
              <a:gd name="connsiteX0" fmla="*/ 0 w 8242300"/>
              <a:gd name="connsiteY0" fmla="*/ 927100 h 8267700"/>
              <a:gd name="connsiteX1" fmla="*/ 787400 w 8242300"/>
              <a:gd name="connsiteY1" fmla="*/ 8267700 h 8267700"/>
              <a:gd name="connsiteX2" fmla="*/ 8242300 w 8242300"/>
              <a:gd name="connsiteY2" fmla="*/ 7200900 h 8267700"/>
              <a:gd name="connsiteX3" fmla="*/ 7251700 w 8242300"/>
              <a:gd name="connsiteY3" fmla="*/ 0 h 8267700"/>
              <a:gd name="connsiteX4" fmla="*/ 0 w 8242300"/>
              <a:gd name="connsiteY4" fmla="*/ 927100 h 8267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2300" h="8267700">
                <a:moveTo>
                  <a:pt x="0" y="927100"/>
                </a:moveTo>
                <a:lnTo>
                  <a:pt x="787400" y="8267700"/>
                </a:lnTo>
                <a:lnTo>
                  <a:pt x="8242300" y="7200900"/>
                </a:lnTo>
                <a:lnTo>
                  <a:pt x="7251700" y="0"/>
                </a:lnTo>
                <a:lnTo>
                  <a:pt x="0" y="927100"/>
                </a:lnTo>
                <a:close/>
              </a:path>
            </a:pathLst>
          </a:custGeom>
          <a:solidFill>
            <a:srgbClr val="FBE1E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solidFill>
                <a:schemeClr val="tx1"/>
              </a:solidFill>
            </a:endParaRPr>
          </a:p>
        </p:txBody>
      </p:sp>
      <p:sp>
        <p:nvSpPr>
          <p:cNvPr id="14" name="MH_SubTitle_1"/>
          <p:cNvSpPr/>
          <p:nvPr>
            <p:custDataLst>
              <p:tags r:id="rId6"/>
            </p:custDataLst>
          </p:nvPr>
        </p:nvSpPr>
        <p:spPr>
          <a:xfrm>
            <a:off x="2436813" y="2695575"/>
            <a:ext cx="2665412" cy="2790825"/>
          </a:xfrm>
          <a:custGeom>
            <a:avLst/>
            <a:gdLst>
              <a:gd name="connsiteX0" fmla="*/ 0 w 8915400"/>
              <a:gd name="connsiteY0" fmla="*/ 2438400 h 9436100"/>
              <a:gd name="connsiteX1" fmla="*/ 2438400 w 8915400"/>
              <a:gd name="connsiteY1" fmla="*/ 9436100 h 9436100"/>
              <a:gd name="connsiteX2" fmla="*/ 6921500 w 8915400"/>
              <a:gd name="connsiteY2" fmla="*/ 7683500 h 9436100"/>
              <a:gd name="connsiteX3" fmla="*/ 8915400 w 8915400"/>
              <a:gd name="connsiteY3" fmla="*/ 6464300 h 9436100"/>
              <a:gd name="connsiteX4" fmla="*/ 8636000 w 8915400"/>
              <a:gd name="connsiteY4" fmla="*/ 4508500 h 9436100"/>
              <a:gd name="connsiteX5" fmla="*/ 6896100 w 8915400"/>
              <a:gd name="connsiteY5" fmla="*/ 0 h 9436100"/>
              <a:gd name="connsiteX6" fmla="*/ 0 w 8915400"/>
              <a:gd name="connsiteY6" fmla="*/ 2438400 h 9436100"/>
              <a:gd name="-1" fmla="*/ 0 w 8915400"/>
              <a:gd name="-2" fmla="*/ 2438400 h 9436100"/>
              <a:gd name="-3" fmla="*/ 2438400 w 8915400"/>
              <a:gd name="-4" fmla="*/ 9436100 h 9436100"/>
              <a:gd name="-5" fmla="*/ 6921500 w 8915400"/>
              <a:gd name="-6" fmla="*/ 7683500 h 9436100"/>
              <a:gd name="-7" fmla="*/ 8915400 w 8915400"/>
              <a:gd name="-8" fmla="*/ 6464300 h 9436100"/>
              <a:gd name="-9" fmla="*/ 8636000 w 8915400"/>
              <a:gd name="-10" fmla="*/ 4508500 h 9436100"/>
              <a:gd name="-11" fmla="*/ 6896100 w 8915400"/>
              <a:gd name="-12" fmla="*/ 0 h 9436100"/>
              <a:gd name="-13" fmla="*/ 0 w 8915400"/>
              <a:gd name="-14" fmla="*/ 2438400 h 9436100"/>
              <a:gd name="-15" fmla="*/ 0 w 8921390"/>
              <a:gd name="-16" fmla="*/ 2438400 h 9436100"/>
              <a:gd name="-17" fmla="*/ 2438400 w 8921390"/>
              <a:gd name="-18" fmla="*/ 9436100 h 9436100"/>
              <a:gd name="-19" fmla="*/ 6921500 w 8921390"/>
              <a:gd name="-20" fmla="*/ 7683500 h 9436100"/>
              <a:gd name="-21" fmla="*/ 8915400 w 8921390"/>
              <a:gd name="-22" fmla="*/ 6464300 h 9436100"/>
              <a:gd name="-23" fmla="*/ 8636000 w 8921390"/>
              <a:gd name="-24" fmla="*/ 4508500 h 9436100"/>
              <a:gd name="-25" fmla="*/ 6896100 w 8921390"/>
              <a:gd name="-26" fmla="*/ 0 h 9436100"/>
              <a:gd name="-27" fmla="*/ 0 w 8921390"/>
              <a:gd name="-28" fmla="*/ 2438400 h 9436100"/>
              <a:gd name="-29" fmla="*/ 0 w 8939563"/>
              <a:gd name="-30" fmla="*/ 2438400 h 9436100"/>
              <a:gd name="-31" fmla="*/ 2438400 w 8939563"/>
              <a:gd name="-32" fmla="*/ 9436100 h 9436100"/>
              <a:gd name="-33" fmla="*/ 6921500 w 8939563"/>
              <a:gd name="-34" fmla="*/ 7683500 h 9436100"/>
              <a:gd name="-35" fmla="*/ 8915400 w 8939563"/>
              <a:gd name="-36" fmla="*/ 6464300 h 9436100"/>
              <a:gd name="-37" fmla="*/ 8636000 w 8939563"/>
              <a:gd name="-38" fmla="*/ 4508500 h 9436100"/>
              <a:gd name="-39" fmla="*/ 6896100 w 8939563"/>
              <a:gd name="-40" fmla="*/ 0 h 9436100"/>
              <a:gd name="-41" fmla="*/ 0 w 8939563"/>
              <a:gd name="-42" fmla="*/ 2438400 h 9436100"/>
              <a:gd name="-43" fmla="*/ 0 w 8947302"/>
              <a:gd name="-44" fmla="*/ 2438400 h 9436100"/>
              <a:gd name="-45" fmla="*/ 2438400 w 8947302"/>
              <a:gd name="-46" fmla="*/ 9436100 h 9436100"/>
              <a:gd name="-47" fmla="*/ 6921500 w 8947302"/>
              <a:gd name="-48" fmla="*/ 7683500 h 9436100"/>
              <a:gd name="-49" fmla="*/ 8915400 w 8947302"/>
              <a:gd name="-50" fmla="*/ 6464300 h 9436100"/>
              <a:gd name="-51" fmla="*/ 8636000 w 8947302"/>
              <a:gd name="-52" fmla="*/ 4508500 h 9436100"/>
              <a:gd name="-53" fmla="*/ 6896100 w 8947302"/>
              <a:gd name="-54" fmla="*/ 0 h 9436100"/>
              <a:gd name="-55" fmla="*/ 0 w 8947302"/>
              <a:gd name="-56" fmla="*/ 2438400 h 9436100"/>
              <a:gd name="-57" fmla="*/ 0 w 8967474"/>
              <a:gd name="-58" fmla="*/ 2438400 h 9436100"/>
              <a:gd name="-59" fmla="*/ 2438400 w 8967474"/>
              <a:gd name="-60" fmla="*/ 9436100 h 9436100"/>
              <a:gd name="-61" fmla="*/ 6921500 w 8967474"/>
              <a:gd name="-62" fmla="*/ 7683500 h 9436100"/>
              <a:gd name="-63" fmla="*/ 8915400 w 8967474"/>
              <a:gd name="-64" fmla="*/ 6464300 h 9436100"/>
              <a:gd name="-65" fmla="*/ 8636000 w 8967474"/>
              <a:gd name="-66" fmla="*/ 4508500 h 9436100"/>
              <a:gd name="-67" fmla="*/ 6896100 w 8967474"/>
              <a:gd name="-68" fmla="*/ 0 h 9436100"/>
              <a:gd name="-69" fmla="*/ 0 w 8967474"/>
              <a:gd name="-70" fmla="*/ 2438400 h 9436100"/>
              <a:gd name="-71" fmla="*/ 0 w 8967474"/>
              <a:gd name="-72" fmla="*/ 2438400 h 9436100"/>
              <a:gd name="-73" fmla="*/ 2438400 w 8967474"/>
              <a:gd name="-74" fmla="*/ 9436100 h 9436100"/>
              <a:gd name="-75" fmla="*/ 6921500 w 8967474"/>
              <a:gd name="-76" fmla="*/ 7683500 h 9436100"/>
              <a:gd name="-77" fmla="*/ 8915400 w 8967474"/>
              <a:gd name="-78" fmla="*/ 6464300 h 9436100"/>
              <a:gd name="-79" fmla="*/ 8636000 w 8967474"/>
              <a:gd name="-80" fmla="*/ 4508500 h 9436100"/>
              <a:gd name="-81" fmla="*/ 6896100 w 8967474"/>
              <a:gd name="-82" fmla="*/ 0 h 9436100"/>
              <a:gd name="-83" fmla="*/ 0 w 8967474"/>
              <a:gd name="-84" fmla="*/ 2438400 h 9436100"/>
              <a:gd name="-85" fmla="*/ 0 w 8967474"/>
              <a:gd name="-86" fmla="*/ 2438400 h 9436100"/>
              <a:gd name="-87" fmla="*/ 2438400 w 8967474"/>
              <a:gd name="-88" fmla="*/ 9436100 h 9436100"/>
              <a:gd name="-89" fmla="*/ 6921500 w 8967474"/>
              <a:gd name="-90" fmla="*/ 7683500 h 9436100"/>
              <a:gd name="-91" fmla="*/ 8915400 w 8967474"/>
              <a:gd name="-92" fmla="*/ 6464300 h 9436100"/>
              <a:gd name="-93" fmla="*/ 8636000 w 8967474"/>
              <a:gd name="-94" fmla="*/ 4508500 h 9436100"/>
              <a:gd name="-95" fmla="*/ 6896100 w 8967474"/>
              <a:gd name="-96" fmla="*/ 0 h 9436100"/>
              <a:gd name="-97" fmla="*/ 0 w 8967474"/>
              <a:gd name="-98" fmla="*/ 2438400 h 9436100"/>
              <a:gd name="-99" fmla="*/ 0 w 8967474"/>
              <a:gd name="-100" fmla="*/ 2438400 h 9436100"/>
              <a:gd name="-101" fmla="*/ 2438400 w 8967474"/>
              <a:gd name="-102" fmla="*/ 9436100 h 9436100"/>
              <a:gd name="-103" fmla="*/ 6921500 w 8967474"/>
              <a:gd name="-104" fmla="*/ 7683500 h 9436100"/>
              <a:gd name="-105" fmla="*/ 8915400 w 8967474"/>
              <a:gd name="-106" fmla="*/ 6464300 h 9436100"/>
              <a:gd name="-107" fmla="*/ 8636000 w 8967474"/>
              <a:gd name="-108" fmla="*/ 4508500 h 9436100"/>
              <a:gd name="-109" fmla="*/ 6896100 w 8967474"/>
              <a:gd name="-110" fmla="*/ 0 h 9436100"/>
              <a:gd name="-111" fmla="*/ 0 w 8967474"/>
              <a:gd name="-112" fmla="*/ 2438400 h 9436100"/>
              <a:gd name="-113" fmla="*/ 0 w 9017122"/>
              <a:gd name="-114" fmla="*/ 2438400 h 9436100"/>
              <a:gd name="-115" fmla="*/ 2438400 w 9017122"/>
              <a:gd name="-116" fmla="*/ 9436100 h 9436100"/>
              <a:gd name="-117" fmla="*/ 6959600 w 9017122"/>
              <a:gd name="-118" fmla="*/ 7708900 h 9436100"/>
              <a:gd name="-119" fmla="*/ 8915400 w 9017122"/>
              <a:gd name="-120" fmla="*/ 6464300 h 9436100"/>
              <a:gd name="-121" fmla="*/ 8636000 w 9017122"/>
              <a:gd name="-122" fmla="*/ 4508500 h 9436100"/>
              <a:gd name="-123" fmla="*/ 6896100 w 9017122"/>
              <a:gd name="-124" fmla="*/ 0 h 9436100"/>
              <a:gd name="-125" fmla="*/ 0 w 9017122"/>
              <a:gd name="-126" fmla="*/ 2438400 h 9436100"/>
              <a:gd name="-127" fmla="*/ 0 w 9017122"/>
              <a:gd name="-128" fmla="*/ 2438400 h 9436100"/>
              <a:gd name="-129" fmla="*/ 2438400 w 9017122"/>
              <a:gd name="-130" fmla="*/ 9436100 h 9436100"/>
              <a:gd name="-131" fmla="*/ 6959600 w 9017122"/>
              <a:gd name="-132" fmla="*/ 7708900 h 9436100"/>
              <a:gd name="-133" fmla="*/ 8915400 w 9017122"/>
              <a:gd name="-134" fmla="*/ 6464300 h 9436100"/>
              <a:gd name="-135" fmla="*/ 8636000 w 9017122"/>
              <a:gd name="-136" fmla="*/ 4508500 h 9436100"/>
              <a:gd name="-137" fmla="*/ 6896100 w 9017122"/>
              <a:gd name="-138" fmla="*/ 0 h 9436100"/>
              <a:gd name="-139" fmla="*/ 0 w 9017122"/>
              <a:gd name="-140" fmla="*/ 2438400 h 9436100"/>
            </a:gdLst>
            <a:ahLst/>
            <a:cxnLst>
              <a:cxn ang="0">
                <a:pos x="-127" y="-128"/>
              </a:cxn>
              <a:cxn ang="0">
                <a:pos x="-129" y="-130"/>
              </a:cxn>
              <a:cxn ang="0">
                <a:pos x="-131" y="-132"/>
              </a:cxn>
              <a:cxn ang="0">
                <a:pos x="-133" y="-134"/>
              </a:cxn>
              <a:cxn ang="0">
                <a:pos x="-135" y="-136"/>
              </a:cxn>
              <a:cxn ang="0">
                <a:pos x="-137" y="-138"/>
              </a:cxn>
              <a:cxn ang="0">
                <a:pos x="-139" y="-140"/>
              </a:cxn>
            </a:cxnLst>
            <a:rect l="l" t="t" r="r" b="b"/>
            <a:pathLst>
              <a:path w="9017122" h="9436100">
                <a:moveTo>
                  <a:pt x="0" y="2438400"/>
                </a:moveTo>
                <a:lnTo>
                  <a:pt x="2438400" y="9436100"/>
                </a:lnTo>
                <a:lnTo>
                  <a:pt x="6959600" y="7708900"/>
                </a:lnTo>
                <a:cubicBezTo>
                  <a:pt x="7632700" y="7480300"/>
                  <a:pt x="8636000" y="6997700"/>
                  <a:pt x="8915400" y="6464300"/>
                </a:cubicBezTo>
                <a:cubicBezTo>
                  <a:pt x="9194800" y="5930900"/>
                  <a:pt x="8830733" y="5173133"/>
                  <a:pt x="8636000" y="4508500"/>
                </a:cubicBezTo>
                <a:lnTo>
                  <a:pt x="6896100" y="0"/>
                </a:lnTo>
                <a:lnTo>
                  <a:pt x="0" y="2438400"/>
                </a:lnTo>
                <a:close/>
              </a:path>
            </a:pathLst>
          </a:custGeom>
          <a:solidFill>
            <a:srgbClr val="FBB10D"/>
          </a:solidFill>
          <a:ln>
            <a:noFill/>
          </a:ln>
        </p:spPr>
        <p:style>
          <a:lnRef idx="2">
            <a:schemeClr val="accent1">
              <a:shade val="50000"/>
            </a:schemeClr>
          </a:lnRef>
          <a:fillRef idx="1">
            <a:schemeClr val="accent1"/>
          </a:fillRef>
          <a:effectRef idx="0">
            <a:schemeClr val="accent1"/>
          </a:effectRef>
          <a:fontRef idx="minor">
            <a:schemeClr val="lt1"/>
          </a:fontRef>
        </p:style>
        <p:txBody>
          <a:bodyPr lIns="238100" anchor="ctr">
            <a:normAutofit/>
          </a:bodyPr>
          <a:lstStyle/>
          <a:p>
            <a:pPr algn="ctr" fontAlgn="auto">
              <a:lnSpc>
                <a:spcPts val="3395"/>
              </a:lnSpc>
              <a:spcBef>
                <a:spcPts val="0"/>
              </a:spcBef>
              <a:spcAft>
                <a:spcPts val="0"/>
              </a:spcAft>
              <a:buFontTx/>
              <a:buNone/>
              <a:defRPr/>
            </a:pPr>
            <a:r>
              <a:rPr lang="zh-CN" altLang="zh-CN" sz="2800" dirty="0">
                <a:solidFill>
                  <a:srgbClr val="000000"/>
                </a:solidFill>
                <a:latin typeface="微软雅黑" panose="020B0503020204020204" pitchFamily="34" charset="-122"/>
                <a:ea typeface="微软雅黑" panose="020B0503020204020204" pitchFamily="34" charset="-122"/>
              </a:rPr>
              <a:t>技术控制</a:t>
            </a:r>
          </a:p>
        </p:txBody>
      </p:sp>
      <p:sp>
        <p:nvSpPr>
          <p:cNvPr id="15" name="MH_SubTitle_2"/>
          <p:cNvSpPr/>
          <p:nvPr>
            <p:custDataLst>
              <p:tags r:id="rId7"/>
            </p:custDataLst>
          </p:nvPr>
        </p:nvSpPr>
        <p:spPr>
          <a:xfrm>
            <a:off x="5502275" y="2695575"/>
            <a:ext cx="2667000" cy="2790825"/>
          </a:xfrm>
          <a:custGeom>
            <a:avLst/>
            <a:gdLst>
              <a:gd name="connsiteX0" fmla="*/ 0 w 8915400"/>
              <a:gd name="connsiteY0" fmla="*/ 2438400 h 9436100"/>
              <a:gd name="connsiteX1" fmla="*/ 2438400 w 8915400"/>
              <a:gd name="connsiteY1" fmla="*/ 9436100 h 9436100"/>
              <a:gd name="connsiteX2" fmla="*/ 6921500 w 8915400"/>
              <a:gd name="connsiteY2" fmla="*/ 7683500 h 9436100"/>
              <a:gd name="connsiteX3" fmla="*/ 8915400 w 8915400"/>
              <a:gd name="connsiteY3" fmla="*/ 6464300 h 9436100"/>
              <a:gd name="connsiteX4" fmla="*/ 8636000 w 8915400"/>
              <a:gd name="connsiteY4" fmla="*/ 4508500 h 9436100"/>
              <a:gd name="connsiteX5" fmla="*/ 6896100 w 8915400"/>
              <a:gd name="connsiteY5" fmla="*/ 0 h 9436100"/>
              <a:gd name="connsiteX6" fmla="*/ 0 w 8915400"/>
              <a:gd name="connsiteY6" fmla="*/ 2438400 h 9436100"/>
              <a:gd name="-1" fmla="*/ 0 w 8915400"/>
              <a:gd name="-2" fmla="*/ 2438400 h 9436100"/>
              <a:gd name="-3" fmla="*/ 2438400 w 8915400"/>
              <a:gd name="-4" fmla="*/ 9436100 h 9436100"/>
              <a:gd name="-5" fmla="*/ 6921500 w 8915400"/>
              <a:gd name="-6" fmla="*/ 7683500 h 9436100"/>
              <a:gd name="-7" fmla="*/ 8915400 w 8915400"/>
              <a:gd name="-8" fmla="*/ 6464300 h 9436100"/>
              <a:gd name="-9" fmla="*/ 8636000 w 8915400"/>
              <a:gd name="-10" fmla="*/ 4508500 h 9436100"/>
              <a:gd name="-11" fmla="*/ 6896100 w 8915400"/>
              <a:gd name="-12" fmla="*/ 0 h 9436100"/>
              <a:gd name="-13" fmla="*/ 0 w 8915400"/>
              <a:gd name="-14" fmla="*/ 2438400 h 9436100"/>
              <a:gd name="-15" fmla="*/ 0 w 8921390"/>
              <a:gd name="-16" fmla="*/ 2438400 h 9436100"/>
              <a:gd name="-17" fmla="*/ 2438400 w 8921390"/>
              <a:gd name="-18" fmla="*/ 9436100 h 9436100"/>
              <a:gd name="-19" fmla="*/ 6921500 w 8921390"/>
              <a:gd name="-20" fmla="*/ 7683500 h 9436100"/>
              <a:gd name="-21" fmla="*/ 8915400 w 8921390"/>
              <a:gd name="-22" fmla="*/ 6464300 h 9436100"/>
              <a:gd name="-23" fmla="*/ 8636000 w 8921390"/>
              <a:gd name="-24" fmla="*/ 4508500 h 9436100"/>
              <a:gd name="-25" fmla="*/ 6896100 w 8921390"/>
              <a:gd name="-26" fmla="*/ 0 h 9436100"/>
              <a:gd name="-27" fmla="*/ 0 w 8921390"/>
              <a:gd name="-28" fmla="*/ 2438400 h 9436100"/>
              <a:gd name="-29" fmla="*/ 0 w 8939563"/>
              <a:gd name="-30" fmla="*/ 2438400 h 9436100"/>
              <a:gd name="-31" fmla="*/ 2438400 w 8939563"/>
              <a:gd name="-32" fmla="*/ 9436100 h 9436100"/>
              <a:gd name="-33" fmla="*/ 6921500 w 8939563"/>
              <a:gd name="-34" fmla="*/ 7683500 h 9436100"/>
              <a:gd name="-35" fmla="*/ 8915400 w 8939563"/>
              <a:gd name="-36" fmla="*/ 6464300 h 9436100"/>
              <a:gd name="-37" fmla="*/ 8636000 w 8939563"/>
              <a:gd name="-38" fmla="*/ 4508500 h 9436100"/>
              <a:gd name="-39" fmla="*/ 6896100 w 8939563"/>
              <a:gd name="-40" fmla="*/ 0 h 9436100"/>
              <a:gd name="-41" fmla="*/ 0 w 8939563"/>
              <a:gd name="-42" fmla="*/ 2438400 h 9436100"/>
              <a:gd name="-43" fmla="*/ 0 w 8947302"/>
              <a:gd name="-44" fmla="*/ 2438400 h 9436100"/>
              <a:gd name="-45" fmla="*/ 2438400 w 8947302"/>
              <a:gd name="-46" fmla="*/ 9436100 h 9436100"/>
              <a:gd name="-47" fmla="*/ 6921500 w 8947302"/>
              <a:gd name="-48" fmla="*/ 7683500 h 9436100"/>
              <a:gd name="-49" fmla="*/ 8915400 w 8947302"/>
              <a:gd name="-50" fmla="*/ 6464300 h 9436100"/>
              <a:gd name="-51" fmla="*/ 8636000 w 8947302"/>
              <a:gd name="-52" fmla="*/ 4508500 h 9436100"/>
              <a:gd name="-53" fmla="*/ 6896100 w 8947302"/>
              <a:gd name="-54" fmla="*/ 0 h 9436100"/>
              <a:gd name="-55" fmla="*/ 0 w 8947302"/>
              <a:gd name="-56" fmla="*/ 2438400 h 9436100"/>
              <a:gd name="-57" fmla="*/ 0 w 8967474"/>
              <a:gd name="-58" fmla="*/ 2438400 h 9436100"/>
              <a:gd name="-59" fmla="*/ 2438400 w 8967474"/>
              <a:gd name="-60" fmla="*/ 9436100 h 9436100"/>
              <a:gd name="-61" fmla="*/ 6921500 w 8967474"/>
              <a:gd name="-62" fmla="*/ 7683500 h 9436100"/>
              <a:gd name="-63" fmla="*/ 8915400 w 8967474"/>
              <a:gd name="-64" fmla="*/ 6464300 h 9436100"/>
              <a:gd name="-65" fmla="*/ 8636000 w 8967474"/>
              <a:gd name="-66" fmla="*/ 4508500 h 9436100"/>
              <a:gd name="-67" fmla="*/ 6896100 w 8967474"/>
              <a:gd name="-68" fmla="*/ 0 h 9436100"/>
              <a:gd name="-69" fmla="*/ 0 w 8967474"/>
              <a:gd name="-70" fmla="*/ 2438400 h 9436100"/>
              <a:gd name="-71" fmla="*/ 0 w 8967474"/>
              <a:gd name="-72" fmla="*/ 2438400 h 9436100"/>
              <a:gd name="-73" fmla="*/ 2438400 w 8967474"/>
              <a:gd name="-74" fmla="*/ 9436100 h 9436100"/>
              <a:gd name="-75" fmla="*/ 6921500 w 8967474"/>
              <a:gd name="-76" fmla="*/ 7683500 h 9436100"/>
              <a:gd name="-77" fmla="*/ 8915400 w 8967474"/>
              <a:gd name="-78" fmla="*/ 6464300 h 9436100"/>
              <a:gd name="-79" fmla="*/ 8636000 w 8967474"/>
              <a:gd name="-80" fmla="*/ 4508500 h 9436100"/>
              <a:gd name="-81" fmla="*/ 6896100 w 8967474"/>
              <a:gd name="-82" fmla="*/ 0 h 9436100"/>
              <a:gd name="-83" fmla="*/ 0 w 8967474"/>
              <a:gd name="-84" fmla="*/ 2438400 h 9436100"/>
              <a:gd name="-85" fmla="*/ 0 w 8967474"/>
              <a:gd name="-86" fmla="*/ 2438400 h 9436100"/>
              <a:gd name="-87" fmla="*/ 2438400 w 8967474"/>
              <a:gd name="-88" fmla="*/ 9436100 h 9436100"/>
              <a:gd name="-89" fmla="*/ 6921500 w 8967474"/>
              <a:gd name="-90" fmla="*/ 7683500 h 9436100"/>
              <a:gd name="-91" fmla="*/ 8915400 w 8967474"/>
              <a:gd name="-92" fmla="*/ 6464300 h 9436100"/>
              <a:gd name="-93" fmla="*/ 8636000 w 8967474"/>
              <a:gd name="-94" fmla="*/ 4508500 h 9436100"/>
              <a:gd name="-95" fmla="*/ 6896100 w 8967474"/>
              <a:gd name="-96" fmla="*/ 0 h 9436100"/>
              <a:gd name="-97" fmla="*/ 0 w 8967474"/>
              <a:gd name="-98" fmla="*/ 2438400 h 9436100"/>
              <a:gd name="-99" fmla="*/ 0 w 8967474"/>
              <a:gd name="-100" fmla="*/ 2438400 h 9436100"/>
              <a:gd name="-101" fmla="*/ 2438400 w 8967474"/>
              <a:gd name="-102" fmla="*/ 9436100 h 9436100"/>
              <a:gd name="-103" fmla="*/ 6921500 w 8967474"/>
              <a:gd name="-104" fmla="*/ 7683500 h 9436100"/>
              <a:gd name="-105" fmla="*/ 8915400 w 8967474"/>
              <a:gd name="-106" fmla="*/ 6464300 h 9436100"/>
              <a:gd name="-107" fmla="*/ 8636000 w 8967474"/>
              <a:gd name="-108" fmla="*/ 4508500 h 9436100"/>
              <a:gd name="-109" fmla="*/ 6896100 w 8967474"/>
              <a:gd name="-110" fmla="*/ 0 h 9436100"/>
              <a:gd name="-111" fmla="*/ 0 w 8967474"/>
              <a:gd name="-112" fmla="*/ 2438400 h 9436100"/>
              <a:gd name="-113" fmla="*/ 0 w 9017122"/>
              <a:gd name="-114" fmla="*/ 2438400 h 9436100"/>
              <a:gd name="-115" fmla="*/ 2438400 w 9017122"/>
              <a:gd name="-116" fmla="*/ 9436100 h 9436100"/>
              <a:gd name="-117" fmla="*/ 6959600 w 9017122"/>
              <a:gd name="-118" fmla="*/ 7708900 h 9436100"/>
              <a:gd name="-119" fmla="*/ 8915400 w 9017122"/>
              <a:gd name="-120" fmla="*/ 6464300 h 9436100"/>
              <a:gd name="-121" fmla="*/ 8636000 w 9017122"/>
              <a:gd name="-122" fmla="*/ 4508500 h 9436100"/>
              <a:gd name="-123" fmla="*/ 6896100 w 9017122"/>
              <a:gd name="-124" fmla="*/ 0 h 9436100"/>
              <a:gd name="-125" fmla="*/ 0 w 9017122"/>
              <a:gd name="-126" fmla="*/ 2438400 h 9436100"/>
              <a:gd name="-127" fmla="*/ 0 w 9017122"/>
              <a:gd name="-128" fmla="*/ 2438400 h 9436100"/>
              <a:gd name="-129" fmla="*/ 2438400 w 9017122"/>
              <a:gd name="-130" fmla="*/ 9436100 h 9436100"/>
              <a:gd name="-131" fmla="*/ 6959600 w 9017122"/>
              <a:gd name="-132" fmla="*/ 7708900 h 9436100"/>
              <a:gd name="-133" fmla="*/ 8915400 w 9017122"/>
              <a:gd name="-134" fmla="*/ 6464300 h 9436100"/>
              <a:gd name="-135" fmla="*/ 8636000 w 9017122"/>
              <a:gd name="-136" fmla="*/ 4508500 h 9436100"/>
              <a:gd name="-137" fmla="*/ 6896100 w 9017122"/>
              <a:gd name="-138" fmla="*/ 0 h 9436100"/>
              <a:gd name="-139" fmla="*/ 0 w 9017122"/>
              <a:gd name="-140" fmla="*/ 2438400 h 9436100"/>
            </a:gdLst>
            <a:ahLst/>
            <a:cxnLst>
              <a:cxn ang="0">
                <a:pos x="-127" y="-128"/>
              </a:cxn>
              <a:cxn ang="0">
                <a:pos x="-129" y="-130"/>
              </a:cxn>
              <a:cxn ang="0">
                <a:pos x="-131" y="-132"/>
              </a:cxn>
              <a:cxn ang="0">
                <a:pos x="-133" y="-134"/>
              </a:cxn>
              <a:cxn ang="0">
                <a:pos x="-135" y="-136"/>
              </a:cxn>
              <a:cxn ang="0">
                <a:pos x="-137" y="-138"/>
              </a:cxn>
              <a:cxn ang="0">
                <a:pos x="-139" y="-140"/>
              </a:cxn>
            </a:cxnLst>
            <a:rect l="l" t="t" r="r" b="b"/>
            <a:pathLst>
              <a:path w="9017122" h="9436100">
                <a:moveTo>
                  <a:pt x="0" y="2438400"/>
                </a:moveTo>
                <a:lnTo>
                  <a:pt x="2438400" y="9436100"/>
                </a:lnTo>
                <a:lnTo>
                  <a:pt x="6959600" y="7708900"/>
                </a:lnTo>
                <a:cubicBezTo>
                  <a:pt x="7632700" y="7480300"/>
                  <a:pt x="8636000" y="6997700"/>
                  <a:pt x="8915400" y="6464300"/>
                </a:cubicBezTo>
                <a:cubicBezTo>
                  <a:pt x="9194800" y="5930900"/>
                  <a:pt x="8830733" y="5173133"/>
                  <a:pt x="8636000" y="4508500"/>
                </a:cubicBezTo>
                <a:lnTo>
                  <a:pt x="6896100" y="0"/>
                </a:lnTo>
                <a:lnTo>
                  <a:pt x="0" y="2438400"/>
                </a:lnTo>
                <a:close/>
              </a:path>
            </a:pathLst>
          </a:custGeom>
          <a:solidFill>
            <a:srgbClr val="8ECA52"/>
          </a:solidFill>
          <a:ln>
            <a:noFill/>
          </a:ln>
        </p:spPr>
        <p:style>
          <a:lnRef idx="2">
            <a:schemeClr val="accent1">
              <a:shade val="50000"/>
            </a:schemeClr>
          </a:lnRef>
          <a:fillRef idx="1">
            <a:schemeClr val="accent1"/>
          </a:fillRef>
          <a:effectRef idx="0">
            <a:schemeClr val="accent1"/>
          </a:effectRef>
          <a:fontRef idx="minor">
            <a:schemeClr val="lt1"/>
          </a:fontRef>
        </p:style>
        <p:txBody>
          <a:bodyPr lIns="238100" anchor="ctr">
            <a:normAutofit/>
          </a:bodyPr>
          <a:lstStyle/>
          <a:p>
            <a:pPr algn="ctr" fontAlgn="auto">
              <a:lnSpc>
                <a:spcPts val="4150"/>
              </a:lnSpc>
              <a:spcBef>
                <a:spcPts val="0"/>
              </a:spcBef>
              <a:spcAft>
                <a:spcPts val="0"/>
              </a:spcAft>
              <a:buFontTx/>
              <a:buNone/>
              <a:defRPr/>
            </a:pPr>
            <a:r>
              <a:rPr lang="zh-CN" altLang="zh-CN" sz="2800" dirty="0">
                <a:solidFill>
                  <a:srgbClr val="000000"/>
                </a:solidFill>
                <a:latin typeface="微软雅黑" panose="020B0503020204020204" pitchFamily="34" charset="-122"/>
                <a:ea typeface="微软雅黑" panose="020B0503020204020204" pitchFamily="34" charset="-122"/>
              </a:rPr>
              <a:t>管理控制</a:t>
            </a:r>
          </a:p>
        </p:txBody>
      </p:sp>
      <p:sp>
        <p:nvSpPr>
          <p:cNvPr id="16" name="MH_SubTitle_3"/>
          <p:cNvSpPr/>
          <p:nvPr>
            <p:custDataLst>
              <p:tags r:id="rId8"/>
            </p:custDataLst>
          </p:nvPr>
        </p:nvSpPr>
        <p:spPr>
          <a:xfrm>
            <a:off x="8567738" y="2695575"/>
            <a:ext cx="2667000" cy="2790825"/>
          </a:xfrm>
          <a:custGeom>
            <a:avLst/>
            <a:gdLst>
              <a:gd name="connsiteX0" fmla="*/ 0 w 8915400"/>
              <a:gd name="connsiteY0" fmla="*/ 2438400 h 9436100"/>
              <a:gd name="connsiteX1" fmla="*/ 2438400 w 8915400"/>
              <a:gd name="connsiteY1" fmla="*/ 9436100 h 9436100"/>
              <a:gd name="connsiteX2" fmla="*/ 6921500 w 8915400"/>
              <a:gd name="connsiteY2" fmla="*/ 7683500 h 9436100"/>
              <a:gd name="connsiteX3" fmla="*/ 8915400 w 8915400"/>
              <a:gd name="connsiteY3" fmla="*/ 6464300 h 9436100"/>
              <a:gd name="connsiteX4" fmla="*/ 8636000 w 8915400"/>
              <a:gd name="connsiteY4" fmla="*/ 4508500 h 9436100"/>
              <a:gd name="connsiteX5" fmla="*/ 6896100 w 8915400"/>
              <a:gd name="connsiteY5" fmla="*/ 0 h 9436100"/>
              <a:gd name="connsiteX6" fmla="*/ 0 w 8915400"/>
              <a:gd name="connsiteY6" fmla="*/ 2438400 h 9436100"/>
              <a:gd name="-1" fmla="*/ 0 w 8915400"/>
              <a:gd name="-2" fmla="*/ 2438400 h 9436100"/>
              <a:gd name="-3" fmla="*/ 2438400 w 8915400"/>
              <a:gd name="-4" fmla="*/ 9436100 h 9436100"/>
              <a:gd name="-5" fmla="*/ 6921500 w 8915400"/>
              <a:gd name="-6" fmla="*/ 7683500 h 9436100"/>
              <a:gd name="-7" fmla="*/ 8915400 w 8915400"/>
              <a:gd name="-8" fmla="*/ 6464300 h 9436100"/>
              <a:gd name="-9" fmla="*/ 8636000 w 8915400"/>
              <a:gd name="-10" fmla="*/ 4508500 h 9436100"/>
              <a:gd name="-11" fmla="*/ 6896100 w 8915400"/>
              <a:gd name="-12" fmla="*/ 0 h 9436100"/>
              <a:gd name="-13" fmla="*/ 0 w 8915400"/>
              <a:gd name="-14" fmla="*/ 2438400 h 9436100"/>
              <a:gd name="-15" fmla="*/ 0 w 8921390"/>
              <a:gd name="-16" fmla="*/ 2438400 h 9436100"/>
              <a:gd name="-17" fmla="*/ 2438400 w 8921390"/>
              <a:gd name="-18" fmla="*/ 9436100 h 9436100"/>
              <a:gd name="-19" fmla="*/ 6921500 w 8921390"/>
              <a:gd name="-20" fmla="*/ 7683500 h 9436100"/>
              <a:gd name="-21" fmla="*/ 8915400 w 8921390"/>
              <a:gd name="-22" fmla="*/ 6464300 h 9436100"/>
              <a:gd name="-23" fmla="*/ 8636000 w 8921390"/>
              <a:gd name="-24" fmla="*/ 4508500 h 9436100"/>
              <a:gd name="-25" fmla="*/ 6896100 w 8921390"/>
              <a:gd name="-26" fmla="*/ 0 h 9436100"/>
              <a:gd name="-27" fmla="*/ 0 w 8921390"/>
              <a:gd name="-28" fmla="*/ 2438400 h 9436100"/>
              <a:gd name="-29" fmla="*/ 0 w 8939563"/>
              <a:gd name="-30" fmla="*/ 2438400 h 9436100"/>
              <a:gd name="-31" fmla="*/ 2438400 w 8939563"/>
              <a:gd name="-32" fmla="*/ 9436100 h 9436100"/>
              <a:gd name="-33" fmla="*/ 6921500 w 8939563"/>
              <a:gd name="-34" fmla="*/ 7683500 h 9436100"/>
              <a:gd name="-35" fmla="*/ 8915400 w 8939563"/>
              <a:gd name="-36" fmla="*/ 6464300 h 9436100"/>
              <a:gd name="-37" fmla="*/ 8636000 w 8939563"/>
              <a:gd name="-38" fmla="*/ 4508500 h 9436100"/>
              <a:gd name="-39" fmla="*/ 6896100 w 8939563"/>
              <a:gd name="-40" fmla="*/ 0 h 9436100"/>
              <a:gd name="-41" fmla="*/ 0 w 8939563"/>
              <a:gd name="-42" fmla="*/ 2438400 h 9436100"/>
              <a:gd name="-43" fmla="*/ 0 w 8947302"/>
              <a:gd name="-44" fmla="*/ 2438400 h 9436100"/>
              <a:gd name="-45" fmla="*/ 2438400 w 8947302"/>
              <a:gd name="-46" fmla="*/ 9436100 h 9436100"/>
              <a:gd name="-47" fmla="*/ 6921500 w 8947302"/>
              <a:gd name="-48" fmla="*/ 7683500 h 9436100"/>
              <a:gd name="-49" fmla="*/ 8915400 w 8947302"/>
              <a:gd name="-50" fmla="*/ 6464300 h 9436100"/>
              <a:gd name="-51" fmla="*/ 8636000 w 8947302"/>
              <a:gd name="-52" fmla="*/ 4508500 h 9436100"/>
              <a:gd name="-53" fmla="*/ 6896100 w 8947302"/>
              <a:gd name="-54" fmla="*/ 0 h 9436100"/>
              <a:gd name="-55" fmla="*/ 0 w 8947302"/>
              <a:gd name="-56" fmla="*/ 2438400 h 9436100"/>
              <a:gd name="-57" fmla="*/ 0 w 8967474"/>
              <a:gd name="-58" fmla="*/ 2438400 h 9436100"/>
              <a:gd name="-59" fmla="*/ 2438400 w 8967474"/>
              <a:gd name="-60" fmla="*/ 9436100 h 9436100"/>
              <a:gd name="-61" fmla="*/ 6921500 w 8967474"/>
              <a:gd name="-62" fmla="*/ 7683500 h 9436100"/>
              <a:gd name="-63" fmla="*/ 8915400 w 8967474"/>
              <a:gd name="-64" fmla="*/ 6464300 h 9436100"/>
              <a:gd name="-65" fmla="*/ 8636000 w 8967474"/>
              <a:gd name="-66" fmla="*/ 4508500 h 9436100"/>
              <a:gd name="-67" fmla="*/ 6896100 w 8967474"/>
              <a:gd name="-68" fmla="*/ 0 h 9436100"/>
              <a:gd name="-69" fmla="*/ 0 w 8967474"/>
              <a:gd name="-70" fmla="*/ 2438400 h 9436100"/>
              <a:gd name="-71" fmla="*/ 0 w 8967474"/>
              <a:gd name="-72" fmla="*/ 2438400 h 9436100"/>
              <a:gd name="-73" fmla="*/ 2438400 w 8967474"/>
              <a:gd name="-74" fmla="*/ 9436100 h 9436100"/>
              <a:gd name="-75" fmla="*/ 6921500 w 8967474"/>
              <a:gd name="-76" fmla="*/ 7683500 h 9436100"/>
              <a:gd name="-77" fmla="*/ 8915400 w 8967474"/>
              <a:gd name="-78" fmla="*/ 6464300 h 9436100"/>
              <a:gd name="-79" fmla="*/ 8636000 w 8967474"/>
              <a:gd name="-80" fmla="*/ 4508500 h 9436100"/>
              <a:gd name="-81" fmla="*/ 6896100 w 8967474"/>
              <a:gd name="-82" fmla="*/ 0 h 9436100"/>
              <a:gd name="-83" fmla="*/ 0 w 8967474"/>
              <a:gd name="-84" fmla="*/ 2438400 h 9436100"/>
              <a:gd name="-85" fmla="*/ 0 w 8967474"/>
              <a:gd name="-86" fmla="*/ 2438400 h 9436100"/>
              <a:gd name="-87" fmla="*/ 2438400 w 8967474"/>
              <a:gd name="-88" fmla="*/ 9436100 h 9436100"/>
              <a:gd name="-89" fmla="*/ 6921500 w 8967474"/>
              <a:gd name="-90" fmla="*/ 7683500 h 9436100"/>
              <a:gd name="-91" fmla="*/ 8915400 w 8967474"/>
              <a:gd name="-92" fmla="*/ 6464300 h 9436100"/>
              <a:gd name="-93" fmla="*/ 8636000 w 8967474"/>
              <a:gd name="-94" fmla="*/ 4508500 h 9436100"/>
              <a:gd name="-95" fmla="*/ 6896100 w 8967474"/>
              <a:gd name="-96" fmla="*/ 0 h 9436100"/>
              <a:gd name="-97" fmla="*/ 0 w 8967474"/>
              <a:gd name="-98" fmla="*/ 2438400 h 9436100"/>
              <a:gd name="-99" fmla="*/ 0 w 8967474"/>
              <a:gd name="-100" fmla="*/ 2438400 h 9436100"/>
              <a:gd name="-101" fmla="*/ 2438400 w 8967474"/>
              <a:gd name="-102" fmla="*/ 9436100 h 9436100"/>
              <a:gd name="-103" fmla="*/ 6921500 w 8967474"/>
              <a:gd name="-104" fmla="*/ 7683500 h 9436100"/>
              <a:gd name="-105" fmla="*/ 8915400 w 8967474"/>
              <a:gd name="-106" fmla="*/ 6464300 h 9436100"/>
              <a:gd name="-107" fmla="*/ 8636000 w 8967474"/>
              <a:gd name="-108" fmla="*/ 4508500 h 9436100"/>
              <a:gd name="-109" fmla="*/ 6896100 w 8967474"/>
              <a:gd name="-110" fmla="*/ 0 h 9436100"/>
              <a:gd name="-111" fmla="*/ 0 w 8967474"/>
              <a:gd name="-112" fmla="*/ 2438400 h 9436100"/>
              <a:gd name="-113" fmla="*/ 0 w 9017122"/>
              <a:gd name="-114" fmla="*/ 2438400 h 9436100"/>
              <a:gd name="-115" fmla="*/ 2438400 w 9017122"/>
              <a:gd name="-116" fmla="*/ 9436100 h 9436100"/>
              <a:gd name="-117" fmla="*/ 6959600 w 9017122"/>
              <a:gd name="-118" fmla="*/ 7708900 h 9436100"/>
              <a:gd name="-119" fmla="*/ 8915400 w 9017122"/>
              <a:gd name="-120" fmla="*/ 6464300 h 9436100"/>
              <a:gd name="-121" fmla="*/ 8636000 w 9017122"/>
              <a:gd name="-122" fmla="*/ 4508500 h 9436100"/>
              <a:gd name="-123" fmla="*/ 6896100 w 9017122"/>
              <a:gd name="-124" fmla="*/ 0 h 9436100"/>
              <a:gd name="-125" fmla="*/ 0 w 9017122"/>
              <a:gd name="-126" fmla="*/ 2438400 h 9436100"/>
              <a:gd name="-127" fmla="*/ 0 w 9017122"/>
              <a:gd name="-128" fmla="*/ 2438400 h 9436100"/>
              <a:gd name="-129" fmla="*/ 2438400 w 9017122"/>
              <a:gd name="-130" fmla="*/ 9436100 h 9436100"/>
              <a:gd name="-131" fmla="*/ 6959600 w 9017122"/>
              <a:gd name="-132" fmla="*/ 7708900 h 9436100"/>
              <a:gd name="-133" fmla="*/ 8915400 w 9017122"/>
              <a:gd name="-134" fmla="*/ 6464300 h 9436100"/>
              <a:gd name="-135" fmla="*/ 8636000 w 9017122"/>
              <a:gd name="-136" fmla="*/ 4508500 h 9436100"/>
              <a:gd name="-137" fmla="*/ 6896100 w 9017122"/>
              <a:gd name="-138" fmla="*/ 0 h 9436100"/>
              <a:gd name="-139" fmla="*/ 0 w 9017122"/>
              <a:gd name="-140" fmla="*/ 2438400 h 9436100"/>
            </a:gdLst>
            <a:ahLst/>
            <a:cxnLst>
              <a:cxn ang="0">
                <a:pos x="-127" y="-128"/>
              </a:cxn>
              <a:cxn ang="0">
                <a:pos x="-129" y="-130"/>
              </a:cxn>
              <a:cxn ang="0">
                <a:pos x="-131" y="-132"/>
              </a:cxn>
              <a:cxn ang="0">
                <a:pos x="-133" y="-134"/>
              </a:cxn>
              <a:cxn ang="0">
                <a:pos x="-135" y="-136"/>
              </a:cxn>
              <a:cxn ang="0">
                <a:pos x="-137" y="-138"/>
              </a:cxn>
              <a:cxn ang="0">
                <a:pos x="-139" y="-140"/>
              </a:cxn>
            </a:cxnLst>
            <a:rect l="l" t="t" r="r" b="b"/>
            <a:pathLst>
              <a:path w="9017122" h="9436100">
                <a:moveTo>
                  <a:pt x="0" y="2438400"/>
                </a:moveTo>
                <a:lnTo>
                  <a:pt x="2438400" y="9436100"/>
                </a:lnTo>
                <a:lnTo>
                  <a:pt x="6959600" y="7708900"/>
                </a:lnTo>
                <a:cubicBezTo>
                  <a:pt x="7632700" y="7480300"/>
                  <a:pt x="8636000" y="6997700"/>
                  <a:pt x="8915400" y="6464300"/>
                </a:cubicBezTo>
                <a:cubicBezTo>
                  <a:pt x="9194800" y="5930900"/>
                  <a:pt x="8830733" y="5173133"/>
                  <a:pt x="8636000" y="4508500"/>
                </a:cubicBezTo>
                <a:lnTo>
                  <a:pt x="6896100" y="0"/>
                </a:lnTo>
                <a:lnTo>
                  <a:pt x="0" y="2438400"/>
                </a:lnTo>
                <a:close/>
              </a:path>
            </a:pathLst>
          </a:custGeom>
          <a:solidFill>
            <a:srgbClr val="ED6D79"/>
          </a:solidFill>
          <a:ln>
            <a:noFill/>
          </a:ln>
        </p:spPr>
        <p:style>
          <a:lnRef idx="2">
            <a:schemeClr val="accent1">
              <a:shade val="50000"/>
            </a:schemeClr>
          </a:lnRef>
          <a:fillRef idx="1">
            <a:schemeClr val="accent1"/>
          </a:fillRef>
          <a:effectRef idx="0">
            <a:schemeClr val="accent1"/>
          </a:effectRef>
          <a:fontRef idx="minor">
            <a:schemeClr val="lt1"/>
          </a:fontRef>
        </p:style>
        <p:txBody>
          <a:bodyPr lIns="238100" anchor="ctr"/>
          <a:lstStyle>
            <a:lvl1pPr marL="0" algn="l" defTabSz="1007745" rtl="0" eaLnBrk="1" latinLnBrk="0" hangingPunct="1">
              <a:defRPr sz="1985" kern="1200">
                <a:solidFill>
                  <a:schemeClr val="tx1"/>
                </a:solidFill>
                <a:latin typeface="+mn-lt"/>
                <a:ea typeface="+mn-ea"/>
                <a:cs typeface="+mn-cs"/>
              </a:defRPr>
            </a:lvl1pPr>
            <a:lvl2pPr marL="504190" algn="l" defTabSz="1007745" rtl="0" eaLnBrk="1" latinLnBrk="0" hangingPunct="1">
              <a:defRPr sz="1985" kern="1200">
                <a:solidFill>
                  <a:schemeClr val="tx1"/>
                </a:solidFill>
                <a:latin typeface="+mn-lt"/>
                <a:ea typeface="+mn-ea"/>
                <a:cs typeface="+mn-cs"/>
              </a:defRPr>
            </a:lvl2pPr>
            <a:lvl3pPr marL="1007745" algn="l" defTabSz="1007745" rtl="0" eaLnBrk="1" latinLnBrk="0" hangingPunct="1">
              <a:defRPr sz="1985" kern="1200">
                <a:solidFill>
                  <a:schemeClr val="tx1"/>
                </a:solidFill>
                <a:latin typeface="+mn-lt"/>
                <a:ea typeface="+mn-ea"/>
                <a:cs typeface="+mn-cs"/>
              </a:defRPr>
            </a:lvl3pPr>
            <a:lvl4pPr marL="1511935" algn="l" defTabSz="1007745" rtl="0" eaLnBrk="1" latinLnBrk="0" hangingPunct="1">
              <a:defRPr sz="1985" kern="1200">
                <a:solidFill>
                  <a:schemeClr val="tx1"/>
                </a:solidFill>
                <a:latin typeface="+mn-lt"/>
                <a:ea typeface="+mn-ea"/>
                <a:cs typeface="+mn-cs"/>
              </a:defRPr>
            </a:lvl4pPr>
            <a:lvl5pPr marL="2016125" algn="l" defTabSz="1007745" rtl="0" eaLnBrk="1" latinLnBrk="0" hangingPunct="1">
              <a:defRPr sz="1985" kern="1200">
                <a:solidFill>
                  <a:schemeClr val="tx1"/>
                </a:solidFill>
                <a:latin typeface="+mn-lt"/>
                <a:ea typeface="+mn-ea"/>
                <a:cs typeface="+mn-cs"/>
              </a:defRPr>
            </a:lvl5pPr>
          </a:lstStyle>
          <a:p>
            <a:pPr algn="ctr">
              <a:lnSpc>
                <a:spcPts val="4275"/>
              </a:lnSpc>
              <a:buFont typeface="Arial" panose="020B0604020202020204" pitchFamily="34" charset="0"/>
              <a:buNone/>
              <a:defRPr/>
            </a:pPr>
            <a:r>
              <a:rPr lang="zh-CN" altLang="zh-CN" sz="2800" noProof="1">
                <a:solidFill>
                  <a:srgbClr val="000000"/>
                </a:solidFill>
                <a:latin typeface="Times New Roman" panose="02020603050405020304" pitchFamily="18" charset="0"/>
              </a:rPr>
              <a:t>安全文</a:t>
            </a:r>
            <a:endParaRPr lang="en-US" altLang="zh-CN" sz="2800" noProof="1">
              <a:solidFill>
                <a:srgbClr val="000000"/>
              </a:solidFill>
              <a:latin typeface="Times New Roman" panose="02020603050405020304" pitchFamily="18" charset="0"/>
            </a:endParaRPr>
          </a:p>
          <a:p>
            <a:pPr algn="ctr">
              <a:lnSpc>
                <a:spcPts val="4275"/>
              </a:lnSpc>
              <a:buFont typeface="Arial" panose="020B0604020202020204" pitchFamily="34" charset="0"/>
              <a:buNone/>
              <a:defRPr/>
            </a:pPr>
            <a:r>
              <a:rPr lang="zh-CN" altLang="zh-CN" sz="2800" noProof="1">
                <a:solidFill>
                  <a:srgbClr val="000000"/>
                </a:solidFill>
                <a:latin typeface="Times New Roman" panose="02020603050405020304" pitchFamily="18" charset="0"/>
              </a:rPr>
              <a:t>化控制</a:t>
            </a:r>
          </a:p>
        </p:txBody>
      </p:sp>
      <p:pic>
        <p:nvPicPr>
          <p:cNvPr id="17" name="MH_Other_4"/>
          <p:cNvPicPr>
            <a:picLocks noChangeAspect="1" noChangeArrowheads="1"/>
          </p:cNvPicPr>
          <p:nvPr>
            <p:custDataLst>
              <p:tags r:id="rId9"/>
            </p:custDataLst>
          </p:nvPr>
        </p:nvPicPr>
        <p:blipFill>
          <a:blip r:embed="rId14">
            <a:extLst>
              <a:ext uri="{28A0092B-C50C-407E-A947-70E740481C1C}">
                <a14:useLocalDpi xmlns:a14="http://schemas.microsoft.com/office/drawing/2010/main" val="0"/>
              </a:ext>
            </a:extLst>
          </a:blip>
          <a:srcRect/>
          <a:stretch>
            <a:fillRect/>
          </a:stretch>
        </p:blipFill>
        <p:spPr bwMode="auto">
          <a:xfrm>
            <a:off x="8782050" y="3124200"/>
            <a:ext cx="327025" cy="442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MH_Other_5"/>
          <p:cNvPicPr>
            <a:picLocks noChangeAspect="1" noChangeArrowheads="1"/>
          </p:cNvPicPr>
          <p:nvPr>
            <p:custDataLst>
              <p:tags r:id="rId10"/>
            </p:custDataLst>
          </p:nvPr>
        </p:nvPicPr>
        <p:blipFill>
          <a:blip r:embed="rId14">
            <a:extLst>
              <a:ext uri="{28A0092B-C50C-407E-A947-70E740481C1C}">
                <a14:useLocalDpi xmlns:a14="http://schemas.microsoft.com/office/drawing/2010/main" val="0"/>
              </a:ext>
            </a:extLst>
          </a:blip>
          <a:srcRect/>
          <a:stretch>
            <a:fillRect/>
          </a:stretch>
        </p:blipFill>
        <p:spPr bwMode="auto">
          <a:xfrm>
            <a:off x="2649538" y="3124200"/>
            <a:ext cx="327025" cy="442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MH_Other_6"/>
          <p:cNvPicPr>
            <a:picLocks noChangeAspect="1" noChangeArrowheads="1"/>
          </p:cNvPicPr>
          <p:nvPr>
            <p:custDataLst>
              <p:tags r:id="rId11"/>
            </p:custDataLst>
          </p:nvPr>
        </p:nvPicPr>
        <p:blipFill>
          <a:blip r:embed="rId14">
            <a:extLst>
              <a:ext uri="{28A0092B-C50C-407E-A947-70E740481C1C}">
                <a14:useLocalDpi xmlns:a14="http://schemas.microsoft.com/office/drawing/2010/main" val="0"/>
              </a:ext>
            </a:extLst>
          </a:blip>
          <a:srcRect/>
          <a:stretch>
            <a:fillRect/>
          </a:stretch>
        </p:blipFill>
        <p:spPr bwMode="auto">
          <a:xfrm>
            <a:off x="5715000" y="3124200"/>
            <a:ext cx="327025" cy="442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Content Placeholder 2"/>
          <p:cNvSpPr txBox="1"/>
          <p:nvPr/>
        </p:nvSpPr>
        <p:spPr>
          <a:xfrm>
            <a:off x="812751" y="159941"/>
            <a:ext cx="4176464"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四、隐患排查及治理要求</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矩形 4"/>
          <p:cNvSpPr/>
          <p:nvPr/>
        </p:nvSpPr>
        <p:spPr>
          <a:xfrm>
            <a:off x="8301583" y="3040063"/>
            <a:ext cx="4592637" cy="1958975"/>
          </a:xfrm>
          <a:prstGeom prst="rect">
            <a:avLst/>
          </a:prstGeom>
          <a:solidFill>
            <a:srgbClr val="46B6E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algn="l" defTabSz="1007745" rtl="0" eaLnBrk="1" latinLnBrk="0" hangingPunct="1">
              <a:defRPr sz="1985" kern="1200">
                <a:solidFill>
                  <a:schemeClr val="tx1"/>
                </a:solidFill>
                <a:latin typeface="+mn-lt"/>
                <a:ea typeface="+mn-ea"/>
                <a:cs typeface="+mn-cs"/>
              </a:defRPr>
            </a:lvl1pPr>
            <a:lvl2pPr marL="504190" algn="l" defTabSz="1007745" rtl="0" eaLnBrk="1" latinLnBrk="0" hangingPunct="1">
              <a:defRPr sz="1985" kern="1200">
                <a:solidFill>
                  <a:schemeClr val="tx1"/>
                </a:solidFill>
                <a:latin typeface="+mn-lt"/>
                <a:ea typeface="+mn-ea"/>
                <a:cs typeface="+mn-cs"/>
              </a:defRPr>
            </a:lvl2pPr>
            <a:lvl3pPr marL="1007745" algn="l" defTabSz="1007745" rtl="0" eaLnBrk="1" latinLnBrk="0" hangingPunct="1">
              <a:defRPr sz="1985" kern="1200">
                <a:solidFill>
                  <a:schemeClr val="tx1"/>
                </a:solidFill>
                <a:latin typeface="+mn-lt"/>
                <a:ea typeface="+mn-ea"/>
                <a:cs typeface="+mn-cs"/>
              </a:defRPr>
            </a:lvl3pPr>
            <a:lvl4pPr marL="1511935" algn="l" defTabSz="1007745" rtl="0" eaLnBrk="1" latinLnBrk="0" hangingPunct="1">
              <a:defRPr sz="1985" kern="1200">
                <a:solidFill>
                  <a:schemeClr val="tx1"/>
                </a:solidFill>
                <a:latin typeface="+mn-lt"/>
                <a:ea typeface="+mn-ea"/>
                <a:cs typeface="+mn-cs"/>
              </a:defRPr>
            </a:lvl4pPr>
            <a:lvl5pPr marL="2016125" algn="l" defTabSz="1007745" rtl="0" eaLnBrk="1" latinLnBrk="0" hangingPunct="1">
              <a:defRPr sz="1985" kern="1200">
                <a:solidFill>
                  <a:schemeClr val="tx1"/>
                </a:solidFill>
                <a:latin typeface="+mn-lt"/>
                <a:ea typeface="+mn-ea"/>
                <a:cs typeface="+mn-cs"/>
              </a:defRPr>
            </a:lvl5pPr>
          </a:lstStyle>
          <a:p>
            <a:pPr algn="ctr">
              <a:buFont typeface="Arial" panose="020B0604020202020204" pitchFamily="34" charset="0"/>
              <a:buNone/>
              <a:defRPr/>
            </a:pPr>
            <a:endParaRPr lang="zh-CN" altLang="en-US" noProof="1">
              <a:solidFill>
                <a:srgbClr val="FFFFFF"/>
              </a:solidFill>
            </a:endParaRPr>
          </a:p>
        </p:txBody>
      </p:sp>
      <p:sp>
        <p:nvSpPr>
          <p:cNvPr id="6" name="MH_SubTitle_1"/>
          <p:cNvSpPr txBox="1">
            <a:spLocks noChangeArrowheads="1"/>
          </p:cNvSpPr>
          <p:nvPr>
            <p:custDataLst>
              <p:tags r:id="rId3"/>
            </p:custDataLst>
          </p:nvPr>
        </p:nvSpPr>
        <p:spPr bwMode="auto">
          <a:xfrm>
            <a:off x="4964113" y="1951038"/>
            <a:ext cx="4265612"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a:lnSpc>
                <a:spcPct val="110000"/>
              </a:lnSpc>
            </a:pPr>
            <a:r>
              <a:rPr lang="zh-CN" altLang="en-US" sz="2000">
                <a:ea typeface="黑体" panose="02010609060101010101" pitchFamily="49" charset="-122"/>
              </a:rPr>
              <a:t>消除隐患</a:t>
            </a:r>
          </a:p>
        </p:txBody>
      </p:sp>
      <p:sp>
        <p:nvSpPr>
          <p:cNvPr id="7" name="MH_Other_1"/>
          <p:cNvSpPr/>
          <p:nvPr>
            <p:custDataLst>
              <p:tags r:id="rId4"/>
            </p:custDataLst>
          </p:nvPr>
        </p:nvSpPr>
        <p:spPr>
          <a:xfrm>
            <a:off x="4148138" y="1857375"/>
            <a:ext cx="677862" cy="642938"/>
          </a:xfrm>
          <a:custGeom>
            <a:avLst/>
            <a:gdLst>
              <a:gd name="connsiteX0" fmla="*/ 260058 w 520118"/>
              <a:gd name="connsiteY0" fmla="*/ 54528 h 520118"/>
              <a:gd name="connsiteX1" fmla="*/ 465588 w 520118"/>
              <a:gd name="connsiteY1" fmla="*/ 260058 h 520118"/>
              <a:gd name="connsiteX2" fmla="*/ 260058 w 520118"/>
              <a:gd name="connsiteY2" fmla="*/ 465588 h 520118"/>
              <a:gd name="connsiteX3" fmla="*/ 54528 w 520118"/>
              <a:gd name="connsiteY3" fmla="*/ 260058 h 520118"/>
              <a:gd name="connsiteX4" fmla="*/ 260058 w 520118"/>
              <a:gd name="connsiteY4" fmla="*/ 54528 h 520118"/>
              <a:gd name="connsiteX5" fmla="*/ 260058 w 520118"/>
              <a:gd name="connsiteY5" fmla="*/ 16504 h 520118"/>
              <a:gd name="connsiteX6" fmla="*/ 16503 w 520118"/>
              <a:gd name="connsiteY6" fmla="*/ 260059 h 520118"/>
              <a:gd name="connsiteX7" fmla="*/ 260058 w 520118"/>
              <a:gd name="connsiteY7" fmla="*/ 503614 h 520118"/>
              <a:gd name="connsiteX8" fmla="*/ 503613 w 520118"/>
              <a:gd name="connsiteY8" fmla="*/ 260059 h 520118"/>
              <a:gd name="connsiteX9" fmla="*/ 260058 w 520118"/>
              <a:gd name="connsiteY9" fmla="*/ 16504 h 520118"/>
              <a:gd name="connsiteX10" fmla="*/ 260059 w 520118"/>
              <a:gd name="connsiteY10" fmla="*/ 0 h 520118"/>
              <a:gd name="connsiteX11" fmla="*/ 520118 w 520118"/>
              <a:gd name="connsiteY11" fmla="*/ 260059 h 520118"/>
              <a:gd name="connsiteX12" fmla="*/ 260059 w 520118"/>
              <a:gd name="connsiteY12" fmla="*/ 520118 h 520118"/>
              <a:gd name="connsiteX13" fmla="*/ 0 w 520118"/>
              <a:gd name="connsiteY13" fmla="*/ 260059 h 520118"/>
              <a:gd name="connsiteX14" fmla="*/ 260059 w 520118"/>
              <a:gd name="connsiteY14" fmla="*/ 0 h 52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0118" h="520118">
                <a:moveTo>
                  <a:pt x="260058" y="54528"/>
                </a:moveTo>
                <a:cubicBezTo>
                  <a:pt x="373569" y="54528"/>
                  <a:pt x="465588" y="146547"/>
                  <a:pt x="465588" y="260058"/>
                </a:cubicBezTo>
                <a:cubicBezTo>
                  <a:pt x="465588" y="373569"/>
                  <a:pt x="373569" y="465588"/>
                  <a:pt x="260058" y="465588"/>
                </a:cubicBezTo>
                <a:cubicBezTo>
                  <a:pt x="146547" y="465588"/>
                  <a:pt x="54528" y="373569"/>
                  <a:pt x="54528" y="260058"/>
                </a:cubicBezTo>
                <a:cubicBezTo>
                  <a:pt x="54528" y="146547"/>
                  <a:pt x="146547" y="54528"/>
                  <a:pt x="260058" y="54528"/>
                </a:cubicBezTo>
                <a:close/>
                <a:moveTo>
                  <a:pt x="260058" y="16504"/>
                </a:moveTo>
                <a:cubicBezTo>
                  <a:pt x="125546" y="16504"/>
                  <a:pt x="16503" y="125547"/>
                  <a:pt x="16503" y="260059"/>
                </a:cubicBezTo>
                <a:cubicBezTo>
                  <a:pt x="16503" y="394571"/>
                  <a:pt x="125546" y="503614"/>
                  <a:pt x="260058" y="503614"/>
                </a:cubicBezTo>
                <a:cubicBezTo>
                  <a:pt x="394570" y="503614"/>
                  <a:pt x="503613" y="394571"/>
                  <a:pt x="503613" y="260059"/>
                </a:cubicBezTo>
                <a:cubicBezTo>
                  <a:pt x="503613" y="125547"/>
                  <a:pt x="394570" y="16504"/>
                  <a:pt x="260058" y="16504"/>
                </a:cubicBezTo>
                <a:close/>
                <a:moveTo>
                  <a:pt x="260059" y="0"/>
                </a:moveTo>
                <a:cubicBezTo>
                  <a:pt x="403686" y="0"/>
                  <a:pt x="520118" y="116432"/>
                  <a:pt x="520118" y="260059"/>
                </a:cubicBezTo>
                <a:cubicBezTo>
                  <a:pt x="520118" y="403686"/>
                  <a:pt x="403686" y="520118"/>
                  <a:pt x="260059" y="520118"/>
                </a:cubicBezTo>
                <a:cubicBezTo>
                  <a:pt x="116432" y="520118"/>
                  <a:pt x="0" y="403686"/>
                  <a:pt x="0" y="260059"/>
                </a:cubicBezTo>
                <a:cubicBezTo>
                  <a:pt x="0" y="116432"/>
                  <a:pt x="116432" y="0"/>
                  <a:pt x="260059" y="0"/>
                </a:cubicBezTo>
                <a:close/>
              </a:path>
            </a:pathLst>
          </a:custGeom>
          <a:solidFill>
            <a:srgbClr val="46B6E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buFontTx/>
              <a:buNone/>
              <a:defRPr/>
            </a:pPr>
            <a:r>
              <a:rPr lang="en-US" altLang="zh-CN" dirty="0">
                <a:solidFill>
                  <a:srgbClr val="FFFFFF"/>
                </a:solidFill>
                <a:ea typeface="黑体" panose="02010609060101010101" pitchFamily="49" charset="-122"/>
              </a:rPr>
              <a:t>A</a:t>
            </a:r>
            <a:endParaRPr lang="zh-CN" altLang="en-US" dirty="0">
              <a:solidFill>
                <a:srgbClr val="FFFFFF"/>
              </a:solidFill>
              <a:ea typeface="黑体" panose="02010609060101010101" pitchFamily="49" charset="-122"/>
            </a:endParaRPr>
          </a:p>
        </p:txBody>
      </p:sp>
      <p:sp>
        <p:nvSpPr>
          <p:cNvPr id="8" name="MH_Other_2"/>
          <p:cNvSpPr/>
          <p:nvPr>
            <p:custDataLst>
              <p:tags r:id="rId5"/>
            </p:custDataLst>
          </p:nvPr>
        </p:nvSpPr>
        <p:spPr>
          <a:xfrm>
            <a:off x="5462588" y="2486025"/>
            <a:ext cx="677862" cy="642938"/>
          </a:xfrm>
          <a:custGeom>
            <a:avLst/>
            <a:gdLst>
              <a:gd name="connsiteX0" fmla="*/ 260058 w 520118"/>
              <a:gd name="connsiteY0" fmla="*/ 54528 h 520118"/>
              <a:gd name="connsiteX1" fmla="*/ 465588 w 520118"/>
              <a:gd name="connsiteY1" fmla="*/ 260058 h 520118"/>
              <a:gd name="connsiteX2" fmla="*/ 260058 w 520118"/>
              <a:gd name="connsiteY2" fmla="*/ 465588 h 520118"/>
              <a:gd name="connsiteX3" fmla="*/ 54528 w 520118"/>
              <a:gd name="connsiteY3" fmla="*/ 260058 h 520118"/>
              <a:gd name="connsiteX4" fmla="*/ 260058 w 520118"/>
              <a:gd name="connsiteY4" fmla="*/ 54528 h 520118"/>
              <a:gd name="connsiteX5" fmla="*/ 260058 w 520118"/>
              <a:gd name="connsiteY5" fmla="*/ 16504 h 520118"/>
              <a:gd name="connsiteX6" fmla="*/ 16503 w 520118"/>
              <a:gd name="connsiteY6" fmla="*/ 260059 h 520118"/>
              <a:gd name="connsiteX7" fmla="*/ 260058 w 520118"/>
              <a:gd name="connsiteY7" fmla="*/ 503614 h 520118"/>
              <a:gd name="connsiteX8" fmla="*/ 503613 w 520118"/>
              <a:gd name="connsiteY8" fmla="*/ 260059 h 520118"/>
              <a:gd name="connsiteX9" fmla="*/ 260058 w 520118"/>
              <a:gd name="connsiteY9" fmla="*/ 16504 h 520118"/>
              <a:gd name="connsiteX10" fmla="*/ 260059 w 520118"/>
              <a:gd name="connsiteY10" fmla="*/ 0 h 520118"/>
              <a:gd name="connsiteX11" fmla="*/ 520118 w 520118"/>
              <a:gd name="connsiteY11" fmla="*/ 260059 h 520118"/>
              <a:gd name="connsiteX12" fmla="*/ 260059 w 520118"/>
              <a:gd name="connsiteY12" fmla="*/ 520118 h 520118"/>
              <a:gd name="connsiteX13" fmla="*/ 0 w 520118"/>
              <a:gd name="connsiteY13" fmla="*/ 260059 h 520118"/>
              <a:gd name="connsiteX14" fmla="*/ 260059 w 520118"/>
              <a:gd name="connsiteY14" fmla="*/ 0 h 52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0118" h="520118">
                <a:moveTo>
                  <a:pt x="260058" y="54528"/>
                </a:moveTo>
                <a:cubicBezTo>
                  <a:pt x="373569" y="54528"/>
                  <a:pt x="465588" y="146547"/>
                  <a:pt x="465588" y="260058"/>
                </a:cubicBezTo>
                <a:cubicBezTo>
                  <a:pt x="465588" y="373569"/>
                  <a:pt x="373569" y="465588"/>
                  <a:pt x="260058" y="465588"/>
                </a:cubicBezTo>
                <a:cubicBezTo>
                  <a:pt x="146547" y="465588"/>
                  <a:pt x="54528" y="373569"/>
                  <a:pt x="54528" y="260058"/>
                </a:cubicBezTo>
                <a:cubicBezTo>
                  <a:pt x="54528" y="146547"/>
                  <a:pt x="146547" y="54528"/>
                  <a:pt x="260058" y="54528"/>
                </a:cubicBezTo>
                <a:close/>
                <a:moveTo>
                  <a:pt x="260058" y="16504"/>
                </a:moveTo>
                <a:cubicBezTo>
                  <a:pt x="125546" y="16504"/>
                  <a:pt x="16503" y="125547"/>
                  <a:pt x="16503" y="260059"/>
                </a:cubicBezTo>
                <a:cubicBezTo>
                  <a:pt x="16503" y="394571"/>
                  <a:pt x="125546" y="503614"/>
                  <a:pt x="260058" y="503614"/>
                </a:cubicBezTo>
                <a:cubicBezTo>
                  <a:pt x="394570" y="503614"/>
                  <a:pt x="503613" y="394571"/>
                  <a:pt x="503613" y="260059"/>
                </a:cubicBezTo>
                <a:cubicBezTo>
                  <a:pt x="503613" y="125547"/>
                  <a:pt x="394570" y="16504"/>
                  <a:pt x="260058" y="16504"/>
                </a:cubicBezTo>
                <a:close/>
                <a:moveTo>
                  <a:pt x="260059" y="0"/>
                </a:moveTo>
                <a:cubicBezTo>
                  <a:pt x="403686" y="0"/>
                  <a:pt x="520118" y="116432"/>
                  <a:pt x="520118" y="260059"/>
                </a:cubicBezTo>
                <a:cubicBezTo>
                  <a:pt x="520118" y="403686"/>
                  <a:pt x="403686" y="520118"/>
                  <a:pt x="260059" y="520118"/>
                </a:cubicBezTo>
                <a:cubicBezTo>
                  <a:pt x="116432" y="520118"/>
                  <a:pt x="0" y="403686"/>
                  <a:pt x="0" y="260059"/>
                </a:cubicBezTo>
                <a:cubicBezTo>
                  <a:pt x="0" y="116432"/>
                  <a:pt x="116432" y="0"/>
                  <a:pt x="260059" y="0"/>
                </a:cubicBezTo>
                <a:close/>
              </a:path>
            </a:pathLst>
          </a:custGeom>
          <a:solidFill>
            <a:srgbClr val="618EE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buFontTx/>
              <a:buNone/>
              <a:defRPr/>
            </a:pPr>
            <a:r>
              <a:rPr lang="en-US" altLang="zh-CN">
                <a:solidFill>
                  <a:srgbClr val="FFFFFF"/>
                </a:solidFill>
                <a:ea typeface="黑体" panose="02010609060101010101" pitchFamily="49" charset="-122"/>
              </a:rPr>
              <a:t>B</a:t>
            </a:r>
            <a:endParaRPr lang="zh-CN" altLang="en-US">
              <a:solidFill>
                <a:srgbClr val="FFFFFF"/>
              </a:solidFill>
              <a:ea typeface="黑体" panose="02010609060101010101" pitchFamily="49" charset="-122"/>
            </a:endParaRPr>
          </a:p>
        </p:txBody>
      </p:sp>
      <p:sp>
        <p:nvSpPr>
          <p:cNvPr id="9" name="MH_SubTitle_2"/>
          <p:cNvSpPr txBox="1">
            <a:spLocks noChangeArrowheads="1"/>
          </p:cNvSpPr>
          <p:nvPr>
            <p:custDataLst>
              <p:tags r:id="rId6"/>
            </p:custDataLst>
          </p:nvPr>
        </p:nvSpPr>
        <p:spPr bwMode="auto">
          <a:xfrm>
            <a:off x="6237288" y="2579688"/>
            <a:ext cx="4265612"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a:lnSpc>
                <a:spcPct val="110000"/>
              </a:lnSpc>
            </a:pPr>
            <a:r>
              <a:rPr lang="zh-CN" altLang="en-US" sz="2000">
                <a:ea typeface="黑体" panose="02010609060101010101" pitchFamily="49" charset="-122"/>
              </a:rPr>
              <a:t>控制隐患</a:t>
            </a:r>
          </a:p>
        </p:txBody>
      </p:sp>
      <p:sp>
        <p:nvSpPr>
          <p:cNvPr id="10" name="MH_Other_3"/>
          <p:cNvSpPr/>
          <p:nvPr>
            <p:custDataLst>
              <p:tags r:id="rId7"/>
            </p:custDataLst>
          </p:nvPr>
        </p:nvSpPr>
        <p:spPr>
          <a:xfrm>
            <a:off x="5994400" y="3700463"/>
            <a:ext cx="677863" cy="642937"/>
          </a:xfrm>
          <a:custGeom>
            <a:avLst/>
            <a:gdLst>
              <a:gd name="connsiteX0" fmla="*/ 260058 w 520118"/>
              <a:gd name="connsiteY0" fmla="*/ 54528 h 520118"/>
              <a:gd name="connsiteX1" fmla="*/ 465588 w 520118"/>
              <a:gd name="connsiteY1" fmla="*/ 260058 h 520118"/>
              <a:gd name="connsiteX2" fmla="*/ 260058 w 520118"/>
              <a:gd name="connsiteY2" fmla="*/ 465588 h 520118"/>
              <a:gd name="connsiteX3" fmla="*/ 54528 w 520118"/>
              <a:gd name="connsiteY3" fmla="*/ 260058 h 520118"/>
              <a:gd name="connsiteX4" fmla="*/ 260058 w 520118"/>
              <a:gd name="connsiteY4" fmla="*/ 54528 h 520118"/>
              <a:gd name="connsiteX5" fmla="*/ 260058 w 520118"/>
              <a:gd name="connsiteY5" fmla="*/ 16504 h 520118"/>
              <a:gd name="connsiteX6" fmla="*/ 16503 w 520118"/>
              <a:gd name="connsiteY6" fmla="*/ 260059 h 520118"/>
              <a:gd name="connsiteX7" fmla="*/ 260058 w 520118"/>
              <a:gd name="connsiteY7" fmla="*/ 503614 h 520118"/>
              <a:gd name="connsiteX8" fmla="*/ 503613 w 520118"/>
              <a:gd name="connsiteY8" fmla="*/ 260059 h 520118"/>
              <a:gd name="connsiteX9" fmla="*/ 260058 w 520118"/>
              <a:gd name="connsiteY9" fmla="*/ 16504 h 520118"/>
              <a:gd name="connsiteX10" fmla="*/ 260059 w 520118"/>
              <a:gd name="connsiteY10" fmla="*/ 0 h 520118"/>
              <a:gd name="connsiteX11" fmla="*/ 520118 w 520118"/>
              <a:gd name="connsiteY11" fmla="*/ 260059 h 520118"/>
              <a:gd name="connsiteX12" fmla="*/ 260059 w 520118"/>
              <a:gd name="connsiteY12" fmla="*/ 520118 h 520118"/>
              <a:gd name="connsiteX13" fmla="*/ 0 w 520118"/>
              <a:gd name="connsiteY13" fmla="*/ 260059 h 520118"/>
              <a:gd name="connsiteX14" fmla="*/ 260059 w 520118"/>
              <a:gd name="connsiteY14" fmla="*/ 0 h 52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0118" h="520118">
                <a:moveTo>
                  <a:pt x="260058" y="54528"/>
                </a:moveTo>
                <a:cubicBezTo>
                  <a:pt x="373569" y="54528"/>
                  <a:pt x="465588" y="146547"/>
                  <a:pt x="465588" y="260058"/>
                </a:cubicBezTo>
                <a:cubicBezTo>
                  <a:pt x="465588" y="373569"/>
                  <a:pt x="373569" y="465588"/>
                  <a:pt x="260058" y="465588"/>
                </a:cubicBezTo>
                <a:cubicBezTo>
                  <a:pt x="146547" y="465588"/>
                  <a:pt x="54528" y="373569"/>
                  <a:pt x="54528" y="260058"/>
                </a:cubicBezTo>
                <a:cubicBezTo>
                  <a:pt x="54528" y="146547"/>
                  <a:pt x="146547" y="54528"/>
                  <a:pt x="260058" y="54528"/>
                </a:cubicBezTo>
                <a:close/>
                <a:moveTo>
                  <a:pt x="260058" y="16504"/>
                </a:moveTo>
                <a:cubicBezTo>
                  <a:pt x="125546" y="16504"/>
                  <a:pt x="16503" y="125547"/>
                  <a:pt x="16503" y="260059"/>
                </a:cubicBezTo>
                <a:cubicBezTo>
                  <a:pt x="16503" y="394571"/>
                  <a:pt x="125546" y="503614"/>
                  <a:pt x="260058" y="503614"/>
                </a:cubicBezTo>
                <a:cubicBezTo>
                  <a:pt x="394570" y="503614"/>
                  <a:pt x="503613" y="394571"/>
                  <a:pt x="503613" y="260059"/>
                </a:cubicBezTo>
                <a:cubicBezTo>
                  <a:pt x="503613" y="125547"/>
                  <a:pt x="394570" y="16504"/>
                  <a:pt x="260058" y="16504"/>
                </a:cubicBezTo>
                <a:close/>
                <a:moveTo>
                  <a:pt x="260059" y="0"/>
                </a:moveTo>
                <a:cubicBezTo>
                  <a:pt x="403686" y="0"/>
                  <a:pt x="520118" y="116432"/>
                  <a:pt x="520118" y="260059"/>
                </a:cubicBezTo>
                <a:cubicBezTo>
                  <a:pt x="520118" y="403686"/>
                  <a:pt x="403686" y="520118"/>
                  <a:pt x="260059" y="520118"/>
                </a:cubicBezTo>
                <a:cubicBezTo>
                  <a:pt x="116432" y="520118"/>
                  <a:pt x="0" y="403686"/>
                  <a:pt x="0" y="260059"/>
                </a:cubicBezTo>
                <a:cubicBezTo>
                  <a:pt x="0" y="116432"/>
                  <a:pt x="116432" y="0"/>
                  <a:pt x="260059" y="0"/>
                </a:cubicBezTo>
                <a:close/>
              </a:path>
            </a:pathLst>
          </a:custGeom>
          <a:solidFill>
            <a:srgbClr val="2AC3B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buFontTx/>
              <a:buNone/>
              <a:defRPr/>
            </a:pPr>
            <a:r>
              <a:rPr lang="en-US" altLang="zh-CN">
                <a:solidFill>
                  <a:srgbClr val="FFFFFF"/>
                </a:solidFill>
                <a:ea typeface="黑体" panose="02010609060101010101" pitchFamily="49" charset="-122"/>
              </a:rPr>
              <a:t>C</a:t>
            </a:r>
            <a:endParaRPr lang="zh-CN" altLang="en-US">
              <a:solidFill>
                <a:srgbClr val="FFFFFF"/>
              </a:solidFill>
              <a:ea typeface="黑体" panose="02010609060101010101" pitchFamily="49" charset="-122"/>
            </a:endParaRPr>
          </a:p>
        </p:txBody>
      </p:sp>
      <p:sp>
        <p:nvSpPr>
          <p:cNvPr id="11" name="MH_SubTitle_3"/>
          <p:cNvSpPr txBox="1">
            <a:spLocks noChangeArrowheads="1"/>
          </p:cNvSpPr>
          <p:nvPr>
            <p:custDataLst>
              <p:tags r:id="rId8"/>
            </p:custDataLst>
          </p:nvPr>
        </p:nvSpPr>
        <p:spPr bwMode="auto">
          <a:xfrm>
            <a:off x="6719888" y="3794125"/>
            <a:ext cx="4265612"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a:lnSpc>
                <a:spcPct val="110000"/>
              </a:lnSpc>
            </a:pPr>
            <a:r>
              <a:rPr lang="zh-CN" altLang="en-US" sz="2000">
                <a:ea typeface="黑体" panose="02010609060101010101" pitchFamily="49" charset="-122"/>
              </a:rPr>
              <a:t>防护手段</a:t>
            </a:r>
          </a:p>
        </p:txBody>
      </p:sp>
      <p:sp>
        <p:nvSpPr>
          <p:cNvPr id="12" name="MH_Other_4"/>
          <p:cNvSpPr/>
          <p:nvPr>
            <p:custDataLst>
              <p:tags r:id="rId9"/>
            </p:custDataLst>
          </p:nvPr>
        </p:nvSpPr>
        <p:spPr>
          <a:xfrm>
            <a:off x="4148138" y="5540375"/>
            <a:ext cx="677862" cy="642938"/>
          </a:xfrm>
          <a:custGeom>
            <a:avLst/>
            <a:gdLst>
              <a:gd name="connsiteX0" fmla="*/ 260058 w 520118"/>
              <a:gd name="connsiteY0" fmla="*/ 54528 h 520118"/>
              <a:gd name="connsiteX1" fmla="*/ 465588 w 520118"/>
              <a:gd name="connsiteY1" fmla="*/ 260058 h 520118"/>
              <a:gd name="connsiteX2" fmla="*/ 260058 w 520118"/>
              <a:gd name="connsiteY2" fmla="*/ 465588 h 520118"/>
              <a:gd name="connsiteX3" fmla="*/ 54528 w 520118"/>
              <a:gd name="connsiteY3" fmla="*/ 260058 h 520118"/>
              <a:gd name="connsiteX4" fmla="*/ 260058 w 520118"/>
              <a:gd name="connsiteY4" fmla="*/ 54528 h 520118"/>
              <a:gd name="connsiteX5" fmla="*/ 260058 w 520118"/>
              <a:gd name="connsiteY5" fmla="*/ 16504 h 520118"/>
              <a:gd name="connsiteX6" fmla="*/ 16503 w 520118"/>
              <a:gd name="connsiteY6" fmla="*/ 260059 h 520118"/>
              <a:gd name="connsiteX7" fmla="*/ 260058 w 520118"/>
              <a:gd name="connsiteY7" fmla="*/ 503614 h 520118"/>
              <a:gd name="connsiteX8" fmla="*/ 503613 w 520118"/>
              <a:gd name="connsiteY8" fmla="*/ 260059 h 520118"/>
              <a:gd name="connsiteX9" fmla="*/ 260058 w 520118"/>
              <a:gd name="connsiteY9" fmla="*/ 16504 h 520118"/>
              <a:gd name="connsiteX10" fmla="*/ 260059 w 520118"/>
              <a:gd name="connsiteY10" fmla="*/ 0 h 520118"/>
              <a:gd name="connsiteX11" fmla="*/ 520118 w 520118"/>
              <a:gd name="connsiteY11" fmla="*/ 260059 h 520118"/>
              <a:gd name="connsiteX12" fmla="*/ 260059 w 520118"/>
              <a:gd name="connsiteY12" fmla="*/ 520118 h 520118"/>
              <a:gd name="connsiteX13" fmla="*/ 0 w 520118"/>
              <a:gd name="connsiteY13" fmla="*/ 260059 h 520118"/>
              <a:gd name="connsiteX14" fmla="*/ 260059 w 520118"/>
              <a:gd name="connsiteY14" fmla="*/ 0 h 52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0118" h="520118">
                <a:moveTo>
                  <a:pt x="260058" y="54528"/>
                </a:moveTo>
                <a:cubicBezTo>
                  <a:pt x="373569" y="54528"/>
                  <a:pt x="465588" y="146547"/>
                  <a:pt x="465588" y="260058"/>
                </a:cubicBezTo>
                <a:cubicBezTo>
                  <a:pt x="465588" y="373569"/>
                  <a:pt x="373569" y="465588"/>
                  <a:pt x="260058" y="465588"/>
                </a:cubicBezTo>
                <a:cubicBezTo>
                  <a:pt x="146547" y="465588"/>
                  <a:pt x="54528" y="373569"/>
                  <a:pt x="54528" y="260058"/>
                </a:cubicBezTo>
                <a:cubicBezTo>
                  <a:pt x="54528" y="146547"/>
                  <a:pt x="146547" y="54528"/>
                  <a:pt x="260058" y="54528"/>
                </a:cubicBezTo>
                <a:close/>
                <a:moveTo>
                  <a:pt x="260058" y="16504"/>
                </a:moveTo>
                <a:cubicBezTo>
                  <a:pt x="125546" y="16504"/>
                  <a:pt x="16503" y="125547"/>
                  <a:pt x="16503" y="260059"/>
                </a:cubicBezTo>
                <a:cubicBezTo>
                  <a:pt x="16503" y="394571"/>
                  <a:pt x="125546" y="503614"/>
                  <a:pt x="260058" y="503614"/>
                </a:cubicBezTo>
                <a:cubicBezTo>
                  <a:pt x="394570" y="503614"/>
                  <a:pt x="503613" y="394571"/>
                  <a:pt x="503613" y="260059"/>
                </a:cubicBezTo>
                <a:cubicBezTo>
                  <a:pt x="503613" y="125547"/>
                  <a:pt x="394570" y="16504"/>
                  <a:pt x="260058" y="16504"/>
                </a:cubicBezTo>
                <a:close/>
                <a:moveTo>
                  <a:pt x="260059" y="0"/>
                </a:moveTo>
                <a:cubicBezTo>
                  <a:pt x="403686" y="0"/>
                  <a:pt x="520118" y="116432"/>
                  <a:pt x="520118" y="260059"/>
                </a:cubicBezTo>
                <a:cubicBezTo>
                  <a:pt x="520118" y="403686"/>
                  <a:pt x="403686" y="520118"/>
                  <a:pt x="260059" y="520118"/>
                </a:cubicBezTo>
                <a:cubicBezTo>
                  <a:pt x="116432" y="520118"/>
                  <a:pt x="0" y="403686"/>
                  <a:pt x="0" y="260059"/>
                </a:cubicBezTo>
                <a:cubicBezTo>
                  <a:pt x="0" y="116432"/>
                  <a:pt x="116432" y="0"/>
                  <a:pt x="260059" y="0"/>
                </a:cubicBezTo>
                <a:close/>
              </a:path>
            </a:pathLst>
          </a:custGeom>
          <a:solidFill>
            <a:srgbClr val="E4C85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buFontTx/>
              <a:buNone/>
              <a:defRPr/>
            </a:pPr>
            <a:r>
              <a:rPr lang="en-US" altLang="zh-CN">
                <a:solidFill>
                  <a:srgbClr val="FFFFFF"/>
                </a:solidFill>
                <a:ea typeface="黑体" panose="02010609060101010101" pitchFamily="49" charset="-122"/>
              </a:rPr>
              <a:t>E</a:t>
            </a:r>
            <a:endParaRPr lang="zh-CN" altLang="en-US">
              <a:solidFill>
                <a:srgbClr val="FFFFFF"/>
              </a:solidFill>
              <a:ea typeface="黑体" panose="02010609060101010101" pitchFamily="49" charset="-122"/>
            </a:endParaRPr>
          </a:p>
        </p:txBody>
      </p:sp>
      <p:sp>
        <p:nvSpPr>
          <p:cNvPr id="13" name="MH_SubTitle_5"/>
          <p:cNvSpPr txBox="1">
            <a:spLocks noChangeArrowheads="1"/>
          </p:cNvSpPr>
          <p:nvPr>
            <p:custDataLst>
              <p:tags r:id="rId10"/>
            </p:custDataLst>
          </p:nvPr>
        </p:nvSpPr>
        <p:spPr bwMode="auto">
          <a:xfrm>
            <a:off x="4964113" y="5634038"/>
            <a:ext cx="4265612"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a:lnSpc>
                <a:spcPct val="110000"/>
              </a:lnSpc>
            </a:pPr>
            <a:r>
              <a:rPr lang="zh-CN" altLang="en-US" sz="2000">
                <a:ea typeface="黑体" panose="02010609060101010101" pitchFamily="49" charset="-122"/>
              </a:rPr>
              <a:t>转移危险</a:t>
            </a:r>
          </a:p>
        </p:txBody>
      </p:sp>
      <p:sp>
        <p:nvSpPr>
          <p:cNvPr id="14" name="MH_Title_1"/>
          <p:cNvSpPr/>
          <p:nvPr>
            <p:custDataLst>
              <p:tags r:id="rId11"/>
            </p:custDataLst>
          </p:nvPr>
        </p:nvSpPr>
        <p:spPr>
          <a:xfrm>
            <a:off x="20663" y="2951163"/>
            <a:ext cx="5081885" cy="2136775"/>
          </a:xfrm>
          <a:custGeom>
            <a:avLst/>
            <a:gdLst>
              <a:gd name="connsiteX0" fmla="*/ 3330430 w 4194496"/>
              <a:gd name="connsiteY0" fmla="*/ 0 h 1728132"/>
              <a:gd name="connsiteX1" fmla="*/ 4194496 w 4194496"/>
              <a:gd name="connsiteY1" fmla="*/ 864066 h 1728132"/>
              <a:gd name="connsiteX2" fmla="*/ 3330430 w 4194496"/>
              <a:gd name="connsiteY2" fmla="*/ 1728132 h 1728132"/>
              <a:gd name="connsiteX3" fmla="*/ 2847323 w 4194496"/>
              <a:gd name="connsiteY3" fmla="*/ 1580563 h 1728132"/>
              <a:gd name="connsiteX4" fmla="*/ 2822827 w 4194496"/>
              <a:gd name="connsiteY4" fmla="*/ 1560352 h 1728132"/>
              <a:gd name="connsiteX5" fmla="*/ 0 w 4194496"/>
              <a:gd name="connsiteY5" fmla="*/ 1560352 h 1728132"/>
              <a:gd name="connsiteX6" fmla="*/ 0 w 4194496"/>
              <a:gd name="connsiteY6" fmla="*/ 167780 h 1728132"/>
              <a:gd name="connsiteX7" fmla="*/ 2822827 w 4194496"/>
              <a:gd name="connsiteY7" fmla="*/ 167780 h 1728132"/>
              <a:gd name="connsiteX8" fmla="*/ 2847323 w 4194496"/>
              <a:gd name="connsiteY8" fmla="*/ 147569 h 1728132"/>
              <a:gd name="connsiteX9" fmla="*/ 3330430 w 4194496"/>
              <a:gd name="connsiteY9" fmla="*/ 0 h 1728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4496" h="1728132">
                <a:moveTo>
                  <a:pt x="3330430" y="0"/>
                </a:moveTo>
                <a:cubicBezTo>
                  <a:pt x="3807640" y="0"/>
                  <a:pt x="4194496" y="386856"/>
                  <a:pt x="4194496" y="864066"/>
                </a:cubicBezTo>
                <a:cubicBezTo>
                  <a:pt x="4194496" y="1341276"/>
                  <a:pt x="3807640" y="1728132"/>
                  <a:pt x="3330430" y="1728132"/>
                </a:cubicBezTo>
                <a:cubicBezTo>
                  <a:pt x="3151476" y="1728132"/>
                  <a:pt x="2985229" y="1673731"/>
                  <a:pt x="2847323" y="1580563"/>
                </a:cubicBezTo>
                <a:lnTo>
                  <a:pt x="2822827" y="1560352"/>
                </a:lnTo>
                <a:lnTo>
                  <a:pt x="0" y="1560352"/>
                </a:lnTo>
                <a:lnTo>
                  <a:pt x="0" y="167780"/>
                </a:lnTo>
                <a:lnTo>
                  <a:pt x="2822827" y="167780"/>
                </a:lnTo>
                <a:lnTo>
                  <a:pt x="2847323" y="147569"/>
                </a:lnTo>
                <a:cubicBezTo>
                  <a:pt x="2985229" y="54402"/>
                  <a:pt x="3151476" y="0"/>
                  <a:pt x="3330430" y="0"/>
                </a:cubicBezTo>
                <a:close/>
              </a:path>
            </a:pathLst>
          </a:custGeom>
          <a:solidFill>
            <a:srgbClr val="46B6E7"/>
          </a:solidFill>
          <a:ln>
            <a:noFill/>
          </a:ln>
        </p:spPr>
        <p:style>
          <a:lnRef idx="2">
            <a:schemeClr val="accent1">
              <a:shade val="50000"/>
            </a:schemeClr>
          </a:lnRef>
          <a:fillRef idx="1">
            <a:schemeClr val="accent1"/>
          </a:fillRef>
          <a:effectRef idx="0">
            <a:schemeClr val="accent1"/>
          </a:effectRef>
          <a:fontRef idx="minor">
            <a:schemeClr val="lt1"/>
          </a:fontRef>
        </p:style>
        <p:txBody>
          <a:bodyPr lIns="396833" rIns="1785750" anchor="ctr">
            <a:normAutofit/>
          </a:bodyPr>
          <a:lstStyle/>
          <a:p>
            <a:pPr algn="ctr" eaLnBrk="0" hangingPunct="0">
              <a:lnSpc>
                <a:spcPct val="120000"/>
              </a:lnSpc>
              <a:buFontTx/>
              <a:buNone/>
              <a:defRPr/>
            </a:pPr>
            <a:r>
              <a:rPr lang="zh-CN" altLang="en-US" sz="2400" dirty="0">
                <a:solidFill>
                  <a:schemeClr val="tx1"/>
                </a:solidFill>
                <a:latin typeface="微软雅黑" panose="020B0503020204020204" pitchFamily="34" charset="-122"/>
                <a:ea typeface="微软雅黑" panose="020B0503020204020204" pitchFamily="34" charset="-122"/>
              </a:rPr>
              <a:t>技术控制的方法有：</a:t>
            </a:r>
          </a:p>
        </p:txBody>
      </p:sp>
      <p:sp>
        <p:nvSpPr>
          <p:cNvPr id="15" name="MH_Other_5"/>
          <p:cNvSpPr>
            <a:spLocks noChangeAspect="1"/>
          </p:cNvSpPr>
          <p:nvPr>
            <p:custDataLst>
              <p:tags r:id="rId12"/>
            </p:custDataLst>
          </p:nvPr>
        </p:nvSpPr>
        <p:spPr bwMode="auto">
          <a:xfrm>
            <a:off x="3903663" y="3454400"/>
            <a:ext cx="1038225" cy="1135063"/>
          </a:xfrm>
          <a:custGeom>
            <a:avLst/>
            <a:gdLst>
              <a:gd name="T0" fmla="*/ 150989 w 2062163"/>
              <a:gd name="T1" fmla="*/ 1478933 h 2376487"/>
              <a:gd name="T2" fmla="*/ 1168577 w 2062163"/>
              <a:gd name="T3" fmla="*/ 1287826 h 2376487"/>
              <a:gd name="T4" fmla="*/ 1228852 w 2062163"/>
              <a:gd name="T5" fmla="*/ 1363153 h 2376487"/>
              <a:gd name="T6" fmla="*/ 1135680 w 2062163"/>
              <a:gd name="T7" fmla="*/ 1417474 h 2376487"/>
              <a:gd name="T8" fmla="*/ 817537 w 2062163"/>
              <a:gd name="T9" fmla="*/ 1430417 h 2376487"/>
              <a:gd name="T10" fmla="*/ 827512 w 2062163"/>
              <a:gd name="T11" fmla="*/ 1463306 h 2376487"/>
              <a:gd name="T12" fmla="*/ 1039112 w 2062163"/>
              <a:gd name="T13" fmla="*/ 1509987 h 2376487"/>
              <a:gd name="T14" fmla="*/ 1278091 w 2062163"/>
              <a:gd name="T15" fmla="*/ 1471582 h 2376487"/>
              <a:gd name="T16" fmla="*/ 1469741 w 2062163"/>
              <a:gd name="T17" fmla="*/ 1323474 h 2376487"/>
              <a:gd name="T18" fmla="*/ 1572039 w 2062163"/>
              <a:gd name="T19" fmla="*/ 1272548 h 2376487"/>
              <a:gd name="T20" fmla="*/ 1629556 w 2062163"/>
              <a:gd name="T21" fmla="*/ 1330476 h 2376487"/>
              <a:gd name="T22" fmla="*/ 1355346 w 2062163"/>
              <a:gd name="T23" fmla="*/ 1573220 h 2376487"/>
              <a:gd name="T24" fmla="*/ 1023619 w 2062163"/>
              <a:gd name="T25" fmla="*/ 1680376 h 2376487"/>
              <a:gd name="T26" fmla="*/ 621218 w 2062163"/>
              <a:gd name="T27" fmla="*/ 1689499 h 2376487"/>
              <a:gd name="T28" fmla="*/ 505124 w 2062163"/>
              <a:gd name="T29" fmla="*/ 1289098 h 2376487"/>
              <a:gd name="T30" fmla="*/ 1051184 w 2062163"/>
              <a:gd name="T31" fmla="*/ 851969 h 2376487"/>
              <a:gd name="T32" fmla="*/ 1111697 w 2062163"/>
              <a:gd name="T33" fmla="*/ 916233 h 2376487"/>
              <a:gd name="T34" fmla="*/ 1045390 w 2062163"/>
              <a:gd name="T35" fmla="*/ 983678 h 2376487"/>
              <a:gd name="T36" fmla="*/ 865078 w 2062163"/>
              <a:gd name="T37" fmla="*/ 688023 h 2376487"/>
              <a:gd name="T38" fmla="*/ 875054 w 2062163"/>
              <a:gd name="T39" fmla="*/ 608913 h 2376487"/>
              <a:gd name="T40" fmla="*/ 939210 w 2062163"/>
              <a:gd name="T41" fmla="*/ 483409 h 2376487"/>
              <a:gd name="T42" fmla="*/ 820879 w 2062163"/>
              <a:gd name="T43" fmla="*/ 576988 h 2376487"/>
              <a:gd name="T44" fmla="*/ 779453 w 2062163"/>
              <a:gd name="T45" fmla="*/ 670143 h 2376487"/>
              <a:gd name="T46" fmla="*/ 827252 w 2062163"/>
              <a:gd name="T47" fmla="*/ 755871 h 2376487"/>
              <a:gd name="T48" fmla="*/ 849134 w 2062163"/>
              <a:gd name="T49" fmla="*/ 938573 h 2376487"/>
              <a:gd name="T50" fmla="*/ 793261 w 2062163"/>
              <a:gd name="T51" fmla="*/ 928176 h 2376487"/>
              <a:gd name="T52" fmla="*/ 792624 w 2062163"/>
              <a:gd name="T53" fmla="*/ 987167 h 2376487"/>
              <a:gd name="T54" fmla="*/ 938148 w 2062163"/>
              <a:gd name="T55" fmla="*/ 1082868 h 2376487"/>
              <a:gd name="T56" fmla="*/ 1025250 w 2062163"/>
              <a:gd name="T57" fmla="*/ 1045097 h 2376487"/>
              <a:gd name="T58" fmla="*/ 1166951 w 2062163"/>
              <a:gd name="T59" fmla="*/ 986742 h 2376487"/>
              <a:gd name="T60" fmla="*/ 1195418 w 2062163"/>
              <a:gd name="T61" fmla="*/ 892527 h 2376487"/>
              <a:gd name="T62" fmla="*/ 1118513 w 2062163"/>
              <a:gd name="T63" fmla="*/ 804464 h 2376487"/>
              <a:gd name="T64" fmla="*/ 1101517 w 2062163"/>
              <a:gd name="T65" fmla="*/ 633221 h 2376487"/>
              <a:gd name="T66" fmla="*/ 1154204 w 2062163"/>
              <a:gd name="T67" fmla="*/ 640435 h 2376487"/>
              <a:gd name="T68" fmla="*/ 1149318 w 2062163"/>
              <a:gd name="T69" fmla="*/ 577413 h 2376487"/>
              <a:gd name="T70" fmla="*/ 1013353 w 2062163"/>
              <a:gd name="T71" fmla="*/ 481287 h 2376487"/>
              <a:gd name="T72" fmla="*/ 1226009 w 2062163"/>
              <a:gd name="T73" fmla="*/ 439271 h 2376487"/>
              <a:gd name="T74" fmla="*/ 1459061 w 2062163"/>
              <a:gd name="T75" fmla="*/ 677995 h 2376487"/>
              <a:gd name="T76" fmla="*/ 1529167 w 2062163"/>
              <a:gd name="T77" fmla="*/ 930722 h 2376487"/>
              <a:gd name="T78" fmla="*/ 1455025 w 2062163"/>
              <a:gd name="T79" fmla="*/ 1113637 h 2376487"/>
              <a:gd name="T80" fmla="*/ 1266162 w 2062163"/>
              <a:gd name="T81" fmla="*/ 1197031 h 2376487"/>
              <a:gd name="T82" fmla="*/ 840849 w 2062163"/>
              <a:gd name="T83" fmla="*/ 1212734 h 2376487"/>
              <a:gd name="T84" fmla="*/ 582942 w 2062163"/>
              <a:gd name="T85" fmla="*/ 1159684 h 2376487"/>
              <a:gd name="T86" fmla="*/ 456962 w 2062163"/>
              <a:gd name="T87" fmla="*/ 1023878 h 2376487"/>
              <a:gd name="T88" fmla="*/ 463548 w 2062163"/>
              <a:gd name="T89" fmla="*/ 775393 h 2376487"/>
              <a:gd name="T90" fmla="*/ 597175 w 2062163"/>
              <a:gd name="T91" fmla="*/ 572108 h 2376487"/>
              <a:gd name="T92" fmla="*/ 1145019 w 2062163"/>
              <a:gd name="T93" fmla="*/ 281232 h 2376487"/>
              <a:gd name="T94" fmla="*/ 1176218 w 2062163"/>
              <a:gd name="T95" fmla="*/ 327468 h 2376487"/>
              <a:gd name="T96" fmla="*/ 795039 w 2062163"/>
              <a:gd name="T97" fmla="*/ 332346 h 2376487"/>
              <a:gd name="T98" fmla="*/ 815627 w 2062163"/>
              <a:gd name="T99" fmla="*/ 281869 h 2376487"/>
              <a:gd name="T100" fmla="*/ 1092244 w 2062163"/>
              <a:gd name="T101" fmla="*/ 17194 h 2376487"/>
              <a:gd name="T102" fmla="*/ 1055155 w 2062163"/>
              <a:gd name="T103" fmla="*/ 142649 h 2376487"/>
              <a:gd name="T104" fmla="*/ 1124882 w 2062163"/>
              <a:gd name="T105" fmla="*/ 83424 h 2376487"/>
              <a:gd name="T106" fmla="*/ 1209022 w 2062163"/>
              <a:gd name="T107" fmla="*/ 42667 h 2376487"/>
              <a:gd name="T108" fmla="*/ 1293162 w 2062163"/>
              <a:gd name="T109" fmla="*/ 88943 h 2376487"/>
              <a:gd name="T110" fmla="*/ 1192067 w 2062163"/>
              <a:gd name="T111" fmla="*/ 192533 h 2376487"/>
              <a:gd name="T112" fmla="*/ 777092 w 2062163"/>
              <a:gd name="T113" fmla="*/ 183618 h 2376487"/>
              <a:gd name="T114" fmla="*/ 691680 w 2062163"/>
              <a:gd name="T115" fmla="*/ 99133 h 2376487"/>
              <a:gd name="T116" fmla="*/ 755474 w 2062163"/>
              <a:gd name="T117" fmla="*/ 40544 h 2376487"/>
              <a:gd name="T118" fmla="*/ 840461 w 2062163"/>
              <a:gd name="T119" fmla="*/ 66018 h 2376487"/>
              <a:gd name="T120" fmla="*/ 920150 w 2062163"/>
              <a:gd name="T121" fmla="*/ 146045 h 2376487"/>
              <a:gd name="T122" fmla="*/ 880730 w 2062163"/>
              <a:gd name="T123" fmla="*/ 18892 h 23764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62163" h="2376487">
                <a:moveTo>
                  <a:pt x="217045" y="1824037"/>
                </a:moveTo>
                <a:lnTo>
                  <a:pt x="644525" y="2192867"/>
                </a:lnTo>
                <a:lnTo>
                  <a:pt x="622847" y="2208765"/>
                </a:lnTo>
                <a:lnTo>
                  <a:pt x="600905" y="2224663"/>
                </a:lnTo>
                <a:lnTo>
                  <a:pt x="557813" y="2256723"/>
                </a:lnTo>
                <a:lnTo>
                  <a:pt x="517365" y="2287724"/>
                </a:lnTo>
                <a:lnTo>
                  <a:pt x="480354" y="2315810"/>
                </a:lnTo>
                <a:lnTo>
                  <a:pt x="449423" y="2340452"/>
                </a:lnTo>
                <a:lnTo>
                  <a:pt x="424837" y="2359530"/>
                </a:lnTo>
                <a:lnTo>
                  <a:pt x="403687" y="2376487"/>
                </a:lnTo>
                <a:lnTo>
                  <a:pt x="0" y="1995734"/>
                </a:lnTo>
                <a:lnTo>
                  <a:pt x="2908" y="1993084"/>
                </a:lnTo>
                <a:lnTo>
                  <a:pt x="11632" y="1985400"/>
                </a:lnTo>
                <a:lnTo>
                  <a:pt x="26701" y="1972152"/>
                </a:lnTo>
                <a:lnTo>
                  <a:pt x="49172" y="1953605"/>
                </a:lnTo>
                <a:lnTo>
                  <a:pt x="78517" y="1929493"/>
                </a:lnTo>
                <a:lnTo>
                  <a:pt x="96229" y="1915450"/>
                </a:lnTo>
                <a:lnTo>
                  <a:pt x="116321" y="1899817"/>
                </a:lnTo>
                <a:lnTo>
                  <a:pt x="138263" y="1883124"/>
                </a:lnTo>
                <a:lnTo>
                  <a:pt x="162321" y="1864842"/>
                </a:lnTo>
                <a:lnTo>
                  <a:pt x="188229" y="1844969"/>
                </a:lnTo>
                <a:lnTo>
                  <a:pt x="217045" y="1824037"/>
                </a:lnTo>
                <a:close/>
                <a:moveTo>
                  <a:pt x="811213" y="1579562"/>
                </a:moveTo>
                <a:lnTo>
                  <a:pt x="839259" y="1579827"/>
                </a:lnTo>
                <a:lnTo>
                  <a:pt x="867834" y="1580356"/>
                </a:lnTo>
                <a:lnTo>
                  <a:pt x="897202" y="1581680"/>
                </a:lnTo>
                <a:lnTo>
                  <a:pt x="926307" y="1583003"/>
                </a:lnTo>
                <a:lnTo>
                  <a:pt x="955146" y="1584327"/>
                </a:lnTo>
                <a:lnTo>
                  <a:pt x="1011767" y="1587503"/>
                </a:lnTo>
                <a:lnTo>
                  <a:pt x="1063625" y="1590150"/>
                </a:lnTo>
                <a:lnTo>
                  <a:pt x="1086909" y="1591474"/>
                </a:lnTo>
                <a:lnTo>
                  <a:pt x="1108605" y="1592003"/>
                </a:lnTo>
                <a:lnTo>
                  <a:pt x="1161786" y="1593327"/>
                </a:lnTo>
                <a:lnTo>
                  <a:pt x="1209940" y="1594650"/>
                </a:lnTo>
                <a:lnTo>
                  <a:pt x="1253861" y="1596239"/>
                </a:lnTo>
                <a:lnTo>
                  <a:pt x="1293019" y="1597562"/>
                </a:lnTo>
                <a:lnTo>
                  <a:pt x="1328473" y="1598886"/>
                </a:lnTo>
                <a:lnTo>
                  <a:pt x="1360223" y="1600474"/>
                </a:lnTo>
                <a:lnTo>
                  <a:pt x="1388534" y="1602062"/>
                </a:lnTo>
                <a:lnTo>
                  <a:pt x="1414198" y="1603386"/>
                </a:lnTo>
                <a:lnTo>
                  <a:pt x="1436688" y="1605239"/>
                </a:lnTo>
                <a:lnTo>
                  <a:pt x="1456796" y="1606562"/>
                </a:lnTo>
                <a:lnTo>
                  <a:pt x="1475053" y="1608150"/>
                </a:lnTo>
                <a:lnTo>
                  <a:pt x="1491457" y="1609739"/>
                </a:lnTo>
                <a:lnTo>
                  <a:pt x="1519503" y="1612650"/>
                </a:lnTo>
                <a:lnTo>
                  <a:pt x="1544373" y="1615827"/>
                </a:lnTo>
                <a:lnTo>
                  <a:pt x="1544903" y="1617415"/>
                </a:lnTo>
                <a:lnTo>
                  <a:pt x="1546226" y="1622180"/>
                </a:lnTo>
                <a:lnTo>
                  <a:pt x="1547019" y="1625621"/>
                </a:lnTo>
                <a:lnTo>
                  <a:pt x="1547548" y="1629592"/>
                </a:lnTo>
                <a:lnTo>
                  <a:pt x="1548078" y="1634356"/>
                </a:lnTo>
                <a:lnTo>
                  <a:pt x="1548607" y="1639386"/>
                </a:lnTo>
                <a:lnTo>
                  <a:pt x="1548607" y="1644945"/>
                </a:lnTo>
                <a:lnTo>
                  <a:pt x="1548342" y="1651298"/>
                </a:lnTo>
                <a:lnTo>
                  <a:pt x="1547813" y="1657386"/>
                </a:lnTo>
                <a:lnTo>
                  <a:pt x="1546755" y="1664268"/>
                </a:lnTo>
                <a:lnTo>
                  <a:pt x="1545167" y="1671150"/>
                </a:lnTo>
                <a:lnTo>
                  <a:pt x="1543051" y="1678298"/>
                </a:lnTo>
                <a:lnTo>
                  <a:pt x="1539876" y="1685445"/>
                </a:lnTo>
                <a:lnTo>
                  <a:pt x="1538288" y="1689150"/>
                </a:lnTo>
                <a:lnTo>
                  <a:pt x="1536436" y="1693121"/>
                </a:lnTo>
                <a:lnTo>
                  <a:pt x="1534319" y="1696827"/>
                </a:lnTo>
                <a:lnTo>
                  <a:pt x="1531938" y="1700533"/>
                </a:lnTo>
                <a:lnTo>
                  <a:pt x="1529292" y="1703974"/>
                </a:lnTo>
                <a:lnTo>
                  <a:pt x="1526382" y="1707945"/>
                </a:lnTo>
                <a:lnTo>
                  <a:pt x="1523471" y="1711650"/>
                </a:lnTo>
                <a:lnTo>
                  <a:pt x="1520032" y="1715356"/>
                </a:lnTo>
                <a:lnTo>
                  <a:pt x="1516328" y="1719062"/>
                </a:lnTo>
                <a:lnTo>
                  <a:pt x="1512623" y="1722503"/>
                </a:lnTo>
                <a:lnTo>
                  <a:pt x="1508390" y="1725945"/>
                </a:lnTo>
                <a:lnTo>
                  <a:pt x="1503892" y="1729650"/>
                </a:lnTo>
                <a:lnTo>
                  <a:pt x="1499130" y="1733092"/>
                </a:lnTo>
                <a:lnTo>
                  <a:pt x="1494103" y="1736533"/>
                </a:lnTo>
                <a:lnTo>
                  <a:pt x="1488811" y="1739974"/>
                </a:lnTo>
                <a:lnTo>
                  <a:pt x="1483255" y="1743150"/>
                </a:lnTo>
                <a:lnTo>
                  <a:pt x="1477169" y="1746592"/>
                </a:lnTo>
                <a:lnTo>
                  <a:pt x="1470819" y="1749503"/>
                </a:lnTo>
                <a:lnTo>
                  <a:pt x="1464205" y="1752415"/>
                </a:lnTo>
                <a:lnTo>
                  <a:pt x="1457061" y="1755592"/>
                </a:lnTo>
                <a:lnTo>
                  <a:pt x="1449653" y="1758239"/>
                </a:lnTo>
                <a:lnTo>
                  <a:pt x="1441715" y="1760886"/>
                </a:lnTo>
                <a:lnTo>
                  <a:pt x="1433513" y="1763533"/>
                </a:lnTo>
                <a:lnTo>
                  <a:pt x="1424782" y="1765915"/>
                </a:lnTo>
                <a:lnTo>
                  <a:pt x="1415786" y="1768298"/>
                </a:lnTo>
                <a:lnTo>
                  <a:pt x="1406261" y="1770415"/>
                </a:lnTo>
                <a:lnTo>
                  <a:pt x="1396471" y="1772533"/>
                </a:lnTo>
                <a:lnTo>
                  <a:pt x="1386153" y="1774386"/>
                </a:lnTo>
                <a:lnTo>
                  <a:pt x="1375305" y="1775974"/>
                </a:lnTo>
                <a:lnTo>
                  <a:pt x="1364192" y="1777562"/>
                </a:lnTo>
                <a:lnTo>
                  <a:pt x="1352286" y="1779150"/>
                </a:lnTo>
                <a:lnTo>
                  <a:pt x="1340380" y="1780209"/>
                </a:lnTo>
                <a:lnTo>
                  <a:pt x="1327680" y="1781268"/>
                </a:lnTo>
                <a:lnTo>
                  <a:pt x="1314715" y="1782062"/>
                </a:lnTo>
                <a:lnTo>
                  <a:pt x="1288257" y="1783650"/>
                </a:lnTo>
                <a:lnTo>
                  <a:pt x="1263386" y="1784445"/>
                </a:lnTo>
                <a:lnTo>
                  <a:pt x="1239044" y="1785239"/>
                </a:lnTo>
                <a:lnTo>
                  <a:pt x="1216555" y="1785768"/>
                </a:lnTo>
                <a:lnTo>
                  <a:pt x="1194594" y="1786033"/>
                </a:lnTo>
                <a:lnTo>
                  <a:pt x="1173957" y="1786298"/>
                </a:lnTo>
                <a:lnTo>
                  <a:pt x="1135857" y="1786033"/>
                </a:lnTo>
                <a:lnTo>
                  <a:pt x="1102255" y="1785768"/>
                </a:lnTo>
                <a:lnTo>
                  <a:pt x="1072886" y="1784974"/>
                </a:lnTo>
                <a:lnTo>
                  <a:pt x="1048280" y="1784445"/>
                </a:lnTo>
                <a:lnTo>
                  <a:pt x="1027642" y="1784445"/>
                </a:lnTo>
                <a:lnTo>
                  <a:pt x="1019175" y="1784445"/>
                </a:lnTo>
                <a:lnTo>
                  <a:pt x="1012032" y="1784709"/>
                </a:lnTo>
                <a:lnTo>
                  <a:pt x="1005417" y="1784974"/>
                </a:lnTo>
                <a:lnTo>
                  <a:pt x="1000390" y="1785768"/>
                </a:lnTo>
                <a:lnTo>
                  <a:pt x="996421" y="1786562"/>
                </a:lnTo>
                <a:lnTo>
                  <a:pt x="994834" y="1787356"/>
                </a:lnTo>
                <a:lnTo>
                  <a:pt x="993511" y="1787886"/>
                </a:lnTo>
                <a:lnTo>
                  <a:pt x="992717" y="1788680"/>
                </a:lnTo>
                <a:lnTo>
                  <a:pt x="991659" y="1789474"/>
                </a:lnTo>
                <a:lnTo>
                  <a:pt x="991130" y="1790268"/>
                </a:lnTo>
                <a:lnTo>
                  <a:pt x="991130" y="1791327"/>
                </a:lnTo>
                <a:lnTo>
                  <a:pt x="991130" y="1792386"/>
                </a:lnTo>
                <a:lnTo>
                  <a:pt x="991394" y="1793709"/>
                </a:lnTo>
                <a:lnTo>
                  <a:pt x="991923" y="1794768"/>
                </a:lnTo>
                <a:lnTo>
                  <a:pt x="993246" y="1796092"/>
                </a:lnTo>
                <a:lnTo>
                  <a:pt x="995627" y="1799268"/>
                </a:lnTo>
                <a:lnTo>
                  <a:pt x="999596" y="1802709"/>
                </a:lnTo>
                <a:lnTo>
                  <a:pt x="1004623" y="1806945"/>
                </a:lnTo>
                <a:lnTo>
                  <a:pt x="1010444" y="1811445"/>
                </a:lnTo>
                <a:lnTo>
                  <a:pt x="1017853" y="1816474"/>
                </a:lnTo>
                <a:lnTo>
                  <a:pt x="1026319" y="1822033"/>
                </a:lnTo>
                <a:lnTo>
                  <a:pt x="1031611" y="1825474"/>
                </a:lnTo>
                <a:lnTo>
                  <a:pt x="1037961" y="1829180"/>
                </a:lnTo>
                <a:lnTo>
                  <a:pt x="1045105" y="1832356"/>
                </a:lnTo>
                <a:lnTo>
                  <a:pt x="1053042" y="1836062"/>
                </a:lnTo>
                <a:lnTo>
                  <a:pt x="1061773" y="1839768"/>
                </a:lnTo>
                <a:lnTo>
                  <a:pt x="1071034" y="1843209"/>
                </a:lnTo>
                <a:lnTo>
                  <a:pt x="1081088" y="1846915"/>
                </a:lnTo>
                <a:lnTo>
                  <a:pt x="1091671" y="1850092"/>
                </a:lnTo>
                <a:lnTo>
                  <a:pt x="1103048" y="1853533"/>
                </a:lnTo>
                <a:lnTo>
                  <a:pt x="1114955" y="1856974"/>
                </a:lnTo>
                <a:lnTo>
                  <a:pt x="1127390" y="1859886"/>
                </a:lnTo>
                <a:lnTo>
                  <a:pt x="1140619" y="1863062"/>
                </a:lnTo>
                <a:lnTo>
                  <a:pt x="1154113" y="1866239"/>
                </a:lnTo>
                <a:lnTo>
                  <a:pt x="1168136" y="1868886"/>
                </a:lnTo>
                <a:lnTo>
                  <a:pt x="1182688" y="1871533"/>
                </a:lnTo>
                <a:lnTo>
                  <a:pt x="1197505" y="1873650"/>
                </a:lnTo>
                <a:lnTo>
                  <a:pt x="1213115" y="1876033"/>
                </a:lnTo>
                <a:lnTo>
                  <a:pt x="1228725" y="1877886"/>
                </a:lnTo>
                <a:lnTo>
                  <a:pt x="1245130" y="1880003"/>
                </a:lnTo>
                <a:lnTo>
                  <a:pt x="1261269" y="1881327"/>
                </a:lnTo>
                <a:lnTo>
                  <a:pt x="1278203" y="1882386"/>
                </a:lnTo>
                <a:lnTo>
                  <a:pt x="1295400" y="1883709"/>
                </a:lnTo>
                <a:lnTo>
                  <a:pt x="1312863" y="1884239"/>
                </a:lnTo>
                <a:lnTo>
                  <a:pt x="1330061" y="1884503"/>
                </a:lnTo>
                <a:lnTo>
                  <a:pt x="1348053" y="1884503"/>
                </a:lnTo>
                <a:lnTo>
                  <a:pt x="1366044" y="1883974"/>
                </a:lnTo>
                <a:lnTo>
                  <a:pt x="1384036" y="1883445"/>
                </a:lnTo>
                <a:lnTo>
                  <a:pt x="1402557" y="1881856"/>
                </a:lnTo>
                <a:lnTo>
                  <a:pt x="1420813" y="1880533"/>
                </a:lnTo>
                <a:lnTo>
                  <a:pt x="1439334" y="1878150"/>
                </a:lnTo>
                <a:lnTo>
                  <a:pt x="1457855" y="1876033"/>
                </a:lnTo>
                <a:lnTo>
                  <a:pt x="1476376" y="1872856"/>
                </a:lnTo>
                <a:lnTo>
                  <a:pt x="1488017" y="1871003"/>
                </a:lnTo>
                <a:lnTo>
                  <a:pt x="1499130" y="1868356"/>
                </a:lnTo>
                <a:lnTo>
                  <a:pt x="1510507" y="1865974"/>
                </a:lnTo>
                <a:lnTo>
                  <a:pt x="1521090" y="1862798"/>
                </a:lnTo>
                <a:lnTo>
                  <a:pt x="1532203" y="1859621"/>
                </a:lnTo>
                <a:lnTo>
                  <a:pt x="1542786" y="1856445"/>
                </a:lnTo>
                <a:lnTo>
                  <a:pt x="1553105" y="1852739"/>
                </a:lnTo>
                <a:lnTo>
                  <a:pt x="1563159" y="1848768"/>
                </a:lnTo>
                <a:lnTo>
                  <a:pt x="1573478" y="1844798"/>
                </a:lnTo>
                <a:lnTo>
                  <a:pt x="1583532" y="1840298"/>
                </a:lnTo>
                <a:lnTo>
                  <a:pt x="1593321" y="1835798"/>
                </a:lnTo>
                <a:lnTo>
                  <a:pt x="1603111" y="1831033"/>
                </a:lnTo>
                <a:lnTo>
                  <a:pt x="1612901" y="1826003"/>
                </a:lnTo>
                <a:lnTo>
                  <a:pt x="1622426" y="1820709"/>
                </a:lnTo>
                <a:lnTo>
                  <a:pt x="1631951" y="1815415"/>
                </a:lnTo>
                <a:lnTo>
                  <a:pt x="1641211" y="1809592"/>
                </a:lnTo>
                <a:lnTo>
                  <a:pt x="1651001" y="1803768"/>
                </a:lnTo>
                <a:lnTo>
                  <a:pt x="1660261" y="1797945"/>
                </a:lnTo>
                <a:lnTo>
                  <a:pt x="1669521" y="1791856"/>
                </a:lnTo>
                <a:lnTo>
                  <a:pt x="1678782" y="1785239"/>
                </a:lnTo>
                <a:lnTo>
                  <a:pt x="1697038" y="1771739"/>
                </a:lnTo>
                <a:lnTo>
                  <a:pt x="1715294" y="1757709"/>
                </a:lnTo>
                <a:lnTo>
                  <a:pt x="1733815" y="1742886"/>
                </a:lnTo>
                <a:lnTo>
                  <a:pt x="1752336" y="1727533"/>
                </a:lnTo>
                <a:lnTo>
                  <a:pt x="1771121" y="1711650"/>
                </a:lnTo>
                <a:lnTo>
                  <a:pt x="1789907" y="1694974"/>
                </a:lnTo>
                <a:lnTo>
                  <a:pt x="1797315" y="1686768"/>
                </a:lnTo>
                <a:lnTo>
                  <a:pt x="1804194" y="1678827"/>
                </a:lnTo>
                <a:lnTo>
                  <a:pt x="1811603" y="1671150"/>
                </a:lnTo>
                <a:lnTo>
                  <a:pt x="1818482" y="1664268"/>
                </a:lnTo>
                <a:lnTo>
                  <a:pt x="1825626" y="1657386"/>
                </a:lnTo>
                <a:lnTo>
                  <a:pt x="1832240" y="1651033"/>
                </a:lnTo>
                <a:lnTo>
                  <a:pt x="1839384" y="1644945"/>
                </a:lnTo>
                <a:lnTo>
                  <a:pt x="1845999" y="1639121"/>
                </a:lnTo>
                <a:lnTo>
                  <a:pt x="1852878" y="1634092"/>
                </a:lnTo>
                <a:lnTo>
                  <a:pt x="1859228" y="1629062"/>
                </a:lnTo>
                <a:lnTo>
                  <a:pt x="1866107" y="1624298"/>
                </a:lnTo>
                <a:lnTo>
                  <a:pt x="1872457" y="1620062"/>
                </a:lnTo>
                <a:lnTo>
                  <a:pt x="1878807" y="1616092"/>
                </a:lnTo>
                <a:lnTo>
                  <a:pt x="1885157" y="1612121"/>
                </a:lnTo>
                <a:lnTo>
                  <a:pt x="1891507" y="1608680"/>
                </a:lnTo>
                <a:lnTo>
                  <a:pt x="1897857" y="1605768"/>
                </a:lnTo>
                <a:lnTo>
                  <a:pt x="1903678" y="1602856"/>
                </a:lnTo>
                <a:lnTo>
                  <a:pt x="1909763" y="1600474"/>
                </a:lnTo>
                <a:lnTo>
                  <a:pt x="1915849" y="1598092"/>
                </a:lnTo>
                <a:lnTo>
                  <a:pt x="1921669" y="1595974"/>
                </a:lnTo>
                <a:lnTo>
                  <a:pt x="1927226" y="1594121"/>
                </a:lnTo>
                <a:lnTo>
                  <a:pt x="1932782" y="1592533"/>
                </a:lnTo>
                <a:lnTo>
                  <a:pt x="1938338" y="1591209"/>
                </a:lnTo>
                <a:lnTo>
                  <a:pt x="1943894" y="1589886"/>
                </a:lnTo>
                <a:lnTo>
                  <a:pt x="1949451" y="1588827"/>
                </a:lnTo>
                <a:lnTo>
                  <a:pt x="1954478" y="1588298"/>
                </a:lnTo>
                <a:lnTo>
                  <a:pt x="1959769" y="1587503"/>
                </a:lnTo>
                <a:lnTo>
                  <a:pt x="1964796" y="1587239"/>
                </a:lnTo>
                <a:lnTo>
                  <a:pt x="1974586" y="1586974"/>
                </a:lnTo>
                <a:lnTo>
                  <a:pt x="1983846" y="1587239"/>
                </a:lnTo>
                <a:lnTo>
                  <a:pt x="1992842" y="1588033"/>
                </a:lnTo>
                <a:lnTo>
                  <a:pt x="2001309" y="1589092"/>
                </a:lnTo>
                <a:lnTo>
                  <a:pt x="2009247" y="1590945"/>
                </a:lnTo>
                <a:lnTo>
                  <a:pt x="2016919" y="1593062"/>
                </a:lnTo>
                <a:lnTo>
                  <a:pt x="2023534" y="1595445"/>
                </a:lnTo>
                <a:lnTo>
                  <a:pt x="2030149" y="1597562"/>
                </a:lnTo>
                <a:lnTo>
                  <a:pt x="2035969" y="1600209"/>
                </a:lnTo>
                <a:lnTo>
                  <a:pt x="2041261" y="1602592"/>
                </a:lnTo>
                <a:lnTo>
                  <a:pt x="2046024" y="1605239"/>
                </a:lnTo>
                <a:lnTo>
                  <a:pt x="2050257" y="1607621"/>
                </a:lnTo>
                <a:lnTo>
                  <a:pt x="2056607" y="1611856"/>
                </a:lnTo>
                <a:lnTo>
                  <a:pt x="2060576" y="1615033"/>
                </a:lnTo>
                <a:lnTo>
                  <a:pt x="2062163" y="1616092"/>
                </a:lnTo>
                <a:lnTo>
                  <a:pt x="2060311" y="1619003"/>
                </a:lnTo>
                <a:lnTo>
                  <a:pt x="2054755" y="1627739"/>
                </a:lnTo>
                <a:lnTo>
                  <a:pt x="2044965" y="1641239"/>
                </a:lnTo>
                <a:lnTo>
                  <a:pt x="2038615" y="1649709"/>
                </a:lnTo>
                <a:lnTo>
                  <a:pt x="2031472" y="1659768"/>
                </a:lnTo>
                <a:lnTo>
                  <a:pt x="2022740" y="1670356"/>
                </a:lnTo>
                <a:lnTo>
                  <a:pt x="2013215" y="1682268"/>
                </a:lnTo>
                <a:lnTo>
                  <a:pt x="2002632" y="1694709"/>
                </a:lnTo>
                <a:lnTo>
                  <a:pt x="1990726" y="1708474"/>
                </a:lnTo>
                <a:lnTo>
                  <a:pt x="1977496" y="1723298"/>
                </a:lnTo>
                <a:lnTo>
                  <a:pt x="1963209" y="1738386"/>
                </a:lnTo>
                <a:lnTo>
                  <a:pt x="1947863" y="1754268"/>
                </a:lnTo>
                <a:lnTo>
                  <a:pt x="1931194" y="1770945"/>
                </a:lnTo>
                <a:lnTo>
                  <a:pt x="1912938" y="1788415"/>
                </a:lnTo>
                <a:lnTo>
                  <a:pt x="1893888" y="1806150"/>
                </a:lnTo>
                <a:lnTo>
                  <a:pt x="1872986" y="1824680"/>
                </a:lnTo>
                <a:lnTo>
                  <a:pt x="1851026" y="1843474"/>
                </a:lnTo>
                <a:lnTo>
                  <a:pt x="1827742" y="1862533"/>
                </a:lnTo>
                <a:lnTo>
                  <a:pt x="1803136" y="1881856"/>
                </a:lnTo>
                <a:lnTo>
                  <a:pt x="1776678" y="1901974"/>
                </a:lnTo>
                <a:lnTo>
                  <a:pt x="1763184" y="1912033"/>
                </a:lnTo>
                <a:lnTo>
                  <a:pt x="1749161" y="1921827"/>
                </a:lnTo>
                <a:lnTo>
                  <a:pt x="1734874" y="1931886"/>
                </a:lnTo>
                <a:lnTo>
                  <a:pt x="1720321" y="1941945"/>
                </a:lnTo>
                <a:lnTo>
                  <a:pt x="1704976" y="1952268"/>
                </a:lnTo>
                <a:lnTo>
                  <a:pt x="1689630" y="1962592"/>
                </a:lnTo>
                <a:lnTo>
                  <a:pt x="1673755" y="1972650"/>
                </a:lnTo>
                <a:lnTo>
                  <a:pt x="1657615" y="1982709"/>
                </a:lnTo>
                <a:lnTo>
                  <a:pt x="1640946" y="1993033"/>
                </a:lnTo>
                <a:lnTo>
                  <a:pt x="1624013" y="2003356"/>
                </a:lnTo>
                <a:lnTo>
                  <a:pt x="1606551" y="2013415"/>
                </a:lnTo>
                <a:lnTo>
                  <a:pt x="1588823" y="2023474"/>
                </a:lnTo>
                <a:lnTo>
                  <a:pt x="1570567" y="2033533"/>
                </a:lnTo>
                <a:lnTo>
                  <a:pt x="1552046" y="2043856"/>
                </a:lnTo>
                <a:lnTo>
                  <a:pt x="1533261" y="2053915"/>
                </a:lnTo>
                <a:lnTo>
                  <a:pt x="1513946" y="2063709"/>
                </a:lnTo>
                <a:lnTo>
                  <a:pt x="1493838" y="2073768"/>
                </a:lnTo>
                <a:lnTo>
                  <a:pt x="1473730" y="2083562"/>
                </a:lnTo>
                <a:lnTo>
                  <a:pt x="1453092" y="2086209"/>
                </a:lnTo>
                <a:lnTo>
                  <a:pt x="1432190" y="2088327"/>
                </a:lnTo>
                <a:lnTo>
                  <a:pt x="1410759" y="2090445"/>
                </a:lnTo>
                <a:lnTo>
                  <a:pt x="1388798" y="2092033"/>
                </a:lnTo>
                <a:lnTo>
                  <a:pt x="1366573" y="2093621"/>
                </a:lnTo>
                <a:lnTo>
                  <a:pt x="1344084" y="2094680"/>
                </a:lnTo>
                <a:lnTo>
                  <a:pt x="1321330" y="2095474"/>
                </a:lnTo>
                <a:lnTo>
                  <a:pt x="1298840" y="2096003"/>
                </a:lnTo>
                <a:lnTo>
                  <a:pt x="1276086" y="2096268"/>
                </a:lnTo>
                <a:lnTo>
                  <a:pt x="1253067" y="2096533"/>
                </a:lnTo>
                <a:lnTo>
                  <a:pt x="1229784" y="2096533"/>
                </a:lnTo>
                <a:lnTo>
                  <a:pt x="1206765" y="2096533"/>
                </a:lnTo>
                <a:lnTo>
                  <a:pt x="1160992" y="2095739"/>
                </a:lnTo>
                <a:lnTo>
                  <a:pt x="1116278" y="2094680"/>
                </a:lnTo>
                <a:lnTo>
                  <a:pt x="1072357" y="2093092"/>
                </a:lnTo>
                <a:lnTo>
                  <a:pt x="1030288" y="2091239"/>
                </a:lnTo>
                <a:lnTo>
                  <a:pt x="951971" y="2087798"/>
                </a:lnTo>
                <a:lnTo>
                  <a:pt x="916782" y="2086209"/>
                </a:lnTo>
                <a:lnTo>
                  <a:pt x="885032" y="2084886"/>
                </a:lnTo>
                <a:lnTo>
                  <a:pt x="856457" y="2083827"/>
                </a:lnTo>
                <a:lnTo>
                  <a:pt x="831850" y="2083562"/>
                </a:lnTo>
                <a:lnTo>
                  <a:pt x="828146" y="2083827"/>
                </a:lnTo>
                <a:lnTo>
                  <a:pt x="823119" y="2085150"/>
                </a:lnTo>
                <a:lnTo>
                  <a:pt x="817827" y="2086474"/>
                </a:lnTo>
                <a:lnTo>
                  <a:pt x="812007" y="2088592"/>
                </a:lnTo>
                <a:lnTo>
                  <a:pt x="805657" y="2091503"/>
                </a:lnTo>
                <a:lnTo>
                  <a:pt x="798513" y="2094680"/>
                </a:lnTo>
                <a:lnTo>
                  <a:pt x="790840" y="2098650"/>
                </a:lnTo>
                <a:lnTo>
                  <a:pt x="782902" y="2102886"/>
                </a:lnTo>
                <a:lnTo>
                  <a:pt x="774436" y="2107650"/>
                </a:lnTo>
                <a:lnTo>
                  <a:pt x="765705" y="2112680"/>
                </a:lnTo>
                <a:lnTo>
                  <a:pt x="746655" y="2124062"/>
                </a:lnTo>
                <a:lnTo>
                  <a:pt x="726282" y="2137033"/>
                </a:lnTo>
                <a:lnTo>
                  <a:pt x="705115" y="2151062"/>
                </a:lnTo>
                <a:lnTo>
                  <a:pt x="317500" y="1817268"/>
                </a:lnTo>
                <a:lnTo>
                  <a:pt x="346340" y="1797415"/>
                </a:lnTo>
                <a:lnTo>
                  <a:pt x="374121" y="1777562"/>
                </a:lnTo>
                <a:lnTo>
                  <a:pt x="400844" y="1758239"/>
                </a:lnTo>
                <a:lnTo>
                  <a:pt x="426773" y="1739445"/>
                </a:lnTo>
                <a:lnTo>
                  <a:pt x="475721" y="1703709"/>
                </a:lnTo>
                <a:lnTo>
                  <a:pt x="499269" y="1687033"/>
                </a:lnTo>
                <a:lnTo>
                  <a:pt x="522288" y="1670886"/>
                </a:lnTo>
                <a:lnTo>
                  <a:pt x="544248" y="1656062"/>
                </a:lnTo>
                <a:lnTo>
                  <a:pt x="555361" y="1648915"/>
                </a:lnTo>
                <a:lnTo>
                  <a:pt x="565944" y="1642298"/>
                </a:lnTo>
                <a:lnTo>
                  <a:pt x="577057" y="1635680"/>
                </a:lnTo>
                <a:lnTo>
                  <a:pt x="587640" y="1629592"/>
                </a:lnTo>
                <a:lnTo>
                  <a:pt x="598223" y="1623768"/>
                </a:lnTo>
                <a:lnTo>
                  <a:pt x="608807" y="1618474"/>
                </a:lnTo>
                <a:lnTo>
                  <a:pt x="619390" y="1612915"/>
                </a:lnTo>
                <a:lnTo>
                  <a:pt x="629709" y="1608150"/>
                </a:lnTo>
                <a:lnTo>
                  <a:pt x="640027" y="1603915"/>
                </a:lnTo>
                <a:lnTo>
                  <a:pt x="650875" y="1599945"/>
                </a:lnTo>
                <a:lnTo>
                  <a:pt x="661194" y="1596503"/>
                </a:lnTo>
                <a:lnTo>
                  <a:pt x="671513" y="1593062"/>
                </a:lnTo>
                <a:lnTo>
                  <a:pt x="682361" y="1590150"/>
                </a:lnTo>
                <a:lnTo>
                  <a:pt x="692680" y="1588033"/>
                </a:lnTo>
                <a:lnTo>
                  <a:pt x="702205" y="1586445"/>
                </a:lnTo>
                <a:lnTo>
                  <a:pt x="712523" y="1584592"/>
                </a:lnTo>
                <a:lnTo>
                  <a:pt x="723371" y="1583533"/>
                </a:lnTo>
                <a:lnTo>
                  <a:pt x="734484" y="1582474"/>
                </a:lnTo>
                <a:lnTo>
                  <a:pt x="746390" y="1581680"/>
                </a:lnTo>
                <a:lnTo>
                  <a:pt x="758296" y="1580621"/>
                </a:lnTo>
                <a:lnTo>
                  <a:pt x="770996" y="1580092"/>
                </a:lnTo>
                <a:lnTo>
                  <a:pt x="784225" y="1579827"/>
                </a:lnTo>
                <a:lnTo>
                  <a:pt x="811213" y="1579562"/>
                </a:lnTo>
                <a:close/>
                <a:moveTo>
                  <a:pt x="1050885" y="1163988"/>
                </a:moveTo>
                <a:lnTo>
                  <a:pt x="1051297" y="1164340"/>
                </a:lnTo>
                <a:lnTo>
                  <a:pt x="1051415" y="1164517"/>
                </a:lnTo>
                <a:lnTo>
                  <a:pt x="1050885" y="1163988"/>
                </a:lnTo>
                <a:close/>
                <a:moveTo>
                  <a:pt x="1265238" y="1044575"/>
                </a:moveTo>
                <a:lnTo>
                  <a:pt x="1310449" y="1062831"/>
                </a:lnTo>
                <a:lnTo>
                  <a:pt x="1319812" y="1067064"/>
                </a:lnTo>
                <a:lnTo>
                  <a:pt x="1329175" y="1071827"/>
                </a:lnTo>
                <a:lnTo>
                  <a:pt x="1338538" y="1076854"/>
                </a:lnTo>
                <a:lnTo>
                  <a:pt x="1347366" y="1082675"/>
                </a:lnTo>
                <a:lnTo>
                  <a:pt x="1351646" y="1085850"/>
                </a:lnTo>
                <a:lnTo>
                  <a:pt x="1355659" y="1089025"/>
                </a:lnTo>
                <a:lnTo>
                  <a:pt x="1359404" y="1092200"/>
                </a:lnTo>
                <a:lnTo>
                  <a:pt x="1362882" y="1095639"/>
                </a:lnTo>
                <a:lnTo>
                  <a:pt x="1366360" y="1099079"/>
                </a:lnTo>
                <a:lnTo>
                  <a:pt x="1369570" y="1102783"/>
                </a:lnTo>
                <a:lnTo>
                  <a:pt x="1372245" y="1106223"/>
                </a:lnTo>
                <a:lnTo>
                  <a:pt x="1375188" y="1109927"/>
                </a:lnTo>
                <a:lnTo>
                  <a:pt x="1376793" y="1113102"/>
                </a:lnTo>
                <a:lnTo>
                  <a:pt x="1378665" y="1116542"/>
                </a:lnTo>
                <a:lnTo>
                  <a:pt x="1380270" y="1119452"/>
                </a:lnTo>
                <a:lnTo>
                  <a:pt x="1381340" y="1122892"/>
                </a:lnTo>
                <a:lnTo>
                  <a:pt x="1382678" y="1126331"/>
                </a:lnTo>
                <a:lnTo>
                  <a:pt x="1383748" y="1129506"/>
                </a:lnTo>
                <a:lnTo>
                  <a:pt x="1384551" y="1132946"/>
                </a:lnTo>
                <a:lnTo>
                  <a:pt x="1385086" y="1136385"/>
                </a:lnTo>
                <a:lnTo>
                  <a:pt x="1385888" y="1143000"/>
                </a:lnTo>
                <a:lnTo>
                  <a:pt x="1385888" y="1149879"/>
                </a:lnTo>
                <a:lnTo>
                  <a:pt x="1385353" y="1156494"/>
                </a:lnTo>
                <a:lnTo>
                  <a:pt x="1384283" y="1163373"/>
                </a:lnTo>
                <a:lnTo>
                  <a:pt x="1382678" y="1169723"/>
                </a:lnTo>
                <a:lnTo>
                  <a:pt x="1380270" y="1176338"/>
                </a:lnTo>
                <a:lnTo>
                  <a:pt x="1377328" y="1182423"/>
                </a:lnTo>
                <a:lnTo>
                  <a:pt x="1373850" y="1188244"/>
                </a:lnTo>
                <a:lnTo>
                  <a:pt x="1369837" y="1193800"/>
                </a:lnTo>
                <a:lnTo>
                  <a:pt x="1365289" y="1199092"/>
                </a:lnTo>
                <a:lnTo>
                  <a:pt x="1360207" y="1203854"/>
                </a:lnTo>
                <a:lnTo>
                  <a:pt x="1354589" y="1208088"/>
                </a:lnTo>
                <a:lnTo>
                  <a:pt x="1350309" y="1210734"/>
                </a:lnTo>
                <a:lnTo>
                  <a:pt x="1346028" y="1213644"/>
                </a:lnTo>
                <a:lnTo>
                  <a:pt x="1341213" y="1215761"/>
                </a:lnTo>
                <a:lnTo>
                  <a:pt x="1336398" y="1218142"/>
                </a:lnTo>
                <a:lnTo>
                  <a:pt x="1331315" y="1219994"/>
                </a:lnTo>
                <a:lnTo>
                  <a:pt x="1325697" y="1221846"/>
                </a:lnTo>
                <a:lnTo>
                  <a:pt x="1320347" y="1223434"/>
                </a:lnTo>
                <a:lnTo>
                  <a:pt x="1314729" y="1224756"/>
                </a:lnTo>
                <a:lnTo>
                  <a:pt x="1309111" y="1226079"/>
                </a:lnTo>
                <a:lnTo>
                  <a:pt x="1303226" y="1227138"/>
                </a:lnTo>
                <a:lnTo>
                  <a:pt x="1297073" y="1227932"/>
                </a:lnTo>
                <a:lnTo>
                  <a:pt x="1290920" y="1228461"/>
                </a:lnTo>
                <a:lnTo>
                  <a:pt x="1278347" y="1229519"/>
                </a:lnTo>
                <a:lnTo>
                  <a:pt x="1265238" y="1230313"/>
                </a:lnTo>
                <a:lnTo>
                  <a:pt x="1265238" y="1044575"/>
                </a:lnTo>
                <a:close/>
                <a:moveTo>
                  <a:pt x="1169988" y="730250"/>
                </a:moveTo>
                <a:lnTo>
                  <a:pt x="1169988" y="912813"/>
                </a:lnTo>
                <a:lnTo>
                  <a:pt x="1151467" y="905934"/>
                </a:lnTo>
                <a:lnTo>
                  <a:pt x="1140090" y="901171"/>
                </a:lnTo>
                <a:lnTo>
                  <a:pt x="1129242" y="896673"/>
                </a:lnTo>
                <a:lnTo>
                  <a:pt x="1119188" y="891911"/>
                </a:lnTo>
                <a:lnTo>
                  <a:pt x="1114426" y="889529"/>
                </a:lnTo>
                <a:lnTo>
                  <a:pt x="1109663" y="887148"/>
                </a:lnTo>
                <a:lnTo>
                  <a:pt x="1105430" y="884238"/>
                </a:lnTo>
                <a:lnTo>
                  <a:pt x="1100932" y="881327"/>
                </a:lnTo>
                <a:lnTo>
                  <a:pt x="1096963" y="878152"/>
                </a:lnTo>
                <a:lnTo>
                  <a:pt x="1092730" y="874977"/>
                </a:lnTo>
                <a:lnTo>
                  <a:pt x="1089026" y="871273"/>
                </a:lnTo>
                <a:lnTo>
                  <a:pt x="1085586" y="867304"/>
                </a:lnTo>
                <a:lnTo>
                  <a:pt x="1081882" y="863071"/>
                </a:lnTo>
                <a:lnTo>
                  <a:pt x="1078442" y="858308"/>
                </a:lnTo>
                <a:lnTo>
                  <a:pt x="1076590" y="855663"/>
                </a:lnTo>
                <a:lnTo>
                  <a:pt x="1074474" y="852488"/>
                </a:lnTo>
                <a:lnTo>
                  <a:pt x="1073151" y="849313"/>
                </a:lnTo>
                <a:lnTo>
                  <a:pt x="1071563" y="846138"/>
                </a:lnTo>
                <a:lnTo>
                  <a:pt x="1068917" y="839523"/>
                </a:lnTo>
                <a:lnTo>
                  <a:pt x="1067330" y="832908"/>
                </a:lnTo>
                <a:lnTo>
                  <a:pt x="1065742" y="826029"/>
                </a:lnTo>
                <a:lnTo>
                  <a:pt x="1065213" y="819415"/>
                </a:lnTo>
                <a:lnTo>
                  <a:pt x="1065213" y="812535"/>
                </a:lnTo>
                <a:lnTo>
                  <a:pt x="1065478" y="805656"/>
                </a:lnTo>
                <a:lnTo>
                  <a:pt x="1067065" y="799042"/>
                </a:lnTo>
                <a:lnTo>
                  <a:pt x="1068653" y="792427"/>
                </a:lnTo>
                <a:lnTo>
                  <a:pt x="1071034" y="786342"/>
                </a:lnTo>
                <a:lnTo>
                  <a:pt x="1073680" y="779992"/>
                </a:lnTo>
                <a:lnTo>
                  <a:pt x="1077119" y="774435"/>
                </a:lnTo>
                <a:lnTo>
                  <a:pt x="1078972" y="771525"/>
                </a:lnTo>
                <a:lnTo>
                  <a:pt x="1081353" y="769144"/>
                </a:lnTo>
                <a:lnTo>
                  <a:pt x="1083469" y="766498"/>
                </a:lnTo>
                <a:lnTo>
                  <a:pt x="1085851" y="764117"/>
                </a:lnTo>
                <a:lnTo>
                  <a:pt x="1088232" y="761735"/>
                </a:lnTo>
                <a:lnTo>
                  <a:pt x="1090878" y="759619"/>
                </a:lnTo>
                <a:lnTo>
                  <a:pt x="1095111" y="756708"/>
                </a:lnTo>
                <a:lnTo>
                  <a:pt x="1099344" y="753533"/>
                </a:lnTo>
                <a:lnTo>
                  <a:pt x="1103842" y="751152"/>
                </a:lnTo>
                <a:lnTo>
                  <a:pt x="1108340" y="748506"/>
                </a:lnTo>
                <a:lnTo>
                  <a:pt x="1113103" y="746125"/>
                </a:lnTo>
                <a:lnTo>
                  <a:pt x="1117601" y="744008"/>
                </a:lnTo>
                <a:lnTo>
                  <a:pt x="1122628" y="742156"/>
                </a:lnTo>
                <a:lnTo>
                  <a:pt x="1127390" y="740039"/>
                </a:lnTo>
                <a:lnTo>
                  <a:pt x="1132682" y="738452"/>
                </a:lnTo>
                <a:lnTo>
                  <a:pt x="1137709" y="736864"/>
                </a:lnTo>
                <a:lnTo>
                  <a:pt x="1148028" y="734219"/>
                </a:lnTo>
                <a:lnTo>
                  <a:pt x="1159140" y="732102"/>
                </a:lnTo>
                <a:lnTo>
                  <a:pt x="1169988" y="730250"/>
                </a:lnTo>
                <a:close/>
                <a:moveTo>
                  <a:pt x="1185954" y="592728"/>
                </a:moveTo>
                <a:lnTo>
                  <a:pt x="1184100" y="592993"/>
                </a:lnTo>
                <a:lnTo>
                  <a:pt x="1182511" y="593258"/>
                </a:lnTo>
                <a:lnTo>
                  <a:pt x="1179333" y="594052"/>
                </a:lnTo>
                <a:lnTo>
                  <a:pt x="1176685" y="595905"/>
                </a:lnTo>
                <a:lnTo>
                  <a:pt x="1174036" y="597758"/>
                </a:lnTo>
                <a:lnTo>
                  <a:pt x="1172183" y="600405"/>
                </a:lnTo>
                <a:lnTo>
                  <a:pt x="1170858" y="603052"/>
                </a:lnTo>
                <a:lnTo>
                  <a:pt x="1169534" y="606229"/>
                </a:lnTo>
                <a:lnTo>
                  <a:pt x="1169269" y="607817"/>
                </a:lnTo>
                <a:lnTo>
                  <a:pt x="1169269" y="609670"/>
                </a:lnTo>
                <a:lnTo>
                  <a:pt x="1169269" y="657849"/>
                </a:lnTo>
                <a:lnTo>
                  <a:pt x="1159470" y="659702"/>
                </a:lnTo>
                <a:lnTo>
                  <a:pt x="1149406" y="661290"/>
                </a:lnTo>
                <a:lnTo>
                  <a:pt x="1139872" y="663673"/>
                </a:lnTo>
                <a:lnTo>
                  <a:pt x="1130073" y="665790"/>
                </a:lnTo>
                <a:lnTo>
                  <a:pt x="1120538" y="668438"/>
                </a:lnTo>
                <a:lnTo>
                  <a:pt x="1111004" y="671349"/>
                </a:lnTo>
                <a:lnTo>
                  <a:pt x="1101735" y="674526"/>
                </a:lnTo>
                <a:lnTo>
                  <a:pt x="1092730" y="677967"/>
                </a:lnTo>
                <a:lnTo>
                  <a:pt x="1083990" y="681673"/>
                </a:lnTo>
                <a:lnTo>
                  <a:pt x="1075251" y="685379"/>
                </a:lnTo>
                <a:lnTo>
                  <a:pt x="1067040" y="689615"/>
                </a:lnTo>
                <a:lnTo>
                  <a:pt x="1058566" y="694380"/>
                </a:lnTo>
                <a:lnTo>
                  <a:pt x="1050620" y="699145"/>
                </a:lnTo>
                <a:lnTo>
                  <a:pt x="1043205" y="704174"/>
                </a:lnTo>
                <a:lnTo>
                  <a:pt x="1035789" y="709733"/>
                </a:lnTo>
                <a:lnTo>
                  <a:pt x="1028638" y="715292"/>
                </a:lnTo>
                <a:lnTo>
                  <a:pt x="1023342" y="719793"/>
                </a:lnTo>
                <a:lnTo>
                  <a:pt x="1018310" y="724558"/>
                </a:lnTo>
                <a:lnTo>
                  <a:pt x="1013807" y="729322"/>
                </a:lnTo>
                <a:lnTo>
                  <a:pt x="1009305" y="734352"/>
                </a:lnTo>
                <a:lnTo>
                  <a:pt x="1005068" y="739382"/>
                </a:lnTo>
                <a:lnTo>
                  <a:pt x="1000830" y="744411"/>
                </a:lnTo>
                <a:lnTo>
                  <a:pt x="997387" y="749706"/>
                </a:lnTo>
                <a:lnTo>
                  <a:pt x="993944" y="755265"/>
                </a:lnTo>
                <a:lnTo>
                  <a:pt x="990501" y="760559"/>
                </a:lnTo>
                <a:lnTo>
                  <a:pt x="987323" y="766118"/>
                </a:lnTo>
                <a:lnTo>
                  <a:pt x="984940" y="771677"/>
                </a:lnTo>
                <a:lnTo>
                  <a:pt x="982291" y="777236"/>
                </a:lnTo>
                <a:lnTo>
                  <a:pt x="980172" y="783060"/>
                </a:lnTo>
                <a:lnTo>
                  <a:pt x="978054" y="788884"/>
                </a:lnTo>
                <a:lnTo>
                  <a:pt x="976200" y="794443"/>
                </a:lnTo>
                <a:lnTo>
                  <a:pt x="974876" y="800531"/>
                </a:lnTo>
                <a:lnTo>
                  <a:pt x="973551" y="806355"/>
                </a:lnTo>
                <a:lnTo>
                  <a:pt x="972757" y="812179"/>
                </a:lnTo>
                <a:lnTo>
                  <a:pt x="971962" y="818003"/>
                </a:lnTo>
                <a:lnTo>
                  <a:pt x="971698" y="824356"/>
                </a:lnTo>
                <a:lnTo>
                  <a:pt x="971433" y="830180"/>
                </a:lnTo>
                <a:lnTo>
                  <a:pt x="971698" y="836003"/>
                </a:lnTo>
                <a:lnTo>
                  <a:pt x="971962" y="842092"/>
                </a:lnTo>
                <a:lnTo>
                  <a:pt x="972757" y="847916"/>
                </a:lnTo>
                <a:lnTo>
                  <a:pt x="973551" y="853739"/>
                </a:lnTo>
                <a:lnTo>
                  <a:pt x="974876" y="859563"/>
                </a:lnTo>
                <a:lnTo>
                  <a:pt x="976465" y="865652"/>
                </a:lnTo>
                <a:lnTo>
                  <a:pt x="978054" y="871211"/>
                </a:lnTo>
                <a:lnTo>
                  <a:pt x="980437" y="877035"/>
                </a:lnTo>
                <a:lnTo>
                  <a:pt x="982556" y="882858"/>
                </a:lnTo>
                <a:lnTo>
                  <a:pt x="985204" y="888417"/>
                </a:lnTo>
                <a:lnTo>
                  <a:pt x="988383" y="893976"/>
                </a:lnTo>
                <a:lnTo>
                  <a:pt x="991031" y="899006"/>
                </a:lnTo>
                <a:lnTo>
                  <a:pt x="994209" y="903771"/>
                </a:lnTo>
                <a:lnTo>
                  <a:pt x="997652" y="908536"/>
                </a:lnTo>
                <a:lnTo>
                  <a:pt x="1001095" y="913301"/>
                </a:lnTo>
                <a:lnTo>
                  <a:pt x="1004803" y="917801"/>
                </a:lnTo>
                <a:lnTo>
                  <a:pt x="1008775" y="922301"/>
                </a:lnTo>
                <a:lnTo>
                  <a:pt x="1013013" y="926801"/>
                </a:lnTo>
                <a:lnTo>
                  <a:pt x="1017250" y="931037"/>
                </a:lnTo>
                <a:lnTo>
                  <a:pt x="1021753" y="935272"/>
                </a:lnTo>
                <a:lnTo>
                  <a:pt x="1026520" y="939243"/>
                </a:lnTo>
                <a:lnTo>
                  <a:pt x="1031287" y="942949"/>
                </a:lnTo>
                <a:lnTo>
                  <a:pt x="1036319" y="946390"/>
                </a:lnTo>
                <a:lnTo>
                  <a:pt x="1041616" y="949832"/>
                </a:lnTo>
                <a:lnTo>
                  <a:pt x="1046913" y="953273"/>
                </a:lnTo>
                <a:lnTo>
                  <a:pt x="1052739" y="956450"/>
                </a:lnTo>
                <a:lnTo>
                  <a:pt x="1058301" y="959097"/>
                </a:lnTo>
                <a:lnTo>
                  <a:pt x="1074456" y="966244"/>
                </a:lnTo>
                <a:lnTo>
                  <a:pt x="1100411" y="976833"/>
                </a:lnTo>
                <a:lnTo>
                  <a:pt x="1169269" y="1005158"/>
                </a:lnTo>
                <a:lnTo>
                  <a:pt x="1169269" y="1219843"/>
                </a:lnTo>
                <a:lnTo>
                  <a:pt x="1151260" y="1215872"/>
                </a:lnTo>
                <a:lnTo>
                  <a:pt x="1143050" y="1213755"/>
                </a:lnTo>
                <a:lnTo>
                  <a:pt x="1135370" y="1211372"/>
                </a:lnTo>
                <a:lnTo>
                  <a:pt x="1126365" y="1208725"/>
                </a:lnTo>
                <a:lnTo>
                  <a:pt x="1116831" y="1204754"/>
                </a:lnTo>
                <a:lnTo>
                  <a:pt x="1107032" y="1200254"/>
                </a:lnTo>
                <a:lnTo>
                  <a:pt x="1096968" y="1195489"/>
                </a:lnTo>
                <a:lnTo>
                  <a:pt x="1087698" y="1190460"/>
                </a:lnTo>
                <a:lnTo>
                  <a:pt x="1078693" y="1185165"/>
                </a:lnTo>
                <a:lnTo>
                  <a:pt x="1070483" y="1179341"/>
                </a:lnTo>
                <a:lnTo>
                  <a:pt x="1063068" y="1174047"/>
                </a:lnTo>
                <a:lnTo>
                  <a:pt x="1058566" y="1170870"/>
                </a:lnTo>
                <a:lnTo>
                  <a:pt x="1054593" y="1167164"/>
                </a:lnTo>
                <a:lnTo>
                  <a:pt x="1051297" y="1164340"/>
                </a:lnTo>
                <a:lnTo>
                  <a:pt x="1050885" y="1163723"/>
                </a:lnTo>
                <a:lnTo>
                  <a:pt x="1048502" y="1160811"/>
                </a:lnTo>
                <a:lnTo>
                  <a:pt x="1046118" y="1157899"/>
                </a:lnTo>
                <a:lnTo>
                  <a:pt x="1043734" y="1154723"/>
                </a:lnTo>
                <a:lnTo>
                  <a:pt x="1040821" y="1152076"/>
                </a:lnTo>
                <a:lnTo>
                  <a:pt x="1037643" y="1149958"/>
                </a:lnTo>
                <a:lnTo>
                  <a:pt x="1034465" y="1148370"/>
                </a:lnTo>
                <a:lnTo>
                  <a:pt x="1031022" y="1147046"/>
                </a:lnTo>
                <a:lnTo>
                  <a:pt x="1027314" y="1146252"/>
                </a:lnTo>
                <a:lnTo>
                  <a:pt x="1023342" y="1145987"/>
                </a:lnTo>
                <a:lnTo>
                  <a:pt x="1019899" y="1145987"/>
                </a:lnTo>
                <a:lnTo>
                  <a:pt x="1015926" y="1146252"/>
                </a:lnTo>
                <a:lnTo>
                  <a:pt x="1011953" y="1147046"/>
                </a:lnTo>
                <a:lnTo>
                  <a:pt x="1007981" y="1148370"/>
                </a:lnTo>
                <a:lnTo>
                  <a:pt x="1004008" y="1149693"/>
                </a:lnTo>
                <a:lnTo>
                  <a:pt x="1000036" y="1151281"/>
                </a:lnTo>
                <a:lnTo>
                  <a:pt x="996063" y="1153399"/>
                </a:lnTo>
                <a:lnTo>
                  <a:pt x="992620" y="1155517"/>
                </a:lnTo>
                <a:lnTo>
                  <a:pt x="988912" y="1157899"/>
                </a:lnTo>
                <a:lnTo>
                  <a:pt x="985204" y="1160282"/>
                </a:lnTo>
                <a:lnTo>
                  <a:pt x="981762" y="1163194"/>
                </a:lnTo>
                <a:lnTo>
                  <a:pt x="978848" y="1166370"/>
                </a:lnTo>
                <a:lnTo>
                  <a:pt x="975935" y="1169282"/>
                </a:lnTo>
                <a:lnTo>
                  <a:pt x="973022" y="1172459"/>
                </a:lnTo>
                <a:lnTo>
                  <a:pt x="970903" y="1175900"/>
                </a:lnTo>
                <a:lnTo>
                  <a:pt x="968784" y="1179077"/>
                </a:lnTo>
                <a:lnTo>
                  <a:pt x="966930" y="1182518"/>
                </a:lnTo>
                <a:lnTo>
                  <a:pt x="965871" y="1186224"/>
                </a:lnTo>
                <a:lnTo>
                  <a:pt x="964547" y="1189665"/>
                </a:lnTo>
                <a:lnTo>
                  <a:pt x="964017" y="1192842"/>
                </a:lnTo>
                <a:lnTo>
                  <a:pt x="963752" y="1196548"/>
                </a:lnTo>
                <a:lnTo>
                  <a:pt x="964017" y="1199989"/>
                </a:lnTo>
                <a:lnTo>
                  <a:pt x="965076" y="1203166"/>
                </a:lnTo>
                <a:lnTo>
                  <a:pt x="966401" y="1206343"/>
                </a:lnTo>
                <a:lnTo>
                  <a:pt x="968255" y="1209519"/>
                </a:lnTo>
                <a:lnTo>
                  <a:pt x="971698" y="1214019"/>
                </a:lnTo>
                <a:lnTo>
                  <a:pt x="975405" y="1218520"/>
                </a:lnTo>
                <a:lnTo>
                  <a:pt x="979378" y="1223020"/>
                </a:lnTo>
                <a:lnTo>
                  <a:pt x="983615" y="1227255"/>
                </a:lnTo>
                <a:lnTo>
                  <a:pt x="988118" y="1231491"/>
                </a:lnTo>
                <a:lnTo>
                  <a:pt x="992620" y="1235461"/>
                </a:lnTo>
                <a:lnTo>
                  <a:pt x="997652" y="1239432"/>
                </a:lnTo>
                <a:lnTo>
                  <a:pt x="1002684" y="1242874"/>
                </a:lnTo>
                <a:lnTo>
                  <a:pt x="1007981" y="1246844"/>
                </a:lnTo>
                <a:lnTo>
                  <a:pt x="1013278" y="1250286"/>
                </a:lnTo>
                <a:lnTo>
                  <a:pt x="1018839" y="1253992"/>
                </a:lnTo>
                <a:lnTo>
                  <a:pt x="1024931" y="1257168"/>
                </a:lnTo>
                <a:lnTo>
                  <a:pt x="1030757" y="1260345"/>
                </a:lnTo>
                <a:lnTo>
                  <a:pt x="1037113" y="1263521"/>
                </a:lnTo>
                <a:lnTo>
                  <a:pt x="1049826" y="1269345"/>
                </a:lnTo>
                <a:lnTo>
                  <a:pt x="1063333" y="1274904"/>
                </a:lnTo>
                <a:lnTo>
                  <a:pt x="1077369" y="1279934"/>
                </a:lnTo>
                <a:lnTo>
                  <a:pt x="1091936" y="1284434"/>
                </a:lnTo>
                <a:lnTo>
                  <a:pt x="1106502" y="1288670"/>
                </a:lnTo>
                <a:lnTo>
                  <a:pt x="1122128" y="1292376"/>
                </a:lnTo>
                <a:lnTo>
                  <a:pt x="1137488" y="1295552"/>
                </a:lnTo>
                <a:lnTo>
                  <a:pt x="1153379" y="1298199"/>
                </a:lnTo>
                <a:lnTo>
                  <a:pt x="1169269" y="1300582"/>
                </a:lnTo>
                <a:lnTo>
                  <a:pt x="1169269" y="1347437"/>
                </a:lnTo>
                <a:lnTo>
                  <a:pt x="1169269" y="1349290"/>
                </a:lnTo>
                <a:lnTo>
                  <a:pt x="1169534" y="1350878"/>
                </a:lnTo>
                <a:lnTo>
                  <a:pt x="1170858" y="1354055"/>
                </a:lnTo>
                <a:lnTo>
                  <a:pt x="1172183" y="1356702"/>
                </a:lnTo>
                <a:lnTo>
                  <a:pt x="1174036" y="1359349"/>
                </a:lnTo>
                <a:lnTo>
                  <a:pt x="1176685" y="1361202"/>
                </a:lnTo>
                <a:lnTo>
                  <a:pt x="1179333" y="1363055"/>
                </a:lnTo>
                <a:lnTo>
                  <a:pt x="1182511" y="1363849"/>
                </a:lnTo>
                <a:lnTo>
                  <a:pt x="1184100" y="1364114"/>
                </a:lnTo>
                <a:lnTo>
                  <a:pt x="1185954" y="1364114"/>
                </a:lnTo>
                <a:lnTo>
                  <a:pt x="1249516" y="1364114"/>
                </a:lnTo>
                <a:lnTo>
                  <a:pt x="1251105" y="1364114"/>
                </a:lnTo>
                <a:lnTo>
                  <a:pt x="1252694" y="1363849"/>
                </a:lnTo>
                <a:lnTo>
                  <a:pt x="1255873" y="1363055"/>
                </a:lnTo>
                <a:lnTo>
                  <a:pt x="1258786" y="1361202"/>
                </a:lnTo>
                <a:lnTo>
                  <a:pt x="1261169" y="1359349"/>
                </a:lnTo>
                <a:lnTo>
                  <a:pt x="1263288" y="1356702"/>
                </a:lnTo>
                <a:lnTo>
                  <a:pt x="1264877" y="1354055"/>
                </a:lnTo>
                <a:lnTo>
                  <a:pt x="1265672" y="1350878"/>
                </a:lnTo>
                <a:lnTo>
                  <a:pt x="1265936" y="1349290"/>
                </a:lnTo>
                <a:lnTo>
                  <a:pt x="1265936" y="1347437"/>
                </a:lnTo>
                <a:lnTo>
                  <a:pt x="1265936" y="1304553"/>
                </a:lnTo>
                <a:lnTo>
                  <a:pt x="1278119" y="1303758"/>
                </a:lnTo>
                <a:lnTo>
                  <a:pt x="1290302" y="1302700"/>
                </a:lnTo>
                <a:lnTo>
                  <a:pt x="1301690" y="1301376"/>
                </a:lnTo>
                <a:lnTo>
                  <a:pt x="1313343" y="1299788"/>
                </a:lnTo>
                <a:lnTo>
                  <a:pt x="1324466" y="1297935"/>
                </a:lnTo>
                <a:lnTo>
                  <a:pt x="1335855" y="1295817"/>
                </a:lnTo>
                <a:lnTo>
                  <a:pt x="1346448" y="1293170"/>
                </a:lnTo>
                <a:lnTo>
                  <a:pt x="1356777" y="1290523"/>
                </a:lnTo>
                <a:lnTo>
                  <a:pt x="1366841" y="1287611"/>
                </a:lnTo>
                <a:lnTo>
                  <a:pt x="1376905" y="1284169"/>
                </a:lnTo>
                <a:lnTo>
                  <a:pt x="1386175" y="1280728"/>
                </a:lnTo>
                <a:lnTo>
                  <a:pt x="1395179" y="1276757"/>
                </a:lnTo>
                <a:lnTo>
                  <a:pt x="1403389" y="1272522"/>
                </a:lnTo>
                <a:lnTo>
                  <a:pt x="1411599" y="1268022"/>
                </a:lnTo>
                <a:lnTo>
                  <a:pt x="1419280" y="1263257"/>
                </a:lnTo>
                <a:lnTo>
                  <a:pt x="1426166" y="1258227"/>
                </a:lnTo>
                <a:lnTo>
                  <a:pt x="1431727" y="1253992"/>
                </a:lnTo>
                <a:lnTo>
                  <a:pt x="1436494" y="1249491"/>
                </a:lnTo>
                <a:lnTo>
                  <a:pt x="1441526" y="1244991"/>
                </a:lnTo>
                <a:lnTo>
                  <a:pt x="1446029" y="1240491"/>
                </a:lnTo>
                <a:lnTo>
                  <a:pt x="1450531" y="1235726"/>
                </a:lnTo>
                <a:lnTo>
                  <a:pt x="1454769" y="1230961"/>
                </a:lnTo>
                <a:lnTo>
                  <a:pt x="1458476" y="1226196"/>
                </a:lnTo>
                <a:lnTo>
                  <a:pt x="1462184" y="1221167"/>
                </a:lnTo>
                <a:lnTo>
                  <a:pt x="1465892" y="1215872"/>
                </a:lnTo>
                <a:lnTo>
                  <a:pt x="1469335" y="1210578"/>
                </a:lnTo>
                <a:lnTo>
                  <a:pt x="1472248" y="1205284"/>
                </a:lnTo>
                <a:lnTo>
                  <a:pt x="1475161" y="1199989"/>
                </a:lnTo>
                <a:lnTo>
                  <a:pt x="1478075" y="1194695"/>
                </a:lnTo>
                <a:lnTo>
                  <a:pt x="1480458" y="1189136"/>
                </a:lnTo>
                <a:lnTo>
                  <a:pt x="1482842" y="1183312"/>
                </a:lnTo>
                <a:lnTo>
                  <a:pt x="1484696" y="1177753"/>
                </a:lnTo>
                <a:lnTo>
                  <a:pt x="1486550" y="1172194"/>
                </a:lnTo>
                <a:lnTo>
                  <a:pt x="1487874" y="1166370"/>
                </a:lnTo>
                <a:lnTo>
                  <a:pt x="1489198" y="1160547"/>
                </a:lnTo>
                <a:lnTo>
                  <a:pt x="1489992" y="1154723"/>
                </a:lnTo>
                <a:lnTo>
                  <a:pt x="1490787" y="1148899"/>
                </a:lnTo>
                <a:lnTo>
                  <a:pt x="1491581" y="1142810"/>
                </a:lnTo>
                <a:lnTo>
                  <a:pt x="1491846" y="1136987"/>
                </a:lnTo>
                <a:lnTo>
                  <a:pt x="1491846" y="1131163"/>
                </a:lnTo>
                <a:lnTo>
                  <a:pt x="1491581" y="1125339"/>
                </a:lnTo>
                <a:lnTo>
                  <a:pt x="1491317" y="1119251"/>
                </a:lnTo>
                <a:lnTo>
                  <a:pt x="1490257" y="1113427"/>
                </a:lnTo>
                <a:lnTo>
                  <a:pt x="1489198" y="1107603"/>
                </a:lnTo>
                <a:lnTo>
                  <a:pt x="1488139" y="1101515"/>
                </a:lnTo>
                <a:lnTo>
                  <a:pt x="1486550" y="1095426"/>
                </a:lnTo>
                <a:lnTo>
                  <a:pt x="1484431" y="1089867"/>
                </a:lnTo>
                <a:lnTo>
                  <a:pt x="1482577" y="1084043"/>
                </a:lnTo>
                <a:lnTo>
                  <a:pt x="1479664" y="1077690"/>
                </a:lnTo>
                <a:lnTo>
                  <a:pt x="1476486" y="1071866"/>
                </a:lnTo>
                <a:lnTo>
                  <a:pt x="1473307" y="1066043"/>
                </a:lnTo>
                <a:lnTo>
                  <a:pt x="1469070" y="1060219"/>
                </a:lnTo>
                <a:lnTo>
                  <a:pt x="1464832" y="1054924"/>
                </a:lnTo>
                <a:lnTo>
                  <a:pt x="1459801" y="1049630"/>
                </a:lnTo>
                <a:lnTo>
                  <a:pt x="1454769" y="1044336"/>
                </a:lnTo>
                <a:lnTo>
                  <a:pt x="1448942" y="1039306"/>
                </a:lnTo>
                <a:lnTo>
                  <a:pt x="1443115" y="1034541"/>
                </a:lnTo>
                <a:lnTo>
                  <a:pt x="1437024" y="1029776"/>
                </a:lnTo>
                <a:lnTo>
                  <a:pt x="1430403" y="1025011"/>
                </a:lnTo>
                <a:lnTo>
                  <a:pt x="1423782" y="1020511"/>
                </a:lnTo>
                <a:lnTo>
                  <a:pt x="1416631" y="1016011"/>
                </a:lnTo>
                <a:lnTo>
                  <a:pt x="1409481" y="1011776"/>
                </a:lnTo>
                <a:lnTo>
                  <a:pt x="1402065" y="1007540"/>
                </a:lnTo>
                <a:lnTo>
                  <a:pt x="1394385" y="1003569"/>
                </a:lnTo>
                <a:lnTo>
                  <a:pt x="1378759" y="995628"/>
                </a:lnTo>
                <a:lnTo>
                  <a:pt x="1362604" y="988216"/>
                </a:lnTo>
                <a:lnTo>
                  <a:pt x="1346183" y="981333"/>
                </a:lnTo>
                <a:lnTo>
                  <a:pt x="1329498" y="974715"/>
                </a:lnTo>
                <a:lnTo>
                  <a:pt x="1313343" y="968362"/>
                </a:lnTo>
                <a:lnTo>
                  <a:pt x="1296923" y="962273"/>
                </a:lnTo>
                <a:lnTo>
                  <a:pt x="1265936" y="951420"/>
                </a:lnTo>
                <a:lnTo>
                  <a:pt x="1265936" y="735411"/>
                </a:lnTo>
                <a:lnTo>
                  <a:pt x="1278914" y="738588"/>
                </a:lnTo>
                <a:lnTo>
                  <a:pt x="1291361" y="742029"/>
                </a:lnTo>
                <a:lnTo>
                  <a:pt x="1295864" y="743352"/>
                </a:lnTo>
                <a:lnTo>
                  <a:pt x="1300366" y="744941"/>
                </a:lnTo>
                <a:lnTo>
                  <a:pt x="1310165" y="749176"/>
                </a:lnTo>
                <a:lnTo>
                  <a:pt x="1319964" y="754206"/>
                </a:lnTo>
                <a:lnTo>
                  <a:pt x="1329763" y="759765"/>
                </a:lnTo>
                <a:lnTo>
                  <a:pt x="1339562" y="765589"/>
                </a:lnTo>
                <a:lnTo>
                  <a:pt x="1348567" y="771412"/>
                </a:lnTo>
                <a:lnTo>
                  <a:pt x="1357042" y="777236"/>
                </a:lnTo>
                <a:lnTo>
                  <a:pt x="1364458" y="782795"/>
                </a:lnTo>
                <a:lnTo>
                  <a:pt x="1368960" y="786237"/>
                </a:lnTo>
                <a:lnTo>
                  <a:pt x="1373197" y="789943"/>
                </a:lnTo>
                <a:lnTo>
                  <a:pt x="1376375" y="792855"/>
                </a:lnTo>
                <a:lnTo>
                  <a:pt x="1376111" y="792590"/>
                </a:lnTo>
                <a:lnTo>
                  <a:pt x="1376905" y="793384"/>
                </a:lnTo>
                <a:lnTo>
                  <a:pt x="1379024" y="796296"/>
                </a:lnTo>
                <a:lnTo>
                  <a:pt x="1381407" y="798943"/>
                </a:lnTo>
                <a:lnTo>
                  <a:pt x="1384056" y="802384"/>
                </a:lnTo>
                <a:lnTo>
                  <a:pt x="1386969" y="805032"/>
                </a:lnTo>
                <a:lnTo>
                  <a:pt x="1389882" y="807149"/>
                </a:lnTo>
                <a:lnTo>
                  <a:pt x="1393060" y="808738"/>
                </a:lnTo>
                <a:lnTo>
                  <a:pt x="1396768" y="810061"/>
                </a:lnTo>
                <a:lnTo>
                  <a:pt x="1400476" y="810855"/>
                </a:lnTo>
                <a:lnTo>
                  <a:pt x="1404184" y="811120"/>
                </a:lnTo>
                <a:lnTo>
                  <a:pt x="1407892" y="811120"/>
                </a:lnTo>
                <a:lnTo>
                  <a:pt x="1411599" y="810591"/>
                </a:lnTo>
                <a:lnTo>
                  <a:pt x="1415837" y="810061"/>
                </a:lnTo>
                <a:lnTo>
                  <a:pt x="1419809" y="808738"/>
                </a:lnTo>
                <a:lnTo>
                  <a:pt x="1423782" y="807414"/>
                </a:lnTo>
                <a:lnTo>
                  <a:pt x="1427755" y="805826"/>
                </a:lnTo>
                <a:lnTo>
                  <a:pt x="1431198" y="803708"/>
                </a:lnTo>
                <a:lnTo>
                  <a:pt x="1435170" y="801590"/>
                </a:lnTo>
                <a:lnTo>
                  <a:pt x="1438878" y="798943"/>
                </a:lnTo>
                <a:lnTo>
                  <a:pt x="1442321" y="796561"/>
                </a:lnTo>
                <a:lnTo>
                  <a:pt x="1445764" y="793649"/>
                </a:lnTo>
                <a:lnTo>
                  <a:pt x="1448677" y="790737"/>
                </a:lnTo>
                <a:lnTo>
                  <a:pt x="1451855" y="787825"/>
                </a:lnTo>
                <a:lnTo>
                  <a:pt x="1454504" y="784384"/>
                </a:lnTo>
                <a:lnTo>
                  <a:pt x="1456622" y="780942"/>
                </a:lnTo>
                <a:lnTo>
                  <a:pt x="1458741" y="777766"/>
                </a:lnTo>
                <a:lnTo>
                  <a:pt x="1460595" y="774324"/>
                </a:lnTo>
                <a:lnTo>
                  <a:pt x="1461919" y="770883"/>
                </a:lnTo>
                <a:lnTo>
                  <a:pt x="1462714" y="767442"/>
                </a:lnTo>
                <a:lnTo>
                  <a:pt x="1463773" y="764000"/>
                </a:lnTo>
                <a:lnTo>
                  <a:pt x="1463773" y="760559"/>
                </a:lnTo>
                <a:lnTo>
                  <a:pt x="1463243" y="757118"/>
                </a:lnTo>
                <a:lnTo>
                  <a:pt x="1462449" y="753676"/>
                </a:lnTo>
                <a:lnTo>
                  <a:pt x="1461125" y="750765"/>
                </a:lnTo>
                <a:lnTo>
                  <a:pt x="1459536" y="747588"/>
                </a:lnTo>
                <a:lnTo>
                  <a:pt x="1456622" y="743882"/>
                </a:lnTo>
                <a:lnTo>
                  <a:pt x="1453709" y="740441"/>
                </a:lnTo>
                <a:lnTo>
                  <a:pt x="1447618" y="733558"/>
                </a:lnTo>
                <a:lnTo>
                  <a:pt x="1440467" y="726675"/>
                </a:lnTo>
                <a:lnTo>
                  <a:pt x="1432787" y="720322"/>
                </a:lnTo>
                <a:lnTo>
                  <a:pt x="1424577" y="713969"/>
                </a:lnTo>
                <a:lnTo>
                  <a:pt x="1415837" y="707616"/>
                </a:lnTo>
                <a:lnTo>
                  <a:pt x="1406567" y="701792"/>
                </a:lnTo>
                <a:lnTo>
                  <a:pt x="1397033" y="696233"/>
                </a:lnTo>
                <a:lnTo>
                  <a:pt x="1387234" y="691203"/>
                </a:lnTo>
                <a:lnTo>
                  <a:pt x="1377435" y="685909"/>
                </a:lnTo>
                <a:lnTo>
                  <a:pt x="1367106" y="681144"/>
                </a:lnTo>
                <a:lnTo>
                  <a:pt x="1357042" y="677173"/>
                </a:lnTo>
                <a:lnTo>
                  <a:pt x="1346978" y="673467"/>
                </a:lnTo>
                <a:lnTo>
                  <a:pt x="1336914" y="669761"/>
                </a:lnTo>
                <a:lnTo>
                  <a:pt x="1327380" y="666849"/>
                </a:lnTo>
                <a:lnTo>
                  <a:pt x="1317845" y="664467"/>
                </a:lnTo>
                <a:lnTo>
                  <a:pt x="1305133" y="661555"/>
                </a:lnTo>
                <a:lnTo>
                  <a:pt x="1292421" y="659437"/>
                </a:lnTo>
                <a:lnTo>
                  <a:pt x="1279179" y="657584"/>
                </a:lnTo>
                <a:lnTo>
                  <a:pt x="1265936" y="656261"/>
                </a:lnTo>
                <a:lnTo>
                  <a:pt x="1265936" y="609670"/>
                </a:lnTo>
                <a:lnTo>
                  <a:pt x="1265936" y="607817"/>
                </a:lnTo>
                <a:lnTo>
                  <a:pt x="1265672" y="606229"/>
                </a:lnTo>
                <a:lnTo>
                  <a:pt x="1264877" y="603052"/>
                </a:lnTo>
                <a:lnTo>
                  <a:pt x="1263288" y="600405"/>
                </a:lnTo>
                <a:lnTo>
                  <a:pt x="1261169" y="597758"/>
                </a:lnTo>
                <a:lnTo>
                  <a:pt x="1258786" y="595905"/>
                </a:lnTo>
                <a:lnTo>
                  <a:pt x="1255873" y="594052"/>
                </a:lnTo>
                <a:lnTo>
                  <a:pt x="1252694" y="593258"/>
                </a:lnTo>
                <a:lnTo>
                  <a:pt x="1251105" y="592993"/>
                </a:lnTo>
                <a:lnTo>
                  <a:pt x="1249516" y="592728"/>
                </a:lnTo>
                <a:lnTo>
                  <a:pt x="1185954" y="592728"/>
                </a:lnTo>
                <a:close/>
                <a:moveTo>
                  <a:pt x="994739" y="469900"/>
                </a:moveTo>
                <a:lnTo>
                  <a:pt x="1212438" y="469900"/>
                </a:lnTo>
                <a:lnTo>
                  <a:pt x="1243160" y="469900"/>
                </a:lnTo>
                <a:lnTo>
                  <a:pt x="1460860" y="469900"/>
                </a:lnTo>
                <a:lnTo>
                  <a:pt x="1464568" y="475988"/>
                </a:lnTo>
                <a:lnTo>
                  <a:pt x="1468540" y="482341"/>
                </a:lnTo>
                <a:lnTo>
                  <a:pt x="1472513" y="488430"/>
                </a:lnTo>
                <a:lnTo>
                  <a:pt x="1477545" y="494783"/>
                </a:lnTo>
                <a:lnTo>
                  <a:pt x="1482842" y="501136"/>
                </a:lnTo>
                <a:lnTo>
                  <a:pt x="1488139" y="507490"/>
                </a:lnTo>
                <a:lnTo>
                  <a:pt x="1493965" y="514107"/>
                </a:lnTo>
                <a:lnTo>
                  <a:pt x="1500321" y="520725"/>
                </a:lnTo>
                <a:lnTo>
                  <a:pt x="1513563" y="534226"/>
                </a:lnTo>
                <a:lnTo>
                  <a:pt x="1528394" y="547991"/>
                </a:lnTo>
                <a:lnTo>
                  <a:pt x="1544020" y="562021"/>
                </a:lnTo>
                <a:lnTo>
                  <a:pt x="1560705" y="576845"/>
                </a:lnTo>
                <a:lnTo>
                  <a:pt x="1595929" y="607553"/>
                </a:lnTo>
                <a:lnTo>
                  <a:pt x="1614733" y="623700"/>
                </a:lnTo>
                <a:lnTo>
                  <a:pt x="1633801" y="640113"/>
                </a:lnTo>
                <a:lnTo>
                  <a:pt x="1652870" y="657584"/>
                </a:lnTo>
                <a:lnTo>
                  <a:pt x="1672468" y="675585"/>
                </a:lnTo>
                <a:lnTo>
                  <a:pt x="1691802" y="694115"/>
                </a:lnTo>
                <a:lnTo>
                  <a:pt x="1711400" y="713704"/>
                </a:lnTo>
                <a:lnTo>
                  <a:pt x="1720934" y="723499"/>
                </a:lnTo>
                <a:lnTo>
                  <a:pt x="1730469" y="733558"/>
                </a:lnTo>
                <a:lnTo>
                  <a:pt x="1740003" y="743882"/>
                </a:lnTo>
                <a:lnTo>
                  <a:pt x="1749272" y="754206"/>
                </a:lnTo>
                <a:lnTo>
                  <a:pt x="1758542" y="765059"/>
                </a:lnTo>
                <a:lnTo>
                  <a:pt x="1767811" y="775913"/>
                </a:lnTo>
                <a:lnTo>
                  <a:pt x="1776816" y="787295"/>
                </a:lnTo>
                <a:lnTo>
                  <a:pt x="1785556" y="798414"/>
                </a:lnTo>
                <a:lnTo>
                  <a:pt x="1794295" y="810061"/>
                </a:lnTo>
                <a:lnTo>
                  <a:pt x="1802770" y="821709"/>
                </a:lnTo>
                <a:lnTo>
                  <a:pt x="1810716" y="833886"/>
                </a:lnTo>
                <a:lnTo>
                  <a:pt x="1818926" y="845798"/>
                </a:lnTo>
                <a:lnTo>
                  <a:pt x="1826606" y="858504"/>
                </a:lnTo>
                <a:lnTo>
                  <a:pt x="1834286" y="871211"/>
                </a:lnTo>
                <a:lnTo>
                  <a:pt x="1841437" y="884182"/>
                </a:lnTo>
                <a:lnTo>
                  <a:pt x="1848323" y="897418"/>
                </a:lnTo>
                <a:lnTo>
                  <a:pt x="1854944" y="910918"/>
                </a:lnTo>
                <a:lnTo>
                  <a:pt x="1861035" y="924684"/>
                </a:lnTo>
                <a:lnTo>
                  <a:pt x="1867127" y="938714"/>
                </a:lnTo>
                <a:lnTo>
                  <a:pt x="1872688" y="953008"/>
                </a:lnTo>
                <a:lnTo>
                  <a:pt x="1877985" y="967303"/>
                </a:lnTo>
                <a:lnTo>
                  <a:pt x="1882752" y="982127"/>
                </a:lnTo>
                <a:lnTo>
                  <a:pt x="1887255" y="997481"/>
                </a:lnTo>
                <a:lnTo>
                  <a:pt x="1891227" y="1012834"/>
                </a:lnTo>
                <a:lnTo>
                  <a:pt x="1894935" y="1028188"/>
                </a:lnTo>
                <a:lnTo>
                  <a:pt x="1897848" y="1044336"/>
                </a:lnTo>
                <a:lnTo>
                  <a:pt x="1900762" y="1060483"/>
                </a:lnTo>
                <a:lnTo>
                  <a:pt x="1903145" y="1077161"/>
                </a:lnTo>
                <a:lnTo>
                  <a:pt x="1904734" y="1094103"/>
                </a:lnTo>
                <a:lnTo>
                  <a:pt x="1905794" y="1111309"/>
                </a:lnTo>
                <a:lnTo>
                  <a:pt x="1906588" y="1128516"/>
                </a:lnTo>
                <a:lnTo>
                  <a:pt x="1906588" y="1146517"/>
                </a:lnTo>
                <a:lnTo>
                  <a:pt x="1906323" y="1161076"/>
                </a:lnTo>
                <a:lnTo>
                  <a:pt x="1905529" y="1175635"/>
                </a:lnTo>
                <a:lnTo>
                  <a:pt x="1904469" y="1189665"/>
                </a:lnTo>
                <a:lnTo>
                  <a:pt x="1903145" y="1203166"/>
                </a:lnTo>
                <a:lnTo>
                  <a:pt x="1901027" y="1216667"/>
                </a:lnTo>
                <a:lnTo>
                  <a:pt x="1898908" y="1229108"/>
                </a:lnTo>
                <a:lnTo>
                  <a:pt x="1896259" y="1241815"/>
                </a:lnTo>
                <a:lnTo>
                  <a:pt x="1893081" y="1253992"/>
                </a:lnTo>
                <a:lnTo>
                  <a:pt x="1889903" y="1265639"/>
                </a:lnTo>
                <a:lnTo>
                  <a:pt x="1886195" y="1277287"/>
                </a:lnTo>
                <a:lnTo>
                  <a:pt x="1881958" y="1288140"/>
                </a:lnTo>
                <a:lnTo>
                  <a:pt x="1877720" y="1299258"/>
                </a:lnTo>
                <a:lnTo>
                  <a:pt x="1872953" y="1309582"/>
                </a:lnTo>
                <a:lnTo>
                  <a:pt x="1867656" y="1319641"/>
                </a:lnTo>
                <a:lnTo>
                  <a:pt x="1862360" y="1329436"/>
                </a:lnTo>
                <a:lnTo>
                  <a:pt x="1856268" y="1338966"/>
                </a:lnTo>
                <a:lnTo>
                  <a:pt x="1850177" y="1347966"/>
                </a:lnTo>
                <a:lnTo>
                  <a:pt x="1843556" y="1356967"/>
                </a:lnTo>
                <a:lnTo>
                  <a:pt x="1836670" y="1365437"/>
                </a:lnTo>
                <a:lnTo>
                  <a:pt x="1829254" y="1373908"/>
                </a:lnTo>
                <a:lnTo>
                  <a:pt x="1821839" y="1381850"/>
                </a:lnTo>
                <a:lnTo>
                  <a:pt x="1813894" y="1389262"/>
                </a:lnTo>
                <a:lnTo>
                  <a:pt x="1805684" y="1396939"/>
                </a:lnTo>
                <a:lnTo>
                  <a:pt x="1797209" y="1404086"/>
                </a:lnTo>
                <a:lnTo>
                  <a:pt x="1788204" y="1410969"/>
                </a:lnTo>
                <a:lnTo>
                  <a:pt x="1779464" y="1417587"/>
                </a:lnTo>
                <a:lnTo>
                  <a:pt x="1769665" y="1423675"/>
                </a:lnTo>
                <a:lnTo>
                  <a:pt x="1759866" y="1429764"/>
                </a:lnTo>
                <a:lnTo>
                  <a:pt x="1749802" y="1435588"/>
                </a:lnTo>
                <a:lnTo>
                  <a:pt x="1739473" y="1441411"/>
                </a:lnTo>
                <a:lnTo>
                  <a:pt x="1728615" y="1446706"/>
                </a:lnTo>
                <a:lnTo>
                  <a:pt x="1717756" y="1451735"/>
                </a:lnTo>
                <a:lnTo>
                  <a:pt x="1706633" y="1456500"/>
                </a:lnTo>
                <a:lnTo>
                  <a:pt x="1694980" y="1461000"/>
                </a:lnTo>
                <a:lnTo>
                  <a:pt x="1683327" y="1465501"/>
                </a:lnTo>
                <a:lnTo>
                  <a:pt x="1671144" y="1469736"/>
                </a:lnTo>
                <a:lnTo>
                  <a:pt x="1658432" y="1473707"/>
                </a:lnTo>
                <a:lnTo>
                  <a:pt x="1645719" y="1477413"/>
                </a:lnTo>
                <a:lnTo>
                  <a:pt x="1633007" y="1480854"/>
                </a:lnTo>
                <a:lnTo>
                  <a:pt x="1619765" y="1484295"/>
                </a:lnTo>
                <a:lnTo>
                  <a:pt x="1606258" y="1487472"/>
                </a:lnTo>
                <a:lnTo>
                  <a:pt x="1592486" y="1490384"/>
                </a:lnTo>
                <a:lnTo>
                  <a:pt x="1578450" y="1493296"/>
                </a:lnTo>
                <a:lnTo>
                  <a:pt x="1563883" y="1495943"/>
                </a:lnTo>
                <a:lnTo>
                  <a:pt x="1549582" y="1498325"/>
                </a:lnTo>
                <a:lnTo>
                  <a:pt x="1534751" y="1500708"/>
                </a:lnTo>
                <a:lnTo>
                  <a:pt x="1519655" y="1502561"/>
                </a:lnTo>
                <a:lnTo>
                  <a:pt x="1504294" y="1504679"/>
                </a:lnTo>
                <a:lnTo>
                  <a:pt x="1488933" y="1506267"/>
                </a:lnTo>
                <a:lnTo>
                  <a:pt x="1473307" y="1507855"/>
                </a:lnTo>
                <a:lnTo>
                  <a:pt x="1440997" y="1510767"/>
                </a:lnTo>
                <a:lnTo>
                  <a:pt x="1407627" y="1512885"/>
                </a:lnTo>
                <a:lnTo>
                  <a:pt x="1373727" y="1515003"/>
                </a:lnTo>
                <a:lnTo>
                  <a:pt x="1338768" y="1516061"/>
                </a:lnTo>
                <a:lnTo>
                  <a:pt x="1302749" y="1517120"/>
                </a:lnTo>
                <a:lnTo>
                  <a:pt x="1266201" y="1517385"/>
                </a:lnTo>
                <a:lnTo>
                  <a:pt x="1228859" y="1517650"/>
                </a:lnTo>
                <a:lnTo>
                  <a:pt x="1227799" y="1517650"/>
                </a:lnTo>
                <a:lnTo>
                  <a:pt x="1226740" y="1517650"/>
                </a:lnTo>
                <a:lnTo>
                  <a:pt x="1189662" y="1517385"/>
                </a:lnTo>
                <a:lnTo>
                  <a:pt x="1152849" y="1517120"/>
                </a:lnTo>
                <a:lnTo>
                  <a:pt x="1117096" y="1516061"/>
                </a:lnTo>
                <a:lnTo>
                  <a:pt x="1082136" y="1515003"/>
                </a:lnTo>
                <a:lnTo>
                  <a:pt x="1048237" y="1512885"/>
                </a:lnTo>
                <a:lnTo>
                  <a:pt x="1014867" y="1510767"/>
                </a:lnTo>
                <a:lnTo>
                  <a:pt x="982556" y="1507855"/>
                </a:lnTo>
                <a:lnTo>
                  <a:pt x="966930" y="1506267"/>
                </a:lnTo>
                <a:lnTo>
                  <a:pt x="951570" y="1504679"/>
                </a:lnTo>
                <a:lnTo>
                  <a:pt x="935944" y="1502561"/>
                </a:lnTo>
                <a:lnTo>
                  <a:pt x="921113" y="1500708"/>
                </a:lnTo>
                <a:lnTo>
                  <a:pt x="906282" y="1498325"/>
                </a:lnTo>
                <a:lnTo>
                  <a:pt x="891451" y="1495943"/>
                </a:lnTo>
                <a:lnTo>
                  <a:pt x="877149" y="1493296"/>
                </a:lnTo>
                <a:lnTo>
                  <a:pt x="863377" y="1490384"/>
                </a:lnTo>
                <a:lnTo>
                  <a:pt x="849606" y="1487472"/>
                </a:lnTo>
                <a:lnTo>
                  <a:pt x="836099" y="1484295"/>
                </a:lnTo>
                <a:lnTo>
                  <a:pt x="822592" y="1480854"/>
                </a:lnTo>
                <a:lnTo>
                  <a:pt x="809879" y="1477413"/>
                </a:lnTo>
                <a:lnTo>
                  <a:pt x="797167" y="1473707"/>
                </a:lnTo>
                <a:lnTo>
                  <a:pt x="784719" y="1469736"/>
                </a:lnTo>
                <a:lnTo>
                  <a:pt x="772537" y="1465501"/>
                </a:lnTo>
                <a:lnTo>
                  <a:pt x="760884" y="1461000"/>
                </a:lnTo>
                <a:lnTo>
                  <a:pt x="749231" y="1456500"/>
                </a:lnTo>
                <a:lnTo>
                  <a:pt x="737842" y="1451735"/>
                </a:lnTo>
                <a:lnTo>
                  <a:pt x="726719" y="1446706"/>
                </a:lnTo>
                <a:lnTo>
                  <a:pt x="716125" y="1441411"/>
                </a:lnTo>
                <a:lnTo>
                  <a:pt x="705797" y="1435588"/>
                </a:lnTo>
                <a:lnTo>
                  <a:pt x="695733" y="1429764"/>
                </a:lnTo>
                <a:lnTo>
                  <a:pt x="686198" y="1423675"/>
                </a:lnTo>
                <a:lnTo>
                  <a:pt x="676399" y="1417587"/>
                </a:lnTo>
                <a:lnTo>
                  <a:pt x="667130" y="1410969"/>
                </a:lnTo>
                <a:lnTo>
                  <a:pt x="658655" y="1404086"/>
                </a:lnTo>
                <a:lnTo>
                  <a:pt x="650180" y="1396939"/>
                </a:lnTo>
                <a:lnTo>
                  <a:pt x="641705" y="1389262"/>
                </a:lnTo>
                <a:lnTo>
                  <a:pt x="633760" y="1381850"/>
                </a:lnTo>
                <a:lnTo>
                  <a:pt x="626609" y="1373908"/>
                </a:lnTo>
                <a:lnTo>
                  <a:pt x="619193" y="1365437"/>
                </a:lnTo>
                <a:lnTo>
                  <a:pt x="612043" y="1356967"/>
                </a:lnTo>
                <a:lnTo>
                  <a:pt x="605687" y="1347966"/>
                </a:lnTo>
                <a:lnTo>
                  <a:pt x="599595" y="1338966"/>
                </a:lnTo>
                <a:lnTo>
                  <a:pt x="593504" y="1329436"/>
                </a:lnTo>
                <a:lnTo>
                  <a:pt x="588207" y="1319641"/>
                </a:lnTo>
                <a:lnTo>
                  <a:pt x="582910" y="1309582"/>
                </a:lnTo>
                <a:lnTo>
                  <a:pt x="578143" y="1299258"/>
                </a:lnTo>
                <a:lnTo>
                  <a:pt x="573641" y="1288140"/>
                </a:lnTo>
                <a:lnTo>
                  <a:pt x="569668" y="1277287"/>
                </a:lnTo>
                <a:lnTo>
                  <a:pt x="565695" y="1265639"/>
                </a:lnTo>
                <a:lnTo>
                  <a:pt x="562517" y="1253992"/>
                </a:lnTo>
                <a:lnTo>
                  <a:pt x="559604" y="1241815"/>
                </a:lnTo>
                <a:lnTo>
                  <a:pt x="556691" y="1229108"/>
                </a:lnTo>
                <a:lnTo>
                  <a:pt x="554572" y="1216667"/>
                </a:lnTo>
                <a:lnTo>
                  <a:pt x="552718" y="1203166"/>
                </a:lnTo>
                <a:lnTo>
                  <a:pt x="551129" y="1189665"/>
                </a:lnTo>
                <a:lnTo>
                  <a:pt x="550070" y="1175635"/>
                </a:lnTo>
                <a:lnTo>
                  <a:pt x="549540" y="1161076"/>
                </a:lnTo>
                <a:lnTo>
                  <a:pt x="549275" y="1146517"/>
                </a:lnTo>
                <a:lnTo>
                  <a:pt x="549275" y="1128516"/>
                </a:lnTo>
                <a:lnTo>
                  <a:pt x="549805" y="1111309"/>
                </a:lnTo>
                <a:lnTo>
                  <a:pt x="551129" y="1094103"/>
                </a:lnTo>
                <a:lnTo>
                  <a:pt x="552718" y="1077161"/>
                </a:lnTo>
                <a:lnTo>
                  <a:pt x="555102" y="1060483"/>
                </a:lnTo>
                <a:lnTo>
                  <a:pt x="557485" y="1044336"/>
                </a:lnTo>
                <a:lnTo>
                  <a:pt x="560663" y="1028188"/>
                </a:lnTo>
                <a:lnTo>
                  <a:pt x="564371" y="1012834"/>
                </a:lnTo>
                <a:lnTo>
                  <a:pt x="568344" y="997481"/>
                </a:lnTo>
                <a:lnTo>
                  <a:pt x="572846" y="982127"/>
                </a:lnTo>
                <a:lnTo>
                  <a:pt x="577878" y="967303"/>
                </a:lnTo>
                <a:lnTo>
                  <a:pt x="582910" y="953008"/>
                </a:lnTo>
                <a:lnTo>
                  <a:pt x="588472" y="938714"/>
                </a:lnTo>
                <a:lnTo>
                  <a:pt x="594563" y="924684"/>
                </a:lnTo>
                <a:lnTo>
                  <a:pt x="600919" y="910918"/>
                </a:lnTo>
                <a:lnTo>
                  <a:pt x="607276" y="897418"/>
                </a:lnTo>
                <a:lnTo>
                  <a:pt x="614426" y="884182"/>
                </a:lnTo>
                <a:lnTo>
                  <a:pt x="621577" y="871211"/>
                </a:lnTo>
                <a:lnTo>
                  <a:pt x="628993" y="858504"/>
                </a:lnTo>
                <a:lnTo>
                  <a:pt x="636938" y="845798"/>
                </a:lnTo>
                <a:lnTo>
                  <a:pt x="644883" y="833886"/>
                </a:lnTo>
                <a:lnTo>
                  <a:pt x="653093" y="821709"/>
                </a:lnTo>
                <a:lnTo>
                  <a:pt x="661568" y="810061"/>
                </a:lnTo>
                <a:lnTo>
                  <a:pt x="670043" y="798414"/>
                </a:lnTo>
                <a:lnTo>
                  <a:pt x="679048" y="787295"/>
                </a:lnTo>
                <a:lnTo>
                  <a:pt x="688052" y="775913"/>
                </a:lnTo>
                <a:lnTo>
                  <a:pt x="697057" y="765059"/>
                </a:lnTo>
                <a:lnTo>
                  <a:pt x="706326" y="754206"/>
                </a:lnTo>
                <a:lnTo>
                  <a:pt x="715596" y="743882"/>
                </a:lnTo>
                <a:lnTo>
                  <a:pt x="725130" y="733558"/>
                </a:lnTo>
                <a:lnTo>
                  <a:pt x="734664" y="723499"/>
                </a:lnTo>
                <a:lnTo>
                  <a:pt x="744463" y="713704"/>
                </a:lnTo>
                <a:lnTo>
                  <a:pt x="764062" y="694115"/>
                </a:lnTo>
                <a:lnTo>
                  <a:pt x="783395" y="675585"/>
                </a:lnTo>
                <a:lnTo>
                  <a:pt x="802729" y="657584"/>
                </a:lnTo>
                <a:lnTo>
                  <a:pt x="822062" y="640113"/>
                </a:lnTo>
                <a:lnTo>
                  <a:pt x="841131" y="623700"/>
                </a:lnTo>
                <a:lnTo>
                  <a:pt x="859934" y="607553"/>
                </a:lnTo>
                <a:lnTo>
                  <a:pt x="895158" y="576845"/>
                </a:lnTo>
                <a:lnTo>
                  <a:pt x="911843" y="562021"/>
                </a:lnTo>
                <a:lnTo>
                  <a:pt x="927204" y="547991"/>
                </a:lnTo>
                <a:lnTo>
                  <a:pt x="941770" y="534226"/>
                </a:lnTo>
                <a:lnTo>
                  <a:pt x="955277" y="520725"/>
                </a:lnTo>
                <a:lnTo>
                  <a:pt x="961634" y="514107"/>
                </a:lnTo>
                <a:lnTo>
                  <a:pt x="967460" y="507490"/>
                </a:lnTo>
                <a:lnTo>
                  <a:pt x="973022" y="501136"/>
                </a:lnTo>
                <a:lnTo>
                  <a:pt x="978054" y="494783"/>
                </a:lnTo>
                <a:lnTo>
                  <a:pt x="982821" y="488430"/>
                </a:lnTo>
                <a:lnTo>
                  <a:pt x="987323" y="482341"/>
                </a:lnTo>
                <a:lnTo>
                  <a:pt x="991296" y="475988"/>
                </a:lnTo>
                <a:lnTo>
                  <a:pt x="994739" y="469900"/>
                </a:lnTo>
                <a:close/>
                <a:moveTo>
                  <a:pt x="1025790" y="350837"/>
                </a:moveTo>
                <a:lnTo>
                  <a:pt x="1427428" y="350837"/>
                </a:lnTo>
                <a:lnTo>
                  <a:pt x="1431926" y="351101"/>
                </a:lnTo>
                <a:lnTo>
                  <a:pt x="1436159" y="351631"/>
                </a:lnTo>
                <a:lnTo>
                  <a:pt x="1440657" y="352953"/>
                </a:lnTo>
                <a:lnTo>
                  <a:pt x="1444361" y="354012"/>
                </a:lnTo>
                <a:lnTo>
                  <a:pt x="1448330" y="355599"/>
                </a:lnTo>
                <a:lnTo>
                  <a:pt x="1452034" y="357716"/>
                </a:lnTo>
                <a:lnTo>
                  <a:pt x="1455474" y="359833"/>
                </a:lnTo>
                <a:lnTo>
                  <a:pt x="1458913" y="362478"/>
                </a:lnTo>
                <a:lnTo>
                  <a:pt x="1461559" y="365124"/>
                </a:lnTo>
                <a:lnTo>
                  <a:pt x="1464205" y="368035"/>
                </a:lnTo>
                <a:lnTo>
                  <a:pt x="1466322" y="371474"/>
                </a:lnTo>
                <a:lnTo>
                  <a:pt x="1468174" y="374649"/>
                </a:lnTo>
                <a:lnTo>
                  <a:pt x="1469761" y="378354"/>
                </a:lnTo>
                <a:lnTo>
                  <a:pt x="1470819" y="382058"/>
                </a:lnTo>
                <a:lnTo>
                  <a:pt x="1471349" y="386027"/>
                </a:lnTo>
                <a:lnTo>
                  <a:pt x="1471613" y="389995"/>
                </a:lnTo>
                <a:lnTo>
                  <a:pt x="1471349" y="393964"/>
                </a:lnTo>
                <a:lnTo>
                  <a:pt x="1470819" y="397668"/>
                </a:lnTo>
                <a:lnTo>
                  <a:pt x="1469761" y="401372"/>
                </a:lnTo>
                <a:lnTo>
                  <a:pt x="1468174" y="405077"/>
                </a:lnTo>
                <a:lnTo>
                  <a:pt x="1466322" y="408516"/>
                </a:lnTo>
                <a:lnTo>
                  <a:pt x="1464205" y="411427"/>
                </a:lnTo>
                <a:lnTo>
                  <a:pt x="1461559" y="414602"/>
                </a:lnTo>
                <a:lnTo>
                  <a:pt x="1458913" y="417512"/>
                </a:lnTo>
                <a:lnTo>
                  <a:pt x="1455474" y="419893"/>
                </a:lnTo>
                <a:lnTo>
                  <a:pt x="1452034" y="422275"/>
                </a:lnTo>
                <a:lnTo>
                  <a:pt x="1448330" y="424127"/>
                </a:lnTo>
                <a:lnTo>
                  <a:pt x="1444361" y="425979"/>
                </a:lnTo>
                <a:lnTo>
                  <a:pt x="1440657" y="427037"/>
                </a:lnTo>
                <a:lnTo>
                  <a:pt x="1436159" y="428096"/>
                </a:lnTo>
                <a:lnTo>
                  <a:pt x="1431926" y="428625"/>
                </a:lnTo>
                <a:lnTo>
                  <a:pt x="1427428" y="428625"/>
                </a:lnTo>
                <a:lnTo>
                  <a:pt x="1025790" y="428625"/>
                </a:lnTo>
                <a:lnTo>
                  <a:pt x="1021027" y="428625"/>
                </a:lnTo>
                <a:lnTo>
                  <a:pt x="1016794" y="428096"/>
                </a:lnTo>
                <a:lnTo>
                  <a:pt x="1012296" y="427037"/>
                </a:lnTo>
                <a:lnTo>
                  <a:pt x="1008327" y="425979"/>
                </a:lnTo>
                <a:lnTo>
                  <a:pt x="1004359" y="424127"/>
                </a:lnTo>
                <a:lnTo>
                  <a:pt x="1000654" y="422275"/>
                </a:lnTo>
                <a:lnTo>
                  <a:pt x="997479" y="419893"/>
                </a:lnTo>
                <a:lnTo>
                  <a:pt x="994040" y="417512"/>
                </a:lnTo>
                <a:lnTo>
                  <a:pt x="991129" y="414602"/>
                </a:lnTo>
                <a:lnTo>
                  <a:pt x="988748" y="411427"/>
                </a:lnTo>
                <a:lnTo>
                  <a:pt x="986367" y="408516"/>
                </a:lnTo>
                <a:lnTo>
                  <a:pt x="984779" y="405077"/>
                </a:lnTo>
                <a:lnTo>
                  <a:pt x="983192" y="401372"/>
                </a:lnTo>
                <a:lnTo>
                  <a:pt x="981869" y="397668"/>
                </a:lnTo>
                <a:lnTo>
                  <a:pt x="981340" y="393964"/>
                </a:lnTo>
                <a:lnTo>
                  <a:pt x="981075" y="389995"/>
                </a:lnTo>
                <a:lnTo>
                  <a:pt x="981340" y="386027"/>
                </a:lnTo>
                <a:lnTo>
                  <a:pt x="981869" y="382058"/>
                </a:lnTo>
                <a:lnTo>
                  <a:pt x="983192" y="378354"/>
                </a:lnTo>
                <a:lnTo>
                  <a:pt x="984779" y="374649"/>
                </a:lnTo>
                <a:lnTo>
                  <a:pt x="986367" y="371474"/>
                </a:lnTo>
                <a:lnTo>
                  <a:pt x="988748" y="368035"/>
                </a:lnTo>
                <a:lnTo>
                  <a:pt x="991129" y="365124"/>
                </a:lnTo>
                <a:lnTo>
                  <a:pt x="994040" y="362478"/>
                </a:lnTo>
                <a:lnTo>
                  <a:pt x="997479" y="359833"/>
                </a:lnTo>
                <a:lnTo>
                  <a:pt x="1000654" y="357716"/>
                </a:lnTo>
                <a:lnTo>
                  <a:pt x="1004359" y="355599"/>
                </a:lnTo>
                <a:lnTo>
                  <a:pt x="1008327" y="354012"/>
                </a:lnTo>
                <a:lnTo>
                  <a:pt x="1012296" y="352953"/>
                </a:lnTo>
                <a:lnTo>
                  <a:pt x="1016794" y="351631"/>
                </a:lnTo>
                <a:lnTo>
                  <a:pt x="1021027" y="351101"/>
                </a:lnTo>
                <a:lnTo>
                  <a:pt x="1025790" y="350837"/>
                </a:lnTo>
                <a:close/>
                <a:moveTo>
                  <a:pt x="1218698" y="0"/>
                </a:moveTo>
                <a:lnTo>
                  <a:pt x="1230852" y="0"/>
                </a:lnTo>
                <a:lnTo>
                  <a:pt x="1242477" y="0"/>
                </a:lnTo>
                <a:lnTo>
                  <a:pt x="1259387" y="265"/>
                </a:lnTo>
                <a:lnTo>
                  <a:pt x="1268898" y="529"/>
                </a:lnTo>
                <a:lnTo>
                  <a:pt x="1278938" y="1324"/>
                </a:lnTo>
                <a:lnTo>
                  <a:pt x="1289243" y="2118"/>
                </a:lnTo>
                <a:lnTo>
                  <a:pt x="1299811" y="2913"/>
                </a:lnTo>
                <a:lnTo>
                  <a:pt x="1310380" y="4237"/>
                </a:lnTo>
                <a:lnTo>
                  <a:pt x="1320420" y="6090"/>
                </a:lnTo>
                <a:lnTo>
                  <a:pt x="1329931" y="7944"/>
                </a:lnTo>
                <a:lnTo>
                  <a:pt x="1338914" y="10327"/>
                </a:lnTo>
                <a:lnTo>
                  <a:pt x="1343142" y="11387"/>
                </a:lnTo>
                <a:lnTo>
                  <a:pt x="1347105" y="12711"/>
                </a:lnTo>
                <a:lnTo>
                  <a:pt x="1350540" y="14564"/>
                </a:lnTo>
                <a:lnTo>
                  <a:pt x="1353974" y="15889"/>
                </a:lnTo>
                <a:lnTo>
                  <a:pt x="1356881" y="17477"/>
                </a:lnTo>
                <a:lnTo>
                  <a:pt x="1359523" y="19596"/>
                </a:lnTo>
                <a:lnTo>
                  <a:pt x="1361636" y="21450"/>
                </a:lnTo>
                <a:lnTo>
                  <a:pt x="1363486" y="23568"/>
                </a:lnTo>
                <a:lnTo>
                  <a:pt x="1365600" y="26746"/>
                </a:lnTo>
                <a:lnTo>
                  <a:pt x="1367449" y="30718"/>
                </a:lnTo>
                <a:lnTo>
                  <a:pt x="1368506" y="34690"/>
                </a:lnTo>
                <a:lnTo>
                  <a:pt x="1369034" y="39192"/>
                </a:lnTo>
                <a:lnTo>
                  <a:pt x="1369299" y="43959"/>
                </a:lnTo>
                <a:lnTo>
                  <a:pt x="1369034" y="48725"/>
                </a:lnTo>
                <a:lnTo>
                  <a:pt x="1368242" y="54022"/>
                </a:lnTo>
                <a:lnTo>
                  <a:pt x="1367449" y="59583"/>
                </a:lnTo>
                <a:lnTo>
                  <a:pt x="1365864" y="65144"/>
                </a:lnTo>
                <a:lnTo>
                  <a:pt x="1364279" y="70705"/>
                </a:lnTo>
                <a:lnTo>
                  <a:pt x="1362165" y="76531"/>
                </a:lnTo>
                <a:lnTo>
                  <a:pt x="1360315" y="82621"/>
                </a:lnTo>
                <a:lnTo>
                  <a:pt x="1355295" y="94538"/>
                </a:lnTo>
                <a:lnTo>
                  <a:pt x="1349747" y="106719"/>
                </a:lnTo>
                <a:lnTo>
                  <a:pt x="1343670" y="119166"/>
                </a:lnTo>
                <a:lnTo>
                  <a:pt x="1337857" y="131082"/>
                </a:lnTo>
                <a:lnTo>
                  <a:pt x="1326496" y="153856"/>
                </a:lnTo>
                <a:lnTo>
                  <a:pt x="1321212" y="164184"/>
                </a:lnTo>
                <a:lnTo>
                  <a:pt x="1317249" y="173982"/>
                </a:lnTo>
                <a:lnTo>
                  <a:pt x="1315400" y="177954"/>
                </a:lnTo>
                <a:lnTo>
                  <a:pt x="1314078" y="182191"/>
                </a:lnTo>
                <a:lnTo>
                  <a:pt x="1313286" y="185899"/>
                </a:lnTo>
                <a:lnTo>
                  <a:pt x="1312493" y="189341"/>
                </a:lnTo>
                <a:lnTo>
                  <a:pt x="1318834" y="188812"/>
                </a:lnTo>
                <a:lnTo>
                  <a:pt x="1324647" y="187488"/>
                </a:lnTo>
                <a:lnTo>
                  <a:pt x="1330724" y="185634"/>
                </a:lnTo>
                <a:lnTo>
                  <a:pt x="1336272" y="183250"/>
                </a:lnTo>
                <a:lnTo>
                  <a:pt x="1341556" y="180338"/>
                </a:lnTo>
                <a:lnTo>
                  <a:pt x="1346841" y="176895"/>
                </a:lnTo>
                <a:lnTo>
                  <a:pt x="1351861" y="173188"/>
                </a:lnTo>
                <a:lnTo>
                  <a:pt x="1356616" y="169480"/>
                </a:lnTo>
                <a:lnTo>
                  <a:pt x="1361372" y="164978"/>
                </a:lnTo>
                <a:lnTo>
                  <a:pt x="1365864" y="160212"/>
                </a:lnTo>
                <a:lnTo>
                  <a:pt x="1370091" y="154915"/>
                </a:lnTo>
                <a:lnTo>
                  <a:pt x="1374319" y="149884"/>
                </a:lnTo>
                <a:lnTo>
                  <a:pt x="1378282" y="144323"/>
                </a:lnTo>
                <a:lnTo>
                  <a:pt x="1382245" y="139027"/>
                </a:lnTo>
                <a:lnTo>
                  <a:pt x="1385944" y="133201"/>
                </a:lnTo>
                <a:lnTo>
                  <a:pt x="1389114" y="127375"/>
                </a:lnTo>
                <a:lnTo>
                  <a:pt x="1396248" y="115723"/>
                </a:lnTo>
                <a:lnTo>
                  <a:pt x="1402325" y="104071"/>
                </a:lnTo>
                <a:lnTo>
                  <a:pt x="1413950" y="82357"/>
                </a:lnTo>
                <a:lnTo>
                  <a:pt x="1418970" y="72559"/>
                </a:lnTo>
                <a:lnTo>
                  <a:pt x="1423990" y="64614"/>
                </a:lnTo>
                <a:lnTo>
                  <a:pt x="1426104" y="60907"/>
                </a:lnTo>
                <a:lnTo>
                  <a:pt x="1428746" y="57729"/>
                </a:lnTo>
                <a:lnTo>
                  <a:pt x="1431124" y="55081"/>
                </a:lnTo>
                <a:lnTo>
                  <a:pt x="1433238" y="52698"/>
                </a:lnTo>
                <a:lnTo>
                  <a:pt x="1435880" y="51109"/>
                </a:lnTo>
                <a:lnTo>
                  <a:pt x="1438258" y="49255"/>
                </a:lnTo>
                <a:lnTo>
                  <a:pt x="1441428" y="48196"/>
                </a:lnTo>
                <a:lnTo>
                  <a:pt x="1444863" y="47137"/>
                </a:lnTo>
                <a:lnTo>
                  <a:pt x="1448033" y="46342"/>
                </a:lnTo>
                <a:lnTo>
                  <a:pt x="1451997" y="45812"/>
                </a:lnTo>
                <a:lnTo>
                  <a:pt x="1455960" y="45283"/>
                </a:lnTo>
                <a:lnTo>
                  <a:pt x="1459923" y="45283"/>
                </a:lnTo>
                <a:lnTo>
                  <a:pt x="1464415" y="45283"/>
                </a:lnTo>
                <a:lnTo>
                  <a:pt x="1468642" y="45812"/>
                </a:lnTo>
                <a:lnTo>
                  <a:pt x="1477889" y="46872"/>
                </a:lnTo>
                <a:lnTo>
                  <a:pt x="1487665" y="48461"/>
                </a:lnTo>
                <a:lnTo>
                  <a:pt x="1497441" y="50844"/>
                </a:lnTo>
                <a:lnTo>
                  <a:pt x="1507217" y="53227"/>
                </a:lnTo>
                <a:lnTo>
                  <a:pt x="1517257" y="56140"/>
                </a:lnTo>
                <a:lnTo>
                  <a:pt x="1527033" y="59053"/>
                </a:lnTo>
                <a:lnTo>
                  <a:pt x="1536280" y="62231"/>
                </a:lnTo>
                <a:lnTo>
                  <a:pt x="1545263" y="65673"/>
                </a:lnTo>
                <a:lnTo>
                  <a:pt x="1553190" y="68851"/>
                </a:lnTo>
                <a:lnTo>
                  <a:pt x="1567193" y="74677"/>
                </a:lnTo>
                <a:lnTo>
                  <a:pt x="1578290" y="79709"/>
                </a:lnTo>
                <a:lnTo>
                  <a:pt x="1587801" y="84210"/>
                </a:lnTo>
                <a:lnTo>
                  <a:pt x="1595463" y="88447"/>
                </a:lnTo>
                <a:lnTo>
                  <a:pt x="1601804" y="92420"/>
                </a:lnTo>
                <a:lnTo>
                  <a:pt x="1604182" y="94273"/>
                </a:lnTo>
                <a:lnTo>
                  <a:pt x="1606560" y="96127"/>
                </a:lnTo>
                <a:lnTo>
                  <a:pt x="1608410" y="97716"/>
                </a:lnTo>
                <a:lnTo>
                  <a:pt x="1609995" y="99305"/>
                </a:lnTo>
                <a:lnTo>
                  <a:pt x="1611052" y="101158"/>
                </a:lnTo>
                <a:lnTo>
                  <a:pt x="1612109" y="102747"/>
                </a:lnTo>
                <a:lnTo>
                  <a:pt x="1612637" y="104336"/>
                </a:lnTo>
                <a:lnTo>
                  <a:pt x="1612901" y="106190"/>
                </a:lnTo>
                <a:lnTo>
                  <a:pt x="1612901" y="107779"/>
                </a:lnTo>
                <a:lnTo>
                  <a:pt x="1612637" y="109103"/>
                </a:lnTo>
                <a:lnTo>
                  <a:pt x="1612109" y="110956"/>
                </a:lnTo>
                <a:lnTo>
                  <a:pt x="1611316" y="112545"/>
                </a:lnTo>
                <a:lnTo>
                  <a:pt x="1610523" y="114399"/>
                </a:lnTo>
                <a:lnTo>
                  <a:pt x="1609202" y="115988"/>
                </a:lnTo>
                <a:lnTo>
                  <a:pt x="1605768" y="119431"/>
                </a:lnTo>
                <a:lnTo>
                  <a:pt x="1601804" y="122873"/>
                </a:lnTo>
                <a:lnTo>
                  <a:pt x="1596784" y="126845"/>
                </a:lnTo>
                <a:lnTo>
                  <a:pt x="1584895" y="135849"/>
                </a:lnTo>
                <a:lnTo>
                  <a:pt x="1570627" y="146706"/>
                </a:lnTo>
                <a:lnTo>
                  <a:pt x="1562701" y="152532"/>
                </a:lnTo>
                <a:lnTo>
                  <a:pt x="1555039" y="159152"/>
                </a:lnTo>
                <a:lnTo>
                  <a:pt x="1546584" y="166567"/>
                </a:lnTo>
                <a:lnTo>
                  <a:pt x="1537865" y="174512"/>
                </a:lnTo>
                <a:lnTo>
                  <a:pt x="1529146" y="183250"/>
                </a:lnTo>
                <a:lnTo>
                  <a:pt x="1520427" y="192784"/>
                </a:lnTo>
                <a:lnTo>
                  <a:pt x="1511444" y="203111"/>
                </a:lnTo>
                <a:lnTo>
                  <a:pt x="1507217" y="208673"/>
                </a:lnTo>
                <a:lnTo>
                  <a:pt x="1502725" y="214234"/>
                </a:lnTo>
                <a:lnTo>
                  <a:pt x="1498498" y="220589"/>
                </a:lnTo>
                <a:lnTo>
                  <a:pt x="1494270" y="226680"/>
                </a:lnTo>
                <a:lnTo>
                  <a:pt x="1490043" y="233300"/>
                </a:lnTo>
                <a:lnTo>
                  <a:pt x="1486080" y="240185"/>
                </a:lnTo>
                <a:lnTo>
                  <a:pt x="1482117" y="247335"/>
                </a:lnTo>
                <a:lnTo>
                  <a:pt x="1478154" y="254485"/>
                </a:lnTo>
                <a:lnTo>
                  <a:pt x="1474190" y="262165"/>
                </a:lnTo>
                <a:lnTo>
                  <a:pt x="1470491" y="270374"/>
                </a:lnTo>
                <a:lnTo>
                  <a:pt x="1466792" y="278318"/>
                </a:lnTo>
                <a:lnTo>
                  <a:pt x="1463622" y="286792"/>
                </a:lnTo>
                <a:lnTo>
                  <a:pt x="1460187" y="295796"/>
                </a:lnTo>
                <a:lnTo>
                  <a:pt x="1456752" y="304800"/>
                </a:lnTo>
                <a:lnTo>
                  <a:pt x="1234815" y="304800"/>
                </a:lnTo>
                <a:lnTo>
                  <a:pt x="1226625" y="304800"/>
                </a:lnTo>
                <a:lnTo>
                  <a:pt x="1004423" y="304800"/>
                </a:lnTo>
                <a:lnTo>
                  <a:pt x="1001253" y="295796"/>
                </a:lnTo>
                <a:lnTo>
                  <a:pt x="998082" y="287057"/>
                </a:lnTo>
                <a:lnTo>
                  <a:pt x="994647" y="278583"/>
                </a:lnTo>
                <a:lnTo>
                  <a:pt x="990948" y="270639"/>
                </a:lnTo>
                <a:lnTo>
                  <a:pt x="987514" y="262959"/>
                </a:lnTo>
                <a:lnTo>
                  <a:pt x="984079" y="255280"/>
                </a:lnTo>
                <a:lnTo>
                  <a:pt x="980380" y="248395"/>
                </a:lnTo>
                <a:lnTo>
                  <a:pt x="976417" y="241509"/>
                </a:lnTo>
                <a:lnTo>
                  <a:pt x="972718" y="235154"/>
                </a:lnTo>
                <a:lnTo>
                  <a:pt x="968755" y="229063"/>
                </a:lnTo>
                <a:lnTo>
                  <a:pt x="965056" y="223237"/>
                </a:lnTo>
                <a:lnTo>
                  <a:pt x="961357" y="217676"/>
                </a:lnTo>
                <a:lnTo>
                  <a:pt x="957393" y="212380"/>
                </a:lnTo>
                <a:lnTo>
                  <a:pt x="953430" y="207348"/>
                </a:lnTo>
                <a:lnTo>
                  <a:pt x="945504" y="198080"/>
                </a:lnTo>
                <a:lnTo>
                  <a:pt x="937578" y="189606"/>
                </a:lnTo>
                <a:lnTo>
                  <a:pt x="929916" y="181926"/>
                </a:lnTo>
                <a:lnTo>
                  <a:pt x="922253" y="175041"/>
                </a:lnTo>
                <a:lnTo>
                  <a:pt x="914855" y="169215"/>
                </a:lnTo>
                <a:lnTo>
                  <a:pt x="907986" y="163390"/>
                </a:lnTo>
                <a:lnTo>
                  <a:pt x="900852" y="158358"/>
                </a:lnTo>
                <a:lnTo>
                  <a:pt x="888699" y="149884"/>
                </a:lnTo>
                <a:lnTo>
                  <a:pt x="877866" y="142469"/>
                </a:lnTo>
                <a:lnTo>
                  <a:pt x="873374" y="139027"/>
                </a:lnTo>
                <a:lnTo>
                  <a:pt x="869940" y="135584"/>
                </a:lnTo>
                <a:lnTo>
                  <a:pt x="866505" y="132671"/>
                </a:lnTo>
                <a:lnTo>
                  <a:pt x="865448" y="130817"/>
                </a:lnTo>
                <a:lnTo>
                  <a:pt x="864127" y="129229"/>
                </a:lnTo>
                <a:lnTo>
                  <a:pt x="863334" y="127110"/>
                </a:lnTo>
                <a:lnTo>
                  <a:pt x="862542" y="125521"/>
                </a:lnTo>
                <a:lnTo>
                  <a:pt x="862277" y="123668"/>
                </a:lnTo>
                <a:lnTo>
                  <a:pt x="862013" y="121814"/>
                </a:lnTo>
                <a:lnTo>
                  <a:pt x="862013" y="119960"/>
                </a:lnTo>
                <a:lnTo>
                  <a:pt x="862277" y="117577"/>
                </a:lnTo>
                <a:lnTo>
                  <a:pt x="862542" y="115723"/>
                </a:lnTo>
                <a:lnTo>
                  <a:pt x="863334" y="113340"/>
                </a:lnTo>
                <a:lnTo>
                  <a:pt x="864127" y="110956"/>
                </a:lnTo>
                <a:lnTo>
                  <a:pt x="865712" y="108308"/>
                </a:lnTo>
                <a:lnTo>
                  <a:pt x="868883" y="103012"/>
                </a:lnTo>
                <a:lnTo>
                  <a:pt x="873374" y="97186"/>
                </a:lnTo>
                <a:lnTo>
                  <a:pt x="879187" y="90301"/>
                </a:lnTo>
                <a:lnTo>
                  <a:pt x="885792" y="83151"/>
                </a:lnTo>
                <a:lnTo>
                  <a:pt x="893983" y="74677"/>
                </a:lnTo>
                <a:lnTo>
                  <a:pt x="896625" y="72029"/>
                </a:lnTo>
                <a:lnTo>
                  <a:pt x="899795" y="69910"/>
                </a:lnTo>
                <a:lnTo>
                  <a:pt x="902966" y="67527"/>
                </a:lnTo>
                <a:lnTo>
                  <a:pt x="906665" y="65409"/>
                </a:lnTo>
                <a:lnTo>
                  <a:pt x="910364" y="63025"/>
                </a:lnTo>
                <a:lnTo>
                  <a:pt x="914327" y="60907"/>
                </a:lnTo>
                <a:lnTo>
                  <a:pt x="923046" y="57199"/>
                </a:lnTo>
                <a:lnTo>
                  <a:pt x="932029" y="53492"/>
                </a:lnTo>
                <a:lnTo>
                  <a:pt x="941805" y="50579"/>
                </a:lnTo>
                <a:lnTo>
                  <a:pt x="952109" y="47931"/>
                </a:lnTo>
                <a:lnTo>
                  <a:pt x="962149" y="46077"/>
                </a:lnTo>
                <a:lnTo>
                  <a:pt x="972189" y="44224"/>
                </a:lnTo>
                <a:lnTo>
                  <a:pt x="981965" y="43429"/>
                </a:lnTo>
                <a:lnTo>
                  <a:pt x="991477" y="43164"/>
                </a:lnTo>
                <a:lnTo>
                  <a:pt x="996232" y="43429"/>
                </a:lnTo>
                <a:lnTo>
                  <a:pt x="1000724" y="43694"/>
                </a:lnTo>
                <a:lnTo>
                  <a:pt x="1004951" y="43959"/>
                </a:lnTo>
                <a:lnTo>
                  <a:pt x="1008915" y="44753"/>
                </a:lnTo>
                <a:lnTo>
                  <a:pt x="1012878" y="45812"/>
                </a:lnTo>
                <a:lnTo>
                  <a:pt x="1016577" y="46607"/>
                </a:lnTo>
                <a:lnTo>
                  <a:pt x="1019747" y="47931"/>
                </a:lnTo>
                <a:lnTo>
                  <a:pt x="1022918" y="49255"/>
                </a:lnTo>
                <a:lnTo>
                  <a:pt x="1025560" y="51109"/>
                </a:lnTo>
                <a:lnTo>
                  <a:pt x="1027938" y="52698"/>
                </a:lnTo>
                <a:lnTo>
                  <a:pt x="1030316" y="55081"/>
                </a:lnTo>
                <a:lnTo>
                  <a:pt x="1032429" y="57729"/>
                </a:lnTo>
                <a:lnTo>
                  <a:pt x="1035072" y="60907"/>
                </a:lnTo>
                <a:lnTo>
                  <a:pt x="1037185" y="64614"/>
                </a:lnTo>
                <a:lnTo>
                  <a:pt x="1042205" y="72559"/>
                </a:lnTo>
                <a:lnTo>
                  <a:pt x="1047754" y="82357"/>
                </a:lnTo>
                <a:lnTo>
                  <a:pt x="1058851" y="104071"/>
                </a:lnTo>
                <a:lnTo>
                  <a:pt x="1065192" y="115723"/>
                </a:lnTo>
                <a:lnTo>
                  <a:pt x="1072061" y="127375"/>
                </a:lnTo>
                <a:lnTo>
                  <a:pt x="1075496" y="133201"/>
                </a:lnTo>
                <a:lnTo>
                  <a:pt x="1079195" y="139027"/>
                </a:lnTo>
                <a:lnTo>
                  <a:pt x="1082894" y="144323"/>
                </a:lnTo>
                <a:lnTo>
                  <a:pt x="1086857" y="149884"/>
                </a:lnTo>
                <a:lnTo>
                  <a:pt x="1091084" y="154915"/>
                </a:lnTo>
                <a:lnTo>
                  <a:pt x="1095576" y="160212"/>
                </a:lnTo>
                <a:lnTo>
                  <a:pt x="1100067" y="164978"/>
                </a:lnTo>
                <a:lnTo>
                  <a:pt x="1104559" y="169480"/>
                </a:lnTo>
                <a:lnTo>
                  <a:pt x="1109315" y="173188"/>
                </a:lnTo>
                <a:lnTo>
                  <a:pt x="1114335" y="176895"/>
                </a:lnTo>
                <a:lnTo>
                  <a:pt x="1119619" y="180338"/>
                </a:lnTo>
                <a:lnTo>
                  <a:pt x="1124903" y="183250"/>
                </a:lnTo>
                <a:lnTo>
                  <a:pt x="1130716" y="185634"/>
                </a:lnTo>
                <a:lnTo>
                  <a:pt x="1136529" y="187488"/>
                </a:lnTo>
                <a:lnTo>
                  <a:pt x="1142341" y="188812"/>
                </a:lnTo>
                <a:lnTo>
                  <a:pt x="1148947" y="189341"/>
                </a:lnTo>
                <a:lnTo>
                  <a:pt x="1148154" y="185899"/>
                </a:lnTo>
                <a:lnTo>
                  <a:pt x="1147097" y="182191"/>
                </a:lnTo>
                <a:lnTo>
                  <a:pt x="1145776" y="177954"/>
                </a:lnTo>
                <a:lnTo>
                  <a:pt x="1144191" y="173982"/>
                </a:lnTo>
                <a:lnTo>
                  <a:pt x="1139963" y="164184"/>
                </a:lnTo>
                <a:lnTo>
                  <a:pt x="1134943" y="153856"/>
                </a:lnTo>
                <a:lnTo>
                  <a:pt x="1123318" y="131082"/>
                </a:lnTo>
                <a:lnTo>
                  <a:pt x="1117505" y="119166"/>
                </a:lnTo>
                <a:lnTo>
                  <a:pt x="1111693" y="106719"/>
                </a:lnTo>
                <a:lnTo>
                  <a:pt x="1105880" y="94538"/>
                </a:lnTo>
                <a:lnTo>
                  <a:pt x="1100860" y="82621"/>
                </a:lnTo>
                <a:lnTo>
                  <a:pt x="1099011" y="76531"/>
                </a:lnTo>
                <a:lnTo>
                  <a:pt x="1096897" y="70705"/>
                </a:lnTo>
                <a:lnTo>
                  <a:pt x="1095312" y="65144"/>
                </a:lnTo>
                <a:lnTo>
                  <a:pt x="1093991" y="59583"/>
                </a:lnTo>
                <a:lnTo>
                  <a:pt x="1092934" y="54022"/>
                </a:lnTo>
                <a:lnTo>
                  <a:pt x="1092141" y="48725"/>
                </a:lnTo>
                <a:lnTo>
                  <a:pt x="1092141" y="43959"/>
                </a:lnTo>
                <a:lnTo>
                  <a:pt x="1092141" y="39192"/>
                </a:lnTo>
                <a:lnTo>
                  <a:pt x="1092934" y="34690"/>
                </a:lnTo>
                <a:lnTo>
                  <a:pt x="1094255" y="30718"/>
                </a:lnTo>
                <a:lnTo>
                  <a:pt x="1095576" y="26746"/>
                </a:lnTo>
                <a:lnTo>
                  <a:pt x="1097954" y="23568"/>
                </a:lnTo>
                <a:lnTo>
                  <a:pt x="1099803" y="21450"/>
                </a:lnTo>
                <a:lnTo>
                  <a:pt x="1101653" y="19596"/>
                </a:lnTo>
                <a:lnTo>
                  <a:pt x="1104559" y="17477"/>
                </a:lnTo>
                <a:lnTo>
                  <a:pt x="1107465" y="15889"/>
                </a:lnTo>
                <a:lnTo>
                  <a:pt x="1110636" y="14564"/>
                </a:lnTo>
                <a:lnTo>
                  <a:pt x="1114335" y="12711"/>
                </a:lnTo>
                <a:lnTo>
                  <a:pt x="1118034" y="11387"/>
                </a:lnTo>
                <a:lnTo>
                  <a:pt x="1122261" y="10327"/>
                </a:lnTo>
                <a:lnTo>
                  <a:pt x="1131244" y="7944"/>
                </a:lnTo>
                <a:lnTo>
                  <a:pt x="1140756" y="6090"/>
                </a:lnTo>
                <a:lnTo>
                  <a:pt x="1150796" y="4237"/>
                </a:lnTo>
                <a:lnTo>
                  <a:pt x="1161364" y="2913"/>
                </a:lnTo>
                <a:lnTo>
                  <a:pt x="1171933" y="2118"/>
                </a:lnTo>
                <a:lnTo>
                  <a:pt x="1182237" y="1324"/>
                </a:lnTo>
                <a:lnTo>
                  <a:pt x="1192277" y="529"/>
                </a:lnTo>
                <a:lnTo>
                  <a:pt x="1201789" y="265"/>
                </a:lnTo>
                <a:lnTo>
                  <a:pt x="1218698" y="0"/>
                </a:lnTo>
                <a:close/>
              </a:path>
            </a:pathLst>
          </a:custGeom>
          <a:solidFill>
            <a:srgbClr val="FFFFFF"/>
          </a:solidFill>
          <a:ln>
            <a:noFill/>
          </a:ln>
        </p:spPr>
        <p:txBody>
          <a:bodyPr anchor="ctr">
            <a:scene3d>
              <a:camera prst="orthographicFront"/>
              <a:lightRig rig="threePt" dir="t"/>
            </a:scene3d>
            <a:sp3d>
              <a:contourClr>
                <a:srgbClr val="FFFFFF"/>
              </a:contourClr>
            </a:sp3d>
          </a:bodyPr>
          <a:lstStyle/>
          <a:p>
            <a:pPr algn="ctr" eaLnBrk="0" hangingPunct="0">
              <a:buFontTx/>
              <a:buNone/>
              <a:defRPr/>
            </a:pPr>
            <a:endParaRPr lang="zh-CN" altLang="en-US" dirty="0">
              <a:solidFill>
                <a:srgbClr val="FFFFFF"/>
              </a:solidFill>
            </a:endParaRPr>
          </a:p>
        </p:txBody>
      </p:sp>
      <p:sp>
        <p:nvSpPr>
          <p:cNvPr id="16" name="MH_Other_6"/>
          <p:cNvSpPr/>
          <p:nvPr>
            <p:custDataLst>
              <p:tags r:id="rId13"/>
            </p:custDataLst>
          </p:nvPr>
        </p:nvSpPr>
        <p:spPr>
          <a:xfrm>
            <a:off x="5462588" y="4840288"/>
            <a:ext cx="677862" cy="642937"/>
          </a:xfrm>
          <a:custGeom>
            <a:avLst/>
            <a:gdLst>
              <a:gd name="connsiteX0" fmla="*/ 260058 w 520118"/>
              <a:gd name="connsiteY0" fmla="*/ 54528 h 520118"/>
              <a:gd name="connsiteX1" fmla="*/ 465588 w 520118"/>
              <a:gd name="connsiteY1" fmla="*/ 260058 h 520118"/>
              <a:gd name="connsiteX2" fmla="*/ 260058 w 520118"/>
              <a:gd name="connsiteY2" fmla="*/ 465588 h 520118"/>
              <a:gd name="connsiteX3" fmla="*/ 54528 w 520118"/>
              <a:gd name="connsiteY3" fmla="*/ 260058 h 520118"/>
              <a:gd name="connsiteX4" fmla="*/ 260058 w 520118"/>
              <a:gd name="connsiteY4" fmla="*/ 54528 h 520118"/>
              <a:gd name="connsiteX5" fmla="*/ 260058 w 520118"/>
              <a:gd name="connsiteY5" fmla="*/ 16504 h 520118"/>
              <a:gd name="connsiteX6" fmla="*/ 16503 w 520118"/>
              <a:gd name="connsiteY6" fmla="*/ 260059 h 520118"/>
              <a:gd name="connsiteX7" fmla="*/ 260058 w 520118"/>
              <a:gd name="connsiteY7" fmla="*/ 503614 h 520118"/>
              <a:gd name="connsiteX8" fmla="*/ 503613 w 520118"/>
              <a:gd name="connsiteY8" fmla="*/ 260059 h 520118"/>
              <a:gd name="connsiteX9" fmla="*/ 260058 w 520118"/>
              <a:gd name="connsiteY9" fmla="*/ 16504 h 520118"/>
              <a:gd name="connsiteX10" fmla="*/ 260059 w 520118"/>
              <a:gd name="connsiteY10" fmla="*/ 0 h 520118"/>
              <a:gd name="connsiteX11" fmla="*/ 520118 w 520118"/>
              <a:gd name="connsiteY11" fmla="*/ 260059 h 520118"/>
              <a:gd name="connsiteX12" fmla="*/ 260059 w 520118"/>
              <a:gd name="connsiteY12" fmla="*/ 520118 h 520118"/>
              <a:gd name="connsiteX13" fmla="*/ 0 w 520118"/>
              <a:gd name="connsiteY13" fmla="*/ 260059 h 520118"/>
              <a:gd name="connsiteX14" fmla="*/ 260059 w 520118"/>
              <a:gd name="connsiteY14" fmla="*/ 0 h 52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0118" h="520118">
                <a:moveTo>
                  <a:pt x="260058" y="54528"/>
                </a:moveTo>
                <a:cubicBezTo>
                  <a:pt x="373569" y="54528"/>
                  <a:pt x="465588" y="146547"/>
                  <a:pt x="465588" y="260058"/>
                </a:cubicBezTo>
                <a:cubicBezTo>
                  <a:pt x="465588" y="373569"/>
                  <a:pt x="373569" y="465588"/>
                  <a:pt x="260058" y="465588"/>
                </a:cubicBezTo>
                <a:cubicBezTo>
                  <a:pt x="146547" y="465588"/>
                  <a:pt x="54528" y="373569"/>
                  <a:pt x="54528" y="260058"/>
                </a:cubicBezTo>
                <a:cubicBezTo>
                  <a:pt x="54528" y="146547"/>
                  <a:pt x="146547" y="54528"/>
                  <a:pt x="260058" y="54528"/>
                </a:cubicBezTo>
                <a:close/>
                <a:moveTo>
                  <a:pt x="260058" y="16504"/>
                </a:moveTo>
                <a:cubicBezTo>
                  <a:pt x="125546" y="16504"/>
                  <a:pt x="16503" y="125547"/>
                  <a:pt x="16503" y="260059"/>
                </a:cubicBezTo>
                <a:cubicBezTo>
                  <a:pt x="16503" y="394571"/>
                  <a:pt x="125546" y="503614"/>
                  <a:pt x="260058" y="503614"/>
                </a:cubicBezTo>
                <a:cubicBezTo>
                  <a:pt x="394570" y="503614"/>
                  <a:pt x="503613" y="394571"/>
                  <a:pt x="503613" y="260059"/>
                </a:cubicBezTo>
                <a:cubicBezTo>
                  <a:pt x="503613" y="125547"/>
                  <a:pt x="394570" y="16504"/>
                  <a:pt x="260058" y="16504"/>
                </a:cubicBezTo>
                <a:close/>
                <a:moveTo>
                  <a:pt x="260059" y="0"/>
                </a:moveTo>
                <a:cubicBezTo>
                  <a:pt x="403686" y="0"/>
                  <a:pt x="520118" y="116432"/>
                  <a:pt x="520118" y="260059"/>
                </a:cubicBezTo>
                <a:cubicBezTo>
                  <a:pt x="520118" y="403686"/>
                  <a:pt x="403686" y="520118"/>
                  <a:pt x="260059" y="520118"/>
                </a:cubicBezTo>
                <a:cubicBezTo>
                  <a:pt x="116432" y="520118"/>
                  <a:pt x="0" y="403686"/>
                  <a:pt x="0" y="260059"/>
                </a:cubicBezTo>
                <a:cubicBezTo>
                  <a:pt x="0" y="116432"/>
                  <a:pt x="116432" y="0"/>
                  <a:pt x="260059" y="0"/>
                </a:cubicBezTo>
                <a:close/>
              </a:path>
            </a:pathLst>
          </a:custGeom>
          <a:solidFill>
            <a:srgbClr val="91D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buFontTx/>
              <a:buNone/>
              <a:defRPr/>
            </a:pPr>
            <a:r>
              <a:rPr lang="en-US" altLang="zh-CN" dirty="0">
                <a:solidFill>
                  <a:srgbClr val="FFFFFF"/>
                </a:solidFill>
                <a:ea typeface="黑体" panose="02010609060101010101" pitchFamily="49" charset="-122"/>
              </a:rPr>
              <a:t>D</a:t>
            </a:r>
            <a:endParaRPr lang="zh-CN" altLang="en-US" dirty="0">
              <a:solidFill>
                <a:srgbClr val="FFFFFF"/>
              </a:solidFill>
              <a:ea typeface="黑体" panose="02010609060101010101" pitchFamily="49" charset="-122"/>
            </a:endParaRPr>
          </a:p>
        </p:txBody>
      </p:sp>
      <p:sp>
        <p:nvSpPr>
          <p:cNvPr id="17" name="MH_SubTitle_4"/>
          <p:cNvSpPr txBox="1">
            <a:spLocks noChangeArrowheads="1"/>
          </p:cNvSpPr>
          <p:nvPr>
            <p:custDataLst>
              <p:tags r:id="rId14"/>
            </p:custDataLst>
          </p:nvPr>
        </p:nvSpPr>
        <p:spPr bwMode="auto">
          <a:xfrm>
            <a:off x="6237288" y="4933950"/>
            <a:ext cx="4265612"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Calibri" panose="020F0502020204030204" pitchFamily="34" charset="0"/>
              </a:defRPr>
            </a:lvl1pPr>
            <a:lvl2pPr marL="742950" indent="-285750" eaLnBrk="0" hangingPunct="0">
              <a:defRPr>
                <a:solidFill>
                  <a:schemeClr val="tx1"/>
                </a:solidFill>
                <a:latin typeface="Calibri" panose="020F0502020204030204" pitchFamily="34" charset="0"/>
              </a:defRPr>
            </a:lvl2pPr>
            <a:lvl3pPr marL="1143000" indent="-228600" eaLnBrk="0" hangingPunct="0">
              <a:defRPr>
                <a:solidFill>
                  <a:schemeClr val="tx1"/>
                </a:solidFill>
                <a:latin typeface="Calibri" panose="020F0502020204030204" pitchFamily="34" charset="0"/>
              </a:defRPr>
            </a:lvl3pPr>
            <a:lvl4pPr marL="1600200" indent="-228600" eaLnBrk="0" hangingPunct="0">
              <a:defRPr>
                <a:solidFill>
                  <a:schemeClr val="tx1"/>
                </a:solidFill>
                <a:latin typeface="Calibri" panose="020F0502020204030204" pitchFamily="34" charset="0"/>
              </a:defRPr>
            </a:lvl4pPr>
            <a:lvl5pPr marL="2057400" indent="-228600" eaLnBrk="0" hangingPunct="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a:lnSpc>
                <a:spcPct val="110000"/>
              </a:lnSpc>
            </a:pPr>
            <a:r>
              <a:rPr lang="zh-CN" altLang="en-US" sz="2000">
                <a:ea typeface="黑体" panose="02010609060101010101" pitchFamily="49" charset="-122"/>
              </a:rPr>
              <a:t>隔离防护</a:t>
            </a:r>
          </a:p>
        </p:txBody>
      </p:sp>
      <p:sp>
        <p:nvSpPr>
          <p:cNvPr id="18" name="Text Box 38"/>
          <p:cNvSpPr txBox="1">
            <a:spLocks noChangeArrowheads="1"/>
          </p:cNvSpPr>
          <p:nvPr/>
        </p:nvSpPr>
        <p:spPr bwMode="auto">
          <a:xfrm>
            <a:off x="8517607" y="3454400"/>
            <a:ext cx="3778250" cy="896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a:spAutoFit/>
          </a:bodyPr>
          <a:lstStyle>
            <a:lvl1pPr eaLnBrk="0" hangingPunct="0">
              <a:tabLst>
                <a:tab pos="711200" algn="l"/>
              </a:tabLst>
              <a:defRPr>
                <a:solidFill>
                  <a:schemeClr val="tx1"/>
                </a:solidFill>
                <a:latin typeface="Calibri" panose="020F0502020204030204" pitchFamily="34" charset="0"/>
              </a:defRPr>
            </a:lvl1pPr>
            <a:lvl2pPr marL="742950" indent="-285750" eaLnBrk="0" hangingPunct="0">
              <a:tabLst>
                <a:tab pos="711200" algn="l"/>
              </a:tabLst>
              <a:defRPr>
                <a:solidFill>
                  <a:schemeClr val="tx1"/>
                </a:solidFill>
                <a:latin typeface="Calibri" panose="020F0502020204030204" pitchFamily="34" charset="0"/>
              </a:defRPr>
            </a:lvl2pPr>
            <a:lvl3pPr marL="1143000" indent="-228600" eaLnBrk="0" hangingPunct="0">
              <a:tabLst>
                <a:tab pos="711200" algn="l"/>
              </a:tabLst>
              <a:defRPr>
                <a:solidFill>
                  <a:schemeClr val="tx1"/>
                </a:solidFill>
                <a:latin typeface="Calibri" panose="020F0502020204030204" pitchFamily="34" charset="0"/>
              </a:defRPr>
            </a:lvl3pPr>
            <a:lvl4pPr marL="1600200" indent="-228600" eaLnBrk="0" hangingPunct="0">
              <a:tabLst>
                <a:tab pos="711200" algn="l"/>
              </a:tabLst>
              <a:defRPr>
                <a:solidFill>
                  <a:schemeClr val="tx1"/>
                </a:solidFill>
                <a:latin typeface="Calibri" panose="020F0502020204030204" pitchFamily="34" charset="0"/>
              </a:defRPr>
            </a:lvl4pPr>
            <a:lvl5pPr marL="2057400" indent="-228600" eaLnBrk="0" hangingPunct="0">
              <a:tabLst>
                <a:tab pos="711200" algn="l"/>
              </a:tabLst>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tabLst>
                <a:tab pos="711200" algn="l"/>
              </a:tabLs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tabLst>
                <a:tab pos="711200" algn="l"/>
              </a:tabLs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tabLst>
                <a:tab pos="711200" algn="l"/>
              </a:tabLs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tabLst>
                <a:tab pos="711200" algn="l"/>
              </a:tabLst>
              <a:defRPr>
                <a:solidFill>
                  <a:schemeClr val="tx1"/>
                </a:solidFill>
                <a:latin typeface="Calibri" panose="020F0502020204030204" pitchFamily="34" charset="0"/>
              </a:defRPr>
            </a:lvl9pPr>
          </a:lstStyle>
          <a:p>
            <a:pPr eaLnBrk="1" hangingPunct="1">
              <a:lnSpc>
                <a:spcPct val="150000"/>
              </a:lnSpc>
              <a:buSzPct val="100000"/>
              <a:buFont typeface="Times New Roman" panose="02020603050405020304" pitchFamily="18" charset="0"/>
              <a:buNone/>
            </a:pPr>
            <a:r>
              <a:rPr lang="zh-CN" altLang="zh-CN" sz="2000" b="1" dirty="0">
                <a:latin typeface="幼圆" panose="02010509060101010101" pitchFamily="49" charset="-122"/>
                <a:ea typeface="幼圆" panose="02010509060101010101" pitchFamily="49" charset="-122"/>
              </a:rPr>
              <a:t>技术控制是指利用技术手段消除或减少隐患造成的损失</a:t>
            </a:r>
          </a:p>
        </p:txBody>
      </p:sp>
      <p:sp>
        <p:nvSpPr>
          <p:cNvPr id="19" name="Content Placeholder 2"/>
          <p:cNvSpPr txBox="1"/>
          <p:nvPr/>
        </p:nvSpPr>
        <p:spPr>
          <a:xfrm>
            <a:off x="812751" y="159941"/>
            <a:ext cx="4176464"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四、隐患排查及治理要求</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任意多边形 196"/>
          <p:cNvSpPr/>
          <p:nvPr>
            <p:custDataLst>
              <p:tags r:id="rId1"/>
            </p:custDataLst>
          </p:nvPr>
        </p:nvSpPr>
        <p:spPr>
          <a:xfrm>
            <a:off x="733423" y="646282"/>
            <a:ext cx="12125327" cy="31282"/>
          </a:xfrm>
          <a:custGeom>
            <a:avLst/>
            <a:gdLst>
              <a:gd name="connsiteX0" fmla="*/ 0 w 12125327"/>
              <a:gd name="connsiteY0" fmla="*/ 0 h 31282"/>
              <a:gd name="connsiteX1" fmla="*/ 12125327 w 12125327"/>
              <a:gd name="connsiteY1" fmla="*/ 0 h 31282"/>
              <a:gd name="connsiteX2" fmla="*/ 12125327 w 12125327"/>
              <a:gd name="connsiteY2" fmla="*/ 31282 h 31282"/>
              <a:gd name="connsiteX3" fmla="*/ 17139 w 12125327"/>
              <a:gd name="connsiteY3" fmla="*/ 31282 h 31282"/>
            </a:gdLst>
            <a:ahLst/>
            <a:cxnLst>
              <a:cxn ang="0">
                <a:pos x="connsiteX0" y="connsiteY0"/>
              </a:cxn>
              <a:cxn ang="0">
                <a:pos x="connsiteX1" y="connsiteY1"/>
              </a:cxn>
              <a:cxn ang="0">
                <a:pos x="connsiteX2" y="connsiteY2"/>
              </a:cxn>
              <a:cxn ang="0">
                <a:pos x="connsiteX3" y="connsiteY3"/>
              </a:cxn>
            </a:cxnLst>
            <a:rect l="l" t="t" r="r" b="b"/>
            <a:pathLst>
              <a:path w="12125327" h="31282">
                <a:moveTo>
                  <a:pt x="0" y="0"/>
                </a:moveTo>
                <a:lnTo>
                  <a:pt x="12125327" y="0"/>
                </a:lnTo>
                <a:lnTo>
                  <a:pt x="12125327" y="31282"/>
                </a:lnTo>
                <a:lnTo>
                  <a:pt x="17139" y="31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custDataLst>
              <p:tags r:id="rId2"/>
            </p:custDataLst>
          </p:nvPr>
        </p:nvSpPr>
        <p:spPr>
          <a:xfrm>
            <a:off x="1" y="140732"/>
            <a:ext cx="577217" cy="536832"/>
          </a:xfrm>
          <a:custGeom>
            <a:avLst/>
            <a:gdLst>
              <a:gd name="connsiteX0" fmla="*/ 284734 w 577217"/>
              <a:gd name="connsiteY0" fmla="*/ 0 h 536832"/>
              <a:gd name="connsiteX1" fmla="*/ 577217 w 577217"/>
              <a:gd name="connsiteY1" fmla="*/ 536832 h 536832"/>
              <a:gd name="connsiteX2" fmla="*/ 0 w 577217"/>
              <a:gd name="connsiteY2" fmla="*/ 536832 h 536832"/>
              <a:gd name="connsiteX3" fmla="*/ 0 w 577217"/>
              <a:gd name="connsiteY3" fmla="*/ 184 h 536832"/>
            </a:gdLst>
            <a:ahLst/>
            <a:cxnLst>
              <a:cxn ang="0">
                <a:pos x="connsiteX0" y="connsiteY0"/>
              </a:cxn>
              <a:cxn ang="0">
                <a:pos x="connsiteX1" y="connsiteY1"/>
              </a:cxn>
              <a:cxn ang="0">
                <a:pos x="connsiteX2" y="connsiteY2"/>
              </a:cxn>
              <a:cxn ang="0">
                <a:pos x="connsiteX3" y="connsiteY3"/>
              </a:cxn>
            </a:cxnLst>
            <a:rect l="l" t="t" r="r" b="b"/>
            <a:pathLst>
              <a:path w="577217" h="536832">
                <a:moveTo>
                  <a:pt x="284734" y="0"/>
                </a:moveTo>
                <a:lnTo>
                  <a:pt x="577217" y="536832"/>
                </a:lnTo>
                <a:lnTo>
                  <a:pt x="0" y="536832"/>
                </a:lnTo>
                <a:lnTo>
                  <a:pt x="0" y="1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8" rIns="96435" bIns="48218" numCol="1" spcCol="0" rtlCol="0" fromWordArt="0" anchor="ctr" anchorCtr="0" forceAA="0" compatLnSpc="1">
            <a:noAutofit/>
          </a:bodyPr>
          <a:lstStyle/>
          <a:p>
            <a:pPr algn="ctr"/>
            <a:endParaRPr lang="zh-CN" altLang="en-US" sz="2000" dirty="0">
              <a:solidFill>
                <a:srgbClr val="7EC234"/>
              </a:solidFill>
              <a:latin typeface="Arial" panose="020B0604020202020204" pitchFamily="34" charset="0"/>
              <a:ea typeface="微软雅黑" panose="020B0503020204020204" pitchFamily="34" charset="-122"/>
              <a:sym typeface="Arial" panose="020B0604020202020204" pitchFamily="34" charset="0"/>
            </a:endParaRPr>
          </a:p>
        </p:txBody>
      </p:sp>
      <p:sp>
        <p:nvSpPr>
          <p:cNvPr id="5" name="Text Box 42"/>
          <p:cNvSpPr txBox="1">
            <a:spLocks noChangeArrowheads="1"/>
          </p:cNvSpPr>
          <p:nvPr/>
        </p:nvSpPr>
        <p:spPr bwMode="auto">
          <a:xfrm>
            <a:off x="6575425" y="2339975"/>
            <a:ext cx="5689600" cy="2397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a:spAutoFit/>
          </a:bodyPr>
          <a:lstStyle>
            <a:lvl1pPr eaLnBrk="0" hangingPunct="0">
              <a:tabLst>
                <a:tab pos="711200" algn="l"/>
              </a:tabLst>
              <a:defRPr>
                <a:solidFill>
                  <a:schemeClr val="tx1"/>
                </a:solidFill>
                <a:latin typeface="Calibri" panose="020F0502020204030204" pitchFamily="34" charset="0"/>
              </a:defRPr>
            </a:lvl1pPr>
            <a:lvl2pPr marL="742950" indent="-285750" eaLnBrk="0" hangingPunct="0">
              <a:tabLst>
                <a:tab pos="711200" algn="l"/>
              </a:tabLst>
              <a:defRPr>
                <a:solidFill>
                  <a:schemeClr val="tx1"/>
                </a:solidFill>
                <a:latin typeface="Calibri" panose="020F0502020204030204" pitchFamily="34" charset="0"/>
              </a:defRPr>
            </a:lvl2pPr>
            <a:lvl3pPr marL="1143000" indent="-228600" eaLnBrk="0" hangingPunct="0">
              <a:tabLst>
                <a:tab pos="711200" algn="l"/>
              </a:tabLst>
              <a:defRPr>
                <a:solidFill>
                  <a:schemeClr val="tx1"/>
                </a:solidFill>
                <a:latin typeface="Calibri" panose="020F0502020204030204" pitchFamily="34" charset="0"/>
              </a:defRPr>
            </a:lvl3pPr>
            <a:lvl4pPr marL="1600200" indent="-228600" eaLnBrk="0" hangingPunct="0">
              <a:tabLst>
                <a:tab pos="711200" algn="l"/>
              </a:tabLst>
              <a:defRPr>
                <a:solidFill>
                  <a:schemeClr val="tx1"/>
                </a:solidFill>
                <a:latin typeface="Calibri" panose="020F0502020204030204" pitchFamily="34" charset="0"/>
              </a:defRPr>
            </a:lvl4pPr>
            <a:lvl5pPr marL="2057400" indent="-228600" eaLnBrk="0" hangingPunct="0">
              <a:tabLst>
                <a:tab pos="711200" algn="l"/>
              </a:tabLst>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buFont typeface="Arial" panose="020B0604020202020204" pitchFamily="34" charset="0"/>
              <a:tabLst>
                <a:tab pos="711200" algn="l"/>
              </a:tabLs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buFont typeface="Arial" panose="020B0604020202020204" pitchFamily="34" charset="0"/>
              <a:tabLst>
                <a:tab pos="711200" algn="l"/>
              </a:tabLs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buFont typeface="Arial" panose="020B0604020202020204" pitchFamily="34" charset="0"/>
              <a:tabLst>
                <a:tab pos="711200" algn="l"/>
              </a:tabLs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buFont typeface="Arial" panose="020B0604020202020204" pitchFamily="34" charset="0"/>
              <a:tabLst>
                <a:tab pos="711200" algn="l"/>
              </a:tabLst>
              <a:defRPr>
                <a:solidFill>
                  <a:schemeClr val="tx1"/>
                </a:solidFill>
                <a:latin typeface="Calibri" panose="020F0502020204030204" pitchFamily="34" charset="0"/>
              </a:defRPr>
            </a:lvl9pPr>
          </a:lstStyle>
          <a:p>
            <a:pPr eaLnBrk="1" hangingPunct="1">
              <a:lnSpc>
                <a:spcPct val="200000"/>
              </a:lnSpc>
              <a:buSzPct val="100000"/>
              <a:buFont typeface="Times New Roman" panose="02020603050405020304" pitchFamily="18" charset="0"/>
              <a:buNone/>
            </a:pPr>
            <a:r>
              <a:rPr lang="zh-CN" altLang="zh-CN" sz="3200">
                <a:solidFill>
                  <a:srgbClr val="FF0000"/>
                </a:solidFill>
                <a:latin typeface="微软雅黑" panose="020B0503020204020204" pitchFamily="34" charset="-122"/>
                <a:ea typeface="微软雅黑" panose="020B0503020204020204" pitchFamily="34" charset="-122"/>
              </a:rPr>
              <a:t>管理控制</a:t>
            </a:r>
            <a:r>
              <a:rPr lang="zh-CN" altLang="zh-CN" sz="2400">
                <a:latin typeface="微软雅黑" panose="020B0503020204020204" pitchFamily="34" charset="-122"/>
                <a:ea typeface="微软雅黑" panose="020B0503020204020204" pitchFamily="34" charset="-122"/>
              </a:rPr>
              <a:t>是指严格按照各种规章制度办事，公司上下各级管理人员切实肩负起各自的职责，及时发现隐患并落实整改。</a:t>
            </a:r>
          </a:p>
        </p:txBody>
      </p:sp>
      <p:sp>
        <p:nvSpPr>
          <p:cNvPr id="6" name="MH_Picture_1"/>
          <p:cNvSpPr>
            <a:spLocks noChangeArrowheads="1"/>
          </p:cNvSpPr>
          <p:nvPr>
            <p:custDataLst>
              <p:tags r:id="rId3"/>
            </p:custDataLst>
          </p:nvPr>
        </p:nvSpPr>
        <p:spPr bwMode="auto">
          <a:xfrm>
            <a:off x="912813" y="1692275"/>
            <a:ext cx="5014912" cy="4175125"/>
          </a:xfrm>
          <a:custGeom>
            <a:avLst/>
            <a:gdLst>
              <a:gd name="T0" fmla="*/ 274293 w 3276600"/>
              <a:gd name="T1" fmla="*/ 221351 h 4631267"/>
              <a:gd name="T2" fmla="*/ 1371427 w 3276600"/>
              <a:gd name="T3" fmla="*/ 221351 h 4631267"/>
              <a:gd name="T4" fmla="*/ 1645719 w 3276600"/>
              <a:gd name="T5" fmla="*/ 382915 h 4631267"/>
              <a:gd name="T6" fmla="*/ 1645719 w 3276600"/>
              <a:gd name="T7" fmla="*/ 4013561 h 4631267"/>
              <a:gd name="T8" fmla="*/ 1371427 w 3276600"/>
              <a:gd name="T9" fmla="*/ 4175125 h 4631267"/>
              <a:gd name="T10" fmla="*/ 274293 w 3276600"/>
              <a:gd name="T11" fmla="*/ 4175125 h 4631267"/>
              <a:gd name="T12" fmla="*/ 0 w 3276600"/>
              <a:gd name="T13" fmla="*/ 4013561 h 4631267"/>
              <a:gd name="T14" fmla="*/ 0 w 3276600"/>
              <a:gd name="T15" fmla="*/ 382915 h 4631267"/>
              <a:gd name="T16" fmla="*/ 274293 w 3276600"/>
              <a:gd name="T17" fmla="*/ 221351 h 4631267"/>
              <a:gd name="T18" fmla="*/ 3643485 w 3276600"/>
              <a:gd name="T19" fmla="*/ 110675 h 4631267"/>
              <a:gd name="T20" fmla="*/ 4740619 w 3276600"/>
              <a:gd name="T21" fmla="*/ 110675 h 4631267"/>
              <a:gd name="T22" fmla="*/ 5014912 w 3276600"/>
              <a:gd name="T23" fmla="*/ 272239 h 4631267"/>
              <a:gd name="T24" fmla="*/ 5014912 w 3276600"/>
              <a:gd name="T25" fmla="*/ 3902886 h 4631267"/>
              <a:gd name="T26" fmla="*/ 4740619 w 3276600"/>
              <a:gd name="T27" fmla="*/ 4064450 h 4631267"/>
              <a:gd name="T28" fmla="*/ 3643485 w 3276600"/>
              <a:gd name="T29" fmla="*/ 4064450 h 4631267"/>
              <a:gd name="T30" fmla="*/ 3369193 w 3276600"/>
              <a:gd name="T31" fmla="*/ 3902886 h 4631267"/>
              <a:gd name="T32" fmla="*/ 3369193 w 3276600"/>
              <a:gd name="T33" fmla="*/ 272239 h 4631267"/>
              <a:gd name="T34" fmla="*/ 3643485 w 3276600"/>
              <a:gd name="T35" fmla="*/ 110675 h 4631267"/>
              <a:gd name="T36" fmla="*/ 1958889 w 3276600"/>
              <a:gd name="T37" fmla="*/ 0 h 4631267"/>
              <a:gd name="T38" fmla="*/ 3056023 w 3276600"/>
              <a:gd name="T39" fmla="*/ 0 h 4631267"/>
              <a:gd name="T40" fmla="*/ 3330316 w 3276600"/>
              <a:gd name="T41" fmla="*/ 161564 h 4631267"/>
              <a:gd name="T42" fmla="*/ 3330316 w 3276600"/>
              <a:gd name="T43" fmla="*/ 3792210 h 4631267"/>
              <a:gd name="T44" fmla="*/ 3056023 w 3276600"/>
              <a:gd name="T45" fmla="*/ 3953774 h 4631267"/>
              <a:gd name="T46" fmla="*/ 1958889 w 3276600"/>
              <a:gd name="T47" fmla="*/ 3953774 h 4631267"/>
              <a:gd name="T48" fmla="*/ 1684596 w 3276600"/>
              <a:gd name="T49" fmla="*/ 3792210 h 4631267"/>
              <a:gd name="T50" fmla="*/ 1684596 w 3276600"/>
              <a:gd name="T51" fmla="*/ 161564 h 4631267"/>
              <a:gd name="T52" fmla="*/ 1958889 w 3276600"/>
              <a:gd name="T53" fmla="*/ 0 h 463126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276600" h="4631267">
                <a:moveTo>
                  <a:pt x="179215" y="245534"/>
                </a:moveTo>
                <a:lnTo>
                  <a:pt x="896051" y="245534"/>
                </a:lnTo>
                <a:cubicBezTo>
                  <a:pt x="995029" y="245534"/>
                  <a:pt x="1075266" y="325771"/>
                  <a:pt x="1075266" y="424749"/>
                </a:cubicBezTo>
                <a:lnTo>
                  <a:pt x="1075266" y="4452052"/>
                </a:lnTo>
                <a:cubicBezTo>
                  <a:pt x="1075266" y="4551030"/>
                  <a:pt x="995029" y="4631267"/>
                  <a:pt x="896051" y="4631267"/>
                </a:cubicBezTo>
                <a:lnTo>
                  <a:pt x="179215" y="4631267"/>
                </a:lnTo>
                <a:cubicBezTo>
                  <a:pt x="80237" y="4631267"/>
                  <a:pt x="0" y="4551030"/>
                  <a:pt x="0" y="4452052"/>
                </a:cubicBezTo>
                <a:lnTo>
                  <a:pt x="0" y="424749"/>
                </a:lnTo>
                <a:cubicBezTo>
                  <a:pt x="0" y="325771"/>
                  <a:pt x="80237" y="245534"/>
                  <a:pt x="179215" y="245534"/>
                </a:cubicBezTo>
                <a:close/>
                <a:moveTo>
                  <a:pt x="2380549" y="122767"/>
                </a:moveTo>
                <a:lnTo>
                  <a:pt x="3097385" y="122767"/>
                </a:lnTo>
                <a:cubicBezTo>
                  <a:pt x="3196363" y="122767"/>
                  <a:pt x="3276600" y="203004"/>
                  <a:pt x="3276600" y="301982"/>
                </a:cubicBezTo>
                <a:lnTo>
                  <a:pt x="3276600" y="4329285"/>
                </a:lnTo>
                <a:cubicBezTo>
                  <a:pt x="3276600" y="4428263"/>
                  <a:pt x="3196363" y="4508500"/>
                  <a:pt x="3097385" y="4508500"/>
                </a:cubicBezTo>
                <a:lnTo>
                  <a:pt x="2380549" y="4508500"/>
                </a:lnTo>
                <a:cubicBezTo>
                  <a:pt x="2281571" y="4508500"/>
                  <a:pt x="2201334" y="4428263"/>
                  <a:pt x="2201334" y="4329285"/>
                </a:cubicBezTo>
                <a:lnTo>
                  <a:pt x="2201334" y="301982"/>
                </a:lnTo>
                <a:cubicBezTo>
                  <a:pt x="2201334" y="203004"/>
                  <a:pt x="2281571" y="122767"/>
                  <a:pt x="2380549" y="122767"/>
                </a:cubicBezTo>
                <a:close/>
                <a:moveTo>
                  <a:pt x="1279882" y="0"/>
                </a:moveTo>
                <a:lnTo>
                  <a:pt x="1996718" y="0"/>
                </a:lnTo>
                <a:cubicBezTo>
                  <a:pt x="2095696" y="0"/>
                  <a:pt x="2175933" y="80237"/>
                  <a:pt x="2175933" y="179215"/>
                </a:cubicBezTo>
                <a:lnTo>
                  <a:pt x="2175933" y="4206518"/>
                </a:lnTo>
                <a:cubicBezTo>
                  <a:pt x="2175933" y="4305496"/>
                  <a:pt x="2095696" y="4385733"/>
                  <a:pt x="1996718" y="4385733"/>
                </a:cubicBezTo>
                <a:lnTo>
                  <a:pt x="1279882" y="4385733"/>
                </a:lnTo>
                <a:cubicBezTo>
                  <a:pt x="1180904" y="4385733"/>
                  <a:pt x="1100667" y="4305496"/>
                  <a:pt x="1100667" y="4206518"/>
                </a:cubicBezTo>
                <a:lnTo>
                  <a:pt x="1100667" y="179215"/>
                </a:lnTo>
                <a:cubicBezTo>
                  <a:pt x="1100667" y="80237"/>
                  <a:pt x="1180904" y="0"/>
                  <a:pt x="1279882" y="0"/>
                </a:cubicBezTo>
                <a:close/>
              </a:path>
            </a:pathLst>
          </a:custGeom>
          <a:blipFill dpi="0" rotWithShape="1">
            <a:blip r:embed="rId6"/>
            <a:srcRect/>
            <a:stretch>
              <a:fillRect/>
            </a:stretch>
          </a:bli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7" name="Content Placeholder 2"/>
          <p:cNvSpPr txBox="1"/>
          <p:nvPr/>
        </p:nvSpPr>
        <p:spPr>
          <a:xfrm>
            <a:off x="812751" y="159941"/>
            <a:ext cx="4176464" cy="369332"/>
          </a:xfrm>
          <a:prstGeom prst="rect">
            <a:avLst/>
          </a:prstGeom>
        </p:spPr>
        <p:txBody>
          <a:bodyPr vert="horz" wrap="square" lIns="0" tIns="0" rIns="0" bIns="0" rtlCol="0" anchor="t">
            <a:sp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zh-CN" alt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rPr>
              <a:t>四、隐患排查及治理要求</a:t>
            </a:r>
            <a:endParaRPr lang="en-US" sz="2400" b="1" dirty="0">
              <a:solidFill>
                <a:srgbClr val="003366"/>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Tm="0">
        <p14:flip dir="r"/>
      </p:transition>
    </mc:Choice>
    <mc:Fallback xmlns="">
      <p:transition spd="slow" advTm="0">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0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0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0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0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0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0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0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0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0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0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1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1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1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1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1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1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1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1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1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1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2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2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2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2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2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2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2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2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2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2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3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3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3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3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3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3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3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3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38.xml><?xml version="1.0" encoding="utf-8"?>
<p:tagLst xmlns:a="http://schemas.openxmlformats.org/drawingml/2006/main" xmlns:r="http://schemas.openxmlformats.org/officeDocument/2006/relationships" xmlns:p="http://schemas.openxmlformats.org/presentationml/2006/main">
  <p:tag name="MH" val="20180330135137"/>
  <p:tag name="MH_LIBRARY" val="GRAPHIC"/>
  <p:tag name="MH_TYPE" val="Text"/>
  <p:tag name="MH_ORDER" val="4"/>
</p:tagLst>
</file>

<file path=ppt/tags/tag139.xml><?xml version="1.0" encoding="utf-8"?>
<p:tagLst xmlns:a="http://schemas.openxmlformats.org/drawingml/2006/main" xmlns:r="http://schemas.openxmlformats.org/officeDocument/2006/relationships" xmlns:p="http://schemas.openxmlformats.org/presentationml/2006/main">
  <p:tag name="MH" val="20180330135137"/>
  <p:tag name="MH_LIBRARY" val="GRAPHIC"/>
  <p:tag name="MH_TYPE" val="Text"/>
  <p:tag name="MH_ORDER" val="2"/>
</p:tagLst>
</file>

<file path=ppt/tags/tag1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40.xml><?xml version="1.0" encoding="utf-8"?>
<p:tagLst xmlns:a="http://schemas.openxmlformats.org/drawingml/2006/main" xmlns:r="http://schemas.openxmlformats.org/officeDocument/2006/relationships" xmlns:p="http://schemas.openxmlformats.org/presentationml/2006/main">
  <p:tag name="MH" val="20180330135137"/>
  <p:tag name="MH_LIBRARY" val="GRAPHIC"/>
  <p:tag name="MH_TYPE" val="SubTitle"/>
  <p:tag name="MH_ORDER" val="2"/>
</p:tagLst>
</file>

<file path=ppt/tags/tag141.xml><?xml version="1.0" encoding="utf-8"?>
<p:tagLst xmlns:a="http://schemas.openxmlformats.org/drawingml/2006/main" xmlns:r="http://schemas.openxmlformats.org/officeDocument/2006/relationships" xmlns:p="http://schemas.openxmlformats.org/presentationml/2006/main">
  <p:tag name="MH" val="20180330135137"/>
  <p:tag name="MH_LIBRARY" val="GRAPHIC"/>
  <p:tag name="MH_TYPE" val="Text"/>
  <p:tag name="MH_ORDER" val="3"/>
</p:tagLst>
</file>

<file path=ppt/tags/tag142.xml><?xml version="1.0" encoding="utf-8"?>
<p:tagLst xmlns:a="http://schemas.openxmlformats.org/drawingml/2006/main" xmlns:r="http://schemas.openxmlformats.org/officeDocument/2006/relationships" xmlns:p="http://schemas.openxmlformats.org/presentationml/2006/main">
  <p:tag name="MH" val="20180330135137"/>
  <p:tag name="MH_LIBRARY" val="GRAPHIC"/>
  <p:tag name="MH_TYPE" val="SubTitle"/>
  <p:tag name="MH_ORDER" val="3"/>
</p:tagLst>
</file>

<file path=ppt/tags/tag143.xml><?xml version="1.0" encoding="utf-8"?>
<p:tagLst xmlns:a="http://schemas.openxmlformats.org/drawingml/2006/main" xmlns:r="http://schemas.openxmlformats.org/officeDocument/2006/relationships" xmlns:p="http://schemas.openxmlformats.org/presentationml/2006/main">
  <p:tag name="MH" val="20180330135137"/>
  <p:tag name="MH_LIBRARY" val="GRAPHIC"/>
  <p:tag name="MH_TYPE" val="SubTitle"/>
  <p:tag name="MH_ORDER" val="4"/>
</p:tagLst>
</file>

<file path=ppt/tags/tag14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4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46.xml><?xml version="1.0" encoding="utf-8"?>
<p:tagLst xmlns:a="http://schemas.openxmlformats.org/drawingml/2006/main" xmlns:r="http://schemas.openxmlformats.org/officeDocument/2006/relationships" xmlns:p="http://schemas.openxmlformats.org/presentationml/2006/main">
  <p:tag name="MH" val="20180404141649"/>
  <p:tag name="MH_LIBRARY" val="GRAPHIC"/>
  <p:tag name="MH_TYPE" val="Text"/>
  <p:tag name="MH_ORDER" val="2"/>
</p:tagLst>
</file>

<file path=ppt/tags/tag147.xml><?xml version="1.0" encoding="utf-8"?>
<p:tagLst xmlns:a="http://schemas.openxmlformats.org/drawingml/2006/main" xmlns:r="http://schemas.openxmlformats.org/officeDocument/2006/relationships" xmlns:p="http://schemas.openxmlformats.org/presentationml/2006/main">
  <p:tag name="MH" val="20180404141649"/>
  <p:tag name="MH_LIBRARY" val="GRAPHIC"/>
  <p:tag name="MH_TYPE" val="Text"/>
  <p:tag name="MH_ORDER" val="1"/>
</p:tagLst>
</file>

<file path=ppt/tags/tag148.xml><?xml version="1.0" encoding="utf-8"?>
<p:tagLst xmlns:a="http://schemas.openxmlformats.org/drawingml/2006/main" xmlns:r="http://schemas.openxmlformats.org/officeDocument/2006/relationships" xmlns:p="http://schemas.openxmlformats.org/presentationml/2006/main">
  <p:tag name="MH" val="20180404141649"/>
  <p:tag name="MH_LIBRARY" val="GRAPHIC"/>
  <p:tag name="MH_TYPE" val="Title"/>
  <p:tag name="MH_ORDER" val="1"/>
</p:tagLst>
</file>

<file path=ppt/tags/tag149.xml><?xml version="1.0" encoding="utf-8"?>
<p:tagLst xmlns:a="http://schemas.openxmlformats.org/drawingml/2006/main" xmlns:r="http://schemas.openxmlformats.org/officeDocument/2006/relationships" xmlns:p="http://schemas.openxmlformats.org/presentationml/2006/main">
  <p:tag name="MH" val="20180404141649"/>
  <p:tag name="MH_LIBRARY" val="GRAPHIC"/>
  <p:tag name="MH_TYPE" val="SubTitle"/>
  <p:tag name="MH_ORDER" val="1"/>
</p:tagLst>
</file>

<file path=ppt/tags/tag1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50.xml><?xml version="1.0" encoding="utf-8"?>
<p:tagLst xmlns:a="http://schemas.openxmlformats.org/drawingml/2006/main" xmlns:r="http://schemas.openxmlformats.org/officeDocument/2006/relationships" xmlns:p="http://schemas.openxmlformats.org/presentationml/2006/main">
  <p:tag name="MH" val="20180404141649"/>
  <p:tag name="MH_LIBRARY" val="GRAPHIC"/>
  <p:tag name="MH_TYPE" val="SubTitle"/>
  <p:tag name="MH_ORDER" val="2"/>
</p:tagLst>
</file>

<file path=ppt/tags/tag15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5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5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5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55.xml><?xml version="1.0" encoding="utf-8"?>
<p:tagLst xmlns:a="http://schemas.openxmlformats.org/drawingml/2006/main" xmlns:r="http://schemas.openxmlformats.org/officeDocument/2006/relationships" xmlns:p="http://schemas.openxmlformats.org/presentationml/2006/main">
  <p:tag name="MH" val="20180330143347"/>
  <p:tag name="MH_LIBRARY" val="GRAPHIC"/>
  <p:tag name="MH_TYPE" val="Other"/>
  <p:tag name="MH_ORDER" val="1"/>
</p:tagLst>
</file>

<file path=ppt/tags/tag156.xml><?xml version="1.0" encoding="utf-8"?>
<p:tagLst xmlns:a="http://schemas.openxmlformats.org/drawingml/2006/main" xmlns:r="http://schemas.openxmlformats.org/officeDocument/2006/relationships" xmlns:p="http://schemas.openxmlformats.org/presentationml/2006/main">
  <p:tag name="MH" val="20180330143347"/>
  <p:tag name="MH_LIBRARY" val="GRAPHIC"/>
  <p:tag name="MH_TYPE" val="Other"/>
  <p:tag name="MH_ORDER" val="2"/>
</p:tagLst>
</file>

<file path=ppt/tags/tag157.xml><?xml version="1.0" encoding="utf-8"?>
<p:tagLst xmlns:a="http://schemas.openxmlformats.org/drawingml/2006/main" xmlns:r="http://schemas.openxmlformats.org/officeDocument/2006/relationships" xmlns:p="http://schemas.openxmlformats.org/presentationml/2006/main">
  <p:tag name="MH" val="20180330143347"/>
  <p:tag name="MH_LIBRARY" val="GRAPHIC"/>
  <p:tag name="MH_TYPE" val="SubTitle"/>
  <p:tag name="MH_ORDER" val="1"/>
</p:tagLst>
</file>

<file path=ppt/tags/tag158.xml><?xml version="1.0" encoding="utf-8"?>
<p:tagLst xmlns:a="http://schemas.openxmlformats.org/drawingml/2006/main" xmlns:r="http://schemas.openxmlformats.org/officeDocument/2006/relationships" xmlns:p="http://schemas.openxmlformats.org/presentationml/2006/main">
  <p:tag name="MH" val="20180330143347"/>
  <p:tag name="MH_LIBRARY" val="GRAPHIC"/>
  <p:tag name="MH_TYPE" val="Other"/>
  <p:tag name="MH_ORDER" val="3"/>
</p:tagLst>
</file>

<file path=ppt/tags/tag159.xml><?xml version="1.0" encoding="utf-8"?>
<p:tagLst xmlns:a="http://schemas.openxmlformats.org/drawingml/2006/main" xmlns:r="http://schemas.openxmlformats.org/officeDocument/2006/relationships" xmlns:p="http://schemas.openxmlformats.org/presentationml/2006/main">
  <p:tag name="MH" val="20180330143347"/>
  <p:tag name="MH_LIBRARY" val="GRAPHIC"/>
  <p:tag name="MH_TYPE" val="Other"/>
  <p:tag name="MH_ORDER" val="4"/>
</p:tagLst>
</file>

<file path=ppt/tags/tag1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60.xml><?xml version="1.0" encoding="utf-8"?>
<p:tagLst xmlns:a="http://schemas.openxmlformats.org/drawingml/2006/main" xmlns:r="http://schemas.openxmlformats.org/officeDocument/2006/relationships" xmlns:p="http://schemas.openxmlformats.org/presentationml/2006/main">
  <p:tag name="MH" val="20180330143347"/>
  <p:tag name="MH_LIBRARY" val="GRAPHIC"/>
  <p:tag name="MH_TYPE" val="SubTitle"/>
  <p:tag name="MH_ORDER" val="2"/>
</p:tagLst>
</file>

<file path=ppt/tags/tag161.xml><?xml version="1.0" encoding="utf-8"?>
<p:tagLst xmlns:a="http://schemas.openxmlformats.org/drawingml/2006/main" xmlns:r="http://schemas.openxmlformats.org/officeDocument/2006/relationships" xmlns:p="http://schemas.openxmlformats.org/presentationml/2006/main">
  <p:tag name="MH" val="20180330143347"/>
  <p:tag name="MH_LIBRARY" val="GRAPHIC"/>
  <p:tag name="MH_TYPE" val="Other"/>
  <p:tag name="MH_ORDER" val="5"/>
</p:tagLst>
</file>

<file path=ppt/tags/tag162.xml><?xml version="1.0" encoding="utf-8"?>
<p:tagLst xmlns:a="http://schemas.openxmlformats.org/drawingml/2006/main" xmlns:r="http://schemas.openxmlformats.org/officeDocument/2006/relationships" xmlns:p="http://schemas.openxmlformats.org/presentationml/2006/main">
  <p:tag name="MH" val="20180330143347"/>
  <p:tag name="MH_LIBRARY" val="GRAPHIC"/>
  <p:tag name="MH_TYPE" val="Other"/>
  <p:tag name="MH_ORDER" val="6"/>
</p:tagLst>
</file>

<file path=ppt/tags/tag163.xml><?xml version="1.0" encoding="utf-8"?>
<p:tagLst xmlns:a="http://schemas.openxmlformats.org/drawingml/2006/main" xmlns:r="http://schemas.openxmlformats.org/officeDocument/2006/relationships" xmlns:p="http://schemas.openxmlformats.org/presentationml/2006/main">
  <p:tag name="MH" val="20180330143347"/>
  <p:tag name="MH_LIBRARY" val="GRAPHIC"/>
  <p:tag name="MH_TYPE" val="SubTitle"/>
  <p:tag name="MH_ORDER" val="3"/>
</p:tagLst>
</file>

<file path=ppt/tags/tag164.xml><?xml version="1.0" encoding="utf-8"?>
<p:tagLst xmlns:a="http://schemas.openxmlformats.org/drawingml/2006/main" xmlns:r="http://schemas.openxmlformats.org/officeDocument/2006/relationships" xmlns:p="http://schemas.openxmlformats.org/presentationml/2006/main">
  <p:tag name="MH" val="20180330143347"/>
  <p:tag name="MH_LIBRARY" val="GRAPHIC"/>
  <p:tag name="MH_TYPE" val="Other"/>
  <p:tag name="MH_ORDER" val="7"/>
</p:tagLst>
</file>

<file path=ppt/tags/tag165.xml><?xml version="1.0" encoding="utf-8"?>
<p:tagLst xmlns:a="http://schemas.openxmlformats.org/drawingml/2006/main" xmlns:r="http://schemas.openxmlformats.org/officeDocument/2006/relationships" xmlns:p="http://schemas.openxmlformats.org/presentationml/2006/main">
  <p:tag name="MH" val="20180330143347"/>
  <p:tag name="MH_LIBRARY" val="GRAPHIC"/>
  <p:tag name="MH_TYPE" val="Other"/>
  <p:tag name="MH_ORDER" val="8"/>
</p:tagLst>
</file>

<file path=ppt/tags/tag166.xml><?xml version="1.0" encoding="utf-8"?>
<p:tagLst xmlns:a="http://schemas.openxmlformats.org/drawingml/2006/main" xmlns:r="http://schemas.openxmlformats.org/officeDocument/2006/relationships" xmlns:p="http://schemas.openxmlformats.org/presentationml/2006/main">
  <p:tag name="MH" val="20180330143347"/>
  <p:tag name="MH_LIBRARY" val="GRAPHIC"/>
  <p:tag name="MH_TYPE" val="SubTitle"/>
  <p:tag name="MH_ORDER" val="4"/>
</p:tagLst>
</file>

<file path=ppt/tags/tag16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6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6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7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71.xml><?xml version="1.0" encoding="utf-8"?>
<p:tagLst xmlns:a="http://schemas.openxmlformats.org/drawingml/2006/main" xmlns:r="http://schemas.openxmlformats.org/officeDocument/2006/relationships" xmlns:p="http://schemas.openxmlformats.org/presentationml/2006/main">
  <p:tag name="MH" val="20180418135615"/>
  <p:tag name="MH_LIBRARY" val="GRAPHIC"/>
  <p:tag name="MH_TYPE" val="Picture"/>
  <p:tag name="MH_ORDER" val="3"/>
</p:tagLst>
</file>

<file path=ppt/tags/tag172.xml><?xml version="1.0" encoding="utf-8"?>
<p:tagLst xmlns:a="http://schemas.openxmlformats.org/drawingml/2006/main" xmlns:r="http://schemas.openxmlformats.org/officeDocument/2006/relationships" xmlns:p="http://schemas.openxmlformats.org/presentationml/2006/main">
  <p:tag name="MH" val="20180418135615"/>
  <p:tag name="MH_LIBRARY" val="GRAPHIC"/>
  <p:tag name="MH_TYPE" val="SubTitle"/>
  <p:tag name="MH_ORDER" val="1"/>
</p:tagLst>
</file>

<file path=ppt/tags/tag173.xml><?xml version="1.0" encoding="utf-8"?>
<p:tagLst xmlns:a="http://schemas.openxmlformats.org/drawingml/2006/main" xmlns:r="http://schemas.openxmlformats.org/officeDocument/2006/relationships" xmlns:p="http://schemas.openxmlformats.org/presentationml/2006/main">
  <p:tag name="MH" val="20180418135615"/>
  <p:tag name="MH_LIBRARY" val="GRAPHIC"/>
  <p:tag name="MH_TYPE" val="Picture"/>
  <p:tag name="MH_ORDER" val="1"/>
</p:tagLst>
</file>

<file path=ppt/tags/tag174.xml><?xml version="1.0" encoding="utf-8"?>
<p:tagLst xmlns:a="http://schemas.openxmlformats.org/drawingml/2006/main" xmlns:r="http://schemas.openxmlformats.org/officeDocument/2006/relationships" xmlns:p="http://schemas.openxmlformats.org/presentationml/2006/main">
  <p:tag name="MH" val="20180418135615"/>
  <p:tag name="MH_LIBRARY" val="GRAPHIC"/>
  <p:tag name="MH_TYPE" val="Picture"/>
  <p:tag name="MH_ORDER" val="2"/>
</p:tagLst>
</file>

<file path=ppt/tags/tag17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7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77.xml><?xml version="1.0" encoding="utf-8"?>
<p:tagLst xmlns:a="http://schemas.openxmlformats.org/drawingml/2006/main" xmlns:r="http://schemas.openxmlformats.org/officeDocument/2006/relationships" xmlns:p="http://schemas.openxmlformats.org/presentationml/2006/main">
  <p:tag name="MH" val="20180418141003"/>
  <p:tag name="MH_LIBRARY" val="GRAPHIC"/>
  <p:tag name="MH_TYPE" val="Picture"/>
  <p:tag name="MH_ORDER" val="1"/>
</p:tagLst>
</file>

<file path=ppt/tags/tag178.xml><?xml version="1.0" encoding="utf-8"?>
<p:tagLst xmlns:a="http://schemas.openxmlformats.org/drawingml/2006/main" xmlns:r="http://schemas.openxmlformats.org/officeDocument/2006/relationships" xmlns:p="http://schemas.openxmlformats.org/presentationml/2006/main">
  <p:tag name="MH" val="20180418141003"/>
  <p:tag name="MH_LIBRARY" val="GRAPHIC"/>
  <p:tag name="MH_TYPE" val="Picture"/>
  <p:tag name="MH_ORDER" val="2"/>
</p:tagLst>
</file>

<file path=ppt/tags/tag179.xml><?xml version="1.0" encoding="utf-8"?>
<p:tagLst xmlns:a="http://schemas.openxmlformats.org/drawingml/2006/main" xmlns:r="http://schemas.openxmlformats.org/officeDocument/2006/relationships" xmlns:p="http://schemas.openxmlformats.org/presentationml/2006/main">
  <p:tag name="MH" val="20180418135615"/>
  <p:tag name="MH_LIBRARY" val="GRAPHIC"/>
  <p:tag name="MH_TYPE" val="SubTitle"/>
  <p:tag name="MH_ORDER" val="1"/>
</p:tagLst>
</file>

<file path=ppt/tags/tag1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8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8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82.xml><?xml version="1.0" encoding="utf-8"?>
<p:tagLst xmlns:a="http://schemas.openxmlformats.org/drawingml/2006/main" xmlns:r="http://schemas.openxmlformats.org/officeDocument/2006/relationships" xmlns:p="http://schemas.openxmlformats.org/presentationml/2006/main">
  <p:tag name="MH" val="20180418144753"/>
  <p:tag name="MH_LIBRARY" val="GRAPHIC"/>
  <p:tag name="MH_TYPE" val="SubTitle"/>
  <p:tag name="MH_ORDER" val="1"/>
</p:tagLst>
</file>

<file path=ppt/tags/tag183.xml><?xml version="1.0" encoding="utf-8"?>
<p:tagLst xmlns:a="http://schemas.openxmlformats.org/drawingml/2006/main" xmlns:r="http://schemas.openxmlformats.org/officeDocument/2006/relationships" xmlns:p="http://schemas.openxmlformats.org/presentationml/2006/main">
  <p:tag name="MH" val="20180418144753"/>
  <p:tag name="MH_LIBRARY" val="GRAPHIC"/>
  <p:tag name="MH_TYPE" val="Other"/>
  <p:tag name="MH_ORDER" val="2"/>
</p:tagLst>
</file>

<file path=ppt/tags/tag184.xml><?xml version="1.0" encoding="utf-8"?>
<p:tagLst xmlns:a="http://schemas.openxmlformats.org/drawingml/2006/main" xmlns:r="http://schemas.openxmlformats.org/officeDocument/2006/relationships" xmlns:p="http://schemas.openxmlformats.org/presentationml/2006/main">
  <p:tag name="MH" val="20180418144753"/>
  <p:tag name="MH_LIBRARY" val="GRAPHIC"/>
  <p:tag name="MH_TYPE" val="Picture"/>
  <p:tag name="MH_ORDER" val="1"/>
</p:tagLst>
</file>

<file path=ppt/tags/tag185.xml><?xml version="1.0" encoding="utf-8"?>
<p:tagLst xmlns:a="http://schemas.openxmlformats.org/drawingml/2006/main" xmlns:r="http://schemas.openxmlformats.org/officeDocument/2006/relationships" xmlns:p="http://schemas.openxmlformats.org/presentationml/2006/main">
  <p:tag name="MH" val="20180418144753"/>
  <p:tag name="MH_LIBRARY" val="GRAPHIC"/>
  <p:tag name="MH_TYPE" val="Picture"/>
  <p:tag name="MH_ORDER" val="3"/>
</p:tagLst>
</file>

<file path=ppt/tags/tag186.xml><?xml version="1.0" encoding="utf-8"?>
<p:tagLst xmlns:a="http://schemas.openxmlformats.org/drawingml/2006/main" xmlns:r="http://schemas.openxmlformats.org/officeDocument/2006/relationships" xmlns:p="http://schemas.openxmlformats.org/presentationml/2006/main">
  <p:tag name="MH" val="20180418144753"/>
  <p:tag name="MH_LIBRARY" val="GRAPHIC"/>
  <p:tag name="MH_TYPE" val="Picture"/>
  <p:tag name="MH_ORDER" val="4"/>
</p:tagLst>
</file>

<file path=ppt/tags/tag18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8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89.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1"/>
</p:tagLst>
</file>

<file path=ppt/tags/tag1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190.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2"/>
</p:tagLst>
</file>

<file path=ppt/tags/tag191.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3"/>
</p:tagLst>
</file>

<file path=ppt/tags/tag192.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4"/>
</p:tagLst>
</file>

<file path=ppt/tags/tag193.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5"/>
</p:tagLst>
</file>

<file path=ppt/tags/tag194.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6"/>
</p:tagLst>
</file>

<file path=ppt/tags/tag195.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7"/>
</p:tagLst>
</file>

<file path=ppt/tags/tag196.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8"/>
</p:tagLst>
</file>

<file path=ppt/tags/tag197.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9"/>
</p:tagLst>
</file>

<file path=ppt/tags/tag198.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10"/>
</p:tagLst>
</file>

<file path=ppt/tags/tag199.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11"/>
</p:tagLst>
</file>

<file path=ppt/tags/tag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00.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12"/>
</p:tagLst>
</file>

<file path=ppt/tags/tag201.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13"/>
</p:tagLst>
</file>

<file path=ppt/tags/tag202.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14"/>
</p:tagLst>
</file>

<file path=ppt/tags/tag203.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15"/>
</p:tagLst>
</file>

<file path=ppt/tags/tag204.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16"/>
</p:tagLst>
</file>

<file path=ppt/tags/tag205.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17"/>
</p:tagLst>
</file>

<file path=ppt/tags/tag206.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18"/>
</p:tagLst>
</file>

<file path=ppt/tags/tag207.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SubTitle"/>
  <p:tag name="MH_ORDER" val="2"/>
</p:tagLst>
</file>

<file path=ppt/tags/tag208.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SubTitle"/>
  <p:tag name="MH_ORDER" val="3"/>
</p:tagLst>
</file>

<file path=ppt/tags/tag209.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SubTitle"/>
  <p:tag name="MH_ORDER" val="4"/>
</p:tagLst>
</file>

<file path=ppt/tags/tag2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10.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SubTitle"/>
  <p:tag name="MH_ORDER" val="1"/>
</p:tagLst>
</file>

<file path=ppt/tags/tag211.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19"/>
</p:tagLst>
</file>

<file path=ppt/tags/tag212.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1"/>
</p:tagLst>
</file>

<file path=ppt/tags/tag213.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2"/>
</p:tagLst>
</file>

<file path=ppt/tags/tag214.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3"/>
</p:tagLst>
</file>

<file path=ppt/tags/tag215.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4"/>
</p:tagLst>
</file>

<file path=ppt/tags/tag216.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5"/>
</p:tagLst>
</file>

<file path=ppt/tags/tag217.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6"/>
</p:tagLst>
</file>

<file path=ppt/tags/tag218.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7"/>
</p:tagLst>
</file>

<file path=ppt/tags/tag219.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8"/>
</p:tagLst>
</file>

<file path=ppt/tags/tag2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20.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9"/>
</p:tagLst>
</file>

<file path=ppt/tags/tag221.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10"/>
</p:tagLst>
</file>

<file path=ppt/tags/tag222.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11"/>
</p:tagLst>
</file>

<file path=ppt/tags/tag223.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12"/>
</p:tagLst>
</file>

<file path=ppt/tags/tag224.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13"/>
</p:tagLst>
</file>

<file path=ppt/tags/tag225.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14"/>
</p:tagLst>
</file>

<file path=ppt/tags/tag226.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15"/>
</p:tagLst>
</file>

<file path=ppt/tags/tag227.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24"/>
</p:tagLst>
</file>

<file path=ppt/tags/tag228.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25"/>
</p:tagLst>
</file>

<file path=ppt/tags/tag229.xml><?xml version="1.0" encoding="utf-8"?>
<p:tagLst xmlns:a="http://schemas.openxmlformats.org/drawingml/2006/main" xmlns:r="http://schemas.openxmlformats.org/officeDocument/2006/relationships" xmlns:p="http://schemas.openxmlformats.org/presentationml/2006/main">
  <p:tag name="MH" val="20180418145714"/>
  <p:tag name="MH_LIBRARY" val="GRAPHIC"/>
  <p:tag name="MH_TYPE" val="Other"/>
  <p:tag name="MH_ORDER" val="26"/>
</p:tagLst>
</file>

<file path=ppt/tags/tag2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3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3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32.xml><?xml version="1.0" encoding="utf-8"?>
<p:tagLst xmlns:a="http://schemas.openxmlformats.org/drawingml/2006/main" xmlns:r="http://schemas.openxmlformats.org/officeDocument/2006/relationships" xmlns:p="http://schemas.openxmlformats.org/presentationml/2006/main">
  <p:tag name="MH" val="20180410180524"/>
  <p:tag name="MH_LIBRARY" val="GRAPHIC"/>
  <p:tag name="MH_TYPE" val="Other"/>
  <p:tag name="MH_ORDER" val="10"/>
</p:tagLst>
</file>

<file path=ppt/tags/tag233.xml><?xml version="1.0" encoding="utf-8"?>
<p:tagLst xmlns:a="http://schemas.openxmlformats.org/drawingml/2006/main" xmlns:r="http://schemas.openxmlformats.org/officeDocument/2006/relationships" xmlns:p="http://schemas.openxmlformats.org/presentationml/2006/main">
  <p:tag name="MH" val="20180410180524"/>
  <p:tag name="MH_LIBRARY" val="GRAPHIC"/>
  <p:tag name="MH_TYPE" val="Other"/>
  <p:tag name="MH_ORDER" val="11"/>
</p:tagLst>
</file>

<file path=ppt/tags/tag234.xml><?xml version="1.0" encoding="utf-8"?>
<p:tagLst xmlns:a="http://schemas.openxmlformats.org/drawingml/2006/main" xmlns:r="http://schemas.openxmlformats.org/officeDocument/2006/relationships" xmlns:p="http://schemas.openxmlformats.org/presentationml/2006/main">
  <p:tag name="MH" val="20180410180524"/>
  <p:tag name="MH_LIBRARY" val="GRAPHIC"/>
  <p:tag name="MH_TYPE" val="SubTitle"/>
  <p:tag name="MH_ORDER" val="4"/>
</p:tagLst>
</file>

<file path=ppt/tags/tag235.xml><?xml version="1.0" encoding="utf-8"?>
<p:tagLst xmlns:a="http://schemas.openxmlformats.org/drawingml/2006/main" xmlns:r="http://schemas.openxmlformats.org/officeDocument/2006/relationships" xmlns:p="http://schemas.openxmlformats.org/presentationml/2006/main">
  <p:tag name="MH" val="20180410180524"/>
  <p:tag name="MH_LIBRARY" val="GRAPHIC"/>
  <p:tag name="MH_TYPE" val="Other"/>
  <p:tag name="MH_ORDER" val="10"/>
</p:tagLst>
</file>

<file path=ppt/tags/tag236.xml><?xml version="1.0" encoding="utf-8"?>
<p:tagLst xmlns:a="http://schemas.openxmlformats.org/drawingml/2006/main" xmlns:r="http://schemas.openxmlformats.org/officeDocument/2006/relationships" xmlns:p="http://schemas.openxmlformats.org/presentationml/2006/main">
  <p:tag name="MH" val="20180410180524"/>
  <p:tag name="MH_LIBRARY" val="GRAPHIC"/>
  <p:tag name="MH_TYPE" val="Other"/>
  <p:tag name="MH_ORDER" val="11"/>
</p:tagLst>
</file>

<file path=ppt/tags/tag237.xml><?xml version="1.0" encoding="utf-8"?>
<p:tagLst xmlns:a="http://schemas.openxmlformats.org/drawingml/2006/main" xmlns:r="http://schemas.openxmlformats.org/officeDocument/2006/relationships" xmlns:p="http://schemas.openxmlformats.org/presentationml/2006/main">
  <p:tag name="MH" val="20180410180524"/>
  <p:tag name="MH_LIBRARY" val="GRAPHIC"/>
  <p:tag name="MH_TYPE" val="SubTitle"/>
  <p:tag name="MH_ORDER" val="4"/>
</p:tagLst>
</file>

<file path=ppt/tags/tag238.xml><?xml version="1.0" encoding="utf-8"?>
<p:tagLst xmlns:a="http://schemas.openxmlformats.org/drawingml/2006/main" xmlns:r="http://schemas.openxmlformats.org/officeDocument/2006/relationships" xmlns:p="http://schemas.openxmlformats.org/presentationml/2006/main">
  <p:tag name="MH" val="20180410180524"/>
  <p:tag name="MH_LIBRARY" val="GRAPHIC"/>
  <p:tag name="MH_TYPE" val="Other"/>
  <p:tag name="MH_ORDER" val="7"/>
</p:tagLst>
</file>

<file path=ppt/tags/tag239.xml><?xml version="1.0" encoding="utf-8"?>
<p:tagLst xmlns:a="http://schemas.openxmlformats.org/drawingml/2006/main" xmlns:r="http://schemas.openxmlformats.org/officeDocument/2006/relationships" xmlns:p="http://schemas.openxmlformats.org/presentationml/2006/main">
  <p:tag name="MH" val="20180410180524"/>
  <p:tag name="MH_LIBRARY" val="GRAPHIC"/>
  <p:tag name="MH_TYPE" val="Other"/>
  <p:tag name="MH_ORDER" val="8"/>
</p:tagLst>
</file>

<file path=ppt/tags/tag2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40.xml><?xml version="1.0" encoding="utf-8"?>
<p:tagLst xmlns:a="http://schemas.openxmlformats.org/drawingml/2006/main" xmlns:r="http://schemas.openxmlformats.org/officeDocument/2006/relationships" xmlns:p="http://schemas.openxmlformats.org/presentationml/2006/main">
  <p:tag name="MH" val="20180410180524"/>
  <p:tag name="MH_LIBRARY" val="GRAPHIC"/>
  <p:tag name="MH_TYPE" val="SubTitle"/>
  <p:tag name="MH_ORDER" val="3"/>
</p:tagLst>
</file>

<file path=ppt/tags/tag241.xml><?xml version="1.0" encoding="utf-8"?>
<p:tagLst xmlns:a="http://schemas.openxmlformats.org/drawingml/2006/main" xmlns:r="http://schemas.openxmlformats.org/officeDocument/2006/relationships" xmlns:p="http://schemas.openxmlformats.org/presentationml/2006/main">
  <p:tag name="MH" val="20180410180524"/>
  <p:tag name="MH_LIBRARY" val="GRAPHIC"/>
  <p:tag name="MH_TYPE" val="Other"/>
  <p:tag name="MH_ORDER" val="4"/>
</p:tagLst>
</file>

<file path=ppt/tags/tag242.xml><?xml version="1.0" encoding="utf-8"?>
<p:tagLst xmlns:a="http://schemas.openxmlformats.org/drawingml/2006/main" xmlns:r="http://schemas.openxmlformats.org/officeDocument/2006/relationships" xmlns:p="http://schemas.openxmlformats.org/presentationml/2006/main">
  <p:tag name="MH" val="20180410180524"/>
  <p:tag name="MH_LIBRARY" val="GRAPHIC"/>
  <p:tag name="MH_TYPE" val="Other"/>
  <p:tag name="MH_ORDER" val="5"/>
</p:tagLst>
</file>

<file path=ppt/tags/tag243.xml><?xml version="1.0" encoding="utf-8"?>
<p:tagLst xmlns:a="http://schemas.openxmlformats.org/drawingml/2006/main" xmlns:r="http://schemas.openxmlformats.org/officeDocument/2006/relationships" xmlns:p="http://schemas.openxmlformats.org/presentationml/2006/main">
  <p:tag name="MH" val="20180410180524"/>
  <p:tag name="MH_LIBRARY" val="GRAPHIC"/>
  <p:tag name="MH_TYPE" val="SubTitle"/>
  <p:tag name="MH_ORDER" val="2"/>
</p:tagLst>
</file>

<file path=ppt/tags/tag244.xml><?xml version="1.0" encoding="utf-8"?>
<p:tagLst xmlns:a="http://schemas.openxmlformats.org/drawingml/2006/main" xmlns:r="http://schemas.openxmlformats.org/officeDocument/2006/relationships" xmlns:p="http://schemas.openxmlformats.org/presentationml/2006/main">
  <p:tag name="MH" val="20180410180524"/>
  <p:tag name="MH_LIBRARY" val="GRAPHIC"/>
  <p:tag name="MH_TYPE" val="Other"/>
  <p:tag name="MH_ORDER" val="1"/>
</p:tagLst>
</file>

<file path=ppt/tags/tag245.xml><?xml version="1.0" encoding="utf-8"?>
<p:tagLst xmlns:a="http://schemas.openxmlformats.org/drawingml/2006/main" xmlns:r="http://schemas.openxmlformats.org/officeDocument/2006/relationships" xmlns:p="http://schemas.openxmlformats.org/presentationml/2006/main">
  <p:tag name="MH" val="20180410180524"/>
  <p:tag name="MH_LIBRARY" val="GRAPHIC"/>
  <p:tag name="MH_TYPE" val="Other"/>
  <p:tag name="MH_ORDER" val="2"/>
</p:tagLst>
</file>

<file path=ppt/tags/tag246.xml><?xml version="1.0" encoding="utf-8"?>
<p:tagLst xmlns:a="http://schemas.openxmlformats.org/drawingml/2006/main" xmlns:r="http://schemas.openxmlformats.org/officeDocument/2006/relationships" xmlns:p="http://schemas.openxmlformats.org/presentationml/2006/main">
  <p:tag name="MH" val="20180410180524"/>
  <p:tag name="MH_LIBRARY" val="GRAPHIC"/>
  <p:tag name="MH_TYPE" val="SubTitle"/>
  <p:tag name="MH_ORDER" val="1"/>
</p:tagLst>
</file>

<file path=ppt/tags/tag247.xml><?xml version="1.0" encoding="utf-8"?>
<p:tagLst xmlns:a="http://schemas.openxmlformats.org/drawingml/2006/main" xmlns:r="http://schemas.openxmlformats.org/officeDocument/2006/relationships" xmlns:p="http://schemas.openxmlformats.org/presentationml/2006/main">
  <p:tag name="MH" val="20180410180146"/>
  <p:tag name="MH_LIBRARY" val="GRAPHIC"/>
  <p:tag name="MH_TYPE" val="SubTitle"/>
  <p:tag name="MH_ORDER" val="4"/>
</p:tagLst>
</file>

<file path=ppt/tags/tag248.xml><?xml version="1.0" encoding="utf-8"?>
<p:tagLst xmlns:a="http://schemas.openxmlformats.org/drawingml/2006/main" xmlns:r="http://schemas.openxmlformats.org/officeDocument/2006/relationships" xmlns:p="http://schemas.openxmlformats.org/presentationml/2006/main">
  <p:tag name="MH" val="20180410180146"/>
  <p:tag name="MH_LIBRARY" val="GRAPHIC"/>
  <p:tag name="MH_TYPE" val="Text"/>
  <p:tag name="MH_ORDER" val="4"/>
</p:tagLst>
</file>

<file path=ppt/tags/tag249.xml><?xml version="1.0" encoding="utf-8"?>
<p:tagLst xmlns:a="http://schemas.openxmlformats.org/drawingml/2006/main" xmlns:r="http://schemas.openxmlformats.org/officeDocument/2006/relationships" xmlns:p="http://schemas.openxmlformats.org/presentationml/2006/main">
  <p:tag name="MH" val="20180410180146"/>
  <p:tag name="MH_LIBRARY" val="GRAPHIC"/>
  <p:tag name="MH_TYPE" val="Other"/>
  <p:tag name="MH_ORDER" val="4"/>
</p:tagLst>
</file>

<file path=ppt/tags/tag2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50.xml><?xml version="1.0" encoding="utf-8"?>
<p:tagLst xmlns:a="http://schemas.openxmlformats.org/drawingml/2006/main" xmlns:r="http://schemas.openxmlformats.org/officeDocument/2006/relationships" xmlns:p="http://schemas.openxmlformats.org/presentationml/2006/main">
  <p:tag name="MH" val="20180410180146"/>
  <p:tag name="MH_LIBRARY" val="GRAPHIC"/>
  <p:tag name="MH_TYPE" val="SubTitle"/>
  <p:tag name="MH_ORDER" val="2"/>
</p:tagLst>
</file>

<file path=ppt/tags/tag251.xml><?xml version="1.0" encoding="utf-8"?>
<p:tagLst xmlns:a="http://schemas.openxmlformats.org/drawingml/2006/main" xmlns:r="http://schemas.openxmlformats.org/officeDocument/2006/relationships" xmlns:p="http://schemas.openxmlformats.org/presentationml/2006/main">
  <p:tag name="MH" val="20180410180146"/>
  <p:tag name="MH_LIBRARY" val="GRAPHIC"/>
  <p:tag name="MH_TYPE" val="Text"/>
  <p:tag name="MH_ORDER" val="2"/>
</p:tagLst>
</file>

<file path=ppt/tags/tag252.xml><?xml version="1.0" encoding="utf-8"?>
<p:tagLst xmlns:a="http://schemas.openxmlformats.org/drawingml/2006/main" xmlns:r="http://schemas.openxmlformats.org/officeDocument/2006/relationships" xmlns:p="http://schemas.openxmlformats.org/presentationml/2006/main">
  <p:tag name="MH" val="20180410180146"/>
  <p:tag name="MH_LIBRARY" val="GRAPHIC"/>
  <p:tag name="MH_TYPE" val="Other"/>
  <p:tag name="MH_ORDER" val="3"/>
</p:tagLst>
</file>

<file path=ppt/tags/tag253.xml><?xml version="1.0" encoding="utf-8"?>
<p:tagLst xmlns:a="http://schemas.openxmlformats.org/drawingml/2006/main" xmlns:r="http://schemas.openxmlformats.org/officeDocument/2006/relationships" xmlns:p="http://schemas.openxmlformats.org/presentationml/2006/main">
  <p:tag name="MH" val="20180410180146"/>
  <p:tag name="MH_LIBRARY" val="GRAPHIC"/>
  <p:tag name="MH_TYPE" val="SubTitle"/>
  <p:tag name="MH_ORDER" val="3"/>
</p:tagLst>
</file>

<file path=ppt/tags/tag254.xml><?xml version="1.0" encoding="utf-8"?>
<p:tagLst xmlns:a="http://schemas.openxmlformats.org/drawingml/2006/main" xmlns:r="http://schemas.openxmlformats.org/officeDocument/2006/relationships" xmlns:p="http://schemas.openxmlformats.org/presentationml/2006/main">
  <p:tag name="MH" val="20180410180146"/>
  <p:tag name="MH_LIBRARY" val="GRAPHIC"/>
  <p:tag name="MH_TYPE" val="Text"/>
  <p:tag name="MH_ORDER" val="3"/>
</p:tagLst>
</file>

<file path=ppt/tags/tag255.xml><?xml version="1.0" encoding="utf-8"?>
<p:tagLst xmlns:a="http://schemas.openxmlformats.org/drawingml/2006/main" xmlns:r="http://schemas.openxmlformats.org/officeDocument/2006/relationships" xmlns:p="http://schemas.openxmlformats.org/presentationml/2006/main">
  <p:tag name="MH" val="20180410180146"/>
  <p:tag name="MH_LIBRARY" val="GRAPHIC"/>
  <p:tag name="MH_TYPE" val="Other"/>
  <p:tag name="MH_ORDER" val="2"/>
</p:tagLst>
</file>

<file path=ppt/tags/tag256.xml><?xml version="1.0" encoding="utf-8"?>
<p:tagLst xmlns:a="http://schemas.openxmlformats.org/drawingml/2006/main" xmlns:r="http://schemas.openxmlformats.org/officeDocument/2006/relationships" xmlns:p="http://schemas.openxmlformats.org/presentationml/2006/main">
  <p:tag name="MH" val="20180410180146"/>
  <p:tag name="MH_LIBRARY" val="GRAPHIC"/>
  <p:tag name="MH_TYPE" val="SubTitle"/>
  <p:tag name="MH_ORDER" val="1"/>
</p:tagLst>
</file>

<file path=ppt/tags/tag257.xml><?xml version="1.0" encoding="utf-8"?>
<p:tagLst xmlns:a="http://schemas.openxmlformats.org/drawingml/2006/main" xmlns:r="http://schemas.openxmlformats.org/officeDocument/2006/relationships" xmlns:p="http://schemas.openxmlformats.org/presentationml/2006/main">
  <p:tag name="MH" val="20180410180146"/>
  <p:tag name="MH_LIBRARY" val="GRAPHIC"/>
  <p:tag name="MH_TYPE" val="Text"/>
  <p:tag name="MH_ORDER" val="1"/>
</p:tagLst>
</file>

<file path=ppt/tags/tag258.xml><?xml version="1.0" encoding="utf-8"?>
<p:tagLst xmlns:a="http://schemas.openxmlformats.org/drawingml/2006/main" xmlns:r="http://schemas.openxmlformats.org/officeDocument/2006/relationships" xmlns:p="http://schemas.openxmlformats.org/presentationml/2006/main">
  <p:tag name="MH" val="20180410180146"/>
  <p:tag name="MH_LIBRARY" val="GRAPHIC"/>
  <p:tag name="MH_TYPE" val="Other"/>
  <p:tag name="MH_ORDER" val="1"/>
</p:tagLst>
</file>

<file path=ppt/tags/tag25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6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61.xml><?xml version="1.0" encoding="utf-8"?>
<p:tagLst xmlns:a="http://schemas.openxmlformats.org/drawingml/2006/main" xmlns:r="http://schemas.openxmlformats.org/officeDocument/2006/relationships" xmlns:p="http://schemas.openxmlformats.org/presentationml/2006/main">
  <p:tag name="MH" val="20180404163541"/>
  <p:tag name="MH_LIBRARY" val="GRAPHIC"/>
  <p:tag name="MH_TYPE" val="Other"/>
  <p:tag name="MH_ORDER" val="13"/>
</p:tagLst>
</file>

<file path=ppt/tags/tag262.xml><?xml version="1.0" encoding="utf-8"?>
<p:tagLst xmlns:a="http://schemas.openxmlformats.org/drawingml/2006/main" xmlns:r="http://schemas.openxmlformats.org/officeDocument/2006/relationships" xmlns:p="http://schemas.openxmlformats.org/presentationml/2006/main">
  <p:tag name="MH" val="20180404163541"/>
  <p:tag name="MH_LIBRARY" val="GRAPHIC"/>
  <p:tag name="MH_TYPE" val="Other"/>
  <p:tag name="MH_ORDER" val="14"/>
</p:tagLst>
</file>

<file path=ppt/tags/tag263.xml><?xml version="1.0" encoding="utf-8"?>
<p:tagLst xmlns:a="http://schemas.openxmlformats.org/drawingml/2006/main" xmlns:r="http://schemas.openxmlformats.org/officeDocument/2006/relationships" xmlns:p="http://schemas.openxmlformats.org/presentationml/2006/main">
  <p:tag name="MH" val="20180404163541"/>
  <p:tag name="MH_LIBRARY" val="GRAPHIC"/>
  <p:tag name="MH_TYPE" val="SubTitle"/>
  <p:tag name="MH_ORDER" val="5"/>
</p:tagLst>
</file>

<file path=ppt/tags/tag264.xml><?xml version="1.0" encoding="utf-8"?>
<p:tagLst xmlns:a="http://schemas.openxmlformats.org/drawingml/2006/main" xmlns:r="http://schemas.openxmlformats.org/officeDocument/2006/relationships" xmlns:p="http://schemas.openxmlformats.org/presentationml/2006/main">
  <p:tag name="MH" val="20180404163541"/>
  <p:tag name="MH_LIBRARY" val="GRAPHIC"/>
  <p:tag name="MH_TYPE" val="Other"/>
  <p:tag name="MH_ORDER" val="15"/>
</p:tagLst>
</file>

<file path=ppt/tags/tag265.xml><?xml version="1.0" encoding="utf-8"?>
<p:tagLst xmlns:a="http://schemas.openxmlformats.org/drawingml/2006/main" xmlns:r="http://schemas.openxmlformats.org/officeDocument/2006/relationships" xmlns:p="http://schemas.openxmlformats.org/presentationml/2006/main">
  <p:tag name="MH" val="20180404163541"/>
  <p:tag name="MH_LIBRARY" val="GRAPHIC"/>
  <p:tag name="MH_TYPE" val="Other"/>
  <p:tag name="MH_ORDER" val="10"/>
</p:tagLst>
</file>

<file path=ppt/tags/tag266.xml><?xml version="1.0" encoding="utf-8"?>
<p:tagLst xmlns:a="http://schemas.openxmlformats.org/drawingml/2006/main" xmlns:r="http://schemas.openxmlformats.org/officeDocument/2006/relationships" xmlns:p="http://schemas.openxmlformats.org/presentationml/2006/main">
  <p:tag name="MH" val="20180404163541"/>
  <p:tag name="MH_LIBRARY" val="GRAPHIC"/>
  <p:tag name="MH_TYPE" val="Other"/>
  <p:tag name="MH_ORDER" val="11"/>
</p:tagLst>
</file>

<file path=ppt/tags/tag267.xml><?xml version="1.0" encoding="utf-8"?>
<p:tagLst xmlns:a="http://schemas.openxmlformats.org/drawingml/2006/main" xmlns:r="http://schemas.openxmlformats.org/officeDocument/2006/relationships" xmlns:p="http://schemas.openxmlformats.org/presentationml/2006/main">
  <p:tag name="MH" val="20180404163541"/>
  <p:tag name="MH_LIBRARY" val="GRAPHIC"/>
  <p:tag name="MH_TYPE" val="SubTitle"/>
  <p:tag name="MH_ORDER" val="4"/>
</p:tagLst>
</file>

<file path=ppt/tags/tag268.xml><?xml version="1.0" encoding="utf-8"?>
<p:tagLst xmlns:a="http://schemas.openxmlformats.org/drawingml/2006/main" xmlns:r="http://schemas.openxmlformats.org/officeDocument/2006/relationships" xmlns:p="http://schemas.openxmlformats.org/presentationml/2006/main">
  <p:tag name="MH" val="20180404163541"/>
  <p:tag name="MH_LIBRARY" val="GRAPHIC"/>
  <p:tag name="MH_TYPE" val="Other"/>
  <p:tag name="MH_ORDER" val="12"/>
</p:tagLst>
</file>

<file path=ppt/tags/tag269.xml><?xml version="1.0" encoding="utf-8"?>
<p:tagLst xmlns:a="http://schemas.openxmlformats.org/drawingml/2006/main" xmlns:r="http://schemas.openxmlformats.org/officeDocument/2006/relationships" xmlns:p="http://schemas.openxmlformats.org/presentationml/2006/main">
  <p:tag name="MH" val="20180404163541"/>
  <p:tag name="MH_LIBRARY" val="GRAPHIC"/>
  <p:tag name="MH_TYPE" val="Other"/>
  <p:tag name="MH_ORDER" val="7"/>
</p:tagLst>
</file>

<file path=ppt/tags/tag2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70.xml><?xml version="1.0" encoding="utf-8"?>
<p:tagLst xmlns:a="http://schemas.openxmlformats.org/drawingml/2006/main" xmlns:r="http://schemas.openxmlformats.org/officeDocument/2006/relationships" xmlns:p="http://schemas.openxmlformats.org/presentationml/2006/main">
  <p:tag name="MH" val="20180404163541"/>
  <p:tag name="MH_LIBRARY" val="GRAPHIC"/>
  <p:tag name="MH_TYPE" val="Other"/>
  <p:tag name="MH_ORDER" val="8"/>
</p:tagLst>
</file>

<file path=ppt/tags/tag271.xml><?xml version="1.0" encoding="utf-8"?>
<p:tagLst xmlns:a="http://schemas.openxmlformats.org/drawingml/2006/main" xmlns:r="http://schemas.openxmlformats.org/officeDocument/2006/relationships" xmlns:p="http://schemas.openxmlformats.org/presentationml/2006/main">
  <p:tag name="MH" val="20180404163541"/>
  <p:tag name="MH_LIBRARY" val="GRAPHIC"/>
  <p:tag name="MH_TYPE" val="SubTitle"/>
  <p:tag name="MH_ORDER" val="3"/>
</p:tagLst>
</file>

<file path=ppt/tags/tag272.xml><?xml version="1.0" encoding="utf-8"?>
<p:tagLst xmlns:a="http://schemas.openxmlformats.org/drawingml/2006/main" xmlns:r="http://schemas.openxmlformats.org/officeDocument/2006/relationships" xmlns:p="http://schemas.openxmlformats.org/presentationml/2006/main">
  <p:tag name="MH" val="20180404163541"/>
  <p:tag name="MH_LIBRARY" val="GRAPHIC"/>
  <p:tag name="MH_TYPE" val="Other"/>
  <p:tag name="MH_ORDER" val="9"/>
</p:tagLst>
</file>

<file path=ppt/tags/tag273.xml><?xml version="1.0" encoding="utf-8"?>
<p:tagLst xmlns:a="http://schemas.openxmlformats.org/drawingml/2006/main" xmlns:r="http://schemas.openxmlformats.org/officeDocument/2006/relationships" xmlns:p="http://schemas.openxmlformats.org/presentationml/2006/main">
  <p:tag name="MH" val="20180404163541"/>
  <p:tag name="MH_LIBRARY" val="GRAPHIC"/>
  <p:tag name="MH_TYPE" val="SubTitle"/>
  <p:tag name="MH_ORDER" val="2"/>
</p:tagLst>
</file>

<file path=ppt/tags/tag274.xml><?xml version="1.0" encoding="utf-8"?>
<p:tagLst xmlns:a="http://schemas.openxmlformats.org/drawingml/2006/main" xmlns:r="http://schemas.openxmlformats.org/officeDocument/2006/relationships" xmlns:p="http://schemas.openxmlformats.org/presentationml/2006/main">
  <p:tag name="MH" val="20180404163541"/>
  <p:tag name="MH_LIBRARY" val="GRAPHIC"/>
  <p:tag name="MH_TYPE" val="Other"/>
  <p:tag name="MH_ORDER" val="4"/>
</p:tagLst>
</file>

<file path=ppt/tags/tag275.xml><?xml version="1.0" encoding="utf-8"?>
<p:tagLst xmlns:a="http://schemas.openxmlformats.org/drawingml/2006/main" xmlns:r="http://schemas.openxmlformats.org/officeDocument/2006/relationships" xmlns:p="http://schemas.openxmlformats.org/presentationml/2006/main">
  <p:tag name="MH" val="20180404163541"/>
  <p:tag name="MH_LIBRARY" val="GRAPHIC"/>
  <p:tag name="MH_TYPE" val="Other"/>
  <p:tag name="MH_ORDER" val="5"/>
</p:tagLst>
</file>

<file path=ppt/tags/tag276.xml><?xml version="1.0" encoding="utf-8"?>
<p:tagLst xmlns:a="http://schemas.openxmlformats.org/drawingml/2006/main" xmlns:r="http://schemas.openxmlformats.org/officeDocument/2006/relationships" xmlns:p="http://schemas.openxmlformats.org/presentationml/2006/main">
  <p:tag name="MH" val="20180404163541"/>
  <p:tag name="MH_LIBRARY" val="GRAPHIC"/>
  <p:tag name="MH_TYPE" val="Other"/>
  <p:tag name="MH_ORDER" val="6"/>
</p:tagLst>
</file>

<file path=ppt/tags/tag277.xml><?xml version="1.0" encoding="utf-8"?>
<p:tagLst xmlns:a="http://schemas.openxmlformats.org/drawingml/2006/main" xmlns:r="http://schemas.openxmlformats.org/officeDocument/2006/relationships" xmlns:p="http://schemas.openxmlformats.org/presentationml/2006/main">
  <p:tag name="MH" val="20180404163541"/>
  <p:tag name="MH_LIBRARY" val="GRAPHIC"/>
  <p:tag name="MH_TYPE" val="Other"/>
  <p:tag name="MH_ORDER" val="1"/>
</p:tagLst>
</file>

<file path=ppt/tags/tag278.xml><?xml version="1.0" encoding="utf-8"?>
<p:tagLst xmlns:a="http://schemas.openxmlformats.org/drawingml/2006/main" xmlns:r="http://schemas.openxmlformats.org/officeDocument/2006/relationships" xmlns:p="http://schemas.openxmlformats.org/presentationml/2006/main">
  <p:tag name="MH" val="20180404163541"/>
  <p:tag name="MH_LIBRARY" val="GRAPHIC"/>
  <p:tag name="MH_TYPE" val="Other"/>
  <p:tag name="MH_ORDER" val="2"/>
</p:tagLst>
</file>

<file path=ppt/tags/tag279.xml><?xml version="1.0" encoding="utf-8"?>
<p:tagLst xmlns:a="http://schemas.openxmlformats.org/drawingml/2006/main" xmlns:r="http://schemas.openxmlformats.org/officeDocument/2006/relationships" xmlns:p="http://schemas.openxmlformats.org/presentationml/2006/main">
  <p:tag name="MH" val="20180404163541"/>
  <p:tag name="MH_LIBRARY" val="GRAPHIC"/>
  <p:tag name="MH_TYPE" val="SubTitle"/>
  <p:tag name="MH_ORDER" val="1"/>
</p:tagLst>
</file>

<file path=ppt/tags/tag2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80.xml><?xml version="1.0" encoding="utf-8"?>
<p:tagLst xmlns:a="http://schemas.openxmlformats.org/drawingml/2006/main" xmlns:r="http://schemas.openxmlformats.org/officeDocument/2006/relationships" xmlns:p="http://schemas.openxmlformats.org/presentationml/2006/main">
  <p:tag name="MH" val="20180404163541"/>
  <p:tag name="MH_LIBRARY" val="GRAPHIC"/>
  <p:tag name="MH_TYPE" val="Other"/>
  <p:tag name="MH_ORDER" val="3"/>
</p:tagLst>
</file>

<file path=ppt/tags/tag28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8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8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8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8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8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8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8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8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9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291.xml><?xml version="1.0" encoding="utf-8"?>
<p:tagLst xmlns:a="http://schemas.openxmlformats.org/drawingml/2006/main" xmlns:r="http://schemas.openxmlformats.org/officeDocument/2006/relationships" xmlns:p="http://schemas.openxmlformats.org/presentationml/2006/main">
  <p:tag name="MH" val="20180410164543"/>
  <p:tag name="MH_LIBRARY" val="GRAPHIC"/>
  <p:tag name="MH_TYPE" val="Other"/>
  <p:tag name="MH_ORDER" val="1"/>
</p:tagLst>
</file>

<file path=ppt/tags/tag292.xml><?xml version="1.0" encoding="utf-8"?>
<p:tagLst xmlns:a="http://schemas.openxmlformats.org/drawingml/2006/main" xmlns:r="http://schemas.openxmlformats.org/officeDocument/2006/relationships" xmlns:p="http://schemas.openxmlformats.org/presentationml/2006/main">
  <p:tag name="MH" val="20180410164543"/>
  <p:tag name="MH_LIBRARY" val="GRAPHIC"/>
  <p:tag name="MH_TYPE" val="Other"/>
  <p:tag name="MH_ORDER" val="2"/>
</p:tagLst>
</file>

<file path=ppt/tags/tag293.xml><?xml version="1.0" encoding="utf-8"?>
<p:tagLst xmlns:a="http://schemas.openxmlformats.org/drawingml/2006/main" xmlns:r="http://schemas.openxmlformats.org/officeDocument/2006/relationships" xmlns:p="http://schemas.openxmlformats.org/presentationml/2006/main">
  <p:tag name="MH" val="20180410164543"/>
  <p:tag name="MH_LIBRARY" val="GRAPHIC"/>
  <p:tag name="MH_TYPE" val="Other"/>
  <p:tag name="MH_ORDER" val="3"/>
</p:tagLst>
</file>

<file path=ppt/tags/tag294.xml><?xml version="1.0" encoding="utf-8"?>
<p:tagLst xmlns:a="http://schemas.openxmlformats.org/drawingml/2006/main" xmlns:r="http://schemas.openxmlformats.org/officeDocument/2006/relationships" xmlns:p="http://schemas.openxmlformats.org/presentationml/2006/main">
  <p:tag name="MH" val="20180410164543"/>
  <p:tag name="MH_LIBRARY" val="GRAPHIC"/>
  <p:tag name="MH_TYPE" val="SubTitle"/>
  <p:tag name="MH_ORDER" val="1"/>
</p:tagLst>
</file>

<file path=ppt/tags/tag295.xml><?xml version="1.0" encoding="utf-8"?>
<p:tagLst xmlns:a="http://schemas.openxmlformats.org/drawingml/2006/main" xmlns:r="http://schemas.openxmlformats.org/officeDocument/2006/relationships" xmlns:p="http://schemas.openxmlformats.org/presentationml/2006/main">
  <p:tag name="MH" val="20180410164543"/>
  <p:tag name="MH_LIBRARY" val="GRAPHIC"/>
  <p:tag name="MH_TYPE" val="SubTitle"/>
  <p:tag name="MH_ORDER" val="2"/>
</p:tagLst>
</file>

<file path=ppt/tags/tag296.xml><?xml version="1.0" encoding="utf-8"?>
<p:tagLst xmlns:a="http://schemas.openxmlformats.org/drawingml/2006/main" xmlns:r="http://schemas.openxmlformats.org/officeDocument/2006/relationships" xmlns:p="http://schemas.openxmlformats.org/presentationml/2006/main">
  <p:tag name="MH" val="20180410164543"/>
  <p:tag name="MH_LIBRARY" val="GRAPHIC"/>
  <p:tag name="MH_TYPE" val="SubTitle"/>
  <p:tag name="MH_ORDER" val="3"/>
</p:tagLst>
</file>

<file path=ppt/tags/tag297.xml><?xml version="1.0" encoding="utf-8"?>
<p:tagLst xmlns:a="http://schemas.openxmlformats.org/drawingml/2006/main" xmlns:r="http://schemas.openxmlformats.org/officeDocument/2006/relationships" xmlns:p="http://schemas.openxmlformats.org/presentationml/2006/main">
  <p:tag name="MH" val="20180410164543"/>
  <p:tag name="MH_LIBRARY" val="GRAPHIC"/>
  <p:tag name="MH_TYPE" val="Other"/>
  <p:tag name="MH_ORDER" val="4"/>
</p:tagLst>
</file>

<file path=ppt/tags/tag298.xml><?xml version="1.0" encoding="utf-8"?>
<p:tagLst xmlns:a="http://schemas.openxmlformats.org/drawingml/2006/main" xmlns:r="http://schemas.openxmlformats.org/officeDocument/2006/relationships" xmlns:p="http://schemas.openxmlformats.org/presentationml/2006/main">
  <p:tag name="MH" val="20180410164543"/>
  <p:tag name="MH_LIBRARY" val="GRAPHIC"/>
  <p:tag name="MH_TYPE" val="Other"/>
  <p:tag name="MH_ORDER" val="5"/>
</p:tagLst>
</file>

<file path=ppt/tags/tag299.xml><?xml version="1.0" encoding="utf-8"?>
<p:tagLst xmlns:a="http://schemas.openxmlformats.org/drawingml/2006/main" xmlns:r="http://schemas.openxmlformats.org/officeDocument/2006/relationships" xmlns:p="http://schemas.openxmlformats.org/presentationml/2006/main">
  <p:tag name="MH" val="20180410164543"/>
  <p:tag name="MH_LIBRARY" val="GRAPHIC"/>
  <p:tag name="MH_TYPE" val="Other"/>
  <p:tag name="MH_ORDER" val="6"/>
</p:tagLst>
</file>

<file path=ppt/tags/tag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0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0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02.xml><?xml version="1.0" encoding="utf-8"?>
<p:tagLst xmlns:a="http://schemas.openxmlformats.org/drawingml/2006/main" xmlns:r="http://schemas.openxmlformats.org/officeDocument/2006/relationships" xmlns:p="http://schemas.openxmlformats.org/presentationml/2006/main">
  <p:tag name="MH" val="20180410165004"/>
  <p:tag name="MH_LIBRARY" val="GRAPHIC"/>
  <p:tag name="MH_TYPE" val="SubTitle"/>
  <p:tag name="MH_ORDER" val="1"/>
</p:tagLst>
</file>

<file path=ppt/tags/tag303.xml><?xml version="1.0" encoding="utf-8"?>
<p:tagLst xmlns:a="http://schemas.openxmlformats.org/drawingml/2006/main" xmlns:r="http://schemas.openxmlformats.org/officeDocument/2006/relationships" xmlns:p="http://schemas.openxmlformats.org/presentationml/2006/main">
  <p:tag name="MH" val="20180410165004"/>
  <p:tag name="MH_LIBRARY" val="GRAPHIC"/>
  <p:tag name="MH_TYPE" val="Other"/>
  <p:tag name="MH_ORDER" val="1"/>
</p:tagLst>
</file>

<file path=ppt/tags/tag304.xml><?xml version="1.0" encoding="utf-8"?>
<p:tagLst xmlns:a="http://schemas.openxmlformats.org/drawingml/2006/main" xmlns:r="http://schemas.openxmlformats.org/officeDocument/2006/relationships" xmlns:p="http://schemas.openxmlformats.org/presentationml/2006/main">
  <p:tag name="MH" val="20180410165004"/>
  <p:tag name="MH_LIBRARY" val="GRAPHIC"/>
  <p:tag name="MH_TYPE" val="Other"/>
  <p:tag name="MH_ORDER" val="2"/>
</p:tagLst>
</file>

<file path=ppt/tags/tag305.xml><?xml version="1.0" encoding="utf-8"?>
<p:tagLst xmlns:a="http://schemas.openxmlformats.org/drawingml/2006/main" xmlns:r="http://schemas.openxmlformats.org/officeDocument/2006/relationships" xmlns:p="http://schemas.openxmlformats.org/presentationml/2006/main">
  <p:tag name="MH" val="20180410165004"/>
  <p:tag name="MH_LIBRARY" val="GRAPHIC"/>
  <p:tag name="MH_TYPE" val="SubTitle"/>
  <p:tag name="MH_ORDER" val="2"/>
</p:tagLst>
</file>

<file path=ppt/tags/tag306.xml><?xml version="1.0" encoding="utf-8"?>
<p:tagLst xmlns:a="http://schemas.openxmlformats.org/drawingml/2006/main" xmlns:r="http://schemas.openxmlformats.org/officeDocument/2006/relationships" xmlns:p="http://schemas.openxmlformats.org/presentationml/2006/main">
  <p:tag name="MH" val="20180410165004"/>
  <p:tag name="MH_LIBRARY" val="GRAPHIC"/>
  <p:tag name="MH_TYPE" val="Other"/>
  <p:tag name="MH_ORDER" val="3"/>
</p:tagLst>
</file>

<file path=ppt/tags/tag307.xml><?xml version="1.0" encoding="utf-8"?>
<p:tagLst xmlns:a="http://schemas.openxmlformats.org/drawingml/2006/main" xmlns:r="http://schemas.openxmlformats.org/officeDocument/2006/relationships" xmlns:p="http://schemas.openxmlformats.org/presentationml/2006/main">
  <p:tag name="MH" val="20180410165004"/>
  <p:tag name="MH_LIBRARY" val="GRAPHIC"/>
  <p:tag name="MH_TYPE" val="SubTitle"/>
  <p:tag name="MH_ORDER" val="3"/>
</p:tagLst>
</file>

<file path=ppt/tags/tag308.xml><?xml version="1.0" encoding="utf-8"?>
<p:tagLst xmlns:a="http://schemas.openxmlformats.org/drawingml/2006/main" xmlns:r="http://schemas.openxmlformats.org/officeDocument/2006/relationships" xmlns:p="http://schemas.openxmlformats.org/presentationml/2006/main">
  <p:tag name="MH" val="20180410165004"/>
  <p:tag name="MH_LIBRARY" val="GRAPHIC"/>
  <p:tag name="MH_TYPE" val="Other"/>
  <p:tag name="MH_ORDER" val="4"/>
</p:tagLst>
</file>

<file path=ppt/tags/tag309.xml><?xml version="1.0" encoding="utf-8"?>
<p:tagLst xmlns:a="http://schemas.openxmlformats.org/drawingml/2006/main" xmlns:r="http://schemas.openxmlformats.org/officeDocument/2006/relationships" xmlns:p="http://schemas.openxmlformats.org/presentationml/2006/main">
  <p:tag name="MH" val="20180410165004"/>
  <p:tag name="MH_LIBRARY" val="GRAPHIC"/>
  <p:tag name="MH_TYPE" val="SubTitle"/>
  <p:tag name="MH_ORDER" val="5"/>
</p:tagLst>
</file>

<file path=ppt/tags/tag3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10.xml><?xml version="1.0" encoding="utf-8"?>
<p:tagLst xmlns:a="http://schemas.openxmlformats.org/drawingml/2006/main" xmlns:r="http://schemas.openxmlformats.org/officeDocument/2006/relationships" xmlns:p="http://schemas.openxmlformats.org/presentationml/2006/main">
  <p:tag name="MH" val="20180410165004"/>
  <p:tag name="MH_LIBRARY" val="GRAPHIC"/>
  <p:tag name="MH_TYPE" val="Title"/>
  <p:tag name="MH_ORDER" val="1"/>
</p:tagLst>
</file>

<file path=ppt/tags/tag311.xml><?xml version="1.0" encoding="utf-8"?>
<p:tagLst xmlns:a="http://schemas.openxmlformats.org/drawingml/2006/main" xmlns:r="http://schemas.openxmlformats.org/officeDocument/2006/relationships" xmlns:p="http://schemas.openxmlformats.org/presentationml/2006/main">
  <p:tag name="MH" val="20180410165004"/>
  <p:tag name="MH_LIBRARY" val="GRAPHIC"/>
  <p:tag name="MH_TYPE" val="Other"/>
  <p:tag name="MH_ORDER" val="5"/>
</p:tagLst>
</file>

<file path=ppt/tags/tag312.xml><?xml version="1.0" encoding="utf-8"?>
<p:tagLst xmlns:a="http://schemas.openxmlformats.org/drawingml/2006/main" xmlns:r="http://schemas.openxmlformats.org/officeDocument/2006/relationships" xmlns:p="http://schemas.openxmlformats.org/presentationml/2006/main">
  <p:tag name="MH" val="20180410165004"/>
  <p:tag name="MH_LIBRARY" val="GRAPHIC"/>
  <p:tag name="MH_TYPE" val="Other"/>
  <p:tag name="MH_ORDER" val="6"/>
</p:tagLst>
</file>

<file path=ppt/tags/tag313.xml><?xml version="1.0" encoding="utf-8"?>
<p:tagLst xmlns:a="http://schemas.openxmlformats.org/drawingml/2006/main" xmlns:r="http://schemas.openxmlformats.org/officeDocument/2006/relationships" xmlns:p="http://schemas.openxmlformats.org/presentationml/2006/main">
  <p:tag name="MH" val="20180410165004"/>
  <p:tag name="MH_LIBRARY" val="GRAPHIC"/>
  <p:tag name="MH_TYPE" val="SubTitle"/>
  <p:tag name="MH_ORDER" val="4"/>
</p:tagLst>
</file>

<file path=ppt/tags/tag31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1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16.xml><?xml version="1.0" encoding="utf-8"?>
<p:tagLst xmlns:a="http://schemas.openxmlformats.org/drawingml/2006/main" xmlns:r="http://schemas.openxmlformats.org/officeDocument/2006/relationships" xmlns:p="http://schemas.openxmlformats.org/presentationml/2006/main">
  <p:tag name="MH" val="20180410170309"/>
  <p:tag name="MH_LIBRARY" val="GRAPHIC"/>
  <p:tag name="MH_TYPE" val="Picture"/>
  <p:tag name="MH_ORDER" val="1"/>
</p:tagLst>
</file>

<file path=ppt/tags/tag31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1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19.xml><?xml version="1.0" encoding="utf-8"?>
<p:tagLst xmlns:a="http://schemas.openxmlformats.org/drawingml/2006/main" xmlns:r="http://schemas.openxmlformats.org/officeDocument/2006/relationships" xmlns:p="http://schemas.openxmlformats.org/presentationml/2006/main">
  <p:tag name="MH" val="20180410170930"/>
  <p:tag name="MH_LIBRARY" val="GRAPHIC"/>
  <p:tag name="MH_TYPE" val="Other"/>
  <p:tag name="MH_ORDER" val="7"/>
</p:tagLst>
</file>

<file path=ppt/tags/tag3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20.xml><?xml version="1.0" encoding="utf-8"?>
<p:tagLst xmlns:a="http://schemas.openxmlformats.org/drawingml/2006/main" xmlns:r="http://schemas.openxmlformats.org/officeDocument/2006/relationships" xmlns:p="http://schemas.openxmlformats.org/presentationml/2006/main">
  <p:tag name="MH" val="20180410170930"/>
  <p:tag name="MH_LIBRARY" val="GRAPHIC"/>
  <p:tag name="MH_TYPE" val="Other"/>
  <p:tag name="MH_ORDER" val="8"/>
</p:tagLst>
</file>

<file path=ppt/tags/tag321.xml><?xml version="1.0" encoding="utf-8"?>
<p:tagLst xmlns:a="http://schemas.openxmlformats.org/drawingml/2006/main" xmlns:r="http://schemas.openxmlformats.org/officeDocument/2006/relationships" xmlns:p="http://schemas.openxmlformats.org/presentationml/2006/main">
  <p:tag name="MH" val="20180410170930"/>
  <p:tag name="MH_LIBRARY" val="GRAPHIC"/>
  <p:tag name="MH_TYPE" val="Other"/>
  <p:tag name="MH_ORDER" val="9"/>
</p:tagLst>
</file>

<file path=ppt/tags/tag322.xml><?xml version="1.0" encoding="utf-8"?>
<p:tagLst xmlns:a="http://schemas.openxmlformats.org/drawingml/2006/main" xmlns:r="http://schemas.openxmlformats.org/officeDocument/2006/relationships" xmlns:p="http://schemas.openxmlformats.org/presentationml/2006/main">
  <p:tag name="MH" val="20180410170930"/>
  <p:tag name="MH_LIBRARY" val="GRAPHIC"/>
  <p:tag name="MH_TYPE" val="Other"/>
  <p:tag name="MH_ORDER" val="4"/>
</p:tagLst>
</file>

<file path=ppt/tags/tag323.xml><?xml version="1.0" encoding="utf-8"?>
<p:tagLst xmlns:a="http://schemas.openxmlformats.org/drawingml/2006/main" xmlns:r="http://schemas.openxmlformats.org/officeDocument/2006/relationships" xmlns:p="http://schemas.openxmlformats.org/presentationml/2006/main">
  <p:tag name="MH" val="20180410170930"/>
  <p:tag name="MH_LIBRARY" val="GRAPHIC"/>
  <p:tag name="MH_TYPE" val="Other"/>
  <p:tag name="MH_ORDER" val="5"/>
</p:tagLst>
</file>

<file path=ppt/tags/tag324.xml><?xml version="1.0" encoding="utf-8"?>
<p:tagLst xmlns:a="http://schemas.openxmlformats.org/drawingml/2006/main" xmlns:r="http://schemas.openxmlformats.org/officeDocument/2006/relationships" xmlns:p="http://schemas.openxmlformats.org/presentationml/2006/main">
  <p:tag name="MH" val="20180410170930"/>
  <p:tag name="MH_LIBRARY" val="GRAPHIC"/>
  <p:tag name="MH_TYPE" val="Other"/>
  <p:tag name="MH_ORDER" val="6"/>
</p:tagLst>
</file>

<file path=ppt/tags/tag325.xml><?xml version="1.0" encoding="utf-8"?>
<p:tagLst xmlns:a="http://schemas.openxmlformats.org/drawingml/2006/main" xmlns:r="http://schemas.openxmlformats.org/officeDocument/2006/relationships" xmlns:p="http://schemas.openxmlformats.org/presentationml/2006/main">
  <p:tag name="MH" val="20180410170930"/>
  <p:tag name="MH_LIBRARY" val="GRAPHIC"/>
  <p:tag name="MH_TYPE" val="Other"/>
  <p:tag name="MH_ORDER" val="1"/>
</p:tagLst>
</file>

<file path=ppt/tags/tag326.xml><?xml version="1.0" encoding="utf-8"?>
<p:tagLst xmlns:a="http://schemas.openxmlformats.org/drawingml/2006/main" xmlns:r="http://schemas.openxmlformats.org/officeDocument/2006/relationships" xmlns:p="http://schemas.openxmlformats.org/presentationml/2006/main">
  <p:tag name="MH" val="20180410170930"/>
  <p:tag name="MH_LIBRARY" val="GRAPHIC"/>
  <p:tag name="MH_TYPE" val="Other"/>
  <p:tag name="MH_ORDER" val="2"/>
</p:tagLst>
</file>

<file path=ppt/tags/tag327.xml><?xml version="1.0" encoding="utf-8"?>
<p:tagLst xmlns:a="http://schemas.openxmlformats.org/drawingml/2006/main" xmlns:r="http://schemas.openxmlformats.org/officeDocument/2006/relationships" xmlns:p="http://schemas.openxmlformats.org/presentationml/2006/main">
  <p:tag name="MH" val="20180410170930"/>
  <p:tag name="MH_LIBRARY" val="GRAPHIC"/>
  <p:tag name="MH_TYPE" val="Other"/>
  <p:tag name="MH_ORDER" val="3"/>
</p:tagLst>
</file>

<file path=ppt/tags/tag32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2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3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3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3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3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3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3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3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3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3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3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4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4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4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4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4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4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4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4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4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4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5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5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5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5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5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5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5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5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5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5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6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6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6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6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6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6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6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6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6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6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7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7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7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7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7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7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7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7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7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7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8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8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8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8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8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8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8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8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8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8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9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9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9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9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9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9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9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9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9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39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0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0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0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0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0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0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0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0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0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0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1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1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1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1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1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1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1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1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1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1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2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2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2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2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2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2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2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2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2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2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3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3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3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3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3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3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4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5.xml><?xml version="1.0" encoding="utf-8"?>
<p:tagLst xmlns:a="http://schemas.openxmlformats.org/drawingml/2006/main" xmlns:r="http://schemas.openxmlformats.org/officeDocument/2006/relationships" xmlns:p="http://schemas.openxmlformats.org/presentationml/2006/main">
  <p:tag name="ISLIDE.VECTOR" val="6a4b6d09-ea9b-468f-ac1d-a5ce85819765"/>
</p:tagLst>
</file>

<file path=ppt/tags/tag5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5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5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5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5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5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5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5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5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5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6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6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6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6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6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6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6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6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6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6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7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7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7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7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7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7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7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7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7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7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8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8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8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8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8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8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8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8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8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8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90.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91.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92.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93.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94.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95.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96.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97.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98.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ags/tag99.xml><?xml version="1.0" encoding="utf-8"?>
<p:tagLst xmlns:a="http://schemas.openxmlformats.org/drawingml/2006/main" xmlns:r="http://schemas.openxmlformats.org/officeDocument/2006/relationships" xmlns:p="http://schemas.openxmlformats.org/presentationml/2006/main">
  <p:tag name="MH" val="20160830110547"/>
  <p:tag name="MH_LIBRARY" val="CONTENTS"/>
  <p:tag name="MH_TYPE" val="OTHERS"/>
  <p:tag name="ID" val="545840"/>
</p:tagLst>
</file>

<file path=ppt/theme/theme1.xml><?xml version="1.0" encoding="utf-8"?>
<a:theme xmlns:a="http://schemas.openxmlformats.org/drawingml/2006/main" name="自定义设计方案">
  <a:themeElements>
    <a:clrScheme name="自定义 93">
      <a:dk1>
        <a:srgbClr val="000000"/>
      </a:dk1>
      <a:lt1>
        <a:srgbClr val="FFFFFF"/>
      </a:lt1>
      <a:dk2>
        <a:srgbClr val="44546A"/>
      </a:dk2>
      <a:lt2>
        <a:srgbClr val="E7E6E6"/>
      </a:lt2>
      <a:accent1>
        <a:srgbClr val="003366"/>
      </a:accent1>
      <a:accent2>
        <a:srgbClr val="003366"/>
      </a:accent2>
      <a:accent3>
        <a:srgbClr val="003366"/>
      </a:accent3>
      <a:accent4>
        <a:srgbClr val="003366"/>
      </a:accent4>
      <a:accent5>
        <a:srgbClr val="003366"/>
      </a:accent5>
      <a:accent6>
        <a:srgbClr val="003366"/>
      </a:accent6>
      <a:hlink>
        <a:srgbClr val="003366"/>
      </a:hlink>
      <a:folHlink>
        <a:srgbClr val="003366"/>
      </a:folHlink>
    </a:clrScheme>
    <a:fontScheme name="Temp">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D9D9D9">
            <a:alpha val="50196"/>
          </a:srgbClr>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11721</Words>
  <Application>Microsoft Office PowerPoint</Application>
  <PresentationFormat>自定义</PresentationFormat>
  <Paragraphs>2076</Paragraphs>
  <Slides>156</Slides>
  <Notes>146</Notes>
  <HiddenSlides>0</HiddenSlides>
  <MMClips>0</MMClips>
  <ScaleCrop>false</ScaleCrop>
  <HeadingPairs>
    <vt:vector size="8" baseType="variant">
      <vt:variant>
        <vt:lpstr>已用的字体</vt:lpstr>
      </vt:variant>
      <vt:variant>
        <vt:i4>23</vt:i4>
      </vt:variant>
      <vt:variant>
        <vt:lpstr>主题</vt:lpstr>
      </vt:variant>
      <vt:variant>
        <vt:i4>2</vt:i4>
      </vt:variant>
      <vt:variant>
        <vt:lpstr>嵌入 OLE 服务器</vt:lpstr>
      </vt:variant>
      <vt:variant>
        <vt:i4>2</vt:i4>
      </vt:variant>
      <vt:variant>
        <vt:lpstr>幻灯片标题</vt:lpstr>
      </vt:variant>
      <vt:variant>
        <vt:i4>156</vt:i4>
      </vt:variant>
    </vt:vector>
  </HeadingPairs>
  <TitlesOfParts>
    <vt:vector size="183" baseType="lpstr">
      <vt:lpstr>Arial Unicode MS</vt:lpstr>
      <vt:lpstr>FontAwesome</vt:lpstr>
      <vt:lpstr>Futura Medium</vt:lpstr>
      <vt:lpstr>等线</vt:lpstr>
      <vt:lpstr>等线 Light</vt:lpstr>
      <vt:lpstr>方正正中黑简体</vt:lpstr>
      <vt:lpstr>黑体</vt:lpstr>
      <vt:lpstr>华文新魏</vt:lpstr>
      <vt:lpstr>楷体</vt:lpstr>
      <vt:lpstr>时尚中黑简体</vt:lpstr>
      <vt:lpstr>宋体</vt:lpstr>
      <vt:lpstr>微软雅黑</vt:lpstr>
      <vt:lpstr>幼圆</vt:lpstr>
      <vt:lpstr>Arial</vt:lpstr>
      <vt:lpstr>Arial Narrow</vt:lpstr>
      <vt:lpstr>Arial Rounded MT Bold</vt:lpstr>
      <vt:lpstr>Calibri</vt:lpstr>
      <vt:lpstr>Calibri Light</vt:lpstr>
      <vt:lpstr>Garamond</vt:lpstr>
      <vt:lpstr>Impact</vt:lpstr>
      <vt:lpstr>Segoe UI</vt:lpstr>
      <vt:lpstr>Times New Roman</vt:lpstr>
      <vt:lpstr>Wingdings</vt:lpstr>
      <vt:lpstr>自定义设计方案</vt:lpstr>
      <vt:lpstr>Office 主题​​</vt:lpstr>
      <vt:lpstr>Equation.3</vt:lpstr>
      <vt:lpstr>Clip</vt:lpstr>
      <vt:lpstr>PowerPoint 演示文稿</vt:lpstr>
      <vt:lpstr>培训主要内容</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8</cp:revision>
  <dcterms:created xsi:type="dcterms:W3CDTF">2019-01-25T08:45:00Z</dcterms:created>
  <dcterms:modified xsi:type="dcterms:W3CDTF">2022-03-07T14:01:51Z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2052-11.1.0.9584</vt:lpwstr>
  </property>
</Properties>
</file>